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47:25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4297 2561 0,'0'0'0,"0"-21"0,0 0 16,0 0-16,21 21 0,0-21 16,0-1-16,-21 1 0,21 0 0,-21 0 15,22 0-15,-1 21 0,-21-21 16,21-1-16,0 1 0,0 0 15,0 0-15,1 0 0,-1 0 16,0 21-16,-21-22 0,21 22 16,-21-21-16,21 21 15,-21 21 32,0 1-31,0-1-16,0 0 0,0 0 15,0 0-15,-21 0 0,0 1 16,21-1-16,-21-21 16,42-21 15</inkml:trace>
  <inkml:trace contextRef="#ctx0" brushRef="#br0" timeOffset="1004.3">4784 1164 0,'42'-21'15,"-42"0"-15,21 21 0,-21-21 16,21 21-16,-21-21 0,0-1 15,21 1-15,-21 0 16,0 0 0,-21 0-1,0 21-15,0 0 16,0 0-16,0 21 0,-1-21 16,1 21-16,0 0 0,0 0 15,-21 22-15,20-22 0,-20 21 0,21-21 16,-21 22-16,-1-1 0,22 0 0,-21 1 15,-1 20-15,1-20 0,21 20 16,-21-21-16,20 22 0,1-1 0,0 1 16,0-1-16,21 1 0,-21-1 15,21 1-15,0-22 0,0 22 0,0-22 16,0 0-16,0 22 0,0-22 0,21 1 16,0-1-16,0 0 15,22 1-15,-22-22 0,21 21 0,0-21 16,1 0-16,-1 1 0,22-1 0,-22-21 15,21 0-15,-20 0 0,20 0 16,1 0-16,-22 0 0,22-21 0,-1-1 16,1 1-16,-1 0 0,1 0 0,-1 0 15,1-22-15,-22 22 0,21-21 16,-20 0-16,20 20 0,-42-20 0,22 0 16,-1-1-16,-21 1 0,0 0 0,1-22 15,-1 22-15,-21-22 0,0 1 16,0-22-16,0 22 0,0-1 0,0 1 15,-21-1-15,-1 1 0,1-1 16,0 1-16,-21 20 0,-1-20 16,1 21-16,0-22 0,-1 22 0,1-1 15,-21 1-15,20 21 0,-20 0 16,20 0-16,-20 21 0,-1 0 0,1 0 16,21 0-16,-22 21 0,1 0 15,-1 21-15,22-21 0,-22 22 0,22-1 16,0 0-16,-1 1 0,1 20 0,21-20 15,-22-1-15,22-21 0,0 21 16,21 1-16,0-1 0,0-21 0,0 22 16,0-22-16,0 0 15,42 21-15,-20-42 0,20 21 0,0-21 16,22 0-16,-22 0 0,43 0 0</inkml:trace>
  <inkml:trace contextRef="#ctx0" brushRef="#br0" timeOffset="1731.97">6117 529 0,'0'0'0,"-21"-21"0,0 21 15,21 21 17,0 0-32,0 1 0,0 20 0,0 0 15,0 1-15,-21 20 0,21 1 16,0-1-16,-22 22 0,22-22 0,-21 22 16,21 0-16,0-1 0,-21-20 0,21 20 15,-21 1-15,21 0 0,0-1 16,0-20-16,-21 21 0,21-22 15,-21 1-15,21-1 0,0 1 0,0-22 16,0 21-16,-22-20 0,22-1 16,-21 0-16,21-20 0,0 20 0,0-21 15,0 0-15,0 0 0,0 1 0,0-1 16,-21-21 0,21-21-1,-21-1-15,21 1 0,0-21 16,0 21-16,-21 0 0,21-22 15,0 22-15,0-21 0,0 21 0,0-22 16,0 1-16,0 21 0,21-22 0,0 22 16,0-21-16,0 21 15,22 0-15,-22-22 0,21 22 0,-21-21 16,22 21-16,-1-1 0,0 1 0,1 21 16,-1-21-16,0 21 0,1 0 15,-1 0-15,0 21 0,-20-21 0,20 21 16,-21 22-16,0-22 0,0 0 0,-21 21 15,0 1-15,0-22 0,0 21 16,-21-21-16,0 22 0,0-22 0,-21 21 16,-1-21-16,22 22 0,-21-22 0,-1 0 15,1 21-15,0-20 0,-22-1 16,22 0-16,0 0 0,20-21 0,-20 21 16,0-21-16,21 0 0,-22 21 15,22-21-15,0 0 0,0 0 16,0 0-1,42-21 17,0 21-32,0-21 0,0 0 15,0 21-15</inkml:trace>
  <inkml:trace contextRef="#ctx0" brushRef="#br0" timeOffset="2304.15">6816 2201 0,'-22'0'16,"1"0"-16,21-21 16,0 0-1,21 0-15,1 0 0,-1-22 0,0 22 16,0-21-16,21 0 0,-20 20 0,-1-20 15,21 0-15,-21-1 0,0 22 16,1 0-16,-1 0 0,-21 0 0,0 0 16,21 21-16,-21-22 0,0 44 31,0-1-31,0 21 16,0-21-16,-21 22 0,21-1 0,0 0 15,-21 1-15,-1 20 0,22-21 16,-21 22-16,0-1 0,0 1 0,0-1 15,0 1-15,-1 21 0,1-1 0,0-20 16,0 20-16,21-20 0,-21 21 16,0-1-16,21-20 0,-22 20 0,22-20 15,0 21-15,0-22 0,0 1 0,0-1 16,0-21-16,0 22 0,-21-22 16,21 1-16,0-1 0,-21-21 0,21 21 15,0-20-15,0-1 0,-21-21 16,0 21-16,0 0 0,-1-21 0,1 0 15,0 0-15,0 0 0,0 0 16,0 0-16,-1 0 0,-20 0 0,21 0 16,0 0-16,-22-21 0,1 0 15,0 21-15,-1-21 0,22-1 0,-21 1 16,0 0-16,-1 0 0,22 0 0,-21 0 16,21-1-16,21-20 0,0 21 0,0-21 15,0-1-15,0-20 0,21-1 16,0 1-16,21-1 0,-21 1 15</inkml:trace>
  <inkml:trace contextRef="#ctx0" brushRef="#br0" timeOffset="2704.93">7154 1228 0,'0'0'0,"-21"0"0,0 0 0,0 0 16,21 21-16,0 0 15,0 0-15,0 0 16,0 1-16,21-1 16,0-21-16,21 0 0,-20 0 15,-1 0-15,21 0 0,-21-21 16,0-1-16,1 22 0,-1-21 0,-21 0 15,0 0-15,0 0 0,0 0 16,0-1-16,0 1 0,0 0 0,-21 0 16,-1 21-16,1 0 0,-21 0 0,21 0 15,0 0-15,-22 0 0,22 0 16,0 21-16,0 0 0,0 0 0,-1 1 16,22-1-16,0 0 0,-21 0 15,21 0-15,0 0 0,0 1 16,0-1-16,0 0 0,21 0 15,1 0-15,-1-21 0,21 21 16,0-21-16,-20 22 0</inkml:trace>
  <inkml:trace contextRef="#ctx0" brushRef="#br0" timeOffset="3113.7">7747 1990 0,'0'0'0,"0"21"16,21-21-1,0 0 1,22-21-16,-22 21 0,21-21 0,0-1 16,-20 22-16,20-21 0,-21 0 0,21 0 15,-20 0-15,-1 0 0,-21-1 16,0 1-16,0 0 0,0 0 15,0 0-15,-21 21 0,-1 0 16,1-21-16,-21 21 0,21 0 16,-22 0-16,1 0 0,21 21 0,-21 0 15,-1 0-15,1 0 0,21 0 16,-22 1-16,22-1 0,0 0 16,0 21-16,0-21 0,0 22 0,-1-22 15,22 21-15,-21 1 0,21-22 0,0 21 16,0-21-16,0 0 0,0 1 15,0-1-15,21 0 0,22 0 0,-22 0 16,0-21-16,21 0 0,1 0 0,-1 0 16,0 0-16,1 0 0,-1 0 0,22 0 15,-22 0-15</inkml:trace>
  <inkml:trace contextRef="#ctx0" brushRef="#br0" timeOffset="3433.79">8805 1820 0,'0'0'0,"0"-21"0,-42-42 15,42 42-15,-21-1 0,0 1 16,-1 0-16,1 21 0,0 0 0,0-21 16,0 21-16,0 0 0,-1 21 15,22 0-15,-21 0 0,0 1 16,21-1-16,0 21 0,0-21 0,-21 22 15,21-1-15,0-21 0,-21 21 0,21 1 16,0-1-16,0-21 16,0 22-16,0-22 0,0 0 0,0 21 15,21-21-15,0 1 0,21-1 16,-20 0-16,-1-21 0,0 0 16,21 0-16,1 0 0,-22 0 0,21 0 15,0 0-15,1-21 0,-1 21 0,0-21 16,1-1-16,-1 1 0,0-21 0,1 21 15</inkml:trace>
  <inkml:trace contextRef="#ctx0" brushRef="#br0" timeOffset="3848.55">9525 550 0,'0'0'0,"-21"0"0,-22-21 16,22 21-16,21 21 16,-21 1-16,0-1 0,21 0 15,-21 0-15,21 21 0,0 1 0,-21-1 16,-1 22-16,1-1 16,0 1-16,0 20 0,0-20 0,21-1 0,-21 22 15,-1-22-15,1 22 0,0-21 16,21-1-16,0 22 0,0-22 15,-21 1-15,21-1 0,0 1 0,0-22 16,0 22-16,0-22 0,0 0 0,0 1 16,0-1-16,0-21 0,21 21 15,0-20-15,0-1 0,1 0 0,-1-21 16,0 21-16,21-21 0,-21 21 0,1-21 16,20 0-16,-21 0 0,0 0 0,22 0 15,-22 0-15,0-21 0,0 0 16,0 0-16,0 21 0,1-21 0,-1-1 15,0 1-15,0-21 0,-21 21 0,0 0 16,0-1-16,0-20 0,0 21 16,0 0-16,0 0 0</inkml:trace>
  <inkml:trace contextRef="#ctx0" brushRef="#br0" timeOffset="4113.39">9186 1461 0,'0'0'0,"-21"0"0,21-22 16,0 1 0,21 21-16,0-21 0,22 0 15,-22 21-15,21-21 0,22 21 0,-22-21 16,22 21-16,-1-22 16,1 22-16,-1 0 0,1-21 0,-1 21 15,-21 0-15,22-21 0,-22 21 0,1 0 16,-22 0-16,0 0 0,0 0 15,-42 0 1,0 21-16,-22 0 16,1-21-16,0 22 0,-1-1 15,1 0-15,-21 0 0</inkml:trace>
  <inkml:trace contextRef="#ctx0" brushRef="#br0" timeOffset="4724.05">4381 3048 0,'0'0'0,"-63"-21"16,42 21-16,0 0 0,42 0 47,0 0-47,0 0 15,21 0-15,-20 0 0,41 0 0,-21 0 16,22 0-16,-1 0 0,22 0 0,0 0 16,-1 0-16,22 0 0,0 0 15,21 0-15,0-21 0,21 21 0,0 0 16,22 0-16,-1-21 0,0 21 0,22 0 15,-1 0-15,1 0 0,-1 0 16,22 0-16,-21 0 0,-1 0 0,1 0 16,-22 0-16,0 0 0,1 0 0,-22 0 15,0 0-15,-21 0 0,-21 0 0,0 0 16,-22 0-16,1 0 0,-22 0 16,1 0-16,-22 0 0,1 0 15,-22-22-15,0 22 0,0 0 0,-21-21 16,-21 21-1,0 0-15,0 0 16,-22 0-16,22 0 0,-21 0 0,-22-21 16,1 21-16,-1 0 0,-20 0 0</inkml:trace>
  <inkml:trace contextRef="#ctx0" brushRef="#br0" timeOffset="5259.74">4064 3366 0,'0'0'0,"-21"0"0,-22 0 16,65 0 15,-1 0-15,0 0-16,0 0 0,21 0 0,-20 0 15,20 0-15,21 0 0,1 0 16,-1 0-16,22 0 0,0 0 16,21 0-16,-1 0 0,1 0 0,21-22 15,0 22-15,0 0 0,21 0 0,1 0 16,-1 0-16,21 0 0,0 0 15,1 0-15,-1 0 0,22 0 0,-22 0 16,0 0-16,1 0 0,-1 0 0,0 0 16,1 0-16,-1 0 0,-21 0 15,0 0-15,-21 0 0,0 0 0,0 0 16,-21 0-16,0-21 0,0 21 0,-22 0 16,1 0-16,-21-21 0,-1 21 15,1 0-15,-22 0 0,0 0 16,1 0-16,-22-21 0,21 21 0,-21 0 15,0 0-15,1 0 16,-22-21 15,0 0-15,-22 21-16,1-22 0,0 1 0,21 0 16</inkml:trace>
  <inkml:trace contextRef="#ctx0" brushRef="#br0" timeOffset="6232.19">8699 1778 0,'0'-21'31,"0"0"1,0 0 14,-21 21-46,0 0 16,0 0 15,0 0-31,0 0 16,-1 0-16,1 21 0,0 0 16,0 0-16,0-21 15,21 21-15,-21 0 0,21 1 0,-22-1 16,22 0-16,0 0 0,-21 0 0,0 0 15,21 1-15,0-1 0,-21 0 16,21 0-16,0 0 0,0 22 0,0-22 16,0 0-16,0 0 0,21 0 15,0 0-15,0 1 0,1-1 16,-1 0-16,0-21 16,0 0-16,21 0 0,-20 0 0,-1 21 15,21-21-15,-21 0 0,0 0 16,22 0-16,-22 0 0,0 0 0,0 0 15,0 0-15,-21-21 16,0 0-16,0 0 16,0-1-1</inkml:trace>
  <inkml:trace contextRef="#ctx0" brushRef="#br0" timeOffset="145815.79">2307 3302 0,'0'21'0,"0"0"15,0 1-15,0-1 16,-21 0-16,21 0 0,0 0 16,21-21 15,0-21-31,0 0 15,1 0-15,20 0 0</inkml:trace>
  <inkml:trace contextRef="#ctx0" brushRef="#br0" timeOffset="147072.57">931 4741 0,'-21'0'47,"21"-21"31,0 0-63,0 0 1,0 0 0,-21 21-1,0 0 17,21 21-32,-21-21 0,-1 21 15,22 0-15,0 0 16,0 1-1,0-44 32,22 1-47,-1 0 16,-21 0-16,21 0 16,-21 0-16,21-1 15,-42 44 16,0-1-15,21 0-16,-21 0 0,21 0 0,0 0 16,-22 1-16,22 20 0,-21-21 15,21 0-15,0 0 0,0 1 16,0-1-16,0 0 0,0 0 16,0 0-1,21-21 1,1-21-16,-1 0 15,0 21-15,0-21 0,0 0 16</inkml:trace>
  <inkml:trace contextRef="#ctx0" brushRef="#br0" timeOffset="147429.38">1312 4657 0,'0'-21'94,"0"-1"-79,-21 22 1,0 0-16,0 22 15,0-1 1,21 0-16,-22 0 16,22 0-16,-21 0 0,21 1 15,0-1-15,0 0 0,0 0 0,0 0 16,0 0-16,0 1 16,0-1-1,21-21-15,1 0 16,-1 0-16,0 0 0,0 0 0</inkml:trace>
  <inkml:trace contextRef="#ctx0" brushRef="#br0" timeOffset="150932.4">2667 4699 0,'21'0'15,"0"0"1,-21-21-16,21 21 16,-21-21-16,22 21 15,-22-21-15,21 21 0,-21-22 16,21 22-16,-21-21 0,21 21 15,-21-21-15,21 21 0,-21-21 16,0 0-16,21 0 16,-21-1-16,0 1 15,0 0 1,0 0-16,0 42 31,-21 0-15,0 0-16,0 1 0,21-1 0,-21 21 15,0 0-15,-1 1 0,-20-1 16,21 0-16,-21 22 0,20-1 0,-20-20 16,0 20-16,-1 1 0,1-22 15,21 22-15,-21-22 0,-1 0 0,22 1 16,-21-1-16,21 0 0,-1-21 16,1 1-16,21-1 0,0 0 15,-21 0-15,21 0 0,21-42 47,0 0-47,1 0 16,-1-22-16,0 22 0,0-21 0,21 0 15,1-1-15,-1-20 0,0 20 0,1-20 16,-1-1-16,22-20 16,-22 20-16,0 22 0,1-22 0,-1 22 0,-21-21 15,21 20-15,-20 1 0,-1 21 16,0-22-16,0 22 0,0 0 15,-21 0-15,21 0 0,-21 0 16,0 42 0,0 0-1,0 21-15,0-21 0,0 22 0,0-1 16,-21 0-16,21 22 0,-21-1 16,0 1-16,21-1 0,-21 1 0,0-1 15,21-20-15,0 20 0,-22-20 0,22 20 16,-21-21-16,21-20 0,0 20 15,0 0-15,0-21 0,0 1 0,0-1 16,0 0 0,0 0-16,0-42 47,0 0-32,0 0-15,0-1 0,0 1 0,0 0 16,0 0-16,0 0 0,0 0 15</inkml:trace>
  <inkml:trace contextRef="#ctx0" brushRef="#br0" timeOffset="151215.24">2519 5080 0,'0'0'0,"-21"0"0,21-21 31,21 21-31,21-21 0,-21 21 0,22-21 15,-1-1-15,0 22 0,1-21 16,-1 21-16,0-21 0,1 0 0,-1 21 16,0 0-16,1-21 0,-22 21 0,0 0 15,0 0-15,0 0 0,0 0 16</inkml:trace>
  <inkml:trace contextRef="#ctx0" brushRef="#br0" timeOffset="153596">4149 5376 0,'0'22'16,"-22"-22"-16,22 21 0,-21-21 16,21-21 31,0-1-32,21 22-15,1-21 0,-22 0 0,21 0 16,0 0-16,0-22 0,0 22 15,0-21-15,22 0 0,-1-1 0,0 1 16,1-22-16,20 22 0,-20-21 16,20 20-16,1-20 0,-22 20 0,0 1 15,1 21-15,-1-21 0,-21 20 0,21 1 16,-42 0-16,0 0 0,-21 21 16,0 0-1,-21 0-15,-1 21 0,1 0 0,-21-21 16,20 21-16,-20 22 0,20-22 15,1 0-15,0 0 0,-1 0 16,22 22-16,0-22 0,0 0 0,21 0 16,0 0-16,0 1 0,0-1 15,21 0-15,0 0 0,0 0 0,22 0 16,-22 1-16,21-1 0,1 0 0,-1 0 16,-21 0-16,21 0 0,1-21 15,-22 22-15,21-1 0,-21 0 0,1 0 16,-1-21-16,0 21 0,-21 0 0,0 1 15,0-1-15,0 0 16,-21-21-16,0 21 0,-1 0 0,-20-21 16,0 21-16,21-21 0,-22 0 0,1 0 15,21 0-15,-22 0 0,22 0 16,-21 0-16,21 0 0,0 0 0,-1 0 16,1-21-16,0 0 0,0 0 15,0 0-15,21 0 0,0-1 16,0 1-16,0 0 0,0 0 15,0 0-15,0 0 16,21 21 0,0 0-16,-21 21 15,21 0-15,-21 0 0,21 0 16,1 0-16,-22 1 0,21-1 16,0 0-16,-21 0 0,21 0 15,0-21-15,0 21 0,1 1 0,-1-22 16,0 0-16,21 21 0,-21-21 0,22 0 15,-22 0-15,21 0 0,1 0 16,-22 0-16,21 0 0,0-21 0,1-1 16,-22 22-16,21-21 0,1 0 0,-22 0 15,21 0-15,-21 0 0,0-1 16,1 1-16,-1 0 0,0-21 0,-21 21 16,0-1-16,0-20 0,0 21 0,0 0 15,0 0-15,0-1 0,0 1 16,0 0-16,0 0 0,0 0 0,0 0 15,0 42 32,0 0-47,0 0 0,0 0 16,0 0-16,0 1 0,0 20 0,0-21 16,0 0-16,0 0 0,0 22 15,0-22-15,0 0 0,0 0 0,0 0 16,0 1-16,0-1 0,0 0 0,21-21 15,0 21-15,0-21 16,1 0-16,-1 0 0,0 0 16,0 0-16,21-21 0,-20 0 0,-1 21 15,0-21-15,21-1 0,-21 1 0,1 0 16,-1 0-16,0 0 16,0-22-16,0 22 0,-21 0 0,21-21 15,-21 21-15,22-22 0,-22 22 0,0 0 16,0 0-16,0 0 0,0-1 15,0 1-15,0 0 0,0 0 16,0 42 0,0 0-1,0 22-15,0-22 16,-22 0-16,22 21 0,-21-21 0,21 22 16,0-22-16,0 21 0,0-21 0,-21 22 15,21-22-15,0 0 0,0 0 16,0 0-16,0 1 0,21-1 15,0-21-15,1 0 16,20 0-16,-21 0 0,0 0 0,22 0 16,-22-21-16,21 21 0,-21-22 15,22 1-15,-22 0 0,21 0 0,-21 0 16,22-22-16,-22 22 0,0-21 0,0 21 16,21-22-16,-42 1 0,22 0 15,-1-22-15,0 22 0,-21 0 0,21-1 16,-21 22-16,21-21 0,-21-1 0,0 22 15,0 0-15,0 0 0,0 0 0,0 0 16,0-1-16,0 1 16,0 0-16,0 42 31,0 0-31,0 1 16,0-1-16,0 0 0,-21 0 15,21 21-15,-21 1 0,21-1 0,0 0 16,0 1-16,-21-1 0,0 0 0,21 1 15,-22-1-15,22 0 0,0 1 0,0-22 16,0 0-16,0 21 0,-21-20 16,21-1-16,0 0 0,0-42 62,0 0-62,0-1 0,0 1 16,0 0-16,0 0 0,0 0 0,0 0 15,21-1-15,-21 1 0,22-21 16,-22 21-16,21 0 0,0-1 0,0 1 16,0 0-16,0 0 0,1 0 0,-1 0 15,0-1-15,21 22 0,-21 0 0,1 0 16,20 0-16,-21 0 16,21 0-16,-20 0 0,-1 22 0,0-22 0,0 21 15,0 0-15,0 0 0,-21 0 0,0 22 16,0-22-16,0 0 0,0 21 15,0-21-15,-21 1 0,0-1 16,0 0-16,-21 21 0,20-21 0,1-21 16,-21 22-16,21-1 0,-22-21 0,22 21 15,0-21-15,-21 0 0,21 0 0,-1 0 16,1 0-16,0 0 16,0 0-1,0 0 1,21-21 187,0 0-125,21-1-62,0 1-16</inkml:trace>
  <inkml:trace contextRef="#ctx0" brushRef="#br0" timeOffset="156196.35">6964 5165 0,'0'0'0,"-21"21"16,-1-21-1,22 21-15,-21-21 16,21-21 15,21 0-31,1 0 0,-1-1 0,0 1 16,0 0-16,0-21 0,22-1 15,-22 1-15,21 0 0,0-1 0,-20 1 16,20 0-16,-21 21 0,21-22 16,-20 22-16,-1-21 0,0 42 15,-21-21-15,0-1 0,-21 22 16,0 0-16,-1 0 16,1 22-16,-21-22 0,21 21 0,0 0 15,-1 0-15,-20 0 0,21 22 16,0-22-16,21 0 0,0 0 0,0 0 15,0 0-15,0 22 0,0-22 16,21 0-16,0 0 0,0 0 0,0 1 16,1-1-16,20-21 15,-21 21-15,0 0 0,0-21 0,1 21 16,-1-21-16,-21 21 0,0 1 31,-21-22-15,-1 0-16,1 0 0,0 0 15,0-22-15,0 22 0,0-21 0,-1 0 16,1 21-16,0-21 0,0 21 0,21-21 16,-21 21-16,0 0 15,21 21 1,21 0 0,0 0-16,0 0 15,0 1-15,0-22 16,1 21-16,-1-21 0,0 0 0,0 21 15,0-21-15,0 0 0,1 0 0,20 0 16,-21 0-16,21 0 0,1-21 0,-1 21 16,-21-21-16,22-1 0,-1 1 15,0 0-15,1-21 0,-22 21 0,21-22 16,-21 1-16,22 0 0,-22-1 0,0 1 16,0-22-16,0 22 0,0 0 15,1-22-15,-1 22 0,-21 0 0,0-22 16,0 22-16,0 21 0,0-22 0,0 1 15,0 21-15,-21 0 0,-1-1 16,1 22-16,0 0 0,0 0 16,0 0-16,-22 0 0,22 0 0,0 43 15,0-22-15,0 0 0,0 21 0,21 1 16,-22-1-16,1 0 0,0 22 16,21-22-16,0 1 0,-21 20 0,21 1 15,-21-22-15,21 21 0,0-20 0,0-1 16,0 0-16,0 1 0,0-1 0,0 0 15,21-20-15,0-1 0,0 0 16,0 0-16,1 0 0,-1 0 0,0-21 16,0 0-16,0 0 0,22 0 15,-22 0-15,21-21 0,-21 0 0,0 0 0,22 0 16,-22 21-16,0-43 16,0 22-16,0 0 0,1 0 0,-1-21 15,-21 20-15,0 1 0,21 0 0,-21-21 16,21 42-16,-21-21 0,0-1 0,0 44 31,-21-1-15,0 0-16,0 0 0,21 21 15,0-20-15,0-1 0,-22 0 0,22 0 16,0 0-16,0 0 0,0 1 16,0-1-16,0 0 0,0 0 15,22-21-15,-1 0 16,0 0-16,0 0 0,0 0 15,0-21-15,1 21 16,-1-21-16,0 0 0,0-1 0,0 1 16,-21 0-16,21 0 0,1 0 0,-22 0 15,0-1-15,21-20 0,0 42 0,-21-21 16,21 0-16,-21 0 0,-21 42 47,21 0-32,-21 0-15,21 0 0,0 0 16,-21 1-16,21-1 0,0 0 16,0 0-16,0 0 0,0 0 15,0 1-15,0-1 0,21 0 16,0-21-16,0 0 16,0 0-16,0 0 0,1 0 15,-1-21-15,21 21 0,-21-21 0,0-1 16,1 1-16,-1 0 0,0 0 0,0 0 15,0 0-15,0-1 0,1-20 16,-22 21-16,0 0 0,21 0 0,-21-1 0,0 1 16,-21 42 15,21 1-15,-22-22-16,22 21 0,-21 0 0,0 0 15,21 21-15,0-20 0,0-1 16,0 0-16,0 0 0,0 0 0,0 0 15,0 1-15,21-22 16,0 21-16,1-21 0,-1 0 0,0 0 16,0 0-16,21 0 0,-20 0 0,20-21 15,-21-1-15,0 22 0,22-21 16,-22 0-16,0 0 0,21-21 16,-21 20-16,1-20 0,-1 0 0,0-1 0,0 1 15,0 0-15,0-22 0,1-42 16,-1 64-16,-21-21 0,21 20 15,-21 1-15,0 0 0,0-1 16,0 1-16,0 0 0,0-1 0,0 22 16,0 0-16,0 0 0,0 0 0,0-1 15,-21 22 1,0 0-16,21 22 0,-22-1 0,22 0 16,-21 21-16,0-21 0,21 22 0,-21-1 15,0 22-15,21-22 0,0 0 16,-21 1-16,-1 20 0,22-21 0,-21 22 15,21-22-15,0 1 0,0-1 0,0 0 16,0 1-16,0-1 0,0 0 16,0 1-16,0-22 0,21 21 0,1-21 15,-1 0-15,0 1 0,0-1 0,0-21 16,0 0-16,1 0 0,-1 0 16,21 0-16,-21 0 0,0 0 0,1 0 15,20-21-15,-21-1 0,0 1 0,0 0 16,1 0-16,-1 0 0,0 0 15,0-1-15,0-20 0,-21 21 0,0-21 16,0 20-16,0 1 0,0 0 16,0 0-16,0 0 0,0 0 0,-21 21 15,0-22-15,0 22 0,0 0 0,-1 0 16,1 22-16,0-1 16,0 0-16,21 0 0,-21 0 15,21 0-15,0 1 0,0 20 0,0-21 16,0 0-16,0 0 0,0 1 0,21-1 15,0 0-15,0 0 0,0-21 0,1 21 16,-1-21-16,0 0 0,0 0 0,0 21 16,0-21-16,1 0 0,20 0 15,-21 0-15,21 0 0,-20 0 0,-1-21 16,21 21-16,-21-21 0,0 21 16,1-21-16,-1 0 0,0 21 0,-21-21 0,0-1 15,21 22-15,-21-21 0,0 0 0,0 0 16,0 0-16,0 0 15,-21-1-15,0 1 0,0 0 16</inkml:trace>
  <inkml:trace contextRef="#ctx0" brushRef="#br0" timeOffset="156436.26">9038 4572 0,'0'0'0,"21"0"31,0-21-31,1 21 0,-1 0 0,21 0 16,-21-21-16,22 21 15,-22 0-15,21 0 0,-21-21 0,22 21 16,-22 0-16,0 0 0,0 0 0,0 0 16,-42 0 15,0 0-31,0 0 15,0 0-15</inkml:trace>
  <inkml:trace contextRef="#ctx0" brushRef="#br0" timeOffset="156640.16">8805 4487 0,'0'0'0,"-21"0"16,21 22-16</inkml:trace>
  <inkml:trace contextRef="#ctx0" brushRef="#br0" timeOffset="156968.22">7832 4614 0,'0'0'0,"-22"0"0,1 0 16,42 0 15,1 0-31,20 0 0,-21 0 16,21 0-16,-20 0 0,20 0 0,0 0 15,-21 0-15,22 0 0,-22 0 0,0 0 16,0 0-16,0 0 0,-42 0 47</inkml:trace>
  <inkml:trace contextRef="#ctx0" brushRef="#br0" timeOffset="160444.71">11536 4509 0,'0'0'0,"0"-22"16,0 1-16,0 0 0,0 0 15,0 0 1,-21 42 0,-1 0-16,1 0 15,21 22-15,-21-1 0,0-21 0,21 43 16,-21-22-16,0 21 0,-1-20 15,1 20-15,0-20 0,0 20 16,21-21-16,0 1 0,-21-1 0,21-21 16,0 22-16,0-22 0,0 0 15,21-21 1,0 0-16,0-21 0,0 0 0,1-1 16,-1 1-16,0-21 0,0 21 0,21-22 15,-20 1-15,-1-21 0,0 20 16,0 1-16,0 0 0,0 20 0,1-20 15,-1 21-15,0 0 0,-21 0 0,21-1 16,-21 44 0,0-1-16,0 21 15,0-21-15,0 22 0,0-22 0,0 21 16,0 0-16,0 1 0,0-22 0,0 21 16,0 1-16,0-22 15,0 0-15,21 0 0,0 0 0,1 0 16,-1-21-16,0 0 0,0 0 0,0 0 15,22 0-15,-1 0 0,-21 0 16,21-21-16,1 0 0,-1 0 0,-21 0 16,22-22-16,-1 22 0,-21-21 0,21 0 15,-20 20-15,-1-20 0,0 0 0,0-1 16,-21 1-16,0 0 0,21 21 16,-21-22-16,0 22 0,0 0 0,0 0 15,0 0-15,-21 42 31,21 0-31,-21 0 0,21 21 16,0-20-16,-21 20 0,21-21 0,-21 21 16,21 1-16,0-1 0,0 0 0,0 1 15,0-22-15,0 21 0,0-21 16,0 1-16,21-1 0,-21 0 0,21 0 16,0 0-16,21-21 0,-20 0 0,20 0 15,-21 0-15,21 0 0,1-21 0,-1 0 16,0 0-16,1 0 0,-1-1 15,0-20-15,1 0 0,-1-1 0,-21 1 16,22 0-16,-22-1 0,0-20 16,21 21-16,-21-22 0,-21 1 0,22 20 15,-22-20-15,0-1 0,0 1 16,0 20-16,0 1 0,0 0 0,0 21 16,0-1-16,-22 1 0,1 21 15,0 21-15,0 1 0,0-1 16,0 21-16,-1 0 0,22 1 15,-21-1-15,0 22 0,0-22 0,0 21 0,0-20 16,-1 20-16,22 1 0,-21-22 16,0 22-16,0-22 0,21 21 0,-21-20 15,21-1-15,0-21 0,0 22 0,0-22 16,0 0-16,0 0 16,21-42-1,0 21-15,0-21 16,0 0-16,1-22 0,20 22 0,-21-21 15,0-1-15,0 22 0,1-21 0,20 0 16,-21-1-16,0 22 0,0 0 0,1-21 16,-1 42-16,0-22 0,0 22 15,-21 22 1,0 20-16,0-21 0,0 0 16,0 22-16,0-1 0,0-21 0,0 21 15,0-20-15,0 20 0,0-21 16,0 21-16,0-20 0,0-1 15,21 0-15,0-21 16,1 0-16,-1 0 0,0 0 0,0 0 16,21 0-16,-20-21 0,-1 0 15,21-1-15,-21 1 0,0 0 0,1 0 16,20-21-16,-21-1 0,0 22 0,0-21 16,-21 21-16,22-22 0,-22 22 0,21 0 15,-21 0-15,0 42 31,0 0-31,-21 21 16,21-20-16,-22-1 0,1 0 0,21 21 16,0-21-16,0 1 0,-21-1 15,21 0-15,-21 0 0,21 0 0,0 0 16,0 1-16,0-44 47,0 1-47,0 0 15,0 0-15,0-21 0,21 20 0</inkml:trace>
  <inkml:trace contextRef="#ctx0" brushRef="#br0" timeOffset="160607.6">13547 4487 0,'0'0'0,"-43"-21"16,22 21-16,21-21 15,-21 21-15,0 0 16,42 0 31,0 0-47,-21 21 15,21-21-15</inkml:trace>
  <inkml:trace contextRef="#ctx0" brushRef="#br0" timeOffset="161356.47">14076 4487 0,'0'0'0,"0"-21"0,-21 0 16,-1 21-1,1 0-15,0 0 0,0 0 16,0 0-16,-22 0 0,22 21 0,0 0 16,0 1-16,-21-1 0,20 0 0,1 21 15,0-21-15,0 22 0,0-22 16,21 21-16,0 1 0,0-1 0,-21 0 15,21-21-15,0 22 0,0-22 0,0 0 16,0 21-16,21-20 0,0-22 16,0 21-16,0 0 0,22-21 15,-22 0-15,21 0 0,0 0 0,1 0 16,-1 0-16,0-21 0,1 21 0,-1-21 16,22-1-16,-22 1 0,0-21 0,1 21 15,-1-22-15,0 1 0,1 0 16,-1-1-16,-21 1 0,0 0 0,0-22 15,1 22-15,-1-22 0,-21 22 0,0-21 16,0 20-16,0 1 0,0 0 0,0-1 16,0 22-16,0 0 15,0 0-15,-21 21 0,-1 0 0,1 0 16,0 21-16,0 0 0,0 21 16,0-20-16,21 41 0,-22-21 15,1 1-15,0-1 0,21 0 0,0 22 16,-21-22-16,0 1 0,21-1 0,-21 0 15,21 1-15,0-22 0,0 21 0,0-21 16,-22 22-16,22-22 0,0 0 16,0 0-16,22-42 47,-1 0-47,-21-22 0,21 22 15,0 0-15,0-21 0,0 21 16,1-22-16,-1 1 0,0 21 0,21-22 15,-21 22-15,1 0 0,20 0 0,-21 21 16,0 0-16,0 0 0,1 0 0,-1 0 16,0 0-16,0 0 0,-21 21 15,0 0-15,21 22 0,-21-22 0,0 0 16,0 21-16,0 1 0,0-22 0,0 21 16,-21-21-16,0 22 0,0-22 0,21 21 15,-21-21-15,-1 0 0,22 1 16,0-1-16,-21-21 0,21 21 0,0 0 15,0-42 17,0 0-32,0 0 0,0-1 0,0 1 15</inkml:trace>
  <inkml:trace contextRef="#ctx0" brushRef="#br0" timeOffset="162980.9">16192 4657 0,'0'0'0,"22"0"15,-1 0-15,0 0 16,0 0 0,-21-21-1,21-1 17,-21 1-32,21 21 0,-21-21 15,0 0-15,0 0 0,22 0 0,-1-1 16,0 1-16,-21-21 0,21 21 15,0-22-15,0 1 0,1 0 0,-22-1 16,21 22-16,0-21 0,-21 0 0,0 20 16,21 1-16,-21 0 0,0 0 15,0 0-15,0 0 0,0-1 16,-21 22 0,0 22-16,0-1 15,-1 0-15,1 21 0,0 1 16,0-1-16,0 21 0,-22 1 0,22-22 15,0 22-15,-21-1 0,21 1 0,-22-1 16,22-20-16,0 20 0,0-21 16,0 1-16,-1-1 0,1 0 15,0 1-15,21-22 0,-21 0 0,21 0 0,0 0 16,0 1-16,21-22 31,0 0-31,0-22 0,1 1 16,-1 0-16,0-21 0,21 21 0,-21-22 15,22 22-15,-22-21 0,21 21 0,1-22 16,-22 22-16,21 0 0,-21 0 16,22 0-16,-22-1 0,0 22 0,0 0 15,0 0-15,0 0 0,-21 22 16,0-1-16,0 0 0,0 0 0,0 0 16,0 22-16,0-22 15,0 0-15,0 21 0,0-21 0,0 1 0,0 20 16,0-21-16,0 0 0,22 0 15,-1 1-15,0-22 0,0 0 16,21 0-16,-20 0 0,20 0 16,0 0-16,1 0 0,-1-22 0,0 1 15,22 0-15,-22 21 0,22-21 0,-22-21 16,21 20-16,-20 1 0,-1-21 0,0 0 16,1 20-16,-22-20 0,0 0 15,0 21-15,-21-22 0,21 1 0,-21 21 16,0 0-16,0-1 0,-21 1 0,0 0 15,0 21-15,-21 0 0,20 0 0,-20 0 16,0 21-16,-1 0 0,22 1 16,-21-1-16,0 0 0,-1 0 15,1 21-15,21 1 0,0-22 0,-1 21 16,1 1-16,21-22 0,0 21 0,0-21 16,0 0-16,0 1 0,0-1 15,21 0-15,-21 0 0,22-21 0,-1 0 16,21 0-16,-21 0 0,0 0 0,22 0 15,-22 0-15,21 0 0,-21-21 0,22 0 16,-22 21-16,0-21 0,21-1 16,-20-20-16,-22 21 0,21-21 15,0 20-15,0-20 0,-21 21 0,21-21 0,-21 20 16,0 1-16,0 0 0,0 0 16,0 0-16,0 0 15,0 42 1,0 0-1,-21 0-15,21 0 0,0 0 16,-21 1-16,21 20 0,-21-21 0,21 0 16,-21 22-16,21-22 0,0 0 0,0 21 15,0-21-15,0 1 0,0-1 0,0 0 16,0 0-16,0 0 16,21 0-16,0-21 0,0 0 0,0 0 15,22 0-15,-22 0 0,21 0 0,-21 0 16,22-21-16,-1 21 0,-21-21 15,21 0-15,1 0 0,-1-22 16,0 22-16,1 0 0,-22-21 0,21 21 16,1-22-16,-22 1 0,0 21 0,0-22 15,-21 22-15,0 0 0,0 0 0,0 0 16,0 0-16,-21 21 16,0 0-16,0 0 0,-1 0 15,1 21-15,0 0 0,0 0 0,21 0 16,-21 0-16,21 1 0,0-1 0,0 0 15,0 0-15,0 21 16,21-20-16,0-1 0,-21 0 0,21 0 16,-21 0-16,21 0 0,-21 1 0,0-1 15,0 0-15,22 0 0,-22 0 16,0 0-16,-22 1 16,1-22-16,0 0 15,0 0-15,0 0 0,0 0 16,-1 0-16,1 0 15,21-22-15,0 1 16,0 0 0,0 0-16,21 0 0,1 0 0,-1-1 0,0 1 15</inkml:trace>
  <inkml:trace contextRef="#ctx0" brushRef="#br0" timeOffset="164312.47">19918 4657 0,'21'0'32,"0"0"-32,-21-21 15,21 21-15,-21-22 0,21 22 16,-21-21-16,0 0 0,0 0 16,0 0-16,0 0 15,0-1-15,0 1 0,0 0 0,0 0 16,0 0-16,0 0 0,-21-1 15,0 22-15,0 0 0,0-21 16,0 21-16,-1 0 0,1 0 16,-21 0-16,21 21 0,-22-21 0,1 22 0,21-1 15,-21 0-15,-1 21 0,22-21 16,-21 1-16,21 20 0,-1 0 16,1-21-16,0 22 0,0-1 0,21-21 15,0 22-15,0-22 0,0 21 0,0-21 16,0 0-16,0 1 0,21-1 0,0 0 15,22-21-15,-22 0 0,21 21 16,-21-21-16,22 0 0,-1 0 0,-21 0 16,21-21-16,1 21 0,-1-21 0,-21 0 15,22-1-15,-22 1 0,0 0 16,21 0-16,-21-21 0,-21 20 0,22 1 16,-1-21-16,-21 21 0,0-22 0,0 22 15,0-21-15,0 21 0,0 0 16,0-1-16,0 1 15,0 42 1,0 1-16,0-1 16,0 0-16,-21 0 0,21 21 0,0-20 15,0-1-15,0 0 0,0 0 16,0 21-16,0-20 0,0-1 0,0 0 16,21 0-16,0 0 0,0 0 15,0-21-15,22 0 0,-22 0 0,21 0 16,-21 0-16,22 0 0,-1 0 15,0 0-15,-21-21 0,22 0 0,-22 21 16,21-21-16,-21 0 0,1 0 16,-1-1-16,0 1 0,0-21 0,0 21 15,-21 0-15,21-1 0,-21-20 0,0 21 16,0 0-16,0 0 0,0-1 16,0 44 15,0-1-31,0 0 0,-21 0 15,21 0-15,-21 0 0,21 1 0,-21-1 16,21 0-16,-21 21 0,21-21 16,0 1-16,-21-1 0,-1 0 0,22 0 15,-21-21-15,21 21 0,0 0 0,0 1 16,0-44 31,0 1-47,0 0 0,0 0 15,0 0-15,21-22 0,1 22 16,-1 0-16,0-21 0,0 21 0,0-22 16,0 1-16,22 21 0,-22-22 0,21 22 15,1-21-15,-1 21 0,0 0 16,1 21-16,-1 0 0,0 0 0,1 0 16,-22 0-16,21 0 0,-21 21 0,0 0 15,1 0-15,-1 0 0,-21 22 0,0-22 16,0 0-16,0 21 15,0-21-15,0 1 0,0-1 0,-21 21 16,-1-21-16,1 0 0,0 1 0,21-1 16,-21 0-16,21 0 0,-21 0 0,0 0 15,-1-21 32,1-21-31,0 21-16,-21 0 15,21-21-15</inkml:trace>
  <inkml:trace contextRef="#ctx0" brushRef="#br0" timeOffset="166256.35">1545 6858 0,'0'0'0,"0"21"0,-21-21 16,0 21-16,21 1 31,21-22 1,0-22-17,0 1-15,0 21 0,1-21 16,-1 0-16,21 0 0,-21 0 0,0-1 15,22 1-15,-22 0 0,0-21 16,0 21-16,0-1 0,1-20 16,-22 21-16,21-21 0,-21 20 0,0 1 15,0-21-15,0 21 0,-21 21 16,-1-21-16,1-1 0,0 22 0,0 0 16,0 0-16,0 0 0,-22 0 15,22 22-15,-21-1 0,21 0 0,-1 21 16,1-21-16,0 22 0,0-1 15,21 0-15,0 1 0,0-1 0,0 0 16,0 1-16,0-1 16,21-21-16,0 22 0,-21-22 0,21 0 15,1 0-15,-1 0 0,0 0 16,0-21-16,0 22 0,0-22 0,1 0 16,-1 0-16,0 0 0,0 0 15,0 0-15,0-22 0,1 22 16,-1-21-16,-21 0 0,21 21 0,0-21 15,-21 0-15,21 0 0,0-22 16,1 22-16,-22 0 0,21-21 0,0 20 16,0 1-16,0-21 0,0 21 15,1 0-15,-1-1 0,21 1 0,-21 21 16,0 0-16,22 0 0,-22 0 0,0 0 16,0 0-16,0 21 0,1 1 15,-1-1-15,0 0 0,-21 0 16,0 21-16,0-20 0,0-1 15,0 0-15,0 0 0,0 0 0,-21 22 16,0-22-16,-1 0 0,22 0 0,-21-21 16,0 21-16,0 0 0,0-21 15,21-21 17,0 0-32,0 0 15,21 0-15,0 0 0,0-1 0,0 1 16,1-21-16,-1 21 0,21 0 15,-21-1-15,0-20 0,1 21 0,-1 0 16,0-22-16,0 22 16,0 21-16,0-21 0,-21 0 0,0 42 47,-21 0-47,0 0 0,21 1 0,-21-1 15,0 0-15,21 0 0,0 21 16,-21-20-16,21 20 0,0-21 0,-22 0 15,22 0-15,0 22 0,0-22 0,0 0 16,0 0-16,0 0 16,22-21-16,-1 22 0,0-22 0,0 0 15,0 0-15,22 0 0,-22 0 0,21 0 0,-21 0 16,22 0-16,-22-22 16,21 1-16,-21 0 0,0 21 0,22-21 15,-22 0-15,0 0 0,0-1 0,0 1 16,-21 0-16,22 0 0,-22 0 15,21 0-15,-21-1 0,0 1 0,0 0 16,0 0-16,0 42 31,0 0-31,-21 0 0,21 1 16,-22-1-16,22 0 0,-21 0 16,21 0-16,0 0 0,0 1 15,0-1-15,0 0 0,0 0 0,0 0 0,0 0 16,21-21 15,1 0-15,-22-21-16,0 0 15,0 0-15,0 0 16,0 0-16,0-1 0</inkml:trace>
  <inkml:trace contextRef="#ctx0" brushRef="#br0" timeOffset="166452.24">2900 6477 0,'0'0'0,"-43"-21"16,43 0-1,-21 21 1,21 21 31,0 0-32,21-21-15,-21 21 16,22-21-16</inkml:trace>
  <inkml:trace contextRef="#ctx0" brushRef="#br0" timeOffset="167424.69">3302 6900 0,'0'0'0,"0"22"16,21-22 15,-21-22-31,21 22 0,22-21 16,-22 0-16,0 0 0,21 0 16,-21 0-16,22-22 0,-1 22 0,-21-21 15,22 21-15,-22-22 0,21 22 16,-21-21-16,-21 21 0,0-1 0,0 1 15,0 0-15,0 0 0,-21 21 16,0 0-16,0 0 16,0 0-16,-1 21 0,-20 0 0,21 0 15,0 1-15,0-1 0,-1 0 0,22 21 16,0-21-16,0 1 0,0 20 16,0-21-16,22 0 0,-1 0 0,0 1 15,0-1-15,0 0 0,22 0 0,-22 0 16,0 0-16,0 1 15,0-1-15,-21 0 16,-21-21 15,0 0-31,0 0 0,0 0 16,21-21-16,-22 0 0,1 21 0,0 0 16,0 0-16,0-22 0,21 1 15,-21 21 1,21 21-16,0 1 15,0-1-15,21-21 16,0 21-16,-21 0 0,21-21 0,0 21 16,0-21-16,1 0 0,-1 21 0,0-21 15,21 0-15,-21 0 0,1 0 16,20 0-16,-21 0 0,21 0 0,-20-21 16,20 0-16,-21 21 0,21-21 15,-20 0-15,-1 0 0,0-1 16,0 1-16,0-21 0,0 21 0,1-22 15,-1 22-15,-21-21 0,0 0 0,21-1 16,-21-20-16,0 20 0,0 1 16,0-21-16,0 20 0,0 22 0,0-21 15,0-1-15,0 22 0,0 0 0,0 0 16,0 42 0,0 0-1,-21 0-15,21 1 0,0 20 0,0 0 16,0 1-16,0-1 0,-21 21 15,21-20-15,0-1 0,0 0 16,-22 1-16,22-1 0,0 0 0,0-20 16,0 20-16,0-21 0,0 0 15,0 0-15,0 1 0,0-1 0,22-21 16,-1 0-16,0 0 16,0 0-16,0 0 0,0-21 15,1-1-15,-22 1 16,21 0-16,0 0 0</inkml:trace>
  <inkml:trace contextRef="#ctx0" brushRef="#br0" timeOffset="167628.57">4149 6625 0,'0'0'0,"-43"0"0,1 0 16,21 0-16,21-21 31,21 0-31,0 21 16,21-21-16,-20 21 0,20-21 0,0 21 15,1-22-15,-22 22 0,21 0 16,-21-21-16,22 21 0,-22-21 0,0 21 16</inkml:trace>
  <inkml:trace contextRef="#ctx0" brushRef="#br0" timeOffset="169399.8">4762 6773 0,'22'0'16,"-1"0"-16,0-21 16,0 21-1,0-21-15,-21 0 0,21 0 16,-21 0-16,22 21 0,-22-22 0,0 1 15,0 0-15,0 0 0,0 0 16,0 0-16,0-1 0,-22 22 16,1-21-16,21 0 0,-21 21 0,0 0 15,0 0-15,0 0 0,-1 0 16,-20 21-16,21 0 0,0 1 0,-22-1 16,22 0-16,0 21 0,-21-21 0,21 22 15,-1-22-15,1 21 0,0-21 16,21 22-16,0-22 0,0 21 0,0-21 15,0 1-15,0-1 0,21 0 16,0-21-16,1 0 0,-1 0 16,0 0-16,21 0 0,-21 0 0,22-21 15,-22 21-15,21-21 0,1-1 0,-22 1 16,21 0-16,-21 0 0,0 0 16,22 0-16,-43-1 0,21 1 0,0 0 15,-21 0-15,0 0 0,0 0 16,0-1-16,0 1 0,0 42 31,0 1-15,0-1-16,0 21 0,0-21 15,0 0-15,0 1 0,0-1 16,0 0-16,0 0 0,0 0 16,21 0-16,0-21 0,1 22 15,-1-22-15,0 0 0,21 0 16,-21 0-16,1 0 0,20-22 0,-21 1 15,21 21-15,-20-21 0,20 0 0,-21 0 16,0 21-16,0-21 0,1-1 16,-1 1-16,-21-21 0,21 21 15,-21 0-15,0-1 0,0 1 0,0 0 16,0 0-16,0 42 31,0 0-31,-21-21 0,21 21 16,-21 1-16,21-1 0,0 21 0,0-21 15,-22 0-15,22 1 0,0-1 0,-21 0 16,21 0-16,0 0 16,0 0-16,0 1 15,0-44 17,0 1-32,21 21 15,1-21-15,-22 0 0,21 0 0,0 0 16,-21-1-16,21 1 0,0-21 0,0 21 15,1 0-15,-1-1 0,-21-20 16,21 42-16,0-21 0,0 0 0,0 21 16,1 21-1,-22 0-15,0 0 16,0 0-16,0 1 0,0 20 0,0-21 16,0 0-16,21 0 0,-21 1 0,21-1 15,-21 0-15,21 0 0,-21 0 16,21-21-16,0 0 0,1 0 15,-1 0-15,0 0 16,0 0-16,0 0 0,0-21 0,1 0 16,-1 0-16,0 0 0,0-1 15,0 1-15,0 0 0,1 0 16,-1 0-16,0-22 0,0 22 0,0 0 16,0-21-16,1 21 0,-1-1 0,0 22 15,-21-21-15,21 21 0,0 0 16,-21 21-1,0 1 1,0-1-16,0 0 31,0-42 1,0 0-17,0-1 1,0 1-16,0 0 15,0 0 1,-21 21 0,0 21-1,0 0-15,0-21 0,21 21 16,0 1-16,-22 20 0,1-21 0,21 0 16,-21 0-16,21 22 0,0-22 15,-21 0-15,21 21 0,-21-20 0,21-1 16,0 0-16,0 0 0,0 0 0,0 0 15,0 1-15,21-22 0,0 21 0,0-21 16,0 0-16,22 21 0,-22-21 16,21 0-16,1 0 0,-22 0 0,42 0 15,-20 0-15,-1-21 0,0 0 0,1 21 16,-1-22-16,0 1 0,1 0 0,-1 0 16,0 0-16,-21 0 15,1-1-15,-1 1 0,0-21 0,0 21 16,0 0-16,-21-22 0,0 22 0,0 0 15,0 0-15,0 0 0,0-1 0,-21 22 32,0 0-32,0 0 0,0 0 0,-1 22 15,1-1-15,0 0 0,0 0 0,0 0 16,21 0-16,0 22 0,0-22 16,0 0-16,0 0 0,0 0 0,0 1 15,0-1-15,0 0 0,21 0 16,0-21-16,0 0 0,0 0 15,1 0-15,-1 0 0,0 0 16,0 0-16,0 0 0,0 0 16,1 0-16,-1 0 0,0 0 15,0-21-15,0 0 0,0 0 16,1 21-16,-22-22 0,21 1 16,0 0-16,-21 0 0,21 21 15</inkml:trace>
  <inkml:trace contextRef="#ctx0" brushRef="#br0" timeOffset="169860.06">8255 6519 0,'0'0'0,"0"-21"0,21 0 0,0 0 16,-21 0-16,0 0 15,21 21 1,-21 21 0,0 0-1,0 0-15,0 0 0,-21 22 0,0-22 16,21 21-16,-21-21 0,0 22 0,0-22 16,21 21-16,-22-21 0,22 0 0,-21 1 15,21-1-15,-21 0 0,21 0 16,0 0-1,21-42 17,0 21-32,1-21 0,-22 0 15,21 0-15,0-1 0</inkml:trace>
  <inkml:trace contextRef="#ctx0" brushRef="#br0" timeOffset="170324.31">8615 6477 0,'0'0'0,"0"21"47,0 0-47,0 1 0,0-1 16,0 21-16,-21-21 0,21 0 0,-22 1 16,1-1-16,21 0 0,0 0 0,-21 0 15,21 0-15,-21 1 16,21-1-16,0-42 47,0-1-47,0 1 15,0 0-15,21 0 0,0 0 0,0 0 16,-21-22-16,22 22 0,-1-21 16,21 21-16,-21-22 0,0 22 0,22-21 15,-22 21-15,21-1 0,-21 1 0,22 21 16,-22-21-16,21 21 0,-21 0 15,1 0-15,20 21 0,-21 0 0,-21 1 16,21-1-16,0 0 0,-21 21 0,0-21 16,0 22-16,0-22 0,0 21 15,0-21-15,0 22 0,-21-22 0,0 0 16,0 21-16,21-20 0,-21-1 0,0-21 16,-1 21-16,1-21 0,21-21 46,0 0-46,0-1 0,0 1 16</inkml:trace>
  <inkml:trace contextRef="#ctx0" brushRef="#br0" timeOffset="170516.2">8551 6202 0,'0'0'16,"-63"0"-16,42 0 15,-1 0-15,1 0 0,0 0 32,42 0 15,0 0-47,1 0 0</inkml:trace>
  <inkml:trace contextRef="#ctx0" brushRef="#br0" timeOffset="170951.46">10414 6202 0,'0'0'0,"21"-21"0,21-43 16,-20 43-16,-22 0 0,21-21 0,-21 20 15,21 1-15,-21-21 0,0 21 0,0 0 16,0 42-1,0 0 1,0 0-16,-21 21 0,21 1 16,-21-1-16,-1 0 0,22 22 0,-21-22 15,0 22-15,0-1 0,0 1 0,21-1 16,-21-20-16,-1 20 0,1-21 16,0 1-16,21-1 0,0-21 0,-21 22 15,21-22-15,0 0 0,0 0 0,0 0 16,0-42-1,0 0 1,0 0-16</inkml:trace>
  <inkml:trace contextRef="#ctx0" brushRef="#br0" timeOffset="171560.11">9969 6477 0,'0'0'0,"-42"0"0,21 0 0,42 0 31,0 0-31,22 0 0,-1 0 16,21 0-16,-20-21 0,41 0 16,-20 0-16,-1 21 0,22-22 0,0 1 15,21 0-15,-22 0 0,1 0 0,0 0 16,-22-1-16,1 1 0,-1 0 16,1 0-16,-22 0 0,-21 0 0,0-1 15,0 1-15,-21-21 0,0 21 0,0 0 16,0-1-16,-21 1 0,0 21 15,0-21-15,0 21 0,0-21 0,-1 21 16,1 0-16,0 0 0,0 21 16,0 0-16,21 0 0,0 1 0,-21-1 15,21 21-15,0 0 0,0 1 0,0-1 16,0 0-16,0 1 0,0-1 0,0 0 16,-22 22-16,22-22 0,-21 1 0,21-1 15,-21 0-15,0 1 0,0-1 16,0 0-16,-1-21 0,1 1 0,0-1 15,0 0-15,21 0 0,0 0 0,-21-21 16,21-21 15,0 0-31,21 0 0,0 21 16,-21-43-16,21 22 0,0 0 0,1-21 16,20 21-16,-21-22 0,0 1 0,22 21 15,-1-22-15,-21 22 0,21 0 0,-20 0 16,20 0-16,-21 21 0,21 0 15,-20 0-15,-1 0 0,-21 21 16,21 0-16,-21 0 0,0 0 0,0 22 16,0-22-16,-21 0 0,0 21 15,-1-20-15,22-1 0,-21 21 0,21-21 16,-21 0-16,21 1 0,0-1 16,0 0-16,21-21 15,0 0 1,1 0-16,-1-21 0,-21 0 0,21 21 15,0-22-15</inkml:trace>
  <inkml:trace contextRef="#ctx0" brushRef="#br0" timeOffset="171927.9">11642 6562 0,'0'0'0,"-22"21"0,1-21 15,42 0 1,1-21-16,-1 0 0,21 21 16,-21-22-16,0 1 0,22 0 0,-22 0 15,0 0-15,21 0 0,-20-1 0,-1 1 16,-21 0-16,0 0 0,0 0 0,0 0 16,0-1-16,-21 22 15,-1 0-15,1 0 0,-21 0 16,21 22-16,-22-1 0,22 0 0,-21 0 15,21 21-15,-22-20 0,22 20 16,0 0-16,0 1 0,0-22 0,21 21 16,0 0-16,0-20 0,0 20 15,0-21-15,0 0 0,21 0 0,0 1 16,0-22-16,0 21 0,1-21 0,20 0 16,-21 0-16,0 0 0,22 0 0,-22 0 15,21 0-15,-21-21 0,22 21 0,-22-22 16,0 1-16,21 0 0,1 0 0</inkml:trace>
  <inkml:trace contextRef="#ctx0" brushRef="#br0" timeOffset="172563.54">13483 6202 0,'0'0'0,"0"-21"16,0 0-1,21 21-15,0 0 16,1 0-16,-1 0 16,0 0-16,0 0 0,0 21 0,0 0 15,1 0-15,20 0 0,-21 22 0,0-22 16,0 21-16,-21 0 0,0 1 0,0-1 15,0 0-15,0 1 0,0-22 0,-21 21 16,0 1-16,0-22 16,0 0-16,0 0 0,-1 0 0,22 0 15,-21 1-15,0-22 0,21-22 32,0 1-32,0 0 0,21-21 0,0 21 15,1-22-15,-1 1 0,21 0 16,-21-1-16,22 1 0,-22 0 0,21-1 15,0 1-15,1 0 0,-22 20 0,21 1 16,-21 0-16,22 0 0,-22 0 16,0 0-16,0 21 15,-21 21 17,-21-21-32,21 21 0,0 0 15,0 0-15,0 0 16,-21-21-16,21 22 15</inkml:trace>
  <inkml:trace contextRef="#ctx0" brushRef="#br0" timeOffset="172936.85">14309 6519 0,'0'0'0,"0"22"15,21-22 16,0 0-31,0-22 16,21 1-16,-20 21 0,-1-21 0,21 0 16,-21 0-16,22 0 0,-22-1 0,21 1 15,-21 0-15,0 0 0,1 0 0,-22 0 16,0-1-16,0 1 0,0 0 16,0 0-16,-22 21 15,1 0-15,0 0 0,0 0 16,0 0-16,0 21 0,-1 0 0,1 0 15,0 1-15,0 20 0,0-21 16,0 21-16,21-20 0,-22 20 0,22 0 16,0-21-16,0 1 0,0 20 15,0-21-15,0 0 0,0 0 0,0 1 16,0-1-16,22-21 0,-1 21 0,0-21 16,0 0-16,0 0 0,0 0 0,1 0 15,-1 0-15,0 0 0,0 0 0,0 0 16,0 0-16,1-21 0,-1 21 15,21-21-15</inkml:trace>
  <inkml:trace contextRef="#ctx0" brushRef="#br0" timeOffset="173758.82">15303 6477 0,'0'0'0,"0"-21"0,22-43 16,-22 43-16,0 0 0,0 0 15,0 0-15,0 0 0,0-1 16,0 1-16,-22 21 16,1 0-16,0 0 0,0 0 15,0 0-15,0 0 0,-22 21 0,22 1 16,0-1-16,0 0 0,-22 21 0,22 1 16,0-22-16,0 21 0,-21 0 15,20-20-15,1 20 0,0-21 16,21 21-16,0-20 0,0-1 0,0 0 15,0 0-15,0 0 0,0 0 0,21-21 16,0 0-16,1 0 0,-1 0 16,21 0-16,-21 0 0,22 0 0,-22 0 15,0-21-15,21 21 0,-21-21 16,1 0-16,20 0 0,-21 0 0,0-1 16,0-20-16,1 21 0,-1-21 0,0 20 15,0-20-15,0 21 0,-21-21 0,21 20 16,-21 1-16,0 0 0,0 42 31,-21 0-31,21 1 16,-21-1-16,0 0 0,0 0 15,0 21-15,21-20 0,0 20 0,-22-21 16,22 0-16,0 0 0,0 1 0,0 20 16,0-21-16,22 0 15,-1 0-15,0 1 0,21-22 0,-21 21 16,1-21-16,20 0 0,-21 0 0,21 0 15,-20 0-15,20 0 0,-21 0 0,0 0 16,0 0-16,22 0 0,-22-21 0,-21-1 16,21 22-16,0-21 0,0 0 15,1 0-15,-1-21 0,-21 20 16,21-20-16,0 0 0,0-1 0,-21-20 16,21 21-16,1-22 0,-1 22 0,0-1 15,0 1-15,-21-21 0,21 20 0,-21 22 16,21-21-16,-21-1 0,0 22 0,0 0 15,0 0-15,0 0 16,-21 42 0,0 0-16,0 0 15,0 0-15,0 22 0,-1-22 0,22 21 16,-21 1-16,0-1 0,0 0 16,21 1-16,0 20 0,0-21 15,0 1-15,-21 20 0,21-20 0,0-1 16,0 0-16,0-21 0,0 22 0,0-22 15,21 0-15,0 0 0,-21 0 0,21 1 16,0-22-16,1 0 0,-1 0 0,0 0 16,0 0-16,0 0 0,0 0 15,22 0-15,-22-22 0,21 22 0,-21-21 16,22 0-16,-22-21 0,21 21 0</inkml:trace>
  <inkml:trace contextRef="#ctx0" brushRef="#br0" timeOffset="176093.62">17865 6117 0,'0'0'0,"0"-21"0,42-21 16,-42 21-16,0-1 15,0 1-15,-21 42 32,0 1-32,-1-1 0,22 21 15,-21-21-15,0 22 0,0-1 0,0-21 16,0 21-16,-1 1 0,1-1 0,0 0 16,0 1-16,21-1 0,0-21 0,0 22 15,0-22-15,0 0 0,0 0 16,0 0-16,21-21 0,0 0 15,22 0-15,-22 0 16,0 0-16,0-21 0,21 0 0,-20 0 16,20 0-16,-21-1 0,21-20 0,-20 21 15,-1-21-15,21 20 0,-21-20 16,0 21-16,1 0 0,-1 0 0,0-1 16,-21 1-16,0 42 31,0 1-31,0-1 0,0 0 15,0 0-15,0 0 0,0 0 0,-21 1 16,21 20-16,0-21 0,0 0 16,0 0-16,0 1 0,21-1 0,0 0 15,0-21-15,0 0 0,1 0 16,20 0-16,-21 0 0,0 0 16,22 0-16,-1 0 0,-21 0 0,21-21 15,-20 0-15,20-1 0,-21 22 0,0-42 16,22 21-16,-22 0 0,0-22 0,0 22 15,0-21-15,0 21 0,1-22 0,-22 22 16,0-21-16,21 21 0,-21 0 16,0-1-16,0 1 0,0 0 0,-21 42 47,21 0-47,-22 1 0,22-1 15,0 0-15,-21 0 0,21 21 0,0-20 16,0 20-16,0 0 0,0-21 0,0 22 15,0-22-15,0 21 0,0-21 0,0 1 16,0-1-16,0 0 0,21 0 0,1-21 16,-1 21-16,0-21 0,0 0 15,21 0-15,-20 0 0,20 0 0,-21 0 16,21 0-16,1-21 0,-22 0 0,21 0 16,-21 0-16,22-1 0,-22 1 0,0 0 15,0 0-15,0-21 0,1 20 16,-22-20-16,0 21 0,0 0 15,21 0-15,-21-1 0,0 1 0,0 0 16,0 0-16,-21 21 16,-1 21-1,1-21-15,21 21 0,-21 0 16,0 1-16,21 20 0,0-21 16,0 0-16,-21 22 0,21-22 0,0 0 15,0 0-15,0 21 0,0-20 0,0-1 16,0 0-16,0 0 0,21 0 15,0-21-15,0 0 0,0 21 0,22-21 16,-22 0-16,21 0 16,1 0-16,-22 0 0,21 0 0,0-21 15,1 0-15,-22 0 0,21 21 0,-21-42 16,1 20-16,20 1 0,-21 0 0,0-21 16,0-1-16,-21 1 0,22 21 0,-22-21 15,0-1-15,0 1 0,0 21 16,0-22-16,0 1 0,0 21 0,-22 0 15,1 0-15,0-1 0,0 22 0,0 0 16,-22 0-16,22 0 0,-21 0 16,0 0-16,-1 22 0,1-1 0,0 0 15,-1 0-15,22 0 0,0 0 16,-21 22-16,42-22 0,0 0 0,0 21 16,0-20-16,0-1 0,0 0 0,21 21 15,0-21-15,0 1 0,21-1 0,1-21 16,-1 21-16,0-21 0,1 0 15,-1 0-15,0 0 0,22 0 0,-22 0 16,1 0-16,20-21 0,-21 0 0,1 21 16,-1-22-16,0 1 0,1-21 0,-22 21 15,0 0-15,0-1 0,0-20 0,-21 21 16,22 0-16,-22-22 16,0 22-16,0 0 0,-22 21 0,1 0 15,0 0-15,0 0 0,0 0 16,21 21-16,-21-21 0,21 21 15,0 1-15,0-1 0,0 0 16,0 21-16,0-21 0,0 1 0,0 20 16,0-21-16,0 0 0,0 22 0,0-22 15,21 0-15,-21 0 0,0 0 0,21 0 16,0 1-16,0-1 0,0-21 16,22 21-16,-22-21 0,0 0 15,21 0-15,-20 0 0,20 0 0,-21-21 16,21 21-16,1-21 0,-22-1 0,21 1 15,1-21-15,-22 21 0,21-22 0,-21 1 16,22 21-16,-22-21 0,0-1 16,21 1-16,-21-22 0,-21 22 15,22 0-15,-1-43 0,-21 43 16,0-1-16,0 22 0,0-21 0,0 21 16,0 42-1,-21 0-15,-1 0 16,1 22-16,0-1 0,0-21 0,0 21 15,0 1-15,-1-1 0,1 0 0,0 1 16,21-1-16,0 0 0,-21-20 16,21 20-16,0 0 0,0 1 15,0-1-15,0-21 0,21 0 0,0 22 16,0-22-16,22 0 0,-22-21 0,21 21 16,1 0-16,-1-21 0,0 0 0,1 0 15,-1 0-15,21 0 0,-20 0 0,-1 0 16,0 0-16,1-21 0,-1 0 15,-21 0-15,22 0 0,-22-1 0,21 1 16,-21 0-16,0-21 0,1 21 0,-22-22 16,0 22-16,21-21 0,-21 21 0,0-1 15,0 1-15,0 0 0,0 0 0,-21 0 16,-1 21-16,1 0 0,0 0 16,-21 0-16,21 0 0,-22 0 0,22 0 15,-21 21-15,21 0 0,-1 0 16,1 0-16,0 1 0,0-1 0,0 21 15,21-21-15,0 0 0,0 22 0,0-22 16,0 0-16,0 0 0,21 0 16,0 1-16,-21-1 0,21 0 0,22-21 15,-22 0-15,0 21 0,0-21 0,0 0 16,0 0-16,22 0 0,-22 0 0,0 0 16,0-21-16,0 0 0,1 0 0,-1-1 15,0 1-15,21-21 0,-21 0 16,1 20-16,-1-41 0,0 21 0,0-1 15,0-20-15,-21 20 0,21-20 16,1-1-16,-1 1 0,-21-1 0,0 1 16,21-1-16,-21 22 0,0 0 15,0-1-15,0 22 0,0 0 0,0 0 16,0 0-16,-21 21 0,0 0 16,-1 21-16,22 0 0,-21 0 0,0 22 15,21-22-15,-21 21 0,21 22 16,0-22-16,0 0 0,0 22 0,0-22 15,0 0-15,0 22 0,0-22 0,0 1 16,0-1-16,0 0 0,0 1 0,0-1 16,21 0-16,-21 1 0,21-1 15,0-21-15,1 21 0,-22-20 16,21-1-16,0 0 0,0-21 0,0 21 16,0-21-16,1 0 0,-1 0 0,0 0 15,0 0-15,0 0 0,0 0 0,1 0 16,-1 0-16,0 0 0,-21-21 15,21 0-15,0 21 0,0-21 0,-21-1 16,0 1-16,22 0 0,-22 0 0,21 0 16,-21 0-16</inkml:trace>
  <inkml:trace contextRef="#ctx0" brushRef="#br0" timeOffset="176367.46">22627 5673 0,'0'0'0,"0"-21"16,0-1 0,0 1-16,0 42 31,0 1-15,0-1-16,0 0 15,0 0-15,0 0 0,0 0 0,0 1 16,0-1-16,0 0 0,0 0 0,0 0 15,0 0-15,0 1 16,0-1 0,0-42-1</inkml:trace>
  <inkml:trace contextRef="#ctx0" brushRef="#br0" timeOffset="176540.37">22860 5673 0,'0'0'0,"21"-21"16,-21 42 0,0 0-1,0 0-15,0 0 16,0 0-16,-21-21 16,0 0-1,0 0-15,-1 0 16</inkml:trace>
  <inkml:trace contextRef="#ctx0" brushRef="#br0" timeOffset="194700.28">2095 8911 0,'0'0'0,"-21"0"0,0 0 15,0 0-15,0 0 0,0 0 16,-22 0-16,22 0 0,0 0 15,0 0-15,0 0 16,21 21 0,21 1-1,0-1-15,0-21 16,0 21-16,0-21 0,1 0 16,20 0-16,-21 0 0,21 0 15,1-21-15,-1 0 0,0-1 0,1 1 16,-1 0-16,22-21 0,-22 21 15,0-22-15,1 22 0,-1 0 0,-21 0 16,0-22-16,-21 22 0,0 0 16,0 0-16,-21 21 0,0-21 15,-21 21-15,-1 0 0,1 0 0,-22 0 16,1 0-16,21 21 0,-22 0 16,22 0-16,-22 0 0,22 22 0,0-1 15,-1 0-15,22 1 0,0-1 16,0 0-16,0 1 0,21-1 0,0-21 15,0 22-15,0-1 0,21-21 16,0 0-16,21 0 0,-21 1 0,22-1 16,-1 0-16,0-21 0,1 0 15,20 21-15,-20-21 0,20 0 0,-21 0 16,22 0-16,-22 0 0,1-21 16,-1 21-16,-21 0 0,0-21 15,0 21-15,-21-21 16,-21 21-16,-21 0 0,0 0 15,-22 21-15,22-21 0,-22 21 16,1 0-16,-1 0 0,1 22 0,20-22 16,1 0-16,0 21 0,-1-21 15,22 22-15,0-1 0,0-21 0,21 22 16,0-22-16,0 21 0,0-21 16,0 0-16,21 1 0,0-1 0,0 0 15,22-21-15,-22 0 0,21 21 0,1-21 16,20 0-16,-21 0 15,22 0-15,-22-21 0,22 0 0,-1 21 16,1-21-16</inkml:trace>
  <inkml:trace contextRef="#ctx0" brushRef="#br0" timeOffset="195309">3238 9398 0,'0'0'0,"22"-42"0,-1-1 15,-21 22-15,0 0 0,0 0 0,-21 21 16,-1-21-16,1 21 0,0 0 0,-21 0 15,21 0-15,-22 0 0,22 0 16,-21 21-16,-1 0 0,22 0 16,-21 0-16,21 1 0,-22 20 0,22-21 15,0 0-15,0 0 0,21 22 16,0-22-16,0 0 0,0 0 0,21-21 16,21 0-16,-20 0 0,-1 0 15,21 0-15,0-21 0,1 21 16,-1-21-16,-21 0 0,22 0 0,-1-1 15,0 1-15,1 0 0,-22 0 0,0 0 16,0 0-16,-21-1 0,0 1 16,0 0-16,0 42 47,0 0-47,0 1 0,0-1 15,0 21-15,0-21 0,0 22 0,0 20 16,0-21-16,0 22 0,0-1 15,0 1-15,0 21 0,0-22 0,0 1 16,21 20-16,-21 1 0,21-22 0,-21 22 16,0 0-16,0-1 0,22-20 0,-22 21 15,0-22-15,0 1 0,0-1 16,0-21-16,0 1 0,0-1 0,0 0 16,0-20-16,-22-1 0,22 0 0,-21-21 15,0 0-15,0 0 0,0 0 0,0 0 16,-22-21-16,22 21 0,-21-21 15,21-22-15,-22 22 0,1-21 16,0-1-16,-1-20 0,22 21 0,-21-22 16,-1 1-16,22-1 0,21 1 0,0-22 15,0 43-15,0-22 0,0 1 16,21 20-16,1 1 0,-1-22 0,21 22 16,0 0-16,1-1 0,-1 1 0,-21 0 15,22-1-15,-1 22 0,0-21 16,1 0-16,-22-1 0,21 22 0,0-21 15</inkml:trace>
  <inkml:trace contextRef="#ctx0" brushRef="#br0" timeOffset="195500.43">3979 9335 0,'0'0'15,"0"-22"-15,-21 22 31,0 0-31,21 22 47,0-1-47,0 0 16,0 0-16</inkml:trace>
  <inkml:trace contextRef="#ctx0" brushRef="#br0" timeOffset="195652.34">4064 9652 0,'0'0'0,"0"42"16,-21-42 15,0 0-15,21-21 0,0 0-1</inkml:trace>
  <inkml:trace contextRef="#ctx0" brushRef="#br0" timeOffset="196232.29">5842 8932 0,'0'0'0,"0"-21"15,0 0-15,0 0 0,0 0 0,0 0 16,0-1-16,0 1 16,0 0-16,0 0 0,0 0 15,-21 21-15,0 0 16,-1 0-1,22 21-15,-21 21 0,21 1 16,0-1-16,0 21 0,0 1 0,0-1 16,0 22-16,0-21 0,0 20 0,0-20 15,0 20-15,0 1 0,0 0 0,0-1 16,0-20-16,0 21 16,0-22-16,0 22 0,0-22 0,-21 1 0,21-1 15,-21-20-15,0-1 0,21 0 0,-21 1 16,21-22-16,0 0 0,0 0 15,0-42 1,0 0-16,0 0 16,0-22-16,21 1 0,-21 0 0,21-1 15,0 1-15</inkml:trace>
  <inkml:trace contextRef="#ctx0" brushRef="#br0" timeOffset="196508.22">5609 9335 0,'0'0'0,"-21"-43"0,-85-105 15,85 106-15,0-1 0,21-20 16,0 21-16,0-1 0,21 1 16,21 0-16,1-1 0,20 22 0,1 0 15,-1 0-15,1 0 0,20 21 0,-20 0 16,20 0-16,-20 21 0,-1 0 16,-20 0-16,-1 21 0,-21 1 0,0-1 15,-21 22-15,0-22 0,-21 0 0,0 22 16,0-22-16,-21 0 0,-1 1 0,1-1 15,0 0-15,-1-20 0,1-1 16,0 0-16,20 0 0,-20 0 0,42-42 47,21 0-47,22 0 0,-22 0 0,21-1 16</inkml:trace>
  <inkml:trace contextRef="#ctx0" brushRef="#br0" timeOffset="197216.39">6456 9186 0,'0'0'0,"0"22"0,0-1 0,21 0 16,0-21-1,0 0-15,0 0 0,1-21 16,20 0-16,-21-1 0,21 1 0,1 0 16,-1 0-16,0 0 15,1-22-15,-22 22 0,21 0 0,-21 0 0,1 0 16,-22 0-16,0-22 0,0 22 15,-22 0-15,1 21 0,-21 0 16,21 0-16,-22 0 0,1 21 16,0-21-16,-1 21 0,22 22 0,-21-22 15,0 21-15,20-21 0,1 22 0,0-22 16,21 21-16,0 0 0,0-20 16,0-1-16,0 21 0,21-21 0,0 0 15,1-21-15,20 22 0,-21-22 0,21 0 16,22 0-16,-22 0 0,1 0 0,20-22 15,-21 1-15,22 21 0,-22-21 16,1 0-16,-1 0 0,0 0 16,-21-22-16,22 22 0,-22 0 0,0 0 15,-21 0-15,0-1 0,0 1 0,0-21 16,0 21-16,0 0 16,0 42-1,0 0-15,0 0 16,0 0-16,0 0 0,0 22 0,0-22 15,0 0-15,0 0 0,0 22 16,0-22-16,0 0 0,-21 0 0,21 0 16,-21 0-16,21 1 15,-21-22 1,21-22 0,0 1-16,0 0 15,0 0-15,0 0 0,21 0 0,0-22 16,0 22-16,0-21 0,0-1 0,22 22 15,-22-21-15,21 21 0,1-22 16,-1 22-16,0 0 0,1 21 0,-1 0 16,0 0-16,1 0 0,-22 0 0,21 21 15,-21 0-15,-21 1 0,0-1 0,0 21 16,0-21-16,0 22 0,-21-1 16,0-21-16,-21 21 0,20 1 0,1-22 15,-21 0-15,21 0 0,0 0 0,-1 1 16,1-1-16,0 0 0,42-42 47,0 21-47</inkml:trace>
  <inkml:trace contextRef="#ctx0" brushRef="#br0" timeOffset="197479.24">8636 9335 0,'0'0'0,"-21"0"0,0 0 0,-1 0 15,1 0-15,0 0 16,0 21-16,21 0 16,-21 0-16,21 0 0,0 0 0,0 1 15,-21-1-15,-1 21 0,22 0 0,-21 1 16,0-22-16,0 21 0,0 22 0,-22-22 15,22 0-15,-21 1 16,21-1-16,-22 0 0,22-20 0,0-1 0,0 0 16,21 0-16</inkml:trace>
  <inkml:trace contextRef="#ctx0" brushRef="#br0" timeOffset="197840.03">9419 9123 0,'0'0'16,"0"-106"-16,0 64 15,0 21-15,0-22 16,-21 1-16,21 0 0,-21 20 0,21-20 15,0 21-15,0 0 0,-21 21 0,-1 21 16,22 0-16,0 21 16,0 22-16,0-22 0,0 43 0,0-22 15,0 1-15,0 21 0,0-1 16,0-20-16,0 20 0,0 1 0,0 0 16,0-22-16,0 22 0,0-22 0,0 22 15,-21-21-15,21-1 0,-21 1 0,0-22 16,21 21-16,0-20 0,0-22 0,-21 21 15,21-21-15</inkml:trace>
  <inkml:trace contextRef="#ctx0" brushRef="#br0" timeOffset="197865.02">9292 10033 0,'0'-21'0,"0"42"0,0-63 0,0-1 0</inkml:trace>
  <inkml:trace contextRef="#ctx0" brushRef="#br0" timeOffset="198131.87">9123 9229 0,'-21'-43'0,"42"86"0,-42-107 0,21 22 15,0 0-15,0-1 0,0 22 16,0-21-16,21 21 0,0-22 0,0 22 16,21 0-16,1-21 0,20 42 0,-20-22 15,20 22-15,1 0 0,-1 0 16,1 0-16,-1 22 0,-21-1 16,1 21-16,-1-21 0,-21 22 0,-21-1 15,0 0-15,0 1 0,-21-1 0,0-21 16,-21 21-16,20 1 0,-20-1 0,0-21 15,-22 22-15,22-22 0,0 0 0,20 0 16,-20 0-16,0 0 0,21 1 16,-1-22-16,1 0 0,21 21 0,21-42 31,1-1-31,-1 1 0,21 0 0</inkml:trace>
  <inkml:trace contextRef="#ctx0" brushRef="#br0" timeOffset="199428.2">10308 8700 0,'0'0'16,"21"-22"-16,-21 1 0,0-42 15,0 42-15,-21 21 16,0 21 0,21 21-16,0-21 0,0 22 15,-21-1-15,21 0 0,-21 22 0,21-1 16,0-20-16,0 20 0,-22-21 15,22 22-15,-21-22 0,0 1 16,21-1-16,0 0 0,0-21 0,-21 22 16,21-22-16,0 0 0,0 0 0,21-21 31,0-21-15,0 0-16,1 0 0,-1 0 0,0-1 15,0 1-15,0 0 0,0 0 0,-21 0 16,22 0-16,-1 21 0,-21-22 0,21 22 15,0 0 1,-21 22-16,21-1 16,-21 0-16,0 0 0,0 0 15,0 0-15,0 1 16,21-1-16,1 0 0,-22 0 16,21-21-16,0 0 0,0 0 15,21 0-15,-20 0 0,-1 0 0,21 0 16,-21 0-16,22-21 0,-22 0 0,21 0 15,0-1-15,-20 22 0,20-21 16,-21 0-16,0 0 0,22-21 0,-43 20 16,21 1-16,0 0 0,-21 0 0,21 0 15,-21 0-15,0 42 32,-21 0-17,21 0-15,-21 0 0,21 0 0,-21 1 0,21-1 16,0 0-16,0 0 0,0 0 15,0 0 1,21-21-16,0 0 0,0 0 0,21 0 16,-20 0-16,-1 0 0,0 0 0,21-21 15,-21 21-15,1-21 0,-1 21 16,0-21-16,0 0 0,0 0 16,-21-1-16,0 1 0,0 0 15,-21 21-15,0-21 0,-21 0 0,20 21 16,1-21-16,-21-1 0,21 22 0,-22 0 15,22-21-15,0 21 0,21-21 32,21 21-32,0 0 0,1-21 15,20 21-15,-21 0 0,21-21 0,1 21 16,-1-21-16,0 21 0,1 0 0,-1 0 16,0 0-16,-20 0 0,20 0 0,0 0 15,1 21-15,-22 0 0,0 0 16,0-21-16,0 21 0,-21 0 0,0 1 15,0-1-15,0 21 0,0-21 0,0 0 16,0 1-16,0-1 0,-21 0 0,21 0 16,-21 0-16,0-21 0,21 21 0,-21-21 15,-1 22-15,1-22 16,21-22 0,0 1-1,0 0-15,21 0 0,1 0 16,-1 0-16,0-1 0,0 1 0,0 0 15,0-21-15,1 21 0,20-1 0,-21 1 16,0 0-16,22 0 0,-22 21 0,0 0 16,21 0-16,-21 0 0,1 0 0,-1 0 15,0 21-15,0 0 0,-21 0 0,0 1 16,0-1-16,0 0 0,0 0 0,0 0 16,0 22-16,-21-22 0,21 0 15,0 0-15,0 0 0,0 0 0,0 1 16,21-22-16,0 21 15,0-21-15,1 0 0,20 0 0,-21 0 16,21 0-16,1-21 0,-1 21 0,0-22 16,1 1-16,-1 0 0,0 0 0,1 0 15,-22 0-15,21-1 0,1 1 0,-22 0 16,0 0-16,0-21 0,-21 20 16,0-20-16,0 21 0,0 0 0,0-22 15,0 22-15,-21 21 0,0-21 0,0 21 16,-1 0-16,-20 0 0,21 21 0,0-21 15,21 21-15,-21 1 0,21-1 0,0 21 16,0-21-16,0 0 0,0 1 16,0-1-16,0 0 0,0 0 0,21 0 15,-21 0-15,21 1 0,0-1 0,0 0 16,0-21-16,1 0 16,-1 0-16,0 0 15,0 0-15,0-21 16,0 21-16,1 0 0</inkml:trace>
  <inkml:trace contextRef="#ctx0" brushRef="#br0" timeOffset="199676.13">13187 9229 0,'0'0'15,"-21"0"-15,-1 0 16,22 21 0,0 0-16,0 0 0,0 0 15,0 1-15,0-1 0,0 0 16,0 21-16,0-21 0,-21 22 0,-21-22 16,21 21-16,-22 1 0,1-22 0,-21 21 15,20-21-15,1 22 0,-22-22 16,22-21-16,21 21 0,-21-21 0</inkml:trace>
  <inkml:trace contextRef="#ctx0" brushRef="#br0" timeOffset="200995.85">14139 9271 0,'0'0'0,"-21"0"16,0 0-16,0 0 0,0 0 15,-1 0 1,22-21-1,0 0-15,0 0 0,22-1 0,-1 1 16,0 0-16,21 0 0,1-21 16,-22-1-16,21 1 0,0 0 0,1-1 15,-1 1-15,0-22 0,1 22 0,-22-21 16,21 20-16,-21-20 0,1-1 16,-22 22-16,0-22 0,0 22 0,0 0 0,0-1 15,0 1-15,-22 21 0,1 0 0,0 0 16,-21 21-16,21 0 15,-22 21-15,1-21 0,0 42 0,-1 0 16,22 1-16,-21-1 0,-1 22 0,22-22 16,0 21-16,0 1 0,0 21 0,0-22 15,21 1-15,-22-1 0,22 1 0,0-1 16,0 1-16,0-22 0,22 0 16,-1 1-16,0-1 0,21 0 0,1-21 15,-1 1-15,21-1 0,-20 0 0,20-21 16,-20 0-16,20 0 0,1 0 15,-1 0-15,1 0 0,-1 0 0,1-21 0,-1 0 16,1 21-16,-22-22 0,21 1 0,-20 0 16,-1 0-16,-21 0 0,0 0 15,1-22-15,-22 22 0,0 0 0,0 0 16,0-22-16,-22 22 0,1 0 16,0 0-16,-21 0 0,21 21 0,-22 0 15,22 0-15,-21 0 0,-1 0 0,22 0 16,-21 21-16,0 0 0,20 0 15,1 0-15,-21 1 0,21 20 0,0-21 0,-1 0 16,1 0-16,0 1 0,21-1 0,0 0 16,0 0-16,0 0 15,21-21 1,0 0-16,1 0 0,-1 0 16,21-21-16,-21 21 0,22-21 0,-22 21 15,21-21-15,0 0 0,-20-1 0,-1 1 16,21 21-16,-21-21 0,-21 0 0,21 0 15,-21 0-15,22-1 0,-44 44 32,1-1-17,0 0-15,21 0 0,0 0 0,-21 0 16,21 1-16,-21-1 0,21 0 0,0 0 16,0 0-16,0 0 0,0 1 0,0-1 15,21-21-15,0 0 0,0 21 0,0-21 16,1 0-16,20 0 0,0 0 15,1 0-15,-1-21 0,0 0 0,1-1 16,-1 1-16,0 0 0,1 0 0,-22 0 16,21 0-16,-21-22 0,0 1 15,1 21-15,-1-43 0,0 22 0,-21 0 16,21-22-16,-21 22 0,21-22 0,-21 22 16,0-22-16,21 22 0,-21 0 0,22-1 15,-22 1-15,0 21 0,0 0 0,0 0 16,0 42-1,0 21-15,-22-21 0,22 0 0,-21 22 16,0-1-16,0 0 16,21 1-16,-21-1 0,0 0 0,-1 22 15,22-22-15,-21 1 0,21-1 0,-21 0 16,21 1-16,-21-1 0,21 0 0,0-21 16,0 1-16,0 20 0,0-21 0,21-21 15,0 21-15,0 0 0,1-21 0,-1 0 16,0 0-16,0 0 0,0 0 0,0 0 15,1 0-15,-1 0 0,0-21 16,0 0-16,0 21 0,0-21 16,1 0-16,-22 0 0,21 21 15,-21-22-15,0 1 0,0 0 16</inkml:trace>
  <inkml:trace contextRef="#ctx0" brushRef="#br0" timeOffset="201905.47">15748 8827 0,'0'0'0,"0"-22"16,0 1-16,0 0 0,0 0 0,-21 0 15,21-22-15,-21 22 0,-1 0 0,1 0 16,21 0-16,-21 21 16,0 42-1,21-21-15,0 22 0,0-1 0,0 21 16,0 1-16,0-1 0,0 1 16,0 21-16,0-22 0,0 1 0,0 20 15,-21-20-15,21-1 0,-21 22 16,21-22-16,-22 22 0,1-21 0,21-1 0,-21 1 15,0-1-15,21 1 0,0-22 0,-21 0 16,21-21-16,-21 22 0,21-22 16,0 0-16,0-42 31,0 0-31,21 0 0,-21-22 16,0 22-16,21-21 0,0-1 15,-21 1-15</inkml:trace>
  <inkml:trace contextRef="#ctx0" brushRef="#br0" timeOffset="202177.33">15663 9250 0,'0'0'0,"0"-21"16,21-85-16,-21 85 15,22-22-15,-22 22 0,21 0 0,0 0 16,0 0-16,0 0 0,0-1 0,22 1 16,-22 21-16,21-21 0,1 21 15,-1 0-15,0 0 0,1 0 0,-22 21 16,21 0-16,-21 1 0,0-1 0,-21 21 15,0-21-15,0 22 0,0-1 0,-42-21 16,21 21-16,-21-20 0,20 20 0,-20-21 16,0 0-16,-1 0 0,1 1 0,21-1 15,-21-21-15,20 21 0,1-21 0,0 0 16,0 0-16,42-21 31,0 0-31,0 21 16,1-22-16,20-20 0,-21 21 0</inkml:trace>
  <inkml:trace contextRef="#ctx0" brushRef="#br0" timeOffset="202999.59">16573 8678 0,'0'0'0,"22"-63"0,20 21 0,-21-1 16,0 1-16,22-43 16,-43 64-16,21 0 0,-21 42 31,0 0-31,-21 22 0,-1-1 15,22 0-15,-21 1 0,-21 20 0,21 1 16,0-1-16,-1 1 0,-20-22 16,21 21-16,0 1 0,0-22 15,-22 1-15,22-1 0,0 0 0,21 1 16,0-22-16,-21 0 0,21 0 0,0 0 16,0 0-16,21-21 15,0 0-15,0 0 0,22 0 0,-22 0 16,21 0-16,0-21 0,1 0 0,-1 0 15,0 0-15,-20 0 0,20-1 0,0 1 16,1-21-16,-22 21 0,0 0 16,21-1-16,-42 1 0,21 0 0,-21 0 15,22 21-15,-44 0 32,1 21-32,21 0 0,-21 0 0,0 1 15,0-1-15,21 0 0,-21 0 0,21 0 16,-22 0-16,22 1 0,0-1 0,0 0 15,0 0-15,0 0 16,0 0-16,22-21 0,-1 0 0,0 0 16,0 0-16,21 0 0,-20 0 0,20 0 15,-21-21-15,21 0 0,-20 21 0,20-21 16,-21 0-16,0 21 0,0-21 16,1-1-16,-22 1 0,0 0 0,0-21 0,0 21 15,0-1-15,-22 1 0,1 0 0,0 21 16,-21-21-16,21 21 15,-22 0-15,22 0 0,0 0 0,0 0 16,0 0-16,-1 0 0,1 21 16,42-21-1,1 0-15,20 0 0,-21 0 0,21 0 16,1 0-16,-1-21 0,0 0 0,1 21 16,20-21-16,-20 21 0,-1-22 0,0 22 15,1 0-15,-22-21 16,0 21-16,0 0 0,0 0 0,-21 21 15,0 1-15,0-1 16,0 0-16,0 21 0,-21-21 16,0 22-16,0-1 0,21 0 0,-21 1 15,-1-1-15,1 0 0,0 1 0,0 20 16,-21-20-16,20 20 0,1 1 0,0-22 16,0 21-16,0 1 0,0-1 0,-1 1 15,1-1-15,0-20 0,21 20 0,0-20 16,-21-1-16,21 0 0,0 1 0,0-22 15,0 21-15,0-21 0,0 0 0,0 1 16,21-22-16,0 0 16,0 0-16,1 0 0,-1-22 15,0 1-15,-21 0 0,21 0 16,0 0-16,0-22 0</inkml:trace>
  <inkml:trace contextRef="#ctx0" brushRef="#br0" timeOffset="203296.42">17505 9335 0,'0'0'0,"0"-43"0,21-41 16,0 62-16,0-20 0,0 21 15,22 0-15,-22 0 0,21-1 16,-21 1-16,22 0 0,-1 0 0,0 0 16,1 21-16,-1 0 0,-21 0 0,22 0 15,-22 0-15,0 0 0,0 21 16,-21 0-16,0 0 0,0 0 0,-21 22 15,0-22-15,0 21 0,-1-21 0,-20 22 16,0-22-16,-1 0 0,1 0 0,0 0 16,-1 1-16,-20-1 0,21 0 0,20 0 15,-20-21-15,0 0 0,21 21 16,-1-21-16,1 0 0,0 0 0,21-21 31,0 0-31,0 0 0,0 0 16,0-1-16</inkml:trace>
  <inkml:trace contextRef="#ctx0" brushRef="#br0" timeOffset="203580.26">16319 8869 0,'0'0'0,"-21"0"0,-21-21 16,42 0-16,21-1 15,0 22 1,22-21-16,-1 21 0,0-21 0,22 21 16,-1-21-16,-20 21 0,20 0 0,1 0 15,-1-21-15,1 21 0,-22-21 0,21 21 16,-20 0-16,-1 0 0,0 0 16,-20 0-16,-1 0 0,0 0 0,0 0 15,-21 21 16,0 0-31,0 0 16</inkml:trace>
  <inkml:trace contextRef="#ctx0" brushRef="#br0" timeOffset="-206108.67">6159 10033 0,'-21'0'15,"0"0"1,0 0-16,0-21 16,0 21-16,-1 0 0,1 0 15,0 0-15,-21 0 16,21 0-16,-22 0 0,1 0 16,0 0-16,-1 0 0,1 21 0,0-21 15,-22 0-15,22 0 0,-1 0 0,1 0 16,21 21-16,-21-21 0,20 0 15,1 0-15,0 0 0,0 0 0,0 0 16,42 0 31,0 0-47,0 0 0,22 0 0,20 0 16,-21 0-16,22 0 0,21 0 0,-22 0 15,22 0-15,-1 0 0,1 0 16,0 0-16,-1 0 0,1 0 15,0 0-15,-1 0 0,1 0 0,0 0 16,-1-21-16,1 21 0,-21 0 0,20 0 16,-20-21-16,-1 21 0,-20 0 15,20 0-15,-21 0 0,1-21 0,-22 21 16,21 0-16,-21 0 0,1 0 0,-1 0 16,-21-21-1,-21 21 32,-1 0-31,1 0-16,0 0 0,0 0 15,0 0-15,0 0 0,-1 0 16,1 0-16,0 0 0,0 0 16,0 0-16</inkml:trace>
  <inkml:trace contextRef="#ctx0" brushRef="#br0" timeOffset="-205501.12">5757 10181 0,'-21'0'16,"21"21"0,0 1 15,21-22-31,0 0 16,1 0-16,-1 0 0,0 0 15,0 21-15,0-21 0,0 0 0,22 0 16,-1 0-16,0 0 0,1 0 15,20 0-15,-20 0 0,20 0 0,1 0 16,20 0-16,-20 0 0,20 0 0,-20 0 16,21 0-16,-1 0 0,-20 0 0,-1 0 15,22 0-15,-43-21 0,22 21 0,-1 0 16,-20 0-16,-1 0 0,0 0 16,-21 0-16,22-22 0,-22 22 0,21 0 15,-21 0-15,1 0 0,-1 0 0,0 0 16,-21-21-1,21 21-15,-42 0 125,0 0-93,0 21-32,-1-21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1:22:29.2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889 889 0,'-21'0'110,"0"-21"-95,21 0 1,0 0-16,0-1 16,0 1-1,0 0-15,0 0 16,21 0-16,0 21 16,0 0-1,0 0-15,0 0 16,1 0-16,-1 0 15,-21 21-15,21 0 0,0 0 16,-21 0-16,0 1 0,0 20 16,21 0-16,-21-21 0,0 22 0,0-1 15,0 0-15,0 1 0,0-1 16,-21 0-16,0 1 0,0-1 0,0 0 16,-1 1-16,1-1 0,0-21 15,0 22-15,0-22 0,0 21 16,-22-21-16,22 0 0,0 1 0,-21-1 15,20 0-15,1-21 0,0 0 16,0 0-16,0 0 0,0 0 0,-1 0 16,22-21-16,-21 21 15,0-21-15,21-1 0,0-20 0,0 21 16,0 0-16,0-22 0,0 22 16,0 0-16,0-21 0,0 21 0,0-1 15,0 1-15,21 0 0,-21 0 16,21 21-16,1 0 0,-1 0 15,0 0-15,0 0 0,0 0 16,0 0-16,1 21 0,20 0 16,-21 0-16,0 1 0,0-1 0,-21 0 15,22 0-15,-1 0 0,0 0 16,-21 1-16,0-1 0,0 0 0,21 0 16,-21 0-16,0 0 0,0 1 15,0-1-15,0 0 0,0 0 16,0 0-16,21-42 47,0 21-47</inkml:trace>
  <inkml:trace contextRef="#ctx0" brushRef="#br0" timeOffset="175.89">1270 1418 0,'0'0'0,"0"-21"15,-21 21 1,21-21 15,0 0 1</inkml:trace>
  <inkml:trace contextRef="#ctx0" brushRef="#br0" timeOffset="1175.33">2286 1143 0,'0'0'0,"0"-21"0,21 0 15,-21 0-15,0-1 0,21 1 16,0 0-16,1-21 0,-22 21 16,21-1-16,0-20 0,-21 21 0,0-21 15,0 20-15,0-20 0,0 21 16,0 0-16,0 0 0,0-1 16,-21 1-16,0 21 0,-1 0 15,1 0-15,0 0 0,-21 0 16,21 21-16,-1 1 0,1-1 0,0 0 15,0 21-15,0-21 0,0 22 16,21-22-16,0 21 0,0 1 0,0-1 16,0-21-16,0 21 15,0 1-15,0-22 0,0 21 0,21-21 16,-21 22-16,21-22 0,0 21 0,0-21 16,0 1-16,1-1 0,-1 0 15,0 0-15,0 0 0,0-21 0,0 21 16,-21 1-16,0-1 0,0 0 15,0 0-15,-21 0 16,0 0-16,0-21 0,0 0 0,0 0 16,-1 22-16,1-22 15,-21 0-15,21 0 0,0 0 0,-1 0 0,1-22 16,0 22-16,0-21 0,0 0 16,0 0-16,-1 0 0,1 0 15,0-1-15,21 1 0,0 0 0,-21 0 16,21 0-16,0 0 0,-21-1 15,21 1-15,0 42 32,0 1-32,0-1 15,21 0-15,0 0 0,-21 0 0,21 22 16,-21-22-16,21 0 0,-21 0 16,22 0-16,-1 0 0,-21 1 15,21-1-15,0-21 0,0 21 16,-21 0-16,43-21 0,-22 0 0,0 0 15,0 0-15,21 0 0,-20 0 0,20 0 16,0-21-16,-21 0 0,22 21 16,-1-21-16,0-1 0,-20 1 0,20 0 15,-21-21-15,21 21 0,-20-22 16,-1 1-16,21 0 0,-21-1 0,0 1 16,-21 0-16,22-1 0,-1 1 0,-21 0 15,0-1-15,0 1 0,0 0 16,21 20-16,-21 1 0,0 0 0,0 0 15,0 0-15,0 42 47,0 0-47,-21 0 0,21 22 0,0-1 16,0 0-16,0 1 0,-21-1 0,21 0 16,0 1-16,-22-1 0,22 0 15,-21 1-15,21-22 0,0 21 0,0-21 16,0 22-16,-21-22 0,21 0 15,0 21-15,0-21 0,0 1 16,0-1-16,0 0 0,21-21 31,0 0-15,1-21-16,-1 0 0,0-1 16,-21 1-16,0 0 0</inkml:trace>
  <inkml:trace contextRef="#ctx0" brushRef="#br0" timeOffset="1424.2">2519 1291 0,'0'0'0,"-21"0"0,-1 0 15,44 0 1,-1 0 0,0-21-16,21 21 0,1 0 0,-22 0 15,21-21-15,0 21 16,-20 0-16,20-21 0,-21 21 0,21 0 15,-20-21-15,-1 21 0,0-22 16,0 22-16,0 0 0</inkml:trace>
  <inkml:trace contextRef="#ctx0" brushRef="#br0" timeOffset="3268.08">3238 1397 0,'22'-21'15,"-22"0"1,21 21 0,-21-21-16,21 21 0,-21-22 0,0 1 15,21 21 1,-21-21-16,0 0 0,0 0 16,0 0-16,0-1 15,-21 22 1,0 0-16,0 0 15,-1 0-15,1 0 0,0 22 16,-21-1-16,21 0 0,-1 0 16,1 0-16,0 0 0,0 22 0,0-22 15,0 21-15,21-21 0,0 1 16,-22 20-16,22-21 0,0 0 0,0 0 16,0 1-16,0-1 15,22 0-15,-1-21 0,0 0 16,0 0-16,0 0 0,0 0 0,1 0 15,-1-21-15,-21 0 0,21 21 16,0-22-16,0 1 0,0 0 0,1 0 16,-1 0-16,-21 0 0,21-1 15,-21 1-15,21-21 0,-21 21 16,0 0-16,0-22 0,0 22 0,0 0 16,0 0-16,0 0 0,0-1 15,0 44 1,0-1-1,0 0-15,0 21 16,0-21-16,0 1 0,0-1 0,0 21 16,0-21-16,0 0 0,0 1 0,0-1 15,0 0-15,0 0 0,0 0 16,21 0-16,0-21 0,1 22 0,-1-22 16,0 0-16,0 0 15,0 0-15,0 0 0,22 0 16,-22 0-16,0-22 0,0 22 0,22-21 15,-22 0-15,0 0 0,0 0 0,0 0 16,0-1-16,1-20 0,-1 21 16,0-21-16,0-1 0,0 1 0,0-22 15,-21 22-15,22 0 0,-22-22 16,21 22-16,-21 0 0,0-22 0,0 22 16,0 21-16,0-22 0,0 22 0,0-21 15,0 21-15,0-1 16,0 1-16,0 0 15,0 42 1,0 0-16,0 1 16,0 20-16,0-21 0,0 21 0,0 22 15,0-22-15,0 1 0,-21 20 16,21-21-16,-22 22 0,1-22 0,21 1 16,0 20-16,-21-21 0,21 1 0,-21-22 15,21 21-15,0 1 0,0-22 16,0 21-16,0-21 0,0 0 0,0 1 15,0-1-15,21 0 0,0 0 16,0-21-16,1 21 0,-1-21 16,0 0-16,0 0 0,0 0 0,0 0 15,1 0-15,-1 0 0,0-21 0,21 0 16,-21 21-16,1-21 0,-1 0 16,0-1-16,0 1 0,0-21 0,0 21 15,1 0-15,-22-22 0,0 22 0,21 0 16,-21 0-16,21 0 0,-21-1 15,0 1-15,0 0 0,0 0 0,0 42 47,0 0-47,0 0 16,0 1-16,0-1 0,0 0 0,0 21 16,0-21-16,0 1 0,0-1 15,0 0-15,21 0 0,-21 0 16,21 0-16,0 1 0,1-22 15,-1 0 1,0 0-16,0 0 0,0 0 16,0 0-16,1-22 15,-1 1-15,0 21 0,-21-21 16,21 0-16,0 0 0,0-22 0,1 22 16,-1 0-16,0-21 0,0 21 0,0-22 15,22 22-15,-22-21 16,0 21-16,0-1 0,21-20 0,-20 21 15,-1 21-15,0-21 0,0 21 0,0 0 16,0 0-16,1 0 16,-22 21-1,0 0-15,0 0 16,0 0 0,0-42 46,0 0-62,0 0 16,0 0-16,-22 21 15,22-21-15,-21-1 16,0 22-16,0 0 0,0 0 16,21 22-16,-21-22 15,-1 21-15,1 0 0,21 0 0,-21 0 16,0 22-16,0-22 0,0 21 0,-1-21 15,1 22-15,0-22 0,21 21 16,0-21-16,-21 0 0,21 1 0,0-1 16,0 21-16,0-21 0,0 0 15,21 1-15,0-1 16,22-21-16,-22 0 0,0 0 16,0 0-16,21 0 0,-20 0 0,20 0 15,-21 0-15,0 0 0,22-21 16,-22 21-16,0-22 0,0 22 0,-21-21 15,21 0-15,0 21 0,-21-21 0,0 0 16,22 21-16,-22-21 0,21-1 16,-21 1-16,0 0 0,0 0 15,0 0-15,0 0 0</inkml:trace>
  <inkml:trace contextRef="#ctx0" brushRef="#br0" timeOffset="3506.94">4784 783 0,'0'0'0,"-43"0"16,22 0 0,21-21-16,-21 42 93</inkml:trace>
  <inkml:trace contextRef="#ctx0" brushRef="#br0" timeOffset="3739.81">3810 1143 0,'0'0'0,"0"21"0,21-21 16,0 0-16,0 0 15,22 0-15,-1 0 0,0 0 0,-20-21 16,20 21-16,0 0 16,1-21-16,-1 21 0,-21-21 0,21 21 15,-20 0-15,-1 0 0,0 0 0,0-21 16,0 21-1,0 0 1,1-22-16</inkml:trace>
  <inkml:trace contextRef="#ctx0" brushRef="#br0" timeOffset="4701.08">5651 1080 0,'0'0'0,"0"-22"0,22 22 16,-22-21-1,0 42 17,0 1-32,0-1 0,0 0 15,0 21-15,0-21 0,0 22 16,0-22-16,0 21 0,0-21 0,0 1 16,0 20-16,0-21 0,0 0 15,0 0-15,0 1 0,0-1 0,0 0 16,-22-21-16,22 21 15,0-42 17,0 0-32,0 0 0,0-1 15,0 1-15,0 0 0,0 0 16,0 0-16,22-22 0,-22 22 0,21-21 16,0 0-16,-21 20 0,21-20 15,0 21-15,0-21 0,1 20 16,-1 1-16,0 0 0,21 21 0,-21 0 15,1 0-15,-1 0 0,21 0 16,-21 0-16,0 21 0,1 0 0,-1 1 16,0 20-16,0-21 0,0 21 0,-21-20 15,21 20-15,-21-21 0,0 21 16,0-20-16,0-1 0,0 21 0,0-21 16,0 0-16,0 1 0,-21-22 0,21 21 15,-21 0-15,0-21 16,21-21 15,0 0-31,0-1 16,0 1-16,0-21 15,21 21-15,0 0 0,0-22 0,-21 1 16,22 21-16,-1-22 0,21 1 0,-21 21 16,0 0-16,1 0 0,20-1 15,-21 1-15,0 21 0,22 0 0,-22 0 16,0 0-16,0 21 0,0 1 15,0-1-15,1 0 0,-22 21 0,21-21 16,-21 1-16,0 20 0,0-21 0,0 21 16,0-20-16,-21-1 0,-1 21 0,22-21 15,-21 0-15,21 1 0,0-1 16,-21-21-16,21 21 0,21-21 47,0 0-47</inkml:trace>
  <inkml:trace contextRef="#ctx0" brushRef="#br0" timeOffset="5067.87">6794 1334 0,'0'0'0,"22"0"31,-1-22-31,21 22 15,-21-21-15,0 21 0,22-21 16,-22 0-16,21 21 0,-21-21 0,22 0 16,-22 21-16,0-22 0,0 1 0,-21 0 15,0 0-15,0 0 0,0 0 16,0-1-16,-21 22 16,0 0-16,0 0 0,0 22 15,-22-22-15,22 21 0,0 0 16,-21 21-16,20-21 0,1 1 0,0 20 15,0-21-15,0 21 0,21-20 0,0-1 16,0 21-16,0-21 0,0 0 16,0 1-16,0-1 0,21 0 15,0-21-15,-21 21 0,21-21 0,0 0 16,1 0-16,-1 21 0,21-21 16,-21 0-16,0 0 0,22 0 0,-22-21 15,0 21-15,21-21 0,-20 21 0</inkml:trace>
  <inkml:trace contextRef="#ctx0" brushRef="#br0" timeOffset="5759.47">7451 1143 0,'0'0'0,"0"-21"0,-22 21 32,22 21-17,-21 0-15,21 0 0,0 1 16,0-1-16,0 0 0,0 0 0,0 21 15,0-20-15,0-1 0,0 0 0,-21 0 16,21 0-16,0 0 0,0 1 16,-21-22-16,21 21 0,0 0 0,0 0 31,0-42-15,0 0-1,0 0-15,0-1 0,0 1 16,0 0-16,0 0 0,21-21 15,-21 20-15,21-20 0,0 21 16,1-21-16,-1 20 0,0-20 0,0 21 16,0 0-16,0 0 0,22-1 15,-22 22-15,0 0 0,21 0 0,-20 0 16,-1 0-16,0 22 0,0-1 0,0 0 16,0 21-16,1-21 0,-22 1 15,0-1-15,0 21 0,0-21 0,0 0 16,0 1-16,0-1 0,0 0 0,0 0 15,0 0-15,0 0 0,-22 1 16,1-22 0,0 0-1,21-22 1,0 1 0,0 0-16,21 0 0,-21 0 15,21 0-15,1-1 0,-1-20 0,0 21 16,0-21-16,0 20 0,22-20 15,-22 21-15,21 0 0,-21 0 16,22-1-16,-22 1 0,21 21 0,-21 0 0,22 0 16,-22 0-16,0 21 0,-21 1 15,21-1-15,0 0 0,-21 0 16,0 21-16,0-20 0,0-1 0,0 21 0,0-21 16,0 0-16,0 1 0,0-1 15,-21 0-15,21 0 0,-21-21 16,21 21-16,-21 0 0,21 1 15,-21-22-15,42 0 32,0-22-17</inkml:trace>
  <inkml:trace contextRef="#ctx0" brushRef="#br0" timeOffset="6336.85">8551 529 0,'-42'85'16,"21"-64"-16,21 21 0,0 1 0,0 20 0,0-20 15,0 20-15,0-21 0,0 22 16,-21-1-16,21-20 0,0-1 0,0 22 15,0-22-15,0 0 0,-22 1 16,22-22-16,0 21 0,0-21 0,0 0 16,0 1-16,0-1 0,0 0 15,0 0-15,0-42 47,0 0-47,22 0 16,-22-1-16,21 1 0,0 0 0,-21 0 15,21-21-15,0 20 0,-21-20 16,21 21-16,1-21 0,-1 20 0,-21 1 16,21 0-16,0 0 0,0 0 0,0 0 15,1 21-15,-1 0 0,21 0 16,-21 0-16,0 21 0,1 0 16,20 0-16,-21 21 0,-21-20 0,21-1 15,-21 0-15,0 21 0,0-21 0,0 1 16,0-1-16,-21 0 0,0 0 15,0 0-15,0 0 0,-1 1 0,1-22 16,-21 21-16,21-21 0,0 0 0,-1 0 16,1 21-16,0-21 0,0 0 15,0 0-15,0 0 16,42 0 31,0-21-47,0 21 0,0 0 15</inkml:trace>
  <inkml:trace contextRef="#ctx0" brushRef="#br0" timeOffset="7283.9">9059 1545 0,'21'0'31,"1"-21"-31,-1 0 16,0 0-16,0 21 0,0-21 0,-21-1 16,21 1-16,1 0 15,-1 0-15,-21 0 0,0-22 0,21 22 16,-21 0-16,0-21 0,21 21 0,-21-1 16,0 1-16,0 0 0,0 0 15,-21 21 1,21 21-16,-21 0 15,0 0-15,21 22 16,0-22-16,0 0 0,0 0 0,-22 0 16,22 22-16,0-22 0,0 0 0,0 0 15,0 0-15,0 1 16,0-1-16,0 0 0,22-21 16,-22 21-16,21-21 0,0 0 15,-21 21-15,21-21 0,0 0 0,0 0 16,1 0-16,-1 0 15,0 0-15,0 0 0,0 0 16,0-21-16,1 0 0,-1 0 16,0 0-16,0-1 0,-21 1 0,21 0 15,0 0-15,-21 0 0,22-22 16,-1 22-16,-21 0 0,21 0 0,-21 0 16,0 0-16,21 21 0,-21-22 0,0 44 46,0-1-46,0 0 16,0 0-16,0 0 0,0 0 16,0 1-16,0-1 0,0 0 0,0 0 15,0 0-15,0 0 0,0 1 16,0-1-16,0 0 16,21-21-1,0 0-15,1 0 0,-1 0 16,0 0-16,0 0 0,0 0 15,0 0-15,22-21 0,-22 0 0,0 21 16,0-22-16,22 1 16,-22 0-16,0 0 0,21 0 0,-21 0 15,1-22-15,20 22 0,-21-21 0,0 21 16,-21-1-16,0 1 0,21 0 16,-21 0-16,0 0 0,-21 21 15,0 0 1,0 0-16,21 21 0,-21 0 15,21 0-15,-21 0 0,21 1 0,0-1 16,0 0-16,0 0 0,0 0 16,0 0-16,0 1 0,21-1 0,-21 0 15,21 0-15,-21 0 0,21 0 16,-21 1-16,0-1 16,21-21-16,-21 21 0,0 0 31,-21-21 16,0 0-47,0 0 0,0 0 15,-1 0-15,1 0 0,-21 0 0,21 0 16,-22 0-16,1 0 0</inkml:trace>
  <inkml:trace contextRef="#ctx0" brushRef="#br0" timeOffset="8700.08">212 2942 0,'21'0'0,"0"0"0,0 0 16,0 0-16,0 0 0,1-21 16,20 21-16,-21-21 0,0 0 0,0 0 15,1 21-15,-22-22 0,0 1 16,0 0-16,0 0 0,0 0 0,0 0 16,0-1-16,-22 1 0,1 0 15,0 0-15,0 0 0,0 21 0,0-21 16,-1 21-16,1 0 0,0 0 15,-21 0-15,21 21 0,-1-21 16,-20 42-16,21-21 0,0 0 0,0 22 16,-1-1-16,1 0 0,21-20 15,0 20-15,-21 0 0,21 1 0,0-1 16,0-21-16,0 0 0,0 22 16,0-22-16,0 0 0,21 0 0,0 0 15,1-21-15,-1 0 0,0 0 16,0 0-16,0 0 0,0 0 0,1 0 15,20-21-15,-21 0 16,0 21-16,22-21 0,-22-22 0,0 22 16,0 0-16,0 0 0,0-21 0,-21 20 15,0-20-15,22 21 0,-22-21 16,21-1-16,-21 22 0,0-21 16,0 21-16,0-1 0,0 1 0,0 42 31,21 1-16,-21-1-15,0 21 0,0-21 16,0 0-16,0 22 0,0-22 0,21 21 16,-21-21-16,0 1 0,0 20 15,0-21-15,0 0 0,21 0 16,0 1-16,1-1 0,-1 0 16,0-21-16,0 0 0,21 0 15,-20 0-15,20 0 0,-21 0 0,21-21 16,-20 0-16,20 21 0,0-22 15,-21-20-15,22 21 0,-22 0 0,0 0 16,0-22-16,0 22 0,1-21 16,-22-1-16,0 22 0,0 0 0,0-21 15,0 21-15,0-1 16,0 1-16,-22 21 0,1 0 16,21 21-1,0 1-15,0-1 0,0 0 16,0 0-16,0 0 0,0 0 0,0 1 15,21-1-15,-21 0 0,0 0 16,22 0-16,-22 0 0,21 1 0,-21-1 16,0 0-16,21 0 15,0 0-15,-21 0 0,21-21 0,0 22 16,1-22-16,-1 21 16,0-21-16,0 0 0,0 0 15,0 0-15,1 0 0,-1 0 16,0 0-16,21-21 0,-21 21 0,22-22 15,-22 1-15,21 0 0,-21 0 0,1 0 16,20 0-16,-21-22 16,0 22-16,0-21 0,1-1 0,-22 1 15,0 0-15,0 21 0,21-22 16,-21 22-16,0 0 0,0 0 0,-21 21 31,-1 21-31,1 0 0,21 21 16,-21-20-16,0 20 0,0 0 0,21-21 15,0 22-15,0-1 0,0-21 16,0 22-16,0-22 0,0 0 16,0 0-16,0 0 0,21 0 0,0 1 0,0-22 15,0 0-15,1 0 0,-1 0 16,0 0-16,0 0 0,0 0 16,0 0-16,1 0 0,-1-22 15,21 22-15,-21-21 0,0 0 0,1 0 16,20 0-16</inkml:trace>
  <inkml:trace contextRef="#ctx0" brushRef="#br0" timeOffset="10635.89">3535 2815 0,'-21'0'16,"21"-21"0,0 0-16,0 0 15,0 0-15,21-1 0,-21 1 0,0 0 16,0 0-16,0-21 0,0 20 16,0 1-16,0 0 0,0 0 15,0 0-15,-21 0 0,-1-1 0,1 1 16,0 0-16,0 21 0,0 0 0,-22 0 15,22 0-15,0 0 0,0 0 16,0 21-16,0 0 0,-1 1 0,1-1 16,21 21-16,-21 0 0,21 1 15,-21-1-15,21 0 0,0 1 16,0-1-16,0 0 0,0 1 0,0-22 16,0 0-16,0 21 0,21-20 15,0-1-15,0-21 0,1 21 16,-1-21-16,0 0 0,21 0 0,-21 0 15,1-21-15,20 0 0,-21 21 16,0-22-16,22 1 0,-22 0 0,0 0 16,0 0-16,0 0 0,0-22 0,1 22 15,-22 0-15,21-21 0,-21-1 16,0 22-16,0-21 0,0 21 0,0-22 16,0 22-16,21 0 0,-21 0 0,0 42 46,0 0-46,0 21 0,0-20 0,-21 20 16,21 0-16,-21-21 0,21 22 16,0-1-16,0 0 0,0-20 0,0 20 15,0-21-15,21 0 0,0 0 0,0 1 16,0-1-16,0-21 0,1 0 0,-1 21 16,21-21-16,-21 0 0,22 0 15,-22 0-15,21-21 0,0 21 0,-20-21 16,20-1-16,-21 1 0,21 0 0,-20 0 15,20 0-15,-21 0 0,0-22 16,0 22-16,1-21 0,-22 21 16,0-22-16,0 22 0,0-21 0,0 21 15,0-1-15,0 1 0,-22 0 16,1 21-16,0 0 0,0 0 16,0 21-16,21 0 0,-21 1 0,21-1 15,0 0-15,0 0 0,0 21 0,0-20 16,0-1-16,21 21 0,0-21 15,0 0-15,0 1 0,-21-1 0,21 0 16,1 0-16,-22 0 0,21 0 16,-21 1-16,0-1 15,0 0-15,-21-21 32,-1 0-32,1 0 15,0 0-15,21-21 0,0 0 16,-21 21-16,0-22 0,21 1 0,-21 21 15,21-21-15,-22 0 0,22 0 16,0 42 15,0 0-15,0 0-16,0 0 0,0 1 16,22-22-16,-22 21 15,21-21-15,0 21 0,0-21 16,0 0-16,0 0 0,1 0 0,-1 0 15,0 0-15,0 0 0,0 0 0,0 0 16,22-21-16,-22 21 0,21-21 16,-21-1-16,22 1 0,-1 0 0,-21 0 15,22 0-15,-1 0 0,0-22 0,-21 22 16,22-21-16,-22-1 0,0 1 16,0 21-16,0-21 0,-21 20 0,0-20 15,0 21-15,-21 21 16,0 0-16,-21 0 15,21 21-15,-1 0 0,1 0 0,0 1 16,21 20-16,0-21 0,0 21 16,0-20-16,0-1 0,0 21 0,0-21 15,0 0-15,0 1 0,21-1 16,0 0-16,1-21 0,-22 21 0,0 0 16,0 0-16,0 1 15,-22-22 16,1 0-15,0 0-16,21-22 0,-21 22 16,21-21-16,-21 21 0,0 0 15,21 21 17,0 1-17,0-1-15,21-21 16,0 0-16,0 21 0,0-21 15,0 0-15,1 0 0,-1 0 0,21 0 16,-21 0-16,0 0 0,1 0 16,20-21-16,-21 0 0,21 21 0,-20-22 15,-1 22-15,21-21 0,-21 0 0,0 21 16,1-21-16,-1 0 0,0 0 16,0-1-16,-21 1 0,21 0 0,-21 0 15,21-21-15,-21 20 0,0 1 16,0 0-16,0 0 0,0 42 31,0 0-15,-21 0-16,21 1 0,0-1 0,-21 21 15,0-21-15,21 0 0,0 1 16,0-1-16,0 21 0,0-21 0,0 0 16,0 1-16,0-1 0,21-21 15,0 0-15,0 21 0,1-21 0,-1 0 16,0 0-16,21 0 0,-21 0 15,22 0-15,-22-21 0,0 21 0,21-21 16,-20-1-16,20 1 0,-21 0 16,0 0-16,0 0 0,1 0 0,-1-22 15,-21 22-15,21-21 0,-21-1 16,0 1-16,0 21 0,0-21 0,0-1 16,0 22-16,-21 0 0,0 0 0,-1 0 15,1 21-15,0 0 0,0 0 16,0 0-16,0 0 0,-22 21 0,22 0 15,0 0-15,0 0 0,0 0 0,-1 1 16,22-1-16,-21 0 0,21 0 16,0 0-16,0 0 15</inkml:trace>
  <inkml:trace contextRef="#ctx0" brushRef="#br0" timeOffset="12876.12">5927 2561 0,'0'0'0,"21"0"0,-21-21 15,21 21-15,-21-21 0,0 0 0,0 0 16,21-1-16,-21 1 15,0 0-15,0 0 16,-21 21 0,0 21-1,0-21-15,21 42 0,-22-20 0,1 20 16,0-21-16,0 21 0,21 1 0,-21-1 16,0 0-16,21-20 0,0 20 15,0 0-15,0-21 0,0 1 0,0 20 16,0-21-16,0 0 0,0 0 0,21 1 15,0-22-15,0 0 0,0 0 16,0 0-16,22 0 0,-22 0 16,21 0-16,1 0 0,-22-22 15,21 22-15,0-21 0,-20 0 0,20 0 16,-21 0-16,0 0 0,0-1 16,1-20-16,-1 21 0,0 0 0,-21-22 15,21 22-15,-21-21 0,0 21 0,0 0 16,0-1-16,0 1 0,0 0 0,0 0 15,-21 21 1,21 21 0,-21 0-16,21 0 0,-21 22 0,21-22 15,-22 21-15,22-21 0,0 22 16,0-22-16,0 21 0,0-21 0,0 1 16,0 20-16,0-21 0,22 0 0,-1 0 15,0-21-15,0 22 0,0-1 16,0-21-16,22 0 0,-1 0 15,-21 0-15,22 0 0,-1 0 0,21 0 16,-20 0-16,-1 0 0,0-21 0,22-1 16,-22 1-16,1 21 0,-1-21 15,-21 0-15,21 0 0,-20 0 0,-1-22 16,0 22-16,-21-21 0,0 21 0,21-22 16,-21 22-16,0-21 0,0-1 0,0 22 15,0 0-15,0 0 0,0 0 16,-21 21-16,0 0 0,0 0 0,-1 0 15,1 0-15,0 21 0,0 0 16,-21 0-16,20 22 0,1-22 16,-21 21-16,21 0 0,0-20 0,-1 20 15,1-21-15,0 0 0,21 22 0,0-22 16,0 0-16,0 0 0,0 0 0,0 0 16,21-21-16,0 0 15,22 0-15,-22 0 0,0 0 16,0 0-16,22 0 0,-22 0 0,0-21 15,0 21-15,0-21 0,0 0 16,1 0-16,-1 21 0,0-21 16,-21-22-16,0 22 0,21 0 0,-21-21 0,21 20 15,-21-20-15,0 21 0,0-21 16,0 20-16,0 1 0,0 0 16,0 42-1,0 0-15,0 1 0,0-1 16,0 0-16,0 0 0,-21 21 0,21-20 15,0-1-15,0 21 0,0-21 16,0 0-16,0 1 0,0-1 0,0 0 16,0 0-16,21-21 0,-21 21 0,21-21 15,1 0-15,-1 0 0,0 0 0,0 0 16,0 0-16,0 0 0,1 0 16,-1 0-16,0 0 0,21-21 0,-21 21 15,1-21-15,-1 0 0,0 0 16,0-1-16,0 1 0,0-21 0,1 0 15,-1 20-15,0-20 0,0-21 16,0 20-16,0 1 0,1-22 0,-22 22 16,0 0-16,21-1 0,-21 1 0,21 21 15,-21-21-15,0 20 0,0 1 16,-21 42 0,0 1-1,21 20-15,-22-21 0,1 21 0,21 1 16,-21-1-16,21 0 0,0 1 15,-21-1-15,21 0 0,0 1 0,0-22 16,0 21-16,0 1 0,0-22 16,0 21-16,0-21 0,0 0 0,21 1 15,0-1-15,0 0 0,1 0 16,20-21-16,-21 0 0,0 21 0,22-21 16,-22 0-16,21 0 0,0 0 0,1 0 15,-22-21-15,21 0 0,1 21 0,-22-21 16,0 21-16,0-21 0,0-1 15,0 1-15,1 0 0,-22 0 0,0-21 16,0 20-16,0 1 0,0 0 16,0-21-16,0 21 0,0-1 15,-22 22 1,1 0-16,0 0 16,0 22-16,21-1 0,0 0 0,0 0 15,0 0-15,0 0 0,0 22 16,0-22-16,0 0 0,0 0 0,0 0 15,0 1-15,21-1 0,0-21 16,0 21-16,1-21 0,-1 0 0,21 21 16,-21-21-16,22 0 0,-1 0 15,-21 0-15,21 0 0,1 0 0,-22 0 16,21 0-16,1-21 0,-1 21 0,-21-21 16,21 21-16,1-21 0,-22-1 15,21 1-15,-21 0 0,1 0 16,-1 0-16,0 0 0,0-22 0,0 22 15,-21-21-15,0 21 0,0-22 0,0 22 16,0 0-16,0 0 0,0 0 0,0-1 16,-21 22-16,0 0 0,0 0 15,0 0-15,-1 0 0,1 22 16,0-1-16,0 0 0,0 21 0,0-21 16,-1 1-16,1 20 0,0-21 0,21 0 15,0 22-15,0-22 0,-21 0 16,21 0-16,0 0 0,0 0 0,0 1 15,0-1-15,0 0 0,21-21 16,0 21-16,0-21 0,1 0 16,-1 0-16,0 0 0,0 0 15,0 0-15,0 0 0,1-21 16,-1 21-16,0-21 0,0 0 0,0-1 16,0 1-16,1 0 0,-1-21 0,0 21 15,0-22-15,0 1 0,0 0 16,1-22-16,-1 22 0,0-1 0,0-20 15,-21 21-15,21-22 0,0 22 0,1-1 16,-22 1-16,0 21 0,0-21 16,21 20-16,-21 1 0,0 0 15,0 42 1,-21-21-16,-1 21 16,1 22-16,0-22 0,21 21 15,-21 1-15,0-1 0,0 21 0,-1-20 16,22 20-16,0-20 0,0 20 0,-21-21 15,21 1-15,0 20 0,0-42 0,0 22 16,0-1-16,0-21 0,0 0 16,21 1-16,-21-1 0,22 0 0,-1 0 15,0-21-15,0 0 0,21 0 0,-20 0 16,-1 0-16,21 0 0,-21 0 0,22 0 16,-22 0-16,21 0 0,-21 0 15,0-21-15,1 0 0,-1 21 16,0-21-16,0-1 0,0 22 0,0-21 15,1 0-15,-22 0 0,0 0 0,0 0 16,0-22-16,0 22 0,0 0 0,0 0 16,-22 0-16</inkml:trace>
  <inkml:trace contextRef="#ctx0" brushRef="#br0" timeOffset="13126.97">7853 2350 0,'0'0'0,"-21"0"16,-1 0-16,44 0 15,-1 0-15,0 0 0,21 0 16,1 0-16,-1 0 0,0-22 16,22 22-16,-22 0 0,22-21 0,-22 21 15,0-21-15,1 21 0,-1 0 0,0 0 16,1 0-16,-22-21 0,0 21 0,0 0 15,0 0-15,-42 0 32,0 0-32,0 0 0</inkml:trace>
  <inkml:trace contextRef="#ctx0" brushRef="#br0" timeOffset="13362.84">6858 2223 0,'0'0'15,"-21"0"-15,0 0 0,21 21 78,0 0-62,-22-21-16,1 21 0</inkml:trace>
  <inkml:trace contextRef="#ctx0" brushRef="#br0" timeOffset="15675.27">2349 3958 0,'0'0'0,"22"0"0,-1-21 16,-21 0-16,21 0 15,0 0-15,-21-1 16,0 1-16,0 0 16,-21 21-1,0 0-15,0 0 0,-1 0 16,1 0-16,0 21 16,0 0-16,0 22 0,0-1 0,-1 0 15,-20 1-15,21-1 0,0 22 0,0-22 16,-1 21-16,22-20 0,0-1 15,0 0-15,0 1 0,0-1 0,22-21 16,-1 0-16,0 1 0,21-1 16,1 0-16,-1-21 0,21 0 0,-20 0 15,20 0-15,-20 0 0,20-21 0,-21 0 16,22-1-16,-22 1 0,1 0 16,-1 0-16,0-21 0,1 20 15,-1-20-15,-21 0 0,0-1 0,22 1 0,-22 0 16,-21-22-16,21 22 15,-21 0-15,21-22 0,-21 22 0,0-1 16,0 1-16,0 0 0,0-1 0,0 22 16,0 0-16,0 0 0,0 0 15,-21 42 1,21 0-16,-21 0 0,21 0 16,0 22-16,-21-1 0,21 0 15,-22 1-15,22-1 0,0 22 0,0-22 16,0 21-16,0-20 0,0-1 15,0 0-15,0 1 0,22-1 0,-1 0 16,0-20-16,0 20 0,0-21 0,0 0 16,22-21-16,-22 21 0,21-21 15,1 0-15,-1 0 0,0 0 16,1 0-16,20 0 0,-21-21 0,1 21 16,20-21-16,-20 0 0,-1 0 0,0 0 15,1-1-15,-22 1 0,0 0 16,0 0-16,0-21 0,-21-1 0,21 22 15,-21-21-15,0-1 0,0 1 0,0 21 16,0-21-16,-21 20 0,0-20 16,0 21-16,0 0 15,0 21-15,-1 0 0,1 0 0,0 0 16,0 0-16,-21 21 0,20 0 0,1 0 16,0 22-16,0-22 0,0 21 15,0 0-15,-1 1 0,22-1 0,0-21 16,0 22-16,0-1 0,0-21 0,0 0 15,0 0-15,22 1 0,-1-1 16,0 0-16,0-21 0,0 0 0,0 0 16,22 0-16,-22 0 0,21 0 0,-21 0 15,1 0-15,-1-21 0,0 0 16,0-1-16,0 22 0,0-21 0,-21-21 16,0 21-16,22 0 0,-22-22 15,0 22-15,21-21 0,-21-1 0,0 1 16,0 21-16,0-21 0,0 20 15,0 1-15,0 0 0,0 42 32,0 0-32,0 1 0,0-1 15,0 0-15,0 21 0,0-21 0,-21 22 16,21-1-16,0-21 0,0 22 0,0-22 16,0 0-16,0 21 0,0-21 15,0 1-15,21-22 0,-21 21 0,21 0 16,0-21-16,0 0 0,0 0 0,1 0 15,-1 0-15,0 0 0,21 0 0,-21 0 16,22-21-16,-22 0 0,21-1 16,1 1-16,-22 0 0,21 0 15,-21 0-15,22-22 0,-22 1 0,21 0 16,-21 21-16,0-22 0,1 1 16,-1 0-16,-21-1 0,0 22 0,0 0 15,0 0-15,0 42 31,0 0-31,0 0 16,0 0-16,0 1 0,0 20 0,0-21 16,0 0-16,0 0 0,0 1 15,0-1-15,21 0 0,-21 0 16,0 0-16,0 0 0,0 1 16,0-1-16,-21-21 46,0 0-46,21-21 16,-22 21-16,1 0 0,21-22 16,-21 22-16,0 0 15,0 0 1,21 22 0,0-1-16,0 0 15,0 0-15,21-21 0,0 0 16,-21 21-16,21-21 0,0 0 15,22 0-15,-22 0 0,0 0 0,21 0 16,1 0-16,-1 0 0,0 0 0,22 0 16,-22-21-16,22 21 0,-22-21 15,22 0-15,-22 0 0,21 21 0,-20-22 16,-1-20-16,0 21 0,1 0 0,-22 0 16,0-22-16,21 22 0,-42-21 0,22 21 15,-22-22-15,0 22 0,0 0 16,0 0-16,0 0 0,-22-1 15,1 22-15,0 0 16,0 0-16,0 0 0,0 22 0,21-1 16,0 0-16,-22 0 0,22 0 0,0 0 15,0 1-15,0 20 0,22-21 16,-1 0-16,0 0 0,0 1 0,0 20 16,0-21-16,22 0 0,-22 0 0,21 1 15,-21-1-15,22 0 0,-1-21 0,-21 21 16,0-21-16,-21 21 0,0 0 15,-21-21 1,0 0-16,0 0 16,-21 0-16,20 0 0,1 0 0,0 0 15,0 0-15,0 0 16,21-21 0,0 0-16,21 0 0</inkml:trace>
  <inkml:trace contextRef="#ctx0" brushRef="#br0" timeOffset="18303.27">14690 0 0,'21'0'0,"0"0"31,0 0 32,0 0-32,-21 21-31,0 0 15,0 22-15,0-22 0,0 21 0,0-21 16,0 1-16,0 20 0,0 0 0,0-21 16,0 22-16,0-22 15,-21 21-15,21-21 0,0 22 0,0-1 16,-21-21-16,21 22 0,0-1 0,0-21 16,0 21-16,0 1 0,0-1 15,0 0-15,-21 1 0,21-1 0,0 0 16,0 1-16,-21-1 0,21 0 0,0 1 15,0-22-15,0 21 0,0 1 16,0-1-16,0 0 0,0-21 0,0 22 16,0-22-16,0 21 0,0-21 15,0 22-15,0-1 0,0-21 0,0 22 0,0-22 16,0 21-16,0 0 0,0-20 16,0 20-16,0 0 0,0-21 15,0 22-15,0-1 0,0-21 0,0 22 16,21-1-16,-21-21 0,0 21 0,0-20 15,21 20-15,-21-21 0,0 21 0,0-20 16,0 20-16,0 0 0,0-21 16,0 22-16,0-1 0,0-21 0,0 22 15,21-1-15,-21 0 0,0-21 0,0 22 16,0-1-16,0 0 0,0-20 0,0 20 16,0 0-16,0 1 0,0-22 15,0 21-15,0 0 0,0 1 0,0-1 16,0-21-16,0 22 0,0-1 0,0 0 15,0 1-15,0-1 0,0 0 16,0 1-16,0-1 0,0 0 0,0 1 16,0-1-16,0-21 0,0 21 0,0 1 15,0-1-15,0 0 0,0 1 16,0-22-16,0 21 0,0 1 0,0-1 16,0 0-16,0 1 0,0-1 0,0 0 15,0 1-15,0 20 0,0-21 0,0 1 16,0-1-16,0 0 0,0 1 0,0-1 15,0 0-15,0 1 0,0-1 16,0 0-16,0 1 0,0-1 0,0 0 16,0 1-16,0 20 0,0-20 0,0-1 15,0 21-15,0-20 0,0-1 16,0 0-16,21 22 0,-21-22 0,0 1 16,0-1-16,0 0 0,21 1 0,-21 20 15,0-21-15,22 1 0,-22-1 0,0 0 16,0 22-16,21-22 0,-21 1 15,21-1-15,-21 0 0,0 1 0,21-1 16,-21 0-16,21 22 0,-21-22 16,0 0-16,21 1 0,1-1 0,-22 0 15,0 22-15,0-22 0,21 22 0,0-22 0,-21 22 16,21-22-16,0 21 0,-21-20 16,21-1-16,-21 22 0,22-22 0,-22 0 15,21 22-15,0-22 0,-21 0 0,0 1 16,21 20-16,-21-20 0,21-1 0,-21 21 15,0-20-15,0-1 0,0 0 0,21 22 16,-21-22-16,0 1 0,22-1 16,-22 21-16,0-20 0,0-1 0,21 0 15,-21 1-15,21-1 0,-21 22 0,0-22 16,0 0-16,21 1 0,-21 20 0,21-21 16,-21 1-16,0-1 0,0 0 0,21 1 15,-21 20-15,22-20 0,-22-1 0,0 0 16,0 1-16,0-1 0,21 0 15,-21 1-15,0-1 0,21 0 0,-21 1 16,0-1-16,0 0 0,0 1 0,0-1 16,0 0-16,0 1 0,0-1 0,0 0 15,0 1-15,0-1 0,0 0 0,0 1 16,0-1-16,0 0 0,0 1 0,-21-1 16,21 0-16,0 1 0,-21-1 0,21 0 15,0 1-15,-22 20 0,22-21 0,0 1 16,0-1-16,0 0 0,0 1 15,0-1-15,0 0 0,0 1 0,0-1 16,0 0-16,0 1 0,-21-1 0,21 0 16,0 1-16,0-1 0,-21 22 15,21-22-15,0 0 0,0 1 0,0-1 16,0 21-16,0-20 0,0-1 0,0 0 16,0 1-16,0-1 0,0 0 0,0 22 15,0-22-15,0 1 0,-21 62 16,21-62-16,0 20 0,0-20 0,0-1 15,0 21-15,0-20 0,0-1 0,0 22 16,0-22-16,0 0 0,0 22 16,0-22-16,0 22 0,0-22 0,0 21 15,-21-20-15,21 20 0,0 1 0,0-22 0,-21 22 16,21-1-16,0-21 0,-22 22 0,22-22 16,0 22-16,0-1 0,-21-20 15,21 20-15,0 1 0,-21-1 16,21 1-16,0-22 0,0 21 0,0 1 15,0-1-15,0-20 0,0 20 0,0 1 16,0-1-16,-21 1 0,21-22 0,0 22 16,0-1-16,0 1 0,0-1 0,0 1 15,0-1-15,0 1 0,0-1 0,0-21 16,0 22-16,0-1 0,0 1 0,0-1 16,0 1-16,0-1 0,0 1 0,0-1 15,0 1-15,0-1 0,0-20 16,0 20-16,0 1 0,21-1 0,-21 1 0,0-1 15,21 1-15,-21-1 16,0 1-16,0-22 0,21 22 0,-21-1 16,22 1-16,-22-1 0,0 1 0,0-22 15,21 21-15,-21 1 0,21-22 0,-21 22 16,0-1-16,0-20 0,0 20 0,0 1 16,21-22-16,-21 21 0,0-20 0,21 20 15,-21 1-15,0-22 0,0 22 0,0-22 16,0 21-16,21-20 0,-21-1 15,0 22-15,22-22 0,-22 21 16,0-20-16,0 20 0,0-20 0,0-1 16,21 0-16,-21 22 0,0-22 0,0 0 15,0 1-15,0-1 0,21 0 0,-21 1 16,0-1-16,0 0 0,0 1 0,21-22 16,-21 21-16,0 1 0,0-1 15,0 0-15,0-21 0,0 22 0,0-1 16,0-21-16,0 22 0,0-22 0,0 21 15,0-21-15,0 0 0,0 22 0,0-22 16,0 0-16,0 0 0,0 22 16,0-22-16,0 0 0,0 0 0,0 0 15,0 0-15,0 1 0,0-1 16,0 0-16,0 0 0,0 0 0,0 0 16,0 1-16,0-1 0,0 0 0,0 0 15,0 0-15,-21 0 16,21 1-16,-21-22 0,21 21 0,0 0 15,0 0-15,-21 0 0,21 0 16,-22 1-16,22-1 0,0 0 16,0 0-16,-21-21 0,0 0 31,21-21-31,0 0 16,0 0-16,0-22 0,0 22 0</inkml:trace>
  <inkml:trace contextRef="#ctx0" brushRef="#br0" timeOffset="19496.9">16150 1080 0,'0'0'0,"0"-22"16,0 1-16,0 0 16,0-21-16,0 21 0,0-1 0,0 1 0,0 0 15,0 0-15,0 0 0,0 0 16,0 42-1,0 0-15,0 21 16,0-21-16,0 22 0,0-1 16,0 22-16,0-22 0,0 0 0,-21 1 15,21-1-15,-21 21 0,0-20 0,21-1 16,0 0-16,-22-20 0,22 20 16,-21 0-16,21-21 0,0 22 0,0-22 15,-21 0-15,21 0 0,0 0 0,0 1 16,0-1-16,0-42 31,21-1-31,0 1 16</inkml:trace>
  <inkml:trace contextRef="#ctx0" brushRef="#br0" timeOffset="19807.72">16214 1037 0,'0'0'0,"0"-21"0,0 0 0,-22-21 15,1-1 1,21 22-16,0 0 0,21 21 31,1 21-31,20 0 0,-21 22 0,0-22 16,22 21-16,-22 0 0,21-20 0,-21 20 16,22 0-16,-22 1 0,21-1 15,-21 0-15,0 1 0,1-1 0,-22-21 16,0 21-16,21-20 0,-21 20 15,0-21-15,0 0 0,0 0 0,0 1 16,0-1-16,0 0 0,0-42 47,0 0-47,0-1 0,0 1 16,0 0-16,0 0 0,0-21 15</inkml:trace>
  <inkml:trace contextRef="#ctx0" brushRef="#br0" timeOffset="20084.56">16743 847 0,'0'0'0,"0"-43"0,0-20 15,0 42-15,0 0 0,0 42 32,0 0-32,0 0 0,0 21 15,-21 1-15,21-1 0,0 22 16,-22-22-16,1 21 0,21-20 0,-21 20 15,0-20-15,0-1 0,21 0 0,-21 1 16,-1-1-16,1 0 0,21-21 16,0 22-16,-21-22 0,21 0 15,-21 0-15,21 0 0,0 1 0,0-1 16,0 0-16,0 0 16,21-42-1,0 0 1,0 0-16,1-1 0,-1 22 0</inkml:trace>
  <inkml:trace contextRef="#ctx0" brushRef="#br0" timeOffset="20699.75">17272 1185 0,'21'-21'16,"-42"42"-16,63-42 0,-42 0 0,21 21 15,1-21-15,-22 0 0,21 21 0,0-21 16,-21-1-16,21 1 0,0 0 0,-21 0 16,21-21-16,1 20 0,-22 1 15,0 0-15,0 0 0,0 0 16,0 0-16,0-1 16,-22 22-16,1 0 15,0 0-15,0 22 0,-21-22 16,20 42-16,-20-21 0,21 0 15,-21 22-15,20-22 0,-20 21 0,21 0 16,0-20-16,-22 20 0,22-21 0,21 21 16,-21-20-16,21-1 0,-21 0 15,21 0-15,0 0 0,0 0 0,0 1 16,21-1-16,0-21 0,22 21 16,-22-21-16,0 0 0,21 21 15,-21-21-15,1 0 0,-1 21 0,0-21 16,21 0-16,-21 21 0,1-21 15,-22 22-15,21-22 0,-21 21 16,0 0 0,0 0-1,-21 0-15,-1 0 16,1-21-16,0 22 0,0-22 16,-21 21-16,20-21 0,1 0 15,0 0-15,0 21 0,0-21 0,0 0 16,-1 0-16,1 0 0,0 0 15,0 0-15,0 0 0,0 0 16,-1 0 0,22-21 31,0 0-32,0-1-15,22 1 16,-1 21-16</inkml:trace>
  <inkml:trace contextRef="#ctx0" brushRef="#br0" timeOffset="21727.89">18881 1080 0,'0'0'0,"0"-22"15,0 1-15,0 0 0,0 0 0,0 0 16,0 42 15,0 0-31,0 21 0,0-20 0,0 20 16,0-21-16,0 21 0,0-20 16,0 20-16,0-21 0,0 21 15,0-20-15,0-1 0,0 21 0,0-21 16,0 0-16,0 1 0,0-1 15,0 0-15,-22-21 16,22 21-16,0-42 31,0 0-31,0 0 16,0-1-16,0 1 0,22 0 16,-22 0-16,0-21 0,0 20 0,21 1 15,0-21-15,-21 21 0,21-22 16,-21 1-16,21 21 0,0 0 15,1 0-15,-22-1 0,21 1 0,0 0 16,0 21-16,0 0 0,0 0 16,1 0-16,-1 21 0,0 0 0,0 22 15,21-22-15,-20 0 0,-1 21 0,0-20 16,-21 20-16,0-21 0,21 21 16,-21-20-16,0-1 0,0 0 0,0 0 15,0 0-15,0 0 0,0 1 0,-21-1 16,21 0-16,-21-21 0,0 0 15,-1 0 17,22-21-32,0 0 15,0-1-15,0 1 0,22 0 16,-22 0-16,21 0 0,0 0 0,0-22 16,0 22-16,0-21 0,22 21 0,-22-22 15,21 22-15,1 0 0,-22 0 16,21 0-16,-21 21 0,22 0 0,-22 0 15,0 0-15,0 21 0,0 0 0,0 0 16,1 21-16,-22-20 0,0-1 16,0 21-16,0-21 0,0 22 15,0-22-15,0 0 0,0 0 0,-22 0 16,22 0-16,-21 1 0,21-1 16,-21-21-16,21 21 0,21-21 46,0-21-46,1 0 0,-1 21 16</inkml:trace>
  <inkml:trace contextRef="#ctx0" brushRef="#br0" timeOffset="22095.68">20108 1270 0,'0'0'0,"0"21"0,-21-21 16,42 0 15,0 0-15,1-21-16,20 21 0,-21-21 0,0 0 15,0 21-15,1-21 0,-1 21 0,-21-22 16,0 1-16,0 0 0,0 0 16,0 0-16,0 0 0,-21-1 15,-1 22 1,1 0-16,0 22 0,0-1 15,0 0-15,0 0 0,-1 0 0,1 22 16,0-22-16,0 21 0,21-21 16,-21 22-16,21-22 0,-21 0 15,21 21-15,0-21 0,0 1 0,0-1 16,0 0-16,21 0 0,0-21 16,0 0-16,0 0 0,0 0 15,1 0-15,20 0 0,-21 0 0,21 0 16,1 0-16,-22 0 0,21-21 0,1 0 15,-1 0-15</inkml:trace>
  <inkml:trace contextRef="#ctx0" brushRef="#br0" timeOffset="22759.29">20743 1185 0,'0'0'0,"21"-21"16,-21 0-16,0-21 16,-21 42-1,0 21-15,21 0 16,-21 0-16,21 0 0,-21 22 15,21-22-15,0 0 0,0 0 0,0 0 16,0 1-16,0-1 0,0 0 16,0 0-16,0 0 0,-21 0 0,21 1 15,0-1-15,-22-21 16,22 21-16,0-42 47,0 0-32,0-1-15,0 1 0,0 0 16,0-21-16,0 21 0,22-22 0,-1 22 16,0-21-16,21 21 0,-21-22 15,1 22-15,20 0 0,-21 0 0,21 0 16,-20 21-16,20 0 0,-21 0 0,21 0 16,-20 21-16,-1 0 0,0 0 15,0 0-15,0 0 0,-21 22 0,21-22 16,-21 0-16,0 21 0,0-20 0,0-1 15,0 0-15,0 0 16,-21 0-16,21 0 0,-21 1 0,0-22 16,21 21-16,-21-21 0,0 0 15,21-21 17,0-1-32,0 1 0,0 0 15,21 0-15,0 0 0,0 0 0,-21-1 16,21-20-16,22 0 0,-22 21 15,0-22-15,0 22 0,21 0 16,-20 0-16,20 0 0,-21 21 0,0 0 16,0 0-16,1 0 0,-1 21 0,-21 0 15,0 0-15,0 0 0,0 0 16,0 22-16,0-22 0,0 21 0,0-21 16,0 22-16,0-22 0,-21 0 15,21 0-15,-22 0 0,1 1 0,21-1 16,0 0-16,-21 0 0,0 0 15,21-42 17,21 21-32,0-21 15</inkml:trace>
  <inkml:trace contextRef="#ctx0" brushRef="#br0" timeOffset="23287.56">21886 741 0,'0'0'0,"0"-21"0,0 0 0,0-1 0,-21 22 31,0 22-15,21-1-16,0 0 0,-21 21 0,21 1 16,-21-1-16,21 0 0,-22 1 0,22-1 15,-21 21-15,21-20 0,0-1 16,-21 0-16,21 1 0,-21-1 0,0 0 15,21-20-15,0 20 0,-21-21 0,21 0 16,-22 0-16,22 1 0,-21-1 16,21 0-1,0-42 17,0 0-32,0-1 0,21 1 15,1 0-15,-1 0 0,0 0 0,0-22 16,0 22-16,0 0 0,1-21 15,-1 21-15,21-1 0,-21 1 0,0 21 16,22-21-16,-22 21 0,0 0 0,0 0 16,0 0-16,1 21 15,-1 0-15,-21 1 0,0-1 16,0 0-16,0 21 0,0-21 0,0 1 0,-21-1 16,-1 0-16,1-21 15,0 21-15,0 0 0,0 0 0,-22-21 16,22 22-16,0-22 0,0 0 0,0 21 15,-22-21-15,43 21 0,-21-21 16,0 0-16,0 0 0,0 0 16,21-21-1,21 0-15,0 21 16,0-22-16,22 1 0</inkml:trace>
  <inkml:trace contextRef="#ctx0" brushRef="#br0" timeOffset="23639.35">22373 1291 0,'0'-21'16,"0"0"0,21 0-16,0 0 15,1-1-15,-22 1 16,21 0-16,-21 0 0,0 0 0,0 0 15,0-1-15,-21 22 32,-1 0-32,1 0 0,0 22 0,0-1 15,0 0-15,0 0 16,-1 21-16,22-20 0,0-1 0,-21 21 16,21-21-16,0 0 0,0 1 0,0-1 15,0 0-15,0 0 0,0 0 0,0 0 16,0 1-16,21-22 15,1 0-15,-1 0 16,0 0-16,0 0 0,0 0 0,0 0 16,1 0-16,-1-22 0,0 22 15,0-21-15</inkml:trace>
  <inkml:trace contextRef="#ctx0" brushRef="#br0" timeOffset="24047.64">22691 1164 0,'0'0'0,"0"-21"0,0-21 15,21 42-15,-21-21 16,21 21-16,0 0 0,0-22 16,0 22-16,22 0 0,-22 0 15,0 0-15,21 0 0,1 22 16,-1-1-16,-21-21 0,0 21 0,1 0 16,-1 0-16,-21 22 0,21-22 15,-21 0-15,0 0 0,0 0 0,0 0 16,-21 22-16,0-22 0,-1 0 15,1-21-15,0 21 0,0 0 0,0 1 16,0-22-16,-1 0 0,1 21 16,0-21-16,21-21 31,0-1-31,0 1 16,21 0-16,0 21 0,1-21 15,-1-21-15,0 20 0,0 1 0,0-21 16,0 21-16,1-22 0,20 22 15,-21 0-15,0 0 0,0-21 0,1 20 16,-1 22-16,-21-21 0,0 0 0,21 21 16,0 0-1</inkml:trace>
  <inkml:trace contextRef="#ctx0" brushRef="#br0" timeOffset="24476.39">23749 1122 0,'0'0'0,"0"-21"16,0 0-16,0-1 0,-21 22 31,0 0-31,-1 0 0,1 0 15,0 0-15,0 0 0,-21 0 16,20 22-16,1-1 0,0 0 0,0-21 16,0 21-16,21 0 0,-21-21 0,21 21 15,0 1-15,0-1 16,0 0-16,21 0 16,0-21-16,-21 21 0,21-21 15,0 21-15,0 1 0,1-1 16,-22 0-1,0 0-15,0 0 16,-22 0 0,1-21-1,0 0-15,0 22 0,0-22 0,0 0 16,-1 0-16,1 0 0,0 0 0,0 0 16,0 0-16,0 21 0,-1-21 15,1 0 1,21-21-1,0-1-15,21 1 0</inkml:trace>
  <inkml:trace contextRef="#ctx0" brushRef="#br0" timeOffset="25175.99">25061 1122 0,'0'0'16,"43"0"-16,-1-42 15,-21 20-15,-21 1 0,0 0 0,0 0 0,0 0 16,0 0-16,0-1 0,0 1 0,0 0 16,-21 21-16,0 0 0,21-21 15,-43 21-15,22 0 0,0 0 16,0 21-16,0 0 0,-22 0 0,22 22 15,0-22-15,-21 21 0,21 1 16,-1-22-16,1 21 0,0 0 0,0-20 16,0-1-16,21 21 0,-21-21 0,21 0 15,0 1-15,0-1 0,0 0 16,21 0-16,0-21 0,0 0 16,0 0-16,0 0 0,1 0 0,-1 0 15,0 0-15,0 0 0,0 0 16,22 0-16,-22-21 0,0 0 0,0 21 15,0-21-15,0-1 0,1 1 0,-1 0 16,0-21-16,-21 21 16,21-22-16,0 22 0,-21-21 0,0-1 15,21 22-15,-21 0 0,22 0 0,-22 0 16,0 42 0,0 0-16,0 0 15,0 22-15,0-22 0,21 0 16,-21 21-16,0-21 0,0 22 0,0-22 15,0 0-15,21 0 0,-21 22 0,0-22 16,0 0-16,0 0 16,21 0-16,0-21 0,-21 21 15,21-21-15,1 0 0,-1 0 16,0 0-16,-21-21 16</inkml:trace>
  <inkml:trace contextRef="#ctx0" brushRef="#br0" timeOffset="25579.76">25506 1207 0,'0'0'0,"21"-22"0,0-41 16,-21 42-16,0 0 0,0-1 0,21 22 15,0-21-15,-21 0 0,22 21 16,-1-21-16,0 21 0,0 0 16,0 0-16,0 0 0,1 0 15,20 21-15,-21-21 0,0 21 0,0 22 16,1-22-16,-1 0 0,-21 21 15,0-21-15,0 22 0,0-22 16,0 0-16,0 21 0,0-20 0,-21-1 16,-1 0-16,1-21 0,21 21 0,-21 0 15,0-21-15,0 21 0,21-42 47,0 0-47,0 0 0,0 0 16,0 0-16,21-1 0,0-20 15,0 21-15,0-21 0,1 20 0,20-20 16,-21 0-16,21 21 0,-20-22 16,-1 22-16,0 0 0,0 0 15,0 0-15,0-1 0,1 22 0,-1 0 16,0 0 0,-21 22-1,0-1-15,0 0 16,0 0-16</inkml:trace>
  <inkml:trace contextRef="#ctx0" brushRef="#br0" timeOffset="25919.56">26183 1207 0,'0'0'0,"21"0"0,0 0 16,1 0-16,-1 0 15,0 0-15,-21-22 0,21 22 0,0-21 16,0 0-16,1 21 0,-1-21 15,-21 0-15,0 0 0,21-1 0,-21 1 16,0 0-16,-21 21 16,0 0-1,-1 0-15,-20 21 0,21 0 0,-21 1 16,-1-1-16,1 0 0,21 21 0,-22-21 16,22 1-16,0-1 0,0 0 15,21 21-15,0-21 0,0 1 16,0-1-16,21-21 0,0 21 15,0-21-15,1 0 0,-1 0 16,21 0-16,-21 0 0,22 0 0,-22 0 16,21 0-16,0 0 0,-20 0 0,20-21 15,-21 21-15,21 0 0,-20-21 16,-1 21-16,0 0 0,-21-22 16</inkml:trace>
  <inkml:trace contextRef="#ctx0" brushRef="#br0" timeOffset="28120.07">16510 2815 0,'0'0'0,"-21"0"15,21-21-15,0 0 16,-21 0-16,21 0 0,0-1 16,0 1-16,-22 0 0,22 0 15,-21 0-15,21 0 0,0-1 0,-21 1 16,0 0-16,0 0 0,0 0 0,-1 0 16,1 21-16,-21 0 15,21 0-15,0 0 0,-1 0 0,-20 21 16,21 0-16,-21 0 0,20 21 0,1-20 15,-21 20-15,21 0 0,0 1 16,-1-1-16,22 0 0,0 1 0,-21-1 16,21 0-16,0-21 0,0 1 0,0 20 15,0-21-15,21 0 16,1-21-16,-22 21 0,42-21 0,-21 0 16,0 0-16,0 0 0,22 0 0,-22 0 15,21-21-15,-21 0 0,22 21 16,-22-21-16,21 0 0,-21 0 0,1-1 15,20 1-15,-21 0 0,0 0 0,-21-21 16,21 20-16,-21 1 0,22 0 0,-22-21 16,0 21-16,0-22 0,0 22 15,0 0-15,0 0 0,0 0 16,0-1-16,0 44 31,21-1-31,-21 21 0,0-21 0,0 0 0,0 22 16,0-22-16,0 21 0,0-21 15,0 1-15,0-1 0,0 21 16,21-21-16,-21 0 0,0 1 0,0-1 16,21 0-16,0-21 0,0 0 15,1 0-15,-1 0 16,0 0-16,0 0 0,21 0 0,-20 0 16,-1-21-16,21 0 0,-21-1 0,0 1 15,22 0-15,-22 0 0,0 0 0,0-22 16,22 22-16,-43-21 0,21 0 15,0 20-15,-21-20 0,0 0 0,0 21 16,0-22-16,0 22 0,0 0 0,0 0 16,-21 42-1,21 0 1,0 0-16,0 0 0,0 22 0,0-22 16,0 21-16,0-21 0,0 1 15,21 20-15,-21-21 0,21 21 0,0-20 16,-21-1-16,0 0 0,21 0 0,-21 0 15,22 0-15,-22 1 0,0-1 16,0 0 0,-22-21-1,1 0-15,0 0 0,21-21 16,-21 21-16,0-21 0,21-1 0,-21 22 16,21-21-16,0 0 0,-22 21 15,22-21-15,-21 0 0,21 0 16,0 42 15,0 0-31,0 0 16,0 0-16,0 0 0,0 1 15,0-1-15,21-21 0,1 21 0,-1 0 16,0-21-16,0 0 16,0 0-16,0 0 0,1 0 0,20 0 15,-21 0-15,0 0 0,0 0 16,22 0-16,-22-21 0,21 0 0,-21 0 15,1-1-15,20 1 0,-21 0 16,0 0-16,22-21 0,-22-1 0,0 22 16,0-21-16,0-1 0,0 1 0,-21 0 15,0 21-15,0-22 0,0 22 16,0 0-16,-21 42 16,21 0-1,-21 0-15,21 22 0,0-22 16,0 0-16,0 21 0,0-20 0,0 20 15,0-21-15,0 0 0,0 22 0,21-22 16,-21 0-16,0 0 0,21 0 16,-21 0-16,0 1 15,0-1-15,0 0 0,-21-21 16,0 0-16,0 0 16,0 0-16,0 0 0,-1 0 15,1 0-15,0 0 0,0 0 16,0 0-1,42 0 17,0 0-17,0 0-15,0 0 0,1 0 16,-1 0-16,0 0 0,0 0 16,0 0-16,22 0 0,-22-21 15,0 21-15,0 0 0,21-21 0,-20-1 16,-1 22-16,0-21 0,21 21 0,-21-21 15,1 0-15,-1 21 0,0-21 16,0 0-16,0-1 0,-21 1 0,21 0 16,-21 0-16,22-21 0,-22 20 0,0-20 15,21 21-15,-21 0 0,21-22 16,-21 22-16,0 0 0,0 42 31,0 0-31,0 1 0,0 20 16,-21-21-16,21 21 0,-21-20 15,21 20-15,0-21 0,0 21 0,0-20 16,0-1-16,0 21 0,0-21 0,0 0 16,0 1-16,21-1 15,0-21-15,0 0 0,0 0 0,0 0 16,22 0-16,-22 0 0,21 0 0,-21 0 16,22 0-16,-22-21 0,21-1 15,-21 22-15,1-21 0,-1 0 0,0-21 16,0 21-16,0-22 0,-21 22 0,0-21 15,21-1-15,-21 1 0,0 0 0,0-1 16,0 1-16,0 21 16,0 0-16,-21 0 0,0-1 0,0 1 15,-21 21-15,20 0 0,1 0 16,0 21-16,0 1 0,-21-1 16,20 0-16,1 0 0,0 0 0,0 0 15,0 1-15,21-1 0,0 0 0,-21 21 16,21-21-16,0 1 0,0-1 15,21 0-15,0 0 0,0-21 16,21 0-16,1 0 0,-22 0 0,21 0 16</inkml:trace>
  <inkml:trace contextRef="#ctx0" brushRef="#br0" timeOffset="28591.31">18986 2625 0,'0'0'0,"0"-21"0,0-1 16,0 1-16,0 0 0,0 0 0,0 0 15,-21 21 1,0 0-16,21 21 16,-21 0-16,0 0 0,0 22 0,-1-22 15,1 21-15,0-21 0,0 22 0,21-22 16,0 21-16,-21 0 0,21-20 16,0-1-16,0 21 0,0-21 15,0 0-15,0 1 0,21-1 0,0 0 16,0-21-16,0 21 0,1-21 0,-1 0 15,0 0-15,0 0 0,0 0 16,22 0-16,-22 0 0,0 0 0,0-21 16,21 21-16,-20-21 0,-1 0 0,0-1 15,-21 1-15,21 0 0,0 0 16,0 0-16,-21 0 0,0-22 0,0 22 16,22 0-16,-22 0 0,0 0 0,0 42 31,0 0-31,0 0 15,0 0-15,-22 0 0,22 1 16,0-1-16,0 0 0,0 0 0,0 0 16,0 0-16,0 1 0,0-1 15,0 0-15,0 0 16,22-21 0,-1 0-1,0-21-15,0 0 16,-21 0-16,21 21 0,-21-22 15,0 1-15</inkml:trace>
  <inkml:trace contextRef="#ctx0" brushRef="#br0" timeOffset="28775.2">19452 2434 0,'0'0'0,"0"-21"0,-21 21 15,0 0-15,0 0 16,-1 0-16,1 0 15,21 21 1,0 0 0,21-21-16,1 0 0,-1 22 15,0-22-15,0 0 0,-21 21 16</inkml:trace>
  <inkml:trace contextRef="#ctx0" brushRef="#br0" timeOffset="30848.42">19791 2836 0,'0'0'0,"0"22"16,-21-22-16,42 0 281,0-22-265,0 22-1,-21-21-15,0 0 0,21 21 16,0-21-16,-21 0 16,22 21-16,-1-21 15,0 21-15,0 0 16,0 0-16,0 0 16,1 21-1,-22 0-15,0 0 0,0 0 16,0 0-16,0 1 15,0-1-15,0-42 63,0-1-47,0 1-16,0 0 0,0 0 15,0 0-15,0 0 16,-22-1-16,1 1 15,0 21-15,0 0 16,0 21-16,0 1 0,-1-1 16,22 0-16,-21 0 0,0 0 15,0 22-15,0-22 0,0 0 0,-1 21 16,1-21-16,0 1 0,21-1 0,0 0 16,0 0-16,0 0 0,0 0 15,21 1-15,0-22 0,-21 21 16,22-21-16,-1 0 0,0 0 0,0 0 15,0 0-15,0 0 0,1 0 16,-1-21-16,0 21 0,-21-22 0,21 1 16,0 0-16,-21 0 0,0 0 15,21 0-15,-21-1 0,22 1 0,-22-21 16,0 21-16,0 0 16,0-1-16,21 1 0,-21 42 31,0 1-16,0-1-15,0 0 0,0 0 0,-21 0 16,21 0-16,0 1 0,0-1 0,0 0 16,0 0-16,0 0 0,0 0 0,21-21 15,0 22-15,0-22 0,0 0 16,0 0-16,1 0 0,-1 0 0,0 0 16,21 0-16,-21 0 0,1 0 0,-1 0 15,0-22-15,0 1 0,0 21 16,0-21-16,1 0 0,-1 0 0,0 0 15,0-22-15,0 22 0,0-21 16,1-1-16,-1 1 0,0 0 0,0-22 16,0 1-16,0 20 0,1-20 15,-1 21-15,0-1 0,-21 1 0,0 0 16,0 20-16,0 1 0,-21 42 31,21 1-31,-21 20 0,-1 0 16,1 1-16,0-1 0,0 0 0,21 22 15,-21-22-15,0 0 0,21 1 16,0 20-16,-22-42 0,22 22 16,0-1-16,0-21 0,0 22 0,0-22 15,0 0-15,0 0 0,22 0 16,-1-21-16,0 0 0,0 0 16,21 0-16,-20 0 0,20 0 0,0 0 15,1 0-15,-22 0 0,21-21 0,0 21 16,1-21-16,-22 0 0,0 0 0,21-1 15,-20 1-15,-1 0 0,-21 0 16,21 0-16,-21-22 0,21 22 0,-21 0 16,0 0-16,0 0 0,0 0 15,-21 21 1,0 0-16,0 21 16,-1-21-16,1 21 0,21 0 0,0 0 15,-21 0-15,21 1 0,0-1 16,0 0-16,0 0 0,0 0 0,0 0 15,0 1-15,21-1 0,0-21 0,1 21 16,-1-21-16,21 21 0,-21-21 0,22 0 16,-22 0-16,21 0 0,0 0 15,1 0-15,-1 0 0,0 0 0,-20 0 16,20 0-16,0 0 0,-21 0 0,22-21 16,-22 21-16,0-21 0,0 0 0,0-1 15,1 1-15,-1 0 16,-21 0-16,0 0 0,21 0 0,-21-1 15,0-20-15,0 21 0,0 0 16,0 0-16,-21 21 0,0 0 0,-1 0 16,1 0-16,0 0 0,0 0 15,-21 0-15,20 21 0,1 0 0,-21 0 16,21 0-16,0 0 0,21 1 0,-22-1 16,22 0-16,-21 0 0,21 0 15,0 0-15,0 1 0,0-1 0,0 0 16,21 0-16,1-21 0,-1 0 15,0 21-15,0-21 16,0 0-16,0 0 0,1 0 0,-1 0 16,0 0-16,0 0 0,-21-21 0,21 21 15,0-21-15,1 0 0,-1 0 16,-21-1-16,21 1 0,0 0 0,0-21 16,0-1-16,-21 1 0,22 0 15,-1-22-15,0 1 0,0-1 0,-21 1 16,21 20-16,0-20 0,1-1 0,-1 22 15,-21 0-15,0 21 0,0-1 16,0 1-16,0 0 0,0 42 16,0 0-1,-21 22-15,-1-1 16,1 0-16,0 1 0,0 20 0,0 1 16,0-1-16,-1-20 0,22 20 0,0-21 15,-21 1-15,21 20 0,0-42 0,0 22 16,0-1-16,0-21 0,0 0 15,0 1-15,0-1 0,0 0 0,21-21 16,1 21-16,-1-21 0,0 0 16,0 0-16,0 0 0,0 0 0,1 0 15,-1 0-15,0-21 0,21 21 16,-21-21-16,1 21 0,-1-21 0,-21-1 16,21 1-16,0 0 0,0 0 0,-21 0 15,0 0-15,0-1 0,0 1 0,0 0 16,-21 0-1,0 0-15,0 0 0,0-1 0</inkml:trace>
  <inkml:trace contextRef="#ctx0" brushRef="#br0" timeOffset="31068.12">20489 2371 0,'0'0'0,"-42"0"16,-22 0-16,43 0 0,21 21 15,21-21 1,1 0-16,20 0 0,0 0 16,1 0-16,-1 0 0,21 0 15,-20 0-15,-1 0 0,22 0 0,-22 0 16,0 0-16,1 0 0,-22 0 0,0 0 16,0 0-16,0 0 0,-21-21 15,0 0-15</inkml:trace>
  <inkml:trace contextRef="#ctx0" brushRef="#br0" timeOffset="31823.68">23982 2159 0,'0'0'0,"21"-21"0,0-21 16,-21 20-16,0 1 16,-21 21-1,0 0-15,0 0 0,-1 21 0,-20 1 16,21-1-16,0 21 0,-22 0 0,1-20 15,21 20-15,0 0 0,-22 22 16,22-22-16,0 0 0,0 1 0,21-22 16,0 21-16,0 1 0,0-22 15,0 0-15,0 21 0,0-21 0,21 1 16,0-22-16,0 21 0,22 0 16,-1-21-16,0 0 0,1 0 0,-1 0 15,0 0-15,1 0 0,-1 0 0,22-21 16,-22 0-16,0 21 0,-21-22 15,22 1-15,-1 0 0,-21 0 16,0-21-16,1 20 0,-1-20 0,-21 0 0,0-1 16,0 1-16,0 0 0,0-1 15,0 1-15,0 0 0,0-1 0,0 22 16,-21-21-16,21 21 0,-22 0 16,1-1-16,0 22 0,0 0 0,-21 0 15,20 0-15,-20 22 0,21-1 16,-21 0-16,-1 0 0,22 21 0,-21-20 15,21 20-15,-1-21 0,-20 21 0,21 1 16,21-22-16,-21 21 0,21-21 16,-21 22-16,21-22 0,0 0 0,0 0 15,0 0-15,0 1 0,0-1 0,0 0 16,21-21-16,0 21 0,0-21 16,0 0-16,0 0 0,22 0 0,-22 0 15,21 0-15,-21 0 0,22-21 0,-1 0 16</inkml:trace>
  <inkml:trace contextRef="#ctx0" brushRef="#br0" timeOffset="32840.07">24850 1990 0,'0'0'0,"0"-21"0,0-22 16,0 22-16,0-21 0,0 21 0,0-1 15,0 1-15,0 0 0,-22 21 31,22 21-15,0 0-16,0 22 0,0-22 16,0 21-16,0 1 0,0-1 15,-21 0-15,21 22 0,0-22 0,0 0 16,-21 1-16,0 20 0,0-20 0,21-1 16,0 0-16,-21 1 0,-1-22 15,22 21-15,-21-21 0,21 0 0,0 1 16,0-1-16,0 0 0,0 0 0,0 0 15,0-42 17,21 0-17,1 0-15,-1 0 16,0-1-16,0 1 16,0-21-16,0 21 0,1 0 0,-1-1 15,0 1-15,21 0 0,-21 0 0,1 0 16,-1 21-16,0 0 0,0 0 15,0 0-15,0 0 0,-21 21 0,22 0 16,-22 0-16,0 0 0,0 1 0,0-1 16,0 0-16,0 0 0,0 0 15,-22 0-15,1 1 0,0-22 0,0 21 16,0 0-16,-22 0 0,22-21 0,-21 21 16,21-21-16,-22 21 0,22-21 15,-21 0-15,21 0 0,0 22 16,-1-22-16,1 0 0,0 0 0,0 0 15,42 0 17,0 0-32,0 0 15,1 0-15,-1 0 0,0 0 0,21 0 16,-21 0-16,22 0 0,-22 0 16,21-22-16,1 22 0,-1 0 0,0 0 15,1-21-15,-1 21 0,-21-21 0,21 21 16,1-21-16,-22 0 0,0 21 15,0-21-15,0-1 0,1 1 0,-1 21 16,0-21-16,-21 0 0,0-21 16,0 20-16,21 1 0,-21 0 15,0 0-15,0 0 0,0 42 47,-21 0-47,21 21 0,-21-20 16,21-1-16,0 21 0,-21-21 0,21 22 15,-22-22-15,22 0 0,-21 21 0,21-21 16,0 22-16,0-22 0,0 21 16,0-21-16,0 22 0,0-22 15,0 21-15,0 1 0,0-22 0,0 21 16,0 0-16,0 1 0,0-1 0,0-21 16,0 22-16,0-1 0,0-21 15,0 21-15,0-20 0,0 20 0,-21-21 16,0 0-16,0-21 0,21 21 0,0 1 15,-21-22-15,-1 0 0,1 0 0,0 0 16,0 0 0,0 0-16,0 0 15,-1 0-15,1-22 16,21 1-16,0 0 16,0 0-16,0 0 15,0 0-15,0-1 0,0 1 16,0 0-16,0-21 0,0 21 0,21-22 15,1 1-15</inkml:trace>
  <inkml:trace contextRef="#ctx0" brushRef="#br0" timeOffset="33083.93">25569 2201 0,'0'0'16,"0"-21"-1,0 42 79,21-21-78,1 22-16,-22-1 0,21-21 0</inkml:trace>
  <inkml:trace contextRef="#ctx0" brushRef="#br0" timeOffset="33455.71">25802 2498 0,'21'21'15,"0"-21"1,1 0-16,-1 0 0,0-21 15,-21 0 1,21 21-16,-21-22 0,0 1 16,0 0-16,0 0 0,0 0 15,0 0 1,-21 21-16,0 0 0,0 0 16,-1 21-16,1 0 0,0 21 15,0-21-15,0 1 16,0-1-16,21 21 0,-22-21 15,22 0-15,-21 1 0,21-1 0,0 0 16,0 21-16,0-21 0,0 1 16,0-1-16,0 0 15,21-21-15,1 21 0,-1-21 16,0 0-16,0 0 0,0 0 0,0 0 16,1 0-16,-1 0 0,0 0 15,0-21-15,21 21 0,-20-21 0,-1 21 16,0-21-16,21 21 0</inkml:trace>
  <inkml:trace contextRef="#ctx0" brushRef="#br0" timeOffset="34075.62">26331 2455 0,'0'0'16,"21"-42"-16,-21 21 16,0 0-16,-21 42 46,0 0-46,0 0 0,0-21 0,21 21 16,-21 1-16,-1 20 0,22-21 16,0 0-16,-21 0 0,0 1 15,21-1-15,0 0 0,-21 0 0,21 0 16,0 0-16,0 1 0,0-1 16,0 0-16,21-21 0,0 0 15,0 0-15,1 0 0,-1 21 0,0-21 16,0 0-16,0 0 0,0 0 0,1 0 15,-1 0-15,0-21 0,0 0 16,0 21-16,0-21 0,-21-1 0,22 1 16,-1 0-16,0 0 0,-21-21 0,21-1 15,0 1-15,0 0 0,1-1 16,-22 1-16,21 0 0,0-22 0,0 22 16,0 21-16,0-22 0,-21 1 0,0 21 15,0 0-15,0-1 16,22 22-16,-44 0 15,1 22 1,21-1-16,-21 0 0,0 0 16,0 21-16,21-20 0,-21 20 0,-1-21 15,22 21-15,0 1 0,0-22 0,-21 21 16,21 1-16,-21-1 0,21-21 16,0 21-16,0-20 0,0-1 0,0 0 15,0 0-15,0 0 0,0 0 0,0 1 16,0-1-16,21 0 15,0-21 1,1 0-16,-1 0 0,0 0 16,0 0-16,0 0 0,0 0 15,1-21 1,-1 21-16,-21-21 0,21 21 0,-21-22 16,0 1-16,21 21 0,0-21 15,-21 0-15,21 0 0,-21 0 0,22 21 16</inkml:trace>
  <inkml:trace contextRef="#ctx0" brushRef="#br0" timeOffset="34376.55">26585 2350 0,'0'0'0,"-42"0"0,21 0 0,0 0 16,42-22 15,0 22-31,0 0 0,0 0 16,0 0-16,22-21 0,-22 21 0,21 0 15,-21 0-15,22-21 0,-22 21 0,0 0 16,0 0-16,0 0 0,1 0 16,-22-21-1,-22 42 32,1-21-31,0 21-16,0-21 0</inkml:trace>
  <inkml:trace contextRef="#ctx0" brushRef="#br0" timeOffset="39452.99">254 6308 0,'-21'0'32,"21"-21"30,-21 21-46,21-22-1,21 1 1,0 21 0,0 0-16,-21-21 0,42 0 0,-20 21 15,-1 0-15,21 0 0,-21-21 16,22 21-16,-22 0 0,21 0 0,-21 0 15,0 0-15,1 0 0,-1 21 16,0 0-16,-21 0 0,0 0 16,0 1-16,0-1 0,0 0 15,0 0-15,-21 21 0,-22-20 0,22-1 16,-21 21-16,21-21 0,-22 0 16,1 1-16,21-1 0,-21 0 0,20 0 15,1 0-15,-21-21 0,21 0 16,0 0-16,21-21 47,21 21-47,-21-21 15,21 0-15,0 21 0,0 0 0,0-21 16,1 21-16,-1 0 16,21-22-16,-21 22 0,0 0 0,22 0 15,-22 0-15,21 0 0,-21 0 16,1 0-16,-1 22 0,0-1 0,0-21 15,0 21-15,-21 0 0,0 0 0,0 0 16,0 22-16,0-22 0,0 0 16,0 0-16,0 0 0,0 1 0,-21-1 15,0 0-15,0 0 0,0 0 16,-1 0-16,-20-21 0,0 22 0,21-22 16,-22 21-16,1-21 0,21 0 15,-22 0-15,22 0 0,-21 0 0,21 0 16,0 0-16,-22 0 15,22 0-15,0 0 0,0 0 16,21-21-16,-21 21 0,-1 0 16,22-22-16,22 22 62,-1 0-62,0-21 16,0 21-16</inkml:trace>
  <inkml:trace contextRef="#ctx0" brushRef="#br0" timeOffset="39922.72">995 6625 0,'0'21'47,"0"1"-31,0-1-16,0 0 15,0 0 1,21-21 15,0 0-31,-21-21 16,21 21-16,-21-21 16,0 0-16,0-1 15,-21 22 16,0 0-15,0 22 0,21-1-16,0 0 15,0 0-15</inkml:trace>
  <inkml:trace contextRef="#ctx0" brushRef="#br0" timeOffset="46019.71">2095 5927 0,'0'-21'0,"0"-1"110,0 1 46,-21 21 63,0 0 31,21-21 93,-21 21-311,21 21 14,0 0-30,0 1-16,0-1 0,0 0 16,0 0-16,21 0 15,-21 0-15,21-21 0,0 22 16,1-22 0,-1 0-16,0 0 0,0 0 15,0 0-15,0 0 0,1 0 0,-1 0 16,21 0-16,-21-22 0,0 1 15,1 21-15,20-21 0,-21 0 0,0 0 16,0 0-16,1-1 0,-1 1 16,0 0-16,-21 0 0,21 0 0,-21 0 15,0-1-15,0 1 0,0 0 0,0 0 16,0 0-16,0 0 0,-21-1 16,0 22-1,21 22 1,-21-1-16,21 0 0,0 21 15,0-21-15,0 22 0,0-22 16,-22 21-16,22 1 0,0-1 0,0 0 16,0 1-16,0-1 0,0 0 0,0 1 15,0-1-15,0 0 0,0 1 16,0-1-16,22 0 0,-22 1 0,0-22 16,0 21-16,21 0 0,-21-20 15,0-1-15,0 0 0,0 0 0,0 0 16,0 0-16,0 1 0,0-1 15,-21-21 1,-1 0-16,1 0 0,0 0 16,0 0-16,0 0 0,0-21 0,-1 21 15,-20-22-15,21 1 0,0 0 16,0 0-16,-1 0 0,1 0 0,0 21 16,0-22-16,0 22 0,0 0 15,21 22 16,0-1-15,0 0-16,0 0 0,21 0 0,0 0 16,-21 1-16,21-1 0,0-21 15,0 21-15,1 0 0,-1 0 16,0 0-16,0-21 0,0 0 16,0 0-16,1 22 0,-1-22 15,0 0-15,0 0 0,0 0 0,0 0 16,22 0-16,-22 0 0,0-22 0,21 1 15,-20 21-15,-1-21 0,21 0 16,-21 0-16,0 0 0,22-1 0,-22 1 16,0 0-16,0-21 0,0 21 15,1-1-15,-22 1 0,0-21 0,21 21 16,-21 0-16,0-1 0,21 1 16,-21 0-16,0 0 15,0 42 16,0 0-31,0 0 0,0 1 0,0-1 16,0 0-16,-21 0 0,21 21 16,0-20-16,0-1 0,0 0 0,0 0 15,0 0-15,0 0 0,0 1 16,0-1-16,21 0 0,0-21 0,0 21 16,0-21-16,1 0 0,20 0 15,-21 0-15,0 0 0,0-21 16,22 0-16,-22 21 0,21-21 15,-21-1-15,1 1 0,-1 0 0,-21 0 16,0-21-16,21 20 0,-21-20 0,0 21 16,0-21-16,0 20 0,-21-20 15,0 0-15,21 21 0,-22-1 0,1 1 16,0 0-16,0 0 0,0 21 0,0 0 16,-1 0-16,1 0 0,0 0 15,0 0-15,0 0 0,0 21 16,-1 0-16,1 0 0,0 1 15,0-22-15,0 21 0,21 0 16,0 0-16,0 0 0,0 0 0,0 1 16,21-22-1,0 0-15,0 0 0</inkml:trace>
  <inkml:trace contextRef="#ctx0" brushRef="#br0" timeOffset="48623.81">4805 6541 0,'0'-22'15,"0"1"1,0 0-1,0 0-15,0 0 0,21 0 16,-21-1-16,21 1 0,-21 0 0,0 0 16,0 0-16,0 0 0,0-1 15,-21 1-15,21 0 16,-21 0-16,0 21 0,-1-21 0,1 21 16,0 0-16,-21 0 0,21 0 0,-1 0 15,1 0-15,-21 0 0,21 0 16,0 21-16,-22 0 0,22 0 0,0 22 15,0-22-15,0 21 0,21 0 0,-22 1 16,22-1-16,-21 0 0,21 1 16,0-1-16,0-21 0,0 22 15,0-22-15,0 0 0,21 0 0,1 0 16,-1 0-16,0-21 0,21 0 16,-21 0-16,1 0 0,-1 0 15,0-21-15,21 0 0,-21 21 0,1-21 16,20-21-16,-21 20 0,0 1 15,22-21-15,-22 21 0,0-22 0,-21 22 16,21-21-16,-21 21 0,0-22 0,21 22 16,-21 0-16,0 0 0,0 0 15,0 42 1,0 0 0,0 0-16,0 0 0,0 1 0,0 20 15,21-21-15,-21 21 0,22-20 16,-22 20-16,0-21 0,21 0 0,0 22 15,0-22-15,0 0 0,0 0 16,1 0-16,-1-21 0,0 0 16,0 0-16,0 0 0,0 0 0,22 0 15,-22 0-15,0-21 0,0 0 0,0 21 16,1-21-16,-1 0 0,0-22 0,0 22 16,0 0-16,0-21 0,1 20 15,-1-20-15,0 0 0,-21 21 0,21-22 16,0 22-16,-21-21 0,21 21 15,-21-1-15,22 22 0,-1 22 32,0-1-17,-21 0-15,0 0 0,0 0 16,21 0 0,0-21-1,-21-21 1,0 0-1,0 0-15,0 0 16,0 0-16,0-1 0,-21 1 16,0 0-16,0 21 15,21-21-15,-21 21 16,-1 21 0,22 0-16,-21 0 0,21 1 0,0-1 15,0 0-15,0 21 0,0 1 0,0-22 16,0 21-16,0 0 0,0-20 15,0 20-15,0-21 0,0 0 0,0 0 16,21 1-16,1-1 0,-1 0 0,0 0 16,0-21-16,0 0 0,0 0 0,1 0 15,-1 0-15,0 0 0,0 0 16,0 0-16,0 0 0,1 0 16,-1 0-16,0-21 0,-21 0 0,21 21 15,0-21-15,0-22 0,1 22 16,-1 0-16,0-21 0,0-1 0,0 22 15,0-21-15,1-1 0,-1 1 0,21 21 16,-21-21-16,0 20 0,1 1 0,-1 0 16,0 21-16,-21-21 0,21 21 15,0 0-15,-21 21 16,0 0-16,0 0 16,0 1-16,0-1 15,0 0 1,0 0-1,21-42 17,-21 0-17,0 0-15,0-1 0,0 1 16,0 0-16,0 0 16,-21 21-16,21-21 0,-21 21 15,0 0 1,0 0-16,0 21 15,-1-21-15,22 21 0,-21 0 16,0 0-16,21 1 0,-21 20 16,0-21-16,21 21 0,-21-20 0,21 20 15,0 0-15,0-21 0,0 22 0,0-22 16,0 21-16,0-21 0,0 1 0,0-1 16,0 0-16,21 0 0,0 0 15,0-21-15,0 21 0,22-21 16,-22 0-16,21 0 0,-21 0 0,22 0 0,-1 0 15,0 0-15,1 0 0,-1 0 0,0-21 16,1 0-16,-1 21 0,-21-21 16,21 0-16,-20 0 0,-1-1 15,0 1-15,0-21 0,0 21 0,-21-22 16,21 22-16,-21-21 0,0 21 0,0-22 0,0 22 16,0-21-16,0 21 15,0 0-15,0-1 0,0 1 16,-21 21-1,0 21 1,0 1-16,21-1 0,-21 0 16,0 0-16,21 0 0,0 22 0,-22-22 15,22 21-15,-21-21 0,21 0 0,-21 22 16,21-22-16,0 0 0,0 0 0,0 0 16,0 1-16,21-1 0,0 0 15,1-21-15,-22 21 0,21-21 0,0 0 16,0 0-16,0 0 0,22 0 15,-22 0-15,0 0 0,21 0 0,1 0 16,-22 0-16,21-21 0,0 0 16,-20 21-16,20-21 0,-21-1 0,21 1 15,-20 0-15,-1 0 0,0 0 0,0 0 16,0-22-16,0 22 0,-21-21 16,0 21-16,0-1 0,22-20 0,-22 21 15,0 0-15,0 0 0,0-1 16,-22 22-1,1 22-15,21-1 16,0 0-16,0 0 0,-21 0 0,21 0 16,0 1-16,0 20 15,0-21-15,0 0 0,0 0 0,0 1 16,0-1-16,0 0 0,0 0 0,0 0 16,21-21-16,-21 21 0,21 1 0,1-22 15,-22 21-15,0 0 16,21-21-16,-42 0 47,21-21-32,-22 21-15,1 0 0,21-21 16,-21 21-16,0 0 16,0 0-16,0 0 15,21 21 16,0 0-31,0 0 16,0 0-16,21-21 0,0 21 16,0-21-16,0 0 0,0 0 15,1 0-15,-1 0 16,0 0-16,0 0 0,0 0 0,22 0 16,-22 0-16,21-21 0,-21 0 0,22 21 15,-22-21-15,21 0 0,-21 0 0,0-1 16,22 1-16,-22 0 0,0 0 15,21-21-15,-20 20 0,-1 1 16,0-21-16,-21 21 0,21 0 0,-21-22 16,0 22-16,0 0 0,0 0 15,-21 21 1,0 0-16,0 21 16,-1-21-16,1 21 0,21 0 0,0 0 15,0 1-15,0-1 0,0 21 0,0-21 16,0 0-16,0 1 0,0-1 0,0 0 15,21 0-15,1 0 0,-22 0 16,21-21-16,-21 22 0,0-1 16,0 0-1,-21 0 17,-1-21-32,1 0 15,0 0-15,0 0 0,0 0 16,0 0-16,-1 0 15,1 0-15,21-21 32</inkml:trace>
  <inkml:trace contextRef="#ctx0" brushRef="#br0" timeOffset="49631.27">8826 6668 0,'0'0'0,"0"21"16,22-42 31,-22-1-47,21 1 0,0 0 0,0 0 15,-21 0-15,21 0 0,0-22 16,1 22-16,-1-21 0,21-1 0,-21 1 15,0 0-15,1-1 0,-1 1 0,0 0 16,0-1-16,0 1 0,-21 21 0,0-21 16,0 20-16,0 1 15,0 0-15,0 0 0,-21 21 16,0 0-16,0 21 0,0 0 16,-1 22-16,1-22 0,21 21 0,0-21 15,-21 22-15,21-1 0,0 0 16,0 1-16,0-1 0,0 0 0,0 1 15,21-1-15,-21 0 0,21 1 0,1-22 16,-1 0-16,-21 21 0,21-21 0,0 1 16,-21-1-16,0 0 15,21 0-15,-42-21 32,0 0-32,0 0 15,0 0-15,-1-21 0,1 21 0,0-21 16,-21 21-16,21-21 0,-1 21 15,1 0-15,0 0 16,21 21 0,0 0-16,21 0 15,0 0-15,1 0 16,20-21-16,-21 0 0,0 22 16,0-22-16,22 0 0,-1 0 0,-21 0 15,22 0-15,-1-22 0,-21 22 16,21-21-16,1 0 0,-22 0 0,21 21 15,1-21-15,-22-22 0,21 22 16,-21 0-16,0-21 0,1-1 0,20 1 16,-21 0-16,0-1 0,0 1 0,-21 0 15,22-1-15,-22 1 0,21-21 0,-21 20 16,0 1-16,0-22 0,0 22 0,0 0 16,0-1-16,0 1 0,0 21 15,0 0-15,0 0 0,0-1 16,-21 22-16,-1 22 0,22 20 15,0-21-15,0 21 0,-21 1 16,0-1-16,21 22 0,-21-22 16,21 21-16,-21 1 0,21-22 0,-21 22 15,21-1-15,0-20 0,0 20 0,0-21 16,0 1-16,0-1 0,0-21 0,0 22 16,21-22-16,-21 0 0,21 0 0,0 0 15,0-21-15,0 21 0,1-21 16,-1 0-16,0 0 15,21 0-15,-21 0 0,1-21 0,-1 0 0,0 21 16,0-21-16,0 0 0,0 0 0,1-1 16,-22-20-16,0 21 0,0 0 0</inkml:trace>
  <inkml:trace contextRef="#ctx0" brushRef="#br0" timeOffset="49811.69">9631 6329 0,'0'0'0,"-43"0"0,22 0 0,0 0 15,42 0 1,22-21 0,-22 21-16,0 0 0,21 0 0,-21 0 15,22 0-15,-1 0 0,-21-21 16,22 21-16,-22 0 0,21 0 0,-21 0 16,22 0-16,-22-22 0,21 22 15,-21 0-15,22 0 0</inkml:trace>
  <inkml:trace contextRef="#ctx0" brushRef="#br0" timeOffset="51328.42">10562 6604 0,'0'-21'16,"21"0"-1,-21 0-15,21-1 0,-21 1 16,22 0-16,-22 0 0,0 0 0,0-22 16,0 22-16,0 0 0,0-21 15,0 21-15,0-1 0,0 1 0,0 0 16,-22 0-16,1 21 0,0 0 0,0 0 16,0 0-16,0 0 0,-1 0 15,1 0-15,0 21 0,-21 21 16,21-20-16,-1-1 0,22 21 0,-21 0 15,0-20-15,0 20 0,21 0 0,0 1 16,0-22-16,0 21 0,0-21 16,0 0-16,0 1 0,0-1 0,0 0 0,21 0 15,0-21 1,0 0-16,1 0 0,-1 0 0,0 0 16,0 0-16,21-21 0,-20 21 0,-1-21 15,0 0-15,0 21 0,0-22 0,-21 1 16,21 0-16,1 0 0,-22-21 0,21 20 15,-21 1-15,0-21 0,0 21 16,0-22-16,0 22 0,0 0 0,0-21 16,0 21-16,0-1 0,0 1 15,-21 42 1,21 1-16,0-1 0,-22 0 16,22 0-16,-21 0 0,21 0 15,0 22-15,0-22 0,0 0 16,0 21-16,0-20 0,0-1 0,0 0 15,0 0-15,0 0 0,21 0 16,1-21-16,-1 0 0,0 22 16,0-22-16,0 0 0,0 0 0,1 0 15,-1 0-15,0-22 0,21 1 16,-21 21-16,1-21 0,-1 0 0,0 0 16,0 0-16,0-22 0,0 22 0,-21-21 15,22-1-15,-1 1 0,-21 0 0,21-1 16,0 1-16,0 0 0,-21-22 15,0 22-15,21 0 0,1-22 0,-22 22 16,0-1-16,0 1 0,0 0 16,0-1-16,0 22 0,0 0 0,0 0 15,0 0-15,0 42 16,0 0 0,-22 0-16,1 22 0,21-1 0,-21 0 15,0 1-15,21-1 0,-21 0 0,0 1 16,21 20-16,-22-21 0,22 1 0,-21-1 15,0 22-15,21-22 0,0 0 16,0 1-16,0-1 0,0-21 0,0 21 16,0-20-16,0-1 0,0 21 15,21-21-15,0-21 0,-21 21 0,22-21 16,-1 0-16,21 0 0,-21 0 0,0 0 16,22 0-16,-22 0 0,0 0 15,21 0-15,-20-21 0,-1 21 0,0-21 16,0 0-16,0 0 0,0 0 0,1-1 15,-1 1-15,-21-21 0,0 21 0,0 0 16,21-1-16,-21 1 0,0 0 16,-21 42 15,21 0-31,0 1 0,-21-1 16,21 0-16,-22 0 0,22 21 0,0-20 15,0-1-15,0 0 16,0 0-16,0 0 0,0 0 15,22-21 1,-1 0-16,0 0 0,0 0 16,0 0-16,0 0 0,1 0 0,-1 0 15,0-21-15,0 21 0,0-21 0,0 0 16,1 0-16,-1 0 0,0-1 0,0 1 16,0 0-16,0 0 0,1-21 0,-1 20 15,0 1-15,0 0 0,0 0 16,-21 0-16,21 21 0,-21-21 15,0 42 17,0 0-32,0 0 31,0-42 0,0 0-15,0 0-1,-21 21 17,0 0-32,0 21 15,21 0-15,-21 0 0,0 0 16,-1 0-16,22 1 0,-21 20 0,0-21 0,21 0 16,0 22-16,-21-22 0,21 0 15,0 0-15,0 0 0,0 0 0,0 1 16,0-1-16,21-21 15,0 0-15,0 0 16,1 0-16,-1 0 0,0 0 0,0 0 16,0 0-16,0 0 0,1 0 0,-1-21 15,0 21-15,-21-22 0,21 22 0,0-21 16,-21 0-16,0 0 0,21 0 16,-21 0-16,22-1 0,-22 1 15,0 0-15,0 0 0,21-21 16,-21 20-16,0-20 0</inkml:trace>
  <inkml:trace contextRef="#ctx0" brushRef="#br0" timeOffset="51528.45">11769 5948 0,'0'0'0,"-22"0"0,-20 0 16,21 0 77,0 0-77,0 0-16</inkml:trace>
  <inkml:trace contextRef="#ctx0" brushRef="#br0" timeOffset="51719.23">10689 6138 0,'0'0'0,"-21"22"15,21-1-15,21-21 16,0 0-16,0 0 0,1 0 16,20 0-16,0 0 0,1 0 0,-1-21 15,0 21-15,1 0 0,-1-22 0,0 22 16,1 0-16,-1 0 0,0-21 0,1 0 15,-22 21-15,21 0 0</inkml:trace>
  <inkml:trace contextRef="#ctx0" brushRef="#br0" timeOffset="52680.11">12446 6287 0,'0'0'0,"0"-22"16,0 44 15,0-1-31,0 0 16,0 0-16,0 0 0,0 22 0,0-22 15,0 0-15,-21 0 0,21 0 16,0 22-16,0-22 0,0 0 0,-21 0 16,21 0-16,-22 0 0,22 1 15,0-44 16,0 1-15,0 0-16,0 0 0,0 0 16,0 0-16,0-22 0,22 22 0,-22 0 15,21-21-15,-21 20 0,0 1 16,21 0-16,-21-21 0,21 21 0,0-1 16,0 1-16,1 0 0,-1 21 15,0 0-15,0 0 16,0 0-16,0 0 0,1 21 0,-1-21 15,0 21-15,-21 1 0,21-1 16,-21 0-16,21 0 0,-21 0 0,0 0 16,0 1-16,0-1 0,0 0 0,0 0 15,0 0-15,0 0 0,-21 1 0,0-1 16,21 0-16,-21-21 16,0 0-1,21-21 1,0 0-1,0-1-15,0 1 0,0 0 0,0 0 16,0 0-16,21 0 0,-21-1 16,21-20-16,-21 21 0,21 0 15,0 0-15,0-1 0,1 1 0,-1 0 16,0 0-16,0 21 0,0 0 0,0 0 16,22 0-16,-22 0 0,0 0 0,0 0 15,0 21-15,1-21 0,-1 21 0,0 0 16,-21 1-16,0-1 0,0 0 15,0 0-15,0 0 0,0 0 0,0 1 16,0-1-16,-21 0 0,0 0 0,-1 0 16,22 0-16,-21 1 0,0-22 15,21 21 1,0-42 0</inkml:trace>
  <inkml:trace contextRef="#ctx0" brushRef="#br0" timeOffset="53039.42">13208 6350 0,'0'-21'31,"21"21"-31,0-21 0,0 21 16,1-21-16,-1 21 15,-21-22-15,21 22 0,-21-21 16,21 21-16,-21-21 0,0 0 16,-21 21-1,0 0-15,0 0 0,-1 0 16,1 0-16,0 0 16,0 21-16,0 0 0,0 0 0,21 1 15,0-1-15,0 21 0,-22-21 0,22 0 16,0 22-16,0-22 0,0 0 0,0 0 15,0 0-15,0 1 0,0-1 16,0 0-16,22 0 16,-1-21-16,0 0 0,-21 21 0,21-21 15,0 0-15,0 0 0,1 0 16,-1 0-16,0-21 0,0 0 16</inkml:trace>
  <inkml:trace contextRef="#ctx0" brushRef="#br0" timeOffset="53723.88">13525 6265 0,'0'0'0,"0"-21"0,0 0 16,0 42 15,0 0-31,0 1 16,0-1-16,0 21 0,0-21 15,0 0-15,0 1 0,0-1 0,0 0 16,0 0-16,0 0 0,0 0 15,0 1-15,0-1 0,0 0 32,-21-21-32,21-21 31,0 0-31,0-1 16,0 1-16,0 0 0,0 0 15,0 0-15,0 0 0,0-1 16,0 1-16,21 0 0,-21 0 0,0 0 0,22 0 15,-1-1-15,0 1 0,0 21 16,0-21-16,0 21 0,1 0 16,-1 0-16,-21 21 15,21 0-15,-21 1 0,21-1 16,-21 0-16,0 0 0,0 0 0,0 0 16,0 1-16,0-1 0,0 0 0,0 0 15,0 0-15,0 0 0,0 1 16,0-1-16,-21-21 31,21-21-15,0-1-16,0 1 0,0 0 15,0 0-15,0 0 16,21 0-16,-21-22 0,0 22 0,21 0 16,0 0-16,1-22 0,-22 22 15,21 0-15,0 0 0,0 21 0,0-21 16,0 21-16,1 0 0,-1 0 15,-21 21-15,0 0 16,0 0-16,0 0 0,0 1 0,0-1 16,0 21-16,0-21 0,0 0 15,0 22-15,0-22 0,-21 0 0,21 21 16,0-20-16,0-1 16,0 0-16,0-42 31,0 0-16,0-1-15</inkml:trace>
  <inkml:trace contextRef="#ctx0" brushRef="#br0" timeOffset="54287.56">14118 5927 0,'0'0'0,"0"-43"0,0 22 16,0 0-16,-21 21 15,0 0 1,21 21-16,-21 0 0,21 1 16,0-1-16,0 0 0,0 0 15,0 21-15,0-20 0,0 20 0,0-21 16,0 21-16,0-20 0,0 20 0,0-21 16,0 21-16,0 1 0,0-22 0,0 21 15,0-21-15,0 22 0,0-22 0,0 0 16,0 21-16,0-20 15,0-1-15,0 0 0,0 0 0,0 0 16,0-42 31,0 0-47,0 0 16,0 0-16,0-1 15,0 1-15,0 0 0,0 0 0,21 0 16,0 0-16,21-22 0,-21 43 15,1-21-15,-1 21 0,0 0 16,0 0-16,0 0 0,-21 21 16,21 0-16,-21 1 15,0-1-15,0 0 0,0 0 0,0 0 16,0 0-16,0 1 0,-21-1 16,21 0-16,-21 0 15,0 0-15,0-21 0,21 21 0,-21-21 16,-1 0-16,1 22 0,0-22 15,0 0-15,21 21 16,-21-21-16,21-21 47,21-1-47</inkml:trace>
  <inkml:trace contextRef="#ctx0" brushRef="#br0" timeOffset="55171.05">14372 6604 0,'0'-21'47,"0"0"-47,21 0 15,-21-1 1,0 1-16,21 0 0,-21 0 0,22 0 0,-22 0 16,0-1-16,0 1 0,0 0 15,0 0-15,0 0 0,0 0 16,0 42 15,0 0-31,-22 0 0,22 0 16,-21 0-16,21 1 0,0-1 0,0 0 15,0 0-15,0 0 0,-21 0 0,21 1 16,0-1-16,0 0 0,0 0 16,0 0-16,21-21 47,0 0-47,1 0 15,-22-21-15,21 0 0,0 0 16,0 21-16,-21-21 0,21-1 15,0 1-15,-21 0 0,22 0 16,-1 0-16,-21 0 0,21-1 0,-21 1 16,21 21-16,-21-21 0,0 42 31,0 0-31,0 1 16,0-1-16,0 0 0,0 0 15,0 0-15,0 0 16,0 1-16,0-1 0,0 0 15,0 0-15,21-21 16,0 0 0,1 0-16,-1 0 15,0 0-15,0 0 16,0 0-16,-21-21 0,21 0 16,-21 0-16,22 21 0,-22-22 15,21 1-15,-21 0 0,0 0 16,0 0-16,21 0 0,-21-1 0,-21 44 47,21-1-32,0 0-15,0 0 0,0 0 16,0 0-16,0 1 0,0-1 16,0 0-16,0 0 15,0 0-15,0 0 16,0 1-1,0-1 1,-21-21 0,-1 0 15,1 0-15,21-21-16</inkml:trace>
  <inkml:trace contextRef="#ctx0" brushRef="#br1" timeOffset="60711.63">1820 7832 0,'21'0'0,"-21"-21"0,22 21 16,-1 0-16,-21-22 0,0 1 16,21 21-16,-21-21 15,0 0-15,0 0 16,0 0-1,-21 21-15,21-22 0,-21 22 16,-1 0-16,1 0 16,0 0-16,0 0 15,21 22-15,-21-1 0,0 0 16,-1 0-16,1 0 0,0 0 0,0 22 16,21-1-16,-21 0 0,21 1 15,-21-1-15,21 0 0,0 22 0,0-22 16,0 1-16,0-1 0,0 0 15,21 1-15,0-1 0,0 0 0,-21-21 16,21 22-16,22-22 0,-22 0 16,0 0-16,0-21 0,0 21 15,0 1-15,1-22 0,-1 0 0,21 0 16,-21 0-16,0 0 0,1 0 0,-1-22 16,0 1-16,0 21 0,0-21 15,22 0-15,-22 0 0,0 0 16,0-22-16,0 22 0,22-21 0,-22-1 15</inkml:trace>
  <inkml:trace contextRef="#ctx0" brushRef="#br1" timeOffset="61028.45">2625 7557 0,'0'0'0,"0"-22"0,0 1 0,0 0 15,0-21-15,0 21 16,0-1-16,-22 1 0,1 0 0,21 0 15,-21 21 1,0 0-16,21 21 0,-21 0 16,21 0-16,0 22 0,-21-1 15,21 0-15,-22 1 0,22 20 0,0-20 16,-21 20-16,21-21 0,0 22 16,0-1-16,0 1 0,0-1 0,0-20 15,0 20-15,0-20 0,0-1 0,0-21 16,0 21-16,0-20 0,0 20 15,0-21-15,0 0 0,21 0 16,-21 1-16,22-22 0,-1 0 16,0 0-16,0 0 15,0-22-15,0 22 16,1-21-16</inkml:trace>
  <inkml:trace contextRef="#ctx0" brushRef="#br1" timeOffset="62363.8">3217 7916 0,'0'0'0,"0"-21"0,0 0 0,0 0 15,0 0-15,0 0 0,-21-1 16,0 22-16,21-21 0,-21 0 0,21 0 15,-21 21-15,-1 0 0,1 0 16,0 0-16,0 0 16,0 21-16,0 0 0,21 0 0,0 1 15,-22 20-15,22-21 0,-21 21 16,21 1-16,0-1 0,-21 0 0,21 1 16,0-1-16,0 0 0,0 1 0,0-22 15,0 0-15,0 21 16,21-20-16,0-22 0,1 21 0,-1-21 15,0 0-15,0 0 16,0 0-16,0 0 0,1-21 16,-1-1-16,0 22 0,-21-21 0,21 0 15,0-21-15,0 21 0,-21-22 0,22 22 16,-22-21-16,21-1 0,-21 1 16,21 21-16,-21-21 0,0-1 0,0 22 15,0-21-15,0 21 0,0-1 16,0 1-16,0 0 0,0 42 31,-21 0-15,21 1-16,0-1 0,-21 0 0,21 21 15,0-21-15,0 22 0,0-1 0,0 0 16,0-20-16,0 20 0,0 0 16,0-21-16,0 1 0,0 20 0,0-21 15,0 0-15,21 0 0,0-21 16,0 22-16,0-22 0,0 0 0,1 0 15,20 0-15,-21 0 0,21 0 0,1-22 16,-22 1-16,21 0 0,1 0 16,-1 0-16,-21 0 0,21-1 0,1 1 15,-22-21-15,0 21 0,21-22 0,-20 1 16,-1 0-16,-21 21 0,0-22 16,0 22-16,0-21 0,0 21 15,0-1-15,0 1 0,-21 42 31,21 1-31,0-1 0,0 0 16,-22 0-16,22 21 0,0-20 0,0-1 16,0 0-16,0 0 0,0 0 15,0 0-15,22 1 0,-22-1 0,21 0 16,-21 0-16,0 0 0,21-21 0,0 21 16,-21 1-16,21-1 15,-42-21 32,0-21-31,0 21-16,21-22 0,-21 22 15,21-21-15,-22 21 0,1-21 16,0 21-16,0 0 31,21 21-31,0 0 0,0 1 16,0-1-16,0 0 15,0 0-15,0 0 16,21 0-16,0 1 16,0-22-16,1 0 0,-1 0 15,0 0-15,0 0 0,0 0 16,0 0-16,1 0 0,-1 0 0,0 0 16,0-22-16,21 1 0,-20 21 15,-1-21-15,0 0 0,21 0 0,-21 0 16,1-22-16,20 22 0,-21 0 0,0 0 15,0-22-15,1 22 0,-1-21 16,0 21-16,-21 0 0,0-1 0,21 1 16,-21 0-16,-21 21 31,0 0-31,0 21 16,-1 0-16,22 1 0,-21-1 0,21 0 15,-21 0-15,21 0 0,0 22 0,0-22 16,0 0-16,0 0 0,0 0 15,21-21-15,0 21 0,1 1 0,-1-1 16,0-21-16,0 21 0,0-21 0,0 21 16,1-21-16,-1 21 0,-21 0 15,0 1 1,-21-22-16,-1 21 16,1-21-16,0 0 0,0 0 0,0 21 15,-22-21-15,22 0 0,0 0 16,0 0-16,0 0 0,0 0 15</inkml:trace>
  <inkml:trace contextRef="#ctx0" brushRef="#br1" timeOffset="62841.04">5080 7535 0,'0'0'16,"0"-21"-16,21 21 0,-21-21 0,21 0 16,-21 42-1,0 0 1,0 0-16,0 22 0,21-22 0,-21 21 15,0 1-15,0-1 0,0 0 0,0 1 16,0-1-16,0 0 0,0 1 16,0-1-16,-21 0 0,21 1 0,0-1 15,0-21-15,-21 64 16,0-64-16,21 0 16,0-42 15,0 0-31,0 0 15</inkml:trace>
  <inkml:trace contextRef="#ctx0" brushRef="#br1" timeOffset="63303.29">4805 7853 0,'0'0'16,"-43"-21"-16,1-43 16,21 43-16,0 0 0,21 0 0,0 0 0,0-22 15,0 22-15,0 0 0,0 0 0,21 0 16,21-22-16,-21 22 15,22 0-15,-1 0 0,-21 21 0,22 0 16,-1 0-16,21 0 0,-20 0 0,-1 42 16,-21-21-16,22 22 0,-1-1 15,0 0-15,-21 1 0,22 20 0,-22-21 16,0 22-16,0-22 0,0 22 0,1-22 16,-22 0-16,0 22 0,0-22 15,0 1-15,21-1 0,-21-21 0,0 21 16,0-20-16,0-1 0,21-21 15,-21-21 1,0-1 0,0 1-16,0 0 0,0 0 0,0-21 15,0-1-15,0 1 0,21 0 16,-21-1-16,0-20 0,0 20 16,0 1-16,0-21 0,0 20 0,0-20 15,0 20-15,21-20 0,-21 21 0,21-1 16,-21 1-16,22 0 0,-22 20 0,21-20 15,0 21-15,0 0 16,0 21-16,0 0 0,1 0 16,-1 21-16,-21 0 0,0 0 15,0 0-15,0 1 0,0-1 16,21 21-16,-21-21 0,0 0 0,0 22 16,0-22-16,0 21 0,0-21 0</inkml:trace>
  <inkml:trace contextRef="#ctx0" brushRef="#br1" timeOffset="64547.5">6075 8170 0,'0'0'0,"0"-21"0,21 0 0,0 0 0,-21 0 16,0 0-16,0-1 0,21 1 15,-21 0-15,0 0 0,0-21 0,0 20 0,0 1 16,0 0-16,-21-21 16,21 21-16,-21-1 0,0 1 0,0 21 15,-1 0-15,1 0 0,0 0 0,0 0 16,0 0-16,-22 21 0,22 1 0,0 20 16,0 0-16,0-21 0,0 22 15,21 20-15,-22-20 0,22-1 0,0 0 16,0 1-16,0-22 0,0 21 0,0-21 15,0 22-15,22-22 0,-22 0 16,21-21-16,0 21 0,0-21 0,0 0 16,22 0-16,-22 0 0,0 0 0,0 0 15,0 0-15,0-21 0,1 21 0,-1-21 16,0 0-16,0-1 16,0 1-16,-21 0 0,0 0 0,0-21 15,0 20-15,0 1 0,0-21 0,0 21 16,0-22-16,0 22 0,0 0 0,0 0 15,0 0-15,0 0 0,-21 21 16,0 0 0,21 21-16,0 0 15,0 21-15,0-21 0,0 1 16,0 20-16,0-21 0,0 0 0,0 22 16,0-22-16,21 0 0,0 0 0,0 0 15,1-21-15,-1 21 0,0 1 0,0-22 16,0 0-16,0 0 0,1 0 15,-1 0-15,21 0 0,-21 0 16,0 0-16,1 0 0,-1 0 0,-21-22 16,0 1-16,21 0 0,-21 0 0,0 0 15,21 0-15,-21-1 0,0-20 16,0 21-16,0 0 0,0-22 0,0 22 16,0 0-16,0 0 0,-21 0 0,21 0 15,-21 21-15,0 0 31,21 21-31,0 0 0,0 0 16,-22 0-16,22 22 0,0-22 0,0 0 16,0 0-16,0 21 0,0-20 0,0-1 15,0 0-15,0 0 16,0 0-16,0 0 0,0-42 62,0 0-62,0 0 0,0 0 16,0 0-16,0-1 0,22 1 0,-22-21 16,21 21-16,-21 0 0,21-22 15,-21 22-15,21 0 0,-21 0 16,21 0-16,0-1 0,-21 1 16,22 21-16,-1 0 0,0 0 15,0 0-15,0 21 16,-21 1-16,0-1 0,21 0 0,-21 0 15,22 0-15,-22 0 0,0 22 0,21-22 16,-21 0-16,0 0 0,0 0 0,0 1 16,0-1-16,0 0 15,0 0-15,0-42 32,0 0-17,0 0 1,0-1-16,0 1 0,21 0 0,-21 0 15,21 0-15,0-22 0,-21 22 0,21 0 16,1-21-16,-1 21 0,0-1 0,0 1 16,0 0-16,0 21 0,1-21 15,-1 21-15,21 0 0,-21 0 0,0 0 16,1 21-16,-1 0 0,0 0 16,-21 1-16,21-1 0,-21 21 0,0-21 15,0 0-15,0 1 0,0-1 16,0 21-16,0-21 0,0 0 0,0 1 15,0-1-15,-21 0 0,21 0 16,-21 0-16,21 0 16,21-21 15,-21-21-31,21 21 16,-21-21-16,21 21 0</inkml:trace>
  <inkml:trace contextRef="#ctx0" brushRef="#br1" timeOffset="64951.27">7324 8043 0,'0'22'31,"21"-22"-15,0 0-1,0 0-15,0 0 0,0 0 16,1-22-16,-1 22 0,0-21 15,0 0-15,0 0 0,0 21 16,-21-21-16,0 0 0,0-1 16,0 1-16,0 0 0,-21 21 15,0 0 1,0 0-16,0 0 16,0 0-16,-1 21 0,1 0 0,21 1 15,-21-1-15,21 0 0,-21 21 16,21-21-16,-21 1 0,21-1 0,0 0 15,0 21-15,0-21 0,0 1 16,0-1-16,21 0 0,0 0 16,0 0-16,0-21 0,1 0 15,-22 21-15,21-21 0,0 0 0,0 0 16,0 0-16,0 0 16,1 0-16,-1 0 15,-21-21-15,21 21 0,0-21 16,0 21-16</inkml:trace>
  <inkml:trace contextRef="#ctx0" brushRef="#br1" timeOffset="65403.33">8149 8086 0,'0'0'0,"-21"0"0,0 21 15,21 0 1,21-21 15,0 0-31,0 0 16,0 0 0,-21-21-16,0 0 15,0 0-15,0-1 16,-21 1-1,0 21-15,0 0 16,21 21 0,-21-21-16,21 22 0,0-1 15,0 0-15,0 0 16,21 0-16,0-21 16,0 0-1,0 0-15,1-21 31,-22 0-15,0 0-16,0 0 16,-22-1-1,1 22-15,21-21 0,0 0 16</inkml:trace>
  <inkml:trace contextRef="#ctx0" brushRef="#br1" timeOffset="66135.25">9186 7599 0,'0'0'0,"0"-21"0,0 0 0,0-1 16,0 1-16,0 0 0,0 0 16,21 21-1,1 0-15,-1 0 0,0 21 16,0 0-16,21 0 0,-20 1 15,-1 20-15,0 0 0,0-21 0,0 22 16,0-1-16,-21 0 0,0 22 0,0-22 16,0 1-16,0-1 0,0 0 15,0 1-15,0-1 0,0 0 0,0-21 16,0 22-16,0-22 0,0 0 0,0 0 16,0 0-16,0-42 31,0 0-31,0 0 0,0 0 15,0 0-15,0-22 0,0 22 16,22-21-16,-1-1 0,-21 1 0,21-21 16,0 20-16,-21 1 0,21-22 15,0 22-15,1 0 0,-22-22 0,21 22 16,0 0-16,0-1 0,-21 1 0,21 0 16,0 20-16,-21 1 0,0 0 15,0 0-15,22 21 0,-22 21 31,21 0-31,-21 0 0,0 1 0,0-1 16,0 0-16,0 21 0,0-21 16,0 1-16,0 20 0,0-21 0,21 0 15</inkml:trace>
  <inkml:trace contextRef="#ctx0" brushRef="#br1" timeOffset="67635.46">10160 8086 0,'21'0'16,"-21"-21"-16,21 21 15,-21-22-15,0 1 0,0 0 0,0 0 16,0 0-16,0 0 0,0-1 16,0 1-16,-21 0 0,0 0 0,0 0 15,21 0-15,-21-1 0,-1 1 16,1 0-16,0 21 0,0 0 0,0 0 15,0 0-15,-1 0 0,1 0 16,0 0-16,0 21 0,0 22 16,0-22-16,21 21 0,-22-21 0,1 22 15,0-1-15,21 0 0,0-21 0,-21 22 16,21-1-16,0-21 0,0 0 0,0 22 16,0-22-16,0 0 15,21 0-15,0-21 0,22 0 0,-22 0 16,0 0-16,21 0 0,-21 0 0,1-21 15,20 0-15,-21 21 0,0-21 16,22 0-16,-22-1 0,0 1 16,0 0-16,0-21 0,0 21 0,-21-1 15,0-20-15,22 21 0,-22 0 0,0 0 16,0-1-16,0 1 0,-22 42 47,22 1-47,-21 20 0,21-21 15,-21 0-15,21 0 0,-21 1 0,21-1 16,0 0-16,0 0 0,0 0 0,0 0 16,0 1-16,21-1 15,0-21-15,0 21 0,1-21 16,-1 0-16,0 0 0,0 0 16,0 0-16,0 0 0,1-21 0,-1 0 15,21 21-15,-21-22 0,0 1 0,1 0 16,-1 0-16,0-21 0,0 20 15,-21 1-15,0-21 0,0 21 0,0-22 16,0 22-16,0 0 0,0 0 0,0 0 16,0 0-16,-21 21 15,0 0-15,0 21 16,21 0-16,-22 0 0,22 0 16,0 0-16,0 1 0,0-1 15,0 0-15,0 0 0,0 0 0,22 0 16,-1 1-16,-21-1 0,21 0 15,0-21-15,0 21 0,-21 0 0,21 0 16,1 1-16,-1-1 0,-21 0 16,0 0-16,0 0 0,21-21 0,-21 21 15,21 1-15,-21-1 0,21-21 16,0 21-16,1-21 16,-1 0-16,0 0 0,0 0 15,0 0-15,0 0 0,1 0 16,-1 0-16,0-21 0,0 0 15,0 21-15,0-22 0,22 1 0,-22 21 16,0-21-16,0 0 0,0 0 0,22 0 16,-22-22-16,0 22 0,-21-21 0,21 21 15,-21-22-15,21 22 0,-21-21 0,0 21 16,0-22-16,0 22 0,0 0 16,0 0-16,-21 0 15,0 21-15,0 0 0,0 0 0,0 0 16,-1 21-16,1 0 0,0 0 0,0 0 15,-21 0-15,20 1 0,1 20 0,0-21 16,0 21-16,21-20 0,0 20 16,-21-21-16,21 0 0,0 0 0,0 1 15,0-1-15,0 0 0,0 0 0,21 0 16,0-21-16,0 21 0,0-21 16,1 0-16,-1 0 0,0 0 15,0 0-15,0 0 0,0 0 16,1 0-16,-1-21 0,-21 0 15,21 21-15,0-21 0,-21 0 0,21 0 16,-21-22-16,0 22 0,21 0 0,-21-21 16,0 20-16,0-20 0,0 21 0,22-21 15,-22 20-15,21 1 0,-21 0 16,0 0-16,21 21 16,0 0-16,-21 21 15,0 0-15,0 0 0,0 1 0,0-1 16,21 0-16,-21 0 0,0 21 0,0-20 15,0-1-15,0 0 0,0 21 16,21-21-16,-21 1 0,0-1 16,22 0-16,-22 0 0,21-21 15,0 0-15,-21 21 0,21-21 0,0 0 16,0 0-16,1 0 0,-1 0 16,0 0-16,0-21 0,-21 0 15,21 0-15,0 21 0,-21-21 16,22-1-16,-22 1 0,21 0 0,-21 0 15,0 0-15,0-22 0,21 22 16,-21 0-16,21 0 0,-21 0 0,0 0 16,0 42-1,0 0 1,0 0-16,0 0 16,0 0-16,0 1 0,0-1 0,0 0 15,0 0-15,0 0 0,0 0 16,0 1-1,21-22 1,0 0 0,-21-22-1</inkml:trace>
  <inkml:trace contextRef="#ctx0" brushRef="#br1" timeOffset="67963.25">11790 7684 0,'0'0'0,"-21"0"16,-1 0-16,1 0 16,21 21-1,0 0-15,21-21 16,1 0 0,-1 0-16,0 0 0,0 0 15,0 0 1,-21-21-1,0 0-15,0-1 16,-21 22-16,0 0 16,0 0-16,0 0 0,-1 0 15,1 0-15,0 0 0,0 0 0,21 22 16,0-1 0,0 0-16,0 0 15,21-21-15,0 0 16,0 0-16,1 0 0,20 0 15</inkml:trace>
  <inkml:trace contextRef="#ctx0" brushRef="#br1" timeOffset="68535.44">12171 7514 0,'0'0'0,"0"-21"15,0-42 1,-21 41-16,-1 22 15,1 0-15,21 22 16,0-1-16,-21 0 0,21 0 16,-21 0-16,21 22 0,-21-22 0,21 21 15,0 0-15,0-20 0,0 20 0,0 0 16,0 1-16,0-1 0,0-21 16,0 21-16,0 1 0,0-22 15,0 21-15,0-21 0,0 22 0,0-22 16,0 0-16,0 0 0,0 0 0,0 1 15,-21-44 17,21 1-17,0 0-15,0 0 0,0 0 16,0 0-16,0-1 0,0 1 16,0-21-16,21 21 0,0 0 0,0-1 15,0 22-15,0-21 0,1 0 0,-1 21 16,0 0-16,0 0 0,0 0 15,22 0-15,-22 0 0,0 0 16,0 0-16,0 21 0,0 0 0,-21 1 16,0-1-16,0 0 0,0 0 15,0 0-15,-21 0 0,0 1 0,0-1 16,0 0-16,0 0 0,-22 0 0,22 0 16,0 1-16,-21-22 0,20 21 0,1 0 15,0-21-15,0 0 0,0 21 16,0-21-16,-1 0 0,1 0 15,42 0 32,1-21-47,-22 0 0,21 21 16,0-21-16,0-1 0</inkml:trace>
  <inkml:trace contextRef="#ctx0" brushRef="#br1" timeOffset="68883.24">12679 7324 0,'0'0'0,"0"-43"16,0 22 0,-21 21-1,21 21-15,0 1 16,0-1-16,0 0 0,-22 21 0,22-21 15,0 22-15,-21-1 0,21 0 0,0-20 16,0 20-16,0 0 0,0 1 0,0-1 16,0 0-16,0 1 0,-21-1 15,21-21-15,0 21 0,0-20 0,0 20 16,0-21-16,0 0 0,0 0 0,0 1 16,0-1-16,0 0 0,0 0 15,0-42 32,0 0-47,0 0 16,21 21-16,-21-22 0,21 1 0</inkml:trace>
  <inkml:trace contextRef="#ctx0" brushRef="#br1" timeOffset="69291.53">12763 7895 0,'0'21'15,"22"-21"17,-1 0-32,0 0 15,0 0-15,0 0 0,0 0 0,1 0 16,-22-21-16,21 21 0,-21-21 16,0 0-16,21 0 0,-21 0 15,0-1-15,0 1 16,0 0-16,0 0 0,-21 21 15,0 0-15,-1 0 16,1 0-16,0 0 0,0 21 16,0 0-16,0 0 0,-1 1 0,1 20 15,21-21-15,-21 0 0,21 22 16,-21-22-16,21 0 0,0 21 16,0-21-16,0 1 0,0-1 0,0 0 15,21 0-15,0-21 0,0 21 0,1 0 16,-1-21-16,0 0 0,0 22 0,0-22 15,0 0-15,1 0 16,-1 0-16,0-22 16,0 1-1,0 0 1,0 21-16,1-21 0</inkml:trace>
  <inkml:trace contextRef="#ctx0" brushRef="#br1" timeOffset="80795.46">13420 7557 0,'0'0'0,"21"-22"0,0 22 16,0 0 0,-21 22-16,0-1 15,0 0-15,0 0 0,0 0 0,0 0 16,0 1-16,0 20 0,0-21 16,0 21-16,0-20 0,0 20 0,0-21 15,-21 0-15,21 22 0,0-22 16,0 0-16,-21 21 0,21-21 0,0 1 15,0-1-15,0 0 0,0 0 16,0 0-16,0-42 31,0 0-15,0 0-16,0 0 0,0-1 16,0 1-16</inkml:trace>
  <inkml:trace contextRef="#ctx0" brushRef="#br1" timeOffset="81275.03">13271 7599 0,'0'0'0,"0"-21"15,0 0-15,0-1 0,0 1 16,0 0-16,22 0 16,-1 0-16,0 21 0,0 0 15,0-21-15,0 21 0,22 0 0,-22 0 16,0 0-16,21 0 0,-20 21 0,20 0 15,-21 0-15,21 0 0,-20 22 16,20-22-16,-21 21 0,21 0 0,-20-20 16,-1 20-16,0 0 0,0 1 15,0-22-15,0 21 0,-21 0 0,0-20 16,0-1-16,22 21 0,-22-21 0,0 0 16,0 1-16,0-1 0,0 0 15,0-42 16,0 0-31,21-1 16,-21 1-16,0 0 0,0 0 0,0-21 16,0 20-16,21-20 0,-21 21 0,0-21 15,0 20-15,21-20 0,-21 0 16,21 21-16,0-22 0,-21 1 16,0 0-16,0 20 0,22-20 0,-1 21 15,-21-21-15,0 20 0,0 1 16,21 0-16,0 21 31,-21 21-31,0 0 16,0 1-16,0-1 0,0 0 0,0 0 15,0 0-15,0 0 0,0 1 0,0-1 16</inkml:trace>
  <inkml:trace contextRef="#ctx0" brushRef="#br1" timeOffset="81831.72">14287 7895 0,'0'0'0,"22"0"16,-22-21-16,0 0 0,0 0 16,0 0-16,0-1 15,0 1-15,0 0 16,0 0-16,-22 21 15,1 0-15,0 0 16,0 21-16,0-21 0,0 21 16,-1 0-16,22 1 0,-21-1 15,0 0-15,21 0 0,-21 0 0,21 0 16,0 1-16,0-1 0,0 0 16,0 0-16,0 0 0,0 0 15,0 1-15,21-22 16,0 0-16,0 0 0,1 0 15,-1 0-15,0-22 0,0 22 16,-21-21-16,21 0 0,-21 0 16,21 21-16,-21-21 0,0 0 0,22-1 15,-22 1-15,0 0 0,0 0 0,21 0 16,-21 0-16,0-1 0,0 1 16,0 42 15,0 1-16,0-1-15,-21-21 0,21 21 0,0 0 16,0 0-16,0 0 0,0 1 0,0-1 16,0 0-16,0 0 0,0 0 15,0 0-15,0 1 32,21-22-32,0-22 15,0 22-15,-21-21 16,21 0-16</inkml:trace>
  <inkml:trace contextRef="#ctx0" brushRef="#br1" timeOffset="82551.31">14499 7789 0,'0'22'31,"0"-1"-15,-21 0-16,21 0 0,0 0 15,0 0 1,0 1-16,0-1 16,0 0-16,0 0 0,-21-21 15,21 21-15,0-42 63,0 0-63,0 0 15,0 0-15,0-1 16,0 1-16,0 0 0,0 0 16,0 0-16,0 0 0,21-1 15,0 1-15,0 21 16,0-21 0,1 21-1,-22 21-15,0 0 0,21-21 16,-21 22-16,0-1 0,0 0 0,0 0 15,0 0-15,0 0 0,0 1 16,0-1-16,0 0 0,0 0 16,0 0-1,0-42 32,0 0-31,0 0-16,0 0 0,0-1 15,0 1-15,21 0 0,0 0 16,0 0-16,-21 0 0,21-1 16,1 1-16,-1 0 15,0 21-15,0 0 32,-21 21-32,0 0 15,0 1-15,0-1 0,0 0 0,0 0 16,0 0-16,0 0 0,0 1 0,0-1 15,0 0-15,0 0 16,0 0-16,0 0 0,0 1 16,0-44 31</inkml:trace>
  <inkml:trace contextRef="#ctx0" brushRef="#br1" timeOffset="83275.39">14965 7916 0,'21'0'31,"0"0"-15,-21-21-16,21 0 0,0 21 15,-21-21-15,0 0 16,0 0 0,0-1-1,-21 22 1,0 0-16,0 22 15,0-1-15,0 0 0,-1 0 16,1-21-16,21 21 0,0 0 0,-21 1 16,0-1-16,21 0 15,0 0-15,0 0 0,0 0 16,21 1 0,21-22-1,-20 0-15,-1 0 0,0 0 16,0 0-16,0 0 0,0 0 15,1 0-15,-1 0 16,0-22-16,0 22 16,-21-21-1,-21 21 32,0 21-31,0-21-1,-1 0-15,1 22 16,0-22-16,0 0 16,0 0-16,0 0 0,-1 0 0,1 0 15,0 0-15,0 0 16,0 0-16,0 0 16,-1 0 30,22-22 1</inkml:trace>
  <inkml:trace contextRef="#ctx0" brushRef="#br1" timeOffset="86508.29">1143 9313 0,'21'-21'0,"-21"0"16,0 0-16,21 21 0,-21-21 0,21 0 15,-21-1-15,0 1 16,0 0-16,0 0 0,0 0 16,-21 21-1,0 0-15,0 0 0,0 21 16,0-21-16,-22 21 15,22 21-15,0-20 0,0 20 0,-22 0 0,22 1 16,0-1-16,0 0 0,0 22 16,21-22-16,0 22 0,-21-22 15,21 0-15,0 1 0,0-1 16,0 0-16,21-21 0,-21 22 0,21-22 16,21 0-16,-21-21 0,1 21 15,20-21-15,-21 0 0,21 0 0,1 0 16,-1 0-16,-21 0 0,22-21 15,-1 0-15,0 0 0,1 0 0,-1-22 16,0 22-16,1-21 0,-1-1 16,0 1-16,1 0 0,-22-22 0,21 22 15,-21 0-15,22-22 0,-22 22 16,0-1-16,0 1 0,0-21 0,-21 20 16,0 1-16,0 0 0,0-1 15,0 22-15,0 0 0,0 0 16,0 0-16,0 42 15,0 21 1,-21-21-16,0 22 0,0 20 0,21-21 16,0 1-16,-21 20 0,-1-20 15,1 20-15,21 1 0,0-22 0,0 21 16,-21-20-16,21-1 0,0 0 16,0 1-16,0-1 0,0-21 0,21 22 15,0-22-15,1 0 0,-1 0 16,0-21-16,0 21 0,21-21 0,-20 0 15,20 0-15,-21 0 0,21 0 16,-20 0-16,20 0 0,-21-21 16,21 0-16,1 21 0,-22-42 0,21 20 15,-21 1-15,22-21 0,-22 21 16,0-22-16,0 1 0,-21 21 0,0-21 16,0-1-16,0 22 0,0-21 0,0 21 15,0-1-15,0 1 0,-21 0 16,0 0-16,0 21 0,0 0 0,-1 0 15,-20 0-15,21 0 16,0 21-16,0 0 0,-1 0 0,1 1 16,0 20-16,0-21 0,0 21 0,0-20 15,21 20-15,0 0 0,0-21 16,0 1-16,0 20 0,0-21 0,0 0 16,0 0-16,0 1 0,0-1 15,21-21-15,0 0 0,0 0 16,0 0-16,0 0 15,1-21-15,-1-1 0,21 1 0,-21 0 16,0 21-16,1-42 0,-1 21 0,0-1 16,0 1-16,0-21 0,-21 21 15,21 0-15,-21-22 0,0 22 16,0 0-16,0 0 0,0 0 16,0 42 15,0 0-31,-21 21 0,21-21 15,0 1-15,-21 20 0,21-21 0,0 21 16,0-20-16,0-1 0,0 21 16,0-21-16,0 0 0,0 1 0,21-22 15,-21 21-15,21-21 0,1 0 0,-1 0 16,21 0-16,-21 0 0,22 0 16,-22 0-16,21-21 0,0 21 0,1-22 15,-1 1-15,-21 0 0,22 0 16,-1 0-16,-21-22 0,21 22 15,1-21-15,-22 0 0,21 20 0,-21-20 16,1 0-16,-1-1 0,0 22 16,0 0-16,-21-21 0,0 21 15,-21 21 1,0 0-16,0 0 0,-1 21 16,1-21-16,0 21 0,0 0 0,21 21 15,0-20-15,0-1 0,0 0 16,0 0-16,0 21 0,0-20 0,0-1 15,0 0-15,21 0 0,-21 0 0,21-21 16,0 21-16,1 1 16,-1-1-16,0-21 15,-21-21 17,0-1-17,-21 22-15,21-21 0,-21 21 0,-1 0 16,22-21-16,-21 21 0,0 0 15,0 0-15,21 21 16,-21-21-16,21 21 16,0 1-16,-21-1 0,21 0 15,0 0-15,0 0 0,0 0 0,21 1 16,0-1-16,0-21 16,0 0-16,0 0 0,22 0 15,-22 0-15,0 0 0,21 0 0,1 0 16,-1 0-16,0 0 0,1-21 15,-1-1-15,-21 22 0,22-21 0,-1 0 16,0 0-16,1 0 0,-22-22 0,0 22 16,0-21-16,0 21 0,0 0 15,-21-22-15,0 22 0,0 0 0,0 0 16,0 0-16,0-1 0,0 1 0,-21 21 16,0 0-16,0 0 15,0 21-15,21 1 0,-21-22 16,21 21-16,0 0 0,0 0 15,0 21-15,0-20 0,0-1 16,0 0-16,21 0 0,0 0 0,0 0 16,-21 1-16,21-1 0,0 0 15,1 0-15,-22 0 0,0 0 0,0 1 16,0-1-16,0 0 16,-22-21-16,1 0 15,0 0-15,0 0 0,0 0 16,0 0-16,-1 0 0,1 0 0,0 0 15,21-21 17,0 0-32,21 21 0,0-22 0,1 1 15</inkml:trace>
  <inkml:trace contextRef="#ctx0" brushRef="#br1" timeOffset="86775.13">4276 9144 0,'0'0'16,"-22"0"-16,1 21 15,21 0-15,-21 1 0,21-1 16,0 21-16,-21 0 0,0-20 16,21 20-16,-21 0 0,21 1 0,0-1 15,0 0-15,0 1 0,-22-1 0,22 0 16,0 1-16,0-22 0,0 21 15,0-21-15,0 0 0,0 1 0,0-1 16,0 0-16,0 0 0</inkml:trace>
  <inkml:trace contextRef="#ctx0" brushRef="#br1" timeOffset="87211.39">3979 9440 0,'0'0'0,"-21"-42"16,21-43-16,0 43 16,0 21-16,0 0 0,0 0 15,0-1-15,21 1 0,0 21 0,1 0 16,-1 0-16,0 0 0,21 21 0,-21 1 16,22-1-16,-1 21 0,0 0 15,-20-20-15,20 20 0,0 0 0,1 1 16,-1 20-16,-21-21 0,21 1 15,-20-1-15,-1 0 0,0-20 0,-21 20 16,0 0-16,0-21 0,0 1 0,0-1 16,0 0-16,0 0 15,0-42 1,0 0 0,0-22-16,0 22 0,0 0 15,0-21-15,0-1 0,21 1 0,0 0 16,-21-1-16,21-20 0,1 21 15,-1-1-15,-21-20 0,21 20 0,0 1 16,-21-21-16,0 41 0,21-20 0,0 0 16,-21 21-16,0-1 0,22 22 15,-22-21-15,21 21 32,-21 21-17,0 1-15,0-1 0,0 0 0,0 0 16,0 0-16,0 22 0,0-22 0,0 21 15</inkml:trace>
  <inkml:trace contextRef="#ctx0" brushRef="#br1" timeOffset="88407.11">4995 9673 0,'0'0'16,"21"0"-1,1 0-15,-1-21 16,-21 0-16,0 0 0,21 21 0,0-21 15,-21-1-15,0-20 0,0 21 0,0 0 16,0 0-16,0-1 0,0 1 16,0 0-16,0 0 0,-21 21 15,0 0-15,0 0 0,-1 0 16,1 21-16,0 0 0,0-21 16,0 43-16,0-22 0,-1 0 0,1 21 15,0-21-15,0 22 0,21-1 0,0-21 16,0 22-16,0-22 0,0 0 15,0 0-15,0 21 0,0-20 16,0-1-16,21-21 0,0 0 16,0 0-16,1 0 0,-1 0 15,0 0-15,0 0 0,0 0 16,0-21-16,-21-1 0,22 1 0,-1 0 16,-21 0-16,0 0 0,0-22 0,21 22 15,-21-21-15,0 21 0,0 0 16,0-22-16,0 22 0,0 0 15,0 42 1,0 0 0,0 0-16,0 1 0,0-1 15,0 0-15,0 0 0,21 0 16,-21 0-16,21 1 0,-21-1 0,21 0 16,1 0-16,-1-21 0,0 21 15,0 0-15,0-21 0,0 0 0,1 0 16,-1 0-16,0 0 0,0 0 0,0 0 15,0 0-15,1-21 0,-1 21 0,-21-21 16,21 0-16,0 0 0,-21 0 16,0-1-16,21-20 0,-21 21 0,21-21 15,-21 20-15,0 1 0,0-21 0,0 21 16,0 0-16,0-1 0,0 1 0,0 42 31,0 1-15,0 20-16,0-21 0,0 0 0,0 22 15,0-22-15,0 0 0,0 21 16,0-21-16,0 1 0,0-1 0,0 0 16,0 0-16,0 0 0,0 0 0,0 1 15,22-22 1,-22-22 15,0 1-31,0 0 0,0 0 16,0 0-16,0 0 0,21-1 15,-21-20-15,21 21 0,-21 0 16,0-22-16,0 22 0,21 0 0,0-21 16,0 21-16,-21-1 0,22 22 0,-1-21 15,0 21-15,0 0 0,0 0 16,0 0-16,1 0 0,-1 0 0,-21 21 16,21 1-16,0-1 0,-21 0 0,0 0 15,21 0-15,-21 22 0,0-22 0,0 0 16,0 0-16,0 0 0,0 0 15,0 1-15,0-1 0,0 0 0,0 0 16,0 0-16,0-42 47,0 0-47,21 0 0,-21 0 16,0-1-16,0 1 0,22 0 15,-1-21-15,0 21 0,-21-22 0,21 22 16,0-21-16,0 21 0,1-22 15,-1 22-15,0 0 0,-21 0 0,21 0 16,0 21-16,0 0 0,1 0 16,-1 21-16,-21 0 0,0 21 15,21-21-15,-21 1 0,0 20 16,0-21-16,21 21 0,-21-20 0,0-1 16,0 21-16,0-21 0,0 0 0,0 1 15,0-1-15,0 0 0,0 0 16,0 0-16,-21-21 0,21 21 15,-21-21-15,42 0 32,-21-21-17,21 0-15,-21 0 0,21 0 16,0 0-16</inkml:trace>
  <inkml:trace contextRef="#ctx0" brushRef="#br1" timeOffset="88804.89">6562 9610 0,'0'-21'32,"21"21"-32,0-22 0,0 1 15,0 0-15,0 21 0,1-21 0,-1 21 16,0-21-16,-21 0 0,21-1 15,0 1-15,0 21 0,-21-21 0,0 0 16,0 0-16,-21 21 16,0 0-1,0 0-15,0 0 0,0 21 16,-1 0-16,1 0 0,0 0 16,0 1-16,21 20 0,-21-21 0,21 0 15,-21 22-15,21-22 0,0 21 0,0-21 16,0 0-16,0 1 0,0-1 15,0 0-15,0 0 0,0 0 0,21-21 16,0 21-16,0-21 0,0 0 16,0 0-16,1 0 0,-1 0 0,0 0 15,0 0-15,0 0 0,0 0 0,1 0 16,-1 0-16,0-21 0,0 0 16,0 21-16,0-21 0</inkml:trace>
  <inkml:trace contextRef="#ctx0" brushRef="#br1" timeOffset="89135.7">7281 9589 0,'-21'21'0,"0"0"15,21 0 1,0 0-1,21-21 1,0 0 0,0 0-16,-21-21 15,22 0-15,-22 0 16,-22 21 15,1 0-31,0 0 16,0 21-1,21 0-15,21-21 32,0 0-17</inkml:trace>
  <inkml:trace contextRef="#ctx0" brushRef="#br1" timeOffset="90083.67">8043 9335 0,'0'0'0,"-21"-43"15,0 43 17,21 21-32,0 1 15,0-1-15,0 0 0,0 0 16,0 0-16,0 0 0,0 22 0,0-22 15,0 0-15,0 0 0,0 0 0,0 1 16,0-1-16,0 0 0,0 0 0,0 0 16,0-42 15,-21 0-15,21 0-16,0 0 0,0-1 15,0 1-15,0 0 0,0 0 16,0 0-16,0 0 0,0-22 0,21 22 15,-21 0-15,21 0 0,0-22 0,0 22 16,1 21-16,-1-21 0,0 0 16,0 21-16,21 0 0,-20 0 0,-1 0 15,0 21-15,0-21 0,21 21 0,-42 0 16,22 1-16,-1-1 0,-21 0 0,21 21 16,-21-21-16,0 1 0,0-1 15,0 0-15,0 0 0,0 0 0,0 0 16,0 1-16,0-44 47,0 1-47,0 0 15,0 0-15,0 0 0,0 0 0,0-1 16,0 1-16,21 0 0,-21 0 0,21-21 16,0 20-16,-21 1 0,22 0 15,-1 0-15,0 0 0,0 21 0,0-21 16,0 21-16,1 0 15,-1 0-15,0 21 0,0 0 0,0 0 16,0 21-16,-21-20 16,22-1-16,-22 0 0,0 0 0,0 21 15,0-20-15,0-1 0,0 0 0,0 0 16,0 0-16,0 0 0,0 1 0,0-1 16,0 0-16,-22-21 0,44-21 31</inkml:trace>
  <inkml:trace contextRef="#ctx0" brushRef="#br1" timeOffset="90459.27">9165 9419 0,'21'0'46,"0"0"-46,1 0 0,-1 0 16,0 0-16,0-21 0,0 21 16,0-21-16,1 0 0,-1 0 15,0-1-15,-21 1 16,0 0-16,0 0 0,0 0 16,-21 0-16,0 21 0,-1 0 15,1 0-15,0 0 16,0 0-16,0 21 0,0 0 0,-1 0 15,1 0-15,21 0 0,-21 22 16,21-22-16,-21 0 0,21 21 0,0-20 16,0 20-16,0-21 0,0 21 15,0-20-15,0-1 0,21 0 0,0 0 16,0 0-16,1 0 0,-1 1 16,0-22-16,0 0 0,0 0 0,22 0 15,-22 0-15,0 0 0,0 0 0,0-22 16,22 1-16,-1 0 0</inkml:trace>
  <inkml:trace contextRef="#ctx0" brushRef="#br1" timeOffset="90727.61">10139 8932 0,'0'0'0,"0"-21"15,-43 0 1,22 21-16,0 0 0,0 21 15,0 22-15,0-22 0,21 21 16,0 0-16,0 1 0,-22-1 0,22 0 16,0 1-16,0-1 0,0 0 0,0-20 15,0 20-15,0 0 0,0 1 0,0-22 16,-21 21-16,21-21 0,0 0 16,0 1-16,0-1 0,0 0 15,0 0-15,0 0 0,21-21 16,1 0-16,-1 0 0,0 0 15,-21-21-15,21 21 0,0-21 0,0 0 16</inkml:trace>
  <inkml:trace contextRef="#ctx0" brushRef="#br1" timeOffset="91540.25">10350 9038 0,'0'0'0,"0"-42"0,0-22 15,0 43-15,0 42 31,0 1-31,0-1 0,0 21 16,0-21-16,0 22 0,0-1 0,0 0 16,0 1-16,0-1 0,0 0 0,0 1 15,0-1-15,0-21 0,0 21 0,0 1 16,0-22-16,0 21 0,0-21 16,0 1-16,0-1 0,0 0 0,0 0 15,0-42 16,0 0-31,22 0 0,-22-1 16,21 1-16,-21 0 16,0 0-16,21 0 0,-21 0 0,21-1 15,-21-20-15,0 21 0,21 0 0,0 0 16,1-1-16,-1 22 16,-21 22-16,21-22 15,-21 21-15,0 0 0,0 0 16,0 0-16,0 0 0,21 1 0,-21-1 15,0 0-15,0 0 0,0 0 0,21 0 16,-21 1-16,0-1 0,0 0 16,21 0-16,1-21 0,-1 0 15,0 0-15,0 0 0,0 0 16,0 0-16,1 0 0,-1 0 0,0-21 16,0 21-16,0-21 0,0 21 15,1-21-15,-1-1 0,0 1 0,0 0 16,0 0-16,0-21 0,-21 20 0,22 1 15,-22 0-15,0 0 0,0 0 16,0 0-16,0-1 0,0 44 31,-22-1-31,22 0 0,-21 0 16,21 0-16,-21 0 0,21 1 0,0 20 16,0-21-16,0 0 0,0 0 15,0 1-15,0-1 0,0 0 16,0 0-16,21-21 0,0 21 0,1-21 15,-1 0-15,0 0 0,0 0 16,0 0-16,0 0 0,1 0 0,-1 0 16,0 0-16,-21-21 0,21 0 15,0 0-15,-21 0 0,21-1 0,-21 1 16,0 0-16,0 0 0,0-21 0,0 20 16,0 1-16,0 0 0,-21-21 0,0 21 15,0-1-15,0 1 0,0 21 0,-1-21 16,1 21-16,0 0 0,0 0 0,0 0 15,0 0-15,-1 21 0,1-21 16,0 21-16,0 1 0,21-1 16,0 0-16,0 0 0,0 0 15,0 0-15,0 1 0,21-22 16,0 0-16,0 21 0,1-21 0,20 0 16</inkml:trace>
  <inkml:trace contextRef="#ctx0" brushRef="#br1" timeOffset="92103.92">11663 9356 0,'0'0'0,"0"-21"15,0-1 1,-21 22-16,-1 0 16,1 0-16,0 0 0,0 0 15,0 0-15,0 22 0,-1-1 0,1-21 16,0 21-16,0 0 0,21 0 0,0 0 15,-21 1-15,21-1 0,0 21 16,0-21-16,0 0 0,0 1 0,0-1 16,0 0-16,0 0 0,21 0 15,0-21-15,0 0 0,0 21 0,1-21 16,-1 0-16,0 0 0,0 0 16,0 0-16,0-21 0,-21 0 15,22 0-15,-22 0 16,21 0-16,-21-1 0,0-20 0,21 21 15,-21-21-15,21-1 0,0 1 0,-21 0 16,0-1-16,21 1 0,-21 0 0,22-1 16,-22-20-16,21 20 0,-21 1 0,0 0 15,0-1-15,0 22 0,0 0 0,0 0 16,0 0-16,0 42 16,-21 0-16,21 0 15,-22 0-15,1 22 0,0-1 0,21 0 16,0 1-16,0 20 0,-21-20 0,21-1 15,0 0-15,0 1 0,0-1 0,0 0 16,0 1-16,21-22 0,-21 21 16,21-21-16,-21 22 0,21-22 15,1 0-15,-1 0 0,-21 0 0,21 0 16,0 1-16,0-22 0,0 0 0,1 0 16,-1 0-16,0 0 0,0 0 15,0 0-15,0-22 0,1 22 0,-1-21 16,-21 0-16,0 0 0,21 0 0,-21 0 15,0-1-15,0-20 0,0 21 16</inkml:trace>
  <inkml:trace contextRef="#ctx0" brushRef="#br1" timeOffset="92347.83">9313 9208 0,'0'0'0,"-42"0"15,21 21-15,42-21 16,21 0-16,-21 0 0,22 0 0,-1 0 16,0 0-16,22 0 0,-22 0 15,22-21-15,-1 21 0,1 0 0,-1 0 16,-20-22-16,20 22 0,-21-21 15,22 0-15,-22 21 0,-21-21 0</inkml:trace>
  <inkml:trace contextRef="#ctx0" brushRef="#br1" timeOffset="92872.57">12446 9038 0,'0'0'0,"0"-21"0,0 0 15,0 0-15,0 0 0,0-1 16,0 1-16,0 0 0,-21 21 31,21 21-31,0 22 0,0-1 16,0 0-16,-21 1 0,21-1 15,0 0-15,-22 1 0,22-1 0,0 0 16,0 1-16,0-22 0,-21 21 0,21 0 16,-21-20-16,21 20 0,-21-21 0,21 0 15,0 22-15,0-22 0,0 0 16,0 0-16,0 0 0,0 0 0,0-42 47,0 0-47</inkml:trace>
  <inkml:trace contextRef="#ctx0" brushRef="#br1" timeOffset="93327.31">12213 9229 0,'0'-43'0,"0"86"0,-21-107 16,21 22-16,0 0 0,0 20 0,0-20 15,0 0-15,0 21 0,0-1 16,21-20-16,0 42 0,0-21 0,22 0 16,-22 21-16,21 0 0,1 0 0,-1 21 15,0 0-15,1 0 0,-1 22 16,21-22-16,-20 21 0,-1 0 0,0 22 16,-20-22-16,20 1 0,-21-1 0,0 0 15,0 1-15,1-1 0,-22 0 0,0 1 16,0-22-16,0 21 0,0-21 0,0 22 15,0-22-15,0 0 0,0 0 16,0 0-16,0-42 31,0 0-31,0 0 0,0 0 16,0-1-16,0 1 0,0-21 0,0 21 16,0-22-16,0 1 0,21 0 0,0-1 15,0-20-15,0 21 0,0-22 16,1 1-16,-1-1 0,0 22 0,0-22 15,0 1-15,22 20 0,-22 1 0,0 21 16,-21-21-16,21 20 0,0 1 16,0 42-1,-21 1-15,22-1 16,-22 0-16,0 0 0,0 0 0,0 22 16,0-22-16,21 21 0,-21 0 0,0-20 15,0 20-15,21-21 0,-21 21 16,0-20-16,0 20 0</inkml:trace>
  <inkml:trace contextRef="#ctx0" brushRef="#br1" timeOffset="94514.88">13737 9377 0,'0'0'0,"0"-21"0,0-22 16,0 22-16,0 0 0,0 0 15,0 0-15,0 0 0,-21-1 16,0 1-16,21 0 0,-21 0 16,-1 21-16,1 0 0,0 0 0,0 0 15,0 0-15,0 21 0,-1 0 0,1 0 16,0 1-16,0-1 0,0 0 0,0 21 16,-1-21-16,1 22 0,0-22 0,0 0 15,21 21-15,0-20 0,0 20 16,0-21-16,0 0 0,0 22 0,0-22 15,21-21-15,0 21 0,0 0 0,1-21 16,-1 0-16,0 0 0,21 0 0,-21 0 16,1 0-16,-1-21 0,21 21 0,-21-21 15,0 0-15,1-1 0,-1 1 16,0 0-16,-21 0 0,21-21 16,-21 20-16,21 1 0,0-21 0,-21 21 15,0 0-15,0-1 0,0 1 0,0 0 16,0 0-16,-21 42 31,21 0-31,-21 0 0,21 1 16,-21-1-16,21 0 0,0 0 15,0 21-15,0-20 0,0-1 0,0 0 16,0 0-16,0 0 0,21 0 0,0-21 16,0 22-16,1-22 0,-1 0 15,0 21-15,0-21 0,0 0 16,22 0-16,-22 0 0,0 0 0,0-21 15,0 21-15,0-22 0,1 1 0,-1 0 16,0 21-16,-21-21 0,0 0 16,21 0-16,-21-22 0,21 22 0,-21 0 15,0 0-15,0 0 0,0-1 0,0 1 16,0 0-16,-21 21 16,21 21-1,-21-21-15,21 21 0,0 1 0,0-1 16,0 0-16,-21 0 0,21 0 15,0 0-15,0 22 0,0-22 16,-21 0-16,21 0 0,0 0 0,0 1 16,0-1-16,0 0 0,0 0 15,0 0-15,0-42 32,21 0-17,-21 0-15,0 0 16,0-1-16,21 1 0,0 0 0,-21 0 15,21 0-15,-21 0 0,0-1 0,21 1 16,1-21-16,-1 21 0,0 0 0,-21-1 16,21-20-16,0 21 0,0 0 0,1 0 15,-1 21-15,0 0 0,0 0 0,0 0 16,0 21 0,-21 0-16,0 0 0,0 0 15,0 22-15,0-22 0,0 0 0,0 0 16,0 21-16,0-20 0,0-1 0,0 0 15,0 0-15,0 0 0,0 0 0,0 1 16,-21-22 0,21-22 15,0 1-15,0 0-16,21 0 0,-21 0 0,22 21 15,-22-21-15,21-22 0,0 22 0,0 0 16,0 0-16,0 0 0,1-22 15,-1 22-15,-21 0 0,21 0 0,0 21 16,0-21-16,0 21 0,1 0 16,-22 21-1,21 0-15,-21 0 0,0 0 0,0 0 16,0 1-16,0-1 0,0 21 0,0-21 16,0 0-16,0 1 0,0-1 0,0 0 15,-21 0-15,21 0 0,0 0 0,0 1 16,-22-22-1,22-22 17,22 22-17,-22-21-15,21 0 0</inkml:trace>
  <inkml:trace contextRef="#ctx0" brushRef="#br1" timeOffset="94891.67">14795 9398 0,'22'0'16,"-1"0"-16,0 0 16,0 0-16,0-21 15,0 21-15,1 0 0,-1 0 16,0-21-16,0 21 0,0 0 0,0-21 16,1 21-16,-1-22 0,-21 1 15,21 0-15,-21 0 16,0 0-16,-21 21 15,0 0-15,-1 0 16,1 21-16,0-21 0,0 21 0,0 21 16,0-20-16,-1-1 0,1 0 0,0 0 15,0 21-15,0-20 0,21-1 0,0 0 16,0 0-16,0 0 0,0 0 0,0 1 16,21-1-16,0-21 15,0 21-15,22-21 0,-22 0 16,0 0-16,0 0 0,0 0 15,0 0-15,1 0 0,-1 0 0,0-21 16,0 0-16,-21-1 16,0 1-16,0 0 15,0 0-15</inkml:trace>
  <inkml:trace contextRef="#ctx0" brushRef="#br0" timeOffset="100967.67">16129 5694 0,'0'-21'16,"-21"21"0,0 0-1,21 21 16,0 0 1,0 0-17,21-21-15,0 0 16,0 0-16,0 0 0,0 0 16,22 0-16,-22 0 0,0 0 15,0-21-15,22 21 0,-22-21 0,0 0 16,0 21-16,0-21 0,0-1 0,1 1 15,-1 0-15,0 0 0,-21 0 16,0 0-16,21-1 0,-21 1 0,0 0 16,0-21-16,0 21 0,0-1 15,0 1-15,0 0 16,0 42 15,0 0-31,0 1 0,0-1 16,0 0-16,0 21 0,0-21 15,0 22-15,0-1 0,0 0 0,0 1 16,0-1-16,0 0 0,0 1 0,0-1 16,0 0-16,0 1 0,0-1 0,0 0 15,0 1-15,0-22 0,0 21 16,0-21-16,0 22 0,0-22 0,0 0 16,0 0-16,0 0 0,0 1 0,0-1 15,0 0-15,-21 0 16,0-21-1,0 0-15,-1 0 0,1 0 16,0-21-16,0 21 0,0-21 0,0 0 16,-1 21-16,1-22 0,0 1 0,21 0 15,-21 0-15,0 0 0,0 0 0,21-1 16,-22 22-16,1-21 16,0 21-16,21 21 31,0 1-31,0-1 0,0 0 15,0 0-15,0 0 16,21 0-16,0 1 0,-21-1 16,22 0-16,-1 0 0,0-21 0,0 21 15,0 0-15,22 1 0,-22-22 0,0 0 16,0 21-16,21-21 0,-20 0 0,-1 0 16,21 0-16,-21 0 0,0 0 15,22-21-15,-22-1 0,0 22 0,21-21 16,-20 0-16,-1 0 0,0 0 0,0 0 15,0-1-15,0 1 0,-21 0 0,22 0 16,-22 0-16,21 0 0,-21-1 16,0 1-16,0 0 0,0 0 15,0 42 17,-21-21-32,-1 21 0,22 0 15,0 1-15,0-1 0,-21 0 16,21 21-16,0-21 0,0 1 0,0-1 15,0 0-15,0 0 0,0 0 0,0 0 16,21 1-16,1-1 0,-1-21 0,0 21 16,0-21-16,0 0 0,0 0 15,22 0-15,-1 0 0,-21 0 0,22 0 16,-1 0-16,0-21 0,1 21 0,-22-21 16,21-1-16,-21-20 0,0 21 15,1 0-15,-1-22 0,0 22 0,-21-21 16,0 21-16,0-22 0,0 22 15,-21-21-15,0 21 0,-1-22 0,1 22 16,-21 0-16,21 0 0,-22 21 0,22 0 16,-21 0-16,21 0 0,-22 0 0,22 21 15,-21-21-15,21 21 0,0 0 16,21 1-16,-22-22 0,22 21 0,-21 0 16,21 0-16,0 0 0,0 0 15,0 1-15,21-22 16,1 21-16,-1-21 0,0 0 15,21 0-15</inkml:trace>
  <inkml:trace contextRef="#ctx0" brushRef="#br0" timeOffset="103315.87">18500 6075 0,'21'21'15,"0"-21"-15,0 0 0,0 0 0,0 0 16,1 0-16,-1-21 0,0 21 0,0-21 16,0 21-16,-21-21 0,21-1 0,-21 1 15,0 0-15,0 0 0,0 0 16,0 0-16,0-22 0,0 22 0,0-21 16,0 21-16,-21-22 0,0 22 0,-21 0 15,21-21-15,-1 20 0,-20 22 16,0-21-16,-1 21 0,22 0 0,-21 0 15,0 0-15,-1 21 0,1 1 16,21 20-16,-22-21 0,22 21 0,0 22 16,0-22-16,0 1 0,0-1 15,21 0-15,-22 1 0,22-1 0,0 0 16,0-21-16,0 22 0,0-22 0,22 0 16,-1 0-16,0 0 0,0 1 0,0-22 15,0 0-15,1 0 0,-1 0 0,21 0 16,-21 0-16,22 0 0,-22-22 15,21 22-15,-21-21 0,22 0 0,-22 21 16,21-21-16,-21-21 0,0 20 16,22 1-16,-43 0 0,21-21 0,0 21 15,-21-22-15,21 1 0,-21 21 16,0-22-16,0 22 0,0 0 0,0 0 16,0 0-16,0 42 15,0 0-15,0 0 16,0 0-16,0 1 0,0 20 15,0-21-15,0 21 0,0-20 0,0-1 16,0 0-16,0 21 0,0-21 0,21 1 16,1-1-16,-1 0 0,0-21 15,0 0-15,21 21 16,-20-21-16,-1 0 0,21 0 0,-21 0 16,0 0-16,22 0 0,-22 0 0,0-21 15,21 0-15,-20 21 0,-1-21 0,0-1 16,0 1-16,0 0 0,0 0 0,1-21 15,-1 20-15,-21-20 0,21 21 16,0-21-16,0 20 0,-21 1 0,0 0 16,21 0-16,1 21 0,-1 0 31,-21 21-15,0 0-16,0 0 15,0 1 16,0-44-15,0 1 0,0 0-16,0 0 15,0 0-15,0-22 16,0 22-16,-21 21 16,-1 0-16,1 21 15,21 1-15,-21-1 0,0 0 16,21 0-16,0 21 0,-21-20 15,21 20-15,-21-21 0,21 21 0,0-20 16,0 20-16,0-21 0,0 0 16,0 22-16,0-22 0,0 0 0,21-21 15,0 21-15,0 0 0,0-21 0,22 0 16,-22 21-16,21-21 0,-21 0 16,22 0-16,-22 0 0,21 0 0,-21 0 15,22 0-15,-22-21 0,0 21 0,21-21 16,-21 0-16,1 0 0,-1 0 0,-21-1 15,21 1-15,0 0 0,0-21 16,0 21-16,-21-22 0,22 22 0,-1-21 16,-21 21-16,0-1 0,21 1 0,-21 0 15,21 21-15,0 0 32,-21 21-32,0 0 15,0 1-15,0-1 16,21 0-16,-21-42 47,0 0-47,0-1 15,0 1-15,0 0 16,0 0-16,0 0 16,0 0-16,-21 21 15,0 0 1,21 21-16,0 0 0,0 0 15,-21 0-15,0 0 0,0 1 16,21 20-16,-22-21 0,22 21 0,-21-20 16,0-1-16,21 21 0,0-21 0,0 0 15,0 1-15,0-1 0,0 0 0,0 0 16,21 0-16,-21 0 16,21-21-16,1 0 0,-1 0 0,0 0 15,0 0-15,0 0 0,0 0 0,1 0 16,20 0-16,-21 0 0,21-21 15,-20 21-15,-1-21 0,21 21 0,-21-21 16,0 0-16,1 0 0,-1-1 0,0 1 16,0-21-16,0 21 0,-21 0 15,0-22-15,21 22 0,-21-21 0,0 21 16,0-1-16,0 1 0,0 0 0,-21 21 31,0 0-31,0 0 0,0 21 16,0 0-16,-1 22 0,1-22 0,0 0 15,0 21-15,21-20 0,0-1 0,-21 21 16,21-21-16,0 0 0,0 1 16,0-1-16,0 0 0,0 0 0,21 0 15,0 0-15,0-21 16,0 0-16,1 0 0,-1 0 16,0 0-16,0 0 0,21 0 0,-20 0 15,-1 0-15,0-21 0,21 0 16,1 21-16,-22-21 0,21 0 0,0 0 15,-20-1-15,20-20 0,-21 21 0,21 0 16,-20-22-16,-1 22 0,0 0 16,-21-21-16,0 21 0,0-1 0,0 1 15,0 42 1,-21 1-16,21-1 16,-21 0-16,21 0 0,0 0 0,0 0 15,0 1-15,0-1 0,0 0 16,0 0-16,0 0 0,0 0 15,21 1-15,-21-1 0,0 0 16,0 0-16,0 0 16,-21-21 15,-1 0-31,1-21 16,0 21-16,0 0 0,0-21 0,0 21 15,21-21-15,-22 21 16,22 21 31,22-21-47,-1 0 0,0 21 15,0-21-15,0 0 0,0 0 0,1 0 16,-1 0-16,0 0 0,0 0 16,21 0-16,-20 0 0,-1 0 0,21 0 15,-21 0-15,0 0 0,22-21 0,-22 21 16,0-21-16,0 0 0,0 21 0,1-22 15,-1 1-15,0 0 0,-21 0 0,21 0 16,-21-22-16,21 22 0,-21-21 16,0 21-16,0 0 0,0-1 0,0 1 15,0 0-15,0 0 0,0 42 32,-21 0-32,21 0 15,0 1-15,0-1 0,0 21 0,21-21 16,0 0-16,1 22 0,-1-22 0,0 0 15,-21 0-15,21 0 0,0 1 0,-21-1 16,0 0-16,0 0 0,0 0 16,-21-21-1,0 0-15,0 0 0,0 0 0,-1 0 16,1 0-16,0 0 0,0 0 16,0 0-16,0-21 0,-1 21 0,22-21 15,0 0-15,0 0 0</inkml:trace>
  <inkml:trace contextRef="#ctx0" brushRef="#br0" timeOffset="103783.56">22161 5355 0,'0'0'0,"0"-21"15,0 0-15,0-21 0,22 20 0,-22-20 16,0 21-16,0 42 16,0 21-1,-22-20-15,22 20 0,0 21 0,0-20 16,0 20-16,-21 1 0,21-1 0,-21-20 16,21 20-16,-21 1 0,21-22 15,0 21-15,0-20 0,-21-1 16,21 0-16,0-20 0,-21 20 0,21-21 15,0 0-15,0 0 0,0 1 16,0-1-16,0-42 31,0-1-15,0 1-16,0 0 0</inkml:trace>
  <inkml:trace contextRef="#ctx0" brushRef="#br0" timeOffset="104209.32">21929 5757 0,'0'0'0,"-22"-105"15,22 62-15,0 1 16,0 0-16,0-1 0,0 1 0,0 21 16,0-22-16,22 22 0,-1 0 0,0 0 15,0 0-15,0 21 0,22 0 16,-1 0-16,0 21 0,1 0 0,-1 0 16,0 22-16,22-22 0,-22 21 0,0 22 15,1-22-15,-1 21 0,0-20 0,1 20 16,-1-20-16,-21-1 0,0 0 15,1 1-15,-1-1 0,-21 0 16,0-21-16,0 22 0,0-22 0,0 0 16,0 0-16,0 0 0,0-42 31,21 0-15,-21 0-16,0 0 0,0 0 0,0-22 15,21 1-15,-21 0 0,21-22 0,-21 22 16,21-22-16,-21 1 0,22-1 15,-22 1-15,21-1 0,-21 1 0,0-1 16,0 22-16,0-22 0,21 43 0,-21-21 16,0 21-16,0 0 0,0-1 15,0 1-15,0 42 16,21 1-16,-21-1 0,0 0 16,0 0-16,21 0 0,0 0 15,1 1-15,-22-1 0,21 21 16,-21-21-16,0 0 0</inkml:trace>
  <inkml:trace contextRef="#ctx0" brushRef="#br0" timeOffset="104918.91">23347 5736 0,'0'21'15,"-21"-21"-15,-1 0 16,1 22-16,21-1 0,-21-21 0,0 21 15,0 0-15,0 0 0,21 0 0,-22 1 16,1 20-16,21-21 0,0 0 0,0 0 16,0 1-16,0-1 0,0 0 15,0 0-15,0 0 0,21 0 16,1-21-16,-1 0 16,0 0-16,0 0 0,0 0 0,0 0 15,1-21-15,-1 0 16,-21 0-16,0 0 0,0 0 15,0-1-15,0-20 0,0 21 0,0-21 16,0 20-16,0-20 0,0 0 16,0-1-16,0 1 0,0 21 15,0 0-15,0 0 0,0-1 0,0 1 16,21 21-16,0 0 0,0 0 0,0 0 16,1 21-16,-1 1 0,0-1 15,0 21-15,0-21 0,0 0 16,-21 22-16,0-22 0,22 21 0,-22-21 15,0 1-15,0-1 0,0 21 0,0-21 16,0 0-16,0 1 0,0-1 16,0 0-1,0-42 17,-22 0-17,22-1-15,0 1 16,0 0-16,0 0 0,0-21 0,22 20 15,-1-20-15,0 21 0,0-21 0,0 20 16,0-20-16,1 21 0,-1-21 16,0 20-16,0 1 0,0 21 0,0 0 15,1 0-15,-1 21 0,-21 1 16,0-1-16,21 0 0,-21 21 0,21-21 16,-21 22-16,0-1 15,0-21-15,0 22 0,0-22 0,0 0 0,0 0 16,0 21-16,0-20 0,0-1 15,0 0-15,-21 0 16,0-21-16,21-21 47,0 0-47,21 0 16</inkml:trace>
  <inkml:trace contextRef="#ctx0" brushRef="#br0" timeOffset="105730.95">24257 5652 0,'0'0'0,"0"-22"0,21 1 0,0 0 15,-21 0-15,21 0 16,1 21-16,-1-21 0,0-1 16,-21 1-16,21 21 0,-21-21 15,0 0-15,-21 21 31,0 0-31,0 0 0,-1 21 0,-20 0 16,21 0-16,0 1 0,0 20 0,-1-21 16,1 21-16,0-20 0,21 20 15,-21-21-15,21 21 0,0-20 16,0-1-16,0 0 0,0 0 0,21 21 16,0-20-16,0-22 0,1 21 0,-1 0 15,0 0-15,0 0 0,0 0 16,0 1-16,1-1 0,-1-21 0,0 21 15,-21 0-15,0 0 0,0 0 16,-21-21 0,0 0-1,-22 0-15,22 0 0,0 0 0,0 0 16,0 0-16,-1 0 0,1-21 16,0 21-16,0 0 0,0 0 15,42 21 16,0-21-15,0 22-16,0-22 0,1 0 16,-1 0-16,0 0 0,0 0 0,0 0 15,22 0-15,-22 0 0,0 0 16,21 0-16,-21 0 0,1 0 0,20 0 16,-21-22-16,0 1 0,0 0 0,1 0 15,-1 0-15,0 0 0,-21-22 0,21 1 16,0 0-16,0-1 0,-21-20 15,22 20-15,-1-20 0,0 21 0,0-22 16,0 1-16,0 20 0,1 1 16,-22 0-16,0-1 0,0 1 15,0 21-15,0 0 0,0-1 0,0 1 16,-22 42 0,1 1-16,0 20 0,0-21 0,0 21 15,21-20-15,-21 20 0,21 0 16,-22 1-16,22 20 0,0-21 0,0 1 15,0 20-15,0-20 0,0-1 0,0 0 16,0 1-16,0-1 0,0-21 16,0 21-16,0-20 0,22-1 0,-22 0 15,21 0-15,-21 0 0,0 0 16,21-21-16,0 0 16,0 0-16,0 0 15,-21-21 1,0 0-16,22 0 0,-22 0 15,0 0-15,0-1 0,0-20 0,0 21 16,0-21-16</inkml:trace>
  <inkml:trace contextRef="#ctx0" brushRef="#br0" timeOffset="105919.84">24596 5673 0,'0'0'0,"-22"0"0,1 0 15,42 0 1,1 0-16,-1 0 15,0 0-15,0 0 0,21 0 16,-20 0-16,20-21 0,0 21 0,1-22 16,-22 22-16,21 0 0,-21 0 0,0-21 15,1 21-15,-1 0 0,0 0 16,0-21-16,-21 0 0,21 21 16,0 0-16</inkml:trace>
  <inkml:trace contextRef="#ctx0" brushRef="#br0" timeOffset="107459.54">25379 5927 0,'21'0'16,"-21"-21"-16,0-1 15,21 1-15,-21 0 0,21 0 16,-21 0-16,0 0 0,0-22 0,0 22 16,0 0-16,0-21 0,0 20 0,0 1 15,0 0-15,-21 21 0,0 0 16,0 0-16,0 0 0,-1 0 16,1 21-16,0 0 0,0 1 15,0-1-15,0 21 0,-1-21 0,1 22 16,0-22-16,0 21 0,0-21 0,21 22 15,0-22-15,0 0 0,0 0 16,0 0-16,0 0 0,0 1 0,0-1 16,21-21-16,0 0 0,0 0 15,0 0-15,1 0 0,-1 0 16,0 0-16,0-21 16,0 21-16,0-22 0,1 1 15,-22 0-15,21 0 0,0-21 0,-21 20 0,0-20 16,21 21-16,-21-21 0,21 20 0,-21 1 15,0 0-15,0 0 16,0 0-16,0 42 16,0 0-1,0 0-15,-21 0 0,21 1 0,0-1 16,-21 0-16,21 0 0,0 21 16,0-20-16,0-1 0,0 0 0,0 0 15,0 0-15,0 0 0,21 1 0,0-22 16,-21 21-16,21-21 0,1 0 0,-22 21 15,21-21-15,0 0 0,0 0 0,0 0 16,0 0-16,1 0 16,-1-21-16,0 0 0,0-1 0,0 1 15,-21 0-15,21 0 0,-21-21 16,22-1-16,-1 1 0,-21 0 0,21-1 16,0 1-16,-21-22 0,21 22 15,0-21-15,-21 20 0,22 1 0,-22 0 16,0-1-16,0 22 0,0-21 0,0 21 15,0-1-15,0 1 16,0 42 0,0 1-16,0-1 15,0 0-15,-22 0 0,1 21 16,21-20-16,-21 20 0,21 0 0,0-21 16,-21 22-16,21-1 0,-21 0 0,21 1 15,0-1-15,0 0 0,0-20 16,0 20-16,0 0 0,0-21 15,0 22-15,0-22 0,21 0 0,-21 0 16,21 0-16,-21 1 0,21-22 0,0 21 16,1-21-16,-1 0 0,0 0 15,0 0-15,0 0 16,0-21-16,1 21 0,-1-22 16,0 1-16,0 0 0,0 0 0,-21 0 0,21-22 15,1 22-15,-1 0 0,-21 0 16,0-21-16,0 20 0,21 22 0,-21-21 15,0 0-15,0 42 16,0 0 0,0 1-16,0-1 0,-21 0 0,21 0 15,0 0-15,0 0 16,0 1-16,0-1 0,0 0 0,0 0 16,0 0-16,0 0 15,21-21-15,0 0 16,0 0-16,0 0 15,1 0-15,-1 0 16,0 0-16,-21-21 0,21 21 16,0-21-16,-21 0 0,21 21 0,1-21 15,-22-22-15,21 22 0,-21 0 16,21 0-16,0-21 0,-21 20 0,0 1 16,0 0-16,21 0 0,0 0 15,-21 0-15,22 21 47,-22 21-16,0-42 16,0-1-31,-22 44 31,1-1-47,21 0 15,0 0-15,-21 0 0,21 0 0,-21 1 16,21-1-16,-21 0 0,21 21 0,0-21 16,0 1-16,0-1 0,0 0 15,0 0-15,0 0 0,0 0 16,0 1-16,21-1 0,0-21 15,0 0-15,0 0 16,1 0-16,-1 0 0,0 0 0,21 0 16,-21 0-16,1 0 0,-1-21 15,0-1-15,0 22 0,-21-21 16,0 0-16,21 0 0,0 0 0,-21 0 16,22-22-16,-22 22 0,0 0 0,0 0 15,21 0-15,-21-22 0,0 22 16,0 0-16,21 0 0,-21 0 0</inkml:trace>
  <inkml:trace contextRef="#ctx0" brushRef="#br0" timeOffset="107823.34">26712 5249 0,'-42'0'0,"84"0"0,-105 0 0,42 0 0,-1 0 16,1 22-16,0-1 15,21 0 1,21-21 15,0 0-31,1 0 0,-1 0 16,0 0-16,-21-21 15,0 0 1,0-1-16,0 1 16,-21 21 15,0 21-15,21 1-16,-22-1 31</inkml:trace>
  <inkml:trace contextRef="#ctx0" brushRef="#br0" timeOffset="108126.67">25781 5482 0,'0'0'0,"-21"0"0,21 21 0,-21-21 16,21 22-1,21-22-15,0 0 16,0 0-16,0 0 0,0 0 16,1 0-16,-1 0 0,0 0 0,21 0 15,-21 0-15,1-22 0,-1 22 0,0 0 16,0 0-16,0 0 0,0 0 16,-21-21-16,22 21 0,-22 21 78</inkml:trace>
  <inkml:trace contextRef="#ctx0" brushRef="#br1" timeOffset="116244.02">18521 6879 0,'0'0'0,"21"0"15,0 0-15,0-21 16,-21 0-16,21 21 0,-21-21 0,22 0 16,-22-1-16,0 1 15,0 0 1,0 0-16,-22 21 31,1 0-31,0 21 16,0 0-16,0 0 0,21 1 0,-21-1 15,-1 0-15,1 0 0,21 0 16,-21 22-16,21-22 0,-21 21 0,0-21 16,21 22-16,0-1 0,0 0 0,0-21 15,0 22-15,0-1 0,0 0 0,0-20 16,21 20-16,0-21 0,0 0 0,0 0 16,1 1-16,20-1 0,-21 0 15,21 0-15,-20-21 0,20 0 0,0 21 16,-21-21-16,22 0 0,-1 0 0,0 0 15,-20 0-15,20-21 0,0 21 0,1-21 16,-22 21-16,21-21 0,-21 0 16,0-1-16,22 1 0,-22 0 15,0 0-15,0-21 0,-21 20 0,0-20 16,21 21-16,-21-21 0,0-1 0,0 1 16,0 21-16,0-22 0,0 1 0,-21 0 15,0-1-15,0 1 0,0 0 0,0 21 16,-1-22-16,1 1 0,0 21 15,0 0-15,-21-1 0,20 22 0,1 0 16,0 0-16,0 0 0,-21 0 0,20 0 16,1 0-16,0 22 0,-21-1 0,21 0 15,-1 0-15,1 21 0,-21-20 16,21-1-16,0 21 0,-1-21 16,1 22-16,0-22 0,0 0 0,0 0 15,21 21-15,0-20 0,0-1 0,0 0 16,0 0-16,0 0 0,0 0 15,0 1-15,21-22 0,0 0 16,21 0-16,-20 0 0,20 0 0,0 0 16</inkml:trace>
  <inkml:trace contextRef="#ctx0" brushRef="#br1" timeOffset="117411.71">19727 6668 0,'0'0'0,"0"-22"0,0-62 16,-21 63-1,21-1-15,0 1 16,-21 21-16,0 0 16,21 21-16,0 1 15,-21-1-15,21 0 0,0 0 0,-22 21 16,22-20-16,0 20 0,0-21 15,0 21-15,0 1 0,0-1 16,-21-21-16,21 22 0,-21-1 0,21 0 0,-21 1 16,21-1-16,0-21 0,0 21 15,0 1-15,0-1 0,0-21 16,0 22-16,0-22 0,0 21 0,0-21 16,0 0-16,0 1 0,0-1 0,0 0 15,21 0 1,0-21-1,-21-21 1,0 0-16,0 0 16,21-1-16,-21 1 0,0 0 15,22 0-15,-22 0 0,0 0 16,0-1-16,21 1 0,0 21 0,0-21 16,-21 0-16,21 0 0,0 0 15,1 21-15,-1-22 0,21 22 0,-21 0 16,0-21-16,1 21 0,-1 0 0,0 0 15,0 0-15,0 0 0,0 0 16,1 21-16,-22 1 0,0-1 16,21 0-16,-21 0 15,0 0-15,0 0 16,0 1-16,-21-22 0,-1 21 0,1 0 16,0-21-16,0 21 0,0-21 0,0 21 15,-1-21-15,1 0 0,0 21 16,0-21-16,0 0 0,0 0 15,-1 0-15,1 0 0,0 0 16,0 0-16,21 22 47,21-22-31,0 0-16,0 0 0,1 0 15,-1 0-15,0 0 0,0 0 0,21 0 16,-20 0-16,20 0 0,0 0 0,-21 0 15,22 0-15,-1 0 0,-21-22 16,22 22-16,-1-21 0,-21 21 0,0-21 16,22 0-16,-22 21 0,0-21 15,0 0-15,0-1 0,0 1 0,-21 0 16,22 0-16,-22 0 0,21-22 0,-21 22 16,0 0-16,0 0 0,0 0 15,0 0-15,0-1 16,0 44 15,0-1-31,0 0 0,0 0 16,0 0-16,0 22 0,-21-22 0,21 0 15,-22 0-15,22 21 0,0-20 0,0-1 16,0 21-16,-21-21 16,21 22-16,0-22 0,-21 21 0,21-21 15,0 22-15,0-22 0,0 0 0,0 21 16,0-21-16,0 22 0,0-22 0,0 0 15,0 0-15,0 0 0,0 1 0,0-1 16,0 0-16,0 0 0,0 0 0,0 0 16,0 1-16,-21-22 15,21 21-15,-21-21 16,0 0-16,-1 0 16,1 0-1,0 0-15,0 0 16,0 0-1,0 0-15,21-21 0,-22 21 16,22-22-16,-21 22 16,21-21-16,0 0 0,-21 0 15,21 0-15,0 0 16,0-1-16,0 1 0</inkml:trace>
  <inkml:trace contextRef="#ctx0" brushRef="#br1" timeOffset="117779.49">20405 6858 0,'0'0'16,"-22"0"-1,22-21-15,-21 21 16,21-21 0,21 21 93,1 21-93,-1-21-1,0 0-15,0 21 0,0-21 16,0 0-16</inkml:trace>
  <inkml:trace contextRef="#ctx0" brushRef="#br1" timeOffset="118203.77">20722 7049 0,'0'0'0,"21"0"32,0 0-32,1 0 15,-1-22-15,0 22 16,0 0-16,0-21 0,0 21 0,1-21 15,-1 21-15,-21-21 0,21 21 16,-21-21-16,21 21 0,-21-21 16,0-1-16,-21 22 15,0 0 1,0 0-16,-1 0 0,1 0 0,0 22 16,0-22-16,0 21 0,0 0 0,-1-21 15,1 21-15,0 0 0,0 0 0,0 22 16,0-22-16,-1 0 0,22 0 15,0 0-15,-21 22 0,21-22 0,0 0 16,0 0-16,0 0 0,0 1 16,0-1-16,21 0 0,1-21 15,-1 0-15,0 0 16,0 0-16,0 0 0,0 0 0,1 0 16,-1 0-16,0 0 0,0 0 15,21 0-15,-42-21 0,43 21 16,-22-21-16,0 21 0</inkml:trace>
  <inkml:trace contextRef="#ctx0" brushRef="#br1" timeOffset="118911.36">21272 6964 0,'0'-21'16,"0"0"-16,-21 21 31,0 0-31,0 21 16,21 0-16,-21 0 15,0 0-15,-1 0 0,22 1 0,-21-1 16,21 0-16,-21 0 0,0 0 0,21 0 16,0 1-16,0-1 0,0 0 0,0 0 15,0 0-15,0 0 0,0 22 16,21-43-16,-21 21 15,21-21-15,0 0 0,1 0 0,-1 0 16,0 0-16,0 0 0,0 0 16,0 0-16,1 0 0,-1 0 15,0 0-15,0-21 0,0 0 0,0 21 16,1-22-16,-1 1 0,0 0 16,0 0-16,0-21 0,0 20 0,1-20 15,-1 21-15,0-21 0,-21 20 0,21-20 16,0 21-16,-21-21 0,0-1 0,21 22 15,-21 0-15,22-21 0,-22 20 0,0 1 16,0 0-16,0 0 0,0 0 16,0 0-16,0 42 31,-22 0-15,22 0-16,-21 0 15,21 0-15,-21 1 0,21-1 0,-21 21 16,21-21-16,0 0 0,0 1 0,-21-1 15,21 0-15,0 21 0,-21-21 0,21 1 16,0-1-16,0 0 0,0 0 16,0 0-16,0 0 0,0 1 0,0-1 15,0 0-15,0 0 0,0 0 0,0 0 16,21 1-16,0-22 0,0 0 16,0 0-16,0 0 15,1 0-15,-1 0 16,0 0-16,0 0 0,0 0 15,0 0-15,1 0 0,-1 0 0,0 0 16,0-22-16,0 1 16,-21 0-16,21 0 0,-21 0 15,0 0-15,0-1 16,0 1-16</inkml:trace>
  <inkml:trace contextRef="#ctx0" brushRef="#br1" timeOffset="119307.64">21442 6922 0,'0'0'0,"21"-22"31,0 22-31,0 0 0,0 0 16,1-21-16,-1 21 0,0-21 0,21 21 15,-21 0-15,1-21 0,-1 21 0,0 0 16,0 0-16,0-21 0,0 21 0,1 0 16,-1 0-1,-42 21 63,21 0-62,-22-21 0</inkml:trace>
  <inkml:trace contextRef="#ctx0" brushRef="#br1" timeOffset="128143.5">17208 7916 0,'0'-21'15,"0"0"16,0 42 48,0 0-64,0 1-15,0 20 0,0-21 0,0 21 16,0-20-16,0 20 0,0 0 0,0 1 15,0-22-15,-21 21 0,21 0 0,0-20 16,-21 20-16,21 0 0,0-21 0,0 22 16,-21-22-16,21 21 0,0-21 15,-21 1-15,21-1 0,0 0 0,0 0 16,0 0-16,0 0 0,0 1 16,0-1-1,0-42 16,0-1-15,0 1-16,0 0 16,0 0-16,0 0 15,0 0-15,0-1 0</inkml:trace>
  <inkml:trace contextRef="#ctx0" brushRef="#br1" timeOffset="128927.57">17081 8065 0,'0'-43'15,"0"22"-15,0 0 16,0 0-16,0 0 15,0-1-15,22 22 0,-22-21 16,21 21-16,0-21 0,0 21 0,0 0 16,22-21-16,-22 21 15,0 0-15,0 0 0,0 0 0,22 0 16,-22 0-16,0 0 0,21 0 0,-21 0 16,1 0-16,-1 0 0,0 0 0,0 21 15,0 0-15,0 0 0,1-21 0,-22 22 16,0 20-16,0-21 0,0 0 0,0 0 15,0 1-15,0 20 0,0-21 16,0 0-16,-22 0 0,1 22 0,0-22 16,0 0-16,-21 0 0,20 0 15,-20 1-15,21-1 0,-21 0 0,-1 0 16,22-21-16,-21 21 0,21 0 0,-1-21 16,1 0-16,0 22 0,0-22 0,0 0 15,21-22 16,0 1-15,0 0-16,0 0 31,21 21-15,0 0-16,0 21 16,0 0-1,1-21-15,-22 21 0,21 1 0,0-1 16,0 0-16,0 0 15,0 0-15,1 0 0,-1 1 0,-21-1 16,21 0-16,0 0 0,0 0 0,0 0 16,1 1-16,-1-22 0,0 0 15,-21 21-15,21-21 0,0 0 0,0 0 16,1 0-16,-1 0 0,0 0 0,0 0 16,0-21-16,-21-1 15,21 22-15,-21-21 0,0 0 0,22 0 16,-22 0-1,0 0-15,0-1 0,21 22 16,-21-21-16,0 0 16,0 0 15,21 0-15,-21 0-16</inkml:trace>
  <inkml:trace contextRef="#ctx0" brushRef="#br1" timeOffset="129311.35">18034 8065 0,'0'0'15,"0"-22"1,0 1-16,-21 21 0,21 21 31,0 1-31,0-1 16,0 21-16,0-21 0,21 0 15,-21 22-15,0-22 0,0 21 0,21-21 16,-21 22-16,21-22 0,-21 0 0,0 21 16,0-20-16,21-1 0,-21 0 0,0 0 15,22 0-15,-22 0 0,0 1 16,0-1-16,0 0 15,21-21-15,-21 21 16,0-42 15,21 21-15,-21-21-16,0 0 0,0-1 16,21 1-16,-21 0 0,21 0 15</inkml:trace>
  <inkml:trace contextRef="#ctx0" brushRef="#br1" timeOffset="129714.8">18542 8022 0,'0'-21'0,"0"42"0,21-42 0,-21 0 0,0 0 15,0 0 1,0 42 31,0 0-47,0 0 15,-21 0-15,0 22 0,21-22 0,-21 21 16,-1-21-16,1 22 0,0-22 0,0 21 16,0-21-16,0 22 0,-1-1 0,1-21 15,0 0-15,0 22 0,21-22 0,-21 0 16,0 0-16,-1 0 0,22 0 15,-21 1-15,21-1 0,0 0 0,0 0 16,-21-21-16,21 21 16,0-42 62,21 21-78,-21-21 15</inkml:trace>
  <inkml:trace contextRef="#ctx0" brushRef="#br1" timeOffset="130383.43">19262 8467 0,'0'0'0,"-22"0"0,1 21 16,21 0-1,-21-21-15,21 21 0,-21 0 16,21 1-16,0-1 16,21-21-1,0 0 1,0 0-1,1 0-15,-1 0 0,0 0 16,-21-21-16,0-1 16,0 1-16,0 0 15,0 0 1,-21 21 0,0 0-1,-1 0-15,22 21 16,-21-21-16,21 21 0,0 0 15,21-21 17,-21 22-32,22-22 15,-1 0-15,0 0 0,0-22 32,-21 1-17,-21 21 16,0 0-15</inkml:trace>
  <inkml:trace contextRef="#ctx0" brushRef="#br1" timeOffset="131170.97">20786 8043 0,'0'0'15,"-22"-21"-15,1 21 0,0-21 0,0 21 0,0-21 16,0 0-16,21 0 16,0-1-1,21 22-15,0 0 16,0 0-16,21 0 0,-20 0 0,-1 0 15,21 22-15,-21-1 0,22 21 0,-22-21 16,0 22-16,21-1 0,-21 0 0,1 1 16,-1-1-16,0 0 0,0 1 15,0-1-15,-21 0 0,0 1 0,21-1 16,-21-21-16,0 21 0,0-20 0,0-1 16,0 0-16,0 0 0,0 0 0,0 0 15,-21 1-15,21-44 31,0 1-31,0 0 16,0 0-16,0 0 16,0 0-16,0-1 0,21-20 0,1 0 15,-1 21-15,-21-22 0,21-20 0,0 20 16,0 1-16,0 0 0,-21-22 0,22 22 16,-1-22-16,0 22 0,0 0 0,-21 21 15,21-22-15,-21 22 0,21 0 0,-21 0 16,0 0-1,22 21 1,-1 0 0,-21 21-16,0 0 15,0 0-15,0 0 0,21 0 16,-21 1 0,0 20-16,21-21 0</inkml:trace>
  <inkml:trace contextRef="#ctx0" brushRef="#br1" timeOffset="132695.35">21823 8424 0,'0'-42'15,"0"21"-15,0 0 0,0 0 0,0-1 0,0 1 16,0 0-16,0-21 0,0 21 15,0-1-15,-21 1 0,-1-21 0,1 42 16,0-21-16,21 0 0,-21 21 16,0 0-16,0 0 0,-1 0 0,1 21 15,0 0-15,0 21 0,21-21 16,-21 22-16,0-1 0,21-21 0,0 22 16,-22-1-16,1 0 0,21-21 0,0 22 15,-21-22-15,21 21 0,0-21 0,0 1 16,0-1-16,0 0 0,0 0 15,21 0-15,0-21 0,1 0 16,-1 0-16,0 0 0,0 0 16,0 0-16,0 0 0,1-21 15,-1 0-15,0 21 0,0-21 0,-21 0 16,21-1-16,0 1 0,-21 0 0,22-21 16,-1 21-16,-21-1 0,21-20 15,-21 21-15,0-21 0,21-1 0,-21 22 16,0 0-16,0 0 0,0 0 0,21-1 15,-21 1-15,0 42 32,0 1-32,0 20 15,0-21-15,-21 0 0,21 22 0,0-22 16,0 0-16,0 21 0,-21-21 0,21 1 16,0-1-16,0 0 0,0 0 15,0 0-15,0 0 0,0 1 0,21-1 16,0-21-16,0 0 15,1 0-15,-1 0 0,0 0 16,0 0-16,0 0 0,0 0 16,1-21-16,-1-1 0,0 1 15,0 0-15,0 0 0,0 0 0,1-22 16,-22 22-16,0-21 0,21 21 0,-21 0 16,0-22-16,0 22 0,0 0 0,0 0 15,0 0-15,-21 21 0,-1 0 16,1 0-1,0 0-15,21 21 0,0 0 16,0 0-16,0 0 0,0 0 16,0 1-16,21-1 0,0 0 15,-21 0-15,0 0 0,22 0 0,-1 1 16,-21-1-16,0 0 16,0 0-16,21-21 0,-21 21 0,0 0 15,0 1 1,0-1-16,21-21 0,0 0 15,0 0-15,1 0 16,-1 0-16,21 0 0,-21 0 16,22 0-16,-22 0 0,21 0 0,-21 0 15,22-21-15,-22-1 0,21 1 0,-21 21 16,0-21-16,1 0 0,20 0 16,-21 0-16,0-22 0,0 22 0,-21-21 15,22 21-15,-22-22 0,21 22 0,-21 0 16,0 0-16,0 0 0,0-1 0,-21 22 15,-1 0-15,1 0 16,0 0-16,-21 22 16,21-1-16,-1 0 0,1 0 0,0 0 15,0 0-15,0 22 0,0-22 0,-1 0 16,1 21-16,0-20 0,21-1 16,0 0-16,0 0 0,0 0 0,0 0 15,0 1-15,0-1 0,21-21 16,0 0-1,1 0-15,-1 0 0,0 0 16,0 0-16,0 0 0,-21-21 16,21-1-16,1 22 0,-1-21 0,-21 0 15,21 0-15,0 0 0,0 0 0,-21-1 16,21-20-16,1 21 0,-22 0 16,0-22-16,21 22 0,-21 0 0,21 0 15,-21 0-15,0 42 31,0 0-31,0 0 0,0 0 0,0 1 16,-21-1-16,21 0 0,0 0 0,0 0 16,0 0-16,0 1 0,0-1 15,0 0-15,0 0 0,0 0 16,21-21-16,0 21 0,0-21 16,0 0-16,1 0 0,-1 0 15,0 0-15,21 0 0,-21 0 0,1 0 16,-1-21-16,0 21 0,0-21 0,0 0 15,-21 0-15,21 21 0,1-21 16,-1-1-16,-21-20 0,21 21 0,-21 0 16,21 0-16,0-1 0,-21 1 15,0 0-15,0 0 0,0 42 32,0 0-32,0 0 0,0 1 15,-21-1-15,21 0 0,0 0 16,0 0-16,0 0 0,0 1 15,0-1-15,0 0 0,0 0 16,0 0 0,21-21-1,0 0 1,1-21 0,-22 0-16,21 0 0,-21 0 15,0-1-15,21 1 16</inkml:trace>
  <inkml:trace contextRef="#ctx0" brushRef="#br1" timeOffset="133035.15">23368 8001 0,'0'0'0,"0"21"0,0 0 15,-21 1-15,21-1 16,0 0-16,21-21 47,-21-21-32,0 0-15,0-1 16,0 1-16,0 0 0,0 0 0,0 0 16,-21 0-16,0 21 15,21-22-15,-22 22 16,1 0-16,21 22 15,-21-1-15,21 0 0,0 0 16,0 0-16,0 0 16,0 1-16,0-1 0,21-21 31,0 0-31,1 0 0</inkml:trace>
  <inkml:trace contextRef="#ctx0" brushRef="#br1" timeOffset="133684.29">23749 7599 0,'0'0'0,"-21"0"15,21 21 1,-21 0-16,21 22 15,-22-22-15,22 0 0,-21 21 0,21-21 16,0 22-16,0-1 0,-21 0 0,21 1 16,-21-1-16,21 0 0,0 1 0,0-1 15,0 0-15,0 1 0,0-22 16,0 21-16,0-21 0,-21 1 0,21-1 16,0 21-16,-21-21 0,21 0 15,0 1-15,0-1 0,0-42 63,0-1-48,0 1-15,0 0 0,0 0 0,0 0 16,21 21-16,-21-21 0,21-1 0,0 1 16,-21 0-16,21 0 0,0 0 0,1 21 15,-1-21-15,0 21 0,0-22 16,0 22-16,0 0 0,1 0 15,-1 0-15,0 0 0,0 0 0,-21 22 16,0-1-16,21 0 16,-21 0-16,0 0 0,0 0 0,0 1 0,0-1 15,0 0-15,0 0 0,0 0 16,0 0-16,-21-21 0,0 22 16,0-1-16,0-21 0,-1 21 0,1 0 15,0-21-15,0 21 0,0-21 0,0 0 16,-22 0-16,22 21 0,0-21 15,0 0-15,0 0 0,42-21 63,0 0-47,0 21-16,-21-21 0,21 0 0,22 0 15</inkml:trace>
  <inkml:trace contextRef="#ctx0" brushRef="#br1" timeOffset="134106.68">24490 7578 0,'0'0'0,"0"-21"15,-21 42 1,21 0 0,0 0-16,0 0 0,-22 0 0,22 1 15,-21 20-15,21-21 0,-21 21 0,21 1 16,0-1-16,0 22 0,0-22 16,-21 0-16,21 1 0,0-1 0,-21 0 15,21 1-15,0-1 0,0-21 0,0 21 16,0-20-16,0 20 0,-21-21 0,21 0 15,0 0-15,0 1 0,0-1 16,0 0-16,0 0 31,21-42 16,0 0-47,-21 0 16,21 21-16,0-22 0,-21 1 0,21 21 15,1-21-15,-1 0 0,0 0 16</inkml:trace>
  <inkml:trace contextRef="#ctx0" brushRef="#br1" timeOffset="134647.88">24638 8297 0,'21'22'31,"0"-22"-16,0 0-15,1 0 0,-1-22 16,-21 1-16,21 21 0,0-21 0,0 21 16,0-21-16,1 0 0,-1 21 0,0-21 15,0-1-15,-21 1 0,21 0 16,-21 0-16,21 21 0,-21-21 0,0 0 16,0-1-16,0 1 15,-21 21-15,0 0 16,0 0-16,0 0 0,0 0 15,-1 0-15,1 21 0,0-21 16,0 22-16,0-1 0,0 0 0,-1 21 16,1-21-16,0 1 0,0-1 0,0 0 15,21 21-15,-21-21 0,21 1 0,0-1 16,0 0-16,0 0 0,0 0 0,0 0 16,0 1-16,0-1 15,0 0-15,21-21 0,0 21 0,0-21 16,0 0-16,0 21 0,1-21 0,-1 0 15,0 0-15,0 0 0,0 0 0,0 0 16,22 0-16,-22 0 0,0 0 16,0 0-16,0 0 0,1 0 0,-1 0 15,21 0-15,-42-21 0,21 21 16,0-21-16,1 21 0,-22-21 0,21 21 16,0-21-16,0 21 15,-21-22-15,-21 22 78,0 0-78</inkml:trace>
  <inkml:trace contextRef="#ctx0" brushRef="#br1" timeOffset="140006.81">25548 7789 0,'0'0'16,"21"-21"-1,0 21-15,-21 21 31,0 1-31,0-1 0,0 0 0,0 21 16,0-21-16,0 22 0,0-1 16,0 0-16,0 1 0,0-1 0,0 0 15,0 1-15,0-1 0,0 0 0,0-20 16,0-1-16,0 21 0,0-21 0,0 0 16,0 1-16,0-1 0,0 0 15,0-42 32,0 0-47,-21-1 16,21 1-16,0 0 0,0 0 15</inkml:trace>
  <inkml:trace contextRef="#ctx0" brushRef="#br1" timeOffset="140491.53">25485 7768 0,'0'0'16,"0"-42"0,0 21-16,21 21 15,0 0 1,0 0-16,0 0 0,0 0 0,1 0 16,-1 21-16,0 21 0,21-21 15,-21 22-15,1-1 0,20 0 16,-21 1-16,21 20 0,-20-20 0,20 20 15,-21-21-15,0 1 0,0-1 0,1 0 16,-1-20-16,-21 20 0,0-21 0,0 0 16,0 0-16,0 1 15,0-1-15,0 0 0,0-42 47,0 0-47,0-1 16,0 1-16,0-21 0,0 21 0,21 0 15,-21-22-15,21 1 0,-21 0 16,0-1-16,21 1 0,-21-22 0,21 22 16,1 0-16,-22-1 0,21 1 15,-21 0-15,21-1 0,0 1 0,-21 0 16,0 21-16,0-1 0,21 1 0,-21 0 16,21 0-16,-21 42 46,22 0-46,-22 0 0,21 1 16,-21-1-16,0 0 0,0 0 16</inkml:trace>
  <inkml:trace contextRef="#ctx0" brushRef="#br1" timeOffset="141722.9">26437 8192 0,'21'0'0,"-21"-22"16,0 1-16,21 0 0,-21 0 0,0 0 15,0 0-15,0-1 0,0 1 0,0 0 16,0 0-16,0 0 16,0 0-16,-21-1 0,0 22 0,0 0 15,0 0-15,0 0 0,-1 0 16,1 22-16,0 20 0,0-21 15,0 0-15,0 22 0,-1-22 16,22 21-16,-21-21 0,21 22 0,0-22 16,0 0-16,0 21 0,0-21 0,0 1 15,0-1-15,0 0 0,21-21 16,1 0-16,-1 0 0,0 0 16,0 0-16,0 0 15,0 0-15,-21-21 0,22 0 0,-1-1 16,0 1-16,-21 0 0,21 0 15,0-21-15,-21 20 0,0 1 16,21-21-16,-21 21 0,22 0 16,-22-1-16,0 1 0,0 42 31,0 1-31,0-1 0,0 0 16,0 0-16,0 0 0,0 0 15,0 1-15,0-1 0,0 0 0,0 0 16,21 0-16,0-21 0,-21 21 15,21-21-15,0 0 16,0 22-16,1-22 0,-1 0 16,0 0-16,-21-22 15,21 22-15,-21-21 16,21 0-16,-21 0 0,0 0 16,0 0-16,0-1 0,0 1 15,0 0-15,0 0 0,0 0 0,0 0 16,0 42 15,0 0-31,0 0 0,-21 0 0,21 0 16,0 1-16,0-1 15,0 0-15,0 0 0,0 0 16,0 0 0,0-42 30,0 0-30,0 0-16,0 0 0,0 0 16,0-1-16,0 1 15,0-21-15,21 21 0,-21 0 0,0-1 16,21 1-16,1 0 0,-22 0 16,21 21-16,0 0 15,0 0 1,-21 21-16,21 0 15,-21 0-15,21-21 0,-21 22 0,22-1 16,-22 0-16,0 0 0,0 0 16,0 0-16,0 1 15,0-1-15,0-42 78,0-1-78,0 1 16,0 0-16,21 0 16,-21 0-16,21 0 0,0-1 15,0 22-15,0-21 0,-21 0 0,22 21 16,-1 0-16,0-21 0,0 21 16,0 0-16,-21 21 15,0 0-15,0 0 16,0 1-16,0-1 0,0 0 0,0 0 15,0 0-15,0 0 0,0 1 0,0-1 16,0 0-16,0 0 16,0 0-16,-21 0 15,0-21 1,21-21 31,21 0-32,-21 0-15,21 0 0</inkml:trace>
  <inkml:trace contextRef="#ctx0" brushRef="#br1" timeOffset="142206.63">27220 8128 0,'21'0'15,"1"0"1,-1 0 0,0 0-16,0-21 15,0 0-15,0 0 16,-21-1-16,22 22 0,-22-21 16,0 0-16,0 0 0,0 0 15,0 0 1,-22 21-1,1 0-15,0 21 0,0 0 0,0-21 16,0 21-16,-1 0 0,1 0 0,0 22 16,21-22-1,-21 0-15,21 0 0,0 0 0,0 1 16,0-1-16,0 0 0,0 0 0,21 0 16,0-21-16,-21 21 15,21-21-15,1 0 0,-1 0 16,0 0-16,0 0 0,0 0 15,0 0-15,1 0 0,-1 0 0,0 0 16,0 0 0,-21-21-16,21 21 15,-21-21 1,0 42 31</inkml:trace>
  <inkml:trace contextRef="#ctx0" brushRef="#br1" timeOffset="143151.09">17335 9144 0,'0'-21'0,"0"42"46,0 0-46,0 0 16,0 1-16,-21-1 0,21 0 16,0 0-16,0 21 0,-21-20 0,21-1 15,0 21-15,0-21 0,0 22 0,-21-22 16,21 0-16,-21 21 0,0-21 0,21 1 16,0 20-16,0-21 0,-22 0 15,22 0-15,-21 1 0,21-1 16,0 0-1,0-42 17,0 0-32,0-1 15,0 1-15,0 0 16</inkml:trace>
  <inkml:trace contextRef="#ctx0" brushRef="#br1" timeOffset="143739.09">17187 9229 0,'0'-43'16,"0"22"-16,21 0 0,1 0 15,-1 0-15,0 21 0,0-21 16,0 21-16,22 0 0,-22-22 15,0 22-15,21 0 0,-21 0 16,1 0-16,-1 0 0,0 0 0,0 22 16,0-22-16,0 21 0,-21 0 0,22 0 15,-22 0-15,0 22 0,0-22 0,0 0 16,0 0-16,0 21 0,-22-20 0,1-1 16,0 0-16,-21 0 0,21 0 0,-22 0 15,22 1-15,-21-22 0,-1 21 0,22 0 16,-21-21-16,21 0 0,0 21 15,-1-21-15,1 0 0,0 0 0,0 0 16,21-21 0,0 0-16,0 0 15,0-1-15,0 1 16,21 21-16,0 0 16,0 0-16,1 0 0,-1 21 15,0 1-15,0-1 16,0 0-16,0 0 0,-21 0 15,22 0-15,-1 1 0,0-1 0,0 21 16,0-42-16,0 21 0,1 0 0,-22 1 16,21-22-16,0 0 0,0 21 0,0-21 15,0 0-15,1 0 0,-1 0 0,0 0 16,0 0-16,0 0 16,0 0-16,-21-21 0,22-1 15,-22 1-15,21 21 0,-21-21 16,0 0-16,0 0 15,0 0-15,0-1 0,21 1 16,-21 0-16,0 0 0</inkml:trace>
  <inkml:trace contextRef="#ctx0" brushRef="#br1" timeOffset="144034.92">18097 9186 0,'0'22'31,"0"-1"-31,0 0 16,0 0-16,0 0 0,0 0 0,0 1 16,0 20-16,0-21 0,0 0 0,0 0 15,22 1-15,-22 20 0,21-21 16,-21 0-16,0 0 0,0 1 0,0-1 15,21 0-15,-21 0 0,0 0 16,21-21 15,0 0-15,-21-21-16,21 0 0</inkml:trace>
  <inkml:trace contextRef="#ctx0" brushRef="#br1" timeOffset="144339.75">18627 9102 0,'0'0'0,"0"-21"16,0 42 0,-22 0-1,22 0-15,-21 21 0,0-20 16,21-1-16,-21 21 0,0-21 0,0 22 15,-1-22-15,1 21 0,0-21 0,0 0 16,0 22-16,21-22 0,-21 0 0,-1 0 16,1 0-16,21 1 0,0-1 0,0 0 15,-21 0-15,21 0 0,0 0 16,21-21 31,0-21-32,1 21-15</inkml:trace>
  <inkml:trace contextRef="#ctx0" brushRef="#br1" timeOffset="144775.5">19092 9504 0,'0'0'0,"-21"0"16,0 0-16,21 21 0,0 0 16,21-21 15,0 0-16,0 0-15,1 0 16,-22-21-16,21 21 0,-21-21 16,0 0-16,0 0 15,0-1 1,-21 22-16,-1 0 16,1 0-16,0 0 15,0 22-15,21-1 16,0 0-16,0 0 15,0 0-15,0 0 16,0 1-16,21-22 31,0 0-31,0 0 16</inkml:trace>
  <inkml:trace contextRef="#ctx0" brushRef="#br1" timeOffset="145771.44">20976 9335 0,'0'-22'16,"0"1"-16,0 42 31,0 1-31,0-1 15,0 21-15,0-21 0,0 22 16,0-22-16,0 21 0,0 0 0,0-20 16,0 20-16,0-21 0,0 21 0,0-20 15,0-1-15,0 0 0,0 0 0,-21 0 16,21 0 0,-21-21-16,21-21 31,0 0-31,0 0 0,0 0 15,0 0-15,0-22 0,0 22 0,0 0 16,0 0-16,0-22 0,21 22 0,0-21 16,0 21-16,0-22 0,-21 22 15,22 0-15,-1-21 0,21 21 0,-21-1 16,0 22-16,1-21 0,20 21 0,-21 0 16,0 0-16,22 0 0,-22 0 0,0 21 15,21 1-15,-21-1 0,1 0 0,-1 0 16,-21 0-16,21 22 0,-21-22 15,21 21-15,-21-21 0,0 22 0,0-22 16,0 21-16,0-21 0,0 0 16,0 1-16,-21-22 0,21 21 0,-21 0 15,0-21-15,21-21 32,0 0-32,0-1 15,0 1-15,0 0 0,0 0 0,21 0 16,-21 0-16,21-1 0,0-20 0,0 21 15,22 0-15,-22 0 0,0-22 0,0 22 16,0 0-16,22 0 0,-22 0 0,21-1 16,-21 22-16,0 0 0,22 0 0,-22 0 15,0 22-15,0-1 0,0 0 16,-21 0-16,0 0 0,22 0 16,-22 1-16,0 20 0,0-21 0,0 0 15,0 22-15,0-22 0,0 0 0,0 0 16,0 0-16,0 0 0,0 1 0,-22-1 15,22 0-15,22-21 32,-1 0-17,-21-21-15,21 0 0</inkml:trace>
  <inkml:trace contextRef="#ctx0" brushRef="#br1" timeOffset="146123.24">22225 9504 0,'21'0'15,"0"0"1,-21-21-16,21 21 0,1 0 16,-1-21-16,0-1 15,-21 1-15,0 0 16,0 0-16,-21 21 15,0 0 1,-1 0-16,1 0 0,0 0 16,0 0-16,0 21 15,0 0-15,21 0 0,-22 1 0,22-1 16,0 21-16,-21-21 0,21 0 0,0 22 16,0-22-16,0 0 0,0 0 0,0 22 15,0-22-15,0 0 16,21 0-16,1 0 0,-1-21 15,0 21-15,0-21 0,0 0 0,22 0 16,-22 0-16,0 0 0,0-21 0,21 0 16,-20 21-16</inkml:trace>
  <inkml:trace contextRef="#ctx0" brushRef="#br1" timeOffset="146411.07">23029 9123 0,'0'0'0,"0"21"16,-21 0-16,21 0 15,0 1-15,-21-1 0,0 21 0,0-21 16,21 22-16,0-22 0,0 21 0,-22-21 16,22 22-16,-21-22 0,21 21 15,0-21-15,0 22 0,0-22 16,0 0-16,0 0 0,0 0 0,0 0 15,0 1-15,0-1 0,0 0 0,0 0 16,21-21 15,1-21-15,-22 0-16,21 0 0</inkml:trace>
  <inkml:trace contextRef="#ctx0" brushRef="#br1" timeOffset="146900.79">23220 9144 0,'0'0'0,"21"-21"15,-21 0-15,21 21 16,-21 21-16,0 0 16,0 0-16,0 0 0,0 22 0,0-22 15,0 21-15,0-21 0,0 22 0,0-1 16,0-21-16,-21 22 0,21-1 15,-21-21-15,21 21 0,0-20 0,0 20 16,0-21-16,-21 0 0,21 0 16,0 1-16,0-1 0,0 0 0,0 0 15,0-42 32,0 0-47,0 0 0,21-1 0,-21 1 16,0 0-16,21 0 0,0 0 0,0-22 15,-21 22-15,21 0 0,1-21 0,20 21 16,-21-1-16,0 1 0,0 21 0,1 0 16,-1 0-16,0 0 15,0 0-15,-21 21 0,0 1 16,0-1-16,21 0 0,-21 21 0,21-21 16,-21 1-16,0-1 0,0 0 0,0 0 15,0 0-15,0 0 0,0 1 0,0-1 16,0 0-16,-21-21 15,21 21-15,0-42 47,21 0-31</inkml:trace>
  <inkml:trace contextRef="#ctx0" brushRef="#br1" timeOffset="147280.88">24024 9419 0,'0'0'16,"-21"0"-1,0 21-15,0 1 0,-1-1 16,1-21-16,21 21 0,-21 0 0,0 0 16,21 0-16,-21 1 0,21-1 15,0 0-15,0 0 0,0 0 16,0 0-16,0 1 0,21-1 15,0-21-15,0 0 0,0 0 16,1 0-16,-1 0 0,0 0 0,0 0 16,0 0-16,0 0 15,-21-21-15,0-1 0,22 1 16,-22 0-16,0 0 0,0-21 16,0 20-16,0 1 0,0 0 0,0-21 15,0 21-15,0-1 0,0 1 0,0 0 16,-22 0-16,1 21 15,0 0-15,0 0 16,0 21-16,0 0 16,21 0-16,-22 1 0,22-1 0,0 0 15,0 0-15,0 0 0,22 0 16,-1-21-16</inkml:trace>
  <inkml:trace contextRef="#ctx0" brushRef="#br1" timeOffset="147862.76">24701 9483 0,'0'0'0,"0"-21"0,0-1 0,-21 1 16,0 21-16,0 0 0,0 0 16,0 0-16,-1 0 0,1 0 0,0 21 15,0 1-15,0-1 0,0 0 0,-1 0 16,22 0-16,-21 0 0,21 22 15,-21-22-15,21 0 0,0 0 0,0 0 16,0 1-16,0-1 0,21 0 0,0 0 16,1 0-16,-1-21 15,0 0-15,0 0 0,0 0 0,0 0 16,1 0-16,-1 0 0,0-21 0,0 21 16,-21-21-16,21 0 0,0 0 15,-21-1-15,22 1 0,-1 0 0,-21-21 16,21 21-16,0-22 0,-21 22 0,21-21 15,0-1-15,1 1 0,-1 0 0,0-1 16,0 1-16,0 0 0,-21-1 0,0 1 16,21 0-16,-21-1 15,0 22-15,0 0 0,0 0 0,-21 42 16,0 0-16,21 0 16,-21 22-16,0-1 0,0-21 15,21 22-15,0-1 0,-22 0 16,22 1-16,-21-1 0,21-21 0,0 21 15,-21 1-15,21-1 0,0-21 0,0 22 16,0-22-16,0 21 0,0-21 0,0 0 16,0 22-16,21-22 0,0-21 0,1 21 15,-1 0-15,0-21 16,0 21-16,21-21 0,-20 0 16,-1 0-16,0 0 0,0 0 0,0 0 0,0-21 15,22 21-15,-43-21 0,21 0 0,0 0 16,0 21-16,0-21 0,-21-1 15,0 1-15,0 0 0,0 0 0,0-21 16,0 20-16,0 1 0</inkml:trace>
  <inkml:trace contextRef="#ctx0" brushRef="#br1" timeOffset="148132.07">23220 9356 0,'0'0'0,"-64"0"0,-42 21 16,85-21-16,0 0 15,42 0 1,0 0-16,22 0 0,-22 0 16,21 0-16,-21 0 0,22 0 0,-1 0 15,0 0-15,-20 0 0,20 0 0,-21 0 16,21 0-16,-20 0 0,-1 0 0,0 0 15,0 0-15,0-21 16,0 0 0,1 21-16,-22-22 15</inkml:trace>
  <inkml:trace contextRef="#ctx0" brushRef="#br1" timeOffset="148635.19">25569 9250 0,'0'-21'0,"0"42"0,21-42 0,-21 42 32,0 21-17,0-21-15,0 1 16,0 20-16,0 0 0,0 1 0,0-22 16,0 21-16,0 0 0,0 1 0,0-1 15,0-21-15,0 22 0,0-22 0,0 21 16,0-21-16,0 0 0,0 1 0,0-1 15,0 0-15,0 0 16,22-21-16,-22-21 31</inkml:trace>
  <inkml:trace contextRef="#ctx0" brushRef="#br1" timeOffset="149082.46">25463 9398 0,'0'0'0,"0"-21"0,0-21 0,0 20 16,0 1-16,0 0 0,0 0 16,0 0-16,22 0 0,-1 21 0,0-22 15,0 22-15,0 0 0,22 0 0,-22 0 16,21 0-16,0 22 0,-20-1 0,20 0 16,0 0-16,1 21 0,-22-20 15,21 20-15,0 0 0,-20 1 0,20-1 16,-21-21-16,0 21 0,0 1 15,1-1-15,-1-21 0,-21 0 0,21 22 16,-21-22-16,0 0 0,0 0 16,0-42 15,0 0-15,-21-21-16,21 20 0,0 1 0,0-21 15,0 21-15,0-22 0,0 1 0,0 21 16,21-21-16,-21-1 0,21 1 15,-21 0-15,21-1 0,0 1 0,1 0 16,-22-1-16,0 22 0,21-21 16,-21 21-16,21-1 0,-21 1 0,21 0 31,0 21-31,-21 21 16,0 0-16,0 1 0,0-1 15,0 0-15,0 0 0,0 21 0,0-20 0,0-1 16,0 21-16</inkml:trace>
  <inkml:trace contextRef="#ctx0" brushRef="#br1" timeOffset="150216.34">26691 9504 0,'0'0'0,"0"-21"0,-21 0 0,21-1 16,-21 1-16,0 0 0,-1 0 16,1 21-16,0 0 0,0-21 0,0 21 15,0 0-15,-1 0 0,1 0 0,0 21 16,0 0-16,0-21 0,0 21 0,-1 22 16,1-22-16,21 0 0,0 0 15,0 0-15,0 0 0,0 1 0,0-1 16,0 0-16,0 0 0,0 0 15,21 0-15,1-21 0,-1 22 0,0-22 16,0 0-16,0 0 0,0 0 16,1 0-16,-1 0 15,0-22-15,0 1 0,0 0 16,-21 0-16,21 0 0,-21 0 0,0-1 16,0 1-16,0 0 0,22 0 0,-22 0 15,0 0-15,0-1 0,0 44 47,0-1-47,0 0 0,0 0 16,0 0-16,0 0 0,0 1 0,0-1 15,0 0-15,0 0 0,21 0 16,0-21-16,-21 21 0,21-21 16,0 0-16,0 0 0,1 0 15,-1 0-15,0 0 16,0 0-16,-21-21 0,0 0 15,0 0-15,0 0 16,0 0-16,0-1 0,21 1 0,-21 0 16,0 0-16,0 0 0,0 0 0,0-1 15,0 44 17,0-1-32,0 0 15,0 0-15,0 0 0,0 0 0,0 1 16,0-1-16,-21 0 0,21 0 0,0 0 15,0 0-15,0 1 16,0-44 31,0 1-47,0 0 16,0 0-16,0 0 0,0 0 15,0-1-15,21 1 0,-21 0 0,21 0 16,1 0-16,-22 0 0,21-1 15,0 1-15,-21 0 0,21 21 0,0 0 16,0-21-16,1 21 0,-1 0 16,-21 21-1,21 0-15,-21 0 0,0 1 0,0-1 16,0 0-16,0 0 0,0 0 0,0 0 16,0 1-16,0-1 0,0 0 0,0 0 15,0 0 1,0-42 15,0 0-15,21 21-1,-21-21-15,0 0 0,0-1 0,21 22 16,0-21-16,-21 0 0,22 0 0,-1 0 16,0 0-16,0-1 0,0 1 0,0 21 15,-21-21-15,22 21 0,-1 0 0,0 0 16,0 21-1,-21 0-15,0 1 0,0 20 16,21-21-16,-21 0 0,0 0 16,0 1-16,0-1 15,0 0-15,0 0 0,0 0 32,21-42-1,1 0-31,-22 0 15,21 21-15</inkml:trace>
  <inkml:trace contextRef="#ctx0" brushRef="#br1" timeOffset="150579.13">27495 9504 0,'22'0'47,"-1"-21"-32,0 21-15,0-21 16,0 21-16,-21-22 0,21 22 16,-21-21-16,0 0 15,0 0-15,-21 21 32,0 0-32,0 0 0,0 0 15,0 21-15,-1 0 0,1 0 0,0 1 16,0 20-16,21-21 0,0 0 0,-21 0 15,21 22-15,0-22 0,0 0 0,0 0 16,0 0-16,0 1 0,21-22 16,0 21-16,0-21 0,0 0 15,1 21-15,-1-21 0,0 0 0,0 0 16,0 0-16,0 0 0,1 0 0,-1-21 16,-21 0-1,0-1-15,0 1 16,-21 21-16,-1-21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1:39:56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1418 0,'0'0'0,"21"0"31,-21-21-15,21 21-16,0-21 15,-21 0 1,21 21-16,0-21 0,1-1 15,-22 1-15,0 0 16,21 0-16,-21 0 0,0 0 16,0-1-16,0 1 15,-21 0-15,-1 0 0,1 0 16,0 0-16,0 21 16,0 0-16,0 0 0,-1 0 0,1 0 15,-21 0-15,21 21 0,0 0 0,-1 0 16,1 0-16,-21 0 0,21 22 15,0-22-15,-1 21 0,1-21 0,0 22 16,21-1-16,-21 0 0,0 22 16,0-1-16,21-20 0,0 20 0,0 1 15,0-1-15,0 1 0,0-1 16,0 1-16,0-1 0,0-20 0,0 20 16,21-21-16,0 1 0,0-1 15,0 0-15,0-20 0,1 20 0,-1-21 16,21 0-16,-21 0 0,0 1 15,22-22-15,-22 0 0,21 0 0,-21 0 16,22 0-16,-22 0 0,21-22 16,-21 1-16,22 0 0,-22 0 15,21 0-15,-21-22 0,22 22 0,-22-21 16,0 0-16,0-1 0,-21 1 16,21 0-16,-21-1 0,22 22 0,-22-21 15,0-1-15,0 1 0,0 21 0,0-21 16,0 20-16,0 1 0,0 0 15,0 0-15,-22 42 32,22 0-32,0 0 0,-21 1 15,21 20-15,0-21 0,0 21 16,0 1-16,0-1 0,0 0 16,0 1-16,0-22 0,0 21 0,0-21 15,0 22-15,0-22 0,21 21 16,1-21-16,-1 1 0,0-1 0,0-21 15,0 21-15,0-21 0,22 0 0,-22 0 16,0 0-16,21 0 0,-20 0 16,-1-21-16,21 21 0,-21-21 0,0-1 15,1 1-15,-1 0 0,0-21 16,0 21-16,-21-22 0,0 1 0,21 0 16,-21-1-16,0 1 0,0 21 15,0-22-15,0 22 0,0-21 16,0 21-16,0 0 0,0-1 15,0 44 1,0-1 0,0 21-16,0-21 0,0 0 15,0 22-15,0-22 0,0 21 0,0 1 16,0-22-16,0 0 0,0 21 16,0-21-16,0 1 0,0 20 0,21-21 15,-21 0-15,22-21 0,-1 21 16,0 1-16,0-22 0,0 0 15,0 0-15,22 0 0,-22 0 16,0 0-16,0 0 0,0-22 0,22 1 16,-22 0-16,0 0 0,0-21 15,22 20-15,-22-20 0,0 21 0,0-21 16,0-1-16,0 22 0,1-21 0,-22 21 16,0-1-16,0 1 0,0 0 15,0 0-15,-22 21 16,1 0-16,0 0 0,0 21 15,0 0-15,21 0 0,0 1 16,0-1-16,0 0 0,0 0 0,0 0 16,0 0-16,0 22 0,21-22 15,0 0-15,0 0 0,0 0 16,-21 1-16,22-1 0,-1 0 0,0 0 16,0 0-16,-21 0 0,0 1 15,0-1-15,-21-21 16,0 21-1,0-21-15,-1 0 0,1 0 16,0 0 0,21-21-16,0 0 15,0-1-15,0 1 0,0 0 0,21 0 16,0 0-16</inkml:trace>
  <inkml:trace contextRef="#ctx0" brushRef="#br0" timeOffset="364.41">3831 1207 0,'0'0'0,"0"-43"0,0-41 16,0 62-16,0 1 16,-21 21-16,0 0 15,21 21-15,0 1 16,-21 20-16,21 0 0,-22 1 0,22-1 15,0 21-15,0-20 0,-21 20 16,21 1-16,-21-1 0,0 1 16,21 20-16,0-20 0,0-22 0,-21 22 15,21-1-15,0-20 0,0-1 0,0 0 16,0 1-16,0-22 0,0 21 16,0-21-16,0 0 0,0 1 0,0-1 15,0 0-15,21-21 31,0 0-15,0-21-16,0 0 16,-21-1-16,22 22 0,-1-21 0,-21 0 15,21 0-15</inkml:trace>
  <inkml:trace contextRef="#ctx0" brushRef="#br0" timeOffset="748.75">3958 1947 0,'0'0'0,"21"-21"16,-21 42 15,0 1-31,0-1 16,0 0-16,0 21 0,0-21 0,0 1 15,0-1-15,0 0 0,0 0 16,0 0-16,0 0 0,0 1 0,21-1 16,1-21-1,-1 0-15,0 0 0,0 0 0,0 0 16,22 0-16,-22 0 0,0 0 0,0-21 15,21-1-15,-20 1 0,-1 0 16,0 0-16,-21 0 0,0 0 0,0-1 16,0-20-16,0 0 0,0 21 0,0-22 15,-21 22-15,0 0 0,-1 0 0,1 0 16,-21-1-16,21 22 0,-22 0 16,22 0-16,0 0 0,-21 0 0,21 22 15,-1-1-15,1-21 0,0 21 0,0 0 16,0 0-16,21 0 0,0 1 15,0-1-15,0 0 0,0 0 16,0 0-16,21 0 0,0-21 16,0 0-16,0 22 0,22-22 15,-22 0-15,21 0 0,1 0 0,-1 0 16,0-22-16</inkml:trace>
  <inkml:trace contextRef="#ctx0" brushRef="#br0" timeOffset="1425.88">4741 1820 0,'0'0'0,"-21"0"32,0 0-32,21 22 15,-21-1-15,0 0 0,21 0 16,0 0-16,0 0 0,0 22 16,-22-22-16,22 0 0,0 0 0,0 22 15,0-22-15,0 0 0,0 0 16,0 0-16,0 0 0,0 1 0,0-1 15,0 0-15,0 0 0,0 0 16,0-42 15,-21 0-31,21 0 0,0 0 16,0-1-16,0-20 0,0 21 0,0 0 16,0-22-16,0 1 0,0 21 15,0-21-15,0-1 0,21 1 16,1 21-16,-1-22 0,0 22 0,0 0 15,21 0-15,-20 0 0,-1 21 0,21 0 16,-21 0-16,22 0 0,-22 21 16,21-21-16,-21 21 0,0 0 0,1 22 15,20-22-15,-21 0 0,0 21 0,0-21 16,-21 1-16,22-1 0,-22 21 0,21-21 16,-21 0-16,0 1 0,0-1 15,0 0-15,0 0 0,-21-21 16,-1 0-1,22-21 17,0 0-32,0 0 0,0-1 0,22-20 15,-1 21-15,0-21 0,0 20 0,0-20 16,0 0-16,1-1 0,-1 22 0,0 0 16,0 0-16,0 0 0,0 0 15,1 21-15,-1 0 0,0 0 16,0 0-16,0 21 0,0 0 0,-21 0 15,22 0-15,-22 0 0,21 22 16,-21-22-16,0 0 0,0 21 0,0-20 16,0-1-16,0 0 0,0 0 0,0 0 15,0 0-15,0 1 16,0-1-16,21-21 31,-21-21-15,21 21-16,0-22 0</inkml:trace>
  <inkml:trace contextRef="#ctx0" brushRef="#br0" timeOffset="1781.67">5778 1969 0,'0'0'16,"22"-22"0,-1 22-16,0-21 15,-21 0-15,21 21 16,0-21-16,0 0 0,1 0 0,-1-1 15,-21 1-15,21 0 0,-21 0 16,0 0-16,0 0 0,0-1 16,-21 22-16,0 0 15,-1 22-15,1-22 0,-21 42 16,21-21-16,0 0 0,-1 22 0,1-22 16,0 21-16,0-21 0,0 22 15,0-22-15,21 21 0,0-21 0,-22 0 16,22 22-16,0-22 0,0 0 15,0 0-15,0 0 0,22-21 16,-1 0-16,0 0 0,0 0 16,0 0-16,0 0 0,1 0 15,-1 0-15,0 0 0,21 0 0,-21 0 16,1-21-16,-1 21 0,0-21 0,0 21 16,0-21-16,0 21 0,1-21 0,-1 0 15</inkml:trace>
  <inkml:trace contextRef="#ctx0" brushRef="#br0" timeOffset="2173.46">6159 1842 0,'0'0'0,"0"-22"0,0 1 15,0 0 1,22 0-16,-1 21 16,0 0-16,0 0 15,0 0-15,0 21 0,1 0 0,20 0 16,-21 1-16,0-1 0,0 0 15,1 21-15,-1-21 0,-21 1 0,0-1 16,0 21-16,0-21 0,0 0 0,0 1 16,0-1-16,0 0 0,0 0 0,-21 0 15,-1-21 1,1 0 0,21-21-1,0 0-15,0 0 16,21 0-16,1-22 0,-22 22 0,21-21 15,0-1-15,0 22 0,0-21 16,0 0-16,1 20 0,-1-20 0,0 21 16,0-21-16,21 20 0,-20 1 0,-1 0 15,0 0-15,0 21 0,0-21 16,0 0-16,1 21 0,-1 0 0,-21-22 16,21 22-16,-21-21 15,-21 0 1,0 21-16</inkml:trace>
  <inkml:trace contextRef="#ctx0" brushRef="#br0" timeOffset="2500.28">4022 1482 0,'0'0'16,"-22"0"-16,44 0 16,20 0-16,-21 0 15,43-21-15,-22-1 0,21 22 0,1-21 16,-1 21-16,1-21 0,-1 21 16,22-21-16,-21 0 0,-1 21 0,22-21 15,-22 21-15,-20-22 0,20 22 16,-21 0-16,1-21 0,-1 21 0,-21 0 15,0-21-15,1 21 0,-1 0 0,-21-21 16,0 42 15,-21 0-31,-1 0 0,1 1 0,-21-1 16,21 0-16</inkml:trace>
  <inkml:trace contextRef="#ctx0" brushRef="#br0" timeOffset="3320.33">3408 3133 0,'0'0'0,"-21"-21"0,21-1 16,0-41 0,0 21-16,0 20 0,0 1 0,0-21 15,0 21-15,0 0 0,0-1 0,0 1 16,0 0-16,0 0 0,0 0 15,21 21-15,-21-21 0,21 21 16,-21 21 0,0 0-1,0 0-15,0 21 0,0-20 0,0 20 16,-21 0-16,0 1 0,-1 20 0,1-21 16,0 22-16,0-1 0,0-20 15,0 20-15,-1 1 0,1-22 0,0 0 16,21 1-16,0-1 0,0-21 0,0 22 15,0-22-15,0 0 0,0 0 16,21 0-16,0 0 0,1-21 16,-1 0-16,21 0 0,0 0 0,1 0 15,20 0-15,-20 0 0,20 0 16,1 0-16,-1-21 0,1 0 16,-1 0-16,-21 21 0,22-21 0,-1 0 15,-20-1-15,20 1 0,-20 0 0,-22 0 16,21 0-16,-21 0 0,0-1 15,-21 1-15,0 0 0,0 0 0,0 0 16,-21 21-16,0-21 0,0-1 0,-21 22 16,20 0-16,-20 0 0,21 0 15,-21 0-15,20 0 0,-20 0 0,21 0 16,0 0-16,0 0 0,21 22 0,0-1 16,21-21-1,0 0-15,21 0 0,-21 21 16,22-21-16,-22 21 0,21-21 0,-21 21 15,22-21-15,-22 21 0,0 1 16,21-22-16,-42 21 0,22 0 0,-22 0 16,0 0-16,0 0 0,0 1 15,-22-1-15,1 0 0,0 21 0,0-21 16,-21 1-16,20-1 0,-20 0 0,21 0 16,-21 0-16,20 0 0,-20 1 0,21-1 15,0 0-15,0 0 0,21 0 16,21-21-1,0 0-15,0 0 0</inkml:trace>
  <inkml:trace contextRef="#ctx0" brushRef="#br0" timeOffset="4420.27">5546 3196 0,'0'0'15,"0"-21"-15,21 0 0,-21 0 0,21 0 0,-21-1 16,0 1-16,21 0 0,-21 0 16,0 0-16,0 0 0,0-1 15,-21 22-15,0 0 16,21 22-16,-21-1 16,21 21-16,-22 0 0,22 1 0,0-1 15,0 0-15,-21 22 0,21-1 0,-21-20 16,21 20-16,0 1 0,0-1 0,-21-20 15,21-1-15,-21 21 16,21-41-16,-21 20 0,21 0 0,0-21 16,0 22-16,0-22 0,0 0 15,0 0-15,0-42 32,0 0-32,21 0 0,-21 0 15,21-22-15,-21 22 0,21-21 0,-21-1 16,21 1-16,-21-21 0,21 20 0,1-20 15,-1-1-15,-21 1 0,21 20 16,0-20-16,0 21 0,0-1 0,1 1 16,-1 0-16,0 20 0,0-20 0,0 21 15,22 21-15,-22-21 0,0 21 16,0 0-16,0 0 0,0 0 16,1 21-16,-22 0 0,0 0 15,0 22-15,0-22 0,0 21 0,0-21 16,-22 22-16,1-1 0,0-21 15,-21 21-15,-1-20 0,22 20 0,-21-21 16,21 0-16,-22 0 0,22 1 0,-21-1 16,21-21-16,0 0 0,-1 21 0,1-21 31,0 0-31,21-21 0,0 0 31,21 42 0,0 0-31,-21 0 0,22 0 0,-22 0 16,21 1-16,-21-1 0,21 0 0,0 0 16,0 0-16,-21 0 0,21 1 15,64 41 1,-64-63-16,22 21 0,-22-21 0,21 0 0,-21 0 16,22 0-16,-1 0 0,0 0 0,1 0 15,-1 0-15,0 0 0,-21-21 16,22 21-16,-1-21 0,0 0 0,-20 0 15,20-1-15,-21 1 0,0 0 16,0 0-16,-21-21 0,22 20 0,-22-20 16,0 0-16,0 21 0,0-22 15,0 22-15,-22 0 0,1 0 0,21 0 16,-21-1-16,0 22 0,0 0 16,0 0-16,-1 22 0,22-1 15,-21 0-15,21 21 0,0-21 16,-21 22-16,21-22 0,0 21 0,-21-21 15,21 22-15,0-22 0,0 0 0,0 21 16,0-20-16,21-1 0,-21 0 0,21 0 16,0-21-16,1 21 15,-1-21-15,0 0 0,0 0 0,0 21 16,0-21-16,1 0 0,20 0 0,-21 0 16,0 0-16,22-21 0,-22 21 0,21-21 15,-21 0-15,22 21 0,-1-21 0,-21 0 16</inkml:trace>
  <inkml:trace contextRef="#ctx0" brushRef="#br0" timeOffset="5152.85">7281 3387 0,'0'0'0,"0"-43"16,-21 22-16,0 21 15,0 0-15,0 0 0,-1 0 16,1 0-16,0 0 0,-21 0 0,21 21 15,-1 1-15,1-1 0,-21 0 0,21 21 16,0-21-16,-1 22 0,1-22 16,21 0-16,-21 21 0,21-20 0,0-1 15,0 0-15,0 0 0,0 0 0,0 0 16,0 1-16,21-22 0,0 21 16,1-21-16,-1 0 0,0 0 15,21 0-15,-21 0 0,1-21 0,-1-1 16,21 22-16,-21-21 0,0 0 0,1 0 15,-1 0-15,-21 0 16,0-22-16,0 22 0,0 0 0,0-21 16,0 20-16,21 1 0,-21-21 15,0 21-15,0 0 0,0-1 0,0 1 16,0 0-16,0 42 31,0 0-15,0 1-16,0-1 0,0 21 0,0-21 15,0 22-15,0-22 0,0 21 0,-21 0 16,21 1-16,0-22 0,0 21 0,0 1 16,0-1-16,0 0 0,0 1 15,-21 20-15,21-21 0,-22 22 16,22-22-16,-21 22 0,21-1 0,-21 1 16,0-22-16,0 22 0,21-22 0,-21 21 15,-1-20-15,22-1 0,0-21 0,-21 22 16,21-22-16,-21 0 0,21 0 0,0 0 15,21-42 17,0 0-32,-21 0 15,22 0-15,-1-1 0,0-20 0,21 21 16,-21-21-16,1-1 0,-1 1 0,21-22 16,-21 22-16,0-21 0,22-1 15,-22 1-15,0-1 0,0 1 16,0 20-16,1-20 0,-1 20 0,-21 1 15,0 0-15,21 21 0,-21-1 0,21 1 16,-21 0-16,0 0 0,0 0 16,0 0-16,0-1 15,0 1 1,0 0-16,21 21 16,-21-21-16,21 21 15</inkml:trace>
  <inkml:trace contextRef="#ctx0" brushRef="#br0" timeOffset="5820.46">7662 3387 0,'0'0'0,"0"-21"0,0-43 16,0 43-1,0 0-15,0 0 0,0 42 32,0 0-17,-21 21-15,0-21 0,21 22 0,-21-22 16,21 21-16,0 1 0,0-22 0,0 21 15,0-21-15,0 22 0,0-22 16,0 0-16,0 0 0,0 0 0,21 0 16,0 1-16,0-22 0,0 0 15,1 0-15,20 0 0,-21 0 16,0 0-16,0 0 0,1-22 0,-1 1 16,0 0-16,0 21 0,0-21 15,0-21-15,1 20 0,-1-20 0,-21 21 16,0-21-16,21-1 0,-21 22 0,21-21 15,-21 21-15,0-22 0,0 22 0,0 0 16,0 0-16,0 0 16,0 42 15,-21 0-31,21 0 16,0 0-16,0 0 0,0 22 15,0-22-15,0 21 0,0-21 0,0 22 16,0-22-16,0 0 0,21 21 0,0-20 15,-21-1-15,21 0 0,1-21 0,-22 21 16,21 0-16,0-21 0,0 0 16,0 0-16,0 0 0,1 0 0,-1 0 15,-21-21-15,21 0 0,0 21 0,0-21 16,-21 0-16,0-1 0,21 1 0,-21-21 16,22 21-16,-22-22 0,0 22 0,0-21 15,0 21-15,0 0 0,0-22 16,0 22-16,0 42 31,0 0-31,0 1 0,0-1 16,0 21-16,0-21 0,0 0 15,0 1-15,-22 20 0,22-21 0,0 0 16,0 0-16,0 1 0,0-1 16,0 0-16,0-42 46,0 0-46</inkml:trace>
  <inkml:trace contextRef="#ctx0" brushRef="#br0" timeOffset="6005.36">8318 3069 0,'0'0'0,"-21"0"0,-21-42 16,21 42 15,42 0-15,0 0-1,0 0-15,0 0 0,1 0 16,-1 21-16,0-21 0</inkml:trace>
  <inkml:trace contextRef="#ctx0" brushRef="#br0" timeOffset="6426.63">8636 3344 0,'-21'0'15,"0"0"-15,-1 0 0,22-21 16,0 0-16,0 0 16,0 0-16,0 0 0,22 21 15,-1 0-15,0 0 0,21 0 0,-21 0 16,1 0-16,20 0 0,-21 21 15,0 0-15,0 0 0,22 0 0,-22 0 16,0 22-16,-21-22 0,0 0 16,21 0-16,-21 22 0,0-22 0,0 0 15,0 0-15,0 0 0,0 0 16,-21-21-16,0 0 16,0 0-1,21-21-15,0 0 16,0 0-16,0 0 0,0 0 15,0-22-15,21 22 0,0-21 16,-21-1-16,21 22 0,0-21 0,1 0 16,-22 20-16,21 1 0,0-21 0,0 21 15,0 0-15,0-1 0,1 22 16,-1 0-16,0 0 16,0 0-16,0 22 15,0-1-15,-21 0 16,0 0-16</inkml:trace>
  <inkml:trace contextRef="#ctx0" brushRef="#br0" timeOffset="7377.08">9229 3344 0,'0'0'15,"21"0"1,0 0-16,0 0 16,0-21-16,-21 0 0,21 0 15,1 0-15,-22 0 0,21-1 16,-21 1-16,0 0 0,0 0 15,0 0-15,0 0 0,-21 21 16,-1 0 0,1 0-16,0 0 0,0 21 0,0 0 15,21 0-15,-21 0 0,-1 0 0,22 22 16,-21-22-16,21 0 0,0 21 16,0-20-16,0-1 0,0 0 0,0 0 15,0 0-15,21 0 0,1 1 0,20-22 16,-21 0-16,0 21 0,22-21 0,-22 0 15,21 0-15,-21 0 0,22 0 16,-1-21-16,-21 21 0,21-22 16,-20 1-16,-1 21 0,21-21 0,-21 0 15,-21 0-15,21 0 0,-21-1 0,22-20 16,-22 21-16,0-21 0,0 20 0,0 1 16,0 0-16,0 0 0,0 0 0,0 0 15,0 42 16,0 0-31,0 0 0,0 0 16,0 0-16,0 22 0,0-22 0,0 0 16,0 0-16,-22 0 0,22 22 15,-21-22-15,21 0 0,0 0 16,0 0-16,0 1 16,-21-22-1,21-22 1,0 1-16,0 0 15,0 0-15,0 0 16,0 0-16,0-22 0,0 22 0,0 0 16,21-21-16,-21-1 0,21 22 0,1-21 15,-1 21-15,0-1 0,0 1 0,0 0 16,22 0-16,-22 21 0,0 0 0,0 0 16,21 0-16,-20 0 15,-1 21-15,21 0 0,-21 0 0,0 1 16,-21-1-16,22 0 0,-22 21 0,0-21 15,0 1-15,0-1 0,0 21 0,0-21 16,0 0-16,0 1 0,0-1 0,-22 0 16,22 0-16,-21-21 15,0 0 1,21-21 0,0 0-16,0 0 15,0-1-15,0 1 0,0 0 16,21-21-16,0 21 0,1-22 15,-1 22-15,0-21 0,0 21 0,0-1 16,22-20-16,-22 21 0,0 21 0,21-21 16,-21 0-16,1 21 0,-1 0 0,0 0 15,0 0-15,-21 21 0,0 0 16,21 0-16,-21 0 0,0 0 0,0 22 16,0-22-16,0 0 0,0 0 0,0 0 15,0 22-15,-21-22 0,21 0 16,0 0-16,-21 0 0,0 1 15,42-22 32,0-22-31,0 22-16</inkml:trace>
  <inkml:trace contextRef="#ctx0" brushRef="#br0" timeOffset="7689.9">10626 3196 0,'0'0'0,"0"-21"16,21 21 0,0-21-16,0 21 15,0-21-15,0 0 16,1 21-16,-22-22 16,21 22-16,-21-21 0,21 21 15,-21-21-15,0 0 16,-21 21-16,0 0 15,-1 21-15,1 0 0,0 0 16,0 1-16,21-1 0,0 0 16,-21 0-16,21 0 0,0 0 0,-21 1 15,21-1-15,0 0 0,0 0 0,0 0 16,0 0-16,0 1 0,21-22 16,0 0-16,0 0 0,0 0 15,0 0-15,1 0 0,-1 0 16,21 0-16,-21-22 0,0 22 0,1-21 15,-1 21-15</inkml:trace>
  <inkml:trace contextRef="#ctx0" brushRef="#br0" timeOffset="8200.61">11112 3027 0,'0'0'0,"0"-21"16,-21 21-1,0 0 1,0 0-16,21 21 0,0 0 0,0 0 15,-21 0-15,21 1 0,0-1 0,0 0 16,0 0-16,-21 0 0,21 0 16,0 1-16,0 20 0,0-21 15,0 0-15,0 0 0,0 1 16,0-1-16,0-42 47,0-1-32,0 1-15,0 0 0,0 0 0,0 0 16,0 0-16,0-22 0,0 22 0,21 0 16,0-21-16,0 20 0,0 1 0,0 0 15,22-21-15,-22 21 0,21-1 0,-21 22 16,22-21-16,-22 21 16,21 0-16,-21 0 0,1 0 0,-1 0 15,0 21-15,0 1 0,0-1 0,-21 0 16,0 0-16,0 21 0,0-20 15,0-1-15,0 0 0,0 0 0,0 0 16,-21 0-16,21 1 0,-21-1 16,21 0-16,-21 0 0,21 0 0,0 0 15,-21 1 1,21-44 31,0 1-47,21 0 15,-21 0-15,0 0 0,21 0 16</inkml:trace>
  <inkml:trace contextRef="#ctx0" brushRef="#br0" timeOffset="8568.91">11896 2477 0,'0'0'0,"0"-22"16,0 1-16,0 0 0,0 0 15,-22 21 1,1 21-16,21 0 16,-21 0-16,21 22 0,0-22 15,0 21-15,-21 1 0,0-1 0,21 0 16,-21 22-16,-1-22 0,22 0 16,-21 1-16,0-1 0,21 0 0,-21 1 15,21-1-15,0 0 0,0 1 0,-21-1 16,21-21-16,0 22 0,0-22 15,0 0-15,0 0 0,0 0 0,0 0 16,21 1-16,0-22 0,0 21 16,0-21-16,1 0 0,-1 0 15,0 0-15,0-21 16,0 21-16,-21-22 16,21 1-16,1 0 15,-22 0-15,0 0 16,21 0-16,-21-1 0,0 1 15,0 0-15,0 0 0,0 0 0</inkml:trace>
  <inkml:trace contextRef="#ctx0" brushRef="#br0" timeOffset="8860.74">11515 2900 0,'0'0'0,"21"0"16,0 0-16,0 0 15,21 0-15,-20 0 16,20 0-16,0 0 0,1 0 0,-1-21 16,0 21-16,1 0 0,20 0 0,-21-21 15,1 21-15,-22 0 0,21 0 0,1 0 16,-22 0-16,0-22 0,0 22 16,0 0-16,0 0 0,-21-21 0,22 21 15,-1 0-15,0 0 16,-42 21 15,0 1-31,-1-22 16,1 0-16,-21 21 0,0-21 0,-22 21 15,22-21-15</inkml:trace>
  <inkml:trace contextRef="#ctx0" brushRef="#br0" timeOffset="10896.64">5376 5376 0,'0'0'0,"0"-21"0,21 21 16,-21-21-16,0 0 16,22 0-16,-22 0 0,0-1 15,0 1-15,0 0 0,0 0 16,0 0-16,0 0 0,-22-1 0,1 22 15,21-21-15,-21 0 0,0 21 0,0 0 16,0 0 0,-1 0-16,1 21 0,0-21 0,0 43 15,0-22-15,0 21 0,-1 0 0,1 1 16,0-1-16,0 22 0,0-22 16,0 21-16,-1 1 0,22 21 0,-21-22 15,21 1-15,-21-1 0,21 1 0,0-22 16,0 21-16,0-20 0,0-1 15,21-21-15,0 22 0,1-22 0,-1 0 16,0 0-16,-21 0 0,21-21 0,0 0 16,0 21-16,1-21 0,-1 0 0,0 0 15,0 0-15,21 0 0,-20-21 16,-1 21-16,21-21 0,-21 21 16,22-21-16,-22 0 0,21 0 0</inkml:trace>
  <inkml:trace contextRef="#ctx0" brushRef="#br0" timeOffset="11336.24">5800 5863 0,'0'0'0,"0"-21"0,0-64 16,0 64-16,0 0 15,0 0-15,0 0 0,0 0 0,0-1 16,-22 22-16,1 0 16,0 0-16,0 22 0,0 20 15,0-21-15,21 21 16,0-20-16,-22 20 0,22 0 0,-21 1 15,21-1-15,0-21 0,0 21 0,0 1 16,0-22-16,0 0 0,0 21 16,0-20-16,0-1 0,21-21 0,1 21 15,-1 0-15,0-21 0,21 0 0,-21 0 16,22 0-16,-22 0 0,21 0 0,-21 0 16,22 0-16,-22-21 0,21 0 15,1 21-15,-22-21 0,0-1 0,21 1 16,-42 0-16,21-21 0,-21 21 0,0-1 15,0-20-15,0 0 0,0 21 16,0-22-16,-21 1 0,0 21 0,0-22 16,-21 22-16,20 0 0,1 0 15,-21 21-15,21 0 0,0 0 0,-22 0 16,22 0-16,0 0 0,0 21 0,0 0 16,21 0-16,0 1 0,0-1 15,0 0-15,0 0 0,0 0 0,0 22 16,0-22-16,0 0 0,21-21 0,0 21 15,0 0-15,0-21 0,0 0 16,22 0-16,-22 0 0,0 0 0</inkml:trace>
  <inkml:trace contextRef="#ctx0" brushRef="#br0" timeOffset="11844.95">6456 5736 0,'0'0'0,"0"-21"15,0 42 1,-21-21-16,21 21 16,0 1-16,0 20 0,0-21 15,0 0-15,0 22 0,0-22 0,0 0 0,0 21 16,0-21-16,0 1 0,0-1 16,0 21-16,0-21 0,0 0 15,0 1-15,0-1 0,0 0 16,0 0-16,-22-21 31,22-21-15,0 0-16,0 0 15,0-1-15,0 1 0,0-21 0,0 21 16,22-22-16,-1 22 0,-21-21 16,21 0-16,21-1 0,-21 1 0,1 0 15,20 20-15,0-20 0,1 21 0,-1 0 16,0 0-16,43 21 0,-43 0 15,-21 0-15,22 21 16,-1 0-16,-21 0 0,0 0 0,1 22 16,-1-22-16,0 21 0,-21-21 0,0 0 15,0 22-15,0-22 0,0 21 0,0-21 16,0 1-16,0-1 0,-21 0 16,21 0-16,-21 0 0,21 0 15,0 1-15,21-22 47,0-22-47,0 1 16,0 0-16</inkml:trace>
  <inkml:trace contextRef="#ctx0" brushRef="#br0" timeOffset="12284.7">7705 5694 0,'0'0'15,"0"-21"-15,0-22 16,0 22-16,-22 21 0,1 0 16,0 0-16,0 0 0,0 0 0,0 0 15,-22 21-15,22 1 0,0-22 0,0 21 16,0 0-16,-1 0 0,1 0 16,21 0-16,-21 1 0,21-1 15,0 0-15,0 0 0,0 0 16,0 0-16,21-21 0,22 22 0,-22-22 15,0 21-15,0-21 0,0 21 16,0-21-16,22 21 0,-22-21 0,0 21 16,21-21-16,-20 21 0,-1-21 0,0 0 15,-21 22-15,21-1 0,-21 0 16,0 0-16,-21 0 16,0-21-16,0 0 15,-1 21-15,1-21 0,-21 0 0,21 22 16,-22-22-16,22 0 0,-21 21 15,21-21-15,0 0 0,-1 0 0,-20 0 0,21 0 16,0 0-16,0 0 16,-1 0-16,44 0 47,-1-21-47,0 21 0,0-22 15,0 22-15,0-21 0</inkml:trace>
  <inkml:trace contextRef="#ctx0" brushRef="#br0" timeOffset="12612.51">8043 5313 0,'0'0'0,"21"-42"0,-21-1 16,0 1-16,0 21 0,22-22 0,-22 22 15,0 0-15,0 0 0,0 42 31,0 21-31,0-20 0,0 20 16,0 0-16,-22 22 0,22-22 16,0 22-16,0-22 0,-21 21 0,21 1 15,-21-22-15,21 22 0,0-1 0,0-20 16,-21-1-16,21 0 0,-21 1 0,21-22 16,0 21-16,0-21 15,0 0-15,0 1 0,0-1 0,0 0 16,21-21-1,0 0-15,0 0 16,-21-21-16,21 21 0,-21-21 16,22-1-16,-22 1 15,0 0-15,0 0 0</inkml:trace>
  <inkml:trace contextRef="#ctx0" brushRef="#br0" timeOffset="12812.4">7853 5673 0,'21'0'16,"-21"-21"-1,21 21-15,0 0 0,0 0 0,1-22 16,-1 22-16,0 0 0,0 0 0,21-21 16,-20 21-16,-1 0 0,0 0 15,0 0-15,0 0 0,0 0 0,-21-21 16</inkml:trace>
  <inkml:trace contextRef="#ctx0" brushRef="#br0" timeOffset="13572.96">8890 5863 0,'0'0'0,"0"-21"0,-21-21 15,0 21-15,21-1 16,0 1-16,-22 0 0,22 0 0,0 0 15,0-22-15,0 22 16,0 0-16,-21 0 0,21 0 0,-21 21 16,21-21-16,-21 21 0,0 0 15,0 0-15,-1 0 0,1 0 16,0 21-16,-21 0 0,21 0 16,-1 21-16,1 1 0,0-22 0,-21 21 15,21 1-15,21-1 0,-22 0 0,1 1 16,21-1-16,0 0 0,0-21 0,0 22 15,0-22-15,0 0 0,0 0 16,21 0-16,1-21 0,-1 22 0,0-22 16,0 0-16,0 0 0,0 0 15,22 0-15,-22 0 0,21-22 0,-21 1 16,22 0-16,-22 21 0,21-21 0,-21 0 16,1 0-16,20-22 0,-21 22 15,0 0-15,-21-21 0,0 20 0,21 1 16,-21-21-16,0 21 0,0 0 0,0-1 15,0 1-15,-21 21 32,0 21-32,21 1 0,-21-1 0,21 0 15,0 0-15,0 21 0,0-20 0,-21-1 16,21 0-16,0 0 0,0 0 16,0 0-16,0 1 0,21-1 15,0-21-15,0 0 16,0 0-16,1 0 0,-1 0 0,0 0 15,0 0-15,0 0 0,0-21 0,1 21 16</inkml:trace>
  <inkml:trace contextRef="#ctx0" brushRef="#br0" timeOffset="14048.2">9313 5715 0,'0'-42'15,"-21"42"1,0 0-16,0 0 15,21 21 1,0 0-16,0 0 0,0 0 16,0 1-16,0-1 0,0 0 0,0 0 15,0 0-15,0 0 0,0 1 16,0-1-16,0 0 16,0-42 30,0 0-46,21-1 16,-21 1-16,21 0 0,-21 0 0,21 0 16,-21 0-16,21-22 0,1 22 0,-22 0 15,21-21-15,0 20 16,0 1-16,0 0 0,22 21 0,-22-21 16,0 21-16,21 0 0,-21 0 0,1 21 15,-1-21-15,0 21 0,0 22 0,0-22 16,0 0-16,1 21 0,-22-21 0,0 22 15,0-22-15,0 21 0,0-21 16,0 22-16,0-22 0,-22 0 0,22 0 16,-21 0-16,21 1 0,0-1 0,-21-21 15,21 21-15,-21-21 0,42 0 47,0-21-47,-21 0 0,21-1 16,1 1-16,-1 0 0</inkml:trace>
  <inkml:trace contextRef="#ctx0" brushRef="#br0" timeOffset="14333.45">10266 5249 0,'0'0'16,"21"-42"-16,0 0 0,0-1 0,-21 22 0,0 0 16,0 0-16,0 42 31,-21 0-31,21 22 0,-21-22 0,0 21 15,21 0-15,-21 1 0,-1-1 16,22 22-16,-21-22 0,0 0 0,21 22 16,0-22-16,-21 0 0,0 22 15,21-43-15,0 21 0,0 1 0,0-22 16,0 21-16,0-21 0,0 1 0,0-1 16,21-21-16,0 21 0,0-21 15,0 0-15,1 0 0,-1 0 0,0 0 16,0-21-16,0 21 0,0-21 15,-21-1-15,0 1 0,22 0 0,-22 0 16,0 0-16,0 0 0</inkml:trace>
  <inkml:trace contextRef="#ctx0" brushRef="#br0" timeOffset="14500.35">9864 5503 0,'0'0'0,"21"0"16,0 0-1,21 0-15,-21 0 0,22 0 0,-1 0 16,0 0-16,1 0 0,-1 0 0,22 0 16,-22-21-16,21 21 0,1-21 15,-22 21-15,22-21 0,-22 0 0,22 21 16,-22-21-16</inkml:trace>
  <inkml:trace contextRef="#ctx0" brushRef="#br0" timeOffset="14857.15">11578 4614 0,'0'0'0,"0"-21"0,0-63 16,0 62-16,0 1 0,0 0 16,-21 0-16,0 21 0,0 0 0,-1 0 15,1 0-15,0 21 16,21 0-16,-21 22 0,0-1 15,-22 0-15,22 43 0,0-22 0,-21 22 16,21 21-16,-22-21 0,-20 20 0,20 1 16,1 0-16,-21 0 0,20-21 15,-20 20-15,20-20 0,-20 0 0,21-1 16,-1 1-16,1-21 0,21-1 0,-22 22 16,22-43-16,-21 22 0,21-1 0,0-21 15,-1 1-15,22-1 0,0-21 0,0 22 16,-21-22-16,21 0 0,0 0 0,21-21 15,1 0 1,-1 0-16,0 0 0,0 0 0,21-21 16,-20 0-16,-1 0 0,21-1 15,0-20-15</inkml:trace>
  <inkml:trace contextRef="#ctx0" brushRef="#br0" timeOffset="16404.9">11769 5673 0,'-22'0'16,"22"-21"0,0-1-16,0 1 15,0 0-15,0 0 0,0 0 0,0 0 16,22-1-16,-1 1 0,-21-21 15,21 0-15,0 20 0,0-20 0,0 0 0,1-22 16,-1 22-16,0 0 16,0-22-16,-21 1 0,0 20 0,21-20 15,-21 20-15,0 1 0,0 0 0,0-1 16,0 22-16,0 0 0,0 0 0,-21 21 31,21 42-31,-21 1 0,21-1 16,0 21-16,0 1 0,0 21 0,0-22 15,0 22-15,0 21 0,0-22 0,-21 1 16,21 21-16,0-22 0,0 1 16,-21 0-16,21 21 0,0-43 0,-22 22 15,1-1-15,21 1 0,-21 0 0,0-1 16,21 1-16,-21 0 0,0-1 16,21-20-16,0 21 0,-22-22 0,22 1 15,0-22-15,0 21 0,0-20 0,0-22 16,0 0-16,22 0 0,-1 0 0,0-21 15,0 0-15,0 0 0,22-21 0,-22 21 16,21-21-16,0-21 0,1 21 16,-1-22-16,0 22 0,1-21 15,-1-1-15,-21-20 0,22 21 0,-22-22 0,0 1 16,0-22-16,0 21 0,-21 1 16,0-1-16,0 1 0,0-1 0,-21 1 15,0-1-15,0 1 0,-22-1 0,22 22 16,-21 0-16,0-1 0,20 22 15,-20-21-15,0 21 0,21 21 0,-22-21 16,22-1-16,0 22 0,0 0 0,21-21 16,21 0-1,21 21-15,-21 0 16,22-21-16,-22 0 0,21 21 16,1-21-16,20-1 0,-21 1 0,1 0 15,-1 0-15,0-21 0,1 20 0,-1-20 16,0 21-16,-20-21 0,20 20 15,-21-20-15,-21 21 0,0-21 16,0 20-16,0 1 0,0 0 0,0 0 16,0 0-16,-21 21 0,0 0 0,-22 0 15,22 0-15,0 0 0,0 0 0,0 0 16,0 0-16,21 21 0,-22-21 16,22 21-16,0 0 0,0 0 0,0 1 15,43-1-15,-22 0 0,0 0 0,0 0 16,0 0-16,22 1 0,-22-1 0,0 0 15,21 0-15,-20-21 0,-1 21 0,21 0 16,-21-21-16,0 22 0,1-22 16,-1 0-16,0 0 15,0 0 1,0 0-16,0 0 16,1-22-1,-1 22-15,0-21 0,-21 0 16,21 0-16,0 0 0,0 0 15,1-1-15,-22 1 0,21-21 0,0 21 16,0 0-16,-21-1 0,21 1 16,-21 0-16,0 0 0,-21 21 31,0 21-15,0-21-16,0 21 0,21 0 15,-22 1-15,1-1 0,21 0 0,-21 21 16,21-21-16,0 1 0,0-1 15,0 0-15,0 0 0,0 0 0,0 0 16,0 1-16,0-1 0,0 0 0,21-21 16,0 21-16,1-21 0,-1 0 0,0 0 15,0 0-15,0 0 0,22 0 0,-22 0 16,21 0-16,-21 0 0,22-21 16,-22 21-16,21-21 0,0 0 0,-20 21 15,-1-22-15,21 1 0,-21 0 0,0 0 16,-21 0-16,0 0 0,22-1 0,-22-20 15,0 21-15,0 0 16,0 0-16,0-1 0,-22 22 16,1 0-16,0 0 15,0 0-15,0 22 0,21-1 16,-21 0-16,21 0 0,-22 0 16,22 0-16,0 1 0,0-1 15,0 0-15,0 0 0,0 0 0,22 0 16,-22 1-16,21-22 0,0 21 0,0 0 15,0-21-15,0 0 0,1 0 16,-1 0-16,0 0 0,0 0 16,-21-21-16,21 21 0,0-21 15,1 21-15,-22-22 0,21 22 16,0-21-16,0 0 0,-21 0 0,21 0 16,0 0-16,-21-1 0,22 22 15,-1-21-15</inkml:trace>
  <inkml:trace contextRef="#ctx0" brushRef="#br0" timeOffset="16996.56">14118 5228 0,'-21'0'16,"21"-21"-16,0 0 15,0 0 1,21 0-16,0 21 15,0 0-15,1 0 0,-1 0 16,0 0-16,0 21 0,0 0 16,-21 0-16,21 0 0,-21 0 0,0 22 15,0-22-15,0 0 0,-21 21 0,0-20 16,0-1-16,0 0 0,-22 21 0,22-21 16,-21 1-16,0-1 0,-1 0 15,1 0-15,21 0 0,-22 0 0,22 1 16,-21-1-16,21-21 0,0 0 15,21 21-15,21-21 32,0 0-32,21 0 0,-21 0 15,1 0-15,20 0 0,-21 0 16,21 0-16,-20 21 0,20-21 0,-21 21 16,21 0-16,1 1 0,-22 20 0,21-21 15,-21 0-15,22 22 0,-22-22 16,0 21-16,0 0 0,0-20 0,-21 20 0,22 0 15,-22-21-15,0 22 0,0-1 0,0-21 16,-22 22-16,-20-1 0,21 0 16,0 1-16,-22-22 0,1 21 0,0-21 15,-1 22-15,1-22 0,0 0 0,-1 0 16,1 0-16,0-21 0,21 21 16,-22-21-16,22 0 0,-21 0 0,21 0 15,-1 0-15,1 0 0,0-21 0,21 0 16,0 0-16,0 0 0,0-22 15,0 22-15,0 0 0,0-21 0,0 21 16,21-22-16,0 1 0,1 21 0,-1-22 16,21 1-16,-21 21 0,0-21 15,22-1-15,-22 1 0,21 0 0,1-1 16</inkml:trace>
  <inkml:trace contextRef="#ctx0" brushRef="#br0" timeOffset="17304.38">14668 5334 0,'0'-21'31,"0"0"-15,22 21-16,-22-21 16,21 21-16,-21-22 0,-21 22 46,-1 0-46,1 22 0,0-1 16,21 0-16,-21 0 0,0 0 0,21 0 16,-21 1-16,21-1 0,0 0 15,0 0-15,0 0 0,0 0 16,0 1-16,0-1 0,0 0 0,0 0 16,21-21-16,0 0 0,0 0 15,0 0-15,0 0 0,1 0 0,-1 0 16,0 0-16,21 0 0,-21 0 0</inkml:trace>
  <inkml:trace contextRef="#ctx0" brushRef="#br0" timeOffset="17873.06">15409 5207 0,'0'0'15,"0"-21"-15,-63-43 0,42 64 16,-1 0-16,1 0 0,0 0 0,0 0 15,-21 0-15,20 0 0,1 22 16,0-1-16,0 0 0,-21 0 0,20 21 16,22-20-16,-21 20 0,0 0 0,21-21 15,0 22-15,0-22 0,0 21 0,0-21 16,0 1-16,0-1 0,0 0 0,21 0 16,-21 0-16,21-21 15,1 0-15,-1 21 0,21-21 0,-21 0 16,0 0-16,1 0 0,-1 0 0,0-21 15,0 0-15,0 21 0,0-21 0,1 0 16,-1-22-16,0 22 0,-21 0 0,21-21 16,0-1-16,-21 1 0,21-21 15,-21 20-15,22-20 0,-1-1 0,-21 1 16,21-22-16,0 22 0,-21-1 0,21-21 16,-21 22-16,21-1 0,-21 1 0,22-1 15,-22 22-15,0 0 0,0 21 16,0-1-16,0 1 0,0 42 15,-22 22 1,22-22-16,-21 21 0,0 1 0,0 20 16,21 1-16,0-22 0,-21 43 15,21-22-15,-21 1 0,21 20 0,0-20 16,0-1-16,0 1 0,0-1 0,21 1 16,0-22-16,0 0 0,0 1 0,0-1 15,1-21-15,-1 22 0,0-22 16,21 0-16,-21-21 0,1 21 0,20-21 15,-21 0-15,21 0 0,-20 0 0,20 0 16,-21 0-16,0 0 0,0-21 0,1 0 16,-1 21-16,0-21 0,0-1 15,0 1-15,-21 0 0,0 0 16,0 0-16</inkml:trace>
  <inkml:trace contextRef="#ctx0" brushRef="#br0" timeOffset="26772.72">1968 8128 0,'22'0'31,"-1"-21"-31,0 21 0,0-21 16,0 21-16,0-21 15,1-1-15,-1 22 0,0-21 0,0 0 16,0 21-16,0-21 0,1 0 15,-1 0-15,0 21 0,0-22 0,0 1 16,0 0-16,1 21 0,-22-21 0,21 0 16,-21 0-16,0-1 15,-21 22 1,-1-21-16,1 21 0,0 0 16,0 0-16,-21 0 0,20 0 0,-20 0 15,21 0-15,-21 21 0,20 1 0,1-22 16,-21 21-16,21 0 0,0 0 15,-1 21-15,1-20 0,21-1 0,0 0 16,-21 0-16,21 0 0,0 22 16,0-22-16,0 0 0,0 0 0,0 0 15,0 0-15,21 1 0,-21-1 16,21 0-16,1 0 0,-1 0 0,0 0 16,21 1-16,-21 20 0,1-21 15,20 0-15,0 0 0,-21 1 16,22-1-16,-22 0 0,21 0 0,-21 0 15,1 0-15,-1 1 0,0-1 16,-21 0-16,0 0 0,0 0 0,0 0 16,0 1-16,-42-1 0,20 0 15,1 0-15,-21 0 0,21 0 0,-22-21 16,22 22-16,-21-1 0,0-21 0,20 0 16,-20 0-16,0 21 0,-1-21 15,22 0-15,-21 0 0,0 0 0,-1 0 16,22-21-16,-21 0 0,21 21 15,-1-22-15,1 1 0,0 21 0,21-21 16,-21 0-16,21 0 16,0 0-16,0-1 15,21 22-15,0-21 16,0 21-16,1-21 0,-1 0 0,0 21 16,0-21-16,21 0 0,-20 21 0</inkml:trace>
  <inkml:trace contextRef="#ctx0" brushRef="#br0" timeOffset="27144.35">2836 7811 0,'0'0'0,"0"-22"16,21 1-16,-21 0 15,0 0-15,0 42 31,-21-21-15,21 21-16,0 22 0,-21-22 0,21 21 16,0 0-16,-21 1 0,21-1 15,-21 0-15,0 22 0,21-22 0,-22 1 16,1 20-16,21-21 0,0 1 0,0-1 16,-21 0-16,21 1 0,0-22 15,0 21-15,0-21 0,0 22 0,0-22 16,0 0-16,21 0 0,-21 0 15,0 1-15,21-1 0,1-21 16,-1 21-16,-21 0 0,21-21 0,0 0 16,0 0-16,0 0 15,1 0-15,-1 0 0,0-21 16,0 0-16,0 0 0,-21-1 16,0 1-16</inkml:trace>
  <inkml:trace contextRef="#ctx0" brushRef="#br0" timeOffset="27373.23">2688 8340 0,'0'0'0,"-21"0"16,42-21 0,0 21-16,0 0 0,1 0 15,20-22-15,-21 22 0,21-21 0,-20 21 16,20-21-16,0 21 15,1 0-15,-22-21 0,21 21 0,-21 0 0,22-21 16,-22 21-16,0-21 0,0 21 16,0 0-16</inkml:trace>
  <inkml:trace contextRef="#ctx0" brushRef="#br0" timeOffset="29192.49">3704 8467 0,'21'0'16,"0"0"-1,1 0-15,-1 0 0,0 0 16,0-21-16,0-1 16,-21 1-16,21 21 0,-21-21 15,0 0-15,0 0 0,0 0 16,0-1-16,-21 1 15,0 0-15,0 0 0,0 0 16,0 21-16,-1-21 0,1 21 0,0 0 16,-21 0-16,21 0 0,-1 0 15,-20 0-15,21 21 0,0-21 0,0 21 16,-1 0-16,1 21 0,0-20 0,0-1 16,0 21-16,0-21 0,21 22 15,0-22-15,0 21 0,-22 0 0,22-20 16,0 20-16,0-21 0,0 0 0,0 22 15,0-22-15,0 0 0,22-21 16,-1 21-16,-21 0 0,21-21 0,0 0 16,0 0-16,22 0 0,-22 0 15,0 0-15,0-21 0,21 0 16,-20 21-16,-1-21 0,21 0 0,-21-1 16,22 1-16,-22 0 0,0 0 0,0-21 15,0 20-15,0 1 0,1-21 16,-22 21-16,0-22 0,0 22 0,0-21 15,0 21-15,0-22 0,0 22 0,0 0 16,0 0-16,0 0 0,0 42 31,-22 0-15,22 0-16,-21 0 16,21 1-16,0 20 0,0-21 0,0 0 15,0 22-15,0-22 0,0 0 0,0 0 16,0 0-16,0 0 0,0 1 15,21-1-15,1 0 0,-22 0 0,21-21 16,0 21-16,0-21 0,0 0 0,0 0 16,1 0-16,-1 0 0,0 0 0,0 0 15,0 0-15,0 0 0,22-21 16,-22 0-16,0 21 0,21-21 0,-20 0 16,-1-1-16,0 1 0,0 0 0,0-21 15,0 21-15,-21-22 0,22 1 16,-22 0-16,21-1 0,-21 1 0,0-22 15,0 22-15,0 0 0,21-22 16,-21 22-16,0 0 0,0-1 16,0 22-16,0-21 0,0-1 0,0 22 15,0 0-15,0 0 0,0 0 0,0 0 16,0 42 0,0 0-1,-21 0-15,21 21 0,0-20 16,0 20-16,0 0 0,0 22 15,0-22-15,0 22 0,0-22 0,0 21 16,0-20-16,0 20 0,0-20 0,0-1 16,0 21-16,-21-20 0,21-22 0,0 21 15,0 1-15,0-22 16,0 0-16,0 0 0,0 0 0,21 0 16,0 1-16,0-1 0,0-21 15,0 0-15,1 0 16,-1 0-16,0 0 0,21 0 0,-21 0 15,1 0-15,-1-21 0,0-1 0,0 1 16,0 21-16,22-21 0,-22 0 0,-21 0 16,21 0-16,0-1 0,-21 1 15,0-21-15,0 21 0,0 0 0,0-1 16,0-20-16,0 21 0,0 0 16,0 0-16,0 42 31,0 0-31,0 0 0,0 0 15,0 0-15,0 1 0,0-1 0,0 0 16,0 0-16,0 0 0,0 0 16,0 1-16,0-1 0,21 0 0,0 0 15,1 0-15,-1-21 0,-21 21 0,21-21 16,0 0-16,0 22 0,0-22 16,1 0-16,-1 0 0,0 0 15,0 0-15,0 0 0,0-22 0,1 22 16,-22-21-16,21 0 0,0 0 0,0 0 15,0 0-15,0-1 0,1 1 16,-1-21-16,0 0 0,0 20 16,0-20-16,0 0 0,1 21 0,-1-22 15,0 22-15,0-21 0,0 21 0,0 21 16,1-22-16,-22 1 0,21 21 16,0 0-16,-21 21 15,0 1-15,0-1 16,0 0-1,0 0-15,21-21 63,-21-21-47,0 0-16,0 0 15,0-1-15,0 1 0,0 0 16,0 0-1,-21 21-15,0 0 16,0 0-16,-1 21 16,1 0-16,0 0 0,0 1 15,21-1-15,-21 0 0,0 21 0,-1-21 16,22 22-16,0-22 0,-21 21 16,21-21-16,-21 22 0,21-22 0,0 0 15,0 0-15,0 22 0,0-22 16,21 0-16,0 0 0,1 0 15,-1-21-15,0 21 0,0-21 0,21 0 16,-20 0-16,-1 0 0,0 0 0,21 0 16,-21 0-16,1 0 0,20 0 15,-21 0-15,0-21 0,0 0 0,1 21 16,-1-21-16,0 0 0,0 21 0,0-21 16,-21-1-16,21 1 0,-21 0 0,0 0 15,0 0-15,0 0 0,0-1 16,0 1-16,0 0 0,0 0 0,0 0 15,0-22-15,0 22 0</inkml:trace>
  <inkml:trace contextRef="#ctx0" brushRef="#br0" timeOffset="29586.79">5355 7578 0,'-42'63'16,"42"-42"-16,0 1 16,0-1-16,0 0 15,21-21-15,0 0 16,0 0-16,0 0 0,1 0 15,-1-21-15,0 21 0,-21-21 16,0-1-16,0 1 16,0 0-16,0 0 15,0 0-15,-21 21 16,0 0-16,-1 0 16,1 0-16,0 0 15,0 0-15,0 21 16,0 0-16,21 0 15,-22 0 1,1-21-16</inkml:trace>
  <inkml:trace contextRef="#ctx0" brushRef="#br0" timeOffset="29841.63">4191 7916 0,'0'0'0,"0"22"0,-21-22 15,42 0 1,0 0-16,21 0 0,-20-22 16,20 22-16,0 0 0,22-21 15,-22 21-15,0-21 0,22 21 0,-22 0 16,1-21-16,-1 21 0,0 0 0,-21 0 15,1-21-15,-1 21 0,0 0 16,-21-21-16,21-1 0</inkml:trace>
  <inkml:trace contextRef="#ctx0" brushRef="#br0" timeOffset="31224.55">6350 7260 0,'0'0'0,"0"-21"0,0 0 0,0 0 0,0 0 16,0-1-16,0 1 15,-21 21-15,21-21 0,-21 0 0,-1 0 16,22 0-16,-21 21 0,0-22 0,0 1 16,0 0-16,0 0 0,-22 21 15,22-21-15,0 21 0,-21-21 16,20 21-16,-20-22 0,0 1 0,-1 21 16,1-21-16,-21 21 0,20-21 0,-20 21 15,-1 0-15,1-21 0,-1 21 16,1 0-16,-1-21 0,-20 21 0,20 0 15,-21 0-15,1 0 0,-1 0 16,0 0-16,1 0 0,-22 0 0,21 0 16,1 0-16,-1 0 0,0 0 15,1 0-15,-1 0 0,0 0 16,22 0-16,-22 0 0,-21 21 0,22-21 16,-1 21-16,0-21 0,1 0 0,20 21 15,-21-21-15,22 21 0,-1-21 16,1 21-16,-1-21 0,1 22 15,-1-22-15,22 21 0,-21-21 0,-1 21 16,1 0-16,20-21 0,-20 21 0,-1 0 16,1-21-16,-1 22 0,22-1 15,-22 0-15,1 0 0,21 0 16,-22 0-16,22 22 0,-22-22 0,22 0 16,0 21-16,-22-20 0,22-1 15,-1 21-15,-20 0 0,21-20 0,-1 20 16,1-21-16,0 21 0,-22 1 15,22-1-15,-1-21 0,1 22 0,0-1 16,21 0-16,-22 1 0,1-1 16,0 0-16,20 22 0,-20-22 0,21 0 15,0 22-15,-22-1 0,22-20 16,0 20-16,0-20 0,21-1 0,-21 21 16,21-20-16,-21-1 15,21 22-15,0-22 0,0 0 0,0 22 16,0-22-16,0 0 0,0 22 15,0-22-15,0 22 0,0-22 0,21 0 16,0 1-16,0-1 0,0 0 16,0 1-16,1-1 0,20 0 0,-21 1 15,21-1-15,1-21 0,-1 22 16,22-1-16,-22 0 0,21 1 0,1-22 16,-22 21-16,22 0 0,-1-20 0,-20-1 15,20 0-15,-21 0 0,22-21 16,-1 21-16,1-21 0,-1 0 0,1 0 15,21 0-15,-22 0 0,22 0 0,-1 0 16,22 0-16,-21 0 16,21 0-16,-22 0 0,22-21 0,-21 21 15,21 0-15,0 0 0,-1-21 0,-20 21 16,21 0-16,0 0 0,-22-21 16,22 21-16,-21 0 0,0-21 0,-1 21 15,1 0-15,0-22 0,-22 22 0,1-21 16,20 21-16,-20-21 0,-1 0 0,1 21 15,-1-21-15,1 0 0,-1-1 16,1 1-16,-1 0 0,1 0 0,-1 0 16,1-22-16,-22 22 0,22 0 0,-1-21 15,-21 21-15,22-22 0,-1 22 16,1-21-16,-1-1 0,1 22 0,-1-21 16,1 0-16,-1-1 0,-20 22 15,-1-21-15,22-1 0,-22 1 0,0 0 16,-21 21-16,22-22 0,-22 1 0,21 0 15,-21 20-15,1-20 0,-22 21 0,21-21 16,-21-1-16,21 22 0,-21-21 16,21-1-16,-21 1 0,0 0 0,0-1 15,0-20-15,21 21 0,-21-1 16,0-20-16,0 20 0,0 1 0,0 0 0,0-22 16,0 22-16,0 21 0,0-22 15,0 1-15,0 0 0,0 21 16,-21-22-16,21 1 0,-21 0 0,21 20 15,-21-20-15,0 0 0,-1-1 16,1 22-16,0-21 0,0 0 0,0 20 16,0-20-16,-22 0 0,1-1 15,0 1-15,-1 21 0,22 0 16,-21 0-16,-1-1 0,1 22 0,0-21 16,-1 0-16,1 21 0,0-21 0,-1 21 15,1 0-15,0 0 0,-1 0 16,22 0-16,-21 0 0,21 0 0,-22 0 15,22 0-15,0 0 0,-21 21 0,21 0 16,-1 0-16,1 1 16,21-1-16,-21 0 0</inkml:trace>
  <inkml:trace contextRef="#ctx0" brushRef="#br0" timeOffset="42588.51">19029 1312 0,'0'-21'16,"0"0"-16,0 0 15,0 0-15,0-22 0,0 22 0,0 0 16,0-21-16,-21 21 0,21-1 16,0 1-16,0 0 0,0 0 0,0 0 15,0 0-15,-22 21 16,22 21 0,0 0-16,0 0 0,0 21 0,0 1 15,0-1-15,0 0 0,0 1 16,0 20-16,0-20 0,0 20 0,0 1 15,0-1-15,0 1 0,0-1 0,0 1 16,0-1-16,0 1 16,0-1-16,0-21 0,0 22 0,0-22 15,0 1-15,0-1 0,0 0 0,0-21 16,0 22-16,-21-22 0,21 21 0,0-21 16,0 1-16,0-1 0,0 0 15,0 0-15,0-42 31,0 0-31,0 0 0,0-1 16,0-20-16,0 21 0,0-21 16,0-1-16,0 1 0,21 0 0,1-1 15,-22-20-15,21 20 0,0-20 0,0-1 16,0 1-16,-21 21 0,21-1 16,1 1-16,-1 0 0,0-1 0,0 22 15,0 0-15,0 0 0,1 0 16,-1-1-16,0 22 0,0 0 0,0 0 15,0 0-15,1 22 0,-1-1 0,0 0 16,-21 0-16,0 0 0,21 22 16,-21-22-16,0 21 0,0-21 0,0 0 15,-21 1-15,0-1 0,0 0 16,-1 0-16,1 0 0,0 0 16,0 1-16,0-22 0,0 21 0,-1-21 0,-20 0 15,21 0-15,0 0 0,0 0 16,-1 0-16,1 0 15,0 0-15,0 21 16,21 0 0,0 0-16,0 0 0,0 1 15,0-1-15,0 0 0,0 0 16,0 0-16,0 0 0,0 1 16,21-1-16,0-21 0,-21 21 0,21 0 15,1-21-15,-1 21 0,21-21 0,-21 0 16,0 0-16,22 0 0,-22 21 15,21-21-15,1 0 0,-1 0 0,0 0 16,1 0-16,-22 0 0,21-21 0,0 21 16,1-21-16,-1 0 0,0 21 15,-20-21-15,20 0 0,-21-1 16,0 1-16,22 0 0,-22 0 0,-21 0 16,21 0-16,-21-1 0,21-20 0,-21 21 15,0 0-15,0 0 0,0-1 16,0 1-16,0 0 0,0 0 0,-21 21 15,0 0-15,0 0 16,-1 0-16,1 0 0,0 21 16,0 0-16,0 0 0,0 1 15,-1-1-15,22 21 0,-21-21 0,0 0 16,21 22-16,-21-22 0,21 0 16,0 0-16,0 22 0,0-22 0,0 0 15,0 0-15,21 0 0,0 0 16,0-21-16,1 22 0,-1-22 15,21 0-15,-21 0 0,0 0 0,22 0 16,-22 0-16,21 0 0,-21 0 0,1 0 16,20 0-16,-21-22 0,0 1 15,0 0-15,22 21 0,-22-21 0,0 0 16,0 0-16,-21-1 0,21-20 0,-21 21 16,22 0-16,-22 0 15,0-1-15,0 1 0,0 0 0,0 0 16,0 0-16,-22 21 15,1 0-15,0 0 0,0 0 16,0 21-16,0-21 0,-1 21 16,22 0-16,0 0 0,-21 1 0,21-1 15,0 0-15,0 0 0,0 0 16,0 0-16,0 1 0,0-1 0,0 0 16,21 0-16,-21 0 0,22-21 0,-1 21 15,0 1-15,21-22 0,-21 0 16,22 0-16,-1 0 0,-21 0 0,22 0 15,-1 0-15,0 0 0,-21 0 0,22 0 16,-22-22-16,21 22 0,-21-21 16,22 0-16,-22 0 0,0 0 15,-21 0-15,21-1 0,0 1 0,1 0 16,-22-21-16,21 21 0,-21-22 0,0 22 16,0 0-16,0-21 0,0 20 15,0 1-15,0 0 0,0 42 31,0 0-31,0 1 0,0-1 16,0 0-16,0 21 0,0-21 16,0 22-16,0-1 0,0-21 15,0 22-15,0-1 0,0 0 0,0 1 0,0-1 16,0 21-16,0-20 0,0 41 16,0-20-16,0-1 0,0 1 0,0-1 15,-21 1-15,-1-1 0,1 1 16,21-1-16,-21-20 0,0 20 0,21-20 15,-21-1-15,21 0 0,0 1 0,-21-22 16,21 0-16,-22 0 0,22 0 0,0 0 16,0 1-1,0-44 17,0 1-32,0 0 15,0 0-15,0 0 16,0 0-16,22-1 15,-22 1-15,21-21 0,-21 21 0,0 0 16,0-22-16,21 1 0,0 0 0,0-1 16</inkml:trace>
  <inkml:trace contextRef="#ctx0" brushRef="#br0" timeOffset="42956.29">20701 2032 0,'0'0'0,"0"-21"0,-21-21 15,0 20-15,21 1 16,0 0-16,0 0 0,0 0 0,0 0 0,0-1 16,0 1-16,21 0 15,0 0-15,0 0 0,0 0 16,0 21-16,22-22 0,-22 22 0,0 0 16,0 0-16,0 0 0,1 0 15,-1 0-15,21 0 0,-21 0 16,0 22-16,-21-1 0,0 0 15,0 0-15,0 0 0,0 0 0,0 1 16,0 20-16,0-21 0,-21 0 0,0 0 16,21 1-16,-21-1 15,0 0-15,0-21 0,-1 21 0,1 0 16,0-21-16,21 21 0,-21-21 16,21 22-16,-21-22 0,21 21 15,21-21 16,0-21-15,0 21-16,0-22 0</inkml:trace>
  <inkml:trace contextRef="#ctx0" brushRef="#br0" timeOffset="43473">21611 1799 0,'0'0'0,"21"0"0,0-21 15,-21 0-15,22 21 0,-1-21 16,0 0-16,-21-1 0,21 22 16,-21-21-16,0 0 0,0 0 15,-21 21 1,0 0-16,0 0 0,-1 0 16,-20 21-16,21 0 0,0 0 15,-22 1-15,22-1 0,0 0 0,0 0 16,0 0-16,0 0 0,21 1 0,0-1 15,-22-21-15,22 21 16,0 0-16,0 0 0,0 0 16,0 1-16,22-22 0,-1 0 15,0 21-15,21-21 16,-21 21-16,1-21 0,-1 0 0,0 0 16,21 0-16,-21 21 0,1-21 0,-1 0 15,0 0-15,0 21 0,0 0 16,-21 1-1,0-1-15,-21 0 16,0 0 0,0-21-16,-22 0 0,22 21 15,0-21-15,0 0 0,0 0 0,0 21 16,-1-21-16,1 0 0,0 0 16,0 0-16,0 0 15,0 0-15,-1 0 16,1 0-16,0 0 15,21 22 17</inkml:trace>
  <inkml:trace contextRef="#ctx0" brushRef="#br0" timeOffset="47176.24">20024 3048 0,'0'0'0,"21"-21"16,-21 0-16,0 0 0,0-1 16,0 1-16,0 0 0,0 0 0,0 0 15,-21 0-15,-1-1 0,1 22 16,0 0-16,0 0 0,0 0 0,0 0 15,-1 0-15,-20 22 0,21-1 0,0 0 16,-22 21-16,22 1 0,0-1 16,0 21-16,21-20 0,-21 20 0,21 1 15,-21-22-15,21 22 0,0-22 0,0 0 16,0 1-16,0-1 0,0 0 16,21-21-16,0 22 0,21-22 0,-21 0 15,1 0-15,20-21 0,-21 21 16,21-21-16,1 0 0,-1 0 15,0 0-15,1 0 0,-1 0 0,22 0 16,-22-21-16,0 0 0,22 0 0,-22 0 16,0-22-16,1 22 0,-1-21 0,0 0 15,-20-22-15,20 22 0,-21-22 16,0 1-16,0-1 0,1 1 0,-22 20 16,0-20-16,0-1 0,0 22 15,0 0-15,0 21 0,0-22 0,0 22 16,-22 21-1,22 21-15,0 0 0,-21 1 16,21 20-16,0 0 0,0 22 16,0-22-16,0 22 0,-21-22 0,21 21 15,0-20-15,0 20 0,-21-20 16,21 20-16,0-21 0,0-20 0,0 20 16,0 0-16,0-21 0,0 1 0,0-1 15,0 0-15,0 0 16,21-42 15,-21 0-31,21 0 0,0-1 0,-21 1 16,22 0-16,-1 0 0,-21-21 0,21 20 15,0-20-15,-21 0 0,0 21 0,21-1 16,0 1-16,-21 0 0,0 0 16,22 21-1,-1 21-15,-21 0 16,0 0-16,0 1 0,0-1 0,21 0 15,-21 21-15,21-21 0,-21 1 16,21-1-16,0 0 0,1 0 0,-1 0 16,0 0-16,0 1 0,0-1 0,0-21 15,1 21-15,20-21 0,-21 0 16,0 0-16,22 0 0,-22 0 16,21 0-16,-21 0 0,22 0 0,-22 0 15,0-21-15,21 0 0,-21-1 0,1 1 16,20 0-16,-21 0 0,0 0 15,0-22-15,-21 1 0,0 21 0,22-21 16,-22-1-16,0 1 0,0 0 0,0 20 16,0 1-16,0 0 0,-22 0 15,1 0-15,0 21 0,0 0 0,0 0 16,0 0-16,-1 21 0,1 0 0,-21 0 16,21 0-16,0 22 0,-1-1 15,-20-21-15,21 22 0,0-1 0,0-21 16,21 21-16,0-20 0,-22 20 15,22-21-15,0 0 0,0 0 0,0 1 16,0-1-16,22 0 16,-1-21-16,0 0 0,0 0 15,0 0-15,22 0 0,-22 0 0,0-21 16,0 0-16,0 21 0,0-22 16,22 1-16,-22 0 0,0-21 0,0 21 15,-21-1-15,21-20 0,1 21 0,-22-21 16,0 20-16,0-20 0,0 21 15,21 21-15,-21-21 0,0 0 16,0 42 0,0 0-16,0 0 15,0 0-15,0 22 0,0-22 0,0 0 16,0 21-16,0-21 0,0 1 0,0-1 16,0 0-16,21 0 0,0 0 15,0 0-15,-21 1 0,21-22 0,22 0 16,-22 21-16,0-21 0,0 0 0,0 0 15,1 0-15,-1 0 0,21 0 16,-21-21-16,0-1 0,1 1 0,20 0 16,-21 0-16,0 0 0,-21 0 15,21-22-15,1 1 0,-1 21 0,-21-22 0,0 1 16,0 21-16,21 0 0,-21 0 16,0-1-16,0 1 0,0 42 15,0 1 1,0-1-16,0 21 0,0-21 15,0 0-15,-21 22 0,21-22 0,0 21 16,0-21-16,0 1 0,0 20 0,0-21 16,0 0-16,0 0 0,0 1 15,0-1-15,0 0 16,21-21 15,-21-21-31,0 0 0,0-1 16,0 1-16,0 0 0,0 0 15,21 0-15,-21 0 0,21-22 0,-21 22 16,21-21-16,1-1 0,-1 1 16,-21 21-16,21-21 0,0 20 0,0 1 15,0 0-15,1 21 0,-1 0 16,0 0 0,0 21-16,0 0 0,-21 22 15,0-22-15,21 0 0,1 21 0,-22-20 16,0 20-16,21-21 0,0 21 15,-21-20-15,21 20 0,0-21 0,0 0 16,1 0-16,-1 1 0,0-1 0,0-21 16,0 21-16,0-21 0,1 0 15,-1 0-15,21 0 0,-21 0 16,0 0-16,22 0 0,-1 0 0,-21 0 16,22 0-16,-1-21 0,0 0 0,-21-1 15,22 1-15,-22 0 0,21 0 16,-21-21-16,1-1 0,-1 22 0,0-21 15,0-1-15,-21 1 0,21 0 0,-21-1 16,0 22-16,0-21 0,0 21 16,0 0-16,-21 21 0,0 0 15,-21 0-15,20 0 0,1 0 0,-21 21 16,21 0-16,0 0 0,-22 21 16,22 1-16,-21-22 0,21 21 15,-1 1-15,22-1 0,0-21 0,0 21 16,0-20-16,0-1 0,0 0 15,0 0-15,22 0 0,-22 0 0,21-21 16,0 0-16,0 22 0,21-22 0,-20 0 16,-1 0-16,0 0 0,0 0 15,0-22-15,0 22 0,-21-21 0,22 0 16,-1 0-16,0 0 0,-21 0 0,21-22 16,0 22-16,-21-21 0,0-1 0,21 22 15,-21-21-15,22 21 0,-22 0 16,0-22-16,0 22 0,0 0 15,0 42 1,0 0 0,0 0-16,0 1 0,0-1 0,0 21 15,0-21-15,0 22 0,0-1 0,0 0 16,0 1-16,0-1 0,0 0 16,0 1-16,0-1 0,0 0 0,0 1 15,21 20-15,0-21 0,-21 22 0,21-22 16,-21 22-16,0-1 0,0 1 0,0-1 15,21-20-15,-21 20 0,0 1 16,0-1-16,0-21 0,-21 22 16,21-22-16,-21 1 0,21-1 0,0 0 15,-21 1-15,0-1 0,21-21 0,0 0 0,0 0 16,-22 1-16,1-22 16,0 21-16,0-21 0,0 0 15,0-21-15,-1 21 16,1-22-16,0 1 0,0 0 0,21 0 15,-21 0-15,0-22 0,-1 22 0,1-21 16,0 0-16,0-1 0,21 1 0,0 0 16,0-1-16,0 1 0,0 0 15,0-22-15,21 22 0,-21-22 0,21 22 16,0-22-16,22 22 0,-22-21 16,0 20-16,21-20 0,-20 20 0,20-20 15,0 21-15,1-22 0,-1 1 16,0-1-16,-21 22 0,22-22 0,-1 1 15,0 20-15,-20 1 0,-1 0 0,0 21 16,0-22-16,-21 22 16,0 0-16,0 0 0,-21 21 15,0 0 1,21 21-16,-21 0 0,-1 0 16,1 0-16,21 22 0,-21-22 0,21 0 15,-21 21-15,21-20 0,0 20 0,0-21 16,0 0-16,0 0 0,0 1 15,0-1-15,21 0 0,0-21 16,0 21-16,1-21 0,20 0 0,-21 0 16,0 0-16,22 0 0,-22 0 15,21 0-15,0 0 0,-20-21 0,-1 0 16,21 0-16,-21-1 0,0 1 0,1-21 16,-1 21-16,0-22 0,0 22 15,0 0-15,-21 0 0,0 0 0,0 0 16,0-1-16,0 44 31,0-1-31,0 0 16,-21 0-16,21 21 0,-21-20 15,21-1-15,-21 0 0,21 0 0,0 0 16,0 0-16,0 1 16,-21-22-16,21 21 0,0-42 46,21-1-30,-21 1-16,21 0 0,-21 0 0,21 0 16,0-22-16,0 22 0,-21-21 15,22 21-15,-1 0 0,0-22 0,0 43 16,-21-21-16,21 0 0,0 0 0,1 21 16,-1 0-1,-21 21 16,0 0-31,0 0 0,21 0 16,-21 1-16,0-1 0,0 0 0,21 0 16,-21 0-16,0 0 0,21 1 15,0-1-15,1-21 0,-1 21 16,0-21-16,0 0 0,0 21 0,0-21 16,1 0-16,20 0 0,-21 0 0,0 0 15,22 0-15,-22 0 0,0 0 16,0-21-16,0 0 0,0 0 15,1-1-15,-1 1 0,0 0 0,0-21 0,-21 21 16,0-22-16,21 22 0,-21-21 16,0 21-16,0-1 0,0 1 15,0 0-15,0 0 0,-21 21 16,0 0-16,0 0 0,0 0 16,-1 0-16,1 0 0,21 21 15,-21 0-15,0 0 0,0 1 0,0-1 16,21 0-16,0 0 0,-22 0 0,22 0 15,0 22-15,0-22 0,0 0 16,0 0-16,0 0 16,22-21-16,-1 0 15,0 0-15,0 0 16,0 0-16,0 0 0,1-21 16,-1 21-16,-21-21 0,21 0 0,0 0 15,-21 0-15,21 21 16,-21-22-16,0 44 15,0-1 1,0 0-16,0 0 0,-21 21 16,21 1-16,0-1 0,0 0 0,0 22 15,0-22-15,21 22 0,-21-1 0,21 1 16,1-22-16,-1 22 0,0-1 16,0 1-16,-21-1 0,0 1 15,0-22-15,0 21 0,0-20 0,0-1 16,0 0-16,0-20 0,0 20 0,0-21 15,0 0-15,0 0 0,-21 1 0,21-1 16,-21-21-16,21 21 16,-21-21-16,21-21 31,0 0-31,0-1 16,0 1-16,0 0 15,0 0-15,0 0 0,0 0 0,0-22 16,0 1-16,0 0 0</inkml:trace>
  <inkml:trace contextRef="#ctx0" brushRef="#br0" timeOffset="47408.1">24066 2836 0,'0'0'15,"-21"-21"-15,0 21 16,21-21-16,-21 21 63,21-21-63,-21 21 15,0-21-15</inkml:trace>
  <inkml:trace contextRef="#ctx0" brushRef="#br0" timeOffset="47920.32">19727 2625 0,'0'0'0,"21"0"32,22 0-32,-22 0 0,42 0 0,-20 0 15,20 0-15,1 0 0,20 0 0,1-21 16,21 21-16,0 0 0,0-22 16,-1 1-16,1 21 0,0 0 0,21 0 15,-21-21-15,0 21 0,0 0 16,-22 0-16,22-21 0,-21 21 0,-1 0 15,-20 0-15,-1-21 0,1 21 0,-22 0 16,-21 0-16,1 0 0,-1 0 16,0 0-16,-42 0 31,0 0-31,-1 21 0,1 0 16,0-21-16,0 42 0,0-20 0,-22-1 15,22 21-15,-21 0 0,21 1 0,-22-1 16</inkml:trace>
  <inkml:trace contextRef="#ctx0" brushRef="#br0" timeOffset="48445.02">20151 4297 0,'0'0'0,"-43"0"0,-20 0 16,42 0-16,-22 0 0,22 0 0,0 0 16,0 0-16,0 0 0,42 0 46,0 21-46,21-21 16,1 0-16,-1 0 0,21 0 0,22 21 16,0-21-16,21 0 0,-1 0 0,22 0 15,0 0-15,0 0 0,22 0 16,-1 0-16,0 0 0,21 0 0,-21 0 16,22 0-16,-1 0 0,0 0 0,1 0 15,-22 0-15,21 0 0,-21 0 0,1 0 16,-22 0-16,-22 0 0,1 0 15,0 0-15,-21 0 0,-1 0 0,1-21 16,-21 21-16,-22 0 0,0 0 16,1 0-16,-1-21 0,-21 21 15,0 0-15,0 0 0,1 0 16,-22-21-16,-22 21 47,1 0-47,0 21 0,0-21 15,0 0-15,0 0 0,-22 0 0</inkml:trace>
  <inkml:trace contextRef="#ctx0" brushRef="#br0" timeOffset="49692.4">20574 6371 0,'0'0'0,"42"0"0,43-42 15,-64 42-15,0 0 16,0-21-16,1 21 0,-22-21 0,0-1 16,0 1-16,0 0 15,-22 0-15,1 21 16,0-21-16,0 21 0,-21 0 15,-1 0-15,1 0 0,0 0 0,-22 0 16,1 0-16,20 0 0,-41 21 0,20-21 16,1 21-16,-1 0 0,-21 0 0,1 22 15,-1-22-15,0 21 0,-20 1 0,20 20 16,0-21-16,1 22 0,-1-22 16,0 22-16,22-22 0,-1 22 15,1-1-15,-1-21 0,1 22 0,20-1 16,1-20-16,0 20 0,-1 1 0,1-1 15,21 1-15,0-1 0,21-20 0,0 20 16,0 1-16,0-22 0,42 0 16,-21 22-16,22-22 0,-1 0 0,0 1 15,22 20-15,-22-20 0,43-1 0,-22 0 16,22 1-16,0 20 0,-1-21 0,1 1 16,0-1-16,-1 0 0,1 1 0,21-1 15,-22 0-15,1-20 0,0 20 0,21-21 16,-1 0-16,-20 0 0,21 1 0,0-22 15,0 21-15,-1-21 0,1 0 0,0 0 16,0 0-16,0 0 0,0 0 16,21 0-16,0 0 0,-22-21 15,22-1-15,0 1 0,0 0 0,0 0 16,22 0-16,-22-22 0,21 22 0,0-21 16,0 21-16,-21 0 0,0-22 0,0 1 15,0 21-15,0-22 0,-21 22 0,-21-21 16,20 0-16,-20-1 0,0 1 15,-22 0-15,1-1 0,-1 1 16,-20 0-16,20-1 0,-21 1 0,1 0 0,-22-1 16,21-20-16,-21 20 0,1-20 15,-1-1-15,0 22 0,-21-21 0,0-1 16,0 1-16,0 20 0,0 1 16,0 0-16,0-1 0,-21 1 0,0 0 15,-1-1-15,1 1 0,-21 0 0,0-1 16,20 1-16,-20 0 0,0-1 0,-1 1 15,1 0-15,-21-1 0,20 1 16,-20 0-16,20-1 0,-20 1 0,-1 0 16,1 20-16,-1-20 0,1 21 0,-1-21 15,1 20-15,-1-20 0,1 21 16,-22 0-16,1-22 0,-1 22 16,0 0-16,-21 0 0,1 0 0,-1 0 0,0-1 15,0 1-15,-21 0 0,21 21 16,0-21-16,-21 21 0,0 0 15,0 0-15,0 0 0,0 0 0,0 21 16,0 0-16,0 0 0,0 1 0,0-1 16,-21 0-16,21 21 0,0-21 15,21 1-15,-21 20 0,22-21 0,-1 0 16,0 22-16,0-22 0,0 0 0,22 21 16,-1-21-16,0 22 0,1-22 15,20 21-15,1 1 0,20-1 0,1 0 16,0-21-16,20 22 0,1-1 0,21-21 15,0 22-15,0-1 0</inkml:trace>
  <inkml:trace contextRef="#ctx0" brushRef="#br0" timeOffset="50413.1">19685 6900 0,'0'22'31,"0"-1"-31,0 0 16,0 0-16,0 21 0,0 1 0,0-1 16,0 0-16,21 1 0,0 20 0,-21-20 15,0-1-15,21 0 0,-21 1 16,22-1-16,-1 0 0,-21 1 0,0-22 15,0 21-15,21-21 0,-21 0 0,21 1 16,-21-1-16,0 0 0,0-42 31,0 0-15,0-1-16,0 1 16,0 0-16,0-21 0,0 21 0,-21-22 0,21 1 15,-21-22-15,21 22 0,-21-21 16,21 20-16,0-20 0,0-1 0,0 22 15,0 0-15,0-1 0,0 1 16,0 0-16,0 20 0,0-20 0,21 21 16,0 21-16,0 0 15,-21 21-15,21 0 0,0 0 0,1 22 16,-1-22-16,0 42 0,0-20 0,0-1 16,0 22-16,1-22 0,-1 21 15,0-20-15,21-1 0,-21 0 0,1 1 16,-1-1-16,0 0 0,0-20 15,-21 20-15,21-21 0,0 0 0,1 0 16,-1-21-16,0 22 0,0-22 0,0 0 16,0 0-16,1 0 0,-22-22 15,0 1-15,21 0 16,-21 0-16,0-21 0,0 20 0,0-20 16,0 0-16,0-1 0,0-20 0,21-1 15,-21 1-15,0 21 0,0-22 0,0 1 16,0-1-16,0 22 0,0-22 15,0 22-15,0 0 0,0 20 0,0-20 16,0 21-16,0 0 0,0 0 16,0 42-1,21 0 1,-21 0-16,21 0 0,-21 0 0,0 1 16,21 20-16,1 0 0,-22-21 0,21 22 15,0-22-15,-21 21 0,21-21 0</inkml:trace>
  <inkml:trace contextRef="#ctx0" brushRef="#br0" timeOffset="51096.85">20913 7281 0,'-22'22'31,"1"-1"-31,0 0 0,21 0 16,-21 21-16,0-20 0,21-1 15,0 0-15,-21 21 0,21-21 0,-22 1 16,22-1-16,0 0 0,0 0 0,0 0 16,0 0-16,0 1 0,0-1 0,22-21 15,-1 0-15,0 0 0,0 0 16,0 0-16,0 0 16,-21-21-16,22 21 0,-22-22 15,0 1-15,0 0 0,0 0 0,0-21 16,0 20-16,0-20 0,0 21 0,0-21 15,0 20-15,0-20 0,0 0 16,0-1-16,0 22 0,0 0 16,0-21-16,0 21 0,0-1 0,21 22 15,0 0-15,0 0 0,0 0 16,0 22-16,1-1 0,-22 0 16,21 0-16,-21 21 0,21-20 15,-21 20-15,0-21 0,0 0 16,21 22-16,-21-22 0,0 0 0,21 0 0,-21 0 15,0 0-15,0 1 0,0-1 0,0 0 16,0 0-16,0-42 47,0 0-47,0 0 0,21-1 0,-21 1 16,0 0-16,22 0 0,-22-21 0,21 20 15,-21-20-15,21 21 0,-21-21 0,21-1 16,0 22-16,0-21 0,1 21 15,-22-1-15,21 1 0,0 21 0,0 0 16,0 0-16,0 21 16,-21 1-16,0-1 0,0 21 0,0-21 15,0 22-15,0-22 0,0 21 0,0-21 16,0 0-16,0 22 0,0-22 16,0 0-16,0 0 0,0 0 0,0 1 15,0-1-15,-21-21 16,21 21-16,0-42 31,0 0-31,0-1 16,21-20-16</inkml:trace>
  <inkml:trace contextRef="#ctx0" brushRef="#br0" timeOffset="51492.23">21865 6943 0,'0'0'0,"42"-21"0,-20-1 16,-1 1-16,0 0 0,-21 0 15,21 21-15,-21-21 16,-21 21 0,0 0-16,0 21 0,-1 0 15,1-21-15,0 21 0,0 0 16,0 1-16,0-1 0,-1 21 0,1-21 16,21 0-16,0 1 0,0-1 0,0 21 15,0-21-15,0 0 0,0 1 0,0-1 16,21 0-16,1 21 0,-1-21 15,0 1-15,0-1 0,-21 0 16,21 0-16,0 21 0,1-20 0,-1-1 0,0 0 16,-21 0-16,21 0 0,-21 0 15,0 1-15,0-1 0,-21 0 16,0-21-16,-22 0 16,22 21-16,0-21 0,-21 0 0,21 0 15,-22 21-15,22-21 0,-21 0 0,21 0 16,-1 0-16,1 0 0,0 0 0,0 0 15,0 0-15,21-21 0,0 0 16,0 0 0,21 0-16,0-1 0,0 1 15,0 0-15,22 0 0,-22 0 0</inkml:trace>
  <inkml:trace contextRef="#ctx0" brushRef="#br0" timeOffset="51776.07">22225 6879 0,'0'0'0,"0"-21"0,21-21 16,0-1 0,0 22-16,-21 0 0,0 42 15,0 0 1,0 1-16,0-1 0,0 21 0,0 0 16,0-20-16,-21 41 0,21-21 0,-21 1 15,21-1-15,-21 22 0,21-22 0,0 0 16,0 1-16,0-1 0,-21 0 15,21-21-15,0 22 0,0-22 16,0 0-16,0 0 0,0 0 0,0 1 16,0-1-16,0-42 31,0-1-15,-21 1-16,21 0 0,-22 0 15</inkml:trace>
  <inkml:trace contextRef="#ctx0" brushRef="#br0" timeOffset="51940.97">22013 7239 0,'0'0'16,"21"0"31,1-21-47,-1 21 0,0 0 15,0 0-15,0 0 0,0-21 16,1 21-16,-1 0 0,0-21 0,0 21 15,0 0-15,0 0 0</inkml:trace>
  <inkml:trace contextRef="#ctx0" brushRef="#br0" timeOffset="53420.74">22733 7324 0,'0'0'0,"21"0"31,-21-21-31,0-1 0,0 1 16,0 0-16,0 0 0,0 0 15,0 0-15,0-1 0,0 1 16,-21 21-16,0 0 0,21-21 16,-21 21-16,-1 0 0,1 0 0,0 0 15,0 21-15,0 0 0,0 1 0,-1-1 16,1 0-16,0 21 0,0 1 0,0-22 15,0 21-15,21 0 0,-22-20 16,1 20-16,21 0 0,-21-21 16,21 22-16,0-22 0,0 0 0,0 0 15,0 0-15,0 1 0,21-22 16,0 0-16,1 0 0,-1 0 16,0 0-16,21-22 0,-21 22 0,1-21 15,-1 0-15,0 0 0,-21 0 16,21-22-16,0 22 0,-21-21 0,21 21 15,-21-22-15,0 1 0,0 21 16,22-21-16,-22-1 0,0 22 0,0 0 0,21 0 16,-21 0-16,0 42 31,0 0-31,-21 0 16,21 0-16,-22 0 0,22 1 0,0 20 15,0-21-15,0 0 0,0 22 16,0-22-16,0 0 0,0 0 0,0 0 15,0 0-15,0 1 0,0-1 16,22-21-16,-1 21 0,0-21 0,0 0 16,0 0-16,0 0 0,22 0 15,-22-21-15,0 0 0,-21-1 16,21 1-16,0 0 0,1 0 0,-1-21 16,0 20-16,0-20 0,0 0 15,-21-1-15,21 1 0,1-21 0,-1 20 16,-21 1-16,0 0 0,0-1 15,21 1-15,-21 0 0,21 20 0,-21 1 16,0-21-16,0 21 0,0 0 16,0 42-1,-21 0-15,0 0 16,21 0-16,-21 22 0,21-22 0,0 21 16,-22-21-16,22 22 0,-21-1 0,21 0 15,0 1-15,0-1 0,0 0 0,-21 1 16,21-22-16,0 21 0,0 0 15,0-20-15,0-1 0,0 21 16,0-21-16,0 0 0,0 1 0,0-1 16,21-21-16,0 21 0,1-21 0,-1 0 15,-21 21-15,21-21 0,0 0 0,0 0 16,0 0-16,1 0 0,-1 0 0,0-21 16,0 21-16,0-21 0,0 0 15,1-1-15,-1 1 0,-21 0 0,0 0 16,21-21-16,-21 20 0,21 1 0,-21-21 15,0 21-15,0 0 0,0-1 16,0 44 15,0-1-31,0 0 16,0 0-16,21 21 0,-21-20 16,21-1-16,-21 0 0,22 21 0,-1-21 15,-21 1-15,21-1 0,0 0 16,0 0-16,0 0 0,1 0 15,-1-21-15,0 0 0,0 0 0,0 0 16,0 0-16,1 0 16,-1-21-16,0 0 0,-21 0 15,21-21-15,-21 20 16,21 1-16,-21 0 0,21-21 0,-21 21 16,22-22-16,-22 1 0,21 21 15,-21-22-15,21 22 0,0-21 0,-21 21 0,0 0 16,21 21-16,0-22 15,1 22 1,-1 0-16,-21 22 16,0-1-16,0 0 0,0 0 15,0 0 1,21-21 15,-21-21-15,0 0-16,0 0 15,0 0 1,0-1-16,-21 22 16,0 0-1,-1 0-15,1 0 0,21 22 0,-21-1 16,0 0-16,0 0 0,0 21 16,21-20-16,-22 20 0,22-21 0,-21 21 15,21-20-15,0-1 0,0 21 0,0-21 16,0 0-16,0 1 0,0-1 0,21-21 15,1 21-15,-1 0 0,0-21 16,0 0-16,21 0 0,-20 0 16,-1 0-16,0 0 0,0 0 0,0 0 15,0 0-15,-21-21 0,22 21 16,-1-21-16,-21 0 0,0-1 0,0 1 16,0-21-16,0 21 0,0-22 15,0 1-15,0 21 0,0-21 0,0-1 16,0 1-16</inkml:trace>
  <inkml:trace contextRef="#ctx0" brushRef="#br0" timeOffset="53704.58">24109 6795 0,'0'-22'15,"-21"22"-15,-1 0 16,22-21 78,-21 21-32</inkml:trace>
  <inkml:trace contextRef="#ctx0" brushRef="#br0" timeOffset="54012.4">23029 6943 0,'0'0'0,"-21"0"0,21 21 16,21-21 15,0 0-15,1 0-16,-1 0 0,0-21 0,0 21 15,0-21-15,0 21 0,1 0 16,-1 0-16,0 0 0,0-22 0,-21 1 62,0 0-30</inkml:trace>
  <inkml:trace contextRef="#ctx0" brushRef="#br0" timeOffset="55480.09">698 11261 0,'0'0'0,"0"-21"16,0-1 0,22 1 15,-1 21-31,0-21 0,0 21 15,0-21-15,22 21 0,-22-21 16,0 21-16,21-21 0,-21-1 0,1 22 16,20-21-16,-21 21 0,0-21 15,0 0-15,1 21 0,-22-21 0,0 0 16,0-1 0,-22 22-16,1 0 15,-21 0-15,21 0 0,-22 0 16,1 0-16,0 22 0,-1-1 0,1 0 15,21 0-15,-21 0 0,-1 0 16,22 1-16,0-1 0,0 21 16,21-21-16,0 0 0,0 1 0,0-1 15,0 0-15,21 0 0,0-21 16,21 21-16,-20-21 0,20 0 0,-21 0 16,21 0-16,-20 0 0,-1 0 15,21 0-15,-21 0 0,0 0 0,1 0 16,-22 21 15,-22 1-31,1-22 0,0 21 16,0 0-16,-21 0 0,20 0 15,1 0-15,-21 1 0,21 20 0,-22-21 16,22 0-16,0 0 0,0 1 16,0-1-16,21 0 0,0 0 0,0 0 15,0 0-15,0 1 16,21-22-16,0 0 0,0 21 0,0-21 15,22 0-15,-22 0 0,0 0 16,21 0-16,-20 0 0,20 0 0,0 0 16,-21 0-16,22-21 0,-1-1 15</inkml:trace>
  <inkml:trace contextRef="#ctx0" brushRef="#br0" timeOffset="56149.71">1566 11515 0,'0'0'0,"21"-21"0,-21-1 0,0 1 15,22 0-15,-22 0 0,0 0 16,0 0-16,-22 21 31,1 0-31,0 21 0,0 0 16,0 0-16,0-21 0,-1 21 0,1 0 16,0 22-16,21-22 0,-21 0 15,21 0-15,0 0 0,0 1 16,21-1-1,0-21-15,0 0 0,1 0 16,-1 0-16,0 0 0,0 0 0,0-21 16,22 21-16,-22-22 0,0 1 15,0 21-15,0-21 0,0 0 0,1 0 16,-1 21-16,0-21 0,0-1 16,-21 1-16,0 0 0,0 0 0,21 21 15,-21-21-15,0 0 16,0 42 15,0 0-31,0 0 0,-21 0 16,21 0-16,0 22 0,0-22 15,0 21-15,0-21 0,-21 22 16,21-1-16,0 0 0,0 1 16,-21-1-16,21 0 0,0 22 0,0-1 15,0 1-15,0-1 0,0 1 0,0-1 16,0 1-16,0 21 0,0-22 15,0 22-15,0-22 0,0 22 0,0-22 16,0 22-16,0-21 0,0-1 0,0-21 16,0 22-16,-21-22 0,21 1 15,0-22-15,-22 0 0,22 0 0,-21 0 16,0 0-16,0-21 0,0 0 16,0 0-16,-1 0 0,1-21 15,-21 0-15,21 0 0,-22 0 16,22 0-16,-21-22 0,0 22 0,-1 0 15,22-21-15,-21 20 0,-1-20 16,22 21-16,0-21 0,0 20 0,0-20 16,21 21-16,0-21 0,0 20 15,0 1-15,0-21 0,21 21 0,0-22 16,0 22-16,22-21 0,-22 21 16,21-22-16,0 22 0,-20-21 0</inkml:trace>
  <inkml:trace contextRef="#ctx0" brushRef="#br0" timeOffset="56396.57">2265 11684 0,'-21'0'15,"21"-21"-15,-22 21 0,22 21 63,0 0-63,-21 0 16,21 1-16</inkml:trace>
  <inkml:trace contextRef="#ctx0" brushRef="#br0" timeOffset="56580.46">2265 12107 0,'-21'0'31,"-1"0"-31,1 0 47,0 0-32</inkml:trace>
  <inkml:trace contextRef="#ctx0" brushRef="#br0" timeOffset="65700.64">4699 10880 0,'0'0'0,"-21"-21"15,21-1-15,-21 1 0,-1 0 16,22 0-16,0 0 0,0 0 0,-21 21 16,21-22-16,-21 1 0,21 0 15,-21 21-15,21-21 16,-21 21 15,21 21-31,0 0 16,0 0-16,-21 1 0,21-1 0,0 0 15,0 0-15,0 21 0,0 1 16,0-22-16,0 21 0,0 1 0,0 20 16,-22-21-16,22 22 0,0-1 0,-21 1 15,21-1-15,-21 1 0,21-1 16,0 22-16,0-21 0,-21-1 0,21 22 16,-21-22-16,21 22 0,0-22 0,0 22 15,0-21-15,0 20 0,0-20 16,0 20-16,0 1 0,0-21 15,0 20-15,0 1 0,0-22 0,0 22 16,0 0-16,0-22 0,0 22 0,0-22 16,0 22-16,0-21 0,0-1 15,0 1-15,0-22 0,0 21 0,0-20 16,0-1-16,0-21 0,0 0 0,0 1 16,0-1-16,0-42 15,0-1 1,0 1-16,0-21 0,0 21 0,0-22 15,0-20-15,21 21 0,-21-22 0,21 1 16</inkml:trace>
  <inkml:trace contextRef="#ctx0" brushRef="#br0" timeOffset="67291.81">4762 10837 0,'0'0'0,"-21"0"0,-21 0 15,21 0-15,0 0 0,-1 0 0,1 0 16,0 0-1,42 0 17,0 0-32,1 0 0,-1 0 15,21 0-15,-21 0 0,22 0 0,20 0 16,-21 0-16,22-21 0,-1 21 16,22-21-16,0 21 0,-1-21 0,22 0 15,0 0-15,0 21 0,21-22 0,-21 1 16,21 0-16,-21 0 15,21 0-15,21 0 0,-21-1 0,21 1 16,0 21-16,-21-21 0,21 0 0,22 0 16,-1-22-16,0 22 0,1 0 15,20 0-15,-21 0 0,22 0 0,-1-1 16,1 1-16,-1 21 0,1-21 0,-1 0 16,22 21-16,-21 0 0,-1-21 0,-21 21 15,22 0-15,-22 0 0,22 0 16,-22-21-16,22 21 0,-22 0 0,-21 0 15,21 0-15,-20 0 0,-1 0 0,0 0 16,0 0-16,-21 0 0,0 0 16,-21-22-16,0 22 0,0 0 15,-22 0-15,1-21 0,0 0 0,-22 21 16,1 0-16,-22-21 0,0 21 0,1 0 16,-1-21-16,0 21 0,-21 0 0,1 0 15,-1-21-15,0 21 0,0 0 16,-21 21 15,0 0-15,0 0-16,21 0 0,-21 0 15,0 1-15,21-1 0,-21 0 16,0 21-16,0 1 0,22-22 0,-22 21 16,0 0-16,0 1 0,0 20 0,0-20 15,0 20-15,0-21 0,0 22 0,0-1 16,-22 1-16,22-1 0,0 1 15,-21 21-15,0-22 0,0 22 0,21-1 16,-21 1-16,21-21 0,0 20 0,-21 1 16,21-22-16,-22 22 0,22 0 0,0-22 15,0 22-15,0 0 0,0-22 0,0 1 16,0 20-16,0-20 0,0-1 16,0 1-16,0-1 0,0 1 15,22-1-15,-22 1 0,21-22 0,-21 22 16,21-1-16,-21-21 0,0 1 0,0-1 15,0 0-15,0 1 0,0-1 16,0-21-16,0 22 0,0-22 0,0 0 16,0 0-16,0 21 0,-21-20 0,0-1 15,-1 0-15,1 0 0,0 0 16,21 0-16,-21 1 0,0-22 0,0 21 16,-1 0-16,1-21 0,0 0 15,-21 21-15,21-21 0,-1 0 0,-20 0 16,21 21-16,0-21 0,-22 0 0,22 0 15,-21 0-15,0 0 0,-1 21 16,1-21-16,0 0 0,-22 0 0,1 0 16,-1 0-16,1 0 0,-22 22 0,21-22 15,-20 0-15,-1 0 0,0 0 16,1 0-16,-1 0 0,0 0 0,1 0 16,-22 0-16,21 0 0,1 0 0,-22 21 15,21-21-15,0 0 0,-20 0 0,20 21 16,21-21-16,-20 0 0,-1 21 15,0-21-15,-20 21 0,-1-21 0,0 21 16,0-21-16,0 22 0,-21-1 16,0-21-16,0 21 0,0-21 0,0 21 0,-21-21 15,21 21-15,0-21 0,0 0 16,0 21-16,0-21 0,21 0 16,0 0-16,1 22 0,-1-22 0,0 0 15,21 0-15,-21 21 0,1-21 0,-1 0 16,21 0-16,-21 21 0,0-21 0,1 21 15,-1-21-15,0 0 0,0 0 0,21 21 16,-20-21-16,20 0 0,0 0 16,22 0-16,-22 0 0,22 21 0,20-21 15,-20 0-15,20 0 0,1 0 0,21 0 16,-21 0-16,20 0 0,-20 0 0,21 0 16,-21 0-16,20 0 0,-20 0 15,21 0-15,-21 0 0,-1 22 16,1-22-16,21 0 0,-22 0 0,1 21 15,-21-21-15,20 0 0,1 0 0,21 21 16,-22-21-16,1 0 0,21 0 16,-21 0-16,20 0 0,-20 21 0,21-21 15,-21 0-15,20 0 0,1 0 0,-21 21 16,21-21-16,-22 0 0,22 0 0,0 0 16,-21 0-16,21 0 0,-1 0 15,1 0-15,-21 0 0,21 0 0,0 0 16,-1 0-16,1 0 0,0 0 0,-21 0 15,21 0-15,-1 0 0,-20-21 16,0 21-16,21 0 0,-22 0 16,22 0-16,0 0 0,-21 0 0,20 0 15,1 0-15,0 0 0,0-21 16,0 21 0,21-21-16,0 0 15,0-1-15,0 1 0,0-21 16</inkml:trace>
  <inkml:trace contextRef="#ctx0" brushRef="#br0" timeOffset="68083.5">4297 12298 0,'0'0'16,"-21"21"-16,-1-21 15,44 0 32,20 0-47,0 0 0,1-21 16,-1 21-16,21-21 0,1 21 15,-1-21-15,1 21 0,21-22 0,-1 22 16,1-21-16,0 21 0,-1-21 16,1 21-16,21-21 0,0 0 15,-1 21-15,22-21 0,-21 21 0,21-22 16,-21 1-16,21 0 0,0 21 0,21-21 16,-21 0-16,21 0 0,1-1 15,-1 1-15,0 0 0,21 21 0,1-21 16,-1 0-16,-21 0 0,21 21 0,1-22 15,-1 22-15,0-21 0,1 21 0,-22 0 16,21-21-16,-21 0 16,1 21-16,-22-21 0,21 21 0,-21-21 15,0 21-15,0-22 0,-21 22 0,21-21 16,-43 21-16,22-21 0,-21 21 0,-1-21 16,-20 21-16,21-21 0,-1 21 15,-20-21-15,-1 21 0,1-22 0,-1 22 16,1-21-16,-1 21 0,1-21 0,-22 21 15,22-21-15,-22 21 0,0-21 16,1 0-16,-1 21 0,-21-22 0,21 22 16,-20 0-16,-1-21 0,21 21 0,-21-21 15,22 21-15,-22 0 0,21-21 0,-21 21 16,22 0-16,-1-21 0,0 21 16,-21 0-16,22 0 0,-22-21 0,21 21 15,-21 0-15,-21-22 16,0 1-1,-21 21-15,0 0 0,-42-21 16,20 21-16,-20-21 0</inkml:trace>
  <inkml:trace contextRef="#ctx0" brushRef="#br0" timeOffset="68640.19">6667 10774 0,'0'0'16,"0"21"-16,0 0 0,0 22 0,0-1 0,-21 21 15,21-20-15,0 41 0,0 1 0,-21 0 16,21-1-16,-21 22 0,21-21 16,-21 21-16,21 0 0,0 21 0,0-22 15,0 1-15,0 21 0,0-21 0,0 0 16,0 21-16,21-21 0,0 0 16,0-1-16,-21 1 0,21 0 15,1 0-15,-1-21 0,0-1 0,0 22 16,0-21-16,0-22 0,1 22 0,20-22 15,-21 1-15,0-22 0,0 1 0,1-1 16,-1 0-16,0-21 0,0 1 16,-21-1-16,21-21 0,0 0 15,-21-21-15,0-22 16,0 22-16,0-21 0,0-1 16,0 1-16</inkml:trace>
  <inkml:trace contextRef="#ctx0" brushRef="#br0" timeOffset="69127.91">9292 10456 0,'0'0'16,"0"-21"-16,0 0 0,0 0 0,0 0 15,0 42 1,21 0-16,0 0 15,-21 22-15,22 20 0,-1 1 0,0-1 16,0 22-16,0 21 0,0-1 16,1 1-16,-1 21 0,0 0 0,21 0 15,-21 0-15,1 0 0,-1 21 0,21-21 16,-21 0-16,0 0 0,22 0 0,-22 0 16,21-21-16,-21 21 0,22-21 15,-22 0-15,0-21 0,0-1 16,22 1-16,-22-22 0,0 1 0,-21-1 15,21-20-15,0-1 0,-21 0 0,0-20 16,0-1-16,0 0 0,0 0 0,-21-21 31,0-21-31,-21 0 0,-1 0 16,1-22-16,0 22 0</inkml:trace>
  <inkml:trace contextRef="#ctx0" brushRef="#br0" timeOffset="70628.08">5059 11091 0,'0'0'0,"0"-21"15,-21 21 1,-1 21-16,1 1 0,0-1 16,0 21-16,0 0 0,-22 1 15,22-1-15,0 0 0,0 1 0,21 20 16,0-20-16,-21-1 0,21 0 0,0 1 15,0-22-15,0 21 0,0-21 16,0 0-16,21 1 0,0-1 16,0 0-16,0-21 0,1 0 0,-1 0 15,0 0-15,0 0 16,0 0-16,0 0 0,1-21 0,-1 0 16,0 21-16,0-22 0,0 1 0,0 0 15,1-21-15,-22 21 0,21-1 16,-21-20-16,21 21 0,-21-21 0,21 20 15,-21 1-15,0 0 0,0 0 0,0 0 32,-21 21-17,21 21-15,-21 0 0,21 0 0,-21 0 16,21 1-16,0-1 0,0 0 16,0 0-16,0 0 0,0 0 0,0 1 15,0-1-15,0 0 0,0 0 16,21-21 15,0 0-31,0 0 0,-21-21 16,21 0-16,0 21 0,-21-21 15,0-1-15,22 1 0,-1-21 0,-21 21 16,0 0-16,0-1 0,0 1 16,0 0-16,0 0 0,0 0 0,0 0 15,0 42 1,0 0-1,0 0-15,0 0 0,0 0 0,0 22 16,0-22-16,0 0 0,0 0 0,0 0 16,0 1-16,0-1 0,0 0 15,0 0-15,21-21 0,-21 21 0,21-21 16,0 0-16,0 0 16,1 0-16,-1 0 0,0 0 15,0-21-15,0 0 0,-21 0 0,21 0 16,1-1-16,-22 1 0,0 0 15,0 0-15,21-21 0,-21 20 0,21-20 16,0 0-16,-21-1 0,0 1 16,0 0-16,0-1 0,21 22 15,-21-21-15,0 21 0,0 0 0,0-1 16,0 44 0,0-1-16,0 0 15,0 21-15,0-21 0,0 22 0,0-1 16,0 0-16,0 1 0,-21-1 0,21 0 15,0 1-15,0-22 0,0 21 16,0-21-16,0 1 0,0 20 0,0-21 16,0 0-16,0 0 15,21-21 1,0 0-16,1 0 0,-1 0 0,0-21 16,0 21-16,0-21 0,0 0 0,1 0 15,-1 0-15,0-22 0,0 22 16,0-21-16,0-1 0,-21 1 0,0 0 15,22-1-15,-22-20 0,21 21 0,-21-1 16,0 1-16,0 0 0,0-1 16,0 1-16,0 21 0,0 0 0,0-1 15,0 1-15,0 42 16,0 1 0,-21-1-16,21 21 0,0 0 15,0 1-15,0-1 0,0 22 0,0-22 16,0 21-16,0-20 0,0-1 15,0 0-15,0 22 0,0-43 0,0 21 16,0 1-16,21-22 0,-21 0 0,21 0 16,-21 0-16,21 1 0,0-22 15,0 0-15,1 0 0,-1 0 16,0 0-16,0 0 0</inkml:trace>
  <inkml:trace contextRef="#ctx0" brushRef="#br0" timeOffset="71108.32">7429 11070 0,'0'0'16,"0"-21"-16,0 0 0,0 0 15,-21 21 1,0 0 0,0 0-16,0 0 0,0 0 0,-1 0 0,-20 0 15,21 0-15,0 21 0,0 0 16,-1-21-16,1 21 0,0 0 16,21 1-16,-21-1 0,21 0 0,0 0 15,0 0-15,0 0 0,21 1 16,0-1-16,0 0 0,1 0 15,-1 0-15,0-21 0,0 21 0,21 1 16,-20-1-16,-1-21 0,0 21 0,21 0 16,-21 0-16,1-21 0,-22 21 15,0 1-15,0-1 0,0 0 16,-22-21-16,1 21 0,0 0 0,-21-21 16,21 21-16,-22 1 0,1-22 15,21 0-15,-22 0 0,1 0 16,21 0-16,-21 0 0,20 0 0,1 0 15,0-22-15,21 1 0,0 0 16,0 0-16,0 0 16,0 0-16,21-1 0,22 1 0,-22 0 15,0 0-15</inkml:trace>
  <inkml:trace contextRef="#ctx0" brushRef="#br0" timeOffset="71352.17">7726 10922 0,'0'0'0,"21"0"0,-21-21 16,0 42-1,0 0-15,0 0 16,0 22-16,0-22 0,-21 21 0,21 1 16,-21-1-16,21 0 0,0 1 0,0-1 15,-22 0-15,22-21 0,0 22 16,0-1-16,0-21 0,0 0 0,0 1 15,0-1-15,0 0 0,0 0 0</inkml:trace>
  <inkml:trace contextRef="#ctx0" brushRef="#br0" timeOffset="71501.09">7514 11345 0,'-21'0'15,"21"-21"1,21 21 0,0 0-16,0-21 0,1 21 0,-1-21 15,21 0-15,0 21 0,-20-21 0,20 21 16,0 0-16</inkml:trace>
  <inkml:trace contextRef="#ctx0" brushRef="#br0" timeOffset="72992.75">8318 11176 0,'0'0'0,"-21"0"0,0-21 0,0 0 16,0 21-16,0 0 16,-1 0-16,1 0 15,0 0-15,0 0 0,21 21 0,-21 0 16,0 0-16,-1 0 0,22 1 15,-21 20-15,21-21 0,-21 21 0,21 1 16,-21-22-16,21 21 0,0-21 16,0 1-16,0 20 0,0-21 0,0 0 15,21 0-15,0 1 16,0-22-16,1 0 0,-1 0 16,0 0-16,0 0 0,0 0 0,-21-22 15,21 22-15,1-21 0,-22 0 16,0 0-16,21 0 0,-21 0 0,21-1 15,-21 1-15,0 0 0,0-21 0,0 21 16,0-1-16,0 1 0,0 0 0,0 0 16,0 0-16,0 42 31,0 0-31,0 0 16,0 0-16,0 1 0,0-1 0,0 0 15,0 0-15,0 21 0,0-20 16,0-1-16,0 0 0,21 0 15,0 0-15,0-21 0,1 21 16,-1-21-16,0 0 0,0 0 16,0 0-16,0 0 0,1-21 0,-1 21 15,0-21-15,0 0 0,0 0 0,0 0 16,1-1-16,-22-20 0,0 21 16,21-21-16,-21-1 0,0 1 0,0 0 15,0-1-15,0-20 0,0 20 0,0 22 16,0-21-16,0 0 0,0 20 15,0 1-15,-21 0 0,-1 21 32,22 21-32,0 22 0,0-22 15,0 21-15,-21-21 0,21 22 0,0-1 16,0 0-16,0 1 0,0-1 16,0 0-16,0 1 0,0-1 0,0 0 15,0-21-15,21 1 0,1-1 0,-22 0 16,21 0-16,-21 0 15,21 0-15,0-21 0,0 0 0,0 0 16,1 0-16,-1 0 0,0 0 0,0-21 16,0 21-16,0-21 0,1 0 0,-1 0 15,0 0-15,0-1 0,0 1 16,0-21-16,-21 21 0,0 0 0,0-1 16,0 1-16,22 0 0,-22 42 31,0 0-31,0 1 15,0-1-15,-22 0 0,22 0 0,0 0 16,0 0-16,0 1 0,0-1 16,0 0-16,0 0 15,22-21 1,-1 0-16,0 0 16,0 0-1,0 0-15,-21-21 0,0 0 16,21 0-16,-21-1 0,22 1 15,-22 0-15,0 0 0,0 0 0,21 0 16,-21-1-16,0 1 0,21 0 16,-21 42-1,0 0 1,0 1-16,0-1 0,0 0 16,21 0-16,-21 0 15,0 0-15,21 1 0,0-1 16,-21 0-16,22-21 0,-22 21 15,0-42 95,0 0-95,0 0 1,0-1-16,0 1 0,0 0 16,0-21-16,0 21 0,0-1 0,0-20 15,0 21-15,0 0 0,0 0 0,0-1 16,21 1-16,-21 42 31,0 1-31,0-1 0,0 0 0,0 0 16,0 0-16,0 0 0,0 22 0,0-22 15,0 0-15,0 0 16,0 0-16,0 1 0,21-22 47,-21-22-16,-21 22 32,0 0-63,-1 0 15,1 0-15,0 0 0,0 0 0</inkml:trace>
  <inkml:trace contextRef="#ctx0" brushRef="#br0" timeOffset="73200.64">8276 11261 0,'0'0'0,"0"-21"0,0-1 15,0 1-15,21 0 16,0 0-16,22 0 0,-22 21 0,0-21 16,21-1-16,1 1 0,-1 0 15,0 0-15,-20 21 0,20-21 0,0 0 0,-21 21 16,22 0-16,-22-22 0,0 1 15,-21 0-15,21 21 0,0-21 16</inkml:trace>
  <inkml:trace contextRef="#ctx0" brushRef="#br0" timeOffset="73656.37">10202 10964 0,'0'-21'0,"0"42"0,0-63 0,0 21 0,0 0 16,0 0-16,0-1 0,0 1 0,0 0 15,0 0-15,0 0 16,0 0-16,-21 21 16,0 0-16,0 21 15,21 0-15,0 0 0,0 21 0,0 1 0,0-1 16,0 0-16,0 22 15,0-1-15,0-20 0,0 20 0,0 1 16,0-22-16,0 22 0,0-22 0,0 0 16,0-21-16,21 22 0,0-22 0,0 0 15,0 0-15,1 0 0,-1-21 16,0 0-16,0 0 0,21 0 0,-20 0 16,-1-21-16,0 21 0,21-21 15,-21 0-15,22-21 0</inkml:trace>
  <inkml:trace contextRef="#ctx0" brushRef="#br0" timeOffset="74471.98">10837 10816 0,'0'-42'0,"0"84"0,0-105 15,0 20-15,0 22 0,0 0 16,-21 21-16,0 0 16,21 21-16,-21 0 0,21 1 15,0 20-15,0 0 0,0 1 16,0-1-16,0-21 0,0 43 0,0-22 15,0 0-15,-21 1 0,21-1 0,0 0 16,0-21-16,-22 22 0,22-1 0,0-21 16,0 0-16,0 1 0,0-1 15,0 0 1,22-42 0,-1 0-16,0-1 15,-21-20-15,21 21 0,-21 0 16,0 0-16,21-22 0,-21 22 0,21 0 15,-21 0-15,22 21 16,-1 21 0,-21 0-16,0 0 0,0 22 15,21-22-15,-21 0 0,21 0 0,0 0 16,-21 22-16,21-22 0,1-21 0,-1 21 16,0 0-16,21-21 0,-21 0 15,1 0-15,20 0 0,-21 0 16,21 0-16,-20 0 0,20 0 0,-21-21 15,0 21-15,22-21 0,-22 0 0,0-1 16,0 1-16,-21 0 0,0 0 0,21 0 16,-21-22-16,0 22 0,0-21 15,0 21-15,0-22 0,-21 22 0,21 0 16,0 0-16,-21 21 0,0 0 0,0 0 16,-1 0-16,1 0 0,21 21 15,0 0-15,-21 0 0,21 1 0,-21 20 16,21-21-16,0 0 0,0 22 15,0-22-15,0 0 0,0 0 0,0 0 16,0 0-16,0 1 0,0-1 16,21-21-16,0 0 15,0 0-15,1 0 16,-1 0-16,0-21 0,0-1 0,0 1 16,-21 0-16,21 0 0,-21 0 15,0-22-15,0 22 0,22 0 0,-22-21 16,0-1-16,0 22 0,0-21 15,21 21-15,-21 0 0,0-1 0,0 1 16,0 42 0,0 1-16,0-1 0,0 0 15,0 21-15,0-21 0,0 22 16,0-22-16,21 21 0,-21-21 16,0 22-16,21-22 0,-21 0 0,0 0 15,21 0-15,0 1 0,1-22 0,-1 21 16,0-21-16,0 0 0,0 0 15,0 0-15,1 0 0,-1 0 16,-21-21-16,21-1 0,-21 1 16,0 0-16,0 0 0</inkml:trace>
  <inkml:trace contextRef="#ctx0" brushRef="#br0" timeOffset="75000.2">12128 10478 0,'0'21'31,"0"0"-31,0 0 0,0 21 0,-21-20 16,21 20-16,0-21 0,0 21 0,0-20 16,0 20-16,-21 0 0,21-21 15,0 22-15,0-1 0,0 0 0,0-20 16,-21 20-16,21 0 0,0-21 0,0 1 15,0 20-15,0-21 0,0 0 16,0 0-16,21-21 0,0 22 0,0-22 16,1 0-16,20 0 0,-21 0 15,21 0-15,1 0 0,-1 0 0,-21-22 16,22 1-16,-1 0 0,-21 0 0,21 0 16,-20 0-16,-1-1 0,0-20 0,0 21 15,0 0-15,-21-22 0,21 22 0,-21 0 16,0 0-16,0 0 15,-21 21-15,0 0 0,0 0 16,0 0-16,21 21 0,-21 0 16,-1-21-16,22 21 0,-21-21 0,21 21 0,0 1 15,0-1-15,21 0 16,1 0-16,-1 0 16,0-21-16,-21 21 0,0 1 15,21-22-15,-21 21 0,21-21 0,-21 21 16,0 0-16,0 0 15,-21-21-15,0 0 0,0 0 0,0 21 16,-1-21-16,1 0 0,0 0 16,0 0-16,0 0 0,-22 0 0,22 0 15,0 0-15,0-21 0,0 21 0,0-21 16,-1 0-16</inkml:trace>
  <inkml:trace contextRef="#ctx0" brushRef="#br0" timeOffset="75188.6">12001 10816 0,'0'-21'16,"0"0"-16,22 21 0,20-21 0,-21 0 15,21 21-15,1-22 0,-1 22 0,0-21 16,1 0-16,-1 21 0,0-21 0,1 21 16,-22-21-16,21 0 0,-21 21 15,1-22-15,-1 22 0,-21-21 16,-21 21-16,-1-21 15,1 21-15</inkml:trace>
  <inkml:trace contextRef="#ctx0" brushRef="#br0" timeOffset="81423.92">4889 10202 0,'0'0'0,"0"-21"0,-21 0 15,0 21 1,21-21-16,0 0 0,0 0 31,-21 21-31,21-22 16,0 44 31,0-1-47,0 0 0,0 0 15,0 0-15,0 0 0,0 22 0,21-22 16,-21 0-16,0 0 0,0 0 15,0 1-15,21-1 0,-21 0 16,0 0-16,21 0 0,-21 0 0,0 1 16,22-1-16,-1-21 15,0 0-15,0 0 16,0 0-16,0 0 0,1 0 0,20-21 16,-21-1-16,21 1 0,1 0 0,-1-21 15,22 21-15,-1-22 0,1 22 0,-1-21 16,-21-1-16,22 22 0,-1-21 15,-20 0-15,20-1 0,-20 22 0,-1-21 16,0 21-16,1-1 0,-22 1 0,0 0 16,0 0-16,0 21 0,0 0 0,1 0 15,-22 21 17,0 0-32,0 0 15,-22-21-15,1 0 16,-21 0-16</inkml:trace>
  <inkml:trace contextRef="#ctx0" brushRef="#br0" timeOffset="88003.85">11134 9610 0,'0'-21'15,"0"-1"1,0 1 0,0 0-1,0 0 16,-22 21 16,22 21-47,-21-21 16,21 21 0,0-42 30,0 0-46,0 0 0,0 0 16,0-1-16,0 1 0,0 0 16,0 0-16,0 0 0,0 0 0,0-1 15,0-20-15,0 21 0,0 0 16,0 0-16,0-1 0,0 1 16,0 0-1,0 42 141</inkml:trace>
  <inkml:trace contextRef="#ctx0" brushRef="#br0" timeOffset="89433.77">11049 9313 0,'0'0'0,"21"0"15,0 0-15,-21-21 0,0 0 0,21 21 16,1-21-16,-1 0 0,-21 0 16,21-1-1,-21 1-15,-21 21 47,21 21-31,-21 1-16,-1 20 15,1-21-15,21 0 0,-21 0 0,0 1 16,21-1-16,0 21 0,-21-21 0,21 0 16,-21 1-16,21-1 0,0 0 0,-22 0 15,22 0-15,0 0 0,0 1 16,0-1-16,22-42 47,-1 21-32,-21-22-15,21 1 0,-21 0 0,21 21 16,0-21-16,-21 0 0,0 0 0,21-1 16,-21 1-16,22 0 0,-22 0 0,0 0 15,0 0-15,0-1 0,0 1 16,0 0-16,0 42 31,0 0-15,0 1-16,0-1 0,-22 0 0,22 0 15,-21 0-15,0 0 0,21 1 16,0-1-16,0 0 16,0 0-16,0 0 0,0 0 0,0 1 0,0-1 15,0 0-15,0 0 0,0 0 16,0 0-16,0 1 16,0-1-16,0-42 62,0-1-62,0 1 0,21 21 16,-21-21-16,0 0 0,21 0 0,-21 0 15,0-1-15,0-20 0,0 21 0,0 0 16,0 0-16,0-22 0,0 22 0,0 0 16,0 0-16,0 0 0,0-1 15,0 44 16,0-1-15,0 0-16,0 0 0,0 0 0,0 22 16,0-22-16,0 0 0,0 21 0,0-21 15,0 1-15,0-1 0,0 0 0,0 21 16,0-21-16,22 1 0,-22-1 16,21 0-16,-21 0 0,0 0 15,21-21-15,-21 21 0,21-21 31,0 0-15,0 0-16,1 0 0,-1-21 16,21 0-16,-21 0 0,22 0 0,-1 0 15,21-22-15,-20 22 0,20-21 16,-20-1-16,20 1 0,1 21 0,20-21 16,-20-1-16,20 1 0,-20 21 0,21-22 15,-22 22-15,1-21 0,-1 21 0,1 0 16,-1-1-16,-21 1 0,1 0 0,-1 0 15,-21 0-15,0 21 0,1-21 0,-1-1 16,0 22-16,-21-21 0,0 0 16,0 0-16,21 21 15,-21-21 1,-21 21 15,0 0-15,0 0-16,-1 0 0,-20 0 0,21 0 15</inkml:trace>
  <inkml:trace contextRef="#ctx0" brushRef="#br0" timeOffset="103385.8">8721 10372 0,'21'-21'16,"0"21"0,-21-22-16,21 22 0,0-21 15,0 21-15,-21-21 16,0 0-16,0 0 15,0 0 1,0-1-16,0 1 0,-21 0 16,0 21-16,0-21 15,0 0-15,0 21 0,-1-21 0,1 21 0,0-22 16,0 22-16,-21-21 0,20 21 16,1 0-16,0-21 0,0 21 15,-21 0-15,20-21 0,-20 21 0,21 0 16,-21 0-16,-1 0 0,1-21 0,0 21 15,-1 0-15,1 0 0,0 0 0,-1 0 16,1 0-16,0 0 0,-1 0 16,-20 21-16,20-21 0,1 21 0,-21-21 15,20 21-15,1 0 0,0-21 0,-22 22 16,22-22-16,-1 21 0,1 0 0,21 0 16,-21-21-16,-1 21 15,1 0-15,21 1 0,-22-22 0,1 21 0,21 0 16,-21 0-16,20 0 0,-20 0 15,21 1-15,-21-1 0,20 0 0,1 0 16,0 21-16,0-20 0,0-1 0,-22 0 16,22 0-16,0 21 0,0-20 15,0-1-15,-22 0 0,22 21 0,0-21 16,0 1-16,0-1 0,0 0 0,-1 0 16,22 0-16,-21 0 0,21 1 0,-21-1 15,0 0-15,21 0 0,-21 21 0,21-20 16,-21-1-16,-1 0 0,22 0 15,-21 0-15,21 22 0,0-22 16,0 0-16,0 21 0,-21-21 0,21 22 16,0-22-16,0 0 0,0 21 0,0-20 15,0-1-15,0 0 0,21 21 0,-21-21 16,0 1-16,21-1 0,1 0 0,-22 0 16,0 0-16,21 0 0,0 1 0,0-1 15,0 0-15,-21 0 0,21 0 16,1 0-16,-1 1 0,0 20 0,0-21 15,0 0-15,0 0 0,1 1 0,-1-1 16,0 0-16,0 21 0,0-21 0,22 1 16,-22-1-16,21 0 0,-21-21 15,22 21-15,-1 0 0,0-21 0,-21 21 16,43-21-16,-22 0 0,1 0 0,-1 22 16,21-22-16,-20 21 0,-1-21 15,22 0-15,-22 21 0,21-21 0,-20 21 16,20-21-16,1 0 0,-1 21 0,1-21 15,-22 0-15,22 21 0,-1-21 0,1 0 16,-1 0-16,1 22 0,-1-22 0,-21 0 16,22 0-16,-1 0 0,1 0 0,-1 0 15,-20 0-15,20 0 0,1 0 0,-22 0 16,0 0-16,22 0 0,-22-22 16,1 1-16,-1 0 0,0 21 15,1-42-15,-1 21 0,0-1 0,1 1 16,-1-21-16,0 21 0,1 0 0,-1-22 15,0 1-15,-21 21 0,22-22 0,-22 22 16,21-21-16,-21 21 0,1-22 0,-1 22 16,-21-21-16,21 0 0,-21-1 0,21 22 15,-21-21-15,21-1 0,-21 1 16,0 0-16,0-1 0,0 1 0,0 0 16,0-1-16,0 1 0,0 21 0,0-21 15,0-1-15,0 22 0,0-21 0,0 21 16,0-22-16,0 22 0,-21 0 0,0-21 15,0 20-15,21-20 0,-21 21 16,-1-21-16,1 20 0,0-20 0,0 0 16,0 21-16,0-22 0,-1 22 15,1-21-15,0-1 0,0 22 0,0-21 16,-22 21-16,22 0 0,0-22 0,-21 22 16,-1 0-16,22 0 0,-21 0 0,0-1 15,-1 1-15,1 0 0,0 21 16,-1-21-16,1 0 0,0 21 0,-1 0 15,1-21-15,0 21 0,-1 0 0,1 0 16,21 0-16,-22 0 0,1 0 0,21 0 16,-21 21-16,20 0 0,-20 0 0,21-21 15,0 21-15,0 0 16,-1 1-16,1-1 0,0 0 0,0 0 16</inkml:trace>
  <inkml:trace contextRef="#ctx0" brushRef="#br0" timeOffset="104068.42">8424 12044 0,'21'0'16,"1"21"-16,-22 0 94,-22-21-79,1 21-15</inkml:trace>
  <inkml:trace contextRef="#ctx0" brushRef="#br0" timeOffset="106096.77">7578 11896 0,'0'21'47,"21"-21"-47,0 0 16,0 0-16,0 21 0,0-21 15,22 21-15,-1 0 0,-21-21 0,43 22 16,-22-1-16,0 0 0,22 0 0,-1 21 15,1-20-15,-1 20 0,22 0 16,0 1-16,-1-1 0,22 0 0,0 1 16,0 20-16,0-21 0,21 22 0,-21-1 15,21 1-15,-22-1 0,22 1 16,-21-1-16,21 1 0,0-1 0,0 22 0,-21-21 16,21-1-16,-21 22 0,0-22 0,21 22 15,-21-22-15,-1 22 0,1-21 16,0-1-16,-21 1 0,21-1 0,-22 1 15,22-1-15,-21 1 0,-1-22 16,1 0-16,0 22 0,-1-22 0,1 0 16,-21-20-16,20 20 0,-20 0 0,-1-21 15,1 22-15,-1-22 0,-20 0 0,-1 0 16,0-21-16,1 21 0,-22 1 0,0-22 16,0 0-16,-21-22 31,-21 1-16,0 0-15,0 0 0,21 0 0,-22 0 16,1 21-16,0-22 0,0 1 0,21 0 16,-21 0-16,0 0 0,21 0 0,-22-1 15,1 1-15,21 0 32,21 21-17,1 0-15,-1 21 16,0-21-16,21 21 0,-21 1 0,22-1 15,-22-21-15,21 21 0,-21 0 0,1 0 16,20-21-16,-21 21 0,-21 1 0,21-1 16,-21 0-16,0 0 0,0 0 15,0 0-15,-21 1 0,0-1 16,-21-21-16,-1 21 0,1 0 0,0 0 16,-22 0-16,22-21 0,-1 22 0,-20-1 15,21 0-15,-1 0 0,1-21 16,21 21-16,-22 0 0,22-21 0,21 22 15,21-22 1,1 0 0,-1 0-16,21-22 0</inkml:trace>
  <inkml:trace contextRef="#ctx0" brushRef="#br0" timeOffset="106876.36">13356 14520 0,'0'0'0,"-21"-42"15,0 42-15,21-21 0,0 0 16,0 0-16,0-1 16,0 1-16,0 0 15,-21 21 1,21 21-16,0 0 0,-22 1 15,22-1-15,0 0 0,0 0 0,0 0 16,0 22-16,0-22 0,0 21 0,0-21 16,0 0-16,0 22 0,0-22 15,0 0-15,0 0 0,0 0 0,0 1 16,0-1-16,0 0 16,0-42 15,0 0-16,0-1-15,0 1 0,0 0 0,0-21 16,22 21-16,-1-1 0,-21-20 16,21 0-16,0 21 0,0-22 0,0 1 15,-21 21-15,22 0 0,-1-22 0,0 22 16,0 21-16,0-21 0,0 21 0,1 0 16,-1 0-16,0 0 0,0 21 0,0 0 15,0 0-15,1 22 0,-22-22 16,0 0-16,21 21 15,-21-20-15,0 20 0,21-21 0,-21 0 16,0 0-16,0 1 0,0-1 0,0 0 16,0 0-16,0 0 15,0-42 1,-21 0 0,21 0-16,0 0 0,0-1 15,0 1-15,0 0 0,0-21 0,0 21 16,21-22-16,-21 22 0,21-21 15,0 21-15,22-22 0,-22 1 0,0 21 16,21 0-16,-21-1 0,22 1 0,-22 0 0,21 21 16,-21 0-16,22 0 0,-22 0 15,0 0-15,0 21 0,-21 0 0,0 1 16,21 20-16,-21-21 0,0 0 16,0 22-16,0-22 0,0 21 0,0-21 15,0 22-15,0-22 0,-21 0 0,21 21 16,-21-21-16,0 1 0,0-1 0,0 0 15,21 0-15,-22-21 0,44 0 32,-1-21-17,0 21-15,0-21 16,0 0-16,0 21 0</inkml:trace>
  <inkml:trace contextRef="#ctx0" brushRef="#br0" timeOffset="107200.68">14436 14542 0,'0'0'15,"0"-22"-15,21 22 0,-21-21 16,21 21-16,0-21 0,0 0 16,0 0-1,1 21-15,-22-21 0,21-1 0,0 22 16,0-21-16,0 0 0,0 0 0,1 0 16,-22 0-16,21-1 0,-21 1 15,-21 21 16,-1 0-31,22 21 0,-21 1 16,0-1-16,0 0 0,0 0 0,0 0 16,-1 22-16,1-22 0,0 0 0,21 0 15,0 0-15,-21 22 0,21-22 0,-21 0 16,21 0-16,0 0 0,0 0 16,0 1-16,21-22 15,0 0-15,0 0 16,0 0-16,1 0 0,20 0 15,-21-22-15,0 22 0,22-21 0,-22 0 16</inkml:trace>
  <inkml:trace contextRef="#ctx0" brushRef="#br0" timeOffset="107576.47">15155 14351 0,'0'0'0,"21"-21"0,1 0 16,-1 21-16,0-21 0,-21-1 15,21 22-15,-42 0 16,0 0-1,0 0-15,-1 0 0,1 22 0,-21-22 16,21 21-16,-22-21 0,22 21 0,0 0 16,0-21-16,0 21 0,0-21 0,21 21 15,0 1-15,0-1 16,0 0-16,21 0 16,0-21-16,0 21 0,0-21 15,22 21-15,-22-21 0,0 22 0,0-22 16,0 21-16,0-21 0,1 21 0,-1-21 15,-21 21-15,0 0 16,-21-21 0,-1 0-16,1 21 0,0-21 15,0 0-15,-21 0 0,20 0 0,1 0 16,0 0-16,0 0 0,0 0 0,0 0 16,-1 0-16,44 0 46,-1-21-46,0 21 0,0 0 16,0 0-16</inkml:trace>
  <inkml:trace contextRef="#ctx0" brushRef="#br0" timeOffset="108009.88">15642 14415 0,'21'-22'0,"-42"44"0,63-65 16,-20 22-16,-22 0 15,21 0-15,0 0 0,-21-1 0,0 1 32,-21 21-17,0 0-15,-1 0 0,1 0 0,0 0 16,0 0-16,0 21 0,-22 1 0,22-22 16,0 21-16,0 0 0,0 0 0,21 0 15,-21 0-15,21 1 0,-22-1 16,22 0-16,0 0 15,0 0-15,0 0 0,22-21 16,-1 22-16,0-1 0,0-21 0,0 21 16,0-21-16,-21 21 0,22 0 0,-1-21 15,-21 21-15,21-21 16,-21 22-16,0-1 16,-21-21-1,0 0 1,-1 0-16,1 0 0,0 0 15,0 0-15,-21 0 0,20 0 0,1 0 16,0 0-16,0 0 0,0 0 0,0 0 16,-1 0-16,44 0 31,-1 0-31</inkml:trace>
  <inkml:trace contextRef="#ctx0" brushRef="#br0" timeOffset="109112.45">16150 14563 0,'0'0'0,"21"0"15,43-43 1,-64 22-16,0 0 0,21 21 0,-21-21 16,0 0-16,0 0 0,0-1 15,0 1-15,-21 21 16,0 21-1,-1-21-15,1 22 0,0-1 16,0 0-16,0 0 0,0 0 0,-1 22 16,1-22-16,0 0 0,0 0 15,21 0-15,0 0 0,0 1 16,0-1-16,0 0 0,21-21 16,0 0-16,0 0 0,1 0 15,-1 0-15,0 0 0,0 0 0,0 0 16,-21-21-16,21 21 0,1-21 0,-1-1 15,-21 1-15,21 0 16,-21 0-16,21 0 0,-21 0 0,0-1 16,0 1-16,0 0 0,-21 21 47,0 21-47,21 0 0,-21-21 0,21 22 15,0-1-15,0 0 16,0 0-16,0 0 0,0 0 15,21 1-15,0-22 0,0 0 16,0 21-16,22-21 0,-22 0 0,0 0 16,21 0-16,-21 0 0,22 0 0,-1 0 15,0 0-15,1 0 0,-1 0 16,0 0-16,1-21 0,-1 21 0,0-22 16,1 1-16,-22 0 0,21 0 15,-21 0-15,22 0 0,-22-1 0,-21 1 16,0 0-16,0 0 0,0 0 0,0 0 15,-21 21 1,0 0-16,-22 0 0,22 0 16,0 0-16,-21 0 0,20 0 0,1 0 15,-21 21-15,21 0 0,0 0 0,-1-21 16,1 21-16,21 0 0,0 1 0,0-1 16,0 0-16,21-21 15,1 0-15,-1 0 16,0 0-16,0 0 0,0 0 15,0 0-15,1 0 0,-1-21 16,-21 0-16,21-1 0,0 1 16,-21 0-16,0 0 0,0 0 15,21 21-15,-42 21 32,0 0-17,21 0-15,-21 22 0,0-22 16,-1 0-16,22 21 0,-21-21 0,0 22 15,21-1-15,-21 0 0,21-20 0,-21 20 16,21 21-16,0-20 0,0-1 0,0 0 16,-21 22-16,21-22 0,0 22 0,-22-22 15,22 22-15,0-22 16,0 21-16,-21-20 0,21 20 0,-21-20 16,21 20-16,0-21 0,0 22 0,0-22 15,0 1-15,0 20 0,0-21 0,0 1 16,0-1-16,0 0 0,0-20 0,-21-1 15,0 0-15,0 0 0,-1 0 0,1-21 16,0 0-16,0 0 0,0 0 0,-22-21 16,22 0-16,-21 0 0,21-22 15,-22 22-15,22-21 0,0 0 0,-21-1 16,21-20-16,-1 20 0,1-20 0,0-1 16,0 22-16,21-21 0,0-1 0,0 22 15,0-22-15,0 22 0,21-22 16,0 22-16,22 0 0,-22-22 0,21 22 15,0 0-15,1-1 0,-1 22 0,0-21 16,-20 21-16,20-22 0,0 22 0,1 0 16,-22 0-16,21-22 0,-21 22 15,22 0-15,-22 0 0</inkml:trace>
  <inkml:trace contextRef="#ctx0" brushRef="#br0" timeOffset="109737.07">17018 14626 0,'0'-21'16,"21"0"-16,0 21 15,-21-21-15,21 0 0,1 21 0,-1-22 16,0 22-16,0-21 0,0 0 16,0 21-16,1-21 0,-1 0 0,0 0 15,-21-1-15,21 22 0,-21-21 0,21 21 16,-21-21-16,-21 21 31,0 0-31,0 0 16,0 21-16,-1-21 15,1 21-15,0 1 0,0-22 0,21 21 0,0 0 16,0 0-16,-21 0 0,21 0 16,0 1-16,0-1 0,0 0 15,21 0-15,0-21 0,0 21 16,0-21-16,1 0 0,-1 21 0,21-21 15,-21 0-15,22 0 0,-22 0 16,0 0-16,21 0 0,-21 0 0,22 0 16,-22 0-16,0-21 0,0 0 0,0 21 15,1-21-15,-1 0 0,-21 0 0,0-1 16,0 1-16,0 0 0,0 0 16,0 0-16,-21 0 15,-1 21-15,1 0 16,0 0-16,-21 0 0,21 0 15,-1 21-15,1-21 0,21 21 0,0 0 16,0 0-16,0 0 0,0 1 0,21-1 16,1 0-16,20 0 0,-21 21 15,21-20-15,-20-1 0,20 21 0,-21-21 16,0 0-16,0 1 0,1-1 0,-22 0 16,0 0-16,-22-21 15,-20 0-15,21 0 16,-21 0-16,20 0 0,-20 0 0,0 0 15,-1 0-15,22 0 16,-21 0-16,0 0 0,20 0 0,-20-21 16,21 21-16,-21-21 0,20 21 0,1-21 15,0 21-15,0-22 0</inkml:trace>
  <inkml:trace contextRef="#ctx0" brushRef="#br0" timeOffset="127180.57">8255 10097 0,'-21'0'16,"0"0"-1,-1 0-15,1 0 16,0 0-16,0-22 0,0 22 0,0 0 16,-1 0-1,1 0-15,0 0 0,0-21 0,-21 21 16,20 0-16,1 0 0,0 0 0,0 0 16,-21 0-16,20 0 0,1 0 0,-21 0 15,21 0-15,0 0 0,-1 0 16,1 0-16,0 0 0,0 0 0,0 0 15,0 0-15,-1 0 0,1 0 16,0 0-16,0 21 0,0-21 16,0 22-16,-1-22 0,1 21 15,0-21-15,21 21 0,-21-21 0,0 21 16,0-21-16,-1 0 0,1 21 16,0-21-16,0 0 0,0 21 0,0 1 15,-1-22-15,1 0 0,0 21 16,0-21-16,0 21 15,0-21-15,21 21 0,-22-21 0,1 21 16,0-21-16,0 21 0,0 1 0,0-22 16,-1 21-16,1-21 0,0 21 15,0-21-15,0 21 0,0-21 0,21 21 16,-22-21-16,1 21 0,0-21 0,0 22 16,0-22-16,21 21 0,-21-21 15,-1 21-15,22 0 16,-21-21-16,0 21 0,0 0 15,21 1-15,-21-22 16,0 21-16,-1 0 0,1 0 16,0 0-1,21 0-15,0 1 16,-21-1-16,21 0 16,-21 0-16,21 0 0,0 0 15,0 1-15,-21-1 0,21 0 16,-22 0-16,22 0 15,0 0-15,0 1 0,-21-1 16,21 0-16,0 0 16,-21 0-16,21 0 0,0 1 15,0-1-15,0 0 0,0 0 16,0 0-16,0 0 0,0 1 16,0-1-16,0 0 0,0 0 15,0 0-15,21 0 0,-21 1 16,0-1-16,0 0 0,0 0 15,21 0-15,-21 0 0,22 1 16,-22-1-16,0 0 0,21 0 16,-21 0-16,21 0 0,-21 1 15,0-1-15,21 0 16,0 0-16,-21 0 0,21 0 0,-21 1 16,0-1-16,22-21 0,-22 21 15,21 0-15,-21 0 16,21 0-16,0-21 0,-21 22 15,21-22-15,0 21 0,-21 0 0,22-21 16,-22 21-16,21 0 0,0-21 0,-21 21 16,21-21-16,-21 22 0,0-1 0,21-21 15,0 21-15,1 0 0,-22 0 16,21 0-16,0-21 0,-21 22 16,21-1-16,0-21 15,0 21-15,1 0 0,-1-21 16,0 21-16,0 0 0,0-21 15,0 0-15,1 22 0,20-22 0,-21 0 16,-21 21-16,21-21 0,0 0 16,1 0-16,-1 21 0,0-21 0,0 0 15,0 0-15,0 21 16,1-21-16,-1 0 0,0 0 0,0 0 16,0 21-16,22-21 0,-22 0 0,0 0 15,0 21-15,0-21 0,22 0 0,-22 0 16,0 0-16,21 22 0,-21-22 0,22 0 15,-1 0-15,-21 0 0,22 0 0,-22 21 16,21-21-16,-21 0 0,22 0 16,-22 0-16,21 0 0,-21 0 0,22 0 15,-22 0-15,21 21 0,-21-21 16,22 0-16,-22 0 0,21 0 0,-21 0 16,22 0-16,-22 0 0,21 0 0,-21 0 15,0 0-15,22 0 0,-22 0 0,21 0 16,-21 0-16,22 0 0,-22 0 0,0 0 15,21-21-15,-20 21 0,20 0 16,-21 0-16,0 0 0,22 0 0,-22-21 16,0 21-16,0 0 0,0 0 0,0 0 15,1 0-15,-1-22 0,0 22 16,0 0-16,0 0 0,0 0 0,1 0 0,-1-21 16,21 21-16,-21 0 0,0 0 15,1 0-15,20-21 0,-21 21 16,0 0-16,0 0 0,1-21 0,-1 21 15,0-21-15,0 21 0,0 0 0,0-21 16,1-1-16,-1 22 0,-21-21 16,21 21-16,0-21 0,-21 0 0,21 21 15,0-21-15,1 21 0,-1-21 0,0-1 16,-21 1-16,21 21 0,0-21 0,0 0 16,1 0-16,-1 0 0,0-1 15,0 22-15,-21-21 0,21 0 0,0 0 16,1 0-16,-22 0 0,0-1 0,21 22 15,0-21-15,-21 0 0,0 0 16,0 0-16,21 0 0,-21-1 0,21 1 16,-21 0-16,0 0 0,0 0 0,21 0 15,1-1-15,-22 1 0,21 0 16,-21 0-16,0 0 0,0 0 0,21-1 16,-21 1-16,0 0 0,21 0 0,-21 0 15,0 0-15,0-1 0,0 1 16,0 0-16,0 0 0,21 0 0,-21 0 15,0-1-15,21 1 0,-21 0 16,0 0-16,0 0 0,0 0 0,0-1 16,0 1-16,0 0 0,0 0 15,0 0-15,-21 0 0,0-1 16,21 1-16,-21 0 0,21 0 16,-21 0-16,0 21 15,21-21-15,-22-1 0,1 22 0,21-21 16,0 0-16,-21 21 0,21-21 0,-21 0 15,0 21-15,21-21 0,-21-1 0,-1 1 16,1 0-16,0 0 16,0 0-16,0 0 0,0-1 15,-1 1-15,1 21 0,21-21 0,-21 0 16,0 0-16,0 21 0,21-21 0,-21-1 16,21 1-16,-22 0 15,1 21-15,21-21 0,-21 0 16,0 0-16,0-1 15,0 1-15,-1 21 0,22-21 0,-21 21 16,0-21-16,0 0 0,0 21 0,0-21 16,-1 21-16,1-22 0,0 22 15,-21-21-15,21 21 0,-22-21 0,22 21 16,-21 0-16,-1-21 0,1 21 0,0-21 16,-1 21-16,-20 0 0,-1 0 0,1 0 15,-22 0-15,1 0 0,-22-21 16,0 21-16,-21 0 0,0 0 0</inkml:trace>
  <inkml:trace contextRef="#ctx0" brushRef="#br0" timeOffset="131905.66">5503 10647 0,'0'-21'0,"0"0"15,0-1 1,-21 22-16,0-21 16,0 0-16,0 21 0,-1-21 15,-20 21-15,21 0 0,0-21 0,-22 21 16,22 0-16,0 0 0,-21 0 0,21-21 16,-22 21-16,22 0 0,-21 0 15,21 0-15,-22 0 0,22 0 0,-21 21 16,-1-21-16,22 21 0,-21-21 15,0 21-15,20 0 0,-20 0 0,21 1 16,-21-22-16,-1 21 0,22 21 16,-21-21-16,21 0 0,-22 1 0,22-1 15,0 21-15,-21-21 0,20 0 0,-20 22 16,0-22-16,21 21 0,-1-21 16,-20 22-16,21-1 0,0 0 0,-22 1 15,22-1-15,0 0 0,0 1 0,0-1 16,0-21-16,21 22 0,0-1 0,-22 0 15,22-21-15,0 22 0,0-1 16,0-21-16,0 22 0,0-22 0,22 21 16,-22-21-16,21 22 0,-21-1 0,21-21 15,0 21-15,-21-20 0,21 20 0,0-21 16,-21 0-16,22 22 16,-1-22-16,0 0 0,0 0 0,0 0 15,0 0-15,1 1 0,-1-1 0,0 0 16,21 0-16,-21-21 0,1 21 0,20-21 15,-21 0-15,21 21 0,-20-21 0,20 0 16,0 0-16,1 0 0,-22 0 16,21 0-16,0 0 0,1 0 0,-1 0 15,0 0-15,1 0 0,-1 0 16,-21 0-16,22 0 0,-1 0 0,0 0 0,1 0 16,-1 0-16,-21 0 0,21-21 0,1 21 15,-22 0-15,21-21 16,1 21-16,-22-21 0,21 21 0,0-21 15,-20 0-15,20 21 0,-21-22 0,21 1 16,-20 21-16,20-21 0,-21 0 0,0 0 16,22 0-16,-22-1 0,0 1 0,0-21 15,21 21-15,-20 0 0,-1-1 16,0 1-16,0 0 0,0 0 0,0-21 16,1 20-16,-1 1 0,0 0 0,0 0 15,0-21-15,-21 20 0,0 1 0,21 0 16,1-21-16,-22 21 0,0-1 0,0-20 15,0 21-15,21 0 0,-21-22 16,0 22-16,0-21 0,0 21 16,0-22-16,0 22 0,0-21 0,0 21 15,-21-22-15,-1 22 0,1 0 0,0-21 16,0 21-16,-21-22 0,20 22 0,-20 0 16,0-21-16,-1 20 0,-20 1 15,21 0-15,-22 0 0,22 0 0,-22 0 16,22-1-16,0 22 0,-22-21 0,22 21 15,-1-21-15,22 21 0,-21 0 16,0 0-16,-1 0 0,22 0 0,-21 0 16,-1 21-16,22 0 0,-21-21 0,0 22 15,20-1-15,-20 0 0,21 21 16,-21-21-16,20 22 0,-20-22 0,0 21 16,21 1-16,-22-1 0,1 0 15,0 1-15</inkml:trace>
  <inkml:trace contextRef="#ctx0" brushRef="#br0" timeOffset="132664.5">3429 12658 0,'0'0'0,"0"-21"0,21-22 16,0 43-16,-21-21 0,21 21 16,-21-21-16,22 0 15,-22 0-15,0-1 0,0 1 16,0 0 0,-22 21-16,1 0 0,0-21 0,-21 21 15,21 0-15,-22 0 0,22 0 16,-21 0-16,21 0 0,-22 0 0,22 21 15,-21-21-15,21 21 0,-1-21 0,1 21 16,0 1-16,0-1 0,0 0 0,21 0 16,-21-21-16,21 21 0,0 0 15,0 1-15,0-1 0,0 0 16,21 0-16,0-21 0,-21 21 0,21 0 16,0 1-16,0-1 0,1 0 0,-1 0 15,0-21-15,0 21 0,0 0 16,0 1-16,1-1 0,-1-21 0,0 21 15,0 0-15,0 0 0,0-21 0,1 21 16,-1 1-16,-21-1 0,0 0 16,0 0-16,0 0 0,0 0 15,-21-21-15,-1 22 16,1-22-16,0 0 0,0 0 16,-21 0-16,20 21 0,-20-21 0,21 0 0,0 0 15,-22 0-15,22 0 0,-21 0 16,21 0-16,0-21 0,-22 21 15,22 0-15,0-22 0,0 22 0,0-21 16,-1 21-16,1-21 16,0 21-16,0-21 47,0 21-47,0 0 0,21-21 15,0 0-15,0-1 0</inkml:trace>
  <inkml:trace contextRef="#ctx0" brushRef="#br0" timeOffset="134460.89">12721 10054 0,'0'0'15,"0"-21"-15,0 0 0,-21 0 0,21 0 16,-21 21-16,0-22 0,-1 1 15,1 21-15,0-21 0,0 21 0,0-21 16,0 21-16,-22 0 0,22-21 0,-21 0 16,-1 21-16,1 0 0,0 0 15,-1-22-15,1 22 0,0 0 0,-1 0 16,22 0-16,-21 0 0,0 0 0,-1 0 16,22 0-16,-21 0 0,21 0 15,-22 0-15,1 0 0,21 0 0,0 0 16,-22 0-16,1 0 0,21 22 0,-22-22 15,1 21-15,0-21 0,-1 21 16,1-21-16,21 21 0,-21 0 0,-1-21 16,1 21-16,0-21 0,20 22 0,-20-1 15,0 0-15,21-21 0,-22 21 0,22 0 16,-21 0-16,21-21 0,-22 22 0,22-1 16,-21 0-16,21 0 0,-22 0 15,1 0-15,0 1 0,20-1 0,-20 0 16,0 0-16,-1 0 0,1 22 15,0-22-15,-1 0 0,1 21 0,21-21 16,-21 1-16,20-1 0,-20 21 0,21-21 16,0 0-16,0 1 0,-1 20 0,22-21 15,-21 0-15,0 22 0,0-22 16,0 21-16,21-21 0,-21 22 0,-1-22 16,1 21-16,21-21 0,0 22 0,-21-22 15,21 21-15,0-21 0,0 22 0,0-22 16,0 21-16,0-21 0,0 22 0,0-22 15,0 0-15,0 21 0,0-21 0,0 1 16,0 20-16,0-21 0,0 0 16,0 22-16,21-22 0,-21 21 0,0-21 15,21 0-15,-21 22 0,22-22 16,-22 0-16,21 0 0,-21 0 0,21 22 16,0-22-16,-21 0 0,21 0 0,0 0 15,1 1-15,-1-1 0,21 0 16,-21 0-16,0 0 0,22-21 0,-1 21 0,-21 1 15,22-22-15,-1 21 0,0 0 0,1-21 16,-1 0-16,0 21 0,1-21 16,-1 0-16,0 0 0,1 21 0,20-21 15,-21 0-15,1 0 0,-1 0 16,0 0-16,22 0 0,-22 21 0,1-21 0,-1 0 16,0 0-16,1 0 0,-1 0 15,21 0-15,-20 0 0,-1 0 0,0 0 16,1 0-16,-1 0 0,0 0 0,22 0 15,-22 0-15,1 0 0,20 0 0,-21 0 16,1 0-16,20 0 0,-20 0 0,-1 0 16,0 0-16,22 0 0,-22 0 0,0-21 15,1 21-15,-22-21 0,21 21 0,1-21 16,-1 0-16,0 0 0,1-1 16,-1 1-16,0 0 0,1 0 0,-1 0 15,0 0-15,1-1 0,-1 1 16,0 0-16,1-21 0,-1 21 0,0-1 0,1 1 15,-22 0-15,21 0 0,0 0 16,-20-22-16,20 22 0,-21 0 0,21-21 16,-20 21-16,-1-22 0,0 22 0,0-21 15,0 21-15,0-22 0,1 1 0,-1 0 16,-21-1-16,0 22 0,21-21 0,-21-1 16,21 1-16,-21 21 0,0-21 15,0-1-15,0 22 0,0-21 0,0 21 16,0-22-16,0 22 0,0-21 0,0 21 15,0-22-15,0 22 0,-21-21 0,21 21 16,-21-22-16,21 22 0,0 0 0,0 0 16,-21 0-16,-1-1 0,1-20 0,0 42 15,0-21-15,0 0 0,0 0 16,-22-1-16,1 22 0,21-21 16,-22 0-16,1 21 0,0-21 0,-1 21 15,1 0-15,0-21 0,-1 21 0,22 0 16,-21 0-16,21 0 0,0 0 0,-1 0 15,1 0-15,21 21 0,0 0 16,0 0-16</inkml:trace>
  <inkml:trace contextRef="#ctx0" brushRef="#br0" timeOffset="135192.51">14817 11621 0,'0'0'16,"-22"0"-16,22-22 0,0 1 0,0 0 16,0 0-1,-21 21-15,21-21 0,-21 21 0,0 0 16,0 0-1,0 0-15,-1 0 0,1 0 0,0 21 16,0 0-16,-21-21 0,20 21 0,-20 0 16,21 1-16,-21-1 0,20 0 15,1 0-15,0 0 0,0-21 0,0 21 16,21 1-16,0-1 0,-21 0 0,21 0 16,0 0-16,0 0 0,0 1 15,21-22-15,0 21 0,0-21 16,0 21-16,0-21 0,22 0 15,-22 21-15,21-21 0,-21 0 0,22 21 16,-1-21-16,-21 21 0,22-21 0,-22 0 16,21 0-16,-21 22 0,0-22 0,1 0 15,-1 0-15,-21 21 0,21-21 16,-21 21-16,0 0 0,0 0 16,0 0-16,0 1 15,-21-22-15,0 21 16,-1-21-16,1 21 0,0-21 0,0 21 15,0-21-15,-22 0 0,22 21 0,-21-21 16,21 0-16,-22 0 0,1 0 0,0 0 16,21 21-16,-22-21 0,1 0 0,21 0 15,-22 0-15,1 0 0,21 0 0,0 0 16,-22 0-16,22 0 0,0 0 0,0 0 16,0 0-16,0-21 15,-1 21-15,22-21 16,0 0-1,-21 21-15,21-21 0</inkml:trace>
  <inkml:trace contextRef="#ctx0" brushRef="#br0" timeOffset="136052.82">7239 8869 0,'0'0'16,"0"-21"-16,21 0 16,-21-1-1,0 44 17,0-1-32,0 0 0,0 0 15,0 21-15,21 1 0,-21-22 0,0 21 16,21 22-16,-21-22 0,0 0 0,0 1 15,0-1-15,0 0 0,0 1 0,0-22 16,0 21-16,0-21 0,0 22 0,0-22 16,22 0-16,-22 21 0,0-20 15,21-1-15,-21 0 0,0 0 16,21-21 0,-21 21-16,21-21 0,-21-21 15,0 0-15,0 0 16,0 0-16,21-1 0</inkml:trace>
  <inkml:trace contextRef="#ctx0" brushRef="#br0" timeOffset="136377.24">7514 8996 0,'0'0'0,"0"-42"15,0 20 1,21 44 15,0-1-31,-21 0 0,22 0 16,-1 0-16,0 0 0,-21 1 0,21-1 15,0 21-15,0-21 0,-21 0 16,22 22-16,-1-22 0,0 0 0,0 0 16,0 22-16,0-22 0,1 0 0,-1 0 15,0 0-15,0 0 0,0 1 0,0-1 16,1-21-16,-1 21 0,-21 0 0,21-21 15,-21 21-15,21-21 0,0 0 32,-21-21-17,21 0-15,-21 0 16</inkml:trace>
  <inkml:trace contextRef="#ctx0" brushRef="#br0" timeOffset="136692.66">8213 8848 0,'0'-21'16,"-22"21"-16,1 0 15,21 21-15,0 0 16,0 0-16,0 0 0,0 0 0,0 22 0,0-22 15,-21 21-15,21 1 16,-21-22-16,21 21 0,0 0 0,0-20 16,0 20-16,-21 0 0,21-21 0,0 22 15,-21-22-15,21 0 0,0 21 0,0-20 16,0-1-16,0 0 0,0 0 16,0 0-16,0 0 15,21-21 1,0 0-1,-21-21-15,21 0 0</inkml:trace>
  <inkml:trace contextRef="#ctx0" brushRef="#br0" timeOffset="137160.35">8890 8911 0,'0'0'0,"0"-21"15,-21 21-15,0 0 0,-1 0 16,1 0-16,0 0 0,0 0 16,-21 0-16,20 21 0,1 0 0,0-21 15,-21 22-15,21-1 0,-1 0 0,1 0 16,21 0-16,-21 0 15,21 1-15,0-1 0,0 0 16,0 0-16,0 0 0,0 0 16,21-21-16,-21 22 0,21-1 0,1-21 15,-1 21-15,0 0 0,0-21 16,0 0-16,22 0 0,-22 21 16,0 0-16,0-21 0,0 0 0,0 22 15,1-22-15,-1 21 0,0-21 0,0 21 0,-21 0 16,0 0-16,0 0 15,0 1-15,-21-22 16,0 21-16,0-21 0,-22 21 0,22-21 16,-21 0-16,21 21 0,-22-21 0,22 0 15,-21 0-15,21 0 0,-1 0 0,1 0 16,0 0-16,0 0 0,0 0 0,0-21 16,21 0-1</inkml:trace>
  <inkml:trace contextRef="#ctx0" brushRef="#br0" timeOffset="137848.47">7302 9017 0,'0'0'0,"22"0"31,-1 0-16,-21-21-15,0 0 32,21 21-32,-21-21 15,0-1-15,0 1 16,-21 21 0,0 0-16,-1 0 15,1 0-15,0 0 16,0 0-16,21 21 0,-21-21 15,21 22-15,0-1 0,0 0 16,0 0 0</inkml:trace>
  <inkml:trace contextRef="#ctx0" brushRef="#br0" timeOffset="138225.26">7345 8869 0,'0'0'0,"0"-21"16,21 21-1,0 21 1,0 0-16,0 0 16,1 0-16,-1 1 0,-21-1 0,21 0 15,0 0-15,0 0 0,0 0 16,-21 1-16,22 20 0,-1-21 15,-21 0-15,21 22 0,-21-22 0,0 0 0,0 0 16,0 0-16,0 0 0,0 1 16,0-1-16,0 0 0,0 0 0</inkml:trace>
  <inkml:trace contextRef="#ctx0" brushRef="#br0" timeOffset="187334.57">16552 11176 0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1:43:09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2477 0,'0'-22'0,"21"22"0,-21-21 16,22 0-1,-22 0 1,0 0-16,0 0 16,0-1-1,-22 44 110,22-1-125,0 0 31</inkml:trace>
  <inkml:trace contextRef="#ctx0" brushRef="#br0" timeOffset="1528.96">1630 1693 0,'0'0'0,"21"0"0,-21-21 0,0 0 15,0 0-15,21 0 16,-21 0-16,0-1 0,21 1 16,-21 0-16,0 0 15,0 0-15,0 0 16,0-1-1,0 44 32,0-1-31,0 0-16,0 0 0,0 0 0,-21 22 16,21-1-16,0 0 0,-21 1 15,21-1-15,0 0 0,0 1 0,0 20 16,0-21-16,-21 1 0,21-1 15,0 0-15,0 1 0,0-1 0,-21 0 16,21 1-16,0-1 0,0 0 16,0-20-16,-22 20 0,22-21 15,0 21-15,-21-20 0,21-1 16,0 0-16,0 0 0,0 0 0,0 0 16,0 1-16,0-1 0,0 0 15,0 0 1,0-42 15,0 0-15,21 0-16,1-1 0,-22 1 15,21-21 1,0 21-16,0 0 0,-21-1 0,21-20 16,0 21-16,1 0 0,-1-22 15,0 22-15,0-21 0,0 21 0,0 0 16,1-22-16,-1 22 0,0 0 15,-21 0-15,21 0 0,0-1 0,-21 1 16,21 0-16,-21 0 0,22 0 0,-1 21 16,-21-21-16,21-1 15,0 22 1,-21 22 15,21-22-31,-21 21 16,0 0-16,21 0 0,-21 0 0,0 0 15,0 1-15,0-1 0,22 0 16,-22 0-16,21 21 0,-21-20 0,0-1 16,0 0-16,21 0 0,-21 0 15,21 0-15,-21 1 0,0-1 0,0 0 16,21 0-16,0 0 0,-21 0 16,22-21-16,-1 22 0,0-1 0,0 0 15,0-21-15,0 0 16,1 0-16,-1 0 0,0 0 15,0 0-15,0 0 0,0 0 16,1-21-16,-1 0 0,0-1 16,0 1-16,0 0 0,0-21 0,1 21 15,-1-22-15,0 1 0,-21 0 16,0-1-16,21 1 0,-21-22 0,21 22 16,-21-21-16,0 20 0,0 1 15,0-22-15,0 22 0,0 21 0,0-21 16,0-1-16,0 22 0,0 0 15,0 0-15,0 0 0,-21-1 16,0 22-16,0 0 31,21 22 1,0-1-32,0 0 15,0 0-15,0 0 0,0 0 16,21-21-16,-21 22 0,21-1 0,0 0 15</inkml:trace>
  <inkml:trace contextRef="#ctx0" brushRef="#br0" timeOffset="2312.51">3238 1672 0,'0'0'0,"0"-42"16,-21 21 0,0 21-1,21 21-15,0 0 16,-21 0-16,21 22 16,0-22-16,0 0 0,-21 21 0,21 1 15,0-1-15,0-21 0,0 21 0,-21 1 16,21-1-16,0 0 0,-22 1 15,22-22-15,0 21 0,0-21 0,0 22 16,0-22-16,0 0 0,0 21 16,0-20-16,0-1 0,0 0 15,0 0-15,0 0 0,0 0 16,0-42 15,0 0-15,0 0-16,0 0 15,0 0-15,0-22 0,0 22 0,0 0 16,0-21-16,0-1 0,0 1 16,0 21-16,0-22 0,0 1 15,0 0-15,22-1 0,-1 1 0,0 0 16,0-22-16,0 43 0,0-21 0,1-1 16,-1 1-16,0 21 0,21-21 15,-21 20-15,1 1 0,20 0 16,-21 0-16,0 21 0,0 0 0,1-21 15,-1 21-15,0 0 0,0 0 16,0 21-16,0-21 0,-21 42 0,22-21 16,-1 1-16,-21 20 0,21 0 0,-21 1 15,0-1-15,0 0 0,0 1 16,0-1-16,0 0 0,0 1 0,0-1 16,0 0-16,0 1 0,0-22 15,0 21-15,0-21 0,0 22 16,0-22-16,0 0 0,0 0 0,0 0 15,0 0-15,0 1 0,0-1 16,0 0-16,0 0 0,0 0 16,-21-21 31,0 0-32,-1 0 1,22-21-16,-21 0 15,0 0 1,21 0-16,-21-1 16</inkml:trace>
  <inkml:trace contextRef="#ctx0" brushRef="#br0" timeOffset="2676.3">3048 2201 0,'0'0'0,"0"22"0,21-22 47,0-22-47,0 22 0,1 0 15,-1-21-15,21 21 0,-21 0 16,0-21-16,22 0 0,-22 21 0,21 0 15,-21-21-15,22 21 0,-22 0 16,0 0-16,0-21 0,0 21 0,1 0 16,-1 0-16,-21-22 15,21 22 79,0 0-94</inkml:trace>
  <inkml:trace contextRef="#ctx0" brushRef="#br0" timeOffset="3216.99">4170 1651 0,'0'0'16,"0"-21"-16,0 0 16,0 0-16,0-1 0,0 1 0,0 0 15,0 42 17,0 0-17,0 22-15,0-22 0,0 21 0,0 1 16,0-1-16,0 0 0,0 1 15,0-1-15,0 0 0,0 1 0,0-1 16,0 0-16,0-21 0,-21 22 16,21-1-16,-22-21 0,22 22 0,-21-22 15,21 21-15,0-21 0,0 0 0,0 1 16,0-1-16,0 0 0,0 0 16,0 0-16,0 0 0,0 1 15,0-44 32,0 1-31,0 0-16,0 0 0,0 0 15,0 0-15,0-1 0,0 1 0,21 0 16</inkml:trace>
  <inkml:trace contextRef="#ctx0" brushRef="#br0" timeOffset="3668.74">4127 1757 0,'0'0'0,"-21"-21"0,21 0 15,-21 21-15,21-22 16,0 1-16,0 0 0,0 0 16,0 0-16,0 0 0,21 21 15,0-22-15,1 1 0,-1 21 0,0-21 16,0 0-16,0 21 0,0-21 0,22 21 15,-1 0-15,-21 0 0,22-21 16,-22 21-16,21 0 0,-21 0 0,0 0 16,1 0-16,-1 0 15,0 0-15,0 0 0,-21 21 16,21 0-16,-21 0 0,0 0 16,0 0-16,0 1 0,0-1 15,-21 21-15,0-21 0,0 0 0,0 22 16,-22-22-16,22 0 0,-21 0 15,21 0-15,-1 22 0,-20-22 0,21-21 16,0 21-16,0 0 0,-1 0 0,1-21 16,0 22-16,0-1 0,0 0 15,21 0 1,-21-21 0,21-21 15,21 0-16,0 0-15,0-1 16</inkml:trace>
  <inkml:trace contextRef="#ctx0" brushRef="#br0" timeOffset="4224.93">6646 1397 0,'-21'-21'16,"0"21"-16,0 0 0,0 0 15,-1 0-15,1 0 16,21-21-1,21 21 1,22 0-16,-1 0 16,-21 0-16,43 0 0,-22-21 0,22 21 15,-22 0-15,21 0 0,1 0 0,-1 0 16,1 0-16,-22-22 0,22 22 16,-1 0-16,-20 0 0,20 0 0,-21 0 15,1 0-15,-1 0 0,-21 0 16,0 0-16,1 0 0,-44 0 47,1 0-47,0 0 0,-21 0 0,21 0 15,-1 22-15,1-1 0,-21-21 0,21 0 16,0 21-16</inkml:trace>
  <inkml:trace contextRef="#ctx0" brushRef="#br0" timeOffset="4572.72">7197 1418 0,'0'0'0,"-22"0"0,1-21 31,0 21-15,21 21 0,0 0-1,0 1-15,0-1 0,0 0 0,0 21 16,0 1-16,0-1 0,0 0 0,0 22 15,0-22-15,0 22 0,0-22 16,0 0-16,0 1 0,-21-1 0,21 0 16,0 1-16,0-1 0,0-21 15,0 21-15,0-20 0,0 20 16,0-21-16,-21 0 0,21 0 0,0 1 0,0-1 16,0 0-1,0-42 16,21 0-15,0-1-16,0 1 16,-21 0-16,21 0 0,1 0 0</inkml:trace>
  <inkml:trace contextRef="#ctx0" brushRef="#br0" timeOffset="5036.46">7599 1926 0,'0'0'0,"0"-21"0,0 0 16,-21 21 15,21 21-15,0 0-16,-22 0 0,22 1 0,-21-1 16,21 0-16,0 0 0,-21 0 0,21 22 15,-21-22-15,21 0 0,-21 0 16,21 0-16,0 0 0,0 1 0,0-1 15,0 0-15,0 0 0,21-21 16,0 21-16,0-21 0,0 0 16,22 0-16,-22 0 0,0 0 15,0 0-15,22 0 0,-22 0 0,21-21 16,-21 21-16,0-21 0,22 0 16,-22 0-16,0-1 0,0 1 0,0 0 15,1 0-15,-1-21 0,-21 20 0,21-20 16,-21 0-16,0-1 0,0 1 15,0 21-15,-21-21 0,0 20 0,-1-20 16,1 42-16,0-21 0,0 0 0,0 21 16,0 0-16,-1 0 0,1 0 15,0 0-15,0 0 0,0 21 16,0 0-16,-1-21 0,1 21 0,0 0 16,21 1-16,-21-1 15,21 0-15,0 0 0,21-21 16,0 0-1,0 0-15</inkml:trace>
  <inkml:trace contextRef="#ctx0" brushRef="#br0" timeOffset="8628.84">9969 1312 0,'0'0'0,"0"-21"0,22 0 0,-22 0 16,0 0-16,0 0 0,0-22 0,0 22 16,0 0-16,0 0 0,0 0 15,-22-1-15,22 1 0,-21 0 0,0 0 16,0 21-16,0 0 0,0-21 15,-1 21-15,-20 0 0,21 0 0,0 0 16,0 0-16,-1 21 0,-20 0 16,21 21-16,0-20 0,0 20 15,-22 0-15,22 1 0,0 20 0,-21-21 0,20 22 16,1-1-16,0 1 16,0-1-16,0 1 0,0 21 0,-1-22 15,1 1-15,21-22 0,0 21 0,0-20 16,0-1-16,0 0 0,0 1 15,21-22-15,1 21 0,-1-21 0,0 1 16,0-1-16,21 0 0,1 0 0,-1 0 16,0-21-16,1 0 0,-1 0 15,0 0-15,22 0 0,-22 0 0,22 0 16,-22-21-16,22 21 0,-22-21 0,21 0 16,-20 0-16,-1-1 0,0 1 15,1 0-15,-22 0 0,0-21 0,0 20 16,0-20-16,-21 0 0,22-1 15,-22 1-15,0 0 0,0-1 16,0 1-16,-22 0 0,1 21 0,0-22 16,0 22-16,0 0 0,0 0 0,-1 0 15,1 21-15,0 0 0,-21 0 16,21 0-16,-22 21 0,22 0 0,-21 0 16,21 21-16,-22 1 0,22-1 0,0-21 15,0 22-15,0-1 0,21 0 16,0 1-16,0-1 0,0-21 15,0 0-15,0 22 0,0-22 0,0 0 0,0 0 16,21-21-16,0 21 16,0-21-16,0 0 0,22 0 0,-22 0 15,0 0-15,21 0 0,-21 0 0,22-21 16,-22 0-16,21 21 0,-21-21 16,1 0-16,-1-1 0,0-20 0,0 21 15,0-21-15,0 20 0,-21-20 0,0 0 16,0-1-16,22 1 0,-22 0 15,0 21-15,0-22 0,0 22 0,0 0 16,0 0-16,0 42 31,0 21-31,0-21 16,-22 22-16,22-22 0,0 21 0,0 1 16,-21-1-16,21-21 0,0 21 15,0 1-15,0-22 0,0 21 0,0-21 16,0 1-16,0-1 0,21 0 0,-21 0 15,22-21-15,-1 0 0,0 21 16,0-21-16,21 0 0,-20 0 16,-1 0-16,21 0 0,-21-21 0,0 0 15,22 0-15,-1 21 0,-21-43 16,0 22-16,22 0 0,-22-21 0,0-1 16,0 1-16,0-21 0,1 20 0,-1-20 15,-21-1-15,0 1 16,21-1-16,-21 1 0,0 20 0,0-20 15,0 21-15,0-1 0,0-20 0,0 42 16,0-22-16,-21 1 0,21 21 16,0 0-16,0-1 0,-21 22 15,-1 0 1,22 22-16,0-1 0,0 21 0,0-21 16,-21 22-16,21 20 0,-21-21 0,21 1 15,-21 20-15,21 1 0,0-1 16,0 1-16,0-1 0,0-20 0,0 20 15,0-21-15,0 1 0,0-1 0,0 0 16,0 1-16,0-22 16,21 21-16,0-21 0,0 1 0,1-1 15,-1-21-15,0 21 0,0-21 0,21 0 16,-20 0-16,20 0 0,-21 0 16,0 0-16,22 0 0,-22 0 0,21 0 15,-21-21-15,0 0 0,1 21 0,-1-22 16,0-20-16,0 21 0,-21-21 15,21 20-15,-21-20 0,0 0 0,21-1 16,-21 1-16,22 0 0,-22-1 16,21 22-16,-21-21 0,0 21 0,0 0 15,0-1-15,21 22 0,0 0 16,-21 22 15,0-1-31,21-21 0,-21 21 0,21 0 16,-21 0-1,0-42 32,0 0-47,0 0 16,0 0-16,0-1 31,-21 22-15,0 0-16,0 22 15,0-1-15,21 0 0,-21 0 16,-1 21-16,22-20 0,-21 20 16,21-21-16,0 21 0,-21 1 0,21-22 15,-21 21-15,21-21 0,0 22 0,0-22 16,0 0-16,0 0 0,0 0 16,0 1-16,21-1 0,-21 0 0,21-21 15,0 21-15,1-21 0,-1 0 0,21 0 16,-21 0-16,0 0 0,1 0 15,20 0-15,-21 0 0,0 0 0,0-21 16,22 0-16,-22 0 0,0-1 0,0 1 16,0 0-16,1 0 15,-22-21-15,21 20 0,0-20 0,-21 0 16,0 21-16,21-22 0,-21 22 0,0-21 16,21 21-16,-21-1 15,0 1-15,0 42 16,0 1-16,0-1 15,-21 0-15,0 0 0,21 21 16,0-20-16,0 20 0,0-21 0,-21 0 16,21 22-16,0-22 0,0 0 0,0 0 15,0 0-15,0 0 0,0 1 16,21-22-16,0 0 16,0 0-16,0 0 15,1 0-15,-1 0 0,0 0 0,0 0 16,0-22-16,0 22 0,1-21 15,-1 0-15,0 0 0,0 0 0,0-22 16,0 22-16,1-21 0,-1 21 16,0-22-16,-21 22 0,21-21 0,-21 21 15,21 0-15,-21-1 0,0 1 0,0 42 47,0 1-47,-21-1 0,0 0 0,21 21 0,0-21 16,0 22-16,-21-22 15,21 21-15,0-21 0,0 1 0,0-1 16,0 0-16,0 21 0,0-21 16,21 1-16,0-22 0,21 21 15,-20-21-15,-1 0 0,0 0 16,0 0-16,21 0 0,-20 0 0,-1 0 16,0-21-16,0 21 0,0-22 0,0 1 15,1 0-15,-1 0 0,0-21 16,-21 20-16,21-20 0,-21 0 0,21-1 15,0-20-15,-21 21 0,22-22 16,-22 22-16,0-1 0,0-20 0,21 21 16,-21-1-16,0 1 0,21 0 15,-21-1-15,0 22 0,0-21 16,0 21-16,0-1 0,0 1 16,-21 21-16,0 21 15,21 1-15,-22-1 16,22 21-16,0-21 0,0 22 0,-21-1 15,21 0-15,0 1 0,0 20 16,0-21-16,0 1 0,0 20 0,0-20 16,0-1-16,0 0 0,0 1 0,0-1 15,0 0-15,0-21 0,0 22 16,0-22-16,21 0 0,1 21 16,-1-20-16,0-1 0,0-21 0,0 21 15,22 0-15,-22-21 0,21 0 0,0 0 16,1 0-16,-22 0 0,21 0 0,1 0 15,-1 0-15,0 0 0,-21-21 16,22 21-16,-22-21 0,0 0 0,21-1 16,-20 1-16,-1 0 0,0-21 0,0 21 15,-21-22-15,0 1 0,21 21 16,-21-22-16,0 1 0,0 0 0,0 21 16,0-22-16,0 22 0,0 0 0,-21 0 15,0 0-15,0 21 16,0 0-16,-1 0 0,1 0 15,0 21-15,-21 0 0,21 0 0,-1 0 16,1 22-16,0-22 0,0 21 16,21-21-16,-21 22 0,21-22 0,-21 21 15,21-21-15,0 0 0,0 1 0,0-1 16,0 0-16,0 0 0,0 0 16,21 0-16,0-21 0,0 0 15,0 0-15,0 0 0,1 0 0,-1 0 16,0 0-16,0 0 15,0 0-15,0-21 0,1 0 16,-1 21-16,-21-21 0,21 0 0,0 0 16,-21-22-16,21 22 0,-21 0 15,0-21-15,21 20 0,-21-20 0,0 21 16,0 0-16,0 0 0,0-1 16,0 44-1,0-1-15,0 0 16,0 0-16,0 0 0,-21 0 0,21 1 15,0 20-15,0-21 0,-21 0 16,21 0-16,0 1 0,0 20 16,0-21-16,0 0 0,0 0 0,21-21 15,0 22-15,1-22 0,-1 0 16,0 0-16,0 0 0,0 0 16,0 0-16,1 0 0,-1 0 0,0 0 15,0 0-15,0-22 0,0 1 16,1 21-16,-22-21 0,21-21 15,0 21-15,0-22 0,-21 1 0,21 0 16,0-1-16,-21 1 0,22-22 0,-1 1 16,-21 21-16,0-22 0,21 1 15,-21 20-15,0 1 0,0 0 0,0-1 16,0 1-16,0 21 0,0 0 0,0-1 16,0 1-16,-21 21 15,0 0 1,21 21-16,0 1 0,-22-1 15,22 21-15,0-21 0,-21 22 16,21-1-16,0 0 0,0 1 0,0-1 16,0 0-16,0 1 0,0-1 0,0 0 15,0 1-15,0-1 0,0 0 16,0-21-16,0 22 0,0-1 0,21-21 16,-21 0-16,0 1 0,22-1 0,-1 0 15,-21 0-15,21 0 0,0-21 16,0 0-16,0 21 0,1-21 0,-1 0 15,0 0-15,21 0 0,-21 0 0,1 0 16,20 0-16,-21 0 0,21 0 16,-20-21-16,-1 21 0,21-21 15,-21 0-15,0 0 0,1 0 0,-1-1 16,0 1-16,0 0 0,0-21 0,-21 21 16,0-22-16,21 22 0,-21 0 15,0 0-15,0 0 0,0-1 0,0 1 16,-21 21-1,0 0-15,0 0 16,0 21-16,0 1 0,-1-1 16,22 0-16,0 21 0,-21-21 0,21 1 15,0-1-15,-21 0 0,21 0 16,0 0-16,0 0 0,0 1 16,0-1-16,21 0 0,0-21 0,1 21 15,-22 0-15,21-21 0,0 0 16,0 0-16,21 0 0,-20 21 0,-1-21 15,0 0-15,0 0 0,21 0 0,-20 0 16,-1 0-16,0-21 16,0 21-16,0-21 0,0 0 0,-21 0 15,22 0-15,-22-1 16,0 1-16,0 0 0,0 0 16,0 0-16,0 0 0,0-1 15,0 1-15</inkml:trace>
  <inkml:trace contextRef="#ctx0" brushRef="#br0" timeOffset="8976.06">13547 1397 0,'21'0'16,"0"0"0,0 0-16,21 0 0,1-21 0,-1 21 15,22 0-15,-1 0 0,22 0 0,-22 0 16,22-21-16,-22 21 0,22 0 16,-21 0-16,-1-21 0,1 21 0,-22 0 15,0 0-15,1 0 0,-22-22 0,21 22 16,-21 0-16,0 0 15,-21-21-15</inkml:trace>
  <inkml:trace contextRef="#ctx0" brushRef="#br0" timeOffset="10869.49">16341 1630 0,'0'0'16,"42"0"-16,-21 0 0,0 0 0,0 0 0,1 0 15,-1 0 1,0-21-16,-21 0 0,21-1 16,-21 1-16,0 0 15,0 0-15,0 0 0,0 0 16,0-1-16,0 1 0,0 0 15,-21 0-15,0 21 0,0 0 0,-1-21 16,1 21-16,0 0 0,0 0 16,-21 0-16,20 21 0,1 0 0,-21-21 15,21 42-15,0-20 0,-1-1 0,-20 21 16,21 0-16,0 1 0,0-1 16,21-21-16,-22 22 0,22-1 0,-21 0 15,21 1-15,0-22 0,0 21 16,0-21-16,21 0 0,1 1 15,-1-1-15,0 0 0,0-21 0,0 0 16,22 0-16,-22 0 0,21 0 0,0 0 16,-20 0-16,20 0 0,0-21 15,-21 0-15,22-1 0,-22 1 0,0 0 16,0-21-16,0 21 0,1-22 0,-1 1 16,-21 0-16,21-1 0,-21 1 15,21 0-15,-21-1 0,0 1 0,0 0 16,0 20-16,0 1 0,21 0 0,-42 42 47,21 0-47,-21 1 0,21-1 0,-21 21 15,21-21-15,0 22 0,0-1 16,0-21-16,0 21 0,0 1 0,0-22 16,0 21-16,0-21 0,0 22 0,0-22 15,21 0-15,0 0 0,0-21 16,0 21-16,1 1 0,-1-22 0,0 0 15,0 0-15,0 0 0,0 0 16,22 0-16,-22 0 0,0-22 0,21 1 16,-20 21-16,-1-21 0,0 0 15,21 0-15,-21 0 0,1-22 0,-22 22 0,0-21 16,21 21-16,-21-22 16,0 1-16,0 21 0,0 0 0,0-1 15,0 1-15,-21 0 0,21 0 0,21 42 47,0-21-47,0 21 16,0 0-16,0-21 0,1 22 15,-22-1-15,21 0 0,-21 0 0,21 0 16,-21 0-16,0 1 0,0-1 0,0 0 16,0 0-16,0 0 0,0 0 15,0 1-15,0-1 0,0 0 16,0 0-16,0 0 15,0 0-15,0 1 16,21-22-16,0 0 16,0 0-16,1 0 0,20 0 0,-21 0 15,21 0-15,-20 0 0,20 0 16,0 0-16,-21 0 0,22 0 0,-1-22 16,0 1-16,-20 0 0,-1 0 0,21 0 15,-21 0-15,0-1 0,1-20 16,-1 21-16,0-21 0,-21-1 0,0 22 15,0-21-15,0 21 0,0-22 0,0 22 16,0 0-16,-21 21 16,0 0-1,-1 21-15,1-21 0,0 21 0,-21 22 16,21-22-16,-1 21 0,22-21 16,-21 22-16,21-22 0,-21 0 0,21 21 15,0-21-15,0 1 0,0 20 0,0-21 16,21 0-16,0 0 0,1-21 15,-1 22-15,0-1 0,21-21 0,-21 0 16,1 21-16,20-21 0,-21 0 0,21 0 16,1 0-16,-1 0 0,0 0 15,1 0-15,-22-21 0,21 0 16,1 21-16,-22-22 0,0 1 0,21 0 16,-42 0-16,21-21 0,1 20 0,-1-20 15,-21 21-15,21-21 0,-21-1 16,0 22-16,0-21 0,0 21 0,0-1 15,0 1-15,-21 0 0,0 21 16,-1 0-16,1 0 0,0 0 0,0 21 16,0 0-16,0 1 0,-1-1 0,1 21 15,0-21-15,0 22 0,21-22 16,0 21-16,0-21 0,0 0 0,0 1 16,0-1-16,0 0 0,0 0 0,0 0 15,21-21 1,0 0-16,0 0 0,1 0 15,-1 0-15,0 0 0,0-21 16,0 0-16,-21 0 16,21 0-16,1-1 0,-22 1 15,0 0-15,21 21 0,-21-21 0,21 0 16,0 21 0,-21 21-1,0 0-15,0 0 0,0 0 16,0 1-16,0-1 15,0 0-15,0 0 0,21 0 16,0 0-16,1-21 16,-1 0-16,0 0 15,0 0-15,0 0 0,0 0 16,1 0-16,-1 0 0,0 0 0,0-21 16,21 0-16,-20 21 0,20-21 0</inkml:trace>
  <inkml:trace contextRef="#ctx0" brushRef="#br0" timeOffset="11718.63">19706 1355 0,'0'0'0,"0"-21"0,-42 21 15,21 0-15,-1 0 16,1 0-16,0 21 0,0 0 15,0 0-15,0 0 0,-1 0 0,22 22 16,-21-22-16,0 21 0,0-21 16,21 22-16,0-1 0,0-21 0,0 22 15,0-22-15,0 0 0,0 0 0,0 0 16,0 0-16,0 1 0,21-1 16,0-21-16,0 21 0,1-21 15,-1 0-15,0 0 16,0 0-16,0 0 0,-21-21 15,21 21-15,-21-21 0,0-1 16,0 1-16,0 0 0,0 0 0,0 0 16,0-22-16,0 22 0,-21-21 15,21 0-15,-21 20 0,0-20 0,21 0 16,-21 21-16,21-22 0,0 22 0,0 0 16,0 0-16,0 0 0,0-1 15,21 1-15,0 0 0,0 21 16,0-21-16,1 21 0,-1 0 0,0 0 15,0-21-15,0 21 0,0 0 16,1 0-16,-1 0 0,0 0 16,0 0-16,21 0 0,-20 0 15,-1 21-15,0-21 0,0 21 0,-21 0 16,0 0-16,0 1 0,0 20 0,0-21 16,0 0-16,0 22 0,0-22 15,0 21-15,0 0 0,0-20 0,0 20 16,0 0-16,0 1 0,0-1 0,0 0 15,0 1-15,0-1 0,0 0 16,0 1-16,0-1 0,0 0 16,0 1-16,0-1 0,0 0 0,0 1 0,0-1 15,0 21-15,0 1 0,0-1 16,0 1-16,0-1 0,0 1 16,0-1-16,21 1 0,-21-1 0,21 1 15,-21-22-15,0 22 0,22-22 0,-22 0 16,21 1-16,-21-22 0,0 21 15,0-21-15,0 1 0,-21-22 32,-1 0-32,1-22 0,0 22 0,21-21 15,-42 0-15,21 0 0,-1-21 16,1 20-16,0-20 0,0 0 0,0 21 16,0-22-16,21 1 0,0 0 0,-22-1 15,22 1-15,0 0 0,0-1 0,0 1 16,0 0-16,0-1 15,22 1-15,-1 0 0,0 20 0,0-20 16,0 21-16,0-21 0,22 20 0,-22 1 16,0 0-16,21-21 0,-20 21 0,20-22 15,-21 22-15,21-21 0,-20 21 16</inkml:trace>
  <inkml:trace contextRef="#ctx0" brushRef="#br0" timeOffset="12449.03">21421 1207 0,'0'0'0,"21"-22"15,0 1-15,-21 0 0,0 0 0,0 0 16,0-22-16,0 22 0,0 0 15,0 0-15,0 0 0,-21 21 0,21-21 16,-21 21-16,-1 0 0,1 0 16,0 0-16,0 21 0,0 0 0,-22 21 15,22 1-15,0-1 0,-21 0 0,21 22 16,-1-22-16,1 0 0,0 22 16,0-22-16,0 22 0,0-22 0,21 0 15,0 22-15,0-22 0,0 1 0,0-1 16,0-21-16,21 21 15,0-20-15,0-1 0,0 0 0,22 0 16,-22 0-16,0 0 0,21-21 0,1 0 16,-1 0-16,-21 0 0,21 0 15,1 0-15,-1-21 0,-21 0 0,22 0 16,-22 0-16,0-22 0,21 22 0,-21-21 16,1 21-16,-1-22 0,-21 1 15,0 21-15,0 0 0,21 0 0,-21-1 16,0 1-16,-21 42 31,21 1-31,-21-1 0,21 0 16,-22 0-16,22 0 0,-21 22 0,21-22 15,0 0-15,0 0 0,0 0 16,0 0-16,0 1 0,0-1 16,0 0-16,0-42 62,0 0-62,0-1 16,0 1-16,0 0 0</inkml:trace>
  <inkml:trace contextRef="#ctx0" brushRef="#br0" timeOffset="12660.91">21675 1418 0,'-22'-21'0,"1"21"16,21-21-1,21 21 32,1 21-31,-1-21-16,0 0 0,0 0 15,0 21-15,22-21 0</inkml:trace>
  <inkml:trace contextRef="#ctx0" brushRef="#br0" timeOffset="13140.63">22077 1566 0,'0'-21'0,"0"0"15,0 0-15,0 0 0,0 0 16,0-1 0,21 22-16,0 0 15,0 0-15,0 0 0,1 0 16,-1 0-16,0 22 16,0-1-16,0 0 0,0 0 0,-21 0 15,22 22-15,-22-22 0,21 21 0,-21-21 16,21 22-16,-21-22 0,0 21 15,0-21-15,0 0 0,0 1 0,0-1 16,0 0-16,0 0 0,-21-21 16,0 0-1,21-21 17,0 0-32,0 0 0,0-1 15,0 1-15,0 0 0,0 0 16,0-21-16,21 20 0,0-20 0,-21 21 15,21-21-15,-21 20 0,21-20 0,-21 21 16,0 0-16,21 0 0,1-1 16,-22 1-16,21 21 15,0 0-15,0 0 16,0 0-16,0 0 16,1 21-16,-1 1 15,0-22-15,0 0 16,-21 21-16</inkml:trace>
  <inkml:trace contextRef="#ctx0" brushRef="#br0" timeOffset="13494.8">22902 1482 0,'0'0'0,"0"-21"16,0-1-16,0 1 0,0 0 15,-21 21-15,0 0 31,0 0-31,0 0 0,-1 0 16,1 21-16,0 0 0,0 1 0,0 20 16,0-21-16,-1 21 0,1-20 15,0 20-15,0-21 0,21 21 0,0-20 16,0-1-16,0 21 0,0-21 0,0 0 16,0 1-16,0-1 0,0 0 15,21 0-15,-21 0 0,21-21 0,0 21 16,1-21-16,-1 0 0,0 0 0,0 0 15,0 0-15,0 0 0,1 0 16,-1 0-16,0 0 0,0 0 0,0-21 16,0 0-16,1 21 0,20-21 15,-21 0-15,0 0 0,0-1 16,1 1-16,-1-21 0,0 21 0,-21 0 16,21-22-16,0 22 0,0 0 0</inkml:trace>
  <inkml:trace contextRef="#ctx0" brushRef="#br0" timeOffset="13872.58">23537 847 0,'0'0'0,"0"-21"0,-21-1 0,21 1 15,0 0-15,-21 21 0,0 0 16,21 21-1,-21 0-15,21 1 16,-22-1-16,22 21 0,0 0 0,-21 1 16,21-1-16,-21 22 0,0-22 15,21 21-15,-21-20 0,21 20 0,-21-20 16,21-1-16,0 21 0,0-20 0,0-1 16,0 0-16,0 1 0,0-1 15,0 0-15,0 1 0,0-22 0,0 0 16,0 21-16,0-20 0,21-22 15,-21 21-15,0 0 0,21-21 32,-21-21-1,21 21-31,0-21 0,-21-1 0,21 22 16,-21-21-16,22 0 0,-1 21 0,0-21 15</inkml:trace>
  <inkml:trace contextRef="#ctx0" brushRef="#br0" timeOffset="14293.85">23622 1715 0,'0'0'0,"21"-22"15,0 22-15,-21-21 16,21 21-16,1-21 0,-1 0 16,0 21-16,0-21 0,0 0 15,0-1-15,1 1 0,-1 0 0,0 0 16,0 0-16,-21 0 0,0-1 15,0 1-15,0 0 16,-21 21-16,0 0 16,0 0-16,-1 0 0,1 0 0,0 21 15,0 0-15,0 1 0,0-1 16,-1 0-16,1 0 0,0 0 0,21 0 16,0 1-16,0-1 0,0 21 0,0-21 15,0 0-15,0 1 16,0-1-16,0 0 0,21 0 0,0 0 15,1-21-15,20 21 0,-21 1 0,21-22 16,1 0-16,-22 0 0,21 0 16,-21 0-16,1 0 0,-1 0 0,0 0 15,0 0-15,0-22 0,0 22 0,-21-21 16,22 0-16,-1 21 16,-21-21-16,0 0 15,21 21-15,-21-21 0,0-1 31,-21 22-31</inkml:trace>
  <inkml:trace contextRef="#ctx0" brushRef="#br0" timeOffset="20440.75">14139 3493 0,'0'0'0,"0"-22"0,0 1 16,0 0-16,-21 21 0,21-21 0,0 0 16,0 0-16,0-1 15,0 1-15,0 42 47,0 1-47,0-1 0,0 0 16,0 21-16,0-21 0,0 22 15,0-1-15,0-21 0,0 22 0,0-22 16,0 21-16,0 0 0,0-20 0,0 20 16,0-21-16,0 21 0,0-20 15,-21-1-15,21 21 0,0-21 16,-21 0-16,21 1 0,0-1 0,0 0 16,0 0-16,0 0 0,0 0 15,0-42 16,0 0-15,0 0-16,21 0 0,0 0 16,-21-1-16</inkml:trace>
  <inkml:trace contextRef="#ctx0" brushRef="#br0" timeOffset="20773.07">14436 3408 0,'0'0'0,"21"-21"16,-21 42-1,0 0 1,21 0-16,-21 0 0,0 1 16,0 20-16,21-21 0,-21 21 0,0-20 15,0 20-15,0-21 0,0 0 16,0 22-16,0-22 0,0 0 0,0 21 15,0-21-15,0 1 0,0-1 16,0 0-16,0 0 0,0 0 0,0 0 16,0 1-16,0-1 0,0 0 15,0-42 32,0 0-47,-21-1 0,21 1 16,-21 0-16,21 0 0</inkml:trace>
  <inkml:trace contextRef="#ctx0" brushRef="#br0" timeOffset="21092.68">14033 3514 0,'0'0'0,"-21"0"0,-42-21 15,42 21-15,-1-22 16,22 1-16,0 0 15,22 21-15,-1-21 16,21 21-16,-21 0 0,22-21 16,-1 0-16,0 21 0,1 0 0,20-22 15,-21 22-15,1 0 0,20-21 16,-20 21-16,-1 0 0,0-21 0,-21 21 16,22 0-16,-22 0 0,0 0 15,0 0-15,0 0 0,-21 21 47,0 0-31,0 1-1,0-1 1</inkml:trace>
  <inkml:trace contextRef="#ctx0" brushRef="#br0" timeOffset="21635.88">14838 3493 0,'0'0'0,"-21"0"0,-1 0 16,22-22 0,0 1-1,0 0-15,22 21 31,-1 0-31,0 0 0,0 0 16,0 21-16,-21 0 0,21 1 16,1-1-16,-1 0 0,0 0 0,-21 21 15,21-20-15,0 20 0,-21-21 16,0 0-16,21 22 0,1-22 0,-22 0 16,0 0-16,0 0 0,0 0 0,0 1 15,0-1-15,21 0 0,-21 0 0,0 0 16,0 0-16,0 1 15,21-22 1,-21-22 0,0 1-1,0 0-15,0 0 16,21 0-16,-21 0 0,21-1 16,-21-20-16,0 21 0,21 0 0,1-22 15,-22 22-15,0-21 0,21 21 0,0-22 16,-21 1-16,21 21 0,-21-21 15,0 20-15,21 1 0,-21-21 0,21 42 16,-21-21-16,0 0 0,22-1 0,-1 22 16,-21-21-1,21 21 32</inkml:trace>
  <inkml:trace contextRef="#ctx0" brushRef="#br0" timeOffset="22261.53">15896 3154 0,'0'0'16,"0"-21"-16,0 0 15,0-1-15,0 1 0,0 0 0,0 0 16,0 0-16,0 0 16,21-1-16,0 22 0,1-21 15,-1 21-15,0 0 0,0-21 16,0 21-16,0 0 0,1 0 0,20 0 16,-21 0-16,0 0 0,0 0 0,1 0 15,-1 0-15,0 21 0,0 0 16,-21 1-16,0 20 0,0-21 15,0 0-15,0 22 0,0-22 0,-21 21 16,0-21-16,0 22 0,-1-22 16,1 0-16,0 21 0,-21-21 15,21 1-15,-1-1 0,-20 0 0,21 0 16,0 0-16,0 0 0,-1 1 0,1-22 16,21 21-16,-21-21 0,0 0 15,0 0-15,0 0 31,42 0 1,0 0-32,0-21 0,0 21 0,0 0 15,22-22-15,-1 22 0,0-21 0,1 21 16,-1-21-16,0 21 0,1-21 16,-1 21-16,0 0 0,1-21 15,-1 21-15,0 0 0,-20 0 0,20 0 16,-21-21-16,0 21 0,0 0 15,1 0 1,-44 0 31,1 0-31,0 0-16,0 0 0,0 21 15,0-21-15,-1 0 0</inkml:trace>
  <inkml:trace contextRef="#ctx0" brushRef="#br0" timeOffset="38660.99">15155 5461 0,'-21'0'16,"21"-21"0,0 0-16,-21 0 15,21-1 1,0 1-16,0 0 15,0 0-15,21 0 16,-21 0 0,21 21-1,-21 21 32,0 0-31,0 0-16,0 0 15,21-21-15,-21 21 0,0 1 0,0-1 16,0 0-16,0 0 16,0 0-16,0 0 0,0 1 15,0-1-15,0 0 0,0 0 0,0 0 16,0 0-16,-21 1 0,21 20 0,0-21 16,-21 0-16,21 0 0,0 1 15,0-1-15,-21 21 0,21-21 16,0 0-16,0 1 0,0-1 0,0 0 0,0 0 15,0 0-15,0 0 0,0 22 16,0-22-16,0 0 0,0 0 0,0 0 16,0 1-16,0-1 0,0 0 15,0 0-15,0 21 0,0-20 0,0-1 16,0 21-16,0-21 0,0 22 0,0-22 16,0 21-16,0-21 0,0 22 0,0-22 15,0 21-15,0-21 0,0 22 0,0-22 16,0 21-16,0-21 0,0 22 15,0-22-15,0 0 0,0 21 16,0-21-16,0 22 0,0-22 0,-21 0 16,21 21-16,0-20 0,0-1 0,0 21 15,0-21-15,0 22 0,0-22 0,0 21 16,0-21-16,0 22 0,0-22 0,21 21 16,-21 0-16,21-20 0,-21 20 0,0-21 15,0 21-15,21-20 0,0 20 16,-21 0-16,22-21 0,-22 22 0,0-22 15,21 21-15,0-21 0,-21 22 0,0-1 16,21-21-16,-21 22 0,21-22 0,-21 21 16,0 0-16,21 1 0,1-22 0,-22 21 15,21 1-15,-21-22 0,0 21 16,0 0-16,21-20 0,0 20 0,-21-21 16,21 21-16,-21-20 0,0 20 15,0-21-15,21 21 0,-21-20 0,22-1 16,-22 21-16,0-21 0,0 22 0,0-22 15,0 21-15,0-21 0,21 22 0,-21-22 16,0 0-16,0 21 0,0-21 0,0 22 16,0-22-16,0 21 0,0-21 0,0 22 15,0-22-15,21 21 0,-21-21 0,0 1 16,0 20-16,0-21 0,21 21 0,-21-20 16,0-1-16,0 21 0,0-21 15,0 0-15,0 22 0,0-22 16,0 21-16,21-21 0,-21 22 0,0-22 0,0 21 15,21-21-15,-21 1 0,0 20 16,0-21-16,0 21 0,0-20 0,0-1 16,0 21-16,0-21 0,0 22 0,0-22 15,0 0-15,0 21 0,0-21 0,0 1 16,0 20-16,22-21 0,-22 0 0,0 22 16,0-22-16,0 0 0,0 21 15,21-21-15,-21 22 0,0-22 0,0 21 16,0 1-16,0-22 0,0 21 0,21-21 15,-21 22-15,0-1 0,0-21 16,0 21-16,0-20 0,0 20 0,0-21 16,21 21-16,-21-20 0,0 20 0,21 0 15,-21-21-15,0 22 0,0-22 0,0 21 16,0 1-16,0-22 0,0 21 0,0 0 16,0 1-16,0-1 0,21-21 0,-21 22 15,0-1-15,0 0 0,0-21 16,22 22-16,-22-1 0,0-21 0,0 22 15,0-1-15,0-21 0,0 21 0,0 1 16,0-1-16,0-21 0,0 22 0,0-1 16,0 0-16,0 1 0,0-1 0,0-21 15,0 21-15,0 1 0,0-1 16,0 0-16,0 1 0,0-22 0,0 21 16,0 1-16,0-22 0,0 21 0,0 0 15,0-20-15,0 20 0,0-21 16,0 21-16,0 1 0,0-22 0,0 21 15,0 1-15,0-22 0,0 21 0,0-21 16,0 22-16,0-1 0,0-21 0,0 21 16,0-20-16,0 20 0,0 0 0,0-21 15,0 1-15,0 20 0,0-21 0,0 21 16,0-20-16,0-1 0,0 21 0,0-21 16,0 0-16,0 22 0,0-22 15,0 0-15,0 21 0,0-20 16,0-1-16,0 21 0,0-21 0,0 0 15,0 22-15,0-22 0,0 0 0,0 21 16,0-20-16,0-1 0,0 21 0,0-21 16,0 0-16,0 1 0,0 20 0,0-21 15,0 0-15,-22 0 0,22 22 0,0-22 16,0 0-16,-21 0 0,21 22 16,0-22-16,0 21 0,-21-21 0,21 0 15,0 22-15,0-22 0,0 21 16,0 1-16,-21-22 0,21 21 0,0 0 0,-21-20 15,21 20-15,0-21 0,0 21 16,0 1-16,0-22 0,0 21 0,-21 1 16,21-22-16,0 21 0,0 0 15,-22-20-15,22 20 0,0 0 0,0 1 16,0-22-16,0 21 0,0 0 0,0 1 16,0-22-16,0 21 0,0 1 0,-21-1 15,21 0-15,0-21 0,0 22 0,0-1 16,0-21-16,0 22 0,0-1 0,0-21 15,0 21-15,0 1 0,0-22 16,0 21-16,0-21 0,0 22 0,0-1 16,0 0-16,0-20 0,0 20 0,0 0 15,0-21-15,0 22 0,0-1 0,0-21 16,0 22-16,0-1 0,0-21 16,0 21-16,0-20 0,0 20 0,0 0 15,0-21-15,0 1 0,0 20 16,0-21-16,0 21 0,0-20 0,0 20 15,0-21-15,0 21 0,0-20 0,0 20 16,0-21-16,0 21 0,0-20 0,0-1 16,0 21-16,0-21 0,0 22 0,0-22 15,0 21-15,0-21 0,0 0 16,0 22-16,0-22 0,0 0 0,0 0 16,0 0-16,0 22 0,0-22 0,0 0 15,0 0-15,0 0 0,0 1 0,0-1 16,0 0-16,0 0 15,0 0-15,0 0 0,0 1 16,-21-1-16,21 0 0,0 0 16,0 0-16,-21 0 15,21 1-15,0-1 0,-21-21 16,21 21-16,0 0 16,0 0-16,0 0 15,0 1-15,-21-22 16,21 21-16,-22-21 15,22 21-15,0 0 32,-21 0-17,21 0-15,-21-21 0,21 22 16,0-1 0,-21-21-16,21 21 15,-21-21-15,21 21 16,0 0-1,-21-21 1,21 21-16,-22-21 16,1 0-1,42 0 32,1 0-47,-1-21 16,0 21-16,0 0 0,0 0 0,-21-21 15,21 21-15,1 0 0,-1 0 0,-21-21 16,21 21-16,0 0 0,-21-21 16,21 21-16,0-21 0,1-1 15,-1 22 1,-21-21-16,0 0 16,0 0-16,0 0 15,0 0-15,0-1 0,0 1 16,0 0-16,0 0 15,-21 0-15,21 0 0</inkml:trace>
  <inkml:trace contextRef="#ctx0" brushRef="#br0" timeOffset="40376.22">2752 7281 0,'0'0'0,"-43"-21"0,1-21 0,0 21 16,-1 0-16,22-22 0,-21 22 15,21-21-15</inkml:trace>
  <inkml:trace contextRef="#ctx0" brushRef="#br0" timeOffset="41504.71">4043 5757 0,'0'0'0,"0"-21"16,0 0 0,0 0-16,0 0 15,0 0-15,0-1 0,0 1 16,0 0 0,0 0-1,21 42 16,0-21-31,0 42 0,0-20 0,1-1 16,20 21-16,-21 0 0,21 1 16,-20-1-16,20 0 0,0 1 0,-21 20 15,22-20-15,-22-1 0,21 0 0,-21 1 16,1 20-16,-1-21 0,0 22 16,0-22-16,0 1 0,0 20 0,-21-21 15,0 1-15,22 20 0,-22-42 0,21 22 16,-21-1-16,0 0 0,21-20 0,-21-1 15,21 21-15,-21-21 16,21 0-16,-21 1 0,0-1 16,21-21-1,-21-21 1,0-1 0,0 1-16,22 0 0,-22 0 0,0-21 15,0-1-15,0 1 0,0 0 0,21-1 16,-21-20-16,0 20 0,21-20 15,-21-1-15,0 1 0,21-1 16,0 1-16,-21-1 0,21 1 0,1-1 16,-22 1-16,21-22 0,0 22 15,0-1-15,0 1 0,0-1 0,1 22 16,-1-22-16,0 22 0,0 21 0,0-21 16,0 20-16,-21 1 0,22 0 15,-1 21-15,-21-21 0,21 21 16,0 0-16,0 0 15,-21 21-15,0 0 16,0 0-16,0 1 16,0-1-16,0 0 15,0 0 1,0 0-16,0 0 0,0 1 16,0-1-1,0 0-15</inkml:trace>
  <inkml:trace contextRef="#ctx0" brushRef="#br0" timeOffset="43484.08">5461 6498 0,'0'0'0,"0"21"0,21-21 47,-21-21-47,21 21 0,0-21 15,-21 0-15,22 21 0,-1-21 0,-21 0 16,21-1-16,0 1 0,-21 0 15,21 0-15,-21 0 0,0 0 0,0-1 16,0 1-16,0 0 0,0 0 16,0 0-16,0 0 15,-21 21-15,0 0 16,0 0-16,0 0 0,-1 21 16,1 0-16,0 0 0,0 0 0,0 0 15,-22 22-15,22-22 0,0 21 16,0 1-16,0-1 0,0 0 0,-1 1 15,1-1-15,0 0 0,0 1 0,21-22 16,-21 21-16,21-21 0,0 22 0,0-22 16,0 0-16,0 0 0,21 0 15,0-21-15,0 0 0,0 0 16,1 0-16,-1 0 0,21-21 0,-21 21 16,22-21-16,-22 0 0,21 0 0,-21-1 15,0 22-15,1-42 16,-1 21-16,0 0 0,-21 0 0,0-1 15,21-20-15,-21 21 0,21-21 0,-21 20 16,0-20-16,0 0 0,0 21 16,21-22-16,-21 22 0,0 0 0,0 0 15,0 0-15,0 42 32,0 0-32,0 21 15,0-21-15,0 1 0,0 20 0,0 0 16,0-21-16,0 22 0,0-22 15,0 21-15,0 1 0,0-22 16,0 0-16,0 21 0,0-21 0,0 1 16,0 20-16,0-21 0,0 0 0,0 0 15,0 1-15,0-1 0,22 0 16,-1-21 0,0 0-16,0 0 0,0 0 0,0 0 15,22 0-15,-22 0 0,21 0 0,1-21 16,-22 21-16,21-21 0,0-1 0,-20 22 15,20-21-15,-21 0 0,21-21 16,-20 21-16,-1-1 0,0 1 0,0-21 16,-21 21-16,0-22 0,0 22 15,21-21-15,-21 21 0,0-22 0,0 22 0,0 0 16,0 0-16,-21 21 16,0 0-1,0 0-15,21 21 0,-21-21 16,21 21-16,0 0 0,0 1 15,0-1-15,0 0 16,0 0-16,21 0 0,-21 0 0,21 1 16,0-1-16,-21 0 0,0 0 15,0 0-15,0 0 16,21 1-16,-21-1 0,0 0 16,0 0-16,0 0 0,0 0 15,0 1-15,0-1 0,0 0 31,21-21-31,-21 21 16,22-21-16,-1 0 0,0 0 0,0 0 16,0 0-16,0 0 0,1 0 0,20 0 15,-21 0-15,21 0 0,1-21 0,-22 0 16,21 21-16,1-21 0,-22 21 16,21-22-16,0 1 0,-20 0 0,-1 21 15,21-21-15,-21 0 0,-21 0 0,21-1 16,1-20-16,-22 21 0,0 0 0,0-22 15,0 22-15,0-21 16,0 21-16,0-22 0,0 22 0,0 0 16,0 0-16,0 0 0,-22 0 15,1 21-15,0 0 16,0 21-16,0 0 0,0-21 16,-1 21-16,1 21 0,0-20 0,-21-1 15,21 21-15,-1-21 0,1 22 0,0-22 16,0 21-16,0-21 0,0 0 15,21 22-15,0-22 0,0 0 0,0 0 16,0 0-16,0 1 0,0-1 0,0 0 16,0 0-16,21-21 0,0 0 15,0 0-15,0 0 16,0 0-16,1 0 16,-1 0-16,0 0 0,0 0 0,0-21 15,0 0-15,1 0 0,-1 21 16,-21-22-16,21 1 0,0 0 0,0 0 15,0 0-15,1 0 0,-22-22 0,21 22 16,0 0-16,0-21 0,-21 20 16,21 1-16,-21 0 0,21 0 0,1 0 15,-22 42 17,0 0-17,0 0-15,-22 0 0,22 1 16,-21-1-16,21 0 0,0 0 0,0 21 15,0-20-15,0-1 0,0 0 16,0 0-16,0 0 0,0 0 16,0 1-16,21-22 15,1 0-15,-1 0 0,21 0 16,-21 0-16,0 0 0,1 0 0,-1 0 16,0 0-16,0-22 0,0 1 15,0 21-15,1-21 0,-1 0 16,0 0-16,0 0 0,-21-1 15,0 1-15,21 0 0,0 0 16,-21 0-16,0 0 0,0 42 47,0 0-47,0 0 0,-21 0 16,21 0-16,-21 1 0,21-1 0,0 0 15,0 0-15,0 0 16,0 0-16,0 1 0,21-22 15,-21 21-15,21-21 16,1 0-16,-1 0 16,0-21-16,0-1 15,0 1-15,0 21 16,-21-21-16,22 0 0,-1 0 16</inkml:trace>
  <inkml:trace contextRef="#ctx0" brushRef="#br0" timeOffset="43844.88">7599 6287 0,'0'0'0,"-21"-22"16,-1 22-16,1 0 0,-21 0 16,21 0-16,0 22 0,21-1 15,0 0-15,0 0 16,0 0-16,0 0 15,0 1-15,21-22 16,0 0 0,0 0-16,0 0 15,0-22-15,-21 1 16,22 0-16,-22 0 0,0 0 16,0 0-16,0-1 15,-22 22-15,1-21 0,0 21 0,0 0 16,0 0-1,0 0-15,-1 0 0,1 0 0,0 0 16,21 21 0,-21-21-16,21 22 0,0-1 15,42-21 1,-21 0-16</inkml:trace>
  <inkml:trace contextRef="#ctx0" brushRef="#br0" timeOffset="44640.45">8086 6054 0,'0'0'0,"-43"-21"0,1-1 16,42 1-16,-21 0 0,21 0 16,0 0-16,0 0 15,0-1-15,0 1 0,0 0 16,0 0-16,0 0 0,0 0 0,0-1 16,0 1-16,0 0 0,0 0 15,0 0-15,0 0 0,0-1 16,0 1-16,-21 21 15,21 21 1,0 1-16,-22-1 0,22 21 0,0 0 16,0 1-16,0-1 0,0 22 0,0-22 15,0 21-15,0-20 0,0 20 0,0 1 16,0-22-16,0 22 0,0-1 16,0-21-16,0 22 0,0-22 0,0 1 15,0-1-15,0 0 0,0 1 0,0-1 16,0-21-16,0 0 0,0 0 15,-21 1-15,21-1 0,0 0 16,-21 0-16,21-42 31,0 0-15,0 0-16,0-1 16,0 1-16,0 0 0,0 0 0,0-21 15,21 20-15,0-20 0,1 21 0,-22-21 16,42 20-16,-21 1 0,0-21 0,0 21 15,22 0-15,-22-1 0,21 1 16,1 21-16,-22 0 0,21 0 0,0 0 16,-20 0-16,-1 0 0,21 0 0,-21 21 15,0 1-15,1-1 0,-1 0 16,0 0-16,-21 0 0,0 22 16,0-22-16,0 0 0,0 21 0,0-21 15,-21 1-15,0-1 0,-1 0 0,1 0 16,-21 0-16,21 0 0,0-21 0,-22 22 15,22-1-15,0-21 0,0 21 0,0-21 16,-1 0-16,1 21 0,0-21 16,0 0-16,21 21 0,-21-21 0,21-21 62,21 0-62,0 21 16,0-21-16</inkml:trace>
  <inkml:trace contextRef="#ctx0" brushRef="#br0" timeOffset="45021.54">8826 5736 0,'0'0'0,"0"-42"0,0 21 0,0-22 16,0 22-16,0-21 0,0 21 0,0 0 15,0-1-15,-21 22 16,21 22 0,-21-1-16,21 21 15,0 0-15,0 1 0,0 20 0,0-20 16,-21 20-16,21 1 0,-21-1 16,21-21-16,0 22 0,0-1 0,-21 1 15,-1-22-15,22 22 0,-21-1 0,21-20 16,-21 20-16,21-21 0,-21 1 0,0-1 15,21 0-15,0-20 0,0 20 16,-21-21-16,21 0 0,0 0 0,-22 1 16,22-1-16,0 0 0,22-21 47,-1-21-32,0 21-15,-21-21 0,21-1 16,0 1-16,0 0 0</inkml:trace>
  <inkml:trace contextRef="#ctx0" brushRef="#br0" timeOffset="45776.86">8975 6498 0,'21'0'31,"0"0"-31,0 0 15,0-21-15,0 21 0,-21-21 16,22 21-16,-1-21 0,-21 0 16,21-1-16,0 22 0,-21-21 0,0 0 15,0 0-15,0 0 16,21 0-16,-21-1 16,-21 22-1,0 0-15,0 22 16,0-1-1,-1 0-15,22 0 0,-21 0 0,0 0 16,0 22-16,0-22 0,21 0 0,0 21 16,-21-20-16,-1-1 0,22 21 0,0-21 15,0 0-15,0 1 0,0-1 0,0 0 16,0 0-16,0 0 16,0 0-16,22-21 0,-1 0 0,0 0 15,0 0-15,0 0 0,0 0 0,1 0 16,-1 0-16,0 0 0,21 0 0,-21 0 15,1-21-15,20 21 0,-21-21 0,21 0 16,-20 21-16,-1-21 0,0 0 16,0-1-16,0-20 0,0 21 0,1 0 15,-1-22-15,0 22 0,0 0 16,-21 0-16,0-21 0,21 20 0,-21 1 16,0 0-16,-21 21 31,0 0-31,0 21 0,0-21 15,-1 21-15,1 1 0,0-1 0,21 0 16,0 0-16,0 0 0,0 0 0,0 1 16,0-1-16,0 0 0,0 0 0,21 0 15,0 0-15,-21 1 16,22-22-16,-1 21 0,0 0 0,0 0 16,0-21-16,-21 21 15,21-21-15,1 21 0,-22 1 31,0-1-15,-22-21-16,1 0 16,0 0-16,0 0 0,0 0 15,0 0-15,-1 0 0,1 0 0,0 0 16,21 21-16,-21-21 0,0 0 16,0 0-16,21-21 31,-22 21-31</inkml:trace>
  <inkml:trace contextRef="#ctx0" brushRef="#br0" timeOffset="46468.47">4911 7303 0,'0'0'0,"-43"0"0,22 0 16,0 0-16,0 0 0,0 0 15,-1 0-15,1 0 0,0 0 0,0 0 16,0 0-16,0 0 0,-1 0 15,1 0-15,42 0 32,1 0-32,20 0 0,0 0 15,22 0-15,-1 0 0,22 0 16,0 0-16,20 0 0,1 0 0,0 0 16,21 0-16,0 0 0,0 0 0,21 0 15,-21 0-15,21 0 0,1 0 0,-1 0 16,0 0-16,0 0 0,0 0 0,0 0 15,-21 0-15,22 0 0,-22 0 16,-22 0-16,22-22 0,-21 22 16,0 0-16,-21-21 0,-1 21 0,1-21 15,-21 21-15,-22 0 0,21-21 0,-20 21 16,-22 0-16,21-21 0,-21 21 0,1 0 16,-22-21-16,0-1 15,-22 22 16,1 0-31,-21 0 0,21 0 16,0 0-16,-22 0 0,1 0 0,0 22 16,-1-22-16,1 0 0,0 21 15,-22-21-15,22 0 0,-22 21 16,1-21-16</inkml:trace>
  <inkml:trace contextRef="#ctx0" brushRef="#br0" timeOffset="46964.3">5165 7535 0,'0'0'0,"-43"0"0,1 0 0,21 0 0,-22 0 15,22 0-15,0 22 0,-21-22 0,21 0 16,21 21 0,42 0-1,-21-21-15,21 0 0,22 21 16,-1-21-16,1 0 0,21 0 0,-1 0 16,22 0-16,0 0 0,21 0 15,0 0-15,0 0 0,0 0 0,21 0 16,0 0-16,0 0 0,1-21 0,-1 21 15,0 0-15,-21-21 0,0 21 16,0-21-16,-21 21 0,0-22 0,-1 22 16,1 0-16,-21-21 0,0 21 15,-22 0-15,22-21 0,-22 21 0,-20 0 16,20 0-16,-21-21 0,-20 21 0,20 0 16,-21-21-16,-42 21 46,0 0-46,0 0 16,-1 0-16,22-21 16,0-1-1,0 1-15</inkml:trace>
  <inkml:trace contextRef="#ctx0" brushRef="#br0" timeOffset="48056.35">20341 5821 0,'0'0'16,"0"-21"-16,-21 0 0,21-1 0,-21 1 0,0 0 15,-1 0-15,1-21 16,0 20-16,0 1 0,0 0 0,0 21 15,-22-21-15,22 0 0,0 21 0,-21 0 16,-1 0-16,22 0 0,-21 0 0,-22 0 16,22 21-16,-22 0 0,22 0 15,-21 22-15,-1-1 0,1 0 0,-1 1 16,1 20-16,-1-21 0,22 22 0,-1-1 16,22 1-16,-21-1 0,21 1 0,0-1 15,21 1-15,0-1 0,0 1 16,0-22-16,0 22 0,21-22 0,0 22 15,21-43-15,-21 21 0,22 0 16,20-20-16,-20-1 0,-1-21 0,21 21 16,1-21-16,-22 0 0,22 0 0,-1 0 15,1-21-15,-1 0 0,1-1 16,-1-20-16,1 21 0,-1-21 0,-20-1 16,20 1-16,-21 0 0,1-22 0,-1 22 15,-21-22-15,0 1 0,1 20 0,-22-20 16,0-1-16,0 1 0,-22-1 0,1 1 15,-21 21-15,0-22 0,-1 1 16,1 20-16,0-20 0,-1 20 0,1 22 16,-22-21-16,-20 0 0,20 42 15,22 0-15,0 0 0,-22 0 0,22 0 16,-1 0-16,22 42 16,-21-21-16,21 0 0,0 22 0,-1-1 15,22-21-15,0 21 0,0 1 0,0-22 16,22 21-16,-1-21 0,21 22 0,0-22 15,1 0-15,-1-21 0,0 0 16,22 21-16,-22-21 0,22 0 0</inkml:trace>
  <inkml:trace contextRef="#ctx0" brushRef="#br0" timeOffset="48452.63">20976 4995 0,'0'0'16,"-21"0"-16,0 22 15,0-1-15,21 21 0,-22 0 16,1 1-16,21 20 0,0 1 0,-21-1 16,21 1-16,-21 20 0,21 1 0,0 0 15,0-1-15,0 1 0,0 0 0,-21-1 16,21 1-16,0 0 0,-21-1 15,21 22-15,0-21 0,-22 21 16,22-22-16,0 1 0,0 21 0,0-21 16,0 20-16,0-20 0,-21 21 0,21-21 15,-21-1-15,21 1 0,0-22 0,0 1 16,0-1-16,0 1 0,0-22 0,0 1 16,0-22-16,0 21 0,0-21 15,0-42 1,0 0-16,0 0 0,21 0 15,-21-1-15,0 1 0,21 0 16,-21-21-16,0-1 0,0 1 0,22 0 16,-1-1-16,-21 1 0,21-21 0,-21-1 15</inkml:trace>
  <inkml:trace contextRef="#ctx0" brushRef="#br0" timeOffset="48772.75">20786 6308 0,'0'0'0,"-22"-43"0,-41-62 15,63 62-15,-21 1 16,21 21-16,0-22 0,0 22 16,0 0-16,21 0 0,0 0 0,21 0 15,-20-1-15,20 22 0,0 0 0,1 0 16,20 0-16,-21 22 0,1-1 16,20 0-16,-20 0 0,-1 21 0,0 1 15,-21-1-15,1 0 0,-1-20 16,-21 20-16,0 0 0,0 1 0,0-1 15,-21-21-15,-1 21 0,1-20 0,-21-1 16,0 0-16,20 0 0,-20 0 16,0 0-16,-1-21 0,1 0 0,21 22 15,0-22-15,-22 0 0,22 0 0,0 0 16,21-22 0,21 1-1,0 0-15,1 21 0,-1-21 16,0 0-16,0 21 0</inkml:trace>
  <inkml:trace contextRef="#ctx0" brushRef="#br0" timeOffset="49136.55">21399 6265 0,'0'0'0,"0"-21"16,22 21-1,-1-21-15,0 0 16,0 21-16,0-21 15,0 21-15,1-21 0,-1 21 0,0-22 16,0 1-16,0 0 0,0 0 0,1 0 16,-1 21-16,-21-21 0,0-1 15,0 1-15,-21 21 32,-1 0-32,1 21 0,0 1 15,0-1-15,0 0 0,0 0 16,21 0-16,-22 22 0,22-22 0,-21 0 15,21 0-15,0 0 0,0 0 0,0 1 16,0 20-16,0-21 0,0 0 0,21 0 16,1 1-16,-22-1 0,21-21 15,0 0-15,0 21 0,0-21 16,0 0-16,1 0 0,-1 0 0,0 0 16,0 0-16,0-21 0,0 21 15,22-21-15,-43-1 0,42 1 0,-42 0 16</inkml:trace>
  <inkml:trace contextRef="#ctx0" brushRef="#br0" timeOffset="49545.32">21950 6117 0,'0'0'0,"0"-21"0,0-21 15,0 21-15,0-1 16,21 22 0,0 0-1,0 0-15,0 0 0,1 0 16,-1 22-16,0-1 0,0 0 15,0 0-15,0 21 0,-21-20 16,0-1-16,22 0 0,-22 0 16,21 21-16,-21-20 0,0-1 0,0 0 15,0 21-15,0-21 0,0 1 0,0-1 16,0 0-16,0 0 0,-21-21 16,21-21 15,0 0-31,0 0 15,0-1-15,0 1 0,0 0 0,0 0 16,21-21-16,-21 20 0,21 1 0,-21-21 16,0 21-16,21-22 0,-21 22 15,21-21-15,-21 21 0,0 0 16,21-1-16,-21 1 0,22 21 0,-22-21 16,21 21-16,0 21 15,-21 0 1,0 1-16,0-1 0,0 0 15,0 0-15,21 0 0,-21 0 0,21 1 16</inkml:trace>
  <inkml:trace contextRef="#ctx0" brushRef="#br0" timeOffset="50057.03">22839 6244 0,'0'0'0,"0"-21"0,21-21 15,-21 21-15,0-1 16,0-20-16,0 21 0,0 0 0,0 0 16,-21-1-16,0 22 15,-1 0-15,1 0 0,0 0 0,0 0 16,-21 22-16,20-1 0,1 0 16,-21 0-16,21 0 0,0 22 0,-1-22 15,1 0-15,0 21 0,21-21 16,0 22-16,0-22 0,0 0 0,0 21 0,0-20 15,0-1-15,0 0 0,0 0 16,21 0-16,0-21 16,1 0-16,-1 0 0,0 0 15,0 0-15,0 0 0,0-21 0,1 0 16,-1 21-16,0-21 0,-21 0 0,21-1 16,-21 1-16,21-21 0,-21 21 15,0 0-15,21-22 0,-21 22 0,22 0 16,-22 0-16,0 0 0,21-1 0,-21 1 15,0 42 17,0 1-32,0-1 0,0 0 0,0 0 15,0 0-15,0 0 0,0 1 16,0-1-16,0 0 0,0 0 0,0 0 16,0 0-16,0 1 0,0-1 15,0 0-15,21 0 0,0-21 16,0 0-16,0 0 15,1 0-15,-1 0 0,0-21 16,0 0-16,-21 0 0</inkml:trace>
  <inkml:trace contextRef="#ctx0" brushRef="#br0" timeOffset="51642.01">23241 5588 0,'0'0'0,"0"-42"15,0-1-15,0 22 0,0-21 16,0 21-16,0 0 0,0-1 0,0 1 16,-21 21-16,0 21 31,21 1-31,0-1 0,0 21 0,0 0 16,0 1-16,0-1 0,0 22 0,0-1 15,0-21-15,-22 22 0,22-22 0,0 22 16,0-22-16,0 22 0,0-22 15,0 0-15,0 1 0,0-1 0,0 0 16,0 1-16,0-22 0,0 21 0,0-21 16,0 0-16,0 1 0,0-1 15,0 0-15,22-21 0,-22 21 16,21-21-16,0 0 0,0 0 16,0 0-16,0 0 0,1-21 15,-1 0-15,0 0 0,0-1 16,0-20-16,-21 21 0,21 0 15,1 0-15,-1-22 0,0 22 16,-21 0-16,21-21 0,0 20 0,-21 1 16,0 0-16,21 21 0,-21-21 15,0 42 1,0 0-16,0 0 0,0 1 16,0-1-16,-21 0 0,21 0 15,-21 0-15,21 22 0,0-22 0,0 0 16,0 0-16,0 0 0,0 0 0,0 1 15,0-1-15,0 0 0,21-21 16,0 21-16,1-21 16,-1 0-16,0 0 0,21 0 0,-21 0 15,1 0-15,-1 0 0,0-21 0,0 0 16,0 0-16,0-1 0,1 22 0,-1-21 16,0 0-16,0-21 0,-21 21 0,21-1 15,0 1 1,-21 0-16,0 42 31,0 0-31,0 1 16,-21-1-16,21 0 0,-21-21 15,21 21-15,0 0 0,0 0 0,0 1 16,0-1-16,0 0 0,21-21 16,0 21-1,1-21-15,-1 0 16,0 0-16,0-21 15,0 0-15,-21 0 16,0-1-16,0 1 0,0 0 16,0 0-16,0 0 0,0 0 0,0-1 15,-21 1-15,0 21 0,21-21 16,-21 0-16,21 0 0,-21 21 0,21-21 16,0-1-1,0 1 1,21 21-16,0 0 0,0 0 15,-21-21-15,21 21 0,0 0 0,1 0 16,-1 0-16,0 0 0,0 0 16,0 0-16,0 21 15,-21 0-15,0 1 16,0-1-16,0 0 16,0 0-16,0 0 0,0 0 15,0 1-15,0-1 0,0 0 0,0 0 16,0 0-16,0 0 0,0 1 15,0-1-15,0 0 16,0-42 47,22 0-63,-1-1 0,-21 1 15,21 0-15,-21 0 0,21-21 16,0 20-16,0 1 0,-21 0 0,22 0 15,-1 0-15,-21 0 0,21-1 16,0 1-16,0 0 16,0 21-16,1 0 0,-22 21 15,0 0-15,0 1 16,0-1-16,0 0 0,0 0 16,0 0-16,0 0 0,0 1 15,0-1-15,0 0 0,0 0 0,0 0 16,0 0-16,0 1 0,0-1 15,21 0-15,0 0 0,0-21 0,0 21 16,0-21 0,1 0-16,-1 0 0,0 0 15,0 0-15,0 0 0,0 0 0,1 0 16,-22-21-16,21 0 0,0 21 0,0-21 16,-21 0-16,21-1 0,0 1 0,1-21 15,-1 21-15,-21 0 0,21-22 16,0 22-16,0 0 0,0-21 0,1 20 15,-22 1-15,0 0 0,0 0 16,-22 21 0,1 21-16,21 0 15,-21 0-15,21 1 0,0-1 0,0 0 16,0 0-16,0 0 0,0 0 16,0 1-16,0-1 0,0 0 15,0 0-15,0 0 0,0 0 16,-21 1-16,21-1 0,-21 0 15,21 0-15,-21-21 16,-1 21-16,1-21 31,0-21-15,0 0 0,21 0-16,-21 0 0,21-1 15,-21 1-15,-1 0 0,22 0 16</inkml:trace>
  <inkml:trace contextRef="#ctx0" brushRef="#br0" timeOffset="51872.88">24278 5673 0,'0'0'0,"-21"-43"16,21 22-1,-21 0 1,0 21 47,-1 0-63,22 21 0,-21-21 0,0 21 15</inkml:trace>
  <inkml:trace contextRef="#ctx0" brushRef="#br0" timeOffset="52161.71">23262 5842 0,'21'0'31,"0"0"-31,1 0 15,-1 0-15,0 0 0,21 0 0,-21-21 16,22 21-16,-1-21 0,0 21 0,1 0 16,-22 0-16,21-21 0,1 21 15,-22 0-15,0 0 0,0 0 0,0 0 16,-21-22-16,-21 22 31,0 0-15,0 22-16,0-1 0,-1-21 0,1 21 15,0 0-15</inkml:trace>
  <inkml:trace contextRef="#ctx0" brushRef="#br0" timeOffset="52852.44">19854 7091 0,'0'0'0,"-21"0"15,0 0-15,0 0 0,0 0 0,-1 0 16,1 0-16,0 0 0,0 0 0,0 0 0,0 0 31,42 0 0,0 0-31,0 0 0,0 0 16,0 0-16,22 0 0,-22 0 0,0 0 16,21 0-16,1 0 0,-1 0 0,0 0 15,1 0-15,-1 0 0,0 0 16,22 0-16,-22 0 0,22 0 0,20 0 16,-20 0-16,21 0 0,-1 0 15,1 0-15,0 0 0,20 0 0,-20 0 0,21-21 16,-21 21-16,20 0 0,1 0 15,0 0-15,21 0 0,-21 0 16,0-21-16,0 21 0,-1 0 0,1 0 16,0-22-16,0 22 0,0 0 0,0 0 15,-1-21-15,1 21 0,-21-21 0,21 21 16,-22 0-16,-20 0 0,21 0 0,-22 0 16,1 0-16,-22 0 0,0-21 15,1 21-15,-1 0 0,-21 0 0,21 0 16,-20 0-16,-1 0 0,0 0 15,-42-21 32,0 21-47,-22 0 0,22 0 16,-21 0-16,-1 0 0,-20 0 0</inkml:trace>
  <inkml:trace contextRef="#ctx0" brushRef="#br0" timeOffset="53380.19">19685 7176 0,'0'0'0,"0"21"31,21-21-31,0 0 0,0 0 0,1 0 16,-1 0-16,0 0 0,0 0 15,0 0-15,22 0 0,-22 0 0,21 0 16,0 0-16,22 0 0,-1 0 0,1 0 16,21 0-16,-1 0 0,1 0 15,21 0-15,-22-21 0,43 21 0,-21 0 16,0 0-16,0 0 0,0 0 0,0-22 16,21 22-16,-22 0 0,1 0 0,0 0 15,0 0-15,0-21 0,-22 21 0,1 0 16,0-21-16,-1 21 0,-20 0 15,-1-21-15,1 21 0,-1-21 0,-20 21 16,-1 0-16,0 0 0,1-21 16,-22 21-16,0 0 0,0 0 0,0 0 15,-42 0 32,0 0-47</inkml:trace>
  <inkml:trace contextRef="#ctx0" brushRef="#br0" timeOffset="71492.28">4043 8827 0,'0'-22'110,"21"22"15,0 0-110,0 0 1</inkml:trace>
  <inkml:trace contextRef="#ctx0" brushRef="#br0" timeOffset="72497.14">4022 8848 0,'0'-21'16,"21"21"-1,-21-22-15,0 1 16,0 0-1,0 0 1,0 0 15,0 42 32,0 0-63,0 0 0,0 0 0,0 1 15,0-1-15,0 21 0,0-21 0,0 22 16,0-22-16,21 21 0,-21 0 16,0 1-16,0-1 0,0 0 15,0 22-15,0-22 0,0 22 0,0-22 16,0 22-16,0-1 0,0 1 0,0-22 16,0 21-16,-21 1 0,21-22 0,-21 1 15,21-1-15,0 0 0,0 1 16,-22-22-16,22 0 0,0 21 0,0-21 15,0 1-15,0-44 47,-21 1-47,21 0 16,0-21-16,0 21 16,0-1-16,0-20 0,0 21 0,0-21 15</inkml:trace>
  <inkml:trace contextRef="#ctx0" brushRef="#br0" timeOffset="72888.92">3937 9017 0,'0'0'16,"0"-21"-16,-21-21 15,21 20-15,0 1 0,0 0 0,0 0 16,0 0-16,21 0 0,0 21 15,0-22-15,0 1 0,1 21 0,-1-21 16,0 21-16,21 0 0,-21 0 16,1 0-16,20 0 0,0 0 0,-21 0 15,22 21-15,-22 0 0,21 1 0,-21-1 16,1 0-16,-1 21 0,0-21 16,-21 22-16,0-22 0,0 21 0,0-21 15,-21 22-15,0-22 0,-1 21 0,1-21 16,-21 1-16,21-1 0,-22 0 15,22 0-15,-21 0 0,21 0 0,0 1 16,-1-1-16,1-21 0,0 21 0,0-21 16,0 21-16,21 0 31,21-21 0,0 0-31,0-21 0,0 21 16</inkml:trace>
  <inkml:trace contextRef="#ctx0" brushRef="#br0" timeOffset="73240.71">4805 8954 0,'0'0'0,"0"-22"15,0 44 17,0-1-32,-21 0 15,21 0-15,0 21 0,-22-20 16,22-1-16,0 0 0,0 21 0,0-21 16,0 1-16,0-1 0,0 0 0,0 21 15,0-21-15,0 1 16,0-1-16,0 0 0,22-21 15,-22 21-15,21 0 16,0-21-16,0 0 16,0 0-16,0 0 0,-21-21 15,22 0-15,-1 21 16,-21-21-16,21 0 0,-21-1 0,0 1 16,21 0-16,0 0 0</inkml:trace>
  <inkml:trace contextRef="#ctx0" brushRef="#br0" timeOffset="73592.57">4953 8551 0,'-42'22'15,"42"-1"-15,-22-21 16,22 21-16,0 0 15,22-21 1,-1 0-16,0 0 0,0 0 16,0 0-16,0 0 0,1-21 15,-22 0-15,21 21 0,-21-21 16,0-1 0,-21 22-16,-1 0 0,1 0 15,0 0-15,0 0 0,0 0 0,0 0 16,-22 0-16,22 0 0,0 0 0,0 22 15,0-1-15,-1-21 0,1 21 0,21 0 16,0 0-16,0 0 16,0 1-16,21-22 0,1 0 15,-1 0-15,21 21 0,-21-21 0,22 0 16</inkml:trace>
  <inkml:trace contextRef="#ctx0" brushRef="#br0" timeOffset="74445.08">6202 8996 0,'-21'0'16,"-1"0"-16,44 0 16,-1 0-1,0 0-15,0 0 0,21 0 16,1 0-16,-1-21 0,0 21 16,1 0-16,20 0 0,-20 0 0,20-21 15,1 21-15,-22 0 0,21 0 0,1-22 16,-22 22-16,1 0 0,-1 0 0,0-21 15,1 21-15,-1 0 0,-21 0 0,0-21 16,0 21-16,1-21 0,-22 0 16,0 0-1,0-1-15,0 1 16,0 0-16,-22 21 0,1-21 16,0 0-16,0 21 0,0-21 0,-22-1 15,22 22-15,0-21 0,-21 21 16,21 0-16,-1-21 0,1 21 0,0 0 15,0 0-15,0 0 0,42 0 47,0 0-47,0 0 16,0 21-16,1-21 0,20 0 0,-21 0 16,21 0-16,-20 0 0,-1 0 0,21 0 15,-21 21-15,0-21 0,1 0 0,-1 22 16,0-22-16,-21 21 0,0 0 15,0 0-15,0 0 0,0 0 16,0 1-16,0-1 0,0 21 16,-21-21-16,0 22 0,-1-22 0,1 21 15,0-21-15,-21 0 0,21 22 0,-22-22 16,1 0-16,21 0 0,-22 0 16,22 1-16,0-1 0,0 0 0,0 0 15,0-21-15,-1 21 0,22 0 16,22-21-1,-1 0 1,21-21-16,-21 0 0,22 0 16,-22 21-16,21-21 0</inkml:trace>
  <inkml:trace contextRef="#ctx0" brushRef="#br0" timeOffset="75180.17">8361 8657 0,'0'-21'16,"0"0"-16,0 0 15,0 0 1,0-1-16,21 22 16,0 0-16,0-21 0,0 21 15,1 0-15,-1 0 0,0 0 16,0 0-16,0 0 0,0 21 0,1-21 16,-1 22-16,0-22 0,0 21 15,-21 0-15,0 0 0,0 0 0,0 0 16,0 1-16,0-1 0,-21 0 15,0 0-15,0 0 0,-1 0 16,1 1-16,0-1 0,0 0 0,-21-21 0,20 21 16,1 0-16,0-21 15,0 0-15,0 21 0,0-21 0,-1 0 16,44 0 15,-1 0-31,0 0 16,21-21-16,-21 21 15,1 0-15,-1 0 0,21 0 0,-21 0 16,0 0-16,1 0 0,-1 21 0,0-21 16,0 22-16,0-1 0,-21 0 15,21 0-15,-21 0 16,0 0-16,0 1 0,0-1 0,0 0 16,-21 0-16,0-21 15,0 21-15,0 0 0,0-21 0,-1 22 16,1-22-16,-21 0 0,21 21 0,0-21 15,-22 0-15,22 0 0,0 21 0,0-21 16,-22 0-16,22 0 0,0 0 0,0 0 16,0 0-16,0 0 0,-1 0 15,1 0 1,0 0-16,21-21 62,21 21-62,0 0 0,1 0 16,-1-21-16,21 21 0</inkml:trace>
  <inkml:trace contextRef="#ctx0" brushRef="#br0" timeOffset="75432.02">9080 8996 0,'0'0'0,"-21"0"0,0 0 15,0 0 1,0 0-16,21-21 62,21 21-62,0 0 0,0-21 16,0 21-16</inkml:trace>
  <inkml:trace contextRef="#ctx0" brushRef="#br0" timeOffset="75800.81">9546 8488 0,'0'0'16,"-21"-21"-16,21 0 16,-21 21-16,0 0 15,21 21 1,0 0-16,0 0 15,0 0-15,0 0 0,0 1 0,0 20 16,0-21-16,0 21 0,-22 1 0,22-1 16,0 0-16,0-20 0,0 20 15,0 0-15,0 1 0,-21-22 0,21 0 16,0 21-16,0-21 0,0 1 0,0-1 16,0 0-16,0 0 0,-21-21 15,21 21-15,0-42 47,21 0-47</inkml:trace>
  <inkml:trace contextRef="#ctx0" brushRef="#br0" timeOffset="76416.47">9779 8551 0,'0'-21'16,"0"42"31,0 1-47,0-1 0,0 0 16,0 0-16,0 21 15,0-20-15,0-1 0,0 0 0,0 0 16,0 21-16,0-20 0,-21-1 0,0 0 15,21 0-15,-22 0 0,22 0 0,-21 1 16,21-1-16,-21-21 0,21 21 16,21-21 15,0 0-31,1-21 16,-1 21-16,-21-21 0,21 21 15,21 0-15,-21-22 0,1 22 0,-1 0 0,0-21 16,0 21-16,21-21 0,-20 21 0,-1-21 15,0 0-15,0 21 0,-21-21 16,21 21-16,0-22 0,-21 1 0,0 0 16,0 0-16,22 0 15,-22 0-15,0-1 0,0 1 0,0 0 16,-22 0 0,1 21-1,0 21-15,21 0 0,0 0 16,0 1-16,0-1 0,0 0 0,0 0 15,0 21-15,0-20 0,0-1 16,0 0-16,0 0 0,0 21 0,0-20 16,0-1-16,0 0 0,0 0 15,0 0-15,0 0 0,0 1 16,0-1 0,21-21 15,0 0-31,-21-21 15,22-1-15,-22 1 0</inkml:trace>
  <inkml:trace contextRef="#ctx0" brushRef="#br0" timeOffset="77017.64">10499 8636 0,'0'0'0,"0"-42"15,0 21-15,0-1 16,0 1-16,0 0 16,21 0-16,0 21 15,0-21-15,0 21 0,0-21 16,1 21-16,-1 0 0,0 0 16,0 0-16,0 0 0,0 0 15,1 21 1,-22 0-16,0 0 0,0 0 15,0 0-15,0 22 0,0-22 0,0 0 16,-22 0-16,1 0 0,21 22 0,-21-22 16,0 0-16,-21 0 0,20 0 0,1 1 15,0-1-15,-21 0 0,21 0 0,-1 0 16,1 0-16,0 1 0,0-22 0,0 21 16,0-21-16,-1 0 15,22 21-15,22-21 47,-1-21-31,0 21-16,0 0 15,0-21-15,0 21 0,22 0 0,-22 0 16,0-22-16,21 22 0,-20-21 16,20 21-16,-21 0 0,21 0 0,1 0 15,-22 0-15,21 0 0,-21 0 0,1 0 16,20 0-16,-21 0 0,0 0 0,0 0 15,1 0-15,-1 0 16,0 0 15,0 0-15,-42 0 31</inkml:trace>
  <inkml:trace contextRef="#ctx0" brushRef="#br0" timeOffset="78012.6">3768 11007 0,'0'0'16,"0"-43"-16,0 22 15,0 0-15,0 0 0,0 0 0,21 0 16,-21-1-16,0 1 0,0 0 16,21 0-16,0 21 0,-21-21 0,0 0 15,21-1-15,0 22 0,1 0 0,-1-21 16,0 21-16,21 0 0,-21 0 16,1 0-16,-1 21 0,0 1 15,21 20-15,-21-21 0,1 0 0,20 22 16,-21-1-16,0 0 0,0-21 15,1 22-15,-1-1 0,0 0 0,0 1 16,0-1-16,-21 0 0,21 1 0,-21-1 16,0-21-16,0 22 0,0-22 0,0 21 15,0-21-15,0 0 0,0 1 16,-21-1-16,21 0 0,-21-21 0,21 21 16,-21-21-16,0 0 15,0 0-15,21-21 16,0 0-16,0 0 15,0-1-15,0-20 0,0 21 16,0-21-16,0-1 0,21 1 0,0 0 16,0-1-16,0-20 0,0 20 15,22 1-15,-22-21 0,21 20 0,-21 1 16,22-22-16,-22 43 0,21-21 0,1 0 16,-1 20-16,-21 1 0,21-21 0,1 42 15,-22-21-15,21 0 0,-21 21 16,1 0-16,-1 0 0,0 0 0,0 0 15,0 0 1,-21 21 0,0 0-16,0 0 15,-21-21 1,21 21 0,21-21-1,0 0 1</inkml:trace>
  <inkml:trace contextRef="#ctx0" brushRef="#br0" timeOffset="78868.75">6202 10964 0,'0'0'0,"-43"0"0,22 0 15,-21 0-15,0 0 0,20 0 0,-20 0 16,21 0-16,-21 0 0,20 22 0,1-22 15,0 0-15,0 0 0,0 0 16,42 21 0,0-21-16,0 0 15,22 0-15,-1 0 0,0 0 16,1 0-16,20 0 0,1 0 0,-1 0 16,1 0-16,20 0 0,-20 0 0,20 0 15,-20 0-15,-1 0 0,22 0 0,-21-21 16,-1 21-16,-21 0 0,22 0 0,-22 0 15,1-22-15,-1 22 0,-21 0 0,21 0 16,-20-21-16,-1 21 0,0 0 0,0 0 16,-21-21-16,0 0 0,0 0 15,0 0 1,0-1-16,-21 1 16,0 21-16,0-21 0,-1 0 0,1 21 15,0-21-15,0 21 0,-21-21 0,20 21 16,1 0-16,0-22 0,0 22 0,0 0 15,0 0-15,-1 0 0,22-21 16,-21 21-16,42 0 47,1 0-31,-1 0-16,0 21 0,0-21 15,0 0-15,22 0 0,-22 22 0,0-22 16,0 0-16,21 21 0,-20-21 15,-1 0-15,0 21 0,0-21 0,-21 21 16,21-21-16,-21 21 0,21 0 0,-21 1 16,0-1-16,0 0 0,0 0 15,0 0-15,0 0 0,-21 1 0,0-1 16,0 21-16,0-21 0,0 0 0,-1 22 16,-20-22-16,21 21 0,0-21 0,-22 22 15,22-22-15,-21 0 0,21 0 16,0 22-16,-22-22 0,22-21 0,0 21 15,21 0-15,-21 0 0,0 0 16,42-21 15,0 0-31,0-21 0,0 21 16,0-21-16,1 0 0,20 0 0,-21 0 16,21-1-16,-20-20 0,20 21 0</inkml:trace>
  <inkml:trace contextRef="#ctx0" brushRef="#br0" timeOffset="79408.45">9080 10541 0,'0'0'0,"-21"0"15,-42 0 1,63-21-16,-21 21 0,21-21 16,21 21-1,0 0-15,0-21 0,21 21 0,-20 0 16,20 0-16,-21-22 0,21 22 0,1 0 16,-1 0-16,0-21 0,1 21 15,-22-21-15,21 21 0,1 0 0,-1 0 16,-21 0-16,21 0 0,-20 0 0,-1 0 15,0 0-15,0 0 0,0 0 16,-42 0 31,0 0-31,0 0-16,0 0 0,-1 0 0,1 0 15,0 0-15,0 0 0,0 0 0,0 0 16,-1 0-16,1 0 0,0 0 0,0 0 15,0 0-15</inkml:trace>
  <inkml:trace contextRef="#ctx0" brushRef="#br0" timeOffset="79997.11">9207 10393 0,'0'0'0,"-42"0"16,21 0 0,21 21-16,-21-21 15,0 21-15,21 0 0,-22 1 16,22-1-16,0 0 15,0 0-15,0 0 0,0 0 16,0 1-16,-21-1 0,0 0 16,21 0-16,0 0 0,0 0 15,-21-21-15,21 22 0,-21-22 16,21 21-16,0 0 16,21-21 30,0 0-46,0 0 0,0 0 16,1 0-16,-1-21 0,0 21 0,0-21 16,0 21-16,0 0 0,1 0 0,-1-22 15,0 22-15,0 0 0,0 0 16,0 0-16,22 0 0,-22 0 0,0 0 16,0 0-16,0 0 0,1 0 0,-1 22 15,0-1-15,0-21 0,0 21 0,-21 0 16,21 0-16,-21 0 0,22 1 0,-22-1 15,0 0-15,0 0 0,0 0 0,0 0 16,0 1-16,-22-1 0,1 0 16,0 0-16,0 0 0,0 0 0,0 1 15,-1-22-15,-20 21 0,21 0 16,0-21-16,0 21 0,-22-21 0,22 0 16,0 21-16,0-21 0,0 0 0,-1 0 15,1 0-15,0 0 0,0 0 16,0 0-16,0 0 31,21-21 0,0 0-15,0 0-16,0 0 16,0-1-16,0 1 0,0 0 15</inkml:trace>
  <inkml:trace contextRef="#ctx0" brushRef="#br0" timeOffset="82756.56">8064 9419 0,'22'0'47,"-1"0"-32,0 0-15,0 0 0,21 0 0,-20 0 16,20 0-16,0 0 0,22 0 0,-1 0 15,1 0-15,-1 0 0,22 0 0,21 0 16,-22 0-16,1 0 0,21 0 16,0 0-16,-22 0 0,1 0 0,21 0 15,-21 0-15,-1 0 0,-20 0 0,20 0 16,1 0-16,-21 0 0,-1 0 0,1 0 16,-22-21-16,0 21 0,1 0 15,-1 0-15,0 0 0,-21 0 0,1 0 16,-1 0-16,0-21 0,0 21 0,-42 0 47,0 0-47,0 0 15,-1 0-15,1 0 0,-21 0 0,21 0 16,-22 21-16,1-21 0,21 0 0,-21 21 16,-1-21-16,1 0 0,0 0 0,-1 21 15,1-21-15,0 0 0</inkml:trace>
  <inkml:trace contextRef="#ctx0" brushRef="#br0" timeOffset="83625.06">7980 9737 0,'-21'0'16,"-1"0"-1,44 0 16,-1 0-31,0 0 0,0 0 16,0 0-16,22 0 0,-22 0 0,42 0 16,-20 0-16,20 0 0,-21 0 0,43 0 15,-21 0-15,20 0 0,1-21 0,0 21 16,-1 0-16,1 0 0,0 0 0,-1 0 16,1-22-16,-22 22 0,1 0 0,-1 0 15,-20-21-15,20 21 0,-20 0 16,-1 0-16,0-21 0,1 21 15,-22 0-15,21 0 0,-21-21 0,0 21 16,1-21-16,-1 21 0,0 0 0,0 0 16,-21-21-1,21 21-15,0 0 344,1 0-328,-22 21 15,0 0-15,0 0-1</inkml:trace>
  <inkml:trace contextRef="#ctx0" brushRef="#br0" timeOffset="84344.3">8911 11451 0,'0'0'0,"-21"0"0,-21 0 0,20 0 15,1 0-15,0 0 0,0 0 16,0 0-16,0 0 0,-1 0 0,22-21 16,-21 21-16,21-21 31,21 21-15,1-21-16,-1 21 15,21 0-15,-21 0 0,22 0 16,20 0-16,-21 0 0,22 0 0,-1-21 15,-20 21-15,20 0 0,1 0 0,20 0 16,-41 0-16,20 0 0,1 0 0,-1 0 16,1 0-16,-22-22 0,0 22 0,1 0 15,-1 0-15,0 0 0,-20 0 0,20 0 16,-21 0-16,0-21 0,0 21 16,1 0-16,-44 0 46,1 0-46,0 0 0,0 0 16,0 0 0,0 0-16,-1 21 0,1-21 0,0 0 15,0 0-15,0 0 0,0 0 0,-1 22 16,1-22-16</inkml:trace>
  <inkml:trace contextRef="#ctx0" brushRef="#br0" timeOffset="84748.07">8742 11642 0,'0'0'0,"-21"0"16,42 0-1,0 0-15,0 0 16,0 0-16,22 0 0,-1 0 0,0 0 16,22 0-16,-22-21 0,22 21 15,-22 0-15,21 0 0,1-22 0,-22 22 16,22 0-16,-22 0 0,22-21 16,-22 21-16,0 0 0,22 0 0,-22 0 0,-21-21 15,22 21-15,-1 0 0,-21 0 16,21 0-16,-20 0 0,-1 0 0,0 0 15,0 0-15,0 0 16,-42 21 47,0-21-63,0 0 15</inkml:trace>
  <inkml:trace contextRef="#ctx0" brushRef="#br0" timeOffset="94481.24">18246 9440 0,'0'0'0,"0"-21"0,0 0 16,0 0-16,21 21 0,-21-21 15,0 0-15,21 21 0,-21-22 0,0 1 16,0 0-16,21 21 0,-21-21 0,0 0 15,21 21-15,-21 21 32,0 0-32,21 0 0,-21 22 0,0-22 15,0 21-15,0 0 0,0 22 0,0-22 16,0 1-16,0-1 0,0 0 0,0 22 16,0-22-16,0 0 0,-21-20 0,0 20 15,21 0-15,-21-21 0,21 1 16,-21-1-16,21 0 0,-21 0 15,21 0-15,0 0 16,-22-21-16,1-21 16,21 0-16,0 0 15,0 0-15,0 0 0,0-22 16,0 22-16,0-21 0,0 21 0,21-22 16,-21 1-16,22 0 0,-1-1 0,-21 1 15,21 0-15,0-1 0,0 1 16,0 0-16,1-1 0,-22 1 0,42 21 15,-21 0-15,0-1 0,0 1 0,1 0 16,-1 21-16,21 0 0,-21 0 16,0 0-16,22 21 0,-22 0 0,21 1 15,-21-1-15,1 21 0,-1 0 0,21-20 16,-21 20-16,0 0 0,1 1 16,-1-1-16,-21 0 0,0-21 0,21 22 15,-21-22-15,0 21 0,0-21 0,0 1 16,0-1-16,0 0 0,0 0 0,0 0 15,0-42 32,0 0-47,21 0 16,-21 0-16,0-22 0,21 22 16,0-21-16,-21 21 0,22-22 0,-1 1 15,-21 0-15,0-1 0,21 1 0,0 21 16,0-22-16,-21 22 0,21 0 0,-21 0 15,22 0-15,-1 0 0,0 21 16,0 0 0,-21 21-16,0 0 0,21 0 15,0 21-15,-21-20 0,22 20 0,-22-21 16,0 21-16,0 1 0,21-1 0,-21 0 16,0 1-16,21-22 0,-21 21 15,0-21-15,0 22 0,21-22 0,0 0 16,-21 0-16,21 0 0,1 1 0,-1-1 15,0-21-15,0 21 0,0-21 16,0 0-16,1 0 0,20 0 0,-21 0 16,0 0-16,22 0 0,-22 0 0,0-21 15,0 0-15,21-1 0,-20 1 0,-1-21 16,0 21-16,0-22 0,0 1 0,0 0 16,-21-1-16,0 1 0,22 0 0,-22-1 15,0 1-15,21 21 0,-21-21 16,0 20-16,0 1 0,0 42 31,0 1-31,0-1 0,0 0 16,-21 21-16,21-21 0,-22 22 0,22-1 15,-21-21-15,21 22 0,0-1 0,0-21 16,0 21-16,0-20 0,0 20 0,0-21 16,0 0-16,0 0 0,0 1 15,0-1-15,21-21 0,1 0 16,-1 0-16,0 0 0,0 0 15,0-21-15,0-1 0,1 1 16,-1 0-16,0 0 0,0-21 16,0 20-16,0-20 0,1 0 0,-1-1 0,0 1 15,0 0-15,0-1 0,0 1 16,1 21-16,-22-21 0,0 20 16,21 22-16,-21-21 0,0 42 15,0 1 1,0 20-16,0-21 0,-21 21 0,21-20 15,0 20-15,0 0 0,-22-21 0,22 22 16,0-1-16,0-21 0,0 0 0,0 22 16,0-22-16,22 0 0,-22 0 0,21 0 15,21 1-15,-21-1 0,22 0 16,-22-21-16,21 0 0,-21 0 0,22 0 16,-1 0-16,0 0 0,-21 0 15,22 0-15,-1-21 0,0 0 0,1-1 16,-22 1-16,21-21 0,1 0 0,-22-1 15,21 1-15,-21-22 0,0 22 0,22-21 16,-22-1-16,0 22 0,0-22 16,-21 1-16,0 20 0,21-20 0,-21-1 15,0 22-15,0-21 0,0 20 0,0 1 16,0 0-16,0 20 0,0-20 0,0 21 16,-21 21-16,0 0 15,0 21-15,0 21 16,0-20-16,-1 20 0,1 0 0,0 22 15,0-22-15,0 22 0,21-22 0,0 21 16,0 1-16,0-22 0,0 22 16,0-1-16,0-20 0,21-1 0,0 0 15,0 1-15,0-1 0,1-21 0,-1 0 16,0 0-16,0 1 0,21-1 16,-20-21-16,-1 0 0,0 0 0,0 0 15,21 0-15,-20 0 0,-1 0 0,0 0 16,21 0-16,-21-21 0,1-1 0,-1 22 15,0-21-15,0 0 0,0 0 0,0 0 16,1 0-16,-1 21 0,-21-22 0,-21 22 47,-1 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1:51:21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2244 2519 0,'0'21'15,"0"0"-15,0 0 16</inkml:trace>
  <inkml:trace contextRef="#ctx0" brushRef="#br0" timeOffset="3023.15">1566 826 0,'21'0'0,"-21"-22"0,0 1 31,22 0-16,-22 0-15,0 0 16,21 21-16,-21-21 16,0-1-16,0 1 0,0 0 15,0 0 1,0 0 0,0 0-16,0-1 15,-21 22-15,21-21 16,-22 21-16,22-21 15,-21 21 48,0 0-47,21 21-16,0 0 15,0 1-15,0-1 0,0 0 16,0 21-16,0 1 0,0-1 15,0 0-15,0 22 0,0-22 0,0 22 16,0-22-16,0 21 0,0 1 16,0-1-16,0 1 0,0-22 15,0 22-15,0-1 0,0-20 0,0 20 16,0 1-16,0-22 0,0 21 16,0-20-16,0-1 0,0 22 0,0-43 15,0 21-15,0-21 0,0 22 16,0-22-16,0 0 0,-21-21 0,21 21 15,0 0-15,0-42 32,0 0-32,0-21 15,0 20-15,0-20 0,21 0 0</inkml:trace>
  <inkml:trace contextRef="#ctx0" brushRef="#br0" timeOffset="3602.84">1312 1037 0,'0'0'0,"-21"-21"0,0 0 0,-21 21 16,20-21-16,1 0 0,0-22 0,0 22 16,21 0-16,0-21 0,0 20 15,0 1-15,0-21 0,0 21 16,21 0-16,21-22 0,1 22 0,-1 0 15,0 0-15,22 0 0,-1-1 0,1 1 16,21 21-16,-22 0 16,22 0-16,-22 0 0,1 0 0,-1 21 15,1 22-15,-22-22 0,0 21 16,1 1-16,-22 20 0,0-21 0,-21 22 16,0-1-16,-21 1 0,0-1 0,-22-20 15,1 20-15,0 1 0,-22-22 16,1 22-16,20-22 0,-20 0 0,-1-21 15,1 22-15,-1-22 0,22 21 16,0-42-16,-1 21 0,22-21 0,-21 0 16,21 0-16,0 0 0,21-21 15,0 0-15,0 0 16,0 0-16,0 0 16,0-1-16,21 22 0,0 0 0,21 0 15,-21 0-15,1 0 16,-1 22-16,21-22 0,-21 21 0,22 21 15,-22-21-15,0 22 0,21-1 16,-21 0-16,1 1 0,-1-22 0,0 21 16,0 0-16,0 1 0,0-22 0,1 21 15,-22-21-15,21 1 0,0-1 16,0 0-16,0 0 0,0-21 0,-21 21 16,22-21-16,-1 0 15,0 0-15,0 0 0,0 0 16,0 0-16,1 0 0,-1-21 0,0 0 15,0 0-15,-21 0 0,21-1 16</inkml:trace>
  <inkml:trace contextRef="#ctx0" brushRef="#br0" timeOffset="4496.43">2667 1545 0,'0'-21'15,"0"0"-15,0 0 16,-21 0-16,0 21 0,21-22 16,-22 22-16,1 0 0,0-21 15,0 21-15,-21 0 0,20 0 0,1 0 16,0 0-16,-21 21 0,21 1 16,-1-1-16,1 0 0,0 0 0,0 21 15,0 1-15,0-1 0,-1 0 0,22-20 16,0 20-16,-21 0 0,21 1 15,0-1-15,0-21 0,0 21 0,0-20 16,0-1-16,0 0 0,0 0 16,21-21-16,1 0 0,-1 0 15,0 0-15,0 0 0,21 0 0,-20 0 16,-1-21-16,21 0 0,-21 0 16,22-1-16,-22 1 0,21-21 0,-21 21 15,0-22-15,1 1 0,-1 21 16,-21-21-16,0-1 0,21 22 0,-21-21 15,0 21-15,0-1 0,0 1 0,0 42 32,0 1-17,-21-1-15,21 21 0,-21-21 16,21 22-16,0-22 0,0 21 0,0-21 16,0 0-16,0 22 0,0-22 15,0 0-15,21 0 0,0 0 16,21 1-16,-21-22 0,1 0 0,20 0 15,-21 0-15,21 0 0,1 0 0,-1 0 16,-21-22-16,22 1 0,-1 0 16,-21 0-16,21 0 0,-20 0 0,20-1 15,-21 1-15,0-21 0,-21 21 0,21-22 16,-21 22-16,0 0 0,22 0 16,-22 0-16,0 0 0,0-1 0,0 44 46,0-1-46,0 0 0,0 0 0,-22 21 0,22 1 16,0-1-16,-21 0 0,21 22 16,0-22-16,0 22 0,0-1 15,0 22-15,0-22 0,0 22 0,0 0 16,0 21-16,0-22 0,0 22 0,0 0 16,0-21-16,0 20 0,0-20 15,0 21-15,0-21 0,0-22 0,21 22 16,-21-22-16,22-20 0,-22 20 0,0-42 15,0 22-15,0-22 0,0 0 0,-22-21 16,1 0-16,0 0 0,0-21 16,0 0-16,0-22 0,-22 22 15,22-21-15,-21-22 0,21 22 16,-1-22-16,-20 1 0,21 21 16,0-22-16,-22 1 0,43 20 0,-21-20 15,21 20-15,-21-20 0,21 21 0,0 20 16,0-20-16,0 0 0,0-1 0,21 22 15,0-21-15,1 0 0,-1-1 16,21 22-16,-21-21 0,22-1 0,-22 1 16</inkml:trace>
  <inkml:trace contextRef="#ctx0" brushRef="#br0" timeOffset="4979.05">3831 1503 0,'0'0'0,"-42"0"16,21 21-1,-1 0-15,1 0 16,0 1-16,21 20 0,-21-21 0,0 21 16,0 1-16,21-1 0,0 0 0,-22 1 15,22-22-15,0 21 0,0-21 16,0 22-16,0-22 0,0 0 0,22 0 15,-1-21-15,0 0 0,0 0 16,0 0-16,22 0 0,-22 0 16,21 0-16,-21-21 0,22 21 0,-22-21 15,21-21-15,-21 20 0,0 1 0,1-21 16,-1 0-16,0 20 0,0-20 16,0 0-16,-21-1 0,0 1 0,0 0 15,21 21-15,-21-1 0,0 1 0,0 0 16,0 42-1,0 0 1,0 1-16,-21-1 0,21 21 0,0-21 16,0 22-16,0-1 0,0-21 15,0 21-15,0 1 0,0-22 0,21 0 16,1 0-16,-1 0 0,0 1 16,0-22-16,0 0 0,22 21 15,-22-21-15,0 0 0,21 0 0,-21 0 16,22 0-16,-22-21 0,0-1 0,0 22 15,0-42-15,1 21 0,-1 0 0</inkml:trace>
  <inkml:trace contextRef="#ctx0" brushRef="#br0" timeOffset="5367.55">3577 995 0,'0'0'16,"-42"21"-16,-85 85 16,106-85-16,21 0 0,0 0 15,0 1-15,0-1 0,0 0 16,0 0-16,21-21 0,0 0 15,0 0-15,0 0 0,22 0 16,-22 0-16,21 0 0,-21 0 0,22-21 16,-22 0-16,21 21 0,-21-21 0,0-1 15,-21 1-15,0 0 0,0 0 16,0 0-16,0 0 0,-21-1 16,0 22-16,0 0 15,-21 0-15,20 0 0,1 0 0,0 22 16,0-1-16,0 0 0,21 0 0,0 0 15,0 0-15,0 1 16,21-22-16,0 0 0</inkml:trace>
  <inkml:trace contextRef="#ctx0" brushRef="#br0" timeOffset="6923.81">6286 1207 0,'0'-22'15,"0"1"-15,0 0 16,0 0-16,0 0 0,0 0 16,0-1-16,0 1 15,0 0-15,0 0 0,0 0 0,0 0 16,0-1-16,0 1 16,0 0-16,-21 21 15,0 0-15,0 0 16,0 0-16,0 21 0,-1 0 15,1 22-15,21-22 0,-21 21 0,0 22 16,0-22-16,21 0 0,0 22 0,0-22 16,-21 22-16,21-1 0,0-20 15,0 20-15,0-21 0,0 22 0,21-22 16,0 1-16,0-22 0,0 21 0,0-21 16,22 0-16,-1-21 0,-21 0 15,22 0-15,-1 0 0,0 0 0,1 0 16,-1 0-16,0-21 0,1 0 15,-1-21-15,0 21 0,1-22 16,-1 1-16,-21 21 0,0-22 0,0 1 16,1-21-16,-22 20 0,0 1 0,0-22 15,0 22-15,-22-21 0,1 20 16,-21 1-16,21-22 0,0 43 0,-22-21 16,22 21-16,-21 0 0,21 21 15,-22 0-15,1 0 0,21 0 0,-22 21 16,22 0-16,0 0 0,0 21 0,0-20 15,0 20-15,21-21 0,0 21 16,0 1-16,0-22 0,0 21 0,0-21 16,21 22-16,0-22 0,0 0 0,0 0 15,22 0-15,-22 1 0,21-22 16,0 0-16,1 0 0,-1 0 16,0 0-16,1 0 0</inkml:trace>
  <inkml:trace contextRef="#ctx0" brushRef="#br0" timeOffset="7275.88">7112 1270 0,'21'-21'0,"-42"42"0,42-63 0,-21-1 16,21 22-16,-21 0 0,0 0 16,0 0-16,0 0 0,0-1 15,-21 22-15,0 22 16,21-1 0,0 0-16,-21 21 0,21 1 0,0-1 15,0 0-15,0 22 0,0-1 16,0 1-16,0 20 0,0 1 15,0 0-15,0-1 0,0 22 0,0-21 16,0 21-16,0 0 0,0-1 0,0 22 16,-21-21-16,21 0 0,-22 0 0,1 0 15,0-22-15,0 22 0,21-21 16,0-22-16,0 1 0,0-1 0,-21 1 16,21-22-16,0-21 0,0 22 0,0-22 15,0 0-15,21-21 16,-21-21-1,0 0-15,0-22 0,0 22 16,21-21-16,-21-22 0,21 22 16,-21-21-16,0-1 0,0 1 0,0-22 15,0 21-15,0-41 0,0 20 0,0-21 16</inkml:trace>
  <inkml:trace contextRef="#ctx0" brushRef="#br0" timeOffset="7563.56">6943 1312 0,'0'-21'0,"0"42"0,0-63 0,21 0 16,0 21-16,0-1 0,0 1 15,0 0-15,22 21 0,-22-21 16,0 21-16,21 0 0,-20 0 0,-1 0 16,0 0-16,0 21 0,0 0 15,-21 22-15,0-22 0,0 21 0,0 0 16,0-20-16,-21 20 0,0 0 0,0 1 15,0-1-15,-1 0 0,-20 1 16,21-22-16,0 21 0,0-21 0,21 0 16,-22 1-16,22-1 0,-21-21 0,21 21 15,0-42 17,21 21-32,1-21 0,-1-1 0,-21 1 15,21 0-15</inkml:trace>
  <inkml:trace contextRef="#ctx0" brushRef="#br0" timeOffset="8559.34">7366 1545 0,'21'0'16,"0"0"-16,-21-21 15,21 21 1,1-21-16,-1 0 0,0 21 0,0-21 0,0-1 15,0 1-15,1 0 0,-1 0 16,-21 0-16,21 0 0,-21-1 16,0 1-16,0 0 0,0 0 0,0 0 15,-21 21 1,0 0 0,-1 21-16,1 0 0,21 0 0,0 0 15,-21 1-15,21-1 0,-21 0 0,21 21 16,0-21-16,0 1 0,0-1 15,0 0-15,0 0 0,0 0 0,21 0 16,0 1-16,22-1 0,-22-21 16,0 0-16,0 0 0,21 0 15,-20 0-15,20 0 0,-21 0 16,21-21-16,-20-1 0,20 22 0,-21-21 16,0 0-16,0 0 0,1 0 15,-1 0-15,0-1 0,-21 1 0,0 0 16,0 0-16,0 0 0,0 0 0,0-1 15,0 1-15,0 0 0,0 42 32,0 0-17,0 1-15,0 20 0,0-21 16,0 0-16,-21 22 0,21-22 0,-21 0 16,21 21-16,0-21 0,0 1 0,0 20 15,0-21-15,0 0 0,0 0 16,0 1-16,21-44 31,0 22-15,-21-21-16,21 0 0,-21 0 15,0 0-15,21-22 0,0 22 0,1-21 16,-22 21-16,21-22 0,0 22 0,-21 0 16,21-21-16,0 21 0,0-1 15,-21 1-15,22 0 0,-1 0 16,0 21-16,0 0 0,0 0 15,-21 21-15,0 0 16,21 0-16,-21 1 0,0-1 0,22 0 16,-22 0-16,0 0 0,0 22 0,0-22 15,21 0-15,0 0 0,-21 0 16,21 0-16,0 1 0,0-1 16,1-21-16,20 21 0,-21-21 0,0 0 15,0 0-15,22 0 0,-22 0 0,21-21 16,-21 0-16,22-1 0,-22 22 15,0-21-15,0 0 0,0 0 0,1 0 16,-1 0-16,0-1 0,-21-20 0,0 21 16,21 0-16,-21-22 0,0 22 15,0 0-15,0 0 0,0 0 0,0 0 16,-21 21 0,0 0-16,0 0 15,-1 0-15,22 21 0,-21 0 0,21 21 16,-21-21-16,21 1 0,0 20 0,0-21 15,0 21-15,0-20 0,0-1 0,0 0 16,0 0-16,0 0 0,0 0 16,0 1-16,21-1 0,0-21 0,-21 21 15,22-21-15,-1 0 0,0 0 0,0 0 16,0 21-16,0-21 0,22 0 16,-22 0-16,0 0 0,21 0 0,-20-21 15</inkml:trace>
  <inkml:trace contextRef="#ctx0" brushRef="#br0" timeOffset="9131.86">9461 1397 0,'0'0'0,"22"-21"0,-22 0 0,0 0 15,0-1-15,0 1 16,-22 21 0,1 0-16,0 0 0,0 0 15,0 21-15,0 1 16,-1-1-16,1 0 0,0 0 15,0 0-15,0 0 0,0 22 0,-1-22 16,22 21-16,0-21 0,-21 22 0,21-22 16,0 21-16,0-21 0,0 1 15,0-1-15,0 0 0,0 0 0,21 0 16,1-21-16,-1 0 16,0 0-16,0 0 0,0 0 0,0 0 15,22-21-15,-22 0 0,0 0 16,0 0-16,0-1 0,-21 1 0,22 0 15,-1-21-15,0-1 0,0 1 0,0 0 16,-21-1-16,21-20 0,1 21 16,-1-22-16,0 1 0,0-22 15,0 21-15,0 1 0,1-1 0,-1 1 0,0 21 16,-21-1-16,0 22 16,21-21-16,-21 21 0,0-1 0,-21 44 31,0-1-31,21 21 15,-21 0-15,-1 1 0,22 20 0,-21-20 16,21 20-16,0 1 0,0-1 0,0-21 16,0 22-16,0-22 0,0 22 0,0-22 15,0 0-15,0 1 0,0-22 16,0 21-16,0-21 0,0 22 0,0-22 16,0 0-16,0 0 0,21 0 15,1 1-15,-1-22 16,0 0-16,0 0 15,0 0-15,0 0 16,1 0-16,20-22 0,-21 1 0,0 0 16,0 0-16,22 0 0,-1 0 0</inkml:trace>
  <inkml:trace contextRef="#ctx0" brushRef="#br0" timeOffset="9830.99">11663 1439 0,'0'0'0,"0"-21"16,0 0-16,0 0 0,0 0 15,0 0-15,0-1 0,0 1 0,0 0 16,0 0-16,-21 0 0,21 0 15,-22-1-15,22 1 0,0 0 0,-21 0 16,0 21-16,0 0 16,0 0-1,0 0-15,-1 0 0,1 21 0,0 0 16,0 0-16,0 22 0,-22-22 16,22 0-16,0 21 0,0 1 15,-21-22-15,20 21 0,1 1 0,0-1 16,0-21-16,0 21 0,21 1 0,-21-22 15,21 21-15,0-21 0,0 22 0,0-22 16,0 0-16,21 0 0,0-21 16,0 21-16,0-21 0,0 0 0,1 0 15,-1 0-15,0 0 0,21 0 0,-21 0 16,1 0-16,-1 0 0,0-21 0,0 0 16,0 0-16,0 0 15,1 0-15,-1-1 0,0-20 0,0 21 0,0-21 16,0-1-16,1 1 0,-22 0 15,21 20-15,0-20 0,-21 0 0,0-1 16,21 22-16,-21 0 0,0 0 16,21 0-16,-21 42 31,0 0-31,0 0 0,0 0 16,-21 22-16,21-22 0,0 21 15,0 1-15,0-22 0,0 21 0,0-21 16,0 22-16,0-22 0,0 0 0,21 21 0,-21-21 15,21 1-15,1-1 16,-1 0-16,0-21 16,0 21-16,0-21 15,0 0-15,1 0 16,-1 0 0,-21-21-16,0 0 15,0 0-15,0-1 16</inkml:trace>
  <inkml:trace contextRef="#ctx0" brushRef="#br0" timeOffset="13535.12">14414 1164 0,'43'21'16,"-22"-21"-16,0 0 15,-21-21 1,21 0-16,-21 0 0,0 0 15,0 0-15,0-1 0,0 1 16,0 0-16,0-21 16,0 21-16,0-1 0,-21 1 0,0 0 15,0-21-15,0 21 0,-1-1 0,1 1 16,0-21-16,0 42 0,-21-21 16,20 0-16,1 21 0,-21 0 0,21 0 15,-22 0-15,22 0 0,-21 0 16,0 21-16,20 21 0,-20 0 15,21 1-15,0-1 0,0 22 0,21-1 0,-22-21 16,22 22-16,0-1 0,0-20 16,0-1-16,0 0 0,0 1 15,22-1-15,-1-21 0,21 0 0,-21 1 16,0-1-16,22-21 0,-22 0 0,21 0 16,1 0-16,-22 0 0,21 0 0,-21 0 15,22-21-15,-22-1 0,0 1 16,0 0-16,0 0 0,0 0 0,1-22 15,-22 22-15,21-42 0,-21 20 16,0 1-16,21 21 0,-21-21 16,0 20-16,0 1 0,0 0 0,0 42 47,0 0-47,0 1 0,0-1 0,0 0 15,0 21-15,0-21 0,0 22 0,0-22 16,0 0-16,0 21 0,21-20 15,0-1-15,0 0 0,1 0 0,-1 0 16,0-21-16,0 21 0,0-21 0,0 0 16,1 0-16,-1 0 0,0 0 0,0 0 15,0 0-15,0 0 0,1 0 16,-1-21-16,0 21 0,0-21 0,0 0 16,0 0-16,1-22 0,-1 22 0,0 0 15,0-21-15,0-1 0,0 1 16,1 0-16,-1 21 0,0-22 15,0 22-15,0 0 0,0 0 0,1 0 16,-22-1-16,21 22 16,0 0-16,0 0 15,-21 22-15,0-1 0,0 0 16,0 0-16,0 0 0,21 0 16,-21 1-1,21-22-15,-21-22 47,0 1-47,0 0 16,-21 0-16,0 0 15,0 0-15,21-1 16,-21 22-16,0 0 0,-1 0 16,1 0-16,0 22 0,21-1 15,-21 0-15,0 0 0,0 0 0,-1 22 16,22-1-16,-21-21 0,21 21 0,-21 1 15,21-22-15,0 21 0,0-21 16,0 22-16,0-22 0,0 21 0,0-21 16,21 1-16,0-1 0,1 0 15,-1-21-15,0 21 0,21-21 0,-21 0 16,22 0-16,-22 0 0,21 0 16,-21 0-16,1 0 0,20-21 0,-21 21 15,0-21-15,0 0 0,1-1 0,-1 1 16,0 0-16,0 0 0,0-21 0,0 20 15,1-20-15,20 0 0,-21-1 16,0 1-16,0 0 0,1 21 0,20-22 16,-21 22-16,0 0 0,-21 0 0,21 21 15,1 0-15,-1 0 16,-21 21 0,0 0-16,0 0 15,0 0 1,0 1-16,0-1 15,0-42 32,0-1-31,0 1-16,0 0 16,0 0-16,-21 21 31,-1 0-16,1 0-15,0 21 0,21 0 16,-21 0-16,0 1 0,0 20 0,-1-21 16,1 21-16,21-20 0,0 20 0,-21-21 15,21 21-15,0-20 0,0 20 16,0-21-16,0 0 0,0 22 0,0-22 16,21 0-16,0 0 0,1 0 15,-1 0-15,21-21 0,-21 0 0,0 0 16,22 0-16,-1 0 0,0 0 15,-20 0-15,20-21 0,0 21 0,1-21 16,-22 21-16,21-21 0,-21 0 0,0 0 16,1-1-16,-1 1 0,0 0 15,0-21-15,0 21 0,0-22 0,-21 22 16,0 0-16,0 0 0,0 0 16,22 21-16,-22-22 0,0 44 31,-22-1-31,22 0 15,-21 0-15,0 21 0,21-20 0,-21-1 16,21 0-16,0 0 0,0 0 16,0 0-16,0 1 0,0-1 0,0 0 15,0 0-15,21-21 0,0 0 16,-21 21-16,21-21 0,1 0 0,-1 0 16,0 0-16,0 0 0,0 0 15,0 0-15,22-21 0,-22 21 0,21-21 16,-21 21-16,22-21 0,-22 0 15,0-1-15,0 1 0,0 0 0,1-21 16,-22 21-16,21-22 0,-21 1 16,0 21-16,0-22 0,0 1 0,0 0 15,0-1-15,-21 1 0,-1 21 0,1 0 16,0 0-16,0-1 0,0 1 16,0 21-16,-1 0 0,-20 0 0,21 0 15,0 21-15,-22-21 0,22 22 16,0 20-16,0-21 0,0 21 15,0-20-15,-1 20 0,22 0 0,0-21 16,0 22-16,0-1 0,0-21 0,0 0 0,22 22 16,-1-22-16,0 0 15,0 0-15,21 0 0,-20 1 0,20-22 16,-21 21-16,21-21 0,-20 0 0,-1 0 16,21 0-16,-21 0 0,22 0 15,-22 0-15,0 0 0,0-21 0,21 21 16,-20-22-16,-1 1 0,0 0 0,0 0 15,0 0-15,0 0 0,1-1 0,-1-20 16,0 21-16,0 0 0,0-22 16,-21 22-16,0 0 0,21 0 0,1 21 15,-22 21 17,-22 0-32,22 0 0,-21 1 15,0-1-15,21 0 0,0 21 0,0-21 16,0 1-16,-21-1 0,21 0 15,0 0-15,0 0 0,0 0 0,0 1 16,0-1-16,21 0 0,0 0 16,0-21-16,1 0 0,-1 0 0,0 0 15,0 0-15,0 0 0,22 0 16,-22 0-16,21-21 0,-21 21 0,0-21 16,1 21-16,-1-21 0,0-1 15,0 1-15,0 0 0,0 0 16,-21 0-16,22 0 0,-22-22 0,21 22 15,-21-21-15,21-1 0,-21 22 0,0-21 16,0 21-16,0 0 0,0-1 16,0 44-1,0-1-15,0 0 16,-21 0-16,21 21 0,0-20 16,-21-1-16,21 21 0,0-21 0,0 0 15,0 1-15,0 20 0,0-21 16,0 0-16,0 0 0,0 1 0,21-22 15,0 0-15,0 21 16,0-21-16,0 0 0,1 0 0,-1 0 16,21 0-16,-21 0 0,0 0 0,1 0 15,20-21-15,-21-1 0,0 22 0,-21-21 16,21 0-16,1 0 0,-1 0 16,-21 0-16,0-22 0,0 22 0,0 0 15,0-21-15,0 20 0,21 1 0,-21 0 16,0 0-16,0 42 31,-21 0-31,0 0 0,-1 1 16,22-1-16,-21 0 0,0 0 15,21 21-15,-21-20 0,0-1 16,21 0-16,0 0 0,0 0 0,-21-21 16,21 21-16,-22 1 0,22-1 31,0-42-16,0-1 1,0 1-16,22 21 0,-22-21 16,21 0-16,0 0 0,-21 0 0,21-22 15,0 22-15,0 0 0,1-21 0,-1 20 16,21 1-16,-21-21 0,0 42 16,22-21-16,-22 0 0,0 21 15,0 0-15,0 0 0,1 0 0,-1 21 0,0 0 16,-21 0-16,0 0 0,21 0 15,-21 1-15,0-1 0,21 21 16,-21-21-16,0 0 0,0 1 0,0-1 16,21 0-16,-21 0 0,22 0 0,-1-21 15,-21 21-15,21 1 0,0-22 16,0 0-16,0 0 0,1 0 0,-1 0 16,0 0-16,0 0 0,0 0 0,0 0 15,1 0-15,-1-22 0,0 22 0,0-21 16,0 0-16,-21 0 15,21 0-15,1 0 0,-1-22 0,0 1 16,0 0-16,0-1 0,22-20 0,-22-1 16,0 1-16,0-1 0,0 1 15,0-1-15,1 22 0,-22 0 0,0-1 16,21 22-16,-21-21 0,0 21 16,0-1-16,-21 22 15,-1 22-15,22-1 16,-21 0-16,0 0 0,0 21 0,0-20 15,0 20-15,-1 0 0,22 1 16,-21-1-16,21 21 0,-21-20 0,21-1 16,0 0-16,0 1 0,0 20 15,0-42-15,0 22 0,0-1 16,0-21-16,0 22 0,21-22 0,0 0 16,-21 0-16,22 0 0,-1 0 0,0-21 15,0 22-15,0-22 0,0 0 16,1 0-16,-1 0 0,0 0 15,0 0-15,0 0 0,0-22 0,1 1 16,-1 0-16,0 0 0,0 0 16,-21 0-16,0-1 0,0 1 15,0 0-15,0 0 0,0 0 16,0 0-16,0-1 0</inkml:trace>
  <inkml:trace contextRef="#ctx0" brushRef="#br0" timeOffset="13766.99">18627 995 0,'0'0'16,"21"0"15,-21-21-31,21 21 0,21 0 0,-21 0 16,1 0-16,-1 0 0,21 0 15,-21-21-15,22 21 0,-22 0 0,0 0 16,21 0-16,-21 0 0,1 0 0,-1 0 15,0 0-15,0 0 16,0-22-16,0 22 0,1 0 0,-1 0 16,0 0-16,0-21 0,-21 0 15,21 21-15,0 0 0</inkml:trace>
  <inkml:trace contextRef="#ctx0" brushRef="#br0" timeOffset="14271.7">20680 1185 0,'0'0'0,"0"-21"16,42-42-16,-42 42 15,0-1-15,0 1 16,0 42 0,0 1-1,0-1-15,0 0 0,0 0 16,-21 0-16,21 0 0,0 22 0,0-22 16,-21 0-16,21 21 0,0-20 0,-21-1 15,21 0-15,0 0 16,0 0-16,0 0 0,0 1 0,0-1 31,0-42 0,0-1-31,0 1 0,0 0 0</inkml:trace>
  <inkml:trace contextRef="#ctx0" brushRef="#br0" timeOffset="14628.5">20807 656 0,'0'0'16,"0"-21"-16,0 0 0,-21 21 0,-22-21 16,22 21-1,21 21-15,-21 0 16,21 0-16,0 0 0,0 1 16,0-1-16,21-21 15,0 21-15,0-21 0,22 0 16,-22 0-16,0 0 0,21 0 0,-20 0 15,-1-21-15,0 0 0,-21-1 16,21 1-16,-21 0 16,0 0-16,0 0 0,0 0 0,0-1 15,-21 1-15,0 21 0,0 0 16,-1 0-16,1 0 16,0 0-16,0 0 0,0 21 15,0 1-15,-1-1 0,1 0 16,21 0-16,-21 0 0,21 0 15,0 1-15,0-1 0,0 0 0,0 0 16,0 0-16,21 22 0,0-22 0,1 0 16,-1 0-16</inkml:trace>
  <inkml:trace contextRef="#ctx0" brushRef="#br0" timeOffset="15115.21">21230 1058 0,'0'0'0,"0"22"15,-21-1 1,0 0-16,0 0 16,21 0-16,-22 0 0,1 1 15,0-1-15,21 0 0,0 0 0,0 0 16,0 0-16,-21 1 0,21-1 16,0 0-16,0 0 0,0 0 0,0 0 15,0 1-15,0-1 0,0-42 47,0-1-31,0 1-16,0 0 0,0 0 15,0 0-15,0-22 0,21 22 16,-21-21-16,21 0 0,0-1 0,1 1 16,20 0-16,-21-1 0,21 1 15,1 21-15,-1-22 0,0 22 0,1 0 16,-1 21-16,-21 0 0,22 0 0,-1 0 15,-21 0-15,21 21 0,-20 0 16,-1 22-16,0-22 0,-21 21 0,0-21 16,0 22-16,0-1 0,0-21 0,0 22 15,0-22-15,0 21 0,0-21 16,-21 0-16,0 22 0,21-22 0,0 0 16,-22-21-16,1 21 0,21 0 0,-21-21 15,21 22-15,21-22 31,22-22-15,-22 22-16,21-21 0,-21 0 0</inkml:trace>
  <inkml:trace contextRef="#ctx0" brushRef="#br0" timeOffset="15647.43">23050 995 0,'0'0'0,"0"-42"0,0 20 16,-21-20-16,21 21 0,-21-21 0,0 20 15,0 1-15,0 0 0,-1 0 0,1 21 16,0 0-16,0 0 0,0 0 16,0 0-16,-22 0 0,22 21 0,-21 0 15,21 0-15,-1 22 0,-20-1 16,21-21-16,0 22 0,0-1 0,-1 0 15,1 1-15,0-1 0,21 0 0,-21 1 16,21-22-16,0 21 0,0-21 16,0 0-16,0 1 0,21-1 15,0 0-15,0-21 0,1 0 0,-1 0 16,21 0-16,-21 0 0,22 0 0,-22 0 16,21 0-16,-21-21 0,0 21 15,1-21-15,-1-1 0,0 1 0,0 0 16,0-21-16,0-1 0,1 22 0,-1-21 15,-21-22-15,21 22 0,-21 0 16,21-1-16,-21 1 0,0 21 0,0 0 16,0 0-16,0 42 15,0 0 1,0 21-16,0-21 0,-21 22 0,21-1 16,0 0-16,0-20 15,0 20-15,0 0 0,0-21 0,0 22 0,0-22 16,21 0-16,0 0 0,-21 0 15,0 1-15,21-22 0,1 21 0,-1-21 16,0 0-16,0 0 16,0 0-16,0 0 0,1-21 15,-1-1-15,0 22 0,0-21 0</inkml:trace>
  <inkml:trace contextRef="#ctx0" brushRef="#br0" timeOffset="16760.4">23580 529 0,'0'0'0,"0"-42"16,0 21-16,0-22 0,0 22 0,0 0 16,0 0-16,-22 21 15,1 21 1,0-21-16,21 42 0,-21-20 16,0-1-16,21 21 0,0 0 0,-21 1 15,21-1-15,-22 0 0,22 22 16,-21-22-16,21 22 0,0-22 0,0 22 15,0-22-15,0 0 0,0 1 16,-21-1-16,21 0 0,0 1 0,0-22 16,0 0-16,0 0 0,0 0 0,0 0 15,0 1-15,0-1 16,0-42 15,0-1-31,0 1 16,0 0-16,0 0 0,0-21 15,21 20-15,0-20 0,-21 21 0,22-21 16,-1-1-16,0 22 0,21-21 0,-21 21 16,1-1-16,-1-20 0,21 42 15,-21-21-15,0 21 0,1 0 0,-1 0 16,21 0-16,-21 0 0,0 0 0,1 21 16,-1 0-16,0 0 0,0 1 15,-21-1-15,0 0 0,0 21 0,0-21 16,0 1-16,0-1 0,0 0 15,-21 0-15,0 0 0,0 0 16,-1 1-16,1-1 0,0-21 0,-21 21 16,21-21-16,-1 0 0,-20 0 0,21 0 15,0 0-15,0 0 0,-22 0 16,22 0-16,0 0 0,0 0 16,0 0-16,21 21 46,21-21-46,0 0 16,0 21-16,0-21 0,0 0 0,1 0 16,20 0-16,-21 0 0,21 0 15,-20 0-15,20 0 0,0 0 0,1 0 16,-22 0-16,21-21 0,0 21 0,-20-21 16,20 0-16,-21 0 0,0-22 15,22 22-15,-22-21 0,0-1 0,0 1 16,0 21-16,0-21 0,1 20 15,-1-20-15,0 21 0,-21 0 0,21 0 16,-21-1-16,21 22 0,-21-21 16,21 21-16,1 0 15,-1 0 1,0 21 0,-21 1-1,21-22 1,-21-22 15,0 1-15,-21 21-1,0 0 1,0 0-16,-1 21 0,1-21 16,0 22-16,0 20 0,-21-21 15,20 21-15,1-20 0,0 20 16,0-21-16,21 21 0,0 1 0,-21-22 15,21 21-15,0-21 0,0 1 0,0-1 16,0 0-16,21 0 0,0 0 16,0 0-16,22-21 0,-22 22 0,21-22 15,0 0-15,-20 0 0,20 0 0,0 0 16,1 0-16,-1 0 0,-21 0 0,21-22 16,-20 22-16,20-21 0,-21 0 15,0 0-15,0 21 0,1-21 0,-1 0 16,-21-1-16,0 1 15,21 21-15,-21-21 16,-21 21 0,0 0-16,-22 0 0,22 0 15</inkml:trace>
  <inkml:trace contextRef="#ctx0" brushRef="#br0" timeOffset="17951.25">1841 3133 0,'0'-21'31,"0"-1"-31,0 1 16,0 0-16,0 0 0,0 0 15,0 0-15,0-1 0,0 1 0,0-21 16,0 21-16,0 0 15,0-1-15,0 1 0,0 0 16,0 42 15,0 0-31,0 1 0,0-1 16,0 21-16,0 0 0,0 1 0,0 20 16,0-20-16,0 20 0,-21 1 0,21-22 15,-21 21-15,21 1 0,-21-22 16,21 1-16,0 20 0,-21-21 0,21-20 15,-21 20-15,21 0 0,-22-21 16,22 1-16,0-1 0,0 0 16,-21-21-16,21 21 0,-21-42 31,21 0-15,0 0-16,-21-22 15,21 22-15,-21 0 0,0-21 0,21-1 16,0 1-16</inkml:trace>
  <inkml:trace contextRef="#ctx0" brushRef="#br0" timeOffset="18541.09">1418 3112 0,'0'0'0,"-21"-22"0,0-20 0,-22 21 15,1-21-15,21 20 0,0 1 0,-22 0 16,22 0-16,21 0 0,0 0 16,0-1-16,0 1 15,0 0-15,0 0 0,43 21 16,-22-21-16,21 0 0,22-1 0,-22 22 15,21 0-15,1-21 0,-1 21 16,1 0-16,-1 21 0,1 1 0,-22-1 16,1 0-16,-1 21 0,-21 1 15,0-1-15,-21 0 0,0 1 0,0-1 16,-21 21-16,0-20 0,-21-1 16,20 22-16,-20-22 0,0 0 0,-1 1 15,1-22-15,0 21 0,-1-21 16,1 0-16,21 1 0,-21-22 15,20 0-15,1 0 0,21-22 32,0 1-32,21 0 0,1-21 0,-1 21 15,21-1-15,-21 1 0,22 0 16,20 0-16,-21 0 0,1 0 0,20 21 16,1 0-16,-1 0 0,1 21 15,-1-21-15,1 42 0,-1-21 0,1 0 16,-22 22-16,0-1 0,1 0 0,-22-20 15,0 20-15,-21 0 0,0 1 16,-21-1-16,-21-21 0,20 21 0,-41 1 16,21-22-16,-1 0 0,-20 21 0,-1-20 15,22-1-15,-22 0 16,1-21-16,-1 21 0,1-21 0,-1 0 16,22 0-16,-21 0 0,20 0 15,-20 0-15,42-21 0,-22 21 0,1-21 16,21 0-16,0-1 0,-1 1 15,22 0-15,0 0 0,0 0 0,0 0 16,0-1-16,43-20 0,-22 21 0,21 0 16,1 21-16,-1-21 0,21-1 15,-20 22-15,20-21 0,-20 21 0,20 0 16,-21 0-16,22 0 0</inkml:trace>
  <inkml:trace contextRef="#ctx0" brushRef="#br0" timeOffset="20139.65">2857 3598 0,'22'0'0,"-44"0"0,65 0 15,-1 0-15,-21-21 0,-21 0 16,21 21-16,-21-21 0,22 0 0,-22 0 16,0-1-16,0 1 0,0 0 15,0 0-15,0 0 0,-22 0 16,1-1-16,0 1 0,0 0 15,0 0-15,0 21 0,-1 0 0,1 0 16,-21 0-16,21 0 0,-22 0 16,1 21-16,0 0 0,21 22 0,-22-22 15,1 21-15,0 0 0,20 1 0,1-1 16,0 0-16,0 1 0,21-1 16,0-21-16,0 22 0,0-22 0,21 0 15,0 0-15,0 0 0,22 0 16,-1-21-16,-21 0 0,22 0 0,-1 0 15,0 0-15,1 0 0,-1 0 0,0-21 16,-21 0-16,22 21 0,-22-21 16,21 0-16,-21 0 0,-21-1 0,22 1 15,-22-21-15,21 21 0,-21 0 16,0-22-16,0 22 0,0 0 16,0 0-16,0 0 0,0-1 0,-21 1 15,-1 21-15,1 21 16,21 1-1,0-1-15,-21 0 0,21 0 0,0 21 16,0-20-16,0-1 0,0 0 0,0 0 16,0 21-16,0-20 0,21-1 15,0 0-15,1 0 0,-1 0 16,0-21-16,0 0 0,0 0 0,0 0 16,22 0-16,-22 0 0,21 0 15,-21-21-15,22 21 0,-22-21 0,21 0 16,-21 0-16,22-1 0,-22 1 15,21 0-15,-21-21 0,1 21 16,-1-22-16,-21 22 0,0-21 0,0 21 16,0-22-16,0 22 0,0 0 0,0 0 15,0 0-15,0-1 0,0 44 32,0-1-32,-21 0 0,21 0 0,0 21 15,-22-20-15,22-1 0,-21 21 16,21-21-16,0 0 0,0 1 15,0 20-15,0-21 0,-21 0 0,21 0 16,0 1-16,0-1 0,0 0 16,0-42 15,0 0-31,21-1 16,-21 1-16,0 0 0,21 0 15,1 0-15,-22-22 0,21 22 0,0-21 16,-21 21-16,21-22 0,0 1 0,0 21 15,1 0-15,-22 0 0,21-1 16,0 22-16,0 0 0,0 0 0,0 0 16,-21 22-16,22-1 15,-22 0-15,0 0 0,0 0 16,0 0-16,0 22 0,0-22 0,0 0 16,0 21-16,0-20 0,0-1 0,21 21 15,-21-21-15,21 0 0,0 1 0,-21-1 16,21 0-16,0 0 0,1-21 15,-1 0-15,0 21 0,0-21 0,0 0 16,0 0-16,1 0 0,20 0 0,-21-21 16,0 0-16,0 21 0,1-21 0,-22 0 15,21-1-15,0-20 0,-21 21 16,0-21-16,0 20 0,21-41 0,-21 21 16,21-1-16,-21-20 0,0-1 0,0 1 15,0-1-15,21 22 0,-21-22 16,22 22-16,-22-21 0,21 20 15,0 1-15,-21 21 0,21-22 0,-21 22 16,21 21-16,-21-21 0,0 42 16,0 0-1,0 1-15,0-1 0,0 0 0,0 21 16,0 1-16,0-1 0,0 0 0,-21 22 16,0-22-16,21 22 0,-21-22 15,0 21-15,21-20 0,-22-1 0,1 0 16,21 1-16,0-22 0,-21 21 15,21-21-15,-21 1 0,21-1 16,-21 0-16,21 0 0,0-42 31,0 0-15,21 0-16,0-1 16,0-20-16,0 21 0,-21 0 0,22-22 15,-1 22-15,0-21 0,0 21 0,21-22 16,-20 22-16,-1 0 0,0 0 15,0 0-15,0 21 0,0 0 16,-21 21 15,-21 0-31,0-21 16,0 21-16,-21 0 0,20-21 0,1 22 16,0-1-16,0-21 0,0 21 0,0 0 15,-1-21-15,1 21 0,0-21 16,21 21-16,-21-21 0,21 22 15,0-1-15,0 21 32,0-21-32,21 0 0,0-21 0,0 22 15,1-1-15,-1 0 0,0 0 16,21-21-16,-21 21 0,1 0 0,-1-21 16,0 0-16,0 22 0,0-22 0,0 0 15,1 0-15,-1 0 16,0 0-16,0 0 0,0 0 15,0 0-15,1-22 16,-22 1-16,21 0 16,-21 0-16,21 0 0,-21-22 15,21 22-15</inkml:trace>
  <inkml:trace contextRef="#ctx0" brushRef="#br0" timeOffset="21183.24">5948 3598 0,'0'22'0,"21"-22"16,0 0 0,0 0-1,0-22-15,1 1 16,-1 0-16,-21 0 0,21 21 0,0-42 15,-21 20-15,21 1 0,0-21 0,-21 21 16,22-22-16,-1 1 0,0 0 16,-21-1-16,0-20 0,21 21 0,0-1 15,-21-20-15,0-1 0,0 1 0,0 20 16,21-20-16,-21-1 0,0 1 16,0 21-16,0-1 0,0 1 0,0 21 15,0 0-15,0-1 0,-21 22 0,0 0 16,0 22-1,21-1-15,-21 21 0,21 0 0,0 1 16,-21 20-16,21-20 0,-22 20 0,22 1 16,0-1-16,0 22 0,0-22 15,0 1-15,-21-1 0,21 22 0,0-22 16,0-20-16,0 20 0,0-20 0,0-1 16,0 0-16,0 1 0,0-22 0,0 0 15,0 0-15,0 0 0,0 0 16,21-21-1,1-21 1,-22 0-16,21 0 0,0-21 0,0 20 16,0 1-16,0-21 0,-21 0 15,22 20-15,-1-20 0,0 21 0,0-21 16,0 20-16,0-20 0,-21 21 0,22 21 16,-1-21-16,-21 0 15,21 21-15,-21 21 16,0 0-16,21 0 0,-21 0 0,0 0 15,0 1-15,0 20 0,0-21 16,0 0-16,0 22 0,0-22 16,0 0-16,0 21 0,0-21 0,0 1 0,0-1 15,0 0-15,21 0 16,22-21-16,-22 0 16,0 0-16,0 0 0,21 0 0,1 0 15,-22 0-15,21-21 0,1 21 0,-1-21 16,0 0-16,-21-1 0,22 22 0,-22-42 15,21 21-15,-21 0 0,1-22 16,-22 22-16,21-21 0,-21 0 0,0 20 16,0-20-16,0 0 0,0-1 0,0 22 15,0 0-15,0 0 0,0 0 0,-21 21 16,-1 0-16,1 0 16,0 0-16,0 0 0,0 21 0,0 0 0,-1 0 15,1 22-15,0-22 0,0 21 16,21 0-16,0 1 0,0-22 0,0 21 15,0 1-15,0-22 0,0 21 16,0-21-16,0 0 0,0 22 0,21-22 16,0-21-16,0 21 0,1 0 0,-1-21 15,0 0-15,21 0 0,-21 0 0,22 0 16,-22 0-16,21 0 0,1 0 16,-22-21-16,21 0 0,0 0 0,1 0 15</inkml:trace>
  <inkml:trace contextRef="#ctx0" brushRef="#br0" timeOffset="22511.95">8699 3387 0,'22'-21'31,"-22"-1"-31,21 22 0,0-21 0,-21 0 15,0 0-15,21 0 0,-21 0 16,21-1-16,-21-20 0,0 21 0,0 0 16,0 0-16,0-22 0,-21 22 0,0-21 15,0 21-15,-22-22 0,22 22 16,-21 0-16,21 0 0,-22 21 0,22 0 16,-21 0-16,21 0 0,-22 0 15,22 0-15,0 21 0,-21 0 0,21 21 16,-1 1-16,1-1 0,0 0 15,0 1-15,0 20 0,21 1 0,0-22 16,0 22-16,0-22 0,0 0 0,0 1 16,0-1-16,21-21 0,0 0 0,0 0 15,22 1-15,-22-1 0,0-21 16,21 0-16,-21 0 0,22 0 0,-1 0 16,0-21-16,-20-1 0,20 22 0,21-42 15,-20 21-15,-1 0 0,0-22 0,1 1 16,-22 0-16,21-1 0,1 1 15,-22-21-15,21-1 0,-21 22 16,0-22-16,22 1 0,-22-22 0,0 22 16,0-22-16,0 0 0,-21 22 0,0-22 15,0 22-15,0-1 0,0 22 16,0-1-16,0 1 0,0 0 0,0 21 16,0-1-16,-21 22 0,0 0 0,0 0 15,0 22-15,0-1 0,-1 21 16,1 0-16,0 1 0,0 20 0,0 1 15,0-1-15,-1 1 0,22-1 0,-21 22 16,21-22-16,-21 1 0,21-1 16,0 1-16,0-22 0,0 22 0,0-22 15,0 22-15,21-22 0,0 0 16,1 1-16,-1-22 0,21 21 0,-21-21 16,22 0-16,-22-21 0,21 0 15,0 0-15,1 0 0,-22 0 0,21 0 16,1 0-16,-1-21 0,0 0 0,1 0 15,-1 0-15,-21 0 0,21-1 0,-20-20 16,-1 21-16,0-21 0,-21 20 16,0-20-16,0 21 0,0 0 0,0-22 15,0 22-15,0 0 0,-21 21 0,0-21 16,-1 21-16,1 0 0,0 0 0,0 0 16,0 0-16,0 21 0,-1 0 15,1 0-15,0 1 0,21-1 16,-21 0-16,0 21 0,21-21 0,-21 22 15,21-22-15,0 21 0,0-21 0,0 1 16,0 20-16,21-21 0,0 0 0,0 0 16,0-21-16,0 22 0,22-22 15,-22 0-15,21 0 0,1 0 0,20 0 16,-21 0-16,22-22 0,-22 1 0,22 21 16,-22-21-16,0 0 0,1-21 0,-1 20 15,0 1-15,-20-21 0,-1 21 16,0-22-16,0 22 0,-21-21 15,21 21-15,-21-22 0,0 22 0,0-21 0,0 21 16,0 0-16,0-1 0,-21 22 16,0 0-16,0 0 15,0 0-15,-1 0 0,1 22 16,21-1-16,-21 21 0,0-21 0,0 22 16,0-1-16,21 21 0,-22-20 0,1 20 15,21 1-15,-21-1 0,21 1 0,0 20 16,0-20-16,0 21 0,-21-1 15,21 1-15,0 0 0,-21 20 0,21-20 16,-21 0-16,21 21 0,-22-22 16,1 1-16,0-22 0,21 22 0,-21-21 0,0-1 15,21 1-15,-21-22 0,21 0 16,0 1-16,0-22 0,-22 0 0,22 0 16,0-42-1,22 0-15,-22 0 16,0-1-16,21 1 0,0 0 15,-21 0-15,21-21 0,-21 20 0,0-20 16,21 0-16,0-1 0,1 1 0,-22 0 16,0-1-16,21-20 0,0-1 0,-21 1 15</inkml:trace>
  <inkml:trace contextRef="#ctx0" brushRef="#br0" timeOffset="22803.79">9948 3514 0,'0'0'0,"0"-64"16,0 1-16,0 20 0,0-84 15,0 85-15,21 0 0,1 21 16,-1-1-16,0-20 0,0 21 0,0 21 16,0-21-16,22 0 0,-22-1 15,21 22-15,1 0 0,-22 0 0,21 0 16,-21 0-16,0 22 0,1-22 0,-1 21 16,-21 21-16,0-21 0,0 22 0,0-22 15,0 21-15,-21 0 0,-1-20 16,-20 20-16,21 0 0,-21-21 0,20 1 15,-20 20-15,21-21 0,-21 0 16,20-21-16,1 21 0,0 1 0,0-22 16,0 0-16,42 0 31,0 0-15,0 0-16,0-22 0</inkml:trace>
  <inkml:trace contextRef="#ctx0" brushRef="#br0" timeOffset="24977.5">10816 2921 0,'0'0'0,"0"-42"0,0 21 16,0-1-16,-21 22 15,0 0-15,0 0 0,-1 0 16,1 43-16,0-22 0,0 0 0,0 21 15,0-20-15,-1 20 0,22 0 0,0-21 16,-21 22-16,21-1 0,0-21 16,0 22-16,0-1 0,0-21 0,0 0 15,0 0-15,21 1 0,-21-1 0,22 0 16,-1-21-16,0 0 0,0 0 0,0 0 16,0 0-16,1 0 0,-1 0 15,21 0-15,-21-21 0,0 21 16,1-21-16,20-1 0,-21 1 0,0-21 15,0 21-15,1-22 0,-22 22 0,0-21 16,21 0-16,-21-1 0,0 1 16,0 0-16,0-1 0,0 1 0,0 0 15,-21 20-15,-1 1 0,1 0 0,0 0 16,0 0-16,0 21 0,-22 0 0,22 0 16,-21 0-16,21 21 0,0 0 15,-22 0-15,22 0 0,0 1 0,0-1 16,0 21-16,-1-21 0,22 22 0,0-22 15,0 21-15,0-21 0,0 0 16,22 22-16,-1-22 0,0 0 16,0 0-16,21 0 0,-20-21 0,20 22 15,0-22-15,1 0 0,-1 0 0,21 0 16,-20 0-16,20-22 0,1 1 0,-1 21 16,-20-21-16,20 0 0,-21 0 15,22 0-15,-22-1 0,-21 1 0,22 0 16,-22 0-16,0-21 0,0 20 0,-21 1 15,0 0-15,-21 21 16,0 0 0,0 0-16,0 0 0,-1 21 15,1 0-15,0-21 0,0 22 0,0-1 16,21 0-16,0 0 0,0 0 0,0 0 16,0 1-16,0 20 0,21-21 0,0 0 15,0 0-15,0 1 0,1-1 16,-1 0-16,0 0 0,0 0 0,0-21 15,-21 21-15,21 1 0,-21-1 16,-21-21 0,0 0-1,0 0-15,0 0 0,0 0 0,-1-21 16,1 21-16,0 0 0,0 0 16,0-22-16,0 22 0,-1 0 0,1 0 0,21 22 46,21-1-46,1-21 16,-1 0-16,0 21 0,0-21 0,0 0 16,0 0-16,1 0 0,-1 0 0,21 0 15,-21 0-15,0 0 0,1 0 16,20 0-16,-21 0 0,0-21 0,22 0 16,-22 21-16,0-22 0,0 1 15,0 0-15,0 0 0,1 0 0,-22-22 0,21 22 16,-21 0-16,21-21 0,-21 21 0,0-1 15,0-20-15,0 21 0,0 0 16,0 0-16,-21 42 31,21 0-31,0 0 16,-21 0-16,21 0 0,-22 1 0,22-1 16,0 0-16,0 21 0,0-21 15,0 1-15,0-1 0,22 0 0,-1 0 16,0 0-16,0 0 0,0 1 0,0-22 15,1 0-15,20 0 0,-21 0 16,0 0-16,0 0 0,22 0 16,-22-22-16,0 22 0,0-21 0,0 0 15,1 0-15,-1 0 0,0 0 16,0-22-16,0 22 0,-21-21 0,21-1 16,1 1-16,-1 0 0,-21-1 0,21-20 15,0 21-15,0-22 0,-21 1 16,0-1-16,21 22 0,-21-1 0,0 1 15,0 0-15,0-1 0,0 22 0,0 0 16,-21 21 0,0 21-16,21 0 15,-21 1-15,0 20 0,0-21 0,21 21 16,0 1-16,-22-1 0,22 22 0,-21-22 16,21 0-16,0 1 15,0-1-15,0 0 0,0 1 0,0-1 16,0 0-16,0 1 0,0-22 0,0 21 15,21-21-15,1 22 0,-1-22 0,0 0 16,0 0-16,0 0 0,0-21 16,22 0-16,-22 0 0,0 0 0,21 0 15,-20 0-15,-1 0 0,21 0 0,-21-21 16,0 21-16,1-21 0,-1 0 0,0 0 16,0-22-16,0 22 0,0 0 15,-21 0-15,0-22 0,0 22 16,22 0-16,-22-21 0,0 21 0,0-1 0,0 1 15,0 0 1,-22 21-16,1 0 0,21 21 16,-21-21-16,0 21 0,21 1 15,0-1-15,0 0 0,-21 0 0,21 0 16,0 0-16,0 1 0,0-1 0,0 0 16,0 0-16,21 0 0,0 0 0,0 1 15,0-1-15,1 0 0,20 0 0,-21-21 16,0 0-16,22 21 0,-1-21 15,-21 0-15,21 0 0,1 0 0,-1 0 16,0 0-16,1 0 0,-1 0 0,0-21 16,-20 21-16,20-21 0,0 0 15,-21 0-15,22 21 0,-22-22 0,0 1 16,0-21-16,0 21 0,1 0 16,-22-1-16,0-20 0,0 21 0,0 0 15,0 0-15,0-1 0,0 1 0,-22 0 16,22 0-16,-21 21 0,0 0 0,-21 0 15,21 0-15,-1 0 0,1 0 16,0 0-16,0 0 0,-21 0 0,20 21 16,1 0-16,0 0 0,21 1 0,-21-1 15,21 0-15,-21 0 0,21 0 0,0 0 16,0 1-16,0-1 0,0 0 16,0 0-16,21 0 0,0-21 15,0 21-15,0 1 0,1-22 0,-1 0 16,0 0-16,0 21 0,0-21 0,22 0 15,-22 0-15,0 0 0,0 0 0,0-21 16,-21-1-16,21 1 0,1 21 16,-22-21-16,21 0 0,-21-21 0,0 20 15,21 1-15,-21-21 0,21 0 0,-21-1 16,0 1-16,21 0 0,0-22 0,-21 1 16,22-1-16,-22 1 0,21-1 15,0 1-15,-21 20 0,0-20 0,21 20 16,-21 1-16,0 21 0,21 0 15,-21 0-15,0-1 0,-21 44 32,0 20-32,21-21 0,0 21 15,-21 1-15,0-1 0,21 0 0,-22 22 16,22-22-16,-21 22 0,21-1 0,0 1 16,0-22-16,0 22 0,0-22 15,0 0-15,0 1 0,0-1 0,0 0 16,0 1-16,21-1 0,-21-21 0,22 0 15,-1 0-15,0 1 0,0-1 0,0-21 16,0 0-16,1 21 0,-1-21 0,0 0 16,0 0-16,21 0 15,-20 0-15,20 0 0,-21-21 0,0 21 0,0-21 16,1-1-16,20 22 0,-21-21 16,-21 0-16,21 0 0,0 0 0,-21 0 15,0-1-15,0 1 0,0 0 16,0 0-16,-21 0 15,0 21-15,0-21 0,0-1 0</inkml:trace>
  <inkml:trace contextRef="#ctx0" brushRef="#br0" timeOffset="25243.99">12298 2752 0,'21'0'15,"0"0"-15,0 0 0,0 0 0,22 0 0,-22-21 16,21 21-16,-21 0 0,22 0 0,-1-22 16,-21 22-16,22 0 0,-1 0 0,-21-21 15,21 21-15,-20 0 0,-1 0 16,0-21-16,-21 0 15,0 0 1,-21 21-16,0 0 0,-1-21 16</inkml:trace>
  <inkml:trace contextRef="#ctx0" brushRef="#br0" timeOffset="25570.89">11938 2625 0,'0'0'0,"0"21"0,-21 0 0,0-21 15,21-21 32,21 21-31,-21-21-16,0 42 62,21 0-46,-21 0 0,21-21-16,0 0 15,0 0-15,1 0 0,-1 0 16</inkml:trace>
  <inkml:trace contextRef="#ctx0" brushRef="#br0" timeOffset="27135.06">15388 2646 0,'21'0'16,"-21"-21"-16,0 0 0,21 21 0,-21-22 15,0 1 1,0 0-16,0 0 0,22 0 0,-22 0 16,0-1-16,0 1 15,0 0 1,0 42-1,0 0-15,0 1 0,0-1 16,0 21-16,-22 0 0,22 1 16,0-1-16,0 22 0,-21-22 0,0 0 15,21 1-15,-21-1 0,21 0 0,0 1 16,-21-1-16,21 0 0,0-21 0,0 22 16,0-22-16,0 0 15,0 0-15,0 0 0,0 1 0,0-1 16,0-42 15,21 21-31,0-22 16,-21 1-16,21 0 0,0 0 0,1 0 15</inkml:trace>
  <inkml:trace contextRef="#ctx0" brushRef="#br0" timeOffset="28371.35">15960 2625 0,'0'0'0,"21"-21"0,-21-1 0,0 1 16,21 21-16,-21-21 0,21 0 0,-21 42 47,0 0-47,-21 22 0,21-22 16,-21 21-16,0 0 0,21-20 15,-22 20-15,1 0 0,21 1 0,0-1 16,-21-21-16,21 21 0,-21-20 0,21 20 15,0-21-15,0 0 0,0 0 16,0 1-16,0-1 0,21 0 0,0 0 16,0-21-16,22 0 0,-22 21 0,21-21 15,-21 0-15,22 0 0,-1 0 16,0 0-16,1-21 0,-22 21 16,21-21-16,1 0 0,-22 0 0,0 21 15,0-22-15,-21 1 0,0 0 0,0-21 16,0 21-16,0-1 0,0-20 15,-21 21-15,-21-21 0,20-1 0,1 22 16,0-21-16,0 21 0,0-1 0,-22 1 16,22 0-16,0 21 0,0-21 0,0 21 15,0 0 1,21-21 0,21 21-16,0 0 0,0 0 15,21-21-15,-20 21 16,20 0-16,0 0 0,1-22 0,-1 22 15,0-21-15,1 21 0,-1 0 0,0 0 16,1 0-16,-1 0 0,0 0 16,-21 0-16,1 0 0,-1 0 0,21 21 15,-21 1-15,0-1 0,-21 0 16,0 0-16,0 0 0,0 0 16,0 1-16,0-1 0,0 0 0,0 0 15,0 0-15,0 0 0,0 1 0,0 20 16,-21-21-16,21 0 0,-21 0 0,21 1 15,-21-22-15,21 21 16,0 0-16,0 0 0,0 0 0,0 0 16,21-21-16,0 22 15,0-22-15,1 0 0,-1 0 0,0 0 16,0 0-16,0 0 16,0-22-16,1 22 0,-1-21 0,0 21 15,-21-21-15,0 0 0,0 0 16,0 0-16,0-22 0,0 22 0,0 0 15,-21 0-15,21-22 0,-21 1 16,-1 21-16,22-21 0,-21 20 0,0-20 16,0 21-16,0 0 0,21 0 0,0-1 15,0 1-15,-21 0 16,21 0 0,21 21-16,0 0 15,0 0-15,0 0 0,0 0 16,1 0-16,20 0 0,-21 0 0,0 0 15,22 0-15,-22 0 0,0 0 0,0 0 16,0 0-16,0 0 0,1 21 0,-1 0 16,-21 0-16,21-21 15,-21 22-15,0-1 0,0 0 0,0 0 16,0 21-16,0-20 0,0-1 0,0 0 16,0 21-16,0-21 0,-21 1 15,21 20-15,0-21 0,-21 0 16,21 0-16,0 1 0,0-1 0,0 0 15,0 0-15,21 0 0,0-21 0,0 21 16,0 1-16,0-22 0,1 0 16,20 21-16,-21-21 0,21 0 0,-20 0 15,20 0-15,-21 0 0,0 0 0,0 0 16,1-21-16,-1-1 0,0 22 0,-21-21 16,21 0-16,-21 0 0,0 0 15,0-22-15,0 22 0,0-21 0,0 0 16,0-22-16,0 22 0,0-1 0,0 1 15,-21 0-15,0-1 16,0 1-16,-1 21 0,1-21 0,0 42 16,0-22-16,0 22 0,-22 0 0,22 0 15,-21 0-15,21 0 0,-22 22 16,22-1-16,0 0 0,0 0 0,0 0 16,0 0-16,21 1 0,0-1 0,-22-21 15,22 21-15,0 0 0,0 0 16,0 0-16,22-21 31,-1 0-31,0-21 0</inkml:trace>
  <inkml:trace contextRef="#ctx0" brushRef="#br0" timeOffset="30819.31">19325 2836 0,'21'0'47,"-21"-21"-47,21 0 16,-21 0-1,22 21-15,-22-21 0,0 0 16,0-1-16,0 1 0,0 0 15,0 0-15,0 0 0,0 0 0,0-22 16,0 22-16,0 0 0,-22-21 16,22 20-16,0 1 0,-21 0 0,21 0 15,-21 0-15,0 21 0,21-21 0,-21 21 16,0 0-16,-1 0 0,1 0 16,0 0-16,0 0 0,-21 0 15,20 21-15,1 0 0,-21 0 16,21 21-16,-22-20 0,22 20 0,-21-21 15,21 21-15,0 1 0,-1-1 16,1 0-16,0 1 0,21-1 0,0 0 16,0 1-16,0-22 0,0 21 0,0-21 15,0 1-15,0 20 0,0-21 16,0 0-16,21-21 0,0 21 0,1 1 16,-1-22-16,0 21 0,0-21 15,0 0-15,0 0 0,1 0 16,-1 0-16,0 0 0,0 0 0,0-21 15,0-1-15,1 22 0,-1-21 0,0 0 16,0 0-16,0 0 0,0 0 16,22-1-16,-22 1 0,0-21 0,21 0 15,-20-1-15,-1 1 0,21 0 16,-21-1-16,0 1 0,1 0 0,20-1 16,-21 1-16,-21 0 0,21 20 15,0-20-15,-21 21 0,0 0 0,0 0 16,0 42 15,0 0-31,0 21 0,0-21 0,0 22 16,0-1-16,0 0 0,0 1 0,0-1 15,0 0-15,0 1 0,22-1 16,-1 0-16,0-20 0,0 20 0,0-21 16,0 0-16,1 0 0,-1 1 0,0-22 15,21 0-15,-21 21 16,22-21-16,-22 0 0,21 0 0,1 0 15,-1-21-15,0-1 0,1 22 0,-1-21 16,0 0-16,-21 0 0,22 0 0,-22-22 16,21 22-16,-21-21 0,1 0 15,-1-1-15,0-20 0,-21 20 0,0-20 16,21-1-16,-21 22 0,0 0 0,21-22 16,-21 43-16,0-21 0,0-1 15,0 22-15,0 0 0,0 42 16,0 0-1,0 1-15,-21 20 0,0 0 16,0 1-16,21 20 0,-21-21 16,-1 22-16,22 21 0,-21-22 0,21 1 15,0-1-15,-21 1 0,0-1 16,21 1-16,0-1 0,-21 1 0,21 20 16,-21-20-16,-1 20 0,22-20 0,0 21 15,0-22-15,-21 1 0,21 20 0,-21 1 16,0-22-16,21 22 0,0-21 0,0 20 15,0-20-15,0-22 0,0 22 16,0-43-16,0 21 0,0-21 0,21 0 16,0-21-16,0 0 0,22 0 0,-22 0 15,21 0-15,1-21 0,-1 0 0,-21 0 16,21 0-16,1-22 0,-22 22 16,0-21-16,21 0 0,-20-1 0,-1 1 15,0 0-15,-21-1 0,0 1 16,21 0-16,-21-1 0,0 1 0,0-22 15,0 22-15,-21-21 0,0 20 0,0 1 16,-1-22-16,-20 22 0,0 0 16,21-1-16,-22 22 0,1-21 0,0 21 15,20 0-15,-20-1 0,21 22 0,-21-21 16,20 21-16,1-21 16,21 0-16,21 0 15,1 21-15,-1-21 0,0-1 16,0 1-16,21 0 0,1 0 15,20 0-15,-20-22 0,20 22 0,1-21 16,-1-22-16,1 22 0,-1-21 16,-21-1-16,22 1 0,-22-1 0,22 1 15,-43-1-15,21 22 0,1-22 0,-22 22 16,0 0-16,-21-1 0,0 1 16,0 21-16,0 0 0,0-1 15,0 1-15,0 0 0,-21 21 16,0 0-16,-1 21 15,1 0-15,21 1 16,-21 20-16,0-21 0,21 21 0,-21-20 0,0 41 16,21-21-16,-22 1 15,22 20-15,-21-20 0,21 20 0,0-21 16,0 1-16,0-1 0,0 0 0,0 1 16,0-1-16,21 0 0,-21-20 15,22-1-15,-1 0 0,0 0 0,0 0 16,0-21-16,22 0 0,-22 21 0,0-21 15,21 0-15,1 0 0,-22 0 0,21 0 16,-21 0-16,22-21 0,-22 21 16,21-21-16,-21 0 0,0 0 0,1 0 15,-1-1-15,-21 1 0,0 0 0,21 0 16,-21-21-16,0 20 0,0 1 16,0 0-16,0 0 15,-21 21-15,0 0 16,-1 0-16,1 21 0,21 0 0,-21-21 15,0 21-15,0 22 0,21-22 16,0 0-16,0 0 0,0 0 0,0 1 16,0-1-16,0 0 0,0 0 0,0 0 15,0 0-15,21-21 0,-21 22 16,21-22-16,0 0 0,0 0 0,1 0 16,-1 0-16,0 0 0,0 0 15,0 0-15,0 0 0,1 0 0,-1 0 16,0-22-16,0 22 15,0-21-15,0 0 0,1 0 0,-1 0 16,0 0-16,0-1 0,0-20 0,0 21 16,1 0-16,-1 0 0,0-1 0,0 1 15,-21 0 1,0 42 0,0 0-16,0 1 0,0-1 15,0 0-15,0 0 0,0 0 16,0 0-16,0 1 0,0-1 15,0 0-15,21 0 0,0-21 16,1 0 0,-1 0-16,0 0 0,0 0 0,0 0 15,0 0-15,1 0 0,-1 0 0,0 0 16,0-21-16,0 21 0,-21-21 16,0 0-16,21 21 0,-21-22 15,0 1-15,0 0 0</inkml:trace>
  <inkml:trace contextRef="#ctx0" brushRef="#br0" timeOffset="31051.18">21124 2328 0,'0'0'0,"-21"0"15,-21 0 1,42-21-1,21 21-15,0 0 0,0-21 16,0 21-16,22 0 0,-22 0 16,21-21-16,1 21 0,-22 0 0,21 0 15,-21 0-15,22 0 0,-22 0 0,0 0 16,21 0-16,-21-21 0,22 21 16,-22 0-16,21-21 0</inkml:trace>
  <inkml:trace contextRef="#ctx0" brushRef="#br0" timeOffset="31718.8">23812 2540 0,'0'0'0,"22"0"0,62-21 15,-63 21-15,1-21 16,-1 0-16,-21-1 0,21 1 0,-21 0 16,21 0-16,-21 0 0,0 0 0,0-1 15,0 1-15,0-21 0,0 21 16,-21 0-16,0-1 0,0 1 0,-1 21 16,1-21-16,-21 21 0,21 0 0,-22 0 15,22 0-15,-21 0 0,0 0 16,-1 21-16,1 0 0,0 1 0,-1 20 15,22 0-15,-21 1 0,21-1 0,-1 0 16,1 1-16,0-1 0,21 0 16,0 1-16,0-1 0,0-21 15,0 21-15,21-20 0,-21-1 0,21 0 16,1-21-16,-1 0 0,0 21 0,21-21 16,-21 0-16,22 0 0,-22 0 15,21-21-15,1 0 0,-1 0 0,-21-1 16,21 1-16,1 0 0,-22-21 0,0 21 15,21-22-15,-20 1 0,-1 0 16,0-1-16,0-20 0,-21 42 0,0-22 16,0 1-16,0 21 0,0 0 0,0-1 15,0 44 1,0-1-16,0 0 16,0 0-16,0 0 0,0 22 15,0-1-15,0-21 0,0 21 16,21-20-16,0 20 0,1-21 0,20 21 15,-21-20-15,21-1 0,-20 0 0,20-21 16,-21 21-16,21-21 0,-20 0 16,20 0-16,-21 0 0,21 0 0,-20 0 15,-1-21-15,0 21 0,0-21 0,0 21 16,0-21-16,1-1 0,-22 1 16,0 0-16,0 0 0,0 0 15,0 0-15,0-1 0,-22 22 0,1 0 16,0 0-16,-21 0 0,-1 0 0,1 22 15,-21-1-15</inkml:trace>
  <inkml:trace contextRef="#ctx0" brushRef="#br0" timeOffset="34927.51">1058 5144 0,'-21'-22'0,"0"22"16,0 0-16,21-21 0,-21 21 0,-1-21 16,22 0-16,-21 0 0,0 0 15,0-1-15,0 22 31,21 22-15,-21-1-16,21 21 0,0 0 0,0 1 16,0-1-16,0 22 0,0-22 15,0 0-15,0 1 0,-22-1 16,22 0-16,0 1 0,-21-1 16,21 0-16,0-21 0,0 22 0,0-22 15,0 0-15,0 0 0,0 0 16,0-42 15,0 0-31,0 0 0,0 0 16,0-22-16,0 22 0,0-21 15,21 0-15,1-1 0,-1 1 0,-21 0 16,21-1-16,0 1 0,0 0 16,0-1-16,1 1 0,20 0 0,-21 20 15,0 1-15,0 0 0,1 21 16,20 0-16,-21 0 0,0 0 15,0 21-15,-21 0 0,22 1 0,-1 20 16,0-21-16,0 21 0,-21-20 16,0 20-16,0 0 0,0 1 0,21-22 15,-21 21-15,0-21 0,0 22 16,0-22-16,0 21 0,0-21 0,0 0 16,0 1-16,21-22 15,1 0-15,-22-22 16,21 1-16,0 0 0,0 0 15,0 0-15,0 0 0,22-22 0,-22 22 16,21-21-16,1-1 0,-22 1 16,21 0-16,0-1 0,1 1 15,-22 0-15,21-1 0,-21 22 0,1 0 16,-1 0-16,0 21 0,0 0 16,-21 21-16,0 0 15,0 22-15,0-22 0,0 21 0,0 0 16,0-20-16,0 20 0,0 0 15,0 1-15,0-22 0,0 21 0,0 0 16,0-20-16,0-1 0,0 21 16,0-21-16,0 0 0,21 1 15,0-22-15,1 0 16,-1 0-16,21 0 0,-21-22 16,0 1-16,22 0 0,-1 0 0,0 0 15,-20 0-15,20-22 0,0 22 0,1-21 16,-1 21-16,-21-22 0,0 1 15,22 21-15,-22-22 0,0 22 0,-21 0 16,0 0-16,21 0 0,-21 42 31,0 0-31,0 0 0,0 0 0,0 1 16,-21 20-16,21-21 0,0 0 16,0 22-16,-21-22 0,21 21 0,0-21 15,0 0-15,0 22 0,0-22 16,0 0-16,21 0 0,0-21 15,0 21-15,0-21 0,1 0 0,-1 0 16,0 0-16,0 0 0,0 0 0,22 0 16,-22 0-16,0-21 0,0 0 15,0 0-15,0 0 0,1 0 0,-22-1 16,0 1-16,0 0 0,0 0 0,0 0 16,0-22-16,0 22 0,-22 0 15,1-21-15,0 21 0,0-1 0,0 1 16,0 0-16,-1 21 0,1 0 0,0-21 15,0 21-15,0 0 0,0 0 16,42-21 15,0 21-31,0-21 16,21 21-16,-20-22 0,20 22 0,0-21 16,-21 0-16,22 21 0,-1-21 15,-21 21-15,22-21 0,-1 21 0,-21 0 16,21 0-16,-20 0 0,20 0 0,-21 21 15,0-21-15,0 21 0,1 0 16,-22 0-16,0 22 0,0-22 16,21 21-16,-21-21 0,0 1 0,0 20 0,0-21 15,0 21-15,0-20 0,-21 20 0,21-21 16,0 0-16,-22 0 16,22 1-16,-21-1 0,21 0 0,0-42 46,21 0-46,-21-1 16,22 1-16,-1-21 0,-21 21 0,21 0 16,0-22-16,0 1 15,0 0-15,1-1 0,-1 1 0,0 0 0,21-1 16,-21 22-16,22-21 0,-22 21 0,0 21 16,21 0-16,-20 0 0,-1 0 15,-21 21-15,0 0 16,0 0-16,0 0 0,0 22 0,0-22 15,0 21-15,0 0 0,0-20 0,0 20 16,-21-21-16,21 0 0,0 22 16,0-22-16,0 0 0,0 0 0,0 0 15,21-21-15,21 0 0,-21 21 0,22-21 16,-1 0-16,0 0 0,1 0 16,-1-21-16,0 21 0,1-21 0,-1 0 15,0 0-15,1 0 0,-1-1 0,-21 1 16,21-21-16,-20 21 0,-1-22 0,0 1 15,21 0-15,-21-1 0,1-20 16,-1-1-16,-21 22 0,21-21 16,0-1-16,0 1 0,0 20 0,1 1 15,-22 0-15,0-1 0,21 22 0,-21 0 16,0 0-16,0 42 16,0 0-1,-21 0-15,21 22 0,-22-1 0,1 0 16,0 1-16,0 20 0,0 1 15,0-22-15,-1 21 0,22 1 0,-21-22 16,0 22-16,21-22 0,0 0 0,0 1 16,0-22-16,0 21 0,0-21 0,0 1 15,21-1-15,0 0 16,1-21-16,20 0 0,-21 0 0,21 0 16,1 0-16,-1 0 0,0 0 0,1-21 15,-1 0-15,0 21 0,1-22 0,-1 1 16,-21-21-16,22 21 0,-22-22 15,21 22-15,-21-21 0,0 0 0,1-22 16,-1 1-16,0 20 0,0-20 0,-21-1 16,0 1-16,21-1 0,-21 22 0,0-22 15,0 22-15,0 21 0,0-21 16,0 20-16,0 65 31,-21-22-31,21 21 16,-21 1-16,21-1 0,-21 0 0,21 1 15,-21 20-15,-1 1 0,22-22 0,-21 21 16,21-20-16,-21 20 0,21-20 0,-21-1 16,0 0-16,21-21 0,0 22 15,0-22-15,-21 0 0,21 0 0,0 0 16,0-42 15,21 21-31,-21-21 0,21 0 16,0 0-16,0 0 0,0-1 15,1-20-15,-1 21 0,0-21 0,0-1 16,21 1-16,-20 21 0,20-64 16,-21 64-16,0 0 0,0 0 15,1 21-15,-1 0 0,0 0 0,0 0 16,-21 21-16,21 0 0,-21 0 16,0 0-16,0 22 0,0-22 0,0 21 15,0-21-15,0 22 0,0-22 16,-21 21-16,21-21 0,0 0 0,-21 22 15,0-22-15,21 0 0,-21 0 0,-1 0 16,22 1 0,0-44 15,0 1-15,0 0-16,-21 0 0</inkml:trace>
  <inkml:trace contextRef="#ctx0" brushRef="#br0" timeOffset="35143.39">4297 4847 0,'0'0'16,"-21"0"-16,-1 21 16,22 1-16,22-22 15,-1 0-15,21 0 0,-21 0 16,22 0-16,-1 0 0,0-22 15,1 1-15,20 21 0,-21-21 16,1 21-16,-1-21 0,0 21 0,1 0 16,-1-21-16,0 21 0,-20-21 0,20-1 15,-21 22-15,21-21 0</inkml:trace>
  <inkml:trace contextRef="#ctx0" brushRef="#br0" timeOffset="35997.06">6879 4636 0,'0'0'0,"-21"-22"0,-43 1 16,64 0-16,-21 21 0,21-21 0,0 0 16,0 0-16,0-22 0,0 22 0,0 0 15,0 0-15,0 0 0,0-1 0,21 1 16,-21 0-16,22 21 16,-22 21-1,0 0-15,0 22 0,0-22 0,0 21 16,0 1-16,0 20 0,0-21 0,0 22 15,0-1-15,-22 1 0,1-1 16,21 1-16,-21-1 0,0 1 0,21-22 16,-21 1-16,21-1 0,-21 0 0,21 1 15,0-22-15,0 0 0,0 0 0,0 0 16,21-42 15,0 21-31,0-21 0,0 0 0,0 0 16,1-22-16,-1 22 0,21-21 0,-21 21 15,22-22-15,-22 1 0,0 0 16,21-1-16,-21 1 0,22 21 0,-22-22 16,0 22-16,21 0 0,-20 0 0,-1 21 15,0 0-15,0 0 16,-21 21-16,0 0 0,0 0 16,0 1-16,0 20 0,0-21 0,0 21 15,0-20-15,0 20 0,0-21 0,0 21 16,0-20-16,0 20 0,0-21 15,0 0-15,0 0 0,21 1 0,0-1 16,1 0-16,20-21 0,-21 0 16,21 0-16,1 0 0,-1 0 0,0 0 15,1 0-15,20 0 0,-20-21 0,-1 21 16,21-21-16,-20-1 0,-1 1 0,0 0 16,1 0-16,-22-21 0,21 20 15,-21-20-15,1 21 0,-22-21 0,0-1 16,0 1-16,0 0 0,0 20 0,0-20 15,0 21-15,-22 0 0,1 0 0,0 21 16,0 0-16,-21 0 0,20 0 0,1 21 16,-21 0-16,21 0 15,0 21-15,-1 1 0,1-22 0,21 21 16,0 1-16,0-22 0,0 21 0,0-21 16,21 0-16,1 22 0,20-1 15,-21-42-15,21 21 0,-20-21 16,20 0-16,0 0 0,-21 0 0,22 0 15,-1 0-15,0 0 0,1 0 0,-1-21 16,0 0-16,1 0 0,-1 0 0,0-22 16</inkml:trace>
  <inkml:trace contextRef="#ctx0" brushRef="#br0" timeOffset="37099.42">9525 4593 0,'0'-21'0,"0"42"0,0-63 0,0 0 0,0 20 16,0 1-16,-21 0 0,21 0 15,-21 21-15,21-21 0,-22 21 0,1 21 16,21 0-16,-21 0 16,21 0-16,0 22 0,0-1 0,0 0 15,0 22-15,0-22 16,0 22-16,0-22 0,0 0 0,-21 1 16,21-1-16,0 0 0,0 1 0,0-1 15,-21-21-15,21 0 0,0 1 0,0-1 16,21-21 15,0-21-31,-21-1 0,21-20 16,-21 21-16,21 0 0,-21-22 0,0 22 15,22-21-15,-1 0 0,0-1 16,-21 1-16,0 21 0,21 0 0,-21-1 16,21 1-16,-21 0 0,21 21 15,-21 21 1,22 0-16,-22 1 0,21-1 0,-21 21 15,0-21-15,0 22 0,21-1 16,-21-21-16,21 21 0,-21-20 0,21 20 16,0-21-16,1 0 0,-22 0 0,21 1 15,0-22-15,0 21 0,21-21 0,-20 0 16,-1 0-16,21 0 0,0 0 16,-20 0-16,20-21 0,0 21 0,1-22 15,-1 1-15,0 0 0,1-21 0,-22 21 16,21-1-16,-21-20 0,22 0 15,-22-1-15,0 1 0,0 0 0,-21-1 16,0 1-16,21 0 0,-21-1 16,0 22-16,0-21 0,0 21 0,0 0 15,0-1-15,0 44 16,-21-1 0,21 21-16,-21-21 0,21 22 15,0-22-15,0 21 0,0 0 0,0-20 16,0 20-16,0-21 0,0 21 0,0-20 15,0 20-15,0-21 0,0 0 0,21 0 16,0-21-16,0 22 0,1-22 16,-1 0-16,0 0 0,0 0 0,0 0 15,0 0-15,1 0 0,-1-22 0,0 22 16,0-21-16,0 0 0,0 0 16,1 0-16,-1-22 0,0 22 0,-21 0 15,0-21-15,21 21 0,-21-22 16,21 22-16,-21 0 0,0 0 0,0 0 15,0 42 1,0 0 0,-21 21-16,21-21 0,-21 1 0,21-1 15,0 21-15,-21-21 0,21 0 16,0 1-16,0-1 0,0 0 0,0 0 16,0 0-16,0 0 0,0 1 15,0-44 16,21 1-31,0 0 0</inkml:trace>
  <inkml:trace contextRef="#ctx0" brushRef="#br0" timeOffset="37272.32">10837 4509 0,'0'-43'0,"0"86"0,-21-107 0,0 43 15,0 0-15,21 0 0,-21-1 16,-1 22-16,44 22 47,-1-22-32,0 0-15,0 0 0,0 0 0</inkml:trace>
  <inkml:trace contextRef="#ctx0" brushRef="#br0" timeOffset="37551.37">11472 4276 0,'0'0'0,"0"-21"0,0-1 0,-21 1 16,21 0-16,-21 0 0,0 21 15,0-21-15,-1 0 0,1 21 0,0 0 16,0 0-16,0 0 0,0 21 16,21 0-16,-22 0 0,1 0 0,0 22 15,21-1-15,0 0 0,0 1 16,-21 20-16,21-21 0,0 1 0,0-1 15,-21 22-15,21-22 0,0 0 0,0 1 16,0-1-16,0 0 0,0 1 0,0-22 16,0 21-16,0-21 0,0 0 0,0 1 15,0-1-15,0 0 0,21-21 32,0 0-32,0-21 0,0 21 0</inkml:trace>
  <inkml:trace contextRef="#ctx0" brushRef="#br0" timeOffset="37991.25">11684 4403 0,'0'0'0,"0"-43"0,0-20 0,0 21 0,0-1 15,0 22-15,0-21 0,0 21 16,-21 21 0,21 21-16,0 0 0,0 21 15,-21 1-15,21-1 0,0 0 0,0 1 16,-22-1-16,22 21 0,0-20 15,0-1-15,0 0 0,0 1 0,-21-1 16,21 0-16,0-20 0,-21 20 16,21-21-16,0 0 0,0 22 0,-21-22 15,21 0-15,0-42 32,0 0-17,21-1-15,-21 1 0,21-21 0,0 21 16,1-22-16,-1 22 0,0-21 0,0 21 15,0-22-15,0 22 0,1 0 16,-1 0-16,0 0 0,0 21 0,0 0 16,0 0-16,1 21 0,-22 0 15,0 0-15,0 0 0,0 22 16,0-22-16,0 0 0,0 21 0,0 1 16,-22-22-16,1 0 0,0 21 15,21-20-15,0-1 0,-21 0 0,0 0 16,21 0-16,0 0 0,-21-21 31,-1-21-31</inkml:trace>
  <inkml:trace contextRef="#ctx0" brushRef="#br0" timeOffset="38164.15">11239 4636 0,'0'0'0,"-21"0"16,-42-22-16,42 22 15,42 0 1,0 0 0,0 0-16,21 0 0,-20 0 0,20 0 15,0 0-15,1 0 0,-22 0 16,21-21-16,22 21 0,-22 0 0</inkml:trace>
  <inkml:trace contextRef="#ctx0" brushRef="#br0" timeOffset="40815.56">12467 4720 0,'0'-21'16,"0"0"-16,0 0 16,-21 21-16,0-21 0,0-1 0,21 1 15,-22 0-15,1 0 0,21 0 0,-21 0 16,0 21-16,0-22 0,0 22 15,-1 0-15,1 0 0,21 22 16,-21-22-16,0 21 0,0 0 0,0 0 16,-1 21-16,1-20 0,0 20 15,0 0-15,0-21 0,21 22 0,0-1 16,0-21-16,0 22 0,0-1 0,0-21 16,21 0-16,0 0 0,0 1 15,0-1-15,22-21 0,-22 0 0,21 0 16,-21 0-16,22 0 0,-22 0 0,21-21 15,-21-1-15,1 1 0,-1 0 0,0 0 16,-21-21-16,21 20 0,0-20 0,-21 21 16,0-21-16,21-1 0,-21 1 15,22-22-15,-22 22 0,21-21 0,-21-1 16,0 1-16,0-1 0,21 22 0,-21-22 16,0 1-16,0 20 0,0 1 15,0 21-15,0-21 0,0 20 16,0 1-16,0 42 15,0 1-15,0-1 16,0 21-16,0-21 0,0 22 0,0-1 16,-21 0-16,21 22 0,0-22 15,0 0-15,0 1 0,0-1 0,0 22 16,0-22-16,0 0 0,0 1 0,0-1 16,0-21-16,0 21 0,0 1 0,0-22 15,0 21-15,0-21 0,21 1 0,0-1 16,0-21-16,0 21 0,1-21 15,20 0-15,-21 0 0,0 0 0,22 0 16,-22 0-16,21-21 0,-21 0 16,22 21-16,-22-22 0,0 1 0,0 0 15,0 0-15,0-21 0,-21 20 0,22 1 16,-22-21-16,0 21 0,0-22 16,0 22-16,0 0 0,0 0 0,-22 0 15,1 21-15,0-21 0,0 21 16,0 0-16,21 21 15,0 0 1,21 0-16,0 0 0,0 0 0,0 1 16,-21-1-16,22 0 0,-22 0 15,21 0-15,-21 0 0,0 1 0,0-1 16,0 0-16,0 0 0,0 0 0,0 0 16,0 1-16,-21-1 0,21 0 15,21 0 16,0-21-31,21 0 0,-21 0 0,1 0 16,20 0-16,-21 0 0,21-21 0,1 21 16,-22-21-16,21 0 0,-21 21 0,22-22 15,-22 1-15,0 0 0,21 0 16,-20-21-16,-1 20 0,0 1 0,-21 0 16,21-21-16,-21 21 0,21-1 0,-21 1 15,0 0-15,0 0 0,0 0 16,0 0-16,-21 21 0,0-22 15,0 22-15,0 0 0,-1 0 16,1 0-16,0 22 0,-21-22 0,21 21 16,-1 0-16,1 0 0,0 0 0,0 0 15,21 1-15,0 20 0,-21-21 0,21 0 16,0 22-16,0-22 0,0 0 16,0 0-16,0 0 0,21 0 0,-21 1 15,21-22-15,0 0 0,0 21 16,1-21-16,-1 0 0,0 0 0,0 0 15,0-21-15,0 21 0,-21-22 0,22 1 16,-1 0-16,-21 0 16,0 0-16,21 0 0,-21-1 0,21 1 15,-21 0-15,0-21 0,0 21 0,0-1 16,21 1-16,-21 0 0,0 0 0,-21 21 31,21 21-15,0 0-16,0 0 0,-21 1 0,21-1 15,0 0-15,-21 0 0,21 0 0,0 0 16,0 22-16,0-22 0,0 0 0,21 0 16,0 0-16,0-21 0,0 0 15,1 22-15,-1-22 0,0 0 16,0 0-16,0 0 16,0 0-16,-21-22 0,22 22 0,-1-21 15,-21 0-15,0 0 0,0 0 0,21 0 16,-21-1-16,21 1 0,-21 0 0,0 0 15,0-21-15,0 20 0,0 1 16,0 0-16,0 0 0,0 0 16,0 42-1,0 0-15,0 0 16,0 0-16,-21 1 0,21-1 0,0 0 16,0 21-16,0-21 0,0 1 0,0-1 15,0 0-15,0 0 0,0 0 16,0 0-16,0 1 0,0-1 15,21-21-15,0 0 0,0 0 16,1 0-16,-1 0 16,0 0-16,-21-21 0,21-1 15,0 1-15,0 21 0,-21-21 16,0 0-16,22 0 0,-22-22 0,21 22 16,0 0-16,-21 0 0,0 0 0,21-22 15,-21 22-15,21 0 0,-21 0 16,0 0-16,0 42 31,0 0-31,0 0 16,0 0-16,0 1 0,0-1 0,0 0 15,0 0-15,0 0 0,0 0 0,0 1 16,0-1-16,0 0 0,0 0 16,0 0-16,21-21 0,1 0 15,-1 0-15,0 0 0,0 0 16,0 0-16,0 0 0,1 0 0,-1 0 15,0-21-15,0 0 0,0 0 16,0 0-16,-21-1 0,0 1 16,22 0-16,-1 0 15,0-21-15,-21 20 0,21 1 0,-21 0 16,0 0-16,21-21 0,-21 20 0,21 1 16,-42 21 15,21 21-31,-21 1 15,0-1-15,21 0 0,0 0 0,0 0 16,-21 0-16,21 1 0,0 20 0,0-21 16,0 0-16,0 0 0,0 1 15,0-1-15,21 0 0,0-21 0,-21 21 0,42 0 16,-20-21-16,-1 0 0,0 21 16,21-21-16,-21 0 0,1 0 15,20 0-15,-21 0 0,0 0 0,22 0 16,-22-21-16,0 0 0,21 21 0,-21-21 15,1 0-15,-1 0 0,-21-1 0,21 1 16,0 0-16,-21 0 0,0 0 16,0 0-16,0-1 0,0 1 0,0 0 15,0 0-15,0 0 0,0 0 0,0-1 16,-21 22-16,0 0 16,0 0-16,-1 0 0,22 22 0,-21-22 15,0 21-15,21 0 0,0 0 16,0 0-16,0 0 0,0 22 15,0-22-15,0 0 0,0 0 0,0 0 16,0 1-16,21-1 0,0 0 0,1 0 16,-1 0-16,0 0 0,21 1 0,1-22 15,-1 21-15,0-21 0,1 0 0,-1 0 16,0 0-16,-21 0 0,22 0 16,-22 0-16,21-21 0,-21 21 0,1-22 15,-1 1-15,0 0 0,0 0 0,0 0 16,0-22-16,-21 22 0,0 0 0,0-21 15,0 21-15,0-1 0,0 1 16,0 0-16,0 0 0,-21 0 0,0 0 16,0 21-16,0 0 0,0 0 0,-22 0 15,22 0-15,0 0 0,0 0 16,0 21-16,-1 0 0,1 0 0,0 0 16,21 0-16,0 1 0,-21-1 15,21 0-15,0 0 0,0 0 0,0 0 16,0 1-16,21-1 0,-21 0 0,21-21 15,0 21-15,1-21 0,-1 0 0,0 0 16,0 0-16,0 0 0,0 0 16,1 0-16,-1 0 0,0-21 15,-21 0-15,21 0 16,-21-1-16,21 1 0,-21 0 0,0 0 0,0-21 16,21 20-16,1-20 0,-1 0 0,-21-1 15,21-20-15,0-1 0,-21 22 16,21-21-16,0-22 0,1 21 15,-22 22-15,21-21 0,-21 20 0,21 1 16,-21 0-16,0 20 0,0 1 0,0 0 16,-21 42-1,0 0-15,-1 22 16,1-1-16,0 22 0,21-22 0,-21 21 16,0 1-16,21-1 0,-21 1 0,21-1 15,0-20-15,0 20 0,0-20 0,0 20 16,0-21-16,0 1 15,0-22-15,0 21 0,0-21 0,0 22 16,21-22-16,0 0 0,0-21 0,-21 21 16,21-21-16,0 0 0,1 0 0,-1 0 15,0 0-15,0 0 0,0-21 16,0 0-16,1 0 0,-1 0 16,0 21-16,-21-22 0,21 1 0,0-21 15,0 21-15,1 0 0</inkml:trace>
  <inkml:trace contextRef="#ctx0" brushRef="#br0" timeOffset="41303.28">17145 4085 0,'0'0'0,"0"-21"15,0 0-15,21 21 0,0-21 16,22 21-16,-1-21 0,0 21 15,1-22-15,-1 22 0,21 0 0,-20 0 16,20-21-16,-20 21 0,-1 0 16,0 0-16,-21 0 0,1 0 0,-1 0 15,0 0-15,-42 0 16,0 0-16,-1 0 16,-20 0-16,21 0 0,-21 0 0</inkml:trace>
  <inkml:trace contextRef="#ctx0" brushRef="#br0" timeOffset="41772.01">17166 3979 0,'0'0'16,"-21"22"-16,0-22 0,21 21 0,-21 0 15,21 0-15,-22 0 0,22 0 0,-21 1 0,21-1 16,0 0-16,0 0 0,0 21 16,0-20-16,-21-1 0,21 0 15,0 0-15,0 0 0,0 0 0,0 1 16,0-1-16,21-21 47,-21-21-47,21 21 0,1-22 15,-1 22-15,0-21 0,0 21 0,0-21 0,0 21 16,22 0-16,-1-21 0,-21 21 16,22 0-16,-1 0 0,0 0 0,1 0 15,-1 0-15,0 0 0,1 21 0,-22 0 16,21 0-16,-21-21 0,0 22 15,1 20-15,-22-21 0,21 0 16,-21 0-16,0 1 0,0-1 0,-21 0 16,-22 0-16,22 0 0,-21-21 0,-1 21 15,22 1-15,-21-22 0,0 21 0,-1-21 16,1 0-16,0 21 0,20-21 16,1 0-16,-21 0 0,21 0 0,0 0 15,-1 0-15,1 0 16,21-21-1,0 0 1,21-1 0,1 22-16,-1-21 0,0 0 15,21 21-15,-21-21 0,22 21 0</inkml:trace>
  <inkml:trace contextRef="#ctx0" brushRef="#br0" timeOffset="42420.31">18203 4191 0,'0'0'0,"21"-21"0,-42 21 47,0 21-47,0 0 0,0 0 16,0 1-16,-1-1 0,1 21 15,0-21-15,21 22 0,-21-22 0,21 0 16,0 21-16,0-21 0,0 1 0,0-1 15,0 0-15,0 0 0,21 0 0,0 0 16,0-21-16,1 22 0,-1-22 0,0 0 16,0 0-16,0 0 0,22 0 15,-22 0-15,0 0 0,0 0 16,0-22-16,-21 1 0,0 0 16,0 0-16,0 0 15,0 0-15,0-22 0,0 22 16,0-21-16,0-1 0,21 22 0,1-21 15,-1 0-15,0-1 0,21 1 0,-21 0 16,1 20-16,20 1 0,0 0 0,-21 0 16,22 21-16,-22 0 0,21 0 15,-21 0-15,1 42 0,-1-21 0,-21 1 16,0 20-16,0-21 0,0 21 0,0 1 16,0-22-16,0 21 0,-21 1 0,-1-22 15,1 21-15,0-21 0,21 22 16,0-22-16,0 0 0,0 0 15,0 0-15,0 0 0,21-21 16,22 0-16,-22 0 0,21 0 16,-21 0-16,22 0 0,-1 0 15,0 0-15,-21 0 0,22-21 0,-22 0 16,21 0-16,-21 0 0,1 0 0,-22-1 16,0-20-16,0 0 0,0 21 0,0-22 15,0-20-15,0 20 0,-22 1 0,1 0 16,0 21-16,0-22 0,0 22 15,0 0-15,-1 21 0,1 0 0,0 0 16,0 0-16,0 0 0,0 0 0,-1 0 16,22 21-16,-21 0 15,21 0-15,-21 1 0,21-1 0,0 0 0,0 0 16,0 0-16,0 0 0,0 1 16</inkml:trace>
  <inkml:trace contextRef="#ctx0" brushRef="#br0" timeOffset="45427.56">21251 3874 0,'21'-22'16,"-21"1"-16,0 0 16,0 0-16,0 42 31,0 0-16,0 0-15,0 22 0,0-1 0,0 0 0,0 22 16,0-22-16,-21 22 0,21-22 16,-21 0-16,0 1 0,21-1 15,0 0-15,0-20 0,-21 20 0,21-21 16,0 0-16,0 0 0,21-21 31,-21-21-15,21 21-16,0-21 0,-21 0 0,21 0 15,1 0-15,-1-1 0,-21 1 0,21-21 16,0 21-16,0-22 0,0 22 0,1-21 16,-22 0-16,21-1 0,0 22 15,0 0-15,-21 0 0,21 0 0,-21 42 32,0 0-32,0 21 0,0-21 0,0 22 15,0-22-15,0 21 0,0 1 16,0-22-16,0 21 0,0-21 0,0 22 15,0-22-15,0 0 0,21 0 0,1 0 16,-22 0-16,21-21 0,0 0 0,0 22 16,21-22-16,-20 0 0,-1 0 15,21 0-15,-21 0 0,22-22 0,-22 22 16,0-21-16,0 0 0,0 21 0,0-21 16,1 0-16,-1 0 0,0-22 0,-21 22 15,21-21-15,-21 21 0,21-22 16,-21 1-16,0 0 0,0-1 15,0-20-15,0 20 0,0 1 0,0 0 16,0 21-16,0-1 0,0 1 0,0 0 16,-21 21-1,0 21-15,21 0 0,0 1 16,-21 20-16,21 0 0,-21 1 0,21-1 16,0 21-16,0-20 0,0-1 15,0 0-15,0 1 0,0-22 0,21 21 16,0-21-16,0 1 0,0-1 0,0 0 15,1 0-15,-1-21 0,21 0 16,-21 0-16,22 0 0,-22 0 0,21 0 16,0 0-16,-20-21 0,20 0 15,-21 0-15,0-1 0,22 1 0,-22 0 16,0-21-16,0 21 0,0-22 0,0 1 16,1-22-16,-1 22 0,0-21 15,0 20-15,0-20 0,-21 20 0,21-20 16,-21 21-16,22-1 0,-22 1 0,0 0 15,0-1-15,0 22 0,0 0 16,-22 21 0,1 21-16,21 21 0,-21-20 15,0 20-15,21 0 0,0 1 0,-21-1 16,21 21-16,-21-20 0,21 20 0,0 1 16,0-22-16,-22 0 0,22 22 15,-21-22-15,21-21 0,0 22 0,0-22 16,0 0-16,0 0 0,0 0 15,21-42 17,1 0-32,-22 0 15,21 0-15,0 0 0,0-1 16,-21 1-16,21 0 0,0 0 0,1 0 16,-1 0-16,-21-1 0,21 22 15,-21 22 1,0-1-1,0 0-15,0 0 0,0 0 0,0 0 16,0 1-16,21-1 0,-21 0 0,21 0 16,0 0-16,1 0 0,20 1 0,-21-1 15,21 0-15,1-21 0,-1 21 16,0-21-16,1 0 0,-1 0 0,0 0 16,1 0-16,-1 0 0,0 0 0,1 0 15,-22-21-15,21 21 0,-21-21 0,1 0 16,-1-1-16,0 1 0,0 0 15,0-21-15,0-1 0,1 1 16,-1 0-16,-21-1 0,0 1 0,21 0 16,-21-1-16,0 1 0,0 21 0,0 0 15,0 0-15,-21 21 16,0 0-16,-1 0 0,-20 0 0,21 21 16,0 21-16,-22-21 0,22 22 0,-21-1 15,21 0-15,0 1 0,-1-22 16,22 21-16,0 0 0,0 1 0,0-22 15,0 21-15,0-21 0,0 1 0,0-1 16,22 0-16,-1-21 16,0 0-16,0 0 0,0 0 15,0 0-15,1-21 16,-1 0-16,0-1 0,0 1 16,-21 0-16,21-21 0,-21 21 0,21-1 15,-21-20-15,0 0 0,22-1 16,-1 1-16,0 0 0,-21 21 0,0-22 15,21 22-15,-21 0 0,0 42 16,0 0 0,0 0-16,0 1 0,-21 20 15,21 0-15,0-21 0,0 22 0,0-1 16,0-21-16,0 22 0,0-22 0,0 0 16,21 21-16,0-42 0,0 21 0,1 1 15,-1-22-15,0 0 16,21 0-16,-21 0 0,1 0 0,-1 0 15,0 0-15,0 0 0,21-22 0,-20 22 16,-1-21-16,0 0 0,0 0 0,0 0 16,0-22-16,1 1 0,-22 21 15,21-21-15,0-1 0,0-20 0,0 20 16,0 1-16,1-21 0,-1 20 16,-21-20-16,21 20 0,-21 1 0,21-21 15,-21 20-15,0 22 0,0 0 16,0-21-16,-21 42 15,0 21-15,21 21 16,-21-21-16,-1 22 0,22-1 16,-21 0-16,21 1 0,-21 20 0,21-21 15,0 22-15,0-22 0,0 22 0,0-22 16,0 0-16,21 22 0,-21-22 16,21-21-16,1 22 0,-1-22 0,-21 0 15,21 0-15,0 0 0,0 1 0,0-22 16,1 0-16,-1 0 0,0 0 0,0 0 15,0 0-15,0 0 0,1-22 16,-1 22-16,0-21 0,-21 0 0,21 0 16,0 0-16,0 0 0,1-1 0,-1 1 15,0 0-15,-21-21 0,0 21 0,0-1 16,0-20-16,0 21 16,0 0-16,0 0 0,-21-1 0</inkml:trace>
  <inkml:trace contextRef="#ctx0" brushRef="#br0" timeOffset="45640.44">24045 3810 0,'0'0'0,"-21"0"0,0 0 0,42 0 31,0-21-31,0 21 0,22 0 16,-1 0-16,0 0 0,1-21 0,-1 21 16,0 0-16,1 0 0,20 0 0,-20-21 15,-1 21-15,21 0 0,-20 0 16,20 0-16,-20 0 0,-1-22 15,0 22-15,1 0 0,-22 0 0,0 0 16,-42 0 0,-43 22-16,22-22 15,-43 21-15</inkml:trace>
  <inkml:trace contextRef="#ctx0" brushRef="#br0" timeOffset="46491.46">1841 6731 0,'-21'0'15,"21"-21"-15,0 0 0,0 0 0,0-1 16,-21 22 15,21 22-31,0-1 0,0 0 16,-21 21-16,21-21 0,0 22 15,0-1-15,0-21 0,-21 22 0,21-1 16,-21-21-16,21 21 0,-22-20 16,22 20-16,-21-21 0,21 0 0,0 0 15,0 1-15,0-1 0,0 0 16,21-21-1,1-21-15,-1 0 16,0-1-16,0 1 0</inkml:trace>
  <inkml:trace contextRef="#ctx0" brushRef="#br0" timeOffset="46875.75">2561 6583 0,'0'0'0,"21"-21"0,-21-22 16,-21 43-1,0 0-15,-21 0 16,20 0-16,-20 22 0,21-1 0,-21-21 16,-1 21-16,22 0 0,-21 0 15,21 0-15,-1 1 0,1-1 0,0 0 16,21 0-16,0 0 0,0 0 16,0 1-16,21-22 0,-21 21 15,43-21-15,-22 21 0,21-21 0,0 21 16,1-21-16,-1 21 0,0-21 0,1 21 15,-1-21-15,-21 22 16,22-1-16,-22-21 0,0 21 0,0-21 16,-21 21-16,0 0 0,0 0 15,-21 1-15,0-1 16,0-21-16,-22 21 0,1-21 0,21 0 16,-22 21-16,1-21 0,0 0 0,21 0 15,-22 0-15,22 0 0,0 0 16,-21 0-16,20 0 0,1 0 15,0 0-15,21-21 0,-21 21 0,21-21 16,0 0-16,-21 21 0,21-22 16,-21 1-16</inkml:trace>
  <inkml:trace contextRef="#ctx0" brushRef="#br0" timeOffset="47091.62">1968 6435 0,'0'0'0,"0"-21"16,0-1-16,0 1 15,0 0 17,22 21 14</inkml:trace>
  <inkml:trace contextRef="#ctx0" brushRef="#br0" timeOffset="47550.87">4000 6202 0,'-21'-21'0,"42"42"0,-63-63 0,21 42 0,-21-22 15,20 22-15,1 0 0,-21 0 16,21 0-16,0 0 0,-1 22 16,22-1-16,0 0 0,-21 21 0,21 1 15,0 20-15,0-21 0,0 22 0,0-1 16,0 1-16,0-1 0,0 1 15,0-1-15,0-20 0,0 20 0,0-20 16,0-1-16,0-21 0,0 21 0,21-20 16,-21-1-16,22 0 0,-22 0 15,0 0-15,0-42 32,0 0-32</inkml:trace>
  <inkml:trace contextRef="#ctx0" brushRef="#br0" timeOffset="48440.87">3492 6816 0,'0'0'0,"-42"-21"0,-21-22 16,41 22-16,44 21 31,-1 0-31,21 0 0,-21 0 16,43-21-16,-22 21 0,22-21 0,-1 21 15,22-21-15,-22-1 0,1 1 0,20 0 16,-20 0-16,-1 0 0,-20 0 15,20-1-15,-20 1 0,-1 0 16,0 0-16,-21-21 0,22 20 0,-43 1 16,0 0-16,21-21 0,-21 21 0,0-1 15,0-20-15,0 21 0,-21 0 16,0 0-16,21-1 0,-22 1 0,1 0 16,0 21-16,0 0 0,0 0 0,0 0 15,-1 21-15,1 0 16,21 22-16,0-1 0,0 0 0,-21 1 15,21 20-15,-21 1 0,21-22 0,-21 22 16,21-1-16,0-21 0,0 22 16,0-22-16,0 1 0,0-1 0,0 0 15,0 1-15,0-22 0,0 0 16,0 0-16,0 0 0,0 0 16,0 1-16,0-44 31,0 1-31,0 0 15,0 0-15,21 0 16,0-22-16,-21 22 0,21 0 0,0 0 16,-21 0-16,22 0 0,-1-1 0,0 1 15,0 21-15,0 0 16,0 0-16,1 21 16,-1 1-16,-21-1 15,0 0-15,0 0 0,0 0 0,0 0 16,0 1-16,21-1 0,-21 0 15,0 0-15,21 0 0,-21 0 16,21 1-16,0-22 0,1 0 16,-1 0-16,0 0 0,0 0 0,21 0 15,-20 0-15,20 0 0,-21-22 16,21 22-16,-20-21 0,20 0 0,0 0 16,-21 0-16,22 0 0,-22-1 0,0 1 15,21 0-15,-20-21 0,-1 21 0,-21-22 16,21 22-16,-21-21 0,0 21 15,0-22-15,0 22 0,0-21 16,0 21-16,0-1 0,0 1 16,-21 21-16,0 0 0,-1 0 15,1 21-15,0 1 16,21-1-16,0 21 0,-21-21 0,21 0 16,-21 22-16,21-22 0,0 21 0,0-21 15,0 1-15,0-1 0,0 21 16,0-21-16,21 0 0,0-21 0,-21 22 15,21-1-15,0 0 0,1 0 16,-1-21-16,0 0 0,0 0 16,0 0-16,0 0 0,1 0 15,-1 0 1,0 0-16,-21-21 0,21 21 0,0-21 16,0 0-16,1 21 0,-1-22 0,-21 1 15,21 0-15,0 0 0</inkml:trace>
  <inkml:trace contextRef="#ctx0" brushRef="#br0" timeOffset="52008.07">7070 6287 0,'0'-22'31,"0"1"-15,0 0-1,21 21-15,-21-21 0,0 0 16,0 0 0,0-1-1,0 1 1,0 0-16,0 0 265,0 0-249,0 0 0,0-1-1,0 1 1,0 0 0,0 0-16,-21 0 15,-1 21-15,1 0 16,0 0-16,0 0 0,-21 0 15,20 0-15,1 21 0,0-21 0,-21 21 16,21 21-16,-1-20 0,-20 20 16,21 0-16,0 1 0,0 20 0,-1 1 15,22-1-15,0 1 0,-21-1 16,21 22-16,0-22 0,0 1 0,0-22 16,0 22-16,0-22 0,21 0 15,1-21-15,-1 22 0,0-22 0,0 0 16,21 0-16,1 0 0,-22-21 0,21 0 15,1 0-15,-22 0 0,21 0 0,0 0 16,1 0-16,-22 0 0,21-21 16,1 0-16,-22 0 0,21 0 0,-21 0 15,22-22-15,-22 22 0,0-21 0,0 21 16,0-22-16,-21 1 0,0 0 16,0 20-16,0-20 0,0 21 0,0 0 15,0 0-15,0-1 0,0 1 0,0 42 16,-21 1-1,21-1-15,0 0 16,-21 0-16,21 21 0,-21-20 0,21 20 16,0-21-16,0 21 0,0-20 0,0-1 15,0 21-15,0-21 0,21 0 16,0 1-16,0-22 0,0 0 16,1 0-16,-1 0 0,0 0 0,21 0 15,-21 0-15,1 0 0,20 0 0,-21-22 16,0 1-16,0 21 0,1-21 0,-1 0 15,0 0-15,0 0 0,-21-22 16,0 22-16,21 0 0,-21-21 0,0 20 16,0-20-16,0 21 0,0-21 0,0 20 15,0 1-15,0 42 32,0 1-32,0-1 0,0 0 15,0 0-15,0 0 0,0 22 0,0-22 16,0 0-16,0 21 0,0-21 0,0 1 15,0-1-15,0 0 0,0 0 16,0 0-16,0 0 0,21 1 16,1-22-16,-1 0 0,0 0 0,0 0 15,0 0-15,0 0 0,1 0 16,-1 0-16,0 0 0,21-22 0,-21 1 16,1 0-16,-1 21 0,0-21 0,0-21 15,0 20-15,0 1 0,-21-21 16,0 0-16,22 20 0,-22-20 0,0 0 15,0-1-15,0 22 0,0-21 0,0 21 16,0 0-16,0-1 0,-22 22 16,1 0-1,21 22-15,0-1 0,0 0 16,0 0-16,0 0 0,0 0 16,21 22-16,1-22 0,-1 0 15,-21 0-15,21 22 0,-21-22 0,0 0 0,21 0 16,-21 0-16,21 0 0,-21 1 0,0-1 15,21 0-15,-21 0 0,0 0 16,0 0-16,22-21 16,-22 22-16,21-22 0,0 0 15,0 0-15,0 0 0,0 0 16,22-22-16,-22 22 0,0-21 0,0 0 16,0 21-16,1-21 0,-1 0 0,0 0 15,0-1-15,0 1 0,-21-21 16,0 21-16,0 0 0,0-22 0,0 22 15,0 0-15,0 0 0,0-22 0,0 22 16,-21 21-16,21-21 0,-21 0 0,0 21 16,21 21 15,0 0-31,21 0 16,0 1-16,-21-1 0,21 0 0,0 0 15,-21 0-15,22 0 0,-22 1 16,21-1-16,-21 0 0,0 0 15,0 0-15,21 0 0,-21 1 16,21-22-16,-21 21 0,21-21 0,0 0 16,1 0-16,-1 0 0,0 0 15,0 0-15,0 0 0,0 0 16,1 0-16,-1 0 0,0-21 0,0 21 16,0-22-16,0 1 0,1 21 0,-1-21 15,0 0-15,0 0 0,-21 0 0,0-22 16,21 22-16,-21-21 0,21 21 15,-21-22-15,0 22 0,0-21 0,0 21 16,0-1-16,0 1 0,0 0 16,0 0-16,0 42 15,0 0-15,-21 22 16,21-22-16,-21 0 0,21 21 0,0-21 16,0 22-16,0-22 0,0 21 0,0-21 15,0 1-15,0-1 0,0 0 16,0 0-16,0 0 0,21-21 15,0 21-15,1-21 0,20 0 0,-21 0 0,0 0 16,22 0-16,-22 0 0,0 0 16,0 0-16,0-21 0,22 0 0,-22 21 15,0-21-15,0 0 0,0 0 0,0-1 16,-21 1-16,22 0 0,-1 0 16,-21 0-16,0 0 0,0-22 0,0 22 15,0 0-15,0 0 0,0 0 0,0-1 16,0 44 15,0-1-31,-21 21 0,21-21 16,-22 0-16,22 22 0,0-22 0,0 0 15,0 0-15,-21 22 0,21-22 0,0 0 16,0 0-16,0 0 0,0 0 16,0 1-16,21-22 31,-21-22-16,22 1-15,-1 0 0,0 0 16,-21 0-16,21 0 0,0-1 0,-21-20 16,21 21-16,1-21 0,-1 20 0,0-20 15,0 0-15,0 21 0,0-1 16,1 1-16,-1 0 0,0 0 0,0 21 16,0 0-16,-21 21 15,0 0-15,0 0 0,0 1 0,0 20 16,0-21-16,0 0 0,0 0 15,0 22-15,0-22 0,0 0 0,0 0 16,0 0-16,0 1 0,21-1 0,1 0 16,-1-21-16,0 0 0,0 0 15,21 0-15,-20 0 0,-1 0 0,21 0 16,-21 0-16,22 0 0,-22-21 0,0 21 16,0-21-16,0-1 0,0 1 0,1 0 15,-1 0-15,0-21 0,0 20 16,-21-20-16,21 0 0,0-1 0,1 1 15,-1 0-15,-21-22 0,21 22 16,0-22-16,-21 22 0,21-21 0,-21 20 16,21-20-16,-21 20 0,0 1 0,0 0 15,0 21-15,0-1 0,0 1 0,-21 21 32,21 21-32,-21 22 0,21-22 0,-21 21 15,21 1-15,0-1 0,0 0 0,-21 1 16,21-1-16,0 0 0,-21 1 0,21-1 15,0 0-15,0 1 0,0-1 16,0 0-16,0 1 0,0-22 0,0 21 16,0 0-16,0-20 0,0 20 0,0-21 15,0 0-15,0 0 0,0 1 16,0-1-16,21-21 0,0 0 0,0 0 16,0 0-16,0 0 0,1 0 15,-1 0-15,0-21 0,0 21 16,0-22-16,0 1 0,1 0 0,-1 0 15,-21 0-15,21 0 0,0-22 0,-21 22 16,0 0-16,0-21 0,0 20 0,0-20 16,0 0-16,0 21 0,-21-1 15</inkml:trace>
  <inkml:trace contextRef="#ctx0" brushRef="#br0" timeOffset="52195.01">10435 6096 0,'0'0'0,"-21"0"0,0 0 16,42 0-1,0 0-15,0 0 0,0 0 16,22 0-16,-22 0 0,21-21 0,-21 21 16,22 0-16,-1 0 0,0-21 15,1 21-15,-1 0 0,0-21 0,1 21 16,-22 0-16,0 0 0,0-22 0,0 22 16,1 0-16,-22-21 0,21 0 15,0 21-15,-21-21 0,21 21 0</inkml:trace>
  <inkml:trace contextRef="#ctx0" brushRef="#br0" timeOffset="55247.47">12234 6181 0,'0'0'0,"-21"-64"16,21 43-16,0 0 0,0 0 15,0 0-15,0-22 0,0 22 16,0-21-16,0 21 0,0-22 0,0 1 16,0 21-16,21 0 0,-21-1 0,0 1 15,0 0-15,21 21 16,-21 21 0,0 0-16,0 1 0,0 20 0,22 0 0,-22 1 15,0 20-15,0-21 0,0 22 0,0-22 16,0 22-16,0-1 0,0 1 15,0-22-15,0 22 0,0-22 0,0 21 16,0-20-16,0-1 0,0-21 16,0 22-16,-22-22 0,22 0 0,0 0 15,0 0-15,0-42 32,0 0-32,0-21 0,0 20 15,22 1-15,-1-21 0,-21 0 16,21 20-16,0-20 0,-21 0 0,21-1 15,0 1-15,1 21 0,-1-21 16,0 20-16,0 1 0,21 0 0,-20 21 16,-1 0-16,21 0 0,-21 0 0,22 0 15,-22 21-15,21 0 0,-21 1 16,0-1-16,1 0 0,-22 21 0,0-21 16,0 1-16,0 20 0,0-21 0,-22 0 15,1 22-15,0-22 0,0 0 0,-21 0 16,20 0-16,-20-21 0,21 21 0,0 1 15,-22-22-15,22 0 0,-21 0 0,21 0 16,0 0-16,-1 0 16,1 0-16,0 0 0,0 0 0,0 0 0,0 0 15,21-22-15,21 22 32,0 0-32,0 0 15,0 0-15,0 0 0,22 22 16,-22-22-16,0 0 0,21 21 0,1-21 15,-22 0-15,21 0 0,1 0 0,-1 0 16,21 0-16,-20 0 0,20 0 0,-20 0 16,20 0-16,1-21 0,-22-1 15,0 22-15,22-21 0,-22 0 0,0 0 16,1 0-16,-22 0 0,21-1 0,-21 1 16,22-21-16,-22 21 0,0-22 15,0 1-15,0 21 0,1-21 0,-22-1 16,0 1-16,21 21 0,-21-22 0,0 22 15,0 0-15,0 0 0,0 0 0,-21 21 16,-1 0-16,-20 0 16,21 0-16,0 21 0,-22 0 0,1 0 15,21 0-15,-21 1 0,-1-1 0,22 21 16,-21-21-16,21 22 0,-22-1 0,22-21 16,0 21-16,21-20 0,0 20 0,0-21 15,0 0-15,0 0 0,0 1 16,0-1-16,21-21 0,21 0 15,-20 0-15,-1 0 0,21 0 16,-21 0-16,22 0 0,-1-21 0,-21 21 16,0-22-16,22 1 0,-22 0 0,0 0 15,0 0-15,0-22 0,-21 22 0,21 0 16,-21-21-16,22 21 0,-22-22 16,0 22-16,0 0 0,0 0 0,0 0 15,0-1-15,0 44 31,0-1-31,-22 0 0,22 0 0,0 0 16,-21 22-16,21-22 0,0 0 16,0 21-16,0-21 0,0 1 0,0 20 15,21-21-15,1 0 0,-1 0 16,0 1-16,0-22 0,21 0 16,-20 0-16,-1 0 0,21 0 0,0 0 15,-20 0-15,20 0 0,-21-22 0,21 1 16,-20 0-16,-1 0 0,0 0 15,21 0-15,-21-1 0,-21-20 0,22 21 16,-1-21-16,0-1 0,-21 1 0,21 0 16,0-1-16,-21 1 0,21 0 0,1-22 15,-22 1-15,21 20 0,0-20 0,-21-1 16,0 22-16,21-22 0,-21 22 16,21 21-16,-21-21 0,0 20 15,0 44 1,0-1-16,0 0 0,0 21 15,0 1-15,-21-1 0,21 21 16,-21-20-16,21 20 0,-21-20 0,21 20 16,0-21-16,0 1 0,-21-1 0,21 0 15,0 1-15,-22-1 0,22 0 0,0 1 16,0-1-16,0-21 0,22 22 0,-1-22 16,0 21-16,0-21 0,0 0 0,0 1 15,22-22-15,-1 21 0,-21-21 16,22 0-16,-1 0 0,0 0 0,1 0 15,20 0-15,-21-21 0,1 21 16,-1-22-16,0 1 0,1 0 0,-1 0 16,-21-21-16,22 20 0,-1-41 15,-21 42-15,0-22 0,-21 22 0,0-21 16,0 21-16,0 0 0,0-22 16,0 22-16,0 0 0,-21 0 15,0 21-15,0 0 0,0 0 0,-1 0 16,1 0-16,0 0 0,0 21 0,-21 0 15,20 0-15,1 0 0,-21 1 0,21-1 16,0 0-16,21 0 0,0 0 0,-22 0 16,22 1-16,0 20 0,0-21 15,0 0-15,0 0 0,22-21 16,-22 22-16,21-1 0,0-21 0,0 0 16,0 0-16,0 0 0,1 0 0,-1 0 15,0 0-15,0 0 0,0-21 0,0-1 16,1 22-16,-1-21 0,0 0 0,0 0 15,0 0-15,-21 0 0,0-1 16,21 1-16,-21-21 0,22 21 16,-22 0-16,0-1 0,0-20 0,0 21 0,0 0 15,-22 42 17,22 0-32,-21 0 0,21 0 15,0 1-15,0-1 0,0 0 0,0 0 16,0 0-16,0 0 0,0 1 15,0-1-15,0 0 0,21 0 0,-21 0 16,22 0-16,-1-21 0,0 22 0,0-22 16,0 0-16,22 0 0,-22 0 0,0 0 15,21 0-15,-21 0 0,1 0 0,-1 0 16,21-22-16,0-20 0,-20 21 16,-1 0-16,-21 0 0,21-1 15,0 1-15,0 0 0,0-21 0,1 21 16,-1-22-16,-21 1 0,21 21 15,0 0-15,0-1 0,-21 1 0,0 42 32,0 1-17,0-1-15,-21 21 0,21-21 0,-21 0 16,0 1-16,21-1 0,0 21 0,-21-21 16,21 0-16,-22 1 0,22-1 0,0 0 15,0 0-15,-21 0 0,21 0 16,-21-21-16,21-21 47,0 0-47,21 0 0,-21 0 0,21 0 15,1-1-15,-22 1 0,21 0 16,0 0-16,0 0 0,0-22 0,0 22 16,1 0-16,-1 0 0,0 0 15,0 21-15,0 0 0,0 0 16,1 0-16,-1 21 15,-21 0-15,21 0 0,-21 0 16,21 1-16,-21-1 0,21 0 16,-21 0-16,21 0 0,1 0 0,-22 1 15,21-22-15,0 21 0,0 0 16,0-21-16,0 0 16,1 0-16,-1 0 15,0 0-15,-21-21 16,0 0-16,21 21 0,-21-22 0,21 1 15,-21 0-15,21 0 0,1 0 0,-22 0 16,21-1-16,0-20 0,0 21 0,0 0 16,22-22-16,-22 22 0,0 0 15,0 0-15,0 21 0,0-21 0,1 21 16,-1 0-16,0 0 0,-21 21 16,0 0-1,0 0-15,0 0 16,0 1-1,0-44 48,0 1-63,0 0 16,0 0-16,0 0 0,0 0 15,-21 21 1,0 0-1,-1 0-15,1 0 16,0 21-16,21 0 0,-21-21 0,0 21 16,0 0-16,-1 0 0,1 1 15,21-1-15,-21 0 0,21 0 0,-21 0 16,21 0-16,0 1 0,0-1 0,0 0 16,0 0-16,0 0 15,21 0-15,0-21 0,0 22 0,1-1 16,-1-21-16,0 0 0,21 21 0,-21-21 15,22 0-15,-22 0 0,0 0 0,21 0 16,-20 0-16,-1 0 0,21-21 0,-21 0 16,0 21-16,1-22 0,-1 1 0,0 0 15,0 0-15,0 21 0,0-42 16,1 20-16,-22 1 0,0 0 16,0 0-16,0 0 0,0 0 0,0-1 0,0 1 15,-22 21 1,1 0-16,21 21 15,-21 1-15,0-1 0,21 0 16,0 0-16,0 0 0,0 0 0,0 1 16,0-1-16,0 0 0,0 0 0,0 0 15,0 0-15,21 1 0,0-1 16,0-21-16,1 0 0,-1 0 16,0 0-16,0 0 0,0 0 0,0 0 15,1 0-15,-1 0 0,0 0 0,0 0 16,-21-21-16,21 21 15,0-22-15,-21 1 16,22 21-16,-22-21 0,0 0 0,0 0 16,21 0-16</inkml:trace>
  <inkml:trace contextRef="#ctx0" brushRef="#br0" timeOffset="55695.76">18182 5906 0,'0'0'0,"0"-22"0,21 22 0,0 22 31,-21-1-31,0 0 0,0 0 15,0 0-15,0 0 0,0 1 16,0 20-16,0-21 0,0 0 0,0 0 16,-21 1-16,21-1 0,-21-21 15,21 21-15,-21-21 0,21-21 47,0 0-47</inkml:trace>
  <inkml:trace contextRef="#ctx0" brushRef="#br0" timeOffset="55875.17">18034 5757 0,'0'0'0,"-21"-21"0,21-21 16,0 21-16,0 0 16,21 21 30,0 0-46,0 0 0,0 21 16,1-21-16,-1 21 0,0-21 16,0 21-16</inkml:trace>
  <inkml:trace contextRef="#ctx0" brushRef="#br0" timeOffset="56335.14">18605 5800 0,'22'0'15,"-1"0"1,-21 21 0,0 0-1,0 21-15,0-20 0,0-1 0,0 0 16,0 21-16,0-21 0,0 1 16,0-1-16,0 0 0,0 0 0,0 0 0,0 0 15,0 1-15,0-1 0,0 0 16,0 0-1,-21-21-15,-1 0 16,1-21 0,0 0-16,21 0 0,0-1 15,0 1-15,0 0 0,0 0 0,21 0 16,0-22-16,-21 1 0,43 21 16,-22-21-16,21-1 0,-21 1 0,22 0 15,-1-1-15,22 1 0,-22 21 0,0 0 16,1-1-16,20 22 0,-21 0 15,1 0-15,-22 22 0,21 20 0,-21-21 16,1 21-16,-22 1 0,0-1 16,0 0-16,0 1 0,0-22 0,0 21 15,0 1-15,-22-22 0,1 21 0,0-21 16,0 0-16,0 1 0,21-1 0,-21 0 16,-1 0-16,1-21 0,21 21 15,21-21 1</inkml:trace>
  <inkml:trace contextRef="#ctx0" brushRef="#br0" timeOffset="56715.92">20595 5419 0,'0'0'0,"0"-21"0,0-1 16,0-20-16,0 21 0,0 0 15,0 0-15,0 42 31,0 0-31,0 21 0,0 1 0,0-1 16,0 0-16,-21 22 0,21-1 0,0 1 16,0-22-16,-21 22 0,21-22 0,-21 21 15,21-20-15,0-22 0,-22 21 16,22-21-16,-21 22 0,21-22 0,0 0 16,0 0-16,0-42 31,0 0-31,0 0 15</inkml:trace>
  <inkml:trace contextRef="#ctx0" brushRef="#br0" timeOffset="58476.1">20468 5546 0,'0'0'0,"-21"-64"0,21 22 0,-21-127 16,21 126-16,0 1 0,21-22 15,0 22-15,21 21 0,-20-21 16,20 20-16,0 1 0,22 0 0,-22 0 15,22 21-15,-22 0 0,21 0 0,-20 0 16,20 21-16,-20 0 0,-1 0 0,0 1 16,-21 20-16,1 0 0,-1 1 15,-21-22-15,0 21 0,0 0 16,0 1-16,-21-1 0,-1-21 0,-20 22 16,0-22-16,-1 21 0,1-21 0,-21 0 15,20 22-15,1-22 0,-22-21 16,22 21-16,0 0 0,21-21 0,-22 0 15,22 0-15,0 0 0,0 0 16,21-21 0,21 21-1,-21 21 1,21 22-16,0-22 16,0 0-16,-21 21 0,22 1 0,-22-1 15,21-21-15,0 21 0,0-20 0,-21-1 16,21 21-16,0-21 0,1 0 15,20 1-15,-21-22 0,21 21 0,-20-21 16,20 0-16,0 0 0,1 0 0,20 0 16,-21 0-16,1 0 0,-1 0 15,22-21-15,-22 21 0,0-22 0,-21 1 16,22 0-16,-1 0 0,-21 0 0,0 0 16,1-1-16,-1-20 0,0 21 0,-21-21 15,0-1-15,21 1 0,-21 0 16,0-1-16,0 1 0,0 21 15,0 0-15,0-1 0,-21 1 0,0 21 16,0 0-16,-1 0 0,1 21 0,0 1 0,0 20 16,-21-21-16,20 21 15,1 1-15,0-1 0,0 0 0,0 1 16,0-1-16,-1-21 0,22 22 0,0-22 16,0 0-16,0 0 0,0 0 0,0 0 15,0 1-15,22-22 0,-1 0 0,0 0 16,0 0-16,0 0 15,0 0-15,1 0 0,-1-22 0,0 1 16,0 21-16,0-21 0,0 0 0,1 0 16,-22 0-16,21-1 0,0-20 15,-21 21-15,21 0 0,-21-22 16,0 22-16,21 0 0,-21 0 0,0 42 31,0 0-31,0 0 0,0 1 0,0-1 16,0 0-16,0 21 0,0-21 15,0 1-15,0-1 0,0 0 0,0 0 16,0 0-16,21 0 0,1 1 16,-1-22-16,0 0 0,0 0 0,0 0 15,0 0-15,1 0 0,20 0 0,-21 0 16,0-22-16,0 1 16,1 21-16,-1-21 0,0 0 0,0 0 15,-21 0-15,21-1 0,0 1 0,-21 0 0,0 0 16,22-21-16,-22 20 0,21-20 15,-21 21-15,0-21 0,0 20 16,21 1-16,-21 42 31,0 22-31,0 20 0,0-42 16,0 22-16,0-1 0,-21 0 16,21 1-16,0-1 0,0 0 0,0 22 15,0-22-15,0 1 0,0 20 0,0-21 16,0 1-16,21 20 0,-21 1 15,21-22-15,-21 22 0,21-22 0,-21 0 0,0 22 16,0-22-16,0 0 0,0-20 16,-21 20-16,0-21 0,0 0 15,0 0-15,-1 1 0,-20-1 0,0-21 16,21 0-16,-22 0 0,1 0 0,0 0 16,-1 0-16,1 0 0,0-21 0,20-1 15,-20 1-15,21 0 0,-21 0 0,20 0 16,22-22-16,0 22 0,0-21 0,0 0 15,22-1-15,-1 1 0,21-22 0,0 22 16,1-21-16,-1 20 0,22-20 16,-1-1-16,1 22 0,-1-22 15,1 22-15,-1-21 0,1 20 0,-22-20 16,21 20-16,-20 1 0,-1 21 0,0-21 16,-20 20-16,-1 1 0,-21 0 15,0 0-15,-21 21 16,-1 0-16,1 0 0,0 21 15,0-21-15,21 21 0,-21 0 0,0 1 16,21-1-16,-22 21 0,22-21 16,0 0-16,0 1 0,0-1 15,0 0-15,0 0 0,22-21 16,-1 21-16,0-21 0,21 0 0,-21 0 0,1 0 16,20 0-16,0 0 0,-21 0 15,22 0-15,-22 0 0,0-21 16,21 0-16,-20 0 0,-1 0 0,0-1 15,0 1-15,0 0 0,0-21 0,-21 21 16,0-1-16,0 1 0,0 0 0,0 0 16,0 0-16,-21 42 31,21 0-15,0 0-16,0 0 0,0 1 15,0-1-15,0 0 0,0 0 16,21-21-16,1 0 0,-1 21 15,0-21-15,0 0 0,0 0 16,0 0-16,1 0 0,-1 0 16,0 0-16,0 0 0,0-21 15,0 21-15,1-21 0,-1 0 16,-21 0-16,21-1 0,-21 1 16,21 0-16,0 0 0,-21 0 15,21 21-15,-21 21 31,0 0-31,0 0 0,0 22 0,0-22 16,0 0-16,0 0 0,0 0 0,0 0 16,0 1-1,0-1-15,0 0 16,22-21 0,-1 0-16,0 0 0,0 0 15,0 0-15,0 0 16,-21-21-1,0 0-15</inkml:trace>
  <inkml:trace contextRef="#ctx0" brushRef="#br0" timeOffset="58686.98">22352 5440 0,'0'0'0,"-21"0"0,-64 0 16,64 0-16,0 0 15,21-21-15,-21 21 0,-1 0 16</inkml:trace>
  <inkml:trace contextRef="#ctx0" brushRef="#br0" timeOffset="59395.09">24088 5694 0,'21'-42'15,"0"42"-15,-21-22 0,0 1 0,0 0 16,0 0-16,0 0 0,0 0 0,0-1 16,0 1-16,0 0 0,0 0 15,-21 0-15,0 21 0,-1 0 0,1 0 16,0 0-1,0 21-15,0 0 0,0 0 0,-1 22 16,1-1-16,0-21 0,21 21 0,0 1 16,-21-1-16,21 0 0,0 1 0,0-22 15,0 21-15,0-21 0,0 1 16,0-1-16,21-21 0,0 21 0,0-21 16,1 0-16,-1 0 0,0 0 0,0 0 15,0 0-15,0-21 0,1 21 0,-1-21 16,-21-1-16,21 1 0,-21 0 15,21 0-15,-21 0 0,21-22 0,-21 22 16,0-21-16,0 21 0,21-22 0,-21 22 16,0-21-16,22 21 0,-22 0 15,0-1-15,0 44 32,0-1-32,0 0 0,21 21 15,-21-21-15,0 22 0,21-22 0,-21 0 16,0 21-16,0-20 0,0 20 0,21-21 15,-21 0-15,0 0 0,0 1 16,21-1-16,-21 0 0,21-21 16,1 0-16,-1 0 15,0 0-15,0 0 0</inkml:trace>
  <inkml:trace contextRef="#ctx0" brushRef="#br0" timeOffset="59667.41">24765 5673 0,'0'0'15,"0"-43"-15,0 22 0,0 0 0,0 0 0,0 0 16,0 0-16,-21 21 16,21-22-16,-21 22 0,-1 0 0,1 0 15,0 0-15,0 22 0,21-1 0,-21 0 16,0 0-16,-1 0 0,1 0 16,0 22-16,21-22 0,0 21 0,0-21 15,-21 22-15,21-22 0,0 0 0,0 0 16,0 0-16,0 1 0,0-1 15,0 0-15,21-21 0,0 21 0,0-21 16,1 0-16,-1 0 0,21 0 16,-21 0-16,0 0 0,1 0 15,-1-21-15,0 21 0,21-21 0,-21 21 16,1-21-16,-1-1 0,0 1 0,0 0 16</inkml:trace>
  <inkml:trace contextRef="#ctx0" brushRef="#br0" timeOffset="60720.32">25061 5673 0,'0'0'0,"21"-85"16,1 85-1,-22-21-15,0 0 0,-22 42 32,1 0-32,0 0 0,0 0 0,0 1 15,21-1-15,-21 0 0,-1 0 16,1 21-16,21-20 0,0-1 0,0 0 16,0 0-16,0 0 0,0 0 0,0 1 15,0-1-15,21-21 16,1 21-16,-1-21 0,0 0 15,0 0-15,0 0 0,0 0 0,22 0 16,-22 0-16,0-21 0,0 21 0,0-21 16,1-1-16,-1 1 0,0 0 15,-21 0-15,0 0 0,21 0 16,0-1-16,-21 1 0,0 0 16,0 0-16,0 42 31,-21 0-31,0 0 0,21 1 15,-21-22-15,21 21 0,0 0 16,0 0-16,0 0 0,0 0 16,0 1-16,21-22 15,0 0-15,0 0 16,0 0-16,1 0 16,-1 0-16,0-22 15,0 22-15,-21-21 0,0 0 16,21 0-16,-21 0 0,0 0 0,0-1 15,0-20-15,0 21 0,0 0 0,0-22 16,0 22-16,0 0 0,0 0 16,-21 21-16,0 0 15,0 0-15,0 21 0,-1 0 0,1 0 16,21 1-16,-21 20 0,21-21 0,-21 0 16,21 22-16,0-22 0,0 0 15,0 21-15,0-21 0,0 1 0,21-1 16,0 0-16,0-21 0,1 0 15,-1 0-15,0 0 0,0 0 16,0 0-16,0 0 0,1-21 16,-1 21-16,-21-21 0,21 21 15,-21-22-15,21 1 0,-21 0 0,21 0 16,-21 0-16,21 0 0,-21-1 16,0 1-16,0 0 0,0 42 31,0 0-16,0 1-15,0-1 16,0 0-16,22 0 16,-1-21-1,0 0 1,0 0-16,0 0 16,-21-21-16,21 0 15,1 0-15,-22-1 0,0 1 16,21 0-16,-21 0 0,21 0 15,-21 0-15,21-22 0,-21 22 16,21 0-16,0-21 0,-21 20 0,22-20 16,-22 21-16,21 0 0,-21 0 0,0-1 15,0 1-15,-21 21 32,-1 21-17,1 1-15,21-1 0,0 0 0,-21 0 16,21 21-16,-21-20 0,21 20 15,0 0-15,-21 1 0,21-1 16,0-21-16,0 21 0,0-20 0,0 20 16,0-21-16,0 0 0,0 0 0,0 1 15,0-1-15,21-21 16,0 0-16,0 0 16,0 0-16,1 0 0,-1 0 15,-21-21-15,21-1 0,-21 1 16,0 0-16,0 0 0,0 0 0,0 0 15,0-1-15</inkml:trace>
  <inkml:trace contextRef="#ctx0" brushRef="#br0" timeOffset="60876.23">25696 5567 0,'0'0'0,"-21"0"0,0 0 16,21 21-16,0 0 15,21-21 1,0 0-16,0 21 15,1-21-15,-1 0 0,0 0 0,0 0 16,21 0-16,-20 0 0,-1 0 16,0 0-16</inkml:trace>
  <inkml:trace contextRef="#ctx0" brushRef="#br0" timeOffset="61051.13">26056 5906 0,'0'0'16,"-21"0"-16,-21 0 16,63 0 15,0 0-15,0 0-16,0 0 0</inkml:trace>
  <inkml:trace contextRef="#ctx0" brushRef="#br0" timeOffset="61208.04">26268 5990 0,'-21'0'16,"-1"0"-16,22-21 31,22 21-31</inkml:trace>
  <inkml:trace contextRef="#ctx0" brushRef="#br0" timeOffset="61475.4">26564 5842 0,'-21'-21'15,"0"21"-15,21-21 16,21 0-1,85 42 17,-85 0-32,-21 0 0,0 0 15,0 0-15,0 1 0,-21-1 16,0 0-16,21 0 0,-22 0 16,1 0-16,0 1 0,21-1 15,-21 0-15,21 0 16,0 0-1,0 0-15,0 1 0</inkml:trace>
  <inkml:trace contextRef="#ctx0" brushRef="#br0" timeOffset="61675.8">26501 6477 0,'0'0'0,"-43"0"15,22 0 1,21-21-1,0 0 1,0 0 0,21 21-16,0 0 15,-42 0 17,-21 0-32,21 0 0</inkml:trace>
  <inkml:trace contextRef="#ctx0" brushRef="#br1" timeOffset="70851.38">14901 7472 0,'0'-21'0,"0"0"0,0-1 16,0 1-16,0 0 15,0 0-15,21 0 0,-21 0 16,0-1-16,0 1 0,22 21 0,-22-21 15,0 0-15,21 21 0,-21-21 16,0 42 31,0 0-47,0 0 16,0 0-16,0 1 0,0-1 15,0 0-15,0 0 0,0 0 0,21 0 16,-21 1-16,0-1 0,0 0 0,0 0 15,0 0-15,0 0 0,0 1 0,0-1 16,0 0-16,0 0 0,0 0 16,-21 0-16,21 1 0,0-1 0,0 0 15,-21-21-15,21 21 0,0 0 0,-22 0 16,22 1-16,0-1 0,0 0 0,0 21 16,-21-21-16,21 1 0,0-1 0,0 21 15,0-21-15,0 22 0,0-22 0,0 0 16,0 21-16,0-21 0,0 22 0,0-22 15,0 21-15,0-21 0,0 22 16,0-22-16,0 21 0,0-21 0,0 22 16,0-22-16,0 0 0,0 21 0,0-20 15,0 20-15,0 0 0,0-21 0,0 22 16,0-1-16,0-21 0,0 22 16,0-1-16,0-21 0,0 21 0,0 1 15,0-22-15,0 21 0,0 1 0,0-22 16,0 21-16,0-21 0,0 22 0,0-1 15,0-21-15,0 21 0,0-20 0,0 20 16,0-21-16,0 21 0,0-20 0,0 20 16,0-21-16,0 21 0,0-20 0,0 20 15,0 0-15,0-21 0,0 22 16,0-22-16,0 21 0,0-21 0,0 22 16,0-1-16,0-21 0,0 0 0,0 22 15,0-22-15,0 21 0,0-21 0,0 1 16,0 20-16,0-21 0,0 21 0,0-20 15,0-1-15,0 21 0,0-21 16,0 22-16,0-22 0,0 21 0,0 0 16,0-20-16,-21 20 0,21-21 0,0 21 15,0 1-15,0-22 0,0 21 0,0 1 16,0-22-16,0 21 0,0-21 16,0 22-16,0-22 0,0 21 0,0-21 15,0 22-15,0-22 0,0 21 0,0 0 16,0-20-16,0 20 0,0-21 0,0 21 15,0 1-15,0-22 0,21 21 0,-21 1 16,0-22-16,0 21 0,0 0 0,0-20 16,0 20-16,0 0 0,21-21 15,-21 22-15,0-1 0,0-21 0,0 22 16,0-1-16,22-21 0,-22 21 0,0 1 16,0-1-16,0 0 0,0 1 0,0-22 15,0 21-15,0 1 0,0-1 0,0 0 16,0 1-16,0-1 0,0 0 0,0 1 15,0-1-15,0 0 0,0 1 0,0-1 16,0 0-16,0 1 0,0 20 16,0-21-16,0 1 0,0-1 0,0 22 15,0-22-15,0 0 0,0 1 16,0 20-16,0-21 0,0 1 0,0 20 16,0-20-16,21-1 0,-21 0 0,21 22 15,-21-22-15,0 22 0,0-22 0,0 21 16,0-20-16,0 20 0,21-20 0,-21-1 15,0 21-15,0-20 0,21 20 0,-21-20 16,0-1-16,0 0 0,0 22 0,0-22 16,0 22-16,0-22 0,0 0 15,0 22-15,0-22 0,0 0 0,0 22 16,0-22-16,0 1 0,0-1 16,0 21-16,0-20 0,0-1 0,21 0 15,-21 1-15,0-1 0,0 0 0,22 1 16,-22 20-16,0-20 0,0-1 0,0 0 15,0 22-15,0-22 0,0 0 0,0 1 16,0-1-16,0 22 0,21-22 16,-21 0-16,0 1 0,0-1 0,0 0 15,0 22-15,0-22 0,0 0 0,0 1 16,0 20-16,0-20 0,0-1 0,0 21 16,0-20-16,0-1 0,0 0 15,0 1-15,0 20 0,0-20 0,0-1 16,0 0-16,0 1 0,0-1 15,0 21-15,0-20 0,0-1 0,0 0 16,0 1-16,0 20 0,0-20 0,0-1 16,0 0-16,0 1 0,0-1 0,0 21 15,0-20-15,0-1 0,0 0 0,0 1 16,0-1-16,0 0 0,0 1 16,0 20-16,0-20 0,0-1 0,0 0 15,0 1-15,0-1 0,0 21 0,0-20 16,0-1-16,0-21 0,0 22 0,0-1 15,0 0-15,0 1 0,0-22 16,-21 21-16,21-21 0,0 22 16,0-1-16,-22-21 0,22 0 0,-21 22 15,21-22-15,-21 0 0,21 21 0,0-21 16,0 1-16,-21-1 0,0 0 16,0-21-16,21-21 31,0 0-31,0-1 15,0-20-15,0 21 0,0 0 0</inkml:trace>
  <inkml:trace contextRef="#ctx0" brushRef="#br1" timeOffset="72234.75">4276 8170 0,'0'0'0,"-22"0"0,22-21 0,0 0 15,0 0-15,0 0 0,0 0 0,0-1 16,0 1-16,0 0 0,22 0 0,-1 0 16,0 0-16,0-1 0,0 22 15,22-21-15,-22 0 0,21 21 16,0 0-16,1 0 0,-1 0 0,0 0 16,1 21-16,-1 0 0,0 22 15,1-1-15,20 22 0,-20-22 0,-1 21 16,0 1-16,1 21 0,-1-22 0,0 1 15,-21-1-15,1 1 0,-1-1 0,0 1 16,-21-1-16,0 1 0,0-1 16,0-21-16,0 1 0,0-1 0,0-21 15,0 22-15,0-22 0,0 0 0,0-42 32,0 0-17,0-1-15,0-20 0,0 0 0,0-1 16,0-20-16,0-1 0,0 1 0,21-1 15,0-20-15,-21 20 0,21-20 16,-21-1-16,0 0 0,22 1 0,-22-1 16,21 0-16,0 22 0,-21-1 0,0 1 15,21 20-15,0 1 0,-21 0 16,0 21-16,0-1 0,21 1 0,1 21 16,-1 21-1,-21 1-15,21-1 0,0 21 16,-21-21-16,0 22 0,0-1 15,21 0-15,0 22 0,-21-22 16,0 22-16,22-22 0</inkml:trace>
  <inkml:trace contextRef="#ctx0" brushRef="#br1" timeOffset="73748.23">6075 8848 0,'0'0'0,"21"-43"16,-21 22-16,21 0 16,-21 0-16,0 0 0,0 0 15,0-22-15,0 22 0,0-21 0,0 21 0,0-22 16,0 22-16,0-21 0,-21-1 0,0 1 16,0 21-16,-1-21 15,1-1-15,0 22 0,0-21 0,0 21 16,0 21-16,-1 0 0,1 0 0,-21 0 15,21 21-15,0 21 0,-1-21 0,1 22 16,-21-1-16,21 0 0,0 22 16,-1-22-16,1 0 0,0 1 0,21 20 15,0-20-15,0-1 0,0-21 0,0 21 16,0-20-16,0-1 0,21 0 16,0 0-16,1-21 0,-1 0 15,0 0-15,21 0 0,-21 0 0,1-21 16,20 21-16,-21-21 0,21 0 0,-20-1 15,-1-20-15,21 21 0,-21 0 16,0-22-16,1 22 0,-1-21 0,0 21 16,-21-22-16,0 1 0,0 21 0,0-21 15,0 20-15,0-20 0,0 21 16,0 0-16,0 0 0,0 42 16,0 0-1,0 0-15,0 0 0,0 0 0,0 22 16,0-22-16,0 21 0,0 1 15,0-22-15,0 21 0,0 0 16,0-20-16,0 20 0,0 0 0,0-21 16,0 1-16,0-1 0,21 0 0,0 0 15,0 0-15,1-21 0,-1 0 16,0 0-16,0 0 0,21 0 0,-20-21 16,-1 0-16,21 21 0,-21-21 0,22 0 15,-22-22-15,0 22 0,21 0 0,-21-21 16,1 20-16,-1 1 0,0-21 15,0 21-15,-21-22 0,0 22 0,0-21 16,0 21-16,0 0 0,0-1 0,0 1 16,-21 21-16,0 0 0,0 0 0,-1 0 15,1 0-15,0 0 16,0 0-16,21 21 16,0 1-16,0-1 0,0 0 15,21-21-15,0 21 0,0 0 0,-21 0 16,22 1-16,-1-1 0,-21 0 15,0 0-15,21 0 0,-21 0 0,0 1 16,0 20-16,0-21 0,0 0 0,0 0 16,0 1-16,0-1 0,0 0 0,0 0 15,0 0-15,0 0 16,21-21-16,0 22 16,0-22-16,1 0 0,-1 0 15,0 0-15,21 0 0,-21 0 0,22 0 0,-1-22 16,0 22-16,1-21 15,-1 0-15,-21 0 0,22 21 0,-1-21 16,-21 0-16,0-1 0,22 1 0,-22 0 16,0 0-16,-21 0 0,0-22 0,21 22 15,-21 0-15,0 0 0,0-21 16,0 20-16,0 1 0,0-21 0,0 21 16,0 0-16,0-1 0,-21 22 15,0 0-15,0 22 16,-1-1-16,1 0 15,-21 0-15,21 0 0,-22 22 16,22-22-16,-21 21 0,21-21 0,-22 22 16,22-1-16,0-21 0,21 0 0,0 22 15,0-22-15,0 0 0,0 0 16,0 0-16,21-21 0,0 0 16,1 0-16,-1 0 0,0 0 0,0 0 15,0 0-15,0-21 0,1 0 0,20 21 16,-21-21-16,0 0 0,0-1 15,1-20-15,-1 21 0,-21 0 0,21-22 16,0 22-16,0 0 0,0-21 0,-21 21 16,22-22-16,-22 22 0,21 0 15,-21 0-15,0 42 16,0 0 0,0 0-16,0 22 15,0-22-15,0 0 0,0 0 0,0 0 16,0 22-16,0-22 0,0 0 0,0 0 15,0 0-15,0 0 0,0 1 16,0-1-16,21-21 0,0 0 16,0 0-16,0 0 0,1 0 0,-1 0 15,0 0-15,0 0 0,0 0 0,0-21 16,1 21-16,-1-22 0,0 1 16,0 0-16,0 0 0,0 0 15,1 0-15,-22-1 0,21 1 0,0 0 16,-21 0-16,0 0 0,21 0 0,0 21 15,-21-22-15,0 44 16,0-1 0,0 0-16,0 0 0,-21 0 15,21 0-15,-21 1 0,21 20 0,0-21 16,0 0-16,0 0 0,0 1 0,0-1 16,0 0-16,0 0 15,21-21-15,0 0 16,0 0-16,1 0 0,-1 0 15,0-21-15,0 0 16,0 0-16,0-1 0,22 1 0,-22 0 16,0 0-16</inkml:trace>
  <inkml:trace contextRef="#ctx0" brushRef="#br1" timeOffset="74108.55">8170 8128 0,'0'0'0,"0"-21"0,-21-21 16,0 20-16,0 22 0,-22 0 15,22 0-15,-21 0 0,0 0 0,20 22 16,-20-1-16,21 0 0,0 0 0,0 21 16,21-20-16,0 105 15,0-106 1,21-21-16,0 21 0,0 0 0,0-21 16,0 0-16,1 0 0,-1 0 0,0 0 15,0 0-15,0 0 0,0 0 0,1-21 16,-1 0-16,-21 0 15,0-1-15,0 1 0,0 0 0,0 0 16,0-21-16,0 20 0,0-20 0,-21 21 16,-1-21-16,1 20 0,0-20 0,-21 21 15,21 0-15,-1 21 0,1 0 16,0 0-16,0 0 0,0 0 0,0 0 16,21 21-16,-22 0 0,1 0 0,21 22 15,0-22-15,0 0 0,0 21 16,0-21-16,21 1 0,1-1 15,-1 0-15,21 0 0,0-21 0,1 0 16,-1 21-16</inkml:trace>
  <inkml:trace contextRef="#ctx0" brushRef="#br1" timeOffset="74655.89">8678 7959 0,'0'-21'0,"0"42"0,0-85 0,-21 22 0,0 0 16,0 20-16,21 1 0,0 0 15,-21 0-15,-1 0 0,1 21 16,0 0-16,21 21 16,0 21-16,-21-21 0,0 22 0,21-1 15,0 0-15,0 22 0,-21-22 16,-1 22-16,22-1 0,-21-20 0,21 20 16,0 1-16,0-22 0,-21 21 0,21-20 15,0 20-15,-21-20 0,21-1 0,0 0 16,0 1-16,0-1 0,0-21 15,0 0-15,-21 22 0,21-22 0,0 0 16,0 0-16,-21-21 0,21-21 31,0 0-31,0 0 16,0-1-16,0 1 0,21 0 16,-21-21-16,21 21 0,-21-22 0,21 22 15,0-21-15,0 21 0,1-22 0,-1 22 16,0 0-16,0 0 0,21 21 0,-20-21 15,-1 21-15,21 0 0,-21 0 16,0 0-16,1 0 0,-1 21 0,0-21 16,0 21-16,0 0 0,-21 0 0,21 0 15,-21 22-15,0-22 0,0 0 16,0 0-16,0 0 0,-21 1 0,0 20 16,0-21-16,-21 0 0,20 0 15,-20 1-15,21-1 0,0-21 0,-22 21 16,22-21-16,0 0 0,0 21 0,0-21 15,0 0-15,21-21 32,21 0-32,0 0 15,0-1-15,0 1 0,22 0 0,-22 0 16,21 0-16</inkml:trace>
  <inkml:trace contextRef="#ctx0" brushRef="#br1" timeOffset="74971.06">9186 8022 0,'0'0'0,"0"-42"0,0-22 0,0-84 16,0 127-1,0 0-15,21 0 0,-21 42 32,0 0-32,0 0 0,0 22 0,0-1 15,0 21-15,0-20 0,0 20 0,0 1 16,0-1-16,0 1 0,-21-1 15,21-20-15,-21 20 0,0-21 0,21 1 16,0-1-16,-21 0 0,0-20 0,21 20 16,-22-21-16,22 0 0,0 0 0,-21 1 15,21-1-15,0 0 0,-21 0 16,21 0 0,21-42-1,0 0 1,1 21-16,-22-21 0,21 0 0,0-1 15,21 1-15,-21 0 0</inkml:trace>
  <inkml:trace contextRef="#ctx0" brushRef="#br1" timeOffset="75331.86">9377 8488 0,'0'0'0,"21"0"32,0 0-17,0 0-15,0 0 16,1 0-16,-1 0 0,0-21 15,0 0-15,0 21 0,0-22 16,-21 1-16,22 0 0,-1 0 16,-21 0-16,0 0 0,0-1 15,0 1-15,0 0 0,-21 21 16,-1 0 0,1 0-16,0 0 0,0 21 15,21 22-15,-21-22 0,0 0 0,-1 21 16,1-21-16,21 22 0,-21-22 0,21 21 15,-21-21-15,21 1 0,0 20 16,0-21-16,0 0 0,0 0 16,0 1-16,21-22 15,0 0-15,0 0 0,1 0 16,-1 0-16,0 0 0,0-22 0,0 22 16,-21-21-16,21 0 0,1 21 0,-1-21 15,0 0-15,0 0 0,0-1 0,0 1 16,1 0-16,20 0 0</inkml:trace>
  <inkml:trace contextRef="#ctx0" brushRef="#br1" timeOffset="76315.41">19600 8192 0,'0'0'16,"0"-64"-1,0 22-15,0 21 0,0-22 0,0 22 0,0-21 16,0-1-16,0 22 0,0-21 16,0 0-16,-21 20 0,21-20 0,-21 0 15,0 21-15,-22-1 0,22 1 16,-21 0-16,0 21 0,-1 0 0,1 0 16,0 0-16,-22 0 0,22 21 0,-22 0 15,22 22-15,0-1 0,-1 22 16,1-22-16,0 21 0,20 22 0,-20-21 15,21 20-15,0-20 0,0-1 0,-1 1 16,22 20-16,0-41 0,0 20 0,0-20 16,22 20-16,-1-21 0,0 1 0,21-22 15,1 21-15,-1-21 0,0 1 0,1-1 16,20-21-16,-21 0 0,22 0 16,-1 0-16,1 0 0,-1 0 15,22-21-15,-21-1 0,-1-20 0,1 21 16,-1-21-16,-21 20 0,22-20 0,-22 0 15,-21-1-15,22 1 0,-22 0 0,0-22 16,-21 1-16,0-1 0,0-20 0,0 20 16,-42 1-16,21-22 0,-1 21 15,-20 1-15,21-1 0,-21 1 0,-1-1 16,1 22-16,0 0 0,-1-1 0,22 22 16,-21 21-16,-1 0 0,1 0 0,0 0 15,-1 43-15,1-1 0,0 0 0,-1 1 16,1 20-16,21 1 0,-21-1 15,20 22-15,22-22 0,0 22 0,0 0 16,0-22-16,0 1 0,0-1 16,0 1-16,22-22 0,-1 0 0,21 1 15,-21-1-15,22-21 0,-1 21 0,0-42 16,1 22-16,-1-22 0,0 0 0,22 0 16,-22 0-16,22-22 0,-22 22 0,21-21 15,-20 0-15</inkml:trace>
  <inkml:trace contextRef="#ctx0" brushRef="#br1" timeOffset="76611.24">20299 8213 0,'0'0'0,"21"-64"0,0 22 16,0-22-16,-21 22 0,0-21 0,21 20 15,-21 22-15,0-21 0,0 21 0,0-1 16,0 44 0,0 20-16,0-21 15,-21 21-15,0 22 0,0-1 0,21 1 16,0-1-16,-21 22 0,21-21 0,-21-1 15,-1 1-15,22 20 0,0-20 0,-21-1 16,0 22-16,21-22 0,-21 1 0,0-1 16,0 22-16,21-43 0,-22 22 0,1-1 15,0-20-15,0-1 0,21 0 0,0-20 16,0-1-16,0 0 0,0 0 0,21-42 47,0 0-47,0 0 0,-21-1 0,22-20 15,-1 21-15,0-21 0,0-1 0,0-20 16,0 20-16,1-20 0</inkml:trace>
  <inkml:trace contextRef="#ctx0" brushRef="#br1" timeOffset="76886.6">20405 8488 0,'0'0'0,"0"-42"0,0-22 16,0 1-16,-22-1 0,1 22 0,0-22 16,0 1-16,21 20 0,0 1 0,0 0 15,0 21-15,0-22 0,0 22 16,0 0-16,21 0 0,0 21 0,0 0 15,22 0-15,-22 0 0,21 0 0,-21 0 16,22 21-16,-22 0 0,21 0 0,-21 0 16,-21 1-16,0 20 0,0-21 15,0 21-15,0-20 0,-21 20 16,0-21-16,-21 0 0,-1 22 0,22-22 16,-21-21-16,0 21 0,-1 0 0,1 0 15,21-21-15,0 21 0,-1-21 0,1 0 16,0 0-16,21 22 0,21-22 15,0 0-15,1 0 16,-1 0-16,21 0 0,-21-22 16,22 1-16,-1 21 0,-21-21 0</inkml:trace>
  <inkml:trace contextRef="#ctx0" brushRef="#br1" timeOffset="77158.95">20891 8065 0,'0'0'0,"22"-22"0,-1 1 16,0 0-16,-21 0 0,21-64 15,-21 64-15,0 0 16,-21 0-16,0 21 0,0 0 16,-1 0-16,1 0 0,0 0 0,0 0 15,0 0-15,-22 21 0,22 0 0,0 0 16,0 0-16,21 22 0,0-22 16,0 0-16,0 21 0,0-20 0,0 20 15,0-21-15,0 21 0,21-20 16,0-1-16,0 0 0,1 0 0,-1 0 15,0 0-15,0-21 0,0 22 0,0-22 16,1 0-16,-1 0 0,0 0 0,0 0 16,0 0-16,0 0 0,1-22 15,-1 1-15,-21 0 0,21 21 16,0-21-16,-21 0 0</inkml:trace>
  <inkml:trace contextRef="#ctx0" brushRef="#br1" timeOffset="77610.73">21294 7874 0,'0'0'0,"0"-21"0,0 0 16,0 0 0,21 21-16,0 0 0,0 0 15,0 0-15,0 0 16,1 0-16,-22 21 16,21 0-16,0 0 0,-21 0 0,0 0 15,0 1-15,0 20 0,0 0 0,0-21 16,0 22-16,0-22 0,0 21 0,0 1 15,-21-22-15,21 0 0,-21 0 16,21 21-16,-22-42 0,22 22 0,-21-1 16,21 0-16,0-42 31,0 0-15,0-1-16,0 1 0,0 0 15,21 0-15,1 0 0,-1-22 16,-21 1-16,21 0 0,0-1 0,0 1 15,0 0-15,1-1 0,-1 1 0,0 21 16,0 0-16,0-22 0,-21 22 16,21 0-16,1 21 15,-22 21 1,0 0-16,0 1 16,0-1-16,0 0 0,0 21 15,0-21-15,0 1 0,0-1 16,0 0-16,0 0 0,21 0 15,0-21-15,0 21 0,0 1 0,0-22 16,1 21-16,-1-21 0</inkml:trace>
  <inkml:trace contextRef="#ctx0" brushRef="#br1" timeOffset="78095.96">22225 8086 0,'0'0'0,"21"0"0,0-64 16,0 43-16,-21 0 15,0-21-15,0 20 0,0 1 0,0-21 16,0 21-16,0 0 0,0-1 15,-21 22-15,0 0 0,0 0 0,0 0 16,0 0-16,-22 0 0,22 22 16,-21-1-16,21 0 0,-22 0 15,22 0-15,-21 22 0,21-22 0,-1 21 16,1-21-16,0 22 0,21-22 0,0 0 16,0 21-16,0-21 0,0 1 0,0-1 15,0 0-15,0 0 0,0 0 16,21-21-16,0 0 0,1 0 0,-1 0 15,0 0-15,0 0 0,21 0 16,-20-21-16,-1 21 0,0-21 0,-21 0 16,21 0-16,0-1 0,0-20 15,-21 21-15,0-21 0,22-1 16,-1 1-16,-21 21 0,0-22 0,21 1 16,-21 21-16,0 0 0,0 0 0,0-1 15,-21 44 1,21-1-16,-21 0 15,21 0-15,-22 21 0,22 1 0,-21-22 16,21 21-16,0 1 0,0-1 0,0 0 16,0-21-16,0 22 0,0-22 0,0 0 15,0 0-15,0 0 0,0 1 0,0-1 32,21-21-32,1 0 15,-1-21-15,0 21 0,0-22 0,0 1 16,0 0-16,1 0 0,-1-21 0,21 20 15,-21-20-15,0 0 0</inkml:trace>
  <inkml:trace contextRef="#ctx0" brushRef="#br1" timeOffset="79435.96">22648 7006 0,'0'0'0,"-21"-21"0,-21 0 16,21 21-16,-1 0 15,1 0 1,0 0-16,21 21 0,-21 0 16,0 0-16,0 1 0,21 20 0,-22-21 15,22 21-15,-21 1 0,21-1 0,0 0 16,0 22-16,0-22 0,0 22 16,0-22-16,0 22 0,0-22 0,0 21 0,0-20 15,0 20-15,0-20 0,0 20 16,0-21-16,0 1 0,0-1 0,21 0 15,-21-20-15,22 20 0,-22-21 0,21 0 16,-21 0-16,21-21 0,0 22 0,0-22 16,0 0-16,1 0 0,-1 0 15,0 0-15,0-22 16,0 22-16,0-21 0,22 0 16,-22 0-16,0 0 0,0-22 0,0 22 15,1-21-15,-1 0 0,0 20 0,0-20 16,21 0-16,-42 21 0,22-22 0,-1 22 15,0 0-15,-21 0 16,0 42 0,-21 0-16,21 0 15,-21 0-15,-1 22 0,1-22 0,21 0 16,0 0-16,0 0 0,-21 22 0,21-22 16,0 0-16,0 0 0,0 0 15,0 1-15,0-1 0,0 0 16,21-21-16,0 0 0,1 0 15,20 0-15,-21 0 0,0 0 0,0 0 16,1 0-16,-1-21 0,21 0 0,-21-1 16,0 1-16,1 0 0,-1 0 15,0-21-15,0 20 0,0 1 0,0-21 16,1 21-16,-1 0 0,-21-22 0,0 22 16,0 0-16,0 42 31,0 0-31,0 0 15,0 1-15,-21-22 0,21 42 0,-22-21 16,22 0-16,0 0 0,0 1 16,0-1-16,0 0 0,0 0 15,0 0-15,0 0 0,0 1 16,22-22-16,-1 0 0,0 0 0,0 0 16,0 0-16,0 0 15,1 0-15,-1 0 16,-21-22-16,0 1 0,21 0 0,-21 0 15,0-21-15,0 20 0,0 1 16,0 0-16,0 0 0,0 0 0,0 0 16,0-1-16,0 1 0,-21 0 15,0 21-15,21-21 0,-22 0 16,22 0 15,22 21-31,-1 0 16,0 0-16,0-22 15,0 22-15,0 0 0,22 0 0,-22 0 16,0 0-16,0 0 0,0 0 0,1 0 16,-1 0-16,0 0 0,0 0 0,0 22 15,-21-1-15,0 0 16,0 0-16,0 0 0,0 0 0,0 1 16,-21 20-16,0-21 0,0 0 0,0 22 15,21-22-15,-22 0 0,22 21 16,-21-21-16,21 1 0,0-1 0,0 0 15,0 0-15,-21-21 0,21 21 16,-21-21-16,21-21 31,0 0-15,0 0-16,0 0 16,0-1-16,0 1 0,0 0 15,21 0-15,0-21 0,0 20 0,1 1 16,-1-21-16,0 21 0,0-22 15,0 1-15,22 21 0,-22-21 0,21 20 16,0 1-16,-20 0 0,20 0 16,-21 0-16,21 21 0,-20 0 0,20 0 15,-21 0-15,0 21 0,0 0 0,1 0 16,-22 0-16,0 1 0,0-1 16,0 21-16,0-21 0,0 22 0,-22-22 15,1 0-15,0 21 0,0-21 0,0 1 16,0 20-16,-1-21 0,-20 0 0,21-21 15,0 21-15,0 1 0,21-1 16,-22-21-16,1 0 0,0 0 16,21-21 15,0-1-15,0 1-16,0 0 15,0 0-15</inkml:trace>
  <inkml:trace contextRef="#ctx0" brushRef="#br1" timeOffset="79698.86">23601 7176 0,'0'0'0,"-21"0"0,21-22 15,-22 22-15,1 0 16,21 22 31,0-1-31,0 0-1,-21 0-15,0 0 16</inkml:trace>
  <inkml:trace contextRef="#ctx0" brushRef="#br1" timeOffset="79943.23">22564 7493 0,'0'0'0,"-22"21"16,22 0-1,22-21-15,-1 0 0,0 0 0,21 0 16,-21 0-16,43 0 0,-22 0 15,1 0-15,-1 0 0,21 0 0,-20 0 16,-1 0-16,22 0 0,-22 0 0,0 0 16,-21 0-16,22 0 0,-22-21 0,0 21 15,0 0-15,0 0 16,1 0-16,-22 21 16,0 1-1,0-1-15,0 0 0</inkml:trace>
  <inkml:trace contextRef="#ctx0" brushRef="#br1" timeOffset="80487.92">24596 8721 0,'0'0'0,"21"0"0,21-21 16,-63 21 31,0 0-47,0 0 15,-1 0-15,1 0 0,-21 21 16,0-21-16,-1 0 0,-20 21 0,20-21 0,-41 0 16,20 0-16,-42 21 15,22-21-15,-22 0 0,0 21 0,0-21 16,-21 0-16,-21 0 0,0 0 0,0 0 16,-22 0-16,22 0 0,-21 21 0,0-21 15,-22 0-15,22 0 0,-1 22 0,1-1 16,0-21-16,-1 21 0,1 0 15,0 0-15,-1-21 0,22 21 0,0 1 16,21-1-16,0 0 0,0-21 0,21 21 16,0-21-16,1 0 0,20 21 15,0-21-15,22 21 0,20-21 0,1 0 16,0 0-16,21 0 0,42 0 47,0 0-47,0 0 0,0 0 15,0 0-15,1 0 0</inkml:trace>
  <inkml:trace contextRef="#ctx0" brushRef="#br1" timeOffset="81651.25">4911 9440 0,'0'0'0,"-22"0"0,-20 0 0,21 0 16,-21 0-16,-1 0 0,1 0 0,0 0 15,20 0-15,-20 0 0,0-21 0,-1 21 16,22 0-16,-21 0 0,21 0 16,-22 0-16,22 0 0,0 0 15,0 0-15,0 0 0,0 0 0,-1 0 16,65 0 15,-1 0-31,22 0 0,20 0 16,1 0-16,42 0 0,0 0 0,21 0 15,0 0-15,22-21 0,20 21 16,1 0-16,-1 0 0,1 0 16,20 0-16,1 0 0,0 0 0,-22 0 0,22 0 15,-1 0-15,1 0 0,-21 0 0,-22 0 16,21 0-16,-41 0 16,-1 0-16,-21 0 0,0-21 0,-21 21 15,-22 0-15,1 0 0,-22-21 0,-20 21 16,-1-21-16,0 21 0,-20 0 0,-1 0 15,-21-22-15,-21 22 63,-1 0-63,1 0 94,21-21-63</inkml:trace>
  <inkml:trace contextRef="#ctx0" brushRef="#br1" timeOffset="92146.98">18542 10837 0,'0'0'0,"0"-21"0,-21 0 16,21 0-1,-21 0 1,-1 21-16,22-21 16,-21 21 30,0 0-14,21-22-1,0 1-31,0 0 16,0 0-16,0 0 15,0 0-15,0-1 16,0 1-16,0 0 15,0 0-15,-21 21 32,-21 0-32,20 21 0,-20 0 15,-21 22-15,20-1 0,-20 0 0,-1 1 16,22-1-16,-22 0 0,1 1 0,21-1 16,-1 21-16,1-20 0,0-1 0,-1 0 15,22 1-15,21-1 0,0 0 16,0-20-16,0 20 0,42-21 15,-20 21-15,20-20 0,0-1 0,22 0 16,-1 0-16,1 0 0,-1 0 0,22 22 16,-22-22-16,22 0 0,-21 0 0,-22 22 15,0-22-15,1 0 0,-22 0 16,-21 0-16,0 22 0,-21-22 0,-22 0 16,1 0-16,-22 0 0,1 0 0,-22 1 15,22-1-15,-1 0 0,-20-21 0,20 0 16,1 0-16,-1 0 0,22 0 15,-22 0-15,22 0 0,-22-21 0,22 0 16,0 21-16,21-22 0,-1-20 0,1 21 16,0 0-16,0 0 0,21-22 15,0 22-15,0 0 0,0 0 0,0 0 16,0-1-16,0 1 0,21 21 16,0 0-16,0 0 0,1 21 15,20 1-15,-21-1 0,0 0 0,0 0 16,22 21-16,-22-20 0,0 20 0,0-21 15,22 21-15,-22-20 0,0 20 16,21-21-16,-21 0 0,22 0 0,-1 1 16,0-1-16,1-21 0,-1 0 15,22 0-15,-1 0 0,1 0 0,-1 0 16,1-21-16,-1-1 0,22 1 16,-22 0-16,1-21 0,-1 21 0,-20-22 15,20 22-15,-21-21 0,1-1 0,-22 1 16,21 0-16,-21-1 0,1 1 0,-22 0 15,0-1-15,21 1 0,-21 21 0,0-21 16,0 20-16,0 44 31,0-1-31,0 21 0,0-21 0,-21 22 16,21-22-16,0 21 0,0-21 0,0 22 16,0-22-16,0 21 0,0-21 15,0 0-15,0 1 0,0-1 16,21 0-16,0 0 0,0 0 0,0-21 15,22 0-15,-22 0 0,0 0 0,21 0 16,-21 0-16,1 0 0,20-21 0,-21 21 16,21-21-16,-20 0 0,-1 0 0,21-1 15,-21 1-15,0 0 0,1-21 16,-1 21-16,0-22 0,-21 1 0,21 21 16,-21-22-16,0 1 0,0 0 0,0 21 15,0-1-15,0 1 0,0 64 31,0-22-31,0 0 16,0 21-16,0 1 0,0-1 0,0 0 16,0-21-16,0 22 0,0-1 0,0-21 15,0 22-15,21-22 0,0 21 0,1-21 16,-1 0-16,0 1 0,0-1 16,0-21-16,0 0 0,22 0 0,-22 0 15,21 0-15,-21 0 0,22 0 0,-1-21 16,0-1-16,1 1 0,-1 0 15,0 0-15,-20-21 0,20-1 0,0 1 0,1 0 16,-22-1-16,0-20 0,21-1 16,-42 1-16,21-1 0,-21 1 0,22-1 15,-22 1-15,0-1 0,0 1 16,0-1-16,0 22 0,0 0 0,-22-1 16,22 22-16,-21 0 0,0 0 15,0 21-15,21 21 0,-21 0 16,21 21-16,-21 1 0,21-1 0,0 22 15,0-1-15,0 1 0,0-1 0,0 1 16,-22-1-16,22 1 0,0-1 0,-21-21 16,21 22-16,0-22 0,0 1 15,-21-1-15,21 0 0,0-21 0,0 22 16,-21-22-16,21 0 0,0 0 16,0-42-1,0 0 1,21 0-16,0 0 0,-21-1 0,21 1 15,1-21-15,-1 21 0,0-22 16,-21 1-16,21 0 0,0-1 0,0 22 16,1-21-16,20 21 0,-21 0 0,0-1 15,0 22-15,1 0 0,20 0 0,-21 22 16,0-1-16,0 0 0,22 0 16,-22 21-16,-21-20 0,21-1 0,0 21 15,-21-21-15,0 22 0,0-22 0,0 0 16,0 0-16,0 21 0,0-20 0,0-1 15,0 0-15,-21-21 0,0 21 0,0 0 16,0-21-16,-1 0 16,1 0-16,0 0 0,0 0 15,0 0-15,0 0 0,-1 0 0,1-21 16,0 0-16,0 21 0,0-21 0,0 0 16,-1 21-16,1-22 0,21 1 15,-21 21-15,0 0 16,21 21-16,0 1 15,0-1-15,0 0 0,0 0 0,21 0 16,0 0-16,0 1 0,1-22 16,20 21-16,-21 0 0,0 0 0,22-21 15,-22 21-15,0-21 0,21 0 0,1 0 0,-22 0 16,21 0-16,0 0 16,1-21-16,-1 21 0,0-21 0,1 0 15,-1 0-15,-21-1 0,22 1 0,-22-21 16,0 21-16,0-22 0,0 1 0,0 0 15,1-1-15,-22 1 0,0 0 0,21-1 16,-21-20-16,0 21 0,21-1 16,-21 1-16,0 21 0,0 0 0,0-1 15,0 1-15,0 0 0,0 42 63,0 0-32,0-42 125,0 0-140,0 0 46,0 0-46,0 0 0,0-1-16,0 1 15,0 0 1,0 0-16,21 0 0,-21 0 0,21-1 16,-21 1-16,0 0 0,0-21 15,0 21-15,0-1 0,0 1 0,0 0 16,0 0-16,0 42 15,0 0 1,0 22-16,0-22 0,0 21 0,-21 22 16,21-22-16,-21 21 0,21 1 0,-21-1 15,21 1-15,0-1 0,0 1 0,-21-22 16,21 1-16,0 20 0,-22-21 16,22-20-16,0 20 0,0-21 15,0 0-15,0 22 0,22-22 16,-1 0-16,0-21 0,0 0 15,0 0-15,0 0 0,1-21 16,-1 0-16,0-1 0,-21 1 0,0 0 16,0-21-16,0 21 15,0-1-15,0-20 0,0 21 0</inkml:trace>
  <inkml:trace contextRef="#ctx0" brushRef="#br1" timeOffset="92287.9">21188 11345 0,'106'85'15,"-212"-170"-15,85 85 0,-1 0 0,1 0 0,0-21 0,0 21 16,42 0 31,0 0-47,22 0 0,-22 0 0,0 0 15,21-21-15,-21 21 0,22 0 0,-22 0 16,0 0-16,0 0 0,22 0 0</inkml:trace>
  <inkml:trace contextRef="#ctx0" brushRef="#br1" timeOffset="92659.19">21590 11345 0,'0'0'16,"-21"0"-16,0 0 0,-1 0 16,22-21-16,0 0 0,0 0 15,22 21 1,-1 0 0,0 0-16,0 21 0,0 0 0,0 0 15,1 1-15,-1-1 0,0 21 0,0-21 16,-21 22-16,21-22 0,0 21 0,1-21 15,-22 0-15,0 22 0,0-22 16,0 0-16,0 0 0,0 0 16,0 1-16,-22-22 15,22-22 17,0 1-32,0 0 0,0 0 15,0 0-15,0-22 0,0 22 16,0-21-16,22 21 0,-22-22 0,21 1 15,0 0-15,0-1 0,-21 22 0,21 0 16,0-21-16,1 42 0,-1-21 0,0 21 16,0 0-16,0 0 15,-21 21-15,21 0 0,1-21 0,-1 21 16,-21 0-16,21 0 0</inkml:trace>
  <inkml:trace contextRef="#ctx0" brushRef="#br1" timeOffset="93126.92">22394 11494 0,'43'0'16,"-43"-22"-16,0 1 0,0 0 16,0 0-16,0-21 15,0 20-15,0 1 0,0-21 0,0 21 16,0-22-16,0 22 0,-22 0 16,1 0-16,0 21 0,0 0 15,0 0-15,0 21 0,-1 0 0,1 0 16,0 22-16,-21-1 0,21 0 0,-1 1 15,1-1-15,0 0 0,0 1 16,21-22-16,0 21 0,0-21 0,0 22 16,0-22-16,0 0 0,0 0 15,21 0-15,0-21 0,0 0 16,1 0-16,-1 0 0,0 0 0,0 0 0,0-21 16,0 0-16,1 0 15,-1 21-15,0-21 0,0 0 0,-21-22 16,0 22-16,21 0 0,-21-21 0,21 20 15,-21-20-15,0 0 0,0 21 0,0-22 16,22 22-16,-22 0 0,0 0 0,0 42 31,0 0-31,0 0 0,0 0 0,0 1 16,0 20-16,-22-21 0,22 21 0,0-20 16,0 20-16,0-21 0,0 21 15,0-20-15,0-1 0,0 0 0,0 0 16,22 0-16,-1-21 0,0 21 15,0-21-15,0 0 0,22 0 0,-22 0 16,21 0-16,-21 0 0,22 0 0,-22 0 16,21-21-16,0 21 0</inkml:trace>
  <inkml:trace contextRef="#ctx0" brushRef="#br1" timeOffset="94595.63">23135 11345 0,'0'0'15,"0"-42"-15,0 21 0,0-21 0,0-1 0,0 22 16,0 0-16,0 0 0,-21 21 15,0 0 1,0 21-16,-1 21 0,1-21 16,0 1-16,0 20 0,0 0 0,0 1 15,-1-1-15,1-21 0,-21 64 16,42-64-16,0 21 0,0-21 0,0 22 16,0-22-16,0 0 0,0 0 0,21 0 15,0 1-15,0-22 0,1 21 16,-1-21-16,0 0 0,21 0 0,-21 0 15,1 0-15,20 0 0,-21 0 0,21-21 16,-20-1-16,-1 22 0,0-21 0,0 0 16,0-21-16,0 21 0,1-22 0,-1 1 15,0 0-15,0-22 16,0 22-16,-21-22 0,21 1 0,-21-22 16,22 22-16,-22-1 0,0 1 0,0-22 15,21 21-15,-21 22 0,0-21 0,0 20 16,0 22-16,0-21 0,-21 42 31,-1 42-31,1-21 0,21 22 0,-21-1 16,0 0-16,0 22 0,21-22 0,-21 22 15,21-1-15,-22 1 0,22-22 0,0 21 16,0 1-16,0-22 16,0 22-16,0-22 0,0 0 0,0 1 0,0-22 15,0 21-15,22-21 0,-1 1 16,0-1-16,0 0 0,0-21 15,0 0-15,1 0 0,20 0 0,-21 0 16,0-21-16,0 0 0,22 21 16,-22-22-16,0 1 0,0 0 0,0-21 15,1 21-15,-1-22 0,0 22 0,0-21 16,0-1-16,0 22 0,-21 0 0,0 0 16,0 0-16,0 0 0,22 21 0,-22 21 15,0 0 1,0 0-16,-22 0 0,22 22 0,0-22 15,-21 0-15,21 21 0,-21-21 0,21 22 16,0-22-16,0 0 0,0 0 16,0 0-16,0 1 0,0-1 15,21-21-15,0 21 0,1-21 0,-1 0 16,0 0-16,0 0 0,21 0 0,-20 0 16,-1 0-16,21 0 0,-21-21 0,0 21 15,1-21-15,-1-1 0,0 1 0,0 0 16,0 0-16,0 0 0,1 0 15,-1-22-15,0 22 0,-21-21 0,0 21 16,21-1-16,-21 1 0,21 21 16,-21 21-1,0 1-15,-21 20 0,21-21 16,-21 0-16,21 0 16,-21 22-16,21-22 0,0 0 0,0 0 15,0 0-15,0 1 0,0-1 16,0 0-16,21-21 0,0 0 0,0 0 15,0 0-15,1 0 0,-1 0 0,0 0 16,0 0-16,0 0 16,0 0-16,-21-21 0,0 0 15,0-1-15,0 1 16,0 0-16,0 0 0,-21 0 0,0 0 16,0-1-16,0-20 0,0 21 15,-1 0-15,1 0 0,0-1 16,0 1-16,21 0 0,0 0 15,21 21 1,0-21 0,22 21-16,-22 0 0,21 0 0,-21-21 15,22 21-15,-1-22 0,-21 22 16,21 0-16,-20 0 0,-1 0 0,21 0 16,-21 22-16,0-1 0,1 0 0,-22 0 15,0 21-15,0-20 0,0-1 16,0 21-16,0-21 0,0 22 15,0-22-15,0 0 0,0 21 16,0-21-16,0 1 0,0-1 0,0 0 16,0 0-16,0 0 0,0 0 15,0-42 17,0 0-17,0 0-15,0 0 16,0 0-16,0-1 0,21-20 0,0 21 15,0-21-15,0 20 0,22-20 16,-1 0-16,0-22 0,1 22 0,-1 0 16,21-1-16,-20 1 0,-1 21 0,0 0 15,1-1-15,-1 22 0,-21 0 16,0 0-16,1 0 0,-1 22 0,-21-1 16,0 21-16,0-21 0,0 22 0,0-1 15,0 0-15,0 1 0,0-1 16,-21 0-16,-1-21 0,1 22 0,0-1 15,0-21-15,0 0 0,0 22 0,-1-22 16,1 0-16,21 0 0,-21 0 16,21 1-16,21-22 31,0 0-31,1 0 16,-1 0-16,-21-22 0,0 1 15,21 21-15,0-21 0,-21 0 16,21 0-16,-21 0 0,21-1 0,-21-20 15,0 21-15,0-21 0</inkml:trace>
  <inkml:trace contextRef="#ctx0" brushRef="#br1" timeOffset="94827.49">24850 10583 0,'0'0'0,"-43"-21"0,22 21 0,0-21 15,0 21-15,0 0 0,-1 0 0,22-21 16,-21 21-16,21-21 31,-21 21-15,0 0 0,0 0-16,21 21 0,-21 0 0,-22-21 15,22 21-15,0 0 0,-21 1 16,-1-1-16</inkml:trace>
  <inkml:trace contextRef="#ctx0" brushRef="#br1" timeOffset="95038.89">23431 11091 0,'0'0'0,"-21"0"0,42 0 16,1 0-1,-1 0-15,21 0 0,0 0 16,1 0-16,-1-21 0,0 21 0,1 0 15,-1 0-15,0-21 0,1 21 0,-22 0 16,0 0-16,0-21 0,0 21 0,-21-21 16,0 0-1</inkml:trace>
  <inkml:trace contextRef="#ctx0" brushRef="#br1" timeOffset="129067.24">593 10224 0,'21'0'31,"0"0"-31,-21-22 16,21 1-16,0 21 16,0-21-16,1 0 0,-1 21 0,21-21 15,-21 0-15,0-1 0,1 22 16,-1-21-16,0 0 0,0 0 0,-21 0 15,0 0 1,0-1-16,0 1 0,-42 21 16,21 0-16,-22 0 0,22 0 15,-42 0-15,20 0 0,-20 21 0,20 1 16,-20-1-16,-1 0 0,22 0 16,0 0-16,-1 0 0,1 22 0,21-22 15,21 21-15,0-21 0,0 22 16,0-22-16,21 21 0,21 1 0,1-22 15,-1 21-15,22-21 0,-22 22 16,21-22-16,-20 0 0,20 21 0,-20-21 16,20 1-16,-21 20 0,1-21 15,-1 0-15,-21 22 0,0-22 16,1 0-16,-22 21 0,0-21 0,0 1 16,0-1-16,-22 0 0,1 21 15,0-21-15,-21 1 0,-1-22 0,1 21 16,-21 0-16,20-21 0,-20 0 15,20 0-15,-20 0 0,21 0 0,-1 0 16,1 0-16,0-21 0,-1 0 16,1 21-16,21-22 0,0 1 0,-1 0 15,22 0-15,0 0 16,0 0-16,0-1 0,22 1 0,-1 21 16,0-21-16,21 0 0,1-21 15,-1 20-15,0 1 0</inkml:trace>
  <inkml:trace contextRef="#ctx0" brushRef="#br1" timeOffset="129348.08">1376 9906 0,'0'0'16,"21"-21"-16,-42 21 15,0 21 1,21 0-16,0 0 0,-22 22 15,22-1-15,-21 0 0,21 22 0,-21-22 16,21 22-16,0-1 0,0 22 16,-21-22-16,21 1 0,-21-1 15,21-20-15,0 20 0,0-20 16,0-1-16,0-21 0,0 21 0,0-20 16,0-1-16,21 0 0,0-21 15,0 0-15,22 0 0,-22 0 0,21 0 16,-21 0-16,0 0 0,22-21 0,-22 0 15,0-1-15</inkml:trace>
  <inkml:trace contextRef="#ctx0" brushRef="#br1" timeOffset="129527.98">1122 10541 0,'0'0'0,"-21"0"0,-22 21 16,64-42-1,1 21-15,20-21 16,-21 0-16,21 21 0,1-21 16,-1 21-16,0-22 0,1 22 0,-22 0 15,21-21-15,1 21 0,-22 0 16</inkml:trace>
  <inkml:trace contextRef="#ctx0" brushRef="#br1" timeOffset="129958.76">1799 10647 0,'0'-21'16,"-21"0"-16,21-1 16,0 1-16,0 0 0,0 0 15,0 0-15,0 0 0,0-1 16,0 1-16,21 21 0,0 0 0,0 0 15,1 0-15,-1 0 0,0 0 16,0 21-16,21 1 0,-20-1 16,-1 21-16,0-21 0,-21 0 0,21 22 15,-21-1-15,21-21 0,-21 22 0,0-22 16,0 21-16,0-21 0,0 0 16,0 22-16,0-22 0,0 0 15,0 0-15,0-42 31,0 0-31,0 0 16,0-22-16,0 22 16,0 0-16,0 0 0,0-21 15,0 20-15,0-20 0,0 0 16,0 21-16,0-1 0,21-20 0,1 21 16,-1 0-16,-21 0 0,21 21 0,0-22 15,0 22-15,0-21 16,1 21-16,-1 0 0,0 0 0</inkml:trace>
  <inkml:trace contextRef="#ctx0" brushRef="#br1" timeOffset="130170.64">2413 10435 0,'0'21'32,"0"1"-32,0-1 15,0 0-15,0 0 0,0 21 16,0-20-16,0-1 0,0 0 0,0 0 15,0 0-15,0 0 0,0 1 16,0-1-16,0 0 0,0 0 16,0 0-16</inkml:trace>
  <inkml:trace contextRef="#ctx0" brushRef="#br1" timeOffset="130350.57">2371 10414 0,'0'0'0,"-22"-21"16,-41-43-1,63 43-15,0 0 0,-21 21 0,0-21 16,21 0 0,21 42-1,-21 0 1,21-21-16,-21 21 0,21-21 15,0 21-15,0 1 0,-21-1 0</inkml:trace>
  <inkml:trace contextRef="#ctx0" brushRef="#br1" timeOffset="131307.01">2752 10710 0,'0'0'0,"0"22"16,0-1-16,-22-21 0,22 21 0,-21 0 16,21 0-16,0 0 0,0 1 15,0-1 1,0 0-16,0 0 16,0-42 15,0 0-16,21 21-15,-21-21 0,22-1 0,-22 1 16,21 0-16,-21 0 0,0 0 16,0 0-16,21-1 0,-21 1 15,0 0-15,21 21 0,-21 21 32,0 0-32,0 1 15,0-1-15,0 0 0,0 0 0,21 0 16,-21 0-16,21 1 0,-21-1 15,22 0-15,-22 0 0,21-21 0,21 21 16,-21-21-16,0 0 0,22 0 16,-1 0-16,0 0 0,1 0 15,-1 0-15,22 0 0,-22-21 0,21 0 16,-20 21-16,20-21 0,-20 0 0,-1-1 16,0 1-16,1 0 0,-22-21 15,0 21-15,0-1 0,-21-20 0,0 21 16,0-21-16,0 20 0,0-20 0,-21 21 15,0 0-15,0 0 0,-1 21 16,-20 0-16,21 0 0,0 0 0,0 0 16,-22 0-16,22 0 0,-21 21 0,21 0 15,-22 0-15,22 0 16,0 0-16,0 1 0,0-1 0,-1-21 16,22 21-16,0 0 0,0 0 0,0 0 15,22-21-15,-1 0 16,0 0-16,0 0 0,21 0 0,-20 0 15,20 0-15,-21 0 0,0-21 0,22 21 16,-22-21-16,0 21 0,0-21 16,0 21-16,0-21 0,1 21 15,-22 21 17,0 0-32,0 21 0,0-20 15,0-1-15,0 0 0,0 21 0,0 1 16,0-22-16,0 21 15,0 0-15,0 22 0,0-22 0,21 22 16,0-1-16,-21 1 0,21-22 0,-21 22 16,0-1-16,0 1 0,0-1 0,0 1 15,0-1-15,0 1 0,0-1 16,0 1-16,0-1 0,0-21 0,0 1 16,0-1-16,0 0 0,0 1 15,-21-22-15,21 0 0,-42 0 0,20-21 0,1 0 16,0 21-16,0-21 0,-21 0 15,20 0-15,-20-21 0,0 0 16,-1 0-16,1 0 0,0 0 0,-1-1 0,1-20 16,0 21-16,-1-21 0,1-1 15,0 22-15,21-21 0,-1 21 16,1-22-16,21 22 0,0-21 0,0 21 16,0-22-16,43 1 0,-22 0 0,21-22 15</inkml:trace>
  <inkml:trace contextRef="#ctx0" brushRef="#br1" timeOffset="131671.49">5101 10329 0,'0'0'0,"-21"-21"0,21 0 0,-21 21 15,21-21-15,-21 21 16,21 21-16,0 0 16,0 0-16,0 1 0,0 20 15,21 0-15,0 1 0,-21 20 0,0-21 16,0 1-16,0-1 0,0 22 15,0-22-15,0 0 0,0 1 0,0-22 16,0 21-16,0 0 0,0-20 16,0-1-16,0 0 0,0 0 0,0 0 15,0-42 17</inkml:trace>
  <inkml:trace contextRef="#ctx0" brushRef="#br1" timeOffset="132082.79">4911 10562 0,'-43'-148'16,"43"106"-16,-21-1 0,21 22 15,0-21-15,0 21 0,0 0 0,21-1 16,0 1-16,1 21 0,-1 0 0,21 0 16,0 21-16,1 1 0,-1-1 15,22 21-15,-22-21 0,0 43 0,22-22 16,-22 22-16,0-22 0,1 21 15,-22-20-15,21-1 0,-21 22 0,1-22 0,-1 0 16,-21 1-16,0-22 0,0 21 16,0-21-16,0 0 0,0 1 0,0-44 47,0 1-47,0-21 0,0 21 15,0-22-15,0 1 0,0-21 0,0-1 16,0 1-16,0-1 0,0-21 0,21 22 15,0-22-15,-21 22 0,21-1 16,-21 1-16,21 20 0,1 1 0,-22 0 16,0 21-16,0-1 0,0 1 0,21 21 15,0 0-15,-21 21 16,0 1-16,21 20 0,0-21 16,-21 21-16,21-20 0,1 20 0,-22 0 15,21 22-15,0-22 0,-21 22 16,21-22-16,0 21 0</inkml:trace>
  <inkml:trace contextRef="#ctx0" brushRef="#br1" timeOffset="133399.54">6392 10922 0,'0'0'16,"21"-21"-16,1 0 0,-1 0 0,0-1 15,-21 1-15,0-21 0,0 0 0,0-1 16,0 1-16,0 0 0,0-1 0,-21 1 15,0 0-15,-1-1 0,1 22 0,0 0 16,0 21-16,0 0 0,0 0 16,-1 0-16,1 0 0,0 21 15,0 21-15,0-20 0,0 20 0,-1 0 16,1-21-16,0 22 0,0-1 16,21 0-16,0 1 0,-21-1 0,21-21 15,0 22-15,0-22 0,0 0 0,21 0 16,-21 0-16,21-21 0,0 21 0,0-21 15,1 0-15,20 0 0,-21 0 0,0 0 16,22-21-16,-22 21 0,21-21 16,-21 0-16,22 0 0,-22 0 15,0-1-15,-21-20 0,0 21 0,21-64 16,-21 64-16,0-21 0,0 21 16,0-22-16,0 22 0,0 0 15,0 42 1,-21 0-16,21 0 0,0 1 15,0-1-15,0 0 0,0 21 0,0-21 16,0 22-16,0-22 0,0 0 16,0 0-16,21 0 0,0 1 0,0-22 15,1 21-15,-1-21 0,0 0 0,0 0 16,21 0-16,-20 0 0,20 0 0,0 0 16,1 0-16,-1 0 15,-21-21-15,21 21 0,-20-22 0,20 1 16,-21 0-16,0 0 0,-21-21 0,0 20 15,21-20-15,-21 21 0,0-21 0,0 20 16,0-20-16,0 21 0,0 0 16,0 42-1,0 0-15,0 21 16,-21-20-16,21-1 0,0 21 0,0-21 16,0 0-16,-21 22 0,21-22 15,0 0-15,0 0 0,0 0 0,0 1 16,0-1-16,0 0 0,0 0 15,0-42 17,21 0-17,-21 0-15,0-1 0,21 1 0,1 0 16,-22-21-16,0 21 0,21-22 0,0 1 16,-21 21-16,21-22 0,0 22 15,-21 0-15,21 0 0,-21 0 0,22 21 16,-1 0-16,0 21 15,-21 0-15,21 0 0,-21 0 16,0 1-16,0-1 0,0 0 16,0 21-16,0-21 0,0 1 0,0-1 15,0 0-15,21 0 0,-21 0 16,0 0-16,0 1 0,21-22 0,-21 21 16,22-21-1,-1 0-15,0 0 16,-21-21-16,0-1 0,21 22 0,0-21 15,-21 0-15,21 0 0,1 0 0,-1 0 16,-21-22-16,21 22 0,0-21 0,0 21 16,-21-22-16,21 1 0,-21 21 15,22 0-15,-22-1 0,0 1 0,21 0 16,-21 42 0,0 0-16,0 1 0,0-1 15,0 0-15,0 0 16,0 21-16,0-20 0,0-1 0,-21 21 15,21-21-15,0 0 0,0 1 0,0-1 16,0 0-16,0 0 0,0 0 0,21 0 16,0-21-16,0 22 0,21-22 0,-20 0 15,20 0-15,-21 0 0,21 0 16,1 0-16,-22 0 0,21 0 0,1 0 16,-1-22-16,-21 1 0,21 0 0,-20 0 15,-1 0-15,0 0 0,0-1 16,-21-20-16,0 0 0,0 21 0,21-22 15,-21 1-15,0 21 0,0-22 0,0 22 16,0 0-16,-21 21 16,0 0-16,0 0 0,21 21 15,-21 0-15,21 1 0,-22-1 16,22 21-16,-21-21 0,21 0 0,0 1 16,0 20-16,0-21 0,0 0 0,0 0 15,21 1-15,-21-1 0,22-21 0,-1 21 16,-21 0-16,21-21 0,0 0 15,-21 21-15,21-21 0,0 0 0,1 0 16,-1 0-16,0 0 0,0 0 16,0 0-16,0 0 0,1-21 15,-1 0-15,0 0 0,21 21 0</inkml:trace>
  <inkml:trace contextRef="#ctx0" brushRef="#br1" timeOffset="133639.41">8784 10499 0,'-21'0'16,"0"0"-16,42 0 31,0 0-15,0 0-16,22 0 0,-22 0 15,0 0-15,21 0 0,-21 0 0,1 0 16,-1 0-16,0 0 0,0 0 15,-42 21 17,0-21-32,0 0 0,-22 21 15,22-21-15</inkml:trace>
  <inkml:trace contextRef="#ctx0" brushRef="#br1" timeOffset="133787.32">8699 10668 0,'0'0'0,"0"21"0,0 0 15,0 1-15,0-1 16,22-21-1,-1 0-15,0 0 0,0 0 16,0 0-16,0 0 0,1 0 16,-1 0-16,0 0 0,0-21 15,0 21-15,0-22 0,1 1 16,-1 0-16,-21 0 0,21 0 0</inkml:trace>
  <inkml:trace contextRef="#ctx0" brushRef="#br1" timeOffset="134255.35">9991 9927 0,'0'0'16,"0"-21"-16,0 0 0,0 0 0,0 0 0,0-22 15,21 22-15,-21 0 0,21 0 16,-21-22-16,0 22 0,0 0 15,0 42 1,0 0-16,0 22 16,0-1-16,0 0 0,0 22 15,0-22-15,0 22 0,0-1 0,0 1 16,0-1-16,0 1 0,0-1 0,0 1 16,0-1-16,0-20 0,0 20 0,0-21 15,-21 1-15,21-22 0,0 21 16,0-21-16,0 1 0,0-1 0,0 0 15,0-42 17,0 0-32,0-1 0,0 1 0</inkml:trace>
  <inkml:trace contextRef="#ctx0" brushRef="#br1" timeOffset="135859.96">9821 10224 0,'0'0'0,"-21"-43"0,21-20 0,-21 20 0,21-20 16,0-1-16,0 1 0,0-1 15,21 1-15,0 21 0,0-22 0,1 22 16,20-1-16,0 1 0,-21 0 0,22 21 16,20-1-16,-20 22 0,-1 0 15,0 0-15,22 0 0,-22 43 0,0-22 0,1 21 16,-1 1-16,-21-1 16,0 21-16,1-20 0,-22 20 0,0 1 15,0-22-15,0 0 0,-22 22 0,-20-22 16,21 1-16,-21-1 0,-1-21 0,-20 21 15,20-20-15,1 20 0,0-21 0,-1-21 16,1 21-16,21-21 0,-21 0 16,20 0-16,1 0 0,0 0 0,21-21 15,0 0-15,0 0 16,0 0-16,0-1 0,21 22 16,0 0-1,1 0-15,-1 22 0,-21-1 16,21 0-16,0 0 0,0 21 15,0-20-15,1 20 0,-1-21 0,21 21 16,-21-20-16,0 20 0,1-21 0,20 0 16,-21 0-16,21 1 0,-20-1 15,-1 0-15,21-21 0,0 21 0,-20-21 16,20 0-16,0 0 0,1 0 0,-22 0 16,42 0-16,-20 0 0,-1-21 0,0 0 15,1 0-15,-1 21 0,0-43 0,-21 22 16,22 0-16,-22-21 0,0 20 15,0-20-15,-21 0 0,0 21 0,0-22 16,0 1-16,0 0 0,0 20 0,-21 1 16,21-21-16,-21 42 0,-21-21 15,20 21-15,1 0 0,0 0 0,-21 0 16,21 21-16,-22-21 0,1 42 16,21-21-16,-22 1 0,22 20 0,0 0 15,0 1-15,0-22 0,0 21 0,21 0 16,0-20-16,0 20 0,0-21 0,0 0 15,0 0-15,0 1 0,21-22 16,0 21-16,21-21 0,-21 0 0,22 0 16,-22 0-16,21 0 0,1 0 15,-22-21-15,21-1 0,-21 1 0,22 21 16,-22-21-16,0 0 0,0 0 0,0-22 16,0 22-16,-21 0 0,0 0 15,0-21-15,0 20 0,0 1 0,0 0 16,0 42-1,-21-21 1,21 21-16,0 1 0,0 20 0,0-21 16,-21 0-16,21 0 0,0 1 0,0-1 15,0 0-15,21 0 0,0 0 16,1-21-16,-1 21 0,0-21 0,0 0 16,0 0-16,22 0 0,-1 0 15,-21 0-15,21 0 0,1 0 0,-1 0 16,-21-21-16,22 0 0,-22 21 0,0-42 15,21 21-15,-21-1 0,1 1 16,-22-21-16,21 21 0,0-22 0,-21 22 16,0-21-16,0 0 0,21 20 0,-21 1 15,21 0-15,-21 0 0,0 0 0,0 0 16,0 42 0,0 0-16,0 0 15,0 0-15,0 0 0,0 22 16,0-22-16,0 21 0,-21 1 0,21-1 0,0-21 15,0 43-15,0-22 0,0 0 16,0 1-16,0 20 0,0-21 0,21 1 16,-21 20-16,0-20 0,21 20 0,-21 1 15,0-22-15,0 21 0,0 1 0,0-1 16,0 1-16,0-1 0,-42 43 16,21-63-16,0-1 0,0 0 15,-1-21-15,1 22 0,0-22 0,-21 0 16,21 0-16,-22 0 0,22-21 0,-21 0 15,-1 0-15,22 0 0,-21 0 0,21 0 16,-22 0-16,1-21 0,21 0 0,-21 0 16,20 0-16,1-22 0,0 22 15,21-42-15,0 20 0,0-20 0,0-1 16,42 1-16,-20-1 0,20 1 0,0-22 0,1 22 16,-1-22-16,21 0 15,-20 22-15,20-22 0,1 22 0,-1-22 16,-20 22-16,20 20 0,-21-20 0,1 20 15,-1 1-15,0 0 0,-20 21 0,-1-1 16,0 1-16,0 0 0,-21 0 0,0 42 31,0 0-31,0 0 0,-21 1 16,0-1-16,0 21 0,21-21 0,-22 22 16,22-22-16,0 21 0,-21-21 0,21 0 15,0 1-15,0-1 0,0 0 0,0 0 16,0 0-16,21-21 15,1 0-15,-1 0 0,0 0 16,21 0-16,-21 0 0,1-21 16,20 21-16,-21-21 0,0 0 0,0 0 15,1-1-15,-1-20 0,0 21 0,0-21 16,0 20-16,0-20 0,1 21 0,-22-21 16,21 20-16,0-20 0,-21 21 15,0 0-15,0 0 0,21-1 16,-21 44-1,0-1-15,0 0 16,-21 0-16,21 0 0,-21 0 0,21 1 16,0 20-16,0-21 0,0 0 15,0 22-15,0-22 0,0 0 0,0 0 16,0 0-16,21 0 0,0 1 16,0-1-16,0-21 0,1 21 0,-1-21 15,21 0-15,-21 0 0,0 0 0,1 0 16,-1 0-16,0 0 0,0 0 15,0 0-15,-21-21 0,0 0 0,21-1 16,1 1-16</inkml:trace>
  <inkml:trace contextRef="#ctx0" brushRef="#br1" timeOffset="136206.76">11684 9589 0,'0'0'0,"-21"0"0,-22 21 0,22 0 15,0 0-15,0 0 0,21 0 16,0 1-16,21-22 16,0 0-16,0 0 0,22 0 0,-22 0 15,21 0-15,-21-22 0,22 22 16,-22-21-16,0 0 0,0 21 0,0-21 15,-21 0-15,0 0 0,0-1 16,-21 1-16,0 21 0,0 0 16,-21 0-16,20 0 0,1 0 0,-21 0 15,21 0-15,0 21 0,-22 1 0,22-22 16,21 42-16,-21-21 0,21 0 0,0 0 16,0 22-16,0-22 0,0 0 0,0 21 15,0-20-15,21 20 0,0-21 16,0 0-16,1 0 0</inkml:trace>
  <inkml:trace contextRef="#ctx0" brushRef="#br1" timeOffset="139324.6">847 12086 0,'0'21'16,"21"-21"-1,0 0 1,0 0-16,0 0 16,0 0-16,1 0 0,-22-21 15,21 21-15,0 0 94</inkml:trace>
  <inkml:trace contextRef="#ctx0" brushRef="#br1" timeOffset="143900">1079 12150 0,'0'0'0,"0"-21"16,22 21-1,-22-22-15,21 1 0,-21 0 0,0 0 16,21 21-16,-21-21 0,21 0 16,-21-1-16,0 1 0,0 0 0,0 0 15,0 0-15,-21 0 16,0 21-16,0 0 0,-22 0 15,22 0-15,-21 0 0,21 0 16,-22 21-16,1 0 0,0 0 0,20 0 16,-20 0-16,21 22 0,-21-22 15,20 21-15,22 1 0,0-1 0,0-21 16,0 21-16,0 1 0,22-1 16,-1-21-16,21 22 0,-21-1 0,22-21 15,-1 21-15,21-20 0,-20 20 16,-1-21-16,0 21 0,1-20 15,-1 20-15,-21 0 0,0-21 0,1 22 16,-22-1-16,0-21 0,0 22 0,0-22 16,-22 21-16,-20-21 0,0 0 15,-1 1-15,-20-1 0,21 0 16,-22 0-16,1-21 0,-1 0 0,1 0 16,-1 0-16,1 0 0,-1-21 15,22 0-15,-22 21 0,22-43 0,0 22 16,-1-21-16,1 21 0,21-22 15,0 1-15,21 0 0,0-1 0,0 1 16,0 0-16,42-1 0,-21 1 16,43 21-16,-1-21 0,1-1 0,-1 22 15,22-21-15,-22-1 0,22 22 16</inkml:trace>
  <inkml:trace contextRef="#ctx0" brushRef="#br1" timeOffset="144143.19">1736 11875 0,'0'0'0,"21"-22"0,0 1 0,-21 0 16,0 42 0,0 22-1,0-1-15,0 0 0,-21 22 0,21-1 16,-21 1-16,-1-1 0,22 1 16,-21 20-16,0-20 0,0-1 0,21 1 15,-21-1-15,21 1 16,-21-1-16,21-20 0,-22-1 0,22 0 15,0 1-15,0-22 0,0 21 0,0-21 16,0 1-16,22-22 16,-1 0-16,0 0 0,-21-22 15,0 1-15</inkml:trace>
  <inkml:trace contextRef="#ctx0" brushRef="#br1" timeOffset="144319.09">1439 12700 0,'0'0'0,"-21"-21"0,0 21 0,0-21 0,21 0 16,21-1 0,0 22-16,0-21 0,0 21 15,22-21-15,-22 21 0,21-21 0,1 0 16,-1 21-16,0-21 0,1 21 16,-22 0-16,21-22 0,0 22 0,-20 0 15,-1 0-15,0 0 0,0 0 0</inkml:trace>
  <inkml:trace contextRef="#ctx0" brushRef="#br1" timeOffset="144726.85">2074 12637 0,'0'-22'31,"0"1"-31,0 0 16,0 0-16,21 0 0,1 0 15,-22-1-15,21 22 0,0 0 0,0 0 16,0 0-16,22 0 0,-22 0 16,0 0-16,0 22 0,0-1 0,0 0 15,1 0-15,-1 21 0,0-20 0,-21 20 16,0-21-16,0 21 0,0-20 16,0 20-16,0-21 0,0 0 15,0 0-15,0 1 0,0-1 0,-21 0 0,0-21 31,21-21-15,0 0-16,0-1 0,0 1 0,0 0 16,0 0-16,0-21 0,0-1 15,0 22-15,0-21 0,0-1 0,0 22 16,0-21-16,0 21 0,21 0 0,0-1 16,0 1-16,0 0 0,0 21 15,1 0-15,-1 0 0,0 0 0,0 0 16,0 21-16,0 0 0,1-21 0,-1 22 15,0-1-15,-21 0 16</inkml:trace>
  <inkml:trace contextRef="#ctx0" brushRef="#br1" timeOffset="144958.72">2879 12637 0,'0'0'0,"21"-22"0,-21 1 16,0 0-16,0 42 46,0 0-46,0 22 16,0-22-16,0 0 0,0 21 0,0-20 16,0-1-16,0 21 0,0-21 15,0 0-15,0 1 0,0-1 16,0 0-16,0 0 0,-21-42 47,21 0-47,0 0 0,0-1 0</inkml:trace>
  <inkml:trace contextRef="#ctx0" brushRef="#br1" timeOffset="145115.63">2836 12425 0,'0'-21'0,"0"42"0,0-63 0,-21 20 16,21 1-16,-21 0 0,21 0 0,-21 21 16,21 21-1,0 0 1,0 0-16,0 1 0,0-1 15,21 0-15,-21 0 0,21 0 16,0 0-16,-21 1 0,21-22 0</inkml:trace>
  <inkml:trace contextRef="#ctx0" brushRef="#br1" timeOffset="145750.78">3408 12869 0,'0'0'0,"-21"0"32,-1 0-17,22-21-15,0 0 0,0 0 0,0 0 16,0 0-16,0-1 0,0 1 16,0 42 15,0 1-31,0-1 15,0 0-15,0 0 0,22 0 16,-22 0-16,21 1 0,-21-1 16,0 0-16,21-21 0,0 21 0,0-21 0,0 0 15,1 0-15,-1 0 16,0 0-16,21 0 0,-21 0 16,22 0-16,-1 0 0,-21-21 0,22 0 15,-1 0-15,-21-1 0,21 1 0,-20 0 16,-1 0-16,0 0 0,-21 0 15,21-22-15,-21 22 0,0-21 0,0 21 16,0-22-16,-21 22 0,0 0 0,0 0 16,-1 0-16,1-1 0,0 22 0,0 0 15,0 0-15,0 0 0,-1 0 16,1 22-16,0-1 0,0 0 0,0 0 16,21 21-16,-21-20 0,21 20 0,-22 0 15,22 1-15,0-1 0,0 0 16,0 1-16,0-1 0,0 0 15,0 22-15,0-22 0,0 0 0,22 1 16,-1 20-16,0-20 0,0 20 0,-21-21 16,21 22-16,0-22 0,-21 22 15,22-1-15,-22-20 0,0 20 0,0-21 16,0 1-16,0-1 0,0 0 0,0 1 16,0-1-16,0-21 0,0 22 0,-22-22 15,1 21-15,0-21 0,0 0 0,0 1 16,0-22-16,-1 21 0,1-21 15,0 0-15,0 0 16,21-21-16,0-1 0,0-20 16,0 0-16,0-1 0</inkml:trace>
  <inkml:trace contextRef="#ctx0" brushRef="#br1" timeOffset="146447.57">5122 11811 0,'0'0'0,"21"-21"0,-21-21 0,0 20 16,0 1-16,0 0 0,0 0 15,0 42 1,0 21-1,0 1-15,0-1 0,0 22 0,0-1 16,0 1-16,0-1 0,0 1 0,0 20 16,0-20-16,0-1 0,0-20 15,0 20-15,0-21 0,0 1 0,-21-1 16,21 0-16,-21-20 0,21 20 0,-21-21 16,21 0-16,0-42 31,0 0-31,0 0 0,0 0 0,0-1 15,0-20-15,21 0 0,-21-1 0,21-20 16,0-1-16,-21 1 0,0-22 16,22 22-16,-22-22 0,21 0 15,0 22-15,-21-1 0,21-20 0,-21 41 16,21-20-16,0 42 0,1-22 0,-22 22 16,21 21-16,0 0 15,-21 43-15,21-22 0,0 21 0,0 22 16,-21-1-16,22 1 0,-22-1 0,0 1 15,21 20-15,-21-20 0,21-1 0,-21 1 16,0-1-16,0-20 0,0 20 16,0-21-16,0-20 0,0 20 0,21-21 15,-21 0-15,0 0 0,0 1 16,21-1-16,-21 0 0,-21-21 31,0 0-31,0-21 16</inkml:trace>
  <inkml:trace contextRef="#ctx0" brushRef="#br1" timeOffset="147059.22">5165 12488 0,'0'0'0,"21"-21"31,0 21-31,0 0 16,0 0-16,22 0 0,-22-21 0,21 0 15,0 21-15,1-21 0,20 0 16,1-1-16,-22 22 0,22-21 15,-1 0-15,1 0 0,-1 0 0,1 0 16,-22-1-16,21 1 0,-41 0 0,20 0 16,0 0-16,-21 0 0,1-1 0,-22 1 15,0 0-15,0 0 0,0 0 16,-22 42 15,1 0-31,0 0 0,21 0 0,-21 22 16,0-22-16,21 21 15,0 1-15,-21-22 0,21 21 0,-22 0 0,22-20 16,0 20-16,0-21 0,0 0 16,0 0-16,0 1 0,0-1 0,0 0 15,0 0-15,22-21 0,-1 0 0,0 21 16,0-21-16,0 0 0,0 0 16,1 0-16,20 0 0,0-21 0,1 21 15,-1-21-15,0 0 0,1 0 0,-1 21 16,0-22-16,-21 1 0,22 0 0,-1 0 15,-21-21-15,22 20 0,-22 1 16,0 0-16,-21 0 0,21 0 0,-21-22 16,0 22-16,0 0 0,0 0 0,0 0 15,0 0-15,0-1 0,-21 22 16,21-21-16,-21 21 0,0 0 16,21 21-16,-22-21 0,1 22 15,21 20-15,-21-21 0,21 0 0,-21 22 16,21-22-16,-21 21 0,21 0 0,0-20 15,0-1-15,0 21 0,0-21 0,21 0 16,0 1-16,0-1 0,0 0 16,1 0-16,-1-21 0,21 0 15,-21 0-15,0 0 0,22 0 0,-22 0 16,21 0-16,-21 0 0,1 0 0,20-21 16,-21 21-16,0-21 0,0 0 0,1-1 15</inkml:trace>
  <inkml:trace contextRef="#ctx0" brushRef="#br1" timeOffset="148796.01">5080 11790 0,'-21'-21'0,"21"0"32,0-1-32,0 1 15,21 0-15,0 0 16,0 21-16,0-21 0,1 21 16,-1 0-16,0-21 0,21 21 0,-21 0 15,22 0-15,-22 21 0,0-21 0,0 21 16,0 0-16,-21 21 0,0-20 15,0 20-15,0-21 0,-21 21 0,0 1 16,0-1-16,0 0 0,-22 1 0,22-22 16,-21 21-16,21-21 0,0 22 0,-1-22 15,1 0-15,0 0 0,0-21 16,21 21-16,21-21 31,0-21-31,0 21 16,1 0-16,-1 0 0,21-21 15,-21 21-15,22 0 0,20 0 0,-21 0 16,1 21-16,20 0 0,1-21 16,-22 22-16,0-1 0,1 0 0,-1 0 15,-21 0-15,0 0 0,-21 22 0,0-22 16,-21 0-16,-21 21 0,0-20 0,-1 20 16,1-21-16,-22 0 0,1 0 15,21 22-15,-22-22 0,22 0 0,-1-21 16,1 21-16,0 0 0,-1-21 0,22 0 15,-21 0-15,21 0 0,0 0 16,-1 0-16,1 0 0,21-21 16,0 0-16,0 0 0,0 0 15,0 0-15,21 21 0,1-22 0,-1 1 16,0 0-16,0 21 0,21-21 16,1 0-16</inkml:trace>
  <inkml:trace contextRef="#ctx0" brushRef="#br1" timeOffset="149322.7">6159 12361 0,'0'0'0,"22"-21"0,-1 0 16,0 21-16,0-21 0,0 21 0,-21-21 16,0 0-16,21-1 0,-21 1 0,0 0 15,0 0-15,0 0 0,0 0 16,0-1-16,-21 1 0,0 21 15,0 0-15,0 0 0,0 0 16,-1 21-16,1-21 0,-21 43 0,21-22 16,21 0-16,-21 21 0,-1-20 15,22 20-15,-21 0 0,21-21 0,0 22 16,0-22-16,0 21 0,0-21 0,0 1 16,0-1-16,0 0 0,21 0 15,1-21-15,-1 0 0,0 0 16,0 0-16,0 0 0,0 0 0,1 0 15,-1 0-15,0-21 0,0 21 0,-21-21 16,21 0-16,0-1 0,-21 1 0,22 0 16,-22 0-16,21 0 0,-21-22 15,0 22-15,0 0 0,0-21 0,0 21 16,0-22-16,0 22 0,0-21 16,0 21-16,-21 42 31,21 0-31,0 21 0,0-21 15,0 1-15,0-1 0,0 21 0,0-21 16,0 0-16,0 1 0,0 20 16,0-21-16,0 0 0,21-21 0,0 21 15,-21 1-15,21-1 0,0-21 0,0 0 16,1 21-16,-1-21 0,0 0 0,0 0 16,0 0-16,0 0 0,1 0 15,-1 0-15,0-21 0,21 0 0,-21-1 16</inkml:trace>
  <inkml:trace contextRef="#ctx0" brushRef="#br1" timeOffset="149747.88">6794 12213 0,'0'0'0,"0"-21"0,0 0 0,0 0 15,0 0-15,0-1 0,0 44 32,0-1-17,0 0-15,0 0 0,0 0 0,0 0 16,0 1-16,0 20 0,0-21 0,0 0 15,0 0-15,0 1 0,0-1 0,0 0 16,0 0-16,0 0 0,0 0 16,0-42 31,0 0-47,0 0 15,0 0-15,0 0 0,22-1 0,-22-20 0,21 21 16,-21-21-16,21-1 0,-21 22 15,21-21-15,0 21 0,0-1 0,1 22 16,-1 0-16,0 0 16,0 0-16,0 22 0,0-1 15,1 0-15,-22 21 0,0-21 0,0 22 16,21-1-16,-21-21 0,0 0 0,0 22 16,0-22-16,0 0 0,0 21 15,21-20-15,-21-1 0,0 0 16,0 0-16,21-21 0,0 0 15,0 0 1,1-21-16,-1 21 0,0-21 16</inkml:trace>
  <inkml:trace contextRef="#ctx0" brushRef="#br1" timeOffset="150223.1">7387 11959 0,'0'0'15,"0"-63"-15,0 20 0,0 1 0,0 0 16,0-1-16,0 1 0,0 21 0,0 0 15,0 42 1,0 0-16,0 21 16,0-20-16,0 20 0,0 21 0,0-20 15,0-1-15,0 22 0,0-22 16,0 21-16,0-20 0,0-1 0,0 0 16,0 1-16,0-1 0,0 0 0,0-20 15,0-1-15,0 0 0,0 0 16,0 0-16,0 0 0,0-42 31,0 0-15,21 0-16,0-21 0,1 20 15,-1 1-15,-21-21 0,21 21 0,0 0 16,0-1-16,0 1 0,-21 0 0,0 0 16,22 21-16,-22 21 31,-22-21-16,1 21-15,0 0 0,21 1 0,-21-1 16,0-21-16,0 21 0,21 0 0,0 0 16,0 0-16,0 1 0,0-1 0,0 0 15,0 0-15,0 0 0,0 0 16,21 1-16,-21-1 0,21-21 16,0 0-16,0 21 0,0-21 0,1 0 15,-1 0-15,0 0 0,0 0 16,0 0-16,0 0 15,1-21-15,-1 0 0</inkml:trace>
  <inkml:trace contextRef="#ctx0" brushRef="#br1" timeOffset="151318.66">8001 12213 0,'0'0'0,"0"-21"0,0 42 31,-21 0-31,21 1 0,0-1 15,0 0-15,-21 21 16,21-21-16,0 1 0,0-1 0,0 0 16,0 0-16,0 0 15,0 0-15,0-42 47,0 0-31,0 0-16,0 0 0,0 0 0,21-1 15,-21 1-15,0 0 0,21 0 16,-21 0-16,21 21 0,0 0 16,0 21-1,1 0-15,-22 0 0,0 0 16,0 1-16,21-1 0,0 0 0,0 0 16,-21 0-16,21-21 15,0 21-15,1-21 0,20 0 16,-21 0-16,0 22 0,22-22 0,-22 0 15,21 0-15,-21 0 0,22 0 0,-1-22 16,-21 22-16,21-21 0,-20 0 0,-1 21 16,0-21-16,0 0 0,-21 0 15,0-1-15,0 1 0,0-21 16,0 21-16,-21 0 0,0-1 0,0 1 16,-1 0-16,1 0 0,0 21 0,0 0 15,0 0-15,0 0 0,-1 21 16,22 0-16,-21 0 0,21 1 15,0-1-15,0 0 0,0 21 16,0-21-16,0 1 0,0-1 0,0 0 16,0 0-16,0 0 0,0 0 15,0 1-15,21-22 16,1 0-16,-1 0 0,0 0 16,0 0-16,0-22 0,-21 1 0,21 21 15,1-21-15,-22 0 0,21 0 16,-21 0-16,21-1 0,-21 1 15,0 0-15,0 0 16,0 42 0,21-21-1,-21 21-15,0 0 0,0 1 16,0-1-16,21 0 16,-21 0-16,0 0 15,21-21-15,1 0 16,-1 0-16,0 0 15,0 0-15,0 0 0,0-21 0,1 21 16,-1-21-16,0 0 16,0 0-16,0 21 0,-21-22 0,0 1 15,21 21-15,-21-21 0,22 0 0,-22 0 16,0 42 31,0 0-47,0 0 0,0 0 15,21 1-15,0-22 16,-21 21-16,21-21 16,-21 21-16,21-21 15,0 0 1,1 0-16,-1-21 0,0 0 16,0 21-16,-21-22 0,21 22 0,0-21 15,1 21-15,-1-21 0,0 21 31,0 21-15,-21 0-16,0 1 0,21-22 16,-21 21-16,21-21 0,-21 21 0,22-21 15,-1 21-15,0-21 16,0 0-16,0 0 16,0 0-16,1 0 0,-1-21 15,0 21-15,0-21 0,0 21 0</inkml:trace>
  <inkml:trace contextRef="#ctx0" brushRef="#br1" timeOffset="151514.54">9991 12107 0,'21'0'16,"0"-21"-16,0 21 15,0 0-15,0 0 16,1 0-16,-1 0 0,0 0 15,0-21-15,0 21 0,0 0 0,1 0 16,-1 0-16,0 0 0</inkml:trace>
  <inkml:trace contextRef="#ctx0" brushRef="#br1" timeOffset="151663.46">9948 12277 0,'-21'21'0,"42"-42"0,-63 63 16,21-21-16,21 0 0,0 1 0,0-1 15,21-21 1,0 0-16,0 0 0,0 0 0,22 0 16,-22 0-16,21 0 0,1 0 0,-1-21 15,-21 21-15,21-22 0,1 1 0,-22 0 16,21 0-16,-21 0 0,22 0 0</inkml:trace>
  <inkml:trace contextRef="#ctx0" brushRef="#br1" timeOffset="152379.04">11769 12234 0,'0'0'0,"21"-21"0,21 0 0,-21 21 0,0-21 15,1 0-15,-22 0 0,0-1 16,0-20-16,0 21 0,0 0 16,0-22-16,-22 22 0,1-21 0,21 21 15,-21-22-15,-21 22 0,21 0 0,-1 0 16,1 0-16,-21 0 0,21 21 0,0 0 16,-1 0-16,-20 0 0,21 0 15,0 21-15,0 0 0,21 0 0,-22 21 0,22 1 16,-21-1-16,21 0 15,-21 1-15,21-1 0,0 0 0,0-20 16,0 20-16,0 0 0,0-21 0,0 1 16,0 20-16,21-21 0,0-21 0,1 21 15,-1 0-15,0-21 0,0 0 16,0 0-16,0 0 0,1 0 16,-1 0-16,0 0 0,-21-21 0,21 0 15,0 0-15,0 21 0,1-21 16,-22 0-16,21-22 0,-21 22 0,21 0 15,-21-21-15,0 20 0,0-20 0,0 21 16,0 0-16,21 0 0,-21-1 0,0 1 16,21 21-1,-21 21-15,0 1 0,0-1 16,0 0-16,21 21 0,-21-21 0,22 22 16,-22-22-16,21 0 0,-21 21 0,0-20 15,21-1-15,0 0 0,-21 0 0,21 0 16,0 0-16,-21 1 15,22-22-15,-1 0 0,0 0 16,0 0-16,0 0 16,0-22-16</inkml:trace>
  <inkml:trace contextRef="#ctx0" brushRef="#br1" timeOffset="153444.45">12404 11409 0,'0'0'0,"0"-42"0,0-1 16,0 1-16,0 21 0,0 0 0,0-1 16,0 1-16,0 42 15,0 1-15,0 20 16,0 0-16,0 1 0,0-1 0,0 21 16,0-20-16,0 20 0,-22 1 15,22-22-15,0 22 0,0-1 0,-21 1 0,21-22 16,0 21-16,0-20 0,0 20 15,0-20-15,0-1 0,0-21 16,0 21-16,0-20 0,0-1 0,0 0 16,0 0-16,0 0 0,0 0 15,0-42 17,0 0-32,0 0 15,0 0-15,21 0 0,1-1 0,-1 1 16,-21-21-16,21 21 0,0-22 0,0 1 15,0 0-15,1 21 0,-1-22 16,0 22-16,0-21 0,21 42 0,-20-21 16,-1-1-16,0 22 0,0 0 0,0 0 15,0 0-15,1 22 0,-1-1 16,0 0-16,-21 0 0,21 0 0,-21 0 16,0 22-16,0-22 0,0 0 0,0 0 15,-21 0-15,0 1 0,0-1 0,-1 0 16,1 0-16,0-21 0,0 21 0,0 0 15,0-21-15,-1 0 0,1 22 0,0-22 16,0 0-16,0 0 16,21 21 15,21-21-15,0 0-1,0 21-15,0-21 0,1 0 16,-1 0-16,0 0 0,0 0 0,0 0 15,22 0-15,-22 0 0,21 0 0,-21 0 16,22 0-16,-1-21 0,-21 21 0,21-21 16,-20-1-16,20 22 0,-21-21 0,0 0 15,0 0-15,1-21 0,20 20 0,-42 1 16,21-21-16,0 0 0,0 20 16,1-20-16,-1 0 0,-21 21 0,21-1 15,0-20-15,-21 21 0,21 21 16,0-21-16,-21 0 0,22 21 0,-1 0 31,-21 21-31,0 0 16,0 0-1,0 0 1,0-42 15,0 0-15,0 0-1,-21 21 1,-1 0 0,1 0-16,0 0 0,0 21 0,0 0 15,0 21-15,-1-20 0,1-1 16,0 21-16,0-21 0,21 22 0,0-1 16,0-21-16,0 0 0,0 22 0,0-22 15,21 0-15,0 0 0,0 0 16,1 0-16,20-21 0,-21 22 0,21-22 15,-20 0-15,20 0 0,0 0 0,1 0 16,-22 0-16,21 0 0,-21 0 0,0 0 16,1 0-16,-1-22 0,0 22 0,-21-21 15,21 21-15,-21-21 0,0 0 16,0 0-16,0 0 16,0-1-1,-21 22-15</inkml:trace>
  <inkml:trace contextRef="#ctx0" brushRef="#br1" timeOffset="160011.49">2011 14139 0,'-21'-21'0,"21"0"15,0 0-15,-22 0 0,22 0 16,0-1-16,-21 1 0,21 0 15,0 0-15,0 42 32,0 0-32,0 22 15,0-22-15,0 21 0,0 0 0,0 1 16,0-1-16,0 0 0,21 1 16,-21-1-16,0 0 0,0 1 15,0-22-15,0 21 0,0-21 0,0 1 16,0-1-16,0 0 0,0 0 15,0-42 1,0 0 0,22 0-16,-22-1 0,21 1 15</inkml:trace>
  <inkml:trace contextRef="#ctx0" brushRef="#br1" timeOffset="160382.79">2032 13780 0,'0'0'0,"-21"-22"0,0 1 0,-1 0 16,1 21-16,0 0 0,0 0 16,0 0-16,0 0 0,21 21 15,0 0-15,0 1 16,0-1-16,0 0 0,21 0 16,0-21-16,0 0 15,0 0-15,22 0 0,-22 0 16,0 0-16,0 0 0,0-21 0,0 0 15,1 0-15,-1-1 16,0 1-16,-21 0 0,0 0 0,0 0 16,0 0-16,-21-1 0,0 1 0,-1 0 15,-20 21-15,21 0 0,-21 0 16,20 0-16,-20 0 0,21 0 0,0 0 16,-22 21-16,22 0 0,0 1 15,0-1-15,0 21 0,21-21 0,0 0 16,0 22-16,0-22 0,0 21 15,0-21-15,21 1 0,21 20 0,-21-21 16,1 0-16,20 0 0,0 1 16,-21-1-16,22-21 0,-1 21 0</inkml:trace>
  <inkml:trace contextRef="#ctx0" brushRef="#br1" timeOffset="161160.34">2773 14012 0,'-21'0'16,"-1"0"-16,1 0 16,21 22-16,-21-1 0,21 0 0,-21 0 15,21 0-15,-21 22 0,21-22 0,0 21 16,0-21-16,0 22 0,0-1 16,0-21-16,0 21 0,0-20 0,0-1 15,0 21-15,0-21 0,-21-21 16,21 21-16,0 1 0,0-44 31,0 1-15,0 0-16,0-21 0,0 21 15,21-22-15,-21 22 0,0-21 0,0-1 16,21 1-16,0 0 0,-21 21 0,21-22 16,0 22-16,-21 0 0,22 0 15,-1 0-15,0-1 0,0 22 16,0 0-16,0 22 0,-21-1 15,22 0-15,-22 0 0,21 0 0,-21 0 16,0 22-16,0-22 0,0 21 16,21-21-16,-21 22 0,0-22 0,21 21 15,-21-21-15,21 1 0,-21-1 16,21 0-16,1 0 0,-1-21 0,-21 21 16,42-21-16,-21 0 0,0 0 15,1 0-15,20 0 0,-21-21 16,0 0-16,0 0 0,22 21 0,-22-43 15,0 22-15,0 0 0,0-21 0,-21 21 16,22-22-16,-22 1 0,21 0 16,-21-1-16,0 1 0,0 0 0,0-22 15,0 22-15,0-22 0,0 22 0,0-22 16,0 22-16,0 0 16,0-1-16,0 1 0,0 21 0,0-21 15,0 20-15,0 1 0,0 42 31,0 1-31,0 20 0,0 0 0,0 1 16,0-1-16,0 21 0,0-20 0,0 20 16,-21-20-16,21 20 0,0-21 15,0 1-15,0-1 0,0 0 0,0 1 16,0-1-16,0 0 0,0-20 0,0 20 16,0-21-16,0 21 0,21-20 0,-21-1 15,0 0-15,21-21 0,0 21 16,0-21-16,0 0 15,1 0-15,-1 0 0,0 0 16,0 0-16,0-21 0,0 0 0,1 0 16,-22-1-16,0 1 15,0 0-15,0 0 0,0-21 0,0 20 16,0 1-16,0-21 0</inkml:trace>
  <inkml:trace contextRef="#ctx0" brushRef="#br1" timeOffset="162138.78">3196 13949 0,'0'0'0,"21"0"32,0 0-32,22 0 15,-22 0-15,21-21 0,1 21 16,-1-21-16,0 21 0,1-22 0,-22 22 15,21-21-15,0 21 0,-20-21 0,-1 21 16,0 0-16,0 0 0,-21-21 16,-21 21 31,0 0-32,0 0-15,-1 0 31,1 0-15,0 21-16,0 0 16,0-21-16,0 21 15,-1-21-15,22 22 0,-21-1 16,0-21-16,0 21 0,0-21 0,-22 21 16,22 0-16,0-21 0,0 21 0,-21-21 15,20 22-15,-20-1 0,21-21 16,0 0-16,0 21 0,42-21 47,21 0-47,-21 0 0,22-21 0,-1 21 15,0-21-15,1-1 0,-1 22 0,0-21 16,1 0-16,-22 21 0,21-21 16,-21 0-16,22 21 0,-22-21 15,0 21-15,-21-22 0,21 22 0,-21-21 16,-21 21-1,0 0 1,0 0-16,-1 0 0,1 0 0,-21 0 16,21 0-16,0 21 0,-22-21 0,22 0 15,-21 0-15,21 22 0,-1-22 16,1 0-16,0 0 0,21 21 16,21-21-1,0 0 1,22 0-16,-22-21 0,0 21 0,21 0 15,-20-22-15,-1 22 0,0 0 0,0-21 16,0 21-16,0-21 0,1 21 0,-44 0 47,1 0-47,0 0 0,0 0 16,-21 0-16,20 0 0,1 0 15,0 21-15,0-21 0,0 0 0,0 0 16,-1 21-16,1-21 0,0 0 0,21 22 31,21-22 0,0 0-31,1 0 0,-1 0 16,0 0-16,0 0 16,0 0-16,0 0 0,-42 21 46,0-21-46,0 0 0,0 0 16,0 0-16,-1 21 0,1-21 0,21-21 31</inkml:trace>
  <inkml:trace contextRef="#ctx0" brushRef="#br1" timeOffset="162735.95">5440 13610 0,'0'0'0,"21"-21"16,-21 0-16,0-64 16,0 64-16,0 0 0,0 0 0,0 0 15,0-1-15,0 1 0,0 0 0,0 0 16,0 0 0,0 42-1,0 0-15,0 21 16,0-20-16,0 20 0,0 21 0,0-20 15,0 20-15,0 1 0,0-22 16,0 22-16,0-1 0,0-21 0,0 1 16,-21-1-16,21 0 0,-21 1 0,21-22 15,-22 0-15,22 21 0,-21-20 0,21-1 16,0 0-16,0 0 16,-21-21-16,21-21 31,21 0-31,-21 0 15,0-22-15,0 22 16,21 0-16</inkml:trace>
  <inkml:trace contextRef="#ctx0" brushRef="#br1" timeOffset="163598.46">5355 13653 0,'0'0'0,"-21"-22"0,21-20 15,-21 21-15,21 0 0,0 0 0,-21-1 16,21 1-16,0 0 0,0 0 0,0 0 15,0 0-15,0-1 0,21 22 0,0-21 16,0 21-16,0 0 0,0 0 16,22 0-16,-1 0 0,0 0 0,1 0 15,-1 0-15,-21 21 0,22 1 16,-1-1-16,-21 0 0,0 0 16,-21 0-16,0 0 0,0 1 0,0 20 15,-21-21-15,0 0 0,0 0 0,-22 22 16,22-22-16,-21 0 0,0 0 0,-1 0 15,22 1-15,-21-22 0,21 21 16,-22-21-16,22 0 0,0 0 0,42-21 31,0 21-15,22-22-16,-22 22 0,21 0 0,-21-21 16,22 21-16,-1 0 0,0 0 0,1 0 15,-1 0-15,0 0 0,1 0 16,-1 21-16,0 1 0,1-22 15,-22 21-15,21 0 0,-21 0 0,0 0 16,1 0-16,-22 1 0,21-1 0,-21 0 16,0 0-16,0 0 0,0 0 15,-21-21-15,-1 22 0,1-22 16,0 0-16,21 21 0,-21-21 0,0 21 16,0-21-16,-1 0 15,1 0-15,0 0 0,0 0 31,0 0 188,0 0-203,-1 0-16,1 0 0,0 0 15,0 0 1,0 0-16,0 21 0,-1-21 16,1 0-16,0 21 0,0-21 15,0 0-15,0 0 0,-1 21 0,1-21 16,-21 0-16,21 0 0,0 0 16,-1 0-16,1 22 0,0-22 0,0 0 15,0 0-15,21-22 31,21 22-31,0-21 0,21 0 0</inkml:trace>
  <inkml:trace contextRef="#ctx0" brushRef="#br1" timeOffset="164439.64">6816 13907 0,'0'0'0,"0"-22"16,-22 22-16,1-21 0,0 0 16,21 0-16,-21 0 0,0 0 0,0-1 15,-1 1-15,1 0 0,-21 0 0,21 0 16,0 0-16,-1 21 0,-20-22 15,21 22-15,0 0 0,0 0 0,-1 0 16,1 22-16,0-1 0,0 0 0,0 0 16,21 21-16,-21-20 0,-1 20 0,22 0 15,-21 1-15,21-22 0,0 21 16,0-21-16,0 22 0,0-22 16,0 0-16,0 0 0,0 0 0,0 0 15,21 1-15,1-22 0,-1 0 16,0 0-16,0 0 0,0 0 15,0 0-15,22-22 0,-22 22 16,0-21-16,0 0 0,0 0 0,1 0 16,-1 0-16,0-1 0,0-20 0,0 21 15,-21 0-15,0-22 0,21 1 0,-21 21 16,0-21-16,0-1 0,0 22 16,0 0-16,0 0 0,0 0 15,-21 21-15,0 0 16,21 21-16,0 0 0,-21 0 0,21 0 15,-21 0-15,21 22 0,0-22 16,0 21-16,0-21 0,0 22 0,0-22 16,0 21-16,0-21 0,0 1 0,0-1 15,21 0-15,0 0 0,0 0 0,0-21 16,22 0-16,-22 21 0,0-21 16,21 0-16,-20 0 0,20 0 0,0 0 15,-21-21-15,22 0 0,-22 0 0,21 21 16,-21-21-16,1-22 0,-1 22 0,0 0 15,0-21-15,0-1 0,-21 1 16,0 0-16,0-1 0,0 1 0,0 0 16,0-22-16,0 22 0,0 0 15,0-1-15,0 1 0,0 0 0,-21 20 16,0 1-16,21 0 0,-21 0 0,21 42 16,-21 0-1,21 0-15,-22 1 0,22 20 0,0 0 16,0 1-16,0 20 0,0-21 0,0 22 15,0-22-15,0 22 0,0-22 0,0 0 16,22 1-16,-1-22 0,-21 21 16,21-21-16,0 1 0,0-1 15,-21 0-15,21 0 0,1 0 0,-1-21 16,0 0-16,0 0 0,0 0 0,0 0 16,1 0-16,-1 0 0,0-21 0,0 21 15,0-21-15,0 0 0</inkml:trace>
  <inkml:trace contextRef="#ctx0" brushRef="#br1" timeOffset="164955.85">7705 13399 0,'0'-22'16,"0"44"-16,0-65 0,0 22 0,0 0 16,0 42 15,0 0-31,0 0 0,-22 1 0,22 20 15,-21 0-15,21 1 0,-21-1 0,21 0 16,0 1-16,-21-1 0,0 0 0,21 1 16,-21-1-16,-1-21 0,22 0 15,-21 22-15,21-22 0,-21 0 16,21 0-16,0 0 16,0-42-1,21 0 1,0 0-16,-21-22 0,22 22 15,-22 0-15,0-21 0,21-1 16,0 1-16,-21 0 0,21-1 0,-21-20 16,0 21-16,0-1 0,0 1 0,0 0 15,21 20-15,-21 1 0,0 0 16,0 0-16,21 42 16,-21 0-16,22 22 15,-22-1-15,0-21 0,0 21 0,21 22 16,-21-22-16,21 1 0,-21-1 15,21 0-15,-21 1 0,0-22 0,0 21 16,0-21-16,21 22 0,-21-22 0,21 0 16,-21 0-16,0 0 0,22 0 15,-22-42 32,0 0-47,-22 0 16,1 0-16</inkml:trace>
  <inkml:trace contextRef="#ctx0" brushRef="#br1" timeOffset="166386.56">7493 13695 0,'-21'0'0,"21"21"15,21-21 17,0-21-32,0 21 15,0-21-15,1 21 0,-1-21 0,21 21 16,-21 0-16,22-22 0,-22 22 0,0 0 15,0 0-15,0-21 0,-21 0 32,0 0-32</inkml:trace>
  <inkml:trace contextRef="#ctx0" brushRef="#br1" timeOffset="167335.13">8086 13568 0,'0'0'0,"0"21"0,0 0 15,-22-21-15,22 21 0,-21 1 16,21-1-16,-21 0 0,21 0 0,0 0 16,0 0-16,0 1 0,0 20 0,0-21 15,0 0-15,0 0 0,-21 1 0,21-1 16,0 0-1,-21-21-15,21 21 0,0 0 16,0-42 15,0 0-15,0 0-16,0 0 16,0-1-16,0 1 0,21 0 0,-21-21 15,21 21-15,0-1 0,-21-20 0,21 21 16,-21 0-16,22 0 0,-1 21 15,-21-22-15,21 22 0,0 0 16,0 0-16,-21 22 0,21-22 0,-21 21 16,22 0-16,-1 0 0,-21 0 15,21 0-15,-21 1 0,21-1 0,-21 0 16,0 0-16,21 0 0,-21 0 16,21 1-16,-21-1 0,0 0 15,0 0-15,0-42 47,0 0-47,22 0 16,-22-1-16,0 1 0,21 0 0,-21 0 15,0-21-15,0 20 0,21-20 0,0 0 16,-21 21-16,0-22 0,21 22 16,-21 0-16,21 0 0,-21 0 15,22 21-15,-1 0 0,0 0 16,-21 21-16,21 0 0,0 0 0,-21 0 15,0 22-15,21-22 0,-21 21 0,22-21 16,-22 22-16,21-22 0,-21 0 0,0 0 16,21 21-16,0-20 0,0-1 15,0 0-15,1 0 0,-1-21 16,0 0-16,0 0 0,0 0 0,0 0 16,1 0-16,-1 0 0,21 0 0,-21 0 15,22-21-15,-22 0 0,0 21 16,0-21-16,0-1 0,0 1 15,1-21-15,-22 0 0,21-1 0,-21 1 16,0 0-16,0-1 0,0 1 0,0-22 16,0 22-16,0 0 0,0-22 0,0 43 15,0-21-15,0 21 0,0-1 16,0 1-16,0 42 16,0 1-16,0 20 0,-21-21 15,21 21-15,-22 1 0,22-1 0,-21 22 16,21-22-16,0 0 0,0 22 15,0-22-15,0 0 0,0 1 16,21-1-16,1-21 0,-1 22 0,0-22 16,0 0-16,0 0 0,-21 0 0,21-21 15,1 21-15,-1-21 16,0 0-16,0 0 0,0 0 16,-21-21-16,21 21 0,-21-21 15,22 0-15,-22 0 0,0 0 0,0-1 16,0 1-16,0-21 0,0 21 0</inkml:trace>
  <inkml:trace contextRef="#ctx0" brushRef="#br1" timeOffset="167528.06">9080 13568 0,'0'0'0,"-21"21"16,21 0-1,0 0-15,21-21 0,1 0 16,-1 0-16,0 0 0,0 0 15,0 0-15,0 0 0,1 0 0,-1 0 16,0-21-16,0 21 0,21-21 0,-20 21 16,-1-21-16,0 0 0,0 21 0,0-21 15,0-1-15,1 1 0,-1 21 16</inkml:trace>
  <inkml:trace contextRef="#ctx0" brushRef="#br1" timeOffset="167834.85">10520 13504 0,'0'22'0,"21"-22"31,0 21-31,0-21 16,0 0-16,1 0 0,-1 0 15,0 0-15,0 0 0,0 0 16,0 0-16,1 0 0,-1 0 0,0 0 16,-21-21-16,21 21 0,0 0 0</inkml:trace>
  <inkml:trace contextRef="#ctx0" brushRef="#br1" timeOffset="167999.76">10520 13716 0,'0'0'0,"0"21"0,0 0 0,0 1 16,0-1-16,21-21 15,0 0-15,0 0 0,0 0 16,1 0-16,-1 0 0,0 0 0,21 0 15,-21 0-15,1 0 0,20 0 0,-21 0 16,0-21-16,0 21 0,1-22 0,-1 1 16,0 21-16</inkml:trace>
  <inkml:trace contextRef="#ctx0" brushRef="#br1" timeOffset="168527.26">11917 13335 0,'0'0'0,"0"-63"15,0 41-15,0 1 0,0 0 16,0 0-16,0 0 0,0 0 15,0 42 17,0 0-32,21 0 15,0 21-15,-21-20 0,21 20 0,-21 0 16,0 1-16,21-1 0,-21 0 16,0 1-16,22-1 0,-22 0 0,0-21 15,0 22-15,0-22 0,0 0 16,0 0-16,0 0 0,21 1 0,-21-1 15,0 0-15,21-21 0,-21 21 16,21-21-16,0 0 0,0 0 16,1 0-16,-1 0 15,0 0-15,0-21 0,0 0 0,0 21 16</inkml:trace>
  <inkml:trace contextRef="#ctx0" brushRef="#br1" timeOffset="169582.66">12721 13356 0,'0'-21'16,"0"42"-16,21-63 0,-21 21 16,21 21-1,-21 21 1,0 0-16,0 0 16,0 0-16,0 1 0,-21 20 0,21-21 15,0 21-15,0-20 0,0-1 16,-21 21-16,21-21 0,0 0 0,0 22 15,0-22-15,0 0 0,0 0 16,21 0-16,0-21 0,-21 22 0,22-1 16,20-21-16,-21 0 0,0 0 0,0 0 15,1 0-15,20 0 0,-21 0 16,0 0-16,0 0 0,1 0 0,-1 0 16,0-21-16,0-1 0,-21 1 15,0 0-15,0 0 0,0 0 16,-21 0-16,0-22 0,0 22 15,-1 0-15,1 0 0,21-22 0,-21 22 16,0 0-16,0-21 0,21 21 0,0-1 16,0 1-16,0 0 0,0 0 15,0 0-15,21 0 0,0 21 16,21-22-16,-20 22 0,-1 0 16,21-21-16,0 21 0,-20 0 0,20 0 15,0 0-15,1 0 0,-22 21 0,21 1 16,-21-1-16,0 0 0,1 0 15,-1 0-15,-21 0 0,0 1 0,0-1 16,0 0-16,0 21 0,0-21 0,0 1 16,0-1-16,0 0 0,0 0 0,0 0 15,0 0-15,0 1 16,21-22 0,0 0-1,0 0 1,-21-22-16,0 1 0,0 0 15,0 0 1,0 0-16,0 0 0,0-1 0,0 1 16,-21-21-16,0 21 0,21 0 0,-21-1 15,0 1-15,-1 0 0,22-21 16,-21 21-16,0-1 0,21 1 16,0 0-16,0 0 0,0 0 15,0 0-15,21 21 0,0 0 16,1-22-16,-1 22 0,21 0 15,-21 0-15,0 0 0,1 0 16,-1 0-16,21 0 0,-21 22 0,0-22 16,1 21-16,-1 0 0,-21 0 0,0 0 15,21 0-15,-21 1 0,0-1 16,0 0-16,0 0 0,0 21 0,0-20 16,0-1-16,0 0 0,0 21 0,0-21 15,0 1-15,0-1 0,0 0 0,21 0 16,-21 0-16,21-21 0,0 21 0,1 1 15,-1-22-15,0 0 0,21 21 16,-21-21-16,22 0 0,-1 0 0,0 0 16,1 0-16,-1 0 0,0-21 0,1-1 15,-22 22-15,21-21 0,-21 0 16,-21-21-16,0 21 0,0-22 16,0 22-16,0-21 0,0-1 0,0 1 15,-21 21-15,0-21 0,-21-1 0,21 1 16,-1 0-16,1 20 0,-21-20 0,21 21 15,0 21-15,-1-21 0,1 21 16,0 0-16,0 0 0,0 0 16,0 0-16,21 21 0,0 0 0,0 0 15,-22 0-15,22 1 0,0-1 0,0 0 16,-21 21-16,21-21 0,0 1 16,0-1-16,0 0 0,0 0 0,0 0 15,0 0-15,0 1 16,0-1-16,0 0 0</inkml:trace>
  <inkml:trace contextRef="#ctx0" brushRef="#br1" timeOffset="169783.54">14139 13991 0,'0'0'0,"0"21"15,-21-21-15,0 22 16,0-22-16,0 0 16,-1 0-1,1 0-15,21-22 0,-21 22 16,0 0-16</inkml:trace>
  <inkml:trace contextRef="#ctx0" brushRef="#br1" timeOffset="172978.75">2688 15769 0,'0'0'0,"-21"-21"16,0 0-16,0 21 15,-1-21-15,1 21 0,0 21 32,21 0-32,0 0 15,0 22-15,0-22 0,0 0 16,0 21-16,0-21 0,0 22 16,0-22-16,0 0 0,0 0 0,0 0 15,0 1-15,0-1 0,-21-21 31,21-21-15</inkml:trace>
  <inkml:trace contextRef="#ctx0" brushRef="#br1" timeOffset="173175.15">2646 15579 0,'-21'-43'16,"-1"43"-1,1-21-15,0 21 16,21-21-16,0 42 31,21 0-15,0 1-16,1-22 0,-1 21 16,0-21-16</inkml:trace>
  <inkml:trace contextRef="#ctx0" brushRef="#br1" timeOffset="173831.78">3196 15790 0,'0'0'0,"0"22"0,0-1 0,0 0 16,0 0-16,0 0 0,0 0 0,0 1 15,0-1-15,-21 0 0,21 0 16,-21 0-16,21 0 0,-21-21 15,21 22-15,-22-22 0,1 0 16,21-22 0,0 1-16,0 0 15,0 0-15,0-21 0,21 20 0,-21 1 16,0-21-16,22 21 0,-1-22 0,0 22 16,-21 0-16,21 0 15,0 0-15,0 0 0,1-1 0,-1 22 16,0 0-16,0 0 0,0 22 15,0-1-15,1 0 0,-22 0 16,21 0-16,0 0 0,0 1 0,-21 20 16,21-21-16,0 0 0,-21 0 0,22 22 15,-1-22-15,0-21 0,-21 21 0,21 0 16,0 0-16,0-21 0,1 0 16,-1 0-16,0 0 0,0 0 15,0-21-15,0 0 0,1 0 16,20 21-16,-21-42 0,0 20 0,0 1 15,1-21-15,-1 21 0,-21-22 16,21 1-16,-21 0 0,21 21 0,-21-43 16,0 22-16,0-1 0,0 1 15,0 0-15,0-1 0,0 1 0,0 0 16,-21 21-16,21-1 0,0 1 0,-21 21 16,21 21-16,-21 1 15,21-1-15,-22 0 0,22 21 16,-21 1-16,21-1 0,0-21 15,0 21-15,0 1 0,0 20 0,0-42 16,0 22-16,0-1 0,0 0 16,21-20-16,-21 20 0,22-21 0,-1 0 15,0 0-15,-21 1 0,21-1 0,0-21 16,22 0-16,-22 0 0,0 0 0,0 0 16,0 0-16,0 0 0,1-21 15,-22-1-15,21 22 0,-21-21 0,0 0 16,0 0-16,0 0 0</inkml:trace>
  <inkml:trace contextRef="#ctx0" brushRef="#br1" timeOffset="174008.68">3789 15663 0,'0'22'16,"21"-22"-1,0 0 1,0 0-16,0 0 0,1 0 15,-1 0-15,21-22 0,-21 22 0,0-21 16,1 21-16,20-21 0,-21 0 0,21 21 16,1-21-16,-1 0 0,22-1 0</inkml:trace>
  <inkml:trace contextRef="#ctx0" brushRef="#br1" timeOffset="174814.53">5694 15473 0,'0'0'0,"0"-21"0,0 0 0,0-22 16,0 22-16,0-21 0,0 21 16,0-22-16,0 22 0,0 0 0,21 0 15,-21 0-15,21-1 0,0 22 16,0 0-16,1 0 0,-1 22 15,-21 20-15,0-21 0,21 21 16,-21 1-16,21-1 0,-21 0 0,0 1 16,0-1-16,0 0 0,0 1 0,0-1 15,0-21-15,-21 22 0,21-22 0,-21 0 16,21 0-16,0 0 16,0 0-16,0-42 31,21 0-31,0 21 0,0-21 15,-21 0-15,21 0 0,1-1 0,-1 1 16,-21-21-16,21 21 0,0 0 16,-21-22-16,0 22 0,21 0 0,-21 0 15,21 0-15,-21-1 0,0 44 16,0-1 0,0 0-16,0 0 0,0 0 15,0 0-15,22 22 0,-22-22 0,0 0 16,0 0-16,21 0 0,-21 1 15,21-1-15,0 0 0,0-21 0,0 0 16,1 0-16,20 0 0,0 0 16,1 0-16,-1 0 0,0-21 0,1 21 15,-1-21-15,0-1 0,1 1 0,-22-21 16,21 21-16,-21-22 0,0 22 0,1-42 16,-1 20-16,-21-20 0,0-1 0,0 1 15,0-1-15,0 1 0,0-1 16,0 22-16,-21-21 0,-1 20 15,1 1-15,0 21 0,0 0 0,0-1 16,0 22-16,-1 0 0,1 0 0,0 0 16,0 22-16,0-1 0,0 0 15,-1 21-15,1-21 0,0 22 0,0-22 16,21 0-16,0 21 0,0-20 0,0 20 16,0-21-16,0 0 0,0 0 0,21 1 15,0-1-15,22 0 0</inkml:trace>
  <inkml:trace contextRef="#ctx0" brushRef="#br1" timeOffset="176187.63">7789 15388 0,'-21'0'16,"0"-21"-16,21 0 0,-21 0 16,0 0-16,21-1 0,-22 1 0,1 0 15,0 0-15,0 0 0,0-22 16,0 22-16,21 0 0,-22 0 0,1 0 16,0 21-16,-21 0 0,21 0 0,-1 0 15,1 0-15,0 21 0,-21 0 0,21 21 16,-1-20-16,-20 20 15,21 0-15,0 1 0,0-1 0,-1 0 16,1-21-16,21 22 0,0-1 0,0-21 16,-21 0-16,21 1 0,0-1 0,0 0 15,0 0-15,21 0 0,0-21 16,1 0-16,-1 0 0,0 0 0,0 0 16,21 0-16,-20 0 0,-1-21 0,21 21 15,-21-21-15,0 0 0,1 21 0,20-21 16,-21-1-16,0 1 0,-21-21 15,21 21-15,-21 0 0,22-1 0,-22-20 16,0 21-16,0-21 0,0 20 16,0 1-16,0 0 0,0 42 31,0 0-31,0 1 0,-22-1 16,22 0-16,0 0 0,0 21 0,0-20 15,0-1-15,0 0 0,22 0 0,-1-21 16,-21 21-16,21 0 0,21-21 0,-21 0 15,1 0-15,20 0 0,-21 0 16,21 0-16,1 0 0,-22 0 0,21-21 16,1 21-16,-22-21 0,21 0 0,-21 0 15,22 21-15,-22-21 0,0-1 16,-21 1-16,0 0 0,0-21 0,0 21 0,0-1 16,0 1-16,0 0 15,0 0-15,-21 42 31,0 0-31,21 0 0,0 1 16,0-1-16,0 0 0,0 0 16,0 0-16,0 0 0,0 1 0,0-1 15,0 0-15,21-21 32,0 0-32,0-21 15,-21 0-15,21-1 0,0 22 16,-21-21-16,22 0 0,-1 0 0,-21 0 15,21-22-15,0 22 0,-21 0 0,21 0 16,-21 0-16,0 0 0,21-1 16,1 22-16,-22 22 15,0-1 1,0 0-16,21 0 0,-21 0 16,0 0-16,0 1 0,0-1 15,21-21-15,-21 21 0,0 0 16,0 0-16,21-21 0,0 21 0,0-21 15,1 0 1,-1 0-16,0 0 0,-21-21 16,21 0-16,0 21 0,0-21 15,-21 0-15,22 21 0,-1-21 0,-21-1 16,21 1-16,-21 0 0,21 0 0,-21 0 16,0 42 15,0 0-31,0 0 0,0 0 0,0 1 15,0-1-15,0 0 0,0 0 0,0 0 16,0 0-16,21 1 0,0-22 0,-21 21 16,22-21-16,-1 0 0,0 0 15,0 21-15,0-21 0,0 0 16,1 0-16,20 0 0,-21-21 0,0 21 16,22-21-16,-22-1 0,21 22 0,-21-21 15,0 0-15,1 0 0,-1-21 0,0 20 16,0-20-16,-21 0 0,21-1 15,-21 22-15,21-21 0,-21 0 0,0-22 16,0 22-16,0-1 0,0 1 0,0 0 16,22-1-16,-22 1 0,0 21 0,0 0 15,0 0-15,0-1 0,0 44 16,0-1-16,0 0 16,0 0-16,0 21 0,0 1 0,0-1 15,0 0-15,-22 1 0,22-1 16,0 0-16,0 1 0,0-1 0,0 0 15,0 1-15,0-22 0,0 21 16,0-21-16,0 1 0,22-1 0,-1 0 16,0-21-16,0 21 0,0-21 0,0 0 15,22 0-15,-22 0 16,0-21-16,0 21 0,0-21 0,1 0 16,-22-1-16,0 1 0,21 0 15,-21 0-15</inkml:trace>
  <inkml:trace contextRef="#ctx0" brushRef="#br1" timeOffset="176362.53">9250 15007 0,'0'0'0,"-21"21"16,42-21 15,0 0-31,0 0 0,0 0 16,0 0-16,1 0 0,-1 0 0,0 0 15,21-21-15,-21 0 0,1 21 0,20-21 16,-21 0-16,21 21 0</inkml:trace>
  <inkml:trace contextRef="#ctx0" brushRef="#br1" timeOffset="176643.01">11049 14859 0,'0'0'0,"-21"0"0,0 21 16,42-21 30,0 0-46,0 0 0,0 0 16,0 0-16,1 0 16,-1 0-16</inkml:trace>
  <inkml:trace contextRef="#ctx0" brushRef="#br1" timeOffset="176802.92">10964 15028 0,'0'0'0,"0"22"16,0-1-16,0 0 15,21-21 1,1 0-16,-1 0 0,0 0 16,0 0-16,0 0 0,0 0 0,1 0 15,-1 0-15,0 0 0,0 0 0,0-21 16,0 21-16,1-21 0,-1 21 16,0-22-16,0 1 0,21 0 0</inkml:trace>
  <inkml:trace contextRef="#ctx0" brushRef="#br1" timeOffset="177379.1">12361 14669 0,'-21'0'0,"21"21"15,-21-21-15,42 0 32,0 0-32,0 0 0,1 0 0,-1-21 15,0 21-15,0 0 0,21 0 16,-20-22-16,-1 22 0,0 0 0,0 0 16,-63 0 15,21 0-16,-1 0-15,-20 0 0,0 0 0,-1 0 16,1 22-16,0-22 0,-1 21 0,1 0 16,0-21-16,21 21 0,-22 0 0,22-21 15,21 21-15,0 1 0,0-1 16,0 0 0,21-21-16,0 21 0,1-21 0,20 21 15,-21-21-15,21 21 0,-20-21 0,20 22 16,0-1-16,-21-21 0,22 21 0,-22 0 15,21-21-15,-21 21 0,1 0 16,-22 1-16,0-1 0,0 0 16,0 0-16,0 0 15,-22 0-15,-20-21 0,21 22 0,0-22 16,-22 0-16,1 0 0,21 21 0,-21-21 16,-1 21-16,22-21 0,-21 0 15,21 0-15,-1 0 0,1 0 0,0 0 16,42 0 15,0-21-31,1 21 0,20-21 16,-21-1-16,21 22 0</inkml:trace>
  <inkml:trace contextRef="#ctx0" brushRef="#br1" timeOffset="178091.72">13356 14859 0,'0'-21'15,"-21"21"1,0 0-16,0 0 0,-1 0 16,1 0-16,0 0 0,0 21 0,0 0 15,0 0-15,-1-21 0,1 22 16,21-1-16,0 0 0,0 21 0,0-21 15,0 1-15,0-1 0,0 0 16,0 0-16,0 0 0,0 0 0,0 1 16,0-1-16,21 0 0,1-21 15,-1 0-15,0 0 16,0 0-16,0 0 16,0-21-1,-21 0-15,0-1 0,0 1 16,0 0-16,0 0 0,0 0 0,0 0 15,0-22-15,0 22 0,0-21 16,0 21-16,22-22 0,-1 1 0,-21 21 16,21-22-16,0 22 0,0 0 15,0-21-15,22 21 0,-22 21 0,0-22 16,0 22-16,0 0 0,1 0 16,-22 22-16,0-1 0,0 0 15,0 0-15,0 0 0,0 0 16,0 22-16,0-22 0,0 0 0,0 0 15,0 22-15,0-22 0,0 0 0,0 0 16,0 0-16,0 0 0,0 1 0,0-1 16,0 0-16,21 0 0,0 0 0,0-21 15,0 21-15,0-21 16,1 0-16,20 0 0,-21 0 0,0 0 16,0 0-16,1 0 0,-1 0 0,0-21 15,0 21-15,-21-21 0,21 0 0,-21-21 16,21 20-16,-21-20 0,0 21 0,0-21 15,0-1-15,0 1 0,0 0 0,0-1 16,0 22-16,-21 0 0,0-21 16,0 20-16,0 22 0,-22 0 0,22-21 15,-21 21-15,0 0 0,-1 0 0,22 21 16,-21 1-16,-1-1 0,1-21 0,21 21 16,-21 0-16,20 0 0,1 0 15,0 1-15,0-1 0,0 0 16,21 0-16,0 0 0,0 0 15,0 1-15</inkml:trace>
  <inkml:trace contextRef="#ctx0" brushRef="#br1" timeOffset="178279.61">14076 15600 0,'0'0'0,"21"63"15,-21-41 17,-21-22-32,0 0 0,-1 0 0,-20 0 15,21 0-15,-21 0 0,20-22 0,-20 1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2:01:20.2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2159 0,'0'21'47,"22"0"-47,-22 1 16,0-1-16,21 0 15,-21 0-15,0 0 0,0 0 0,21 22 16,-21-22-16,21 0 0,-21 0 16,0 0-16,0 1 0,0-1 15,0 0-15,21-21 16,-21-21 15,0 0-15,21 21-16,-21-22 0,0 1 15,0 0-15,0 0 0,0 0 16</inkml:trace>
  <inkml:trace contextRef="#ctx0" brushRef="#br0" timeOffset="652.01">2413 1799 0,'0'-21'15,"0"0"1,0 0-16,0 0 16,0-1-16,0 1 15,0 0-15,0 0 0,0 0 16,0 42 31,0 0-47,0 21 0,0-20 15,0 20-15,0 21 0,0-20 0,0 20 16,0-20-16,0 20 0,0 1 0,0-22 16,0 21-16,0 1 0,0-22 15,0 22-15,0-22 0,0 0 16,0 1-16,0-1 0,0 0 0,0-20 16,0-1-16,0 0 0,0 0 15,0 0-15,0-42 47,0 0-47,21 0 0,0-22 0,0 22 16,1 0-16,-1-21 15,0 21-15</inkml:trace>
  <inkml:trace contextRef="#ctx0" brushRef="#br0" timeOffset="916.37">2752 2265 0,'0'0'16,"0"42"-16,0-21 15,21 1-15,-21-1 0,21 0 16,-21 0-16,21-21 16,0 0-16,0 0 15,1 0-15,-1 0 16,-21-21-16,0 0 16,0 0-1,0-1 1,-21 22-1,-1 0-15,22 22 32,22-22-1</inkml:trace>
  <inkml:trace contextRef="#ctx0" brushRef="#br0" timeOffset="1484.04">4614 1778 0,'0'0'0,"0"-42"0,0-22 16,0 43-16,0 0 15,0 0-15,0 0 0,0-1 16,0 44 0,0-1-1,-21 0-15,21 21 0,-21 1 0,21-1 16,-21 21-16,21-20 0,-21 20 15,-1 1-15,1-1 0,0-20 16,0 20-16,0-21 0,-22 22 0,22-22 16,0 1-16,0-1 0,21 0 0,-21-21 15,0 22-15,21-22 0,-22 0 16,22 0-16,0 0 16,22-42-1,20 0 1,-21 0-16,0-21 0,0 20 15,22 1-15,-1-21 0</inkml:trace>
  <inkml:trace contextRef="#ctx0" brushRef="#br0" timeOffset="1728.91">4911 2053 0,'0'0'0,"0"-21"16,0 42-1,-22-21 1,1 21-16,0 1 0,-21 20 0,21-21 15,-1 0-15,-20 22 0,21-22 16,-21 21-16,20-21 0,1 0 16,-21 22-16,21-22 0,0 0 0,21 0 15,-22 0-15,22 1 0,-21-22 16,21 21-16,21-42 31,-21-1-31,22 1 16,-1 0-16,-21 0 0,21 0 0,0 0 15</inkml:trace>
  <inkml:trace contextRef="#ctx0" brushRef="#br0" timeOffset="1964.78">4911 1926 0,'0'0'0,"21"-21"16,0 21-16,0 0 0,0 0 16,-21 21-16,21 0 15,-21 1-15,22-1 0,-1 21 0,-21-21 16,21 0-16,0 22 0,0-22 0,0 21 15,1-21-15,-22 1 0,21 20 16,0-21-16,0 21 0,0-20 0,-21-1 16,21 0-16,-21 21 0,22-21 0,-22 1 15,0-1-15,0 0 16,21-21-16,0 0 16,-21-21-1,0 0-15,21-22 16</inkml:trace>
  <inkml:trace contextRef="#ctx0" brushRef="#br0" timeOffset="2236.62">5546 1715 0,'0'0'0,"0"-22"16,0-20-16,0 21 0,0 0 16,-22 21-1,1 21 1,21 21-16,0-21 0,-21 22 15,21-1-15,-21 22 0,0-22 16,21 21-16,-21-20 0,-1 20 0,1-20 16,0-1-16,21 0 0,-21 22 0,0-22 15,21-21-15,0 22 0,-21-1 16,21-21-16,0 0 0,-22 0 16,22 1-16,0-1 0,0 0 0,22-21 15,-1 0 1,0-21-16,0 21 0,0-21 15,0-1-15,1 1 0</inkml:trace>
  <inkml:trace contextRef="#ctx0" brushRef="#br0" timeOffset="2756.21">6032 1799 0,'0'0'0,"0"-21"16,-21 42 15,0 0-31,21 22 0,-21-22 0,0 21 16,0 1-16,-1-1 0,1 0 15,21 22-15,-21-22 0,0 0 0,0 1 16,0-1-16,21 0 0,0-20 0,-22 20 16,22 0-16,-21-21 0,21 1 15,0-1-15,0 0 0,0 0 0,0 0 16,0-42 15,0 0-31,0 0 16,0 0-16,21-22 0,-21 1 0,22 0 15,-22-1-15,21 1 0,0 0 0,0-22 16,-21 22-16,21-1 0,0-20 16,1 21-16,-1-1 0,0 22 0,42-64 15,-41 64-15,-1 0 16,0 21-16,0 0 0,0 0 15,0 21-15,1 0 0,-1 1 16,0 20-16,-21 0 0,0-21 0,21 22 16,-21-1-16,21 0 15,-21 1-15,0-1 0,0 0 0,0 1 0,0-22 16,0 21-16,0-21 0,0 22 16,0-22-16,0 0 0,0 0 0,-21 0 15,21 1-15,-21-22 0,21 21 16,-21-21-16,0 0 15,-1 0-15,1 0 0,0 0 16,0 0-16,21-21 0</inkml:trace>
  <inkml:trace contextRef="#ctx0" brushRef="#br0" timeOffset="2920.12">5736 2307 0,'0'0'0,"-21"-21"15,42 21 1,0 0-1,22 0-15,-22-21 0,0 21 0,21 0 16,1 0-16,-22-21 0,21 21 16,0 0-16,-20-21 0,20-1 0,0 22 15,-21-21-15,22 21 0,-22-21 0,0 21 16,21-21-16</inkml:trace>
  <inkml:trace contextRef="#ctx0" brushRef="#br0" timeOffset="3219.95">6794 1799 0,'0'0'0,"0"-21"15,0 42 17,0 0-32,0 1 0,-21 20 15,21 0-15,-21-21 0,0 22 16,21-1-16,0 0 0,0 1 0,-21-1 15,21 0-15,-21 1 0,21-1 0,0 0 16,0 1-16,0-1 0,0-21 16,-22 22-16,22-22 0,0 21 15,0-21-15,0 0 0,-21 1 0,21-1 16,0 0-16,0-42 31,0 0-31,0-1 16,21-20-16</inkml:trace>
  <inkml:trace contextRef="#ctx0" brushRef="#br0" timeOffset="3492.31">6710 2011 0,'0'0'0,"0"-21"0,0-22 0,-21 22 0,21 0 16,0 0-16,0 0 0,0 0 16,0-1-16,0 1 15,42 0-15,-21 21 0,0-21 0,22 0 16,-1 21-16,0 0 0,22 0 15,-22 0-15,0 0 0,22 21 0,-22-21 16,-21 21-16,1 21 0,-1-20 0,-21 20 16,0-21-16,0 21 0,0 1 15,0-22-15,-21 21 0,-1 1 0,-20-22 16,21 0-16,-21 21 0,20-21 0,-20 1 16,0-1-16,21 0 0,-1 0 15,1-21-15,0 21 0,0-21 0,0 0 16</inkml:trace>
  <inkml:trace contextRef="#ctx0" brushRef="#br0" timeOffset="10772.29">8488 1609 0,'0'0'0,"-21"0"0,-1-21 0,1 21 15,0-22-15,0 22 16,21 22 15,21-22-31,21 0 0,-20 0 16,-1 0-16,21 0 0,0 0 16,1 0-16,-1 0 0,0 0 15,1 0-15,-1 0 0,0-22 0,1 22 0,-1-21 16,-21 0-16,0 21 0,1-21 15,-1 21-15,0-21 0,-21 0 0,0-1 16,0 1-16,0 0 16,-21 21-1,0 0-15,-1 0 16,1 21-16,21 0 0,-21 1 16,0 20-16,21 0 0,-21 1 0,0-1 15,-1 0-15,1 22 0,233-572 4656,-212 529-4640,0 0-16,21 0 16,148 191-1,-147-191 1,-1-21-16,-21 42 16,0-20-16,0 20 0,0-21 0,0 0 15,0 22-15,0-22 0,-43 21 16,22-42-16,0 21 0,-21 0 0,21 1 15,-22-22-15,22 0 0,21 21 0,-42-21 16,21 0-16,-22 0 0,1-21 16,42-1-16,-21 22 15,0-21-15,-1 21 0,1-21 16,0 21-16,0 0 0,21-21 16,0 0-16,0 0 0,-21 21 15,21-22-15,-21 22 16,21 22-16,-22-22 0,1 21 15,0 21-15,0-21 0,0 22 16,21-22-16,-21 0 0,-1 21 0,22-21 16,-21 1-16,0-1 0,0 0 15,21 0-15,0 0 0,0 0 0,0 1 16,0 20-16,0 0 0,0-21 0,0 1 16,0 20-16,0 0 0,0-21 0,0 22 15,0-22-15,21 21 0,0-42 16,-21 21-16,43-21 15,-43-21-15,21 0 16,-21 0-16,0 0 0,21 0 16,-21-1-16,0 1 0,0 0 15,0 0-15,0 0 16,0 0-16,0-1 0,-21 22 16,0-21-16,-1 0 0,-20 0 0,21 21 15,-21-21-15,20 21 0,1 0 0,21-21 16,0-1-16,0 1 15,21 0-15,1 21 0,-1 0 0,21-21 16,0 0-16,-20 21 0,20 0 0,0-21 16,1 21-16,-22 0 0,0 0 0,0 0 15,-42 0 32,0 0-47,0 0 0,-1 0 16,1 0-16,-21 21 0,21-21 15,0 0-15,-1 0 0,1 0 0,0 0 16,0 0-16,21-21 31,21-1-31,-21 1 16,21 21-16,0-21 0,1 0 16,-1 0-16,-21 0 15,0-1 1,21 1-16,-21 0 15,0 0-15,0 0 16,0 0 0,-21-1-1,0 22 1,21-21 78,0 0-79,0 0 1,0 0-16,0 21 0,0-21 16,-22-1-16,22 1 15,-21 21-15,21-21 0,-21 0 0,21 0 16,-21 21-1,0 0-15,21 21 47,-21-21-47,21 21 0,0 0 16,0 0-16,21 1 16,0-1-1,0 0-15,0-21 0,0 0 16,1 0-16,20 21 0,-21-21 15,21 0-15,1 0 0,-1 0 0,0 0 16,1-21-16,-1 0 0,-21 21 0,22-21 16,-1-1-16,-21 22 0,0-21 15,0 0-15,1 0 0,-1 0 16,-21 0-16,0-1 16,0 1-16,0 0 0,-21 21 15,-1 0-15,1 0 16,0 0-16,0 0 0,0 21 15,0-21 1,-1 21-16,22 1 0,0-1 0,0 21 16,-21-21-16,21 22 0,-21-1 15,21 0-15,-21 1 0,21-1 0,0 21 16,0-20-16,0 20 0,-21-20 0,21 20 16,0-21-16,0 1 0,0 20 15,0-20-15,0-1 0,0 21 0,0-20 16,0-1-16,0 0 0,0 1 0,0-1 15,0 0-15,0 1 0,0-22 16,0 0-16,0 0 0,-21 0 0,21 1 16,-22-1-16,1-21 0,0 21 0,0-21 15,0 0-15,0 0 0,-1 0 16,1 0-16,0 0 0,0-21 16,0 21-16,0-21 0,-1-1 0,1 1 15,0 0-15,21 0 0,-21 0 0,0 0 16,21-1-16,-21 1 0,21 0 15,0 0-15,-22 21 0,22-21 16,0 42 0,0 0-1,0 0-15,0 0 0,0 1 16,22-1-16,-1 0 0,0 0 0,0 0 16,0-21-16,0 21 0,1 1 15,-1-22-15,21 0 0,-21 0 16,22 0-16,-22 0 0,21 0 0,0 0 15,1 0-15,-22 0 0,21-22 0,1 22 16,-1-21-16,-21 0 0,21 0 16,1 0-16,-22-22 0,0 22 0,0 0 15,0-21-15,1 21 0,-1-22 0,-21 22 16,0 0-16,0 0 0,0 0 16,0-1-16,0 1 0,0 0 0,-21 21 31,-1 21-16,22 0-15,-21 1 0,21-1 16,0 0-16,-21 0 0,21 21 0,-21-20 16,21-1-16,0 21 0,0-21 0,0 0 15,0 1-15,0 20 0,0-21 16,21 0-16,0 0 0,0 1 16,1-22-16,-1 0 0,0 0 15,0 0-15,0 0 0,0 0 16,1 0-16,-1-22 0,0 1 0,0 21 15,0-42-15,0 21 0,1 0 0,-1-22 16,0 22-16,0-21 0,-21-1 16,0 1-16,0 0 0,0 21 0,0-22 15,0 22-15,-21-21 0,0 21 0,0-1 16,-1 22-16,1-21 0,0 21 16,0 0-16,0 0 0,-22 0 15,22 0-15,0 21 0,0 1 0,-21-22 16,20 21-16,1 0 0,0 0 0,0 0 15,21 0-15,0 1 0,0-1 0,0 0 16,0 0-16,0 0 0,21-21 16,0 0-16,0 0 0,1 0 0</inkml:trace>
  <inkml:trace contextRef="#ctx0" brushRef="#br0" timeOffset="14233.03">11493 1482 0,'0'0'0,"22"0"0,20-43 15,-21 22-15,0 0 16,-21 0-16,21-21 0,-21 20 0,22 1 15,-22 0-15,0-21 0,0 21 0,0-1 16,-22 1-16,1 21 16,0 0-16,0 0 0,0 0 0,-22 0 15,22 21-15,-21 1 0,0-1 16,-1 21-16,1 0 0,0 1 16,-1-1-16,22 22 0,-21-1 0,-1 22 15,22-22-15,0 22 0,0-22 0,0 22 16,21-21-16,0 20 0,0-20 15,0-1-15,0 1 0,0-22 0,21 22 16,21-22-16,-21 21 0,1-20 0,20-22 16,0 21-16,1-21 0,-1 1 15,-21-22-15,43 0 0,-22 0 0,0 0 16,1 0-16,-1 0 0,0-22 0,1 1 16,-1 0-16,0 0 0,-21-21 15,22 20-15,-22-20 0,0 0 16,0 21-16,0-22 0,-21 22 0,0-21 15,0-1-15,0 22 0,0-21 0,-21 0 16,0 20-16,0 1 0,0 0 16,0 0-16,-1 21 0,1 0 0,0 0 15,-21 0-15,21 0 0,-1 0 0,1 21 16,0 0-16,0 22 0,0-22 16,0 21-16,-1-21 0,22 22 0,0-1 15,-21-21-15,21 21 0,0 1 16,0-22-16,0 21 0,0-21 15,0 22-15,21-22 0,1 0 0,-1-21 0,0 0 16,0 21-16,0-21 0,22 0 16,-22 0-16,0-21 0,0 0 0,21 21 15,-20-21-15,-1-22 0,0 22 16,21 0-16,-21-21 0,1 21 0,-1-1 16,-21-20-16,0 0 0,21 21 0,-21-22 15,0 1-15,0 21 0,0-22 16,0 22-16,0 0 0,0 0 15,-21 21 1,21 21-16,-21 0 0,21 0 16,-22 1-16,1-1 0,21 21 0,0-21 15,0 22-15,0-22 0,0 21 16,0 0-16,0-20 0,0 20 0,0-21 16,0 0-16,21 0 0,1 1 15,-1-1-15,0 0 0,0-21 0,0 0 16,22 0-16,-22 0 0,21 0 0,-21 0 15,22 0-15,-1-21 0,-21 0 16,21-1-16,-20 1 0,20-21 0,-21 21 16,21-22-16,-20 1 0,-1 0 0,0-1 15,0 1-15,21-21 0,-42-1 16,22 1-16,-1-22 0,0 21 0,-21 1 16,21-1-16,-21 1 0,0-1 0,0 22 15,21 0-15,-21 21 0,0-22 16,0 22-16,0 0 0,0 0 15,-21 21 1,0 21-16,21 21 0,0-21 16,-21 22-16,0 20 0,21-20 15,-22 20-15,22 1 0,0-1 0,0 1 16,-21-1-16,21 1 0,0-1 0,0-21 16,0 22-16,0-22 0,0 1 15,0-1-15,0 0 0,21 1 0,1-22 16,-22 21-16,21-21 0,0 0 15,0 1-15,0-1 0,0-21 0,22 0 16,-22 0-16,0 0 0,21 0 16,-20 0-16,20 0 0,-21-21 0,0-1 15,22 1-15,-22 0 0,0 0 0,0 0 16,0-22-16,22 22 0,-22-21 16,0 21-16,0-22 0,0 1 0,-21 21 15,21-21-15,1 20 0,-1 1 0,-21 0 16,21 0-16,0 21 15,-21 21 1,0 0-16,0 0 16,0 1-16,0-1 15,0 0-15,0 0 16,21-21-16,0 0 16,-21-21 15,0 0-31,0 0 0,0-1 15,0 1-15,0 0 0,0 0 16,0 0-16,0 0 0,0-1 16,-21 22-16,0 0 15,0 0-15,0 0 16,21 22-16,-21-22 0,-1 21 16,22 0-16,-21 0 0,0 21 15,21-20-15,0-1 0,-21 21 0,21-21 16,-21 22-16,21-22 0,0 0 0,0 21 15,0-21-15,0 1 0,0-1 0,0 21 16,21-21-16,0 0 0,0-21 16,0 22-16,22-1 0,-22-21 0,0 0 15,21 0-15,-20 0 0,20 0 0,-21 0 16,21 0-16,-20-21 0,-1 21 16,0-22-16,21 1 0,-21 0 0,1 0 15,-1-21-15,-21 20 0,21 1 16,0-21-16,-21 21 0,0-22 0,21 22 0,-21 0 15,21 0-15,-21 0 0,0 0 16,0-1-16,0 1 0,-21 21 47,0 21-47,21 1 0,0-1 0,0 0 16,-21 0-16,21 0 0,0 0 0,0 1 15,0-1-15,0 0 0,0 0 0,0 0 16,0 0-16,21 1 0,-21-1 15,21-21-15,0 21 0,1-21 16,-1 0-16,0 0 0,0 0 16,0 0-16,0 0 0,1 0 15,-1-21-15,-21 0 0,21-1 0,0 1 16,0 0-16,-21 0 0,21 0 16,-21 0-16,22-22 0,-22 22 0,0-21 15,21 21-15,-21-1 0,0 1 16,21 0-16,-21 0 0,0 0 0,-21 42 31,0 0-31,21 0 16,-22 0-16,22 1 0,0-1 15,0 21-15,0-21 0,0 0 0,0 1 16,0-1-16,0 0 0,0 0 0,0 0 16,22 0-16,-1 1 0,0-22 0,0 21 15,0 0-15,0-21 0,1 0 16,-1 0-16,0 0 0,0 0 15,21 0-15,-20 0 0,20 0 0,-21-21 16,0 21-16,22-21 0,-22-1 0,0 1 16,0-21-16,0 21 0,0-22 15,1 1-15,-1 0 0,0-1 0,0-20 16,-21 21-16,21-22 0,0 1 0,-21-1 16,22 22-16,-22-22 0,0 22 15,0-22-15,0 22 0,0 21 0,0-21 16,0 20-16,0 1 0,0 0 15,0 0-15,0 0 0,0 42 32,0 0-32,-22 0 0,1 22 0,21-22 15,-21 42-15,21-20 0,0-1 0,0 21 16,0 1-16,-21-22 0,21 22 16,0-22-16,0 22 0,-21-22 0,21 0 15,0 22-15,0-43 0,0 21 0,0 1 16,0-1-16,21-21 0,0 21 15,-21-20-15,21-1 0,0 0 0,1 0 16,-1 0-16,0-21 0,0 0 0,0 0 16,22 0-16,-22 0 0,21 0 15,-21 0-15,22-21 0,-1 21 0,-21-21 16,21 0-16,-20 0 0,-1-1 16,21 1-16,-21 0 0,0 0 0,1-21 15,-1 20-15,0-20 0,-21-43 16,21 64-16,-21-21 0,0 21 15,0-22-15,0 22 0,-21 0 16,0 21-16,0 0 0,-1 0 0,1 0 16,0 0-16,-21 21 0,21 0 15,-22 1-15,22 20 0,0-21 0,0 0 16,0 22-16,-1-22 0,22 21 0,0-21 16,-21 0-16,21 22 0,0-22 0,0 0 15,0 0-15,0 0 16,0 1-16,0-1 0,21-21 0,-21 21 15,22-21-15,-1 0 0,0 0 16,0 0-16,0 0 0,0 0 0,-21-21 16,22 21-16,-1-21 0,0-1 15,0 1-15,0 0 0,-21 0 0,21-21 16,1 20-16,-1-20 0,0 21 0,-21-21 16,21 20-16,-21 1 0,21 0 15,-21 0-15,0 0 0,0 0 0,0 42 31,-21 0-15,21 0-16,-21 0 0,21 0 16,0 1-16,0-1 0,0 0 0,0 0 15,0 21-15,0-20 0,0-1 0,0 0 16,0 0-16,21 0 0,0 0 16,0-21-16,1 22 0,-1-22 15,0 0-15,21 0 0,-21 0 0,1 0 16,-1 0-16,21 0 0,-21 0 0,0 0 15,1-22-15,-1 22 0,0-21 0,0 0 16,0 0-16,0 0 16,1-22-16,-1 1 0,0 0 0,0-1 15,0 1-15,0-21 0,1-1 0,-1 1 16,0-1-16,0 1 0,-21 20 16,0-20-16,21-1 0,-21 22 0,0 0 15,0-1-15,0 22 0,0-21 0,0 21 16,0-1-16,0 1 0,0 0 0,0 0 15,-21 21-15,0 0 16,0 0-16,0 0 16,21 21-16,-22 21 0,22-20 0,-21 20 15,0 0-15,0 1 0,21 20 16,-21-21-16,0 22 0,21-1 0,0 1 16,-22-1-16,22 1 0,-21-1 15,21-20-15,0 20 0,0-20 16,0-1-16,0-21 0,0 21 0,0-20 15,0 20-15,21-21 0,1 0 0,-1 0 16,0-21-16,0 22 0,21-22 0,1 0 16,-22 0-16,21 0 0,1 0 15,-1 0-15,-21 0 0,21 0 0,1 0 16,-22-22-16,21 1 0,-21 21 0,1-21 16,-1 0-16,21 0 0,-21 0 15,0-1-15,-21 1 0,22-21 0,-1 21 16,-21 0-16,21-22 0,-21 22 15,0 0-15,0 0 0,0 0 0,0-1 16,0 1-16,-21 21 31,0 21-31,-1-21 0,1 22 0,21-1 16,-21 21-16,0-21 0,21 0 16,0 1-16,0 20 0,0-21 0,0 0 15,0 0-15,0 1 0,0-1 0,0 0 16,0 0-16,0 0 0,0 0 0,21-21 15,0 22-15,0-22 16,1 21-16,-1-21 0,21 0 0,-21 0 16,0 0-16,1 0 0,20 0 0,-21-21 15,0 21-15,0-22 0,22 22 0,-22-21 16,0 0-16,0 21 16,0-21-16,-21 0 0,22 0 0,-1-1 15,0 1-15,-21 0 0,0 0 16,0 0-16,0 0 0,0-1 0,0 1 15,0 0-15</inkml:trace>
  <inkml:trace contextRef="#ctx0" brushRef="#br0" timeOffset="14559.84">15536 1630 0,'0'0'0,"-42"-21"15,21 21-15,21-21 16,42 21-16,-21 0 16,22 0-16,-1-22 0,21 22 0,-20 0 15,20 0-15,1 0 0,-1-21 16,1 21-16,-22 0 0,22 0 0,-1 0 16,-21-21-16,1 21 0,20 0 0,-42 0 15,22 0-15,-22 0 16,0 0-16,0 0 0,0-21 0,-21 0 94</inkml:trace>
  <inkml:trace contextRef="#ctx0" brushRef="#br0" timeOffset="18400.66">18436 1863 0,'0'-21'31,"21"-1"-31,0 1 16,-21 0-16,0 0 15,0 0-15,0 0 0,0-1 0,0 1 16,0-21-16,0 21 0,0 0 16,0-1-16,-21 1 0,0 0 0,0 0 15,0 21-15,0 0 0,-1-21 0,1 21 16,0 0-16,-21 0 0,21 21 16,-22 0-16,22 0 0,-21 0 0,-1 22 15,22-1-15,0 0 0,-21 1 0,21-1 16,-1 0-16,22 22 0,0-22 15,-21 1-15,21-1 0,0 0 0,0-21 16,0 22-16,0-22 0,21 0 0,1 0 16,-1 0-16,0 1 15,0-22-15,0 0 0,0 0 0,1 0 16,20 0-16,-21 0 0,0 0 0,22 0 16,-22 0-16,0-22 0,21 1 15,-21 0-15,1-21 0,20 21 0,-21-22 16,0 22-16,0-21 0,1-1 0,-22 1 15,21 0-15,-21-1 0,21 1 16,-21 0-16,0-1 0,0 1 0,0 21 16,0-21-16,0 20 0,21 22 0,-21-21 15,0 42 1,0 22-16,0-22 16,0 21-16,0 1 0,0-1 15,0 0-15,0 1 0,-21-1 16,21 0-16,0 1 0,0-1 0,0 0 15,0-21-15,0 22 0,0-22 0,21 0 16,0 0-16,0 0 0,-21 1 16,22-22-16,-1 0 0,0 0 0,0 0 15,0 0-15,0 0 0,1 0 0,-1 0 16,21-22-16,-21 1 0,0 0 0,1 0 16,-1 0-16,0 0 15,-21-22-15,21 22 0,-21-21 0,21-1 0,-21 22 16,0-21-16,0 21 0,0-22 15,0 22-15,0 0 0,0 0 16,-21 21-16,21-21 0,-21 21 0,21 21 31,21 0-15,0 0-16,0-21 0,1 21 0,-1 1 16,0-1-16,0 0 0,0 0 0,0 0 15,-21 0-15,0 1 0,22-1 16,-22 0-16,21 0 0,-21 0 0,0 0 15,0 1-15,0-1 0,21 0 0,0 0 16,0-21-16,-21 21 0,21-21 16,1 0-16,-1 0 15,0 0-15,0 0 0,0 0 16,0 0-16,22 0 0,-22 0 0,0 0 16,21-21-16,-20 21 0,-1-21 0,0 0 15,0 21-15,21-21 0,-20-22 16,-1 22-16,-21 0 0,21 0 0,0-22 15,-21 22-15,0 0 0,0-21 0,0 21 16,0-22-16,0 22 0,0 0 16,0 0-16,0 0 15,-21 21-15,0 0 0,0 0 0,21 21 16,-22 0-16,1 0 0,21 0 16,0 0-16,-21 1 0,21 20 0,-21-21 15,21 0-15,0 22 0,0-22 16,0 0-16,0 0 0,0 0 15,21 0-15,-21 1 0,21-1 0,0 0 16,1-21-16,-1 21 0,0 0 0,0-21 16,0 0-16,0 0 0,22 21 0,-22-21 15,0 0-15,0 0 0,0 0 16,1 0-16,20 0 0,-21 0 0,21-21 16,-20 21-16,20-21 0,0 0 0,-21 21 15,22-21-15,-1 21 16,0-21-16,1-1 0,-22 1 0,21 0 15,-21 21-15,1-21 0,-1 0 0,-21 0 16,0-1-16,0-20 0,0 21 0,0 0 16,0 0-16,0-1 0,0 1 15,0 0-15,0 0 0,0 0 0,-21 21 16,-1 0-16,1 0 0,0 0 16,0 0-16,0 21 0,0-21 15,-22 42-15,22-21 0,0 1 0,0-1 16,0 21-16,-1-21 0,1 22 0,0-22 15,21 0-15,-21 0 0,21 0 16,0 22-16,0-22 0,0 0 16,0 0-16,21-21 0,0 21 15,0-21-15,1 0 0,-1 0 16,0 0-16,0 0 16,0 0-16,0-21 0,1 0 0,-1 0 15,0 21-15,0-21 0,-21-22 0,21 22 16,0 0-16,-21 0 0,22-22 15,-22 22-15,21 0 0,-21 0 0,0 0 16,0 0-16,0 42 31,0 0-31,0 0 0,-21 0 0,-1 0 16,22 1-16,-21-1 0,21 0 0,0 21 16,0-21-16,0 1 0,0-1 15,0 0-15,0 0 16,0 0-16,21 0 0,1-21 15,-1 0-15,0 0 16,0 0-16,0 0 0,0 0 0,1 0 16,-1 0-16,21 0 0,0-21 15</inkml:trace>
  <inkml:trace contextRef="#ctx0" brushRef="#br0" timeOffset="19216.46">21272 1693 0,'0'0'0,"0"-21"0,0-42 16,0 42-16,-21 21 16,0 0-16,0 0 0,0 0 15,0 0-15,-1 21 0,1 21 16,0-21-16,0 22 0,0-22 0,0 21 16,-1-21-16,1 22 0,0-1 0,0-21 15,0 21-15,21-20 0,0-1 16,0 0-16,0 0 0,0 0 0,0 0 15,21 1-15,0-22 0,21 0 16,-20 0-16,-1 0 0,0 0 16,21 0-16,-21 0 0,1-22 0,-1 22 15,0-21-15,0 21 0,0-21 16,-21 0-16,0-21 0,0 20 0,0 1 16,0-21-16,0 21 0,0-22 15,0 1-15,-21 21 0,21-21 0,-21 20 16,0 1-16,21 0 0,-21 0 0,21 0 15,0 0-15,0-1 16,21 22 0,0 0-1,0 0-15,0 0 0,0-21 16,1 21-16,-1 0 0,0 0 16,0 0-1,-21 21 16,0 1-31,0-1 0,0 0 0,0 0 16,0 21-16,0-20 0,0 20 0,-21 0 16,21 1-16,0-1 0,0 0 15,0 22-15,0-22 0,0 0 0,0 22 16,-21-22-16,21 22 0,0-1 0,0 1 16,0 20-16,0-20 0,0-1 0,-21 22 15,21-21-15,0-1 0,0 22 0,-22-22 16,1 1-16,21 20 0,0-20 15,0 21-15,0-22 0,0 22 16,0-22-16,0 1 0,0-1 0,0-20 16,0 20-16,0-21 0,-21-20 0,21 20 15,-21-21-15,0 0 0,0-21 16,-1 0 0,22-21-16,-21 0 0,21 0 15,0-22-15,0 1 0,0 0 0,0-22 16,0 1-16,0-1 0,0-20 0,0 20 15,21-21-15,1 1 0,-22-1 0,0 0 16,21 1-16,0-1 0,0 0 16,-21 1-16,21 20 0,0 1 0,1-1 15,-22 1-15,21 20 0,0 1 16,0 0-16,0 21 0,0-22 0,1 22 16,-1 0-16,0-21 0,0 20 15,21 1-15,-20 0 0,20 0 0,0 0 16,1-22-16</inkml:trace>
  <inkml:trace contextRef="#ctx0" brushRef="#br0" timeOffset="19524.28">22246 1207 0,'0'0'0,"-63"-64"16,41 43-16,22 0 16,0 0-16,22-1 15,-1 22-15,21-21 0,0 0 0,22 21 16,-22 0-16,43-21 0,-22 21 16,1 0-16,21 0 0,-22 0 0,1 0 15,-1 0-15,-21 0 0,1 0 16,-1 0-16,-21 0 0,0 21 15,-21 0-15,0 0 0,0 1 16,-21-22-16,0 21 0,0-21 16,-21 21-16,20-21 0,1 21 0,-21-21 15</inkml:trace>
  <inkml:trace contextRef="#ctx0" brushRef="#br0" timeOffset="19780.14">22606 1164 0,'0'0'15,"-42"0"-15,42 21 47,0 1-47,0 20 16,0-21-16,0 21 0,0 1 0,-22-1 15,22 0-15,0 22 0,-21-22 0,21 22 16,-21-1-16,21 1 0,0-1 16,0-20-16,0 20 0,0-21 15,0 1-15,0-1 0,0-21 0,0 22 16,0-22-16,0 0 0,0 0 0,0 0 15,0 0-15,21-21 32,0 0-32,1 0 0,-1-21 15,0 0-15</inkml:trace>
  <inkml:trace contextRef="#ctx0" brushRef="#br0" timeOffset="20179.91">22902 1757 0,'0'0'0,"0"-42"16,21 20-1,1 22-15,-1 0 16,0 0-16,0 0 0,0 0 16,0 22-16,1-1 0,-22 0 15,21 21-15,-21-21 16,21 22-16,-21-1 0,0-21 0,0 22 15,0-1-15,0-21 0,0 21 0,0-20 16,0-1-16,0 0 0,0 0 16,0 0-16,0 0 15,-21-21-15,21-21 16,0 0 0,0 0-16,0 0 0,0 0 15,0-1-15,21-20 0,-21 21 0,0-21 16,21 20-16,-21-20 0,21 21 0,0-21 15,-21 20-15,0 1 0,22 0 16,-22 0-16,21 21 0,-21-21 0,21 21 16,0 0-1,0 0-15,0 0 16,1 0-16,-1 0 16</inkml:trace>
  <inkml:trace contextRef="#ctx0" brushRef="#br0" timeOffset="20419.77">23601 1778 0,'0'-21'16,"-21"42"15,-1 0-31,22 0 0,0 1 16,0-1-16,0 21 0,0-21 15,0 0-15,0 1 0,0-1 0,0 0 16,0 0-16,0 0 0,0 0 15,0 1-15,-21-22 0,21 21 0,0 0 16,-21-21-16,21-21 47</inkml:trace>
  <inkml:trace contextRef="#ctx0" brushRef="#br0" timeOffset="20616.66">23558 1609 0,'0'0'0,"0"-21"16,-21-1-16,21 1 0,0 0 15,-21 21 1,21-21-16,0 42 47,21 0-32,0 0-15,1 1 0</inkml:trace>
  <inkml:trace contextRef="#ctx0" brushRef="#br0" timeOffset="21572.14">24045 1947 0,'0'0'0,"0"-21"16,0 0-16,0 0 16,0 0-16,0 0 0,0-1 15,0 1-15,-21 21 0,0-21 16,0 21-16,0 0 16,-1 21-16,1 0 0,0-21 15,0 43-15,0-22 0,21 0 16,-21 0-16,-1 22 0,1-22 0,21 0 15,0 21-15,-21-21 0,21 1 16,0-1-16,0 0 0,0 0 0,0 0 16,0 0-16,21 1 0,0-22 15,1 0-15,-1 0 16,0 0-16,0 0 0,0 0 0,0 0 16,1-22-16,-1 22 0,-21-21 0,21 0 15,0 0-15,0 0 0,-21 0 0,21-1 16,1 1-16,-22 0 15,0-21-15,21 21 0,0-1 0,-21-20 16,0 21-16,0 0 0,0 0 16,0 42-1,0 0 1,0 0-16,0 0 0,0 0 0,0 1 16,0-1-16,0 0 0,0 21 15,0-21-15,0 1 0,0-1 16,0 0-16,21 0 0,0-21 15,0 0-15,1 0 0,-1 0 16,0 0-16,0 0 0,0 0 16,0 0-16,1-21 15,-22 0-15,21 21 0,-21-21 16,21-1-16,-21 1 0,21 0 16,-21 0-16,0 0 0,0 0 0,0-1 15,0 1-15,0 42 31,0 1-31,0-1 16,0 0-16,-21 0 0,21 0 0,0 0 16,-21 1-16,21-1 0,0 0 15,-21-21-15,21 21 0,0 0 16,0-42 31,0 0-32,0 0-15,21 21 0,-21-21 16,21-1-16,0 1 0,-21 0 0,21 0 16,0 0-16,1 0 0,-1-1 15,0 1-15,21 0 0,-21 0 0,1 0 16,-1 21-16,0 0 0,0 0 0,0 0 16,0 0-1,-21 21-15,0 0 0,0 0 16,0 0-16,0 1 0,0-1 15,0 0-15,0 0 0,0 0 0,-21 0 16,21 1-16,0-1 16,0 0-16,0 0 0,0 0 15,21-21 1,1 0 0,-1 0-16,0 0 0,0 0 15</inkml:trace>
  <inkml:trace contextRef="#ctx0" brushRef="#br0" timeOffset="22279.78">25146 2011 0,'0'0'0,"0"-21"0,0-64 16,0 64-16,0 0 0,0 0 0,-21-1 16,0 22-1,-1 0-15,1 0 0,0 0 16,0 22-16,0-1 0,0 0 0,-1 0 15,22 0-15,-21 0 0,0 22 16,21-22-16,-21 0 0,21 0 0,0 0 16,0 1-16,0-1 0,0 0 0,0 0 15,21 0-15,0-21 16,0 0-16,1 0 0,-1 0 16,0 0-16,0 0 15,0 0-15,0 0 0,1 0 0,-22-21 16,21 21-16,0-21 0,-21 0 15,0 0-15,21-1 0,0 1 0,-21 0 16,0 0-16,0 0 0,21 0 0,-21-1 16,0 1-16,0 0 15,0 42 1,0 0 0,-21 1-16,21-1 0,0 0 0,-21 0 15,0 21-15,0-20 0,21 20 16,-21-21-16,21 21 0,0 1 15,0 20-15,0-20 0,0 20 0,0 1 16,0-22-16,0 21 0,0 1 16,0-1-16,0 1 0,0-1 0,21 1 15,-21-1-15,0 1 0,0-1 0,0 1 16,0-1-16,0 1 0,0-1 0,0-20 16,0 20-16,0-20 0,0-22 0,-21 21 15,-1-21-15,1 0 0,-21 1 16,21-22-16,-22 0 0,22 0 0,-21 0 15,0 0-15,-1 0 0,1 0 0,0-22 16,-1 1-16,1 0 0,0 0 0,-1 0 16,22-22-16,0 1 0,0 21 15,21-21-15,0-22 0,0 22 16,0-1-16,0-20 0,21 21 0,21-22 16,-21 1-16,22-1 0,-1 1 0,0-1 15,1 1-15,-1-1 0,0 22 0,-20-22 16,20 1-16,0 20 0,-21 1 15,22 0-15,-22-1 0,0 1 0,0 0 16,-21 21-16,21-22 0,1 22 0,-22 0 16,0-21-16,21 20 0,0 1 15,0 0-15</inkml:trace>
  <inkml:trace contextRef="#ctx0" brushRef="#br0" timeOffset="22624.11">25400 1249 0,'0'0'16,"0"-21"-16,0-22 16,0 22-16,0 42 31,0 1-31,0-1 15,0 21-15,0-21 0,0 22 16,0-1-16,0 0 0,-21 1 0,21 20 16,-21-21-16,-1 22 0,22-22 0,0 22 15,0-22-15,-21 0 0,21 22 16,-21-43-16,21 21 0,0 1 0,0-22 16,0 21-16,0-21 0,0 1 0,0-1 15,21-21 16,0 0-31,1-21 16,-1 21-16</inkml:trace>
  <inkml:trace contextRef="#ctx0" brushRef="#br0" timeOffset="23019.39">25527 1947 0,'0'-21'16,"0"0"15,21 21-31,0 0 16,0 0-16,1 0 0,-1-21 0,0 21 15,0 0-15,0-21 0,0 21 16,1-21-16,-22-1 31,-22 22-15,1 0-16,-21 0 0,21 22 0,0-1 15,-1 0-15,1 0 0,-21 21 16,21-20-16,21-1 0,-21 21 0,21-21 16,0 0-16,0 1 0,0-1 0,0 0 15,0 0-15,0 0 0,21 0 16,0-21-16,0 0 0,21 0 16,-20 22-16,-1-22 0,0 0 0,21 0 15,-21 0-15,1 0 0,-1 0 16,0 0-16,-21-22 15,21 22-15,-21-21 16</inkml:trace>
  <inkml:trace contextRef="#ctx0" brushRef="#br0" timeOffset="24380.62">2392 4085 0,'0'-21'16,"0"0"15,-21 21-15,21-21-16,-22 21 0,1-21 15,0 21 1,0 0-16,21-22 0,-21 22 0,21-21 16,-21 21-16,21-21 0,0 0 15,0 0-15,0 0 16,0-1-16,0 1 0,21 21 16,0-21-16,0 21 15,-21-21-15,21 21 0,0 0 0,1 0 16,-1 0-16,0 0 0,0 0 15,0 21-15,0 0 0,1 0 16,-1 1-16,0 20 0,0 0 0,-21 1 16,0-1-16,0 0 0,0 22 15,0-1-15,0-20 0,-21 20 0,0-21 16,-22 22-16,22-22 0,-21 22 16,21-22-16,-22 0 0,1 1 0,0-1 15,-1-21-15,22 22 0,-21-22 16,0 0-16,20 0 0,1 0 0,0-21 15,-21 0-15,21 0 0,-1 0 0,1 0 16,0-21-16,21 0 16,-21-21-16,21 20 0,0 1 15,0-21-15,0 21 0,0-22 16,0 1-16,0 0 0,0 21 0,0-22 16,0 22-16,21-21 0,0 21 15,-21-1-15,0 1 0,21 21 0,1 0 16,-1 0-16,0 0 15,0 21-15,-21 1 0,21-1 16,0 0-16,-21 0 0,22 21 0,-1-20 16,0-1-16,-21 21 0,21-21 15,0 0-15,0 1 0,1-1 0,-22 0 16,21 0-16,0 0 0,-21 0 16,0 1-16,21-1 0,-21 0 15,21-21-15,-21 21 0,21-21 31,1 0-31,-1 0 16,0-21-16,0 0 0,0 21 0</inkml:trace>
  <inkml:trace contextRef="#ctx0" brushRef="#br0" timeOffset="24680.45">3048 4551 0,'0'0'0,"21"0"31,0 0-15,-21-21-16,0 0 16,-21-1-1,0 22 1,0 0-16,0 0 15,-1 0-15,1 22 16,21-1-16,0 0 16,21-21 15,1 0-31,-1-21 16</inkml:trace>
  <inkml:trace contextRef="#ctx0" brushRef="#br0" timeOffset="26400.44">4170 4424 0,'21'0'16,"-42"0"-16,63 0 0,-21-21 0,22 21 0,-22-21 15,-21-1-15,21 1 16,0 0-16,0-21 0,-21 21 16,0-1-16,0 1 0,0 0 0,0-21 15,0 21-15,0-22 0,-21 22 16,0-21-16,21 21 0,-21-1 0,0-20 16,-1 42-16,22-21 0,0 0 15,-21 21-15,0 0 0,0 0 0,0 21 16,21 0-16,-21 21 0,-1 1 0,1-1 15,0 22-15,0-22 0,21 21 16,-21 1-16,0-1 0,-1 1 16,22-22-16,0 1 0,0 20 0,0-21 0,0-20 15,0 20-15,0-21 0,0 0 16,0 0-16,22 1 0,-1-22 16,0 0-16,0 0 0,0-22 15,0 22-15,1-21 0,20 0 16,-21 0-16,0-21 0,0 20 0,22 1 15,-22-21-15,21 0 0,-21 20 0,1-20 16,-1 0-16,0-1 0,0 1 16,-21 0-16,0-1 0,0 1 0,0 0 15,0 21-15,0-1 0,0 1 0,0 0 16,0 42 0,0 0-16,-21 22 15,21-22-15,0 21 0,-21 1 16,0 20-16,21-21 0,-22 1 15,22-1-15,0 0 0,0 1 0,0-1 16,0-21-16,0 22 0,0-22 16,0 0-16,22 0 0,-1 0 0,0-21 15,0 0-15,0 0 0,0 0 0,22 0 16,-22 0-16,21 0 0,1-21 16,-1 0-16,-21 0 0,21 0 0,1-1 15,-1 1-15,-21-21 0,22 21 0,-1-22 16,-21 1-16,0 0 0,0-1 15,1 22-15,-22-21 0,0 21 16,0-22-16,0 22 0,-22 21 0,1-21 16,0 21-16,0 0 0,0 0 0,0 0 15,-1 21-15,1-21 0,21 21 16,0 1-16,0-1 0,0 0 16,21 0-16,1 0 0,-1 0 0,0 1 15,0-1-15,21 0 0,-20 0 16,-1 0-16,0 0 0,0 1 0,0-1 15,-21 0-15,0 0 0,0 0 0,0 0 16,0 1-16,0-1 0,0 0 16,0 0-16,0 0 0,0 0 15,0 1-15,0-1 0,21 0 16,1-21-16,-1 0 0,0 0 16,0 0-16,0 0 0,0 0 15,22 0-15,-22 0 0,21-21 0,1 0 16,-1-1-16,0 1 0,1 21 0,-1-21 15,0-21-15,1 21 0,-1-1 16,-21 1-16,21-21 0,-20 21 16,20-22-16,-21 22 0,-21-21 0,0 0 0,0 20 15,0 1-15,0 0 0,0 0 0,0 0 16,0 0-16,-21 21 16,0 0-16,0 0 0,-1 21 15,1 0-15,0 0 0,21 21 16,-21-20-16,0-1 0,21 21 15,-21-21-15,21 22 0,0-22 0,0 21 16,0-21-16,0 22 0,0-22 0,0 0 16,21 0-16,0 21 0,0-20 15,0-1-15,22-21 0,-22 21 0,21 0 16,0-21-16,1 0 0,-1 0 0,0 0 16,1 0-16,-1 0 0,22 0 0,-22 0 15,0-21-15,22 0 16,-22 0-16,0-1 0,1 1 0,-1 0 0,0 0 15,-20 0-15,20 0 0,-21-22 16,0 22-16,-21-21 0,0 21 0,0-22 16,0 1-16,0 21 0,0-22 15,0 22-15,-21 0 0,21 0 0,-21 0 16,0 21-16,0 0 0,-1 0 0,1 0 16,-21 21-16,21 0 0,0 0 15,-1 22-15,-20-22 0,21 21 0,0-21 16,21 22-16,-21-22 0,21 21 0,0-21 15,-22 22-15,22-22 0,0 0 0,0 0 16,0 0-16,0 0 0,22-21 16,-1 0-16,-21 22 0,21-22 0,0 0 15,0 0-15,0 0 0,1-22 16,-1 1-16,0 0 0,0 21 0,0-21 16,-21 0-16,21-22 0,1 22 15,-22 0-15,21 0 0,-21-21 0,0 20 16,0-20-16,0 21 0,0 0 0,0 0 15,0-1-15,0 1 0,0 42 32,0 1-17,0 20-15,21-21 0,-21 0 0,0 0 16,0 22-16,21-22 0,-21 0 16,21 0-16,0 22 0,-21-22 0,0 0 15,0 0-15,22 0 0,-22 0 16,21 1-16,0-1 0,0-21 31,0 0-31,0 0 0,1 0 16,-1 0-16,0-21 0,0-1 0,0 1 15</inkml:trace>
  <inkml:trace contextRef="#ctx0" brushRef="#br0" timeOffset="27312.75">7832 4170 0,'0'0'0,"21"-85"16,-21 64-16,0 0 0,-21 21 15,-1 0-15,1 0 0,0 0 0,0 0 16,0 0-16,0 21 0,-22 21 16,22-20-16,0 20 0,0-21 0,0 21 15,-1 1-15,1-1 0,0 0 0,21-20 16,0 20-16,-21 0 0,21-21 0,0 22 15,0-22-15,0 0 0,0 0 16,0 0-16,21 1 0,0-1 16,0 0-16,1-21 0,20 0 0,-21 0 0,21 0 15,-20 0-15,20 0 0,0 0 0,1-21 16,-22 0-16,21-1 16,-21 1-16,22 0 0,-22-21 0,0 21 15,0-22-15,0 1 0,-21 0 0,0-1 16,0 1-16,0 0 0,0-1 15,0 1-15,0 0 0,-21 20 0,0 1 16,0 0-16,0 0 0,-1 21 0,-20 0 16,21 0-16,0 0 0,0 0 15,-1 0-15,1 21 0,21 0 0,0 0 16,0 1-16,21-1 16,22-21-16,-22 0 0,0 0 15,21 0-15,1 0 0,-22 0 0,21 0 16,1 0-16,-1 0 0,-21 0 15,21-21-15,-20 21 0,-1-22 0,0 1 16,0 21-16,0-21 0,0 0 16,-21 0-16,0 0 0,0-1 15,0 1-15,0 0 0,0 0 16,0 42 15,0 0-31,-21 0 0,21 1 16,-21 20-16,0-21 0,0 21 15,21 1-15,-21 20 0,21-20 16,-22 20-16,22-21 0,-21 22 0,21-1 16,-21 1-16,21-1 0,-21 1 0,21 21 15,0-22-15,0 22 0,0-1 0,0 1 16,0 0-16,0-1 0,0 1 16,0 0-16,0 21 0,0-22 0,0 1 15,0 0-15,0-1 0,0 1 0,0-22 16,0 1-16,21 21 0,-21-22 0,0-21 15,0 22-15,0-22 0,0 1 0,0-22 16,0 0-16,0 0 0,-21 0 0,0-21 16,0 0-16,-1 0 15,1 0-15,0-21 0,0 0 0,-21 0 16,20-22-16,-20 1 0,21 0 0,-21-1 16,20-20-16,-20 21 0,21-43 0,21 21 15,0-20-15,0-1 0,0-21 0,0 22 16,21-1-16,0 0 0,0 1 15,1 20-15,-1-21 0,0 22 0,0-1 16,21 22-16,-20-21 0,-1 20 0,21-20 16,-21 20-16,22 1 0,-22 0 0,21-1 15,-21 1-15,22 21 0,-22-21 16,21-1-16,-21 22 0,22-21 0,-22 21 16,0-22-16</inkml:trace>
  <inkml:trace contextRef="#ctx0" brushRef="#br0" timeOffset="28345.01">10541 4022 0,'21'0'0,"-21"-21"16,21-1-1,-21 1-15,21 21 0,1-21 0,-22 0 16,0 0-16,21 0 0,0-1 0,0 1 16,-21 0-16,21 0 0,-21 0 15,0 0-15,21-22 0,-21 22 0,22 0 16,-22 0-16,0 0 0,0-1 0,0 1 15,-22 0-15,1 0 0,0 21 16,-21 0-16,-1 0 0,22 0 16,-21 0-16,0 21 0,-1 0 0,1 0 15,0 1-15,-1-1 0,1 21 0,0-21 16,20 0-16,-20 22 0,21-22 16,0 21-16,21-21 0,0 1 0,0 20 15,0-21-15,0 21 0,21-20 0,21 20 16,-21-21-16,22 21 0,-22-20 0,21 20 15,1-21-15,-1 21 0,0 1 16,1-22-16,-22 21 0,21-21 0,0 22 16,-20-22-16,-1 0 0,0 21 0,0-20 15,-21-1-15,0 0 0,0 0 16,0 0-16,-21 0 0,0 1 0,0-22 16,-22 21-16,1-21 0,0 0 15,-22 0-15,1 0 0,20 0 0,-20 0 16,-1 0-16,1-21 0,20-1 0,-20 1 15,42 21-15,-22-21 0,22-21 0,0 21 16,21-1-16,0 1 0,0-21 16,0 21-16,21 0 0,0-22 0,1 22 15,-1 0-15,0 0 0,0 21 0,21-21 16,-20 21-16,-1 0 0,0-22 16,0 22-16,0 0 0,22 0 0,-22 0 15,0 0-15,21 0 0,1 0 16,-22 0-16,21 0 0</inkml:trace>
  <inkml:trace contextRef="#ctx0" brushRef="#br0" timeOffset="30484.51">11303 4339 0,'0'0'15,"42"0"-15,-21 0 16,1 0-16,-1-21 0,0 0 15,0 0-15,0 0 0,0 21 16,-21-22-16,0 1 0,0 0 0,0 0 16,0 0-16,0 0 15,0-1-15,0 1 0,0 0 16,-21 21-16,0 0 0,0 0 0,0 0 16,0 0-16,-1 21 0,-20 0 0,21 1 15,-21-1-15,20 0 0,-20 21 16,21 1-16,-21-22 0,20 21 0,1 0 15,0 1-15,0-22 0,21 21 0,0-21 16,0 22-16,0-22 0,0 0 0,21 0 16,0-21-16,0 0 15,22 0-15,-22 0 0,21 0 16,-21 0-16,22 0 0,-22-21 0,0 0 16,21 0-16,-20 21 0,-1-21 0,0-1 15,0 1-15,-21-21 0,21 21 0,-21 0 16,21-22-16,-21 22 0,0 0 15,0-21-15,22 20 0,-22 1 0,21 0 16,-21 0-16,0 42 16,0 0-1,0 22-15,0-22 16,0 21-16,0 0 0,0-20 0,0 20 16,0 21-16,0-20 0,0-1 15,0 22-15,0-1 0,0 1 0,-21-1 16,21 22-16,-22-22 0,1 1 0,21 20 15,-21-20-15,0-1 0,0 22 16,0-21-16,-1-1 0,1 1 16,0-1-16,0 1 0,21-1 0,0 1 0,-21-22 15,21 0-15,0 1 0,0-22 0,0 0 16,0 0-16,21-42 16,0 0-16,0 0 15,0-1-15,1 1 0,-1-21 16,0 0-16,0-1 0,0-20 0,0 20 15,1-20-15,-1-1 0,21-20 16,-21 20-16,0-20 0,22-86 16,-22 64-16,0 22 0,0-22 0,0 21 15,1-21-15,-1 22 0,-21-1 16,21 0-16,-21 22 0,21-1 0,-21 22 16,0-21-16,0 41 0,0-20 0,0 21 15,0 0-15,0 0 0,0 42 31,0 0-31,0 0 0,0 21 16,0-20-16,0 20 0,0-21 0,-21 21 16,21 1-16,0-22 0,0 21 0,0-21 15,0 1-15,0 20 16,0-21-16,21 0 0,0-21 0,-21 21 16,21-21-16,1 0 0,-1 0 0,0 0 15,21 0-15,-21 0 0,1 0 0,-1-21 16,21 21-16,-21-21 0,0 0 15,1-21-15,-1 20 0,0 1 0,0-21 16,-21 0-16,21 20 0,-21-20 0,21 0 16,-21 21-16,0-22 0,0 22 0,0 0 15,0 0-15,0 0 16,0 42 0,0 0-1,0 0-15,0 0 16,0 22-16,0-1 0,0-21 0,0 21 15,0-20-15,0 20 0,0-21 0,0 21 16,22-20-16,-1-1 0,-21 0 0,21 0 16,0 0-16,0 0 0,0-21 15,22 0-15,-22 0 0,21 0 0,-21 0 16,22 0-16,-22 0 0,21 0 0,1-21 16,-22 21-16,21-21 0,-21 0 0,0 0 15,22 0-15,-22-1 0,-21 1 16,21-21-16,-21 21 0,0-22 15,0 1-15,0 21 0,0-21 0,0-1 16,0 1-16,0 21 0,0-22 0,-21 22 16,0 0-16,21 0 0,-21 21 0,-1 0 15,1 0-15,0 0 0,0 0 16,0 21-16,0 0 0,-1 0 0,22 22 16,-21-22-16,0 21 0,0 1 0,21-1 15,-21 0-15,21 1 0,0-22 16,0 21-16,0-21 0,0 22 0,0-22 15,0 0-15,0 0 0,21 0 16,0-21-16,0 0 0,0 0 16,1 0-16,-1 0 0,0 0 15,-21-21-15,21 0 0,0 0 16,0-22-16,-21 22 16,22 0-16,-22 0 0,0-21 0,21-1 15,-21 22-15,0-21 0,21-1 0,-21 22 16,0 0-16,0 0 0,0 0 15,0 0-15,0 42 16,0 0 0,0 0-16,0 21 0,0-20 0,0 20 15,0-21-15,0 21 0,0-20 16,0-1-16,0 21 0,0-21 0,0 0 16,0 1-16,0-1 0,21 0 15,0-21-15,0 0 0,1 0 0,20 0 16,-21 0-16,21 0 15,-20 0-15,20 0 0,0 0 0,1 0 16,-22-21-16,21 0 0,0 21 0,-20-22 16,-1 1-16,0-21 0,0 21 0,0-22 15,0 22-15,-21-21 0,0 21 16,0-22-16,0 22 0,0 0 0,0 0 16,0 0-16,0 0 0,-21-1 0,0 22 15,42 0 32,0 0-47,1 0 16,-1 0-16,0 0 0,0 0 0,0 0 15,0 0-15,1 0 0,-1 0 16,0 0-16,-21 22 16,0-1-16,0 0 15,0 0-15,0 0 0,0 22 16,0-22-16,-21 0 0,21 0 15,-21 21-15,21-20 0,0-1 0,0 0 16,0 0-16,0 0 0,0 0 0,0 1 16,0-1-16,0 0 0,21 0 15,21-21 1,-21 21-16,0-21 0,1 0 0,-1 0 16,0 0-16,21 0 0,-21 0 0,22 0 15,-22 0-15,21-21 0,-21 21 0,22-21 16,-22 0-16,21 0 0,-21-1 0,1 1 15,-1 0-15,0-21 16,0-1-16,0 1 0,0 0 0,1-1 0,-1 1 16,0 0-16,-21 21 0,21-22 0,-21 22 15,0 0-15,0 0 0,0 0 0,-21 21 16,0 0 0,0 21-16,-1 0 0,1 21 0,21-21 15,-21 22-15,0-1 0,21-21 16,-21 22-16,21-1 0,0-21 0,0 21 15,0-20-15,0-1 0,0 0 16,21 0-16,0 0 0,0 0 0,0 1 16,1-22-16,-1 0 0,21 0 15,-21 0-15,0 0 0,22 0 0,-22 0 16,0 0-16,21 0 0,-20-22 16,-1 22-16,0-21 0,-21 0 15,21 21-15,-21-21 0,21 21 0,-21-21 16,0 0-16,0-1 0,-21 22 15</inkml:trace>
  <inkml:trace contextRef="#ctx0" brushRef="#br0" timeOffset="31625.43">2201 6392 0,'0'-21'15,"0"0"-15,-21 21 16,21-21-16,0 0 0,0 0 16,0-1-16,21 22 15,0-21-15,1 21 0,20-21 0,0 21 16,1 0-16,-22 0 0,21 0 0,0 0 15,-20 21-15,20 0 0,-21 1 16,0-1-16,-21 21 0,0-21 0,0 22 16,0-22-16,0 21 0,0 0 15,-21-20-15,0 20 0,0-21 0,0 0 16,-1 0-16,1 1 0,0-22 16,0 0-16,0 21 0,0-21 15,-1 0-15,22-21 16,0-1-16,0 1 15,0 0-15,0 0 16,22 0-16,-1 21 0,0 0 16,21 0-16,1 0 0,-1 0 0,0 0 15,1 21-15,-1 0 0,21 0 0,-41 0 16,20 1-16,0 20 0,-21 0 16,-21-21-16,0 22 0,0-1 0,0-21 15,0 22-15,-21-1 0,0 0 0,-21-21 16,-1 22-16,1-22 15,0 0-15,-1 21 0,1-20 0,0-1 16,-1-21-16,-20 21 0,21-21 0,-1 0 16,1 0-16,0 0 0,20 0 15,-20-21-15,21 0 0,0 21 0,-22-22 16,22 1-16,21 0 0,-21 0 16,21 0-16,-21 0 0,21-1 15,0 1-15,0 0 0,0 0 16,21 0-16,0 21 15,0-21-15,1 21 0,-1-22 0,0 22 16,21-21-16</inkml:trace>
  <inkml:trace contextRef="#ctx0" brushRef="#br0" timeOffset="31952.27">3387 6731 0,'0'0'0,"-22"0"0,-20 21 16,21 0-16,21-42 62,-21 21 1,0 21-63,-1-21 15,22 22 1,-21-22-16</inkml:trace>
  <inkml:trace contextRef="#ctx0" brushRef="#br0" timeOffset="33785.42">4974 6562 0,'0'-21'32,"0"-1"-17,0 1-15,-21 0 0,21 0 16,0 0-16,0 0 0,0-1 0,0 1 15,-21 0-15,0 0 16,21 0-16,-22 0 0,22-1 0,-21 1 16,0 21-16,21-21 0,-21 21 0,0 0 15,0 0-15,-1 0 16,1 21-16,0 0 0,0 1 0,0 20 16,0 0-16,21 22 0,0-22 0,-22 22 15,22-22-15,0 21 0,0-20 16,0 20-16,0-20 0,0-1 0,0 0 15,0-21-15,22 22 0,-22-22 0,21 0 16,0 0-16,-21 0 0,21-21 0,0 0 16,-21 22-16,21-22 0,1 0 15,-1-22-15,0 1 16,0 0-16,0 0 0,0 0 16,1-22-16,-1 22 0,-21-21 15,21 0-15,0-1 0,0 1 0,0 0 16,-21-1-16,22 1 0,-22 0 0,21-1 15,-21 1-15,0 0 0,0-1 16,0 22-16,21 0 0,-21 0 0,21 21 31,-21 21-31,0 0 0,0 0 0,0 22 16,0-1-16,0 0 0,0 1 16,0-1-16,0 0 0,0 1 0,0-1 15,0 0-15,0-21 0,0 22 16,0-22-16,21 0 0,0 0 15,1 0-15,-1-21 0,0 0 16,21 0-16,-21 0 0,1 0 0,20 0 16,0-21-16,-21 0 0,22 21 0,-1-42 15,-21 21-15,22-1 0,-1-20 16,0 21-16,-21-21 0,1-1 16,-1 22-16,0-21 0,-21-1 0,0 22 0,0-21 15,0 21-15,-21 21 0,0-21 16,-1 21-16,1 0 0,0 0 15,0 0-15,21 21 0,0 0 16,0 0-16,0 0 0,0 0 16,0 1-16,21-1 0,0 0 0,0 0 15,22 0-15,-22 22 0,0-22 0,0 0 16,0 0-16,1 0 0,-1 0 0,-21 22 16,0-22-16,21 0 0,-21 0 15,0 0-15,0 1 0,21-1 16,-21 0-16,21-21 15,0 0-15,1 0 0,-1 0 0,0 0 16,0 0-16,21 0 0,-20 0 16,20-21-16,-21 0 0,21-1 0,1 1 15,-1 0-15,0 0 0,1 0 16,-1-22-16,-21 22 0,22-21 0,-1 0 16,-21-1-16,0 22 0,0-21 15,1-1-15,-22 1 0,0 0 0,0 21 16,0-1-16,0 1 0,0 0 0,-22 0 15,1 21-15,0 0 0,0 0 16,0 0-16,0 21 0,-1 0 0,1 0 16,0 22-16,0-22 0,21 21 0,0 1 15,0-1-15,-21 0 0,21 1 0,0-22 16,0 21-16,0 0 0,0-20 16,21 20-16,0-21 0,0 0 15,0 0-15,1 1 0,20-1 0,0-21 16,1 0-16,-1 21 0,0-21 0,1 0 15,20 0-15,1 0 0,-22 0 16,21-21-16,-20 0 0,20-1 0,-20 22 16,20-21-16,-21 0 0,1 0 0,-1 0 15,-21-22-15,0 22 0,1 0 0,-1-21 16,-21-1-16,21 22 0,-21-21 16,0 0-16,0-1 0,0 22 0,0 0 15,-21 0-15,0 0 0,-1 21 0,1 0 16,0 21-16,0 0 0,0 0 15,0 0-15,-1 0 16,1 22-16,0-1 0,0-21 0,21 22 16,0-22-16,-21 21 0,21-21 0,0 0 15,0 1-15,0-1 0,0 0 0,0 0 16,21-21 0,0 0-16,0 0 0,0-21 15,1 21-15,-1-21 0,0 0 16,0 21-16,-21-22 0,21 1 0,0 0 15,1 0-15,-1-21 0,-21 20 16,21 1-16,0-21 0,0 21 0,-21 0 16,21-1-16,1 22 0,-22 22 31,0-1-31,0 0 0,0 21 16,0-21-16,0 22 0,-22-22 0,22 21 15,-21 1-15,21-22 0,0 21 0,0-21 16,0 0-16,0 1 0,0-1 0,0 0 15,0 0-15,21-21 0,1 0 16,-1 0-16,0 0 0,0 0 0,21 0 16,-20 0-16,20 0 0,21-21 0,-20 0 15,-1 0-15,22-1 0</inkml:trace>
  <inkml:trace contextRef="#ctx0" brushRef="#br0" timeOffset="34544.04">8953 6371 0,'0'0'0,"22"-42"16,-44 42 0,1 0-16,-21 0 0,21 0 0,0 0 15,-22 21-15,1 0 0,21 0 0,-22 1 16,1-1-16,21 21 0,-21-21 16,20 22-16,1-22 0,21 21 0,0-21 15,0 22-15,0-22 0,0 0 16,0 0-16,0 0 0,0 0 0,21 1 0,1-22 15,-1 0-15,0 0 0,0 0 16,21 0-16,-20 0 0,20 0 16,-21 0-16,21 0 0,-20-22 0,-1 22 15,21-21-15,-21 0 0,0 0 0,1 0 16,-22 0-16,0-1 0,0 1 0,0-21 16,0 21-16,0-22 0,0 1 15,0 0-15,-22-1 0,1 1 0,21 0 16,0-1-16,-21 1 0,21 21 0,0-21 15,0-1-15,0 22 0,21 0 0,0 0 16,1 21-16,-1 0 0,0 0 16,0 0-16,0 0 0,0 0 0,1 0 15,-1 0-15,0 0 0,0 21 16,0 0-16,0 0 0,-21 0 16,22 1-16,-1-1 0,-21 0 0,0 0 15,21 0-15,0 22 0,-21-1 16,0-21-16,0 21 0,21 1 0,-21-1 15,0 22-15,0-22 0,0 21 0,0-20 16,0 20-16,0 1 0,0-1 0,-21 1 16,21-1-16,0 22 0,0 0 0,0-22 15,0 22-15,0-1 0,0 1 0,0 0 16,0-1-16,0 1 0,0 0 16,0-22-16,0 22 0,21 0 0,-21-1 15,21-20-15,-21-1 0,0 1 16,0-1-16,0 1 0,22-22 0,-22 22 15,0-43-15,0 21 0,0-21 0,0 0 16,0 1-16,0-1 0,-22-21 16,1 0-16,0-21 0,0-1 15,0 1-15,21 0 0,-21-21 0,-1-1 16,22 1-16,-21-21 0,21 20 16,0-41-16,0 20 0,0-21 0,0 1 0,0-1 15,0 0-15,21-20 0,1-1 16,-22 21-16,21-21 0,0 0 15,0 22-15,0-22 0,0 42 0,22-20 16,-22 20-16,0 1 0,0 20 0,22-20 16,-22 21-16,0 20 0,0-20 0,0 21 15,-21-21-15,0 20 0,21-20 0,1 21 16,-1 0-16</inkml:trace>
  <inkml:trace contextRef="#ctx0" brushRef="#br0" timeOffset="35156.82">10668 6265 0,'0'0'0,"21"-21"0,0-21 16,-21 21-1,21 0-15,-21-1 0,0 1 0,22 21 16,-1-21-16,0 0 0,-21 0 0,21 21 16,0-21-16,0 21 0,1 0 15,-1 0-15,0 0 0,0 0 16,0 21-16,22 0 0,-22 0 0,0 0 16,21 22-16,-21-22 0,1 21 0,-22 0 15,0 1-15,21-1 0,-21 0 0,0 1 16,0-22-16,0 21 0,0-21 15,0 1-15,0-1 0,-21 0 16,21 0-16,0-42 16,0 0-1,0-22-15,0 22 0,0 0 0,0-21 16,0-1-16,21 22 0,-21-21 16,21 0-16,0-1 0,-21 1 0,21 0 15,0-1-15,1 1 0,-22 21 0,21-22 16,0 22-16,0 0 0,0 0 0,-21 0 15,21 21-15,1 0 0,-1 0 16,0 0-16,0 0 0,0 21 16,0-21-16,1 21 15,-1 0-15</inkml:trace>
  <inkml:trace contextRef="#ctx0" brushRef="#br0" timeOffset="35484.62">11726 6181 0,'0'0'0,"0"21"16,21-21 0,1 0-16,-1 0 0,0-21 15,0 0-15,0 21 0,0-22 0,22 1 16,-22 21-16,21-21 0,-21 0 16,1 0-16,-1 21 0,0-21 15,-21-1-15,0 1 0,0 0 0,0 0 16,-21 21-16,0 0 15,-1 0-15,1 0 0,-21 21 16,21-21-16,-22 21 0,22 22 0,0-22 16,-21 0-16,21 21 0,-1-21 0,1 22 15,0-22-15,21 0 0,0 21 0,-21-20 16,21-1-16,0 0 0,0 0 16,0 0-16,0 0 0,21-21 15,0 22-15,0-22 0,1 0 0,20 0 0,-21 0 16,21 0-16,1 0 0,-1-22 0,0 1 15,1 21-15</inkml:trace>
  <inkml:trace contextRef="#ctx0" brushRef="#br0" timeOffset="35984.1">12531 6117 0,'0'0'0,"21"-21"0,0-21 0,-21 21 0,0-1 16,0-20-16,0 21 0,0 0 0,0 0 15,0-1-15,-21 1 16,0 21-16,-1 0 15,1 21-15,0 1 0,0-1 0,0 0 16,-22 21-16,22 1 0,0-22 0,21 21 16,-21 0-16,21 1 0,-21-22 0,21 21 15,0 1-15,0-22 0,0 21 16,21-21-16,0 22 0,21-22 16,-20 0-16,-1-21 0,21 21 0,0-21 15,-20 0-15,20 0 0,0 0 0,1-21 16,-1 21-16,0-21 0,1 0 0,-1-1 15,0-20-15,-21 21 0,22 0 0,-22-22 16,21 22-16,-21-21 0,1 0 16,-1-1-16,0 1 0,0-22 0,0 22 15,0-21-15,1 20 0,-22-20 0,0 20 16,0 1-16,21 0 0,-21-1 0,21 22 16,-21 0-16,0 0 0,0 0 15,0 42-15,0 0 16,0 0-16,-21 22 0,0-22 15,-1 21-15,1 22 0,21-22 0,-21 0 16,21 22-16,0-22 0,-21 22 16,0-22-16,21 0 0,0 1 0,-21-1 15,21 0-15,0-21 0,0 22 0,0-22 16,0 21-16,0-21 0,21 1 0,0-22 16,-21 21-16,21-21 0,0 0 0,0 0 15,1 0-15,-1 0 0,0-21 16,-21-1-16,21 1 0,0 21 15,-21-21-15,0 0 0</inkml:trace>
  <inkml:trace contextRef="#ctx0" brushRef="#br0" timeOffset="36171.99">13017 6054 0,'0'0'0,"-21"0"0,0-21 15,21-1 16,0 1-31,21 21 16,0 0-16,1-21 0,-1 21 0,0-21 16,21 21-16,-21 0 0,1-21 15,20 21-15,-21 0 0,21-21 0,-20 21 0,20 0 16</inkml:trace>
  <inkml:trace contextRef="#ctx0" brushRef="#br0" timeOffset="37168.42">14055 6223 0,'0'0'0,"21"21"16,0-21 0,0-21-1,-21 0-15,0 0 0,0 0 16,21-1-16,-21 1 0,0 0 0,0 0 15,0 0-15,0 0 0,0-22 0,-21 22 16,0 0-16,21 0 0,-21 0 16,0-1-16,21 1 0,-22 21 0,1 0 15,0 0-15,0 0 0,-21 0 0,20 21 16,-20 1-16,21-1 0,-21 0 0,20 21 16,-20-21-16,21 22 0,0-1 0,-22 0 15,22-20-15,0 20 16,21 0-16,0 1 0,0-22 0,0 21 0,0 0 15,0-20-15,0-1 0,21 0 0,0 0 16,1-21-16,20 0 0,-21 0 16,21 0-16,-20 0 0,20 0 0,-21 0 15,0 0-15,22-21 0,-22 0 16,21 0-16,-21-1 0,0 1 0,22-21 16,-22 21-16,0 0 0,0-1 0,-21-20 15,21 21-15,1 0 0,-22-22 0,21 22 16,-21 0-16,0 0 0,0 0 0,0 0 15,0 42 1,-21 0 0,-1 0-16,22 0 0,0 0 15,0 1-15,0 20 0,0-21 0,0 0 16,0 22-16,0-22 0,0 0 0,0 21 16,0-21-16,22 1 0,-1-1 15,0 0-15,0-21 0,0 21 16,0-21-16,22 0 0,-22 0 0,0 0 15,0-21-15,0 21 0,1-21 0,-1 0 16,0-1-16,0 1 0,-21 0 0,21 0 16,-21 0-16,21 0 0,-21-22 0,22 22 15,-22 0-15,0-21 0,0 20 16,0 1-16,21-21 0,-21 21 0,0 0 16,0 42-1,0 0 1,0 0-16,0 0 0,-21 0 15,21 22-15,-22-22 0,22 0 16,0 0-16,-21 22 0,0-22 0,21 0 16,0 0-16,0 21 0,-21-20 0,0-1 15,21 0-15,-21-21 0,-1 0 32,22-21-17,0 0-15,0-1 0,0 1 0,0 0 16,0 0-16,22 0 0,-22-22 15,21 22-15,0 0 0,0-21 0,0 21 16,0-22-16,1 22 0,20-21 0,-21 21 16,21-1-16,-20 1 0,-1 21 15,0 0-15,0 0 0,0 0 0,0 21 16,1 1-16,-22-1 0,21 0 0,-21 0 16,0 21-16,0-20 0,0-1 0,0 0 15,0 0-15,0 0 0,0 0 0,0 1 16,0-1-16,0 0 0,0 0 15,0 0-15,-21 0 0,-1 1 16,65-22 31</inkml:trace>
  <inkml:trace contextRef="#ctx0" brushRef="#br0" timeOffset="37988.39">15642 6202 0,'0'0'0,"21"-21"0,-21 0 0,0-1 16,0 1-16,0 0 0,0 0 15,0 0-15,0 0 0,-21-1 0,0 1 16,0 0-16,-22 21 0,22 0 0,-21 0 16,21 0-16,-22 0 0,1 21 0,0-21 15,-1 21-15,1 22 0,0-22 16,21 0-16,-22 0 0,22 22 15,-21-22-15,42 21 0,0-21 0,-21 0 16,21 22-16,0-22 0,0 0 0,21 21 16,0-20-16,0-1 0,0-21 0,22 21 15,-22-21-15,21 0 0,0 0 16,-20 0-16,20 0 0,-21 0 0,21 0 16,-20 0-16,20-21 0,-21 0 0,0-1 15,0 1-15,1 0 0,-1 0 0,0 0 16,-21 0-16,0-1 0,21 1 0,-21 0 15,21 0-15,-21 0 0,0 0 16,0-1-16,0 1 16,0 42-1,0 1 1,0-1-16,-21 21 0,0-21 16,21 0-16,-21 22 0,21-1 0,-21 0 15,-1 1-15,22-1 0,0 22 16,-21-22-16,21 0 0,-21 22 0,21-1 15,0-20-15,0 20 0,0-21 0,-21 22 16,21-22-16,0 22 0,0-1 0,0 1 16,0-1-16,-21 1 0,21-1 15,-21 1-15,21-1 0,0 1 0,0-1 16,0 1-16,0-1 0,0 1 0,0-1 16,0 1-16,0-22 0,0 22 0,-22-22 15,1 0-15,21 1 0,-21-1 0,21 0 16,-21-21-16,0 22 0,21-22 0,-21 0 15,-1-21-15,1 21 0,0-21 0,0 0 16,0 0-16,0 0 0,-22 0 0,22 0 16,0-21-16,-21 0 0,-1 0 0,1 0 15,0-22-15,-1 1 0,1 0 16,0-1-16,-1-20 0,-20-1 0,20 1 16,1-1-16,21 1 0,-21-22 0,20 0 15,22 22-15,0-22 0,0 1 16,0-1-16,0 0 0,0-21 0,0 22 15,43-1-15,-22 0 0,0 1 0,21-1 16,1 22-16,-1-1 0,22 1 0,-22 20 16,0 1-16,22 21 0,-22-22 15,22 22-15,-22 0 0,0 0 16,1 21-16,-1 0 0,-21-21 0,0 21 16,0 0-16,1 0 0,-1 0 0,0 0 15,-21-21-15,21 21 16,-21-22-1,21 22-15,0 0 0</inkml:trace>
  <inkml:trace contextRef="#ctx0" brushRef="#br0" timeOffset="38384.16">16256 5334 0,'0'0'0,"0"-21"0,0 0 16,0 0-16,0-1 15,0 44 17,-21-1-32,21 0 0,0 21 0,-21 1 15,-1-1-15,1 0 0,21 22 16,-21-1-16,0 1 0,0-1 0,0 1 15,-1-1-15,1 1 0,21-22 0,-21 22 16,0-1-16,0-21 0,21 22 0,0-22 16,-21 1-16,21-1 0,-22 0 0,22 1 15,0-22-15,-21 21 0,21-21 16,0 0-16,0 1 0,21-44 31,1 1-15,-1 0-16,-21 0 0,21 0 15,0 0-15,0-1 0,-21 1 0,21 0 16,1-21-16,-1 21 0,0-1 16</inkml:trace>
  <inkml:trace contextRef="#ctx0" brushRef="#br0" timeOffset="38761.28">16256 6202 0,'21'21'15,"0"-21"1,0 21-1,1-21-15,-1 0 0,0 0 0,0 0 16,0 0-16,22 0 0,-22 0 0,0 0 16,21-21-16,-21 0 0,1 21 0,-1-21 15,0 0-15,0 21 0,0-22 0,-21 1 16,0 0-16,0 0 0,0 0 16,0 0-16,0-1 0,0 1 0,-21 21 15,0 0-15,0 0 16,0 0-16,-22 0 0,22 0 0,-21 21 15,21 1-15,-1-1 0,1 21 16,0-21-16,0 0 0,21 22 0,-21-22 16,21 0-16,0 21 0,0-20 0,0-1 15,0 0-15,21 21 0,0-21 0,0 1 16,0-1-16,1-21 0,-1 21 16,0 0-16,0-21 0,0 0 15,0 0-15,22 0 0,-22 0 0,0 0 16,0 0-16,0 0 0,1 0 15,-1-21-15,0 0 0,-21 0 16,21 21-16,0 0 0,-21-22 16</inkml:trace>
  <inkml:trace contextRef="#ctx0" brushRef="#br0" timeOffset="38928.18">16976 6625 0,'0'21'15,"-22"-21"17,1 0-32,0 0 15,0 0 1,0 0-16</inkml:trace>
  <inkml:trace contextRef="#ctx0" brushRef="#br0" timeOffset="40488.29">1905 8467 0,'0'0'0,"-21"0"15,0 0 1,21-21-16,0-1 16,-22 22-16,22-21 0,-21 21 31,0 21-16,0 1-15,0 20 16,21 0-16,-21 1 0,-1-1 0,1 21 16,0 1-16,0-1 0,0-20 15,0 20-15,-1 1 0,-20-1 0,21-20 16,0 20-16,-22-21 0,22 1 16,0-22-16,0 21 0,0-21 0,0 1 15,-1-22-15,1 0 0,21-22 31,0 1-31,0 0 0,0 0 16,0-21-16,0 20 0,21 1 16,1 0-16,20 0 0,-21 0 0,0 0 15,22 21-15,-1-22 16,-21 1-16,21 21 0,1 0 0,-1-21 16,22 21-16,-43 0 0,21 0 15,0-21-15,1 21 0,-22 0 0,21 0 16,-21 0-16,1-21 0,-1 21 15,0-21-15,-21-1 0,0 1 16,0 0-16,0 0 16,0 0-16,0 0 0,0-1 15,0 1-15,0 0 0,0 0 0,0 0 16,0 0-16,0-1 0,-21 22 16,21-21-16,-21 21 0,-1 0 15,22 21-15,0 1 16,-21-1-16,21 21 0,-21 0 15,21 1-15,0 20 0,0-20 0,0-1 16,0 21-16,-21-20 0,21-1 16,0 0-16,-21 1 0,21-1 0,0 0 15,0-20-15,0 20 0,-21-21 16,21 0-16,0 0 0,0 1 0,0-1 16,0 0-16,0-42 31,0 0-16,21-1-15,0 1 0,-21 0 0</inkml:trace>
  <inkml:trace contextRef="#ctx0" brushRef="#br0" timeOffset="40868.07">2815 9059 0,'0'0'16,"0"22"0,21-22 31,-21-22-32,21 22-15,-21-21 0,0 0 31,0 42 1,0 0-32,0 1 15,0-1-15,0 0 32,0-42 14,0 0-46,22-1 16</inkml:trace>
  <inkml:trace contextRef="#ctx0" brushRef="#br0" timeOffset="43943.56">5016 8678 0,'22'0'0,"-1"-21"31,0 0-15,-21 0-1,0 0 1,0 0-16,0-1 15,0 1-15,-21 0 16,0 0-16,-1 21 0,1-21 16,0 0-16,0-1 0,-21 1 0,20 0 15,1 21-15,-21-21 0,21 0 16,-22 0-16,22 21 0,-21 0 0,21 0 16,-22 0-16,22 0 0,-21 0 15,21 0-15,-22 21 0,22 0 0,-21 21 16,21-21-16,0 22 0,-22-1 0,22 22 15,0-22-15,0 21 0,21-20 16,0 20-16,0 1 0,0-22 0,0 0 16,0 1-16,21-1 0,-21-21 0,21 0 15,21 1-15,-20-1 0,-1 0 16,0-21-16,21 0 0,-21 0 16,1 0-16,20 0 0,-21 0 0,21-21 15,-20 0-15,20-1 0,-21 1 16,21 0-16,-20 0 0,-1-21 0,0-1 15,0 22-15,0-21 0,0-1 0,-21 22 16,22-21-16,-22 0 0,0 20 16,0-20-16,0 0 0,0 21 0,0-1 15,0 1-15,0 0 0,0 0 0,0 42 32,0 0-32,0 0 0,0 1 15,0-1-15,0 21 0,0 0 16,0 1-16,21-1 0,-21 0 15,0 1-15,21-22 0,-21 21 0,0 1 16,0-22-16,21 0 0,-21 0 0,21 0 16,-21 0-16,0 1 0,21-22 0,1 0 15,-1 0 1,0 0-16,0 0 0,0 0 16,-21-22-16,21 1 0,-21 0 0</inkml:trace>
  <inkml:trace contextRef="#ctx0" brushRef="#br0" timeOffset="44364.34">5270 8594 0,'0'0'0,"0"-21"16,0-1-16,0 1 16,0 0-16,0 0 15,22 21-15,-1 0 16,0 0-16,21 0 0,-21 0 0,22 0 15,-22 21-15,21-21 0,-21 21 0,22 0 16,-22 22-16,21-22 0,-21 0 0,1 21 16,-1-20-16,0 20 0,-21 0 15,0-21-15,0 22 0,0-22 16,0 21-16,0-21 0,0 1 0,-21-1 16,0 0-16,-1 0 0,22 0 15,-21-21-15,0 0 16,21-21-1,0 0-15,0 0 0,0 0 0,0-22 16,21 22-16,0-21 0,1-1 16,-1 1-16,0 0 0,0-1 0,0 1 15,0 0-15,1-1 0,-22 1 0,21 0 16,0 21-16,0-1 0,-21 1 16,0 0-16,21 21 0,0 0 15,1 0 1,-1 21-1,-21 0-15,0 1 0</inkml:trace>
  <inkml:trace contextRef="#ctx0" brushRef="#br0" timeOffset="44728.13">6244 8805 0,'21'0'15,"0"0"-15,-21-21 0,22 0 16,-1 21-16,0-21 0,-21 0 16,21 0-16,0-1 0,0 22 0,1-21 15,-1 0-15,0 0 0,0 0 16,-21 0-16,0-1 0,0 1 0,0 0 16,0 0-16,0 0 0,0 0 0,-21 21 15,0 0 1,0 0-16,-1 0 0,1 21 0,0 0 15,0 0-15,0 0 0,21 22 0,-21-22 16,-1 21-16,22 0 0,-21-20 0,21 20 16,0 0-16,0-21 0,0 22 15,0-22-15,0 0 0,0 0 0,0 0 16,21 1-16,1-22 0,-22 21 16,21-21-16,0 21 0,0-21 15,0 0-15,0 0 0,22 0 0,-1 0 16,-21-21-16,22 0 0,-1 21 0,0-22 15</inkml:trace>
  <inkml:trace contextRef="#ctx0" brushRef="#br0" timeOffset="45228.35">7260 8551 0,'0'-21'0,"0"42"0,0-63 0,0 21 0,0 0 15,0-22-15,0 22 0,0 0 16,-21 21-16,0-21 0,0 21 0,-1 0 15,1 0-15,0 21 16,0-21-16,0 42 0,0-20 0,-1-1 16,1 21-16,0-21 0,21 22 0,0-1 15,-21 0-15,21 1 0,-21-1 16,21 0-16,0-21 0,0 22 0,0-1 16,0-21-16,0 0 0,0 1 0,21-1 15,0 0-15,0-21 0,0 0 16,1 0-16,-1 0 15,0 0-15,0 0 0,0-21 0,0 0 16,1-1-16,-1 1 0,0 0 0,0 0 16,0-21-16,0 20 0,-21-20 0,0 21 15,22-21-15,-22-1 0,0 22 16,21-21-16,-21-1 0,0 22 0,0-21 16,0 21-16,0 0 0,0-1 0,0 44 31,0-1-31,0 0 0,0 0 15,0 21-15,0-20 0,0 20 0,0-21 16,0 21-16,0-20 0,0 20 0,0-21 16,0 0-16,0 22 0,0-22 15,0 0-15,21 0 0,0 0 0,0 0 16,0 1-16,1-22 16,-1 0-16,0 0 0,0 0 15,0 0-15,0 0 0,1 0 0,-1 0 16,0 0-16,21 0 0,-21-22 15</inkml:trace>
  <inkml:trace contextRef="#ctx0" brushRef="#br0" timeOffset="46408.2">8932 8488 0,'0'0'0,"0"-21"0,0-64 16,0 64-16,0 0 15,-21 21-15,21-21 0,-21-1 0,0 22 16,-22 0-16,22 0 0,0 0 16,0 22-16,-21-1 0,20-21 0,1 42 15,0-21-15,0 0 0,0 22 0,0-1 16,21-21-16,-22 22 0,22-1 0,0 0 16,0-21-16,0 22 0,0-1 15,0-21-15,0 0 0,22 22 0,-22-22 16,21 0-16,0 0 0,0-21 15,0 21-15,22-21 0,-22 0 0,0 0 16,0 0-16,21 0 0,-20 0 16,-1-21-16,0 21 0,21-21 0,-21 0 15,1 0-15,-1 0 0,0-1 0,-21 1 16,21-21-16,-21 21 0,0-22 0,0 22 16,0-21-16,0 21 0,0-22 0,0 22 15,0-21-15,-21 21 0,21-22 16,-21 22-16,0 0 0,-1 0 0,1 0 15,0 21-15,0 0 0,21 21 32,0 0-17,21-21-15,0 0 0,0 0 16,22 0-16,-22 0 0,21 0 0,-21 0 16,22 0-16,-22 0 0,21-21 15,-21 0-15,22 21 0,-22-21 0,0-1 16,21 22-16,-20-21 0,-1 0 0,0 0 15,0 21-15,-21-21 0,0 0 0,21 21 16,-21-22-16,0 1 16,-21 42 15,21 1-31,-21-1 0,21 0 0,0 21 16,-21-21-16,0 22 0,21-22 15,-22 21-15,1-21 0,21 22 16,0-1-16,-21 0 0,21 1 0,-21-1 15,21 0-15,-21 1 0,21 20 0,0-20 16,0-1-16,0 21 0,0 1 0,0-1 16,0-20-16,0 20 0,21 1 15,0-1-15,0-20 0,0 41 0,1-20 16,-1-1-16,0 1 0,-21-1 16,21 22-16,0-22 0,0 1 0,1-22 0,-1 22 15,-21-1-15,21-20 0,0 20 16,-21-21-16,0 1 0,0-1 0,21 0 0,-21 1 15,0-1-15,0 0 0,0-20 0,0-1 16,0 0-16,-21 0 16,0 0-16,0 0 0,-22 1 0,22-22 15,0 0-15,-21 21 0,21-21 0,-22 0 16,1 0-16,0 0 0,-1-21 0,1 21 16,0-22-16,-22 1 0,22 0 0,-1-21 15,-20 21-15,21-22 0,20 1 0,-20 0 16,0-1-16,21-20 0,-1 20 0,22-20 15,0-1-15,-21 1 0,21-1 0,0-20 16,0-1-16,0 22 0,0-22 16,21 0-16,1 1 0,-1-1 0,0 0 15,21 1-15,-21-1 0,22 21 16,-1 1-16,0-1 0,22 1 0,-22 21 16,1-1-16,-1 22 0,0 0 15,-21 0-15,22 0 0,-22-1 0,0 22 16,21 0-16,-20 0 0,-1 0 15,-21 22 126</inkml:trace>
  <inkml:trace contextRef="#ctx0" brushRef="#br0" timeOffset="50488.56">10858 8234 0,'0'-21'0,"0"0"0,0-1 16,-21 1-16,21 0 0,-21 21 15,21-21-15,0 0 0,0 0 0,-21 21 16,21-22-16,0 1 0,-21 0 16,21 0-16,-21 0 0,21 42 31,0 21-15,0 1-16,0-1 15,0 21-15,0 1 0,0-22 0,0 22 16,0-1-16,0 1 0,21-1 0,-21 1 15,0-1-15,21 1 0,-21-1 0,0 1 16,0-1-16,0-20 0,0 20 0,0-21 16,0 1-16,0-1 0,0-21 15,0 22-15,-21-22 0,21 21 0,-21-21 16,21 0-16,0 1 0,0-1 16,0-42-1,0-1 1,0 1-16,21 0 0,0 0 0,-21 0 15,21-22-15,-21 1 0</inkml:trace>
  <inkml:trace contextRef="#ctx0" brushRef="#br0" timeOffset="50800.38">10668 8424 0,'0'0'0,"-21"-42"0,-64-85 15,85 85-15,0 21 0,-21-22 0,21 1 16,0 21-16,0 0 0,0-22 15,0 22-15,21 0 0,-21 0 0,21 21 16,0-21-16,22 21 0,-22 0 0,21 0 16,-21 21-16,22 0 0,-1 0 15,0 21-15,1 1 0,-1-1 16,-21 22-16,22-22 0,-43 0 0,21 1 16,-21-1-16,0 0 0,0 1 0,0-1 15,-21 0-15,-22-21 0,22 1 0,0-1 16,-21 0-16,-1 0 0,22 0 15,-21 0-15,21 1 0,-1-22 0,1 21 16,0-21-16,0 0 0,42 0 31,21-21-31,-20-1 0,-1 22 16,0-21-16,21 0 0</inkml:trace>
  <inkml:trace contextRef="#ctx0" brushRef="#br0" timeOffset="51819.8">11324 8594 0,'0'0'0,"21"0"0,0 0 16,-21-21-16,22 21 0,-22-22 15,21 1-15,0 21 16,0-21-16,0 0 0,-21 0 16,21 0-16,1-1 0,-22 1 15,21 0-15,-21 0 0,0 0 0,0 0 16,0-22-16,0 22 0,0 0 0,-21 0 15,-1 21-15,1-21 16,0 21-16,-21 0 0,21 0 16,-1 21-16,1 0 0,0 0 0,0 21 15,0-20-15,0 20 0,-1 0 0,1 1 16,21-1-16,0 0 0,0-21 0,0 22 16,0-22-16,0 21 0,21-21 15,1 1-15,-1-1 0,0 0 0,21-21 16,-21 0-16,22 0 0,-22 0 0,21 0 15,1 0-15,-22 0 0,21-21 0,-21 21 16,43-43-16,-22 22 16,-21 0-16,0 0 0,1 0 0,-1 0 15,0-1-15,-21-20 0,0 21 0,21 0 16,-21-22-16,0 22 0,21 0 16,-21 0-16,0 42 15,0 0 1,0 0-16,0 1 0,-21 20 0,21-21 15,0 21-15,-21-20 0,21-1 16,0 21-16,0-21 0,0 22 0,0-22 16,0 0-16,0 0 0,0 0 0,0 0 15,0 1-15,0-1 16,21-21 0,0 0-16,-21-21 0,21-1 15,-21 1-15,22 0 0,-22 0 16,0 0-16,21 0 0,0-1 15,0 1-15,-21 0 0,0-21 0,21 21 16,0-1-16,-21 1 0,22-21 0,-22 21 16,21 0-16,0 21 15,-21 21 1,21 0-16,-21 0 16,0 0-16,0 0 0,21 1 0,-21-1 15,0 0-15,21 0 0,1 0 0,-22 0 16,21 1-16,0-1 0,0-21 15,0 21-15,0-21 0,1 0 0,-1 21 16,21-21-16,-21 0 0,0 0 16,1 0-16,-1 0 0,21 0 0,-21-21 15,0 0-15,1 0 0,-1-1 16,-21 1-16,0 0 0,21 0 0,0-21 16,-21 20-16,21-20 0,-21 0 0,0-1 15,0 1-15,21 0 0,-21-22 16,22 22-16,-22 0 0,0-22 0,0 22 15,21 21-15,-21-22 0,0 22 0,0 0 16,0 0-16,0 0 0,0 42 16,0 0-1,-21 21-15,21 1 0,0-22 16,-22 42-16,22-20 0,-21-1 0,21 0 16,-21 22-16,21-22 0,0 0 0,0 1 15,0-1-15,0 0 0,0 1 0,0-22 16,0 21-16,0-21 0,0 1 0,0 20 15,0-21-15,0 0 0,21-21 16,0 0-16,1 0 16,-1 0-16,0 0 0,0 0 15,0-21-15,0 21 0,1-21 0,-22 0 16,21 0-16,0-1 0,0 1 0,-21-21 16,0 21-16,0 0 0,0-22 15</inkml:trace>
  <inkml:trace contextRef="#ctx0" brushRef="#br0" timeOffset="52063.66">12467 8319 0,'21'0'16,"0"0"-1,1 0-15,-1 0 0,0 0 0,21 0 16,-21 0-16,1-22 0,20 22 15,-21 0-15,21-21 0,-20 21 16,-1 0-16,0 0 0,0 0 0,0 0 16,-21-21-16</inkml:trace>
  <inkml:trace contextRef="#ctx0" brushRef="#br0" timeOffset="53773.54">13250 8551 0,'0'-21'16,"0"0"-1,0 0 1,0 0-1,0 0-15,21-1 0,-21 1 16,22 0-16,-22 0 16,0 0-16,0 0 0,0-1 15,0 1-15,0 0 0,0 0 0,0 0 16,-22 21-16,1 0 0,0 0 16,0 0-16,0 21 0,0 0 15,-22 0-15,22 0 0,0 1 16,-21 20-16,20-21 0,1 21 15,-21-20-15,21 20 0,0-21 0,-1 21 16,22-20-16,0 20 0,0-21 0,0 0 16,0 0-16,0 1 0,0-1 0,0 0 15,22 0 1,-1-21-16,0 0 0,0 0 0,0 0 16,22 0-16,-22-21 0,21 0 0,-21 21 15,22-21-15,-22-1 0,21 1 0,-21 21 16,22-21-16,-22-21 0,0 21 0,21-1 15,-21 1-15,1 0 0,-1-21 0,-21 21 16,0-22-16,21 22 0,-21 0 16,0 0-16,0 0 0,-21 21 31,0 21-15,-1 0-16,22 0 0,0 0 0,-21 0 15,21 1-15,0-1 16,0 0-16,0 0 0,0 0 15,0 0-15,21-21 16,1 0 0,-1 0-16,0 0 15,-21-21 17,0 0-32,0 0 15,0 42 48,0 0-48,0 0-15,0 1 0,21-1 16,0 0-16,-21 0 16,21-21-16,1 0 0,-1 21 15,-21 0-15,21-21 0,0 0 0,0 0 16,0 0-16,22 0 0,-22 0 15,0 0-15,0 0 0,22 0 16,-22 0-16,0-21 0,21 21 0,1 0 16,-22-21-16,21 0 0,0 21 15,1-21-15,-1 0 0,0-1 0,1 1 16,-1 0-16,0 0 0,-20 0 0,20 0 16,-21-1-16,0 1 0,0 0 0,-21 0 15,0 0-15,0 0 31,-21 21-15,0 0-16,0 0 63,0 0-48,0 0 1,-1-22-16,1 22 0,0 0 15,0 0-15,0 0 0,0 0 16,-1 0-16,1 0 16,0 0-16,0 22 0,-21-1 15,20 0-15,1 0 0,0 0 0,0 0 16,0 1-16,21-1 0,-21 0 0,21 21 0,0-21 16,0 1-16,0-1 0,0 0 15,21 0-15,0 0 0,0-21 16,0 0-16,0 21 0,22-21 0,-22 0 15,21 0-15,-21 0 0,22 0 16,-22 0-16,21 0 0,-21-21 0,1 21 16,-1-21-16,0 0 0,0 21 0,0-21 15,-21 0-15,21-1 0,-21 1 16,0 0-16,0 0 0,0 0 0,0 0 16,0 42 15,0 0-31,0 21 15,0-21-15,0 22 0,0-22 16,0 21-16,0 22 0,0-22 0,22 0 16,-1 22-16,-21-1 0,42-20 0,-21 20 15,0 1-15,1-22 0,-1 22 0,0-1 16,0-21-16,-21 22 0,0-22 0,21 1 16,-21 20-16,0-21 0,0 1 0,0-1 15,0 0-15,-21 1 0,0-1 16,0 0-16,0-20 0,-1 20 0,-20-21 15,0 0-15,-1 0 0,22 1 16,-21-1-16,0-21 0,-1 0 0,1 0 0,0 0 16,-1 0-16,1-21 0,21-1 0,-22 1 15,1 0-15,0 0 0,21-21 16,-1-1-16,1 22 0,0-42 0,21 20 16,0 1-16,0 0 0,0-22 0,0 1 15,21 20-15,0-20 0,1-1 0,20 22 16,-21-22-16,21 1 0,1-1 0,-1 1 15,0-1-15,1 1 16,20 21-16,-20-1 0,-1-20 0,21 20 16,-20 22-16,20-21 0,-20 0 0,-1 20 0</inkml:trace>
  <inkml:trace contextRef="#ctx0" brushRef="#br0" timeOffset="54455.78">14965 8319 0,'0'0'0,"0"-22"15,0 1-15,-21 0 16,-1 21-16,1 0 15,0 0-15,0 0 0,0 0 0,0 0 16,-1 21-16,1 0 0,21 1 0,-21-1 16,0 0-16,21 0 0,-21 21 0,21-20 15,0-1-15,0 0 0,0 0 0,0 0 16,0 0-16,0 1 0,0-1 0,21 0 16,0-21-16,0 21 0,0-21 15,1 0-15,-1 0 0,0 0 16,0 0-16,0 0 0,0-21 15,-21 0-15,22 21 16,-22-21-16,0-1 0,0 1 16,0 0-16,0-21 0,0 21 0,0-1 15,0-20-15,0 21 0,0-21 0,0 20 16,0 1-16,21 0 0,0-21 16,0 42-16,0-21 0,0-1 0,1 1 15,-1 21-15,0 0 0,0 0 0,0 0 16,22 0-16,-22 0 0,0 0 0,0 21 15,0-21-15,0 22 0,1-1 0,-22 0 16,0 21-16,21-21 0,-21 1 0,0-1 16,21 21-16,-21-21 0,0 0 15,0 1-15,0-1 0,0 0 16,0 0-16,0 0 0,0 0 16,-21-21-1,0 0 1,21-21-16,0 0 15,0 0-15,0 0 16,0 0-16,21-1 0,21-20 0,-21 21 16,0-21-16,1-1 0,20 1 0,-21 0 15,21-1-15,1 1 0,-22 21 16,21-22-16,-21 22 0,1 0 0,-1 21 0,21 0 16,-21 0-16,0 0 15,-21 42-15,0-20 0,0 20 16,0-21-16,0 21 0,0 1 0,0-1 15,0 0-15,0 1 0,0-22 0,0 21 16,0 1-16,0-22 0,0 0 0,0 21 16,0-21-16,0 1 0,0-1 15,0 0-15,0 0 16,-21-21-16,0 0 16,0 0-1,21-21-15</inkml:trace>
  <inkml:trace contextRef="#ctx0" brushRef="#br0" timeOffset="54612.69">15854 8594 0,'0'0'16,"0"21"62,-21-21-78,-1 0 0,1 0 0,-21 21 15,21-21-15,-22 21 0</inkml:trace>
  <inkml:trace contextRef="#ctx0" brushRef="#br0" timeOffset="55432.22">1079 10689 0,'0'0'0,"-21"0"15,0 0-15,21 21 16,-21-21 0,21 22 15,21-22-16,0 0-15,0 0 16,1 0 0,-1 0-16,0 0 0,0 0 15,0 0-15,0 0 0,1 0 0,-1 0 16,21 0-16,0-22 0,-20 22 16,20-21-16,0 21 0,1 0 0,-1-21 15,0 21-15,-21 0 0,22 0 16,-22 0-16,0-21 0,0 21 15,0 0-15,-42 0 47,0 0-47,0 0 0,0 0 16,0 0-16,-1 0 0,1 0 16</inkml:trace>
  <inkml:trace contextRef="#ctx0" brushRef="#br0" timeOffset="55961.91">1228 10668 0,'0'0'0,"-22"21"0,1-21 15,0 21 1,0-21-16,21 22 16,0-1-16,-21 0 0,21 0 15,-21 0-15,-1 0 0,22 1 16,0-1-16,0 0 0,0 21 0,-21-21 15,21 1-15,0-1 0,0 0 16,0 0-16,0 0 0,0 0 16,-21-21-16,21 22 15,0-44 17,21 1-32,0 21 15,1-21-15,-1 0 0,21 0 16,-21 21-16,0 0 0,1-21 15,20 21-15,0 0 0,1 0 0,-1 0 16,0 0-16,1 0 0,-1 21 16,0-21-16,1 21 0,-1 21 15,-21-21-15,21 1 0,-20 20 0,-1 0 16,0-21-16,-21 22 0,0-1 0,0-21 16,-21 22-16,0-22 0,-1 21 15,-20-21-15,21 0 0,-21 1 16,-1-1-16,1 0 0,0 0 0,-1-21 15,-20 0-15,20 21 0,1-21 0,21 0 16,-21 0-16,20 0 0,-20 0 16,21-21-16,0 0 0,0 21 0,21-21 15,0 0-15,0-1 0,0 1 16,0 0-16,0 0 0,21 21 16,0-21-16,0 0 0,0-1 15,22 22-15,-1-21 0,-21 0 0</inkml:trace>
  <inkml:trace contextRef="#ctx0" brushRef="#br0" timeOffset="56219.95">2286 11197 0,'0'0'0,"0"-21"16,0 0-16,0 0 15,0 0-15,-21 21 47,0 21-31,21 0-16,0 0 16,21-21 15,0-21-31,0 0 0</inkml:trace>
  <inkml:trace contextRef="#ctx0" brushRef="#br0" timeOffset="59547.96">3789 10414 0,'21'0'235,"-21"-21"-235,21 21 15,0 0 1,-21-21 31</inkml:trace>
  <inkml:trace contextRef="#ctx0" brushRef="#br0" timeOffset="61127.57">3852 10393 0,'-42'0'16,"21"0"-16,0 0 16,-1 0-1,1 0-15,0 0 0,21-21 63,0 0-48,0-1 17,0 1-32,0 0 31,21 0-15,-21 0-1,21 21-15,-21-21 16,0-1-16,0 1 31,22 21 328,-1 0-343,0 0 15,0 0 16,0 0-16,0 0 1,1 0-1,-1 0 16,0-21-32,-21 0 48,-21 42-1,21 0-62,-21 0 0,21 1 16,0 20-16,0 0 0,-22 1 0,22 20 16,-21-21-16,21 22 0,-21-1 0,21 1 15,0 21-15,0-22 0,-21 1 16,21-1-16,0 22 0,0-22 0,0 1 16,0 20-16,0-20 0,0 21 0,0-22 15,0 1-15,0-22 0,21 21 16,-21-20-16,0-1 0,0 0 0,0 1 15,21-22-15,-21 0 0,0 21 16,0-20-16,21-22 0,-21 21 16,0 0-16,0-42 31,0 0-15,0-1-16,0 1 15,0 0-15,0 0 0,0 0 16,0 0-16,0-1 0,0-20 0,0 21 15,0 0-15,0 0 0,0-1 16,0 1-16,0 0 0</inkml:trace>
  <inkml:trace contextRef="#ctx0" brushRef="#br0" timeOffset="63628.72">3641 10774 0,'0'0'0,"0"-21"0,-43 0 16,22-1-1,0 1-15,21 0 0,-21 21 0,21-21 16,0 0-16,0 0 0,-21-1 0,21 1 16,0-21-16,0 21 0,0 0 15,21-1-15,0-20 0,0 21 0,21 0 16,-20 0-16,20-1 0,0 1 15,22 0-15,-22 21 0,22 0 16,-22 0-16,0 0 0,22 0 0,-22 21 16,0 22-16,1-1 0,-1 0 0,0 22 15,-20-22-15,-1 22 0,0-1 16,-21-21-16,0 22 0,0-22 0,-21 22 16,-22-22-16,22 22 0,-21-22 0,0 0 15,-1 1-15,1-1 0,-22 0 16,22 1-16,0-22 0,-1 0 0,1 0 15,0 0-15,-1 0 0,1 1 0,0-22 16,21 0-16,-22 0 0,22 0 16,0 0-16,0-22 0,0 1 0,21 0 15,0 0-15,0 0 0,0 0 16,0-1-16,21 22 16,0 0-16,21 0 0,-21 0 15,22 22-15,-22-1 0,21 21 16,-21-21-16,22 22 0,-1-1 0,-21 0 15,22-21-15,-22 22 0,21-1 0,-21 0 16,22-20-16,-22 20 0,0-21 0,21 0 16,-21 22-16,1-22 0,-1-21 15,21 21-15,-21 0 0,0-21 16,22 0-16,-22 0 0,0 0 0,21 0 16,1 0-16,-22 0 0,21 0 0,1-21 0,-1 0 15,0 21-15,1-21 16,-22-1-16,21 1 0,0 0 0,-20-21 15,20 21-15,-21-22 0,0 22 0,0-21 16,-21-1-16,0 22 0,0-21 0,0 0 16,0-1-16,0 1 0,0 21 15,-21-22-15,21 22 0,-21 0 0,0 0 16,0 21-16,0 0 0,-1 0 0,1 21 16,0 0-16,0 22 15,0-22-15,0 21 0,-1 0 0,1 1 16,21-1-16,0 0 0,-21 1 15,21-22-15,-21 21 0,21-21 16,0 22-16,0-22 0,0 0 0,0 0 16,21-21-1,0 0-15,0 0 0,1 0 0,-1 0 16,0-21-16,0 0 0,-21 0 16,21 0-16,0-1 0,1 1 0,-22-21 15,0 21-15,21-22 0,-21 22 0,0-21 16,21 21-16,-21-22 0,0 22 15,0 0-15,0 0 0,0 42 32,0 0-32,21 0 0,-21 22 15,0-22-15,21 0 0,-21 21 16,0-20-16,0 20 0,21-21 0,1 21 16,-22-20-16,21-1 0,0 0 0,0 0 15,0 0-15,0 0 0,1-21 0,-1 22 16,0-22-16,21 0 0,-21 0 15,1 0-15,-1 0 0,21 0 0,-21 0 16,0 0-16,22-22 0,-22 1 0,21 21 16,1-21-16,-22 0 0,0 0 0,21 0 15,-21-1-15,-21-20 16,22 21-16,-22-21 0,0 20 0,0-20 0,0 0 16,0 21-16,0-22 0,0 22 15,-22 0-15,22 0 0,-21 21 0,0 0 16,0 0-16,0 0 0,0 0 15,-1 0-15,1 21 0,0 0 0,0 21 16,-21-20-16,20 20 0,1-21 0,21 21 16,-21 1-16,21-1 0,-21-21 0,21 22 15,0-22-15,0 0 0,0 21 16,0-21-16,21 1 0,0-1 16,0-21-16,1 0 0,-1 0 0,0 0 15,0 0-15,21 0 0,-20 0 0,-1-21 16,21-1-16,0 1 0,-20 0 15,20 0-15,-21-21 0,0 20 16,22-20-16,-22 0 0,0-1 0,-21-20 16,0 21-16,21-22 0,-21 1 0,0-1 15,0 1-15,0 20 0,0-84 16,0 64-16,0-1 0,0 1 16,-21 20-16,21-20 0,0 21 0,0 20 15,0-20-15,0 21 0,0 0 16,0 42-1,0 21-15,0-21 0,-21 22 0,0 20 16,21-20-16,-22 20 0,1 1 16,0-1-16,21 1 0,0 20 15,-21-20-15,21-1 0,0 1 0,0-1 16,0 1-16,0-1 0,0-20 0,0-1 16,21 0-16,0-21 0,0 1 15,1-1-15,20 0 0,-21 0 0,21-21 16,1 0-16,-1 0 0,0 0 0,1 0 15,-1-21-15,0 0 0,1 0 0,-1-1 16,0 1-16,1-21 0,-1 0 16,-21-1-16,0 1 0,22 0 0,-22-22 15,0 1-15,0 20 0,-21-20 16,0-1-16,21 1 0,-21 20 0,0-20 16,0-1-16,0 22 0,0-21 15,0 41-15,0-20 0,-21 21 0,0 0 16,0 21-16,0 21 15,0 0-15,21 21 0,-22 1 16,22-1-16,0 0 0,-21 22 0,21-22 16,-21 22-16,21-1 0,0 1 0,0-1 15,0 1-15,0-1 0,-21-20 0,21 20 16,0-21-16,0-20 0,0 20 16,0-21-16,0 21 0,0-20 0,0-1 15,0-42 16,21-1-31,-21 1 0,0 0 16,21 0-16,0-21 0,-21-1 16,22 22-16,-1-21 0,-21-1 0,21 1 15,0 21-15,-21 0 0,21 0 0,-21-1 16,21 1-16,1 21 16,-22 21-16,21-21 0,-21 22 15,21 20-15,-21-21 0,0 0 0,0 0 16,21 22-16,0-22 0,-21 0 0,21 21 15,1-20-15,-1-1 0,0 0 16,0 0-16,0 0 0,0 0 0,22-21 16,-22 22-16,21-22 0,1 0 0,-1 0 15,0 0-15,22 0 0,-22 0 0,0 0 16,22-22-16,-22 22 0,1-21 16,-1 0-16,0 0 0,-21 0 15,22 0-15,-22-22 0,21 22 0,-21-21 16,-21-1-16,22 1 0,-22 0 0,0 21 15,0-22-15,0 1 0,0 21 0,0 0 16,0-1-16,-22 1 0,1 21 16,0 0-16,-21 0 0,21 0 15,-1 21-15,1 1 0,-21-1 0,21 21 16,0-21-16,-1 22 0,-20 20 16,21-21-16,0 1 0,21-22 15,0 21-15,0-21 0,0 22 16,0-22-16,0 0 0,0 0 0,0 0 15,0 1-15,21-22 0,0 0 16,0 0-16,0 0 0,1 0 16,-1-22-16,0 22 0,0-21 15,0 0-15,0 0 0,1 0 16,-1-22-16,0 22 0,-21 0 0,21-21 16,-21-1-16,21 1 0,-21 21 0,21-21 15,-21 20-15,0-20 0,0 21 0,0 0 16,0 42-1,0 21-15,0-21 16,0 1-16,0 20 0,0 0 0,0-21 16,0 22-16,0-1 0,0-21 0,0 22 15,0-22-15,0 21 0,22-21 16,-1 0-16,0 1 0,0-1 0,21-21 16,-20 21-16,20-21 0,-21 0 0,21 0 15,1 0-15,-1 0 0,-21 0 0,22 0 16,-22 0-16,21-21 0,-21 0 0,0-1 15,1 1-15,-1 0 0,0 0 16,0-21-16,0 20 0</inkml:trace>
  <inkml:trace contextRef="#ctx0" brushRef="#br0" timeOffset="64640.22">9927 11113 0,'0'0'0,"-21"0"16,21-22-16,-21 22 15,21-21-15,-21 0 16,21 0-16,0 0 31,0 0-15,0-1-1,-22 22 1,1 0 0,0 0-1,0 22-15,0-1 0,0 21 16,21-21-16,-22 22 0,1 20 0,0-21 15,0 1-15,21 20 0,-21-20 0,0 20 16,21-21-16,0 1 0,0-1 16,0 0-16,0 1 0,0-22 0,0 0 15,21 0-15,0 0 0,21 1 0,-21-1 16,1-21-16,20 0 0,-21 0 0,21 0 16,1 0-16,-1 0 0,-21 0 0,22-21 15,-1-1-15,0 1 0,1 0 16,-22 0-16,21 0 0,-21-22 0,0 22 15,-21-21-15,0 0 0,0-1 16,0 1-16,0 0 0,0-22 0,-21 22 16,-21-22-16,21 22 0,-22 0 15,22-1-15,-21 1 0,0 21 0,-1 0 16,22-1-16,-21 1 0,21 21 0,-22 0 16,22 0-16,0 21 0,0 1 0,0-1 15,-1 21-15,1 0 0,21 1 16,-21-1-16,21 0 0,0 1 0,0-1 15,21 0-15,0 1 0,22-1 0,-22-21 16,21 22-16,1-22 0,-1 0 16,0 0-16,1-21 0</inkml:trace>
  <inkml:trace contextRef="#ctx0" brushRef="#br0" timeOffset="64992.17">10795 11091 0,'0'0'0,"0"-63"0,0 21 0,0-22 15,0 1-15,0 20 0,0-20 0,0-1 16,0 1-16,-21-1 0,0 22 0,-1 0 16,22-1-16,-21 22 0,0 0 15,0 21-15,0 42 0,0 1 16,21-1-16,-22 21 0,1 1 16,21-1-16,-21 22 0,21 0 0,0-1 15,-21 22-15,0-21 0,21 21 0,-21-22 16,-1 22-16,22-21 0,0 0 15,0 20-15,-21-20 0,21 0 0,-21 21 16,21-22-16,0 1 0,-21 0 0,21 20 16,0-20-16,0 0 0,-21-22 0,0 22 15,21-22-15,-22 1 0,22-1 16,0-20-16,0-1 0,0 0 0,0-20 16,0-1-16,0-42 15,0-1-15,0-20 16,0 21-16,0-21 0,0-22 15,22 22-15,-22-22 0,21 1 0,0-22 0</inkml:trace>
  <inkml:trace contextRef="#ctx0" brushRef="#br0" timeOffset="66636.91">10520 11409 0,'0'0'0,"-21"-85"15,21 64-15,0 0 16,0 0-16,0 0 0,0-1 0,0 1 15,21 0-15,21 0 0,-21 0 0,0 21 16,22 0-16,-1-21 0,-21 21 0,22 0 16,-1 0-16,-21 21 0,0 0 15,0 0-15,1 0 0,-22 0 16,0 22-16,0-1 0,0-21 0,-22 22 16,1-22-16,-21 21 0,0-21 0,20 22 15,-20-22-15,0 0 0,-1 0 0,22 0 16,-21-21-16,21 21 0,0 1 15,-1-22-15,44 0 32,-1-22-32,0 1 0,0 21 15,0-21-15,22 21 0,-22-21 16,21 21-16,0 0 0,1-21 16,-22 21-16,21-21 0,1-1 0,-1 22 15,-21-21-15,21 21 0,1-21 0,-22 21 16,21-21-16,-21 21 0,1-21 0,-1 0 15,0 21-15,-21-22 0,0 1 16,21 0-16,-21 0 16,0 0-16,0 0 0,0-1 0,0 1 15,0 0-15,0 0 0,0 0 16,-21 42 15,21 0-31,-21 0 0,0 0 0,21 22 16,-22-22-16,1 21 0,21-21 0,-21 22 15,21-22-15,0 21 0,0-21 16,0 22-16,0-22 0,0 0 0,21 0 16,0-21-16,1 21 0,-1-21 15,21 0-15,-21 0 0,0 0 0,22 0 16,-22 0-16,0 0 0,21 0 0,-20 0 16,20-21-16,-21 0 0,21 0 0,-20 0 15,-1 0-15,0-22 0,21 22 0,-21-21 16,-21-1-16,22 22 0,-1-21 0,-21 21 15,0-22-15,0 22 16,0 0-16,0 42 16,0 0-16,0 1 0,0-1 15,-21 0-15,-1 21 0,22-21 0,-21 22 16,21-22-16,0 0 0,0 21 16,-21-20-16,21-1 0,0 0 15,0 0-15,0 0 0,0-42 47,0 0-47,0 0 16,21 0-16,-21-1 0,0 1 0,0-21 15,21 21-15,-21-22 0,0 22 16,0 0-16,22 0 0,-22 0 16,21 0-16,0 42 15,-21 0-15,21 0 16,-21 0-16,21 22 0,-21-22 0,0 0 15,21 21-15,1-21 0,-22 1 16,21-1-16,0 0 0,-21 0 0,21 0 16,0 0-16,0-21 0,1 22 0,20-22 15,-21 0-15,21 0 0,-20 0 0,20 0 16,0 0-16,1 0 0,-22-22 0,21 22 16,0-21-16,-20 0 0,20 0 0,-21 0 15,0 0-15,0-1 0,1 1 16,-22 0-16,0-21 0,21 21 0,-21-22 15,0 1-15,0 21 0,0-22 16,0 22-16,0 0 0,0 0 0,-21 21 0,-1 0 16,1 0-1,0 21-15,0 0 0,21 0 0,0 1 16,-21 20-16,21-21 0,-21 21 16,21 1-16,0-22 0,0 0 0,0 21 15,0-20-15,21-1 0,0 0 0,0 0 16,0 0-16,0-21 0,22 0 15,-22 0-15,0 0 0,0 0 0,22 0 16,-22 0-16,21 0 0,0 0 0,1 0 16,-1 0-16,-21-21 0,22 0 15,-1 21-15,0-21 0,1-22 16,-1 22-16,0 0 0,1-21 0,-22 21 16,0-22-16,0 22 0,0-21 0,-21-1 15,21 22-15,-21-21 0,0 21 0,0 0 16,-21-1-16,0 22 0,0 0 15,0 0-15,0 22 0,-1-22 16,1 21-16,-21 0 0,21 0 16,0 21-16,-1-20 0,1-1 0,21 21 15,-21-21-15,21 0 0,-21 1 16,21 20-16,0-21 0,0 0 0,0 0 0,0 1 16,21-1-16,0-21 15,0 0-15,1 0 0,-1 0 0,0 0 16,0 0-16,0 0 0,0 0 0,1-21 15,-1 21-15,0-22 0,0 1 16,0 0-16,-21 0 0,21-21 0,1 20 16,-1-20-16,-21 0 0,0-1 0,21 1 15,0 0-15,-21-22 0,21 22 0,-21-22 16,0 1-16,21-1 0,-21 22 0,22-21 16,-22-1-16,0 1 0,0 20 0,0 1 15,0 0-15,0 20 0,0 1 16,0 0-16,0 42 15,0 0-15,0 22 0,0-1 0,-22 0 16,1 1-16,0 20 0,21 1 16,0-22-16,-21 22 0,0-1 0,21 1 15,0-1-15,0-21 0,0 22 0,0-22 16,0 1-16,0-1 0,0 0 16,0 1-16,21-22 0,-21 0 0,21 21 15,0-42-15,0 21 0,1 1 0,-1-22 16,0 0-16,0 0 0,0 0 0,0 0 15,1 0-15,-1 0 0,21 0 0,-21 0 16,22-22-16,-22 1 0,21 21 0,0-21 16</inkml:trace>
  <inkml:trace contextRef="#ctx0" brushRef="#br0" timeOffset="67128.62">14922 11134 0,'0'0'0,"0"-21"0,0-43 15,0 43-15,-21 0 0,21 0 16,-21 21-16,0-22 0,0 22 0,-22 0 16,22 0-16,0 0 0,0 0 15,-21 0-15,20 22 0,1-1 0,-21 21 16,21-21-16,0 22 0,-1-22 0,1 21 15,21 0-15,0-20 0,-21 20 0,21 0 16,0-21-16,0 1 0,0 20 0,0-21 16,0 0-16,0 0 15,21-21-15,0 0 0,1 0 16,-1 0-16,0 0 0,0 0 16,0-21-16,0 21 0,-21-21 0,22 0 15,-1 0-15,0 0 0,0-22 0,-21 22 16,21-21-16,0 21 0,1-22 0,-1 1 15,0 21-15,0 0 0,-21-1 16,0 1-16,21 0 0,-21 42 16,0 22-1,0-22-15,0 0 0,0 21 16,0-21-16,0 22 0,0-22 0,0 0 16,0 21-16,0-20 0,0-1 0,0 0 15,21 0-15,-21 0 0,22-21 16,-1 0-1,21-42 1</inkml:trace>
  <inkml:trace contextRef="#ctx0" brushRef="#br0" timeOffset="70204.88">17568 11345 0,'0'0'0,"21"-21"0,-21 0 0,0 0 16,0 0-16,22 0 0,-22-22 16,21 22-16,-21-21 0,0 21 0,0-22 15,0 22-15,0-21 0,0 21 0,0-22 16,-21 1-16,-1 21 0,1-22 0,0 22 16,-21-21-16,21 21 0,-22 0 15,1 21-15,0 0 0,-1 0 0,1 0 16,0 0-16,-1 0 0,1 21 0,21 21 15,-22-21-15,1 22 0,21-1 0,0 0 16,0 22-16,-1-1 0,22-20 16,0 20-16,0 1 0,0-22 0,0 0 15,22 1-15,-22-1 0,42 0 0,-21-21 16,0 1-16,0-1 0,22-21 16,-22 0-16,21 0 0,1 0 0,-22 0 15,21 0-15,-21-21 0,0-1 0,22 1 16,-22 0-16,0-21 0,0 21 15,-21-22-15,21 1 0,-21 0 0,22-1 16,-22 1-16,0 0 0,0-1 16,0 1-16,0 21 0,0-22 0,0 22 0,0 0 15,0 42 1,0 0-16,0 1 16,21 20-16,0-21 0,0 21 15,-21 1-15,21-1 0,0 0 0,-21 1 16,22-22-16,-1 21 0,0-21 0,0 22 15,0-22-15,0 0 0,1 0 0,-1 0 16,0-21-16,0 0 0,0 0 16,0 0-16,1 0 0,-1 0 15,0-21-15,0 0 0,-21 0 16,21 0-16,0 0 0,1-22 0,-22 1 16,21 0-16,0-1 0,0 1 0,0 0 15,0-1-15,1 1 0,-1 0 0,0 20 16,21 1-16,-21 0 0,1 0 15,-1 21-15,0 0 0,0 0 0,0 0 16,0 0 0,-21 21-16,22 0 0,-22 0 15,0 1-15,0-1 16,0-42 31,0-1-32,-22 22-15,1-21 0,0 0 0,0 21 16,0 0-16,0 0 16,-1 0-16,1 0 15,21 21-15,0 0 0,-21 1 16,21 20-16,-21-21 0,21 21 16,0 1-16,0-1 0,0 0 0,0 1 15,0-22-15,0 21 0,0-21 0,0 22 16,21-22-16,0 0 0,0 0 0,1 0 15,-1-21-15,21 0 0,-21 22 0,0-22 16,22 0-16,-22 0 0,21 0 16,-21 0-16,22-22 0,-22 1 0,21 0 15,-21 0-15,1 0 0,20 0 0,-21-22 16,0 22-16,22-21 0,-22-1 0,0 1 16,0 0-16,21-1 0,-20 22 15,-1-21-15,-21 21 0,21 0 0,0-1 16,0 22-16,0 0 15,1 0-15,-22 22 16,0-1 0,0 0-16,0 0 15,0-42 32,0 0-31,0 0-16,0-1 15,0 1-15,-22 0 0,1 21 16,21-21-16,-21 21 0,0 0 16,0 0-16,0 0 15,-1 21-15,1 0 0,0 0 16,21 1-16,-21 20 0,0 0 16,0-21-16,21 22 0,0-1 0,0 0 15,0 1-15,0-22 0,0 21 0,0 1 16,0-22-16,0 0 0,21 0 0,21 0 15,-21 0-15,0 1 0,22-1 0,-22-21 16,0 0-16,21 0 0,1 0 16,-22 0-16,21 0 0,-21 0 0,22-21 15,-1-1-15,-21 1 0,22 0 16,-22 0-16,0 0 0,0 0 0,0-22 16,0 1-16,1 0 0,-1-1 0,0 22 15,0-21-15,-21-1 0,0 22 0,21 0 16,-21 0-16,21 0 0,-21 42 31,0 0-31,-21 0 0,21 22 16,-21-22-16,21 21 0,0-21 0,-21 22 15,21-22-15,0 21 0,0-21 0,0 0 16,0 1-16,0-1 0,0 0 16,0 0-16,0 0 0,21 0 0,0-21 15,0 0-15,1 22 0,-1-22 16,21 0-16,-21 0 0,22 0 0,-22 0 15,21-22-15,0 1 0,-20 21 0,20-21 16,-21 0-16,0 0 0,0 0 0,-21-1 16,0-20-16,22 0 0,-22-1 0,0 1 15,0 0-15,0-1 0,0 1 0,0 0 16,-22 21-16,1-22 0,0 1 16,0 21-16,0 0 0,0-1 15,-1 22-15,-20 0 0,21 0 0,-21 0 0,20 22 16,-20-1-16,21 0 0,-21 0 0,20 0 15,1 22-15,0-1 0,0 0 0,21-21 16,0 22-16,0-1 0,0 0 16,0-20-16,0 20 0,21-21 15,0 0-15,0 22 0,1-22 0,-1-21 16,21 21-16,0 0 0,-20-21 0,20 0 16,0 0-16,1 0 0,-22 0 0,21 0 15,0-21-15,-20 21 0,-1-21 0,21 0 16,-21-1-16,0 1 0,-21 0 0,22-21 15,-1 21-15,0-22 0,0 1 16,0 21-16,-21-22 0,21 22 16,1 0-16,-22 0 0,0 0 0,0 42 31,0 0-31,0 0 16,0 0-16,0 1 0,-22 20 0,22-21 15,-21 0-15,21 22 0,-21-22 0,21 0 16,0 21-16,0-21 0,0 1 15,0-1-15,0 0 0,0 0 0,0 0 16,0 0-16,21-21 0,0 22 0,1-22 16,-1 0-16,21 0 0,-21 0 0,22 0 15,-22 0-15,21 0 0,0 0 16,-20-22-16,20 1 0,0 21 0,-21-21 16,1 0-16,-1-21 0,21 20 0,-21-20 15,-21 21-15,21-21 0,1-1 16,-22 1-16,21 21 0,-21-22 0,0 22 15,0 0-15,0 0 0,-21 21 16,-1 21 0,1 0-16,21 0 0,-21 1 0,21 20 15,-21-21-15,21 21 0,-21-20 16,21-1-16,0 21 0,0-21 0,0 0 16,0 1-16,0-1 0,21 0 0,0-21 15,0 21-15,22-21 0,-22 0 0,21 0 16,-21 0-16,22 0 0,-22 0 0,21 0 15,0 0-15,-20 0 0,-1 0 0,0-21 16,0 21-16,0-21 16,0 0-16,1-1 0,-22 1 0,0-21 15,0 21-15,0-22 0,21 22 0,-21-21 16,0 21-16,0 0 0,0-1 0,0 1 16,-21 42-1,21 1-15,-22-1 0,22 0 16,0 0-16,-21 0 0,0 22 15,21-22-15,0 0 0,-21 21 0,21-21 16,-21 1-16,21-1 0,-21 0 0,21 0 16,0 0-16,0 0 15,0-42 17,0 0-17,0 0-15,21 0 0,-21 0 16,21-1-16,0-20 0,0 21 0,0-21 15,1 20-15,-1-20 0,21 21 0,-21-21 16,0 20-16,1 1 0,20 0 0,-21 21 16,0 0-16,0 0 0,1 0 0,-1 0 15,0 0-15,0 21 16,-21 0-16,0 22 0,0-22 16,0 0-16,0 21 0,0-20 0,0-1 15,0 0-15,0 0 0,0 21 0,0-20 16,0-1-16,21 0 0,-21 0 15,21-21-15,1 0 0,-1 0 0,0 21 16,0-21-16,0 0 0,0 0 16,1-21-16,-1 0 0,0 0 15,0 0-15,-21-1 0,21 1 16,0-21-16,-21 21 0,22-22 0,-1 1 16,0 0-16,-21-22 0,21 22 0,0 0 15,0-22-15,1 1 0,-1 20 0,-21-20 16,21-1-16,0 1 15,0 20-15,-21 1 0,0 0 0,0-1 16,0 22-16,0 0 0,-21 63 16,0-20-16,0 20 15,0-21-15,-1 43 0,1-22 16,0 0-16,0 22 0,0-22 0,21 22 16,-21-22-16,21 21 0,-22-20 0,22 20 15,0-20-15,0-1 0,0 21 0,0-20 16,0-22-16,0 21 0,22-21 0,-1 22 15,-21-22-15,21 0 0,0 0 0,0-21 16,0 0-16,1 0 16,20 0-16,-21 0 0,0 0 15,0 0-15,1-21 0,20 0 0,-21 21 0,0-21 16,0 0-16,1-22 0,-1 22 16,-21 0-16,0-21 0,0 20 0,0-20 15,0 21-15,0-21 0</inkml:trace>
  <inkml:trace contextRef="#ctx0" brushRef="#br0" timeOffset="70404.77">21611 10964 0,'0'0'0,"0"22"16,21-22-16,0 21 16,22-21-16,-22 0 0,21 0 15,-21 0-15,22 0 0,-1 0 16,0 0-16,1 0 0,-1 0 0,-21-21 15,22 21-15,-22 0 0,0 0 0,0 0 16,0-22-16,0 22 0,1 0 0,-1-21 16,0 21-16,-21-21 0,0 0 0,21 21 15</inkml:trace>
  <inkml:trace contextRef="#ctx0" brushRef="#br0" timeOffset="71220.67">23580 10943 0,'0'0'0,"0"-21"16,21 21-16,-21-21 16,21 0-16,-21 42 31,0 0-31,0 0 15,0 0-15,0 22 0,0-22 0,0 21 16,0-21-16,0 22 0,0-1 0,0-21 16,-21 22-16,21-22 0,0 0 15,0 0-15,0 21 0,0-20 16,0-1-16,0 0 0,0-42 47,0 0-47</inkml:trace>
  <inkml:trace contextRef="#ctx0" brushRef="#br0" timeOffset="71547.49">23770 10605 0,'0'-43'16,"0"86"-16,0-128 0,0 64 0,-21 0 0,0-1 0,0 22 15,-1 0-15,1 0 16,0 22-16,0-22 0,21 21 15,-21 0-15,21 0 16,0 0-16,0 0 0,0-42 47,0 0-47,0 0 16,-21 0-16,-1 0 0,1-1 15,0 22-15,0-21 0,21 0 0,-42 21 16,20 0-16,1 0 0,0 0 15,0 21-15,21 0 0,-21 1 16,21 20-16,0-21 0,0 0 16,0 22-16,0-22 0,21 21 0,0-21 15,0 22-15,0-22 0,1 0 0,-1 0 16,21 0-16,-21 0 0</inkml:trace>
  <inkml:trace contextRef="#ctx0" brushRef="#br0" timeOffset="72008.74">24066 10901 0,'0'0'0,"22"0"0,-22 21 47,0 0-31,0 0-16,0 1 0,0-1 15,0 0-15,0 0 0,0 0 0,0 0 16,0 1-16,0-1 0,0 0 15,21 0-15,-21 0 0,0 0 0,0 1 16,0-1-16,0 0 16,-21-21-1,21-21 1,-22 21-16,22-21 0,0-1 16,0 1-16,0 0 0,0 0 15,0-21-15,0 20 0,0-20 0,0 0 16,22 21-16,-1-22 0,21 1 0,-21 0 15,0-1-15,22 1 0,-22 21 0,21 0 16,1-1-16,-22 22 0,21 0 16,0 0-16,-20 0 0,20 22 0,-21-1 15,21 21-15,-20-21 0,-1 22 0,0-22 16,-21 21-16,0-21 0,0 22 0,0-22 16,0 21-16,0-21 0,0 0 0,-21 22 15,0-22-15,-1 0 0,1 0 16,21 0-16,0-42 31,21 21-31,22-21 16</inkml:trace>
  <inkml:trace contextRef="#ctx0" brushRef="#br0" timeOffset="72595.96">26501 10414 0,'0'0'0,"21"0"15,0 0-15,0 0 0,21 0 16,-20 0-16,-1 0 0,21 0 0,-21 0 16,22 0-16,-22-21 0,0 21 0,0-21 15,0 0-15,-21-1 16,0 1-16,0 0 0,-21 21 0,0-21 16,-21 0-16,20 21 0,-20 0 0,0 0 15,-1 0-15,1 0 0,0 0 16,-1 0-16,1 21 0,21-21 15,-21 42-15,20-21 0,1 1 0,0-1 16,21 21-16,0 0 0,0-20 0,0 20 16,0 0-16,0 1 0,21-1 0,0-21 15,1 21-15,20 1 0,0-22 0,1 21 16,-1-21-16,0 22 0,1-22 16,-1 0-16,0 21 0,1-20 0,-22-1 15,21 0-15,-42 0 0,0 0 16,0 0-16,0 1 0,-21-22 0,0 21 0,-22 0 15,1-21-15,0 21 0,-22-21 16,22 0-16,-22 0 0,22 0 16,-21 0-16,20 0 0,-20 0 0,20 0 15,1 0-15,21 0 0,-21 0 0,20 0 16,1 0-16,0 0 0,21-21 16,21 21-1,0-21-15,1 21 0,20-21 0,-21-1 16,21 1-16</inkml:trace>
  <inkml:trace contextRef="#ctx0" brushRef="#br0" timeOffset="72843.82">27284 10499 0,'0'0'0,"0"-43"0,0-41 16,0 41-16,0 22 15,0 0-15,0 0 0,0 0 0,-21 21 16,-1 0-16,1 21 0,21 0 15,-21 21-15,0 1 0,0-1 0,0 22 16,21-22-16,0 0 0,0 22 16,0-22-16,-22 0 0,22 22 0,0-43 15,0 21-15,0 1 0,-21-22 0,21 21 16,0-21-16,0 1 0,0-1 0,0 0 16,0 0-1,0-42 1</inkml:trace>
  <inkml:trace contextRef="#ctx0" brushRef="#br0" timeOffset="73337.17">27157 10795 0,'0'-42'0,"0"84"0,0-127 0,21 43 0,0 0 15,-21-22-15,21 22 0,0-22 16,1 22-16,-22-21 0,21 20 0,0 22 16,0-21-16,0 21 0,0-1 0,1 1 15,20 0-15,-21 21 0,0 0 0,0 0 16,1 0-16,-1 21 0,0 0 0,-21 1 15,0-1-15,0 21 16,0-21-16,0 22 0,0-22 0,-21 21 16,0 0-16,-1-20 0,-20-1 0,21 21 15,-21-21-15,-1 0 0,1 1 0,0-1 16,20 0-16,-20-21 0,21 21 16,0-21-16,63 0 31,-21 0-31,0 0 0,22 0 0,-1 0 15,-21 0-15,22 0 0,-1 0 16,0 0-16,22 0 0,-22 21 0,0-21 16,1 21-16,-1 1 0,0-1 0,-20 0 15,-1 0-15,0 21 0,0-20 0,-21-1 16,0 0-16,0 0 0,-21 0 16,0 22-16,-22-22 0,22-21 15,-21 21-15,0 0 0,-1 0 0,22 0 16,-21-21-16,-1 22 0,22-22 0,-21 0 15,21 0-15,0 0 0,-1 0 0,1 0 16,0 0-16,21-22 16,0 1-1,0 0-15,0 0 16,0 0-16,21 21 0,-21-21 0,21-1 16,1 1-16,20 0 0,-21 0 15,0 0-15,22 0 0,-22-1 0,21-20 16</inkml:trace>
  <inkml:trace contextRef="#ctx0" brushRef="#br0" timeOffset="73564.03">27982 10456 0,'0'0'0,"64"-42"0,-43 21 16,21-21-16,-21 20 0,1 1 0,-1 0 15,0 0-15,-21 0 0,0 42 32,0 21-32,0-21 0,0 22 0,0-1 15,0 0-15,-21 1 0,0-1 0,21 0 16,-22 1-16,22-1 0,-21-21 0,21 22 15,0-1-15,-21-21 0,21 0 16,0 0-16,-21 22 0,21-22 16,0 0-16,0 0 0,0 0 15,-21-21 1,0 0 0</inkml:trace>
  <inkml:trace contextRef="#ctx0" brushRef="#br0" timeOffset="73748.45">27898 10964 0,'0'0'0,"-22"0"0,-41 22 16,63-1-16,-21-21 16,21 21-16,21 0 31,0-21-31,0 0 0,0 0 16,22 0-16,-22 0 0,21 0 0,1 0 15,-22 0-15,21-21 0,-21 21 0,22-21 16,-22 21-16,0-21 0,0-1 0,0 22 15,0-21-15,-21 0 0,22 0 16,-22-21-16</inkml:trace>
  <inkml:trace contextRef="#ctx0" brushRef="#br0" timeOffset="73920.36">28130 10414 0,'0'0'16,"-105"-85"-1,83 64-15,22 0 16,0 0-1,22 21 1,-1 0-16,0 0 0,0 0 0,21 0 16,-20 0-16,20 0 0,-21 0 0,21 0 15,1 0-15,-22 0 0,21 0 16,1 0-16</inkml:trace>
  <inkml:trace contextRef="#ctx0" brushRef="#br0" timeOffset="74224.17">29400 10118 0,'0'0'0,"-21"-43"16,0 43-16,0 0 0,0 0 16,0 0-16,-1 22 0,1-1 0,0 0 15,21 21-15,-21 1 0,0-1 16,21 21-16,0-20 0,0 20 0,-21-20 15,21 20-15,0-21 0,0 22 0,-22-22 16,22 1-16,-21-1 0,21 0 0,0-21 16,0 22-16,-21-22 15,0 0-15,21 0 0,-21 0 0,21 1 0,-21-1 16,-1-21 0,22-21-1,0-1 1,0 1-16,0 0 0,22 0 0</inkml:trace>
  <inkml:trace contextRef="#ctx0" brushRef="#br0" timeOffset="74703.89">29168 10435 0,'0'0'0,"21"-63"0,-21 20 15,0 1-15,0 0 0,21-1 16,-21 1-16,21 21 0,0 0 16,-21 0-16,21-1 0,1 22 0,-1-21 15,0 21-15,0-21 0,0 21 16,22 0-16,-22 0 0,21 0 0,-21 0 15,22 21-15,-22 0 0,0-21 0,0 43 16,0-22-16,-21 0 0,0 0 0,0 22 16,0-22-16,-21 21 0,0-21 15,-21 0-15,20 22 0,-20-22 0,-21 0 16,20 0-16,-20 0 0,20 1 0,1-22 16,0 21-16,-1 0 0,22-21 15,0 0-15,0 0 0,21 21 16,21-21-1,21 0-15,-20 0 0,20 0 0,0 21 16,1-21-16,-1 21 0,0-21 0,22 22 16,-43-22-16,21 21 0,1 0 15,-22 0-15,21 21 0,-21-20 0,0-1 16,1 0-16,-22 21 0,0-21 0,21 1 16,-21-1-16,0 0 0,0 0 0,0 0 15,0 0-15,-21 1 0,21-1 0,-22-21 16,-20 21-16,21-21 0,-21 0 15,-1 21-15,-20-21 0,20 0 0,1 0 16,-21 0-16,20 0 0,1 0 0,-22 0 16,43 0-16,-21 0 0,21 0 15,0 0-15,-1 0 0,22-21 16,22 0-16,-1 21 16,21-21-16,-21 21 0,22-22 15,-22 22-15,21-21 0</inkml:trace>
  <inkml:trace contextRef="#ctx0" brushRef="#br0" timeOffset="76119.05">30374 10583 0,'0'0'0,"0"-21"0,0 0 0,-21 0 15,0 0-15,0 21 0,-1 0 0,-20 0 16,0 0-16,21 0 0,-22 0 15,1 0-15,21 21 0,-22 0 0,22 0 16,-21 22-16,21-22 0,0 21 0,-1-21 16,22 22-16,0-22 0,-21 21 0,21-21 15,0 0-15,0 22 0,0-22 16,0 0-16,21 0 0,1 0 0,-1 1 16,0-22-16,0 0 0,0 0 15,0 0-15,1 0 0,-1 0 0,0 0 16,0 0-16,0 0 0,0-22 15,1 1-15,-22 0 0,21 0 16,0 0-16,-21 0 0,21-1 0,0-20 16,-21 21-16,0 0 0,21 0 0,-21-1 15,0 1-15,22 0 0,-22 42 32,0 0-32,0 1 0,0-1 15,0 0-15,0 0 0,0 0 0,0 0 16,0 1-16,0-1 15,0 0-15,21 0 0,0 0 0,0 0 16,0-21-16,0 22 0,1-22 0,-1 0 16,0 0-16,0 0 0,0 0 0,0 0 15,1 0-15,-1 0 16,0 0-16,0-22 0,0 1 16,-21 0-16,21 0 0,-21 0 0,22 0 15,-22-22-15,21 22 0,0-21 0,-21 21 16,0-1-16,0 1 0,0 0 15,21 0-15,-21 42 16,-21 0 0,21 0-16,-21 1 0,21-1 15,0 0-15,-21 0 0,-1 0 16,22 0-16,0 1 0,-21-1 16,0 0-1,21-42 16,0 0-31,21-1 16,0 1-16,-21 0 0,22 0 0,-1 0 16,0 0-16,0-22 0,0 22 15,0-21-15,22 21 0,-22-22 0,0 22 16,0 0-16,0 21 0,1 0 0,-1 0 16,0 0-16,0 0 0,0 21 15,-21 0-15,0 0 0,0 1 16,0-1-16,21 42 0,-21-42 15,0 22-15,22-22 0,-22 0 16,0 0-16,21 0 0,0 1 16,0-1-16,0 0 0,0-21 0,1 21 15,-1-21-15,0 0 0,0 0 0,0 0 16,0 0-16,1 0 16,-1 0-16,0-21 0,-21 0 0,21 21 15,0-21-15,-21-22 0,21 22 0,1-21 16,-22-1-16,21 1 0,0 0 15,0-22-15,0 1 0,0-1 0,22 22 16,-22-22-16,0 1 0,0 21 0,22-22 16,-43 43-16,21-21 0,-21 20 15,21 1-15,-21 0 0,-21 42 32,0 0-32,-1 1 0,1-1 15,0 21-15,-21 0 0,21 1 0,-1-1 16,1 22-16,-21-22 0,21 21 0,0-20 15,-1-1-15,1 0 0,0 1 16,0-1-16,21-21 0,-21 22 0,21-22 16,0 0-16,0 0 0,0 0 15,0-42 1,21 21 0,0-21-16,0 0 0,22 0 15,-1-1-15,0 1 0,1 0 16,-1 0-16,0 0 0,1 0 0,-1-1 15,0 1-15,1 0 0,-22 0 0,21 21 16,-21 0-16,0 0 0,1 0 16,-44 0-1,1 0-15,0 0 16,-21 0-16,21 21 0,-1-21 16,-20 21-16,0-21 0,-1 21 0,22 1 15,-21-1-15,21-21 0,0 21 0,-1 0 16,22 0-16,0 0 0,0 1 15,0-1-15,0 0 0,22 0 16,-1 0-16,0-21 0,21 21 16,-21 1-16,1-22 0,20 21 15,0-21-15,-21 0 0,22 0 0,-22 21 16,21-21-16,-21 0 0,22 0 0,-22 0 16,0 0-16,0 0 0,0 0 15,1 0-15,-1 0 0,-64 0 31,22 0-31</inkml:trace>
  <inkml:trace contextRef="#ctx0" brushRef="#br0" timeOffset="78357.59">2201 13504 0,'21'0'15,"1"0"-15,-1 0 0,0 0 16,-21-21-16,21 0 0,-21 0 16,0 0-16,0 0 15,0-1-15,0 1 0,0 0 0,0 0 16,-21 0-16,0 0 0,-22-1 16,22 1-16,0 0 0,-21 0 0,21 0 15,-1 0-15,-20 21 0,21 0 0,0 0 16,-22 0-16,22 0 0,0 21 15,-21 0-15,21 0 0,-1 21 16,1-20-16,0 20 0,0 21 16,21-20-16,0-1 0,0 22 0,0-22 15,0 0-15,0 1 0,21-1 16,0 0-16,0 1 0,1-22 0,-1 0 16,0 0-16,0-21 0,0 0 0,22 0 15,-22 0-15,21 0 0,-21 0 16,22-21-16,-22 0 0,21-22 0,0 22 15,-20-21-15,20 0 0,-21 20 16,0-20-16,22 0 0,-22-1 0,-21 1 16,21 21-16,-21-21 0,0-1 0,0 22 15,0 0-15,0 0 16,0 0-16,0-1 0,0 44 16,0-1-1,0 0-15,0 0 0,0 0 0,21 22 16,-21-22-16,21 21 0,0 0 0,1-20 15,-1 20-15,0-21 0,0 21 16,0-20-16,0-1 0,22 0 0,-1-21 16,-21 0-16,22 0 0,-1 0 0,0 0 15,-21 0-15,22 0 0,-1-21 16,0 0-16,1-22 0,-1 22 0,-21-21 16,22 21-16,-22-22 0,21 1 15,-21 21-15,22-22 0,-22-20 16,0 21-16,-21-1 0,21-20 0,-21 20 15,0-20-15,0 21 0,0-1 16,0 1-16,0 0 0,0 20 0,0 1 16,0 0-16,0 63 15,-21-20-15,21 20 0,-21 0 16,21 1-16,0 20 0,0 1 0,-21-1 16,21 1-16,-22-1 0,1 22 0,21-22 15,-21 22-15,0 0 0,0-1 16,0 1-16,21-22 0,-22 22 0,1 0 15,21-1-15,-21 1 0,21 0 16,0 21-16,0-22 0,0-20 16,0 20-16,0-20 0,0-1 0,0 1 15,0-22-15,0 1 0,0-22 0,0 0 16,0 0-16,21-21 0,0 0 16,1 0-16,20 0 0,-21-21 0,0 0 15,22-22-15,-22 22 0,21-21 0,0 0 16,-20-1-16,-1 1 0,0-22 15,0 1-15,0-1 0,-21 1 0,0-1 16,0 1-16,0-1 0,0 1 0,-21-1 16,0 1-16,0 21 0,0-22 15,-1 22-15,-20-1 0,21 22 16,0 0-16,0-21 0,-1 42 0,1-21 16,21-1-16,0 1 15,0 0-15,0 0 16,21 0-16,22 21 0,-22-21 15,21-22-15,22 22 0,-22 0 16,22-21-16,-1-1 0,1 1 0,-1 0 16,1-1-16,-1 1 0,1-22 0,-22 22 15,0 0-15,-21-1 0,22 1 16,-22 0-16,0-1 0,-21 22 16,0-21-16,0 21 0,0 0 0,0-1 0,-21 22 31,0 0-31,0 22 0,-1-1 15,22 0-15,-21 21 0,21 1 0,-21-1 16,21 0-16,0 1 0,-21 20 16,21-21-16,0 1 0,0 20 0,0-20 15,0 20-15,0-21 0,0 1 0,0-1 16,0 0-16,21 1 0,0-22 16,0 0-16,1 0 0,-1 0 0,0 1 15,0-22-15,0 0 0,0 0 0,1 0 16,-1 0-16,0-22 0,0 1 15,0 0-15,0 0 0,1 0 16,-1 0-16,-21-22 0,21 22 0,-21 0 16,21-21-16,-21 20 0,0 1 15,0 0-15,21 21 0,-21-21 0,0 42 32,21 0-32,-21 0 0,0 1 0,0 20 15,0-21-15,0 21 0,0-20 16,0 20-16,22-21 0,-1 0 0,0 0 15,-21 22-15,21-43 0,0 21 0,0 0 16,1-21-16,-1 0 0,21 0 16,-21 0-16,0 0 0,22 0 0,-22 0 15,0-21-15,21 0 0,-20 0 16,-1-1-16,0 1 0,0 0 0,0 0 16,0-21-16,-21 20 0,0-20 15,0 21-15,22 0 0,-22 0 0,0-1 16,0 44-1,0-1 1,0 0-16,0 0 0,0 21 0,21-20 16,-21-1-16,21 0 0,-21 21 0,0-21 15,21 1-15,0-1 16,0-21-16,1 0 0,-1 0 16,0 0-16,0 0 0,0 0 15,0 0-15,-21-21 16,22-1-16,-22 1 0,0 0 15,0 0-15</inkml:trace>
  <inkml:trace contextRef="#ctx0" brushRef="#br0" timeOffset="78579.46">3979 13187 0,'0'0'16,"-21"0"-16,0 0 0,0 0 0,42 0 31,0-21-31,21 21 16,1 0-16,-1-21 0,0 21 15,1-22-15,20 22 0,-20 0 0,20-21 16,-21 21-16,1 0 0,-1-21 0,0 21 16,-20 0-16,20 0 0,-21-21 15,0 0-15,0 21 0</inkml:trace>
  <inkml:trace contextRef="#ctx0" brushRef="#br0" timeOffset="79248">6329 13547 0,'0'0'0,"0"21"16,21-21-1,0-21-15,0 21 0,0-21 16,1-1-16,-1 1 0,0 0 0,21 0 15,-21-21-15,1 20 0,-1 1 0,0 0 16,-21-21-16,0 21 0,0-22 0,0 22 16,0 0-16,0-21 0,-21 20 15,0 1-15,-22 0 0,22 0 0,0 21 16,-21 0-16,20 0 0,-20 0 0,21 21 16,-21 0-16,-1 0 0,22 22 15,-21-22-15,21 21 0,-22 1 0,22-1 16,0 0-16,0 1 0,0-1 15,21 0-15,0 1 0,0-1 0,0-21 0,0 21 16,0-20-16,21-1 16,0 0-16,0 0 0,0 0 0,22-21 15,-22 0-15,0 0 0,21 0 0,-21-21 16,22 0-16,-1 0 0,-21 0 0,22-1 16,-1 1-16,-21-21 0,21 21 15,-20-22-15,-1 1 0,-21 21 0,0-21 16,0-1-16,0 1 0,0 21 0,0-22 15,0 22-15,0 0 0,0 42 32,0 0-32,0 1 0,0 20 15,0-21-15,0 0 0,0 22 16,0-1-16,0-21 0,21 21 0,0-20 16,-21-1-16,21 21 0,0-21 15,1 0-15,20 1 0,-21-22 0,0 21 16,22-21-16,-22 0 0,0 0 0,21 0 15,-21 0-15,22 0 0,-22-21 0,21-1 16,-21 1-16</inkml:trace>
  <inkml:trace contextRef="#ctx0" brushRef="#br0" timeOffset="81492.22">8022 13272 0,'-21'0'16,"0"0"-1,21-22-15,0 1 0,0 0 16,-21 21-16,21-21 0,0 0 0,-22 21 15,22-21-15,-21 21 16,21 21 0,0 0-1,0 21-15,0-21 0,0 22 0,0-22 16,0 21-16,0 1 0,21-1 0,-21 0 16,0 1-16,0-1 0,22-21 15,-22 0-15,0 22 0,0-22 0,0 0 16,0 0-16,0-42 31,0 0-31,0 0 16,0-1-16,0 1 0,0-21 15,0 21-15,0-22 0,0 22 16,0-21-16,0 0 0,21 20 0,0-20 16,0 0-16,-21-1 0,0 22 15,21-21-15,0 0 0,1 20 0,-22 1 16,21 0-16,0 21 0,0 0 15,0 0-15,-21 21 0,21 0 16,1 1-16,-22-1 0,21 21 0,0 0 16,-21-20-16,0 20 0,21-21 0,0 21 15,-21 1-15,0-22 0,0 21 16,0-21-16,21 1 0,-21 20 0,0-21 16,22-21-16,-22 21 0,21-21 31,0 0-31,-21-21 0,21 0 15,-21 0-15,21 0 0,0-22 0,1 22 16,-1-21-16,0 21 0,21-22 16,-21 1-16,1 0 0,20-1 0,-21 1 15,0 0-15,22-1 0,-22 22 16,21-21-16,-21 21 0,0 21 16,1 21-16,-22 0 15,0 0-15,0 0 0,0 22 0,0-22 16,0 21-16,0-21 0,0 22 0,0-1 15,0-21-15,0 0 16,0 22-16,0-22 0,0 0 0,21 0 16,-21 0-16,21 0 0,0-21 15,0 0-15,0 0 0,1 0 0,-1 0 16,0 0-16,0 0 0,0-21 16,22 0-16,-22 21 0,0-21 0,21 0 15,-21 0-15,1-1 0,-1-20 16,0 21-16,0 0 0,-21 0 0,0-1 0,21-20 15,-21 21-15,21 0 0,-21 0 16,0 42 0,0 0-1,0 0-15,0 0 0,0 22 16,0-22-16,0 0 0,0 21 16,-21-21-16,21 1 0,0-1 0,0 0 15,0 21-15,0-21 0,0 1 16,21-1-16,1-21 0,-1 0 15,21 0-15,-21 0 0,0 0 16,1 0-16,-1-21 0,0 21 0,0-22 16,0 1-16,0 0 0,-21 0 15,22 21-15,-22-21 0,0 0 0,0-22 0,0 22 16,0 0-16,0 0 0,-22 0 16,1-1-16,0 1 0,0 0 15,0 0-15,21 0 0,-21 0 0,-1 21 16,1 0-16,0 0 0,42 0 31,0 0-15,1 0-16,-1 0 0,0 0 0,21 0 15,-21-22-15,1 22 0,20 0 0,-21 0 16,21 0-16,1 0 0,-1 0 16,0 0-16,1 0 0,-1 0 0,0 22 15,-20-1-15,20-21 0,-21 21 0,21 0 16,-20 0-16,-22 22 0,0-22 15,21 0-15,-21 0 0,0 0 0,0 0 16,0 1-16,0-1 16,0 0-16,-21 0 0,-1-21 0,22 21 15,-21 0-15,21-42 47,0 0-47,0 0 16,0 0-16,0 0 0,21-1 0,1 1 15,-1-21-15,-21 21 0,21-22 0,0 22 16,0-21-16,0 0 0,1 20 16,-1 1-16,0 0 0,0 0 0,0 21 15,0 0-15,1 0 0,-1 0 16,-21 21-16,0 0 0,21 0 0,-21 1 16,21-1-16,-21 0 0,0 21 15,0-21-15,0 1 0,0 20 0,0-21 16,0 0-16,0 0 0,21 1 0,-21 20 15,21-42-15,1 21 0,-22 0 0,21 0 16,0-21-16,0 0 0,0 0 0,0 0 16,1 0-16,-1 0 0,0 0 15,0 0-15,21-21 0,-20 21 0,-1-21 16,0 0-16,0 0 0,0 0 0,0-1 16,-21 1-16,22 0 0,-1-21 0,0 21 15,-21-22-15,21 1 0,-21 0 16,21-22-16,-21 22 0,0-22 15,21 22-15,-21-22 0,22 1 0,-22 21 16,0-1-16,0 1 0,0 21 0,0 0 16,0 42-1,0 0-15,0 21 16,-22 1-16,1 20 0,21-21 0,-21 1 16,21 20-16,0-20 0,-21 20 0,21-21 15,0 1-15,0-1 0,0 0 0,0-20 16,21 20-16,-21-21 0,21 0 15,0 0-15,22 1 0,-22-22 0,0 0 16,21 0-16,-20 0 0,20 0 16,-21 0-16,0 0 0,0 0 0,1-22 15,20 1-15,-21 21 0,-21-21 0,21 0 16,0-21-16,1 20 0,-1-20 16,-21 0-16,21-1 0,0 1 0,-21 0 15,21-22-15,0 1 0,-21 20 0,22-20 16,-22 21-16,0-22 0,21 22 0,-21 21 15,21-22-15,-21 22 0,0 42 32,0 22-32,0-22 0,0 42 0,-21-20 15,0-1-15,21 21 0,-22 1 16,1-22-16,21 22 0,-21-1 0,0-20 16,21-1-16,-21 0 0,21 1 15,0-22-15,-21 21 0,21-21 0,-22 0 16,22 1-16,0-1 0,0 0 15,0-42 1,0 0 0,0-1-16,22 1 15,-1 0-15,-21 0 0,21-21 16,0 20-16,0 1 0,0-21 16,1 0-16,-1 20 0,0 1 0,0 0 15,0 0-15,-21 0 0,21 21 0,1 0 16,-22 21-16,0 0 15,0 0-15,0 22 0,0-22 0,0 21 16,0-21-16,0 22 0,0-22 0,0 0 16,0 21-16,0-21 0,0 1 0,0-1 15,0 0-15,21 0 16,0-21-16,0 0 0,0 0 16,0 0-16,1 0 0,-1 0 0,0 0 15,0-21-15,0 0 0,0 0 16,1-1-16,-22 1 0,21 0 15,-21 0-15,0 0 0,0 0 0,0-1 0</inkml:trace>
  <inkml:trace contextRef="#ctx0" brushRef="#br0" timeOffset="81709.09">10943 12869 0,'0'0'16,"-42"22"-16,-22 20 15,43-42-15,21 21 0,21-21 16,0 0 0,1 0-16,20 0 0,-21 0 0,21 0 15,1 0-15,-1 0 0,0-21 0,1 21 16,-1 0-16,0-21 0,-20 21 16,20 0-16,-21-21 0,0 21 15,0-22-15,1 22 0,-1 0 0</inkml:trace>
  <inkml:trace contextRef="#ctx0" brushRef="#br0" timeOffset="83132.78">13843 13568 0,'0'0'0,"-21"-42"15,0 42-15,21-22 0,0 1 16,0 0-16,0 0 0,0-21 0,0 20 16,0-20-16,21 0 0,-21-1 0,42 1 15,-21 0-15,0-22 0,22 1 0,-1-1 16,-21 1-16,22-1 0,-1 1 15,0-1-15,1 1 0,-22 20 0,0 1 16,0 0-16,-21 21 0,0-1 0,0 1 16,-21 21-16,0 0 0,0 0 15,-1 21-15,1 22 0,-21-22 16,21 21-16,0 1 0,-1-1 16,1 0-16,0 1 0,0 20 0,21-21 15,0 1-15,0 20 0,0-20 0,0-1 16,0 0-16,21 1 0,0-1 15,0-21-15,1 21 0,-1-20 0,-21 20 16,21-21-16,0 0 0,-21 0 0,0 1 16,0-1-16,0 0 0,-21-21 15,0 0-15,0 0 16,-1 0-16,-20 0 0,21-21 16,0 0-16,-22-1 0,22 1 15,0 0-15,-21 0 0,21-21 0,-1 20 16,1-20-16,-21 0 0,21 21 0,0-22 15,-1 22-15,1-21 0,0 21 16,0 21-16,21 21 16,0 0-16,0 0 15,21 21-15,-21-20 0,21 20 0,0-21 16,22 21-16,-22-20 0,0-1 16,21 0-16,-20 21 0,20-21 0,-21-21 15,21 22-15,1-1 0,-1-21 0,0 0 16,1 0-16,-1 0 0,0 0 0,22-21 15,-22-1-15,1 1 0,-1 0 16,0 0-16,1 0 0,-22 0 0,21-22 16,-21 1-16,0 0 0,1-1 15,-22-20-15,0-1 0,21 22 0,0-22 16,-21-20-16,0 20 0,0 1 0,0 20 16,21-20-16,-21 21 0,0-1 0,0 22 15,0-21-15,0 63 16,0 0-1,0 21-15,0 1 0,0-1 0,0 0 16,0 22-16,0-1 0,-21 1 0,21-1 16,0-20-16,0 20 0,-21 1 15,21-22-15,-21 0 0,21 1 0,0-1 16,0-21-16,-22 22 0,22-22 16,0 0-16,0 0 0,0 0 15,0-42 16,0 0-31,0 0 0,22 0 0,-22-1 16,21 1-16,0 0 0,-21 0 0,21 0 16,0 0-16,-21-1 0,21 22 0,-21-21 15,22 21-15,-1 0 16,0 21-16,-21 1 16,0-1-16,21 0 15,-21 0-15,21 0 0,-21 0 0,21 1 16,-21-1-16,22 0 0,-1 0 0,0 0 15,0 0-15,0-21 0,0 0 16,1 22-16,20-22 0,-21 0 0,0 0 16,22 0-16,-22 0 0,21 0 15,0 0-15,-20-22 0,20 1 0,0 21 16,-21-21-16,22 0 0,-1 0 0,-21 0 16,22-22-16,-22 22 0,0-21 0,0 21 15,0-22-15,-21 1 0,0 0 0,0-1 16,0 22-16,0-21 0,0 21 15,-21-1-15,0 22 0,0 0 16,0 0-16,-1 0 0,1 22 0,0-1 16,0 0-16,0 0 0,0 0 0,21 22 15,0-22-15,0 0 0,0 21 16,0-21-16,0 1 0,0-1 0,21 0 16,0 0-16,0 0 0,0 0 0,0-21 15,22 0-15,-22 22 0,0-22 0,0 0 16,22 0-16,-22 0 0,0 0 0,0 0 15,0 0-15,0-22 0,1 1 0,-1 21 16,21-21-16,-21 0 0</inkml:trace>
  <inkml:trace contextRef="#ctx0" brushRef="#br0" timeOffset="84395.63">18097 13187 0,'0'0'0,"-21"21"0,0 0 16,21 0-16,0 1 15,0-1 1,0-42 15,0-1-31,21 22 0,0-21 16,-21 0-16,0 0 0,22 0 16,-22 0-16,0-22 0,0 22 0,0-21 15,0 21-15,0-22 0,0 1 0,-22 0 16,1-1-16,-21 22 0,21-21 15,-22-1-15,22 22 0,-21 0 0,0 0 16,-1 21-16,1 0 0,0 0 16,-1 0-16,1 0 0,0 21 0,-1 0 15,1 22-15,21-22 0,-22 21 0,22 0 16,0 1-16,21 20 0,0-20 0,0-1 16,0 0-16,0 1 0,0-1 15,0-21-15,0 21 0,21-20 0,0-1 16,1 0-16,-1 0 0,21 0 0,-21-21 15,22 0-15,-1 0 0,-21 0 0,21 0 16,1 0-16,-1 0 0,-21-21 0,22 0 16,-1 0-16,0-22 15,1 22-15,-1-21 0,-21 0 0,21-1 16,-20 1-16,20-22 0,-21 1 0,0-1 16,0 1-16,1-1 0,-1 1 0,0-1 15,0 1-15,-21-1 0,0 1 0,0-1 16,0 22-16,0 0 0,0 21 15,0-1-15,0 1 0,-21 21 0,0 0 16,0 0-16,-1 21 0,1 1 0,0 20 16,0 0-16,0 1 0,0-1 0,21 21 15,-22-20-15,1 20 16,21 1-16,0-1 0,0 22 0,0-22 0,0 1 16,0-22-16,0 22 0,0-22 15,21 0-15,1 1 0,-1-1 0,0 0 16,21-20-16,-21-1 0,22 0 0,-1 0 15,-21-21-15,22 0 0,-1 0 16,0 0-16,1 0 0,-22 0 0,21 0 16,0-21-16,1 21 0,-22-21 0,21 0 15,-21-1-15,1 1 0,-1-21 0,-21 21 16,0 0-16,0-1 0,0-20 0,0 21 16,0 0-16,0 0 0,0-1 15,-21 22-15,-1 0 0,1 0 0,0 0 16,0 0-16,0 0 0,0 22 0,-1-1 15,22 0-15,-21 0 0,21 0 0,-21 22 16,21-22-16,0 0 0,0 0 16,0 0-16,0 0 0,21 1 15,0-1-15,1 0 0,-1-21 0,21 21 16,-21-21-16,22 0 0,-22 0 0,21 0 16,0 0-16,1 0 0,-22 0 0,21-21 15,1 0-15,-22 21 0,0-21 16,21-1-16,-21 1 0,1 0 0,-22 0 15,21 0-15,-21-22 0,0 22 0,21 0 16,-21-21-16,0 21 0,0-1 0,0 1 16,0 0-16,0 0 0,0 42 31,0 0-31,0 22 0,-21-1 16,21-21-16,0 21 0,0 1 15,0 20-15,0-20 0,0-1 0,0 21 16,0-20-16,0 20 0,0 1 0,0-1 15,0 1-15,0-1 0,0 1 0,0-1 16,0 1-16,0-1 0,0 1 0,-21-1 16,21 1-16,0-1 0,0 1 0,-22-22 15,1 0-15,21 22 0,0-22 16,-21-21-16,21 22 0,0-22 0,0 0 16,0 0-16,0 0 0,0-42 31,0 0-31,0 0 15,0 0-15,0-22 0,0 22 0,0-21 16,0 0-16,0-1 0,0 1 0,0-22 16,21 22-16,-21-21 0,21-1 0</inkml:trace>
  <inkml:trace contextRef="#ctx0" brushRef="#br0" timeOffset="84700.64">19156 13377 0,'0'0'0,"0"-63"0,0-22 15,0 22-15,0-1 0,-21 22 0,21-22 16,-22 22-16,22-21 0,0 20 15,0 22-15,0-21 0,0 21 16,22-22-16,-1 22 0,0 21 0,21-21 16,-21 21-16,1 0 0,20 0 0,0 0 15,-21 0-15,22 21 0,-1 0 0,-21 0 16,0 22-16,1-22 0,-1 21 0,-21-21 16,0 22-16,0-22 0,0 21 15,0-21-15,0 1 0,-21-1 0,-1 0 16,1 0-16,-21 0 0,21 0 0,-22 1 15,22-22-15,-21 21 0,21-21 0,-22 0 16,22 21-16,0-21 0,0 0 0,0 0 16,42 0 31,0 0-47,0-21 0,0 0 0,1 21 15,20-22-15</inkml:trace>
  <inkml:trace contextRef="#ctx0" brushRef="#br0" timeOffset="85168.87">19875 12848 0,'0'0'0,"0"-21"0,22 0 16,-22 0-16,0 0 0,0-1 15,0 1-15,0 0 16,-22 21-16,1 0 15,0 0-15,0 0 16,0 0-16,21 21 0,-21-21 0,-1 21 16,1 1-16,21-1 0,0 0 0,0 0 15,-21 0-15,21 0 0,0 1 0,0-1 16,0 0-16,0 0 16,0 0-16,0 0 15,0-42 48</inkml:trace>
  <inkml:trace contextRef="#ctx0" brushRef="#br0" timeOffset="91027.89">23008 9652 0,'0'-21'15,"0"0"-15,0 0 16,0-1-16,0 1 16,0 0-16,0 42 46,0 0-46,0 22 0,0-22 0,0 21 16,0 1-16,-21-1 0,21 85 16,-21-85-16,21 1 15,0-22-15,-21 21 0,21-21 16,0 0-16,0 1 0,0-1 0,0 0 16,21-42 15,-21 0-31,21-1 15,-21 1-15,21 0 16,-21 0-16,0-21 0,21 20 0,0 1 16,-21 0-16,22-21 0,-22 21 0,21-1 15,0 1-15,0 21 16,0 0-16,0 21 16,-21 1-16,22-1 15,-1-21-15,-21 21 0,0 0 0,21 0 0,-21 0 16,21 1-16,0-1 0,-21 0 15,21 0-15,1-21 16,-1 21-16,0-21 0,0 0 16,0 0-16,0 0 0,1 0 0,-1 0 15,0 0-15,0 0 0,0-21 16,0 0 0,-21 0-16,0 0 0,22-1 0,-22 1 15,0 0-15,21-21 0,-21 21 0,0-22 16,0 1-16,0 21 0,0-22 0,0 1 15,0 21-15,0 0 0,0 0 16,0-1-16,21 22 16,-21 22-16,0-1 15,0 0-15,0 0 0,21 0 0,-21 22 16,0-22-16,0 0 0,0 21 16,0-21-16,0 1 0,21-1 0,-21 21 15,21-21-15,1 0 0,-22 1 16,0-1-16,21-21 0,0 0 0,-21 21 15,21-21-15,0 0 0,0 0 16,1 0-16,-1 0 16,0-21-16,0 0 0,0-1 15,-21 1-15,21 0 0,-21 0 0,22 0 16,-22 0-16,0-1 16,0 1-16,0 0 0,0-21 0,0 21 15,0-1-15,0 44 31,0-1-31,0 0 0,0 0 16,0 0-16,0 0 0,0 22 0,0-22 16,0 0-16,21 0 0,-21 22 0,21-22 15,-21 0-15,0 0 0,21-21 0,0 21 16,0 0-16,1-21 16,-1 0-16,0 22 0,0-22 0,0 0 15,0 0-15,1 0 0,-1 0 16,0-22-16,0 1 0,0 0 0,0 21 15,1-21-15,-1 0 0,0-22 0,0 22 16,-21-21-16,21 0 0,-21-1 16,21 1-16,-21 0 0,22-1 0,-22-20 15,0 20-15,0 1 0,0-21 0,0 20 16,0 1-16,0 21 0,0-22 0,0 22 16,0 0-16,0 0 0,0 42 31,0 0-31,-22 22 0,22-22 15,0 21-15,0 0 0,0 1 0,-21-1 16,21 22-16,0-22 16,0 0-16,0 1 0,0-1 0,0 0 15,21 1-15,-21-22 0,22 0 0,-1 21 16,0-21-16,0-21 0,0 22 0,0-22 16,22 0-16,-22 0 0,21 0 0,-21 0 15,22 0-15,-22 0 0,0 0 16,21-22-16,-20 1 0,-1 0 15,0 0-15,0-21 0,0-1 0,0 22 0,-21-21 16,0-22-16,0 22 0,0 0 0,0-22 16,0 22-16,0-1 0,0-20 15,0 21-15,0-1 0,0 22 0,0-21 16,0 21-16,0-1 0,0 44 31,0-1-31,0 21 0,0-21 16,0 22-16,0-1 0,0 0 0,0 1 15,0-1-15,0 0 0,0 22 0,0-22 16,0 0-16,0-20 0,0 20 16,0 0-16,0-21 0,0 1 0,0 20 15,0-21-15,0 0 0,0-42 47,0 0-47,0-21 16,0 20-16,0 1 0,22-21 15,-1 21-15,0-22 0,-21 1 0,21 0 16,0 21-16,-21-1 0,21 1 0,1 0 16,-1 0-16,0 21 15,0 0-15,-21 21 0,21 0 0,0 0 16,-21 22-16,22-22 0,-22 21 0,0-21 16,21 1-16,-21 20 0,21-21 0,-21 0 15,0 0-15,0 1 0,0-1 16,0 0-16,0 0 0,0 0 15,-21-21 1,0 0 0,-1 0-16,1-21 15</inkml:trace>
  <inkml:trace contextRef="#ctx0" brushRef="#br0" timeOffset="91219.78">24617 9462 0,'0'0'16,"0"-22"0,21 22-1,0 0-15,0 0 0,0-21 0,1 21 16,-1 0-16,0 0 0,0 0 16,0 0-16,-21-21 0,21 21 15,-21-21 1,-21 21-16</inkml:trace>
  <inkml:trace contextRef="#ctx0" brushRef="#br0" timeOffset="91408.67">24151 9208 0,'0'0'0,"-21"0"31,0 0-15,21 21 0,0 0-16,0 0 15,0 0-15,0 0 0</inkml:trace>
  <inkml:trace contextRef="#ctx0" brushRef="#br0" timeOffset="92120.27">23156 10774 0,'-21'0'16,"21"21"-16,0 0 0,-21 0 0,21 22 15,0-22-15,-21 21 0,21 1 0,0-1 16,0 0-16,0 1 0,-21-1 0,21 0 15,-22 1-15,22-1 0,0-21 0,0 21 16,-21 1-16,21-22 0,-21 0 16,21 0-16,0 0 0,0 1 0,0-44 31,0 1-31,0 0 16,0 0-16,21 0 0,-21-22 0,0 1 0,0 21 15,0-21-15,0-22 0,0 22 16,0-1-16,0 1 0,0 0 15,0-1-15,0 1 0,-21 0 0,21-1 16,0 1-16,-21 21 0,0 0 0,21 0 16,-21 21-16,-1 0 15,22 21-15,0 0 16,0 0-16,-21 0 0,21 0 16,0 1-16,0-1 15,21-21 1,1 0-16,-1 0 0,0 0 15,0-21-15,0 21 0,0-22 16,1 1-16,-1 21 0,-21-21 16,21 0-16,0 21 0,0-21 15,0 42 1,1 0-16,-1 0 0,-21 0 0,21 1 16,0-1-16,0 0 0,0 21 15,-21-21-15,22 1 0,-1-1 16,0 0-16,-21 0 0,21 0 0,0-21 0,0 0 15,1 21-15,20-21 0,-21 0 16</inkml:trace>
  <inkml:trace contextRef="#ctx0" brushRef="#br0" timeOffset="92900.35">26204 9208 0,'0'0'0,"-21"-22"0,21 1 0,0 0 15,-21 21-15,21-21 16,-21 0-16,21 0 0,0-1 16,0 1-16,0 42 31,0 22-31,0-22 16,0 21-16,0 1 0,0 20 0,0-21 15,0 22-15,0-22 0,0 22 16,0-1-16,0-20 0,0 20 0,0-21 0,-21 1 15,21-1-15,-22-21 0,22 22 16,0-22-16,0 0 0,-21 0 16,21 0-16,-21-21 15,21-21 1,0 0-16,0 0 0,0 0 0,0-1 16,0 1-16,0-21 0,0 21 15,0-22-15,0 1 0,21 0 0,0-1 16,-21 22-16,22-21 0,-1 21 0,0 0 15,0-1-15,21 22 0,-20 0 0,-1 0 16,0 0-16,0 0 0,21 22 16,-20-1-16,-22 0 0,21 0 0,-21 0 15,21 0-15,-21 1 0,0 20 0,0-21 16,0 0-16,0 0 0,-21 1 16,0 20-16,-1-21 0,1-21 0,-21 21 15,21 0-15,0-21 0,-1 22 16,1-22-16,0 21 0,0-21 0,0 0 15,21-21 1,0-1-16,21 1 16,0 0-16,0-21 15</inkml:trace>
  <inkml:trace contextRef="#ctx0" brushRef="#br0" timeOffset="94552.09">26818 9356 0,'0'0'0,"0"-21"0,0-1 16,-21 22-16,0 0 16,0 0-16,-1 0 0,1 0 0,0 0 15,-21 0-15,21 0 0,-1 0 0,1 22 16,0-1-16,0 0 0,0 0 0,0 21 16,21-20-16,0-1 0,0 21 15,0-21-15,0 0 0,0 22 0,0-22 16,0 0-16,0 0 0,21-21 15,0 0-15,0 0 0,0 0 16,0 0-16,1 0 0,-1 0 0,0 0 16,0-21-16,0 21 0,0-21 0,-21 0 15,22 0-15,-1-22 0,-21 22 0,0 0 16,0-21-16,0 20 0,21 1 16,-21-21-16,0 21 0,0 0 15,0-1-15,0 1 0,0 42 31,21 1-31,-21-1 0,0 0 16,0 0-16,0 0 0,21 0 0,0 1 16,-21-1-16,22 0 0,-1 0 15,0 0-15,0-21 0,0 21 16,0-21-16,1 0 16,-1 0-16,0 0 0,0 0 0,0 0 15,-21-21-15,21 0 0,1 21 0,-22-21 16,0 0-16,0 0 0,21-1 15,-21 1-15,0-21 0,21 21 0,-21-22 16,0 1-16,0 0 0,0-1 0,0 1 16,0 0-16,0-22 0,0 22 15,0 0-15,0 20 0,0-20 0,0 21 16,-21 21-16,0 0 16,21 21-16,0 21 15,0-20-15,0 20 0,0 0 0,0 1 16,0-1-16,0 0 0,0 1 0,0-1 15,0 0-15,0 1 0,0-22 16,21 21-16,0-21 0,0 0 16,-21 1-16,21-1 0,0 0 0,1 0 15,-1 0-15,21-21 0,-21 0 0,0 0 16,22 0-16,-22 0 0,0 0 0,21 0 16,-20 0-16,20-21 0,-21 0 15,0 21-15,0-21 0,1 0 0,-1-1 16,-21-20-16,21 21 0,-21 0 0,0 0 15,0-22-15,0 22 0,0 0 0,-21 0 16,0 0-16,21-1 0,-22 22 16,1 0-16,0 0 0,0 0 0,0 0 15,0 22-15,-1-1 0,22 0 16,-21-21-16,21 42 0,-21-21 0,21 1 16,0-1-16,-21 0 0,21 0 15,0 0-15,0 0 0,0 1 0,0-1 16,0 0-16,0 0 0,21-21 15,0 0-15,0 0 0,1 0 16,-1 0-16,0 0 16,0 0-16,0-21 0,-21 0 15,0 0-15,21 21 0,-21-22 16,22 1-16,-22 0 0,0-21 0,21 21 0,-21-1 16,0 1-16,0 0 15,0 42 16,0 0-31,0 1 16,0-1-16,0 0 0,21-21 0,0 21 16,-21 0-16,21 0 15,0-21-15,1 0 0,-22 22 0,21-22 16,0 0-16,0 0 0,0 0 0,22 0 16,-22 0-16,0 0 0,0 0 0,21-22 15,-20 22-15,-1-21 0,0 21 16,-21-21-16,21 0 0,-21 0 0,21 0 15,-21-1-15,21 1 0,-21 0 0,0-21 16,0 21-16,0-1 0,0 1 16,0 42 15,0 1-31,0-1 0,0 0 16,-21-21-16,21 21 0,0 0 0,0 0 15,-21 1-15,21-1 16,-21 0-16,21-42 62,21 0-62,0-1 0,-21 1 0,21 0 16,-21 0-16,0 0 0,22 0 16,-1-1-16,-21 1 0,0 0 15,21 21-15,-21 21 16,0 0-1,0 1-15,0-1 0,0 0 0,0 0 16,0 0-16,21 0 0,-21 1 16,0-1-16,21-21 0,0 21 15,1 0-15,-1-21 0,0 0 0,0 0 16,0 0-16,0 0 0,1 0 0,-1 0 16,0 0-16,0 0 0,0 0 15,0 0-15,1-21 0,-1 21 0,-21-21 16,21 0-16,-21-1 15,21 1-15,-21 0 0,0 0 0,0 0 16,0-22-16,0 22 0,0 0 0,0 0 16,21 0-16,-21 0 0,0 42 31,0 0-31,0 0 0,0 0 16,0 22-16,0-22 15,0 0-15,-21 0 0,21 0 0,0 0 16,0 1-16,0-1 15,0 0-15,21-21 16,0 0-16,1 0 0,-1 0 16,0 0-16,0 0 15,-21-21 1,21 0-16</inkml:trace>
  <inkml:trace contextRef="#ctx0" brushRef="#br0" timeOffset="94936.88">29887 8594 0,'0'0'16,"-63"0"-1,84 0 1,0 0-16,0 0 0,0 0 15,22 0-15,-22 0 0,21 0 16,1 0-16,-1 0 0,0 0 0,1 0 16,-1 0-16,0 0 0,-21 0 0,1 0 15,-1 0-15,-42 0 32</inkml:trace>
  <inkml:trace contextRef="#ctx0" brushRef="#br0" timeOffset="95417.6">29887 8551 0,'-21'22'16,"0"-22"-16,0 21 15,21 0-15,-21 0 0,-1 0 0,1 0 16,21 1-16,-21 20 0,0 0 0,0-21 16,0 22-16,21-1 0,-22-21 15,1 0-15,0 22 0,21-22 0,0 0 16,0 0-16,0 0 0,-21 1 0,21-1 15,21-21 17,0-21-32,0-1 15,1 22-15,-22-21 0,21 0 16,0 21-16,0-21 0,0 0 16,22 0-16,-22 21 0,0-22 0,0 22 15,21 0-15,-20-21 0,-1 21 0,21 0 16,-21 0-16,0 0 0,22 21 15,-22 1-15,0-22 0,0 42 0,0-21 16,-21 0-16,0 0 0,0 22 0,0-22 16,0 0-16,0 21 0,0-20 15,-21-1-15,0 0 0,-21 0 0,21 0 16,-1-21-16,-20 21 0,21 1 16,-21-22-16,20 21 0,-20-21 0,21 0 0,0 0 15,0 0-15,-1 0 16,1 21-16,21-42 31,0 0-31,21-1 16,1 22-16,-1-21 0,0 0 15,21 21-15,-21-21 0,22 0 0,-22 0 16</inkml:trace>
  <inkml:trace contextRef="#ctx0" brushRef="#br0" timeOffset="96064.22">30628 8827 0,'0'0'0,"0"21"31,0 0-15,-21 0-16,0 0 0,21 0 0,-21 1 16,21 20-16,0-21 0,-22 0 0,22 0 15,0 22-15,0-22 0,0 0 0,0 0 16,0 0-16,22 1 15,-22-1-15,21-21 0,0 0 0,0 21 16,0-21-16,0 0 0,1 0 16,-1 0-1,-21-21-15,0 0 16,0-1-16,0 1 0,0 0 16,0 0-16,0-21 0,0 20 15,0-20-15,0 21 0,0-21 0,0-1 16,21 1-16,0 21 0,0 0 0,0-22 15,1 22-15,20 0 0,-21 21 16,21-21-16,-20 21 0,20 0 0,-21 0 16,21 0-16,-20 21 0,-1 0 0,0 0 15,-21 22-15,21-22 0,-21 21 16,0-21-16,0 22 0,0-1 0,-21-21 16,0 21-16,0-20 0,-1-1 15,1 0-15,21 0 0,0 0 16,0 0-16,0 1 0,0-1 0,0 0 15,0 0-15,21-21 16,1 0-16,-1 0 0,21 0 0,-21 0 16,0 0-16,1-21 0,20 0 15,-21 0-15,0-1 0,0 1 0,-21 0 16,22-21-16,-22 21 0,0-22 16,0 1-16,0 0 0,0-1 0,0 22 15,0 0-15,-22 0 0,1 0 0,0-1 16,0 1-16,0 21 0,-22 0 15,22 0-15,0 0 0,0 0 0,-21 0 16,20 0-16,1 0 0,21 21 16,-21 1-16,0-1 15,21 0-15,-21 0 0,21 0 0,0 0 16,0 1-16,0-1 0,0 0 16,0 0-16</inkml:trace>
  <inkml:trace contextRef="#ctx0" brushRef="#br0" timeOffset="100698.78">20045 12785 0,'0'-21'16,"21"-1"-16,-21 1 0,21 21 0,-21-21 15,0 0-15,0 0 0,0 0 0,0-1 16,0 1-16,-21 21 31,0 0-31,0 0 0,-1 0 0,1 0 16,0 21-16,-21 1 0,21-1 0,-1 0 16,-20 21-16,21-21 0,0 22 0,21-22 15,-21 21-15,21 1 16,-22-1-16,22-21 0,0 21 0,0-20 15,0 20-15,0-21 0,0 0 0,0 0 16,22 1-16,-1-1 0,0-21 0,0 0 16,-21 21-16,42-21 0,-20 0 15,-1 0-15,0 0 0,0 0 0,0-21 16,22 0-16,-22-1 0,21 1 0,-21 0 16,0 0-16,22-21 0,-22 20 0,0-20 15,0 21-15,-21-21 0,0-1 16,0 1-16,0 21 0,0-22 0,0 1 15,0 21-15,0-21 0,0 20 0,-21 1 16,0 0-16,0 21 0,0 0 0,-1 0 16,1 0-16,0 0 15,-21 0-15,21 0 0,-1 21 0,1 0 16,0 1-16,21-1 0,-21 21 0,21-21 16,0 22-16,0-22 0,0 21 0,0-21 15,0 0-15,0 22 0,21-22 16,0 0-16,0 0 0,1-21 15,-1 21-15,21-21 0,-21 0 0,22 0 0,-22 0 16,21 0-16,0 0 0,1 0 0,-22 0 16,21-21-16,1 0 0,-22 21 15,21-21-15,-21 0 0,0 21 0,1-21 16,-22-1-16,21 44 47,-21-1-47,0 0 0,21 0 0,-21 0 15,0 0-15,0 1 0,0-1 0,21 0 16,-21 0-16,0 0 16,0 0-16,0 1 0,0-1 15,-21 0 1,0-21-16,0 0 16,-1 0-16,1 0 0,0-21 15,0 0-15,0 21 16,0-22-16,-1 1 0,1 21 15,21-21-15,0 0 16,0 42 15,0 0-31,21 0 0,1 1 16,-1-22-16,0 21 0,0 0 0,0-21 16,22 21-16,-22-21 0,0 0 0,0 0 15,0 21-15,22-21 0,-22 0 16,0 0-16,0 0 0,21 0 0,-20 0 15,-1 0-15,21-21 0,-21 0 16,0 21-16,1-21 0,-1 0 0,0 21 16,0-22-16,-21 1 0,21 0 15,-21 0-15,21 0 0,-21 0 0,0-1 16,0-20-16,0 21 0,0 0 16,0 0-16,0 42 31,0 0-31,0 0 15,0 0-15,0 0 0,0 1 16,0-1-16,0 0 0,0 0 0,0 0 16,22 0-16,-1-21 15,-21 22-15,21-22 0,0 0 16,0 0-16,0 0 0,1 0 16,-1 0-16,0 0 0,0-22 0,0 22 15,0-21-15,1 0 0,-1 0 16,21-21-16,-21 20 0,22-20 0,-22 21 15,0-43-15,21 22 0,-21 0 0,1-1 16,-1 1-16,0 0 0,-21-1 0,0 1 16,21 0-16,0-1 0,-21 1 15,0 21-15,0-21 0,21 20 0,-21 1 16,-21 21 0,21 21-1,-21 1-15,0 20 0,0-21 16,21 21-16,-21-20 0,21 20 0,-22 0 15,22 1-15,-21-1 0,21 0 0,0 22 16,0-22-16,0-21 0,0 22 16,0-1-16,0-21 0,0 21 0,0-20 15,21-1-15,1 0 0,-1 0 0,0-21 16,0 0-16,0 21 0,0-21 0,1 0 16,-1 0-16,21 0 0,-21 0 15,0-21-15,22 0 0,-22 21 0,0-21 16,21 0-16,-20-1 0,-1 1 15,-21 0-15,21-21 0,-21 21 0,21-1 16,-21 1-16,0-21 0,0 21 16,0 0-16,0-1 0,0 1 15,-21 21-15,0 0 16,21 21-16,-21 1 0,21-1 0,-22 0 16,22 0-16,-21 0 0,21 22 15,0-22-15,0 21 0,0-21 0,0 0 16,0 22-16,0-22 0,0 0 0,0 0 15,0 0-15,21 1 0,1-22 0,-1 21 16,-21 0-16,21-21 16,21 0-16,-21 0 0,1 0 0,20 0 0,0 0 15,1 0-15,-1 0 0,0 0 16,1-21-16,-1 21 0,21-21 0,-20 21 16,20-22-16,-20 1 0,-1 0 15,0 0-15,-21 0 0,22 0 0,-22-22 16,0 22-16,-21 0 0,0 0 0,0 0 15,0-1-15,0 1 0,0 0 0,-21 0 16,0 21-16,0 0 0,-1 0 16,-20 0-16,21 0 0,0 0 0,-22 0 15,22 21-15,0 0 0,0 0 0,-21 1 16,20 20-16,22-21 0,-21 0 16,21 0-16,-21 1 0,21 20 0,0-21 15,0 0-15,0 0 0,21 1 16,0-22-16,1 0 0,-1 21 15,21-21-15,-21 0 0,0 0 0,1 0 16,20 0-16,-21 0 0,0-21 16,22 21-16,-22-22 0,0 1 0,0 0 15,0 0-15,0 0 0,1-22 0,-1 22 16,-21-21-16,21 0 0,0-1 0,-21-20 16,21 20-16,-21 1 0,21-21 15,1 20-15,-22-20 0,0 20 0,0 1 16,21-21-16,-21 20 0,0 1 0,0 21 15,0 0-15,0-1 0,0 1 16,-21 21-16,21 21 0,-22-21 16,1 43-16,0-22 0,21 21 15,-21 1-15,0-1 0,21 21 0,0-20 16,-21 20-16,21 1 0,-22-22 16,22 22-16,0-22 0,0 21 0,0-20 15,0-1-15,0 0 0,0-20 0,0 20 16,0-21-16,0 0 0,0 0 0,22 1 15,-1-22-15,0 0 0,0 0 16,0 0-16,0 0 0,22 0 16,-22 0-16,0 0 0,0 0 0,0-22 15,1 1-15,-1 0 0,-21 0 0,21 0 16,-21 0-16,21-22 0,-21 22 16,0-21-16,0-1 0,0 22 0,0-21 15</inkml:trace>
  <inkml:trace contextRef="#ctx0" brushRef="#br0" timeOffset="100883.67">22437 12383 0,'0'0'0,"-43"0"16,43 21-16,0 0 15,0 0 1</inkml:trace>
  <inkml:trace contextRef="#ctx0" brushRef="#br0" timeOffset="101075.56">21780 12531 0,'0'0'0,"22"0"32,-1 0-32,0 0 15,21 0-15,-21 0 0,1 0 0,20 0 16,-21 0-16,0-21 0,0 21 0,-21-22 16,0 1-16</inkml:trace>
  <inkml:trace contextRef="#ctx0" brushRef="#br0" timeOffset="101243.46">21590 12425 0,'0'0'0,"-42"21"16,63-42 31,0 21-47,21 0 0,-21 0 15,1-21-15,-1 21 0,21 0 0,-21 0 16</inkml:trace>
  <inkml:trace contextRef="#ctx0" brushRef="#br0" timeOffset="101980.04">25252 12637 0,'21'-43'15,"-21"22"1,0 0-16,0 0 0,0 0 0,0-1 16,0 1-16,0 0 0,0 0 15,0 0-15,21 42 16,0 0-1,0 0-15,1 0 0,-1 1 0,0 20 16,0 0-16,0 1 0,-21-1 16,0 21-16,0-20 0,0 20 15,0-20-15,0-1 0,0 0 0,0 1 0,-21-1 16,-21 0-16,21 1 0,-22-22 16,22 21-16,-21-21 0,-1 0 15,1 1-15,0-1 0,-1 0 0,1-21 16,0 0-16,-1 0 0,22 0 0,-21 0 15,21 0-15,0 0 0,-1 0 0,1-21 16,21 0-16,0-1 0,0 1 16,0-21-16,0 21 0,0-22 0,0 1 15,21 0-15,1-22 0,-22 22 0,21 0 16,0-1-16,0 1 0,21 0 16,-20 20-16,-1 1 0,0 21 15,0 0-15,0 0 0,0 0 0,1 21 16,-1 22-16,0-22 0,0 21 0,-21 1 15,21-1-15,0-21 0,1 21 16,-1 1-16,-21-1 0,21-21 0,0 22 16,-21-22-16,21 0 0,-21 21 0,21-21 15,1 1-15,-1-1 0,0 0 16,0-21-16,0 0 0,0 21 16,1-21-16,-1 0 0,0 0 0,21 0 15,-21 0-15,22 0 0,-22-21 0,21 0 16,-21 21-16,22-21 0,-1-1 15,-21-20-15</inkml:trace>
  <inkml:trace contextRef="#ctx0" brushRef="#br0" timeOffset="102948.33">26035 12933 0,'21'-42'0,"0"-1"0,0 1 15,-190 359-15,275-507 0,-43 21 0,-63 126 0,22 22 0,-22 0 16,0 0-16,0 42 31,-22 0-31,22 0 0,-21 22 16,0-22-16,21 21 0,-21-21 15,21 22-15,-21-1 0,21-21 0,0 21 16,0-20-16,0-1 0,0 0 16,0 0-16,0 0 0,0 0 0,21 1 15,0-22-15,0 0 0,-21 21 0,21-21 16,1 0-16,-1 0 0,0 0 16,0 0-16,0 0 0,0-21 15,-21-1-15,22 22 0,-22-21 0,0 0 16,0 0-16,0 0 0,0-22 0,0 22 15,-22-21-15,1 21 0,0-22 16,0 1-16,21 21 0,-21-21 0,21-1 16,0 22-16,0 0 0,0-21 0,0 20 15,0 1-15,21 0 0,0 0 16,0 21-16,22-21 0,-22 0 0,21 21 16,0 0-16,1 0 0,-22 0 0,21 0 15,1 0-15,-22 21 0,0 0 16,21 0-16,-21 21 0,1-20 15,-22 20-15,0 0 0,0-21 0,0 22 16,0-1-16,0-21 0,0 22 0,0-22 16,0 21-16,0-21 0,0 0 0,0 1 15,0-1-15,0 0 0,0 0 16,0 0 0,21-21-16,0 0 0,0 0 15,0 0-15,0 0 0,1-21 0,-1 21 16,0-21-16,0 0 0,-21 0 0,0-1 15,0 1-15,0 0 0,0 0 16,0-21-16,0-1 0,-21 1 16,0 21-16,0-22 0,-1 1 0,1 21 15,0-21-15,-21 20 0,21-20 0,-1 21 16,1 21-16,21-21 0,0 0 16,0-1-1,21 22-15,1 0 0,-1 0 16,21 0-16,-21 0 0,22 0 0,-22 0 15,21 0-15,0 0 0,-20 0 16,20 22-16,-21-22 0,21 21 0,-20-21 16,-1 21-16,0 0 0,0 0 0,-21 0 15,21 22-15,-21-22 16,0 0-16,0 0 0,0 22 16,0-22-16,0 21 0,0-21 0,0 0 15,-21 22-15,21-22 0,0 0 0,0 0 16,0 0-16,0 1 0,0-1 0,0 0 15,21 0-15,0-21 0,1 21 16,20-21-16,-21 0 0,0 0 0,22 0 16,-22 0-16,21 0 0,-21 0 0,0 0 15,1 0-15,-1 0 0,0-21 16,-21 0-16,0-21 0,0 20 16,0 1-16,0-21 0,0 0 0,0 20 15,-21-20-15,0 0 0,-1-1 16,1 1-16,-21 0 0,21 21 15,0-1-15,-1 1 0,1 0 0,0 21 16,0 0-16,0 0 0,0 0 0,-1 0 16,1 0-16,21 21 15,0 0 1,21-21-16,1 0 16,-1 0-16,0 0 0,0 22 0,0-22 15</inkml:trace>
  <inkml:trace contextRef="#ctx0" brushRef="#br0" timeOffset="105739.69">6265 14753 0,'0'0'0,"-21"0"0,21 21 0,-21-21 0,21-21 47,0 0-47,21 21 0,-21-21 0,21 21 15,-21 21 16,0 21-31,0-20 16,-21-1-16,0 21 0,21-21 0,-21 22 16,21-22-16,-21 21 0,21-21 0,0 22 15,-22-22-15,22 0 0,0 0 16,-21 0-16,21 0 0,0 1 0,21-22 31,1-22-15,-1 1-16,-21 0 0,21-21 0,0 21 15,0-1-15,0 1 0,1 0 16,-22-21-16,21 21 0,0-1 16,-21 1-16,21 0 0,0 0 0,0 21 15,1 0-15,-1 0 16,-21 21-16,21 0 16,0 0-16,-21 22 0,21-1 0,-21-21 15,21 22-15,1-1 0,-22 0 0,21 1 16,0-1-16,0-21 0,0 21 0,0-20 15,1-1-15,-1 0 0,0-21 16,21 0-16,-21 0 0,22 0 0,-22 0 16,21 0-16,-21 0 0,22-21 0,-22 0 15,21-1-15,-21-20 16,1 21-16,-1-21 0,0-1 0,0 1 16,0 0-16,0-1 0,-21 1 0,0 0 15,0-1-15,0 1 0,0 0 0,0-1 16,-21 1-16,0 21 0,21-22 15,-21 43-15,0-21 0,0 21 0,-1 0 16,1 21-16,21 1 16,0-1-16,0 0 0,0 21 15,0 1-15,0-22 0,0 21 0,0 0 16,21 1-16,1-22 0,-1 21 0,0 1 16,0-22-16,0 21 0,0-21 15,22 0-15,-22 1 0,0-1 16,21-21-16,-20 0 0,-1 0 0,21 0 15,0 0-15,-20 0 0,20-21 0,0-1 16,-21 1-16,22 0 0,-1 0 16,-21-21-16,22 20 0,-1-20 0,-21 0 15,0-1-15,0 1 0,1 0 0,-22-22 16,0 22-16,0-22 0,0 22 0,0 0 16,0-22-16,-22 22 0,1 21 15,21 0-15,-21-1 0,0 22 0,0 0 16,0 0-16,21 22 0,-22-1 0,22 21 15,-21 0-15,21 1 16,0-1-16,0 0 0,-21 1 0,21 20 16,-21-20-16,0-1 0,21 0 0,0 1 15,0-1-15,-21-21 0,21 21 16,0 1-16,0-22 0,0 0 0,0 0 16,0 0-16,21-21 15,0 0-15,0-21 16,0 0-16,0 0 0,-21 0 15,22 0-15,-1-1 0,0 1 0,0 0 16,-21 0-16,21 0 0,-21 0 0,0-1 16,21 22-16,1 0 0,-1 0 15,0 0-15,0 0 0,0 22 16,0-1-16,1 0 16,-1 0-16,0 0 0,0 0 0,0 1 15,-21-1-15,21 0 0,1 0 16,-1 0-16,21 0 0,-21 1 0,0-22 15,1 0-15,20 0 0,-21 0 0,21 0 16,-20 0-16,20 0 0,0 0 16,1-22-16,-1 22 0,0-21 0,1 0 15,-1 0-15,0 0 0,-21 0 0,1-1 16,-1 1-16,-21-21 0,0 21 16,0 0-16,0-22 0,-21 22 0,-1 0 15,22 0-15,-21 0 0,-21-1 16,21 22-16,0 0 0,-1 0 0,1 0 15,0 0-15,0 0 0,0 22 0,0-1 16,-1 0-16,22 0 0,0 0 16,-21 0-16,21 1 0,0 20 0,0-21 15,0 0-15,0 0 0,0 22 0,0-22 16,0 0-16,0 0 16,21-21-16,1 0 0,-1 0 0,0 0 15,0 0-15,0 0 0,0 0 0,1 0 16,-1-21-16,0 0 0,0 21 15,-21-21-15,0 0 0,21-1 16,-21 1-16,0 0 0,0 0 0,0 0 16,0 0-16,0-1 0,0 1 0,0 0 15,0 0-15,0 0 188,0 42-126,0 0-46,0 0-16,0 0 16,0 1-1,0-1-15,0 0 0,0 0 16,0 0-1,21-21-15,-21 21 16,22-21 0,-1 0-16,0 0 0,0 0 15,0 0-15,0 0 16,1 0-16,-1 0 0,0 0 16,0 0-16,0 0 0,0-21 15,1 21-15,-1-21 0,0 0 0,0 0 16,0 0-16,0-1 0,1 1 15,-1 0-15,0 0 0,0 0 0,-21-22 16,0 22-16,21-21 0,-21 0 16,21-1-16,-21 1 0,0 0 0,22-1 15,-22-20-15,0 20 0,0 22 16,0-21-16,0 21 0,0 0 0,0-1 16,-22 22-16,1 0 0,0 0 15,21 22-15,0-1 0,-21 21 0,21-21 16,-21 22-16,21 20 0,-21-21 0,21 1 15,0 20-15,0-20 0,0 20 16,0-21-16,0 1 0,0-1 16,0 0-16,0 1 0,0-22 0,21 0 15,0 21-15,-21-20 0,21-1 0,0-21 16,-21 21-16,21-21 0,1 0 16,-1 0-16,0 0 0,0 0 15,-21-21-15,21 0 0,-21-1 16,0 1-16,0 0 0,0 0 0,0 0 15,0 0-15,-21-1 0</inkml:trace>
  <inkml:trace contextRef="#ctx0" brushRef="#br0" timeOffset="105904.59">8911 14690 0,'-21'0'0,"42"0"31,0 0-15,22 0-16,-22 0 0,21 0 0,0 0 15,-20 0-15,20 0 0,21-21 0,-20 21 16,20-22-16,-20 22 0,20 0 16,1 0-16,-1-21 0,1 21 0,-1 0 15,22 0-15</inkml:trace>
  <inkml:trace contextRef="#ctx0" brushRef="#br0" timeOffset="106172.44">10964 14605 0,'-21'0'16,"0"0"-16,21 21 0,-21 0 16,0 1-16,21 20 0,-22-21 15,1 21-15,21-20 0,-21 20 0,0-21 16,0 0-16,0 22 0,21-22 0,-22 21 15,22-21-15,-21 0 0,21 1 0,0-1 16,0 0-16,0 0 16,0 0-16,21-21 15,1 0-15,-1 0 0,0 0 16,0-21-16,0 0 0</inkml:trace>
  <inkml:trace contextRef="#ctx0" brushRef="#br0" timeOffset="106504.25">11282 14669 0,'21'-43'16,"-42"86"-16,63-107 0,-21 43 0,-21 0 0,21 0 16,-42 21-1,0 0-15,0 0 16,0 21-16,0 0 0,-22 0 0,22 0 16,0 0-16,0 1 0,0-1 15,-1 0-15,22 0 0,0 0 0,0 0 16,0 1-16,22-1 15,-1 0-15,0-21 0,21 21 16,-21-21-16,1 21 0,-1-21 0,0 0 16,0 21-16,0-21 0,0 22 0,1-22 15,-22 21-15,0 0 0,0 0 16,0 0 0,-22-21-16,1 21 0,0-21 15,0 22-15,0-22 0,-22 0 0,22 0 16,0 0-16,0 21 0,0-21 0,0 0 15,-22 0-15,22 0 0,0-21 16,0-1-16</inkml:trace>
  <inkml:trace contextRef="#ctx0" brushRef="#br0" timeOffset="106676.15">10943 14351 0,'0'0'0,"0"-21"0,0 0 15,-21 0-15,0-1 0,0 1 16,42 21 31,0 0-47</inkml:trace>
  <inkml:trace contextRef="#ctx0" brushRef="#br0" timeOffset="108964.1">13420 14351 0,'0'0'0,"0"-42"16,0-22-16,0 43 15,0 0-15,0 0 0,0 0 0,0-1 16,-22 1-16,1 21 0,0 0 16,0 0-16,0 0 0,-22 0 0,22 0 15,-21 21-15,0 1 0,-1-1 0,1 21 16,21 0-16,-22 22 0,22-1 15,-21 1-15,21-1 0,0 1 0,21-1 16,0-20-16,0 20 0,0 1 16,0-22-16,0 22 0,21-22 0,0 0 15,0 1-15,0-22 0,22 21 16,-1-21-16,0 0 0,1-21 0,-1 0 16,0 0-16,1 0 0,20 0 0,-21 0 15,1-21-15,-1 0 0,0 0 0,-20 0 16,20 0-16,-21-22 0,0 22 15,0 0-15,-21-21 0,22 20 0,-22-20 16,0 0-16,0 21 0,0-22 0,0 22 16,0 0-16,0 0 0,0 0 0,-22-1 15,22 44 1,0-1-16,0 0 0,0 0 16,0 21-16,0-20 0,0-1 15,0 21-15,0-21 0,0 22 0,0-22 16,22 0-16,-1 0 0,-21 0 15,21 0-15,0 1 0,0-22 16,0 0-16,1 0 0,-1 0 16,0 0-16,0-22 0,0 22 0,0-21 15,1 0-15,-1 0 0,0 21 16,0-21-16,-21-22 0,0 22 0,21 0 16,-21 0-16,0 0 0,0-22 0,0 22 15,0 0-15,0 0 0,0 0 16,0 42-1,0 0 1,0 0-16,0 0 0,0 1 0,0-1 16,0 21-16,0-21 0,0 0 0,21 1 15,-21 20-15,22-21 0,-22 0 16,21 0-16,-21 1 0,21-22 0,0 21 16,0-21-16,0 0 0,1 0 0,-1 0 15,0 0-15,0 0 0,0 0 16,0 0-16,22-21 0,-22-1 0,0 1 15,0 21-15,22-42 0,-22 21 0,0 0 16,0-22-16,0 22 0,0-21 16,1-1-16,-22 22 0,21-21 0,-21 21 15,0-22-15,0 22 0,0 0 0,-21 21 16,-1 0-16,1 0 16,0 0-16,0 21 15,21 0-15,0 1 0,0-1 16,0 0-16,0 0 0,21-21 15,-21 21-15,21 0 0,0 1 0,1-22 16,-22 21-16,21 0 0,0 0 0,-21 0 16,21 0-16,-21 1 0,21-1 15,-21 0-15,0 0 0,0 0 16,0 0 0,21-21-1,1 0 1,-1 0-16,0 0 0,0-21 0,0 21 15,0-21-15,1 21 0,20-21 16,-21 0-16,21 0 0,-20-1 0,-1 1 16,0-21-16,21 21 0,-42-22 0,21 22 15,-21-21-15,0 0 0,0 20 0,0-20 16,0 21-16,0 0 0,-21 21 16,0 0-16,0 0 0,0 0 0,0 0 15,-1 0-15,22 21 0,-21 0 16,21 0-16,0 0 0,0 1 15,0-1-15,0 0 0,21 0 16,1-21-16,-1 21 0,0 0 16,0 1-16,0-1 0,0 0 0,1 21 15,-1-21-15,0 1 0,0-1 0,0 0 16,0 0-16,1 0 0,-1 0 0,-21 1 16,21-1-16,0 0 0,0-21 15,-21 21-15,21-21 0,1 0 0,-1 0 16,0 0-16,0 0 0,0 0 0,0 0 15,22 0-15,-22 0 0,21-21 0,-21 0 16,22 0-16,-22 21 16,21-22-16,-21 1 0,1 0 0,-1-21 0,-21 21 15,0-1-15,0 1 0,0-21 16,0 21-16,0 0 0,0-22 0,0 22 16,0 0-16,-21 21 15,-1 0-15,1 0 0,0 0 0,0 21 16,0 0-16,0 0 0,21 1 15,-22-1-15,22 0 0,0 0 0,0 0 16,0 0-16,0 1 0,0-1 16,22 0-16,-1 0 0,0-21 0,0 21 15,0 0-15,0-21 0,22 0 0,-22 0 16,21 0-16,-21 0 0,22 0 0,-22 0 16,21 0-16,-21 0 0,22-21 0,-22 21 15,21-21-15,-21 0 16,1 0-16,20 0 0,-21-1 0,0 1 15,0 0-15,1 0 0,-22 0 0,0 0 16,21-1-16,-21 1 0,0 42 31,-21 1-31,21-1 16,-22 0-16,1 0 0,21 0 0,-21 0 16,21 1-16,-21-1 0,21 0 15,-21-21-15,21 21 0,0 0 31,0-42-15,0 0 0,0 0-16,0 0 15,0-22-15,0 22 0,21 0 0,0-21 16,0 20-16,-21-20 0,21 21 16,1 0-16,-1 0 0,0-1 0,-21 1 15,21 21-15,0 0 0,-21 21 16,21 1-16,-21-1 0,0 0 0,0 0 15,22 0-15,-22 0 0,0 1 16,0 20-16,0-21 0,0 0 0,0 0 16,0 1-16,0-1 0,21 0 0,0 0 15,0 0-15,0-21 0,0 21 16,1-21-16,-1 0 16,0 0-16,0 0 0,21 0 0,-20 0 15,-1-21-15,0 0 0,0 21 0,21-21 16,-20 0-16,-1 0 0,0-1 0,-21-20 15,21 21-15,0-21 0,0 20 0,-21-20 16,22 0-16,-22-22 0,21 22 16,-21 0-16,0-22 0,21 22 0,-21-1 15,21 1-15,-21 21 0,21-21 0,-21 20 16,0 44 0,0-1-16,0 21 0,-21-21 15,0 22-15,0-1 0,21 0 16,-21 1-16,21-1 0,0 0 0,-22 1 15,22-1-15,0 0 0,0-21 0,0 22 16,0-22-16,0 0 0,0 0 16,0 0-16,0 1 0,22-22 0,-22 21 15,21-21-15,0 0 0,0 0 16,0 0-16,0 0 0,1 0 16,-22-21-16,0-1 0,21 22 0,-21-21 15,0 0-15,21 0 0,-21 0 16</inkml:trace>
  <inkml:trace contextRef="#ctx0" brushRef="#br0" timeOffset="109152">16743 14584 0,'0'0'0,"-21"0"0,-1 0 0,1 0 16,42 21 15,1-21-31,-1 0 0,21 0 0,-21 0 16,22 0-16,-1 0 0,-21 0 0,21 0 15,1 0-15,-22 0 0,0 0 16,21-21-16,-20 21 0,-22-21 16,21 21-16,0-21 15,-21-1-15</inkml:trace>
  <inkml:trace contextRef="#ctx0" brushRef="#br0" timeOffset="112207.52">20024 14626 0,'0'0'0,"0"-21"0,21 21 0,0 0 0,0 0 16,0 0-16,0-21 0,1 21 0,-1-21 16,0 21-16,0-21 0,0 21 15,0-22-15,1 1 16,-22 0-1,0 0-15,-22 0 16,1 21 0,0-21-16,0 21 0,0 0 15,0 0-15,-1 0 0,1 0 0,0 0 16,0 0-16,-21 0 0,20 21 16,1 0-16,-21 0 0,21 0 0,0 22 15,-1-22-15,1 21 0,0 0 0,0 1 16,21-1-16,0 0 0,0 1 0,0-22 15,0 21-15,0-21 0,0 22 16,0-22-16,0 0 0,21 0 0,0-21 16,0 0-16,1 0 0,-1 0 15,21 0-15,-21 0 0,22 0 0,-22 0 16,21-21-16,-21 0 0,22 0 16,-1 0-16,-21-1 0,0 1 0,0-21 15,1 21-15,-1 0 0,0-22 16,-21 1-16,21 21 0,-21-22 0,0 22 15,0 0-15,0 0 0,21 42 16,-21 0 0,21 0-16,-21 1 0,22 20 15,-1 0-15,0-21 0,-21 22 0,21-22 16,0 21-16,0-21 0,1 22 0,-1-22 16,-21 0-16,21 0 0,0 0 15,0-21-15,0 22 0,1-22 16,-1 0-16,0 0 0,21 0 0,-21 0 15,1 0-15,-1 0 0,0 0 0,0-22 16,0 1-16,0 0 0,1 0 0,-1 0 16,0 0-16,0-1 0,0-20 15,0 21-15,1-21 0,-1 20 0,0-20 16,0 0-16,0 21 0,0-1 0,1 1 16,-22 0-16,21 21 0,0 0 0,0 0 15,-21 21 1,0 0-16,21-21 0,-21 22 15,0-1-15,0 0 0,0 0 16,21-21 0,-21-21 15,0 0-31,0 0 0,-21-1 16,0 1-16,0 0 15,0 0-15,0 21 0,-1 0 16,1-21-16,0 21 0,0 0 15,21 21-15,-21 0 0,21 0 0,0 0 16,0 1-16,0 20 16,0-21-16,0 21 0,0-20 0,0 20 15,0-21-15,0 0 0,21 22 0,0-22 16,0 0-16,0 0 0,1 0 0,-1-21 16,0 21-16,0-21 0,0 0 15,0 0-15,22 0 0,-22 0 0,0 0 16,0 0-16,0 0 0,1 0 0,-1 0 15,0-21-15,0 0 0,-21 0 0,21 0 16,0 0-16,1-1 16,-1 1-16,0 0 0,-21-21 0,21 21 15,0-22-15,0 22 0,-21 0 0,0 0 16,22 0-16,-1 21 16,-21 21-1,0 0-15,0 0 16,0 0-16,0 0 31,0-42 0,0 0-15,0 0-16,0 0 16,-21 21-1,-1-21-15,1 21 16,0 21-1,0 0-15,21 0 0,-21 0 0,0 0 16,21 1-16,-22 20 0,22-21 0,-21 21 16,21-20-16,0 20 0,0-21 0,0 0 15,0 22-15,0-22 0,0 0 16,21 0-16,1 0 0,-22 0 0,42-21 16,-21 22-16,0-22 0,0 0 0,22 0 15,-22 0-15,21 0 0,-21 0 0,22-22 16,-22 22-16,0-21 0,21 0 15,-20 0-15,-1 0 0,0 0 16,0-1-16,0-20 0,0 21 0,1-21 16,-1 20-16,-21 1 0,0-21 0,0 21 15,0 0-15,0-1 0,0 44 32,0-1-32,0 0 15,0 0-15,0 21 0,0-20 0,0-1 16,0 0-16,0 0 0,0 0 15,0 0-15,0 1 0,0-1 0,0 0 16,0 0-16,21-21 0,0 0 0,0 21 16,0-21-16,1 0 15,-1 0-15,0 0 0,21 0 16,-21-21-16,1 0 0,-22 0 0,21 21 16,0-21-16,0-1 0,-21 1 0,0-21 15,0 21-15,0 0 0,0-22 16,0 22-16,0-21 0,0-1 0,-21 1 15,0 21-15,0-21 0,-1 20 0,1-20 16,0 21-16,0 21 0,0 0 0,0 0 16,-1 0-16,1 0 0,0 0 15,0 21-15,0 21 0,0-20 0,21 20 16,0-21-16,-22 21 0,22 1 0,0-22 16,0 21-16,0-21 0,0 22 0,22-22 15,-1 0-15,-21 0 16,21 0-16,0 1 0,0-1 0,22-21 15,-22 0-15,0 0 0,21 0 0,1 0 16,-1 0-16,0 0 0,22 0 16,-22 0-16,22 0 0,-22-21 0,0-1 15,1 22-15,-1-21 0,0 0 0,-21 0 16,22 0-16,-22 0 0,0-1 0,-21 1 16,21 0-16,-21 0 0,0 0 15,-21 21 1,0 21-1,21 0-15,0 0 0,-21 0 0,21 1 16,0-1-16,0 0 16,0 0-16,0 0 0,0 0 0,0 1 15,0-1-15,0 0 0,21-21 16,0 0-16,0 21 0,0-21 0,1 0 16,-1 0-16,0 0 0,0 0 15,0 0-15,0-21 0,1 21 0,-1-21 16,0 0-16,0 21 0,-21-22 0,0 1 15,21 0-15,-21 0 0,21 0 0,-21 0 16,0-1-16,0 1 0,0 0 16,22 21-16,-22 21 31,0 0-31,0 1 16,-22-1-16,22 0 0,-21-21 15,21 21-15,0 0 0,-21-21 16,21 21-16,21-21 47,-21-21-47,21 0 15,-21 0-15,22 0 0,-1 0 16,-21-1-16,0 1 0,21 0 16,0 21-1,-21 21 1,0 0-16,0 1 15,0-1-15,21 0 0,-21 0 16,21 0-16,1 0 0,-1-21 16,0 22-16,0-22 15,0 0-15,0 0 0,22 0 0,-22 0 16,21 0-16,-21 0 0,22 0 0,-22 0 16,21-22-16,-21 1 0,1 0 0,-1 21 15,0-21-15,0 0 0,0-22 16,0 22-16,-21-21 0,0 21 15,22-22-15,-22-20 0,21 21 0,-21-22 16,21 1-16,-21-1 0,0 1 0,0 20 16,21-20-16,-21 20 0,0 1 15,21 21-15,-21 0 0,0 0 0,0 42 16,-21-21-16,0 42 16,21-21-16,-21 22 0,0-1 15,-1 0-15,1 22 0,0-22 0,0 0 16,21 1-16,0-1 0,-21 0 0,21 1 15,-21-1-15,21-21 0,0 22 16,0-22-16,0 0 0,0 21 16,0-21-16,0 1 0,21-22 15,-21 21-15,21-21 0,0 0 16,-21-21 0,0-1-1,0 1-15,0 0 0</inkml:trace>
  <inkml:trace contextRef="#ctx0" brushRef="#br0" timeOffset="112368.43">23558 14626 0,'-21'0'16,"42"0"-16,-63 0 15,63 0 17,0 0-32,1 0 0,-1 0 0,0-21 15,21 21-15,-21 0 16,22 0-16,-22-21 0,21 0 0,1 21 15,-1-21-15,0-1 0,1 22 0,-1-21 16</inkml:trace>
  <inkml:trace contextRef="#ctx0" brushRef="#br0" timeOffset="112604.29">25569 14753 0,'0'0'0,"-42"0"0,21 0 16,21-21-1</inkml:trace>
  <inkml:trace contextRef="#ctx0" brushRef="#br0" timeOffset="113081.55">25569 14309 0,'0'0'0,"0"-21"0,0-22 0,0 22 16,0 0-16,0 0 0,-21 42 31,21 0-31,-21 21 0,0 1 15,21 20-15,0 1 0,0-1 0,0 1 16,0-1-16,0 1 0,-21-1 0,21-20 16,0 20-16,0-21 0,-22 1 15,22-1-15,0 0 0,0 1 0,-21-22 16,21 0-16,-21 21 0,0-20 0,21-1 16,-21-21-16,21-21 31,0-1-16,0 1-15,0-21 0,21 21 0,0 0 16,0-22-16,0 22 0,1-21 0,20-1 16,0 22-16,1 0 0,-1 0 15,0 0-15,22 0 0,-22 21 0,0 0 16,1 0-16,-1 0 0,-21 21 0,0 0 16,1-21-16,-22 42 0,0-21 15,0 1-15,-22-1 0,-20 0 0,21 0 16,0 0-16,-22 0 0,1-21 0,21 22 15,-21-1-15,-1 0 0,22-21 16,-21 0-16,21 21 0,-1-21 0,1 0 16,0 0-16,0 0 0,21-21 31,21 21-31,0-21 0,0 21 16,22-21-16,-22-1 0,21 22 15,1-21-15,-1 0 0</inkml:trace>
  <inkml:trace contextRef="#ctx0" brushRef="#br0" timeOffset="115087.67">26374 14732 0,'0'0'0,"42"-21"0,-42 0 15,0 0-15,0-1 0,0 1 16,-21 21-16,0 0 16,-1 21-16,1-21 0,0 22 15,21-1-15,-21 0 0,0 21 0,0-21 16,21 1-16,-22 20 0,22-21 0,0 0 15,0 22-15,0-22 0,0 0 0,0 0 16,0 0-16,0 0 16,0 1-16,22-22 0,-1 0 15,0 0-15,0 0 0,0 0 16,0-22-16,1 1 0,-1 21 0,-21-21 16,0 0-16,21 0 0,-21 0 15,21-22-15,-21 22 0,0-21 16,0 21-16,0-22 0,0 1 0,0 0 15,0-1-15,0 22 0,0-21 0,21 21 16,-21-1-16,0 44 16,0-1-1,0 0-15,0 0 0,0 21 0,0-20 16,0 20-16,0-21 0,0 21 16,0-20-16,0 20 0,0-21 0,0 0 15,21 0-15,1 1 0,-1-1 0,0 0 16,0-21-16,0 0 0,0 0 0,1 0 15,20 0-15,-21 0 0,0 0 16,22 0-16,-22-21 0,0 21 16,21-21-16,-21-1 0,1 1 0,-1 0 15,0-21-15,0 21 0,-21-22 0,21 1 16,-21 0-16,21-1 0,-21 1 16,0-22-16,22 1 0,-22 21 0,21-22 15,0 22-15,0-22 0,-21 43 0,0-21 16,0 21-16,21-1 0,-21 44 15,0-1 1,0 0-16,-21 21 0,21 1 0,0-1 16,-21 21-16,21-20 0,-21 20 15,21 1-15,0-22 0,0 0 0,0 1 16,0 20-16,0-42 0,21 22 16,0-1-16,0-21 0,0 0 0,1 22 15,-1-22-15,21-21 0,-21 21 16,0 0-16,1-21 0,20 0 0,-21 0 15,0 0-15,0 0 0,22 0 0,-22 0 16,21-21-16,-21 0 0,22 21 0,-22-21 16,0 0-16,0-22 0,0 22 15,1 0-15,-1-21 0,-21-1 0,0 22 16,0-21-16,0-1 0,0 22 16,0-21-16,0 21 0,-21 21 0,-1 0 15,-20 0-15,21 0 0,0 0 16,0 21-16,-1 0 0,1 0 15,0 0-15,0 22 0,0-22 0,0 0 16,-1 0-16,22 22 0,0-22 0,-21 0 16,21 0-16,0 0 0,0 0 15,0 1-15,21-22 16,-21 21-16,22-21 0,-1 0 0,0 0 16,0 0-16,0 0 15,0-21-15,1-1 0,-1 22 0,-21-21 16,21 0-16,-21 0 0,21 0 15,-21 0-15,0-1 0,0-20 0,0 21 0,21 0 16,-21 0-16,0-1 0,0 44 31,0-1-31,0 21 16,0-21-16,0 0 0,0 1 0,0-1 16,21 0-16,1 0 0,-1 0 15,0 0-15,0 1 0,0-22 16,0 0-16,1 0 0,-1 0 15,0 0-15,0 0 0,0 0 0,0 0 16,22 0-16,-22-22 0,0 22 16,0-21-16,0 0 0,1 21 15,-1-21-15,0 0 0,0-22 0,-21 22 16,0 0-16,0 0 0,21-21 0,-21 20 16,0 1-16,-21 42 31,21 1-31,0-1 0,-21 0 15,21 0-15,-21 0 0,21 22 16,0-22-16,0 0 0,0 0 0,-21 0 16,21 0-16,-22 1 0,22-1 15,0-42 32,0-1-31,0 1-16,22 0 15,-1 0-15,-21 0 0,21 0 16,0-22-16,-21 22 0,21 0 0,0 21 16,-21-21-16,22 21 0,-1 0 15,0 21-15,0-21 16,-21 21-16,21 0 0,0 0 0,1 1 16,-1-1-16,0 0 0,0 0 15,0 0-15,0-21 0,1 21 0,-1-21 16,0 0-16,0 0 0,0 0 15,0 0 1,-21-21 0,0 0-16,22 21 15,-22-21-15,21 0 0,0 0 16,-21-1-16,21 1 0,0 0 0,0-21 16,1 21-16,-22-1 0,21 1 0,0-21 15,0 42-15,0-21 0,0 21 16,1 0-16,-22 21 31,0 0-31,21-21 63,-21-21-48,0 0 1,0 0-16,0-1 15,0 1 1,-21 21-16,-1 0 16,1 0-16,0 21 0,0-21 15,21 22-15,-21-1 0,0 21 0,21-21 16,0 0-16,-22 22 0,22-22 16,0 0-16,0 0 0,0 22 15,0-22-15,0 0 0,0 0 0,22 0 16,-1 0-16,21-21 0,-21 22 0,22-1 15,-1-21-15,0 0 0,1 0 16,-1 0-16,0 0 0,1 0 0,-22 0 16,21 0-16,-21 0 0,22-21 0,-22-1 15,0 1-15,0 0 0,0 0 0,0 0 16,1-22-16,-22 22 0,0 0 16,0-21-16,0 21 0,0-1 0,0 1 15,-22 21 1,1 0-16,0 21 15,21 1-15,0-1 0,0 0 16,0 0-16,0 0 0,0 0 16,0 1-16,0-1 0,21 0 0,0 0 15,22-21-15,-22 21 0,0 0 16,21-21-16,-20 22 0,20-22 0,-21 0 16,21 0-16,-20 0 0,-1 0 0,21 0 15,-21 0-15,0 0 0,1 0 16</inkml:trace>
  <inkml:trace contextRef="#ctx0" brushRef="#br0" timeOffset="115439.99">30861 14520 0,'0'0'16,"-21"-21"-16,-22-21 0,22 0 0,0-1 0,-42-63 15,63 64-15,0 0 16,0 21-16,0-22 0,21 22 16,0-21-16,0 21 0,0-1 0,22 1 15,-1 21-15,0 0 0,1 0 0,-1 0 16,-21 0-16,21 21 16,1 1-16,-22 20 0,0-21 0,0 21 15,-21 1-15,0-22 0,0 21 0,0 22 16,-21-22-16,0 0 0,0 1 15,-22-1-15,22-21 0,-21 22 0,0-1 16,20-21-16,-20 21 0,21-20 16,-21-1-16,20 0 0,1 0 0,0 0 15,0 0-15,0 1 0,0-1 0,-1 0 16,22 0-16,-21-21 0,0 21 0,0 0 16,21 1-16</inkml:trace>
  <inkml:trace contextRef="#ctx0" brushRef="#br0" timeOffset="115732.82">30607 15388 0,'0'0'0,"0"21"0,0 1 15,21-22 17,0 0-32,0-22 15,1 22-15,-22-21 0,21 0 0,0 0 16,-21 0-16,-21 21 31,0 0-31,-1 0 0,1 0 16,0 0-16,21 21 0,-21 0 15,21 0-15,-21-21 0,21 21 16,0 1 0,21-22-1,-21-22 1,0 1-1,0 0-15</inkml:trace>
  <inkml:trace contextRef="#ctx0" brushRef="#br1" timeOffset="136993.07">12382 0 0,'22'0'0,"-44"0"93,1 0-93,0 0 16,0 0 0,0 0-1,0 0-15,-1 0 16,1 0-16,0 0 15,0 0-15,0 0 0,0 0 0</inkml:trace>
  <inkml:trace contextRef="#ctx0" brushRef="#br1" timeOffset="138571.14">11959 148 0,'0'0'16,"21"0"-16,0 0 0,1 0 15,-1-21 1,0 21-16,-42 0 63,0 0-48,-1 21-15,1-21 0,-21 21 16,21 1-16,-22-1 0,22 0 0,-21 0 15,0 0-15,-1 0 0,1 1 0,0-1 16,-1 0-16,1 21 0,0-21 16,-22 1-16,22-1 0,-22 0 0,1 0 15,20 0-15,-20 0 0,21 1 0,-22-1 16,22 0-16,-1 0 0,1 0 16,0 0-16,-1-21 0,1 22 0,21-1 15,-21 0-15,-1-21 0,22 21 16,0 0-16,-21-21 0,20 21 0,1 1 15,0-22-15,0 21 0,0 0 16,0-21-16,-1 21 0,1-21 0,0 21 16,0-21-16,0 0 15,21 21-15,0-42 47,0 0-31,0 0-16,21 0 15,0 0-15,-21-1 16,21 22-16,0-21 0,-21 0 16,22 0-16,-1 0 0,0 0 0,0-1 15,0 1-15,22 21 0,-22-21 0,0 0 16,0 0-16,0 0 0,0 21 16,1-22-16,-1 1 0,0 21 0,-21-21 15,21 21-15,0-21 0,-21 0 16,0 42 31,-21-21-32,0 21-15,21 0 0,-21 0 0,0-21 16,-1 22-16,1-1 0,21 0 16,-21 0-16,0 0 0,0-21 15,0 21-15,-1 1 0,1-1 0,0 0 16,0 0-16,0 0 0,0 0 0,-1 1 15,1-1-15,0-21 0,0 21 16,21 0-16,-21-21 0,21 21 16,-21-21-16,21 21 78,21-21-78,0 0 15,0 0-15,0 0 0,0 22 0,1-22 16,20 0-16,-21 0 0,21 21 16,1-21-16,-1 0 0,0 21 0,1-21 15,-1 21-15,-21-21 0,22 0 0,-1 21 16,-21-21-16,0 21 0,0-21 16,1 0-16,-1 0 0,-21 22 15,21-22 32,-21-22 16</inkml:trace>
  <inkml:trace contextRef="#ctx0" brushRef="#br1" timeOffset="140519.56">6583 487 0,'0'0'0,"0"-21"63,21 21-63,-21-21 15,0-1-15,21 22 0,-21-21 16,0 0-16,21 21 0,-21-21 16,0 0-16,-21 21 15,0 0 1,0 0-16,-22 0 0,22 0 16,-21 0-16,21 0 0,-22 21 0,22 0 15,-21-21-15,21 21 0,0 0 0,-22 1 16,22-1-16,0 0 0,0 0 15,0 0-15,-1 0 0,22 1 0,0-1 16,0 0-16,0 0 0,0 0 16,0 0-16,22 1 0,-1-22 15,0 21-15,0 0 0,0-21 0,0 21 16,1 0-16,-1-21 0,21 21 16,-21 1-16,0-22 0,22 21 15,-22 0-15,0 0 0,-21 0 16,21-21-16,-21 21 0,0 1 15,-21-1-15,0 0 0,0 0 16,-22-21-16,1 21 0,21 0 0,-21-21 16,-1 22-16,22-22 0,-21 0 15,21 0-15,-22 0 0,22 0 0,0 0 16,0 0-16,0 0 0,-1-22 0,22 1 16,-21 21-16,21-21 15,0 0-15,0 0 16,0 0-1,21 21 1,1 0-16,-1 0 0,0-22 0,0 22 16,0 0-16,0-21 0,1 0 0</inkml:trace>
  <inkml:trace contextRef="#ctx0" brushRef="#br1" timeOffset="140864.37">6858 466 0,'0'0'0,"0"-21"15,0-1 1,0 44 15,0-1-31,-21 0 16,21 21-16,0-21 0,-21 1 0,21 20 15,0-21-15,0 21 0,0 1 16,0-1-16,-22 0 0,22 1 0,-21-22 16,21 21-16,-21 1 0,21-22 0,-21 21 15,21-21-15,0 0 0,0 1 16,0-1-16,0 0 0,0 0 16,0-42 15,0 0-16,0 0-15,0-1 0,21 1 0</inkml:trace>
  <inkml:trace contextRef="#ctx0" brushRef="#br1" timeOffset="141068.76">6604 826 0,'0'0'0,"-21"0"0,42-22 31,0 22-15,0 0-16,0-21 16,1 21-16,-1-21 0,0 21 0,0 0 15,0 0-15,0 0 0,1-21 0,-1 21 16,0 0-16,0 0 16,0 0-16</inkml:trace>
  <inkml:trace contextRef="#ctx0" brushRef="#br1" timeOffset="142663.89">7472 868 0,'0'-21'15,"0"0"-15,0-1 16,0 1 0,0 0-16,0 0 0,0 0 15,0 0-15,-21-1 0,21 1 0,-22 0 16,22 0-16,-21 21 16,0 0-16,0 0 15,0 0-15,0 0 16,-1 21-16,1 0 15,0 0-15,0 22 0,0-22 0,21 21 16,-21-21-16,21 22 0,-22-1 0,22-21 16,0 22-16,0-22 0,0 0 15,0 0-15,0 0 0,0 0 0,0 1 16,22-22-16,-1 0 0,0 0 16,0 0-16,0 0 15,0 0-15,1-22 0,-1 22 0,-21-21 16,21 0-16,0 0 0,0 21 0,0-21 15,-21 0-15,22-1 0,-22-20 16,21 21-16,-21 0 0,21 0 16,-21-1-16,0-20 0,0 21 0,0 0 15,0 0-15,0-1 16,0 44 0,0-1-1,0 0-15,0 0 0,0 0 16,0 22-16,0-22 0,0 0 0,0 21 15,0-21-15,0 1 0,0-1 0,0 0 16,0 0-16,0 0 0,0 0 16,21 1-16,0-1 0,0-21 15,1 0-15,-1 0 16,0 0-16,0 0 0,0 0 0,0 0 16,1-21-16,20 21 0,-21-22 15,0 1-15,0 0 0,1 0 0,-1 0 16,0 0-16,0-22 0,0 22 0,-21-21 15,21 21-15,-21-22 0,22 1 16,-22 0-16,0-1 0,0 1 0,0 21 16,0-64-16,21 43 0,-21 21 15,0-22-15,0 22 0,0 0 16,0 0-16,0 0 16,0 42-1,0 0-15,0 0 16,0 0-16,0 0 0,0 22 15,0-22-15,0 21 0,0-21 0,-21 22 16,21-1-16,0 0 0,0-20 16,0 20-16,-22 0 0,22 1 0,0-22 15,-21 21-15,21 0 0,0-20 0,0-1 16,0 0-16,0 0 0,0 0 16,0 0-16,21 1 0,1-22 0,-1 0 15,0 0-15,0 0 0,0 0 16,22 0-16,-22 0 0,0 0 15,0-22-15,0 22 0,0-21 0,1 0 16,-1 0-16,0 0 0,-21 0 0,21-22 16,-21 22-16,21 0 15,-21-21-15,0 20 0,0 1 0,0 0 16,21 0-16,-21 0 0,0 42 31,0 0-15,0 0-16,0 0 0,0 1 0,0-1 15,0 0-15,0 0 0,0 0 16,0 0-16,0 22 0,0-22 0,0 0 16,0 0-16,0 0 15,22 1-15,-1-22 0,0 0 16,0 0-16,0 0 16,0 0-16,1 0 0,-1 0 15,0 0-15,0-22 0,-21 1 0,21 0 16,0 21-16,1-21 0,-22 0 15,21-22-15,0 22 0,-21 0 0,21-21 16,0 21-16,0-1 0,-21 1 0,22 0 16,-1 0-16,-21 0 0,21 21 15,0 0-15,0 0 16,-21 21 15,0-42 32,0 0-48,0-1-15,0 1 32,-21 21-17,0 0 1,21 21-16,-21 1 0,0-1 0,-1 0 15,1 0-15,21 0 16,-21 0-16,0 1 0,21-1 0,-21 21 0,21-21 16,0 0-16,0 1 0,0-1 15,0 0-15,0 0 0,0 0 16,0 0-16,0 1 0,21-22 16,0 0-16,0 0 0,0 0 0,1 0 15,-1 0-15,0 0 0,21 0 0,-21 0 16,1 0-16,-1-22 0,0 22 15,0 0-15,0-21 0,0 0 16,1 0-16,-22 0 0,0 0 16,21 21-16,-21-22 15,0-20-15,21 21 0,-21 0 0,0 0 16</inkml:trace>
  <inkml:trace contextRef="#ctx0" brushRef="#br1" timeOffset="143007.69">8678 296 0,'0'0'16,"-21"0"-16,0 0 0,0 0 0,0 0 15,-1 0-15,22 22 16,0-1-1,22-21 17,-1 0-32,-21-21 47,0 42 15</inkml:trace>
  <inkml:trace contextRef="#ctx0" brushRef="#br1" timeOffset="143283.54">7810 593 0,'0'0'0,"-21"21"0,42-21 47,1 0-47,20 0 0,-21 0 0,21 0 15,1 0-15,-22 0 0,21 0 16,1 0-16,-22 0 0,0 0 0,0 0 15,0 0-15,-42 0 47</inkml:trace>
  <inkml:trace contextRef="#ctx0" brushRef="#br1" timeOffset="145556.96">12425 233 0,'0'-21'0,"0"0"32,0-1-17,0 1 1,0 0-1,0 0 1,0 42 31,0 0-47,21 0 0,0-21 16,0 22-16,0-1 0,22 0 15,-22 21-15,21-21 0,1 1 0,-22 20 16,42-21-16,-20 21 0,-1-20 15,0-1-15,22 21 0,-1-21 16,-20 22-16,20-22 0,-21 0 0,22 0 16,-1 21-16,-20-20 0,-1-1 0,22 0 15,-22 0-15,0 0 0,1 0 16,-1 1-16,-21-1 0,21 0 0,-20-21 16,-1 21-16,0-21 0,0 0 0,0 0 15,-21 21 1,0-42 31,0 0-32,0 0 1,0 0-16,0-1 16</inkml:trace>
  <inkml:trace contextRef="#ctx0" brushRef="#br1" timeOffset="145967.72">13716 614 0,'21'21'62,"0"0"-46,0 0-16,1-21 16,-1 22-16,0-1 0,0 0 15,-21 0-15,21 0 0,0 0 16,-21 1-16,0-1 16,0 0-16,0 0 15,0 0-15,-21 0 0,0-21 0,0 22 16,0-1-16,0 0 0,-1 0 0,1-21 15,-21 21-15,21 0 0,0 1 16,-22-22-16,22 21 0,0 0 0,0-21 16,0 21-16,-1-21 0,1 0 0,0 21 15,0-21 1,0 21-16,42-21 31,0 0-15,21-21-16,-20 0 0</inkml:trace>
  <inkml:trace contextRef="#ctx0" brushRef="#br1" timeOffset="146329.01">14711 550 0,'0'0'16,"0"-21"-16,-21 21 0,-1 0 0,22-21 0,-21 21 15,0 0 1,21 21-16,0 0 16,-21 22-16,21-22 0,0 0 15,0 21-15,0 1 0,0-1 16,0 0-16,0-20 0,0 20 0,0 0 15,0 1-15,0-22 0,0 21 0,0-21 16,0 0-16,-21 22 0,21-22 16,0 0-16,0 0 0,0 0 15,0-42 17,0 0-17</inkml:trace>
  <inkml:trace contextRef="#ctx0" brushRef="#br1" timeOffset="146764.76">14457 699 0,'0'0'15,"0"-22"-15,0-20 0,0 21 0,0 0 0,0 0 16,0-1-16,0 1 0,0 0 16,21 0-16,0 0 0,0 21 15,0-21-15,1 21 0,-1 0 0,21 0 16,-21 0-16,0 0 15,22 21-15,-22 0 0,0 0 0,0 0 0,0 22 16,22-1-16,-22 0 0,0 1 0,0-1 16,-21 0-16,21 1 0,1-1 15,-1 0-15,-21 1 0,0-22 16,0 21-16,21-21 0,-21 22 0,0-22 16,21 0-16,-21 0 0,21-21 46,-21-21-46,0 0 0,21 0 0,-21-1 16,0 1-16,0-21 0,0 21 16,22-22-16,-22-20 0,21 21 15,0-1-15,-21 1 0,0 0 0,21-22 16,-21 22-16,21-1 0,-21 22 0,0-21 16,0 21-16,0 0 0,0-1 15,0 44 1,0-1-1,21 0-15,-21 0 0,22 0 16,-22 0-16,0 1 0,21 20 0,0-21 16,-21 0-16</inkml:trace>
  <inkml:trace contextRef="#ctx0" brushRef="#br1" timeOffset="147531.84">15600 826 0,'0'0'0,"0"-22"0,21 22 0,-21-21 16,0 0-16,21 0 16,-21 0-16,0 42 31,-21 0-31,0-21 0,0 21 16,-1 22-16,22-22 0,-21 0 0,0 0 15,21 0-15,0 0 0,0 1 0,-21 20 16,21-21-16,0 0 0,0 0 15,0 1-15,0-1 16,21-21-16,0 0 16,0 0-1,-21-21 1,0-1-16,22 1 16,-22 0-16,0 0 0,0 0 0,0 0 15,0-22-15,0 22 0,0 0 16,0-21-16,0 20 0,0 1 0,0 0 15,21-21-15,0 21 0,0-1 16,0 1-16,0 21 0,1 0 0,-1-21 16,0 21-16,0 0 0,21 0 15,-20 0-15,-1 21 0,0 0 16,0 1-16,-21-1 0,21 0 16,-21 21-16,0-21 0,0 1 15,0 20-15,0-21 0,0 0 0,0 0 16,0 1-16,0 20 0,0-21 0,0 0 15,0 0-15,0 1 0,0-1 16,0-42 31,0-1-31,0 1-16,0 0 0,0 0 0,0 0 15,0-22-15,0 22 0,21-21 0,1 0 16,-1 20-16,0-20 0,0 21 15,0 0-15,0 0 0,1-1 16,-1 1-16,0 21 0,21 0 0,-21 0 16,1 0-16,-1 21 0,21 1 0,-21-1 15,0 0-15,1 0 0,-1 21 16,-21-20-16,0 20 0,0-21 0,0 21 16,0-20-16,0 20 0,0-21 0,0 0 15,0 0-15,0 1 0,0-1 0,-21 0 16,21 0-16,-22 0 0,1 0 15,21-42 17,0 0-17,0 0-15</inkml:trace>
  <inkml:trace contextRef="#ctx0" brushRef="#br1" timeOffset="148571.51">17060 550 0,'0'0'0,"0"-21"15,0 0 1,0 0-16,0 0 16,0 0-1,-21 21 1,0 0-16,0 0 0,0 21 16,-1-21-16,1 21 0,0 0 0,0 0 15,0 0-15,0 1 0,21-1 0,0 0 16,0 0-16,0 0 0,0 0 15,0 1-15,0-1 0,0 0 16,21 0-16,-21 0 0,21 0 16,0 22-16,21-22 0,-20 0 15,-1 0-15,0 0 0,0 1 0,0-1 16,0 0-16,-21 0 0,0 0 0,0 0 16,0 1-16,0-1 0,0 0 15,-21-21-15,0 21 0,-21-21 16,21 0-16,-22 0 0,1 0 0,0 0 15,20 0-15,-20 0 0,0 0 16,21 0-16,-1 0 0,1-21 0,0 21 16,0-21-16,0 0 0,42 21 31,0 0-15,0 0-16,0 0 0,22 0 0,-22 21 15,0-21-15,0 21 0,22 0 16,-22-21-16,21 21 0,-21-21 0,0 0 15,22 21-15,-1-21 0,-21 0 0,22 0 16,-1 0-16,0 0 0,1 0 0,-1 0 16,0 0-16,1-21 0,-1 21 15,0-21-15,1 0 0,-22 21 0,21-21 16,-21 0-16,0-1 0,1-20 0,-1 21 16,0-21-16,0 20 15,0-20-15,-21 0 0,21-1 0,1 1 16,-22 0-16,0-1 0,21 1 0,-21 0 15,21-1-15,-21 22 0,0-21 16,0 21-16,0 0 0,0 42 31,0 0-31,0 0 0,0 21 16,0-20-16,-21 20 0,0 0 0,-1 1 16,22-1-16,0 0 0,-21 1 0,21-22 15,-21 21-15,21 0 0,0 1 16,0-22-16,0 0 0,0 0 0,0 0 15,0 1-15,0-1 0,0 0 16,21-21 0,0 0-16,1 0 15,-22-21-15,21 0 16,-21-1-16,0 1 0,0 0 16,0 0-16,0 0 0,0 0 15</inkml:trace>
  <inkml:trace contextRef="#ctx0" brushRef="#br1" timeOffset="148748.42">17462 762 0,'0'0'0,"-21"0"15,42 0 1,1 0 0,-1 0-16,21-21 0,0 21 0,-20 0 15,20 0-15,-21-21 0,21 21 16,-20-21-16,20 21 0,-21 0 0,21 0 15,-20-22-15,-1 22 0,0 0 0,0 0 16,0 0-16</inkml:trace>
  <inkml:trace contextRef="#ctx0" brushRef="#br1" timeOffset="150199.62">18288 1037 0,'21'0'0,"0"0"16,0 0-16,1 0 0,-1-21 16,-21 0-16,21 0 0,-21 0 0,21-1 15,-21 1-15,0 0 0,0 0 16,0-21-16,0 20 0,0 1 0,0 0 16,-21 0-16,0 0 0,0 0 0,-1-1 15,1 22-15,0 0 0,0 0 16,-21 0-16,20 22 0,1-1 0,-21 0 15,21 0-15,0 21 0,-1 1 16,1-22-16,0 21 0,0 1 16,21-1-16,-21-21 0,21 0 0,0 22 15,0-22-15,0 0 0,0 0 16,21-21-16,0 0 0,0 0 0,22 0 16,-22 0-16,0 0 0,21-21 15,-21 0-15,1 21 0,20-21 0,-21-1 16,0-20-16,0 21 0,1 0 0,-22 0 15,21-22-15,0 1 0,-21 21 16,0-22-16,0 22 0,21 0 0,-21 0 16,0 0-16,21 21 0,-21 21 31,0 0-31,0 0 16,-21 0-16,0 1 0,21 20 0,-21-21 15,21 21-15,0-20 0,0 20 16,0-21-16,0 0 0,0 0 0,0 1 15,0-1-15,0 0 0,21 0 0,0-21 16,0 0-16,0 0 0,1 0 16,-1 0-16,0 0 0,0 0 0,0-21 15,22 21-15,-22-21 0,0 0 0,0-1 16,21 1-16,-20 0 0,-1-21 16,0-1-16,0 1 0,-21 0 0,21-1 15,0 1-15,1 0 0,-22-1 16,0 1-16,21-21 0,-21 41 0,21-20 15,-21 21-15,0-21 0,0 20 16,0 44 15,-21-1-31,21 0 0,-21 0 0,21 21 16,0-20-16,-22-1 0,22 21 0,-21 0 16,21-20-16,0 20 0,0 0 0,0-21 15,0 22-15,0-22 0,0 21 16,0-21-16,0 22 0,0-22 15,0 0-15,0 0 0,21 0 0,1 1 16,-1-22 0,0 0-16,0 21 0,0-21 15,0 0-15,1 0 0,-1-21 16,-21-1-16,21 1 0,0 21 16,-21-21-16,21 0 0,-21-21 0,21 20 15,-21 1-15,22 0 0,-22 0 0,0 0 16,21 21-16,-21 21 31,0 0-31,0 0 0,0 0 16,0 1-16,0-1 0,0 0 15,0 0-15,0 0 0,0 0 16,0 1-16,0-1 0,21-21 0,0 21 16,0-21-16,0 0 0,1 0 15,-1 0-15,0 0 0,0 0 16,0 0-16,0 0 0,1-21 15,20 0-15,-21-1 0,0 1 0,0 0 16,1 0-16,20-21 0,-21 20 16,0-20-16,0 21 0,22 0 0,-22-22 15,0 43-15,-21-21 0,0 0 0,21 21 16,-21 21 0,0 0-1,0 1-15,0-1 16,0 0-1,21-21 1,-21-21 0,0 0-1,0-1-15,0 1 16,0 0-16,0 0 16,-21 0-1,0 21-15,0 0 16,0 0-16,0 0 15,-1 21-15,1 0 0,0 0 0,21 0 16,-21 1-16,0-1 0,0 21 16,21-21-16,0 0 0,0 22 0,0-22 15,0 0-15,0 21 0,0-20 16,0-1-16,0 0 0,0 0 16,0 0-16,21-21 0,0 0 0,0 0 15,0 0-15,0 0 0,22 0 16,-22 0-16,0 0 0,0 0 15,0-21-15,1 0 0,-1 0 0,0 0 16,0 21-16,0-22 0,0 1 0,-21 0 16,0 0-16,22 0 0,-22 0 15,0-1-15,0 1 16,0 0-16,0 0 16,0 0-16,0 0 15</inkml:trace>
  <inkml:trace contextRef="#ctx0" brushRef="#br1" timeOffset="150455.47">19579 487 0,'0'0'0,"-63"-21"16,63 0-16,-22 21 15,22-22-15,0 44 94,0-1-78,-21-21-16,0 21 15,0-21-15,-21 0 0</inkml:trace>
  <inkml:trace contextRef="#ctx0" brushRef="#br1" timeOffset="150745.31">18690 656 0,'0'0'0,"-21"0"0,0 0 0,0 0 16,42 0-1,21 0-15,-21 0 16,0 0-16,22 0 0,-1 0 0,-21 0 15,22 0-15,-1 0 0,-21 0 16,21 0-16,-20 0 0,-1 0 0,0 0 16,0 0-16,0 0 0,0 0 15,1 0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2:05:19.8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4381 1101 0,'0'0'0,"0"-21"16,-21-1-16,21 1 0,0 0 15,0 0-15,0 0 0,-21 21 16,21-21-16,0-1 0,-21 22 0,21-21 15,21 21 48,0 0-63,0 0 16,1 0-16,20 0 15,-21-21-15,21 0 0,1 0 0,-1 0 16,-21-1-16,22 1 0,-1 0 0,-21 0 15,21 0-15,-20 0 0,-22-1 16,0 1-16,0 0 0,0 0 0,0 0 16,-43 0-16,22 21 0,-21 0 15,-22 0-15,22 0 0,-22 0 0,1 0 16,-1 21-16,1-21 0,21 21 0,-22 21 16,22-21-16,-1 1 0,1 20 15,21 0-15,-21 1 0,20-1 16,1 0-16,21 1 0,0-1 0,0 0 15,0 1-15,21-1 0,1 0 16,-1 1-16,21-22 0,-21 21 0,22 0 16,-1 1-16,0-1 0,1 0 15,-1 1-15,0-1 0,1 0 0,-22 1 16,21 20-16,-21-20 0,0-1 0,-21 0 16,0 1-16,0-1 0,-42-21 15,21 21-15,-21-20 0,-1-1 0,-20 0 16,20-21-16,-20 0 0,21 0 0,-22 0 15,1 0-15,20 0 0,-20-21 16,20 0-16,-20-1 0,21 1 16,-1-21-16,1 21 0,21-22 0,-22 1 15,22 21-15,0-21 0,0-1 16,21 22-16,0-21 0,0 21 0,0-1 16,0 1-16,21 0 0,21 21 0,-20-21 15,20 0-15,-21 21 0,21-21 16,1 21-16,-1-22 0,0 22 0</inkml:trace>
  <inkml:trace contextRef="#ctx0" brushRef="#br0" timeOffset="306.83">4995 826 0,'0'0'0,"21"-22"0,1-62 16,-22 63-16,0 42 31,0 0-31,0 21 0,0 22 16,0-1-16,-22 1 0,22-1 15,-21 1-15,0-1 0,21 22 16,-21-22-16,0 22 0,0-21 0,-1 20 16,22-20-16,-21-1 0,21 1 0,-21-1 15,21-20-15,0-1 0,0 0 0,0 1 16,0-22-16,0 0 0,0 0 15,21 0-15,0-21 0,1 0 0,-1 0 16,0 0-16,0 0 0,0-21 16,0 0-16,1 0 0,-1-22 0,0 22 15,-21 0-15,0-21 0</inkml:trace>
  <inkml:trace contextRef="#ctx0" brushRef="#br0" timeOffset="482.73">4657 1524 0,'0'0'0,"-22"0"0,-20 0 16,42-21 0,0 0-16,21 21 15,0 0-15,22-21 0,-22 21 0,21-22 16,1 22-16,-1 0 0,0-21 16,1 21-16,-1 0 0,0 0 0,-21-21 15,22 21-15,-22 0 0,0 0 0</inkml:trace>
  <inkml:trace contextRef="#ctx0" brushRef="#br0" timeOffset="2031.62">5757 1842 0,'0'0'0,"21"0"0,1 0 15,-1 0-15,0-22 0,0 22 16,0-21-16,-21 0 0,21 0 0,-21-21 16,22 20-16,-22 1 0,0-21 15,0 21-15,0 0 0,0-22 0,0 22 16,0-21-16,-22 21 0,1-1 0,0 1 16,0 0-16,0 0 0,0 0 15,-22 21-15,22 0 0,-21 0 0,-1 0 16,1 21-16,0 0 0,21 0 15,-22 22-15,1-22 0,21 21 16,-22 0-16,22 1 0,0-1 0,0 22 16,0-22-16,21 0 0,0 1 15,0-22-15,0 21 0,0-21 0,0 0 16,21 1-16,0-1 0,0 0 0,22-21 16,-1 0-16,0 0 0,1 0 15,-1 0-15,0 0 0,1 0 0,-1-21 16,0 0-16,-21-1 0,22 1 0,-22 0 15,21-21-15,-21 21 0,-21-22 16,22 1-16,-1 21 0,-21-22 16,21 1-16,-21 0 0,0-1 0,0 1 15,0 21-15,0 0 0,0 0 16,0-1-16,0 1 0,-21 21 16,0 0-16,-1 0 0,22 21 15,-21 1-15,0-1 0,21 0 16,0 0-16,-21 21 0,0 1 0,21-22 15,0 21-15,0 1 0,0-22 0,0 21 16,0 0-16,0-20 0,0-1 16,21 21-16,0-21 0,0 0 15,0-21-15,1 22 0,20-22 0,-21 0 0,21 0 16,-20 0-16,20 0 0,0 0 16,-21-22-16,22 1 0,-1 0 15,-21 0-15,22 0 0,-22-22 0,21 1 16,-21 0-16,0-1 0,22-20 0,-22 21 15,0-22-15,0 1 0,0 20 16,-21-20-16,22-1 0,-22 1 0,21-22 16,-21 22-16,0-1 0,0 1 15,0 20-15,0 1 0,0 0 0,0-1 16,0 22-16,0 0 0,0 0 0,-21 0 16,-1 21-16,1 0 15,21 21-15,0 0 0,-21 0 16,21 21-16,-21 1 0,0-1 15,21 22-15,0-1 0,0 1 16,-21-22-16,-1 21 0,22 1 0,-21-1 16,21 1-16,-21-1 0,21 1 0,0-22 15,0 22-15,0-22 0,0 22 16,0-22-16,0 0 0,21 1 0,0-22 16,1 21-16,20-21 0,-21 0 0,21 1 15,-20-1-15,20 0 0,0-21 16,1 0-16,-1 0 0,0 0 0,1 0 15,-22-21-15,21 0 0,-21-1 0,22 1 16,-22 0-16,0 0 0,0-21 16,0-1-16,-21 22 0,0-21 15,0-1-15,21 1 0,-21 0 0,0 21 16,0-1-16,0 1 0,0 0 0,0 0 16,0 42-1,-21 0 1,21 22-16,0-22 0,0 0 0,0 21 15,0-21-15,0 22 0,0-22 16,0 21-16,0-21 0,0 1 16,0-1-16,21 0 0,-21 0 0,22-21 15,-1 21-15,0-21 0,21 0 0,-21 0 16,1 0-16,-1 0 0,21 0 16,-21-21-16,0 21 0,1-21 0,-1 0 15,0 0-15,0-22 0,0 22 16,0-21-16,1 21 0,-1-22 0,-21 1 15,21 21-15,0-22 0,0 22 0,-21-21 16,21 21-16,1 0 0,-22-1 16,21 22-16,0 0 15,0 0 1,-21 22 0,0-1 15,0-42 0,0-1-15,0 1-16,0 0 15,-21 21 1,0 0 0,0 0-16,-1 21 0,22 0 15,-21 1-15,0-1 0,0 0 16,21 0-16,-21 21 0,0-20 0,21 20 15,0-21-15,0 21 0,-22-20 0,22 20 16,0-21-16,0 21 0,0-20 16,0-1-16,0 0 0,22 0 15,-22 0-15,21 0 0,0-21 0,0 0 16,0 0-16,0 0 0,22 0 0,-22 0 16,21 0-16,-21 0 0,22 0 15,-22-21-15,0 21 0,0-21 0,22 0 16,-43 0-16,21 0 0,0-1 0,0 1 15,-21-21-15,0 21 0,0-22 16,0 22-16,0-21 0,21 21 16</inkml:trace>
  <inkml:trace contextRef="#ctx0" brushRef="#br0" timeOffset="2341.94">7620 995 0,'0'0'0,"-42"21"16,42 0-16,21-21 31,0 0-15,0 0-16,0-21 0,-21 0 15,21 21-15,-21-21 0,0 0 16,0-1-1,-21 22-15,0 0 16,0 0 0,0 0 31,0 0-47,-1 22 0,1-22 0</inkml:trace>
  <inkml:trace contextRef="#ctx0" brushRef="#br0" timeOffset="2586.82">6350 1249 0,'0'0'0,"-21"0"16,42 0-1,0 0-15,0 0 16,0 0-16,22 0 0,-22 0 15,21-21-15,1 21 0,-1 0 0,21-21 16,-20 21-16,-1-22 0,0 22 0,1 0 16,-1 0-16,-21-21 15,22 21-15,-22 0 0,0 0 0,0-21 0,0 21 16,0 0-16,1-21 0,-1 0 16,0 21-16</inkml:trace>
  <inkml:trace contextRef="#ctx0" brushRef="#br0" timeOffset="3070.54">9271 804 0,'0'0'0,"21"-42"0,0 0 0,0-1 16,-21 22-16,0-21 0,22 21 0,-22-22 15,0 22-15,0 0 0,0 0 16,0 42 0,0 0-1,-22 22-15,1-1 0,21 21 16,-21 1-16,21-1 0,-21 22 0,0 0 16,0-22-16,-1 22 0,-20 0 0,21-22 15,0 22-15,0-22 0,-1 1 16,1-1-16,0 1 0,21-22 0,0 0 15,-21 1-15,21-1 0,0 0 0,0-20 16,0-1-16,0 0 0,0 0 16,0-42-1,0 0 1,0 0-16</inkml:trace>
  <inkml:trace contextRef="#ctx0" brushRef="#br0" timeOffset="3674.19">8953 1037 0,'0'0'0,"-21"-63"0,-21-85 16,42 84-16,0 22 15,0-1-15,0 1 0,21 0 0,0-1 16,0 1-16,1 0 0,20 21 0,0-22 16,1 22-16,-1 0 15,0 0-15,22 0 0,-1 21 0,-20 0 16,20 21-16,1 21 0,-1-21 0,1 22 15,-1 20-15,1-21 0,-22 22 16,0-1-16,-21 22 0,1-21 0,-22 20 16,0-20-16,0 20 0,0-20 0,-22-1 15,1-20-15,0 20 0,21-20 16,-21-1-16,0-21 0,0 21 0,21-20 16,0-1-16,0 0 0,0-42 31,0 0-16,0-22-15,21 22 0,-21-21 16,21-1-16,0 1 0,21-21 0,-20-1 16,-1 1-16,21-1 0,0-21 15,1 22-15,-1-22 0,0 22 0,1-1 16,-1 1-16,0-1 0,1 1 16,-1 20-16,-21 1 0,22 21 0,-1 0 15,-21 21-15,21 0 0,-20 0 0,-1 21 16,21 0-16,-21 21 0,0 22 15,-21-22-15,0 22 0,0-1 0,0 22 16,0-22-16,0 22 0,-21 0 0,0-22 16,0 22-16,0-22 0,21 1 15,-21-1-15,-1-20 0,1 20 16,0-20-16,0-1 0,21 0 0,0 1 16,-21-1-16,21-21 0,0 0 0,0 0 15,0 1-15,0-1 0,0-42 31,0-1-15,0 1-16,0 0 0,21 0 16,0-21-16,0 20 0,0 1 15</inkml:trace>
  <inkml:trace contextRef="#ctx0" brushRef="#br0" timeOffset="4062.97">10753 1418 0,'0'0'0,"21"0"15,42 0-15,-20 0 16,-22 0-16,21-21 0,0 0 16,-20 21-16,20-21 0,0 21 0,1-21 15,-22-1-15,0 1 0,0 21 0,-21-21 16,0 0-16,0 0 0,-21 0 15,0 21-15,0 0 16,-1 0-16,-20 0 0,21 0 16,-21 21-16,20 0 0,1 0 0,-21 0 15,21 0-15,0 1 0,-1-1 16,22 0-16,0 0 0,0 0 0,0 0 16,0 1-16,0-1 0,22-21 0,-22 21 15,21 0-15,21-21 0,-21 21 16,0-21-16,22 0 0,-1 0 0,0 0 15,1 0-15,-1 0 0,0 0 0,1 0 16,-1 0-16,0 0 0,1-21 0,-1 21 16,0-21-16,-20 0 15,20 0-15,-21-1 0,21 1 0,-20 0 0</inkml:trace>
  <inkml:trace contextRef="#ctx0" brushRef="#br0" timeOffset="4726.39">11747 1228 0,'0'0'0,"0"-21"0,0-1 0,0 44 31,0-1-15,-21 0-16,21 0 0,-21 0 16,21 0-16,0 1 0,-21-1 0,21 0 15,-21 0-15,21 0 0,-21 0 0,21 1 16,0-1-16,0 0 16,-22 0-16,22-42 62,0 0-62,0 0 0,0-1 16,22 1-16,-1-21 0,0 21 0,0-22 15,0 22-15,0-21 0,1 21 16,-1-22-16,0 22 0,21-21 0,-21 21 16,22 0-16,-22 21 0,0 0 0,0 0 15,22 0-15,-22 0 0,0 0 16,0 21-16,0 0 0,0 0 0,1 21 15,-1-20-15,0-1 0,-21 0 0,0 21 16,0-21-16,0 1 0,0-1 0,0 0 16,0 0-16,0 0 15,0 0-15,0 1 0,-21-22 0,21 21 16,-21-21-16,-1 0 0,22 21 16,-21-21-16,0 0 15,21-21-15,0 0 16,0-1-16,0 1 0,21 0 15,0 0-15,1 0 0,-1-22 0,0 22 16,21-21-16,-21 0 0,22-1 16,-1 1-16,0 21 0,-20-22 0,20 22 15,0 0-15,-21 0 0,22 21 0,-1 0 16,-21 0-16,22 21 0,-22-21 16,-21 21-16,0 22 0,0-22 15,0 0-15,0 21 0,0-21 0,0 22 16,0-22-16,-21 21 0,21-21 0,-22 22 15,1-22-15,0 0 0,21 0 16,0 0-16,-21 1 0,0-1 16,21 0-16,21-42 47,0 0-47,0 21 15,0-22-15</inkml:trace>
  <inkml:trace contextRef="#ctx0" brushRef="#br0" timeOffset="5314.51">13293 423 0,'0'0'16,"0"-42"-16,0 21 0,0-21 0,0 20 16,0 1-16,0 0 0,0 0 0,-22 21 15,1 0-15,21 21 16,-21 0-16,21 22 0,0-1 15,-21 0-15,21 1 0,-21-1 0,21 21 16,0 1-16,0-1 0,-21 1 0,21-1 16,0 1-16,0-1 15,-22 1-15,22-22 0,-21 22 0,21-22 16,-21 0-16,21 1 0,-21-1 0,0-21 16,21 22-16,-21-22 0,21 0 15,-22 0-15,22 0 0,-21-21 16,21 21-16,-21-21 0,21-21 31,0 0-31,0 0 0,0 0 16,0 0-16,21-22 0,0 22 15,1-21-15,-1 21 0,0-22 0,0 1 16,21 0-16,-20 20 0,20-20 0,0 21 16,1-21-16,-22 20 0,21 1 15,0 0-15,1 21 0,-22 0 0,21 0 16,-21 0-16,1 0 0,-1 21 0,0 22 15,0-22-15,-21 0 0,0 21 16,0-21-16,0 22 0,0-22 0,0 21 16,0-21-16,0 1 0,-21 20 0,-21-21 15,20 0-15,1 0 0,0-21 16,-21 22-16,21-1 0,-1-21 0,-20 0 16,21 21-16,0-21 0,0 0 15,-1 0-15,1 0 0,0 0 0,0 0 31,21-21-15,21 0 0,0 21-16,0 0 15,1 0-15,-1-22 0,0 22 0,0 0 16</inkml:trace>
  <inkml:trace contextRef="#ctx0" brushRef="#br0" timeOffset="6499.06">13779 1397 0,'43'0'0,"-22"0"15,0 0-15,0 0 0,0 0 16,1-21-16,-1 21 0,0-21 0,0 21 16,0-21-16,0-1 0,1 1 15,-1 0-15,0 0 0,0-21 0,0 20 16,0-20-16,-21 0 0,22 21 0,-22-22 15,21 1-15,-21 21 0,0 0 16,0-1-16,0 1 0,0 0 0,-21 21 31,-1 21-15,1 0-16,0 1 0,0-1 16,21 0-16,0 0 0,-21 21 0,21-20 15,0-1-15,0 0 0,0 0 16,0 0-16,0 0 0,0 1 0,0-1 15,0 0-15,21 0 0,0 0 16,-21 0-16,21 1 0,-21-1 16,21-21-16,-21 21 0,22-21 15,-1 0-15,-21 21 0,21-21 16,0 0 0,0 0-16,0 0 0,1 0 15,-1 0 1,0 0-16,0 0 0,0 0 0,0-21 15,1 0-15,-1 21 0,0-21 0,0-1 16,0 1-16,0 0 0,1 0 16,-1-21-16,0 20 0,0-20 0,0 21 15,0-21-15,1 20 0,-1 1 0,0 0 16,-21 0-16,0 0 0,21 0 16,-21-1-16,21 22 0,-21-21 15,0 42 16,-21 1-31,21-1 16,0 0-16,-21-21 0,21 21 0,-21 0 16,21 0-16,0 1 0,0-1 15,0 0-15,-21 0 0,21 0 16,-22 0-16,22 1 0,0-1 16,0 0-16,0 0 0,0 0 15,0 0-15,0 1 16,0-1-1,22-21-15,-1 0 0,0 0 16,0 0-16,0 0 16,0 0-16,1 0 15,-1 0-15,0 0 0,0 0 0,21 0 16,-20 0-16,-1-21 0,21 21 0,0-22 0,-20 1 16,20 0-16,0 0 15,1 0-15,-22 0 0,21-1 0,0-20 16,-20 21-16,-1 0 0,21 0 0,-21-1 15,-21 1-15,21 0 0,-21 0 16,0 0-16,0 0 16,-21 21-16,0 0 15,0 0-15,0 21 0,0-21 16,21 21-16,0 0 0,-22 0 0,22 0 16,0 1-16,0-1 15,0 0-15,0 0 16,0 0-16,0 0 15,0 1-15,0-1 16,22-21-16,-22 21 16,21-21-16,0 21 15,0-21-15,0 0 16,0 0-16,-21 21 0,-21-21 62,21 21-62,-21-21 63,0 0-47,0 0-16,0 0 15,-1 0-15,1 0 0,0 0 16,0 0-16,-21 0 0,20 0 0</inkml:trace>
  <inkml:trace contextRef="#ctx0" brushRef="#br0" timeOffset="7646.94">2815 2117 0,'-42'21'0,"84"-42"0,-127 42 16,64 0-16,-21-21 0,21 21 0,0-21 16,-1 21-16,-20-21 0,21 0 15,0 22-15,0-22 16,-1 21-16,22 0 16,22 0-1,-1-21 1,21 0-16,-21 0 0,22 0 0,-1 0 15,0 0-15,1 21 0,20-21 0,-21 0 16,22 0-16,-22 0 0,22 0 16,-1 0-16,22 0 0,-22 0 0,22 0 15,0 0-15,-1 0 0,1 0 0,21-21 16,-21 21-16,20 0 0,1 0 0,0 0 16,21 0-16,0-21 0,0 21 15,0 0-15,21 0 0,0 0 16,-21 0-16,22 0 0,20-21 0,-21 21 0,0 0 15,22 0-15,-22 0 0,21 0 16,0 0-16,1 0 0,20 0 16,-20 0-16,-1 0 0,21 0 0,-20 0 15,20 0-15,1 0 0,-1 0 0,1 0 16,20 0-16,-20 0 0,-1 21 0,22-21 16,-21 0-16,20 0 0,1 0 15,-22 0-15,22 21 0,0-21 0,-22 0 16,22 0-16,0 21 0,-1-21 0,-20 0 15,20 0-15,1 21 0,0-21 0,-1 0 16,1 0-16,0 0 0,-1 22 0,1-22 16,-21 0-16,20 21 0,1-21 15,0 21-15,-22-21 0,22 21 16,-22 0-16,1-21 0,-1 21 0,1 1 16,-1-1-16,1 0 0,-22-21 0,-21 21 15,22 0-15,-22 0 0,21 1 16,-21-1-16,-21-21 0,0 21 0,0 0 15,0 0-15,-21 0 0,0 1 0,-21-22 16,-1 21-16,1 0 0,0 0 16,-22 0-16,1-21 0,-22 21 15,21-21-15,-41 22 0,20-22 0,-21 0 16,0 21-16,0-21 0,1 0 16,-22 21-16,-22-21 15,1 0-15,-21 0 16,21 0-16,-22 0 0,22 0 0,-21 0 15,0 0-15,-1 0 0,22 21 0,-21-21 16,21 0-16</inkml:trace>
  <inkml:trace contextRef="#ctx0" brushRef="#br0" timeOffset="7762.86">17272 2921 0,'0'0'15,"21"0"-15</inkml:trace>
  <inkml:trace contextRef="#ctx0" brushRef="#br0" timeOffset="13622.69">1841 4191 0,'0'-21'15,"0"0"-15,-21 0 16,21-1-16,0 1 0,-21-21 0,21 21 15,0 0-15,0-1 0,0 1 0,0 0 16,0 0-16,0 0 0,0 0 16,-21 21 15,21 21-31,-21 0 0,21 0 0,-21 21 16,21 1-16,0-1 0,0 0 15,0 22-15,0-1 0,0-20 0,0 20 16,-22 1-16,22-1 0,0-20 15,0 20-15,-21 1 0,21-22 0,0 21 16,-21-20-16,21-1 0,0 0 16,0 1-16,0-1 0,0 0 15,0-20-15,0-1 0,0 0 16,0 0-16,0 0 0,0-42 31,0 0-31,0 0 16,21 0-16,0-1 0,1-20 0</inkml:trace>
  <inkml:trace contextRef="#ctx0" brushRef="#br0" timeOffset="13922.04">2180 4741 0,'0'0'0,"0"22"0,21-22 16,0 0-16,1 0 15,-1-22-15,0 22 0,0-21 16,-21 0-16,21 21 0,0-21 16,-21 0-16,0 0 0,0-1 15,0 1 1,-21 21-16,0 0 16,0 0-16,0 0 15,21 21-15,-21-21 0,21 22 16,0-1-16,21-21 47,0 0-47,0 0 15</inkml:trace>
  <inkml:trace contextRef="#ctx0" brushRef="#br0" timeOffset="14554.67">4466 4106 0,'0'0'0,"-42"0"0,-1 0 16,22 0-16,21-21 16,0 0-16,0 0 15,0-21-15,43 20 0,-22 1 16,0-21-16,21 21 0,-21 0 16,22-22-16,-22 22 0,0 0 15,-21-21-15,0 20 0,0 1 16,0 0-16,0 0 0,-21 21 0,-21 0 15,-1 0-15,1 0 0,0 0 0,-1 0 16,1 21-16,-22 21 0,22-20 16,0-1-16,21 21 0,-22-21 0,22 22 15,0-1-15,21 0 0,0 1 0,0-1 16,0 0-16,21-21 0,0 22 16,0-1-16,22-21 0,-1 22 0,22-22 15,-22 21-15,21-21 0,1 22 16,-1-22-16,1 0 0,-22 0 0,1 21 15,-1-20-15,-21-1 0,0 0 0,-21 0 16,0 0-16,0 0 0,-21 1 16,-21-1-16,-1 21 0,-20-21 15,-1 0-15,1 1 0,-22-22 0,22 21 16,-1 0-16,-20-21 0,20 0 16,1 0-16,20 0 0,-20 0 0,20-21 15,-20 0-15,42-1 0,-22 1 0,22 0 16,0 0-16,21 0 0,0 0 15,0-1-15,0 1 0,21 0 0,0 0 16,1 0-16,20-22 0,0 22 16,1 0-16,20 0 0,-21-21 15,22 20-15,-1 1 0</inkml:trace>
  <inkml:trace contextRef="#ctx0" brushRef="#br0" timeOffset="14811.53">5059 3747 0,'0'0'0,"0"-22"0,0-20 16,0 63 0,0 0-16,0 1 15,-21-1-15,21 21 0,-22 0 0,22 22 16,0-22-16,0 22 0,0-1 16,-21 1-16,21-22 0,0 22 0,-21-1 15,21-21-15,0 1 0,0-1 16,0 0-16,0 1 0,0-22 0,0 21 15,0-21-15,0 1 0,21-1 16,0 0-16,1-21 16,-1 0-16,0 0 15,-21-21-15,0 0 0</inkml:trace>
  <inkml:trace contextRef="#ctx0" brushRef="#br0" timeOffset="14990.43">4784 4466 0,'0'0'0,"0"-21"16,0 0 0,0 0-16,21 21 0,0-21 15,21 21-15,-21-22 0,1 1 16,20 0-16,0 21 0,1-21 0,-1 0 16,-21 0-16,21-1 0,1 22 15,-22-21-15,21 21 0,-21-21 0,1 21 16,-1 0-16</inkml:trace>
  <inkml:trace contextRef="#ctx0" brushRef="#br0" timeOffset="16410.73">5778 4466 0,'0'0'0,"22"0"15,-1 0-15,0-21 0,0 0 16,-21 0-16,21 0 0,-21-1 15,21 1-15,-21 0 0,0 0 0,0 0 16,0-22-16,0 22 0,0 0 0,-21-21 16,0 21-16,-21-1 0,21 1 15,-1 0-15,-20 0 0,21 21 0,-21 0 16,20 0-16,-20 21 0,21 0 0,0 22 16,0-22-16,-1 21 0,1 0 15,0 1-15,21-1 0,0 0 16,-21 1-16,21-1 0,0 0 0,0-20 15,0 20-15,0-21 0,21 0 16,0 0-16,0 1 0,1-22 0,-1 0 16,0 0-16,0 0 0,21 0 0,-20 0 15,20 0-15,-21-22 0,0 22 16,22-21-16,-22 0 0,0 0 0,0 0 16,0-22-16,0 22 0,1 0 0,-22-21 15,0-1-15,0 1 0,0 21 16,0-21-16,0-1 0,0 1 0,0 21 15,0 0-15,0-1 0,-22 1 0,1 21 32,0 21-32,21 1 0,-21-1 15,21 21-15,0-21 0,0 22 0,0-1 16,0-21-16,0 21 0,0 1 16,0-22-16,0 21 0,21-21 0,-21 1 15,21 20-15,0-21 0,1-21 0,-1 21 16,21 0-16,-21-21 0,22 0 15,-22 0-15,21 0 0,0 0 0,-20 0 16,20-21-16,0 0 0,1 0 0,-1 0 16,-21 0-16,21-1 0,-20-20 15,20 0-15,-21 21 0,0-22 16,0-20-16,1 20 0,-1-20 0,-21-1 16,21 1-16,-21 21 0,21-22 0,-21 1 15,0-1-15,0 22 0,0-22 16,0 22-16,0 0 0,0 20 0,0 1 15,0 0-15,0 0 0,-21 21 16,0 21-16,0 0 16,-1 0-16,22 22 0,-21-22 0,0 21 15,21 1-15,0-1 0,-21 21 16,21-20-16,0 20 0,-21 1 0,21-22 16,0 22-16,0-22 0,0 21 15,0-20-15,0-1 0,21 0 0,0 1 16,0-22-16,0 0 0,1 21 15,-1-42-15,21 22 0,-21-1 0,22-21 16,-22 0-16,21 0 0,0 0 0,-20 0 16,20 0-16,-21 0 0,0-21 15,0-1-15,1 22 0,-22-21 0,0 0 16,0 0-16,0 0 0,0 0 0,0-22 16,0 22-16,0 0 0,0 0 15,0 0-15,0-1 0,0 44 31,0-1-31,-22 0 0,22 0 16,0 0-16,0 0 0,0 1 0,0 20 16,0-21-16,0 0 0,0 0 15,0 1-15,22-1 0,-1-21 16,0 0-16,0 21 16,0-21-16,0 0 0,1 0 0,-1 0 15,0 0-15,0-21 0,21 0 0,-20 21 16,-1-22-16,0 1 0,0 0 0,0 0 15,0 0-15,1-22 0,20 22 16,-21-21-16,0 21 0,22-22 0,-22 22 16,0-21-16,0 21 0,0 0 15,0-1-15,1 1 0,-1 21 16,0 0-16,-21 21 16,0 1-1,0-1-15,0 0 16,21-21 15,-21-21-15,0 0-1,0-1-15,0 1 16,-21 21-16,21-21 0,-21 21 16,0 0-16,-1 0 15,1 0-15,0 0 16,0 21-16,21 0 0,-21 1 0,0-1 15,-1 21-15,1-21 0,21 22 16,-21-1-16,0-21 0,21 21 0,0-20 16,0 20-16,0-21 0,0 0 0,0 0 15,0 1-15,0-1 0,21 0 0,0 0 16,22-21-16,-22 0 16,0 0-16,0 0 0,21 0 0,-20 0 15,20 0-15,-21 0 0,0 0 0,0 0 16,22-21-16,-22 21 0,-21-21 15,21 21-15,0-21 0,0-1 0,-21 1 16,0 0-16,0 0 0,0 0 0,22 0 16</inkml:trace>
  <inkml:trace contextRef="#ctx0" brushRef="#br0" timeOffset="16601.95">7705 3725 0,'0'0'16,"-22"0"-16,1 0 0,0 0 0,0 0 16,21-21-1,21 21 17,0 0-17</inkml:trace>
  <inkml:trace contextRef="#ctx0" brushRef="#br0" timeOffset="16806.83">6392 4064 0,'0'0'0,"-21"0"15,-21 0-15,63 0 31,0 0-31,0 0 0,22-21 0,-1 21 16,21-21-16,-20 0 0,20 21 0,1-22 16,-1 1-16,1 0 0,-1 0 15,1 0-15,-1 0 0</inkml:trace>
  <inkml:trace contextRef="#ctx0" brushRef="#br0" timeOffset="17398.5">9419 3747 0,'0'0'0,"-21"0"0,21-22 16,-21 1-16,0 0 0,21-21 0,-22 21 15,22-22-15,0 1 0,0 0 16,0 20-16,0-20 0,0 21 16,0-21-16,0 20 0,22 22 0,-1 0 15,21 0-15,-21 22 0,0 20 16,22 0-16,-1 22 0,-21-1 15,22 1-15,-1-1 0,-21 1 0,0 20 16,0-20-16,1 21 0,-22-22 0,21 22 16,-21-22-16,0 1 0,0-22 15,0 22-15,0-22 0,0-21 0,0 21 16,0-20-16,0-1 0,-21-21 16,21-21-1,0-1-15,0 1 16,0-21-16,21 0 0,0-1 0,-21-20 15,21 20-15,0-20 0,22-1 16,-22-20-16,0 20 0,21 1 16,-21-22-16,1 0 0,20 22 0,-21-22 15,0 22-15,22-1 0,-22 1 0,-21-1 16,21 22-16,-21 21 0,21 0 16,-21-1-16,0 44 15,0-1-15,21 0 0,-21 21 0,21 1 16,1 20-16,-22-21 0,0 22 15,21-22-15,-21 1 0,21 20 0,0-21 16,-21 1-16</inkml:trace>
  <inkml:trace contextRef="#ctx0" brushRef="#br0" timeOffset="18786.25">10583 4276 0,'0'0'0,"21"0"0,43-64 16,-43 43-16,-21 0 15,0-21-15,0 20 0,0-20 16,0 21-16,0-21 0,0-1 0,0 22 16,-21 0-16,0-21 0,0 20 0,-22 1 15,22 21-15,0 0 0,0 0 16,-22 0-16,22 0 0,0 0 16,-21 21-16,21 22 0,-1-1 0,1-21 15,0 43-15,0-22 0,21 0 0,0 1 16,0 20-16,0-20 0,0-1 15,0-21-15,0 21 0,0-20 0,21-1 16,0 0-16,0 0 0,22-21 0,-22 0 16,21 0-16,1 0 0,-22 0 0,21-21 15,-21 0-15,0 0 0,22-1 16,-22 1-16,0 0 0,0-21 0,-21 21 16,21-22-16,-21 1 0,0 0 0,22 20 15,-22-20-15,0 0 0,0-1 16,0 22-16,0-21 0,0 21 15,-22 21 1,1 21-16,21 0 0,-21 0 16,21 0-16,0 22 0,-21-1 15,21 0-15,-21 1 0,21-1 0,0 0 16,0-20-16,0 20 0,0-21 0,0 21 16,21-20-16,0-1 0,0 0 0,22-21 15,-22 0-15,21 21 0,-21-21 16,22 0-16,-1 0 0,0 0 0,1-21 15,-1 0-15,0 0 0,1-1 0,-1 1 16,0 0-16,1-21 0,-22 21 16,21-22-16,-21 1 0,0 0 15,1-1-15,-22 1 0,0 0 0,0-1 16,0 1-16,0 0 0,0 20 0,0-20 16,-22 21-16,22 0 0,-21 21 15,0 0-15,0 0 0,0 0 0,0 0 16,-1 0-16,22 21 0,0 0 0,0 0 15,0 0-15,0 22 0,0-22 0,0 21 16,0-21-16,0 22 0,22-22 16,-22 21-16,21-21 0,0 1 0,-21 20 15,21-21-15,-21 0 0,21 22 16,-21-22-16,0 0 0,0 0 0,21 0 16,1 0-16,-1 1 0,-21-1 15,21-21-15,0 21 0,0 0 0,0-21 16,1 21-16,-1-21 0,21 0 15,-21 0-15,0 0 0,22 0 0,-22 0 16,0 0-16,21 0 0,-20-21 16,20 0-16,-21 21 0,0-21 0,0 0 15,1-1-15,-1 1 0,0-21 0,0 21 16,0-22-16,0 1 0,1 0 0,-22-22 16,21 22-16,0 0 0,-21-1 15,0 22-15,21-21 0,-21 21 0,0-1 16,-21 22-1,0 22-15,0-22 16,-22 42-16,1-21 0,21 21 16,-22-20-16,1 20 0,0 0 0,21 1 15,-22-1-15,22 0 0,0 1 0,0-22 16,21 21-16,-21-21 0,21 0 0,0 22 16,0-22-16,21 0 15,21-21-15,-21 0 0,0 0 0,22 0 16,-22 0-16,21 0 0,1 0 0,-22 0 15,21-21-15,0 0 0,-20 0 0,-1-1 16,21 1-16,-21 0 0,0-21 16,1 21-16,-1-22 0,0 1 15,-21 21-15,0-22 0,21 22 0,-21-21 16,0 21-16,21 0 0,-42 42 31,21 0-31,-21 0 16,0 0-16,21 0 0,0 22 0,0-22 15,0 21-15,0-21 0,0 1 16,0 20-16,0-21 0,0 0 0,21 0 16,0 1-16,0-1 0,22-21 0,-22 21 15,0-21-15,21 0 0,-21 0 16,22 0-16,-22 0 0,21 0 16,-21-21-16,1 21 0,-1-21 0,0-1 15,0 1-15,0 0 0,0 0 0,1 0 16,-22-22-16,21 22 0,-21-21 0,21 0 15,0 20-15,-21-20 0,0 21 16,0 0-16,0 0 0,0 42 31,0 21-31,0-21 0,0 0 16,0 1-16,0-1 0,0 21 16,0-21-16,0 0 0,0 1 0,0-1 15,0 0-15,0 0 16,0 0-16,0-42 31,0 0-15</inkml:trace>
  <inkml:trace contextRef="#ctx0" brushRef="#br0" timeOffset="18954.16">12763 3789 0,'0'0'0,"-21"-21"0,0 21 0,0-21 0,0 21 15,0 0 1,21-22-16,-22 22 16,44 0 15,-1 0-31,0 0 0,0 0 16</inkml:trace>
  <inkml:trace contextRef="#ctx0" brushRef="#br0" timeOffset="19466.41">13123 3408 0,'0'-21'16,"0"42"-16,0-63 0,0-1 0,0 22 0,-21 0 15,0 0-15,0 21 16,0 0-16,21 21 16,0 0-16,-22 0 0,22 0 0,-21 22 15,21-1-15,0 0 0,0 1 0,0-1 16,0 0-16,0 22 0,0-22 15,0 1-15,0 20 0,0-21 0,0 1 16,0 20-16,0-20 0,0-1 0,0 0 16,0 1-16,21-1 0,-21-21 0,0 21 15,0-20-15,0-1 0,0 0 16,0 0-16,0-42 31,0 0-31,0 0 0,22-1 16,-22-20-1,21 21-15,-21 0 0,21 0 0,0-22 16,0 22-16,0 0 0,1 0 0,-1 0 16,21-1-16,-21 22 0,22 0 0,-22 0 15,0 0-15,0 0 0,21 0 16,-20 0-16,-1 22 0,-21-1 0,0 21 16,0-21-16,0 0 0,0 22 0,0-22 15,0 0-15,-21 21 0,-1-20 0,22-1 16,-42 0-16,21 0 0,0 0 15,-22 0-15,22 1 0,-21-1 16,21-21-16,-22 21 0,22-21 0,0 0 16,0 0-16,0 0 0,0 0 15,21-21 1,0 0-16,42-1 16,-21 1-16,0 0 0,0 0 0</inkml:trace>
  <inkml:trace contextRef="#ctx0" brushRef="#br0" timeOffset="19754.25">13864 3408 0,'0'0'0,"-21"0"16,0 21-16,21 0 15,-21 22-15,21-22 0,-22 21 0,22 0 16,0 1-16,0-1 0,0 0 15,0 1-15,0 20 0,0-20 0,0 20 16,-21-21-16,21 1 0,0-1 0,0 0 16,0 1-16,-21-1 0,21-21 0,0 0 15,0 1-15,0-1 0,0 0 16,0 0-16,21-21 16,0-21-1,1 0 1,-22 0-16,21-1 0,0 1 15</inkml:trace>
  <inkml:trace contextRef="#ctx0" brushRef="#br0" timeOffset="20318.64">13928 4106 0,'21'0'16,"0"0"-16,0 0 0,0-21 16,0 21-16,1 0 0,-1-21 15,21 0-15,-21 21 0,0-21 0,1 0 16,20 21-16,-21-22 0,0 1 15,-21 0-15,0 0 0,21 0 0,-21 0 16,0-1-16,0 1 0,-21 21 31,0 0-31,0 21 0,0-21 16,0 22-16,-1 20 0,-20-21 0,21 21 16,0 1-16,0-22 0,-1 21 0,1 1 15,0-22-15,0 21 0,21-21 0,0 0 16,0 1-16,0-1 0,0 0 15,0 0-15,0 0 0,21-21 0,0 0 16,0 0-16,22 0 0,-1 0 0,0 0 16,1 0-16,20 0 0,-20-21 15,-1 21-15,21-21 0,-20 0 0,-1 0 16,-21-1-16,22-20 0,-1 21 16,-21-21-16,0-1 0,0 1 0,1 21 15,-1-22-15,0 22 0,-21-21 0,0 21 16,0 0-16,-21 21 15,0 0 1,21 21-16,0 0 0,0 0 16,0 0-16,0 22 0,0-22 0,0 0 15,0 21-15,21-21 0,0 1 16,0 20-16,-21-21 0,21 0 0,0 0 16,1 1-16,-22-1 0,21 0 15,-21 0-15,0 0 0,0 0 16,-21-21-16,-1 0 15,1 22-15,0-22 0,0 0 16,0 0-16,0 0 0,-1 0 16,1 0-16,0 0 0,0 0 15,0 0-15,0 0 0,-1 0 0,1 0 16,-21 0-16</inkml:trace>
  <inkml:trace contextRef="#ctx0" brushRef="#br0" timeOffset="21560.48">1460 6392 0,'0'0'0,"0"-21"16,22 21-1,-22-21-15,0 0 32,-22 0-1,22 0-15,0-1-16,0 1 15,0 0-15,22 0 0,-1 0 16,0 21-16,0-21 0,0 21 15,22-22-15,-22 1 0,0 21 0,21 0 16,-21-21-16,22 21 0,-22 0 16,21 0-16,-21 21 0,22 0 0,-22 1 15,0-1-15,21 0 0,-42 21 16,0-21-16,22 22 0,-22-1 0,0 0 16,0 22-16,-22-22 0,22 1 0,-21 20 15,-21-21-15,21 1 0,-22-1 16,22 0-16,-21-20 0,0 20 15,-1-21-15,1 21 0,0-20 16,-1-1-16,1 0 0,0-21 0,-1 21 16,1-21-16,0 0 0,20 0 15,-20 0-15,21 0 0,0-21 0,21 0 16,0 0-16,0-1 0,0-20 16,0 21-16,0-21 0,0-1 0,21 22 15,0-21-15,0-1 0,0 22 16,1 0-16,-1 0 0,21 0 0,-21 0 15,0 21-15,1 0 0,20 0 16,-21 21-16,0 0 0,0 0 0,1 0 16,-1 0-16,0 1 0,0 20 15,0-21-15,0 0 0,-21 22 16,22-22-16,-22 0 0,21 21 16,-21-21-16,0 1 0,21-1 0,-21 0 15,21 0-15,-21 0 0,0 0 16,0 1-1,0-44 17,21 1-17,0 0-15,1 0 0</inkml:trace>
  <inkml:trace contextRef="#ctx0" brushRef="#br0" timeOffset="21754.88">2307 6752 0,'0'0'0,"21"0"0,22-42 16,-43 21 0,0 0-1,0-1-15,-22 22 32,22-21-17,22 0 16,20 21-31</inkml:trace>
  <inkml:trace contextRef="#ctx0" brushRef="#br0" timeOffset="22354.54">4720 6308 0,'21'0'16,"-21"-21"-16,21 21 0,1-22 15,-1 1-15,0 0 0,0 0 16,21 0-16,-20 0 0,20-1 15,0 1-15,1-21 0,-22 21 0,21-22 0,0 22 16,-20-21-16,-1 21 0,0 0 16,0-1-16,-21 1 0,0 0 15,0 0-15,-21 21 0,0 0 0,-22 0 16,1 0-16,0 21 0,-1 0 16,-20 0-16,21 1 0,-1 20 0,-20-21 15,42 21-15,-22-20 0,22 20 0,0 0 16,21 1-16,0-22 0,0 21 15,0 0-15,21-20 0,0 20 0,22-21 16,-1 21-16,0-20 0,1 20 0,-1-21 16,0 21-16,1-20 0,-1-1 15,0 21-15,1-21 0,-1 0 16,-21 1-16,21 20 0,-42-21 0,0 0 0,0 0 16,0 1-16,0-1 0,-42 0 15,21 0-15,-21 0 0,-1-21 0,1 21 16,-22-21-16,1 0 0,21 22 0,-22-22 15,1 0-15,20 0 0,-20 0 16,20 0-16,1 0 0,21-22 16,0 22-16,0-21 0,-1 21 0,22-21 15,0 0-15,0 0 0,22 0 16,-1-1-16,21 1 0,-21 21 16,22-21-16,-1 0 0,0 0 0,22 0 15,-22-1-15,0 1 0</inkml:trace>
  <inkml:trace contextRef="#ctx0" brushRef="#br0" timeOffset="22634.38">5757 6054 0,'0'0'0,"21"-43"16,22-20-16,-43 42 16,21 0-16,-21-1 0,0 44 31,0-1-31,0 0 0,0 21 0,0 1 15,0-1-15,0 0 0,0 1 16,0-1-16,-21 0 0,21 1 0,-21 20 16,-1-21-16,22 22 0,-21-22 0,21 1 15,0-1-15,0 0 16,0-21-16,0 22 0,0-22 0,0 0 16,0 0-16,0 0 0,0 1 0,21-22 15,1 0-15,-1 0 16,0 0-16,-21-22 0,21 22 15,-21-21-15,0 0 0</inkml:trace>
  <inkml:trace contextRef="#ctx0" brushRef="#br0" timeOffset="22818.79">5715 6498 0,'0'0'16,"-21"0"-16,0-21 0,21 0 15,21 21 1,21 0-16,-21-21 0,22 0 15,-22 21-15,21 0 0,0-22 0,1 22 16,-1-21-16,0 21 0,1-21 0,-1 21 16,0 0-16,1-21 0,-1 21 15,-21 0-15,22 0 0,-1 0 0,0 0 16,-21 0-16</inkml:trace>
  <inkml:trace contextRef="#ctx0" brushRef="#br0" timeOffset="24195.54">6816 6562 0,'0'-21'0,"0"-1"16,0 1-16,0 0 0,0 0 16,0-21-16,0 20 0,0 1 15,0-21-15,0 21 0,0 0 0,-22-1 16,22 1-16,-21 0 0,21 0 0,-21 21 15,0 0-15,0 0 16,0 0-16,-1 21 0,1 0 0,-21 0 16,21 1-16,0 20 0,-1-21 0,1 21 15,0 1-15,0-1 0,0 0 16,21 1-16,0-1 0,0 0 16,0-20-16,0-1 0,0 0 0,0 0 15,21 0-15,21-21 0,-21 0 16,1 0-16,-1 0 0,21 0 15,-21 0-15,22-21 0,-22 0 0,21 0 16,-21-22-16,22 22 0,-22 0 0,0-21 16,0 21-16,0-22 0,0 22 15,1-21-15,-1-1 0,-21 1 0,0 21 16,0 0-16,21-22 0,-21 22 0,0 0 16,-21 42 15,21 0-31,-21 1 0,-1 20 15,22 64 1,-21-85-16,21 21 0,0 1 0,0-1 16,0-21-16,0 21 0,21-20 0,-21-1 15,22 0-15,-1 0 0,21 0 0,-21-21 16,0 0-16,22 0 0,-1 0 0,-21 0 16,22-21-16,-22 0 0,21 0 15,-21 0-15,22-1 0,-22 1 0,21-21 16,-21 21-16,0-22 0,1 1 0,-1 0 15,0-1-15,0 1 0,0-21 16,0 20-16,1-20 0,-1 20 16,0-20-16,0-1 0,0 1 0,0 21 15,-21-22-15,0 22 0,22-1 0,-22 22 16,0 0-16,0 0 0,0 42 16,-22 0-16,1 0 15,21 22-15,-21-1 0,0 0 0,0 1 16,0 20-16,-1-20 0,22 20 15,0-21-15,0 22 0,-21-1 0,21-20 16,0 20-16,0-20 0,0 20 0,0-21 16,21 1-16,-21-22 0,22 21 15,-1-21-15,0 1 0,0-1 16,0 0-16,0-21 0,22 0 0,-22 0 16,21 0-16,-21 0 0,22-21 0,-22 0 15,21 21-15,-21-22 0,1 1 16,-1 0-16,0-21 0,0 21 0,0-1 15,0-20-15,-21 21 0,0-21 0,0 20 16,0 1-16,0 0 0,0 0 0,0 42 31,0 0-15,-21 0-16,21 1 0,-21-1 0,21 0 16,0 0-16,0 0 0,0 0 15,0 1-15,0-1 0,0 0 0,21 0 16,0-21-16,1 21 15,-1-21-15,0 0 0,0 0 0,0 0 16,0 0-16,1-21 0,-1 0 16,0 21-16,0-21 0,0 0 0,0-1 15,1 1-15,-1 0 0,0 0 0,0-21 16,0 20-16,0-20 0,1 21 0,-1 0 16,0-22-16,0 22 0,0 0 15,0 0-15,1 0 0,-1 0 16,0 21-16,-21 21 31,0 0 0,0-42 1,0 0-17,0-1 1,-21 1-16,0 21 15,-1 0-15,1 0 16,0 0-16,21 21 0,-21 1 16,21-1-16,-21 0 15,0 0-15,-1 21 0,22-20 0,-21 20 16,0-21-16,0 21 0,21 1 0,0-22 16,0 21-16,0-21 0,0 1 0,0-1 15,0 0-15,0 0 0,21 0 16,0-21-16,0 0 0,1 0 0,-1 0 15,0 0-15,0 0 0,21 0 0,-20 0 16,-1 0-16,0 0 0,0-21 0,0 21 16,0-21-16,-21 0 0,22 21 0,-1-21 15,-21-1-15,21 1 0,-21 0 16,0-21-16</inkml:trace>
  <inkml:trace contextRef="#ctx0" brushRef="#br0" timeOffset="24390.48">8742 5779 0,'0'0'16,"-21"0"-16,-64 0 15,64 0-15,0 0 0,-1 21 16,1-21-16,21 21 0,0 0 16,0 0-1,21-21 1,1 0-16,-1 0 15</inkml:trace>
  <inkml:trace contextRef="#ctx0" brushRef="#br0" timeOffset="24578.37">7472 6096 0,'0'0'0,"-43"21"0,1 0 0,21-21 16,0 0-16,21 22 0,21-22 15,0 0-15,0 0 16,22 0-16,-1 0 0,0 0 16,22-22-16,-22 22 0,22-21 0,20 21 15,-20-21-15,-1 0 0,1 21 16,-1-21-16,-20 21 0,20-21 0</inkml:trace>
  <inkml:trace contextRef="#ctx0" brushRef="#br0" timeOffset="25383.03">10731 6160 0,'0'0'0,"-21"-22"0,21 1 16,0 0-16,0 0 0,0 0 16,0 0-16,0-1 0,0 1 0,0 0 15,0 42 1,0 0-1,0 22-15,0-22 0,0 21 0,0 1 16,0-1-16,0-21 0,-21 21 16,0 1-16,0-1 0,21 0 0,-21 1 15,21-22-15,-22 0 0,1 0 16,21 0-16,0 1 0,0-44 31,0 1-31,0 0 0,0 0 0,0 0 16,0-22-16,21 22 0,1-21 15,-1 0-15,0-1 0,21 22 0,-21-21 16,1-1-16,20-20 0,0 21 16,1 20-16,-22-20 0,21 0 0,0 21 0,1-1 15,-1 1-15,0 21 0,1 0 16,-1 0-16,-21 21 0,0 1 16,22-1-16,-43 21 0,21-21 0,-21 22 15,21-22-15,-21 21 0,0 0 0,0-20 16,0 20-16,0-21 0,0 21 15,0 1-15,0-22 0,0 0 0,-21 0 16,21 0-16,0 1 0,0-44 31,0 1-15,21 0-16,0-21 0,0 21 0,-21-22 16,22 22-16,-1-21 0,0-1 0,0 1 15,0 0-15,0 21 0,1-22 16,-1 1-16,0 21 0,0 0 15,0-1-15,0 22 0,1 0 0,-22 22 16,21-22-16,-21 42 0,0-21 16,0 21-16,0-20 0,0 20 15,0 0-15,0 1 0,0-22 0,0 21 16,0 0-16,0 1 0,0-22 0,0 21 16,0-21-16,0 1 0,0-1 0,0 0 15,0 0-15,21-21 16,0 0-16,0 0 0,0 0 15,1 0-15</inkml:trace>
  <inkml:trace contextRef="#ctx0" brushRef="#br0" timeOffset="25727.38">12065 6223 0,'21'0'15,"0"0"-15,0-21 16,1 21-16,-1 0 15,0-21-15,0 0 0,0 21 16,0-22-16,1 1 0,-1 21 0,0-21 16,0 0-16,0 0 0,-21 0 15,21-22-15,-21 22 0,0 0 16,0-21-16,0 20 0,0 1 0,-21 0 16,0 0-16,0 21 0,0 0 0,-22 0 15,22 0-15,-21 21 0,0 0 16,20 22-16,-20-1 0,0-21 0,21 21 15,-22 1-15,22-1 0,0 0 0,21 1 16,0-1-16,0 0 0,0 1 0,0-22 16,0 21-16,0-21 0,42 1 15,-21-1-15,1 0 0,20 0 0,0-21 16,-21 0-16,22 0 0,20 0 0,-20 0 16,-1 0-16,0 0 0,1-21 0,20 0 15,-21 0-15</inkml:trace>
  <inkml:trace contextRef="#ctx0" brushRef="#br0" timeOffset="25982.76">13335 5525 0,'0'0'0,"0"-22"0,0 1 0,-21 0 16,0 21-16,-1 0 0,-20 0 0,21 21 15,0 0-15,-22 1 0,22 20 0,0 0 16,0 22-16,0-22 0,0 22 15,-1-1-15,22 1 0,-21-22 0,21 21 16,0-20-16,0-1 0,0 0 16,0 1-16,0-1 0,0 0 0,0 1 15,0-22-15,0 21 0,0-21 16,0 1-16,0-1 0,21-21 16,1 0-16,-1 0 0,0 0 0,21-21 15,-21-1-15,1 1 0,20 0 0</inkml:trace>
  <inkml:trace contextRef="#ctx0" brushRef="#br0" timeOffset="26754.26">13525 5673 0,'0'0'0,"0"-43"0,0 1 0,0 21 0,0 0 16,0 0-16,-21 21 0,0 21 16,21 0-16,-21 0 15,21 21-15,0 1 0,0-1 0,0 0 16,0 22-16,-21-22 0,21 22 0,0-22 15,-21 22-15,21-22 0,0 0 16,0-21-16,0 22 0,0-1 0,0-21 16,0 0-16,0 1 0,0-1 0,0 0 15,0 0-15,21-21 0,0 0 0,0 0 16,0 0-16,-21-21 16,21 0-16,1 21 0,-1-21 0,-21-1 15,21 1-15,0 0 0,-21 0 0,0 0 16,21 0-16,0-1 0,-21 1 15,0 0-15,0 0 0,22 21 16,-22 21 0,0 0-16,0 0 15,0 1-15,0-1 0,0 0 16,0 0-16,0 0 0,0 0 0,0 1 16,0-1-16,0 0 0,21 0 15,0 0-15,0-21 16,0 0-16,0 0 0,1 0 0,-1 0 15,21 0-15,-21 0 0,0-21 16,1 0-16,-1 21 0,0-21 0,0 0 0,0-1 16,0 1-16,1 21 0,-1-21 15,0 0-15,-21 0 0,0 0 16,21-1-16,-21 1 16,0 42-1,0 1-15,-21-1 16,21 0-16,0 0 0,0 0 15,0 0-15,0 1 0,0-1 16,21 0-16,0-21 16,0 0-16,1 21 0,-1-21 0,21 0 15,-21 0-15,22 0 16,-22 0-16,21 0 0,0-21 0,-20 21 16,-1-21-16,21 0 0,-21 21 0,0-22 15,-21 1-15,0 0 0,0 0 0,0 0 16,0-22-16,0 22 0,0 0 0,0-21 15,0-1-15,-21 22 0,0 0 16,0 0-16,0 0 0,0 0 0,-1 21 16,1 0-16,0 0 0,0 0 0,-21 21 15,20 0-15,1 0 0,0 0 0,0 0 16,21 1-16,-21-1 0,21 0 16,0 0-16,0 0 0,0 0 0,0 1 15,0-1-15,21-21 0,0 21 16,0-21-16,22 0 0,-1 0 0,0 0 15,1 0-15</inkml:trace>
  <inkml:trace contextRef="#ctx0" brushRef="#br0" timeOffset="27514.83">15261 6096 0,'0'0'0,"21"-42"0,0 21 16,-21-1-16,0 1 0,0 0 0,0 0 15,0 0-15,0 0 0,-21 21 16,0 0-16,-21 0 0,21 0 15,-22 21-15,22-21 0,-21 21 0,21 0 16,-22 0-16,22 0 0,0 22 16,0-22-16,0 0 0,-1 0 0,22 0 15,-21 1-15,21 20 0,0-21 16,0 0-16,0 0 0,21 1 16,1-22-16,-1 21 0,0-21 0,0 0 15,0 0-15,0 0 0,1 0 0,-1 0 16,0 0-16,0 0 0,0-21 0,0 21 15,1-22-15,-1 1 0,21 0 16,-21 0-16,0-21 0,1 20 16,-1-20-16,0 0 0,0-1 0,0-20 0,22-1 15,-22 22-15,0-43 0,21 22 16,-21-1-16,1 22 0,-1-21 16,-21 20-16,0 1 0,21 21 0,-21 0 15,0-1-15,-21 22 16,0 22-16,-1 20 15,-20-21-15,21 21 0,0 1 16,0 20-16,-1-20 0,1 20 0,0 1 16,0-22-16,0 21 0,21-20 0,0 20 15,0-20-15,0-22 0,0 21 0,0 0 16,0-20-16,21-1 0,0 0 16,0 0-16,22 0 0,-22-21 15,0 0-15,21 0 0,-21 0 0,22 0 0,-22 0 16,21 0-16,1 0 0,-22 0 15,21-21-15,-21 0 0,0 0 0,1 0 16,20-1-16,-21 1 0,-21 0 16,21 0-16,0-21 0,-21 20 0,0 1 15,0 0-15,0 0 0,-21 0 16,0 21-16,0 0 0,0 0 16,21 21-16,-21 0 15,21 0-15,0 0 0,0 1 0,21-1 16,0 0-16,-21 0 0,21 0 0,0 0 15,0 1-15,1-1 0,-1 0 0,0 0 16,-21 0-16,0 0 0,0 1 16,0-1-16,0 0 15,-21-21-15,0 0 0,-1 0 16,1 21-16,0-21 0,0 0 0,0 0 16,0 0-16,-1 0 0,1 0 0,0 0 15,0 0-15,0-21 0,-22 21 16,22-21-16,0 0 0,-21 21 0,-1-22 15,1 1-15,-21 0 0</inkml:trace>
  <inkml:trace contextRef="#ctx0" brushRef="#br0" timeOffset="27798.66">12234 5757 0,'0'0'0,"-63"0"0,20 0 0,43 0 16,43 0-16,-1 0 16,22 0-16,20-21 0,-20 21 15,42-21-15,-22 0 0,22 21 0,0-21 16,0 21-16,0-21 0,-1-1 0,-20 22 16,0-21-16,-1 21 0,-20 0 15,-22-21-15,1 21 0,-1 0 0,-21-21 16,0 21-16,-42 0 31,0 0-31,-21 21 0,-1 0 16,1-21-16,-22 21 0,1 1 0,-22-1 15</inkml:trace>
  <inkml:trace contextRef="#ctx0" brushRef="#br0" timeOffset="28828.1">1270 8467 0,'0'0'0,"0"-21"15,0-1 1,0 1-16,0 0 0,0 0 16,0-21-16,0 20 0,21 1 15,0 0-15,22 0 0,-22 0 0,21 21 16,-21 0-16,22 0 0,-1 0 16,-21 0-16,21 21 0,-20 0 0,-1 0 15,0 0-15,-21 22 0,0-22 16,0 21-16,0 1 0,0-22 0,-21 21 15,0-21-15,-1 0 0,1 22 16,-21-22-16,21 0 0,0 0 16,-1-21-16,-20 21 0,21-21 15,0 0-15,0 0 16,21-21 0,21 0-16,21 0 15,-21 21-15,22-21 0,-22 0 0,21 21 16,0 0-16,1 0 0,-1 0 15,0 0-15,22 0 0,-22 0 0,1 0 16,-1 21-16,-21 0 0,0 0 16,0 0-16,1 0 0,-22 22 0,0-22 15,0 21-15,0 1 0,0-22 0,-22 21 16,1 0-16,0-20 0,0 20 16,-21-21-16,20 21 0,-20-20 0,0-1 15,-1 0-15,1 0 0,0-21 16,21 21-16,-22-21 0,1 0 0,0 0 15,-1 0-15,22 0 0,0 0 16,0 0-16,0 0 0,-1-21 16,22 0-16,0 0 0,0 0 15,22-1-15,-1 1 16,0 0-16,0 0 0,21 0 0</inkml:trace>
  <inkml:trace contextRef="#ctx0" brushRef="#br0" timeOffset="29030.01">2540 8700 0,'0'0'0,"21"0"0,0 0 0,-42 0 47,21-22-31,21 1 15,0 21-31,1-21 0</inkml:trace>
  <inkml:trace contextRef="#ctx0" brushRef="#br0" timeOffset="29674.07">5165 8551 0,'0'0'0,"-22"0"0,1 0 16,0 0-16,0 0 0,21-21 16,0 0-16,0 0 0,21 21 15,0-21-15,22-22 0,-22 22 16,21 0-16,0 0 0,1-21 0,-1-1 16,0 22-16,1-21 0,-1-1 0,-21 1 15,22 21-15,-43-21 0,0 20 16,0-20-16,0 21 0,-22 0 0,1 0 15,-21-1-15,0 22 0,-1 0 0,1 0 16,-22 0-16,22 0 16,0 22-16,-1-1 0,1 0 0,0 21 15,21-21-15,-22 22 0,22-1 0,21 0 16,0-20-16,0 20 0,0 0 16,21 1-16,0-1 0,1-21 0,20 21 15,-21 1-15,21-22 0,1 21 0,-1-21 16,0 1-16,-20 20 0,20-21 15,0 0-15,-21 0 0,1 1 16,-1-1-16,-21 0 0,0 0 0,0 0 16,0 0-16,-21 1 0,-1-1 0,-20 0 15,0-21-15,-1 21 0,-20-21 0,21 0 16,-22 0-16,22 0 0,-22 0 16,22 0-16,-22 0 0,22-21 0,0 0 15,-1 21-15,1-21 0,0-1 16,21 1-16,-1 0 0,1 0 0,0 0 15,21-22-15,-21 22 0,21 0 0,0 0 16,0 0-16,21 21 0,0-21 16,0-1-16,1 1 0,20 21 0,0-21 15</inkml:trace>
  <inkml:trace contextRef="#ctx0" brushRef="#br0" timeOffset="29966.9">6350 7938 0,'0'-43'0,"0"86"0,0-107 15,0 43-15,0 0 0,0 0 16,-21 42 0,0-21-16,21 42 0,-22 0 15,22 1-15,-21-1 0,0 0 16,21 22-16,0-1 0,-21-20 0,0 20 15,0-20-15,21 20 0,0-21 0,0 1 16,-22-1-16,22 0 0,0-20 0,0 20 16,0-21-16,0 0 15,0 0-15,22-21 0,-1 0 0,0 0 16,0 0-16,0 0 0,0 0 0,1 0 16,-22-21-16,21 21 0</inkml:trace>
  <inkml:trace contextRef="#ctx0" brushRef="#br0" timeOffset="30147.37">6181 8424 0,'0'0'16,"21"0"0,0-21-16,0 0 15,0 21-15,22-21 0,-22 21 16,21 0-16,-21-21 0,22 21 0,-1-21 15,-21 21-15,21 0 0,-20-22 0,20 22 16,-21 0-16</inkml:trace>
  <inkml:trace contextRef="#ctx0" brushRef="#br0" timeOffset="31498.45">7175 8446 0,'0'-22'16,"0"1"0,0 0-16,-21 0 0,21 0 15,0 0-15,-21-1 0,0 1 16,0-21-16,21 21 0,-21 0 0,-1-1 16,1 1-16,0 0 0,0 21 15,0 0-15,0 0 0,-1 21 16,22 0-16,-21 1 0,0-1 0,21 21 15,0 0-15,-21-20 0,21 20 0,0 0 16,0 1-16,0-22 0,0 21 16,0 0-16,0-20 0,0-1 15,0 0-15,21 0 0,0 0 0,-21 0 16,21-21-16,22 0 0,-22 0 0,0 0 16,0 0-16,22 0 0,-22-21 0,0 0 15,21 0-15,-21 21 0,1-21 16,-1 0-16,0-1 0,0-20 0,-21 21 15,0 0-15,21 0 0,-21-1 0,0-20 16,0 21-16,0 0 0,0-22 0,0 22 16,0 0-16,0 0 0,-21 21 31,21 21-31,0 0 16,0 0-16,0 1 0,0-1 0,0 21 15,0-21-15,0 0 0,0 1 16,0 20-16,0-21 0,0 0 0,0 0 15,0 1-15,21-1 0,0-21 0,1 21 16,-1-21-16,0 0 0,0 0 0,21 0 16,-20 0-16,20 0 0,-21-21 15,21 0-15,-20 21 0,20-22 0,0 1 16,-21 0-16,22 0 0,-22-21 0,21 20 16,-21 1-16,1-21 0,-1 0 0,0-1 15,-21 1-15,21 0 0,-21-1 16,21-20-16,-21 20 0,21 1 15,-21-21-15,0 20 0,0 22 0,0-21 16,0 21-16,0-1 0,0 1 0,0 42 31,0 22-31,-21-22 16,21 21-16,0 1 0,-21-1 0,0 21 16,21-20-16,-21-1 0,21 22 15,0-22-15,0 0 0,0 1 0,0-1 16,0 0-16,0 1 0,0-22 15,21 0-15,0 0 0,0 0 0,0 0 0,1-21 16,-1 0-16,21 0 0,-21 0 16,0 0-16,22 0 0,-22 0 15,21 0-15,-21-21 0,1 0 0,-1 21 16,0-21-16,0 0 0,0 0 0,0-1 16,-21 1-16,22-21 0,-22 21 0,21 0 15,-21-1-15,0-20 0,0 21 16,0 0-16,0 0 0,0 42 31,0 0-31,0 0 0,0 0 0,0 0 16,0 1-16,0-1 0,0 0 15,0 0-15,0 0 0,0 0 0,0 1 16,0-1-16,0 0 0,21-21 16,0 0-1,0 0-15,22 0 0,-22-21 16,0 21-16,0-21 0,0-1 15,22 1-15,-22 0 0,0 0 0,0 0 16,0 0-16,0-1 0,1 1 0,-1-21 16,0 21-16,0-22 0,0 22 0,22-21 15,-22 21-15,-21 0 0,21 21 16,0-22-16,0 22 0,0 0 16,-21-21 46,0 0-46,0 0-16,0 0 15,-21 21 1,0 0 0,0 21-16,0 0 0,0 21 15,-1-20-15,1 20 0,0-21 0,0 21 16,21 1-16,-21-1 0,0-21 15,21 22-15,-22-1 0,22-21 16,0 0-16,0 22 0,0-22 0,0 0 0,22 0 16,-1 0-16,0-21 0,0 0 15,0 0-15,0 0 16,1 0-16,-1 0 0,0 0 16,0-21-16,0 0 0,-21 0 15,21 0-15,-21-1 0,22 1 16,-1 0-16,-21 0 0,0-21 0</inkml:trace>
  <inkml:trace contextRef="#ctx0" brushRef="#br0" timeOffset="31682.35">8975 7705 0,'-22'0'16,"44"0"-16,-65 0 0,22-21 0,0 21 0,0 0 15,0 0-15,-1 0 0,1 0 0,21 21 47,0 0-16</inkml:trace>
  <inkml:trace contextRef="#ctx0" brushRef="#br0" timeOffset="31892.22">7895 7938 0,'0'0'0,"-63"21"0,20 0 0,1 0 0,0-21 16,20 21-16,1-21 0,42 0 15,1 0 1,20 0-16,0 0 0,1 0 16,-1-21-16,0 21 0,22-21 0,-22 21 15,22-21-15,-22 21 0,0-21 0,1 21 16,-1-22-16,-21 22 0,21-21 0,-20 21 15,20-21-15,-21 21 0</inkml:trace>
  <inkml:trace contextRef="#ctx0" brushRef="#br0" timeOffset="32528.38">10562 7938 0,'0'0'0,"-21"-22"0,-21-41 16,42 42-16,-22-22 15,22 22-15,0 0 0,0 0 0,0 0 16,0 0-16,0 42 31,0 0-31,0 21 0,0-21 16,0 22-16,0 20 0,0-20 0,0 20 16,0-21-16,22 22 0,-22-22 0,0 22 15,0-22-15,0 0 0,0 1 0,0-1 16,0-21-16,0 22 0,0-22 15,0 0-15,0 0 16,-22-21-16,1 0 16,21-21-16,0 0 0,-21 0 15,21-1-15,0 1 0,0 0 0,0 0 16,0-21-16,21-1 0,0 22 0,1-21 16,-1-1-16,0 22 0,21-21 15,-21 21-15,22 0 0,-1-1 0,22 1 16,-22 21-16,0 0 0,22 0 0,-22 21 15,0 1-15,1-1 0,-1 0 16,-21 0-16,0 21 0,-21-20 0,0 20 16,0 0-16,0-21 0,-21 22 15,-21-1-15,0-21 0,-1 22 0,1-22 16,-22 0-16,22 21 0,-21-21 0,20-21 16,1 22-16,0-1 0,-1-21 0,22 0 15,0 0-15,0 0 0,0 0 0,21-21 16,0-1-16,21 1 15,0 0-15,0 0 0,21-21 16,-20 20-16,20-20 0</inkml:trace>
  <inkml:trace contextRef="#ctx0" brushRef="#br0" timeOffset="32766.24">11303 7705 0,'0'0'0,"21"-43"0,21 1 0,-42 0 15,22 21-15,-22-1 0,21 1 16,-21 0-16,0 42 15,0 22-15,0-22 0,-21 21 16,-1 0-16,22 1 0,-21 20 0,21-20 16,0 20-16,-21 1 0,21-1 15,-21-21-15,21 22 0,-21-22 0,21 22 16,0-22-16,0 0 0,0 1 0,0-1 16,-21-21-16,21 22 0,0-22 0,0 0 15,0 0-15,0 0 16,21-21-16,0 0 15,-21-21-15,21 0 0,21 21 16</inkml:trace>
  <inkml:trace contextRef="#ctx0" brushRef="#br0" timeOffset="33128.03">11790 8107 0,'0'0'0,"-21"21"31,-1 0-31,1 0 0,0 1 0,21-1 15,-21 0-15,0 21 0,21-21 16,0 1-16,0-1 0,0 0 16,0 0-16,0 0 0,0 0 0,0 1 15,21-22-15,0 21 0,0-21 0,0 0 16,22 0-16,-22 0 0,21 0 0,1 0 16,-1-21-16,0-1 0,1 22 15,-1-21-15,-21 0 0,21-21 0,-20 21 16,-1-1-16,-21-20 0,0 21 0,0-21 15,0-1-15,0 22 0,0-21 0,-21-1 16,-22 22-16,22 0 0,0 0 0,-21 0 16,20 21-16,-20 0 0,21 0 15,0 0-15,-22 0 0,22 21 0,0-21 16,0 21-16,21 0 0,0 0 16,0 1-16,0-1 0,0 0 0,0 0 15,0 21-15,0-20 0,21-1 0,0-21 16,0 21-16,1 0 0,20-21 0,-21 0 15</inkml:trace>
  <inkml:trace contextRef="#ctx0" brushRef="#br0" timeOffset="34165.94">12912 7959 0,'0'0'0,"21"-43"0,-21 22 0,0 0 15,0 0-15,0 0 0,0 0 0,-21 21 16,-1 0-16,1 0 0,0 0 15,0 0-15,-21 0 0,20 21 16,1 0-16,-21 0 0,21 0 0,0 0 16,-1 22-16,22-1 0,-21 0 0,21-20 15,-21 20-15,21 0 0,0 1 0,0-1 16,0 0-16,0 1 0,0-22 0,0 0 16,21 21-16,0-21 0,1 1 15,-1-1-15,21-21 0,-21 0 0,22 0 16,-22 0-16,21 0 0,0 0 0,1 0 15,-22 0-15,21-21 0,-21-1 0,22 1 16,-22 0-16,0 0 0,0 0 0,0-22 16,1 22-16,-1-21 15,0 0-15,0-1 0,-21-20 0,21 20 16,0-20-16,-21-1 0,22 1 0,-1-1 16,0 22-16,0-21 0,-21 20 0,21 1 15,0 0-15,-21-1 0,22 22 0,-22 42 31,0 22-31,0-22 16,0 21-16,0 0 0,0 22 0,-22-22 16,1 22-16,21-22 0,-21 22 15,0-22-15,0 21 0,21-20 0,-21-1 0,-1 0 16,22 1-16,-21-1 16,21-21-16,-21 0 0,21 1 0,-21-1 15,21-42 16,0-1-31,21 1 0,0 0 0,-21 0 16,21 0-16,1-22 0,-1 22 16,0-21-16,21 21 0,-21 0 0,1-22 15,20 22-15,-21 0 0,21 0 0,-20 21 16,20-21-16,-21 21 0,0 0 0,0 0 16,-21-22-16,22 22 0,-44 0 31,1 0-31,0 22 0,0-22 15,0 0-15,-22 21 0,22-21 16,0 0-16,0 21 0,-21-21 0,20 21 16,1-21-16,21 21 0,-21-21 0,21 21 15,-21 1-15,21-1 0,0 0 16,0 0-16,0 0 0,21 0 16,0 1-16,0-1 0,22-21 15,-22 21-15,0-21 0,21 0 0,-20 21 16,20-21-16,-21 0 0,21 0 0,1 0 15,-1 0-15,-21 0 0,22 0 0,-1 0 16,0 0-16,-21-21 0,22 0 16,-22 21-16,21-21 0,-21-1 15,1 1-15,-1 0 0,-21 0 0,21 0 16,-21-22-16,21 22 0,-21 0 0,0-21 16,0 21-16,0-1 0,0 1 0,-21 21 15,0-21-15,0 21 0,-1 0 16,1 0-16,0 21 15,21 0-15,0 1 0,0-1 0,0 0 16,0 0-16,0 0 0,0 22 0,21-22 16,0 0-16,-21 0 0,22 21 0,-22-20 15,21-1-15,0 0 0,-21 0 0,0 0 16,21 0-16,-21 1 16,0-1-16,0 0 15,-21-21-15,0 0 0,0 0 16,-1 0-16,1 0 0,0 0 15,0 0-15,0 0 0,0 0 0,-1 0 16,1-21-16,21 0 16,0-1-16,0 1 0</inkml:trace>
  <inkml:trace contextRef="#ctx0" brushRef="#br0" timeOffset="34731.62">15071 7197 0,'0'0'0,"21"-21"0,0-1 0,21 1 0,-42 0 15,21 0-15,1 0 0,-1 0 0,0-1 16,-21 1-16,0 0 15,0 42 1,-21 0-16,0 22 16,21-1-16,-43 22 0,22-1 0,0 1 15,0 20-15,-22-20 16,1-1-16,0 22 0,-1-22 0,1 22 0,0-21 16,-1-1-16,-20 22 0,21-22 15,-22 22-15,22-22 0,-22 1 0,22-1 16,-22 1-16,22-1 0,0-20 0,-1-1 15,1 0-15,21 1 0,0-22 0,0 0 16,21 0-16,0 0 0,0 1 16,0-44 15,21 1-15,0 21-16,-21-21 0,0 0 0,21 21 15,0-21-15,0 0 0</inkml:trace>
  <inkml:trace contextRef="#ctx0" brushRef="#br0" timeOffset="35227.83">15811 7705 0,'0'0'16,"0"21"15,0 0-31,0 0 0,0 22 0,0-1 16,0 0-16,0 1 0,-21-1 0,0 0 15,21 1-15,-21-1 0,0-21 0,21 21 16,0-20-16,-21-1 0,21 0 16,-22 0-16,22 0 0,0-42 31,0 0-15,22 0-16,-1 0 0,-21-1 0,21 1 15,0 0-15</inkml:trace>
  <inkml:trace contextRef="#ctx0" brushRef="#br0" timeOffset="35390.75">15960 7578 0,'0'0'0,"0"-21"0,-43-22 15,43 22-15,-21 0 0,0 21 16,21-21-16,-21 21 16,0 0-16,21 21 15,21 0 1,0-21-16,0 21 0,0 0 15,0-21-15,1 22 0,-1-22 0</inkml:trace>
  <inkml:trace contextRef="#ctx0" brushRef="#br0" timeOffset="36340.25">16468 7684 0,'0'0'16,"0"21"-16,0 0 0,-22-21 0,1 21 15,21 0-15,-21 0 0,21 1 0,-21-1 16,21 0-16,0 0 0,0 0 0,0 0 16,0 1-16,0-1 15,0 0-15,0 0 0,0 0 0,0 0 0,-21 1 16,21-1-16,0 0 16,0-42 30,0 0-46,0-1 0,0 1 0,21-21 16,0 21-16,-21 0 0,21-22 0,0 22 16,1-21-16,-1-1 0,0 22 0,21-21 15,-21 21-15,22 0 0,-22-22 0,21 43 16,-21-21-16,1 21 0,20 0 16,-21 0-16,0 0 0,0 21 0,1-21 15,-22 21-15,0 1 0,0 20 0,0-21 16,0 0-16,0 22 0,0-22 0,0 21 15,0-21-15,0 0 0,0 22 16,0-22-16,0 0 0,0 21 0,21-20 16,0-1-16,0-21 0,0 21 15,-21 0-15,21-21 0,22 0 0,-22 0 16,0 0-16,0 0 0,22 0 0,-22 0 16,21-21-16,-21 21 0,0-21 0,1 0 15,-1-1-15,0 1 0,0 0 0,0 0 16,0 0-16,-21-22 0,22 22 0,-22-21 15,21 21-15,-21-22 0,0 22 16,21 0-16,-21 0 0,0 0 0,0 42 31,0 0-15,-21 0-16,21 0 0,0 1 0,-21-1 16,-1 21-16,22-21 0,-21 0 15,21 22-15,0-22 0,0 0 0,0 0 16,0 0-16,0 1 0,0-1 0,43 0 15,-22-21-15,0 21 0,21-21 0,-21 0 16,22 0-16,-1 0 0,0 0 0,-20 0 16,20-21-16,0 21 0,-21-21 0,22 0 15,-22-1-15,0 1 16,0 0-16,0-21 0,1-1 0,-1 22 16,0-21-16,0 0 0,-21-1 0,21-20 15,0 20-15,-21-20 0,22-1 0,-1 1 16,0-1-16,-21 1 0,21-1 0,0 22 15,-21 0-15,0 21 0,0-22 16,0 64 0,0 1-16,0-1 0,0 21 15,-21 22-15,0-22 0,0 21 0,21-20 16,-21 20-16,-1 1 0,1-22 0,0 22 16,21-22-16,0 21 0,-21-20 15,21 20-15,0-20 0,0-1 16,0 0-16,0-21 0,0 43 15,21-43-15,-21 0 0,21-21 0,0 0 16,1 21-16,-1-21 0,0 0 0,0 0 16,0 0-16,0 0 0,1-21 0,-1 0 15,0 21-15,0-21 0,0 0 0,0 0 16,-21-1-16,0 1 0,0 0 16,0 0-16,22 0 0</inkml:trace>
  <inkml:trace contextRef="#ctx0" brushRef="#br0" timeOffset="36522.15">17992 7684 0,'0'0'0,"-22"0"16,22-22-16,22 22 31,-22-21-31,42 21 0,-21 0 16,0 0-16,22-21 0,-22 21 0,21 0 15,0 0-15,1-21 0,-22 21 0,0 0 16,21-21-16,-20 21 0,-22-21 0,0-1 15,-22 22 1,1-21-16</inkml:trace>
  <inkml:trace contextRef="#ctx0" brushRef="#br0" timeOffset="36699.05">17441 7472 0,'0'0'0,"-42"0"0,21 0 0,-22 21 16,22-21-16,0 0 0,0 0 0,42 0 47,0 0-47,0 21 0,1-21 15,-1 0-15,0 0 0,0 0 0,0 0 16,0 0-16,1 0 0</inkml:trace>
  <inkml:trace contextRef="#ctx0" brushRef="#br0" timeOffset="37918.48">18817 7938 0,'0'0'0,"21"0"0,43-22 16,-43 1-16,0 21 0,0-21 16,0 0-16,1 21 0,-1-21 15,0 0-15,-21-1 0,0 1 16,0 0-16,0 0 0,0 0 16,0 0-16,0-22 0,0 22 0,-21 0 15,0 21-15,-1 0 0,1 0 16,0 0-16,0 0 0,0 0 0,0 21 15,-22 0-15,22 0 0,-21 22 16,-1-22-16,22 21 0,-21-21 0,21 22 16,0-1-16,-1-21 0,1 22 0,21-1 15,0-21-15,0 21 0,0-20 0,0-1 16,21 0-16,1 0 0,-1-21 0,21 0 16,-21 0-16,22 0 0,-22 0 15,21 0-15,0 0 0,-20-21 16,-1 0-16,21 0 0,-21-1 0,0 1 15,1 0-15,-1-21 0,0 21 0,-21-1 16,21-20-16,-21 21 0,21-21 0,-21 20 16,0-20-16,21 0 0,-21 21 15,22-22-15,-22 22 0,0 0 0,0 0 16,0 42 0,-22 0-1,1 21-15,21-20 0,0-1 0,-21 21 16,0-21-16,21 22 0,0-1 15,0-21-15,0 21 0,0-20 0,0 20 16,0-21-16,21 0 0,0 0 16,0 1-16,1-1 0,-1 0 0,21-21 15,0 0-15,1 0 0,-1 0 0,0 0 16,1 0-16,-1-21 0,-21 0 0,22-1 16,-1 1-16,-21 0 0,21 0 15,-20-21-15,-1 20 0,0-20 0,0 0 16,0-1-16,0 1 0,1-21 15,-1 20-15,-21-20 0,21-1 0,0 1 0,0-22 16,0 22-16,1-1 0,-1 1 16,-21 20-16,0 1 0,0 0 0,0 20 15,0 1-15,0 0 0,0 0 16,-21 42 0,21 0-16,-22 0 0,1 22 0,0-1 15,0 0-15,0 1 0,0 20 16,-1 1-16,1-1 0,21 1 0,0-22 15,0 22-15,0-1 0,0-21 0,0 1 16,0 20-16,0-20 0,0-22 0,0 21 16,0 0-16,21-20 0,1-1 0,-1 0 15,0 0-15,0 0 0,0-21 16,22 0-16,-22 0 0,0 0 0,21 0 16,-21 0-16,22 0 0,-22 0 0,0-21 15,21 0-15,-20 0 0,-1 0 0,0-1 16,-21 1-16,21 0 0,0 0 0,-21 0 15,21-22-15,-21 22 16,0 0-16,0 0 0,0 0 0,-21 21 31,21 21-31,-21 0 0,21 0 16,-21 0-16,21 1 0,0-1 0,0 0 16,0 21-16,0-21 0,0 1 15,0-1-15,0 0 0,0 0 16,0 0-1,0-42 1,0 0-16,21 21 16,-21-21-16,21 0 0</inkml:trace>
  <inkml:trace contextRef="#ctx0" brushRef="#br0" timeOffset="38090.42">20320 7535 0,'0'0'0,"-21"0"0,0 0 15,-1 0-15,1 0 16,21-21-16,-21 21 16,42 0 15,0 0-15,1 0-16,-1 0 0</inkml:trace>
  <inkml:trace contextRef="#ctx0" brushRef="#br0" timeOffset="38638.62">20701 7726 0,'0'0'16,"-21"0"-16,0 0 0,42 0 31,0 0-31,0 0 15,0 0-15,0 0 0,1 0 16,-1 0-16,-21 21 0,0 0 16,0 0-16,-21 1 15,-22-1-15,22 0 0,-21 0 16,21-21-16,-22 21 0,1 0 0,0 1 16,20-22-16,-20 21 0,21-21 0,0 0 15,0 21-15,-1-21 0,22 21 16,22-21-1,-1 21-15,0-21 0,21 0 16,-21 21-16,22-21 0,-1 22 0,0-1 16,-20 0-16,20 0 0,-21 0 15,21 0-15,-20 1 0,-1 20 0,0-21 16,0 21-16,0 1 0,-21-1 0,0 0 16,0-20-16,0 20 0,0 0 15,0 22-15,-21-22 0,0 0 0,-21 1 16,-1-1-16,1 0 0,0 1 0,-1-1 15,-20 0-15,20-20 0,1 20 0,-21-42 16,20 21-16,1 0 0,21-21 0,-22 0 16,1 0-16,21 0 0,-21-21 0,20 21 15,1-21-15,0 0 0,0-22 0,0 22 16,0-21-16,-1 21 0,22-22 16,0 22-16,0-21 0,0 0 15,0 20-15,0-20 0,22 21 0,-1 0 16,0-22-16,21 22 0,-21 0 0,22-21 15,-1 21-15,22-22 0,-22 22 0</inkml:trace>
  <inkml:trace contextRef="#ctx0" brushRef="#br0" timeOffset="38974.94">21188 7832 0,'0'-64'15,"0"43"-15,21 0 16,0 0-16,-21 0 0,21-1 0,-21-20 16,21 21-16,-21 0 0,0 0 0,0-1 15,0 1-15,0 0 0,-21 21 32,0 0-32,0 21 0,0 0 0,0 1 15,-1 20-15,1-21 0,21 21 0,-21-20 16,21 20-16,-21-21 0,21 0 0,0 22 15,0-22-15,0 0 0,0 21 16,21-21-16,0 1 0,0-1 16,1 0-16,-1 0 0,0-21 0,21 21 15,-21-21-15,1 0 0,-1 0 0,21 0 16,-21 0-16,0 0 0,1 0 0,-1 0 16,21-21-16,-21 21 0,0-21 15,1 0-15</inkml:trace>
  <inkml:trace contextRef="#ctx0" brushRef="#br0" timeOffset="39377.94">21653 7684 0,'0'0'0,"0"-22"16,0 1-16,0 0 0,0 0 15,0 0-15,0 0 16,0-1 0,22 22-16,-1 0 0,0 0 0,0-21 15,21 21-15,-20 0 0,20 0 0,-21 0 16,0 0-16,22 0 0,-22 21 15,0-21-15,0 22 0,-21-1 0,0 21 16,0-21-16,0 0 0,0 1 0,0 20 16,0-21-16,0 0 0,0 22 0,0-22 15,0 0-15,0 0 0,-21-21 16,21 21-16,-21-21 0,0 0 16,-1 0-16,22-21 15,0 0 1,0 0-16,0 0 0,0-1 0,0 1 15,0 0-15,0 0 0,0 0 16,22-22-16,-22 1 0,21 21 0,0-21 16,0-1-16,-21 1 0,21 0 0,0 20 15,1-20-15,-22 21 0,21 0 0,0 0 16,-21-1-16,21 1 16,0 21-16,0 0 0,1 0 15,-1 0-15,-21 21 16,21-21-16,-21 22 0,0-1 15</inkml:trace>
  <inkml:trace contextRef="#ctx0" brushRef="#br0" timeOffset="39770.37">22627 7535 0,'0'0'0,"21"0"15,0 0-15,-21-21 16,0 0-16,0 0 0,0 0 15,-21 0 1,0 21-16,0 0 0,-21 0 16,20 0-16,1 21 0,0 0 15,0-21-15,0 21 0,0 0 16,-22 0-16,43 1 0,-21-1 0,21 0 0,0 0 16,0 0-16,0 0 0,0 1 15,21-1-15,0 0 0,1 0 16,20 0-16,-21-21 0,0 21 15,22 1-15,-1-22 0,0 21 0,-21 0 16,22 0-16,-22-21 0,0 21 0,-21 0 16,0 1-16,0-1 0,-21-21 15,0 21-15,0-21 0,-22 0 16,22 21-16,-21-21 0,-1 0 0,1 21 16,0-21-16,21 0 0,-22 0 0,1 0 15,21 0-15,-22 21 0,22-21 16,-21 0-16,21 0 0,0 0 0,-22 0 15,22 0-15,0 0 0,-21 0 0,20 0 16,-20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2:07:36.2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953 0,'0'-22'0,"0"1"16,0 0-1,0 0-15,0 0 16,0 0-16,0-1 16,0 1-16,0 0 15,0 0 1,-21 0-16,0 21 15,0 0 1,0 0-16,-1 0 0,1 21 0,0 0 16,0 0-16,0 0 0,0 1 15,-1-1-15,1 21 0,0 0 0,0-20 16,21 20-16,-21 0 0,0 22 16,-1-22-16,22 0 0,0 1 15,0-1-15,0 0 0,0 1 0,0-1 16,0-21-16,0 22 0,0-22 0,22 21 15,-1-21-15,0 0 0,0 1 16,0-1-16,0 0 0,1-21 16,-1 21-16,0-21 0,0 0 0,0 0 15,0 0-15,1 0 0,-1 0 16,0 0-16,0 0 0,0-21 0,0 0 16,1 0-16,-1-1 0,0 1 0,21 0 15,-21-21-15,22 21 0</inkml:trace>
  <inkml:trace contextRef="#ctx0" brushRef="#br0" timeOffset="316.81">2498 699 0,'0'0'0,"0"-64"16,0 43-16,0 0 0,-22 0 0,1-1 15,21 1-15,-21 21 0,0 0 16,0 0-1,21 21-15,-21 1 0,-1-1 16,22 21-16,0 0 0,0 1 0,-21-1 16,21 22-16,-21-1 0,21 1 15,-21-22-15,21 21 0,0 1 0,0-22 16,-21 22-16,21-22 0,0 0 0,0 1 16,0-22-16,0 21 15,0-21-15,0 1 0,0-1 0,0 0 16,0 0-16,0 0 15,21-42 17,-21 0-32,21 21 15</inkml:trace>
  <inkml:trace contextRef="#ctx0" brushRef="#br0" timeOffset="1779.97">2815 1291 0,'21'-21'15,"-21"0"1,21 21-16,-21-21 0,0 0 0,0-1 16,0 1-16,22-21 15,-22 21-15,0 0 0,0-1 0,0 1 16,0 0-16,0 0 0,-22 0 15,1 21 1,0 0-16,0 21 16,0-21-16,-22 21 0,22 0 15,0 22-15,0-22 0,-21 21 0,20 0 16,1-20-16,0 20 0,0 0 0,0-21 16,0 22-16,-1-1 0,22-21 15,0 22-15,0-22 0,0 0 0,0 0 16,0 0-16,0 0 0,0 1 0,0-1 15,22-21-15,-1 0 16,0 0-16,0 0 0,0 0 0,0 0 16,1 0-16,-1-21 0,0-1 15,0 22-15,0-21 0,0 0 0,-21 0 16,22-21-16,-22 20 0,21 1 16,0-21-16,-21 21 0,0-22 15,0 1-15,21 21 0,-21-21 0,0 20 16,21 1-16,-21 0 0,0 0 0,0 0 15,0 0-15,0-1 16,0 44 15,0-1-31,0 42 16,0-42-16,0 22 0,0-22 0,0 21 16,0-21-16,0 1 0,0-1 15,0 21-15,0-21 0,0 0 0,0 1 16,0-1-16,0 0 15,0 0-15,21-21 16,1 0-16,-1 0 0,0 0 0,0 0 16,0 0-16,0 0 0,1 0 0,-1 0 15,0-21-15,0 0 0,0 0 16,22-1-16,-22 1 0,0 0 0,0 0 16,0 0-16,0-22 0,1 22 15,-1-21-15,0 21 0,-21-22 0,0 22 16,21 0-16,-21 0 0,0 0 0,0 0 15,0-1-15,-21 22 32,0 22-32,21-1 0,-21 0 15,-1 0-15,1 21 0,21-20 16,0-1-16,-21 0 0,21 21 0,0-21 16,0 1-16,0-1 0,0 0 0,0 0 15,0 0-15,21 0 0,0 1 16,-21-1-16,22-21 0,-1 21 0,0-21 15,0 21-15,0-21 0,0 0 16,1 21-16,-1-21 16,-42 0 31,-1 0-47,1 0 15,0-21-15,0 21 16,0 0-16,0 0 15,-1 0-15,1 0 16,21 21-16,0 0 16,0 1-1,0-1-15,0 0 0,21-21 16,1 21-16,-1-21 0,0 0 16,0 0-1,0 0-15,22 0 0,-22 0 0,0 0 0,0 0 16,21-21-16,-20 21 0,-1-21 15,21 0-15,-21-1 0,0 22 0,1-21 16,20 0-16,-21 0 0,0 0 16,0-22-16,1 22 0,-1 0 0,0-21 15,0 21-15,0-1 0,-21-20 0,21 21 16,1 0-16,-22 0 0,0-1 16,0 1-16,-22 42 31,1-21-16,21 22-15,-21-1 0,21 0 16,-21 0-16,21 0 0,0 0 0,0 1 0,0-1 16,0 0-1,0 0-15,0 0 0,0 0 0,0 1 16,21-1-16,0-21 0,0 0 16,1 0-16,-1 21 0,0 0 15,0-21-15,0 0 0,0 21 0,1-21 16,-1 0-16,-21 21 0,0 1 31,-21-22-31,-1 0 0,1 21 0,0 0 16,0-21-16,-21 0 0,20 21 0,1-21 15,0 0-15,0 21 0,0-21 0,0 21 16,-1-21 0,22 22-16,0-44 46,22 1-46,-1 0 0</inkml:trace>
  <inkml:trace contextRef="#ctx0" brushRef="#br0" timeOffset="2643.48">5524 762 0,'0'0'0,"0"-21"0,0 0 0,0-22 0,0 22 16,0 0-16,-21 0 0,0 0 16,0 0-16,21-1 15,-21 22-15,0 0 0,21 22 16,0-1-16,0 0 15,0 21-15,-22-21 0,22 22 0,0 20 16,0-20-16,-21-1 0,21 21 0,-21-20 16,21 20-16,0-20 0,0 20 15,-21-21-15,21 1 0,-21-1 16,21 0-16,0-20 0,0 20 0,0-21 0,0 0 16,0 22-16,0-22 15,-21-21-15,21 21 0,0 0 0,0-42 47,0 0-47,0 0 0,0-22 16,0 22-16,0-21 0,0-1 0,0 1 15,0-21-15,0 20 0,21-20 0,-21-1 16,21 22-16,-21-22 0,21 1 16,-21 21-16,21-1 0,0 1 0,-21 0 15,22 20-15,-1-20 0,0 21 16,0-21-16,-21 20 0,21 22 15,0-21-15,1 0 0,-1 21 0,0 0 16,0 0-16,0 0 0,22 0 16,-22 0-16,0 21 0,0 0 0,0 1 15,0 20-15,1 0 0,-1 1 0,0-1 16,-21 0-16,0 22 0,0-22 16,0 22-16,0-22 0,0 0 0,0 1 15,0-1-15,0 0 0,0 1 0,0-1 16,0-21-16,0 0 0,0 22 15,0-22-15,0 0 0,0 0 16,0 0-16,0 0 16,-21-21-16,21 22 15,-21-22 17,-1-22-17,1 1-15,0 21 0,0-21 16,0 0-16,0 0 0,-1 0 15</inkml:trace>
  <inkml:trace contextRef="#ctx0" brushRef="#br0" timeOffset="2863.86">5270 1185 0,'0'0'0,"-21"0"0,0 0 16,42-21-1,0 21-15,22 0 0,-22 0 16,21 0-16,1-21 0,-1 21 0,0 0 15,22 0-15,-22-21 0,0 21 0,-20 0 16,20 0-16,-21-21 0,0 21 16,0 0-16,1-21 0,-1-1 31,0 22-15,-21-21-16,21 21 0,-21-21 0,21 0 15</inkml:trace>
  <inkml:trace contextRef="#ctx0" brushRef="#br0" timeOffset="3735.36">7366 677 0,'0'0'16,"0"-21"-16,0 0 0,0 0 15,0 0-15,0 0 16,-21-1 0,0 22-16,-1 0 15,1 0-15,0 0 0,0 0 0,0 0 16,0 0-16,-1 0 0,-20 22 0,0-1 16,21 0-16,-22 0 0,22 0 15,-21 0-15,21 1 0,-22-1 0,22 0 16,0 0-16,0 0 0,0 0 0,21 1 15,0-1-15,0 0 16,21-21 0,0 21-16,21-21 0,-21 0 15,1 0-15,20 21 0,-21-21 0,0 0 16,22 0-16,-22 21 0,0-21 16,21 0-16,-21 22 0,1-1 0,-1-21 15,0 21-15,0-21 0,-21 21 16,21 0-16,-21 0 0,0 1 15,0-1-15,0 0 0,0 0 16,-21-21-16,21 21 0,-21 0 16,0 1-16,0-1 0,-22 0 0,22 0 15,0 0-15,0-21 0,0 21 0,-22 1 16,22-22-16,0 21 0,0-21 0,21 21 16,-21-21-16,-1 0 15,44 0 16,-1-21-15,0 21-16,0 0 0,0 0 16,0-21-16,1 21 0,-1 0 0,0 0 15,0 0-15,0 0 16,0 0 0,-21 21-16,0 0 0,0 0 15,0 0-15,0 0 0,-21 1 0,0 20 16,21-21-16,-21 21 0,0 1 0,0-1 15,-1 0-15,1 1 0,0-1 16,21 0-16,0-20 0,-21 20 16,21-21-16,0 0 0,0 0 0,0 1 15,0-1-15,21-21 0,0 0 16,0 0-16,1 0 0,-1 0 16,0-21-16,21 21 0,-21-22 0,-21 1 15,22 21-15,-1-21 0,0 21 0,0-21 16,-21 0-1</inkml:trace>
  <inkml:trace contextRef="#ctx0" brushRef="#br0" timeOffset="5267.48">3471 3556 0,'0'0'0,"0"-21"32,0 0-1,0 0 94,0 42-78,0 0-32,21 0-15,-21 0 0,0 0 16,0 1-16,22-1 0,-22 21 0,0-21 16,0 0-16,0 22 0,0-22 0,0 21 15,0-21-15,0 22 16,0-22-16,0 21 0,0-21 0,0 1 0,0 20 15,0-21-15,0 0 0,0 0 16,0 1-16,0-1 16,0-42 15,0-1-15,0 1-16,0 0 15,0 0-15,0 0 16,0 0-1,21 21-15,-21-22 16,0 1 0,0 0-1,0 0 17,0 0 93,-21 21-110,21-21 1,0-1-1</inkml:trace>
  <inkml:trace contextRef="#ctx0" brushRef="#br0" timeOffset="6271.99">3556 3535 0,'21'0'16,"0"0"-16,-21-21 16,21 21-16,1 0 0,-1-21 15,0 21-15,0 0 16,-21-22-16,21 1 16,0 0-16,-21 0 15,0 0-15,0 0 16,-21 21-1,0 0 1,0 0-16,0 0 0,0 21 16,-22 0-16,22 0 0,0 0 15,0 0-15,0 1 0,-1 20 0,1-21 16,0 0-16,21 0 0,0 1 16,0-1-16,0 0 0,0 0 0,0 0 15,0 0-15,0 1 0,21-1 16,0-21-16,1 0 15,20 21-15,-21-21 0,0 21 0,22-21 16,-22 0-16,0 21 0,21-21 0,-21 0 16,1 21-16,-1-21 15,21 0-15,-21 22 0,0-1 0,-21 0 16,0 0-16,0 0 16,0 0-16,-21 1 15,0-22-15,-21 21 0,21 0 16,-22-21-16,22 21 0,-21 0 0,21-21 15,-22 0-15,1 0 0,21 0 0,0 0 16,-22 0-16,22 0 0,0-21 16,0 21-16,0-21 0,-1 0 0,22 0 15,-21 21-15,0-22 0,21 1 16,-21 0-16,21 0 16,0 42 15,0 0-31,0 0 15,21 1-15,0-22 0,-21 21 16,21 0-16,1 0 0,-1 0 16,0 0-16,0-21 0,0 22 0,0-22 15,22 0-15,-22 0 0,0 0 0,21 0 16,1 0-16,-22 0 0,21-22 16,1 1-16,-1 0 0,0 0 0,-21 0 15,22 0-15,-1-22 0,-21 22 0,22 0 16,-22-21-16,0-1 0,0 22 0,0-21 15,0-1-15,-21 1 0,22 0 16,-22-1-16,0 1 0,0 0 0,0-1 16,0 1-16,0 0 0,0 21 15,0-22-15,0 22 0,0 0 16,-22 21 0,22 21-16,0 21 0,0-20 15,0 20-15,-21-21 0,21 21 16,0 1-16,0 20 0,0-20 0,0-1 15,0 0-15,0 1 0,0-1 0,0 0 16,0 1-16,0-1 16,0-21-16,0 21 0,0-20 0,0-1 0,0 0 15,0 0-15,0 0 0,0 0 16,21-21-16,1 0 0,-1 0 16,0-21-1,-21 0-15,21 0 0,-21 0 16,0 0-16,0-1 0,0 1 0,0-21 15</inkml:trace>
  <inkml:trace contextRef="#ctx0" brushRef="#br0" timeOffset="6455.39">3958 3768 0,'0'0'0,"-21"0"0,42-21 31,0 21-31,0 0 0,1-22 16,-1 22-16,21-21 0,0 21 15,-20 0-15,20-21 0,0 21 16,-21 0-16,22 0 0,-22 0 0,0-21 16,0 21-16,0 0 0,1 0 0,-1 0 15</inkml:trace>
  <inkml:trace contextRef="#ctx0" brushRef="#br0" timeOffset="7911.54">4847 3916 0,'0'0'0,"21"0"16,0-21 0,-21 0-16,0-1 15,0 1-15,0 0 0,0 0 16,0 0-16,0 0 0,0-1 0,-21 1 15,0 0-15,0 0 0,0 0 16,0 21-16,-1 0 0,1 0 0,0 0 16,0 0-16,-21 0 0,20 21 0,1 0 15,-21 0-15,21 0 0,0 22 16,-1-22-16,1 21 0,0 1 0,21-22 16,-21 21-16,21 0 0,0-20 15,0 20-15,0-21 0,21 0 0,0 0 16,0 1-16,22-22 0,-22 0 15,0 0-15,21 0 0,-20 0 0,20 0 16,0-22-16,-21 1 0,22 21 0,-22-42 16,0 21-16,0 0 0,0-1 15,1 1-15,-1-21 0,-21 21 0,0 0 16,0-22-16,0 22 0,0-21 0,0 21 16,0-1-16,0 1 0,0 0 15,0 0-15,-21 21 16,21 21-1,-22 0-15,22 0 0,-21 1 16,21-1-16,0 0 0,0 0 16,0 0-16,0 22 0,0-22 0,0 0 15,0 0-15,0 0 0,0 0 0,21 1 16,1-1-16,-1-21 0,0 21 16,0-21-16,0 0 0,0 0 15,1 0-15,20 0 0,-21-21 0,0 0 16,0 21-16,1-22 0,-1 1 0,-21 0 15,21 0-15,0-21 0,0 20 16,-21-20-16,21 21 0,-21-21 0,22-1 16,-22 1-16,0 0 0,0-1 0,0-20 15,0 20-15,0 1 0,0 0 16,0 21-16,0-22 0,0 22 16,0 0-16,0 0 0,0 0 0,-22 42 31,22 0-31,0 0 0,-21 0 15,21 22-15,0-1 0,0-21 0,0 21 16,0 1-16,0-1 0,0 0 0,0 1 16,0-1-16,0 0 0,0 1 15,0-22-15,0 21 0,0-21 16,0 22-16,0-22 0,0 0 0,21 0 0,1 0 16,-1-21-16,-21 22 0,21-22 0,0 0 15,0 0-15,0 0 16,1 0-16,-1 0 0,-21-22 15,21 1-15,0 21 0,-21-21 0,0 0 16,21 0-16,0 0 0,-21-1 0,0 1 16,0 0-16,22 0 0,-22 0 15,0 0-15,21 21 0,-21 21 32,0 0-32,0 0 15,0 0-15,0 0 16,0 1-16,0-1 0,0 0 0,0 0 15,0 0-15,0 0 16,21-21-16,0 0 16,0 0-16,0 0 0,1 0 15,-1 0-15,0 0 0,0 0 0,0-21 16,0 21-16,1-21 0,-1 0 0,-21 0 16,21 0-16,0-1 0,0-20 0,0 21 15,1 0-15,-1-22 0,0 22 16,0 0-16,0 0 0,0 0 0,1-22 15,-1 43-15,-21 22 32,0-1-17,0 0 1,21-21-16,0 0 16,0 0 15,0-21-16,-21 0-15,0-1 16,0 1 0,-21 21-1,0 0-15,0 0 0,0 0 16,0 0-16,-1 21 16,1 1-16,0-1 0,0 0 0,0 21 15,0-21-15,-1 1 0,1 20 0,21-21 16,0 0-16,0 22 0,0-22 0,0 0 15,0 0-15,0 0 0,0 0 16,21 1-16,1-22 0,20 0 16,-21 0-16,0 0 0,0 0 0,22 0 15,-22 0-15,21 0 0,-21 0 0,1-22 16,-1 22-16,0-21 16,0 21-16,0-21 0,0 21 0,-21-21 0,22 21 15,-22-21-15,0 0 0,0-1 16,0 1-16,0 0 15,0 0-15,0 0 16,0 0-16</inkml:trace>
  <inkml:trace contextRef="#ctx0" brushRef="#br0" timeOffset="8111.42">6075 3281 0,'0'0'0,"-21"0"0,-1 0 15,22-21 1</inkml:trace>
  <inkml:trace contextRef="#ctx0" brushRef="#br0" timeOffset="8316.31">5270 3493 0,'0'0'16,"0"21"-16,43-21 16,-22 0-1,21 0-15,22-21 0,-22-1 16,22 22-16,-1-21 0,1 21 0,-22-21 15,0 21-15,1-21 0,-22 21 0,0-21 16,0 21-16,-21-21 16,-21 21-16,-21 0 0,-1 0 15</inkml:trace>
  <inkml:trace contextRef="#ctx0" brushRef="#br0" timeOffset="8888">3641 3493 0,'0'0'0,"21"-22"0,0 1 15,0 21 1,-21-21-16,0 42 31,-21 22-31,0-22 0,0 21 16,-1-21-16,1 22 0,-21 20 0,21-21 15,-22 1-15,22-1 0,-21 22 16,0-1-16,20-21 0,-20 22 0,21-1 16,-21-20-16,20-1 0,1 0 0,0 1 15,0-1-15,0-21 0,21 22 16,0-22-16,0 0 0,0 0 0,0 0 16,21-42 15,0 21-31,0-21 0,0 0 0</inkml:trace>
  <inkml:trace contextRef="#ctx0" brushRef="#br0" timeOffset="9447.59">7874 3323 0,'0'-21'16,"0"42"15,0 0-31,0 1 0,0-1 16,0 0-16,0 0 0,-21 21 0,21-20 16,0 20-16,-21-21 0,21 0 15,0 22-15,0-22 0,0 0 16,-22 0-16,22 0 0,0 0 15,0 1-15,0-44 32,0 1-17,0 0-15</inkml:trace>
  <inkml:trace contextRef="#ctx0" brushRef="#br0" timeOffset="9615.5">7810 3154 0,'0'0'0,"0"-21"0,0 0 0,-21-1 16,21 44 31,21-22-31,1 21-16,-1 0 0,0 0 15,0 0-15</inkml:trace>
  <inkml:trace contextRef="#ctx0" brushRef="#br0" timeOffset="10132.2">8361 3344 0,'0'0'0,"0"22"16,0-1-1,0 0-15,0 0 16,0 0-16,-21 0 0,21 1 15,0-1-15,0 0 0,0 0 0,0 0 16,0 0-16,0 1 0,0-1 16,0 0-16,0 0 0,0 0 15,0 0 1,0-42 15,0 0-15,0 0-16,0 0 0,0 0 15,0-1-15,0 1 0,0-21 0,21 21 16,-21-22-16,21 22 0,0-21 0,21 21 16,-20-22-16,-1 22 0,21 0 15,0 0-15,-20 0 0,20 21 0,-21 0 16,21 0-16,-20 0 0,20 0 0,-21 21 16,0 0-16,-21 0 0,0 0 15,0 1-15,0 20 0,0-21 0,0 21 16,0-20-16,0 20 0,0-21 0,0 0 15,-21 22-15,21-22 0,-21 0 0,0 0 16,21 0-16,0 0 16,-21 1-1,21-44 17,0 1-17,21 0-15,-21 0 16,21 0-16</inkml:trace>
  <inkml:trace contextRef="#ctx0" brushRef="#br0" timeOffset="10492.51">9207 2963 0,'0'0'0,"22"-21"0,-22 0 15,0 0-15,21 0 0,-21 0 0,0-1 16,0 44 15,0-1-31,0 0 0,0 0 16,0 21-16,0 1 0,0-1 0,0 0 15,0 1-15,0-1 0,0 0 0,0 1 16,-21-1-16,-1 0 0,22 1 16,-21-1-16,21 0 0,0-20 0,0 20 15,-21-21-15,21 0 0,0 0 0,0 1 16,0-1-16,0 0 0,0 0 15,0 0 1,21-21-16,0 0 16,1 0-16,-22-21 15,21 0-15,0 0 16,-21 0 0,21-1-16,-21 1 0,0 0 0,0 0 15,0 0-15</inkml:trace>
  <inkml:trace contextRef="#ctx0" brushRef="#br0" timeOffset="10723.45">9144 3196 0,'0'0'0,"-21"0"15,42 0 17,0-21-32,21 21 0,-20 0 15,20-21-15,-21 21 0,0 0 0,22 0 16,-22-21-16,0 21 0,0 0 0,0 0 15,0 0-15,-21-21 0,0-1 79</inkml:trace>
  <inkml:trace contextRef="#ctx0" brushRef="#br0" timeOffset="11628.72">10477 3239 0,'22'0'0,"-22"-22"16,0 1-1,21 21-15,-21-21 16,0 0-16,0 0 16,0 0-1,-21 21 1,-1 0-16,1 0 0,0 0 15,0 0-15,0 21 0,0 0 16,-1 0-16,22 0 0,-21 22 0,0-22 16,0 21-16,21 0 0,0 1 0,0-22 15,-21 21-15,21 1 0,0-22 0,0 21 16,0-21-16,0 0 0,0 1 16,0-1-16,21 0 0,0-21 15,0 0-15,0 0 16,1 0-16,-1 0 0,0 0 0,0-21 15,0 21-15,0-21 0,1-1 16,-22 1-16,21 0 0,0 0 0,-21 0 16,0-22-16,0 22 0,21-21 0,-21 21 15,0-22-15,0 1 0,21 21 0,-21-21 16,0 20-16,0 1 0,0 42 31,0 1-31,0-1 0,0 21 16,0 0-16,0-20 0,0 20 0,0 0 15,0 1-15,0-22 0,0 21 16,0-21-16,0 0 0,21 22 0,-21-22 16,22-21-16,-1 21 0,0 0 15,0-21-15,0 0 0,0 0 0,22 0 16,-22 0-16,0 0 0,21 0 16,-20 0-16,-1 0 0,0-21 0,21 0 15,-21 0-15,1 21 0,20-21 0,-21-1 16</inkml:trace>
  <inkml:trace contextRef="#ctx0" brushRef="#br0" timeOffset="11851.59">11430 3344 0,'21'0'47,"0"0"-47,0 0 15,1-21-15,-1 21 0,0 0 0,21 0 16,-21 0-16,1 0 0,-1 0 0,0 0 16,0 0-1,-42 0 1,0 21-16,0-21 16,-1 22-16</inkml:trace>
  <inkml:trace contextRef="#ctx0" brushRef="#br0" timeOffset="12007.5">11345 3535 0,'0'21'0,"0"-42"0,0 63 16,0-21 0,21-21-16,1 0 15,-1 0-15,0 0 0,0 0 16,0 0-16,0 0 0,1 0 0,-1 0 16,0 0-16,0 0 0,0 0 15,0-21-15,1 21 0,-1 0 0,0-21 16,0 21-16</inkml:trace>
  <inkml:trace contextRef="#ctx0" brushRef="#br0" timeOffset="12337.54">12382 3175 0,'0'0'0,"0"-21"0,0 0 0,0 0 15,-21 21 1,21 21 0,0 0-16,0 0 0,-21 0 15,21 0-15,0 22 0,-21-22 0,21 21 16,0-21-16,0 22 16,0-1-16,-21-21 0,21 22 0,-21-22 15,-1 0-15,22 21 0,-21-21 0,21 1 16,0-1-16,0 0 0,-21-21 0,21 21 15,0 0-15,0 0 16,21-21 15,0-21-31,1 0 0,-1 0 0,0 0 16,0 21-16</inkml:trace>
  <inkml:trace contextRef="#ctx0" brushRef="#br0" timeOffset="12807.27">12742 3239 0,'0'0'0,"0"-22"0,21-20 16,-21 21-16,0 0 15,-21 42 17,21 0-32,0 0 0,0 0 0,-21 1 15,21 20-15,-21-21 0,0 21 0,21-20 16,0 20-16,0-21 0,-21 21 0,21-20 15,-22 20-15,22-21 0,0 0 16,0 0-16,0 1 0,0-1 0,0 0 16,22 0-16,-1-21 15,0 0-15,0 0 0,0 0 0,22 0 16,-22 0-16,0 0 0,0 0 0,0-21 16,22 21-16,-22-21 0,0 0 15,0 21-15,0-22 0,-21 1 0,21-21 16,1 21-16,-1-22 0,-21 22 0,0-21 15,21 0-15,-21-1 0,0-20 0,0 42 16,0-22-16,0 1 0,0 21 16,0 0-16,0-1 0,-21 22 15,0 0-15,-1 0 16,1 0-16,0 0 0,0 0 0,0 0 16,0 22-16,21-1 15,-22-21-15,22 21 0,-21 0 16,21 0-1,0 0-15,21-21 32,1 0-32,-1 0 0</inkml:trace>
  <inkml:trace contextRef="#ctx0" brushRef="#br0" timeOffset="13072.12">13631 3302 0,'-21'0'31,"21"-21"-15,0 42 46,0 0-46,0 0-16,0 1 16,0-1-1,0 0-15</inkml:trace>
  <inkml:trace contextRef="#ctx0" brushRef="#br0" timeOffset="13322.16">13589 3810 0,'0'0'0,"-42"21"15,42 0-15,0 1 16,-22-22-16,22 21 0,-21-21 0,21 21 16,-21-21-16,21 21 15,0 0-15,-21 0 0,0 1 0,21-1 16,-21 0-16,-1 0 0,-20 0 0,21 0 15,-21 1-15,20-1 0,-20 0 0,0 0 16,-1 0-16,1 0 0,0 1 0,-1-1 16,1-21-16,0 21 0,-22 0 0,22-21 15,0 0-15</inkml:trace>
  <inkml:trace contextRef="#ctx0" brushRef="#br0" timeOffset="13995.78">5207 6371 0,'0'0'0,"0"-21"0,0 0 16,0 0-16,0 0 0,0-1 16,0 1-16,0 42 31,0 1-31,0 20 16,0 0-16,0 1 0,0-1 0,0 21 15,0-20-15,0 20 0,0-20 16,0 20-16,-21 1 0,21-22 0,-21 0 15,-1 1-15,22-1 0,0 0 16,-21 1-16,21-22 0,-21 21 0,21-21 16,0 0-16,0 1 0,0-44 31,0 1-15,0 0-16,0 0 0,0 0 0,0 0 15,0-1-15,0-20 0</inkml:trace>
  <inkml:trace contextRef="#ctx0" brushRef="#br0" timeOffset="14324.1">4974 6371 0,'-21'-21'0,"42"42"0,-63-63 0,42 21 16,0 0-16,0-1 0,0 1 16,0 0-16,0 0 0,21 21 0,0-21 15,0 0-15,0 21 0,22-22 0,-1 22 16,0 0-16,1 0 0,-1 0 15,22 0-15,-22 0 0,21 0 0,1 0 16,-22 22-16,1-1 0,-1 0 0,-21 0 16,-21 0-16,0 22 15,0-1-15,0-21 0,-42 21 0,21-20 16,-22 20-16,1-21 0,0 21 0,-1-20 16,1-1-16,0 0 0,20 0 0,-20 0 15,21-21-15,0 0 0,0 21 16,42-21 15,0 0-15,0 0-16,0 0 0,22 0 0,-22-21 15,21 21-15,0 0 0</inkml:trace>
  <inkml:trace contextRef="#ctx0" brushRef="#br0" timeOffset="14775.84">6244 6477 0,'0'0'0,"21"0"0,0-21 16,-21 0-16,0 0 0,22 21 0,-22-22 15,21 1-15,-21 0 0,0 0 16,-21 21 0,-1 0-16,1 0 0,0 0 15,0 21-15,0-21 0,-22 21 0,22 0 16,0 1-16,0-1 0,0 0 0,0 0 15,-1 0-15,22 0 0,0 1 16,0-1-16,0 0 0,0 0 0,0 0 16,0 0-16,0 1 0,22-1 0,-1 0 15,0 0-15,0 0 0,0 0 16,22 1-16,-22-1 0,0 0 16,0 0-16,0 0 0,0-21 0,1 21 15,-1 1-15,-21-1 0,0 0 0,0 0 16,0 0-16,0 0 0,-21-21 15,-22 22-15,22-1 0,-21-21 16,-1 21-16,1-21 0,0 0 0,-1 0 16,1 21-16,0-21 0,-22 0 0,22 0 15,21 0-15,-22 0 0,22 0 16,0 0-16,0-21 0,0 21 0,21-21 16,21 21-1,-21-21-15,42 21 16,-21 0-16,1-22 0,20 22 0,0-21 15,-21 21-15,22-21 0</inkml:trace>
  <inkml:trace contextRef="#ctx0" brushRef="#br0" timeOffset="15075.68">7027 6329 0,'0'0'16,"-21"0"-16,21 21 15,-21 0-15,21 0 16,0 22-16,0-1 0,0-21 0,0 22 16,0-1-16,0 0 0,0 1 0,0-1 15,0-21-15,0 21 0,0-20 0,0 20 16,0-21-16,0 0 0,0 0 0,21 1 15,-21-1-15,21 0 32,0-42-17,1 0-15</inkml:trace>
  <inkml:trace contextRef="#ctx0" brushRef="#br0" timeOffset="15328.04">7408 6435 0,'0'0'0,"0"-21"0,21-1 0,-21 1 16,0 0-16,0 0 16,0 42-1,-21 0-15,0 22 16,0-22-16,0 0 0,0 21 0,-1 1 16,-20-1-16,21-21 0,0 21 0,0 1 15,-22-1-15,22-21 0,0 22 16,0-22-16,0 0 0,-1 0 0,1 0 15,0 0-15,21 1 0,0-1 0,-21 0 16,42-21 15,-21-21-31,21 21 0</inkml:trace>
  <inkml:trace contextRef="#ctx0" brushRef="#br0" timeOffset="16188.54">7832 6414 0,'0'0'0,"0"-22"16,0 44 0,0-1-1,-22 0-15,22 21 0,-21-21 16,21 1-16,-21 20 0,21 0 0,0-21 15,0 1-15,0 20 0,0-21 0,0 0 16,-21 22-16,21-22 0,0 0 16,0 0-16,0 0 15,0-42 17,0 0-32,0 0 15,0 0-15,0-1 16,0-20-16,21 21 0,-21-21 0,21 20 15,-21-20-15,21 0 0,1-1 0,-22 1 16,21 0-16,0-1 0,0 1 0,21 0 16,-20 21-16,-1-1 0,21 1 15,-21 0-15,0 21 0,22 0 0,-22 0 16,0 0-16,0 21 0,22 0 0,-22 1 16,0-1-16,0 21 0,0-21 0,-21 22 15,21-1-15,1 0 16,-22-21-16,21 22 0,-21-1 0,0-21 0,0 22 15,0-22-15,0 0 0,0 0 16,0 0-16,0 0 0,-21-21 16,-1 0-1,22-21-15,0 0 16,0 0-16,0 0 0,0 0 16,0-22-16,0 22 0,0-21 0,0 21 15,0-22-15,0 1 0,22 0 0,-1-1 16,0 1-16,21 21 0,-21-22 0,1 22 15,20 0-15,0 0 0,1 0 16,-1 21-16,0 0 0,1 0 16,-1 0-16,0 21 0,-21 0 0,22 0 15,-22 0-15,0 22 0,0-22 0,-21 21 16,0 1-16,0-1 0,0-21 16,0 21-16,0 1 0,-21-1 0,0-21 15,0 0-15,0 22 0,-1-22 0,1 0 16,21 0-16,-21-21 0,0 21 15,0-21-15,21 22 0,0-44 32,21 1-17</inkml:trace>
  <inkml:trace contextRef="#ctx0" brushRef="#br0" timeOffset="16975.59">10139 6181 0,'0'0'0,"0"-21"0,21-1 16,-21 1-16,0 0 0,0 0 16,0 0-1,-21 21-15,0 0 0,-1 0 16,-20 0-16,21 0 0,-21 0 15,20 0-15,-20 0 0,0 0 0,21 0 16,-22 0-16,22 21 0,-21-21 0,21 21 16,-22-21-16,22 21 0,0-21 0,0 21 15,0-21-15,21 22 0,0-1 16,0 0-16,0 0 16,21-21-16,0 21 15,0-21-15,21 0 0,-20 21 0,20-21 16,0 22-16,1-22 0,-1 21 0,0-21 15,-21 21-15,22-21 0,-22 21 0,21 0 16,-21-21-16,1 21 0,-22 1 16,0-1-16,0 0 0,0 0 15,0 0-15,0 0 0,-22 1 0,1-1 16,0 0-16,-21 0 0,-1 0 0,22 0 16,-21 1-16,-22-1 0,22 0 0,0-21 15,-1 21-15,1 0 0,21-21 16,0 0-16,-22 21 0,22-21 15,42 0 17,1-21-32,-1 21 0,0 0 0,0 0 15,0-21-15,0 21 0,22 0 16,-22-21-16,0 21 0,0 0 0,0 0 16,1 0-16,-1 0 0,0 0 0,-21 21 15,0 0-15,0 0 16,0 1-16,0-1 0,0 0 0,-21 0 15,0 0-15,21 0 0,-43 22 0,22-22 16,0 21-16,0-21 0,0 22 0,-22-22 16,22 21-16,0 1 0,0-22 0,0 0 15,21 0-15,0 0 0,0 0 0,0 1 16,21-22-16,0 0 0,0 0 16,0 0-16,0 0 0,22 0 15,-22 0-15,0 0 0,0 0 16,0 0-16,1 0 0,-1-22 0,0 22 15,0 0-15,-21-21 16,-21 21 15,0 0-31,21-21 16</inkml:trace>
  <inkml:trace contextRef="#ctx0" brushRef="#br0" timeOffset="18337.34">9991 10880 0,'0'-21'47,"0"-1"-31,21 22-1,-21-21-15,21 0 0,0 21 16,0-21-16,0 21 0,1 0 0,-1-21 15,0 21-15,0 0 0,0 0 16,0 0-16,1 21 0,-22 0 0,21 21 16,-21-20-16,21-1 0,-21 21 15,0-21-15,0 22 0,0-22 0,0 21 16,0 0-16,-21 1 0,0-1 0,-1 0 16,-20 1-16,21-22 0,0 21 15,-22 1-15,22-22 0,0 21 0,-21-21 16,21 22-16,-1-22 0,1 0 0,21 0 15,0 0-15,0 0 0,0 1 0,21-1 16,1 0-16,20-21 0,-21 0 16,21 21-16,1-21 0,-1 0 15,0 0-15,1 0 0,-1 0 0,0 0 16,-20-21-16,-1 21 0,21-21 0,-21 0 16,-21-1-16,0 1 15,-21 21-15,0 0 16,0 0-16,0 0 0,-22 0 0,1 0 15,21 0-15,-22 0 0,22 21 16,-21 1-16,21-1 0,21 0 0,0 0 16,0 0-16,0 0 0,0 22 0,0-22 15,0 21-15,0-21 0,21 22 16,0-22-16,-21 0 0,21 21 0,0-20 16,1-1-16,-22 0 0,0 0 0,0 0 15,0 0-15,0 1 16,0-1-16,-22-21 0,1 21 0,0-21 15,0 21-15,0-21 0,21 21 0,-21 0 16,-1-21-16,1 22 0,0-22 0,21 21 16,0 0-16,0 0 15,0 0-15,0 0 0,0 1 16,21-1-16</inkml:trace>
  <inkml:trace contextRef="#ctx0" brushRef="#br0" timeOffset="19067.91">9864 15473 0,'0'0'0,"0"-21"0,-22 0 15,1 21-15,21-22 0,0 1 16,0 0-16,0 0 15,0 0-15,0 0 0,21-1 16,1 22-16,-1 0 0,0-21 0,21 21 16,-21 0-16,22 0 0,-22 0 0,21 0 15,-21 0-15,1 0 0,20 0 0,-21 21 16,-21 1-16,0-1 16,0 0-16,0 0 0,0 0 15,0 0-15,-21 22 0,-21-22 0,20 0 16,-20 0-16,21 0 0,-21 1 0,-1-1 15,22 0-15,0-21 0,-21 21 0,20 0 16,1-21-16,21 21 31,21-21-31,1 0 16,20 22-16,-21-22 0,0 21 0,22-21 16,-22 21-16,0-21 0,0 21 0,0 0 15,-21 0-15,21 1 0,-21-1 16,0 21-16,22-21 0,-22 0 15,0 22-15,0-22 0,0 21 16,0 1-16,0-22 0,21 21 0,-21-21 16,21 22-16,0-22 0,-21 0 0,0 21 15,0-21-15,0 1 0,0-1 0,0 0 16,0 0-16,0 0 0,-21-21 16,0 21-16,0-21 15,-1 0-15,1 0 0,0 22 0,-21-22 16,21 0-16,-1 0 0,1 0 0,0 0 15,0 0-15,0 0 0,0 0 16,-1 0-16,1-22 16,21 1-16,-21 0 0,21-21 15</inkml:trace>
  <inkml:trace contextRef="#ctx0" brushRef="#br0" timeOffset="20559.57">5948 8805 0,'21'0'15,"0"0"1,0-21-16,0 0 15,1 21-15,-22-21 0,21 21 0,0-21 16,0 0-16,0 21 0,0-22 0,-21 1 16,22 0-16,-22 0 15,0 0 1,0 0-16,-22 21 16,1 0-16,0 0 0,-21 0 0,21 0 15,-22 0-15,1 0 0,0 21 16,-1 0-16,1-21 0,0 21 0,-1 0 15,22 0-15,-21 1 0,21-1 0,-1 0 16,1 0-16,21 0 0,0 0 0,0 1 16,0-1-16,0 0 0,21 0 15,1 0-15,-1 0 0,0 1 0,21-1 16,1 0-16,-1 0 0,-21 0 0,21 0 16,1 1-16,-1-1 0,0 0 15,1 0-15,-22 0 0,0-21 16,0 21-16,0 1 0,-21-1 0,0 0 15,0 0-15,0 0 0,-21 0 0,-21 1 16,21-22-16,-22 21 0,1 0 16,-21-21-16,20 21 0,1-21 0,0 0 15,-22 0-15,22 0 0,-1 0 0,22 0 16,-21 0-16,21 0 0,0 0 0,-1 0 16,1-21-16,21 0 0,-21 21 0,21-21 15,0-1-15,0 1 16,0 0-16,21 0 15,0 21-15,1 0 0,-1 0 16,0-21-16,0 21 0,0 0 16,22 0-16,-22-21 0</inkml:trace>
  <inkml:trace contextRef="#ctx0" brushRef="#br0" timeOffset="21071.46">6689 8911 0,'0'0'0,"21"-21"0,-21 0 0,0 0 15,0 0-15,0-1 0,0 1 0,0 0 16,0 0-16,-21 21 16,-1 0-16,1 0 0,0 0 15,0 21-15,0 0 16,0 0-16,-1 1 0,1-1 0,21 21 15,-21 0-15,0-20 0,21 20 0,-21 0 16,21 1-16,0-1 0,0 0 0,0 1 16,0-22-16,0 21 0,0-21 15,0 0-15,0 1 0,21-1 0,0 0 16,0 0-16,0-21 0,22 0 0,-22 0 16,21 0-16,1 0 0,-22 0 0,21 0 15,0 0-15,1-21 0,-1 0 16,0 0-16,-20-1 0,20 1 15,-21 0-15,21 0 0,-20 0 0,-1-22 16,-21 22-16,0-21 0,0 0 0,0-1 16,0 1-16,0 0 0,-21-22 15,-1 22-15,1-1 0,0 1 0,0 21 16,0 0-16,-22 0 0,22-1 0,0 1 16,0 21-16,0 0 0,0 0 0,-1 0 15,1 21-15,0 1 0,0-1 16,0 0-16,0 0 0,21 0 0,-22 22 15,22-22-15,-21 0 0,21 0 0,0 21 16,0-20-16,0-1 0,21 0 16,1-21-16,-1 21 0,0-21 0,21 0 15,1 0-15</inkml:trace>
  <inkml:trace contextRef="#ctx0" brushRef="#br0" timeOffset="21408.28">7683 8721 0,'0'-21'0,"0"42"0,0-64 0,-21 22 15,0 0-15,0 21 16,0 0 0,21 21-1,0 22-15,0-22 0,0 0 16,0 21-16,0 1 0,0-1 0,0-21 15,0 21-15,0 1 0,0-1 16,0-21-16,0 22 0,0-1 0,0-21 16,0 21-16,0-20 0,0-1 0,0 21 15,0-21-15,-21 0 0,21 1 0,0-1 16,0 0-16,-22 0 0,22-42 62,22 0-62,-22 0 0,0-1 16</inkml:trace>
  <inkml:trace contextRef="#ctx0" brushRef="#br0" timeOffset="21747.6">7683 8784 0,'0'0'0,"0"-21"0,-21 0 0,21 0 16,0 0-16,0-1 15,0 1-15,21 0 0,1 21 16,-1-21-16,0 21 0,21-21 16,1 21-16,-22 0 0,42 0 15,-20 0-15,-1 0 0,0 0 0,1 0 16,-22 0-16,21 21 0,-21-21 0,0 21 16,-21 21-16,0-20 0,0-1 0,0 0 15,0 21-15,-21-21 0,-21 1 16,21 20-16,-22-21 0,1 0 0,0 22 15,21-22-15,-22 0 0,1-21 16,0 21-16,20 0 0,1-21 0,0 0 0,0 21 16,0-21-16,21-21 62,0 0-62,21 0 0</inkml:trace>
  <inkml:trace contextRef="#ctx0" brushRef="#br0" timeOffset="22364.41">9927 8488 0,'0'0'15,"0"-21"-15,21-22 16,-21 22-16,0 0 0,0 0 15,-21 21 1,0 0-16,0 0 0,0 0 0,-1 0 16,1 0-16,-21 21 0,21 0 0,-22 22 15,22-22-15,0 21 0,-21-21 16,21 43-16,-1-22 0,1 0 16,0 22-16,-21 126 15,42-126-15,0-22 0,0 1 16,0-1-16,0 0 0,0 1 0,0-1 15,0-21-15,0 21 0,21-20 0,0-1 16,-21 0-16,21 0 0,0 0 16,1-21-16,-1 21 0,0-21 0,0 0 15,0 0-15,22 0 0,-22 0 0,0 0 16,21 0-16,1 0 0,-1-21 0,0 0 16,1 21-16,-1-21 0,0 0 0,1 0 15</inkml:trace>
  <inkml:trace contextRef="#ctx0" brushRef="#br0" timeOffset="22925.09">10710 8848 0,'0'0'0,"0"-21"0,0-22 16,0-41 0,0 62-16,0-20 0,-21 21 0,0 0 0,21 0 15,-21-1-15,0 1 0,-1 21 0,1 0 16,0 0-16,0 0 15,0 21-15,0 1 0,-1-1 16,1 0-16,0 21 0,21 1 0,-21-1 16,0 0-16,0 1 0,-1-1 15,22 0-15,-21 1 0,0-22 0,21 21 16,-21 0-16,21-20 0,0-1 16,0 0-16,0 0 0,0 0 0,0 0 15,21-21-15,0 0 0,0 0 0,1 0 16,-1 0-16,21 0 0,-21 0 0,0 0 15,22-21-15,-22 0 0,21 21 0,-21-21 16,1 0-16,-1 0 0,21-22 0,-21 22 16,0 0-16,1-21 0,-22-1 15,21 1-15,-21 0 0,21-1 16,-21 1-16,21 0 0,-21 20 0,0-20 16,0 21-16,0 0 0,0 0 0,0 42 31,0 0-31,-21 0 15,21 21-15,0-20 0,0 20 16,-21-21-16,21 21 0,0 1 0,0-22 16,0 21-16,0-21 0,0 1 0,0 20 15,0-21-15,0 0 0,0 0 0,21 1 16,0-1-16,0 0 0,0-21 16,1 0-16,-1 0 0,0 0 15,0 0-15,0 0 16,0 0-16,1 0 0,-1-21 15,0 0-15,-21-1 16,21 1-16,0 0 0,0 0 16</inkml:trace>
  <inkml:trace contextRef="#ctx0" brushRef="#br0" timeOffset="23318.87">11430 8234 0,'0'0'0,"0"-21"0,0-22 15,0 22 1,21 21 0,0-21-16,0 21 0,1 0 0,-1 0 15,0 0-15,0 0 0,0 21 16,0 0-16,1 1 0,-1-1 0,0 0 16,21 21-16,-21 1 0,1-1 0,-1 0 15,0 1-15,0-1 0,0 0 16,0 1-16,-21-1 0,0 0 0,0 1 15,0-1-15,0 0 0,0 1 0,0-22 16,-21 21-16,0 0 0,0-20 0,0-1 16,0 0-16,-1 21 0,1-21 0,-21 1 15,21-22-15,0 21 0,-22 0 16,22 0-16,0-21 0,0 21 0,0-21 16,-1 0-16,1 21 0,0-21 15,0 0-15,42-21 63,0 0-63,0 0 0,1 0 15</inkml:trace>
  <inkml:trace contextRef="#ctx0" brushRef="#br0" timeOffset="23588.77">12615 8573 0,'-21'0'16,"21"-22"0,0 44 77,0-1-77,0 0-16</inkml:trace>
  <inkml:trace contextRef="#ctx0" brushRef="#br0" timeOffset="23836.63">12573 9017 0,'0'0'0,"0"21"0,0 0 15,0 1 17,0-1-32,0 0 15,-21 0-15,0 0 16,-1 0-16,22 1 0,-21-1 15,0-21-15,0 21 0,0 0 0,0 0 16,-22-21-16,22 21 0,0 1 0,-21-22 16,20 21-16,-20-21 0,21 21 0,-21-21 15,20 21-15,-20-21 0,21 0 0,-21 21 16,-1-21-16</inkml:trace>
  <inkml:trace contextRef="#ctx0" brushRef="#br0" timeOffset="24664.15">5927 10139 0,'21'-21'16,"-42"42"-16,42-63 0,0 42 0,0-22 0,0 22 16,0-21-16,1 21 0,-1-21 15,-21 0-15,0 0 16,-21 0-16,-1 21 0,1 0 16,-21 0-16,0 0 0,-1 0 0,1 0 15,0 0-15,-1 0 0,1 21 16,0-21-16,-1 21 0,1 0 15,21-21-15,0 21 0,-1 0 0,22 1 16,0-1-16,0 0 16,22 0-16,-1 0 0,0-21 0,0 21 15,21 1-15,-20-1 0,20 0 0,0 0 16,-21 0-16,22 0 0,-1 1 0,0-1 16,-20 0-16,20 0 0,-21 0 15,0 0-15,0 1 0,-21-1 16,0 0-16,0 0 0,-42-21 0,21 21 15,0 0-15,-22-21 0,1 22 0,0-22 16,-1 0-16,1 0 0,0 0 16,21 0-16,-22 0 0,22 0 15,-21 0-15,21 0 0,-1 0 0,1-22 16,21 1-16,-21 21 0,21-21 16,0 0-1,21 21 1,0 0-16,1-21 15,-1 21-15,0 0 0,0 0 0,21-21 16,-20 21-16</inkml:trace>
  <inkml:trace contextRef="#ctx0" brushRef="#br0" timeOffset="25127.88">6519 10202 0,'0'0'0,"0"-21"0,0 0 15,0 0-15,0 0 16,-21 21-16,0 0 16,0 0-16,0 0 15,-1 21-15,22 0 0,-21 0 0,21 0 16,-21 1-16,0 20 0,21 0 0,-21-21 16,21 22-16,0-1 0,-21 0 15,21-20-15,-22 20 0,22 0 0,0-21 16,0 1-16,0 20 0,0-21 0,0 0 15,22 0-15,-1-21 16,0 0-16,21 0 0,-21 0 0,22 0 16,-22 0-16,21-21 0,1 21 0,-1-21 15,0 0-15,1 0 0,-1 0 16,-21-1-16,21-20 0,-20 21 0,20-21 16,-21 20-16,-21-20 0,0 0 0,0-1 15,0 22-15,0-21 0,0 0 0,-21 20 16,0-20-16,0 21 0,-22 0 15,22 0-15,0-1 0,0 22 0,0 0 16,-1 0-16,1 0 0,0 0 16,0 0-16,0 22 0,0-1 0,-1-21 15,22 21-15,0 0 16,-21 0-16,21 0 0,0 1 0,0-1 16,0 0-16,0 0 0,21-21 15,1 0-15,20 21 0,-21-21 0,21 0 16</inkml:trace>
  <inkml:trace contextRef="#ctx0" brushRef="#br0" timeOffset="25416.72">7493 10054 0,'0'0'0,"0"-21"15,-21 21 1,0 21-16,21 0 15,-22 1-15,22 20 0,0-21 16,-21 0-16,21 22 0,0-22 0,0 21 16,0 0-16,0 1 0,0-22 0,0 21 15,0 1-15,0-22 0,0 21 0,0-21 16,0 0-16,0 22 0,0-22 16,0 0-16,0 0 0,0 0 15,21-21 16,-21-21-31,22 0 16,-22 0-16</inkml:trace>
  <inkml:trace contextRef="#ctx0" brushRef="#br0" timeOffset="25691.56">7535 10224 0,'0'0'15,"0"-22"-15,0 1 0,0 0 0,0 0 0,0 0 16,0 0-16,0-1 0,0 1 15,0 0-15,21 21 0,1-21 0,-1 21 16,0 0-16,0 0 0,21 0 16,-20 0-16,-1 0 0,0 0 0,21 0 15,-21 21-15,1 0 0,-1 0 0,-21 1 16,0-1-16,0 0 0,0 0 16,0 0-16,-21 0 0,-1 1 0,-20-1 15,21 21-15,-21-21 0,20 0 0,-20 1 16,21-1-16,0 0 0,-22-21 0,22 21 15,0 0 1,21-42 0,21 21-16,0-21 0,1 0 15</inkml:trace>
  <inkml:trace contextRef="#ctx0" brushRef="#br0" timeOffset="26210.26">9588 9631 0,'0'0'15,"0"-21"-15,0 0 0,0-1 16,-21 22-1,0 0-15,0 0 0,0 0 16,0 22-16,-1-1 0,-20 0 0,21 21 16,0 1-16,-22-1 0,22 0 15,-21 1-15,21 20 0,0-21 0,-1 22 16,-20-22-16,21 22 0,0-1 16,0-20-16,21 20 0,-22-21 0,22 22 15,0-22-15,0 1 0,0-1 0,0 0 16,0-21-16,22 22 0,-1-22 0,-21 21 15,21-21-15,0 1 0,21-22 0,-20 21 16,-1 0-16,0-21 0,0 0 16,0 0-16,0 0 0,1 0 0,-1 0 15,0 0-15,0-21 0,21 21 16,-20-21-16</inkml:trace>
  <inkml:trace contextRef="#ctx0" brushRef="#br0" timeOffset="26784.45">10160 9885 0,'0'0'0,"0"-42"16,-21 63 0,21 0-1,-21 0-15,21 0 0,-22 0 0,1 22 16,21-22-16,0 21 0,0-21 15,-21 22-15,0-1 0,0-21 0,21 22 16,0-22-16,-21 21 0,-1-21 16,1 0-16,21 1 0,0 20 0,-21-21 15,21 0-15,0-42 47,0 0-47,0 0 16,0 0-16,21-22 0,-21 22 0,21 0 15,1-21-15,-22-1 0,21 22 0,0-21 16,0-1-16,0 1 0,0 0 0,1-1 16,-1 1-16,0 0 0,0 21 0,0-22 15,22 22-15,-22 0 16,0 21-16,0 0 0,0 0 0,0 0 16,1 0-16,-1 21 0,0 0 0,0 0 15,-21 1-15,0 20 0,21 0 0,-21 1 16,21-22-16,-21 21 0,0 0 0,0 1 15,0-1-15,0-21 0,0 22 16,0-22-16,0 21 0,0-21 0,0 0 16,0 22-16,0-22 0,0 0 15,0 0-15,0 0 16,-21-21-16,0 0 31,21-21-15,0 0-16,-21 0 15,0 0-15,21 0 0,-21 21 16</inkml:trace>
  <inkml:trace contextRef="#ctx0" brushRef="#br0" timeOffset="27011.18">9991 10245 0,'0'0'0,"21"0"31,21 0-31,-21 0 15,22-21-15,-1 21 0,-21-22 0,21 22 16,1 0-16,-1 0 0,0-21 0,-20 21 16,20 0-16,-21 0 0,0 0 15</inkml:trace>
  <inkml:trace contextRef="#ctx0" brushRef="#br0" timeOffset="27831.71">10922 10287 0,'0'-21'15,"-21"21"1,0 0-16,-1 0 16,22 21-1,-21 0-15,21 0 0,0 1 16,0-1-1,0 0 1,21-21 0,1 0-1,-1 0-15,0 0 0,-21-21 16,21 0-16,-21-1 16,0 1-16,0 0 15,0 0 1,-21 21-16,0 0 0,0 0 15,-1 0-15,1 0 0,0 0 16,0 21-16,0 0 0,21 0 16,0 1-16,-21-1 15,21 0-15,0 0 0,0 0 16,0 0-16,21-21 0,0 0 16,0 0-16,0 0 15,0 0-15,1 0 0,-1 0 16,0-21-16,0 21 0,-21-21 0,0 0 15,0 0-15,0 0 16,0-1-16,0 1 16,0 0-1,-21 21-15,0 0 16,0 0-16,21 21 16,-22-21-16,22 21 0,0 1 0,0-1 15,0 0-15,0 0 16,0 0-16,0 0 0,0 1 31,22-22-15,-1 0-1,0-22-15,0 1 0,0 21 0</inkml:trace>
  <inkml:trace contextRef="#ctx0" brushRef="#br0" timeOffset="28499.67">11832 10266 0,'0'0'0,"21"0"0,-21-21 0,0 0 16,0-1-16,0 1 0,0 0 15,0 0-15,0 0 0,0 0 16,0-1-16,0 1 16,0 0-16,-21 0 15,0 21-15,0 0 16,0 0-16,-1 0 0,1 21 16,0-21-16,0 21 0,0 0 0,0 1 15,-1-1-15,-20 21 0,21-21 0,0 0 16,0 22-16,-1-22 0,22 0 0,-21 21 15,21-20-15,-21-1 0,21 0 0,0 0 16,0 0-16,0 0 0,0 1 16,21-22-16,0 0 0,1 0 15,-1 0-15,0 0 0,0 0 16,0 0-16,0 0 0,1 0 16,-1-22-16,0 1 0,0 0 15,0 0-15,-21 0 0,21 0 0,-21-1 16,0 1-16,22 0 0,-22 0 0,21 0 15,-21-22-15,0 22 0,0 0 0,21 0 16,-21 0-16,0 0 0,0-1 16,21 22-16,-21-21 0,0 42 31,0 1-31,0-1 0,0 0 16,-21 0-16,21 0 0,0 0 0,0 1 15,0-1-15,0 0 0,0 0 0,0 0 16,0 22-16,0-22 0,0 0 15,21 0-15,-21 0 0,21 0 16,0-21-16,1 22 16,-1-22-16,0 0 15,0 0-15,0 0 0,0 0 16,1 0-16,-1 0 0,0-22 16,-21 1-16,21 21 0,0-21 0,-21 0 15,21 21-15,1-21 0,-1 0 0</inkml:trace>
  <inkml:trace contextRef="#ctx0" brushRef="#br0" timeOffset="28892.45">12382 9885 0,'0'0'0,"-21"0"0,0 0 0,21-21 15,0 0 1,21 21-1,0 0 1,1 0-16,-1 21 0,0 0 16,0 0-16,0 0 0,0 0 15,-21 1-15,22 20 0,-22-21 0,21 0 0,-21 22 16,0-22-16,0 21 0,0-21 16,0 22-16,0-22 0,0 21 0,0-21 15,0 0-15,-21 22 0,-1-22 0,1 0 16,0 0-16,0 0 0,0 1 0,21-1 15,-21 0-15,-1-21 0,-20 21 0,21 0 16,0-21-16,0 21 0,-1 1 16,1-22-16,0 21 0,0-21 15,0 0-15,0 21 0,-1-21 16,1 0 0,21-21-1,21 0 1,1-1-16,-1 22 15</inkml:trace>
  <inkml:trace contextRef="#ctx0" brushRef="#br0" timeOffset="29228.26">13314 10160 0,'0'0'0,"-21"0"0,21-21 16,0 0 15,0 0-15,0 42 46,0 0-62,-22 0 16,22 0-16,-21 0 16</inkml:trace>
  <inkml:trace contextRef="#ctx0" brushRef="#br0" timeOffset="29512.09">13208 10520 0,'0'0'0,"-21"0"0,0 0 16,21 21-16,0 0 47,0 0-32,0 1-15,0-1 16,0 0-16,0 0 16,-22 0-16,-20 22 15,21-43-15,0 21 0,0 0 0,-22 0 16,22 0-16,-21 0 0,21-21 0,-22 22 16,22-1-16,-21 0 0,21-21 0,-22 21 15,22-21-15,-21 0 0,21 0 0,-22 0 16,1 0-16,21 0 0</inkml:trace>
  <inkml:trace contextRef="#ctx0" brushRef="#br0" timeOffset="-195430.81">4106 12234 0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2:11:41.7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466 0,'0'21'31,"0"0"-31,0 21 0,-21-20 15,0 20-15,-1 0 0,1 1 16,0-1-16,-21 0 0,21 22 0,-1-22 16,-20 0-16,21 1 0,0-1 15,0 0-15,-1-20 0,22-1 0,-21 21 16,21-21-16,0 0 0,21-21 31,22 0-31,-22 0 0,0-21 16,21 0-16,1 0 0,-1-21 15,-21 20-15,22-20 0,-1 21 16,0-21-16,-21 20 0,22-20 0,-22 21 16,0 0-16,0 0 0,-21-1 15,0 44 1,-21-1-16,0 0 0,-21 0 0,20 21 16,-20-20-16,21 20 0,0 0 15,0 1-15,-1-22 0,1 21 0,21-21 16</inkml:trace>
  <inkml:trace contextRef="#ctx0" brushRef="#br0" timeOffset="1164.01">2498 1037 0</inkml:trace>
  <inkml:trace contextRef="#ctx0" brushRef="#br0" timeOffset="1612.26">2582 1016 0,'21'-21'32,"-21"0"-32,0 0 15,22-1 1,-22 1-16,21 0 0,-21 0 16,0 0-16,0 0 15,0-1-15,0 1 0,-21 21 16,-1 0-16,1 0 15,0 0-15,0 0 0,0 0 0,-22 21 16,22 1-16,-21-1 0,21 21 16,-22 0-16,22 1 0,-21-1 15,21 0-15,0 1 0,-1 20 0,1-20 16,0-1-16,21 21 0,0-20 16,0-1-16,-21 0 0,21 1 0,0-1 15,0 0-15,0 1 0,0-1 0,21-21 16,0 22-16,0-22 0,1 0 15,-1 0-15,21 0 0,0 0 0,1-21 16,-1 0-16,0 0 0,1 0 0,-1 0 16,0 0-16,1-21 0,-1 0 15,0 21-15,1-21 0,-22 0 16,21 0-16,-21-1 0,22 1 0,-22 0 16,0-21-16,21 21 0,-20-1 15,20-20-15</inkml:trace>
  <inkml:trace contextRef="#ctx0" brushRef="#br0" timeOffset="1901.1">3450 783 0,'0'0'0,"0"-42"0,0-43 15,0 64 1,0 0-16,0 0 0,0 0 0,-21 21 16,0 0-16,0 0 0,-1 21 15,22 0-15,-21 0 0,0 0 16,21 22-16,-21 20 0,0-21 15,0 22-15,21-1 0,0 1 0,-22-1 16,22 1-16,-21-1 0,21 1 16,-21-22-16,21 1 0,0 20 0,0-21 15,0-20-15,0 20 0,0 0 16,0-21-16,0 1 0,0-1 0,0 0 16,0 0-16,0 0 0,0 0 0,21-21 15,0 0 1,1 0-16,-1 0 0,0-21 15,0 0-15,0 0 0,22 0 0</inkml:trace>
  <inkml:trace contextRef="#ctx0" brushRef="#br0" timeOffset="3296.29">4043 1397 0,'0'0'15,"21"-42"-15,0 42 16,-21-21-16,21-1 0,-21 1 0,0 0 15,0 0-15,0-21 0,0 20 0,0-20 16,0 21-16,0 0 0,0 0 16,-21-1-16,0 1 0,0 0 15,0 21-15,-1 0 0,1 0 0,0 21 16,0 0-16,-21 22 0,20-22 16,-20 21-16,21 1 0,-21-1 0,20 0 15,1 1-15,0-1 0,0 0 0,0 1 16,21-22-16,-21 21 0,21-21 15,0 22-15,0-22 0,21 0 0,0-21 16,0 21-16,0-21 0,0 0 0,22 0 16,-22 0-16,21-21 0,-21 21 15,1-21-15,20 0 0,-21-1 0,0 1 16,0 0-16,1-21 0,-1 21 0,0-1 16,-21-20-16,0 0 0,0 21 15,21-22-15,-21 22 0,0-21 16,0 21-16,0-1 0,0 1 15,0 42 1,-21 1 0,21-1-16,-21 0 0,21 21 0,0-21 15,0 1-15,0 20 0,-21-21 0,21 21 16,0-20-16,0-1 0,0 0 16,0 21-16,0-21 0,21 1 0,0-22 15,-21 21-15,21 0 0,0-21 0,22 0 16,-22 0-16,0 0 0,21 0 15,-21 0-15,22 0 0,-1-21 16,0 0-16,-20-1 0,20 1 0,0 0 16,1 0-16,-22-21 0,21 20 0,-21-20 15,0 21-15,1-21 0,-1-1 16,-21 1-16,0 21 0,0 0 0,0-1 16,0 1-16,0 0 0,-21 21 15,-1 0-15,1 0 0,0 0 16,21 21-16,0 0 0,-21 1 0,21-1 15,0 0-15,0 0 0,0 0 0,0 0 16,0 22-16,21-22 0,-21 0 16,21 0-16,0 0 0,-21 1 0,22-1 15,-22 0-15,0 0 0,21-21 16,-21 21-16,0 0 0,0 1 0,0-1 16,-21 0-1,-1-21-15,1 0 16,0 0-16,0 0 0,0 0 15,0 0-15,21-21 0,-22 21 16,1-21-16,21-1 16,-21 22-16,0 0 15,21 22 1,0-1-16,0 0 16,0 0-16,21 0 0,0-21 15,0 21-15,1 1 16,-1-22-16,0 21 0,21-21 15,-21 0-15,22 0 0,-1 0 0,0 0 16,1 0-16,-1 0 0,0-21 0,1-1 16,-1 1-16,0 0 0,1 0 0,-1 0 15,0 0-15,-20-1 0,20 1 16,-21-21-16,0 21 0,0-22 0,1 1 16,-1 21-16,0-21 0,-21-1 0,21 22 15,-21-21-15,0 21 0,0-1 16,0 1-16,0 0 0,-21 21 15,0 0-15,0 0 16,21 42-16,0-20 0,-22-1 16,22 0-16,-21 21 0,21-21 15,0 1-15,0 20 0,0-21 0,0 0 16,0 0-16,0 22 0,0-22 0,21 0 16,-21 0-16,22 0 0,-1 1 0,0-1 15,0 0-15,-21 0 0,21 0 16,0-21-16,-21 21 0,22-21 15,-22 22-15,0-1 16,0 0 0,-22-21-16,1 0 15,0 21-15,0-21 0,0 0 0,0 0 16,-1 0-16,22 21 16,-21-21-16,0 0 15,21 21 16,-21-21-15,0 0 93,0 0-93</inkml:trace>
  <inkml:trace contextRef="#ctx0" brushRef="#br0" timeOffset="12088.5">7387 783 0,'0'-21'0,"0"0"16,0 0-16,0 0 15,0-1 1,0 44 15,0 20-15,0-21-16,0 21 0,0 1 0,0-1 15,0 22-15,0-22 0,0 21 16,-21-20-16,21 20 0,0-20 0,-21-1 16,0 21-16,21-20 0,-22-1 0,22 22 15,0-22-15,-21 0 0,21-21 16,-21 22-16,21-22 0,0 0 0,0 0 16,0 0-16,0-42 31,0 0-31,21-21 15,-21 21-15,0-22 0,21 1 0,-21 0 16,0-1-16,0 1 0,0-22 0,22 22 16,-22-21-16,21-1 0,-21 1 15,0-22-15,21 21 0,0 22 0,0-21 16,0-1-16,-21 22 0,22 21 16,-1-22-16,0 22 0,0 0 0,0 0 15,0 21-15,1 0 0,20 0 16,-21 0-16,0 21 0,0 0 15,1 21-15,20 1 0,-21-1 0,0 22 16,-21-1-16,21 1 0,1-1 0,-1 1 16,-21-1-16,0-21 0,21 22 15,-21-22-15,21 22 0,-21-22 0,0 0 16,0 1-16,0-22 0,21 21 0,-21-21 16,0 22-16,0-22 0,0 0 15,0 0-15,0 0 16,0-42 15,0 0-15,0 0-16,-21 0 15,0 0-15,0-1 16,-22 1-16,22 0 0</inkml:trace>
  <inkml:trace contextRef="#ctx0" brushRef="#br0" timeOffset="12302.38">7408 1418 0,'-21'0'0,"42"0"0,-63 0 0,21 0 16,21-21 0,21 21-1,21-21-15,-21 21 0,22-21 16,-1 21-16,0-21 0,22 21 0,-22-22 16,1 22-16,-1-21 0,0 21 0,1 0 15,-1-21-15,-21 21 16,0-21-16,0 21 0,1 0 0,-1 0 15,-21-21 1,0 0-16,21 21 16</inkml:trace>
  <inkml:trace contextRef="#ctx0" brushRef="#br0" timeOffset="13401.26">9483 677 0,'0'0'16,"0"-21"-16,0 0 0,0 0 15,0 0-15,21 0 0,0-1 16,-21 1-16,0 0 15,0 0-15,-21 21 32,0 0-17,-1 21-15,1-21 0,-21 21 16,21 0-16,0 1 0,-22-1 0,22 0 16,0 0-16,0 0 0,-22 0 15,22 1-15,0-1 0,0-21 0,0 21 16,21 0-16,0 0 0,-21-21 0,21 21 15,0 1 1,21-1 0,0-21-16,0 0 15,0 0-15,0 0 0,1 0 16,20 0-16,-21 0 0,0 0 0,0 0 16,22 0-16,-22 0 0,0 21 15,21-21-15,-20 0 0,-1 21 0,0-21 16,-21 21-16,21 0 0,0-21 15,-21 22-15,21-1 0,-21 0 16,0 0-16,0 0 0,0 0 0,0 1 16,-21-1-16,0 0 0,0 0 0,0 21 15,0-20-15,-22-1 0,22 0 16,0 0-16,0 0 0,-22 0 0,22-21 16,0 22-16,0-22 0,21 21 0,-21-21 15,0 0-15,42-21 63,0 21-63,0 0 15,-21-22-15,21 22 0,0 0 0,1 0 16,-22-21-16,21 21 0,0 0 0,0 0 16,0 0-1,0 0-15,-21 21 16,0 1-16,0-1 0,0 0 15,0 0-15,0 0 0,0 22 0,-21-22 16,0 21-16,0 0 0,21 1 16,-21-1-16,0 22 0,21-22 15,-22 0-15,22 1 0,-21-22 0,21 21 16,-21 0-16,21-20 0,0-1 0,0 0 16,0 0-16,0 0 0,21-21 15,0 0-15,1 0 16,-1 0-16,0 0 0,0 0 0,21 0 15,-20-21-15,-1 21 0,0-21 0,0 21 16,0 0-16,0-21 0,1 21 16,-22-21-16,21 21 0,-42 0 187,-1 0-187,1 0 16,0 0-1,0 0-15,0 0 0,0 0 0</inkml:trace>
  <inkml:trace contextRef="#ctx0" brushRef="#br0" timeOffset="16611.43">4170 3937 0,'0'-21'63,"0"0"-16,0 0-16,0-1 0,0 1 16,0 0 0,0 42 94</inkml:trace>
  <inkml:trace contextRef="#ctx0" brushRef="#br0" timeOffset="16904.28">4170 3895 0,'-21'0'31</inkml:trace>
  <inkml:trace contextRef="#ctx0" brushRef="#br0" timeOffset="17312.04">4149 3874 0,'0'-22'0,"0"1"16,0 0 15,0 0-15,0 42 46,0 0-46,0 0-16,0 22 0,0-22 0,0 21 15,0 1-15,21-1 0,0 21 0,-21-20 16,21 20-16,-21-20 0,0 20 16,0 1-16,0-22 0,0 21 0,0-20 15,0 20-15,0-20 0,0 20 0,0-21 16,0 1-16,0-1 0,0 0 16,0 1-16,0-22 0,0 0 15,0 0-15,0 0 0,0 1 0,0-44 47,0 1-47,0 0 0,0-21 0,0 21 16,0-22-16,-21 1 0,21 0 0,0-1 15</inkml:trace>
  <inkml:trace contextRef="#ctx0" brushRef="#br0" timeOffset="17604.88">3979 4128 0,'0'0'0,"-21"-22"0,21-20 0,-21 21 15,21 0-15,0-22 0,0 22 16,0 0-16,0 0 0,0 0 0,21 0 16,0-1-16,0 1 0,22 0 15,-22 21-15,21 0 0,-21 0 0,22 0 16,-1 0-16,0 0 0,1 21 0,-1 0 16,-21 1-16,0 20 0,1-21 15,-22 21-15,0 1 0,0-1 0,-22 0 16,-20-20-16,21 20 0,-21 0 0,20 1 15,-20-22-15,21 21 0,0-21 16,0 0-16,-1 1 0,1-1 0,21 0 16,21-21 15,1 0-31,-1-21 0,0 0 0,21-1 16,-21 1-16,22 0 0,-1 0 0</inkml:trace>
  <inkml:trace contextRef="#ctx0" brushRef="#br0" timeOffset="18007.39">4826 3895 0,'0'0'16,"0"-21"-16,21 21 0,-21-22 0,0 44 31,0-1-15,0 21-16,0-21 0,0 22 0,0-22 15,0 21-15,0 0 16,0 1-16,0-1 0,0-21 0,0 22 15,0-22-15,21 21 0,-21-21 0,21 0 16,1 1-16,-1-1 16,0-21-16,0 0 0,0 0 0,0 0 15,1-21-15,-1 21 0,0-22 0,0 1 16,0 0-16,0-21 0,1 21 16,-1-22-16,-21 1 0,0 0 0,0-1 15,0 1-15,0 0 0,0-1 0,0 22 16,0-21-16,0 21 0,-21-1 0,21 1 15,-22 21 17,22 21-32,0 1 0,0-1 0,0 0 15,0 0-15,0 0 16,0 0-16,0 1 0,0-1 0,0 0 16,22 0-16,-1-21 0,0 0 15,0 0-15,0 0 0,0 0 16</inkml:trace>
  <inkml:trace contextRef="#ctx0" brushRef="#br0" timeOffset="19464.48">5567 3683 0,'0'0'0,"0"-21"0,0 0 16,0 0-16,0-1 0,0 1 0,-21 21 16,21-21-16,-22 21 0,1 0 15,0 21-15,21 0 16,0 1-16,-21-1 0,21 21 0,0-21 15,0 22-15,0-1 0,0 0 0,0 1 16,0-1-16,0 0 0,0 1 16,0-1-16,0 0 0,0 1 0,0-1 15,0-21-15,21 21 0,-21-20 0,0-1 16,0 0-16,0 0 0,0 0 16,0-42 15,0 0-31,0 0 0,0 0 15,0-1-15,0 1 0,21 0 16,-21-21-16,0 21 0,21-1 0,-21-20 16,22 21-16,-22 0 0,21 0 0,0-1 15,0 1-15,0 21 0,22 0 16,-22 0-16,0 0 0,21 0 0,-21 0 16,1 21-16,20 1 0,-21-1 0,0 0 15,0 0-15,1 0 0,-1 0 16,-21 22-16,0-22 0,0 0 15,0 0-15,0 22 0,0-22 0,-21 0 16,-1 0-16,1 0 0,0-21 0,-21 21 16,21 1-16,-1-22 0,-20 0 15,21 0-15,-21 0 0,20 0 0,1 0 16,0 0-16,-21 0 0,21 0 0,-1 0 16,1-22-16,0 22 15,0 0-15,42 22 31,0-22-31,0 21 16,1-21-16,-1 0 0,0 21 16,21-21-16,-21 0 0,22 0 0,-22 0 15,21 0-15,1 0 0,-1 0 16,0 0-16,1-21 0,-1 21 16,-21-21-16,21-1 0,1 1 0,-22 0 15,0 0-15,0-21 0,22 20 0,-22-20 16,-21 0-16,21-1 0,-21 1 0,21-21 15,-21 20-15,0 1 0,0-22 16,0 22-16,0 0 0,0-1 0,0 1 16,0 0-16,0 21 0,0-1 0,0 1 15,0 0-15,0 42 16,0 0 0,-21 1-16,21-1 0,0 21 0,0-21 15,0 22-15,0-1 16,0 0-16,0 1 0,0-1 0,0 21 15,0-20-15,0-1 0,0 0 0,0 22 16,21-22-16,0-21 0,-21 22 0,0-22 16,21 21-16,1-21 0,-1-21 15,-21 22-15,21-22 0,0 0 0,0 0 16,0 0-16,1 0 0,-1-22 16,0 1-16,0 0 15,0 0-15,-21 0 0,21 0 0,-21-22 16,22 22-16,-22-21 0,0 21 0,0-22 15,21 22-15,-21 0 0,21 0 16,0 21 0,-21 21-1,0 0-15,0 0 0,0 0 0,0 1 16,0 20-16,0-21 0,0 0 0,0 0 16,21 1-16,-21-1 0,21 0 15,-21 0-15,22 0 0,-1-21 16,0 0-16,0 0 0,0 0 15,0 0-15,1-21 0,-1 21 16,0-21-16,0 0 0,0 0 0,0-1 16,1 1-16,-1-21 0,0 0 15,0-1-15,0 22 0,0-21 0,1-1 16,-1 1-16,0 21 0,0 0 16,0 0-16,0-1 0,1 1 0,-1 21 15,0 0 1,-21 21-1,0 1 1,0-44 31,0 1-31,0 0-1,-21 21-15,0 0 16,-1 0-16,1 0 15,0 0-15,0 21 16,0 0-16,0 1 0,-1-1 16,22 0-16,-21 21 0,0 1 0,0-22 15,21 21-15,-21 0 0,21 1 16,0-1-16,0-21 0,0 22 0,0-22 16,0 0-16,0 21 0,21-42 0,0 21 15,0 1-15,0-22 0,1 0 16,-1 0-16,0 0 0,0 0 0,0 0 15,0 0-15,1 0 0,-1-22 0,0 22 16,-21-21-16,21 0 0,0 21 16,-21-21-16,21 0 0,-21 0 0,0-1 15,0 1-15,0 0 0,0 0 16,0 0-16,0 0 0,0-1 0</inkml:trace>
  <inkml:trace contextRef="#ctx0" brushRef="#br0" timeOffset="19652.9">6794 3641 0,'0'0'0,"-21"0"0,0 21 16,21 0 15,21-21-15,0 0-16,1 0 15,-1 0-15</inkml:trace>
  <inkml:trace contextRef="#ctx0" brushRef="#br0" timeOffset="20596.96">8361 4233 0,'0'0'0,"0"-21"31,0 0-31,0 0 16,21-21-16,0 20 0,0-20 0,0 21 16,1-21-16,-1-1 0,21 1 0,0 0 15,1-22-15,-22 22 0,21-1 16,-21-20-16,1 21 0,-1-1 0,-21 22 15,0-21-15,0 21 0,0-1 0,-21 22 16,-1 0-16,1 0 16,0 22-16,-21-1 0,21 0 0,-1 0 15,1 0-15,21 22 0,0-22 0,0 21 16,0-21-16,0 22 0,21-1 16,1-21-16,20 21 0,-21-20 15,21 20-15,-20 0 0,20-21 0,-21 1 16,21 20-16,-20-21 0,-1 0 0,0 0 15,-21 1-15,0-1 0,0 0 0,0 0 16,-21-21-16,0 0 16,-22 0-16,22 0 0,0 0 0,-21 0 15,20 0-15,-20 0 0,21-21 0,-21 21 16,20-21-16,1 0 0,0 21 16,0 0-16,21-22 0,0 44 31,0-1-31,0 0 0,21 0 15,0 0-15,0 0 0,1-21 16,-1 22-16,0-1 0,0 0 0,21 0 16,-20-21-16,20 0 0,0 0 0,-21 0 15,22 0-15,-1 0 0,0-21 16,1 21-16,-22-21 0,21 0 16,1-22-16,-22 22 0,21-21 0,0 21 0,-20-22 15,-1 1-15,21 0 0,-21-1 16,0 1-16,1-22 0,-1 22 15,-21-21-15,0-1 0,0 22 0,0-22 16,0 22-16,0-22 0,0 22 0,0 0 16,0 21-16,0-1 0,0 1 15,-21 21-15,-1 21 16,22 22-16,-21-1 0,21-21 16,-21 43-16,21-22 0,0 0 0,0 22 15,0-22-15,0 22 0,0-1 16,0-20-16,0 20 0,0-21 0,0 22 15,0-22-15,0 1 0,21-22 0,0 21 16,-21-21-16,22 0 0,-1 1 0,0-1 16,0-21-16,0 0 15,0 0-15,1 0 0,-22-21 16,21 21-16,-21-22 0,21 1 0,-21 0 16,0 0-16</inkml:trace>
  <inkml:trace contextRef="#ctx0" brushRef="#br0" timeOffset="20759.87">9144 3852 0,'0'0'0,"21"0"15,0 0 1,0 0-16,1 0 0,20 0 0,-21-21 16,21 21-16,-20 0 15,20 0-15,0 0 0,-21-21 0,22 21 16,-1 0-16,-21-21 0,22 21 0</inkml:trace>
  <inkml:trace contextRef="#ctx0" brushRef="#br0" timeOffset="22141.04">10118 4170 0,'0'0'0,"21"0"0,-21-21 15,21 0-15,-21-1 16,21 1-16,-21 0 0,0 0 16,0 0-16,0-22 0,0 22 0,0-21 15,0 21-15,0 0 0,0-22 0,0 22 16,-21 0-16,0 0 0,0 21 0,-22 0 16,22 0-16,0 0 15,0 0-15,-22 0 0,22 21 0,-21 21 16,21-21-16,0 22 0,-22-22 0,22 21 15,0 1-15,21-1 0,0 0 0,-21 1 16,21-1-16,0-21 0,0 21 16,0-20-16,0-1 0,21 0 15,0 0-15,0 0 0,0-21 0,1 0 16,20 0-16,-21 0 0,21-21 0,-20 0 16,20 21-16,-21-21 0,21 0 15,-20-22-15,20 22 0,-21-21 0,0 21 16,0-22-16,1 1 0,-22 0 0,0-1 15,0 1-15,21 21 0,-21-22 0,0 22 16,0 0-16,0 0 0,0 0 16,0 0-16,0 42 15,0 0-15,-21 0 0,21 0 16,-22 0-16,22 22 0,0-1 0,0-21 16,0 22-16,0-1 0,0 0 15,0 1-15,0-22 0,0 21 16,0-21-16,0 0 0,22 1 0,-22-1 15,21 0-15,0-21 0,0 0 0,0 0 16,22 0-16,-22 0 0,0-21 16,21 0-16,-21-1 0,1 1 0,-1 0 15,21-21-15,-21 21 0,0-22 0,1 1 16,-1 0-16,0-1 0,0-20 0,0 20 16,-21-20-16,0 21 0,21-22 15,-21 1-15,0-1 0,0 1 16,22-1-16,-22 22 0,0-1 0,0 1 0,0 21 15,0 0-15,0 0 16,0 42 0,0 0-16,0 0 0,-22 21 0,22 1 15,0-1-15,0 0 0,0 22 0,-21-22 16,21 22-16,-21-22 0,21 22 16,0-22-16,-21 21 0,21 1 0,0-22 15,0 22-15,0-22 0,0 0 0,0 1 16,0-22-16,0 21 0,0-21 0,0 1 15,21-1-15,0-21 0,0 0 16,1 0-16,-1 0 0,0 0 0,0 0 16,0-21-16,0-1 0,1 1 15,-1 0-15,0 0 0,-21 0 0,21 0 16,-21-22-16,21 22 0,-21-21 16,21 21-16,-21-1 0,0-20 0,0 21 15,0 0-15,0 42 16,0 0-1,0 0-15,0 0 0,0 1 0,0-1 16,0 21-16,0-21 0,0 0 16,0 1-16,0 20 0,0-21 0,0 0 15,0 0-15,22-21 16,-1 0-16,0 0 0,0 0 0,0 0 16,0 0-16,1 0 15,-1-21-15,0 0 0,0 0 0,0 0 16,0 0-16,1-1 0,-1-20 0,0 0 15,0 21-15,0-22 0,0 1 0,1 0 16,-1 20-16,0 1 0,0-21 0,0 21 16,-21 0-16,21 21 15,1 0-15,-22 21 16,0 0-16,0 0 16,0 0-16,0-42 62,0 0-62,0 0 16,0 0-1,-22 21 1,1 0-16,0 0 16,0 21-16,0-21 0,0 42 15,-1-21-15,22 0 0,-21 22 0,0-22 16,0 21-16,21 1 0,0-1 15,-21 0-15,21 1 0,0-1 0,0-21 16,0 21-16,21-20 0,0-1 0,0 0 16,0 0-16,1-21 0,-1 0 0,21 0 15,-21 0-15,0 0 16,22 0-16,-22 0 0,0-21 0,0 21 0,22-21 16,-43 0-16,21-1 0,0 1 15,0 0-15,-21-21 0,0 21 0,0-22 16,0 1-16,0 21 0,0-22 15,0 1-15</inkml:trace>
  <inkml:trace contextRef="#ctx0" brushRef="#br0" timeOffset="22323.94">11515 3408 0,'0'0'0,"-22"0"16,22 21 15,0 0-15,-21-21-1,0 0-15</inkml:trace>
  <inkml:trace contextRef="#ctx0" brushRef="#br0" timeOffset="22495.84">10604 3662 0,'0'0'16,"0"21"-16,-21 0 0,42 0 15,22-21-15,-22 0 16,21 0-16,1 0 0,20 0 16,-21 0-16,22 0 0,-22 0 0,1 0 15,-1-21-15,21 0 0,-20 21 0</inkml:trace>
  <inkml:trace contextRef="#ctx0" brushRef="#br0" timeOffset="23044.53">12467 3704 0,'0'0'0,"0"-21"16,0-42-16,0 41 15,21 1-15,0 21 16,1 0 0,-22 21-16,0 22 0,21-22 0,-21 21 15,21 1-15,-21-1 0,21 0 16,-21 1-16,0 20 0,0-21 0,0 1 16,0 20-16,0-20 0,0-22 0,0 21 15,0-21-15,0 0 0,0 1 0,0-1 16,21-21-16,0 0 15,1 0-15,-22-21 0,21-1 16,0 1-16,0 0 0,0-21 0,0 21 16,1-22-16,-1 1 0,0 0 0,0-1 15,0 1-15,0 0 0,1-1 16,-22-20-16,0 42 0,0-22 0,0 1 16,0 21-16,21 0 0,-21-1 0,0 44 31,0-1-16,0 0-15,21 0 0,-21 0 16,0 0-16,21 1 0,0-1 0</inkml:trace>
  <inkml:trace contextRef="#ctx0" brushRef="#br0" timeOffset="23469.29">13462 3789 0,'0'0'16,"21"0"-16,-21-21 0,0 0 0,0-1 0,0 1 15,-21 21 1,0 0-16,0 0 0,-1 0 16,1 0-16,0 21 0,0 1 0,-21-1 15,20 21-15,1-21 0,0 22 0,-21-1 16,21-21-16,-1 21 0,22 1 16,-21-1-16,21 0 0,0-20 0,0 20 15,0-21-15,0 0 0,21 0 16,1 1-16,-1-1 0,0-21 0,21 0 15,1 0-15,-1 0 0,21 0 0,-20 0 16,-1 0-16,0-21 0,1-1 16,-1 1-16,0 0 0,-20-21 0,-1 21 15,0-22-15,0 22 0,-21-21 0,0-1 16,0 1-16,0 0 0,0-1 0,0 1 16,-21 0-16,0-1 0,0 22 15,-1 0-15,-20 0 0,21 21 16,0 0-16,0 0 0,-1 0 0,-20 21 0,21 0 15,0 0-15,0 1 0,-1 20 16,1-21-16,21 21 0,0-20 16,-21 20-16,21-21 0,0 0 0,0 22 15,0-22-15,0 0 0,21 0 0,-21 0 16,21 0-16,22-21 0,-22 0 0,21 0 16</inkml:trace>
  <inkml:trace contextRef="#ctx0" brushRef="#br0" timeOffset="23721.15">14245 3810 0,'0'-21'15,"-21"21"1,0 21-16,0 0 16,21 0-16,0 1 0,-22 20 0,22-21 15,-21 0-15,21 22 0,0-22 0,0 21 16,0-21-16,-21 22 0,21-22 0,0 0 15,-21 0-15,21 0 0,0 0 16,0-42 15,0 0-31,0 0 0,21 0 16,-21 0-16,21-1 0,-21 1 16</inkml:trace>
  <inkml:trace contextRef="#ctx0" brushRef="#br0" timeOffset="23860.07">14160 3620 0,'0'0'16,"0"-22"-16,0 1 0,0 0 16,0 42 15,0 0-15,22 1-16,-1-22 15</inkml:trace>
  <inkml:trace contextRef="#ctx0" brushRef="#br0" timeOffset="24421.75">15155 3852 0,'0'0'0,"-42"-42"15,0 42-15,20-21 16,1 0-16,0 21 0,-21 0 0,21-21 15,-22 21-15,22 0 0,0 0 0,-21 0 16,20 0-16,1 21 0,0 0 0,0 0 16,0 0-16,0 0 15,-1 22-15,22-22 0,-21 21 0,21-21 16,0 22-16,0-1 0,0-21 0,0 22 16,0-22-16,0 0 0,0 0 0,21 0 15,1 0-15,-1-21 16,0 22-16,0-22 0,0 0 15,0 0-15,1 0 0,-1-22 0,0 1 0,0 0 16,21 0-16,-20 0 0,-1 0 0,0-1 16,21-20-16,-21 21 0,1-21 0,-1-1 15,0 1-15,21-22 0,-21 22 16,1-21-16,-22 20 0,21-20 0,0-1 16,0-20-16,0 20 0,-21 1 15,21-1-15,-21 1 0,0 20 0,22 1 16,-22 21-16,0-22 0,-22 43 15,1 22 1,0 20-16,21 0 0,-21 1 0,0 20 16,0 1-16,21-1 0,0 1 15,-22-1-15,22 22 0,-21-22 0,21 1 16,0-1-16,0 1 0,0-1 0,0-20 16,0-1-16,0 21 0,0-41 0,0 20 15,0-21-15,0 21 0,0-20 16,0-1-16,21-21 0,1 0 15,-1 0-15,0 0 16,21-21-16,-21-1 0,22 1 0,-1 0 16</inkml:trace>
  <inkml:trace contextRef="#ctx0" brushRef="#br0" timeOffset="24937.45">16637 3810 0,'0'0'0,"21"0"0,0-21 0,0-21 16,-21 20-1,22 1-15,-22-21 0,0 21 0,0-22 16,0 22-16,0-21 0,0 21 16,-22 0-16,1-1 0,0 22 0,-21 0 15,21 0-15,-1 22 0,1 20 16,-21-21-16,21 21 0,-22-20 0,22 20 15,-21 0-15,21 22 0,0-22 16,-22 0-16,22 1 0,0-1 0,0 0 16,21-20-16,0 20 0,0-21 0,0 0 15,0 0-15,21 1 0,0-22 0,0 0 16,22 0-16,-22 0 0,0 0 16,21 0-16,-21-22 0,22 1 0,-1 0 15,-21-21-15,22 21 0,-22-1 16,0-20-16,0 21 0,0-21 0,0-1 15,1 1-15,-1 0 0,0-1 16,-21 22-16,0-21 0,0 21 0,0-1 16,0 1-16,0 42 15,0 1-15,0-1 16,0 0-16,0 21 0,0 1 0,0-22 16,0 21-16,0 0 0,0-20 0,0 20 15,0 0-15,0-21 0,0 22 16,0-22-16,0 0 0,21 0 0,0 0 15,0-21 1,1 0-16,-1 0 0,-21-21 16,21 21-16,0-21 0,0 0 0,0 0 15</inkml:trace>
  <inkml:trace contextRef="#ctx0" brushRef="#br0" timeOffset="25933.88">17208 3260 0,'0'0'0,"0"-43"0,0-62 15,0 83-15,0 44 32,0-1-32,0 0 0,0 21 15,0 1-15,0 20 0,22-21 0,-22 22 16,0-1-16,0-20 0,0 20 16,0-20-16,21-1 0,-21 0 15,0 1-15,0-1 0,0 0 0,0-21 16,0 1-16,0 20 0,-21-42 0,-1 21 15,22 0-15,-21-21 0,21-21 32,0 0-17,0 0-15,0 0 0,0-1 0,0 1 16,0 0-16,21 0 0,1 0 0,-1-22 16,0 22-16,0 0 0,0 21 15,0-21-15,22 0 0,-22 21 0,21 0 16,1 0-16,-22 0 0,21 0 15,0 0-15,1 0 0,-22 21 0,21 0 16,-21 0-16,1 0 0,-1 1 16,-21-1-16,0 0 0,0 0 0,0 0 15,0 0-15,0 1 0,0-1 0,-21 0 16,-1 0-16,1-21 0,-21 21 0,21 0 16,-22-21-16,1 0 0,21 22 15,-21-22-15,-1 0 0,22 0 0,-21 0 16,21 0-16,-22 0 0,22 0 0,0 0 15,0 0-15,0 0 0,-1 0 16,44 0 15,-1 0-31,0 21 16,0-21-16,21 0 0,-20 0 0,-1 21 16,21-21-16,-21 0 0,22 0 15,-22 0-15,21 0 0,-21 0 0,22 0 16,-22 0-16,21-21 0,-21 21 0,0-21 15,22-1-15,-22 1 0,0 0 0,0 0 16,0 0-16,22-22 0,-22 22 16,0-21-16,0 0 0,22 20 0,-22-20 15,0 0-15,0 21 0,0-22 16,0 22-16,1 0 0,-1 0 0,0 21 16,0 0-16,0 0 0,0 0 15,1 0-15,-22 21 16,0 0-16,0 0 0,0 0 15,0 1-15,0-1 16,21-21 15,-21-21-15,0-1 0,0 1-16,0 0 15,0 0-15,-21 21 16,-1 0-16,1 0 15,0 0-15,0 21 0,0-21 16,0 21-16,-1 0 0,1 22 0,0-22 16,0 0-16,21 21 0,0 1 0,-21-22 15,21 0-15,0 21 0,0-20 0,0 20 16,0-21-16,0 0 0,0 22 16,21-22-16,0 0 0,0-21 0,0 21 15,1 0-15,-1-21 0,0 0 0,0 0 16,0 0-16,0 0 0,1 0 15,20-21-15,-21 0 0,0 21 0,0-21 16,1 0-16,-1-1 0,0 1 16,21 0-16,-21 0 0,1 0 0</inkml:trace>
  <inkml:trace contextRef="#ctx0" brushRef="#br0" timeOffset="26224.72">19092 3260 0,'0'0'0,"0"-21"0,-42-1 16,21 22-16,0 0 15,-1 22-15,1-1 16,21 0-16,-21 0 0,0 21 0,0 1 16,21-22-16,0 21 0,-21 1 0,-1-1 15,22 0-15,0 1 0,0-1 16,0 0-16,-21 1 0,21-22 0,0 21 15,0-21-15,0 0 0,0 1 0,0-1 16,0 0-16,0 0 0,0 0 16,21-21-16,1 0 15,-1 0-15,0 0 0,0 0 16,0-21-16,0 0 0,1 21 16,-1-21-16</inkml:trace>
  <inkml:trace contextRef="#ctx0" brushRef="#br0" timeOffset="26516.55">19727 3133 0,'0'0'0,"0"-21"16,0-1-16,-21 1 16,21 0-16,21 21 0,0 0 15,1 0-15,20 21 0,-21 0 16,21 1-16,-20-1 0,20 0 0,-21 21 0,0-21 15,0 22-15,1-1 0,-22 0 16,0 1-16,0-1 0,0 22 16,0-22-16,0 0 0,-22 1 0,1-1 15,0 0-15,-21 1 0,21-1 0,-1-21 16,1 21-16,-21-20 0,21 20 16,0-21-16,-1 0 0,-20 0 0,21 1 15,0-1-15,0 0 0,-1 0 0,1 0 16,-21-21-16,21 21 0,0-21 0,-22 22 15</inkml:trace>
  <inkml:trace contextRef="#ctx0" brushRef="#br0" timeOffset="27437.02">8890 5419 0,'0'-21'15,"0"42"-15,0-64 0,0 22 0,21 21 16,-21-21-16,0 0 16,0 0-16,-21 0 15,0 21-15,0 0 0,-1 0 16,1 0-16,0 0 0,-21 0 0,21 21 15,-1 0-15,-20-21 0,21 21 16,0 0-16,0-21 0,-1 21 0,1 1 16,0-1-16,21 0 0,0 0 15,21-21 1,22 0-16,-22 0 16,0 0-16,21 21 0,1-21 0,-1 0 15,-21 0-15,21 21 0,-20-21 0,20 22 16,-21-22-16,0 21 0,-21 0 15,0 0-15,0 0 0,0 0 0,0 1 16,-21-1-16,-21 0 0,21 0 0,-22 0 16,1 0-16,0 1 0,-1-22 0,1 21 15,0 0-15,-1-21 0,22 0 16,-21 21-16,21-21 0,21-21 31,21 21-31,0-21 0,0 21 0,21-21 16,-20 21-16,20 0 15,-21 0-15,21 0 0,-20 0 0,-1 0 16,21 21-16,-21-21 0,0 21 0,-21 0 16,0 21-16,0-20 0,0-1 0,0 21 15,0-21-15,-21 0 0,0 22 16,0-22-16,0 0 0,-22 21 0,22-20 16,0-1-16,0 0 0,0-21 15,0 21-15,21 0 0,21-21 31,0 0-15,0 0-16,0-21 0,0 21 16,1 0-16,-22-21 0,21 21 0,0 0 15</inkml:trace>
  <inkml:trace contextRef="#ctx0" brushRef="#br0" timeOffset="28060.67">8191 6879 0,'0'0'0,"-21"0"0,0 0 16,42 0-1,22 0 1,-22 0-16,21 0 0,0 0 0,22-21 16,-1 21-16,1 0 0,21 0 0,-1 0 15,1-21-15,21 21 0,0 0 16,-22 0-16,22 0 0,-21 0 0,-1 0 16,1 0-16,0 0 0,-22 0 0,-20 0 15,20 0-15,-42 0 0,0 0 0,1 0 16,-65 0-1,22 0 1,0 0-16,-21 0 0,-1 0 0,1 0 16,-22 0-16,22 0 0,-21 21 0</inkml:trace>
  <inkml:trace contextRef="#ctx0" brushRef="#br0" timeOffset="28337.51">8255 7154 0,'0'0'0,"-42"22"0,20-1 0,22 0 15,0 0-15,0 0 0,22-21 16,20 0-16,-21 0 0,21 0 16,22 0-16,-22 0 0,22 0 0,20 0 15,-20 0-15,21-21 0,-22 21 16,22-21-16,-1 21 0,1 0 0,0-21 16,-22 0-16,1 21 0,20 0 0,-41 0 15,20-22-15,-20 22 0,-1 0 16,0 0-16,1 0 0,-22 0 0,0 0 15,-42 0 17,0 0-32,-1 0 0,1 22 15,-21-22-15,21 21 0,-22-21 0,1 21 16,0-21-16,-1 21 0</inkml:trace>
  <inkml:trace contextRef="#ctx0" brushRef="#br0" timeOffset="28555.9">8445 7493 0,'0'0'0,"-21"21"0,21 0 16,0 1 0,21-22-16,1 0 15,-1 0-15,21 0 0,0 0 0,1 0 16,-1 0-16,22 0 0,-1 0 0,1-22 16,-22 22-16,21-21 0,1 21 0,-1-21 15,-20 21-15,-1 0 0,22 0 0,-43-21 16,21 21-16,0 0 0,-20 0 15,-1 0-15,0 0 0,0 0 0</inkml:trace>
  <inkml:trace contextRef="#ctx0" brushRef="#br0" timeOffset="29236.18">9123 7938 0,'0'0'0,"-21"0"15,42 0 16,0-22-15,0 22-16,0 0 0,0 0 0,1 0 16,-1 0-16,0 0 0,0 0 15,-21 22 1,0-1 0,0 0-16,-21-21 0,0 21 15,0 0-15,21 22 0,-22-22 0,1 0 0,0 0 16,0 21-16,0-20 0,0-1 15,-1 0-15,22 0 0,0 0 16,0 0-16,22-21 31,-1 0-31,0 0 0,0 0 16,0 0-16,0 0 0,1 0 16,-1 0-1,-21 22 16,0-1-31,0 0 16,0 0-16,-21-21 0,21 21 0,0 0 16,0 1-16,0-1 0,0 0 0,0 0 15,0 0-15,0 22 0,21-22 0,0 0 16,0 0-16,0 21 0,0-20 16,1-1-16,-1 0 0,0 0 0,0 0 15,0-21-15,-21 21 0,0 1 16,-21-22-1,0 0 1,21 21-16,-21-21 0,0 0 0,-1 0 16,1 0-16,0 0 15,0 21-15,0-21 16,0 0 0,-1 0-1</inkml:trace>
  <inkml:trace contextRef="#ctx0" brushRef="#br0" timeOffset="29820.84">4911 9737 0,'0'0'0,"0"-21"0,0-1 0,0-20 16,0 21-16,0-21 0,0 20 0,0 1 15,0 0-15,0 0 0,0 0 16,0 42 0,0 0-16,0 0 0,0 43 0,0-22 15,0 22-15,0-1 0,0 1 16,0-1-16,0 1 0,0 20 0,0-20 16,0-1-16,0 1 0,0-22 15,-22 22-15,22-22 0,-21 0 0,21 1 16,-21-1-16,0-21 0,21 21 15,0-20-15,0-1 0,0-42 32,0-1-32,0 1 0,0 0 15,0-21-15</inkml:trace>
  <inkml:trace contextRef="#ctx0" brushRef="#br0" timeOffset="30088.95">4614 9885 0,'0'0'0,"0"-42"0,-21 20 15,21-20-15,-21 0 0,21-1 16,0 1-16,0 21 0,21-21 16,21 20-16,1-20 0,-1 21 0,0 0 15,22 21-15,-1 0 0,-20 0 0,20 0 16,1 0-16,-22 21 0,0 0 16,1 0-16,-22 22 0,0-22 0,-21 21 15,0 0-15,0 1 0,-21-22 0,0 21 16,0 1-16,-22-22 0,1 0 15,21 21-15,-22-21 0,1 1 0,21-22 16,-21 21-16,20 0 0,1-21 0,42 0 47,1 0-47,-1 0 0,21 0 0</inkml:trace>
  <inkml:trace contextRef="#ctx0" brushRef="#br0" timeOffset="30488.72">6032 9885 0,'0'0'0,"22"0"0,-1-21 15,0 21-15,-21-21 0,0-1 16,0 1-16,0 0 0,-21 21 16,0 0-16,-1 0 0,-20 0 15,21 0-15,-21 0 0,20 21 16,-20 0-16,21-21 0,-21 22 0,20-1 15,-20 0-15,21 0 0,0 0 0,21 0 16,0 1-16,0-1 0,0 0 0,0 0 16,42 0-16,-21 0 0,22 1 15,-22-1-15,21 0 0,0-21 0,1 21 16,-22 0-16,21 0 0,-21 1 0,1-1 16,-1 0-16,-21 0 0,0 0 0,0 0 15,0 1-15,0-1 0,-21 0 16,-22 0-16,22 0 0,-21 0 15,-22-21-15,22 22 0,0-22 0,-22 0 16,22 21-16,-22-21 0,22 0 0,0 0 16,20 0-16,-20 0 0,21 0 15,0 0-15,21-21 16,21 21-16,21-22 16,-21 22-16,22-21 0,-1 0 0,0 21 15,1-21-15</inkml:trace>
  <inkml:trace contextRef="#ctx0" brushRef="#br0" timeOffset="30753.57">6604 9906 0,'0'0'0,"0"-21"0,0 0 16,-21 0-16,0 21 15,21 21 1,0 0-16,0 0 0,0 21 15,21-20-15,0 20 0,0-21 16,0 21-16,-21-20 0,21 20 0,1-21 16,-22 21-16,0-20 0,0-1 0,0 21 15,0-21-15,0 0 0,0 1 0,0-1 16,0 0-16,0 0 0,0 0 16,0-42 15,0 0-31</inkml:trace>
  <inkml:trace contextRef="#ctx0" brushRef="#br0" timeOffset="30984.44">7006 9885 0,'0'0'16,"0"-21"-16,0 0 0,0-1 0,21 22 16,-21 22-1,0-1-15,0 0 0,0 0 16,-21 0-16,21 22 0,-21-1 0,0-21 0,-22 21 15,22 1-15,0-22 0,-21 21 0,21 1 16,-22-22-16,22 21 16,-21-21-16,21 22 0,-1-22 0,1 0 15,0 0-15,21 0 0,21-21 32,0 0-32,1-21 0,-1 0 0,0 21 15</inkml:trace>
  <inkml:trace contextRef="#ctx0" brushRef="#br0" timeOffset="31656.05">7302 9970 0,'0'21'32,"0"0"-32,0 0 15,0 0-15,0 0 16,0 1-16,0-1 0,0 0 0,0 21 15,0-21-15,0 1 0,0-1 0,0 0 16,22 0-16,-22 0 0,0 0 0,21 1 16,-21-1-16,0 0 0,0-42 47,0 0-32,0-1-15,0 1 0,0 0 0,0 0 16,0-21-16,0 20 0,0-20 15,0 0-15,21 21 0,0-22 16,-21 1-16,21 21 0,0-22 0,1 22 16,-1 0-16,0 0 0,21 0 0,-21 21 15,1 0-15,20 0 0,-21 0 0,0 21 16,22 0-16,-22 0 0,21 0 16,-21 22-16,22-22 0,-22 0 15,0 21-15,0-20 0,0 20 0,-21-21 0,21 0 16,-21 0-16,0 22 0,0-22 15,0 0-15,0 0 0,0 0 16,-21 1-16,0-22 0,0 0 16,21-22-1,0 1-15,0 0 16,0 0-16,0 0 0,0 0 0,0-1 16,21-20-16,21 21 0,-20-21 0,-1-1 15,0 1-15,21 0 0,-21 20 0,22-20 16,-22 21-16,21 0 0,1 21 15,-22 0-15,21 0 0,0 0 0,1 21 16,-1 0-16,-21 21 0,0-20 0,1 20 16,-1-21-16,-21 21 0,0 1 0,0-22 15,0 21-15,0 1 0,0-22 16,-21 21-16,-1-21 0,1 0 0,0 22 16,0-22-16,0 0 0,0-21 15,-1 21-15,1-21 0,21-21 31,0 0-31,0 0 0,21 0 16</inkml:trace>
  <inkml:trace contextRef="#ctx0" brushRef="#br0" timeOffset="32327.88">10033 9948 0,'0'0'0,"0"-21"0,0 0 16,-21 21-16,21-21 0,-21 0 0,21 0 16,0-1-16,0 1 15,-22 21 1,22-21-16,-21 21 0,0 0 15,0 0-15,-21 0 0,20 21 16,1 0-16,-21-21 0,21 22 0,-22-1 16,22 0-16,-21 0 0,21 0 0,0 0 15,-1 1-15,1-22 0,21 21 16,0 0-16,0 0 16,21-21-16,1 21 15,-1-21-15,21 0 0,-21 21 0,0-21 16,22 22-16,-22-1 0,0-21 0,0 21 15,0 0-15,1 0 0,-1 0 0,-21 1 16,0-1-16,0 0 16,-21 0-16,-1 0 0,1 0 15,-21 1-15,21-1 0,-22-21 0,1 21 16,0 0-16,21-21 0,-22 21 0,22-21 0,0 0 16,0 0-16,0 0 0,42 0 31,0 0-16,0-21-15,0 21 0,0 0 0,1 0 16,20 0-16,-21 0 0,21 0 0,-20 21 16,-1-21-16,0 21 0,0 1 0,0-1 15,-21 0-15,0 0 0,0 0 0,0 0 16,0 22-16,0-22 0,0 0 0,0 0 16,-42 0-16,21 22 0,0-22 15,-1 0-15,1 0 0,-21 0 16,21 1-16,0-1 0,-1-21 0,1 21 15,0-21-15,0 21 0,42-42 47,0 21-47,-21-21 0,21 0 0</inkml:trace>
  <inkml:trace contextRef="#ctx0" brushRef="#br0" timeOffset="33144.41">10096 14817 0,'0'0'0,"0"-21"46,22 21-30,-1 0-16,0 0 0,0 0 16,0 0-16,0 0 0,1 0 15,-1 0-15,0 0 0,0 0 0,0 21 16,-21 0 0,0 0-16,0 0 15,-21-21-15,0 21 0,0 1 16,0-1-16,-1 0 0,1 0 0,0 0 0,-21-21 15,21 21-15,-1 1 0,1-1 0,0 0 16,0 0-16,21 0 0,0 0 16,0 1-16,0-1 15,0 0-15,21 0 16,21-21-16,-20 21 0,-1 0 0,21-21 16,-21 22-16,22-1 0,-1 0 0,-21-21 15,21 21-15,-20 0 0,-1 0 0,0-21 16,0 22-16,-21-1 0,0 0 0,0 0 15,0 0-15,0 22 0,0-22 0,0 21 16,-21-21-16,0 22 0,21-22 0,-21 21 16,-1 0-16,1 1 0,0-22 15,0 21-15,21-21 0,-21 1 16,0-1-16,-1 0 0,1 0 0,0-21 16,0 0-16,0 0 15,0-21-15,-1 0 16,1 0-16,0-22 0,21 22 0,-21-21 15,0-1-15</inkml:trace>
  <inkml:trace contextRef="#ctx0" brushRef="#br0" timeOffset="34019.91">7895 11748 0,'21'0'32,"-21"-22"-32,21 1 15,1 0-15,-22 0 0,21 0 16,0 21-16,-21-21 0,0-1 16,0 1-16,0 0 0,0 0 15,0 0-15,-21 0 0,0-1 16,-1 22-16,1 0 0,-21 0 0,0 0 15,20 0-15,-20 0 0,0 0 16,21 22-16,-22 20 0,1-21 0,21 21 16,0 1-16,-1-22 0,1 21 0,0 22 15,21-22-15,-21 0 0,21 1 0,0-1 16,0 0-16,0 1 0,0-1 16,0-21-16,0 22 0,0-22 15,21 0-15,0-21 0,0 21 0,1-21 16,-1 0-16,0 0 0,0 0 0,0 0 15,0-21-15,22 0 0,-22 0 0,21-1 16,-21 1-16,1-21 0,-1 21 16,21-22-16,-21 1 0,0 21 0,1-21 15,-22-1-15,21 1 0,-21 0 0,0-1 16,21 22-16,-21-21 0,0-1 0,0 22 16,0-21-16,0 21 15,0 0-15,0 42 16,0 0-16,0 21 15,0-21-15,0 22 0,0-1 0,0-21 16,0 22-16,0-1 0,0 0 16,21 1-16,-21-1 0,0-21 0,0 21 15,21-20-15,-21 20 0,21-21 0,-21 0 16,0 0-16,0 1 0,22-1 0,-1-21 16,0 0-1,0 0 1,-21-21-16,0-1 0,21 1 0,-21 0 15,21 0-15</inkml:trace>
  <inkml:trace contextRef="#ctx0" brushRef="#br0" timeOffset="35071.87">8467 11240 0,'0'0'0,"0"-43"0,0 22 15,0 0-15,0 42 16,0 0-1,0 0-15,0 1 0,0 20 0,0-21 16,0 21-16,0 1 0,21-1 16,0 22-16,-21-22 0,0 0 0,21 1 15,0-1-15,-21 0 0,0 1 0,0-1 16,0 0-16,0 1 0,0-22 0,0 21 16,0-21-16,0 22 0,-21-22 15,21 0-15,0 0 0,-21 0 16,21-42 15,0 0-31,0 0 0,0 0 16,21-1-16,-21-20 0,21 21 0,-21-21 15,21 20-15,1-20 0,-1 21 16,0-21-16,0 20 0,0 1 0,0-21 16,1 21-16,20 21 0,-21-21 0,21 21 15,-20 0-15,20 0 0,-21 0 0,21 0 16,-20 21-16,20 0 0,-21 0 15,0-21-15,0 21 0,-21 22 16,0-22-16,0 0 0,0 0 0,0 0 16,0 0-16,0 1 0,0-1 0,-21 0 15,0 0-15,0 0 0,0-21 0,0 21 16,-22 1-16,22-22 0,0 0 0,-21 21 16,20-21-16,1 0 0,0 0 15,0 0-15,0 0 0,0 0 0,-1 0 16,1-21-1,21 42 17,21-21-32,1 21 0,-1 0 15,0-21-15,0 21 16,0-21-16,22 0 0,-22 21 0,0-21 16,21 0-16,-21 0 0,1 0 0,20 0 15,-21 0-15,21 0 0,1 0 0,-22 0 16,21-21-16,-21 21 0,22-21 15,-22 0-15,0 0 0,0 0 0,22-1 16,-22 1-16,0 0 0,0-21 0,0 21 16,0-22-16,-21 22 0,22-21 0,-1 21 15,0-22-15,0 22 0,0 0 16,0 0-16,1 0 0,-1-1 0,0 22 16,0 0-16,0 0 0,0 0 31,-21 22-31,0-1 15,0 0-15,0 0 16,22-21 0,-22-21 15,0 0-15,-22 21-1,22-21-15,-21-1 0,0 22 16,0 0-16,0 0 0,0 0 15,-1 0-15,1 0 0,21 22 16,-21-1-16,0 0 0,0 0 0,0 0 16,21 0-16,-22 22 0,1-22 0,21 21 15,0-21-15,0 22 0,-21-22 0,21 21 16,0-21-16,0 1 0,0 20 16,0-21-16,21 0 0,0 0 0,-21 1 15,22-22-15,20 21 0,-21-21 0,0 0 16,22 21-16,-22-21 0,21 0 0,-21 0 15,0 0-15,1 0 0,20 0 0,-21-21 16,0 21-16,0-21 0,1 21 16,-22-22-16,21 1 15,0 21-15,-21-21 0,21 0 0</inkml:trace>
  <inkml:trace contextRef="#ctx0" brushRef="#br0" timeOffset="35396.68">10689 11282 0,'0'0'0,"-21"0"0,0-21 0,0 21 16,-1 0-16,1 0 15,21 21-15,-21 0 0,0 0 16,0 0-16,21 22 0,-21-22 0,21 21 15,0 1-15,-22-1 0,22 0 0,-21 1 16,21-1-16,-21-21 0,21 21 0,0 1 16,0-22-16,0 21 0,0-21 15,0 22-15,0-22 0,0 0 0,0 0 16,21 0-16,0 1 0,1-1 16,-1-21-16,0 0 0,0 0 0,0 0 15,0 0-15,1 0 16,-1 0-16,0 0 0,0-21 0,-21-1 15,21 1-15</inkml:trace>
  <inkml:trace contextRef="#ctx0" brushRef="#br0" timeOffset="35784.99">11155 11261 0,'0'0'0,"0"-21"0,21 21 16,0 0-16,-21-22 15,21 22-15,0 0 0,1 0 16,-1 0-16,0 22 0,0-1 0,0 0 16,0 0-16,1 0 0,-1 22 0,0-22 15,0 21-15,-21 0 0,0 1 0,0-1 16,0 0-16,0 1 0,0-1 0,0 0 15,-21-20-15,21 20 0,-21 0 16,-22-21-16,22 22 0,0-22 0,0 21 16,0-21-16,0 1 0,-1-1 0,1 0 15,0 0-15,0-21 0,0 21 0,21 0 16,-21-21 0,21-21 15,0 0-16,0 0-15,0 0 16,21 0-16</inkml:trace>
  <inkml:trace contextRef="#ctx0" brushRef="#br0" timeOffset="36103.81">12213 11451 0,'0'-21'16,"-21"21"0,21-21-16,-21 21 15,21-21 16,0 42 16,0 0-47,0 0 16,0 0-16,0 1 0,0-1 16,-21 0-16,21 0 0</inkml:trace>
  <inkml:trace contextRef="#ctx0" brushRef="#br0" timeOffset="36344.67">12128 11832 0,'22'21'0,"-22"1"16,0-1-16,0 0 15,0 0-15,0 0 16,0 0-16,0 1 0,0-1 15,-22 0-15,1 0 0,21 0 0,-42 0 16,21 1-16,0-1 0,-1 0 0,-20-21 16,21 21-16,-21 0 0,-1 0 0,1-21 15,21 22-15,-22-22 0,1 0 0,0 21 16,-1-21-16,1 0 0,0 0 16</inkml:trace>
  <inkml:trace contextRef="#ctx0" brushRef="#br0" timeOffset="37684.75">7239 13208 0,'0'-21'0,"0"0"15,0 0-15,0-1 0,0 1 16,0 0-16,0 0 16,0 42 15,0 0-31,0 22 0,0-22 15,0 21-15,0 0 0,0 1 0,0-1 16,0 0-16,-21 22 0,0-22 16,21 1-16,-22 20 0,1-21 0,21 1 15,-21-1-15,0 0 0,0 1 0,0-22 16,21 0-16,-22 21 0,1-20 0,21-1 16,0 0-16,0-42 31,0 0-16,0-1-15,21 1 0,1-21 0,-22 21 0,21-22 16,0 1-16,-21 0 0,21-1 16,0 1-16,0-21 0,1 20 15,-1-20-15,0-1 0,0 22 0,-21-22 16,21 1-16,0 21 0,1-22 0,-1 22 16,0-1-16,21 1 0,-21 21 0,1-21 15,-1 20-15,0 22 0,0 0 16,0 0-16,0 0 0,1 0 0,-1 22 15,0 20-15,-21-21 0,21 21 0,0 1 16,0 20-16,-21-20 0,22-1 0,-22 21 16,21-20-16,-21 20 0,0-20 15,0 20-15,0-21 0,21 22 0,-21-22 16,0 1-16,0-22 0,0 21 16,0 0-16,0-20 0,21-1 0,-21 0 15,0 0-15,0 0 0,-21-42 63,0 21-63,0-21 0</inkml:trace>
  <inkml:trace contextRef="#ctx0" brushRef="#br0" timeOffset="37931.61">7218 13674 0,'0'0'0,"21"0"32,0-21-32,0 21 0,22-22 0,-1 1 15,0 21-15,1-21 0,-1 21 16,21-21-16,-20 21 0,20-21 0,-20 21 16,-1-21-16,0 21 0,-21 0 0,22 0 15,-22 0-15,-21-22 0,21 22 16</inkml:trace>
  <inkml:trace contextRef="#ctx0" brushRef="#br0" timeOffset="38351.4">8424 13716 0,'43'0'15,"-22"0"-15,0 0 0,0-21 16,0 21-16,-21-21 0,21 0 0,1-1 16,-22 1-16,0 0 15,0 0-15,0 0 16,-22 21-1,1 0-15,21 21 16,0 0-16,-21 0 16,21 0-1,0 1-15,21-22 16,0-22 15,-21 1-31,22 21 0,-22-21 16,0 0-1,-22 21 1,1 0 0,21 21 15</inkml:trace>
  <inkml:trace contextRef="#ctx0" brushRef="#br0" timeOffset="38996.93">9800 13504 0,'0'0'16,"-21"0"-16,0 0 16,21-21-1,0 0-15,0 0 0,0 0 0,0 0 16,0-1-16,0 1 16,0-21-16,0 21 0,0 0 0,0-1 15,0 1-15,0 0 0,-21 0 16,-1 0-16,1 21 0,-21 0 15,21 0-15,0 0 0,-1 21 0,1-21 16,-21 21-16,21 21 0,0-20 0,-1 20 16,1 0-16,0-21 0,0 43 15,0-22-15,21 1 0,0-1 0,0 0 16,0 1-16,0-1 0,0-21 16,0 0-16,0 0 0,0 1 0,21-1 15,0-21-15,21 0 0,-20 0 0,20 0 0,-21-21 16,21 21-16,1-22 15,-22 1-15,21-21 0,1 21 0,-22 0 16,21-22-16,-21 22 0,0-21 0,1 21 16,-1-22-16,-21 22 0,21-21 0,-21 21 15,0-22-15,0 1 0,0 21 0,0-22 16,0 22-16,0-21 0,0 21 16,-21 21-16,21-21 0,0 42 15,0 0-15,0 0 16,0 0-16,0 0 0,0 22 0,0-1 15,0-21-15,0 22 0,0-1 16,0-21-16,0 21 0,21 1 16,0-22-16,-21 21 0,21-21 0,0 1 15,-21-1-15,22 0 0,-1 0 0,0-21 16,0 0-16,0 0 16,0 0-16,1-21 0,-1 0 15,0 0-15,0-1 0</inkml:trace>
  <inkml:trace contextRef="#ctx0" brushRef="#br0" timeOffset="40019.87">10456 12933 0,'0'0'0,"0"-42"0,0-64 16,0 85-16,0-1 16,0 44-1,0-1-15,0 21 16,0 0-16,0 1 0,0-1 0,0 0 15,21 22-15,-21-22 0,0 22 0,0-22 16,0 0-16,0 1 0,0 20 0,0-20 16,0-22-16,0 21 0,0 0 0,0 1 15,0-22-15,0 0 0,0 0 16,0 0-16,0 1 0,-21-22 16,21-22-1,0 1-15,0 0 16,0 0-16,0 0 0,0 0 15,0-1-15,21-20 0,-21 21 16,22 0-16,-1 0 0,-21-1 0,21 1 16,0 21-16,0-21 0,22 0 0,-22 21 15,0 0-15,21 0 0,-21 0 0,85 0 16,-63 42 0,-22-42-16,0 21 0,0 22 15,-21-22-15,0 0 0,0 0 0,0 0 16,0 22-16,0-22 0,-21 0 0,21 0 15,-42 0-15,20 1 0,1-1 0,0 0 16,0 0-16,0-21 0,-22 21 16,22-21-16,0 0 0,0 0 0,0 0 15,0 0-15,-1 0 16,1 0-16,0 0 0,21-21 0,0 0 16,-21 21-16,42 0 31,0 0-31,0 21 15,1-21-15,-1 0 0,21 21 16,-21-21-16,0 0 0,1 0 16,20 0-16,-21 0 0,21 0 0,1 0 15,-1 0-15,0 0 0,-20 0 0,20 0 16,0-21-16,1 21 0,-1-21 16,-21 0-16,21 0 0,-20-1 0,20 1 15,-21 0-15,0-21 0,22 21 0,-22-22 16,0 22-16,0-21 0,21 21 15,-20-22-15,-1 22 0,0 0 0,0-21 16,0 42-16,0-22 0,1 1 16,-1 21-16,0 0 0,0 0 15,-21 21-15,0 1 16,0-1-16,0 0 0,0 0 16,0 0-16,21-21 46,-21-21-30,0 0-16,0 0 0,0 0 16,0-1-1,0 1-15,-21 0 16,0 21-16,0 0 0,0 0 0,-1 0 16,1 21-16,0 0 15,0 1-15,0 20 0,0-21 0,-1 0 16,1 22-16,0-22 0,21 21 15,0-21-15,-21 22 0,21-1 16,0-21-16,0 0 0,0 22 0,0-22 16,0 0-16,21 0 0,0 0 0,0-21 15,1 21-15,-1-21 0,0 0 0,0 0 16,0 0-16,0 0 0,1 0 0,-1 0 16,0 0-16,0 0 0,0 0 0,-21-21 15,21 0-15,1 0 16,-1 21-16,-21-21 0,0 0 0,21-1 15,0 1-15</inkml:trace>
  <inkml:trace contextRef="#ctx0" brushRef="#br0" timeOffset="40331.69">12658 13039 0,'0'0'15,"0"-21"1,-22 42 0,22 0-16,-21 0 15,0 0-15,21 22 0,-21-22 0,0 21 16,0-21-16,21 22 0,-22-1 0,1 0 16,21-21-16,0 22 0,-21-1 15,21-21-15,-21 22 0,21-22 0,0 21 16,0-21-16,0 0 0,0 1 0,0-1 15,21-21-15,0 21 0,0-21 16,1 0-16,-1 0 16,0 0-16,0 0 0,0 0 15,-21-21-15,21 0 0,1-1 16,-1 1-16</inkml:trace>
  <inkml:trace contextRef="#ctx0" brushRef="#br0" timeOffset="40671.49">13123 13018 0,'0'0'0,"43"-43"15,-43 22-15,21 21 16,21 0-16,-21 0 0,22-21 0,-1 21 16,0 0-16,1 0 0,-1 0 0,0 0 15,1 21-15,-1 0 0,0 0 16,-21 1-16,22-1 0,-43 21 0,0-21 15,0 22-15,0-1 0,0-21 0,0 21 16,-21 1-16,-1-1 0,1-21 0,-21 22 16,21-22-16,-22 21 0,22-21 0,-21 22 15,21-22-15,0 0 0,-1 0 16,1 0-16,0-21 0,0 21 0,0-21 16,21 22-16,0-44 46,0 1-46,0 0 16,0 0-16,0 0 0</inkml:trace>
  <inkml:trace contextRef="#ctx0" brushRef="#br0" timeOffset="40943.43">14372 13123 0,'0'-21'16,"0"42"77,0 1-77,-21-22 0,21 21-16,-21 0 0,0 0 15</inkml:trace>
  <inkml:trace contextRef="#ctx0" brushRef="#br0" timeOffset="41220.26">14309 13589 0,'0'0'16,"0"21"-16,0 0 16,0 1-16,0-1 15,0 0-15,-22 0 0,1 0 16,21 0-16,-21 1 0,0-1 0,0 0 15,0 21-15,-1-21 0,1 1 0,-21 20 16,21 0-16,-22-21 0,1 22 0,0-22 16,-1 21-16,1-21 0,-21 22 0,-1-22 15,1 21-15,-1-21 0,1 1 0,-1-1 16,1 0-16,-22 0 0,21-21 16,-20 0-16</inkml:trace>
  <inkml:trace contextRef="#ctx0" brushRef="#br0" timeOffset="42187.72">8509 13674 0,'21'0'0,"0"0"15,0 0-15,1 0 16,-1 0 0,-21-21-1,0-1 1,0 1-16,0 0 16,-21 21-1,-1 0-15,1 0 16,21 21-16,0 0 15,-21-21-15,21 22 0,0-1 16,0 0-16,0 0 16,21-21-1,0 0 1,-21-21 0,0 0-1,-21 21 1,21-21-1</inkml:trace>
  <inkml:trace contextRef="#ctx0" brushRef="#br0" timeOffset="122623.22">3725 12446 0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52:13.8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3027 1080 0,'0'0'0,"21"21"63,0-21-63,0 21 0,0 0 15,1-21-15,-22 21 16,21-21-16,0 0 0,0 0 15,0 0-15,0 0 0,1 0 16,-1 0-16,0 0 0,21 0 16,-21-21-16,22 0 0,-22 0 15,21 0-15,1-1 0,-1 1 0,-21 0 16,21 0-16,-20 0 0,20-22 16,-21 22-16,0 0 0,0-21 0,-21 21 15,0-1-15,0 1 0,0-21 0,0 21 16,0 0-16,-21-1 0,0 22 15,0-21-15,0 0 0,0 21 0,-1 0 16,-20 0-16,21 0 0,0 0 16,-22 0-16,22 0 0,-21 21 0,21-21 15,-22 21-15,22 1 0,-21-1 0,21 21 16,-22-21-16,22 22 16,0-1-16,0 0 0,0 1 0,0-1 15,21 0-15,0-21 0,0 22 16,0-1-16,0 0 0,0-20 0,21 20 15,0-21-15,0 0 0,21 22 0,-20-22 16,20 0-16,0 0 0,-21 0 16,22 0-16,-1 1 0,0-1 0,1 0 15,-1 21-15,-21-21 0,0 1 16,1-1-16,-1 0 0,-21 21 0,0-21 16,0 1-16,0 20 0,0-21 15,-21 21-15,-22-20 0,1-1 0,0 21 16,-1-21-16,1 0 0,-22 1 15,22-22-15,0 21 0,-1 0 0,1-21 16,0 0-16,-1 0 0,1 0 16,21 0-16,0 0 0,0-21 0,-1 0 15,1-22-15,21 22 0,-21-21 0,21-1 16,0 1-16,0 0 0,0-1 16,0 1-16,0 0 0,0 21 0,0-1 15,0-20-15,0 21 0,0 0 16,21 42 15,0-21-31,1 21 0,-22 0 16,21 22-16,0-22 0,-21 21 15,21-21-15,0 22 0,0-1 0,-21 0 16,22-21-16,-1 22 0,0-22 16,0 21-16,0-21 0,0 1 0,1-1 15,20 0-15,0 0 0,1-21 0,-1 0 16,0 0-16,1 0 0,-1 0 15,21 0-15,-20 0 0,-1-21 0,22 0 16,-22 0-16,0-1 0,1-20 0,-1 21 16,0 0-16,-21-22 0,22 1 0,-22 21 15,0-21-15,-21-1 16,21 1-16,-21 21 0,0 0 0,21-22 16,-21 22-16,0 0 0,0 0 15,0 42 1,0 0-16,-21 0 15,21 0-15,-21 1 0,21 20 0,0-21 16,0 21-16,0 1 0,0-1 16,0-21-16,0 22 0,0-22 0,0 0 15,21 21-15,-21-21 0,21 1 0,1-22 16,20 21-16,-21-21 0,0 0 16,22 0-16,-1 0 0,0-21 0,1 21 15,-1-22-15,-21 1 0,21 0 0,1 0 16,-1-21-16,-21 20 0,0 1 15,1-21-15,-1 21 0,0-22 16,0 1-16,-21 21 0,0-21 0,0 20 16,21 1-16,-21-21 0,0 21 0,0 0 15,0-1 1,0 44 0,0-1-16,0 0 0,-21 0 15,21 21-15,0-20 0,0 20 16,-21 21-16,21-20 0,-21 20 0,21 1 15,-21-1-15,21 1 0,0-1 0,0 1 16,0 20-16,0-20 0,0 21 0,0-22 16,0 22-16,0-1 15,0-20-15,0 21 0,0-22 0,0 1 16,0-1-16,-22 1 0,22-22 0,-21 21 16,0-20-16,21-1 0,-21-21 0,0 22 15,0-22-15,-1 21 0,1-21 0,-21 0 16,21 1-16,-22-22 0,22 21 15,-21 0-15,0-21 0,-1 0 0,1 0 16,0 0-16,-1 0 0,1-21 0,0 0 16,-1-1-16,-20-20 0,20 21 0,1 0 15,0-22-15,-1 22 0,22-21 16,0 21-16,-21-22 0,42 22 16,0 0-16,0-21 0,0 21 0,0-22 15,0 22-15,21-21 0,21-1 0,-21 1 16,22 0-16,-22-1 0,21 1 15,1 0-15</inkml:trace>
  <inkml:trace contextRef="#ctx0" brushRef="#br0" timeOffset="1663.09">4974 1482 0,'0'0'0,"0"-21"0,0 42 31,0 21-15,0-21-16,0 0 0,0 22 0,0-1 15,0 0-15,0-20 0,0 20 0,-21 0 16,21-21-16,0 22 0,0-22 16,0 0-16,0 0 0,0-42 31,0 0-16,0 0-15,0 0 0,0-22 16,21 22-16,-21-21 0,21 21 0,0-22 16,-21 1-16,0 21 0,22-22 15,-1 22-15,-21-21 0,21 21 16,0 0-16,0-1 0,0 22 16,1 0-16,-1 0 0,0 0 15,0 22-15,0-1 0,-21 0 16,0 0-16,0 21 0,21 1 0,-21-22 15,0 21-15,22 1 0,-22-1 0,0 0 16,0-21-16,0 1 0,21 20 16,-21-21-16,21-21 0,0 21 0,-21 0 15,21-21-15,0 0 0,1 0 16,-1 0-16,0 0 0,0 0 0,21-21 0,-20 0 16,20 0-16,-21 0 15,21 0-15,-20-22 0,20 1 0,-21 0 16,21-1-16,-20 1 0,20-22 0,-21 22 15,0-21-15,0-1 0,1 1 16,-22 20-16,0-20 0,21-1 0,-21 22 16,0-22-16,21 22 0,-21 0 0,0 21 15,0-22-15,0 22 0,0 0 16,0 0-16,0 0 0,-21 21 16,21 21-1,0 0-15,0 21 16,-21-21-16,21 22 0,0-1 0,0 22 15,0-22-15,-22 21 0,1-20 0,21 20 16,-21 1-16,21-22 0,0 22 16,0-22-16,0 21 0,0-20 0,0-1 15,0 0-15,0 1 0,0-22 0,0 21 16,0-21-16,21 22 0,0-22 0,1 0 16,-1 0-16,21-21 0,-21 21 15,0-21-15,22 0 0,-1 0 0,-21 0 16,22 0-16,-1-21 0,-21 21 0,21-21 15,1 0-15,-22 0 0,21 0 16,-21-22-16,1 22 0,20-21 16,-42-1-16,21 1 0,-21 0 0,0 21 0,0-22 15,0 1-15,0 21 0,0-22 16,0 22-16,0 0 0,-21 0 16,0 21-16,0 0 0,-1 0 0,1 0 15,0 0-15,0 0 0,0 21 0,0-21 16,-1 42-16,1-20 0,0 20 0,0 0 15,0 1-15,0-1 0,21 0 16,0 1-16,0-1 0,0-21 0,0 21 16,0 1-16,0-22 0,0 0 0,0 0 15,21 0-15,0-21 16,0 22-16,0-22 0,0 0 16,1 0-16,-1 0 0,0-22 0,0 1 15,0 0-15,0 21 0,1-42 0,-1 21 16,-21-1-16,21-20 0,0 21 0,-21-21 15,0-1-15,21 1 0,-21 21 16,21-22-16,-21 22 0,0 0 0,0 0 16,0 42-1,0 0 1,0 0-16,0 1 0,-21-1 0,21 21 16,0-21-16,0 22 0,0-22 15,0 21-15,0-21 0,0 0 0,0 22 16,0-22-16,21 0 0,1-21 15,-22 21-15,21 0 0,0-21 0,0 0 16,0 0-16,0 0 0,1 0 16,-1 0-16,0 0 0,0-21 0,0 0 15,0 0-15,1 0 0,-22-22 16,21 22-16,0-21 0,0 21 0,21-22 16,-20 1-16,-1 21 0,0-21 0,21 20 15,-21-20-15,1 21 0,20 0 0,-21 21 16,0-21-16,0 21 0,1 0 15,-1 0-15,0 0 0,0 21 16,-21 0-16,21 0 0,-21 0 16,0 0-16,0 22 0,0-22 0,0 21 15,0 1-15,-21-1 0,0-21 16,21 21-16,-21-20 0,21-1 0,-21 0 16,-1 0-16,22 0 0,0 0 0,0-42 46,0 0-46,22 0 0,-22 0 16,21 0-16,0-22 0,0 22 0,-21-21 16,21-1-16,0 1 0,1 21 0,-1-21 15,0-1-15,0 1 16,0 21-16,0-22 0,-21 22 0,22 0 16,-22 0-16,21 21 0,-21 21 31,0 21-31,-21-20 0,-1-1 15,1 21-15,0 0 0,0 1 0,21-1 16,0 0-16,-21 1 0,21-1 0,0 0 16,0-20-16,0-1 0,0 21 15,0-21-15,0 0 0,21-21 0,0 22 16,0-22-16,0 0 0,1 0 0,20 0 16,0 0-16,-21 0 0,22 0 15,-1 0-15,-21-22 0,22 22 0,-22-21 0,21 0 16,-21 21-16,0-21 0,1 21 15,-22-21-15,0 0 16,0-1-16,0 1 0,0 0 16,0 0-16,-22-21 0,1 20 0</inkml:trace>
  <inkml:trace contextRef="#ctx0" brushRef="#br0" timeOffset="1962.92">5567 1164 0,'0'0'0,"21"0"16,0 0-16,21 0 0,22-21 16,-22 21-16,43-21 0,-22 21 0,22-21 15,-21 21-15,20-21 0,1 21 0,0-22 16,-1 1-16,1 21 0,0-21 15,-1 21-15,-20 0 0,-1-21 0,-20 21 16,-1 0-16,0 0 0,-21 0 0,1 0 16,-22-21-16,0 42 62</inkml:trace>
  <inkml:trace contextRef="#ctx0" brushRef="#br0" timeOffset="2458.63">8488 1228 0,'0'0'0,"0"-21"15,-21 21 1,21 21-1,-22 0-15,1-21 16,21 21-16,-21 0 0,21 0 16,0 1-16,21-22 31,0 0-31,1 0 0,-1 0 16,0 0-16,-21-22 15,0 1-15,0 0 16,0 0-1,-21 21 1,0 0-16,-1 0 16,22 21-1,0 0-15,0 0 16,0 1-16,-21-1 16,21 0-16,0 0 0</inkml:trace>
  <inkml:trace contextRef="#ctx0" brushRef="#br0" timeOffset="2751.47">8445 1736 0,'-21'63'16,"21"-42"0,21-21-1,1 0 1,-1 0-16,0 0 0,0 0 15,-21-21-15,21 0 0,0 0 16,-21 0-16,0 0 16,0-1-16,-21 22 0,0 0 15,0 0-15,0 0 0,0 0 16,-1 0-16,1 0 0,0 22 16,21-1-16,0 0 15,0 0-15,21-21 31,0 0-31</inkml:trace>
  <inkml:trace contextRef="#ctx0" brushRef="#br0" timeOffset="5065.64">9991 1651 0,'0'0'16,"0"21"-16,-22-21 31,1 0-15,21-21-16,0 0 0,-21 0 16,21 0-16,0-1 15,0 1-15,0-21 0,0 21 0,21-22 16,0 1-16,1 0 0,-1-22 15,0 22-15,21-22 0,-21 1 0,22-1 16,-22 1-16,21 21 0,1-1 16,-22 1-16,21 0 0,-21 20 0,22 1 15,-22 21-15,0 0 0,0 0 0,0 0 16,0 21-16,-21 1 0,0-1 16,0 0-16,0 0 0,0 21 0,0-20 15,0-1-15,0 0 0,0 0 0,0 0 16,0 0-1,0-42 1,0 0-16,0 0 0,0 0 16,-21-22-1,21 22-15,-21 0 0,21 0 0,0-21 16,-21 20-16,21 1 0,-21 0 0,0 0 16,21 0-16,0 0 0,-22 21 15,1 0-15,0 0 0,0 0 16,21 21-16,-21-21 0,0 42 0,21-21 15,0 22-15,-22-1 0,1 0 16,0 22-16,0-1 0,21-20 0,-21 20 16,0 1-16,-1-1 0,1 1 0,21-1 15,0-21-15,-21 22 0,21-22 0,0 22 16,0-22-16,0 0 0,0 1 16,21-22-16,0 21 0,1-21 15,-1 1-15,0-1 0,0 0 0,0-21 16,22 0-16,-22 0 0,21 0 0,-21 0 15,22 0-15,-1-21 0,-21 0 16,21-1-16,1 1 0,-1-21 0,0 0 16,-20 20-16,20-41 0,0 21 0,-21-1 15,1 22-15,-1-21 0,0-1 0,-21 22 16,0-21-16,0 21 0,0 0 16,-21 21-1,0 0-15,-1 0 0,1 0 0,0 0 0,0 21 16,0-21-16,0 21 15,21 0-15,-22 0 0,22 0 16,22-21 0,-1 0-16,0 0 15,0 0-15,21 0 0,-20-21 16,-1 21-16,21-21 0,-21 21 0,0-21 16,22 21-16,-22 0 0,0-21 0,0 21 15,-21-21-15,21 21 0,-21 21 47,0 0-47,0 0 0,0 0 0,-21 0 16,21 1-16,-21-1 0,0 0 0,21 21 15,-21-21-15,0 22 0,21-22 16,0 21-16,0-21 0,-22 22 0,22-22 16,0 0-16,0 0 0,0 0 0,0 1 15,22-22-15,-1 21 0,0-21 0,21 0 16,1 0-16,-1 0 0,0 0 15,1 0-15,-1 0 0,0-21 0,22-1 16,-22 22-16,0-21 0,1 0 0,-1 0 16,-21-21-16,22 20 0,-22 1 0,21-21 15,-21 21-15,0-22 16,-21 22-16,0 0 0,0-21 0,0 21 16,0-1-16,0 1 0,0 0 0,0 0 15,-21 0-15,0 21 16,0 0-16,0 0 15,0 21-15,-1 0 0,22 0 0,-21 0 16,0 1-16,0-1 0,0 21 0,21-21 16,0 22-16,0-1 0,0-21 0,0 21 15,0-20-15,0 20 0,0-21 16,0 0-16,21 0 0,0 1 0,0-1 16,0 0-16,22-21 0,-1 21 0,0-21 15,1 0-15,-1 0 0,22 0 16,-1 0-16,1 0 0,-1 0 15,1 0-15,-1-21 0,1 21 0,-1-21 16,-21 0-16,1-1 0,-1 1 0,0 0 16,-20 0-16,-1-21 0,0 20 0,0-20 15,-21 0-15,21 21 0,-21-22 16,0 22-16,0 0 0,0 0 0,-21 0 16,0 21-16,-21 0 0,20 0 15,1 0-15,-21 0 0,21 0 0,-22 21 16,22 0-16,-21 0 0,21 0 15,0 22-15,-1-22 0,1 21 0,0-21 16,0 22-16,21-22 0,0 0 16,0 21-16,0-21 0,0 1 0,0-1 15,21-21-15,0 21 0,0-21 16,1 0-16,-1 0 0,0 0 0,0 0 16,0 0-16,22 0 0,-22-21 0,0 0 15,0-1-15,0 1 0,0 0 0,1 0 16,-1-21-16,-21 20 0,21-20 15,-21 0-15,21 21 0,-21-1 0,0-20 16,0 21-16,0 0 0,0 0 16,0 42-1,0 0-15,0 0 0,-21 0 16,0 0-16,21 22 16,0-22-16,0 0 0,-21 21 0,21-20 15,0-1-15,0 21 0,0-21 0,0 0 16,0 1-16,21-1 0,0 0 15,0-21-15,21 0 0,-20 0 16,-1 0-16,21 0 0,0 0 0,-20-21 16,20 0-16,0 21 0,1-22 0,-22-20 15,21 21-15,0-21 0,1-1 0,-22 1 16,21 0-16,-21-22 0,22 1 16,-22-1-16,0 1 0,0-1 15,0 1-15,1-1 0,-22 1 0,0-1 16,0 1-16,0 20 0,0 1 0,0 0 15,0 20-15,-22 1 0,1 0 16,0 21-16,0 0 16,0 0-16,21 21 0,0 0 0,-21 22 15,-1-1-15,22 0 0,-21 1 16,21 20-16,0-20 0,0 20 0,0-21 16,0 22-16,0-22 0,0 1 0,0 20 15,0-21-15,0 1 0,0-1 0,0 0 16,0-20-16,21 20 0,1-21 15,-1 0-15,0 0 0,0 1 0,0-1 16,22 0-16,-22-21 0,21 0 16,0 0-16,-20 0 0,20 0 0,0 0 15,-21-21-15,22 0 0,-1 21 0,-21-22 16,0 1-16,1-21 0,-1 21 16,0 0-16,0-22 0,-21 22 0,21-21 15,-21 21-15,0-1 0,0 1 0,0 0 16,-21 21-1,0 0-15,0 0 0,0 0 16,-1 21-16,1 0 0,0 22 0,0-22 16,21 21-16,0-21 0,-21 22 0,21-1 15,0-21-15,0 22 0,0-22 16,0 0-16,21 0 0,0 0 0,0 0 16,0 1-16,1-1 0,-1-21 15,21 0-15,-21 0 0,22 0 0,-1 0 16,-21 0-16,21 0 0,1 0 0,-22 0 15,21 0-15,-21-21 0,22-1 0,-22 22 16,0-21-16,0 0 0,0 0 16,-21 0-16,0 0 0,0-1 15,0 1-15,0-21 0,-21 21 0,0 0 16,0-1-16</inkml:trace>
  <inkml:trace contextRef="#ctx0" brushRef="#br0" timeOffset="5283.54">12785 1291 0,'0'0'0,"-43"0"0,1-21 16,63 21-1,0 0-15,22 0 0,-1 0 0,21-21 16,1 21-16,-1 0 0,1 0 0,21-21 16,-22 21-16,22 0 0,-22 0 0,-20 0 15,20-21-15,-21 21 0,1 0 16,-22 0-16,0 0 0,0 0 0,0 0 15,-21-22-15,0 1 16,-21 21 0,0-21-16</inkml:trace>
  <inkml:trace contextRef="#ctx0" brushRef="#br0" timeOffset="5951.66">15282 1609 0,'0'0'0,"-21"21"16,42-21 15,0 0-15,22-21-16,-22 21 0,0-21 15,0-1-15,22 1 0,-22 0 0,0 0 16,21 0-16,-21 0 0,1-1 0,-22-20 16,0 21-16,21-21 0,-21 20 0,0 1 15,0-21-15,0 21 0,-21 21 16,-1-21-16,1 21 0,0 0 15,-21 0-15,-1 0 0,22 21 0,-42 0 16,20 0-16,1 21 0,0 1 0,-22-1 16,22 0-16,0 1 0,-1-1 15,1 22-15,21-22 0,0 0 0,-1-21 16,22 22-16,0-22 0,0 0 0,0 0 16,22 0-16,-1 1 0,21-22 0,-21 0 15,22 0-15,-1 0 0,0 0 0,22 0 16,-22-22-16,0 1 0,1 0 15,-1 0-15,0 0 0,1-22 0,-1 22 16,-21-21-16,0 21 0,22-22 0,-22 1 16,-21 0-16,21-1 0,-21 22 15,21-21-15,-21 21 0,0 0 16,0-1-16,0 1 0,0 42 16,0 22-1,0-22-15,0 0 0,0 21 0,0 1 16,0-22-16,0 21 0,0 1 15,0-22-15,0 21 0,0-21 0,21 22 16,-21-22-16,22 0 0,-1 0 0,-21 0 16,21-21-16,0 0 0,0 0 15,0 0 1,1 0-16,-1 0 16,0-21-16</inkml:trace>
  <inkml:trace contextRef="#ctx0" brushRef="#br0" timeOffset="6455.37">17081 1207 0,'0'-43'15,"0"22"1,0 0-16,0 0 15,-21 21 1,0 0-16,0 21 0,0 0 16,0 0-16,-1 0 0,1 22 0,0-1 15,0 0-15,0 1 0,0-1 16,-1 0-16,22 1 0,0-1 0,0 0 16,0 1-16,0-1 0,0-21 0,0 22 15,0-22-15,22 0 0,-1 0 16,21 0-16,-21-21 0,22 0 0,-22 0 15,21 0-15,0 0 0,1 0 0,20 0 16,-20-21-16,20 0 0,-21 0 0,1 0 16,-1-22-16,0 22 0,1-21 15,-22-1-15,21-20 0,-21 21 16,-21-22-16,0 22 0,0-22 0,0 1 16,0-1-16,-42 1 0,21 20 0,-21 1 15,-1 0-15,1 21 0,0 21 16,-22 0-16,22 0 0,-22 0 0,22 21 15,0 0-15,-1 0 0,1 21 0,0 1 16,-1-1-16,22 0 0,0-20 16,0 20-16,21 0 0,0-21 0,0 22 15,0-22-15,0 0 0,21 0 0,21 0 16,-21-21-16,43 0 16,-22 0-16,22 0 0</inkml:trace>
  <inkml:trace contextRef="#ctx0" brushRef="#br0" timeOffset="7464.65">18034 783 0,'0'0'15,"0"-42"-15,0 0 0,0-1 0,0 22 16,0 0-16,0 0 0,-21 42 31,21 21-31,-21-21 16,21 22-16,0-1 0,0 22 0,-22-22 15,22 21-15,0 1 0,0-1 0,-21-20 16,21 20-16,0 1 0,0-22 16,0 22-16,0-22 0,0 0 0,0 1 15,0-1-15,0 0 0,0-21 0,0 22 16,0-22-16,0 0 0,0 0 16,-21-21-1,21-21 1,0 0-16,0 0 15,0 0-15,0-22 0,0 22 16,0 0-16,0 0 0,21 0 16,0-1-16,1 1 0,-1 0 0,0 0 15,0 21-15,21-21 0,-20 21 0,20-21 16,-21 21-16,21 0 0,-20 0 16,20 0-16,-21 21 0,0-21 0,0 21 15,1 0-15,-1 0 0,-21 0 0,0 1 16,0-1-16,0 0 0,-21 0 15,-1 0-15,-20 0 0,21 1 0,-21-1 16,-1 0-16,22 0 0,-21-21 0,-1 21 16,1 0-16,21-21 0,-21 0 0,20 0 15,1 0-15,0 0 0,0 0 16,0 0-16,0 0 16,42 0 15,0 0-31,0 22 0,0-22 15,0 0-15,1 0 0,-1 21 0,0-21 16,21 0-16,1 0 0,-1 0 0,0 0 16,1 0-16,-1 0 0,21 0 0,-20 0 15,20 0-15,-20-21 0,-22-1 16,21 22-16,0-21 0,-20 0 0,20 0 16,-21 0-16,0 0 0,0-1 15,-21 1-15,22-21 0,-22 21 0,21 0 0,-21-22 16,0 22-16,0 0 15,0 0-15,21 0 0,-21-1 16,0 44 0,0-1-16,0 0 15,0 0-15,0 0 0,-21 22 0,0-1 16,21 0-16,-22 1 0,22-1 0,0 0 16,0 1-16,0-1 0,0 0 0,0 1 15,0-1-15,0 0 0,0 1 0,0-1 16,0 0-16,0 1 0,0-1 15,0 0-15,0 1 0,0-1 0,0 0 16,0 22-16,0-1 0,0-20 16,-21 20-16,21 1 0,0-1 0,0-21 15,0 22-15,0-22 0,0 1 0,0-1 16,0 0-16,0-21 0,0 1 16,0-1-16,-21-21 15,0 0 1,0 0-16,0 0 0,21-21 0,-22 21 15,1-22-15,0 1 0,0 21 0,0-21 16,0 0-16,-1 0 0,1 0 16,0-1-16,21 1 0,0 0 15,0 0-15,0 0 0,0 0 0,0-22 16,0 22-16,0-21 0,0-1 16,0 1-16,21 0 0,0-22 0,22 1 15</inkml:trace>
  <inkml:trace contextRef="#ctx0" brushRef="#br0" timeOffset="7687.52">18881 1058 0,'0'0'0,"0"-21"0,-22-42 16,22 42 0,0-1-16,0 1 31,22 21 0,-1 0-31,0 21 16,0 1-16,0-1 0,0-21 15,1 21-15,-1 0 16,0 0-16</inkml:trace>
  <inkml:trace contextRef="#ctx0" brushRef="#br0" timeOffset="8047.33">19219 1397 0,'0'42'16,"-21"-42"0,21 22-16,21-22 15,0 0-15,1 0 16,20 0-16,-21 0 0,21-22 0,1 22 16,-22-21-16,21 21 0,1-21 15,-1 0-15,-21 21 0,0-21 0,0 0 16,1-1-16,-1 1 0,-21 0 0,0 0 15,0 0-15,-21 21 16,-1 0-16,1 0 16,-21 0-16,21 0 0,0 0 0,-1 21 15,-20 0-15,21-21 0,0 21 0,0 0 16,21 22-16,0-22 16,-22 0-16,22 0 0,0 0 0,0 22 15,0-22-15,0 0 0,0 0 0,0 0 16,0 1-16,22-1 0,-1 0 15,0 0-15,0-21 0,0 0 16,0 21-16,22-21 0,-22 0 0,21 0 16,-21 0-16,22 0 0,-22 0 0,21-21 15,-21 21-15</inkml:trace>
  <inkml:trace contextRef="#ctx0" brushRef="#br0" timeOffset="8622.99">20024 1439 0,'0'0'0,"21"-42"0,0 21 0,0 0 0,-21 0 16,21-1-16,-21 1 15,0 0-15,0 0 0,-21 21 32,21 21-32,-21 0 15,0 0-15,0 1 0,-1-1 0,22 0 16,-21 21-16,0-21 0,0 1 0,21 20 16,0-21-16,0 0 0,-21 0 0,21 22 15,0-22-15,0 0 0,0 0 16,0 0-16,21-21 0,-21 22 0,21-1 15,0-21-15,0 0 0,22 0 0,-22 0 16,0 0-16,21 0 0,-20 0 16,-1 0-16,21-21 0,-21 21 15,22-22-15,-22 1 0,0-21 0,21 21 16,-21-22-16,22 1 0,-22 0 0,21-22 16,-21 1-16,1 20 0,20-20 15,-21-1-15,-21 22 0,21-21 0,0 20 16,-21 1-16,0 21 0,0-22 0,0 22 15,0 0-15,0 0 16,0 42 0,0 0-16,-21 0 0,0 22 15,21-22-15,-21 21 0,0 1 16,0 20-16,21-21 0,-22 1 0,1-1 16,0 0-16,0 22 0,0-22 15,0 1-15,-1-1 0,22-21 16,0 21-16,-21 1 0,21-22 0,0 21 15,0-21-15,0 1 0,0-1 0,0 0 16,21 0-16,-21 0 0,22 0 0,-1-21 16,0 0-16,0 0 15,0 0-15,0 0 0,1 0 0,-1 0 16,0 0-16,0-21 16,-21 0-16,21 21 0,0-21 0,-21 0 15,0 0-15,22-1 16,-1 1-16,-21 0 0,0 0 0,0 0 15,0 0-15</inkml:trace>
  <inkml:trace contextRef="#ctx0" brushRef="#br0" timeOffset="8883.85">20405 1270 0,'0'0'0,"-43"-21"0,22 21 0,0 0 0,0 0 16,21-21-16,21 21 15,0 0 1,21 0-16,1 0 0,-1-21 0,0 21 15,1 0-15,-1 0 0,22 0 16,-22-22-16,0 22 0,1 0 16,-1 0-16,-21 0 0,21 0 0,-20 0 15,-1-21-15,0 21 0,0 0 16,-42 21 31,0-21-47,0 22 0,-1-22 15,-20 21-15,0-21 0</inkml:trace>
  <inkml:trace contextRef="#ctx0" brushRef="#br0" timeOffset="10127.26">952 5842 0,'0'0'0,"-21"-21"0,0 0 15,0 21-15,0 0 0,0 0 0,-1 0 16,1 0-16,0 0 0,-21 0 16,21 21-16,-1 0 0,-20 0 15,21 0-15,-21 22 0,20-22 0,1 21 16,-21 1-16,21-1 0,0 0 15,21 1-15,-22-1 0,22 0 16,-21 1-16,21 20 0,0-21 0,0 1 16,0 20-16,0-20 0,21-1 15,1-21-15,-1 21 0,0-20 0,0-1 16,0 0-16,22 0 0,-22-21 16,21 0-16,0 0 0,-20 0 0,20 0 15,0 0-15,-21-21 0,22 0 16,-1 0-16,-21-1 0,22 1 15,-1-21-15,-21 0 0</inkml:trace>
  <inkml:trace contextRef="#ctx0" brushRef="#br0" timeOffset="10442.59">1482 5271 0,'0'0'0,"0"-22"16,-22 22 0,22 22-16,0-1 15,0 21-15,0 0 0,0 1 16,-21 20-16,21 1 0,-21-1 0,0 1 16,21-1-16,-21 22 0,0-22 15,21 1-15,-22-1 0,1 1 0,21-1 16,-21 1-16,21-22 0,0 1 15,-21-1-15,21 0 0,0 1 0,-21-22 16,21 0-16,0 0 16,0 0-16,21-21 0,0 0 15,0 0-15,0 0 0,1-21 16,-1 0-16,0 0 0</inkml:trace>
  <inkml:trace contextRef="#ctx0" brushRef="#br0" timeOffset="11016.27">2117 6287 0,'0'0'0,"21"-22"15,0 1-15,-21 0 0,21 21 0,-21-21 16,0 0-16,0 0 0,0-1 15,0 1-15,0 0 0,0-21 16,0 21-16,-21-1 0,0 1 0,21 0 16,-21 0-16,-1 21 0,1 0 15,0 0-15,0 0 0,0 21 16,0 0-16,-1 0 0,1 22 0,0-22 16,-21 21-16,21 1 0,-1-1 15,1 0-15,0 1 0,0-1 0,0 0 16,21 1-16,0-22 0,0 0 15,0 21-15,0-21 0,0 1 16,21-22-16,0 0 0,0 0 0,22 0 16,-22 0-16,0-22 15,21 22-15,-21-21 0,1 0 0,20 0 16,-21 0-16,21-22 0,-20 22 16,-1 0-16,0-21 0,0 21 0,0-22 15,-21 22-15,0 0 0,0-21 0,0 20 16,0 1-16,0 0 15,0 42 1,-21-21-16,21 21 16,-21 22-16,21-22 0,0 0 15,0 0-15,0 22 0,-21-22 0,21 0 16,0 0-16,0 21 0,0-20 0,0-1 16,0 0-16,0 0 0,21 0 15,0-21-15,0 0 16,0 0-16,1 0 0,-1 0 15,0 0-15,0 0 0,21 0 0,-20 0 16</inkml:trace>
  <inkml:trace contextRef="#ctx0" brushRef="#br0" timeOffset="11475">3027 6160 0,'0'0'0,"0"-64"16,0 43-1,0 0-15,0 0 16,0-1-16,-21 22 16,-1 0-16,1 0 0,0 0 15,0 22-15,-21-1 0,20 0 16,1 0-16,0-21 0,0 21 0,0 0 16,0 1-16,21-1 0,-22-21 15,22 21-15,0 0 0,22-21 16,-1 0-16,0 21 0,0-21 15,0 0-15,0 21 0,1 1 16,20-22-16,-21 0 0,0 21 0,0-21 16,1 21-16,-1 0 0,0-21 15,-21 21-15,0 0 16,0 1-16,0-1 0,-21-21 16,0 21-16,-1 0 0,1-21 0,-21 0 15,21 21-15,-22-21 0,22 0 16,-21 0-16,21 0 0,-22 0 0,22 0 15,0 0-15,0 0 0,0 0 16,0 0-16,-1 0 0,1-21 0,21 0 16,0 0-1,21 21 17,1 0-32,-1 0 15,0 0-15,21 0 0</inkml:trace>
  <inkml:trace contextRef="#ctx0" brushRef="#br0" timeOffset="11907.26">3514 6202 0,'0'0'0,"21"0"0,0-21 0,-21 0 0,0-1 15,0 1-15,0 0 16,-21 0-1,0 21-15,-1 0 0,1 0 0,-21 0 16,21 0-16,0 0 0,-1 21 0,-20 0 16,21 0-16,0-21 0,0 22 15,-1-1-15,1 0 0,0 0 0,21 0 16,0 0-16,0 1 0,0-1 16,21 0-16,0 0 0,1-21 15,-1 21-15,21-21 0,-21 21 0,22-21 16,-22 0-16,21 22 0,0-22 0,-20 0 15,20 21-15,-21-21 0,0 21 16,0-21-16,-21 21 0,0 0 16,-21-21-1,0 21-15,0-21 0,-21 22 16,-1-22-16,22 21 0,-21-21 0,-1 0 16,1 0-16,21 21 0,-21-21 0,20 0 15,1 0-15,0 0 0,0 0 16,0 0-16,21-21 15,0 0 1,21-1-16,0 22 0,21-21 16,-20 0-16</inkml:trace>
  <inkml:trace contextRef="#ctx0" brushRef="#br0" timeOffset="12364.47">4149 5482 0,'0'0'0,"0"-21"0,21-21 16,-21 63-1,0 21 1,-21-21-16,-1 22 0,22-1 0,-21 22 15,21-1-15,0-21 0,-21 22 0,0-1 16,21 1-16,-21-22 16,0 1-16,21 20 0,-22-21 0,22 1 15,-21-22-15,21 21 0,-21-21 0,21 1 16,0-1-16,0 0 0,0 0 16,0 0-16,21-21 15,-21-21 1,21 0-16,-21 0 0</inkml:trace>
  <inkml:trace contextRef="#ctx0" brushRef="#br0" timeOffset="12847.2">3789 5863 0,'0'0'0,"-21"-21"16,-1-85-1,22 85-15,0 0 0,0 0 0,22 0 16,-1-1-16,0 22 0,0-21 15,0 21-15,22 0 0,-22 0 0,21 0 16,0 0-16,-20 21 0,20 1 16,0 20-16,1-21 0,-1 21 0,0 1 15,1-1-15,-1 22 0,0-22 0,1 0 16,-22 1-16,21-1 0,-21 0 16,0 1-16,1-22 0,-22 21 15,0 0-15,0-20 0,0-1 0,0 21 0,0-21 16,0 0-16,0 1 15,0-44 17,0 1-32,0 0 0,0 0 15,0 0-15,21 0 0,-21-22 16,21 1-16,-21 0 0,0-1 0,21 1 16,0-22-16,0 1 0,1-1 0,-1 1 15,0-1-15,0 1 0,0-1 16,0 22-16,1 0 0,-1-1 0,0 1 15,0 21-15,-21 0 0,21 0 0,0 21 16,-21 21 15,0 0-15,0 0-16,0 0 0,0 0 16,0 1-16,0-1 0,0 0 0,0 0 15,0 21-15,22-20 0</inkml:trace>
  <inkml:trace contextRef="#ctx0" brushRef="#br0" timeOffset="14042.89">5376 6223 0,'0'0'0,"0"-21"31,21 21-31,-21-21 15,22 0-15,-22-1 0,0 1 16,0 0-16,0 0 0,0 0 16,0 0-16,0-22 0,-22 22 15,22 0-15,-21 0 0,0 21 16,0 0-16,0 0 0,0 0 0,-1 0 16,-20 21-16,21 0 0,0 0 0,0 0 15,-1 22-15,1-22 0,0 21 16,0-21-16,21 22 0,0-22 15,-21 21-15,21-21 0,0 22 0,0-22 16,0 0-16,0 0 0,0 0 0,21-21 16,-21 22-16,21-22 0,0 0 15,0 0-15,22 0 0,-22 0 0,0-22 16,21 22-16,-20-21 0,-1 0 0,21 0 16,-21 21-16,0-21 0,1 0 15,-1-1-15,0 1 0,0 0 0,-21-21 16,0 21-16,0-1 0,0 1 0,0 0 15,0 0-15,0 0 0,0 42 32,0 0-17,-21 0-15,21 0 0,-21 1 0,21-1 16,0 0-16,0 0 0,0 0 16,0 0-16,0 1 0,0-1 0,0 0 15,21 0-15,0-21 0,0 0 16,0 21-16,22-21 0,-22 0 0,21 0 15,1 0-15,-22 0 0,21-21 16,0 21-16,-20-21 0,20 0 0,-21 21 16,0-21-16,0-1 0,1 1 15,-1 0-15,-21 0 0,0 0 0,0 0 0,0-1 16,0 1-16,0 0 16,0 0-16,0 42 31,0 0-31,-21-21 15,21 21-15,-22 1 0,22-1 0,-21 0 16,21 0-16,0 0 0,0 0 0,-21 1 16,21-1-16,0 0 0,-21 0 15,21 0 1,0-42 15,0 0-31,0 0 16,0 0-16,0-1 15,0 1-15,0 0 0,0 0 0,21 0 16,0 0-16,-21-22 0,21 22 0,1 0 16,-1 0-16,21 0 0,-21-1 15,22 1-15,-22 21 0,21 0 0,0 0 16,-20 0-16,20 0 0,-21 0 0,0 0 16,22 21-16,-22 1 0,0-1 0,-21 21 15,0-21-15,0 0 0,0 1 16,0-1-16,0 0 0,0 0 0,0 0 15,-21 0-15,0 1 0,21-1 0,-22 0 16,1-21-16,21 21 16,0-42 15,0 0-31,0 0 0,0-1 16,0 1-16,21 0 0,1 0 15,-1 0-15,0-22 0,0 22 0,0-21 16,0 0-16,22 20 0,-22-20 0,21 21 15,1 0-15,-1 0 0,-21 21 0,21 0 16,1 0-16,-22 0 0,0 0 16,0 21-16,0 0 0,-21 0 0,22 0 15,-22 22-15,0-22 0,0 0 16,0 21-16,0-21 0,0 1 0,-22-1 16,1 0-16,0 0 0,21 0 15,0 0-15,-21 1 0,21-1 16,-21-21-16,21 21 15,21-21 17,0-21-32,0 21 0,-21-21 0,21-1 15</inkml:trace>
  <inkml:trace contextRef="#ctx0" brushRef="#br0" timeOffset="14410.68">7197 6138 0,'21'0'62,"0"-21"-62,0 0 0,0 21 16,0-21-16,1 0 0,-1 21 16,0-21-16,0-1 0,0 1 0,0 0 15,1 0-15,-1 0 0,-21 0 0,0-1 16,0 1-16,0 0 15,-21 21-15,-1 0 0,1 0 16,0 21-16,0 0 0,0 1 16,-22-1-16,22 0 0,0 21 0,0-21 15,0 1-15,0 20 0,21-21 16,0 21-16,-22-20 0,22-1 0,0 0 16,0 0-16,0 0 0,0 0 0,0 1 15,22-22-15,-22 21 0,21 0 0,0-21 16,0 0-16,0 0 0,0 0 15,1 0-15,-1 0 0,0 0 16,0 0-16,0 0 0,0-21 0,1 21 16,-1-21-16,0-1 0</inkml:trace>
  <inkml:trace contextRef="#ctx0" brushRef="#br0" timeOffset="15319.15">9567 5292 0,'0'0'0,"21"-21"16,-21-1 0,0 1-1,-21 0 1,0 21-1,0 0 1,21 21 62,21 0-78,0 1 0,0 20 16,1 0-16,-1 1 0,0-1 0,21 21 15,-21 1-15,1-1 0,-1 1 16,0 21-16,0-22 0,-21-21 0,0 22 16,0-1-16,0-20 0,0 20 0,0-20 15,0-1-15,0 0 0,-21-21 0,21 22 16,-21-22-16,21 0 0,-21 0 0,21 0 16,-22-21-1,22-21 1,0 0-16,0 0 0,0-21 15,0 20-15,0-20 0,0 0 0,0-1 16,22-20-16,-22-1 0,21 1 0,0-1 16,0 1-16,0-22 0,0 22 15,1-22-15,20 22 0,0-22 0,-21 21 16,22 1-16,-1-1 0,0 22 0,-20 0 16,20-1-16,-21 22 0,0-21 15,0 21-15,-21 0 0,22 21 16,-22 21-1,0 0-15,0 0 16,0 0-16,0 0 0,-22 1 16,22-1-16,0 21 0,0-21 0,0 22 15,0-22-15,0 21 0,0-21 0,0 22 16,22-1-16,-1-21 0,-21 21 0</inkml:trace>
  <inkml:trace contextRef="#ctx0" brushRef="#br0" timeOffset="16774.84">10477 6117 0,'22'21'15,"-1"-21"17,-21-21-32,0 0 15,21 0-15,-21 0 0,0 0 16,0-1-16,0-20 0,0 21 0,0 0 15,0 0-15,0-22 0,0 22 0,0 0 16,-21 0-16,0 0 0,-1 21 16,1 0-16,0 0 0,-21 0 15,21 0-15,-1 42 0,1-21 0,0 0 16,-21 22-16,21-22 0,-1 21 0,1-21 16,0 22-16,0-1 0,21-21 15,0 21-15,0-20 0,0 20 0,0-21 16,0 0-16,0 0 0,0 1 15,21-1-15,0 0 0,22-21 16,-22 0-16,0 0 0,0 0 0,21 0 16,-20 0-16,-1-21 0,21 21 15,-21-21-15,0-1 0,1 1 0,-1 21 16,0-21-16,0 0 0,-21 0 0,0 0 16,21-22-16,-21 22 0,21-21 0,-21 21 15,0-22-15,0 22 0,0-21 16,0 21-16,0-1 0,0 1 0,0 0 15,0 42 1,0 0 0,-21 22-16,21-22 15,-21 0-15,21 21 0,0-20 0,-21 20 16,21-21-16,0 0 0,0 22 0,0-22 16,0 0-16,0 0 0,0 0 0,21 0 15,0-21-15,0 22 0,1-22 0,-1 0 16,0 0-16,21 0 0,-21 0 15,22 0-15,-22 0 0,21 0 0,1 0 16,-1-22-16,0 1 0,1 0 0,-1 0 16,0 0-16,1 0 0,-1-1 15,0-20-15,-21 21 0,22-21 0,-22 20 16,-21-20-16,0 21 0,0-21 0,0 20 16,0 1-16,0 0 0,-21 0 15,0 21-15,-1 0 0,1 0 0,0 0 16,0 0-16,0 0 0,0 0 0,-1 21 15,1 0-15,0 0 16,21 1-16,0-1 0,0 0 0,0 0 16,0 0-16,0 0 0,0 1 0,21-1 15,0 0-15,-21 0 0,22 0 0,-22 0 16,21 1-16,0-1 0,-21 0 16,21 0-16,0-21 0,0 21 15,1-21-15,-1 0 16,0 21-16,0-21 0,0 0 0,0 0 15,1 0-15,-1 0 0,21 0 0,-21 0 16,0 0-16,22-21 0,-1 21 16,-21-21-16,22 21 0,-22-21 0,21 0 15,-21 0-15,0-1 0,1 1 0,-1 0 16,0 0-16,0 0 0,-21-22 0,0 22 16,0-21-16,0 0 0,0 20 0,0 1 15,0-21-15,0 21 0,0 0 16,-21 21-16,0 0 0,0 0 15,-1 0-15,1 21 0,0 0 0,0 0 16,-21 0-16,20 0 0,-20 22 16,21-22-16,0 21 0,0-21 15,-1 22-15,1-22 0,0 0 0,21 21 16,0-20-16,0-1 0,0 0 0,0 0 16,0 0-16,21-21 0,0 0 15,1 0-15,-1 0 0,0 0 0,0 0 16,21 0-16,-20 0 0,20-21 15,-21 21-15,0-21 0,22 0 0,-22 0 16,0 21-16,0-22 0,0-20 0,0 21 16,1 0-16,-22 0 0,0-22 15,0 22-15,21 0 0,-21 0 0,0 0 16,0-1-16,0 1 0,-21 42 31,-1 1-31,22-1 0,-21 0 0,21 0 16,-21 0-16,21 0 0,-21 22 0,21-22 15,0 0-15,0 0 0,0 0 0,0 1 16,0-1-16,0 0 0,0 0 16,42-21-16,-21 21 0,1-21 0,-1 0 15,21 0-15,-21 0 0,22 0 0,-1 0 16,0 0-16,-21 0 0,22 0 0,-1 0 16,-21-21-16,22 21 0,-22-21 15,0 0-15,0 0 0,0-1 0,0 1 16,-21 0-16,0 0 0,22 0 15,-22 0-15,0-1 0,0 1 0,0 0 16,0 0-16,0 42 16,0 0-1,-22-21-15,22 21 0,0 1 0,-21-1 16,0 0-16,21 0 0,-21 0 16,21 0-16,0 1 0,0-1 0,0 0 15,-21 0-15,21 0 16,21-21-1,0 0-15,0 0 16,0 0-16,1-21 0</inkml:trace>
  <inkml:trace contextRef="#ctx0" brushRef="#br0" timeOffset="17099.68">12531 5757 0,'0'0'16,"-22"-21"-16,22 0 0,-21 21 0,0 0 0,0 0 15,0 21 1,0-21-16,21 21 0,-22 1 0,22-1 16,0 0-16,0 0 0,0 0 15,22-21 1,-1 0-16,0 0 0,0 0 16,0-21-16,0 21 0,-21-21 15,0 0-15,22 21 0,-22-21 0,0-1 16,0 1-16,0 0 0,0 0 0,0-21 15,0 20-15,-22 1 0,1 0 0,0 0 16,0 0-16,0 21 0,0 0 16,-1 0-16,1 0 15,0 21-15,0 0 0,21 0 16,0 0-16,0 1 0,0-1 0,0 0 16,0 0-16,0 0 0,21-21 0,0 0 15,22 21-15,-22-21 0</inkml:trace>
  <inkml:trace contextRef="#ctx0" brushRef="#br0" timeOffset="17646.7">13166 5186 0,'0'0'0,"-22"-42"0,1 20 0,0 1 15,0 21-15,0-21 0,-43 21 16,22 21-16,42 0 0,-21 1 15,0-1-15,-1 21 0,1 0 16,21 1-16,-21-1 0,21 22 16,0-22-16,0 21 0,0 1 0,0-1 15,0-20-15,0 20 0,0 1 0,0-22 16,0 22-16,0-22 0,0 0 0,0-21 16,0 22-16,0-1 0,0-21 15,-21 0-15,21 1 0,-21-22 0,21 21 16,-21-21-16,-1 0 15,22-21 1,0-1-16,0 1 16,0 0-16,0-21 15,0 21-15,22-1 0,-1 1 16,0 0-16,0 0 0,0 0 0,0 21 16,1-21-16,20-1 0,-21 22 0,21 0 15,-20 0-15,20 0 0,0 0 0,-21 0 16,22 22-16,-22-22 0,21 21 0,-21 0 15,-21 0-15,0 0 0,22 0 16,-22 1-16,0-1 0,0 21 0,-22-21 16,1 0-16,0 1 0,-21-1 0,-1 0 15,22-21-15,-21 21 0,0 0 0,-1 0 16,1-21-16,0 22 0,20-22 0,1 0 16,-21 0-16,21 0 0,0 0 15,42-22 16,0 22-31,0-21 16,0 0-16,22 21 0,-22-21 0</inkml:trace>
  <inkml:trace contextRef="#ctx0" brushRef="#br0" timeOffset="18003.49">13864 5165 0,'0'0'0,"0"-43"16,0-41 0,0 63-16,0 42 31,0 21-31,0-21 0,-21 22 0,0-1 16,21 21-16,-21 1 0,21-22 0,0 22 15,-22-1-15,1 1 0,21-1 0,-21 1 16,0-1-16,21 1 0,0-22 15,-21 0-15,21 1 0,-21-1 0,21 0 16,0 1-16,-22-22 0,1 0 0,21 0 16,-21 0-16,21 1 0,0-1 0,0 0 15,0-42 48,21 21-63,0-21 0,-21-1 0,22 1 15,-1 0-15,0 0 0</inkml:trace>
  <inkml:trace contextRef="#ctx0" brushRef="#br0" timeOffset="18416.25">13991 5969 0,'21'0'47,"0"0"-32,1 0-15,-1-21 16,0 0-16,0 21 0,-21-21 0,21 21 16,0-22-16,1 1 0,-1 21 0,0-21 15,-21 0-15,21-21 0,0 20 0,0 1 16,-21 0-16,0 0 0,0 0 0,0 0 16,0-1-1,-21 22-15,21 22 16,-42-1-16,21-21 0,0 42 0,-22-21 15,22 0-15,0 22 0,-21-22 0,20 21 16,1 1-16,0-22 0,21 21 0,0-21 16,0 0-16,0 1 15,0-1-15,0 0 0,0 0 0,0 0 16,0 0-16,21 1 0,0-22 16,1 0-16,-1 0 0,0 0 15,0 0-15,0 0 0,0 0 16,1 0-16,-1 0 15,0-22 1,-21 1-16,21 21 0,-21-21 0,21 0 16,-21 0-16,21 0 15</inkml:trace>
  <inkml:trace contextRef="#ctx0" brushRef="#br0" timeOffset="18866.52">15600 5757 0,'0'0'0,"-21"0"15,-1 0 1,1 0-1,42 0 17,1 0-32,-1 0 0,0 0 0,21 0 15,-21 0-15,1 0 0,20 0 0,-21 0 16,0 0-16,22 0 0,-22 0 0,0 0 16,0 0-16,0 0 15,-42 0 1</inkml:trace>
  <inkml:trace contextRef="#ctx0" brushRef="#br0" timeOffset="19063.41">15557 5927 0,'0'0'0,"0"21"16,0 0-1,22-21 1,-1 0-16,21 0 0,-21 0 15,0 0-15,1 0 0,-1 0 0,0 0 16,0 0-16,21 0 0,-20 0 16,-1 0-16,0 0 0,0 0 15,0-21-15,0 21 0,1 0 16,-22-21-16</inkml:trace>
  <inkml:trace contextRef="#ctx0" brushRef="#br0" timeOffset="19767.09">16468 5630 0,'0'0'0,"0"-21"16,0-21-1,0 21-15,0 42 31,0 0-15,0 0-16,0 0 0,0 1 0,0 20 16,0 0-16,0-21 0,-22 22 15,22-1-15,-21-21 0,21 22 0,0-22 16,0 0-16,-21 21 0,0-21 0,21 1 16,-21-1-16,0 0 15,21 0-15,0-42 31,0 0-15,0 0-16,0-1 16,0 1-16,0 0 0,0-21 0,21 21 15,0-1-15,-21-20 0,21 0 0,0 21 16,0-22-16,1 1 0,20 0 0,-21 20 16,0-20-16,22 21 0,-1 0 15,-21 0-15,21 21 0,-20 0 16,20 0-16,0 0 0,-21 0 0,1 0 15,20 21-15,-21 0 0,0 0 0,-21 21 16,0-20-16,21 20 0,-21 0 0,0-21 16,0 22-16,0-1 0,0-21 15,-21 22-15,21-22 0,-21 0 0,21 0 16,-21 0-16,21 0 0,-21 1 0,0-1 16,21 0-16,-22 0 15,22-42 16,0 0-31,22 0 16,-1-1-16</inkml:trace>
  <inkml:trace contextRef="#ctx0" brushRef="#br0" timeOffset="20828.07">17208 5884 0,'22'0'47,"-1"-21"-47,0 0 0,0 0 16,21 21-16,1-21 0,-22 0 0,21-1 15,1 1-15,-1 0 0,0 0 16,-21-21-16,22 20 0,-22 1 0,0-21 16,0 21-16,-21 0 0,0-1 15,0 1-15,0 0 0,0 0 0,-21 21 16,0-21-16,0 21 0,0 0 15,-1 0-15,1 0 0,0 0 0,0 21 16,0 0-16,0 0 0,-1 0 16,1 1-16,0 20 0,0-21 0,0 21 15,21 1-15,0-22 0,0 21 0,-21-21 16,21 22-16,0-22 0,-22 21 0,22-21 16,0 1-16,0 20 0,0-21 0,0 0 15,0 0-15,22 1 16,-1-22-16,0 21 0,-21 0 0,21-21 15,0 0-15,0 0 0,1 0 0,-1 0 16,21 0-16,-21 0 0,0 0 0,22 0 16,-22 0-16,0-21 0,21 0 0,-20 21 15,-1-22-15,0 1 0,0 0 16,0-21-16,0 21 0,1-1 0,-1-20 16,0 21-16,-21-21 0,0 20 0,21 1 15,-21-21-15,21 21 0,-21 0 16,0-1-16,0 44 31,0-1-31,0 0 16,0 0-16,0 21 0,0-20 15,0-1-15,0 21 0,0-21 0,0 0 16,0 22-16,0-22 0,-21 0 16,21 0-16,0 0 0,0 1 0,0-1 15,0 0-15,21-21 0,0 0 16,1 21-16,-1-21 0,0 0 15,0 0-15,21 0 0,-20 0 0,-1 0 16,0-21-16,21 0 0,-21 21 0,1-21 16,-1-1-16,0 1 15,0 0-15,0 0 0,-21 0 0,0 0 16,0-22-16,0 22 0,21 0 0,-21 0 16,0 42-1,0 0 1,-21 0-16,21 0 15,0 1-15,0-1 0,-21 21 0,21-21 16,0 0-16,0 1 0,0-1 0,0 0 16,0 0-16,21 0 15,0-21-15,1 0 0,-1 0 0,0 0 16,21 0-16,-21 0 0,22 0 16,-22 0-16,21 0 0,-21 0 0,22-21 15,-1 0-15,-21 21 0,22-21 0,-22 0 16,0-1-16,0 1 0,-21-21 15,0 0-15,0 20 0,0-20 0,0 0 16,0-1-16,0 1 0,-21 0 16,-21 21-16,20-22 0,1 22 0,-21 0 15,21 21-15,-22 0 0,22-21 0,-21 21 16,21 0-16,0 0 0,42 0 31,0 21-31,0-21 0,0 0 16,22 0-16,-1 0 0,-21 0 0,21 0 15,1 0-15,-1 0 0,-21 0 0,22 0 16,-22 0-16,0 0 0,0-21 16,-21 0-1,0-1 1,0 1 0</inkml:trace>
  <inkml:trace contextRef="#ctx0" brushRef="#br0" timeOffset="21366.76">21124 5059 0,'0'0'0,"21"-21"0,1 0 0,-1-1 16,-21 1-16,0 0 0,21 0 0,-21-21 16,21 20-16,-21 1 0,0 0 0,0 0 15,0 0-15,0 0 0,-21 21 16,0 0-16,0 0 0,-1 0 16,-20 21-16,0 0 0,-1 0 0,1 21 15,0 1-15,-1-1 0,-20 22 0,21-22 16,-1 21-16,1 1 0,0 21 0,20-22 15,1 1-15,0-1 0,21 22 16,0-22-16,0 1 0,0-1 16,21-20-16,0 20 0,22-21 0,-22 1 15,21-1-15,1 0 0,-1-20 0,21-1 16,-20 0-16,-1 0 0,0-21 16,1 0-16,-22 0 0,21 0 0,1 0 15,-1 0-15,0 0 0,1-21 0,-1 0 16,-21 0-16,21-1 0,1 1 0</inkml:trace>
  <inkml:trace contextRef="#ctx0" brushRef="#br0" timeOffset="21693.08">22013 4339 0,'0'-21'0,"0"42"0,0-63 0,0 63 16,-21 0 0,0 0-16,0 22 0,0 20 0,-1 1 15,1-1-15,0 22 0,0 0 0,0 20 16,0-20-16,-1 0 0,-20 21 16,21-22-16,0 1 0,0 0 0,-1-22 15,1 22-15,0-22 0,21 1 16,0-1-16,-21-20 0,21-1 0,-21 0 0,21 1 15,0-22-15,0 21 16,0-21-16,0 0 0,0 1 16,0-1-16,21-21 0,0 0 15,0 0-15,-21-21 0,21-1 16,1 1-16,-1 0 0</inkml:trace>
  <inkml:trace contextRef="#ctx0" brushRef="#br0" timeOffset="22814.96">22331 5715 0,'0'-21'0,"0"0"15,0 0-15,0-1 0,0 1 16,0-21-16,0 21 0,0 0 0,0-22 16,-21 22-16,-1-21 0,22 21 15,-21-1-15,0 1 0,0 21 0,0 0 16,0 0-16,-1 0 0,1 0 15,0 21-15,0 1 0,0-1 0,0 21 16,-1-21-16,1 22 0,0-1 16,21 0-16,0 1 0,-21-1 0,21 0 15,-21 1-15,21-22 0,0 21 16,0-21-16,0 0 0,0 1 0,0-1 16,21 0-16,0-21 0,0 0 0,0 0 15,1 0-15,-1 0 16,0 0-16,0 0 0,0 0 0,0-21 15,1 0-15,-1-1 0,0 1 0,-21 0 16,21-21-16,0 21 0,0-22 0,1 1 16,-22 0-16,0-1 0,21 1 0,0 21 15,-21-22-15,0 22 0,0 0 16,0 0-16,0 42 16,0 0-1,0 0-15,-21 1 0,21 20 16,0-21-16,-21 21 0,21 1 15,-22-22-15,22 21 0,0-21 0,0 1 16,0 20-16,0-21 0,0 0 0,0 0 16,22 1-16,-1-1 0,0-21 15,0 0-15,0 0 0,0 0 0,22 0 16,-1 0-16,-21 0 0,22 0 16,-1-21-16,0 21 0,1-22 0,-1 1 15,0 0-15,1 0 0,-22-21 0,21 20 16,-21-20-16,0 0 0,1-1 0,-1 22 15,-21-21-15,0 21 0,0-22 16,0 22-16,0 0 16,-21 21-16,-1 0 0,1 21 15,-21-21-15,21 21 0,0 1 0,21 20 16,-22-21-16,22 21 0,0-20 16,0-1-16,0 21 0,0-21 0,0 0 15,0 1-15,0-1 0,0 0 0,22 0 16,-22 0-16,0 0 0,21-21 15,-42 0 17,-1 0-17,1 0-15,0-21 0,0 21 16,0 0-16,0 0 16,21 21 15,21-21-16,0 0-15,0 0 0,0 0 0,0 0 16,1 0-16,20 0 0,-21 0 16,21 0-16,-20 0 0,20-21 0,0 21 15,1-21-15,-1 21 0,0-21 0,1 21 16,-1-21-16,43-22 0,-43 22 16,-21 0-16,0 0 0,0 0 15,1 0-15,-22-1 0,0-20 0,0 21 16,0 0-16,0 0 15,-22 21-15,1 0 0,0 0 0,0 0 16,-21 0-16,42 21 0,-22 0 0,22 0 16,-21 0-16,21 0 0,0 1 15,0 20-15,0-21 0,0 0 0,0 0 16,21 22-16,1-22 0,-22 0 0,0 0 16,0 0-16,21-21 0,-21 22 0,0-1 15,0 0-15,-21-21 31,-1 0-31,1 0 16,0 0 15,21-21-31,0 0 16,0-1-16,21 22 0</inkml:trace>
  <inkml:trace contextRef="#ctx0" brushRef="#br0" timeOffset="23126.82">23961 5059 0,'0'0'0,"0"-42"0,0-43 16,0 64-16,0 0 0,-22 21 31,1 0-31,0 21 0,21 21 0,-21-21 15,0 22-15,0 20 0,21-21 0,-22 22 16,1-22-16,0 22 0,0-1 16,21 1-16,-21-22 0,21 22 0,-21-22 15,-1 21-15,22-20 0,0-1 0,0 0 16,0-20-16,-21 20 0,21-21 0,0 0 16,0 0-16,0 1 0,0-1 15,0-42 16</inkml:trace>
  <inkml:trace contextRef="#ctx0" brushRef="#br0" timeOffset="23598.55">23516 5313 0,'-21'-42'0,"42"84"0,-63-127 0,21 43 0,-1 21 15,1-22-15,21 22 0,0-21 16,0 21-16,0 0 0,0-1 15,21 1-15,22 21 0,-22 0 0,21 0 16,1 0-16,-1 0 16,21 0-16,-20 21 0,-1 22 0,22-22 15,-22 21-15,21 22 0,-20-22 0,-1 22 16,0-22-16,-20 21 0,20 1 0,-21-1 16,0 1-16,0-1 0,-21-20 15,0 20-15,0-20 0,0-1 0,0 0 16,0-21-16,0 22 0,0-22 0,0 0 15,0 0-15,-21-21 0,21 21 16,-21-21-16,0-21 16,21 0-16,0 0 15,0 0-15,0 0 0,0-1 0,0-20 16,0 0-16,0-1 0,0 1 16,0-21-16,0-1 0,21 22 0,0-22 15,0-20-15,1 20 0,-1 1 16,0-22-16,0 21 0,0 1 0,0-1 15,1 1-15,-1 21 0,0-1 0,-21 22 16,0-21-16,21 42 0,-21-21 0,0 42 31,0 0-31,0 0 0,0 0 16,0 0-16,0 64 16,0-64-16,0 22 0,0-1 0,0-21 0,0 21 15,0 1-15</inkml:trace>
  <inkml:trace contextRef="#ctx0" brushRef="#br0" timeOffset="24763.88">24680 5609 0,'0'-21'16,"0"0"-16,0 0 15,0 0-15,0-1 0,0 1 0,0 0 16,0-21-16,0 21 0,0-1 15,0 1-15,0 0 0,0 0 0,-21 0 16,0 21-16,0 0 0,0 0 0,-1 0 16,1 21-16,0 0 0,0 0 15,0 0-15,0 22 0,-22-22 16,22 21-16,0 1 0,0-22 0,0 21 16,21 0-16,0-20 0,0-1 0,0 21 15,0-21-15,0 0 0,0 1 0,0-1 16,21-21-16,0 0 0,0 0 15,0 0-15,0 0 0,22 0 16,-22 0-16,0 0 0,0-21 0,0 21 16,1-22-16,-1 1 0,-21 0 15,21 0-15,-21 0 0,21-22 0,-21 22 16,0-21-16,0 21 0,21-22 16,-21 22-16,0 0 0,0 0 0,21 0 15,-21 0-15,0 42 31,0 0-31,0 0 0,0 0 16,0 0-16,-21 1 0,21-1 0,0 0 16,0 0-16,0 0 0,0 0 0,0 1 15,0-1-15,0 0 0,0 0 16,21 0-16,1-21 16,-1 0-16,0 0 0,0 0 15,0 0-15,0 0 0,1 0 16,-22-21-16,21 0 0,0 0 15,0 0-15,-21-1 0,0 1 16,21 0-16,-21 0 0,21 0 16,-21 0-16,0-1 0,0 1 0,0 42 31,0 1-15,0-1-16,-21 0 0,0 0 15,21 0-15,-21 0 0,21 1 0,0-1 16,0 0-16,-21 0 0,21 0 0,-21 0 15,21 1-15,0-1 16,0-42 31,0-1-47,0 1 16,0 0-16,0-21 15,0 21-15,0-1 0,21 1 0,0 0 16,-21 0-16,21 0 0,0 0 0,-21-1 15,21 1-15,1 0 0,-1 21 16,0 0-16,0-21 0,0 21 0,0 0 16,1 0-16,-1 0 0,0 21 15,-21 0-15,0 0 16,0 1-16,0 20 0,0-21 0,0 0 16,0 0-16,0 1 0,0-1 0,0 0 15,0 0-15,0 0 0,-21 0 16,0 1-16,21-1 15,-22-21-15,22-21 32,0-1-32,0 1 15,0 0-15,0 0 0,22 0 0,-1 0 16,0-1-16,-21 1 0,21-21 0,0 21 16,0 0-16,1-1 0,-1 1 15,0 0-15,0 0 0,0 21 0,0 0 16,1 0-16,-1 0 15,-21 21-15,0 0 16,0 0-16,0 22 0,0-22 16,0 0-16,0 21 0,0-20 0,0-1 15,0 0-15,0 0 0,-21 0 16,21 0-16,0 1 0,0-1 16,-22-21-16,1 0 15,21-21 16,0-1-31,21 22 16,1-21-16</inkml:trace>
  <inkml:trace contextRef="#ctx0" brushRef="#br0" timeOffset="25151.19">25569 5546 0,'21'-21'47,"1"21"-31,-22-22-16,21 22 0,-21-21 15,21 21-15,-21-21 16,21 0-16,-21 0 16,21 0-16,-21-1 0,0 1 15,-21 21 1,0 0-1,0 21-15,21 1 0,-21-1 16,-1 0-16,1 0 0,21 0 0,-21 0 16,21 22-16,-21-22 0,0 0 0,21 0 15,0 0-15,0 1 0,0 20 0,0-21 16,0 0-16,0 0 16,0 1-16,21-22 15,0 0 1,0 0-16,0 0 0,1 0 15,-1 0-15,0 0 0,0 0 16,0 0-16,0-22 0,1 1 0,-1 21 16</inkml:trace>
  <inkml:trace contextRef="#ctx0" brushRef="#br0" timeOffset="25467.52">26120 5207 0,'0'0'16,"0"-42"0,0 21-16,-22 21 15,1 21 1,21 0-16,-21 0 0,0 0 16,0 0-16,21 1 0,-21 20 0,-1-21 15,22 21-15,-21-20 0,0 20 0,0-21 16,0 21-16,21 1 0,-21-22 15,21 21-15,-22-21 0,22 1 0,0 20 16,0-21-16,0 0 0,0 0 16,0 1-16,0-1 15,22-21 1,-1 0-16,0 0 0,0 0 0,0 0 16,0 0-16,1 0 0,-1-21 0,21 21 15,-21-22-15</inkml:trace>
  <inkml:trace contextRef="#ctx0" brushRef="#br0" timeOffset="25791.34">26416 5313 0,'0'0'0,"0"-21"0,0-43 16,0 43-1,21 21-15,0 0 0,-21 21 31,21 0-31,-21 1 0,22-1 16,-22 21-16,0-21 0,0 0 0,0 22 16,0-22-16,0 21 0,0-21 15,-22 22-15,1-1 0,21-21 0,-21 22 16,0-22-16,0 21 0,0-21 0,21 0 16,-22 1-16,1-1 0,0 0 0,21 0 15,-21 0-15,0-21 16,0 0-1,42-21 17,0 0-32,0 21 15</inkml:trace>
  <inkml:trace contextRef="#ctx0" brushRef="#br0" timeOffset="26043.19">26755 5652 0,'0'0'0,"-22"0"0,1 0 16,21-22 0,0 44 46,0-1-46,-21-21-16,0 21 0,21 0 0,-21-21 15</inkml:trace>
  <inkml:trace contextRef="#ctx0" brushRef="#br0" timeOffset="26279.06">26606 6181 0,'-21'21'16,"0"-21"-1,21 21-15,0 0 16,0 0-16,0 1 16,0-1-16,0 0 15,0 0-15,-21 0 0,0 0 16,0 1-16,-1-1 0,1 0 0,0 0 15,-21 0-15,21 0 0,-22 1 0,1-1 16,0 0-16,-1-21 0,1 21 0,-22 0 16</inkml:trace>
  <inkml:trace contextRef="#ctx0" brushRef="#br0" timeOffset="30163.38">6837 2879 0,'0'-21'16,"21"21"-16,-21-22 15,21 1-15,-21 0 16,0 0-16,0 0 16,0 0-16,0-1 15,0 1 1,0 42 15,0 1-15,0-1-16,0 0 0,0 0 15,0 21-15,0-20 0,0-1 0,0 21 16,0 0-16,0-20 0,0 20 0,-21 0 16,21 1-16,-21-1 0,0 0 0,21 1 15,0-1-15,-22 0 0,1 1 16,21-1-16,-21-21 0,21 0 0,0 0 16,0 1-16,0-1 0,0 0 15,21-42 16,-21 0-31,21 21 16,-21-22-16,0 1 0,0 0 16,0 0-16,22 0 0,-22 0 0</inkml:trace>
  <inkml:trace contextRef="#ctx0" brushRef="#br0" timeOffset="30619.95">6689 2879 0,'0'0'16,"-43"-21"-16,22-1 0,-21 22 0,21-21 0,-1 0 16,1 21-16,0-21 15,21 0-15,0 0 0,0-1 16,0 1-16,21 21 16,0-21-16,22 21 0,-1 0 15,0-21-15,1 21 0,20 0 0,1-21 16,-1 21-16,-20 0 0,20 0 0,1 0 15,-22 0-15,21 21 0,-20 0 16,-1 0-16,0 0 0,1 22 0,-22-22 16,0 21-16,0 1 0,0-22 0,-21 21 15,0 0-15,0 1 16,0-1-16,0 22 0,-21-22 0,0 0 16,0 1-16,-21-1 0,20 0 0,-20 1 15,0-22-15,-1 21 0,1-21 0,-21 22 16,20-22-16,1 0 0,0 0 15,-1-21-15,1 21 0,0 0 0,20-21 16,1 0-16,0 0 0,0 0 0,0 0 16,0 0-16,-1 0 15,44-21 32,-1 21-47,0 0 16,0-21-16,0 21 0,22-21 15</inkml:trace>
  <inkml:trace contextRef="#ctx0" brushRef="#br0" timeOffset="31047.7">7578 3344 0,'0'0'0,"21"0"16,0 0-1,0-21-15,0 0 0,22 0 16,-22 0-16,0 0 0,0-1 16,0 1-16,0 0 0,1 0 0,-22 0 15,21 0-15,-21-1 0,-21 22 31,-1 0-31,1 0 0,0 0 0,0 0 16,0 22-16,-22-1 0,22 0 0,0 0 16,0 0-16,0 0 0,0 22 15,-1-22-15,22 21 0,-21-21 16,21 1-16,0-1 0,0 21 0,0-21 16,0 0-16,0 1 0,0-1 0,21-21 15,1 21-15,-1 0 0,0-21 16,0 21-16,0-21 0,0 0 0,1 0 15,-1 0-15,0 0 0,21 0 0,-21 0 16,1 0-16,20 0 0,-21 0 0,0-21 16,0 0-16,22 0 0,-22 0 15,0-1-15</inkml:trace>
  <inkml:trace contextRef="#ctx0" brushRef="#br0" timeOffset="31799.27">8318 3090 0,'0'0'0,"0"-21"16,-21 21-16,0 0 16,0 0-1,21 21 1,0 1-16,0-1 0,0 0 0,0 0 16,0 0-16,0 0 0,0 1 0,0 20 15,0-21-15,0 0 0,0 0 16,0 22-16,0-22 0,0 0 0,0 0 15,0 0-15,0 1 0,0-1 16,0 0 0,-21-42 15,21 0-15,0-1-16,0 1 0,0 0 0,0 0 15,0 0-15,0 0 0,0-22 16,0 22-16,0-21 0,21 21 0,0-22 15,-21 22-15,21 0 0,0 0 0,22 0 16,-22-1-16,0 1 0,0 0 16,22 21-16,-22 0 0,0 0 0,21 0 15,-21 0-15,1 0 0,-1 21 0,0 0 16,0 1-16,0-1 0,0 0 16,-21 0-16,22 21 0,-22-20 15,0 20-15,0-21 0,0 0 0,0 0 16,0 22-16,0-22 0,0 0 0,-22-21 15,22 21-15,-21 0 0,0-21 16,21 22-16,0-44 31,0 1-15,0 0-16,0 0 0,0 0 16,0 0-16,21-22 0,-21 22 15,21-21-15,1 21 0,-1-22 0,0 22 16,0 0-16,21-21 0,-20 20 15,20 1-15,-21 0 0,21 21 0,1-21 16,-22 21-16,21 0 0,-21 0 16,1 0-16,-1 21 0,0 0 0,0 0 15,-21 1-15,21-1 0,-21 21 0,0-21 16,0 22-16,0-1 0,0-21 16,0 21-16,0-20 0,0-1 0,0 0 15,0 0-15,0 0 0,0 0 0,-21 1 16,0-1-16,21-42 47,0-1-32,21 1-15,0 21 0</inkml:trace>
  <inkml:trace contextRef="#ctx0" brushRef="#br0" timeOffset="32298.98">9715 3069 0,'0'0'16,"0"-21"-16,0 0 15,0 0-15,-21 21 16,0 0 0,0 0-16,21 21 0,0 0 15,-21 0-15,0 0 0,21 1 0,-22 20 16,22-21-16,-21 21 0,21-20 15,0 20-15,0-21 0,-21 21 0,21-20 16,0-1-16,0 21 0,0-21 0,0 0 16,0 1-16,0-1 0,0 0 0,21-21 15,0 21-15,1 0 0,-1-21 16,0 0-16,0 0 0,21 0 0,1 0 16,-22 0-16,21 0 0,1 0 0,-1 0 15,0-21-15,1 21 0,-1-21 16,0 0-16,-21 21 0,1-21 0,20-1 15,-42 1-15,21-21 0,-21 21 16,0-22-16,0 1 0,0 21 0,0-21 16,0-1-16,0 1 0,-21 0 15,0 20-15,0-20 0,-1 21 0,1 0 16,-21 0-16,21 21 0,-22 0 0,22 0 16,-21 0-16,21 0 0,-22 0 0,1 0 15,21 21-15,-21 0 0,-1 0 16,22 0-16,0 0 0,-21 1 0,20-1 15,1 0-15,21 0 0,0 0 16,0 0-16,0 1 0,0-1 31</inkml:trace>
  <inkml:trace contextRef="#ctx0" brushRef="#br1" timeOffset="43119.12">2963 8192 0,'0'0'0,"0"-22"0,0 1 16,21 0-16,-21 0 0,22 0 0,-22 0 15,0-1-15,0 1 0,21 0 16,-21 0-16,21 0 0,-21 0 0,0-1 15,0 1-15,0 0 0,0 0 16,0 42 15,0 0-31,0 0 0,0 22 16,0-1-16,0 0 0,0 1 0,21 20 16,-21 1-16,21-22 0,-21 22 15,0-1-15,0-21 0,0 22 16,0-1-16,0 1 0,0-22 0,0 22 15,-21-1-15,0-20 0,21-1 0,0 0 16,0 1-16,0-22 0,0 21 16,0-21-16,0 0 0,0 1 15,0-44 17,0 1-32,0 0 0,0 0 15,0-21-15,0 20 0,0-20 16,0 0-16,0 21 0,0-22 0</inkml:trace>
  <inkml:trace contextRef="#ctx0" brushRef="#br1" timeOffset="43511.9">2752 8149 0,'0'0'16,"-43"-42"-16,-41-22 15,62 43-15,-20-21 0,21 21 0,21-22 0,0 22 16,0-21-16,0 21 0,21-22 15,0 22-15,22 0 0,-1-21 0,21 21 16,-20-1-16,20 1 0,1 0 0,-1 0 16,22 21-16,0 0 0,-1 0 15,22 21-15,-21 0 0,21 0 16,-22 22-16,1-1 0,0 0 16,-1 22-16,-20-1 0,-22 22 0,0-21 15,-20-1-15,-1 22 0,-21-22 0,0 1 16,0-1-16,-21-20 0,-22 20 15,1 1-15,0-22 0,-22 21 0,1-20 16,-1-1-16,-21 0 0,22 1 0,-22-1 16,22 0-16,-22 1 0,22-22 15,-22 0-15,21 0 0,1 0 16,-1 1-16,1-1 0,21-21 0,-1 0 16,1 0-16,21 0 0,0 0 15,-1 0-15,22-21 16,22 21-1,-1-22-15,21 1 0,-21 0 0,22 0 16</inkml:trace>
  <inkml:trace contextRef="#ctx0" brushRef="#br1" timeOffset="44727.78">4022 8636 0,'0'0'0,"21"0"0,0 0 16,0-21 0,0 21-1,0 0-15,1-21 0,-1 0 16,0 21-16,-21-22 0,21 22 16,0-21-16,0 0 0,1 0 15,-22 0-15,21 0 0,-21-1 16,0 1-16,0 0 0,0 0 15,0 0-15,-21 0 16,-1 21-16,1 0 0,0 0 0,0 0 16,0 0-16,0 21 0,-1 0 15,1 0-15,0 0 0,0 0 0,0 22 16,21-22-16,0 21 0,-21-21 16,21 22-16,0-1 0,0-21 0,0 22 15,0-22-15,0 0 0,0 21 16,21-21-16,0 1 0,0-22 0,0 21 15,0-21-15,1 0 0,-1 0 16,21 0-16,0 0 0,1 0 0,-1 0 16,0 0-16,1-21 0,-1-1 0,0 1 15,1 0-15,-1 0 0,0 0 16,1 0-16,-22-22 0,0 22 0,0 0 16,0 0-16,1-22 0,-22 22 0,0 0 15,0 0-15,0 0 16,0 0-16,0 42 31,0 0-31,-22 0 16,22 0-16,-21 0 0,21 22 0,0-22 15,0 0-15,0 0 0,-21 22 0,21-22 16,0 0-16,0 0 0,0 21 16,0-20-16,0-1 0,0 0 15,0 0-15,0 0 16,0-42 15,0 0-31,0 0 0,21 0 0,-21-22 16,0 22-16,0 0 0,21-21 15,1 20-15,-22-20 0,21 21 16,0-21-16,0 20 0,-21-20 0,21 21 16,22 0-16,-22 0 0,0-1 15,0 1-15,21 21 0,-20 0 0,20 0 16,-21 0-16,21 0 0,1 21 0,-22 1 15,21-1-15,-21 0 0,1 0 0,-1 21 16,0-20-16,-21 20 0,0-21 16,0 21-16,0 1 0,0-22 0,0 21 15,0-21-15,-21 22 0,21-22 16,0 0-16,0 0 0,-21-21 16,21 21-16,-22 1 0,22-44 31,0 1-31,0 0 15,0 0-15,0 0 0,0 0 0,22-22 16,-1 22-16,-21-21 0,0 21 0,21-22 16,0 1-16,0 21 0,0-22 15,1 22-15,20-21 0,0 21 0,1 0 16,-22-1-16,21 22 0,22 0 0,-22 0 16,0 0-16,-21 0 0,22 22 0,-1-1 15,-21 0-15,0 0 16,1 21-16,-1-20 0,-21-1 0,0 21 15,0-21-15,0 0 0,0 22 0,0-22 16,-43 21-16,43-21 0,-21 1 16,0-1-16,0 0 0,21 0 0,-21 0 15,21 0-15,0 1 16,21-44 15,0 1-31,0 0 0,0 0 0</inkml:trace>
  <inkml:trace contextRef="#ctx0" brushRef="#br1" timeOffset="45222.53">6710 8530 0,'-64'-42'0,"43"42"15,0-21-15,0 21 0,0 0 16,-1 0-16,1-21 0,0 21 0,0 0 15,0 0-15,0 0 0,-1 0 16,1 21-16,21 0 16,-21 0-16,21 0 0,-21 22 15,21-22-15,-21 0 0,21 0 16,0 21-16,0-20 0,0 20 0,0-21 16,0 0-16,0 22 0,0-22 15,0 0-15,21 0 0,0 0 0,0-21 16,0 21-16,22-21 0,-22 0 0,21 0 15,1 0-15,-1 0 0,0 0 0,1 0 16,-1-21-16,0 21 0,1-21 16,-1 0-16,-21 0 0,0 0 0,22-22 15,-43 22-15,21 0 0,-21-21 0,0 20 16,0-20-16,0 0 0,0-1 16,-21 1-16,-1 0 0,1 21 0,0-22 15,0 22-15,-21 0 0,-1 0 16,1 21-16,21 0 0,-22 0 0,1 0 15,0 21-15,-1 0 0,1 0 16,0 0-16,-1 1 0,1 20 0,21-21 16,0 21-16,0-20 0,-1-1 0,22 21 15,0-21-15,0 0 0,0 1 0,0-1 16,0 0-16,22 0 0,-1-21 16,21 0-16,0 0 0,1 0 0,-1 0 15,0-21-15,22 21 0</inkml:trace>
  <inkml:trace contextRef="#ctx0" brushRef="#br1" timeOffset="46450.65">10499 8509 0,'0'0'0,"0"21"16,21-21 15,-21-21-31,0 0 16,21 0-16,0 21 15,-21-21-15,21-1 0,-21 1 0,0 0 16,0 0-16,0 0 16,0 0-16,0-1 0,0 1 0,-21 0 15,0-21-15,0 21 0,0-1 0,-1 22 16,1-21-16,0 21 0,0 0 0,0 0 15,-22 0-15,22 0 0,-21 21 16,0 1-16,20-1 0,-20 0 0,21 21 16,-21-21-16,20 22 0,1-22 0,0 21 15,0 1-15,0-1 0,21 0 0,-21-21 16,21 22-16,0-22 0,0 21 16,0 1-16,0-22 0,0 0 0,21 0 15,0 0-15,0 0 0,0 1 16,0-1-16,22-21 0,-22 0 0,0 0 15,21 0-15,1 0 0,-22 0 16,21 0-16,-21 0 0,22-21 0,-22-1 16,21 1-16,-21 0 0,1-21 0,20 21 15,-21-1-15,0-20 0,0 0 0,22-1 16,-43 1-16,21 0 0,0-1 16,0-20-16,0 21 0,-21-22 0,0 22 15,0-22-15,22 22 0,-22-22 0,0 22 16,0 0-16,0 21 0,0-22 0,0 22 15,0 0-15,0 0 0,0 0 16,0-1-16,-22 44 31,22-1-31,-21 21 0,21 0 0,0 1 16,-21 20-16,21-20 0,-21 20 16,21 1-16,-21-1 0,21 1 0,0-22 15,0 21-15,0-20 0,0 20 0,0-20 16,0-1-16,0 0 0,0 1 15,0-22-15,0 21 0,21-21 0,0 0 0,-21 1 16,42-22-16,-20 21 0,-1-21 16,0 0-16,21 0 0,-21 0 0,1 0 15,20 0-15,-21 0 0,0-21 0,22 21 16,-22-22-16,21 1 0,-21 0 16,22 0-16</inkml:trace>
  <inkml:trace contextRef="#ctx0" brushRef="#br1" timeOffset="46842.93">12636 8319 0,'22'0'31,"-1"0"-15,0 0-16,0 0 0,0 0 15,0 0-15,1 0 0,20 0 0,-21-22 16,0 22-16,0 0 0,1 0 16,20 0-16,-21 0 0,0 0 15,0 0-15,1 0 0,-1 0 16,-42 0 15</inkml:trace>
  <inkml:trace contextRef="#ctx0" brushRef="#br1" timeOffset="47031.83">12721 8446 0,'0'0'0,"-21"0"0,0 21 0,0 0 15,21 0 1,21-21 0,0 0-1,0 0-15,0 0 0,22 0 16,-22 0-16,0 0 0,21 0 0,-21 0 15,22 0-15,-22 0 0,0 0 0,0 0 16,22 0-16,-22 0 0,0 0 0,0 0 16,0-21-16</inkml:trace>
  <inkml:trace contextRef="#ctx0" brushRef="#br1" timeOffset="47771.4">14414 8276 0,'0'-21'16,"0"-42"0,0 41-16,0 1 15,0 0-15,0 0 0,0 0 0,0 0 16,0-22-16,0 22 0,0 0 0,0 0 16,22 0-16,-22-1 0,21 1 0,0 0 15,0 0-15,0 21 0,22-21 0,-22 21 16,0 0-16,21 0 0,-21 0 15,22 0-15,-1 0 0,-21 21 0,22 0 16,-1 0-16,-21 22 0,21-1 0,-20 0 16,-1 1-16,-21-1 0,0 0 0,0 1 15,0-1-15,0-21 0,0 21 0,-21 1 16,-1-1-16,1-21 16,0 22-16,0-22 0,0 0 0,0 0 15,21 0-15,-22-21 0,22 21 16,-21-21-16,21-21 15,0 0 1,0 0-16,0 0 0,0 0 16,0-22-16,0 22 0,0 0 15,0-21-15,21-1 0,1 1 0,-22 21 16,21-22-16,0 1 0,0 0 0,0-1 16,22 1-16,-22 21 0,21 0 0,0 0 15,1-1-15,-22 1 0,21 21 0,1 0 16,-1 0-16,0 0 15,1 0-15,-1 21 0,-21 1 0,21 20 16,-20-21-16,-1 21 0,0 1 0,0-1 16,-21 0-16,0 1 0,0-1 0,0 0 15,0 1-15,0-1 0,-21-21 0,0 22 16,21-22-16,-21 21 0,-1-21 16,22 0-16,-21-21 0,0 22 0,21-1 15,-21-21-15,0 21 0,21-42 31,0 0-15,0-1-16,21 1 0</inkml:trace>
  <inkml:trace contextRef="#ctx0" brushRef="#br1" timeOffset="48879.76">15875 8319 0,'0'0'0,"0"21"15,21-21 17,21 0-17,-20 0-15,-1-21 0,21-1 16,-21 22-16,22-21 0,-22 0 0,21 0 16,-21 0-16,0 0 0,1-1 15,-1 1-15,-21-21 0,21 21 0,-21-22 16,0 22-16,0 0 0,0 0 0,-21 0 15,0 0-15,-1-1 0,1 1 0,0 21 16,0 0-16,-21 0 0,20 0 16,-20 21-16,21 1 0,-21-1 0,20 21 15,1-21-15,0 22 0,-21-1 0,42 0 16,-21 1-16,-1-1 0,22 0 0,-21 1 16,21-1-16,0-21 0,0 21 0,0-20 15,0 20-15,0-21 0,0 0 16,21 0-16,1 1 0,-1-1 0,0-21 15,21 21-15,-21-21 0,22 0 16,-22 0-16,21 0 0,1 0 0,-1 0 16,0 0-16,1-21 0,-1 0 0,0 21 15,1-22-15,-1 1 0,-21 0 0,21-21 16,1 21-16,-22-22 0,0 22 16,0-21-16,22-1 0,-22 22 0,-21-21 15,21 0-15,-21 20 0,21 1 0,-21 0 16,0 0-16,0 0 0,0 0 0,0 42 31,0 0-15,0 0-16,-21 21 0,21-20 0,-21-1 15,21 21-15,0 0 0,0-20 16,0 20-16,0-21 0,0 21 0,0-20 16,0-1-16,0 0 0,0 21 0,0-21 15,0 1-15,21-1 0,0-21 16,-21 21-16,21-21 0,0 0 0,1 0 15,-1 0-15,0 0 0,0 0 16,21 0-16,-20-21 0,-1 21 16,0-21-16,0-1 0,0 1 0,0 0 15,1 0-15,-22 0 0,21 0 0,0-22 16,-21 22-16,21 0 0,-21 0 16,0 0-16,21 21 0,-21-22 0,21 22 15,-21 22 16,0-1-31,0 0 0,0 0 0,0 0 16,0 0-16,0 22 0,0-22 0,0 0 16,0 0-16,0 0 0,0 1 0,0-1 15,0 0-15,0 0 0,22 0 16,-1-21-16,0 0 0,0 21 16,0-21-16,0 0 0,1 0 0,-1 0 15,0 0-15,21 0 0,-21 0 16,1-21-16,20 0 0,-21 21 0,0-21 0,22 0 15,-22 0-15,-21-1 0,21 1 16,-21-21-16,21 21 0,-21-22 0,0 22 16,0-21-16,0 0 0,0-1 0,0 22 15,-21-21-15,0 21 0,0-1 16,-1 1-16,1 21 0,0 0 0,-21-21 16,21 21-16,-1 0 0,1 0 0,0 0 15,0 0-15,42 0 31,0 0-31,22 0 0,-22 0 16,0 0-16,0 0 0,21 0 16,-20 0-16,-1 0 0,21 0 0,-21-21 15,0 21-15,1 0 0,-1-21 0,0 0 16,-21-1 31,21 22-32,0 0-15</inkml:trace>
  <inkml:trace contextRef="#ctx0" brushRef="#br1" timeOffset="52279.46">20278 7747 0,'21'0'0,"-21"-21"0,21 21 16,0 0-16,-21-21 0,21 0 15,0 21 1,-21-22-16,0 1 0,0 0 16,0 0 15,0 0-16,0 0 1,0-1 0,0 1-1,0 0 1,0 0 0,0 0-1,0 0 313,0-1-281,0 1 47,0 42 156,0 1-234,0-1-1,0 0-15,0 0 16,0 0-16,0 0 0,22 1 15,-22-1-15,0 0 0,21 21 16,-21-21-16,0 22 0,0-1 0,0 0 16,0 1-16,0-1 0,0 22 0,0-22 15,-21 0-15,-1 22 0,22-22 0,-21 22 16,0-22-16,0 0 0,0 1 16,0 20-16,-1-21 0,1 1 0,0-22 15,0 21-15,21 1 0,-21-22 0,0 21 16,-1-21-16,22 22 0,0-22 0,-21 0 15,0 0-15,0 0 0,0-21 32,0 0-32,21-21 15,0 0-15,0-21 16,0 20-16,0 1 0,0-21 0,0 21 16,0-22-16,0 1 0,0 21 0,0-21 15,0 20-15,0-20 0,21 21 16,-21 0-16,21 0 0,0-1 0,0 1 15,0 21-15,1 0 0,-1 0 16,0 21-16,0 1 0,0-1 0,22 0 16,-22 0-16,0 0 0,0 0 0,0 22 15,0-22-15,22 0 0,-22 0 16,0 22-16,0-22 0,22 0 16,-43 0-16,42 0 0,-21-21 15,0 0-15,0 0 0,22 0 0,-1 0 16,-21 0-16,22 0 0,-1 0 0,0-21 15,1 21-15,20-21 0,-21 0 0,1 0 16,-1-22-16,0 22 0,1-21 16,-1-1-16,-21 1 0,22 0 0,-22-1 15,0-20-15,0 21 0,-21-22 0,0 1 16,0-1-16,0 22 0,0-22 0,-21 1 16,0-1-16,0 22 0,-22-22 15,1 1-15,0-1 0,-1 22 0,1-21 16,-22 20-16,1 1 0,-1 0 15,1-1-15,-1 22 0,-20 0 16,20 21-16,1 0 0,-1 21 0,1 0 16,-1 0-16,22 22 0,0-1 0,20 0 15,1 22-15,21-22 0,0 1 0,0-1 16,21 0-16,1 1 0,20-1 16,-21 0-16,21 1 0,1-22 0,-1 21 15,0-21-15,1 0 0,-1 22 0,22-22 16,-22-21-16,0 21 0,1 0 0,-1-21 15,0 0-15,1 21 0,-1-21 0,0 0 16,1 0-16,-1 0 0,0 0 16</inkml:trace>
  <inkml:trace contextRef="#ctx0" brushRef="#br1" timeOffset="53328.37">21844 8234 0,'0'0'0,"0"21"0,0 0 15,0 0-15,0 1 16,21-44 15,0 1-31,22 21 0,-22-21 0,0 0 16,21 0-16,-21 0 16,22-1-16,-22 1 0,0 0 0,0 0 15,0-21-15,-21 20 0,0-20 0,0 21 16,0 0-16,0-22 0,-21 22 15,0 21-15,0 0 0,0 0 16,0 0-16,-1 21 0,-20-21 0,0 43 16,21-22-16,-22 21 0,22 1 0,0-1 15,-21 0-15,20 1 0,22-1 0,0 0 16,-21-21-16,21 22 0,0-1 16,0-21-16,21 0 0,1 1 0,-1 20 15,0-42-15,0 21 0,21 0 0,-20-21 16,20 0-16,0 0 0,-21 0 15,22 0-15,-1 0 0,0 0 0,-20 0 16,20 0-16,0-21 0,1 0 16,-1 0-16,-21 0 0,21-1 0,-20 1 15,-1-21-15,0 0 0,0 20 0,0-20 16,-21 0-16,0-1 0,0 22 0,0-21 16,0 21-16,0 0 0,0-1 15,0 44 1,-21-1-16,21 21 15,-21-21-15,21 22 0,0-22 0,0 21 16,-21-21-16,21 22 0,0-22 16,-21 21-16,21-21 0,0 0 15,0 22-15,0-22 0,0 0 16,0 0-16,0 0 16,0-42 15,0 0-31,0 0 15,0 0-15,0-22 0,0 22 0,0-21 16,0 0-16,0 20 0,21-41 0,0 21 16,-21-1-16,21 1 0,0 0 15,0-1-15,1 22 0,20-21 16,-21 21-16,21-1 0,-20 22 0,20 0 16,-21 0-16,21 0 0,1 0 0,-22 22 15,21 20-15,-21-21 0,22 21 16,-22 1-16,0-1 0,0-21 0,0 22 15,-21-1-15,0-21 0,0 21 0,0-20 16,0 20-16,0-21 0,0 0 0,0 0 16,0 1-16,0-1 0,0 0 15,-21-21-15,21-21 32,0 0-17,0-1-15,0 1 0,0-21 0,21 21 16,1-22-16,-1 22 0,-21-21 15,21 0-15,0-1 0,0 1 16,0 0-16,22-1 0,-22 22 0,0-21 16,21 21-16,-20-1 0,20 1 0,-21 0 15,0 21-15,22 0 0,-22 0 16,0 21-16,0 0 0,-21 22 0,0-1 16,0-21-16,0 22 0,0-1 0,0 0 15,0 1-15,0-1 0,0 0 0,0-21 16,-21 22-16,0-22 0,21 0 15,0 0-15,-21 0 0,21 1 16,-22-22-16,22 21 0,0 0 0,22-21 31,-1 0-15,0-21-16,0 0 0,21-1 16</inkml:trace>
  <inkml:trace contextRef="#ctx0" brushRef="#br1" timeOffset="53755.23">24003 8043 0,'0'0'16,"0"-21"-16,0 0 0,21-21 16,-21 21-16,0-1 0,-21 22 31,0 22-15,0-1-16,-1 21 0,1-21 15,0 22-15,0-1 0,0-21 0,0 21 16,-1 1-16,1-1 0,21-21 0,-21 22 15,21-1-15,0-21 0,0 0 0,0 22 16,21-22-16,0 0 0,1-21 16,-1 21-16,0 0 0,21-21 0,-21 0 15,22 21-15,-22-21 0,21 0 0,1 0 16,-22 0-16,21 0 0,-21-21 0,22 21 16,-22-21-16,0 0 0,0 0 15,0-22-15,0 22 0,1-21 0,-22 0 16,21-1-16,-21-20 0,0 20 15,0 1-15,0-21 0,0 20 0,0 22 16,0-21-16,-21 21 0,-1-1 0,1 22 16,0 0-16,-21 0 15,21 0-15,-1 0 0,-20 0 0,21 22 16,-21-1-16,20 0 0,1-21 16,0 21-16,0 0 0,21 0 0,-21-21 0,21 22 15,0-1-15,21-21 16,0 0-16,0 0 0,0 0 15,22 0-15,-1 0 0,-21 0 0</inkml:trace>
  <inkml:trace contextRef="#ctx0" brushRef="#br1" timeOffset="54083.04">24892 7726 0,'0'0'0,"0"-21"16,0 0-16,0-1 15,-21 22 17,0 22-32,-1-1 15,1 0-15,0 0 0,0 21 0,0 1 16,21-22-16,-21 21 0,-1 22 16,22-22-16,0 0 0,-21 1 0,0-1 15,21 0-15,0 1 0,-21-1 16,21 0-16,0 1 0,0-22 0,0 21 15,0-21-15,0 1 0,0-1 0,21 0 16,0 0-16,0 0 0,1 0 0,-1-21 16,0 0-16,0 22 0,0-22 15,0 0-15,1 0 0,-1 0 0,21 0 16,-21 0-16,0 0 0,1-22 0,-1 1 16,0 0-16,21 21 0</inkml:trace>
  <inkml:trace contextRef="#ctx0" brushRef="#br1" timeOffset="54458.83">25590 7684 0,'0'0'0,"0"-43"15,0 22-15,22 21 16,-1 0-16,0 0 15,0 0-15,0 0 0,0 0 0,22 21 16,-22 0-16,0 1 0,21-1 0,-20 21 16,-1 0-16,0 1 15,-21-1-15,0 0 0,0 1 0,0-1 16,0 0-16,0 22 0,0-22 0,-21 1 16,0-22-16,-22 21 0,22 0 0,0-20 15,-21-1-15,20 0 0,1 0 16,0 0-16,-21 0 0,21 1 0,-1-22 15,22 21-15,-21-21 0,0 0 16,21 21-16,-21-21 16,21-21 15,0 0-31,21-1 16,0 22-16,0-21 0,1 0 0</inkml:trace>
  <inkml:trace contextRef="#ctx0" brushRef="#br1" timeOffset="54810.65">26691 7832 0,'-21'0'16,"42"-21"15,0 21-15,0 0-16,-21-22 0,0 1 16,0 0 15,0 42 16,-21 0-47,21 1 15,-21-1-15,21 0 16</inkml:trace>
  <inkml:trace contextRef="#ctx0" brushRef="#br1" timeOffset="55463.26">26628 8382 0,'0'21'0,"0"-42"0,0 63 15,-22-42 17,22 22-17,-21-22-15,21 21 16,-21-21-1,0 0-15,21-21 32,0-1-17,0 1-15,0 0 0,0 0 16,21 0-16,0 21 16,0-21-16,1 21 15,-1 0-15,0 0 0,0 0 16,-21 21-1,0 0-15,0 0 16,0 0-16,0 0 0,0 1 0,0-1 16,-21 0-16,0 0 0,0-21 15,-1 21-15,1 0 0,0 1 0,0-1 16,-21 0-16,20 0 0,1-21 0,0 21 16,0-21-16,0 21 0,0-21 15,-1 0-15,22-21 31,0 0-31,0 0 16,22 0-16,-22 0 0,21-1 16,0 1-16,0 21 0,0-21 15,0 0-15,1 21 0,-1-21 16,0 21-16,0 0 0,-21 21 16,21-21-16,-21 21 15,0 0-15,0 0 0,0 1 0,0-1 16,0 0-16,0 0 0,-21 21 0,0-20 15,21 20-15,-21-21 0,0 21 16,-22-20-16,22 20 0,-21 0 0,21-21 16,-22 1-16,22 20 0,-21-21 0,-1-21 15,22 21-15,-21 0 0,21-21 16,-22 0-16,22 0 0,0 0 0,0 0 16,0 0-16,0 0 0,21-21 15</inkml:trace>
  <inkml:trace contextRef="#ctx0" brushRef="#br1" timeOffset="56102.9">26733 7789 0,'-21'0'31,"0"0"-31,21 22 31,0-1-15,21-21 0,0 0-16,1 0 0,-1 0 15,0 0-15,-21-21 32,0-1-32,-21 22 31,0 0-31,-1 0 15,1 0-15,0 0 16,21 22-16,-21-1 0,21 0 16,0 0-1,0 0 1,0 0 15</inkml:trace>
  <inkml:trace contextRef="#ctx0" brushRef="#br1" timeOffset="58548.01">13144 2582 0,'0'0'0,"0"22"0,22-1 15,-1-21-15,0 0 16,0-21-16,0-1 16,0 22-16,1-21 0,-1 0 0,0 0 15,0 0-15,0 0 0,0-1 16,22 1-16,-43 0 0,21 0 0,-21 0 16,0 0-16,0-1 0,0 1 0,0 0 15,-21 0-15,0 21 16,-22 0-16,22 0 0,-21 0 0,-1 0 15,1 0-15,21 0 0,-21 0 16,-1 0-16,1 21 0,21 0 0,-22 0 16,22 1-16,0-1 0,0 0 15,21 21-15,0-21 0,0 22 0,0-22 16,0 0-16,0 21 0,21-20 16,0 20-16,0-21 0,1 0 0,20 22 15,-21-22-15,21 0 0,-20 0 0,20 21 16,-21-20-16,21-1 0,-20 0 15,-1 0-15,0 0 0,-21 0 0,0 1 16,0-1-16,0 0 0,0 0 16,0 0-16,-21-21 0,-22 21 0,22-21 15,-21 0-15,0 0 0,-1 0 16,1 0-16,0 0 0,-1 0 0,1 0 0,0 0 16,-1-21-16,1 0 0,21 21 15,0-21-15,-1 0 0,1 0 16,0 21-16,21-22 0,-21 1 0,21 0 15,0 0-15,0 0 0,21 21 16,0 0 0,22-21-16,-22 21 0,21 0 0,22 0 15,-22 0-15</inkml:trace>
  <inkml:trace contextRef="#ctx0" brushRef="#br1" timeOffset="59649.46">14118 2879 0,'0'0'0,"0"-21"0,21 21 15,-21-22-15,0 1 16,-21 0-16,0 21 0,-21-21 16,20 21-16,1 0 0,-21 0 0,21 0 15,-22 0-15,1 0 0,21 0 0,-21 21 16,20-21-16,-20 21 15,21 0-15,0 22 0,0-22 0,-1 0 16,1 0-16,21 22 0,-21-22 0,21 0 0,0 21 16,0-21-16,0 1 15,0-1-15,21 0 0,0-21 16,1 0-16,-1 0 0,0 0 16,0 0-16,0 0 0,22-21 0,-22 0 15,0-1-15,21 1 0,-21 0 16,22 0-16,-22 0 0,21 0 0,-21-1 15,1 1-15,-1 0 0,-21 0 0,0 0 16,0 0-16,0-1 0,0 1 16,-21 42-1,-1 1-15,22-1 16,-21 0 0,0 0-16,21 0 0,0 0 0,0 1 15,0-1-15,0 0 0,0 0 0,21 0 16,0-21-16,1 0 0,20 0 15,0 0-15,1 0 0,20 0 16,-21 0-16,22-21 0,-22 21 0,22-21 16,-22 0-16,0 0 0,1 21 0,-1-22 15,0 1-15,1 0 0,-22-21 16,0 21-16,-21-1 0,0 1 0,21 0 16,-21 0-16,-21 21 31,21 21-31,-21 0 15,21 0-15,0 1 0,-21-1 0,0 0 16,21 0-16,-22 21 0,22-20 0,0-1 16,0 0-16,-21-21 0,21 21 15,0 0-15,0 0 16,0-42 15,0 0-15,21 0-16,-21 0 0,0 0 0,22-1 15,-1 1-15,-21-21 0,21 21 16,-21 0-16,0-22 0,21 22 0,0-21 16,-21 21-16,21-1 0,1 22 15,-1 0-15,0 0 0,0 0 0,0 0 16,0 0-16,1 22 0,-1-1 16,0 0-16,0 21 0,0-21 0,0 1 15,1-1-15,-1 0 0,-21 21 0,21-21 16,-21 1-16,0-1 0,0 0 15,0 0-15,0 0 16,-21-21 0,0 0-16,21-21 15,0 0 1,0 0-16,0 0 0,0-1 16,21 1-16,0 0 0,0 0 0,-21-21 15,21 20-15,0-20 0,1 21 0,-1 0 16,0 0-16,21-1 0,-21 1 15,1 21-15,20 0 0,-21 0 0,0 0 16,0 21-16,22 1 0,-22-1 0,0 21 16,0-21-16,-21 0 0,0 22 15,0-22-15,0 21 0,0-21 0,0 1 16,0 20-16,0-21 0,0 0 0,0 0 16,-21 1-16,21 20 0,-21-42 15,0 21-15,21 0 0,0 0 0,0 1 16,21-44-1,0 22 1,0-21-16,0 0 0</inkml:trace>
  <inkml:trace contextRef="#ctx0" brushRef="#br1" timeOffset="59927.73">15981 2815 0,'0'0'0,"0"-21"0,0 0 0,-21 21 31,-1 21-31,22 0 16,-21 0-16,21 22 0,-21-22 0,21 21 16,0 1-16,0-22 0,0 42 15,0-20-15,-21-1 0,21 21 16,0-20-16,-21 20 0,21 1 0,0-1 16,-21 1-16,21-1 0,-22-20 0,1-1 15,21 21-15,0-20 0,0-22 0,0 21 16,0-21-16,0 1 0,0-1 15,0 0-15,0-42 32,0 0-32,0-1 0,0 1 0,21 0 15,-21 0-15,0-21 0</inkml:trace>
  <inkml:trace contextRef="#ctx0" brushRef="#br1" timeOffset="60199.58">15917 2985 0,'0'0'0,"0"-43"0,0 22 0,0-21 16,0 21-16,0-22 0,0 22 0,0 0 16,0 0-16,21 0 0,1-1 0,-1 22 15,0-21-15,0 21 0,0 0 16,22 0-16,-22 0 0,0 0 0,0 21 16,0 1-16,-21-1 0,0 21 0,0-21 15,0 22-15,0-22 16,-21 21-16,0-21 0,0 22 0,0-22 15,-22 0-15,22 0 0,-21 0 0,21 0 16,-1 1-16,1-1 0,0-21 0,0 0 16,21 21-16,21-42 31,0 0-31,22-1 0,-22 1 0,0 0 16</inkml:trace>
  <inkml:trace contextRef="#ctx0" brushRef="#br1" timeOffset="60467.42">16595 2371 0,'0'0'0,"0"-21"0,21-1 15,-21 1-15,0 0 0,0 42 32,0 0-32,0 1 15,0 20-15,0 0 0,0 1 16,0 20-16,-21-21 0,21 22 0,-22-1 15,22-20-15,0-1 0,-21 0 0,0 1 16,21-1-16,-21 0 0,21-20 16,0-1-16,0 0 0,0 0 0,0 0 15,0 0-15,21-21 16,0 0-16,0 0 16,22 0-16,-22-21 0,0 0 15,0 0-15</inkml:trace>
  <inkml:trace contextRef="#ctx0" brushRef="#br1" timeOffset="60827.16">16849 2858 0,'21'0'47,"0"-22"-47,0 1 15,0 21-15,0-21 0,1 0 16,-1 0-16,0 21 15,-21-21-15,0-1 0,0 1 16,0 0-16,-21 21 16,0 0-16,-1 0 15,1 21-15,0 0 0,0 1 16,0 20-16,-22-21 0,22 21 0,0-20 16,21 20-16,0-21 0,0 0 0,0 0 15,0 1-15,0-1 0,21 0 16,0 0-16,1-21 0,-1 21 0,0-21 15,0 21-15,21-21 0,-20 0 16,-1 0-16,21 0 0,-21 0 0,0 0 0,1 0 16,-1 0-1,-21-21-15,0 0 0,0 0 16,0 0-16</inkml:trace>
  <inkml:trace contextRef="#ctx0" brushRef="#br1" timeOffset="70371.38">2519 10668 0,'0'0'0,"0"-21"31,21 0-31,0 21 0,0-21 16,0-1-16,1-20 0,-1 21 16,0 0-16,21 0 0,-21-22 15,1 22-15,-1 0 0,0 0 0,0 0 16,-21-1-16,0 1 0,0 0 15,-21 21-15,-21 0 16,20 0-16,-20 0 0,0 0 16,-1 21-16,1 0 0,0 1 0,-22 20 15,1-21-15,20 21 0,1-20 0,0 20 16,-1 0-16,1 1 0,21-22 16,-21 21-16,42-21 0,0 22 0,-22-22 15,22 21-15,0-21 16,0 22-16,22-22 0,-1 21 0,0-21 0,21 0 15,1 22-15,-1-22 0,0 0 16,1 21-16,-1-20 0,21 20 16,-20 0-16,-1-21 0,22 22 0,-43-22 15,21 21-15,-21 1 0,0-22 0,1 21 16,-22 0-16,0-20 0,0 20 16,-22-21-16,1 0 0,-21 22 0,0-22 15,-1 0-15,1 0 0,0-21 0,-22 21 16,22-21-16,-22 0 0,22 0 15,-22 0-15,22 0 0,0 0 16,-1 0-16,22-21 0,-21 0 0,0 0 16,20 0-16,1-1 0,0 1 15,0-21-15,0 21 0,21 0 0,0-22 16,0 22-16,0 0 0,0 0 16,0 0-16,0-1 0,21 22 15,0 0-15,0-21 0,0 21 0,1 0 16,20-21-16,0 21 0,1 0 15</inkml:trace>
  <inkml:trace contextRef="#ctx0" brushRef="#br1" timeOffset="71634.86">3577 11451 0,'0'0'0,"0"-21"0,0 0 0,0 0 16,21 21-16,-21-21 0,0-1 15,0 1-15,0 0 0,-21-21 0,0 21 16,0-1-16,0 1 0,-1 21 16,-20-21-16,21 21 0,-21-21 0,-1 21 15,1 0-15,0 0 0,-1 21 0,1 0 16,0 0-16,-1 22 0,22-22 16,-21 21-16,21-21 0,-1 22 0,1-1 15,0-21-15,21 22 0,-21-22 16,21 21-16,0-21 0,0 0 0,0 1 15,21-22-15,0 21 0,0-21 16,1 0-16,-1 0 0,0 0 0,21 0 16,-21 0-16,22 0 0,-22 0 0,21-21 15,1 21-15,-1-22 0,0 1 16,1 0-16,-22 0 0,21 0 0,0 0 16,-20-1-16,20 1 0,-21 0 0,0-21 15,-21 21-15,0-1 0,21 1 16,-42 42 15,21 1-31,0 20 16,-21-21-16,21 0 0,-21 22 0,21-22 15,-21 0-15,21 21 0,0-21 16,0 1-16,0-1 0,0 0 0,0 0 16,21-21-16,0 0 0,0 0 15,0 0-15,22 0 0,-22 0 0,21 0 16,-21 0-16,22-21 0,-1 0 0,-21 0 15,22 21-15,-1-22 0,-21 1 16,21-21-16,-20 21 0,-1 0 0,0-1 16,0 1-16,0 0 0,-21 0 0,0 0 15,0 0-15,0-1 0,21 22 0,-21-21 16,0 42 15,0 1-31,0-1 0,0 0 16,0 0-16,0 0 15,0 0-15,-21 22 0,21-22 0,-21 0 16,21 0-16,0 0 0,0 1 0,-21-1 16,21 0-16,0 0 15,0-42 17,0 0-32,0 0 0,0-1 15,21 1-15,0 0 0,-21 0 0,21 0 16,1-22-16,-22 22 0,21 0 15,0-21-15,0 21 0,0-1 16,0 1-16,1 0 0,20 0 0,-21 21 16,0 0-16,22 0 0,-22 0 0,0 0 0,0 0 15,21 0-15,-20 21 16,-22 0-16,21 0 0,-21 1 0,21-1 16,-21 0-16,0 0 0,0 0 0,0 0 15,0 1-15,0-1 0,0 0 0,-21 0 16,21 0-16,-21 0 0,21 1 15,-22-22-15,1 0 16,21-22 0,0 1-1,0 0-15,0 0 16,0 0-16,21-22 0,-21 22 0,22-21 0,-1 21 16,0-22-16,21 22 0,-21-21 15,1 21-15,20 0 0,-21-1 0,21 1 16,1 0-16,-22 21 0,21 0 15,-21 0-15,1 0 0,20 0 0,-21 21 16,0 0-16,-21 1 0,0-1 0,21 0 16,-21 0-16,0 21 0,0-20 0,0-1 15,0 0-15,0 21 0,0-21 16,-21 1-16,21-1 0,-21 0 0,21 0 16,-21 0-16,21 0 0,-21-21 15,21-21 16,0 0-15</inkml:trace>
  <inkml:trace contextRef="#ctx0" brushRef="#br1" timeOffset="72047.62">5524 11049 0,'-21'0'16,"21"21"-16,0 0 15,0 1-15,0 20 0,0-21 0,0 21 16,0 1-16,0-1 0,0 22 0,0-22 15,0 21-15,0-20 0,0 20 0,0 1 16,0 20-16,-21-20 0,21 21 16,-21-1-16,21-20 0,-21 20 0,0 1 15,-1 0-15,22-1 0,-21 1 0,0-21 16,21 20-16,0-20 0,-21-1 16,21 1-16,-21-22 0,21 0 0,0 1 15,-21-1-15,21-21 0,0 22 0,0-22 16,0-42-1,0-1 1,0 1-16,0 0 0,0 0 0,0-21 16,0-1-16,0 1 0,21 0 0,-21-22 15,21 22-15</inkml:trace>
  <inkml:trace contextRef="#ctx0" brushRef="#br1" timeOffset="72367.39">5440 11218 0,'0'0'0,"0"-21"0,0 0 16,0 0-16,0 0 0,21 0 0,0-1 15,0 1-15,-21 0 0,43 0 16,-22 21-16,0-21 0,21 0 0,1 21 16,-22 0-16,21-22 0,0 22 0,1 0 15,-22 0-15,21 22 0,-21-1 0,-21 0 16,0 21-16,0 1 0,0-1 15,0 0-15,0 1 0,-21 20 16,0-21-16,0 1 0,-21 20 0,-1-20 16,22-1-16,-21 0 0,-1 1 0,1-22 0,21 21 15,-21-21-15,20 0 0,-20 1 16,21-1-16,0-21 0,0 0 16,-1 0-16,1 0 0,21-21 15,0-1 1,0 1-16,21-21 0,1 21 0</inkml:trace>
  <inkml:trace contextRef="#ctx0" brushRef="#br1" timeOffset="72691.73">6181 10393 0,'0'0'0,"0"-21"0,-22 21 0,1 0 16,21 21-1,0 0-15,0 0 0,0 22 0,0-1 16,0 0-16,0 1 0,0 20 16,0 1-16,0-22 0,0 21 0,0 1 15,0-1-15,0-20 0,-21 20 0,21 1 16,0-22-16,-21 22 0,21-22 15,0 0-15,0 1 0,0-1 16,0-21-16,0 0 0,0 0 0,0 1 16,0-1-16,0 0 0,21-21 15,0 0-15,0-21 0,1 0 16,-22-1-16,21 1 0</inkml:trace>
  <inkml:trace contextRef="#ctx0" brushRef="#br1" timeOffset="73046.53">6413 11218 0,'0'22'16,"22"-22"15,-1 0-31,0-22 0,0 22 16,0-21-16,0 0 0,22 0 15,-22 0-15,21 0 0,-21-1 0,1 1 16,20 0-16,-21 0 0,0 21 0,0-21 15,-21 0-15,0-1 0,0 1 16,-21 21-16,0 0 0,-21 0 16,21 0-16,-1 21 0,-20 1 15,0-22-15,21 42 0,-22-21 0,1 0 16,21 22-16,0-1 0,-1 0 16,1-21-16,0 22 0,21-1 0,0-21 15,0 22-15,0-22 0,0 21 0,21-21 16,0-21-16,1 21 0,-1 1 15,0-22-15,21 0 0,-21 0 0,22 0 16,-1 0-16,0 0 0,1 0 0,-1 0 16,-21-22-16,22 1 0,-1 0 0,0 0 15,1 0-15</inkml:trace>
  <inkml:trace contextRef="#ctx0" brushRef="#br1" timeOffset="73683.16">9800 10562 0,'21'-21'31,"0"0"-31,1 0 16,20 0-16,-21-1 0,21 1 15,-20 0-15,20 0 0,-21-21 0,0 20 16,0 1-16,-21 0 0,0 0 15,0 0-15,-21 21 0,0 0 0,-21 0 16,21 0-16,-22 0 0,1 0 0,0 0 16,-1 0-16,-20 21 0,20 0 15,1 0-15,0 22 0,21-22 0,-22 0 16,22 21-16,0-21 0,21 1 0,0 20 16,0-21-16,0 0 0,21 0 15,0 1-15,0-1 0,22 0 0,-1-21 16,0 21-16,22 0 0,-22 0 0,1 1 15,20-1-15,-21 0 0,1 0 16,-1 0-16,0 0 0,1 22 0,-22-22 16,0 0-16,0 0 0,-21 0 0,0 1 15,0-1-15,-21 0 0,0 0 16,-21 0-16,-1-21 0,1 21 0,0 1 16,-1-22-16,-20 0 0,20 0 0,1 0 15,0 0-15,-1 0 0,1 0 16,21 0-16,-21 0 0,20 0 0,1-22 15,0 22-15,21-21 0,-21 21 16,21-21-16,0 0 16,21 21-1,0 0-15,0-21 0,1 21 0,20 0 16</inkml:trace>
  <inkml:trace contextRef="#ctx0" brushRef="#br1" timeOffset="74034.47">11959 10710 0,'0'0'16,"-21"22"-16,42-22 31,0 0-31,0 0 0,1 0 16,-1 0-16,21 0 0,-21 0 15,0-22-15,1 22 0,-1 0 16,0 0-16,0 0 0,-21 22 31,-21-22-31,0 0 16,0 21-16,-1-21 0</inkml:trace>
  <inkml:trace contextRef="#ctx0" brushRef="#br1" timeOffset="74179.39">11896 10901 0,'0'0'0,"-22"42"15,22-21 1,22-21-1,-1 0-15,0 0 16,0 0-16,0 0 0,0 0 0,22-21 16,-22 21-16,21-21 0,1 21 0,-22-21 15,21 0-15,0 0 0,1-1 0</inkml:trace>
  <inkml:trace contextRef="#ctx0" brushRef="#br1" timeOffset="74870.53">14033 10372 0,'0'0'15,"-21"-21"-15,21-1 0,0 1 0,0-42 16,0 42 0,0-1-16,21 22 15,1 0 1,-1 22-16,0-22 0,-21 21 15,0 21-15,21-21 0,-21 22 16,21-1-16,-21 0 0,0 1 0,0-1 16,0 0-16,0 1 0,0-1 0,0 0 15,0 1-15,0-1 0,0 0 0,-21-21 16,21 22-16,0-22 0,-21 0 0,21 0 16,0 0-16,0 1 0,0-44 46,0 1-46,0 0 0,0 0 16,0 0-16,0-22 0,0 22 16,0 0-16,0-21 0,0 21 0,0-22 15,0 1-15,21 0 0,-21-1 0,21 1 16,0 0-16,1-1 0,-1 1 16,0 21-16,0-22 0,21 22 0,-20 0 0,-1 0 15,21 21-15,-21 0 0,22 0 16,-22 0-16,21 0 0,-21 21 0,0 0 0,22 22 15,-22-22-15,0 21 0,-21-21 0,0 22 16,21-1-16,-21 0 16,0-21-16,0 22 0,0-1 0,0-21 15,0 0-15,-21 22 0,21-22 0,-21 0 16,21 0-16,0 0 0,-21 1 16,21-1-16,0-42 31,0-1-31</inkml:trace>
  <inkml:trace contextRef="#ctx0" brushRef="#br1" timeOffset="75966.98">15134 10710 0,'0'0'0,"0"-21"47,21 0-47,0 0 15,1 0-15,-1 0 0,0-1 0,0 1 16,0 0-16,0 0 0,1-21 0,-22 20 16,0 1-16,21 0 0,-21-21 0,0 21 15,0-1-15,0 1 0,0 0 0,0 0 16,-21 21-16,-1 0 15,1 0-15,0 0 0,0 21 0,0-21 16,0 21-16,-22 22 0,22-22 16,0 21-16,-21 0 0,20 1 0,1-22 15,-21 21-15,21 1 0,21-1 0,-21 0 16,21-21-16,0 22 0,0-22 0,0 0 16,0 0-16,0 0 0,0 1 0,21-1 15,0 0-15,0-21 0,0 0 0,22 0 16,-22 0-16,21 0 0,-21 0 0,22 0 15,-1 0-15,-21 0 0,21 0 0,1-21 16,-1 0-16,-21 21 0,22-22 16,-1 1-16,-21 0 0,21 0 15,-20 0-15,-1 0 0,21-1 0,-21 1 16,0 0-16,-21 0 0,22-21 0,-22 20 16,21 1-16,-21 0 0,0 0 0,0 0 15,0 0-15,0-1 0,0 1 16,0 42 15,0 1-31,0-1 0,0 0 16,0 21-16,0-21 0,0 22 15,0-22-15,0 21 0,-21-21 16,21 1-16,-22 20 0,22-21 0,0 0 16,0 0-16,0 1 0,0-1 0,0 0 15,0 0-15,22-21 31,-1 0-31,0 0 0,0-21 0,0 21 16,0-21-16,1 0 0,20-1 0,-21 1 16,0 0-16,0 0 0,1 0 0,-1-22 15,0 22-15,0 0 0,0 0 0,-21 0 16,0 0-16,21 21 16,-21 21-1,0 0-15,0 0 0,0 0 16,0 0-16,0 1 0,0-1 15,-21 21-15,21-21 0,0 0 16,0 1-16,0-1 0,0 0 16,21 0-16,1-21 0,-1 21 0,0-21 15,0 0-15,21 21 0,-20-21 0,20 0 16,0 0-16,1 0 0,-1 0 0,0 0 16,1-21-16,-1 21 0,0-21 0,-21 0 15,22 21-15,-1-21 0,-21 0 0,0-1 16,1 1-16,-1 0 0,-21 0 15,0-21-15,0 20 0,0 1 0,0-21 16,0 21-16,-21-22 0,-1 22 16,1-21-16,0 21 0,0 0 0,0-1 15,0 22-15,-1 0 0,1-21 0,0 21 16,0 0-16,0 0 0,0 0 16,42 0-1,0 0-15,0 0 16,21 0-16,-20 0 0,-1 0 0,21 0 15,-21 0-15,0 0 0,22 0 16,-22 0-16,0 0 0,0 0 0,0 0 16,1 0-16,-1 0 0,-21-21 31,0 0 0</inkml:trace>
  <inkml:trace contextRef="#ctx0" brushRef="#br1" timeOffset="77547.07">19981 10118 0,'0'0'0,"21"0"0,1 0 0,-1-21 15,0-1-15,0 22 0,0-21 0,0 21 16,1-21-16,-1 0 0,0 21 0,0-21 16,0 0-16,0-1 0,1 1 0,-22 0 15,21 0-15,-21 0 0,0 0 16,0-1-16,-21 1 0,-22 21 15,22-21-15,0 21 0,-21 0 0,-1 0 16,1 0-16,21 0 0,-22 0 16,-20 0-16,21 21 0,-1 0 0,-20 1 15,20-1-15,-20 0 0,21 0 0,-1 0 16,1 0-16,0 1 0,20-1 0,1 21 16,0-21-16,21 0 0,0 22 15,0-22-15,0 0 0,0 21 0,21-20 16,22 20-16,-22 0 0,21 1 0,0-1 15,1 0-15,-1 1 0,0-1 0,1 0 16,-1 1-16,0-1 0,1 0 0,-22 1 16,0-1-16,0 0 0,0-21 0,-21 22 15,0-1-15,0-21 0,0 22 0,-21-22 16,-21 0-16,21 21 0,-22-21 16,1 1-16,0-1 0,-1 0 15,-20-21-15,21 0 0,-22 0 0,22 0 16,-1 0-16,-20 0 0,21 0 0,-1-21 15,1 0-15,21-1 0,0-20 0,-22 21 16,22-21-16,0-1 0,21 1 0,0 0 16,0-1-16,0-20 0,0 20 0,0-20 15,0 21-15,0-22 0,21 22 0,0-1 16,0 22-16,1-21 0,-22 21 16,21 21-16,0 0 0,0 21 15,-21 0-15,21 21 16,0-20-16,-21 20 0,0 0 15,22 1-15,-1-1 0,-21 0 0,21 1 16,0-1-16,-21 0 0,21 1 0,0-1 16,1 0-16,-1 1 0,21-22 0,-21 21 15,0-21-15,22 22 0,-1-22 0,-21 0 16,22 0-16,-1 0 0,21-21 16,-20 0-16,-1 21 0,22-21 15,-22 0-15,21 0 0,1 0 0,-1-21 0,22 0 16,-21 0-16,-1 0 0,1 0 15,-1-1-15,1 1 0,-1 0 0,-21 0 0,1-21 16,-22 20-16,0-20 0,0 21 16,-21-21-16,0-1 0,0 1 0,0 0 15,0 20-15,0-20 0,0 21 16,-21-21-16,0 20 0,0 22 0,-22-21 16,22 21-16,0 0 0,-21 0 0,-1 21 15,22 1-15,-21-1 0,0 0 0,20 0 16,-20 21-16,21-20 0,-21 20 0,20 0 15,1-21-15,0 22 0,21-22 0,0 0 16,0 21-16,0-20 0,0-1 0,0 0 16,0 0-16,21-21 15,0 0-15,1 0 0,20 0 16,-21 0-16,21 0 0,-20 0 0,20 0 16,0-21-16,1 0 0,-22 21 15,21-21-15,0-1 0,-20 1 0,-1-21 16,21 21-16,-42 0 0,21-1 0,0-20 15,-21 21-15,0 0 0,22 0 0,-22-1 16,0 1-16,0 42 31</inkml:trace>
  <inkml:trace contextRef="#ctx0" brushRef="#br1" timeOffset="78307.46">20828 10880 0,'0'0'0,"0"21"0,0 0 16,21 0-16,0 0 15,0-21-15,1 22 16,20-22-16,-21 0 0,0 0 0,0 0 15,22 0-15,-22 0 0,0 0 16,21-22-16,-20 22 0,20-21 0,-21 21 16,0-21-16,22 0 0,-22 0 15,0 0-15,0-1 0,-21 1 0,21 0 0,-21-21 16,21 21-16,-21-1 0,0-20 0,0 21 16,0 0-16,0 0 0,22 21 15,-22 21 1,0 0-16,-22 0 15,22 21-15,-21-20 0,21-1 16,0 0-16,0 0 0,-21 21 0,21-20 16,-21-1-16,21 0 0,0 0 0,0 0 15,0 0-15,0 1 0,0-1 16,0 0-16,0 0 16,-21-21-1,21-21 1,0 0-16,0 0 15,0-1-15,21 1 0,-21 0 16,0-21-16,21 21 0,0-1 0,0-20 16,-21 0-16,22 21 0,-1-22 0,0 22 15,0 0-15,0-21 0,0 42 0,1-22 16,20 1-16,-21 21 0,0 0 16,0 0-16,1 0 0,-1 21 15,0 1-15,0-1 0,0 21 0,0-21 16,-21 0-16,0 22 0,22-22 0,-22 0 15,0 21-15,0-20 0,0-1 0,0 0 16,0 0-16,0 0 0,0 0 0,0 1 16,0-1-16,-22-21 15,22-21 17,0-1-32,0 1 15,22 0-15,-1 0 0,0-21 0,-21 20 16,21-20-16,0 21 0,0-21 15,22-1-15,-22 22 0,0-21 0,0 21 16,0-1-16,22 22 0,-22 0 0,0 0 16,0 0-16,0 0 0,1 22 15,-22 20-15,21-21 0,-21 0 16,0 22-16,0-22 0,0 21 0,0-21 16,0 0-16,0 22 0,0-22 0,-21 0 15,-1 0-15,22 0 0,-21 1 0,21-1 16,0 0-16,-21 0 0,21 0 15,21-21 17,0 0-17,22-21-15,-22 21 0,21-21 0,1 0 16</inkml:trace>
  <inkml:trace contextRef="#ctx0" brushRef="#br1" timeOffset="78727.21">23072 10668 0,'0'0'0,"-22"-21"0,1 0 15,0-22-15,21 22 0,-21 0 0,0 0 16,0 0-16,-1 21 0,1-21 0,0 21 15,0 0 1,21 21-16,-21 0 0,21 21 0,0 1 16,0-1-16,-21 0 0,21 1 15,0 20-15,-22-21 0,22 22 0,0-1 16,0-20-16,0 20 0,-21 1 0,21-1 16,-21 1-16,21 20 0,0-20 0,-21-1 15,21 1-15,-21 21 0,0-22 0,21 1 16,-22 20-16,22-20 0,-21-1 15,0 1-15,21-1 0,0 1 0,0-22 16,0 0-16,-21 1 0,21-1 0,0-21 16,0 0-16,0 1 0,0-1 15,21-21-15,-21-21 16,21 21-16,-21-22 0,21 1 16,-21-21-16,22 21 0,-22-22 0,0 1 15,0-21-15,0 20 0,21-20 0</inkml:trace>
  <inkml:trace contextRef="#ctx0" brushRef="#br1" timeOffset="79027.03">22796 11007 0,'0'0'0,"0"-43"0,0-84 16,0 106-16,22 0 0,-1-21 16,-21 21-16,42-1 0,-21 1 0,0 0 15,22 21-15,-1-21 0,0 21 0,1 0 16,20 0-16,-20 0 0,20 0 0,-21 21 15,1 0-15,-1 0 0,0 1 0,-20-1 16,-1 21-16,-21-21 0,0 22 16,0-22-16,0 21 0,-21-21 0,-1 0 15,1 1-15,-21 20 0,21-21 0,-22 0 16,1 0-16,0 1 0,-1-1 0,1 0 16,21-21-16,-21 21 0,-1-21 15,22 21-15,0-21 0,0 0 0,0 0 16,42-21 15,0 0-31,0 0 0,0 0 0,0-1 16</inkml:trace>
  <inkml:trace contextRef="#ctx0" brushRef="#br1" timeOffset="79354.85">23939 9927 0,'0'0'0,"0"-21"0,0 0 0,0 0 16,0 0-16,0-1 0,0 1 15,0 42 1,0 22-16,0-22 16,0 21-16,-21 1 0,0-1 0,21 21 15,-21-20-15,21 20 0,0 1 0,-21-1 16,21 1-16,-21-1 0,-1 1 15,22-1-15,-21 1 0,21-22 16,-21 0-16,21 22 0,-21-22 0,21-21 16,0 22-16,0-1 0,0-21 0,0 0 15,0 1-15,0-1 0,0 0 0,0 0 16,0 0-16,21-21 16,0 0-16,0 0 0,1 0 15,-1-21-15,0 0 0,0 0 16</inkml:trace>
  <inkml:trace contextRef="#ctx0" brushRef="#br1" timeOffset="79462.78">23982 10837 0,'0'0'0,"21"0"47</inkml:trace>
  <inkml:trace contextRef="#ctx0" brushRef="#br1" timeOffset="79708.66">24151 10774 0,'42'-21'16,"-84"42"-16,106-63 0,-43 20 15,0 22-15,0-21 0,0 0 0,-21 0 16,0 0-16,21 0 0,-21-1 0,0 1 16,0 0-16,0 0 15,-21 21-15,0 0 0,0 0 0,0 0 16,0 0-16,-22 0 0,22 21 0,-21 0 16,21 0-16,-22 1 0,22-1 0,-21 21 15,21-21-15,-1 22 0,1-22 16,0 21-16,21-21 0,0 22 15,0-22-15,0 0 0,0 0 0,0 0 16,0 0-16,0 1 0,0-1 0,21 0 16,0-21-16,1 0 0,-1 21 0,0-21 15,0 0-15,0 0 0,0 0 0,22 0 16,-22 0-16,0-21 0,0 0 0,22 0 16,-22 21-16,21-22 0</inkml:trace>
  <inkml:trace contextRef="#ctx0" brushRef="#br1" timeOffset="80034.71">25273 10224 0,'0'0'0,"0"-22"16,0 1-16,-21 0 0,0 21 0,-1 0 15,1-21-15,0 21 16,0 0-16,0 0 0,0 0 0,-1 0 15,1 21-15,0 0 0,0 0 0,0 22 16,0-22-16,-1 21 0,1 22 0,0-22 16,0 0-16,0 22 0,0-22 0,-1 22 15,1-22-15,0 22 16,21-22-16,0 0 0,0 1 0,0-22 16,0 21-16,0-21 0,0 0 0,21 22 15,0-43-15,-21 21 0,43 0 0,-22 0 16,0-21-16,0 0 0,0 0 0,22 0 15,-22 0-15,0 0 0,21 0 0,-20 0 16,-1-21-16,0 0 0,21 21 16,-21-21-16,1 0 0</inkml:trace>
  <inkml:trace contextRef="#ctx0" brushRef="#br1" timeOffset="80387.02">25781 10224 0,'0'0'0,"0"-22"0,0 1 0,0 0 16,0 0-16,0 0 15,21 21-15,0 0 16,0 0-16,1 0 0,-1 0 16,0 0-16,0 0 0,0 21 0,0 0 15,1 0-15,-1 0 0,0 22 16,-21-22-16,0 21 0,0 1 0,0-1 15,0 0-15,0 1 0,-21-1 0,0 0 16,-1 1-16,1-1 0,-21-21 0,21 21 16,0 1-16,-1-22 0,-20 0 15,21 0-15,0 0 0,0 1 16,-1-1-16,22 0 0,-21 0 16,21-42 30,0 0-46,21 21 0,1-21 0,-22-1 16</inkml:trace>
  <inkml:trace contextRef="#ctx0" brushRef="#br1" timeOffset="80630.88">26670 10456 0,'0'-21'16,"-21"0"0,0 21-16,21-21 15,0 42 48,0 0-63,0 0 0,0 1 15,0-1-15</inkml:trace>
  <inkml:trace contextRef="#ctx0" brushRef="#br1" timeOffset="80875.74">26733 10986 0,'0'0'0,"0"21"0,22 21 15,-22-21-15,0 0 16,0 1-16,0-1 16,-22 0-16,1 0 0,0 0 15,0 0-15,21 1 0,-21-1 0,0 0 16,-1 0-16,1 0 0,0-21 0,0 21 16,0 1-16,0-1 0,-1-21 15,1 21-15,-21-21 0,21 0 0,0 21 16,-1-21-16,-20 0 0,21 0 0,-21 0 15,20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53:59.1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720 0,'21'0'0,"-21"-21"16,22 21-1,-1 0-15,-21-22 16,0 1-1,0 0 17,0 0-32,0 0 15,0 42 32,0 0-47,0 0 0,-21 0 16,21 22-16,0-1 0,0 0 15,-22 22-15,22-22 0,0 22 0,0-1 16,-21 1-16,0-1 0,21-20 16,-21 20-16,21-21 0,0 1 0,-21-1 15,21 0-15,0-20 0,-21 20 16,21-21-16,0 0 0,-22-21 47,1-21-47,0 0 15,0 0-15,21 0 16,-21-1-16,21 1 16,-21 0-16,21 0 0,0-21 15,-22 20-15,22 1 0,0-21 16,0 21-16,0 0 0,0-22 0,0 22 16,0 0-16,22 0 15,-1 21-15,0 0 0,0 0 0,0 21 16,0 0-16,1 0 15,-22 22-15,21-22 0,-21 21 0,21-21 16,-21 22-16,21-22 0,-21 21 16,0-21-16,0 0 0,21 22 0,0-22 15,1 0-15,-1 0 0,0 0 16,21-21-16,-21 0 16,1 0-16,-1 0 0,21 0 15,-21-21-15,22 21 0,-1-21 0,-21 0 16,0 0-16,22 0 0,-22-22 15,0 22-15,0-21 0,-21 21 0,0-22 16,0-20-16,0 20 0,0-20 0,0 21 16,0-22-16,-21 1 0,0-1 15,-22 1-15,1-1 0,0 1 0,-1 20 16,1 1-16,-21 0 16,20 20-16,1-20 0,-22 42 0,22 0 15,0 0-15,-1 0 0,22 0 0,-21 21 16,21 22-16,0-22 0,21 21 15,0 0-15,0 1 0,0 20 16,21-20-16,0-1 0,0 0 0,21 1 16,-20-1-16,20-21 0,-21 21 15,21-20-15,-20-1 0,20-21 0,0 21 16,-21-21-16,22 0 0,-22 0 16,21 0-16,-21 0 0,1 0 0,-1 0 15,0 0-15,0-21 0,0 0 16,0 21-16,-21-22 0,22 22 0</inkml:trace>
  <inkml:trace contextRef="#ctx0" brushRef="#br0" timeOffset="367.29">1990 1185 0,'0'0'0,"21"0"15,-21 22-15,21-22 0,-21 21 16,21-21-1,0 0-15,0 0 16,1 0-16,-1-21 0,0-1 0,0 1 16,21 21-16,-20-21 0,-1 0 15,0 0-15,0-22 0,0 22 16,-21 0-16,0 0 0,0 0 16,0 0-16,0-1 0,-21 22 0,0 0 0,0 0 15,-22 0-15,22 0 16,0 0-16,-21 22 0,21-1 0,-1 0 15,1 21-15,0-21 0,0 22 16,0-1-16,21-21 0,0 22 0,0-1 16,0-21-16,0 0 0,0 22 0,0-22 15,21 0-15,0 0 16,0 0-16,22-21 0,-22 0 0,0 0 16,21 0-16,1 0 0,-22 0 15,21 0-15,0-21 0,-20 0 16,20 0-16,0 0 0</inkml:trace>
  <inkml:trace contextRef="#ctx0" brushRef="#br0" timeOffset="1011.93">2709 1016 0,'0'0'0,"0"-21"15,0 0-15,-21 21 16,0 0 0,0 0-16,21 21 15,0 21-15,0-21 0,0 1 0,0 20 16,0-21-16,0 0 0,0 22 15,0-22-15,0 21 0,0-21 0,0 0 16,0 1-16,0-1 16,0 0-16,0 0 0,0 0 15,-21-42 17,21 0-17,0 0-15,-22 0 0,22-1 16,0-20-16,0 21 0,0 0 0,0-22 15,0 1-15,0 21 0,22-21 0,-1-1 16,21 22-16,-21 0 0,22 0 16,-22 0-16,21 21 0,0 0 0,1 0 15,-22 0-15,21 21 0,-21 0 16,1 0-16,-1 21 0,0-20 16,-21-1-16,21 21 0,-21-21 15,0 22-15,0-22 0,0 0 0,0 21 16,0-21-16,0 1 0,0-1 15,-21 0 1,21-42 0,0 0-1,0-1-15,0 1 0,0 0 16,21 0-16,-21 0 0,21-22 16,0 1-16,1 21 0,-1-21 15,0-1-15,0 22 0,0 0 0,0 0 0,22 0 16,-22-1-16,0 22 0,0 0 15,0 0-15,1 22 0,-22-1 16,0 0-16,21 0 0,-21 0 0,0 22 16,0-22-16,0 21 0,0-21 15,0 22-15,0-22 0,0 0 0,-21 21 16,21-21-16,-22 1 0,22-1 0,0 0 16,0 0-16,0 0 15,0 0-15,22-21 31,20-21-31</inkml:trace>
  <inkml:trace contextRef="#ctx0" brushRef="#br0" timeOffset="1399.7">3873 1058 0,'0'-21'15,"0"42"-15,0-63 0,0 21 0,-21 21 31,0 0-31,0 0 16,0 21-16,21 0 0,-21 22 0,-1-22 16,22 0-16,-21 21 0,21-21 15,0 22-15,-21-1 0,21-21 0,0 0 16,0 22-16,0-22 0,0 0 16,0 0-16,21 0 15,0-21-15,1 0 0,-1 0 0,0 0 16,21 0-16,-21 0 0,22 0 15,-22 0-15,21-21 0,-21 0 0,1 0 16,-1 21-16,0-42 0,0 20 0,0 1 16,-21-21-16,0 21 0,0-22 15,0 1-15,0 21 0,0-21 0,-21 20 16,0-20-16,0 21 0,0 0 0,-1 0 16,1 21-16,0 0 0,0 0 15,0 0-15,-22 0 0,22 0 16,0 0-16,0 0 0,0 21 0,0-21 15,21 21-15</inkml:trace>
  <inkml:trace contextRef="#ctx0" brushRef="#br0" timeOffset="2110.3">5757 1037 0,'0'0'15,"43"0"-15,-22 0 0,21-21 0,-21 0 0,0 21 16,-21-21-16,22 0 16,-22-1-16,0 1 0,0 0 15,0 0-15,-22 21 0,1-21 0,0 0 16,0 21-16,-21 0 0,20 0 16,1 0-16,-21 0 0,21 21 15,-22 0-15,1 0 0,21 21 16,-21-20-16,20 20 0,-20 0 0,21 1 15,-21-1-15,20 0 0,1 1 0,0-1 16,21-21-16,0 21 0,0-20 16,0-1-16,0 0 0,21 0 0,0 0 15,22-21-15,-22 0 0,21 0 0,-21 0 16,22 0-16,-1 0 0,0-21 16,1 0-16,-1 21 0,0-42 0,1 20 15,-22 1-15,21-21 0,1 0 16,-22-1-16,0 1 0,21 0 15,-42-22-15,21 22 0,1-22 0,-22 1 16,0 20-16,0-20 0,0 21 0,0-22 16,0 22-16,0-1 0,0 1 15,0 21-15,0 0 0,0 0 0,-22 21 16,1 0-16,21 21 16,0 0-16,-21 21 0,21 1 15,-21-1-15,21 0 0,0 22 0,0-22 16,0 22-16,0-1 0,0 1 15,0-22-15,0 21 0,0-20 0,0-1 16,0 0-16,0-20 0,0 20 16,21-21-16,0 0 0,-21 0 15,21-21-15,-21 22 0,22-22 0,-1 0 16,0 0-16,0 0 0,0 0 16,0 0-16,1 0 15,-1-22-15,0 1 0,0 0 0</inkml:trace>
  <inkml:trace contextRef="#ctx0" brushRef="#br0" timeOffset="2331.17">6794 1058 0,'22'0'47,"20"0"-32,-21 0-15,0 0 0,0 0 16,1 0-16,-1-21 0,0 21 16,0 0-16,-42 0 31,0 0-15</inkml:trace>
  <inkml:trace contextRef="#ctx0" brushRef="#br0" timeOffset="2476.09">6794 1185 0,'0'0'0,"-21"0"0,21 22 0,0-1 16,21-21 0,1 0-1,-1 0-15,0 0 0,0 0 0,0 0 16,0 0-16,1 0 0,-1-21 0,0 21 16,0-22-16,0 22 0,0-21 0,1 0 15</inkml:trace>
  <inkml:trace contextRef="#ctx0" brushRef="#br0" timeOffset="3155.2">8149 783 0,'0'0'0,"0"-63"16,0 42-16,0-1 0,0 1 16,0 42-1,0 1-15,0 20 16,0-21-16,0 21 0,0 1 0,0-1 16,0 0-16,0 22 0,0-22 0,0 1 15,0-1-15,0-21 16,0 21-16,0 1 0,0-22 0,0 0 15,0 0-15,0 0 0,0 1 16,0-44 15,-21 1-31,21 0 16,0-21-16,0 21 0,0-1 16,0-20-16,0 0 0,0-1 0,0 1 15,21 0-15,0-1 0,0 1 16,1 0-16,-1-1 0,0 22 0,21 0 15,-21 21-15,22 0 0,-22 0 0,21 0 16,1 0-16,-22 21 16,0 22-16,21-22 0,-21 21 0,1 0 15,-22 1-15,0-1 0,0 0 0,0 1 16,0-1-16,0-21 0,0 22 16,0-22-16,-22 21 0,22-21 0,-21 0 15,0-21-15,21 22 0,0-1 0,21-42 47,0 21-47,1-22 0,-1 1 0</inkml:trace>
  <inkml:trace contextRef="#ctx0" brushRef="#br0" timeOffset="4091.68">8826 1143 0,'22'-21'31,"-1"21"-31,0-21 16,0 21-16,0-21 0,0-1 16,1 22-16,-22-21 0,21 0 0,0 0 15,0 0-15,-21 0 0,0-1 0,0 1 16,0-21-16,0 21 0,0 0 16,0-1-16,0 1 0,-21 21 0,0 0 15,0 0-15,-1 0 0,1 0 16,0 21-16,0 22 15,0-22-15,0 21 0,21 1 0,-22-1 16,1 0-16,0 1 0,21-1 0,0-21 16,-21 21-16,21 1 0,0-22 15,0 21-15,0-21 0,0 1 0,0-1 16,21-21-16,0 21 0,0-21 0,1 0 16,-1 0-16,0 0 0,21 0 15,-21 0-15,22 0 0,-22-21 0,0 21 16,21-21-16,-20-1 0,-1 1 0,0 0 15,0 0-15,0-21 0,0 20 16,1-20-16,-22 21 0,21-21 0,-21 20 16,21-20-16,0 21 0,-21 0 15,0 0-15,0-1 0,21 22 16,0 0 0,-21 22-16,0-1 0,0 0 0,0 0 15,0 21-15,0-20 0,0-1 16,0 21-16,0-21 0,0 22 0,0-22 15,0 0-15,0 0 0,0 0 0,0 0 16,0 1-16,0-1 0,22-21 16,-22 21-16,21-21 0,0 0 15,0 0-15,0 0 0,0 0 16,1-21-16,-1 0 0,0 21 16,-21-22-16,21 1 0,-21 0 15,21 0-15,-21 0 0,21 21 0,-21-43 16,0 22-16,0 0 0,0 0 15,0 42 17,0 0-32,0 0 0,0 1 15,0-1-15,0 21 0,0-21 16,0 0-16,0 1 0,0-1 0,22 0 16,-1 0-16,0-21 15,0 0-15,0 0 0,0 0 16,1 0-16,-1 0 0,21 0 0,-21 0 15,0-21-15,22 21 0,-22-21 16,0 0-16,0-1 0,-21 1 0,0 0 16,21 0-16,-21-21 0,0 20 15,0-20-15,0 21 0,0-21 0,0 20 16,-21 1-16,0 0 0,0 0 0,21 0 16,-21 0-16,0 21 0,-1 0 15,1 0-15,42 0 31,1 0-31,20 0 0,-21 0 16,0 0-16,22 0 0,-22 0 16,21-22-16,-21 22 0,0 0 0,1 0 15,-1-21-15,0 21 0,0 0 16,0 0-16,-21-21 0,0 0 0,21 21 16,1 0-16,-22-21 0,21 21 0</inkml:trace>
  <inkml:trace contextRef="#ctx0" brushRef="#br0" timeOffset="6219.26">11811 741 0,'0'0'0,"0"-42"0,0 20 15,21 1-15,21-63 16,-42 62-16,22 1 0,-1 0 0,-21 0 15,0 63 17,0-21-32,-21 22 0,-1-1 15,1 0-15,0 22 0,0-1 0,0-20 16,0 20-16,-1 1 0,1-1 0,0-20 16,0 20-16,0-21 0,0 1 15,-1-1-15,1 0 0,0-20 0,0-1 16,21 0-16,0 0 0,0-42 31,0 0-15,0 0-16,0-22 0,0 22 0,0-21 15,0 21-15,21-22 0,-21 1 16,0 0-16,0-1 0,0 22 0,0-21 16,0 21-16,0-1 0,0 44 15,0-1 1,0 0-16,0 0 0,0 21 0,0-20 15,21 20-15,0 0 0,-21 1 0,22-22 16,-22 21-16,21-21 0,0 22 16,0-22-16,0 0 0,0 0 0,22 0 15,-22-21-15,21 21 0,1-21 0,-1 0 16,0 0-16,1 0 0,-1 0 16,0-21-16,22 21 0,-22-21 15,0 0-15,1 0 0,-1 0 0,-21-22 16,0 22-16,1-21 0,-1-1 0,0-20 15,-21 21-15,0-22 0,0 1 16,0-1-16,0 1 0,0-1 0,0 22 16,0-22-16,-21 1 0,0-1 0,-1 1 15,1 20-15,-21 1 0,21 0 16,0 21-16,-22-22 0,1 22 0,21 21 16,-22 0-16,1 0 0,0 21 15,-1 0-15,1 22 0,0-1 16,21 0-16,-22 1 0,22 20 0,0-20 15,0 20-15,21 1 0,0-1 16,0 1-16,0-1 0,0 1 0,0-22 16,21 21-16,0-20 0,0-1 0,0 0 15,22-20-15,-22 20 0,21-21 16,22 0-16,-22 0 0,22 1 0,-22-22 16,21 0-16,-20 0 0,20 0 0,-20 0 15,20 0-15,-21-22 0,22 22 0,-22-21 16,1 0-16,-1-21 0,0 21 15,-21-1-15,22-20 0,-22 21 0,0-21 16,-21-1-16,0 22 0,0-21 16,0 21-16,0-22 0,0 22 15,0 0-15,-21 21 0,0 0 0,0 0 16,-1 0-16,1 0 0,0 0 0,0 21 16,0 0-16,0 0 0,21 22 15,0-22-15,-22 21 0,22 1 0,0-22 16,0 21-16,0-21 0,0 22 0,22-22 15,-1 0-15,0 0 0,0 0 16,0 0-16,22 1 0,-1-22 0,0 0 16,1 0-16,-1 0 0,0 0 0,1 0 15,-1 0-15,0 0 0,-21 0 16,22-22-16,-22 1 0,0 0 16,0 0-16,0 0 0,-21-22 0,22 22 15,-22-21-15,0 0 0,0 20 16,0-20-16,0 21 0,0-21 0,0 20 15,-22 1-15,1 21 16,21 21 0,-21 1-16,21-1 0,0 0 0,-21 21 15,21-21-15,0 1 0,0 20 0,0-21 16,0 21-16,0-20 0,0-1 16,0 0-16,0 0 0,0 0 0,0 0 15,0 1-15,0-44 47,0 1-31,0 0-16,0-21 0,0 21 15,21-1-15,0-20 0,0 21 16,1-21-16,-22 20 0,21-20 0,0 0 16,21 21-16,-21-1 0,1 1 0,-1 21 15,0 0-15,0 0 0,0 0 16,0 0-16,1 0 0,-22 21 0,21 1 15,-21-1-15,21 21 0,-21-21 0,0 22 16,0-22-16,0 0 16,0 21-16,0-21 0,0 1 0,0-1 15,0 0-15,0 0 0,0 0 0,0 0 16,0-42 15,0 0-15,21 0-16,0 0 0,-21 0 15,21-1-15,1 1 0,-1-21 16,-21 21-16,21-22 0,0 22 0,21-21 16,-20 21-16,-1 0 0,0-1 0,21 1 15,-21 21-15,1 0 0,-1 0 16,-21 21 0,0 1-16,0 20 0,0-21 0,0 0 15,0 22-15,0-22 16,-21 0-16,21 21 0,-22-21 0,22 1 15,0 20-15,0-21 0,0 0 0,0 0 16,0 1-16,0-1 0,22-21 0,-1 21 16,0-21-16,21 0 0,-21 0 15,22 0-15,-22 0 0,21 0 0,1 0 16,-1 0-16,-21 0 0,21-21 0,1 21 16,-22-21-16,0-1 0,21 1 0,-20 0 15,-1-21-15,0 21 16,-21-1-16,21-20 0,0 0 0,-21 21 0,0-22 15,0 22-15,0 0 0,0 0 0,0 0 16,0 42 15,-21 0-31,0 0 0,21 21 16,-21-20-16,21-1 0,0 21 16,0-21-16,0 22 0,0-22 0,0 0 15,0 0-15,0 0 0,0 0 0,0 1 16,21-1-16,0-21 0,0 0 15,0 21-15,1-21 0,-1 0 0,0 0 16,0 0-16,0 0 0,22 0 16,-22 0-16,0-21 0,0 0 0,0-1 15,0 1-15,-21 0 0,22 0 0,-22-21 16,21 20-16,-21-20 0,0 0 16,0-1-16,0 1 0,0 0 0,0 21 15,0-22-15,-21 22 0,-1 0 0,1 0 16,0 21-16,0 0 0,0 0 15,0 0-15,-22 0 0,22 0 0,0 21 16,0 0-16,0-21 0,-1 21 16,1 0-16,21 1 0,0-1 0,0 0 15,0 0-15,0 0 16,21-21 0,1 0-16,-1 0 0,21 0 15</inkml:trace>
  <inkml:trace contextRef="#ctx0" brushRef="#br0" timeOffset="6539.59">15536 614 0,'0'0'16,"0"-21"-16,-21 21 15,0 0-15,0 21 31,0-21-31,21 21 0,-22 21 0,22-20 16,0 20-16,0-21 0,-21 21 0,21 1 16,0 20-16,-21-20 0,21-1 15,0 0-15,0 1 0,0-1 0,0-21 16,0 21-16,0 1 0,0-22 0,0 0 16,0 0-16,0 0 0,0 1 0,21-1 15,0-21-15,1 21 16,-1-21-16,0 0 0,0 0 15,0 0-15,0 0 0,1 0 0,-1-21 16,0 0-16,0 21 0,0-22 0,0 1 16</inkml:trace>
  <inkml:trace contextRef="#ctx0" brushRef="#br0" timeOffset="6879.39">16087 656 0,'0'-21'0,"0"42"0,0-63 0,0 21 16,0 0-16,21 21 16,0 0-1,0 0-15,0 0 0,0 21 16,-21 0-16,22 0 0,-22 0 16,21 22-16,-21-22 0,0 21 15,0 0-15,0-20 0,0 20 0,0 0 16,0 1-16,0-1 0,-21 0 15,-1-21-15,22 22 0,-21-22 0,0 21 16,21-21-16,-21 1 0,21-1 0,-21 0 16,21 0-16,0 0 0,-21-21 0,21 21 15,-22-21-15,1 0 16,21 22-16,0-44 47,0 1-32,21 21-15</inkml:trace>
  <inkml:trace contextRef="#ctx0" brushRef="#br0" timeOffset="7171.55">17124 868 0,'0'0'0,"-21"0"0,-1-21 0,1 21 16,21-21-16,-21 21 0,21-22 15,21 22 32,-21 22 0,0-1-31,0 0-16,0 0 0</inkml:trace>
  <inkml:trace contextRef="#ctx0" brushRef="#br0" timeOffset="7419.41">17124 1291 0,'0'0'16,"-21"0"-16,-1 21 16,22 1 15,-21-1-31,21 0 16,-21-21-16,21 21 0,-21 0 0,0 0 15,0 1-15,-1-1 16,1 0-16,0-21 0,-21 21 15,21 0-15,-1-21 0,1 21 16,-21-21-16,21 0 0,0 22 0,-22-22 16,22 0-16,-21 0 0,21 0 0</inkml:trace>
  <inkml:trace contextRef="#ctx0" brushRef="#br1" timeOffset="14958.89">1376 2604 0,'0'0'0,"0"-22"16,-21 1-16,21 42 31,0 22-31,0-22 0,0 21 16,0 1-16,0-1 0,0 21 16,0-20-16,-22 20 0,1-20 0,21 20 15,-21 1-15,0-1 0,0 1 16,0-1-16,-1-21 0,22 22 15,-21-22-15,21-21 0,0 22 16,0-22-16,0 0 0,21-21 16,1 0-1,-1-21-15,0 21 0,-21-21 16,21-22-16,0 22 0,-21 0 16</inkml:trace>
  <inkml:trace contextRef="#ctx0" brushRef="#br1" timeOffset="15331.67">889 2625 0,'0'0'0,"-21"0"0,0-21 16,21-1-16,21 1 16,21 21-16,0 0 15,1 0-15,20 0 0,1 0 16,-1 21-16,22 1 0,0-1 0,-1 0 15,1 0-15,0 21 0,-22 1 16,1-1-16,-1 0 0,-21 1 0,1-1 16,-22 0-16,0 1 0,-21-1 15,0 22-15,0-22 0,-42 0 0,-1 22 16,1-22-16,-21 0 0,-1 1 16,-21-1-16,22 0 0,-22-20 15,22-1-15,-1 0 0,1 0 0,-1 0 16,22 0-16,0-21 0,20 0 15,1 0-15,0 0 0,0 0 16,42-21 0,0 21-1,22-21-15,-22 21 0,21-21 16,0 0-16,1 0 0,-1-1 0,0 1 16</inkml:trace>
  <inkml:trace contextRef="#ctx0" brushRef="#br1" timeOffset="15683.47">2032 3323 0,'0'0'16,"21"0"0,-21-21-1,21 0-15,0 0 0,1 0 0,-22-1 16,21 1-16,0 0 0,0 0 15,-21 0-15,0-22 0,0 22 0,0 0 16,0 0-16,0 0 0,-21 0 16,-21 21-1,20 0-15,1 21 0,0 0 16,0 0-16,0 0 0,-22 22 16,22-22-16,0 21 0,21 0 0,0 1 15,-21-22-15,21 21 0,0-21 0,0 22 16,0-22-16,0 0 0,21 0 15,0 0-15,22-21 0,-22 0 16,21 0-16,-21 0 0,22 0 16,20 0-16,-21 0 0,1-21 0,-1 0 15,22 0-15,-22 0 0</inkml:trace>
  <inkml:trace contextRef="#ctx0" brushRef="#br1" timeOffset="16352.09">2646 3069 0,'0'0'0,"0"-21"0,-21 21 15,-1-21-15,1 21 0,0 0 16,0 0-16,21 21 16,0 0-16,-21 0 0,21 1 15,0 20-15,0-21 0,0 0 16,0 22-16,0-22 0,0 21 0,0-21 16,0 0-16,0 22 0,0-22 0,0 0 15,0 0-15,0 0 16,0 1-16,0-44 47,0 1-47,0 0 15,0 0-15,0-21 0,0 20 16,0-20-16,0 21 0,0-21 0,21-1 16,0 22-16,0-21 0,0 21 15,1-1-15,-1-20 0,21 21 0,0 21 16,-20-21-16,62 21 0,-63 0 15,22 0-15,-1 21 0,-21-21 16,0 21-16,1 21 0,-1-20 16,0-1-16,0 21 0,-21-21 0,0 22 15,0-1-15,0-21 0,0 21 16,0-20-16,-21-1 0,0 0 0,21 0 16,-21 0-16,-1-21 0,22 21 0,-21-21 15,21-21 1,0 0-1,0 0-15,0 0 16,0-22-16,21 22 0,-21 0 0,22-21 16,-1-1-16,0 22 0,0-21 0,0 21 15,0-22-15,1 22 0,-1 0 16,0 0-16,0 21 0,21 0 16,-20 0-16,-1 0 0,0 0 0,0 21 15,0 0-15,0 0 0,-21 1 16,0-1-16,0 21 0,0-21 0,0 22 15,0-22-15,0 21 0,-21-21 0,0 22 16,21-22-16,-21 0 0,0 0 16,0 0-16,21 0 0,-22 1 15,44-44 17,-1 1-32,0 0 15,21 0-15</inkml:trace>
  <inkml:trace contextRef="#ctx0" brushRef="#br1" timeOffset="16770.84">3746 3048 0,'0'0'0,"0"-42"15,0 21-15,0-1 16,0 44 15,0-1-15,0 0-16,0 0 0,0 21 0,-21-20 15,0-1-15,21 21 0,-21-21 16,21 22-16,0-22 0,-21 21 16,21-21-16,0 0 0,0 1 0,0-1 15,0 0-15,21 0 0,0-21 16,0 0-16,0 0 0,1 0 0,20 0 16,-21 0-16,21 0 0,-20 0 0,-1 0 15,21-21-15,-21 0 0,0 0 16,22-1-16,-22 1 0,0 0 0,-21 0 15,21 0-15,-21-22 0,21 22 0,-21-21 16,0 21-16,0-22 0,0 22 0,0-21 16,0 21-16,-21 0 0,0-1 15,0 1-15,0 21 0,0 0 0,-1 0 16,1 0-16,0 0 0,0 0 0,0 0 16,0 0-16,-1 21 15,1-21-15,0 22 0,21-1 16,0 0-16,21-21 31,0 0-31</inkml:trace>
  <inkml:trace contextRef="#ctx0" brushRef="#br1" timeOffset="17128.64">4826 2773 0,'0'0'0,"0"-21"16,0 0 0,0-1-16,-21 1 15,0 21 1,-1 0 0,22 21-16,-21-21 0,0 22 0,0 20 15,21-21-15,-21 0 0,0 22 16,-1-1-16,1-21 0,0 21 0,21 1 15,-21-1-15,0 0 0,21 1 0,0-1 16,0 0-16,0 1 0,0-22 16,0 21-16,0 1 0,0-22 0,0 0 15,21 0-15,0 0 0,0 0 16,22 1-16,-22-22 0,0 0 0,21 0 16,-21 0-16,1 0 0,20 0 15,-21 0-15,0 0 0,22 0 0,-22 0 16,0-22-16,0 1 0,0 0 0,22 0 15</inkml:trace>
  <inkml:trace contextRef="#ctx0" brushRef="#br1" timeOffset="17456.54">5440 2709 0,'0'0'0,"42"-21"16,-42 0-1,21 21-15,0 0 0,1 0 0,-1 0 16,0 0-16,0 21 0,0-21 16,0 21-16,-21 22 0,0-22 15,22 0-15,-22 21 0,0-20 0,0 20 16,0 0-16,0 1 0,0-1 16,-22 0-16,1 1 0,21-22 0,-21 21 15,-21 0-15,21 1 0,-1-1 16,1-21-16,0 0 0,0 22 0,0-22 15,0 0-15,-1-21 0,1 21 0,0 0 16,0-21-16,21 22 16,0-44 15,0 1-31,0 0 0,21 0 16</inkml:trace>
  <inkml:trace contextRef="#ctx0" brushRef="#br1" timeOffset="18116.02">6689 3069 0,'0'0'15,"-22"0"-15,1 0 0,0 0 0,0 0 16,-21 0-16,20 0 0,1 0 0,0 0 16,0 0-16,-21 0 0,20 0 0,1 0 15,0 0 1,42 0 15,0 0-31,1 0 0,20 0 0,0 0 16,1 0-16,-1 0 0,21 0 15,1 21-15,-1-21 0,1 0 0,21 0 16,-22 0-16,22 0 0,-1 0 0,1 0 16,0 0-16,-1 0 0,1 0 15,0 0-15,-1 0 0,-20 0 0,-1 0 16,1 0-16,-1 0 0,-20 0 0,-1 0 15,-21 0-15,0 0 0,1 0 0,-44 0 79,1 0-64,21-21-15,-21 21 0,21-21 16,-21 21-16</inkml:trace>
  <inkml:trace contextRef="#ctx0" brushRef="#br1" timeOffset="18579.75">7832 2815 0,'-22'-21'15,"22"0"16,0 42-15,0 0-16,0 0 16,22-21-16,-1 22 0,0-1 15,0 0-15,0 0 0,22 0 16,-22 0-16,21 1 0,-21-22 0,64 42 16,-43-42-16,1 21 0,-22-21 15,21 0-15,0 0 0,1 0 0,-22 0 16,21 0-16,-21 0 0,1 0 15,-1 0-15,0 0 0,0 0 0,0 0 16,-21-21 0,-21 21-1,-21 0-15,21 0 0,-1 0 0,-20 0 16,21 21-16,-21 0 0,-1 0 0,1 1 16,0-1-16,-1 0 0,1 21 15,0 1-15,-1-22 0,-20 21 0,20 0 16,1-20-16,0 20 0,21-21 0,-22 0 15,22 22-15,0-22 0,0 0 16,0 0-16,21 0 0,21-21 31,0 0-31,0 0 0,0 0 16,0-21-16,22 0 0,-22 0 16</inkml:trace>
  <inkml:trace contextRef="#ctx0" brushRef="#br1" timeOffset="19159.43">9758 2625 0,'0'0'0,"21"0"0,-21-21 15,21-1-15,-21 1 0,0 0 16,0 0-16,0 0 16,-21 21-1,0 0-15,0 0 0,-1 0 0,1 21 16,0 0-16,-21 0 0,21 22 0,-1-22 15,-20 21-15,21 0 0,0 22 16,0-22-16,-1 1 0,1 20 16,0-21-16,0 1 0,0-1 0,21 22 0,0-22 15,0 0-15,0 1 16,0-22-16,0 21 0,0-21 0,0 22 16,21-22-16,0 0 0,21 0 15,-20-21-15,-1 0 0,0 0 0,21 0 16,-21 0-16,22 0 0,-1 0 15,-21 0-15,22 0 0,-1-21 0,-21 21 16,21-21-16,1 0 0,-22-1 0</inkml:trace>
  <inkml:trace contextRef="#ctx0" brushRef="#br1" timeOffset="19568.2">10181 3027 0,'0'0'0,"21"-21"0,-21 0 0,0-1 15,0 1-15,0 0 0,0 0 16,-21 21-1,0 0-15,0 0 16,0 0-16,-1 21 0,1 0 16,21 0-16,-21 1 0,0-1 15,0 0-15,0 21 0,21-21 0,0 1 16,0 20-16,0-21 0,0 0 16,0 0-16,0 1 0,0-1 0,21-21 15,0 21-15,0-21 0,0 0 16,22 0-16,-22 0 0,21 0 0,0 0 15,1 0-15,-22-21 0,21 21 0,1-21 16,-22-1-16,0 1 0,0 0 16,0 0-16,0 0 0,-21 0 0,0-1 15,0-20-15,0 21 0,0-21 0,0 20 16,-21 1-16,0 0 0,0-21 0,0 42 16,0-21-16,-1-1 0,-20 22 15,21 0-15,-21 0 0,20 0 0,-20 0 16,21 22-16,-21-22 0,20 21 0,1 0 15,21 0-15,0 0 0,-21 0 16,21 1-16,0-1 0,0 0 16,0 0-16,21 0 0,-21 0 15,21-21-15,1 0 0,20 0 0,-21 0 16,21 0-16</inkml:trace>
  <inkml:trace contextRef="#ctx0" brushRef="#br1" timeOffset="20059.91">10753 2879 0,'0'0'0,"0"-21"16,-22 21-1,22 21 1,0 0 0,0 0-16,0 0 0,0 22 15,0-22-15,-21 0 0,21 0 0,0 0 16,0 0-16,0 1 0,-21 20 0,21-21 15,0 0-15,-21 0 0,21 1 0,0-1 16,0 0-16,-21-21 16,21 21-16,-21-21 15,21-21 1,0 0-16,0 0 0,0-1 16,0 1-16,0 0 0,0 0 15,0 0-15,0-22 0,0 22 0,21 0 16,0-21-16,0 21 0,0-1 15,0-20-15,1 21 0,-1 0 0,21 0 16,-21-1-16,22 1 0,-1 21 16,-21 0-16,21 0 0,-20 0 0,20 0 15,-21 21-15,0 1 0,0-1 0,1 0 16,-22 0-16,0 21 0,0-20 16,0 20-16,0-21 0,0 21 0,0-20 15,-22 20-15,1-21 0,0 0 0,0 0 16,0 1-16,21-1 0,0 0 0,-21-21 15,21 21-15,21-42 32,0 0-32,-21 0 15,21 21-15,0-22 0,22 1 0</inkml:trace>
  <inkml:trace contextRef="#ctx0" brushRef="#br1" timeOffset="20519.68">11726 2942 0,'0'0'0,"0"-21"0,0 0 16,21 21-16,-21-21 15,0 0-15,0-1 0,0 1 16,0 0-16,0 0 16,-21 21-16,0 0 0,0 0 15,0 0-15,0 21 0,-22-21 16,22 21-16,0 0 0,0 1 0,-22-1 15,22 0-15,0 0 0,0 0 0,0 0 16,0 1-16,21-1 0,0 0 16,0 0-16,0 0 15,21 0-15,21-21 0,-21 0 16,0 22-16,22-22 0,-1 21 0,-21-21 16,22 21-16,-1-21 0,-21 21 0,21-21 15,-20 21-15,-1-21 16,0 21-16,-21 1 0,0-1 15,0 0-15,-21-21 0,0 21 16,-1 0-16,-20-21 0,21 0 0,-21 21 16,-1-21-16,1 0 0,21 0 15,-22 0-15,1 0 0,21 0 0,0 0 16,-22 0-16,22 0 0,0 0 16,21-21-1,0 0 1,21 21-16,0-21 0,1 21 0,-1-21 15,21 0-15,-21 21 0,22-22 0,-22 1 16</inkml:trace>
  <inkml:trace contextRef="#ctx0" brushRef="#br1" timeOffset="21576.66">12298 2434 0,'0'0'0,"0"-42"0,0 21 15,0 0-15,0-1 0,0 1 0,-21 21 32,21 21-32,-22 1 15,1 20-15,0 0 0,0 1 0,21-1 16,-21 21-16,0-20 0,-1 20 0,1-20 16,21 20-16,-21-21 0,0 22 15,21-22-15,0 1 0,-21-1 16,21 0-16,-21 1 0,21-1 0,0-21 15,0 21-15,0-20 0,0-1 0,0 0 16,0 0-16,0 0 0,21-21 16,0 0-16,0 0 0,0 0 15,0 0-15,1 0 0,-1 0 0,21 0 16,-21-21-16,0 0 0,22 21 0,-22-21 16,0 0-16,0-1 0,22 1 15,-22 0-15,0 0 0,0-21 16,0 20-16,-21 1 0,21 0 0,-21 0 15,0 0-15,0 0 0,0-1 0,0 1 16,0 0 0,-21 21-16,0 0 0,0 0 0,0 0 15,0 0-15,-1 0 0,22 21 0,-21-21 16,21 21-16,0 1 16,0-1-1,21-21-15,1 0 0,-1 0 0,0 0 16,0 0-16,0 21 0,0-21 15,-21 21-15,22-21 0,-22 21 16,0 0-16,0 1 16,0-1-16,0 0 15,0 0-15,0 0 0,0 0 0,-22 1 16,22-1-16,0 0 0,0 0 16,0 0-16,22-21 15,-1 21-15,0-21 16,0 0-16,0 0 0,0 0 15,1 0-15,-1 0 0,0-21 0,0 0 16,0 21-16,0-21 0,-21 0 16,22 21-16,-1-21 0,-21-22 0,21 22 15,0 0-15,-21 0 0,0 0 0,21-22 16,0 22-16,-21 0 0,22 0 0,-22 0 16,-22 42 30,22 0-46,-21 0 0,21 0 16,-21 0-16,21 1 0,-21-1 16,21 0-16,0 0 0,0 0 0,0 0 15,0 1-15,0-1 0,0 0 16,21-21-16,0 0 16,0 0-16,1 0 0,-1 0 0,0 0 15,0 0-15,0-21 0,0 0 16,1-1-16,-1 1 15,0 0-15,0 0 0,-21 0 0,21 0 16,-21-1-16,21 1 0,-21 0 0,22 0 16,-22 0-16,0 0 0,0-1 15,-22 22 1,1 22 0,0-1-16,21 0 0,-21 0 0,0 0 15,21 0-15,0 1 0,0-1 16,-21 0-16,21 0 0,0 0 0,0 0 15,0 1-15,0-1 0,0 0 16,21-21-16,0 21 16,0-21-16,0 0 0,0 0 0,1 0 15,-1 0-15,21 0 0,-21 0 16,0 0-16,1-21 0,20 21 0</inkml:trace>
  <inkml:trace contextRef="#ctx0" brushRef="#br1" timeOffset="21872.39">13610 2963 0,'0'-42'15,"0"21"-15,-21 21 32,0 0-32,0 0 15,-1 0-15,1 21 0,0 0 0,21 0 16,-21 1-16,0-1 0,0 0 0,-1 0 15,22 0-15,0 0 0,-21 22 16,21-22-16,0 0 0,0 0 0,0 0 16,0 1-16,0-1 0,0 0 0,21 0 15,1 0-15,-1-21 16,0 21-16,0-21 0,0 0 16,0 0-16,1 0 0,-1 0 15,0 0-15,0 0 0,21 0 0,-42-21 16,43 0-16,-22 21 0,0-21 0</inkml:trace>
  <inkml:trace contextRef="#ctx0" brushRef="#br1" timeOffset="22212.19">14224 2180 0,'0'0'0,"-21"-21"0,-22 0 15,22 0-15,0 21 0,0 0 16,0 0-16,0 0 0,-1 21 16,22 0-16,-21 0 0,21 0 15,-21 22-15,21-1 0,0 22 16,0-22-16,0 21 0,0 1 0,0-1 16,0 1-16,0-22 0,-21 22 0,21-1 15,0-20-15,-21-1 0,21 0 0,0 1 16,0-1-16,0-21 0,0 21 15,0-20-15,0-1 0,0 0 0,0 0 16,0 0-16,0 0 0,0 1 16,21-22-1,0 0-15,0-22 16,0 1-16,1 21 16,-1-21-16,0 0 0</inkml:trace>
  <inkml:trace contextRef="#ctx0" brushRef="#br1" timeOffset="22583.91">14372 2879 0,'0'0'0,"0"-21"0,0-1 0,-21 22 31,0 0-31,21 22 0,-21-22 16,-1 21-16,22 0 0,-21 0 0,21 0 16,0 22-16,-21-22 0,21 0 0,-21 0 15,21 0-15,0 0 0,0 1 16,0-1-16,0 0 0,21 0 15,0-21-15,0 0 0,1 21 16,-1-21-16,21 0 0,-21 0 16,0 0-16,1 0 0,-1-21 0,0 0 15,0 21-15,0-21 0,0 0 16,1-1-16,-1 1 0,0 0 0,-21 0 16,0-21-16,0 20 0,0 1 0,0 0 15,0-21-15,-21 21 0,21-1 16,-43 22-16,22 0 0,0 0 15,0 0-15,0 0 0,-22 0 0,22 0 16,0 0-16,0 0 0,0 0 0,21 22 16,0-1-16,0 0 15,21-21 1,0 21-16,0-21 0,0 0 16,22 0-16</inkml:trace>
  <inkml:trace contextRef="#ctx0" brushRef="#br1" timeOffset="23007.68">14859 2900 0,'0'0'0,"-42"-42"15,42 20-15,0 1 0,0 0 16,0 0-16,21 21 16,0 0-16,0 0 15,0 0-15,0 0 0,1 21 0,-1-21 16,0 21-16,-21 0 0,21 1 0,0 20 15,-21-21-15,21 0 0,-21 22 0,0-22 16,0 0-16,0 21 0,0-21 16,0 22-16,-21-22 0,0 0 0,21 0 15,-21 22-15,21-22 0,-21 0 16,0-21-16,21-21 47,0 0-47,0-1 0,0 1 0,21 0 0,0 0 15,0 0-15,0-22 0,0 22 16,1-21-16,-1 21 0,21-22 16,-21 1-16,22 0 0,-22 21 0,21-22 15,-21 1-15,22 21 0,-22 0 0,0-1 16,0 1-16,0 0 0,0 21 0,1-21 16,-1 21-1</inkml:trace>
  <inkml:trace contextRef="#ctx0" brushRef="#br1" timeOffset="23359.17">14012 2350 0,'0'0'0,"-21"-22"0,42 22 16,0 0 0,22-21-16,-1 21 0,22 0 15,-22 0-15,21 0 0,1-21 0,-1 21 16,-20 0-16,20 0 0,1 0 0,-22-21 15,0 21-15,1 0 0,-1 0 16,-21 0-16,22 0 0,-22 0 0,0 0 16,-21-21-16,21 21 0,-42 0 47,0 0-47,-22 0 15,22 0-15,-21 0 0,0 0 0</inkml:trace>
  <inkml:trace contextRef="#ctx0" brushRef="#br1" timeOffset="23828.03">11832 2286 0,'0'0'0,"21"0"31,0 0-31,22 21 16,-1-21-16,0 0 0,22 0 0,-22 0 15,22 0-15,20 0 0,-41 0 16,20 0-16,1 0 0,-22 0 16,0 0-16,1 0 0,-1 0 0,0 0 15,-20 0-15,-1 0 0,0 0 0,0 0 16,-21 21 46,-21-21-62,0 22 16,21-1 0</inkml:trace>
  <inkml:trace contextRef="#ctx0" brushRef="#br1" timeOffset="37824.21">16298 2159 0,'0'0'0,"-21"0"16,0 0-16,0 0 0,0 0 15,-1 0-15,1 0 16,21-21-16,-21 21 16,21-21-1,21 21 17,0-21-32,1 21 15,-1 0-15,21 0 0,0 0 0,-20-22 16,20 22-16,0 0 0,1 0 15,-1 0-15,0 0 0,-21-21 0,22 21 16,-22 0-16,21 0 0,-21 0 0,1 0 16,-44 0 15,-20 0-31,21 0 16,0 0-16,-22 0 15,22 0-15,-21 0 0,21 0 0,-22 0 16,22 0-16,-21 0 0,21 0 0,0 0 15,-22 0-15,22 0 0,0 0 16,-21 0-16,20 0 0,1 0 0,0 0 16,0 0-16,0 0 15,0 0-15,21 21 16,0 1 15,0-1-31,0 0 16,0 0-16,0 0 15,0 0-15,-22 1 16,22-1-16,0 0 0,0 0 16,-21 0-16,21 0 0,0 22 0,0-1 0,0-21 15,0 22-15,0-1 16,0 0-16,-21 1 0,21 20 0,-21-21 16,21 1-16,-21-1 0,21 22 0,0-22 15,0 0-15,-21 22 0,21-22 16,0 0-16,-22 1 0,22 20 0,0-20 15,0-1-15,0 0 0,0 1 0,0-22 16,22 21-16,-22 0 0,21-20 0,0-1 16,-21 0-16,21 0 0,0 0 15,0 0-15,1 1 0,-22-1 0,42-21 16,-21 0-16,0 21 0,0-21 16,22 0-16,-22 0 0,21 0 0,1 0 15,-22 0-15,21 0 0,0-21 16,-20 21-16,20-21 0,-21 21 0,0 0 15,0-22-15,1 22 0,-22-21 0,21 21 16,-21-21-16,0 0 16,21 21-16,-21-21 15,0 0-15,0-1 0,0 1 16,0 0-16</inkml:trace>
  <inkml:trace contextRef="#ctx0" brushRef="#br1" timeOffset="38124.19">16849 2900 0,'0'0'16,"0"-21"-16,0 0 0,0-1 16,0 44 15,0-1-31,0 0 0,0 0 15,0 0-15,0 0 0,0 1 0,0-1 16,0 0-16,0 0 0,0 0 16,0 0-16,0 1 0,0-1 15,0 0-15,0 0 0,0 0 16,0-42 15,0 0-15,0 0-16,21 0 0,-21-1 0</inkml:trace>
  <inkml:trace contextRef="#ctx0" brushRef="#br1" timeOffset="38421.05">16849 2667 0,'0'0'16,"0"-21"-16,-22 21 0,22-21 16,-21 21-16,0 0 15,42 0 16,0 0-15,1 0-16,-22-21 16,0-1-16,0 1 15,0 0-15,-22 21 16,22-21-16,-21 21 16,0 0-16,0 0 15,0 0-15,21 21 16,0 0-16,0 0 15,0 1-15,0-1 0,0 21 0,0-21 16,0 0-16,21-21 0,0 22 0,-21-1 16,21 0-16,0-21 0</inkml:trace>
  <inkml:trace contextRef="#ctx0" brushRef="#br1" timeOffset="38940.76">17272 2815 0,'-21'0'0,"0"0"16,-1 0-1,22 21-15,0 1 0,0-1 16,-21 0-16,21 0 0,0 0 16,0 0-16,0 1 0,0-1 15,0 0-15,0 0 0,0 0 0,0 0 16,0 1-16,0-1 0,0 0 0,0 0 15,0 0-15,0 0 16,-21-42 15,21 0-15,0 0-16,0 0 0,0 0 0,0-1 16,0 1-16,0 0 15,0-21-15,0 21 0,21-1 0,0-20 16,-21 21-16,22 0 0,-1 0 0,0-22 15,0 22-15,0 21 0,22-21 16,-22 0-16,0 21 0,0 0 0,21 0 16,-20 0-16,-1 0 0,0 21 0,0 0 15,0 0-15,-21 22 0,0-22 16,0 0-16,0 21 0,0-21 0,0 22 16,0-22-16,0 0 0,0 0 0,0 22 15,0-22-15,0 0 0,-21 0 16,21 0-16,0 0 15,0-42 17,0 0-17,21 0-15,-21 0 16</inkml:trace>
  <inkml:trace contextRef="#ctx0" brushRef="#br1" timeOffset="39199.61">17822 2815 0,'0'0'16,"0"-21"0,0 0-16,0 42 31,0 0-31,0 0 0,0 22 16,0-22-16,0 0 0,0 0 0,0 22 15,-21-22-15,21 0 0,-21 0 16,21 0-16,0 0 0,0 1 0,0-1 15,0 0-15,0 0 0,0 0 16,21-42 15,0 0-31,-21 0 0,21 0 16,-21-1-16,22 1 0</inkml:trace>
  <inkml:trace contextRef="#ctx0" brushRef="#br1" timeOffset="39503.08">17907 2625 0,'0'0'0,"-21"-21"0,21-22 0,-21 22 16,-1 21-16,1-21 0,0 21 16,0 0-16,0 0 0,0 0 0,-1 0 15,22 21-15,0 0 16,22-21 0,-1 0-1,0 0-15,0 0 0,0 0 16,0 0-16,-21-21 15,0 0-15,0 0 16,0 0-16,0-1 0,-21 1 16,0 0-16,0 21 15,0 0-15,0 0 0,-1 0 16,1 0-16,21 21 16,0 0-16,0 1 15,0-1-15,0 0 0,0 0 16,21-21-16,1 0 0,-1 21 0,0-21 15</inkml:trace>
  <inkml:trace contextRef="#ctx0" brushRef="#br1" timeOffset="39847.23">18351 2265 0,'0'0'0,"0"-21"0,0-22 16,0 22-16,0 0 0,-21 21 31,0 0-31,0 0 0,21 21 16,-21-21-16,21 43 0,-21-22 15,21 21-15,-22-21 0,22 43 0,-21-22 0,0 22 16,21-22-16,-21 21 16,21 1-16,0-1 0,-21-20 0,21 20 15,0-20-15,-21-1 0,21 0 0,0 1 16,0-22-16,0 21 0,0-21 0,0 0 15,0 22-15,0-22 0,21-21 16,0 21-16,-21 0 0,21-21 0,0 0 16,0 0-16,1 0 0,-1 0 15,0 0-15,-21-21 0,21 0 0,0 0 16,0 21-16,-21-21 0,0-1 16,22 1-16,-1 0 0,-21 0 0,0 0 15</inkml:trace>
  <inkml:trace contextRef="#ctx0" brushRef="#br1" timeOffset="40043.11">18097 2752 0,'0'0'0,"-21"0"16,21-21 0,21 21-16,1 0 0,-1 0 0,0 0 15,0 0-15,0 0 0,0-22 0,1 22 16,-1 0-16,0 0 0,0-21 0,0 21 15,0 0-15,1 0 0,-1 0 16,0 0 0,0 0-16,0 0 0</inkml:trace>
  <inkml:trace contextRef="#ctx0" brushRef="#br1" timeOffset="41107.01">19050 3006 0,'0'0'0,"0"-21"0,0-1 16,0 1-16,0 0 0,0 0 15,0 0-15,0 0 0,0-1 0,0-20 16,0 21-16,0 0 0,-21-22 15,21 22-15,-21 0 0,-1 0 0,22 0 16,-21 0-16,0 21 0,0 0 0,0 0 16,0 0-16,-1 0 0,1 0 15,0 21-15,-21 21 0,21-21 0,-1 22 16,-20-22-16,21 21 0,0 0 0,21 1 16,-21-1-16,21-21 0,0 22 0,0-1 15,0-21-15,0 21 16,0-20-16,0-1 0,0 0 0,21 0 15,0 0-15,0-21 0,0 0 0,22 0 16,-22 0-16,21 0 0,-21 0 16,22 0-16,-22-21 0,0 21 0,21-21 15,-21 0-15,1 0 0,-1-1 0,-21 1 16,21-21-16,-21 21 0,21 0 16,-21-22-16,0 1 0,0 21 0,0-22 15,0 1-15,0 21 0,0-21 0,0 20 16,0 1-16,0 0 15,-21 21-15,0 0 0,21 21 16,-21 0-16,21 22 0,-22-22 16,22 0-16,-21 21 0,21-20 15,0 20-15,0 0 0,0-21 16,0 1-16,0 20 0,0-21 0,21 0 16,1 0-16,-1 1 0,0-1 0,0-21 15,0 0-15,0 21 0,1-21 16,20 0-16,-21 0 0,21 0 0,-20 0 15,20-21-15,-21 0 0,0-1 0,22 22 16,-22-21-16,0-21 0,0 21 0,0 0 16,-21-22-16,21 1 0,1 0 15,-22-1-15,21 1 0,-21-22 0,0 1 16,21 21-16,-21-22 0,0 22 16,0-1-16,0 1 0,0 0 15,0 21-15,0-22 0,0 22 0,-21 0 16,21 0-16,-21 21 0,-1 0 15,1 0 1,0 21-16,21 0 0,0 21 16,0-20-16,0 20 0,-21 21 0,21-20 15,0 20-15,0 1 0,0-22 16,0 22-16,0-22 0,0 0 0,0 1 16,0-1-16,0 0 0,0-21 0,21 22 15,0-22-15,0 0 0,-21 0 0,22 0 16,-1-21-16,0 22 15,0-22-15,0 0 0,0 0 0,1 0 16,-1 0-16,0 0 0,0-22 0,0 22 16,0-21-16,1 0 0,-22 0 15,21 0-15,-21 0 0,21-1 0,-21 1 16,0 0-16,0 0 0,0 0 0,0 0 16,0-1-16,-21 44 31,21-1-31,-21-21 0,21 21 15,0 0-15,0 0 0,0 0 0,0 1 16,0-1-16,0 0 16,0 0-16,0 0 15,0-42 32,21 0-47,-21 0 0</inkml:trace>
  <inkml:trace contextRef="#ctx0" brushRef="#br1" timeOffset="41287.91">19918 2646 0,'0'0'0,"-21"0"16,21-21 0,-22 21-1,44 0 32,-1 0-31</inkml:trace>
  <inkml:trace contextRef="#ctx0" brushRef="#br1" timeOffset="41841.58">20108 2794 0,'0'21'15,"21"-21"17,1 0-32,-1 0 15,-21 21 1,0 1-16,0-1 16,0 0-16,-21 0 0,-1 0 15,1 0-15,0 1 0,0-1 0,-21 0 16,20 0-16,1 0 0,0 0 15,0-21-15,0 22 0,0-22 0,-1 0 16,22 21-16,22-21 31,-1 0-31,0 0 16,0 0-16,0 0 0,0 0 0,1 0 16,-1 0-16,0 0 0,0 0 0,0 21 15,0-21-15,1 21 0,20 0 0,-21 0 16,0-21-16,22 22 0,-22-1 15,0 21-15,0-21 0,0 0 0,-21 1 16,0 20-16,0-21 0,0 0 0,0 22 16,0-1-16,0-21 0,-21 21 0,0 1 15,0-1-15,-22 0 0,22-20 0,-21 20 16,0 0-16,-1-21 0,1 1 16,0-1-16,-1 0 0,1 0 15,0-21-15,20 0 0,-20 21 0,0-21 16,21 0-16,-22 0 0,22 0 0,0-21 15,0 21-15,0-21 0,21 0 0,-22 21 16,22-21-16,0-1 16,0 1-16,22 0 0,-1 0 15,0 21-15,0-21 0,0 0 0,0 21 16,1-22-16,-1 1 0,0 0 0,0 0 16,21 0-16,-20 0 0</inkml:trace>
  <inkml:trace contextRef="#ctx0" brushRef="#br1" timeOffset="42219.38">20489 3027 0,'0'0'0,"0"-21"31,21 21-15,-21-21-16,22-1 0,-1 22 15,0-21-15,21 21 0,-21-21 16,1 0-16,-1 0 16,-21 0-16,21-1 0,-21 1 0,0 0 0,0 0 15,0 0-15,-21 21 16,0-21-16,-1 21 0,-20 0 16,21 0-16,-21 21 0,20 0 0,1 0 15,-21 21-15,21-20 0,0-1 0,-1 21 16,1 0-16,0-20 0,21 20 15,0-21-15,0 0 0,0 22 0,0-22 16,21 0-16,0 0 0,1 0 0,-1 0 16,0-21-16,0 22 0,21-22 0,-20 0 15,20 0-15,-21 0 0,21 0 16,-20 0-16,-1 0 0,0-22 16,0 22-16,0-21 0,0 0 0,1 0 0</inkml:trace>
  <inkml:trace contextRef="#ctx0" brushRef="#br1" timeOffset="42936.71">21632 2561 0,'0'0'0,"0"-21"0,21 0 0,-21 0 16,0 42 15,0 0-31,0 0 16,0 22-16,0-1 0,0 0 0,0 1 16,0-1-16,0 0 0,0 1 15,0-22-15,0 21 0,0 0 0,-21-20 16,21 20-16,-21-21 0,21 0 0,0 0 15,0 1-15,-21-22 0,21 21 0,-21-21 16,21-21 15,0-1-15,0 1-16,0 0 0,0 0 16,0 0-16,0-22 0,0 22 15,0-21-15,21 0 0,0 20 0,0-20 16,0 0-16,1-1 0,-1 1 0,21 21 15,-21-21-15,22 20 0,-22 1 16,21 0-16,0 0 0,-20 21 0,20 0 16,0 0-16,-21 21 0,22 0 0,-22 0 15,0 22-15,-21-22 0,0 21 16,21 1-16,-21-1 0,0 0 0,0-21 16,0 22-16,-21-22 0,0 21 0,0-21 15,0 1-15,-1-1 0,22 0 0,-21 0 16,0 0-16,0 0 15,42-42 32,-21 0-47,21 21 0,0-21 0</inkml:trace>
  <inkml:trace contextRef="#ctx0" brushRef="#br1" timeOffset="43340.48">22415 2752 0,'0'-21'0,"0"42"0,0-64 0,0 22 0,0 0 16,0 0-16,0 0 16,-21 21-1,0 0-15,0 21 16,0 0-16,21 0 0,-21 0 16,-1 22-16,1-22 0,0 0 0,21 21 15,-21-20-15,21 20 0,-21-21 0,21 0 16,0 0-16,0 1 0,0-1 0,0 0 15,0 0-15,21 0 16,0-21-16,0 0 0,0 0 0,1 0 16,20 0-16,-21 0 0,21 0 0,-20 0 15,20-21-15,-21 0 0,0 21 0,22-21 16,-22 0-16,0-1 0,0 1 16,-21 0-16,0-21 0,0 21 0,0-22 15,0 22-15,0-21 0,0 21 16,-21-1-16,0 1 0,0 0 0,-1 0 15,1 21-15,0 0 0,0 0 16,-21 0-16,20 0 0,1 0 0,0 21 16,0-21-16,0 21 0,21 0 0,0 1 15,0-1-15,0 0 0,0 0 16,42-21-16,-21 0 0,22 21 16,-22-21-16,21 0 0</inkml:trace>
  <inkml:trace contextRef="#ctx0" brushRef="#br1" timeOffset="43815.21">23029 2667 0,'0'0'0,"0"-21"15,0 0-15,-21 21 32,0 21-17,21 0-15,-21 0 0,21 0 0,-21 1 16,21-1-16,0 21 0,0-21 15,0 0-15,0 1 0,-22-1 0,22 21 16,0-21-16,0 0 0,-21 1 16,21-1-16,0 0 15,-21-21 17,21-21-17,0 0-15,0-1 0,0 1 16,0 0-16,0 0 0,0-21 15,21 20-15,-21-20 0,21 21 0,1-21 16,-1-1-16,21 22 0,-21-21 0,0 21 16,22-1-16,-22 1 15,0 21-15,21 0 0,-20 0 0,-1 0 0,0 0 16,0 21-16,0 1 0,0-1 16,-21 0-16,0 21 0,0-21 15,0 1-15,0 20 0,0-21 0,0 21 16,0-20-16,0-1 0,0 0 0,0 0 15,0 0-15,-21-21 0,21 21 0,-21-21 16,0 22-16,21-44 31,0 1-15</inkml:trace>
  <inkml:trace contextRef="#ctx0" brushRef="#br1" timeOffset="44447.21">24066 2455 0,'0'0'0,"43"-42"16,-22 42-16,0-21 0,0 0 15,-21 0-15,21-1 0,-21 1 16,0 0-16,0 0 15,-21 21-15,0 0 16,0 0-16,0 0 0,-22 0 0,1 0 16,21 0-16,-21 21 0,20 0 0,-20 0 15,21 1-15,0-1 16,21 0-16,0 21 0,0-21 0,0 1 16,0-1-16,0 21 0,0-21 0,0 0 0,42 1 15,-21-1-15,0 0 16,1 21-16,-1-21 0,0 1 0,0-1 15,0 0-15,0 0 0,1 0 0,-1 0 16,-21 1-16,0-1 16,0 0-16,-21 0 15,-1-21-15,1 0 0,-21 0 16,21 0-16,-22 0 0,1 0 0,21 0 16,-21 0-16,20 0 0,-20 0 15,21 0-15,0 0 0,0 0 16,-1-21-16,22 0 15,0 0-15,0-1 32,22 22-17,-1-21-15,0 21 0,0-21 16,0 21-16,22-21 0</inkml:trace>
  <inkml:trace contextRef="#ctx0" brushRef="#br1" timeOffset="44772.04">24680 2096 0,'0'0'0,"0"-22"0,21 1 0,-21 0 16,22 0-16,-22 0 0,-22 42 31,1 0-31,0 21 16,0-20-16,21 20 0,-21 21 0,0-20 15,-1-1-15,1 22 0,0-1 0,0 1 16,0-22-16,0 21 0,21-20 16,-22-1-16,22 0 0,-21 1 15,21-22-15,0 21 0,0-21 0,0 1 0,0-1 16,0 0-16,0 0 16,21-21-1,1 0-15,-1 0 0,0 0 16,0-21-16,-21 0 0,21 21 15,-21-21-15,0-1 0,21 22 0,-21-21 16,22 0-16</inkml:trace>
  <inkml:trace contextRef="#ctx0" brushRef="#br1" timeOffset="44955.93">24363 2646 0,'0'0'15,"-21"0"1,21-21-16,21 21 15,0 0-15,0 0 16,0-21-16,22 21 0,-22 0 16,0 0-16,21 0 0,-21 0 0,1 0 15,-1 0-15,0 0 0,0 0 0,0-22 16,0 22-16,1 0 0,-1 0 16</inkml:trace>
  <inkml:trace contextRef="#ctx0" brushRef="#br1" timeOffset="45523.6">25061 2773 0,'21'-21'15,"1"0"-15,-22-1 16,21 1-16,-21 0 0,0 0 15,0 0-15,0 0 0,0-1 0,0 1 16,0 0-16,0 0 16,-21 0-16,-1 21 0,1 0 15,0 0-15,0 0 0,-21 0 0,20 21 16,1 0-16,-21 0 0,21 0 16,-22 22-16,22-1 0,0-21 15,0 22-15,0-22 0,21 21 0,0-21 16,0 0-16,0 1 0,0-1 0,0 0 15,0 0-15,21-21 0,0 0 16,0 0-16,0 0 0,1 0 0,-1 0 16,21 0-16,-21 0 0,0 0 0,1-21 15,-1 21-15,0-21 0,-21 0 16,21 21-16,0-22 0,-21 1 0,21 0 16,-21 0-16,0 0 0,22 0 0,-22-1 15,0 1-15,21 0 0,-21 0 16,0 0-16,0 42 31,0 0-15,0 0-16,0 0 0,0 1 15,0-1-15,0 0 0,0 0 0,0 0 16,0 0-16,0 1 0,0-1 0,0 0 16,0 0-16,0 0 15,21-21-15,0 0 16,0 0-16,0 0 15,1 0-15,-1 0 0,-21-21 0,21 0 16,0 21-16</inkml:trace>
  <inkml:trace contextRef="#ctx0" brushRef="#br1" timeOffset="46431.33">25569 2096 0,'0'0'15,"0"-22"-15,0 1 0,0 0 0,0 42 32,0 0-17,0 1-15,0 20 0,0-21 16,0 21-16,0 1 0,0-1 0,0 0 16,-21 22-16,0-22 0,0 1 0,0 20 15,21-21-15,-22 1 0,22-1 16,-21 0-16,21 1 0,0-22 15,0 0-15,0 21 0,0-20 0,0-1 16,21 0-16,1-21 0,-22 21 0,21-21 16,0 0-16,0 0 0,0 0 15,0 0-15,1 0 16,-1 0-16,-21-21 0,0 0 0,21 21 16,0-21-16,-21-1 0,0 1 0,0 0 15,21 0-15,-21 0 0,0 0 16,21-1-16,-21 44 31,0-1-15,0 0-16,0 0 0,-21 0 15,21 0-15,0 1 0,0-1 16,0 0-16,0 0 16,21-21-1,1 0-15,-1 0 16,0 0-16,0 0 0,0-21 15,0 0-15,1 21 0,-1-21 16,0-1-16,0 1 0,0 0 16,0 0-16,1 0 0,-1-22 0,0 22 15,0 0-15,0 0 0,0 0 16,1 0-16,-22-1 16,21 22-16,-21 22 15,0-1 1,0 0-1,0-42 32,21 0-31,-21-1-16,0 1 16,0 0-16,-21 21 31,0 0-16,-1 21-15,22 0 0,-21 1 0,0-1 16,0 0-16,0 0 0,0 21 16,21-20-16,-22-1 0,1 0 0,21 0 15,-21 0-15,21 0 0,0 1 0,0-1 16,0 0-16,0 0 16,21-21-16,0 0 0,1 21 0,-1-21 15,0 0-15,0 0 0,0 0 0,0 0 16,1 0-16,-1 0 0,0 0 15,0 0-15,0-21 0,0 21 0,-21-21 16,22 0-16,-22 0 16,21 21-16,-21-22 0,0 1 0,0 0 15,0 0-15,0 0 0</inkml:trace>
  <inkml:trace contextRef="#ctx0" brushRef="#br1" timeOffset="46724.67">26162 2180 0,'0'0'0,"-21"0"15,21 21-15,-21-21 16,21 22 0,21-22-1,0 0 1,-42 0 31,0 0-32,-1 0 1,22 21 0,0 0-1</inkml:trace>
  <inkml:trace contextRef="#ctx0" brushRef="#br1" timeOffset="46992.52">25506 2477 0,'0'0'0,"-21"21"15,-64-21-15,106 0 47,0 0-47,0 0 0,22 0 0,-22 0 16,21 0-16,1 0 0,-22 0 0,0 0 15,21 0-15,-21 0 0,1 0 16,-1 0 0,-21-21-16,0-1 15,21 22 1,0 0-16</inkml:trace>
  <inkml:trace contextRef="#ctx0" brushRef="#br1" timeOffset="47724.1">26416 1778 0,'0'0'0,"0"-21"0,21 21 47,0 0-47,0 0 0,1 0 0,20 0 0,-21-21 15,21 21-15,-20 0 0,20 0 16,0 0-16,-21 0 0,22 0 15,-22 0-15,21 0 0,-21 0 0,1 0 16,-22 21 15,0 0-31,0 0 16,0 0-16,0 22 0,0-22 16,0 21-16,0-21 0,0 22 0,-22-1 15,22-21-15,0 22 0,0-1 16,0 0-16,0 1 0,-21-1 15,0 0-15,21 1 0,0-1 0,-21 0 16,0 1-16,21 20 0,-21-21 0,21 1 16,0-1-16,0 0 0,0-20 15,0 20-15,0 0 0,0 1 0,0-22 16,0 21-16,0-21 0,0 22 0,0-22 16,0 21-16,0-21 0,0 0 15,0 1-15,0-1 0,0 0 0,0 21 16,0-21-16,0 1 0,0-1 15,0 0-15,0 0 0,0 0 16,-22 0-16,1 1 16,0-22-16,21 21 15,-21-21-15,21 21 0,-21-21 0,0 0 16,-1 0-16,1 0 0,0 0 0,0 0 16,0 0-16,-22 0 0,22 0 15,0 0-15,0 0 0,0 0 0,0 0 16,-1 0-16,1 0 0,0 0 15,0 0-15,0 0 79,0 0-64</inkml:trace>
  <inkml:trace contextRef="#ctx0" brushRef="#br1" timeOffset="52628.33">1312 5376 0,'0'0'0,"0"-21"16,-21 21-16,21-21 16,-21 21-1,21-21 1,0 0 15,0 0-31,0-1 16,0 1-16,0 0 15,0 0-15,0 0 16,21 0-16,0-1 0,0 1 0,1 0 16,-1 0-16,21 0 0,-21 21 0,0-21 15,22 21-15,-22 0 0,21 0 16,-21 0-16,22 21 0,-22 0 15,0 0-15,21 0 0,-20 0 0,-1 22 16,-21-22-16,0 21 0,21-21 0,-21 22 16,0-22-16,0 0 0,0 21 15,0-20-15,-21-1 0,21 0 0,-21 0 16,-1 0-16,1 0 16,0-21-16,21-21 46,0 0-46,0 0 0,0 0 0,21 0 16,0-1-16,-21-20 0,22 21 16,-1-21-16,0 20 0,0-20 0,0 21 15,0-21-15,1 20 0,-1-20 16,0 21-16,21 0 0,-21 0 0,1-1 16,20 22-16,-21 0 0,0 0 15,0 0-15,22 0 0,-22 22 0,0-1 16,0 0-16,-21 21 0,0-21 15,21 22-15,-21-1 0,0-21 0,0 22 16,0-1-16,0-21 0,0 21 16,-21-20-16,21-1 0,-21 21 0,21-21 15,-21 0-15,21 1 16,0-44 31,21 1-47,-21 0 0,21 0 0,0 0 15</inkml:trace>
  <inkml:trace contextRef="#ctx0" brushRef="#br1" timeOffset="53731.8">2688 5228 0,'21'0'15,"0"0"-15,1 0 16,-1-21-16,0 0 16,0 0-16,0 0 0,0-1 15,1 1-15,-22 0 0,0 0 0,0 0 16,0 0-16,0-22 0,0 22 16,0 0-16,0 0 0,0 0 0,-22-1 15,1 22-15,0 0 16,0 0-16,0 0 15,0 0-15,-1 22 0,22-1 0,-21 0 16,0 21-16,0-21 0,21 22 16,-21-1-16,21 0 0,-21 1 0,21-1 15,0-21-15,-22 22 0,22-1 0,0-21 16,0 21-16,0-20 0,0-1 16,0 0-16,0 0 0,22 0 0,-1 0 15,0-21-15,0 0 0,0 0 16,0 0-16,1 0 0,20 0 0,-21 0 15,0 0-15,22-21 0,-22 0 0,0 0 16,21 21-16,-21-21 16,1-22-16,-1 22 0,0 0 0,0 0 15,0-21-15,0 20 0,-21 1 0,0-21 16,0 21-16,22 0 0,-22-1 16,21 1-16,-21 0 0,0 0 0,0 42 46,0 0-46,0 0 0,0 1 0,0 20 16,0-21-16,0 0 0,0 22 16,0-22-16,0 0 0,0 0 0,0 0 15,0 0-15,0 1 0,0-1 16,0 0-16,0 0 16,21-21-16,0 0 0,0 0 15,0 0-15,1 0 0,20-21 0,-21 0 16,0 21-16,0-21 0,1-1 15,-1 1-15,0 0 0,0 0 0,0 0 16,0 0-16,-21-1 0,22 1 0,-22-21 16,0 21-16,0 0 0,0-1 15,0 1-15,0 0 0,0 42 32,0 0-32,0 1 15,0-1-15,0 0 0,0 0 0,0 0 16,0 0-16,0 1 0,0-1 15,0 0-15,0 0 0,0 0 16,0 0-16,0 1 0,21-1 0,0-21 16,0 21-16,0-21 0,0 0 15,1 0-15,20 0 0,-21 0 16,21 0-16,-20-21 0,20 21 0,-21-21 16,21-1-16,-20 1 0,20 0 0,-21 0 15,0 0-15,0 0 0,-21-22 16,0 22-16,22-21 0,-22 21 0,0-22 15,0 1-15,0 0 0,0 20 0,-22-20 16,22 0-16,-21 21 0,0-1 16,0 1-16,0 0 0,-22 21 15,22 0-15,0 0 0,0 0 0,0 0 16,21 21-16,0 0 16,0 1-1,21-22-15,0 0 0,0 0 16,0 0-16,1 0 15,-1 0-15,0 0 0,0-22 0,0 22 16,0 0-16,-21-21 0,22 21 16,-1 0-1,-21-21-15,21 21 32,0-21-17</inkml:trace>
  <inkml:trace contextRef="#ctx0" brushRef="#br1" timeOffset="54811.27">6371 5080 0,'0'0'0,"-21"0"0,0 0 0,0 0 0,-1 0 15,1 0-15,0 0 0,0 0 16,0 0-16,0 0 16,-1 0-16,1 0 0,0 0 0,0 0 15,0 0-15,0 0 0,-1 0 16,1 0-16,0 0 16,0 0-16,0 0 15,42 0 16,0 0-31,0 21 16,0-21-16,1 0 0,20 0 0,0 0 16,1 0-16,-1 0 0,0 0 0,1 0 15,20 0-15,1 0 0,20 0 16,-20 0-16,20 0 0,1 0 0,0 0 16,-22 0-16,22 0 0,0 0 0,-1 0 15,-20 0-15,20-21 0,-20 21 16,-1 0-16,1 0 0,-1 0 0,-20-21 15,-1 21-15,22 0 0,-43 0 16,21 0-16,-21 0 0,0-21 0,1 21 16,-22-21-16,-22-1 15,1 22 1,0 0-16,0 0 0,0-21 0,0 21 16,-22 0-16,22-21 0,0 21 0,-21 0 15,20-21-15,-20 21 0,21-21 16,0 21-16,-22 0 0,22 0 0,0 0 15,0 0-15,0 0 0,21-21 0,-21 21 16,42 0 15,0 0-15,0 0-16,0 0 0,0 0 0,1 0 16,-1 0-16,0 0 0,0 0 15,0 0-15,0 0 0,1 0 0,-1 0 16,0 0-16,0 0 0,0 0 15,0 0-15,1 0 0,-22 21 16,0 0 0,0 0-16,0 0 15,0 0-15,-22 1 0,1-1 0,0 0 16,0 0-16,0 0 0,0 0 16,-1 1-16,1-1 0,0-21 0,21 21 15,-21 0-15,0 0 0,21 0 16,-21-21-16,21 22 0,0-1 0,-22-21 15,22 21-15,22-21 47,-1-21-47</inkml:trace>
  <inkml:trace contextRef="#ctx0" brushRef="#br1" timeOffset="55563.35">9250 4720 0,'0'0'16,"0"-21"-16,0-21 16,0 21-16,0-1 0,0 1 15,-21 21 1,-1 0-16,1 0 16,0 0-16,0 0 0,0 21 0,0-21 15,-22 22-15,22 20 0,-21-21 0,21 21 16,-1-20-16,-20 20 0,21 0 15,0 1-15,21-1 0,0 0 0,-21 1 16,21-1-16,0-21 0,0 21 0,0 1 16,21-22-16,0 0 0,0 0 0,0 0 15,0 1-15,1-1 0,20-21 16,-21 21-16,21-21 0,-20 0 0,20 0 16,-21 0-16,21 0 0,1 0 0,-22 0 15,21-21-15,-21 0 0,22-1 0,-22 1 16,21 0-16,-21 0 15,22 0-15,-22 0 0,0-22 0,0 22 16,0-21-16,-21 21 0,0-22 0,0 1 16,0 0-16,0-1 0,-21 22 0,-21-21 15,21-1-15,0 22 0,-1-21 16,-20 21-16,21 0 0,0 21 0,-22-22 16,22 22-16,-21 0 0,21 0 0,0 0 15,-22 0-15,22 22 0,0-1 0,0 0 16,0 0-16,-1 0 0,1 0 15,21 22-15,0-22 0,0 21 0,0-21 16,0 22-16,0-22 0,0 0 0,0 21 16,21-20-16,1-22 0,-1 21 15,0 0-15,0-21 0,21 0 16</inkml:trace>
  <inkml:trace contextRef="#ctx0" brushRef="#br1" timeOffset="55948.13">10033 4699 0,'0'0'0,"-42"-21"15,20 21 1,1 0-16,0 0 16,0 0-16,21 21 15,0 0-15,0 0 0,0 1 0,0 20 16,-21 0-16,21-21 0,0 22 15,0-1-15,0 22 0,0-22 0,0 21 16,0-20-16,0 20 0,-21 1 0,21-1 16,0 1-16,0-1 0,0 22 0,0 0 15,0-22-15,-22 22 0,22-1 0,-21-20 16,21-1-16,-21 22 0,21-21 0,0-22 16,0 21-16,0 1 0,-21-22 15,21 1-15,0-1 0,0 0 0,0-21 16,0 1-16,0-1 0,0 0 15,0 0-15,0-42 32,0 0-32,0 0 0,0-1 15,0 1-15,0 0 0,21 0 0,-21-21 16,21 20-16,-21-20 0</inkml:trace>
  <inkml:trace contextRef="#ctx0" brushRef="#br1" timeOffset="56275.99">9906 5165 0,'0'0'0,"0"-21"15,-21-22-15,21 22 0,-21-21 0,21 21 16,0-1-16,0 1 0,0 0 0,0 0 16,0 0-16,21 0 0,0-1 15,21 1-15,-21 0 0,22 0 0,-1 0 16,0 21-16,1 0 0,-1 0 0,0 0 15,1 0-15,-22 21 0,21 0 0,-21 21 16,-21-20-16,0 20 0,0-21 16,0 21-16,0 1 0,-42-22 0,21 21 15,0-21-15,-22 22 0,1-22 16,0 0-16,-1 21 0,1-20 0,0-1 16,-1-21-16,22 21 0,-21 0 15,21-21-15,0 0 0,-1 21 0,44-21 31,-1 0-31,0 0 16,21-21-16,1 0 0</inkml:trace>
  <inkml:trace contextRef="#ctx0" brushRef="#br1" timeOffset="56819.21">10604 5059 0,'0'21'16,"22"-21"-1,-1 0 1,0-21 0,0 21-16,-21-21 0,21 21 0,0-21 15,1-1-15,-1 22 0,0-21 0,0 0 16,0 0-16,0 0 0,1 21 0,-1-21 15,-21-1-15,0 1 0,0 0 16,0 0-16,-21 21 16,-1 0-1,1 0-15,0 0 0,0 21 0,-21 0 16,20 0-16,1 22 16,0-22-16,0 21 0,0 1 0,21-22 15,0 21-15,0-21 0,0 22 0,0-22 16,0 0-16,0 21 0,0-21 0,21 1 15,0-1-15,0-21 16,0 21-16,1-21 0,-1 0 16,0 0-16,0 0 0,21 0 0,-20 0 15,-1 0-15,0-21 0,0 0 0,0 21 16,0-22-16</inkml:trace>
  <inkml:trace contextRef="#ctx0" brushRef="#br1" timeOffset="57259.96">11218 4868 0,'0'0'0,"0"-42"16,21 21-1,1 0-15,-1 21 0,0 0 16,0 0-16,0 0 16,0 0-16,1 0 0,-1 0 0,0 21 15,0 0-15,0 0 0,-21 0 16,0 22-16,0-22 0,0 21 15,21-21-15,-21 22 0,0-22 0,0 0 16,0 21-16,0-20 0,0-1 0,0 0 16,0 0-16,0 0 0,0 0 15,0 1 1,0-44 0,0 1-1,0 0-15,0 0 0,0 0 16,22 0-16,-22-1 0,0 1 15,0 0-15,21-21 0,0 21 0,-21-22 16,21 22-16,-21 0 0,0-21 0,0 20 16,21 1-16,-21 0 0,21 0 0,1 0 15,-1 21 17,0 0-32,-21 21 15,0 0-15,21 0 16,-21 0-16,21-21 15,-21 22-15</inkml:trace>
  <inkml:trace contextRef="#ctx0" brushRef="#br1" timeOffset="57815.41">12192 5038 0,'0'-21'16,"0"-1"-1,0 1-15,0 0 16,0 0-16,0 0 16,0 0-16,0-1 0,0 1 15,-21 0-15,0 21 0,-1 0 16,1 0-16,0 0 0,0 0 16,0 0-16,0 0 0,-1 21 0,1 0 15,0 1-15,0-1 0,21 21 0,-21-21 16,0 22-16,21-22 0,-22 21 15,22-21-15,0 22 0,0-22 0,0 0 16,0 0-16,0 0 0,0 0 0,0 1 16,22-22-16,-1 0 0,0 21 15,0-21-15,0 0 0,22 0 16,-22 0-16,0-21 0,0 21 16,0-22-16,0 1 0,1 21 0,-1-21 15,0 0-15,-21 0 0,0 0 0,21-1 16,-21-20-16,0 21 0,21 0 0,-21 0 15,0-22-15,0 22 0,0 0 16,0 0-16,0 0 0,0-1 0,0 44 31,-21-1-15,21 0-16,0 0 0,0 21 0,0-20 16,0-1-16,0 0 0,0 21 15,0-21-15,0 1 0,0-1 0,0 0 16,0 0-16,0 0 0,0 0 15,21-21 1,0 0-16,1 0 16,-1 0-16,0 0 15,-21-21-15,21 0 0,0 21 0,0-21 16</inkml:trace>
  <inkml:trace contextRef="#ctx0" brushRef="#br1" timeOffset="58130.87">12679 4572 0,'0'0'0,"0"-21"0,0-43 16,0 43-16,0 0 15,0 42 17,0 0-17,0 1-15,0-1 0,0 21 0,0-21 16,0 22-16,-21-1 0,21 0 0,0 1 15,0-1-15,0 0 0,0 1 16,0-1-16,-22 0 0,22 1 16,-21-1-16,21-21 0,0 21 0,0-20 15,0-1-15,0 0 0,0 0 0,0 0 16,0 0-16,0 1 0,21-44 47,-21 1-47,22 21 15,-1-21-15</inkml:trace>
  <inkml:trace contextRef="#ctx0" brushRef="#br1" timeOffset="58547.32">12975 4911 0,'0'0'0,"21"0"0,-21-21 15,-21 21 1,0 21-1,21 0-15,0 0 0,-21-21 16,0 42-16,21-20 0,0-1 0,-22 0 16,22 0-16,-21 0 0,21 0 0,0 1 15,0-1-15,0 0 0,0 0 0,0 0 16,0 0-16,21-21 0,1 0 16,20 22-16,-21-22 15,0 0-15,22 0 0,-22 0 0,21 0 16,0-22-16,-20 1 0,20 21 0,-21-21 15,0 0-15,22 0 0,-43 0 16,21-1-16,-21 1 0,0-21 0,0 21 16,0-22-16,0 22 0,0-21 15,-21 0-15,-1 20 0,1-20 0,0 21 16,0 0-16,-21 21 0,20 0 0,1 0 16,-21 0-16,21 0 0,0 0 0,-22 0 15,22 0-15,0 21 0,0-21 0,0 21 16,21 0-16,-22 0 15,22 1-15,22-22 32,-1 0-32,0 0 0,0 0 15</inkml:trace>
  <inkml:trace contextRef="#ctx0" brushRef="#br1" timeOffset="58810.73">12573 4614 0,'0'0'0,"-21"0"0,0 0 0,42 0 31,21 0-15,-21 0-16,22 0 0,-1 0 16,0-21-16,1 21 0,-1 0 0,21 0 15,-20 0-15,-1 0 0,0 0 16,1 0-16,-1 0 0,-21 0 0,0 0 15,1 0-15,-1-21 0,0 21 16</inkml:trace>
  <inkml:trace contextRef="#ctx0" brushRef="#br1" timeOffset="59347.42">13504 4805 0,'0'0'0,"0"-21"15,21 21 1,1 0-16,-1 21 15,-21 0-15,21-21 0,0 21 16,0 22-16,0-22 0,1 0 0,-1 21 16,-21-21-16,21 22 0,-21-1 0,0-21 15,0 22-15,0-22 0,0 0 16,0 21-16,0-21 0,0 1 0,0-1 16,0 0-16,-21 0 0,0-21 15,21-21 16,0 0-31,0 0 16,21-1-16,0 1 0,0 0 0,0-21 16,0 21-16,1-22 0,20 1 0,-21 21 15,0-22-15,22 1 16,-22 0-16,21 21 0,-21-22 0,0 22 16,22 0-16,-22 0 0,0 0 0,0 21 15,-21-22-15,21 22 0,-21 22 47,22-22 0,-1 0-31</inkml:trace>
  <inkml:trace contextRef="#ctx0" brushRef="#br1" timeOffset="62327.12">15557 5038 0,'0'21'16,"0"0"0,0 0-16,0 0 0,0 1 15,0-1-15,0 0 0,0 0 16,0 0-16,0 0 0,0 1 16,0-1-16,22-42 46,-22-1-46,21 1 0,-21 0 16,0 0-16,0 0 0,21-22 0,-21 1 16,21 21-16,0-21 0,-21-1 15,0-20-15,21 20 0,1 1 0,-22 0 16,21-1-16,0 1 0,0 21 0,0 0 16,0 0-16,1-1 0,-1 1 15,0 21-15,0 0 16,0 0-16,-21 21 15,21-21-15,-21 22 0,0-1 16,0 0-16,0 0 31,0-42 1,0 0-32,0 0 15,0-1-15,0 1 0,-21 0 16,0 0-16,0 0 15,0 21 1,0 0-16,-1 0 16,1 21-16,0 0 15,21 0-15,0 0 0,-21 22 16,21-22-16,-21 21 0,21 1 0,0-1 16,0 21-16,0-20 0,0-1 15,0 22-15,0-22 0,21 0 0,0-21 16,-21 22-16,21-22 0,0 21 0,-21-21 15,22 1-15,-1-1 0,0 0 0,0-21 16,0 0-16,0 0 0,22 0 16,-22 0-16,21 0 0,-21 0 0,22 0 15,-1-21-15,-21 0 0,22 21 0,-1-22 16,0-20-16,-21 21 0,1 0 16,20-22-16,-21 22 0,0-21 0,-21 0 15,0 20-15,21-20 0,-21 0 16,0 21-16,0-1 0,0 1 0,0 0 15,0 0-15,-21 21 0,0 0 16,0 0-16,0 0 16,21 21-16,0 0 15,0 0-15,0 1 0,21-22 32,0 0-32,0 0 0,0 0 15,1 0-15,-1 0 0,0-22 16,0 1-16,0 21 0,0-21 0,1 0 15,-1 21-15,0-21 0,-21 0 16,21-1-16,-21 1 16,0 42 15,0 1-31,0-1 16,-21 0-16,21 21 0,0-21 0,0 1 15,-21 20-15,0-21 0,21 21 0,0-20 16,-22 20-16,22-21 0,0 0 0,0 0 15,0 22-15,0-22 16,22 0-16,-1 0 0,0-21 16,0 0-16,0 0 0,22 0 0,-22 0 15,0 0-15,21 0 0,-21 0 0,22 0 16,-22-21-16,21 21 0,1-21 0,-22 0 16,21 0-16,-21-1 0,0 1 15,1 0-15,-1 0 0,0-21 0,-21 20 16,0 1-16,0-21 0,0 21 0,0 0 15,0-22-15,0 22 0,0 0 0,-21 0 16,0 0-16,-1 21 16,1 0-16,0 0 0,0 21 15,21 0-15,-21 0 0,21 21 16,-21-20-16,21-1 0,0 0 16,0 21-16,0-21 0,0 1 15,0 20-15,21-21 0,-21 0 0,21 0 16,0 1-16,-21-1 0,21-21 0,0 21 15,-21 0-15,22-21 0,-1 21 0,0-21 16,21 21-16,-21-21 16,1 0-16,-1 0 0,21 0 0,0 0 15,-20 0-15,20 0 0,0 0 0,1 0 16,-1-21-16,0 21 0,1-21 0</inkml:trace>
  <inkml:trace contextRef="#ctx0" brushRef="#br1" timeOffset="63323.38">17949 4890 0,'0'0'0,"0"-22"0,0 1 0,0 0 0,0 0 16,0 0-16,0 0 15,0-1-15,-21 22 16,0 0-16,0 0 0,0 0 16,-1 22-16,1-22 0,0 21 0,0 0 15,21 0-15,-21 21 0,0-20 16,-1 20-16,22-21 0,0 0 0,-21 22 15,21-22-15,0 0 0,0 0 0,0 0 16,0 0-16,0 1 0,0-1 0,21-21 16,1 21-16,-1-21 15,0 0-15,0 0 16,0-21-16,0 21 0,1-21 16,-1-1-16,-21 1 0,21 0 15,0-21-15,-21 21 0,0-1 0,0 1 16,0-21-16,0 21 0,0-22 15,0 22-15,0 0 0,0 0 0,0 0 16,0 42 0,0 0-1,0 0-15,0 0 0,0 22 16,0-22-16,0 0 0,0 0 16,0 22-16,0-22 0,0 0 0,0 0 15,0 0-15,0 0 0,0 1 16,21-1-16,0-21 0,1 0 15,-1 0-15,0 0 0,0 0 16,0 0-16,22 0 0,-22 0 0,0 0 16,0-21-16,0-1 0,0 22 0,1-21 15,-1-21-15,0 21 0,0 0 0,0-22 16,0 1-16,1 0 0,20-1 16,-21 1-16,0 0 0,22-1 0,-22-20 15,0 20-15,0 1 0,0 0 0,0-1 16,1 1-16,-22 21 0,0 0 15,0 0-15,0-1 0,0 1 16,0 0-16,-22 21 16,1 21-16,0 0 15,-21 43-15,21-43 16,-1 21-16,1-20 0,0 20 0,0 0 16,0-21-16,21 22 0,0-1 0,0 0 15,0 1-15,0-1 0,0-21 0,0 22 16,0-22-16,0 21 0,21-21 15,0 0-15,0 1 0,0-1 0,1 0 16,-1-21-16,0 21 0,21-21 16,-21 0-16,22 0 0,-22 0 0,21 0 15,-21 0-15,22 0 0,-1 0 16,-21-21-16,22 0 0,-22 21 0,0-21 16,0-1-16,0 1 0,0 0 0,-21 0 15,22-21-15,-22 20 0,0 1 0,0 0 16,0 0-16,0 0 0,0 0 0,-22 21 15,1 0 1,0 0-16,0 0 0,0 21 16,21 0-16,-21 0 0,21 0 0,-22 0 15,22 1-15,0 20 0,0-21 16,0 0-16,0 0 0,0 1 0,0-1 16,0 0-16,22-21 0,-1 21 15,-21 0-15,21-21 0,0 0 0,-21 21 16,21-21-16,0 0 0,1 0 0,-1 0 15,0 0-15,0 0 0,0 0 0,0 0 16,1-21-16,-1 0 16,0 0-16,-21 0 0,0 0 15,0-1-15,0 1 0,0 0 16,0 0-16,0 0 0</inkml:trace>
  <inkml:trace contextRef="#ctx0" brushRef="#br1" timeOffset="63621.21">18478 4572 0,'0'0'16,"22"0"15,-1 0-31,21 0 0,-21 0 16,22 0-16,-1 0 0,0 0 0,1 0 15,-1-21-15,0 21 0,-21 0 0,22-21 16,-22 21-16,21 0 0,-21 0 16,1 0-16,-1 0 15,-42 0 17,-1 0-17,1 0-15,0 0 16,0 0-16</inkml:trace>
  <inkml:trace contextRef="#ctx0" brushRef="#br1" timeOffset="64963.62">20341 4890 0,'21'0'0,"-21"-22"15,21 22-15,-21-21 16,0 0-1,22 21-15,-22-21 0,0 0 16,0 0-16,0-1 16,0 1-16,0 0 0,0 0 15,0 0-15,0 0 0,-22-1 16,22 1-16,-21 0 0,0 0 16,0 21-16,0 0 15,0 0-15,-1 0 0,1 0 16,0 21-16,0 0 0,0 0 0,0 1 15,-1-1-15,1 21 0,0-21 16,0 22-16,0-1 0,0 0 0,-1 1 16,22-22-16,0 21 0,0 0 0,0-20 15,0 20-15,0-21 0,0 0 16,0 0-16,0 1 0,22-22 16,-1 0-16,21 0 0,-21 0 15,0 0-15,22 0 0,-1 0 0,0 0 16,-20-22-16,20 1 0,0 21 0,1-21 15,-22 0-15,21 0 0,-21-22 0,0 22 16,1 0-16,-1-21 0,0 21 16,-21-22-16,21 22 0,-21-21 0,0 21 15,0-1-15,0 1 0,0 0 0,0 0 16,0 0-16,0 42 31,-21 0-31,21 0 0,-21 0 16,21 1-16,0-1 0,0 21 15,0-21-15,0 0 0,0 22 0,0-22 16,0 0-16,0 0 0,0 0 0,21 1 16,0-1-16,0-21 0,0 21 15,1-21-15,-1 0 0,21 0 0,-21 0 16,0 0-16,22 0 0,-22 0 0,0 0 16,0 0-16,22-21 0,-22 21 0,0-21 15,0-1-15,0 1 0,-21 0 16,21-21-16,-21 21 0,22-1 0,-22-20 15,0 21-15,21-21 0,-21 20 0,0 1 16,0 0-16,0 0 0,0 0 16,0 42 15,0 0-31,-21 0 0,21 0 16,-22 1-16,22-1 0,0 0 0,0 21 15,0-21-15,-21 1 0,21-1 0,0 0 16,0 0-16,-21 0 0,21 0 15,0 1-15,0-1 0,0-42 63,0-1-63,0 1 0,0 0 16,0 0-16,0 0 0,0 0 0,0-1 15,21-20-15,0 21 0,-21-21 0,22 20 16,-1 1-16,-21-21 0,21 21 0,0 0 15,0 21-15,0-22 0,1 22 16,-1-21-16,21 21 0,-21 0 0,0 0 16,1 21-16,-1 1 0,0-1 0,0 0 15,0 0-15,0 0 0,-21 22 0,0-22 16,0 0-16,0 21 0,0-21 16,0 1-16,0-1 0,0 21 0,0-21 15,0 0-15,0 1 0,0-1 16,0 0-16,-21-21 31,21-21 16,0 0-31,0-1-16</inkml:trace>
  <inkml:trace contextRef="#ctx0" brushRef="#br1" timeOffset="65704.71">22881 4572 0,'0'0'0,"0"-21"0,0 0 0,0 0 16,0-1-16,0 1 0,0 0 15,-21 21 1,0 0-16,0 0 0,-1 0 15,-20 21-15,21-21 0,0 21 0,0 22 16,-22-22-16,22 21 0,0 1 0,0-1 16,0 0-16,21 1 0,-22-1 15,22 0-15,0 1 0,0-1 0,0 0 16,0 1-16,0-22 0,0 0 0,22 0 16,-1 0-16,21 0 0,-21-21 0,22 0 15,-1 0-15,0 0 0,1 0 16,-1 0-16,0 0 0,22 0 0,-22-21 15,0 0-15,1 0 0,-1 0 0,0-22 16,-20 22-16,20-21 0,-21 0 0,0-1 16,-21 1-16,0 0 15,0-1-15,0 1 0,0 0 0,0-22 16,-21 22-16,0-1 0,0 22 0,0-21 16,-1 21-16,-20 0 0,21-1 0,-21 22 15,-1 0-15,1 0 0,21 0 16,-22 22-16,1-1 0,21 0 0,-21 21 15,20-21-15,1 22 0,0-22 0,0 21 16,21-21-16,0 1 0,0 20 16,0-21-16,0 0 0,21 0 0,21 1 15,-20-1-15,-1-21 0,21 0 0,0 0 16,1 0-16,-1 0 0,22 0 16</inkml:trace>
  <inkml:trace contextRef="#ctx0" brushRef="#br1" timeOffset="66631.16">23664 4085 0,'0'0'0,"0"-21"0,0 0 0,0 0 16,-21 21 0,0 0-16,21 21 15,-21 21-15,21-21 0,0 22 16,0-1-16,0 0 0,0 1 0,-21-1 15,21 22-15,0-22 0,0 21 16,0-20-16,0-1 0,0 22 0,0-22 16,0 0-16,-22 1 0,22-1 15,-21-21-15,21 21 0,-21-20 0,21-1 16,0 0-16,0 0 0,0-42 31,0 0-15,0 0-16,0-1 15,0 1-15,21-21 0,-21 21 0,21 0 16,1-1-16,-1 1 0,0 0 16,0 0-16,0 0 0,22 21 0,-22 0 15,0-21-15,0 21 0,0 0 16,0 0-16,22 0 0,-22 21 0,0 0 16,0 0-16,-21 0 0,0 0 15,0 1-15,0-1 0,0 0 0,0 0 16,0 0-16,-21 0 0,0 1 15,0-1-15,0-21 0,-1 21 0,1 0 16,-21-21-16,21 21 0,0-21 0,-22 0 16,22 0-16,0 0 0,0 21 0,0-21 15,42 0 32,0 0-47,21 0 0,-21 0 16,1 0-16,20 0 0,-21 0 15,21 0-15,-20 0 0,20-21 0,0 21 16,1-21-16,-22 21 0,21-21 0,0 0 16,-20 21-16,20-21 0,-21-22 0,0 22 15,0 0-15,1 0 0,-1-22 16,0 22-16,-21-21 0,21 21 0,-21 0 16,0-1-16,0 1 0,0 0 0,0 0 15,0 0-15,0 42 31,-21-21-15,21 21-16,0 21 0,0-20 0,-21 20 16,21 0-16,-21 1 0,21-1 0,-22 0 15,22 1-15,0-1 0,0 0 16,0 1-16,-21-1 0,21 21 0,0-20 16,0-1-16,0 22 0,-21-22 0,21 0 15,0 22-15,0-22 0,0 0 0,0 22 16,0-22-16,0 1 0,0-1 0,-21 21 15,21-20-15,-21-22 0,21 21 0,0-21 16,0 1-16,0-1 0,-21 0 16,21 0-16,-22-21 15,22-21 1,0 0-16,0 0 16,0-1-16,0 1 0,0 0 15,0 0-15,0 0 0,0 0 16,0-1-16,0-20 0,0 21 15,0-21-15</inkml:trace>
  <inkml:trace contextRef="#ctx0" brushRef="#br1" timeOffset="66852.03">24299 4382 0,'0'0'0,"0"-22"16,0 1-16,0 0 15,0 0-15,-21 42 63,21 0-63,0 0 16,0 1-16,0-1 15,21-21-15</inkml:trace>
  <inkml:trace contextRef="#ctx0" brushRef="#br1" timeOffset="67219.82">24532 4763 0,'0'0'0,"0"21"0,0 0 0,0 0 16,21-42 15,0 0-31,1 0 0,-1 21 15,0-22-15,0 1 0,-21 0 0,21 0 16,0 0-16,1 0 0,-1-1 0,-21 1 16,0 0-16,0 0 15,0 0-15,0 0 0,0-1 16,-21 22-16,-1 0 16,1 0-16,0 0 0,0 22 0,0-1 15,0 0-15,-1 0 0,1 0 16,21 0-16,0 1 0,-21-1 0,21 21 15,0-21-15,0 0 0,0 22 0,0-22 16,0 0-16,0 0 0,0 0 0,0 1 16,0-1-16,0 0 0,21-21 15,-21 21-15,21-21 0,1 0 0,-1 0 16,0 0-16,0 0 16,21 0-16,-20 0 0,-1-21 0,21 21 15</inkml:trace>
  <inkml:trace contextRef="#ctx0" brushRef="#br1" timeOffset="67811.48">25209 4551 0,'0'0'0,"0"-21"0,0 0 15,0-1-15,0 1 0,0 0 0,-21 21 32,0 0-32,0 21 15,0 0-15,21 1 0,-21-1 0,-1 0 16,1 0-16,21 21 0,0-20 0,0 20 15,-21-21-15,21 21 16,0-20-16,0-1 0,0 21 0,0-21 16,0 0-16,0 1 0,21-1 0,0 0 15,1 0-15,-1-21 0,0 0 16,21 0-16,-21 0 0,1 0 16,-1 0-16,21 0 0,-21 0 0,0-21 15,1 0-15,-1 0 0,0-1 0,0 1 16,0-21-16,0 21 0,1-22 0,-1 1 15,0 0-15,0-1 0,21 1 16,-20 0-16,-1-22 0,0 1 0,0-1 16,0 22-16,-21-22 0,0 22 0,21 0 15,-21-1-15,0 1 0,0 21 16,0 0-16,0 0 0,0-1 16,-21 22-1,0 22-15,21 20 0,-21-21 0,0 0 16,0 22-16,21-1 0,-22 0 15,22 1-15,-21-1 0,21 0 0,-21 22 16,21-22-16,0 0 0,0-20 0,0 20 16,0 0-16,0 1 0,0-22 0,0 21 15,0-21-15,0 22 0,0-22 0,0 0 16,0 0-16,0 0 16,21 0-16,0 1 0,1-22 15,-1 0-15,0 0 0,21 0 16,-21 0-16,1 0 0,-1 0 0,0 0 15,0-22-15,0 1 0,-21 0 16,21 0-16,1 21 0,-1-21 0,-21-22 16,0 22-16,21 0 0,0 0 0,-21 0 15,0-22-15,0 22 0,0 0 0</inkml:trace>
  <inkml:trace contextRef="#ctx0" brushRef="#br1" timeOffset="68047.34">25696 4339 0,'0'0'0,"-21"0"16,21-21-16,21 21 16,0 0-16,1 0 15,20 0-15,-21 0 0,0 0 0,22 0 16,-22 0-16,21-21 0,-21 21 16,22-21-16,-22 21 0,21 0 0,-21-21 15,0 21-15,1 0 0,-1 0 0,0 0 16,-42 0 15,0 0-15,-22 0-16,1 21 0,0-21 15</inkml:trace>
  <inkml:trace contextRef="#ctx0" brushRef="#br1" timeOffset="69399.08">14203 6414 0,'-21'-22'15,"-1"22"-15,1 0 16,0 0-16,0 22 16,0-1-16,0 0 0,21 0 0,-22 0 15,1 22-15,0-1 0,21 0 0,-21 1 16,21-22-16,0 21 0,0 0 16,0 1-16,0-22 0,0 21 15,0-21-15,0 1 0,21-1 0,0 0 16,0 0-16,1 0 0,-1-21 0,0 0 15,0 0-15,21 0 0,-20 0 0,20 0 16,-21 0-16,21-21 0,-20 0 0,20 21 16,-21-21-16,21 0 0,-20-1 15,-1 1-15,0 0 0,-21-21 0,0 21 16,0-22-16,0 22 0,0-21 0,0 21 16,0-22-16,0 1 0,0 21 0,-21-22 15,0 1-15,-1 21 0,-20 0 16,21 0-16,0 21 0,0 0 15,-1-22-15,1 22 0,0 0 0,0 0 16,0 0-16,21 22 0,0-1 16,21-21-1,0 0-15,0 0 0,22 21 0,-1-21 16,0 0-16,1 0 0,-1 0 0,0 0 16,22-21-16,-22 21 0,0-21 0,1-1 15,20 22-15,-20-21 0,-1 0 0,-21 0 16,21 21-16,-20-21 0,-1 0 15,0 21-15,-21-22 0,21 1 0,-21 0 16,0 0-16,0 0 16,-21 21-1,0 0-15,0 0 16,21 21 0,-22 0-16,1 0 0,21 0 0,-21 22 15,21-22-15,0 21 0,-21 22 0,21-22 16,0 0-16,0 22 0,0-22 0,0 22 15,0-1-15,0-20 0,0 20 0,0 1 16,21-1-16,-21 1 0,0-1 16,21 1-16,-21-1 0,21-21 0,-21 22 15,0-1-15,0 1 0,0-22 0,0 22 16,0-22-16,0 22 0,0-22 16,0 0-16,0 1 0,0-1 0,0 0 15,0 1-15,0-1 0,0-21 0,0 21 16,-21-20-16,21-1 0,-21-21 0,21 21 15,-21-21-15,0 0 16,0-21-16,-1 0 0,1 21 0,0-43 16,0 22-16,0 0 0,-22 0 0,22 0 15,-21-22-15,21 22 0,-22 0 0,22 0 16,-21 0-16,0-1 0,20 1 16,-20 0-16,21 0 0,0 21 0,0 0 15,-1-21-15,22 0 16,0-1-16,22 22 15,-1-21-15,21 21 0,-21-21 0,22 0 16,-1 0-16,0 0 0</inkml:trace>
  <inkml:trace contextRef="#ctx0" brushRef="#br1" timeOffset="69823.84">16150 6265 0,'0'0'0,"0"-21"16,0 0-16,0-21 0,0 21 15,0-1-15,0 1 0,0 0 0,21 21 16,0-21-16,-21 42 31,0 21-15,0-20-16,0 20 0,0 21 0,0-20 16,0 20-16,0 1 0,0-1 15,0 1-15,0-1 0,0-20 0,0 20 16,-21-21-16,0 1 0,21-22 0,-21 21 15,21-21-15,-21 22 0,21-22 0,0 0 16,0 0-16,21-21 31,0-21-31,0 0 0,0 0 16,1 0-16,20-1 0</inkml:trace>
  <inkml:trace contextRef="#ctx0" brushRef="#br1" timeOffset="70543.42">16595 6117 0,'0'0'0,"0"-21"0,0 42 47,0 0-47,0 1 0,0-1 0,0 21 16,0 0-16,0 1 0,0-1 0,0 0 15,0 22-15,-22-22 0,22 1 0,0-1 16,-21 0-16,21 1 0,0-1 15,0 0-15,0-21 0,-21 1 0,21-1 16,-21 0-16,21 0 0,0 0 0,0 0 16,0-42 15,0 0-31,0 0 0,21 0 16,0 0-16,0-1 0,-21-20 15,22 21-15,-1-21 0,-21 20 16,21-20-16,0 21 0,0-21 0,0 20 0,1 1 15,-1 0-15,-21 0 0,21 21 0,0 0 16,0 0-16,0 0 0,1 21 0,-1 0 16,-21 0-16,21 1 0,-21-1 15,21 0-15,-21 21 0,0-21 16,0 22-16,0-22 0,0 0 0,0 21 16,0-20-16,0-1 0,0 0 0,0 0 15,0 0-15,21-21 0,-21 21 0,21 1 16,1-22-16,-1 0 15,0 0-15,21 0 0,-21 0 16,1 0-16,-1-22 0,21 22 0,-21-21 16,22 0-16,-22 0 0,0 0 0,0 0 15,0-1-15,0 1 0,1 0 0,-1-21 16,0 21-16,-21-22 0,0 22 0,0 0 16,0 0-16,0 0 0,0-1 15,0 1-15,-21 21 16,0 0-16,-1 21 0,1 1 15,0-1-15,0 0 0,21 0 16,0 21-16,-21-20 0,21-1 0,0 0 16,0 21-16,0-21 0,0 1 0,0-1 15,21 0-15,0-21 0,-21 21 16,21 0-16,0-21 0,1 0 0,-1 0 16,0 0-16,0 0 0,0 0 0,0 0 15,1 0-15,-1 0 0,0-21 16,0 21-16,0-21 0,0 21 0,-21-21 15,0 0-15,22 21 0,-22-22 0,0 1 16,0 0-16,0 0 0,0 0 16,-22 0-16</inkml:trace>
  <inkml:trace contextRef="#ctx0" brushRef="#br1" timeOffset="70779.28">16171 6435 0,'0'0'0,"-42"0"0,0 21 0,-1-21 16,22 0-16,0 0 0,21 21 15,21-21 1,0 0-16,22 0 0,-22 0 0,21 0 16,0-21-16,22 21 0,-22-21 15,22 21-15,-22-21 0,22 21 0,-1-22 16,-21 22-16,22-21 0,-22 21 0,1 0 15,-1-21-15,0 21 0,-21 0 0,1 0 16,-1-21-16,21 21 0,-21-21 0</inkml:trace>
  <inkml:trace contextRef="#ctx0" brushRef="#br1" timeOffset="71531.37">19092 6202 0,'0'0'0,"0"-21"16,0-22-16,-21 43 15,0 0-15,0 0 16,0 0-16,-1 0 0,1 22 15,0-1-15,21 0 0,-21 21 0,21-21 16,-21 22-16,21-1 0,-21 0 16,21 1-16,0-1 0,0 0 15,0 1-15,0-1 0,0-21 0,0 22 0,0-22 16,0 21-16,21-21 0,0 0 16,0-21-16,0 22 0,0-1 0,85-21 15,-63 0 1,-22 0-16,21 0 0,0 0 0,1-21 15,-1-1-15,0 1 0,1 0 0,-1 0 16,0 0-16,1 0 0,-22-22 0,0 22 16,21-21-16,-42-1 0,22 1 0,-1 0 15,-21-1-15,0 1 0,0 0 16,0-1-16,21 1 0,-21 0 0,0-1 16,21 22-16,-21-21 0,0 0 0,0 20 15,0 1-15,0 0 0,0 0 0,0 0 16,0 42 15,0 0-31,0 0 0,0 22 0,-21-1 16,21-21-16,-21 21 0,21 1 0,0-1 15,0 0-15,0 1 0,-21 20 0,21-20 16,0-1-16,0 0 0,0-21 16,0 22-16,0-1 0,0-21 0,0 0 15,0 1-15,0-1 0,0 0 0,21 0 16,-21 0-16,21-21 0,0 0 0,0 0 15,0 0-15,1 0 0,-1 0 16,0 0-16,21 0 16</inkml:trace>
  <inkml:trace contextRef="#ctx0" brushRef="#br1" timeOffset="72778.64">20447 6329 0,'0'0'16,"0"-21"-16,-21 0 0,0-1 0,-1-20 16,1 21-16,21 0 0,-21 0 0,0 21 15,0-22-15,0 22 0,-1 0 0,1 0 16,0 0-16,0 0 16,0 0-16,0 22 0,-1-1 0,1 21 15,0-21-15,0 22 0,0-22 0,21 21 16,0 0-16,-21 1 0,21-1 15,-22 0-15,22-20 0,0 20 0,0-21 16,0 0-16,0 22 0,0-22 0,22 0 16,-1-21-16,0 21 0,0-21 0,0 0 15,0 0-15,1 0 0,-1 0 0,0 0 16,0 0-16,21 0 0,-20 0 16,-1-21-16,0 0 0,0 21 0,0-21 15,0-1-15,1-20 0,-22 21 0,0 0 16,21-22-16,-21 1 0,21 0 15,-21 21-15,0-22 0,0 1 0,0 21 16,0-22-16,0 22 0,0 0 16,0 0-16,0 42 31,-21 0-31,21 22 0,-21-22 16,21 21-16,0-21 0,0 22 0,0-1 15,-22-21-15,22 21 0,0-20 16,0-1-16,0 21 0,0-21 0,0 0 15,22 1-15,-1-1 0,0-21 16,0 0-16,0 0 0,0 0 0,1 0 16,-1 0-16,0 0 0,21 0 15,-21 0-15,1-21 0,20-1 0,-21 1 16,21 0-16,-20-21 0,20 21 16,-21-1-16,21-20 0,-20 0 0,-1 21 15,0-22-15,0 22 0,0-21 0,-21 21 16,0-1-16,0 1 0,0 0 15,-21 21 1,0 0-16,0 21 0,21 0 16,0 1-16,0-1 0,0 0 0,0 21 15,0-21-15,0 1 0,0 41 16,0-42-16,0 22 0,0-22 16,0 0-16,0 0 0,0 0 0,21 0 15,-21 1-15,0-1 16,0 0-16,-21-21 31,0 0-15,-1-21-16,1 21 0,21-21 15,0-1-15,-21 22 0,0-21 16,0 0-16,21 0 0,-21 0 16,-1 21-1,22 21-15,0 0 16,0 0-16,0 0 15,0 1-15,22-22 0,-1 21 16,0 0-16,-21 0 0,21-21 0,0 21 16,0-21-16,1 0 0,-1 0 0,0 0 15,0 0-15,21 0 0,-20 0 0,20 0 16,-21 0-16,21 0 0,1 0 0,-22-21 16,21 0-16,1 21 0,-22-21 0,21 0 15,0-1-15,1 1 0,-22 0 16,21 0-16,1-21 0,-1 20 0,-21-20 15,0 21-15,0 0 0,1-22 0,-22 22 16,0 0-16,0 0 0,0 0 0,-22 21 16,1 0-16,0 0 15,-21 0-15,21 0 0,-1 0 16,1 0-16,-21 21 0,42 0 0,-21 0 16,21 0-16,0 22 0,0-22 0,0 0 15,0 0-15,21 22 0,-21-22 0,21 0 16,0 0-16,-21 0 0,21 0 0,-21 1 15,22-1-15,-22 0 0,0 0 16,0 0-16,0 0 16,-22 1-16,1-22 15,0 0-15,0 0 0,0 0 16,0 0 0,-1 0 30</inkml:trace>
  <inkml:trace contextRef="#ctx0" brushRef="#br1" timeOffset="74695.23">2371 8319 0,'0'0'0,"-22"0"16,1 0-16,0 0 0,0 0 16,0 0-16,0 0 0,-1 0 15,1 0-15,0 0 0,0 0 16,0 0 0,21 21-1,21-21 1,0 0-16,0 0 0,22 0 15,-22 0-15,21 0 0,0 0 16,1 0-16,20 0 0,-20 0 16,-1 0-16,21 0 0,-20 0 0,-1 0 15,0 0-15,1 0 0,-1 0 0,0 0 16,-20 0-16,-1 0 0,0 0 16,0 0-16,0 0 0,0 0 31,-21-21 31,-21 21-62,0 0 16</inkml:trace>
  <inkml:trace contextRef="#ctx0" brushRef="#br1" timeOffset="75126.98">2349 8615 0,'0'0'0,"-21"0"0,0 0 0,0 21 16,0-21-16,42 0 47,21 0-32,-21 0-15,1 0 0,-1 0 16,21 0-16,0 0 0,1 0 0,-1 0 16,0 0-16,1-21 0,-1 21 15,0 0-15,1 0 0,-22 0 0,21-21 16,1 21-16,-22 0 0,0 0 0,0 0 15,0 0-15,0 0 0,1 0 16,-1 0-16,-21 21 31</inkml:trace>
  <inkml:trace contextRef="#ctx0" brushRef="#br1" timeOffset="76127.41">4826 8657 0,'-42'0'0,"84"0"0,-106 0 16,43 0-16,-21 0 0,21 0 16,-22 0-16,1 0 0,21 0 0,-21 0 15,20 0-15,1 0 0,0 0 0,0 0 16,63 0-1,-21 0 1,22 0-16,20 0 0,-20 21 0,41-21 16,-20 0-16,-1 0 0,22 0 15,0 0-15,-22 0 0,22 0 0,-22 0 16,22 0-16,-22 22 0,22-22 16,-21 0-16,20 0 0,-20 0 0,-1 0 15,22 0-15,-22 0 0,1 0 0,-1 0 16,-20 0-16,-1 0 0,22 0 0,-43 0 15,21 0-15,0 0 0,-20 0 16,-1 0-16,0 0 0,-21-22 0,0 1 31,-21 0-15,0 21-16,-1-21 16,1 0-16,0 21 0,0-21 15,0 21-15,-22-22 0,22 22 0,-21-21 16,21 21-16,-22-21 0,1 0 0,21 21 15,-21-21-15,-1 21 0,22 0 16,0 0-16,0 0 0,0-21 0,-1 21 16,44 0 15,-1 0-31,0 0 0,0 21 16,21-21-16,-20 0 0,20 0 0,0 21 15,1-21-15,-1 0 0,0 0 0,1 21 16,-22-21-16,21 0 0,0 0 15,-20 0-15,-1 0 0,0 0 16,0 0-16,0 21 0,0-21 0,-21 21 31,0 1-15,-21-1-16,0 0 16,0 0-16,0-21 0,0 21 15,-1 22-15,1-22 0,0 0 0,-21 21 16,-1-21-16,22 22 0,-21-1 0,0-21 15,-1 22-15,1-1 0,0-21 16,-1 21-16,22-20 0,-21-1 0,21 21 16,-1-42-16,1 21 0,0 0 0,21 1 15,0-44 48,0 1-63</inkml:trace>
  <inkml:trace contextRef="#ctx0" brushRef="#br1" timeOffset="77151.33">2307 8700 0,'-21'0'16,"0"0"-1,0 0-15,-1 0 16,1 0-1,0 0-15,0 0 16,0-22-16,0 22 16,-1 0-1,44 0 32,-1 0-47,0 0 0,0 0 16,0 0-16,22 0 0,-1 0 15,-21 0-15,21 0 0,-20 0 0,20 0 16,0 0-16,1 0 0,20 0 16,-21 0-16,1 0 0,-22 0 0,21 0 15,-21 0-15,1 0 0,-1 0 16,-21-21 46,-21 0-46,-1 21-16</inkml:trace>
  <inkml:trace contextRef="#ctx0" brushRef="#br1" timeOffset="77627.06">2180 8319 0,'-21'0'16,"21"21"15,21-21-15,0 0-16,0 0 0,22 0 15,-1 0-15,0 0 0,1 0 0,-1 0 16,0 0-16,22 0 0,-22 0 0,1 0 15,-1 0-15,0 0 0,1 0 16,-22 0-16,21 0 0,-21 0 16,0 0-16,1 0 15,-1 0 1,-42 0 31,-1 0-47,22 21 0,-21-21 0,0 0 15</inkml:trace>
  <inkml:trace contextRef="#ctx0" brushRef="#br1" timeOffset="77979.03">2180 8700 0,'0'0'0,"0"21"15,21-21-15,0 0 16,1 0-16,-1 0 0,21 0 0,0 0 16,1 0-16,-1 0 0,0 0 0,1 0 15,-1 0-15,0 0 0,1-21 16,-22 21-16,21 0 0,-21 0 15,1 0-15,-1 0 0,0 0 0,0 0 16,0 0 0,-21-22 31</inkml:trace>
  <inkml:trace contextRef="#ctx0" brushRef="#br1" timeOffset="84767.72">8043 8403 0,'0'0'0,"0"-21"0,0 0 0,0 0 0,0 0 15,0-1-15,0 1 0,0 0 0,0 0 16,0 0-16,0 0 0,0-1 16,0 1-16,0 42 31,0 1-31,0 20 0,0-21 0,0 21 16,0 22-16,0-22 0,0 1 15,-21 20-15,0 1 0,0-22 0,0 21 16,-1 1-16,-20-1 0,21 1 15,0-1-15,0-20 0,-22 20 16,22-20-16,0-1 0,0-21 0,0 21 16,21-20-16,0-1 0,0 0 0,-22-21 15,22-21 17,0 0-32,0-1 0,22 1 0,-22-21 15,21 0-15,0-1 0,-21 1 0,21 0 16,0-22-16,0 1 0,1 20 0,-1-20 15,0-1-15,0 22 0,0-22 16,0 1-16,1-1 0,-1 22 0,0 0 16,0-22-16,0 22 0,0 21 15,1-22-15,-1 22 0,0 0 16,0 21-16,0 0 0,0 21 16,1 0-16,-1 1 0,0 20 0,0 0 15,0 1-15,0-1 0,-21 0 0,0 22 16,22-22-16,-22 0 0,21 22 15,-21-1-15,0-20 0,0 20 0,0-20 16,0 20-16,0-21 0,0 22 0,0-22 16,0-21-16,0 22 0,0-1 15,0-21-15,0 0 0,0 1 0,0-1 16,0 0-16,0-42 47,0 0-47,-21-1 15,21 1-15,-22 0 0,22 0 0,-21 0 16</inkml:trace>
  <inkml:trace contextRef="#ctx0" brushRef="#br1" timeOffset="84991.19">7874 8911 0,'0'0'0,"21"0"31,21-21-31,-20 21 15,20-21-15,0 21 0,-21-21 16,22 21-16,-1-21 0,0-1 16,1 22-16,-1-21 0,0 21 0,-20-21 15,20 21-15,-21 0 0,0 0 0</inkml:trace>
  <inkml:trace contextRef="#ctx0" brushRef="#br1" timeOffset="85491.29">8911 8721 0,'0'0'0,"21"0"0,-21-21 16,21 21-1,-21-22-15,22 22 16,-22-21 0,0 0-1,0 0 1,0 0 0,-22 21-1,1 0 1,0 21-1,21 0-15,-21-21 0,21 21 0,0 0 16,0 1 0,21-22-1,0 0-15,0 0 16,1 0-16,-1 0 0,-21-22 0,0 1 16,21 21-16,-21-21 15,0 0-15,0 0 0,-21 0 16,0 21-1,-1 0-15,1 0 0,0 0 16,0 0-16,0 0 16,0 21-1,21 0-15,0 0 16,0 0-16,21-21 16,0 0-16,-21 21 0,21-21 15,0 0-15,0 0 0,1 0 16,-1 0-16</inkml:trace>
  <inkml:trace contextRef="#ctx0" brushRef="#br1" timeOffset="86052.97">9737 8403 0,'0'0'0,"0"-21"0,0 0 16,0 0-16,0 0 15,-22-1-15,22 1 16,-21 21-16,0 0 16,0 0-1,0 21-15,0 1 16,21-1-16,-22 0 0,1 0 16,21 21-16,-21-20 0,0 20 0,21-21 15,0 21-15,-21 1 0,0-22 0,21 21 16,-22 1-16,22-1 0,0 0 15,0-21-15,0 22 0,0-1 0,0-21 16,0 0-16,0 22 0,0-22 0,22 0 16,-1 0-16,0-21 0,0 21 0,0-21 15,22 0-15,-22 0 0,21 0 16,0 0-16,-20 0 0,20 0 0,21 0 16,-20 0-16,-1 0 0,0-21 0,1 0 15,-1 0-15,-21 0 0,22 0 0,-22-1 16,0 1-16,0 0 0,0-21 15,-21 21-15,21-22 0,-21 1 16,0 0-16,0-1 0,0 1 0,0 0 16,0-1-16,0 1 0,-21 0 0,0-1 15,21 1-15,-21 21 0,0-22 0,0 22 16,-1 0-16,1 0 0,-21 0 16,21 0-16,-22 21 0,22 0 0,-21 0 15,21 0-15,-22 0 0,22 21 0,-21 0 16,21-21-16,0 21 0,-1 0 15,1 0-15,0-21 0,0 22 0,21-1 16,-21 0-16,21 0 0,0 0 16,0 0-16,-21 1 15,21-1-15</inkml:trace>
  <inkml:trace contextRef="#ctx0" brushRef="#br1" timeOffset="87239.47">2646 11113 0,'21'-22'32,"-21"1"-17,21 21-15,-21-21 0,0 0 16,0 0-16,0 0 15,0-1-15,-21 1 16,0 0-16,0 21 0,-22-21 16,22 21-16,-21 0 0,21-21 0,-22 21 15,22 0-15,-21 0 0,-1 0 16,1 0-16,21 0 0,-21 21 0,20-21 16,-20 21-16,21 0 0,-21 0 0,20 1 15,1 20-15,0-21 16,0 21-16,21 1 0,0-1 0,-21 0 15,21 1-15,0-1 0,0 0 0,0-20 16,0 20-16,0-21 0,0 21 16,21-20-16,0-1 0,-21 0 0,21-21 15,0 21-15,1-21 0,-1 0 16,21 0-16,-21 0 0,0 0 0,22 0 16,-22-21-16,21 21 0,1-21 0,-22 0 15,21-1-15,0 1 0,-20 0 16,20-21-16,-21 21 0,0-22 15,22 1-15,-22 21 0,0-22 0,21 1 16,-21 0-16,1-22 0,-1 22 16,0 0-16,0-1 0,0-20 0,0 20 15,1-20-15,-1-1 0,0 22 0,-21-21 16,0-1-16,21 22 0,-21-1 16,0 1-16,0 0 0,0-1 0,0 22 15,0 0-15,0 0 0,0 0 16,0 0-16,0-1 15,-21 22-15,0 0 0,0 22 16,-1-1-16,1 0 16,0 0-16,21 21 0,-21 1 0,0-1 15,0 0-15,21 22 0,0-22 16,-22 22-16,22-22 0,-21 22 16,21-1-16,0-21 0,0 1 0,0 20 15,0-20-15,0-1 0,21 0 16,1 1-16,-1-1 0,0 0 0,0-21 15,0 1-15,0-1 0,22 0 0,-22 0 16,0 0-16,21-21 0,-20 0 16,-1 0-16,21 0 0,-21 0 0,0 0 15,1 0-15,-1 0 0,0 0 0,0-21 16,0 21-16,-21-21 0,21 21 16,-21-21-16,22 21 15,-22-21-15,21-1 0,-21 1 16,21 21-16</inkml:trace>
  <inkml:trace contextRef="#ctx0" brushRef="#br1" timeOffset="88359.34">5313 10922 0,'0'0'0,"-21"0"0,-1 0 0,1 0 15,42 0 32,22 0-47,-22 0 0,21 0 16,22 0-16,-1 0 0,-20 0 0,41 0 16,-20 0-16,20 0 15,-20 0-15,21 0 0,-1 0 0,-20 0 16,20 0-16,-20 0 0,-1 0 0,22 0 15,-21 0-15,-1-21 0,1 21 0,-1 0 16,1 0-16,-22-21 0,21 21 16,-20 0-16,-1 0 0,0-21 0,1 21 15,-1 0-15,-21 0 0,0 0 0,1 0 16,-22-22-16,-22 22 47,1 0-47,0 0 15,0-21-15,0 21 16,0 0-16,-1-21 16,1 21-16,0 0 0,0-21 0,0 21 15,0-21-15,-22 21 0,22-21 0,0 21 16,-21-22-16,20 1 0,1 21 0,0-21 16,-21 0-16,21 0 0,-1 21 15,1-21-15,21-1 0,-21 22 0,0-21 16,21 42 15,21 1-15,0-22-16,0 21 0,1 0 0,-1 0 15,0-21-15,0 21 0,21 0 16,-20 1-16,20-22 0,0 21 0,1-21 16,-1 0-16,-21 0 0,21 21 15,1-21-15,-1 0 0,-21 0 0,22 0 16,-22 0-16,0 0 0,0 0 0,0 0 15,-21 21 1,-21 0 0,0 0-1,0-21-15,-22 22 0,22-1 0,0-21 16,-21 21-16,21 0 0,-22 0 16,1 0-16,0 22 0,-1-22 0,1 0 15,0 0-15,-1 22 0,1-22 16,21 0-16,-22 21 0,22-21 0,-21 1 15,21-1-15,0-21 0,21 21 0,0 0 16,-22-21-16,22 21 0,0 0 31</inkml:trace>
  <inkml:trace contextRef="#ctx0" brushRef="#br1" timeOffset="93880.96">8742 10414 0,'0'-21'16,"0"0"-1,0 0 1,0-1 0,0 1 15,0 0 0,0 0 32,0 0-48,-21 21-15,21-21 32,0 42 155,0 0-187,0 0 0,0 0 16,0 0-16,0 22 0,0-22 15,0 21-15,0 1 0,0-22 0,0 21 16,0 0-16,0 1 0,0-1 16,0 0-16,0 22 0,-22-22 0,22 1 15,-21-22-15,21 21 0,0 0 16,-21-20-16,21 20 0,0-21 0,-21 0 15,21 0-15,0 1 0,0-1 0,0 0 16,0 0-16,0 0 16,0-42 31,0 0-32,0 0-15,0 0 0,0-1 16,0-20-16,21 21 15,-21 0-15</inkml:trace>
  <inkml:trace contextRef="#ctx0" brushRef="#br1" timeOffset="94399.18">8594 10478 0,'0'0'16,"-22"0"-16,1-22 0,0 1 0,0 21 15,0-21-15,0 0 0,21 0 0,0 0 16,0-1-16,0 1 0,0 0 16,21 0-16,0 0 0,21 0 15,-21 21-15,22-22 0,-1 1 16,0 21-16,1-21 0,20 21 0,-20 0 16,20 0-16,-21 0 0,22 0 0,-22 0 15,1 21-15,-22-21 0,21 43 0,-21-22 16,0 21-16,-21-21 0,0 22 15,0-1-15,0 0 0,-42 1 0,21-1 16,-21 0-16,-1 1 0,1-1 0,-22-21 16,22 21-16,-21-20 0,20-1 0,1 21 15,0-42-15,20 21 0,-20 0 16,21-21-16,0 0 0,0 0 0,42 0 47,0 0-32,0 0-15,0 0 0,22 22 0,-22-22 16,0 21-16,0 0 0,21 0 0,-20 0 16,-1 0-16,0 1 0,21 20 0,-21-21 15,1 0-15,-1 0 0,0 22 16,0-22-16,-21 0 0,21 0 0,0 0 16,-21 1-16,22-1 0,-22 0 15,21-21-15,0 21 0,0-42 47,-21 0-47</inkml:trace>
  <inkml:trace contextRef="#ctx0" brushRef="#br1" timeOffset="94981.26">9546 10922 0,'0'0'0,"-21"0"0,0 0 16,42 0 15,0 0-31,0 0 16,0 0-16,1-21 0,-1 21 15,21-21-15,-21 21 0,0-21 0,22-1 16,-22 22-16,21-21 0,-21 0 16,1 21-16,-1-21 0,0 0 0,0 0 0,0-22 31,-21 22-31,0 0 0,-21 0 16,0 0-16,0 21 0,0 0 15,-1 0-15,1 0 0,-21 0 0,21 0 16,0 0-16,-1 0 0,1 0 15,-21 21-15,21 0 0,0 0 0,-1 0 16,1 0-16,0 1 0,21-1 0,-21 21 16,21-21-16,-21 0 0,21 1 0,0-1 15,-21 21-15,21-21 0,0 0 0,0 1 16,0-1-16,0 0 0,21-21 16,0 21-16,0 0 0,0 0 0,0-21 15,1 22-15,20-22 0,-21 0 0,0 21 16,22-21-16,-22 0 0,21 0 15,0 0-15,-20 0 0,20 0 0,0 0 16,-21 0-16,22 0 0,-22 0 16,0 0-16,21 0 0,-20 0 0,-22-21 15,21 21-15,-21-22 0,21 22 0,-21-21 16,0 0 0,0 0-16,0 0 15,21 0-15</inkml:trace>
  <inkml:trace contextRef="#ctx0" brushRef="#br1" timeOffset="97467.45">10541 10774 0,'21'0'31,"0"0"-31,0 0 0,-21-21 0,22 21 15,-1-21-15,0 21 0,-21-22 16,21 1-16,0 0 0,0 0 0,1 0 16,-1 0-16,0-1 0,0 1 0,0-21 15,0 21-15,1-22 0,-22 1 0,0 21 16,21-21-16,-21-1 0,0 22 16,0-21-16,0 21 0,0-22 0,0 22 15,0 0-15,0 0 0,0 0 0,-21-1 16,-1 1-16,1 0 0,21 0 15,-21 0-15,0 21 0,0 0 16,21-21-16,-21 21 0,-1 0 16,1 0-16,21 21 15,0 0 1,-21-21-16,21 21 0,0 0 0,0 22 16,0-22-16,0 21 0,0 0 0,0 1 15,-21-1-15,21 22 0,0-1 0,0 1 16,0-1-16,-21 1 0,21 20 15,-21-20-15,21-1 0,-22 1 16,22-1-16,0 1 0,0 20 0,-21-20 16,21 21-16,0-22 0,-21 22 0,21-1 15,-21-20-15,21 21 0,-21-1 0,21 1 16,-21 0-16,-1-1 0,22 1 0,-21 0 16,21-22-16,0 1 0,0-22 0,0 0 15,0 1-15,0-22 0,0 0 0,21 0 16,-21 0-16,22-21 0,-1 0 15,0 0-15,0 0 0,0 0 0,0 0 16,1-21-16,-1 0 0,0 21 16,0-21-16,0 0 0,0-1 0,22-20 15,-22 21-15,0-21 0,21-1 0,-20 22 16,20-42-16,-21 20 0,0-20 0,0 20 16,1-20-16,-1 21 0,-21-22 15,0 1-15,0 20 0,0-20 16,0-1-16,-21 22 0,-1 0 0,1-22 15,0 22-15,0 21 0,0-22 0,0 22 16,-1 0-16,1 0 0,0 0 0,0-1 16,0 22-16,0 0 0,-1-21 0,1 21 15,0 0-15,0 0 0,0 0 16,42 0 46,0 0-46,0 0-16,0 0 0,1-21 16,-1 0-16,0 21 0,0-21 0,0 0 15,0 21-15,22-22 0,-22 1 0,21 0 16,-21 0-16,22 0 0,-22 0 0,21-1 16,1-20-16,-1 21 0,-21 0 15,21-22-15,-20 22 0,-1 0 0,-21-21 16,0 21-16,0-1 0,0 1 0,0 0 15,0 0-15,-21 0 16,-1 21-16,1 0 0,0 0 0,0 0 16,-21 0-16,20 0 0,1 21 15,0-21-15,21 21 16,0 0-16,0 0 16,21 1-16,0-22 15,22 21-15,-22-21 0,0 21 0,0 0 16,22-21-16,-22 21 0,0 0 15,0-21-15,-21 22 0,21-1 0,-21 0 16,21 0-16,-21 0 0,0 0 16,0 1-16,0-1 0,0 0 0,0 0 15,0 0-15,0 0 16,22-21-16,-1 0 16,0 22-16,0-22 0,0 0 15,0 0-15,1 0 0,-1 0 16,21-22-16,-21 22 0,0-21 0,1 0 15,20 21-15,-21-21 0,0 0 0,0 0 16,22-1-16,-22 1 0,0 0 0,0 0 16,-21 0-16,0-22 0,21 22 15,-21 0-15,0-21 0,0 21 0,0-1 16,0 1-16,-21 0 0,21 0 0,-21 0 16,0 21-16,0 0 0,0 0 0,-1 0 15,1 0-15,0 21 0,0 0 16,0 0-16,21 0 0,0 1 15,0 20-15,-21-21 0,21 0 0,0 22 16,0-22-16,0 0 0,0 0 16,0 0-16,21 22 0,-21-22 0,21-21 15,0 21-15,0 0 0,22-21 0,-22 21 16,21-21-16,-21 0 0,22 0 0,-1 0 16,0 0-16,-21 0 0,22 0 0,-1-21 15,0 21-15,1-21 0,-1 21 16,0-21-16,-20 0 0,-1-1 0,21 1 15,-21 0-15,0 0 0,1 0 0,-1-22 16,-21 22-16,0 0 0,21 0 0,-21 0 16,0 0-16,0-1 15,-21 22 1,0 22-16,21-1 16,-22-21-16,1 21 0,21 0 0,-21 0 15,21 0-15,-21 1 0,21-1 0,-21 0 16,21 0-16,-21 0 0,21 0 0,0 1 15,0-1-15,0 0 16,0-42 15,21 0-15,-21-1-16,21 1 0,0 0 16,-21 0-16,21 0 0,0 0 15,-21-1-15,22 22 0,-1-21 0,-21 0 16,0 0-16,21 21 0,0 0 15,0 0-15,-21 21 16,0 0-16,0 0 0,21 1 16,-21-1-16,22 0 0,-22 0 15,0 0-15,21-21 0,-21 21 16,0 1-16,21-22 0,0 0 16,0 0-16,0 0 15,1 0-15,-1 0 0,0-22 16,0 22-16,0-21 0,0 21 15,22-21-15,-22 0 0,0 0 0,21 0 16,-20-1-16,20 1 0,0 0 16,-21 0-16,22 0 0,-22 0 0,0-1 15,21 1-15,-20 0 0,-1 0 16,-21 42 0,0 0-1,0 0-15,0 1 16,0-1-1,21-42 32,-21-1-31,0 1-16,0 0 16,0 0-16,0 0 0,-21 21 15,0-21 1,-1 21-16,1 0 0,0 0 15,0 21-15,0-21 0,0 21 16,-1 0-16,1 0 0,0 0 16,0 1-16,0 20 0,0-21 0,-1 0 15,22 22-15,0-22 0,0 0 0,0 0 16,0 0-16,0 0 0,22 1 0,-1-1 16,0-21-16,21 21 0,-21 0 15,22-21-15,-1 0 0,0 0 0,1 0 16,20 0-16,-20 0 0,20 0 0,-21 0 15,22 0-15,-22 0 0,1-21 0,-1 21 16,0-21-16,1 0 0,-22-1 0,0 1 16,0 0-16,0 0 0,0 0 0,1 0 15,-22-1-15,0 1 0,0 0 0,0 0 16,0 0-16,0 0 0,-22 21 16,1 0-16,0 0 0,0 0 15,0 21-15,0 0 0,-22 0 16,22-21-16,21 21 0,0 0 15,-21 1-15,21-1 0,0 0 0,0 0 16,0 0-16,21-21 0,0 21 0,-21 1 16,21-22-16,1 0 0,-1 21 0,0-21 15,21 0-15,-21 0 0,1 0 0,-1 0 16,0 0-16,0 0 0,0 0 0,0-21 16,1-1-16,-1 22 0,0-21 0</inkml:trace>
  <inkml:trace contextRef="#ctx0" brushRef="#br1" timeOffset="98023.64">14245 10181 0,'0'0'0,"-42"0"16,21-42-16,21 21 0,0 0 15,0-1-15,21 22 16,0 0-16,0 0 0,0 0 16,0 22-16,1-1 0,-1 0 15,0 0-15,0 21 0,0 1 0,0-1 16,1 22-16,-22-22 0,0 21 0,21-20 15,-21 20-15,0-20 0,0-1 0,0 0 16,0 1-16,0-1 0,0 0 0,0 1 16,0-22-16,0 0 0,0 0 0,0 0 15,21-21 1,0 0-16,0 0 16,-21-21-16,21 0 0,1 0 0,-1-22 15,0 22-15,0-21 0,0 0 16,0-1-16,1-20 0,-1 20 0,0-20 15,0-1-15,0 1 0,22-1 0,-22 1 16,-21 21-16,21-22 0,0 1 16,0 20-16,-21-20 0,21 42 0,-21-22 15,0 22-15,0 0 0,0 0 0,0 0 16,0 42 0,0 0-16,0 0 15,0 21-15,0-20 0,0-1 16,0 0-16,0 0 0,0 0 15,0 0-15,0 1 0,0-1 16,0 0-16,22 0 0</inkml:trace>
  <inkml:trace contextRef="#ctx0" brushRef="#br1" timeOffset="99568.17">15748 10732 0,'0'0'0,"0"-22"15,0-20-15,0 21 0,0-21 0,0-1 16,0 1-16,0 21 0,0-22 0,0 1 15,0 0-15,0 21 0,0-1 16,0 1-16,-21 0 0,0 0 0,-22 21 16,22 0-16,0 0 0,-21 0 0,20 21 15,-20 0-15,0 0 0,21 1 0,-22-1 16,22 21-16,-21 0 0,21 1 0,-1-1 16,1-21-16,-21 22 0,21-1 15,21 0-15,0 1 0,-21-22 0,21 21 16,0-21-16,0 0 0,0 1 0,21-1 15,0 0-15,0-21 0,0 21 16,0-21-16,1 0 0,20 0 0,-21 0 16,21 0-16,1 0 0,-22-21 0,21 0 15,-21 21-15,22-21 0,-22-1 0,0 1 16,0 0-16,0-21 0,-21 21 0,0-1 16,22-20-16,-22 0 0,21-1 15,-21 22-15,0-21 0,0 0 0,0 20 16,0 1-16,0 0 0,0 0 0,0 0 15,-21 42 1,21 0 0,-22 0-16,22 0 0,0 1 0,0-1 15,0 21-15,0-21 0,0 0 16,0 22-16,0-22 0,0 0 0,0 21 16,0-20-16,0-1 0,0 0 0,0 0 15,22 0-15,-1-21 0,0 21 16,0-21-16,0 0 0,0 0 15,22 0-15,-22 0 0,21 0 0,-21 0 16,22 0-16,-1-21 0,0 0 16,1 0-16,-22 0 0,21 0 0,1-22 15,-1 22-15,-21-21 0,21 21 16,-20-22-16,-1 1 0,-21 21 0,0-22 0,0 22 16,0-21-16,0 21 0,-21 0 15,-1 21-15,1 0 0,-21 0 16,21 0-16,0 0 0,-1 0 15,1 0-15,21 21 0,0 0 0,-21-21 16,21 21-16,0 0 0,0 0 0,0 1 16,21-1-16,0 0 0,1 0 15,-1 0-15,0 0 0,0 1 0,0-1 16,-21 0-16,21 0 0,-21 21 16,22-20-16,-22-1 0,0 0 0,0 0 15,0 0-15,0 0 0,0 1 0,0-1 16,0 0-16,21 0 15,0 0-15,0-21 0,0 0 16,0 0-16,1 0 0,20 0 16,-21 0-16,21 0 0,1-21 0,-1 21 15,0-21-15,1 21 0,-1-21 0,-21 0 16,22 21-16,-1-22 0,-21 1 16,21 0-16,-20 0 0,-1 0 0,-21 0 15,0-1-15,21-20 0,-21 21 0,0 0 16,0-22-16,0 1 0,0 21 15,0-21-15,-21 20 0,0 1 0,-1 0 0,1 0 16,0 21-16,0 0 0,0 0 16,0 0-16,-1 0 0,-20 21 15,21 0-15,0 0 0,-22 22 0,22-22 16,0 21-16,-21-21 0,21 22 0,-1-22 16,22 21-16,0-21 0,0 22 0,0-22 15,0 0-15,0 0 0,0 0 0,0 1 16,22-22-16,-1 21 0,21-21 0,-21 0 15,0 0-15,1 0 0,20 0 0,-21 0 16,21 0-16,-20 0 0,-1 0 16,21 0-16,-21-21 0,0-1 0,1 22 15,-1-21-15,0 0 0,-21 0 0,0-21 16,21 20-16,-21 1 0,0 0 0,0-21 16,0 21-16,0-1 15,0 1-15,-21 21 16,21 21-1,0 1-15,0-1 0,-21 0 16,21 0-16,0 0 0,0 0 0,0 1 16,0-1-16,0 0 0,0 0 0,0 0 15,0 0-15,21 1 0,0-1 16,0-21-16,0 0 0,1 0 0,20 0 16,-21 0-16,21 0 0,-20 0 0,20 0 15,0 0-15,1 0 0,-1-21 0,-21 21 16,21-22-16,-20 1 0,-1 21 0,21-21 15,-21 0-15,0 0 16,-21 0-16,22-1 0,-22-20 0,0 21 16,0 0-16,0 0 0,-22 21 31,1 0-31,21 21 0,0 0 16,-21 0-16,0 0 0,21 0 0,-21 1 15,21-1-15,0 0 0,0 0 0,0 0 16,0 0-16,0 1 0,0-1 15,0 0-15,21-21 0,0 0 16,0 0-16,0 0 16,1 0-16,-1 0 0,-21-21 15,21 0-15,0 21 0,-21-22 16,21 1-16</inkml:trace>
  <inkml:trace contextRef="#ctx0" brushRef="#br1" timeOffset="99878.99">17759 10245 0,'0'0'16,"-21"0"-16,-43-21 16,43 21-16,0 21 0,0-21 15,21 21-15,-22 0 0,22 0 0,-21-21 16,21 21-16,0 1 0,0-1 16,0 0-16,21-21 15,1 0-15,-1 0 0,0 0 16,0 0-16,0-21 0,-21 0 0,21 21 15,-21-22-15,0 1 0,0 0 16,0 0-16,0 0 0,0 0 16,-21 21-16,0-22 0,0 1 0,0 21 15,0 0-15,-1 0 0,1 0 0,0 0 16,0 0-16,0 0 0,0 0 0,-1 0 16,22 21-16,0 1 0,0-1 15,0 0 1,22-21-16,-1 0 0,21 21 15,-21 0-15</inkml:trace>
  <inkml:trace contextRef="#ctx0" brushRef="#br1" timeOffset="100567.91">18224 9991 0,'22'-43'16,"-22"22"-16,21 0 0,-21 0 15,0 0-15,0 0 0,0 42 47,0 0-47,0 0 0,-21 21 16,-1-20-16,22 20 0,0 0 0,0 1 15,-21 20-15,0-21 0,0 1 0,21 20 16,-21-20-16,21 20 0,-21 1 16,21-22-16,-22 0 0,22 1 0,0-1 15,0 0-15,-21-21 0,21 22 0,0-22 16,0 0-16,0 0 0,0 0 15,0-42 17,0 0-32,0 0 0,0 0 15,0 0-15,0-1 0,0 1 0,0 0 16,21-21-16,1 21 0,-1-22 0,0 22 16,0-21-16,0 21 0,0-22 0,22 22 15,-22 0-15,21 0 0,1 0 0,-1 21 16,0 0-16,-21 0 15,22 0-15,-1 21 0,0 0 0,-20 0 16,-1 0-16,0 0 0,0 22 0,-21-22 16,0 21-16,0 1 0,0-22 0,0 21 15,-21-21-15,-21 0 0,-1 22 0,1-22 16,0 0-16,-1 0 0,-20 0 0,20 1 16,-20-22-16,21 21 0,-1-21 15,1 0-15,21 0 0,-22 21 0,22-21 16,-21 0-16,21 0 0,0 0 15,21-21 1,0 0 0,21-1-16,0 22 15,0-21-15,0 21 0,0-21 0,1 0 16,20 21-16</inkml:trace>
  <inkml:trace contextRef="#ctx0" brushRef="#br1" timeOffset="100932.71">19156 9864 0,'0'0'0,"21"-43"0,-21 1 0,21 21 0,-21 0 16,0 0-16,21-1 0,-21 1 16,0 0-16,0 42 31,0 0-31,0 1 0,0 20 0,0 0 15,-21 1-15,21-1 0,0 0 0,0 1 16,0 20-16,0-21 0,-21 22 16,21-1-16,-21 1 0,21-1 0,-21-20 15,-1 20-15,1 1 0,0-22 0,0 22 16,0-22-16,21 0 0,-21-21 0,-1 22 16,1-22-16,0 21 0,21-21 0,0 1 15,0-1-15,-21-21 0,21 21 16,21-42 15,-21 0-15,21 21-16,0-22 0,1 1 0,-1 0 15,0 0-15,0 0 0</inkml:trace>
  <inkml:trace contextRef="#ctx0" brushRef="#br1" timeOffset="101348.6">19346 10583 0,'0'22'15,"0"-1"1,21-21-16,1 0 16,-1 0-16,0 0 15,0 0-15,0 0 0,0 0 0,1 0 16,20 0-16,-21-21 0,0 21 0,22-22 16,-22 1-16,0 21 0,0-21 15,0 0-15,-21 0 0,21 0 16,-21-1-16,0-20 0,0 21 0,0 0 15,0 0-15,0-1 0,-21 1 0,0 21 16,21-21-16,-21 21 0,0 0 0,0 0 16,-1 0-16,-20 21 0,21 0 15,-21 1-15,20-1 0,1 0 0,-21 21 16,21 1-16,0-1 0,-1-21 0,1 21 16,21 1-16,0-1 0,0-21 0,0 22 15,0-22-15,0 0 0,0 0 16,21 0-16,1 0 0,-1 1 0,0-1 15,21 0-15,1-21 0,-1 21 0,0-21 16,1 0-16,20 0 0,-21 0 16,1 0-16,-1 0 0,0 0 0,1 0 15,-1 0-15,-21-21 0,0 21 0,1-21 16,-1 21-16,-21-21 0,0-1 0,21 22 16,-21-21-16,0 0 0,0 0 0,21 0 15</inkml:trace>
  <inkml:trace contextRef="#ctx0" brushRef="#br1" timeOffset="103299.57">8318 1715 0,'0'0'0,"-21"0"16,0 0-16,0 0 15,0 0 1,0 0-16,-1 21 16,1-21-1,0 0 1,21 21-1,21-21 17,0 0-32,1 0 15,-1 0-15,0 0 0,0 0 16,21 0-16,-20 0 0,-1 0 16,21 0-16,-21 0 0,22 0 0,-1 0 15,0 0-15,22 21 0,-22-21 16,22 0-16,-22 0 0,21 0 0,-20 0 15,20 0-15,1 0 0,-1 0 0,-20 0 16,20 0-16,1 0 0,-22 0 16,21 0-16,-20 0 0,20 0 0,1 0 15,-1 0-15,1 0 0,-1 0 16,1 0-16,-1 0 0,1 0 16,-1 0-16,1 0 0,-1 0 0,1 0 0,-1 0 15,1 0-15,-22 0 16,22 0-16,-22 0 0,21 0 0,1 0 15,-1-21-15,-20 21 0,20 0 0,22 0 16,-22 0-16,1 0 0,-1 0 16,22 0-16,-21 0 0,-1 0 0,1 0 15,-1 0-15,1 0 0,-1 0 0,1 0 16,-22 0-16,21 0 0,-20 0 16,20 0-16,-20 0 0,20 0 0,-21 0 15,22 0-15,-22 0 0,22 0 16,-22 0-16,22 0 0,-22 0 15,21 0-15,-20 0 0,20 0 0,-20 0 16,-1 0-16,21 0 0,-20 0 16,-1 0-16,0 0 0,22 0 0,-22 0 15,1 0-15,-1 0 0,21 0 0,-20 0 16,-1 0-16,22 0 0,-22 0 16,0 0-16,1 0 0,20 0 0,-21 0 15,1 0-15,-1 0 0,0 0 0,1 0 16,-1 0-16,0 0 0,1 0 15,-1 0-15,0 0 0,1 0 0,-1 0 16,-21 0-16,22 0 0,-22 0 16,21 0-16,-21 0 0,0 0 15,22 0-15,-22 0 0,0 0 0,0 0 16,0 0-16,1 0 0,-1 0 16,0 0-16,0 0 0,0 0 15,0 0-15,1 0 31,-22 21-31,21-21 16,-42 0 109,-1 0-125,1 0 16,0 0-16,-21 0 0,21 0 15</inkml:trace>
  <inkml:trace contextRef="#ctx0" brushRef="#br1" timeOffset="105243.54">10350 677 0,'0'22'0,"22"-22"63,-22-22-48,0 1 1,0 0 0,-22 0-16,1 0 15,0 21-15,0-21 16,0-1-16,0 22 0,-1-21 0,1 0 16,0 21-16,0-21 0,0 0 15,0 21-15,-1-21 0,1-1 0,0 22 16,0-21-16,0 21 0,0-21 0,-1 21 15,1 0-15,0-21 0,0 0 16,0 21-16,0 0 0,-1-21 16,1 21-16,0 0 0,0-22 0,0 22 15,0 0-15,-1-21 0,1 0 0,0 21 16,0-21-16,0 0 0,0 21 16,-1-21-16,22-1 0,-21 22 15,0-21-15,0 21 0,0 0 0,0-21 16,-1 21-16,1 0 0,0-21 15,0 21-15,-21 0 0,20 0 0,-20-21 16,21 21-16,-21 0 0,-1 0 0,22 0 16,-21 0-16,-1 0 0,1 0 15,0 0-15,-1 0 0,1 0 0,0 0 16,-1 0-16,1 0 0,0 0 16,21 0-16,-22 0 0,1 0 15,21 0-15,-22 0 0,22 0 0,-21 0 16,21 0-16,-22 0 0,22 0 15,-21 0-15,21 0 0,-22 0 0,22 0 16,-21 21-16,0-21 0,20 0 16,-20 0-16,0 21 0,-22-21 0,22 0 15,0 0-15,-1 21 0,-20-21 16,20 0-16,-20 0 0,21 21 0,-22-21 16,1 0-16,20 0 0,1 22 15,0-22-15,-1 21 0,1-21 0,21 0 16,-22 21-16,22-21 0,0 0 15,0 21-15,0-21 0,0 0 16,-1 21-16,1-21 0,0 0 0,0 21 16,0 1-16,0-1 15,-1-21-15,1 21 16,0 0 15,0-21-15,21 21-16,-21-21 15,0 0-15,-1 0 0,22 21 16,-21-21 0,0 0-16,21 22 0,-21-22 15,0 0 17,0 21-17,-1-21 1,22-21 46,0-1-46,0 1-16,22 0 16,-22 0-16,21 0 15,0 0-15,0-1 0,-21 1 0,21 0 16,0 0-16,1 0 0,-22 0 15,21-1-15,-21 1 0,21 0 0,-21 0 16,0 0-16,0 0 16,21 21-16,-21-22 0,0 44 62,0-1-62,0 0 16,0 0-16,-21 0 0,21 0 15,0 1-15,-21-1 0,21 0 16,-21 0-16,-1 0 0,22 22 0,-21-22 16,0 0-16,21 0 0,0 0 15,-21 0-15,0 1 0,21-1 0,0 0 16,-21-21 0,21 21-1,21-21 32,0 0-47,0 0 16,21 0-16,-20 0 15,-1 0-15,21 0 0,0 0 16,-20 0-16,20 0 0,0 0 0,-21 21 16,22-21-16,-22 0 0,0 21 15,0-21-15,0 22 0,1-22 0,-22 21 16,21-21 15,-21 21-31,-21-21 78,-1 0-62,22 21-16</inkml:trace>
  <inkml:trace contextRef="#ctx0" brushRef="#br1" timeOffset="109103.29">1714 13060 0,'0'-21'0,"-21"0"0,21-1 0,0 1 15,0 0-15,0 0 0,0 0 16,0 0-16,0-1 0,-21 22 16,0 0-1,21 22-15,-21-1 0,0 0 16,-1 0-16,22 21 0,-21 1 0,0 20 16,21-20-16,-21-1 0,0 21 15,0 1-15,-1-22 0,1 22 0,0-1 16,0-20-16,0 20 0,0-21 15,-1 22-15,1-22 0,0 1 0,-21-1 16,21-21-16,-1 21 0,22-20 16,-21-1-16,21 0 0,-21-21 0,21-21 31,0 0-31,0-1 0,0 1 16,0 0-16,0-21 0,21-1 15,-21 22-15,21-21 0,-21 21 0,0-22 16,0 1-16,22 21 0,-22 0 15,21 0-15,0 21 16,0 0-16,0 0 0,0 21 16,1 0-16,-1 0 15,0 0-15,0 0 0,-21 1 0,21-1 16,0 21-16,1-21 0,-22 0 16,21 22-16,0-22 0,0 0 0,-21 0 15,21 0-15,0 1 0,1-22 0,-1 21 16,0-21-16,0 0 0,0 0 15,0 0-15,1 0 0,20 0 0,-21 0 16,0-21-16,22-1 0,-22 1 16,0 0-16,21 0 0,-21 0 15,1 0-15,-1-22 0,0 1 0,0 0 16,0-1-16,0 1 0,-21 0 16,22-1-16,-22 1 0,0 0 0,0-22 15,0 22-15,0-22 0,-22 22 0,1-22 16,0 22-16,0-21 0,0 20 15,0-20-15,-1 20 0,-20 1 0,21 0 16,-21-1-16,20 22 0,-20 0 16,0 0-16,-1 0 0,1 21 0,0 0 15,-1 0-15,1 0 0,0 21 16,-1 0-16,1 21 0,0 1 16,-1-1-16,22 0 0,0 22 0,0-22 15,0 22-15,21-1 0,-21 1 16,21-1-16,0 1 0,0-1 0,21 1 15,0-22-15,0 22 0,0-1 16,22-21-16,-22 22 0,21-22 0,22-21 16,-22 22-16,0-1 0,22-21 15,-22 0-15,22 1 0,-22-22 0,21 21 16,-20-21-16,20 0 0,-20 0 16,20 0-16,-21 0 0,22-21 0,-22-1 15,22 1-15,-22 0 0,22 0 16,-22 0-16,0 0 0,1-1 0,-22-20 15,0 21-15,0 0 0,0-22 16,-21 22-16,0 0 0,0-21 0,0 21 16,0-1-16,-21 1 0,0 0 15,0 0-15,0 21 0,-1 0 0,1 0 16,0 0-16,0 0 0,0 0 0,0 21 16,-1 0-16,22 0 0,-21 1 15,21-1-15,-21 0 0,21 21 16,0-21-16,0 22 0,0-22 0,0 0 0,0 21 15,21-20-15,0-1 0,1-21 16,-1 21-16,21 0 0,-21-21 16,22 0-16,-22 0 0,21 0 0,0 0 15,-20 0-15,20-21 0,0 0 16,-21 0-16,22 21 0,-22-22 0,21 1 16,-21 0-16,1 0 0,-1 0 0,0-22 15,-21 22-15,0 0 0,21 0 16,-21 0-16,0 0 0,21-1 0,-21 1 15,0 42 17,0 1-32,-21-1 0,21 0 15,-21 0-15,21 0 0,0 0 0,0 1 16,-21-1-16,21 21 16,-21-21-16,21 0 0,0 1 0,0-1 15,-22 0-15,22 0 0,0 0 16,0-42 15,22 0-15,-22 0-16,0-22 0,21 22 15,0 0-15,-21 0 0,0-21 16,21 20-16,0 1 0,-21-21 0,21 21 16,1 0-16,-1-1 0,-21 1 0,21 21 15,0 0-15,0 0 0,0 0 16,1 0-1,-22 21-15,0 1 0,0-1 0,0 21 16,0-21-16,0 0 16,0 1-16,0-1 0,0 0 0,0 0 15,0 0-15,-22 0 0,22 1 0,0-1 16,22-42 31,-1-1-47,-21 1 0,21 0 0,0 0 15,21 0-15,-20-22 0,-1 22 16,0 0-16,21-21 0,-21 21 16,22-1-16,-22 1 0,0 0 0,0 0 15,0 21-15,1 0 0,-1 0 0,-21 21 32,0 0-32,0 0 0,0 1 15,0-1-15,0 0 0,0 0 0,0 0 16,0 0-16,-21 1 0,21 20 15,0-21-15,0 0 0,0 0 0,0 1 16,0-1-16,0 0 0,0 0 0,21 0 16,0-21-16,0 21 0,0-21 0,22 0 15,-22 0-15,21 0 0,0 0 16,1 0-16,-1 0 0,0-21 16,1 21-16,-1-21 0,0 0 0,1 0 15,-1 0-15,-21-1 0,22 1 0,-22 0 16,0-21-16,0 21 0,0-1 15,0 1-15,-21 0 0,0-21 0,0 21 16,0-1-16,0 1 0,-21 21 31,0 21-15,21 1-16,0-1 0,-21 0 0,21 0 16,0 0-16,-21 22 0,21-22 0,0 0 15,0 21-15,0-21 0,0 1 0,0-1 16,0 0-16,21 0 15,0 0-15,0 0 0,0 1 16,1-22-16,-1 0 0,0 0 0,0 0 16,0 0-16,22 0 0,-22-22 0,0 1 15,0 21-15,0-21 0,0 0 16,1 0-16,-22 0 0,0-22 0,21 22 16,-21 0-16,0-21 0,0-1 0,0 1 15,-21 21-15,21-22 0,-22 1 0,1 0 16,0 21-16,0-1 0,0 1 15,0 0-15,-1 21 0,1 0 0,0 0 16,0 0-16,0 0 0,0 0 0,-1 21 16,1-21-16,21 21 0,-21 1 15,0-1-15,21 0 0,-21 0 16,21 0-16,0 0 0,0 1 16,21-22-16,0 0 0,0 0 15,0 0-15,1 0 0</inkml:trace>
  <inkml:trace contextRef="#ctx0" brushRef="#br1" timeOffset="109928.33">6265 13589 0,'-42'0'16,"84"0"-16,-126 0 0,62 0 0,-20 0 15,21 0-15,-21 0 0,20 0 0,-20 0 16,21 0-16,0 0 0,0-21 0,-1 21 15,1 0-15,0 0 16,42-21 0,0 21-16,22 0 15,-1 0-15,0 0 0,22 0 0,-1 0 16,22 0-16,0 0 0,-1 0 0,22-21 16,0 21-16,0 0 0,0 0 0,0 0 15,-1 0-15,1-22 0,0 22 0,0 0 16,-21 0-16,20 0 0,-20 0 15,0-21-15,-22 21 0,22 0 16,-43 0-16,22 0 0,-22 0 0,0 0 16,-20 0-16,-1 0 0,0 0 0,0-21 15,-42 21 1,0-21-16,0 21 16,-1 0-16,-20 0 0,21-21 15,0 21-15,0-21 0,-1 21 0,1-22 16,0 1-16,-21 21 0,21-21 0,-1 21 15,1-21-15,0 21 0,0 0 0,0-21 16,0 21-16,-1 0 16,44 0 15,-1 0-31,0 0 16,0-21-16,0 21 0,0 0 0,22 0 15,-22 0-15,21 0 0,-21 0 16,1 0-16,20 0 0,-21 0 15,0 0-15,0 21 0,1-21 0,-22 21 16,0 0-16,0 0 0,0 0 16,0 1-16,0-1 0,0 0 15,-22 0-15,1 0 0,0 0 0,-21 22 16,21-22-16,-1 0 0,-20 21 0,21-20 16,-21-1-16,-1 21 0,22-21 15,0 0-15,-21 1 0,20 20 16,1-21-16,0 0 0,0-21 0,0 21 0,21 1 15,-21-22-15,21 21 0,21-21 32,0 0-32,0-21 15,0-1-15</inkml:trace>
  <inkml:trace contextRef="#ctx0" brushRef="#br1" timeOffset="112766.8">9821 13356 0,'0'-21'31,"21"0"-31,1 0 15,-22 0-15,21-1 0,0 1 16,-21 0-16,0 0 16,21 21-16,-21-21 0,0 0 0,0-1 15,0 1-15,-21 0 0,0 21 16,0 0-16,21-21 0,-22 21 16,1 0-16,0 0 0,0 0 0,-21 0 0,20 21 15,1 0-15,0-21 16,-21 43-16,21-22 0,-1 0 0,-20 21 15,21-21-15,0 22 0,0-1 0,-1 0 16,22 1-16,-21-1 0,21 0 0,0 1 16,0-1-16,0 0 0,0 1 0,0-22 15,0 21-15,21-21 0,1 1 16,-1-1-16,0 0 0,0 0 0,21 0 16,1-21-16,-22 0 0,21 0 0,1 0 15,20 0-15,-21 0 0,1 0 0,-1-21 16,0 21-16,1-21 0,-1 21 15,0-21-15,1 0 0,-1-1 0,0-20 16,-20 21-16,20 0 0,-21-22 16,0 1-16,0 0 0,1-1 0,-1 1 15,0 0-15,0-1 0,-21 1 0,0 0 16,21-1-16,-21 1 0,21-21 0,-21 20 16,0 1-16,0 0 0,0-1 0,0 1 15,0 21-15,0-22 0,0 22 16,0 0-16,0 0 0,0 0 0,0 42 31,0 0-31,-21 21 0,0-20 16,0 20-16,0 0 0,21 1 15,-21-1-15,-1 21 0,22-20 16,0-1-16,-21 22 0,21-22 0,-21 0 16,21 1-16,0-1 0,0 21 0,0-41 15,0 20-15,21 0 0,-21-21 0,21 22 16,22-22-16,-22 0 0,0 0 0,21 0 15,-20 1-15,20-22 0,0 0 16,1 21-16,-1-21 0,0 0 0,1 0 16,20 0-16,-21 0 0,1-21 0,-1-1 15,22 1-15,-22 21 0,0-21 0,-21 0 16,22-21-16,-22 20 0,0 1 0,0-21 16,0 21-16,-21-22 0,0 22 0,0 0 15,0-21-15,0 21 16,0-22-16,-21 22 0,0 0 0,0 21 15,-21-21-15,20 21 0,1 0 0,-21 0 16,0 0-16,-1 0 0,1 0 0,21 21 16,-22 0-16,1 0 0,0 0 0,21 22 15,-22-22-15,22 21 0,0-21 0,0 22 16,0-22-16,21 21 0,-22-21 16,22 1-16,0 20 0,0-21 0,22 0 15,-1 0-15,0-21 0,0 0 16,0 0-16,22 0 0,-22 0 15,21 0-15,0 0 0,-20 0 0,20-21 16,0 0-16,1 21 0,-1-21 0,-21 0 16,21 0-16,-20-1 0,-1 1 15,0 0-15,0 0 0,0-21 0,-21 20 16,0 1-16,0 0 0,0 0 0,0 0 16,0 0-16,0-1 0,-21 44 31,21-1-16,-21 0-15,21 0 0,0 0 16,0 0-16,0 22 0,0-22 16,0 0-16,0 21 0,0-20 0,0-1 15,0 0-15,0 0 0,21 0 0,0-21 16,-21 21-16,21-21 0,1 0 0,-1 0 16,0 0-16,21 0 0,-21 0 0,22 0 15,-22 0-15,21 0 0,1-21 16,-22 0-16,21 0 0,0 0 0,1 0 15,-1-1-15,0 1 0,1 0 0,-22-21 16,21 21-16,-21-1 0,-21 1 16,0 0-16,22 0 0,-22 0 0,0 0 0,-22 21 15,1 0 1,0 0-16,0 21 16,0 0-16,0-21 0,-1 21 15,1 0-15,21 0 0,0 1 0,0-1 16,0 0-16,0 0 0,0 0 0,0 0 15,0 1-15,0-1 0,21 0 0,1 0 16,-1 0-16,-21 0 16,0 1-16,0-1 15,-21-21 17,-1-21-32,1 21 15,21-22-15,-21 22 0,21-21 0,-21 0 16,0 21-16,21-21 15,0 42 17,0 0-32,0 0 0,0 1 15,21-1 1,0-21-16,0 21 0,0-21 16,1 0-16,-1 0 0,21 0 0,-21 0 15,22 0-15,-22 0 0,21 0 0,0-21 16,1 21-16,20-21 0,-20-1 0,-1 22 15,0-21-15,1 0 0,-1 0 0,0 0 16,-21 0-16,22-1 0,-22 1 16,0-21-16,-21 21 0,0 0 15,0-1-15,0 1 0,0 0 0,0 0 16,0 0-16,-21 21 0,0 0 0,0 0 16,-1 0-16,-20 0 0,21 0 0,0 0 15,0 0-15,-1 0 0,22 21 0,-21 0 16,21 0-16,0 0 0,0 1 0,0-1 15,21 0-15,1 0 16,-1 0-16,0 0 0,0 1 16,0-1-16,0 0 0,-21 0 0,0 0 15,0 0-15,0 1 0,0-1 16,-21-21-16,0 0 0,0 21 16,-21-21-16,20 0 0,1 0 15,0 0-15,-21 0 0,21 0 16,21-21-1,0 0-15,21-1 0,0 22 16</inkml:trace>
  <inkml:trace contextRef="#ctx0" brushRef="#br1" timeOffset="113167.57">13398 13166 0,'0'0'0,"0"-85"16,0 64-1,0 0-15,0-22 0,0 22 0,0 0 16,-21 0-16,0 21 15,21 21-15,-21 0 0,0 0 16,21 22-16,0-22 0,-21 21 0,21 1 16,-22 20-16,22-21 0,-21 1 15,21 20-15,0-20 0,-21-1 0,21 21 16,-21-20-16,0-22 0,21 21 0,-21 1 16,21-22-16,-22 0 0,22 0 0,-21 0 15,21 0-15,0 1 0,0-44 47,0 1-47,0 0 0,0 0 16,0 0-16,0 0 0</inkml:trace>
  <inkml:trace contextRef="#ctx0" brushRef="#br1" timeOffset="113675.22">12975 13166 0,'0'0'0,"0"-21"0,-21-1 0,0 1 0,21 0 15,0 0-15,0 0 0,0 0 0,0-1 16,0 1-16,0 0 0,21 0 16,0 0-16,0 21 0,0-21 15,22 21-15,-1 0 0,0 0 0,22 0 16,-22 0-16,22 21 0,-1 0 0,-20 0 16,20 21-16,-21 1 0,1-1 0,-1 0 15,-21 1-15,22-1 0,-43 0 16,21 1-16,-21-1 0,0 22 0,0-22 15,0 0-15,0 1 0,0-1 16,0 0-16,0 1 0,0-22 0,0 0 16,0 21-16,0-21 0,0 1 15,21-44 17,0 1-32,-21 0 15,0-21-15,0 21 0,21-1 0,0-20 16,-21 0-16,22-1 0,-22 1 0,0 0 15,21-22-15,0 22 0,-21-22 0,21 1 16,0 21-16,-21-22 0,21 1 16,1 20-16,-22-20 0,21 20 0,-21 1 15,21 21-15,0-21 0,-21 20 16,21 1-16,0 0 0,1 21 16,-1 0-16,0 0 15,-21 21-15,0 0 16,0 1-16,0-1 0,0 0 15,0 0-15,0 0 16,0 0-16,0 1 16,21-22-16,-21 21 0,21 0 0</inkml:trace>
  <inkml:trace contextRef="#ctx0" brushRef="#br1" timeOffset="114980.23">14838 13674 0,'0'0'0,"21"0"16,-21-21-16,0-1 15,0 1-15,21 0 0,-21 0 0,0 0 16,0 0-16,0-22 0,0 22 15,0-21-15,0 21 0,0-22 0,0 22 16,-21-21-16,0 21 0,0-1 16,-1-20-16,1 21 0,0 0 0,0 21 15,-21 0-15,20 0 0,1 0 0,-21 0 16,21 0-16,-22 21 0,22-21 0,-21 42 16,21-21-16,-22 1 0,1 20 0,21 0 15,0 1-15,0-22 0,-1 21 0,1 0 16,0 1-16,21-22 0,0 21 15,0-21-15,0 1 0,0-1 0,21 0 16,0 0-16,1 0 0,-1-21 0,0 0 16,21 21-16,-21-21 0,22 0 15,-1 0-15,0 0 0,1 0 0,-1-21 16,0 0-16,-20 21 0,20-21 0,0 0 16,1 0-16,-1-22 0,-21 22 0,21 0 15,-20-21-15,-1 20 0,0 1 16,0-21-16,0 21 0,-21 0 0,0-22 15,0 22-15,0 0 0,0 42 32,-21 0-32,21 0 15,-21 1-15,0-1 0,21 0 0,0 0 16,-21 21-16,21-20 0,0-1 0,0 0 16,0 0-16,0 0 15,0 0-15,0 1 0,21-1 16,0-21-16,0 0 0,0 0 15,0 0-15,22 0 0,-22 0 0,0 0 16,21 0-16,-20-21 0,20 21 0,-21-22 16,0 1-16,22 0 0,-22 0 0,0 0 15,0 0-15,0-1 0,0 1 16,-21 0-16,0-21 0,22 21 0,-22-1 16,21 1-16,-21 42 31,-21 1-31,-1-1 15,22 0-15,-21 0 0,21 21 16,0-20-16,-21-1 0,0 0 0,21 0 16,-21 0-16,21 0 0,0 1 15,0-1-15,0 0 0,0 0 0,-21-21 16,21 21-16,0 0 16,0 1-16,0-44 31,0 1-31,0 0 15,0 0-15,0 0 16,21 0-16,-21-1 0,21 1 0,0-21 16,0 21-16,-21-22 0,21 22 0,1 0 15,-1-21-15,21 21 0,-21-1 0,0 1 16,22 0-16,-22 21 0,0 0 0,0 0 16,22 0-16,-22 0 0,0 0 0,0 0 15,0 21-15,-21 0 16,21 1-16,-21 20 0,0-21 0,0 0 15,0 0-15,0 22 0,0-22 0,0 0 16,0 0-16,0 22 0,0-22 0,-21 0 16,0 0-16,21 0 0,0 0 15,-21-21 1,21-21 15,0 0-31,21 21 0,-21-21 16,21 0-16,0 0 0,-21-1 0,22 1 15,-1-21-15,0 21 0,0-22 0,0 1 16,22 21-16,-22-21 0,21 20 0,-21 1 16,22 0-16,-22 0 0,0 21 0,21 0 15,-21 0-15,1 0 0,-1 0 0,0 21 16,-21 0-16,0 0 0,21 1 16,-21-1-16,0 0 0,0 0 0,0 21 15,0-20-15,0-1 0,0 21 16,0-21-16,0 0 0,0 1 0,0-1 0,0 0 15,0 0-15,-21 0 0,21 0 0,0 1 16,0-1-16,0 0 16,-21-21-16,21-21 47,0 0-47,0-1 15,21 1-15,-21 0 0</inkml:trace>
  <inkml:trace contextRef="#ctx0" brushRef="#br1" timeOffset="115502.92">16743 13547 0,'0'21'16,"21"-21"-1,0 0 1,0 0-16,-21-21 15,21 21-15,1-21 0,-1 21 16,-21-22-16,21 22 0,0-21 0,0 21 16,0-21-16,1 21 0,-1-21 0,0 0 15,0 0-15,0-1 16,-21 1-16,0 0 0,0 0 16,0 0-16,0 0 0,0-1 15,0 1-15,0 0 0,0 0 16,-21 21-16,21-21 0,-21 21 0,0 0 15,0 0-15,-1 0 0,1 0 0,0 0 16,0 0-16,0 21 0,-22 0 0,22 21 16,0-20-16,0-1 0,-21 21 0,20-21 15,22 22-15,-21-1 0,21-21 0,-21 21 16,21 1-16,0-22 0,0 21 0,0-21 16,0 1-16,21-1 0,0 0 15,1 0-15,-1 0 0,0 0 0,0 1 16,0-22-16,22 0 0,-22 21 15,0-21-15,0 0 0,21 0 0,-20 0 16,-1 0-16,0 0 0,0 0 0,0 0 16,-21-21-16,21 21 0,1-22 15,-22 1-15,21 0 16,-21 0 0,0 0-1,0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55:59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1926 0,'0'0'0,"0"-21"0,0 0 0,0 0 16,0 0-16,0-1 0,0 1 0,0 0 15,0 0-15,0 0 0,0 0 16,0-1-16,-21 22 16,21 22-1,0-1-15,0 0 0,-21 21 0,21 1 16,0 20-16,-21 1 0,21-1 0,-22 1 15,22-1-15,-21 22 0,0-1 16,0 1-16,0 21 0,0-21 16,-1-1-16,1 1 0,0-22 0,0 22 15,-21-21-15,20-1 0,1-21 16,0 22-16,0-22 0,0 1 16,0-1-16,-1-21 0,1 21 0,0-20 15,21-44 1,0 1-16,0-21 15,0 21-15,0-22 0,21 1 16,0-21-16,-21 20 0,22 1 0,-1-22 16,0 22-16,0 0 0,0-22 0,-21 22 15,21 0-15,-21-1 0,22 1 16,-22 21-16,21 0 0,-21-1 0,21 22 16,0 0-1,-21 22-15,21-1 0,0 21 16,-21 0-16,22-20 0,-1 20 15,0 0-15,-21 1 0,21-1 0,0 0 16,0 1-16,1-1 0,-1 0 0,0-21 16,0 1-16,0-1 0,22 0 15,-22 0-15,21 0 0,-21-21 0,22 0 16,-1 0-16,0 0 0,1-21 16,-1 0-16,0 0 0,22 0 0,-22-1 15,22-20-15,-22 21 0,0-21 0,1-1 16,-1 1-16,0 0 0,-21-1 15,1 1-15,-1-22 0,0 1 16,0-1-16,-21 1 0,0-1 0,0 1 16,0-1-16,0 1 0,0-1 15,0 1-15,-21-1 0,0 1 0,0-1 16,-22 1-16,1-1 0,0 1 16,-1 21-16,1-1 0,-22 1 0,22 21 15,-21 0-15,-1-1 0,22 1 16,-22 21-16,1 0 0,-1 21 0,1 1 15,-1 20-15,1 0 0,-1 22 16,1-1-16,20 1 0,1-1 16,0 22-16,21-22 0,21 1 0,0-22 15,21 22-15,0-22 0,21 22 16,1-22-16,-1-21 0,0 21 0,1-20 16,-1 20-16,21-21 0,-20 0 15,-1-21-15,0 21 0,-20-21 0,20 0 16,0 0-16,-21 0 0,22 0 15,-22 0-15,0 0 0,21 0 0,-20 0 16,-1 0-16,0 0 0,0 0 0,21-21 16,-20 21-16,-1 0 0</inkml:trace>
  <inkml:trace contextRef="#ctx0" brushRef="#br0" timeOffset="1307.76">2561 2752 0,'0'0'0,"21"0"0,-21 21 0,0 0 0,0 0 15,21-21 1,1 0-16,-1 0 0,0 0 0,0 0 16,0 0-16,0-21 0,1 0 15,20 0-15,0 0 0,-21-1 0,22 1 16,-22 0-16,0 0 0,21 0 0,-42 0 16,22-1-16,-22 1 0,0 0 15,0 0-15,0 0 0,-22 21 16,1 0-16,0 0 15,0 0-15,0 21 0,0 0 16,-1 0-16,1 22 0,0-22 16,0 21-16,0 0 0,0-20 0,21 20 15,-22 0-15,22-21 0,0 22 16,0-22-16,0 0 0,0 0 0,22-21 16,-1 21-16,0-21 0,0 22 0,21-22 15,-20 0-15,-1 0 0,21 0 16,-21-22-16,22 1 0,-22 0 0,21 21 15,-21-21-15,0 0 0,22 0 0,-22-22 16,0 22-16,0 0 16,0-21-16,1 20 0,-1 1 0,-21 0 15,21 0-15,-21 0 0,0 0 0,0 42 32,0 0-17,-21 0-15,21 0 0,-21 22 16,21-22-16,-22 0 0,22 0 0,0 0 15,0 22-15,0-22 0,0 0 0,0 0 16,0 0-16,0 0 16,0 1-16,0-44 47,0 1-47,0 0 15,0 0-15,0 0 0,22-22 0,-1 22 16,-21 0-16,21-21 0,0 21 15,0-22-15,0 22 0,1 0 0,20 0 16,-21 0-16,21-1 0,-20 22 0,20 0 16,0 0-16,-21 0 0,1 0 15,20 22-15,-21-1 0,0 0 0,0 0 16,1 0-16,-22 22 0,0-22 0,0 0 16,0 21-16,0-21 0,0 1 15,0-1-15,0 0 0,0 0 0,0 0 16,0-42 31,0 0-47,0 0 0,21 0 0,0-1 15,-21 1-15,21 0 0,0 0 0,0-21 16,1 20-16,-1-20 0,0 21 16,21-21-16,-21 20 0,22 1 0,-22 0 15,21 0-15,-21 21 0,1 0 0,-1 0 16,-21 21-16,0 0 15,0 0-15,0 1 0,0-1 0,0 21 16,0-21-16,0 0 0,0 22 0,0-22 16,-21 0-16,-1 21 0,22-20 0,0-1 15,0 0-15,0 0 16,0 0-16,0 0 0,0 1 0,22-1 16,-1-21-16,0 0 15,21 0-15,-21 0 0,22 0 0,-1-21 16,-21-1-16,22 22 0,-1-21 15,0 0-15,1 0 0,-22 0 0,21 0 16,-21-1-16,0 1 0,1 0 0,-1 0 16,-21-21-16,0 20 0,0 1 15,0 0-15,0 0 0,-21 21 16,-1 0-16,1 21 16,0 0-16,0 0 0,0 1 15,0-1-15,21 21 16,0-21-16,-22 0 0,22 1 0,0 20 15,0-21-15,0 0 0,0 0 0,0 1 16,22-1-16,20-21 16,-21 0-16,21 0 0,1 0 0,-1 0 15,22 0-15,-22 0 0,0-21 0,22-1 16,-22 22-16,0-21 0,1 0 0,-1 0 16,-21 0-16,22-22 0,-22 22 15,0 0-15,0-21 0,-21-1 0,0 22 16,0-21-16,0 0 0,0 20 0,-21 1 15,0-21-15,-22 21 0,22 21 0,0-21 16,-21 21-16,-1 0 16,1 0-16,0 0 0,-1 21 0,1-21 15,0 21-15,-1 0 0,22 0 0,-21 0 16,42 1-16,0-1 16,0 0-16,21-21 15,21 0-15,-20 0 0</inkml:trace>
  <inkml:trace contextRef="#ctx0" brushRef="#br0" timeOffset="2045.45">6816 2646 0,'0'0'0,"-22"0"0,44-21 31,-1 0-31,0-1 16,0 1-16,0 0 0,0 0 16,-21 0-16,22 0 0,-22-1 0,21 1 15,-21 0-15,0 0 0,0 0 16,0 0-16,-21-1 0,-1 1 15,1 21-15,-21 0 0,21 0 0,-22 0 16,1 0-16,0 21 0,-1 1 0,1 20 16,0-21-16,-1 21 0,22 1 15,-21-1-15,0 0 0,20 1 0,-20-1 16,21 0-16,21 1 0,0-1 0,-21 0 16,21-20-16,0-1 0,0 0 15,21 0-15,0 0 0,0 0 0,0-21 16,22 0-16,-1 0 0,0 0 15,1 0-15,-1-21 0,22 0 0,-22 21 16,21-21-16,-20-21 0,-1 20 16,22 1-16,-22-21 0,0 21 0,1-22 15,-1 1-15,-21-21 0,21 20 0,-20-20 16,-1 20-16,21-20 0,-21-1 16,0 1-16,-21-1 0,22 1 0,-22-1 15,21 1-15,-21-22 0,0 22 0,0-1 16,0 1-16,0-1 0,0 22 15,0 0-15,0-1 0,0 22 0,0 0 16,-21 0-16,-1 21 0,1 21 16,0 0-16,0 21 0,0 22 15,0-1-15,-22 1 0,22 21 16,0-1-16,0 1 0,0-22 0,-1 22 16,1 0-16,21-22 0,0 22 0,0-22 15,0 1-15,0-1 0,0-20 16,0-1-16,0 22 0,21-43 0,1 21 15,-22 0-15,21-20 0,0-1 0,0 0 16,21-21-16,-20 21 0,-1-21 0,21 0 16,-21 0-16,0 0 0,22 0 15,-22 0-15,21-21 0,-21 21 0,22-21 16,-22 0-16,21-1 0,-21 1 16,22 0-16,-1-21 0,-21 21 0</inkml:trace>
  <inkml:trace contextRef="#ctx0" brushRef="#br0" timeOffset="2267.32">8170 2434 0,'0'0'16,"21"21"0,1-21-1,-1 0-15,0 0 16,0 0-16,0 0 0,0 0 15,1 0-15,-1 0 0,0 0 16,0 0 0,-42 0-1,0 0-15,0 22 16</inkml:trace>
  <inkml:trace contextRef="#ctx0" brushRef="#br0" timeOffset="2403.98">8213 2604 0,'0'0'0,"0"21"0,-22 0 16,44-21 15,-1 0-31,0 0 16,0 0-16,0 0 15,0 0-15,-21-21 0,22 0 0,-1 21 16,21-22-16,-21 1 0,22 21 0</inkml:trace>
  <inkml:trace contextRef="#ctx0" brushRef="#br0" timeOffset="3047.9">9906 2201 0,'0'-63'16,"21"42"-16,0 0 0,-21-1 16,21 1-16,1 21 0,-1-21 0,0 21 15,-21 21 1,21-21-16,-21 21 0,0 22 15,0-22-15,0 21 0,0 1 16,0-1-16,0 0 0,-21 1 0,21-1 16,0 0-16,-21 1 0,0-1 0,-1 0 15,1-21-15,21 22 0,-21-22 16,21 0-16,-21 0 0,0 0 16,21-42-1,0 0 1,0-21-16,0 21 0,21-1 15,0-20-15,0 0 0,0 21 0,1-22 16,-1 1-16,21 0 0,-21-1 0,22 1 16,-1 0-16,0-1 0,1 1 15,-1 21-15,0-22 0,-21 43 16,22-21-16,-1 21 0,0 0 0,1 0 16,-22 0-16,21 21 0,-21 1 0,1-1 15,-1 21-15,0-21 0,-21 22 0,0-22 16,0 21-16,0 0 0,0 1 15,-21-1-15,0 0 0,-1-20 0,1 20 16,0 0-16,0-21 0,21 1 0,-21-1 16,0 0-16,21 0 0,-22 0 15,44-42 17,-1 0-32,0 0 0,0 21 0,0-43 0</inkml:trace>
  <inkml:trace contextRef="#ctx0" brushRef="#br0" timeOffset="3942.02">11112 2307 0,'0'0'0,"22"0"0,-22-21 0,21 0 16,0 0-16,-21 0 16,0-1-16,0 1 0,21 0 15,-21 0-15,0 0 0,0 0 16,21-1-16,-21 1 0,0 0 0,-21 21 31,0 21-31,0 0 0,0 1 16,-1-1-16,-20 21 0,21-21 0,0 22 15,0-22-15,-22 21 0,22 0 0,0 1 16,0-1-16,0-21 0,-1 22 16,22-1-16,0-21 0,0 0 0,0 0 15,0 1-15,22-22 0,20 0 0,-21 0 16,0 0-16,22 0 0,-1 0 0,-21 0 15,21 0-15,1-22 0,-1 1 16,0 0-16,1 0 0,-1 0 16,-21-22-16,22 22 0,-22 0 0,21-21 15,-21 21-15,0-1 0,1-20 0,-1 21 16,-21 0-16,0 0 0,21-1 16,-21 1-16,-21 42 15,21 1 1,-21-1-16,-1 0 0,1 21 0,21-21 15,-21 22-15,0-22 0,21 21 16,0 1-16,-21-22 0,21 21 0,0-21 16,0 22-16,0-22 0,0 0 0,0 0 15,21 0-15,0 0 0,0-21 0,0 0 16,1 0-16,20 0 16,-21 0-16,21 0 0,-20 0 0,20 0 15,-21-21-15,21 0 0,-20 0 0,-1 0 16,21 0-16,-21-1 0,0 1 0,1-21 15,-1 21-15,0-22 0,0 22 16,0-21-16,-21 21 0,0 0 0,21-1 16,-21 1-16,0 42 15,0 1 1,-21-1-16,0 0 16,21 21-16,0-21 0,-21 1 0,21-1 15,-21 0-15,21 0 0,0 0 0,0 0 16,0 1-16,0-1 0,0 0 0,21-21 15,0 0-15,0 0 0,22 0 16,-22 0-16,0 0 0,21 0 16,1 0-16,-22 0 0,21-21 0,-21 21 15,0-21-15,1-1 0,-1 1 0,0 0 16,0 0-16,-21 0 0,0 0 0,0-22 16,0 22-16,0-21 0,0 21 15,0-1-15,0 1 0,0 0 0,-21 0 16,0 0-16,0 21 0,-1 0 0,1 0 15,0 0-15,0 0 16,0 0-16,42 0 16,0 0-1,0 0-15,0 0 0,1 0 16,20 0-16,-21 0 0,0 0 0,0 0 16,22 0-16,-22 0 0,0-21 15,0-1-15,0 1 0,1 0 16</inkml:trace>
  <inkml:trace contextRef="#ctx0" brushRef="#br0" timeOffset="5992.38">14457 1884 0,'0'0'16,"0"-42"-16,0 20 0,0-20 0,0 0 0,0-1 16,-21 1-16,21 0 0,-22-1 15,22 1-15,-21 0 0,21 21 0,-21-22 16,21 22-16,0 0 0,0 0 0,0 0 15,-21 42 1,0 21-16,21 0 0,-21 1 16,-1 20-16,22 22 0,-21-22 0,-21 22 15,21 0-15,0-1 0,-22-20 0,22 21 16,-21-22-16,21 22 0,-22-22 16,1 22-16,21-22 0,-22-20 0,22-1 15,0 0-15,0 1 0,21-22 0,0 21 16,0-21-16,0-42 15,0 0 1,0-21-16,21 21 0,0-22 16,-21 1-16,21 0 0,1-1 15,-1 1-15,0 0 0,-21-1 0,21-20 16,0 20-16,-21 1 0,0 21 0,21-21 16,-21 20-16,22 1 0,-22 42 15,0 1 1,0 20-16,21-21 0,-21 21 0,21 1 15,-21-1-15,21 0 0,-21 1 16,21-1-16,0 0 0,1 1 0,-1-1 16,0 0-16,21-20 0,1-1 0,-1 0 15,0 0-15,1-21 0,-1 0 0,0 0 16,22 0-16,-22 0 0,22 0 0,-22-21 16,21 0-16,1 0 0,-22-1 15,22-20-15,-22 21 0,0-21 16,1-1-16,-1 1 0,0 0 0,-20-1 15,20 1-15,-21-22 0,0 1 0,0-1 16,1 1-16,-22-22 0,0 22 16,21-22-16,-21 0 0,0 1 0,0 20 15,0-20-15,-21 20 0,-1 1 0,-20-1 16,0 1-16,-1 20 0,1 1 16,-21 0-16,-1 20 0,22 1 0,-22 21 15,1 0-15,-1 21 0,1 22 0,-1-22 16,1 42-16,-1-20 15,22 41-15,-22-20 0,22 21 0,0-1 16,-1 1-16,22 0 0,0-1 0,21-20 16,0 20-16,0-20 0,0-1 15,21-20-15,22 20 0,-1-20 0,0 20 16,1-21-16,20-20 0,-21 20 0,22 0 16,-1-21-16,22 1 0,-21-1 0,20-21 15,1 0-15,0 0 0,20 0 16,-20 0-16,0-21 0,-1 21 0,-20-22 15,21 1-15,-22 0 0,-21 0 16,22-21-16,-22 20 0,-21-20 0,22 21 16,-22-21-16,0 20 0,0-20 15,-21 21-15,0 0 0,0-22 0,0 22 16,-21 21-16,0 0 0,0 0 16,0 0-16,-22 21 0,22 1 0,0-1 15,-21 0-15,20 0 0,1 21 16,0-20-16,21-1 0,0 21 0,0-21 15,0 0-15,0 22 0,0-22 0,0 0 16,0 0-16,21-21 0,0 21 0,1-21 16,20 0-16,-21 0 0,21 0 15,1 0-15,-1 0 0,0 0 0,1-21 16,-1 21-16,0-21 0,1 0 16,-1 0-16,-21 0 0,22-1 0,-22 1 15,0 0-15,0 0 0,0 0 16,0 0-16,-21-1 0,0 1 0,0 0 15,-21 42 1,0 0-16,0 1 16,0-1-16,21 0 0,-21 0 15,-1 0-15,1 0 0,0 22 0,21-22 16,0 0-16,-21 0 0,21 0 0,0 1 16,0-1-16,0 0 0,0 0 15,0-42 16,21 0-31,0 0 16,-21-1-16,21 1 0,1-21 0,-1 21 16,0 0-16,0-1 0,0-20 15,0 21-15,22-21 0,-22 20 0,0 1 16,21 0-16,-20 0 0,-1 0 0,21 21 16,-21 0-16,0 0 0,1 21 15,-1 0-15,0 0 0,-21 0 16,0 1-16,0-1 0,0 21 15,0-21-15,0 22 0,0-22 0,0 0 0,0 21 16,0-21-16,0 1 0,0-1 16,0 0-16,0 0 0,21-21 31,0 0-31,0 0 0,1-21 0,-1 21 16,0-21-16,-21 0 0,21-1 0,0 1 15,0 0-15,1 0 0,-1 0 16,0-22-16,0 22 0,0 0 0,0 0 15,1-21-15,-22 20 0,21 1 0,0 0 16,-21 0-16,21 21 16,-21 21-1,0 0-15,0 0 0,0 1 16,0-1-16,0 0 0,0 0 16,0 0-16,-21 0 0,21 1 0,0-1 15,0 0-15,0 0 0,0 0 16,0 0-16,0 1 0,21-1 0,0 0 15,22-21-15,-22 0 0,0 0 0,21 0 16,1 0-16,-22 0 0,21 0 0,-21 0 16,22 0-16,-1-21 0,-21 0 0,0-1 15,0 1-15,1 0 0,-1 0 16,0 0-16,0 0 0,-21-1 0,0 1 16,0 0-16,21-21 0,-21 21 0,0-1 15,0 1-15,0 0 0,-21 21 31,21 21-31,-21 0 16,0 1-16,21-1 0,-21 0 16,21 0-16,0 0 0,0 0 0,0 1 15,0-1-15,0 0 0,0 0 16,21 0-16,0-21 0,0 0 0,0 21 16,0-21-16,22 0 0,-1 0 0,0 0 15,-20 0-15,20 0 0,0-21 0,-21 0 16,22 21-16,-1-21 0,-21 0 15,22 0-15,-22-1 0,0 1 0,21-21 16,-42 21-16,21 0 0,-21-22 0,0 22 16,0 0-16,0-21 0,0 20 15,-21 1-15,0 21 0,-21 0 16,21 0-16,-22 0 0,1 0 0,0 0 16,-1 0-16,1 0 0,-22 21 0,22 1 15,0-1-15,21-21 0,-22 21 16,22 0-16,0-21 0,0 21 0,0 0 15,21 1-15,21-22 16,0 0 0,0 0-16</inkml:trace>
  <inkml:trace contextRef="#ctx0" brushRef="#br0" timeOffset="6432.13">19706 1566 0,'0'0'0,"64"-63"16,-64 42-1,-22 42 1,1 0-16,0 0 0,0 22 16,-21-1-16,20 0 0,-20 1 15,21-1-15,0 0 0,0 22 0,-22-22 16,43 0-16,-21 1 0,21-1 0,0 0 15,0 1-15,0-1 0,0-21 16,0 22-16,0-22 0,21 21 0,22-21 16,-22 0-16,21 22 0,0-22 15,1 0-15,-1 0 0,0 0 16,1 1-16,-1-22 0,0 0 0,1 21 16,-1-21-16,0 0 0,1 0 0,-22 0 15,21-21-15,22-1 0</inkml:trace>
  <inkml:trace contextRef="#ctx0" brushRef="#br0" timeOffset="6756.94">20934 1545 0,'0'0'0,"42"-42"15,-21 21 1,0 0-16,1 21 0,20 0 0,-21 0 15,21 0-15,-20 0 0,20 21 0,0 0 16,1 0-16,-22 21 0,21-20 16,-21 20-16,0 21 0,1-20 0,-22 20 15,0 1-15,0-1 0,-22 1 0,1-1 16,-21-20-16,21 20 0,-22-21 16,1 22-16,0-22 0,-1 1 0,1-22 15,21 21-15,-21-21 0,20 0 0,-20 1 16,21-1-16,0 0 0,0-21 15,-1 0-15,1 21 0,0-21 16,0 0 0,21-21-1</inkml:trace>
  <inkml:trace contextRef="#ctx0" brushRef="#br0" timeOffset="7195.69">22140 1545 0,'0'0'15,"0"-21"-15,0 0 16,0 0 15,21 21-15,-21 21-16,0 0 16,0 0-16,0 0 0,0 1 15,0-1-15,0 0 0,0 21 16,0-21-16,0 1 0</inkml:trace>
  <inkml:trace contextRef="#ctx0" brushRef="#br0" timeOffset="7395.58">22331 2223 0,'0'0'0,"0"21"0,-21 85 15,21-85 1,-22 21-16,1-21 0,0 22 0,0-22 15,0 21-15,-22-21 0,22 22 16,-21-22-16,0 21 0,-1-21 16,1 22-16,0-22 0,-22 0 0,22 0 15,-22 21-15,22-20 0,-22-1 0,1 0 16,21 0-16</inkml:trace>
  <inkml:trace contextRef="#ctx0" brushRef="#br0" timeOffset="8631.87">10626 3450 0,'-22'0'0,"1"0"15,0 0 1,21-21-16,-21 21 15,0 0 1,0 0-16,-1 0 0,1 0 0,0 0 16,0 0-16,-21 0 0,20 0 0,1 0 15,-21 0-15,0 0 0,20 0 16,-20 0-16,0 0 0,-1 0 0,1 0 16,-21 0-16,41 0 0,-20 0 0,0 0 15,-1 0-15,22 0 0,-21 0 16,21 0-16,0 0 0,-1 0 15,44 0 32,-1 0-47,0 0 16,0 0-16,21 0 0,1 0 0,-1 0 16,22 0-16,-1 0 0,1 0 15,20 0-15,-20 0 0,20 0 0,1 0 16,-21 0-16,20 0 0,1-21 0,0 21 15,20 0-15,-20 0 0,0-21 16,-1 21-16,1 0 0,0 0 0,-1-21 16,-20 21-16,-1 0 0,1 0 0,-22 0 15,22 0-15,-22 0 0,0 0 16,-20 0-16,-1 0 0,0 0 0,-42 0 62,0 0-62,-1 0 0,1 0 16,0 0-16,0 0 0,0 0 16,0 0-16,-22 0 0,1 0 0,0 0 15,-1 0-15</inkml:trace>
  <inkml:trace contextRef="#ctx0" brushRef="#br0" timeOffset="9259.51">9737 3577 0,'0'0'0,"0"21"0,-22-21 0,1 22 15,0-22 1,0 0 0,42 0 30,0 0-46,0 0 0,22 0 16,-22 0-16,21 0 0,22 0 16,-22 0-16,22 0 0,-1 0 0,1 0 15,20 0-15,-20 0 0,20 0 0,-20 0 16,21-22-16,-1 22 0,1 0 16,0 0-16,-1 0 0,1-21 0,0 21 15,20 0-15,-20 0 0,0 0 16,-1 0-16,1-21 0,-21 21 0,20 0 15,-20 0-15,-1 0 0,1 0 16,-22 0-16,22 0 0,-22 0 0,-21 0 16,21 0-16,-20 0 0,-1 0 15,-21-21 1,-21 21 62,-1 0-78,1 0 16,0 0-16,0 0 15,-21 0-15,20 21 0</inkml:trace>
  <inkml:trace contextRef="#ctx0" brushRef="#br0" timeOffset="11303.85">10308 3747 0,'0'0'0,"0"-22"0,0 1 15,0 0-15,-21 21 0,21-21 0,0 0 32,-21 21-1,21 21-31,0 0 16,-21 0-16,21 0 0,0 1 15,0-1-15,-22 21 0,22-21 16,0 22-16,-21-1 0,21 0 0,0 1 15,0 20-15,-21-21 0,21 22 16,-21-1-16,21 1 0,0-1 0,0 1 16,-21-1-16,0 22 0,-1-21 0,22 20 15,-21 1-15,0 0 0,21 20 16,-21-41-16,0 21 0,21-1 0,-21 1 16,21 0-16,0-22 0,0 22 0,-22-1 15,22-20-15,-21 21 0,21-22 0,0 1 16,-21-1-16,21-21 0,0 1 0,0 20 15,0-42-15,0 22 0,0-22 0,-21 42 16,21-41 0,0-1-16,-21-21 15,0-21 1,21-1-16,0 1 16,0 0-16,0-21 0,0 21 0,0-1 15,0-20-15</inkml:trace>
  <inkml:trace contextRef="#ctx0" brushRef="#br0" timeOffset="12463.19">10414 4001 0,'0'0'0,"0"-22"0,0 1 16,0 0-16,21 0 15,-21 0-15,21 21 0,0-21 16,-21-1-1,-21 22 17,0 0-32,0 22 0,21-1 15,0 0-15,0 0 0,-21 0 0,21 22 16,0-22-16,-21 21 0,21 0 16,0 1-16,0 20 0,-22-20 15,22-1-15,0 21 0,-21-20 0,0-1 0,21 22 16,-21-1-16,0-21 0,0 22 0,-1-1 15,1 1-15,0 21 16,0-22-16,0 1 0,0-1 0,21 22 16,-22-22-16,22 1 0,-21-1 0,21 1 15,0-1-15,0-20 0,0 20 0,-21 1 16,21-1-16,0-21 0,-21 22 16,21-22-16,0 1 0,0-1 0,0 0 15,0 1-15,0-1 0,0 0 0,0-21 16,0 22-16,0-1 0,0-21 0,0 0 15,0 1-15,0-1 0,0 0 0,0 0 16,-21-21 31,0 0-31,21-21-1,0 0 1,-22 0-16,1-1 15,0 1-15,0 21 16,21-21-16,-21 21 0,0-21 0,-1 0 16,1 0-16,0-1 0,0 22 15,0-21-15,0 0 0,-1 0 0,-20 0 16,21 0-16,0-1 0,0 1 16,-1-21-16,1 21 0,0 0 15,0-1-15,21 1 0,-21 0 0,21 0 16,0 0-16,0 0 15,0 42 17,0 0-17,21-21-15,0 21 0,0 0 0,0 0 16,1-21-16,-22 22 0,21-1 0,0 0 16,0 0-16,0 0 0,0 0 15,1 22-15,-1-22 0,0 0 0,0 0 16,-21 0-16,21 22 0,0-22 15,1 0-15,-1 0 0,0 0 0,0 1 16,0-1-16,0 0 0,1 0 0,-1 0 16,0 0-16,0-21 0,0 22 15,0-22-15,1 0 16,-1 0-16,0 0 0,0-22 16,0 1-16,0 0 0,1 0 15,-1 0-15,0 0 0,0-1 0,0 1 16,0 0-16,1 0 0,-1-21 0,0 20 15,21 1-15,-21 0 0,1 0 16,-1 0-16,21 0 0,-21-1 16,0 22-16,1-21 0,-1 21 0,0-21 15,0 21-15,0 0 16,0 0 0,-21 21 15,-21-21-31</inkml:trace>
  <inkml:trace contextRef="#ctx0" brushRef="#br0" timeOffset="15880.03">10266 7472 0,'0'0'0,"42"-42"31,-21 42-31,0-22 0,-21 1 0,0 0 16,22 21-16,-22-21 15,0 0 1,0 0-16,-22 21 0,1 0 16,0-22-16,0 22 15,0 0-15,0 0 0,-1-21 16,1 21-16,0 0 0,0 0 0,0 0 16,-22 0-16,22 0 0,0 0 15,-21 0-15,21 0 0,-22 0 0,1 0 16,21 0-16,-22 0 0,22 0 15,-21 0-15,21 0 0,-22 21 0,22-21 16,-21 0-16,21 22 0,-22-22 0,22 0 16,0 21-16,-21-21 0,21 21 0,-1 0 15,-20-21-15,21 21 0,0-21 16,-22 21-16,22 1 0,0-22 0,-21 21 16,21 0-16,-1 0 0,-20-21 15,21 21-15,0 0 0,-22 1 0,22-1 16,0 0-16,0-21 0,-21 21 0,20 0 15,1 0-15,-21 1 0,21-1 16,0 0-16,-1 0 0,1 0 0,0 0 16,0 1-16,0-1 0,0 0 15,-22 0-15,22 0 0,0 22 0,0-22 16,0 0-16,-1 21 0,1-21 0,21 22 16,-21-22-16,0 21 0,0 1 0,0-22 15,21 21-15,-22-21 0,1 0 16,0 22-16,21-22 0,-21 0 0,0 21 15,0-20-15,-1-1 0,22 21 0,-21-21 16,0 0-16,0 22 0,0-22 16,0 0-16,21 21 0,-22-20 0,1 20 15,21-21-15,0 21 0,-21-20 16,0 20-16,21-21 0,-21 21 0,21 1 16,0-22-16,-21 21 0,-1-21 0,1 22 15,21-1-15,-21-21 0,21 22 0,-21-22 16,21 21-16,-21-21 0,0 22 15,21-22-15,0 21 0,0-21 0,-22 22 16,22-1-16,0-21 0,-21 21 0,21 1 16,0-1-16,0 0 0,0 1 0,0-22 15,0 21-15,0 1 0,0-1 16,0 0-16,0 1 0,0-1 0,0-21 16,0 21-16,0 1 0,0-1 15,0-21-15,0 22 0,0-1 0,0 0 16,0 1-16,21-1 0,1-21 0,-22 21 15,21 1-15,-21-1 0,0 0 0,21-20 16,0 20-16,-21 0 0,21-21 0,-21 22 16,21-22-16,1 21 0,-22 1 15,21-22-15,0 21 0,-21-21 0,21 0 16,0 22-16,-21-22 0,21 21 0,1-21 16,-1 1-16,-21 20 0,21-21 0,0 0 15,0 0-15,0 22 0,1-22 0,-1 0 16,0 0-16,0 0 0,0 1 0,0 20 15,22-21-15,-22 0 0,0 0 16,0 1-16,0-1 0,1 0 0,20 0 16,-21 0-16,0 0 0,0 1 15,1-1-15,20 0 0,-21 0 0,0 0 16,22 0-16,-22 1 0,0-1 0,21 0 16,-21-21-16,22 21 0,-22 0 0,21 0 15,-21 1-15,22-1 0,-1-21 0,-21 21 16,22 0-16,-1 0 0,0-21 0,-21 21 15,22 1-15,-1-22 0,0 21 0,1 0 16,-22-21-16,21 21 0,1-21 16,-1 21-16,-21 0 0,21-21 0,1 22 15,-1-22-15,-21 0 0,22 0 0,-1 21 16,0-21-16,1 0 0,-1 0 0,0 0 16,1 0-16,-1 0 0,0 0 0,1 0 15,-1 0-15,0 0 0,1 0 0,20 0 16,-21 0-16,1 0 0,-1 0 15,22 0-15,-22 0 0,0 0 0,22 0 16,-22 0-16,22 0 0,-22 0 0,0 0 16,22 0-16,-22 0 0,22 0 0,-22 0 15,0 0-15,22 0 0,-22 0 0,22 0 16,-22 0-16,0 0 0,22-21 0,-22 21 16,0 0-16,22 0 0,-22-22 15,1 1-15,-1 21 0,0 0 0,1-21 16,20 21-16,-21 0 0,1-21 0,-1 0 15,0 21-15,22-21 0,-22-1 0,1 22 16,-1-21-16,0 0 0,1 0 0,-1 0 16,0 21-16,1-21 0,-1-1 0,0 1 15,1 0-15,-1 0 0,0 0 0,1 0 16,-22-1-16,21 1 0,-21 0 0,22 0 16,-1 0-16,-21 0 0,21-1 0,-20 1 15,20 0-15,-21 0 0,21 0 16,-20-22-16,20 22 0,0 0 0,-21-21 15,22 21-15,-22-1 0,21-20 0,-21 21 0,1-21 16,20 20-16,-21-20 0,0 21 16,22-21-16,-22 20 0,0-20 0,0 21 15,0-21-15,0 20 0,1-20 16,-1 21-16,0-21 0,0 20 0,0-20 16,-21 21-16,21-21 0,1 20 0,-1-20 15,-21 0-15,21-1 0,0 1 0,-21 21 16,21-21-16,0-1 0,-21 1 0,22 0 15,-22-1-15,21 1 0,0 21 16,-21-22-16,0 1 0,0 21 0,21-21 16,-21 20-16,0-20 0,0 0 0,0 21 15,0-22-15,0 1 0,0 21 0,0-22 16,0 1-16,0 21 0,0-21 0,0-1 16,0 1-16,0 21 0,0-22 0,0 1 15,0 0-15,0 21 0,0-22 0,0 1 16,0 21-16,-21-22 0,21 22 0,-21-21 15,21 21-15,-21-22 0,21 22 16,-22 0-16,1-21 0,21 21 0,-21-22 16,0 22-16,21-21 0,-21 21 0,0-22 15,-1 22-15,22-21 0,-21-1 0,0 22 16,0-21-16,0 21 0,21-22 16,-21 22-16,-1 0 0,1-21 0,0 21 15,0-1-15,0-20 0,0 21 0,-1 0 16,1 0-16,0-1 0,0-20 15,-21 21-15,20 0 0,1 0 0,-21-1 16,21-20-16,0 21 0,-1 0 0,1 0 16,0-1-16,0-20 0,0 21 15,0 0-15,-1 0 0,1-1 0,0-20 0,0 21 16,0 0-16,0 0 0,-1-1 16,1 1-16,0 21 0,0-21 0,0 0 15,0 0-15,-22 21 0,22-21 0,0-1 16,0 22-16,0-21 0,-1 0 15,1 21-15,0-21 0,0 21 16,0-21-16,0 21 0,21-21 0,-22 21 16,1-22-16,0 22 0,0-21 15,0 21-15,0 0 0,-1 0 16,1-21-16,0 21 0,0 0 16,0-21-16,0 21 0,-1 0 0,1 0 15,0-21-15,0 21 0,21-21 16,-21 21-16,0 0 0,21-22 15,-22 22-15,1 0 0,0-21 16,0 21-16,0 0 16,0 0-16,-1-21 0,1 21 15,0 0-15,0 0 0,0-21 16,0 21-16,-22 0 0,22 0 0,0 0 16,0 0-16,0-21 0,-1 21 15,1 0-15,0 0 0,0 0 0,0 0 16,0-21-16,-1 21 0,1 0 0,0 0 15,0 0-15,0 0 0,0 0 0,-22 0 16,22 0-16,0-22 0,0 22 0,-22 0 16,22 0-16,0 0 0,-21 0 15,21 0-15,-1-21 0,-20 21 0,21 0 16,0 0-16,0 0 0,-1-21 0,1 21 16,0 0-16,0 0 0,0 0 15,0 0-15,-1 0 0,1 0 0,0-21 16,0 21-16,0 0 0,0 0 15,-1 0-15,1 0 0,0 0 16,0 0-16,0 0 16,0 0-16,-1 0 0,1 0 0,0 0 15,0 0-15,0 0 16,0 0-16,-1 0 0,1 0 16,0 0-16,0 0 15,0 0 1,0 0-16,-1 0 15,1 0-15,0 0 16,0 0-16,0 0 0,0 0 16,-1 0-16,1 0 0,0 0 15,0 0-15,0 0 0,0 0 16,-1 0 0,1 0-16,0 0 15,0 0-15,0 0 0,0 0 16,-1 0-16,1 0 0,0 21 15,0-21-15,0 0 0,0 0 16,-1 21-16</inkml:trace>
  <inkml:trace contextRef="#ctx0" brushRef="#br0" timeOffset="21947.38">10054 12891 0,'0'0'0,"0"-22"16,0 1-16,0 0 0,0 0 0,0 0 15,0 0-15,0-1 0,-21 1 0,21 0 16,-21 0-16,0 0 15,21 42 1,0 0 0,0 21-16,0-20 0,0 20 0,0 0 0,0 22 15,0-22-15,0 22 0,0-22 16,0 0-16,0 22 0,0-22 16,0 0-16,0 1 0,0-1 0,0 0 15,0 1-15,0-1 0,0-21 0,0 22 16,0-22-16,0 0 0,0 0 0,0 0 15,0-42 17,21 0-32,0 0 15,-21 0-15,0-1 0,21 1 16,0-21-16,0 21 0,-21 0 0,22-1 16,-1 1-16,0 0 0,0 0 0,0 0 15,-21 0-15,21 21 0,1 0 16,-1-22-16,0 22 0,0 0 15,-21 22-15,21-22 16,-21 21-16,0 0 0,0 0 16,0 0-16,0 0 0,0 1 0,0-1 15,0 0-15,0 21 0,0-21 0,0 1 16,21-1-16,-21 0 0,22 0 0,-22 0 16,21 0-16,0-21 0,-21 22 0,21-22 15,0 0-15,0 0 0,22 0 0,-22 0 16,0 0-16,21 0 15,-20-22-15,20 1 0,0 0 0,-21 21 16,22-21-16,-1 0 0,-21 0 0,22-22 16,-22 22-16,0 0 0,0 0 0,0 0 15,-21-22-15,0 22 0,0 0 0,0 0 16,0-22-16,0 22 0,0 0 16,-21 0-16,0 21 0,0 0 15,0 0-15,-1 0 0,1 0 16,0 21-16,21 0 0,-21 0 0,21 1 15,-21-1-15,21 0 0,0 0 0,0 0 16,0 0-16,0 1 0,0-1 0,0 0 16,0 0-16,21 0 0,0 0 15,-21 1-15,21-22 0,0 21 0,1-21 16,-1 0-16,0 21 0,21-21 0,-21 0 16,1 0-16,-1 0 0,0 0 15,21 0-15,-21 0 0,1 0 0,20 0 16,-21 0-16,21 0 0</inkml:trace>
  <inkml:trace contextRef="#ctx0" brushRef="#br0" timeOffset="22799.89">11811 13293 0,'0'0'0,"-21"-43"15,21 22 1,-21 0-16,21 0 0,0 0 15,-22 0-15,1-1 0,0 22 0,21-21 16,-21 21-16,0 0 0,0 0 16,-1 0-16,1 0 0,0 21 15,0 1-15,0-1 0,0 0 16,-1 0-16,22 21 0,-21-20 0,0-1 16,21 0-16,0 21 0,-21-21 15,21 1-15,-21 20 0,21-21 0,0 0 16,0 0-16,0 1 0,0-1 0,21 0 15,0-21-15,0 0 0,0 0 16,1 0-16,-1 0 0,0 0 0,21 0 16,-21 0-16,1-21 0,-1 0 0,21 21 15,-21-22-15,0 1 0,1 0 16,-22 0-16,21 0 0,0 21 0,-21-21 16,0-1-16,0 1 0,0 0 0,0 0 15,0 0-15,0 0 0,0-1 16,0 1-16,0 42 31,0 1-31,0-1 0,0 0 16,0 0-16,0 0 0,0 0 15,0 1-15,0-1 16,0 0-16,21-21 0,0 0 16,0 21-16,1-21 0,-1 0 15,0 0-15,21 0 0,-21 0 0,1 0 16,-1 0-16,0-21 0,0 0 0,21 21 15,-20-21-15,-1 21 0,0-22 0,-21 1 16,21 0-16,0 0 0,0 21 0,-21-21 16,0 0-16,0-1 0,0 1 0,0 0 15,0 0-15,0 0 0,0 0 16,0 42 31,0 0-47,0 0 0,0 0 15,0 22-15,0-22 0,0 21 0,0-21 16,0 22-16,0-1 0,0 21 0,0-20 16,0 20-16,0 1 0,-21-1 0,21 1 15,0-1-15,-21-20 0,21 20 0,-21 1 16,21-1-16,0 1 0,0-1 0,0 1 16,-21-22-16,21 21 0,0-20 15,0 20-15,0-20 0,-21-22 16,21 21-16,0-21 0,0 22 0,0-22 0,0 0 15,0 0-15,0-42 47,0 0-47,0 0 16,0-1-16,0 1 0,0-21 16,0 21-16,0 0 0,0-22 0,0 22 15</inkml:trace>
  <inkml:trace contextRef="#ctx0" brushRef="#br0" timeOffset="23152.43">12298 13293 0,'0'0'0,"0"-64"15,0 43-15,0 0 0,0 0 16,0 0-16,21 21 0,-21-22 15,21 22-15,0-21 0,-21 0 16,21 21-16,1 0 0,-1 0 16,0 0-16,0 0 15,0 0-15,-21 21 0,0 0 16,0 1-16,0 20 0,0-21 0,0 0 16,0 22-16,-21-22 0,0 21 0,0-21 15,0 0-15,-22 22 0,22-22 16,0 0-16,-21 0 0,20 0 0,1 1 15,0-1-15,0-21 0,0 21 0,0-21 16,-1 0 0,44 0-1,-22-21 1,21 21-16,0-21 0</inkml:trace>
  <inkml:trace contextRef="#ctx0" brushRef="#br0" timeOffset="24908">13250 13060 0,'0'0'0,"-21"-42"16,21 20-16,0 1 16,0 0-16,-21 21 15,21 21 1,0 0-16,0 1 0,0-1 16,0 21-16,0-21 0,0 0 15,0 22-15,0-22 0,0 21 16,-21-21-16,21 1 0,-21-1 0,21 0 15,0 0-15,0 0 0,0 0 0,0 1 16,0-44 15,0 1-31,0 0 16,0-21-16,21 21 0,-21-1 16,21 1-16,-21 0 15,21-21-15,-21 21 0,0-1 0,21-20 16,0 21-16,-21 0 0,22 0 0,-1 21 15,-21-22-15,21 22 0,0 0 0,0 0 16,0 22-16,1-1 0,-1 0 16,-21 0-16,21 0 0,-21 0 0,21 1 15,-21 20-15,0-21 0,0 0 0,0 0 16,0 1-16,0-1 0,0 0 16,21 0-16,-21 0 0,0 0 15,21-21 1,-21-21-1,22 21-15,-22-21 0,21 0 16,-21 0-16,21 0 0,-21-1 0,21 1 16,0 0-16,-21-21 0,21 21 0,1-1 15,-22 1-15,21-21 16,0 21-16,0 0 0,0-1 16,0 22-16,1 0 15,-1 0-15,-21 22 0,21-1 0,-21 0 16,0 0-16,0 0 0,21 0 0,-21 1 15,21-1-15,-21 21 0,0-21 0,0 0 16,21 1-16,-21-1 0,22 0 0,-22 0 16,21 0-16,0 0 15,0 1-15,0-22 0,0 0 16,1 0-16,-1 0 0,0 0 0,21 0 16,-21 0-16,1 0 0,20-22 15,-21 22-15,21-21 0,-20 0 0,-1 0 16,0 21-16,0-21 0,0-22 0,0 22 15,-21 0-15,22 0 0,-22-21 0,0 20 16,0 1-16,0-21 0,0 21 0,-22 0 16,1-1-16,0 22 0,0 0 15,0 0-15,0 0 0,-1 0 16,1 22-16,0-1 0,0 0 0,21 0 16,0 0-16,0 0 0,-21 1 0,21-1 15,0 0-15,0 21 0,0-21 16,0 1-16,21-22 0,0 21 0,0 0 15,0 0-15,1-21 0,-1 0 0,0 21 0,21-21 16,-21 0-16,22 0 0,-22 0 16,0 0-16,21 0 0,-20-21 0,20 0 15,-21 21-15,0-21 0,0 0 16,1-1-16,-1 22 0,0-42 0,-21 21 16,21 0-16,-21 0 0,0-1 0,0-20 15,0 21-15,0 0 0,0 0 0,0-1 16,0 1-16,0 42 31,0 1-31,0-1 0,0 0 16,0 0-16,0 0 0,0 22 0,0-22 15,0 0-15,0 0 0,0 0 16,0 0-16,0 1 0,0-1 16,0 0-16,0 0 0,0 0 15,0-42 32,0 0-31,0 0-16,0 0 0,0-1 0,0 1 15,0 0-15,21-21 0,-21 21 0,21-1 16,-21-20-16,22 21 0,-1 0 0,0 0 16,0-1-16,0 1 0,0 21 15,1 0-15,-1 0 16,0 0-16,0 0 0,0 0 0,-21 21 15,21 1-15,-21-1 0,22 0 0,-22 0 16,0 0-16,0 0 0,0 1 0,0-1 16,0 0-16,0 0 0,0 0 15,0 0-15,0 1 16,-22-22-16,1 0 31,21-22-31,0 1 16,0 0-1,0 0-15,0 0 0,21 0 0,1-1 16,-22 1-16,21 0 0,0-21 0,21 21 16,-21-22-16,1 22 0,20 0 0,-21 0 15,21 0-15,-20 21 0,20 0 0,-21 0 16,21 0-16,-20 0 0,-1 21 0,0 0 16,-21 21-16,0-21 0,0 1 0,0 20 15,0-21-15,0 21 0,0-20 0,0-1 16,0 21-16,0-21 0,0 0 0,0 1 15,-21-1-15,21 0 0,-21 0 16,-1 0-16,1-21 31,21-21-15,0 0-16,21 0 16</inkml:trace>
  <inkml:trace contextRef="#ctx0" brushRef="#br0" timeOffset="25375.74">16023 12975 0,'0'0'16,"0"-21"-16,0 0 0,0 0 15,0 0-15,0-1 16,-21 22-16,0 0 15,0 0-15,-1 0 0,1 0 16,0 22-16,0-1 0,0 0 0,0 0 16,-1 21-16,1-20 0,21-1 0,-21 21 15,21-21-15,-21 22 0,21-22 0,0 0 16,0 21-16,0-21 0,0 1 0,0-1 16,21 0-16,0 0 0,0-21 15,1 0-15,-1 0 0,21 0 16,-21 0-16,22 0 0,-22 0 0,21 0 15,-21 0-15,0-21 0,22 0 0,-22 0 16,0-1-16,-21-20 16,0 21-16,0 0 0,0 0 0,0-22 15,0 22-15,0-21 0,-21 21 0,0-22 16,0 22-16,-1 0 0,-20 0 0,21 21 16,-21 0-16,20 0 0,-20 0 0,21 0 15,-21 0-15,20 0 0,1 0 0,0 21 16,0 0-16,0-21 0,21 21 0,-21 0 15,21 1-15,0-1 16,21-21-16,0 0 0,0 0 16,0 0-16,22 0 0,-22 0 0</inkml:trace>
  <inkml:trace contextRef="#ctx0" brushRef="#br0" timeOffset="25844.47">16510 13018 0,'0'0'0,"-21"0"0,0-22 0,-1 22 0,1-21 16,0 21-16,21-21 0,0 0 0,0 0 16,0 0-16,0-1 0,0 1 0,0 0 15,0 0-15,0 0 0,21 21 16,0 0-16,1 0 15,-1 0-15,-21 21 0,21-21 16,0 42-16,-21-21 0,0 1 0,0-1 16,21 21-16,-21-21 0,0 22 15,0-22-15,0 0 0,0 0 0,0 0 16,0 0-16,0 1 0,0-1 0,-21 0 16,21 0-1,-21-21-15,21-21 16,0 0-1,0 0-15,0-1 0,0 1 16,0 0-16,21 0 0,-21 0 0,21-22 16,-21 22-16,21 0 0,1-21 0,-22 21 15,21-1-15,0 1 0,-21-21 16,21 42-16,0-21 0,0 0 0,1 21 16,-1 0-16,0 0 15,0 21-15,0 0 16,-21 0-16,0 0 15,0 0-15</inkml:trace>
  <inkml:trace contextRef="#ctx0" brushRef="#br0" timeOffset="26708.96">17039 12869 0,'0'0'0,"0"-42"16,0 21-1,0 42 17,-21 0-32,21 0 0,0 1 0,0-1 15,0 0-15,-21 0 0,21 0 0,0 22 16,0-22-16,0 0 0,0 0 0,0 0 16,0 0-16,21-21 15,0 22-15,0-22 0,0 0 0,1 0 16,-1 0-16,0 0 0,0 0 0,0 0 15,0 0-15,1-22 0,-1 22 0,0-21 16,21 0-16,-42 0 0,21 21 16,1-21-16,-1 0 0,0-1 0,0 1 15,-21 0-15,0-21 0,21 21 0,-21-1 16,0 1-16,21 0 0,-21-21 0,0 21 16,0-1-16,0 1 15,0 42 16,0 1-31,0-1 0,0 0 0,0 0 16,0 0-16,-21 22 0,21-22 0,0 21 16,-21-21-16,21 22 0,0-1 15,0-21-15,0 21 0,0 1 0,-21-1 16,21 0-16,-21 1 0,21-1 0,0 0 16,0 22-16,0-22 0,-21 22 0,21-22 15,0 22-15,-22-22 0,22 21 0,0-20 16,0 20-16,0-20 0,0 20 0,0-21 15,0 1-15,0-1 0,0 22 0,0-22 16,0 0-16,0 1 0,0-22 16,22 21-16,-22 0 0,0-20 0,21-1 15,-21 21-15,0-21 0,0 0 0,0 1 16,-21-22-16,-1 21 16,1-21-16,0 0 0,0 0 0,-21 0 15,20 0-15,1 0 0,-21 0 0,0 0 16,20 0-16,-20-21 0,0-1 0,-1 1 15,1 0-15,0-21 0,21 21 0,-22-22 16,22 1-16,-21 0 0,42-22 16,0 22-16,0-22 0,0 1 0,0 20 15,21-41-15,0 20 0,0 1 0,22-1 16,-1-20-16,0 20 0,1 1 16,-1-1-16,21 1 0,1 20 0,-22-20 15,22 20-15,-1 22 0,1-21 0,-22 21 16,22 0-16,-1-1 0,-21 22 0,1-21 15,-1 21-15,-21 0 0,0-21 0,1 21 16,-1 0-16,-42 0 31,-1 0-31,1 0 0,0 0 16,0 0-16,0 21 0,0-21 16,-1 0-16,1 0 0,0 0 0,0 0 15,0 0-15,0 0 0,-1 0 16,1 0-16,0 0 0,0 0 0,0-21 15</inkml:trace>
  <inkml:trace contextRef="#ctx0" brushRef="#br0" timeOffset="30604.81">9927 14859 0,'-21'0'16,"0"0"-1,21-21 1,0 0 0,0 0-16,0-1 0,0 1 15,0 0-15,0 0 0,0 0 0,0 0 16,-21-1-16,21 1 0,-22 0 16,1 0-16,0 0 0,-21 21 0,21-21 15,-1 21-15,-20 0 0,21 0 0,-21 0 16,20 0-16,1 0 0,-21 21 0,21 0 15,0 0-15,-1 21 0,1-20 0,21 20 16,-21 0-16,21-21 0,0 22 16,0-1-16,0-21 0,0 22 0,0-22 15,0 0-15,21 21 0,0-21 16,1 1-16,-1-1 0,0-21 16,0 0-16,0 0 0,0 0 0,1 0 15,-1 0-15,0 0 0,0 0 0,0-21 16,0-1-16,1 22 0,-1-21 0,0 0 15,0 0-15,0 0 0,0-22 0,1 22 16,-22 0-16,0 0 0,0 0 0,21-22 16,-21 22-16,21 0 0,-21 0 0,0 0 15,0 0-15,0-1 0,21 22 16,-21-21-16,21 21 16,-21 21-1,0 1-15,0-1 0,0 0 16,0 0-16,0 0 0,0 0 0,21 1 15,-21-1-15,0 0 0,0 0 16,22 0-16,-22 0 0,0 1 16,21-1-16,0-21 0,0 21 15,0-21-15,0 0 16,1 0-16,20 0 0,-21-21 0,0 21 16,22-21-16,-1-1 0,-21 1 0,21 0 15,1 0-15,-22 0 0,21-22 0,-21 22 16,22 0-16,-22-21 0,-21 21 15,21-1-15,-21-20 0,0 21 0,0 0 16,0 0-16,-21 21 16,0 0-16,0 0 0,-1 0 15,-20 0-15,21 21 0,21 0 0,-21-21 16,0 21-16,21 0 0,0 0 16,0 1-16,0-1 0,21 0 15,0 0-15,0 0 16,0-21-16,0 21 0,1 1 0,-1-1 15,-21 0-15,21-21 16,-21 21-16,0 0 0,0 0 16,21-21-16,-21 22 15,21-22-15,0 0 16,1 0-16,-1 0 0,0 0 16,0 0-16,21 0 0,-20 0 15,-1 0-15,21 0 0,-21 0 0,22 0 16,-1-22-16,0 22 0,1 0 0,-1-21 15,-21 21-15,21 0 0,1-21 0,-22 21 16,21 0-16,-21-21 0,1 0 16,-1 21-16,-21-21 0,0-1 15,0 1-15,0 0 0,0 0 16,0 0-16,0 0 0,0-1 16,0 1-1,0 42 1,-21 1-1,21-1-15,-22 0 0,1 0 16,21 0-16,0 0 0,0 1 16,0-1-16,0 0 0,0 0 0,0 0 15,21 0-15,-21 1 0,22-1 16,-1-21-16,0 21 0,0 0 0,21-21 16,-20 0-16,20 21 0,-21-21 0,21 0 15,1 0-15,-1 0 0,0 0 0,1 0 16,-1-21-16,0 0 0,-20 21 15,20-21-15,0 0 0,-21 21 0,1-22 16,-1 1-16,0 0 0,0 0 0,-21 0 16,0 0-16,0-1 0,0 1 15,0 0-15,0-21 0,0 21 0,0-1 16,0 1-16,0 0 0,-21 21 0,0 0 16,0 0-16,-1 0 0,1 0 15,0 21-15,0 0 0,0 1 16,0-1-16,-1 0 0,1 0 15,21 21-15,-21-20 0,21-1 0,-21 0 0,21 0 16,0 0-16,0 0 0,0 1 16,0-1-16,21-21 0,0 0 15,0 0-15,1 0 16,-1 0-16,0 0 0,0-21 16,21 21-16,-20-22 0,-1 1 0,0 0 15,0 0-15,0 21 0,-21-21 0,21 0 16,1-1-16,-22 1 0,0 0 0,0 0 15,21 0-15,-21 0 16,0 42 0,0 0-16,0 0 0,0 0 0,0 0 15,0 1-15,21-1 0,-21 0 16,0 0-16,0 0 0,21 0 0,0-21 16,0 22-16,1-22 15,-1 0-15,0 0 16,0-22-16,-21 1 0,21 0 15,-21 0-15,21 0 0,1 0 0,-1-1 16,-21-20-16,21 21 0</inkml:trace>
  <inkml:trace contextRef="#ctx0" brushRef="#br0" timeOffset="44588.29">16150 3027 0,'0'-21'0,"0"0"16,21 21-16,-21-22 15,21 22-15,1-21 16,-22 0-16,21 21 15,-21-21-15,21 0 0,-21 0 16,0-1-16,21 22 16,-21-21-16,0 0 15,21 0-15,-21 0 16,0 0-16,0 42 62,0 0-62,-21 0 16,0 0 0,0 0-16,21 1 0,0-1 0,-21-21 15,-1 21-15,1 0 0,21 0 16,0 0-16,-21 1 0,0-1 0,0 0 16,21 0-16,0 21 0,-21-20 0,-1-1 15,1 0-15,21 21 0,0-21 16,-21 1-16,0 20 0,21-21 0,0 21 15,-21-20-15,0 20 0,-1-21 0,22 0 16,-21 22-16,21-22 0,-21 0 16,0 21-16,21-21 0,-21 1 0,21-1 15,0 21-15,-21-21 0,-1 0 0,22 1 16,0 20-16,-21-21 0,0 0 16,21 0-16,-21 22 0,0-22 0,21 0 15,-21 21-15,-1-20 0,1 20 16,0-21-16,0 21 0,21-20 0,-21 20 15,0-21-15,-1 0 0,1 22 0,0-22 16,0 21-16,0-21 0,21 0 0,-21 22 16,-1-22-16,1 0 0,0 0 0,21 22 15,-21-22-15,0 0 0,0 0 16,-1 0-16,1 22 0,21-22 16,-21 0-16,0 21 0,0-21 0,0 1 0,-1 20 15,22-21-15,-21 21 0,0-20 16,0-1-16,0 21 0,0-21 0,-1 22 15,1-22-15,21 0 0,-21 21 0,0-21 16,0 1-16,0 20 0,-1-21 16,1 21-16,0-20 0,0-1 0,0 21 15,0-21-15,21 0 0,-22 22 0,1-22 16,0 0-16,0 0 0,0 22 0,21-22 16,-21 21-16,-1-21 0,1 0 0,21 22 15,-21-22-15,0 21 0,0-21 0,21 1 16,-21 20-16,-1-21 15,1 21-15,0-20 0,21 20 0,-21-21 16,0 21-16,0-20 0,-1-1 0,22 21 16,-21-21-16,0 0 0,0 22 0,21-22 15,-21 0-15,0 21 0,-1-20 0,22 20 16,-21-21-16,0 21 0,0 1 0,21-22 16,-21 21-16,0-21 0,-1 22 0,22-1 15,-21-21-15,0 22 0,21-22 0,-21 0 16,21 21-16,0-21 0,-21 22 15,0-22-15,-1 0 0,22 0 0,-21 22 16,21-22-16,-21 0 0,0 21 0,0-21 16,21 1-16,-21 20 0,-1-21 15,1 0-15,21 22 0,-21-22 0,0 0 16,0 21-16,21-21 0,-21 1 0,-1 20 16,22-21-16,-21 0 0,0 0 0,0 22 15,21-22-15,-21 0 0,21 0 0,-21 0 16,-1 22-16,22-22 0,-21 0 0,21 0 15,-21 0-15,21 1 0,-21-1 16,0 0-16,21 0 0,-21 0 0,21 0 16,-22 1-16,22-1 0,-21 0 15,0-21-15,21 21 0,0-42 47,0 0-47,0 0 0,0-1 16,0-20-16,0 0 0,21-1 0,0 1 15,22-21-15,-22-1 0</inkml:trace>
  <inkml:trace contextRef="#ctx0" brushRef="#br0" timeOffset="46963.32">16446 2921 0,'0'0'0,"0"-21"0,22 21 16,-22-21-1,21 21 1,-21-21-16,-21 21 47,-1 21-47,22 0 15,0 0-15,-21-21 0,21 21 16,0 0-16,-21-21 0,21 22 0,-21-1 16,21 0-16,0 0 0,-21 0 0,0 22 15,21-22-15,-22 0 0,1 21 16,0 1-16,0-22 0,0 21 0,0 0 15,-1 1-15,1-1 0,-21 0 0,21 1 16,0-1-16,-1 0 0,1-20 16,0 20-16,0 0 0,0 1 0,0-22 15,-1 21-15,1 0 0,0-20 16,0 20-16,21 0 0,-21-21 0,0 22 16,-1-1-16,-20 0 0,21 1 0,0-22 15,0 21-15,-1 1 0,-20-22 16,21 21-16,-21-21 0,20 22 0,1-1 15,-21-21-15,21 21 0,0-20 0,-1 20 16,-20-21-16,21 0 0,0 22 0,0-22 16,-1 21-16,1-21 0,-21 22 0,21-22 15,0 21-15,-1 0 0,1-20 16,0 20-16,0-21 0,0 21 0,0 1 16,-1-22-16,1 21 0,0-21 0,0 22 15,0-22-15,0 21 0,-1-21 16,1 1-16,-21 41 0,21-21 15,0-20-15,-1-1 0,1 21 16,21-21-16,-21 0 0,0 22 0,21-22 16,0 0-16,-21 21 0,0-20 0,-1-1 15,22 21-15,-21-21 0,0 22 0,0-22 16,21 0-16,-21 0 0,0 21 16,-1-20-16,1-1 0,21 21 0,-42 0 15,21-20-15,0-1 0,-1 0 16,22 0-16,-21 0 0,0 0 15,0 1-15,0-1 0,21 21 0,-21-21 16,-1-21-16,1 21 0,21 22 0,-21-22 16,0 0-16,0 0 0,0 0 0,-1 22 15,1-22-15,21 0 0,-21 0 0,0 0 16,21 1-16,-21-1 0,0 21 0,21-21 16,-22 0-16,1 1 15,21-1-15,-21 0 0,21 0 0,-21 0 16,21 0-16,-21 1 0,21-1 15,-21 0-15,21 0 0,0 0 0,-22 0 16,22 1-16,-21-22 0,21 21 16,0 0-16,0 0 0,-21 0 15,21 0-15,-21-21 0,21 22 0,-21-1 16,0 0-16,21 0 0,0 0 16,-22 0-16,22 1 15,-21-22-15,21 21 0,-21 0 0,21 0 16,0 0-16,-21 0 0,0-21 15,21 22-15,-21-1 0,21 0 0,-22-21 16,22 21-16,0 0 0,0 0 0,-21-21 16,21 22-16,0-1 0,0 0 15,-21 0-15,21 0 0,-21 0 16,21 1-16,-21-1 16,21 0-16,0 0 15,-21 0-15,21 0 16,-22-21-16,22 22 0,0-1 15,-21 0-15,21 0 16,-21 0-16,21 0 16,0 1-16,-21-22 15,21 21-15,-21-21 16,21 21 0,-21-21-1,-1 0 1,1 0-1,0 0-15,21-21 16,-21 21-16,21-21 0,0-1 0,-21 22 16,0-21-16,21 0 0,-22 0 15,22 0-15,0 0 0,-21-1 0,21 1 16,-21-21-16,21 21 0,0 0 0,0-22 16,0 22-16,-21-21 0,21 21 0,0-22 15,0 22-15,0-21 0,0 21 0,0-1 16,0-20-16,0 21 0,0 0 0,0 0 15,0-1-15,0 1 0,0 0 0,21 0 16,0 21 0,-21-21-16,21 21 0,1 0 31,-1 0-31,-21 21 0,0 0 16,21 0-16,-21 0 0,21 1 15,-21 20-15,0-21 0,0 0 0,0 0 16,0 22-16,0-22 0,21 0 15,-21 0-15,0 22 0,0-22 0,21 0 16,-21 0-16,0 21 0,0-20 0,0-1 16,0 0-16,0 0 0,0 0 0,0 0 15,0 1-15,0-1 0,0 0 0,0 0 16,0 0-16,0 0 0,0 1 16,0-1-16,0 0 15,0 0-15,0 0 0,0 0 16,22-21-1,-1 0 32,0 0-31,0 0-16,0-21 16,0 21-1,1-21-15,-1 0 16,0 21-16,0-21 0,0 21 15,0-21-15,1 21 0,20-22 0,-21 1 16,0 21-16,22-21 0,-22 21 0,21-21 16,0 21-16,-20-21 0,20 21 0,0-21 15,-21-1-15,22 22 0,-22 0 0,21-21 16,-21 21-16,1 0 0,20-21 0,-21 21 16,0 0-16,0 0 15</inkml:trace>
  <inkml:trace contextRef="#ctx0" brushRef="#br0" timeOffset="54227.26">9377 8446 0,'0'0'0,"-21"0"16,-1 21-16,1-21 15,0 0-15,0 0 16,21 21-16,-21-21 0,0 0 16,-1 0-16,22 21 15,-21-21-15,0 0 16,0 0-16,0 0 31,21 21-31,21-21 94,0 0-94,0 0 0,0 0 15,1 0-15,-1 0 0,0 0 0,0 0 16,0 0-16,0 0 0,22 0 0,-22 0 16,0 0-16,21 0 0,-20 0 15,20-21-15,0 21 0,1 0 16,-1 0-16,0 0 0,22 0 0,-22-21 16,0 21-16,22 0 0,-22 0 0,22 0 15,-22 0-15,22-21 0,-1 21 0,-21 0 16,22 0-16,-1 0 0,1 0 0,-1 0 15,1 0-15,-1-21 0,1 21 16,21 0-16,-1 0 0,1 0 0,0-22 16,20 22-16,-20 0 0,0 0 0,-1-21 15,1 21-15,0-21 0,-1 21 0,1 0 16,0 0-16,-1-21 0,-20 21 0,-1 0 16,1 0-16,-1-21 15,-20 21-15,20 0 0,-20 0 0,-22 0 16,21-21-16,-21 21 0,0 0 0,1 0 15,-22-22-15,21 22 0,0 0 16,-42 0 93,0 0-93,-1 0-16,-20 22 0</inkml:trace>
  <inkml:trace contextRef="#ctx0" brushRef="#br0" timeOffset="55227.68">9356 9165 0,'0'0'0,"-22"0"0,1 21 0,-21-21 16,21 0-16,0 0 0,-1 0 15,1 0 1,42 0 78,1 0-94,-1 0 0,0 0 15,0 0-15,0 0 0,0 0 16,1 0-16,-1 0 0,0 0 0,0 0 16,0 0-16,22 0 0,-22 0 15,21 0-15,0 0 0,1 0 0,-1 0 16,0 0-16,1-21 0,20 21 0,-20 0 15,-1 0-15,21-21 0,1 21 0,-22 0 16,22-21-16,-22 21 0,22-21 16,-1 21-16,-21 0 0,22-21 0,-22 21 15,22 0-15,-22-22 0,22 22 16,-22 0-16,21 0 0,-20-21 0,20 21 16,-20 0-16,20-21 0,-21 21 0,22-21 15,-1 21-15,-20 0 0,20 0 0,-20 0 16,-1-21-16,0 21 0,1 0 0,20 0 15,-42 0-15,22 0 0,-1-21 16,0 21-16,1 0 0,-1 0 0,-21 0 16,21 0-16,1-22 0,-1 22 0,-21 0 15,22 0-15,-1 0 0,-21 0 0,21 0 16,-20-21-16,20 21 0,-21 0 16,21 0-16,-20 0 0,-1 0 0,21-21 0,-21 21 15,0 0-15,22 0 0,-22 0 16,0 0-16,0 0 0,0 0 15,1 0-15,-1-21 0,0 21 16,0 0-16,0 0 16,-42 0 62,0 0-78,0 0 15,0 0-15,-22 0 0,22 0 0,-21 0 0,-1 0 16,22 0-16</inkml:trace>
  <inkml:trace contextRef="#ctx0" brushRef="#br0" timeOffset="56064.21">9440 9673 0,'0'0'0,"-21"0"0,0 0 0,0 0 16,0 0 31,-1 0-31,44 0 46,-1 0-46,21 0-16,-21 0 0,0 0 15,22 0-15,-1 0 0,0 0 0,1 0 16,20 0-16,-20 0 0,20-21 0,22 21 16,-22 0-16,1 0 0,20-21 0,-20 21 15,-1-21-15,22 21 0,-21 0 0,20-21 16,-20 21-16,20 0 0,1-22 15,0 22-15,-1 0 0,22-21 0,-21 21 16,0 0-16,-1-21 0,1 21 0,0 0 16,-1 0-16,-20-21 0,20 21 0,-20-21 15,21 21-15,-22 0 0,1 0 0,20 0 16,-20 0-16,-1-21 0,-20 21 16,20 0-16,-21 0 0,1 0 0,-1 0 15,0 0-15,1-22 0,-22 22 0,0 0 16,0 0-16,0 0 0,1 0 15,-1 0 1,-21-21-16,-21 21 78,-1 0-78,1 0 0,0 0 16</inkml:trace>
  <inkml:trace contextRef="#ctx0" brushRef="#br0" timeOffset="56863.26">9313 10329 0,'0'0'15,"0"22"-15,-21-22 0,0 0 0,0 0 16,0 0 0,-1 0-1,44 0 17,-1 0-32,0 0 0,0 0 0,0 0 15,22 0-15,-1 0 0,0 0 0,1 0 16,-1 0-16,21-22 0,-20 22 0,20 0 15,1 0-15,-1-21 0,22 21 0,-22 0 16,1 0-16,21-21 0,-22 21 16,22 0-16,-22 0 0,22 0 0,-22-21 15,22 21-15,0 0 0,-1-21 0,22 21 16,-21 0-16,21 0 0,-22-21 0,22 21 16,-21 0-16,0-22 0,20 22 0,-20 0 15,0-21-15,-1 21 0,1 0 16,0-21-16,-1 21 0,-20 0 0,21-21 15,-22 21-15,-21-21 0,22 21 0,-22 0 16,1 0-16,-22-21 0,21 21 0,-21 0 16,0 0-16,1-22 0,-1 22 0,0 0 15,0 0 1,-21-21 15,-21 21-15,0 0-16,0 0 15,-1 0-15,1 0 0,0 21 16,0-21-16,0 0 0,0 0 0,-22 0 16</inkml:trace>
  <inkml:trace contextRef="#ctx0" brushRef="#br0" timeOffset="57605.04">9419 10880 0,'-21'0'16,"21"21"-16,21-21 47,0 0-47,0 0 0,1 0 15,-1 0-15,0 0 0,0 0 0,21 0 16,-20 0-16,20 0 0,0 0 0,1 0 16,-1 0-16,0 0 0,1 0 0,20 0 15,1 0-15,-1 0 0,1 0 0,-1 0 16,1 0-16,-1 0 0,1-21 0,20 0 15,-20 21-15,20 0 0,1-22 16,21 22-16,-21 0 0,-1-21 0,22 21 16,-21 0-16,21-21 0,-22 0 0,1 21 15,21 0-15,-22-21 0,1 21 16,0 0-16,-1-21 0,1 21 0,0-22 16,-1 22-16,-20-21 0,21 21 0,-22 0 15,1-21-15,-1 0 0,-21 21 0,1 0 16,-1-21-16,0 21 0,-20 0 0,20-21 15,-21 21-15,0-22 0,0 22 0,1 0 32,-22-21-32,-22 21 47,1 0-47,0 0 15,0 0-15,0 0 0,0 0 16,-1 21-16,1-21 15,0 22-15,0-1 0,0-21 0,0 0 16,-1 21-16,-20-21 0</inkml:trace>
  <inkml:trace contextRef="#ctx0" brushRef="#br0" timeOffset="58231.68">9525 11494 0,'-21'0'16,"21"21"-16,21-21 31,0 0-15,0 0-16,0 0 0,1 0 15,-1 0-15,21 0 0,-21 0 0,22 0 16,-1 0-16,0 0 0,1 0 0,20 0 16,1 0-16,-22-21 0,21 21 0,1 0 15,-1-22-15,22 1 0,-21 21 0,-1-21 16,22 21-16,-1-21 0,1 21 16,0-21-16,-1 0 0,1 21 0,21 0 15,-21 0-15,-1-22 0,1 1 16,0 21-16,-22 0 0,22-21 0,-22 21 15,22 0-15,-22 0 0,1-21 0,-1 0 16,1 21-16,-1 0 0,-20-21 0,-1 21 16,0 0-16,1 0 0,-1-22 0,-21 22 15,0 0-15,1 0 0,-1 0 0,-21-21 16,21 21-16,-42 0 47,0-21-32,-1 0 1,1 0-16</inkml:trace>
  <inkml:trace contextRef="#ctx0" brushRef="#br0" timeOffset="66800.38">6562 3577 0,'0'-21'0,"21"21"16,-21-21-16,0 0 15,21 0-15,0 21 16,-21-22-1,-21 44 32,0-1-31,21 0-16,-21 0 0,-1 0 0,1 0 16,21 1-16,-21-1 0,0 0 15,21 0-15,-21 21 0,0-20 0,-1-1 16,1 21-16,21-21 0,-21 22 0,0-1 15,0-21-15,0 21 16,-1 1-16,1-1 0,0-21 0,0 22 16,21-1-16,-21-21 0,21 21 0,-21-20 15,21-1-15,-22 21 0,22-21 0,0 0 16,0 1-16,0-1 16,-21-21-16,21 21 0,0-42 62,21 0-62,-21-1 16,22 1-16,-1 0 0,-21 0 0,21 0 15,0 0-15,-21-1 0,21 1 16,0 0-16,1-21 0,-22 21 16,21-22-16,0 22 0,0-21 0,-21 21 15,21-1-15,-21-20 0,21 21 16,-21 0-16,0 0 0,22-1 0,-22-20 15,21 21-15,-21 0 0,0 0 16,0-1-16,0 1 0,21 0 0,-21 0 16,0 0-16,0 0 0,0-1 0,0 1 15,21 21-15,-21-21 0,21 0 16,-21 0-16,21 21 16,1 0-16,-1 0 15,0 0 1,0 0-16,0 0 0,-21 21 0,21 0 15,1 0-15,-1 0 0,0 1 16,0-1-16,0 0 0,0 0 0,1 21 16,-1-20-16,21-1 0,-21 0 0,0 21 15,22-21-15,-22 1 0,21-1 16,-21 0-16,1 21 0,-1-21 0,21 1 16,-21-1-16,0 0 0,1 0 0,-1 0 15,0-21-15,0 21 0,-21 1 16,21-22-16,-21 21 0,21-21 15,-21 21-15,22-21 16,-44 0 31,22-21-47,-21 21 16,0-21-16,0 21 0,0-22 0,21 1 15</inkml:trace>
  <inkml:trace contextRef="#ctx0" brushRef="#br0" timeOffset="68093.17">6583 3620 0,'0'0'0,"0"-22"15,0 1 1,0 42 46,0 1-46,0-1-16,0 0 0,0 0 16,-21 0-16,-1 0 0,22 1 15,-21-1-15,21 0 0,0 0 16,-21 0-16,0 0 0,21 22 0,-21-22 16,21 0-16,0 0 0,0 22 0,-21-22 15,21 0-15,-22 21 0,22-21 0,0 1 16,-21 20-16,21-21 0,0 0 15,0 22-15,0-22 0,-21 0 16,21 21-16,-21-21 0,21 22 0,0-22 16,0 0-16,-21 21 0,21-20 15,-21-1-15,21 21 0,0-21 0,0 0 16,0 22-16,-22-22 0,22 0 0,0 21 16,-21-20-16,21 20 0,0 0 0,0-21 15,-21 22-15,21-1 0,0-21 16,-21 22-16,21-1 0,0-21 0,0 21 15,0-20-15,0 20 0,0 0 0,0-21 16,0 22-16,0-22 0,0 21 16,0-21-16,0 22 0,0-22 0,0 21 15,0-21-15,0 22 0,0-1 16,0-21-16,0 22 0,0-22 0,0 21 16,0 0-16,0-20 0,0 20 15,0 0-15,21-21 0,-21 22 0,0-22 16,21 21-16,-21-21 0,0 22 0,0-22 15,0 0-15,21 21 0,-21-20 0,22 20 16,-22-21-16,0 0 0,0 22 16,21-22-16,-21 0 0,21 21 0,-21-21 15,0 22-15,0-1 0,21-21 0,-21 22 16,21-22-16,-21 21 0,21-21 16,-21 22-16,0-22 0,0 21 15,22-21-15,-1 0 0,-21 22 0,21-22 16,-21 0-16,0 21 0,0-20 0,21-1 15,0 0-15,-21 21 0,0-21 0,21 1 16,-21-1-16,22 21 0,-1-21 0,-21 0 16,0 22-16,21-22 0,0 0 15,-21 21-15,21-20 0,0 20 0,-21-21 16,22 0-16,-1 22 0,0-22 0,-21 21 16,21-21-16,0 0 0,0 1 0,1 20 15,-22-21-15,21 0 0,0 22 16,0-22-16,0 0 0,0 0 15,-21 0-15,22 0 0,-1 22 0,0-22 16,0 0-16,0 0 0,0 0 0,1 22 16,-1-22-16,0 0 0,0 0 0,0 0 15,0 22-15,-21-22 0,22 0 16,-1 0-16,0 0 0,0 1 0,0-1 16,0 21-16,1-21 0,-1 0 0,0 1 15,0-1-15,0 0 0,22 0 0,-22 0 16,0 0-16,0 1 0,0-1 15,0 0-15,22-21 0,-22 21 0,0 0 0,0 0 16,22 1-16,-22-1 0,0 0 16,21-21-16,-21 21 0,1 0 15,20 0-15,-21 1 0,0-1 0,22 0 16,-22-21-16,0 21 0,21 0 0,-21 0 16,1-21-16,20 22 0,-21-1 0,0 0 15,22-21-15,-22 21 0,0 0 0,0-21 16,0 21-16,22-21 0,-22 22 15,0-22-15,0 21 0,0-21 16,0 21-16,1-21 0,-1 0 0,0 21 16,0-21-1,-21-21 32,0 0-31,-21 0-16,21-1 0,0 1 15,-21 0-15,21 0 0,0 0 0</inkml:trace>
  <inkml:trace contextRef="#ctx0" brushRef="#br0" timeOffset="69519.91">6519 3725 0,'0'-21'0,"0"0"31,21 21-31,-21-21 0,0 0 16,0 0-1,0 42 64,-21 0-79,0-21 0,21 21 0,-21 0 15,0 0-15,21 1 0,-21-1 0,-1 0 16,1 0-16,0 0 0,0 22 15,0-22-15,-22 21 0,22 0 0,0 1 16,-21-1-16,21 0 0,-1 1 0,-20-1 16,21 0-16,0 1 0,0-1 15,-1-21-15,1 22 0,0-22 0,0 0 16,21 0-16,-21 21 0,0-20 16,21-1-16,0 0 0,-22-21 15,22 21-15,-21-21 16,21 21-1,0-42 1,21 0 0,1 21-16,-22-21 0,21 0 0,0-1 15,0-20-15,0 21 0,0 0 0,1-22 16,20 1-16,-21 0 0,0-1 16,22-20-16,-22 21 0,21-22 0,0 22 15,-20-1-15,20 1 0,0 0 0,-21-1 16,22 1-16,-22 21 15,0-21-15,0 20 0,0 1 0,1 0 16,-22 0-16,0 0 0,21 0 16,-21-1-16,0 1 15,0 0-15,0 0 16,21 21 31,-21 21-47,0 0 0,0 0 15,21-21-15,0 22 0,0-1 16,1 0-16,-1 0 0,0 0 16,0 0-16,0 1 0,0-1 0,22 0 0,-22-21 15,0 21-15,0 0 16,0 0-16,1-21 0,-1 22 0,0-1 16,0-21-16,0 21 0,0 0 15,1-21 1,-44 0 31,1 0-47,0 0 0,0-21 15,0 21-15,0 0 16,-1-21-16</inkml:trace>
  <inkml:trace contextRef="#ctx0" brushRef="#br0" timeOffset="70139.56">6371 3789 0,'0'0'0,"0"21"0,0 21 0,-21 1 0,0-1 16,0 0-16,-1 1 0,1 20 16,21-20-16,-21-1 0,0 21 0,0-20 15,0-1-15,-1-21 0,1 22 0,21-1 16,-21-21-16,0 0 0,21 0 15,-21 1-15,21-1 0,0 0 0,0 0 16,0 0-16,-21-21 0,21 21 16,0-42 31,0 0-32,0 0-15,21 0 0,0 0 16,-21-1-16,21-20 0,0 0 0,0-1 15,22 1-15,-22-21 0,0 20 0,21-20 16,1-1-16,-1 1 0,0 20 16,1-20-16,-1 21 0,0-1 15,1 1-15,-1 0 0,-21-1 0,0 22 0,1 0 16,-1 0-16,0 21 0,-21-21 16,-21 21 30,0 21-46,-1 0 0,1 0 16,0-21-16,21 21 0,-21 0 16,0-21-16,0 22 0,-1-1 0,1-21 15,0 21-15,0-21 0</inkml:trace>
  <inkml:trace contextRef="#ctx0" brushRef="#br0" timeOffset="73307.67">19981 6392 0,'0'0'0,"0"-21"0,0 0 16,-21 21-16,21-21 15,0 42 17,0 0-32,0 0 0,0 1 0,0 20 15,0 0-15,0-21 0,0 22 0,0 20 16,0-20-16,0-1 0,-21 0 0,21 1 15,0-1-15,0 0 0,-21 1 16,21-22-16,0 21 0,-21-21 16,21 0-16,0 1 0,0-1 0,0 0 15,0 0-15,0-42 32,0 0-32,0 0 15,0-1-15,0 1 0</inkml:trace>
  <inkml:trace contextRef="#ctx0" brushRef="#br0" timeOffset="73672.46">19770 6011 0,'0'0'16,"-22"0"-16,22 22 15,0-1 1,0 0-16,0 0 16,22-21-16,-1 0 0,0 0 15,0 0-15,0 0 16,0 0-16,1 0 0,-1-21 16,0 0-16,-21 0 0,0-1 15,0 1-15,0 0 16,-21 21-16,0-21 0,-1 21 15,1 0-15,0-21 0,0 21 0,0 0 16,0 0-16,-1 0 0,1 0 0,0 21 16,21 0-16,0 0 0,0 0 15,0 1-15,0-1 0,0 0 16,21 0-16,0 0 0,1 0 0,-1 1 16,21 20-16,-21-21 0,0 0 0</inkml:trace>
  <inkml:trace contextRef="#ctx0" brushRef="#br0" timeOffset="74488">20743 6477 0,'0'0'0,"-21"0"0,0 21 31,21 0-31,0 1 0,0-1 16,-21 0-16,21 21 0,0-21 16,0 1-16,0 20 0,0-21 15,0 0-15,0 22 0,-21-22 0,21 0 16,0 0-16,-22 0 0,22 0 0,0 1 16,0-1-16,0 0 15,0-42 16,0 0-31,0-1 16,0 1-16,0 0 0,0 0 0,0-21 16,22 20-16,-1-20 0,-21 0 15,21-1-15,0 1 0,0-21 16,0 20-16,1 22 0,-1-21 0,0 21 0,21-22 16,-21 43-16,1 0 15,-1 0-15,0 0 0,0 21 16,-21 1-16,0 20 0,21-21 0,0 21 15,-21 1-15,0-1 0,22 0 0,-22 1 16,0-22-16,0 21 0,0 1 0,0-22 16,0 21-16,21-21 0,-21 0 15,21 1-15,-21-1 0,21 0 16,0-21-16,0 0 0,1 0 0,-1 0 16,0 0-16,0 0 0,0 0 0,0 0 15,22-21-15,-22 0 0,0-1 0,21 1 16,-20 0-16,-1 0 0,0-21 15,0-1-15,0 1 0,0-22 16,-21 1-16,22-1 0,-1 1 0,-21-1 16,21 1-16,-21-1 0,21 1 0,-21 21 15,0-22-15,0 22 0,0-1 16,0 1-16,0 21 0,0 0 0,0 0 16,0-1-16,-21 22 0,0 22 15,21-1-15,-21 0 16,21 21-16,0 1 0,-22-1 0,22 0 15,0 22-15,0-22 0,0 22 0,0-1 16,0-21-16,0 22 0,0-22 0,0 22 16,0-22-16,0 0 0,0 1 15,0-22-15,0 21 0,0-21 16,0 1-16,0-1 0,22 0 0,-1 0 16,0 0-16,0-21 0,0 0 15,0 0-15,1 0 0,-1 0 16,0 0-16,0 0 15,-21-21-15,21 0 0,-21 0 0,0 0 16,0-1-16,0-20 0,0 21 16</inkml:trace>
  <inkml:trace contextRef="#ctx0" brushRef="#br0" timeOffset="74667.89">21357 6477 0,'0'0'0,"21"0"31,22 0-15,-22 0-16,0 0 0,21 0 0,-21 0 16,22 0-16,-22 0 0,21 0 15,1 0-15,-22 0 0,0-21 0,21 21 16,-21 0-16,-21-21 0,22 0 0,-1 21 16,21-22-16,-21 22 0</inkml:trace>
  <inkml:trace contextRef="#ctx0" brushRef="#br0" timeOffset="75281.25">22966 6625 0,'0'0'0,"21"-21"16,-21 0-1,21 0-15,-21 0 0,0-1 16,0 1-16,0-21 0,0 21 16,0 0-16,0-22 0,0 22 0,0 0 15,0 0-15,0 0 0,0-1 0,-21 1 16,0 21-16,0 0 0,-1 0 16,1 0-16,0 0 0,-21 0 15,21 43-15,-1-22 0,-20 0 0,21 21 16,0 1-16,-22-1 0,22 0 0,0 1 15,21-1-15,-21 0 0,21 1 0,0-1 16,0-21-16,0 21 0,0-20 16,0-1-16,21 0 0,0 0 0,0-21 15,1 21-15,-1-21 0,0 0 0,0 0 16,0 0-16,0 0 0,22 0 16,-22 0-16,0 0 0,0 0 0,0-21 15,1 0-15,-22 0 0,21 0 16,0-1-16,-21-20 0,0 21 0,0-21 15,21-1-15,-21 1 0,0 0 0,21-1 16,-21 1-16,0 21 0,0 0 0,0-1 16,0 1-16,0 0 0,0 42 15,0 0-15,0 1 16,0-1-16,0 21 0,0-21 0,21 22 16,-21-1-16,0-21 0,22 21 0,-1-20 15,-21-1-15,21 21 0,-21-21 16,21 0-16,-21 1 0,21-1 15,0-21-15,-21 21 0,22-21 16,-1 21-16,0-21 0,0 0 16,0 0-1,0 0-15,-21-21 0,22 21 0,-1-21 16,0 0-16,0-1 0,0 1 0</inkml:trace>
  <inkml:trace contextRef="#ctx0" brushRef="#br0" timeOffset="75516.12">23855 6477 0,'21'0'32,"0"0"-32,0 0 15,0 0-15,1-21 0,-1 21 0,21 0 16,-21 0-16,0 0 0,1 0 15,20 0-15,-21 0 0,0 0 16</inkml:trace>
  <inkml:trace contextRef="#ctx0" brushRef="#br0" timeOffset="75708">23897 6604 0,'0'42'16,"0"-20"0,21-22-1,0 0-15,1 0 16,-1 0-16,0 0 0,0 0 0,0 0 16,0 0-16,1 0 15,-1 0-15,0-22 0,-21 1 16,63 0-1,-63 0-15</inkml:trace>
  <inkml:trace contextRef="#ctx0" brushRef="#br0" timeOffset="76075.8">24765 6181 0,'0'-21'0,"0"42"0,0-64 15,0 65 17,0-1-32,0 0 0,0 0 15,0 0-15,-21 0 0,21 22 16,0-22-16,0 21 0,0 1 0,-21-1 15,21-21-15,0 21 0,0 1 0,0-22 16,0 21-16,0-21 0,-22 1 0,22-1 16,0 0-16,0 0 0,-21 0 15,21 0-15,0 1 16,0-1-16,21-21 31,1 0-31,-1 0 0,-21-21 16,21 21-16,0-22 0</inkml:trace>
  <inkml:trace contextRef="#ctx0" brushRef="#br0" timeOffset="76955.32">25231 6287 0,'0'0'0,"21"-43"16,0 43-1,-21-21-15,0 42 32,0 0-32,0 1 15,0-1-15,0 0 0,-21 0 16,21 0-16,-21 22 0,21-22 0,-22 0 16,22 21-16,0-21 0,-21 1 0,21-1 15,-21 21-15,21-21 0,0 0 16,0 1-16,0-1 0,0 0 15,0 0-15,0 0 0,21-21 16,0 0-16,1 21 16,-1-21-16,0 0 0,0 0 0,0 0 0,0 0 15,1 0-15,-1 0 0,0 0 16,0-21-16,0 21 0,0-21 16,1 0-16,-1 0 0,0 0 15,0-1-15,-21 1 0,0 0 0,0-21 16,21 21-16,-21-1 0,0 1 15,0-21-15,0 21 0,0-22 0,0 22 16,0 0-16,-21-21 0,0 21 0,21-1 16,-21 1-16,0 0 0,21 0 0,-22 0 15,1 21-15,0-21 0,0-1 16,0 22-16,0 0 16,-1 0-16,1 0 15,0 22-15,0-1 0,0-21 0,21 21 0,-21 0 16,-1 21-16,1-20 15,0-1-15,21 21 0,-21-21 0,0 22 16,0-1-16,21-21 0,0 21 0,0-20 16,-22-1-16,22 21 0,0-21 0,0 0 15,0 1-15,0-1 0,0 0 16,0 0-16,22-21 0,-22 21 0,21 0 16,0-21-16,0 0 0,0 22 0,0-22 15,1 0-15,-1 0 0,0 0 0,0 0 16,0 0-16,0 0 0,1 0 15,-1-22-15,0 1 0,0 21 16,0-21-16,-21 0 0,0-21 0,21 20 16,-21 1-16,22-21 0,-22 21 0,0-22 15,0 1-15,0 21 0,0-21 0,0-1 16,0 1-16,0 0 0,-22 20 16,22-20-16,-21 21 0,21 0 0,-21 0 15,0-1-15,0 22 0,0 0 16,-1 0-16,1 0 0,0 22 15,0-1-15,0 0 0,21 0 16,-21 0-16,-1 0 0,1 1 0,0-1 16,0 21-16,0-21 0,21 0 15,0 1-15,-21-1 0,21 0 0,-22 0 16,22 0-16,0 0 16,22-21-1,-1 0 1,-21-21-16,21 21 15</inkml:trace>
  <inkml:trace contextRef="#ctx0" brushRef="#br0" timeOffset="79713.64">25336 5884 0,'0'-21'31,"0"0"-31,0 0 16,0 0-16,0 0 0,0-1 15,0 1-15,0 0 0,0 0 16,0-21-16,0 20 0,0-20 0,0 21 16,0 0-16,0-22 0,0 22 0,0 0 15,0-21-15,0 21 0,0-1 0,-21 1 16,21-21-16,-21 21 0,0 0 15,21-1-15,-21-20 0,0 21 0,21 0 16,-22 0-16,1-1 0,0-20 0,21 21 16,-21 0-16,0 0 15,0-1-15,21 1 0,-22 0 0,1 21 0,0-21 16,0 0-16,0 0 0,21-1 16,-21 1-16,-1 21 0,1-21 15,21 0-15,-21 21 0,0-21 0,0 21 16,0-21-16,-1 21 0,22-22 15,-21 22-15,0 0 0,0 0 16,-21-21-16,20 21 0,1 0 0,0 0 16,-21 0-16,21-21 0,-22 21 0,22 0 15,-21 0-15,21 0 0,-22 0 16,22 0-16,0 0 0,0 0 16,0 0-16,-22 0 0,22 0 0,0 0 15,0 0-15,0 0 0,-1 0 16,1 0-16,-21 0 0,21 0 0,0 0 15,-1 0-15,-20 0 0,21 0 0,0 21 16,0-21-16,-1 0 0,-20 0 16,21 21-16,0-21 0,-22 0 0,22 22 15,0-22-15,0 21 0,0 0 0,0-21 16,-1 21-16,-20-21 0,21 21 16,0-21-16,0 21 0,-1 1 0,1-1 15,0-21-15,0 21 0,0 0 16,0 0-16,21 0 0,-22-21 15,22 22-15,-21-1 0,21 0 0,0 0 16,-21 0-16,0 0 0,0 1 16,0-1-16,21 0 0,0 0 15,-22 0-15,1 0 0,21 1 0,0-1 16,-21 0-16,21 0 0,-21 0 16,21 0-16,-21 1 0,0-1 15,21 0-15,0 0 0,0 0 16,0 0-16,-22 1 0,22-1 0,-21 0 15,21 0-15,0 0 0,0 0 16,0 1-16,-21-1 0,21 0 0,-21 0 16,21 0-16,0 0 15,-21 1-15,21-1 0,0 0 0,-21 0 16,21 0-16,0 0 16,0 1-16,0-1 15,0 0-15,-22 0 0,22 0 16,0 0-1,-21-21-15,21 22 16,-21-22 62,21-22-62,-21 1-16,21 0 15,-21 21-15,21-21 16,-21 21-16,21-21 0,-22 0 0,22-1 16,-21 1-16,0 0 15,21 0-15,-21 0 0,21 0 16,0-1-16,-21 1 0,21 0 0,-21 0 16,21 0-16,0 0 15,0 42 63,0 0-78,0 0 0,21 0 16,-21 0-16,21 1 16,0-22-16,-21 21 0,21 0 0,-21 0 15,21-21-15,-21 21 0,0 0 0,22-21 16,-1 22-16,-21-1 15,0 0-15,21-21 0,-21 21 16,0 0-16,0 0 16,21-21-16,-21 22 15,0-1 1,0 0 0,21-21-1,0 0 1,1 0-1,-1-21-15,0 0 16,-21-1-16,21 22 0,0-21 16,0 0-16,1 21 0,-22-21 0,21 0 15,0 0-15,21-1 16,-21 1-16,1 0 0,-1 0 0,0 21 0,0-21 16,0 0-16,0 21 0,1 0 15,-22-22-15,21 22 16,-42 0 15,-1 0-31,1 22 16,21-1-16,-42 0 0,21-21 15,0 21-15,-1 0 0,1 0 0,0 1 16,0-1-16,-21 0 0,20-21 16,1 21-16,0 0 0,0 0 0,0-21 0,0 22 15,-1-1 1,1-21-16,21 21 15,-21 0 17,0-21-17,21-21 63,21 21-62,0 0-16,-21-21 16,21 21-1,1 0-15,-22-21 0,21 21 16,0-22-16,0 22 16,-42 0 46,0 0-62,0 0 16,-1 0-16,1 0 0,0 0 15,0 0-15,0 0 0,0 0 16,-1 0 0,1-21-16,21 0 15,-21 21-15,0-21 0,21 0 16,-21 21-16,21-21 0,0-1 0,0 1 15,-21 0-15,21 0 0,0-21 0,-22 20 16,22 1-16,0 0 0,0 0 16,0 0-16,0 0 0,0-1 15,0 44 17,0-1-17,0 0-15,22 0 0,-22 0 16,21 22-16,0-22 0,-21 0 0,0 21 15,21-21-15,0 1 0,-21-1 16,0 21-16,0-21 0,21 0 0,-21 1 16,22-1-16,-22 0 0,0 0 15,0 0 1,21-21-16,0 0 16,0 0-16,0 0 15,0 0-15,1-21 0,-1 0 16,0 0-16,0 21 0,0-21 15,0-1-15,1 1 0,20 0 0,-21 0 16,0 0-16,22 0 0,-22-22 0,0 22 16,0 0-16,21 0 0,-20 0 15,-1 21-15,-21-22 0,21 1 16,0 21-16,-21 21 31,-21 1-31,0-1 16,21 0-16,-21 0 0,-1 0 15,-20 0-15,21 1 0,0-1 0,-22 0 16,22 0-16,-21 0 0,0 0 16,-1 1-16,22-22 0,0 21 15,0-21-15,0 21 0,-1-21 16,22-21 156</inkml:trace>
  <inkml:trace contextRef="#ctx0" brushRef="#br0" timeOffset="83968.39">10880 3154 0,'0'-21'0,"0"0"0,-22 21 0,22-22 15,-21 22-15,21 22 47,21-1-47,1 0 16,-22 0-16,21 0 0,0 22 16,0-22-16,0 21 0,0 0 0,1 1 15,-1-1-15,-21-21 0,21 22 0,0-1 16,0 0-16,-21-21 0,21 22 0,1-22 15,-1 0-15,-21 21 0,21-20 16,0-1-16,0 0 0,22 0 0,-22 0 16,0 0-16,21-21 0,-21 22 0,22-22 15,-22 0-15,21 21 0,-21-21 0,22 0 16,-22 0-16,21 0 0,1 0 16,-1 0-16,-21 0 0,21 0 15,22-21-15,-22 21 0,1-22 0,-1 22 16,21-21-16,-20 0 0,20 21 0,-20-21 15,-1 0-15,64-22 16,-64 22-16,22 0 0,-22 0 0,0 0 16,1 0-16,-1-1 0,0 22 0,1-21 15,-1 0-15,0 0 0,22 0 0,-22 0 16,22-1-16,-22 22 0,0-21 16,22 21-16,-1 0 0,-20-21 0,20 21 15,1 0-15,-22 0 0,21 0 0,-20 0 16,20 0-16,-20 0 0,20 0 15,-21 0-15,1 0 0,-1 21 16,0-21-16,1 21 0,-1 1 0,0-22 16,-20 21-16,-1 0 0,0 0 0,0 0 15,0-21-15,0 21 0,1 1 0,-22-1 16,21 0-16,0 0 16,-21 0-16,21 0 0,0 1 15,0-22-15,-21 21 0,0 0 0,22-21 16,-1 21-16,-21 0 0,21-21 15,-21 21 1,21-21-16,-21-21 47,0 0-31,21 0-16,-21 0 15,21 0-15,1-1 0,-22 1 0,21 0 16,0 0-16,0 0 0,0 0 0,22-1 15,-22 1-15,21 0 0,0 0 0,-20 0 16,20 0-16,0-1 0,1 1 16,-1 0-16,0 0 0,1 21 15,20-21-15,-21 21 0,22-21 0,-22 21 0,22 0 16,-1-22-16,-20 22 0,20-21 0,1 21 16,-1 0-16,-21 0 15,22 0-15,-22 0 0,1 0 0,20 0 16,-21 0-16,1 0 0,-1 0 0,-21 21 15,22 1-15,-1-22 0,0 21 16,1 0-16,-1-21 0,-21 21 0,21 0 16,1-21-16,-1 21 0,0 1 0,1-22 15,-1 21-15,22-21 0,-22 21 0,0-21 16,22 0-16,-22 0 0,0 21 16,1-21-16,-1 0 0,0 0 0,1 0 15,-1 0-15,-21 0 0,22 0 0,-22 0 16,21-21-16,-21 21 0,0-21 0,22 21 15,-22-21-15,0-22 0,0 22 16,0 0-16,1-21 0,-1-1 16,0 1-16,0 0 0,0-1 0,0 1 15,1 0-15,-1-1 0,0 1 0,-21 0 16,21 20-16,-21-20 0,21 21 16,-21-21-16,0 20 0,0 1 15,0 0-15,0 0 16,-21 21 109,0 0-125,0 0 15,0 0-15,-22 0 0,22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57:37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1842 0,'0'21'31,"22"-21"-31,-1 21 16,0-21-1,0 0 1,0 0 0,0 0-16,1 0 0,-22-21 0,21 21 15,0-21-15,0-1 0,0 1 0,-21 0 16,21 0-16,1 0 0,-1-22 15,0 22-15,0 0 0,-21-21 0,0 21 16,21-1-16,-21-20 16,21 21-16,-21 0 0,0 0 0,0-1 15,0 1-15,-21 21 16,0 0-16,0 0 0,0 0 0,-22 0 16,22 0-16,-21 21 0,0-21 15,-22 22-15,22 20 0,-1-21 0,-20 21 16,21-20-16,-1 20 0,-20 0 15,20 1-15,1-1 0,21 0 0,-21 1 16,20-1-16,1 0 0,21 1 16,0-1-16,0 0 0,0-21 0,0 22 15,0-22-15,21 21 0,1-21 16,20 22-16,-21-22 0,21 21 16,1-21-16,-22 22 0,21-22 15,22 21-15,-22 1 0,0-22 0,22 21 16,-22 0-16,1 1 0,-1-22 0,0 21 15,-21 1-15,22-1 0,-22 0 16,0 1-16,0-1 0,-21 0 0,0 1 16,0 20-16,0-21 0,-42 1 15,21-1-15,-22-21 0,1 22 0,-21-22 16,20 0-16,-20 0 0,-22 0 16,22-21-16,-1 0 0,-21 0 15,22-21-15,-22 0 0,22 0 0,-1 0 16,1-1-16,-1-20 0,22 21 15,0-21-15,-1 20 0,22-20 0,0 21 16,0-21-16,21 20 0,0 1 16,0 0-16,0 0 0,0 0 0,21 0 15,0 21-15,0-22 0,0 1 16,1 21-16,20-21 0,0 0 0,-21 0 16,43 21-16</inkml:trace>
  <inkml:trace contextRef="#ctx0" brushRef="#br0" timeOffset="1300.33">2540 2836 0,'21'0'16,"0"-21"-16,0 0 0,1 21 15,-1-21-15,0 21 0,-21-21 0,21 0 16,0-1-16,0 22 0,1-21 0,-22 0 15,0 0-15,0 0 0,0 0 16,0-1-16,0 1 0,0 0 16,-22 0-16,1 0 0,-21 21 15,21-21-15,-22 21 0,1 0 0,0 0 16,-22 0-16,22 21 0,0 0 16,-22 0-16,22 21 0,-1 1 15,1-1-15,0 22 0,-1-22 0,22 21 16,0-20-16,0-1 0,21 0 15,-21 1-15,21-1 0,0 0 0,0 1 16,21-22-16,0 0 0,0 0 16,22-21-16,-22 0 0,21 0 0,22 0 15,-22 0-15,0-21 0,22 0 16,-22 0-16,22 0 0,-22-1 0,0 1 16,1-21-16,-1 21 0,0-22 0,-21 22 15,22-21-15,-22 0 0,0-1 16,-21 1-16,0 21 0,0-22 0,0 22 15,0-21-15,0 21 16,-21 21-16,0 0 0,0 21 16,-1 0-16,1 0 0,0 0 0,0 22 15,0-1-15,21 0 0,0-20 16,-21 20-16,21 0 0,0-21 0,0 22 16,0-22-16,21 21 0,0-21 15,0 1-15,0-22 0,0 21 0,22-21 16,-22 0-16,21 0 0,-21 0 0,22 0 15,-1 0-15,0-21 0,-20-1 16,20 1-16,0 0 0,-21 0 0,22 0 16,-22 0-16,0-1 0,0-20 15,0 21-15,-21-21 0,0 20 16,0-20-16,0 21 0,0 0 0,0 0 16,0 42-1,0 0 1,0 0-16,0 0 0,0 22 0,0-22 15,-21 0-15,21 21 0,0-21 16,-21 1-16,21-1 0,0 0 0,0 0 16,0 0-16,0 0 0,0 1 15,0-1-15,0 0 16,-21-21 0,21-21-1,0 0-15,0-1 0,0 1 16,0 0-16,0 0 0,0 0 15,0 0-15,0-22 0,21 22 0,0-21 16,-21-1-16,21 22 0,22 0 0,-22 0 16,0 0-16,21 0 0,1 21 15,-1 0-15,-21 0 0,22 0 0,-1 0 16,0 21-16,-21 0 0,1 0 0,20 0 16,-42 0-16,21 22 0,-21-22 15,0 0-15,0 0 0,0 0 0,0 22 16,0-22-16,0 0 0,-21-21 15,21 21-15,0 0 0,-21-21 16,0 0-16,21-21 16,0 0-1,0 0-15,0 0 16,0 0-16,21-22 0,0 22 0,0-21 16,0 21-16,0-22 0,1 22 0,20-21 15,-21 21-15,21-1 0,-20 1 16,20 0-16,-21 21 0,0 0 0,22 0 15,-22 21-15,0 0 0,0 1 0,-21-1 16,0 0-16,0 21 0,0-21 16,0 22-16,0-1 0,0 0 0,0-20 15,-21 20-15,0 0 0,0-21 16,21 22-16,-22-1 0,1-21 16,0 0-16,21 1 0,-21-1 0,21 0 15,0 0-15,21-42 31,0 0-31,0 0 0</inkml:trace>
  <inkml:trace contextRef="#ctx0" brushRef="#br0" timeOffset="1620.66">4572 2561 0,'-42'0'16,"20"0"-16,1 21 0,0 1 15,0-1-15,21 21 0,-21 0 16,0 1-16,21-1 0,-22 0 0,22 22 16,0-22-16,0 22 0,-21-1 0,21 22 15,-21-22-15,21 22 0,-21 0 16,21-1-16,-21 1 0,0 21 0,-1-21 16,22 20-16,-21-20 0,0 21 0,0-21 15,0-1-15,21-20 0,0-1 0,-21 1 16,21-22-16,0 0 0,0 1 15,0-22-15,0 0 0,0 0 16,0-42 0,0-21-16,21 21 0,-21-22 15,21 1-15,0 0 0,0-22 16,0 1-16,1-22 0,-1 21 0,0-20 16</inkml:trace>
  <inkml:trace contextRef="#ctx0" brushRef="#br0" timeOffset="1892.51">4381 2942 0,'0'0'0,"-21"-42"0,0 0 16,0-22-16,21 22 0,0-1 0,0 22 16,0-21-16,0 0 0,0 20 15,42-20-15,-21 21 0,22 0 16,-1 21-16,0 0 0,22 0 0,-22 0 16,22 0-16,-22 0 0,0 21 15,1 21-15,-1-21 0,-21 22 0,0-1 16,-21 0-16,0 22 0,-21-22 0,-21 1 15,0-1-15,-1 0 0,-20 1 0,20-1 16,-20-21-16,-1 21 0,22-20 16,-21 20-16,20-21 0,1 0 0,21-21 15,0 21-15,-1-21 0,22-21 16,0 0 0,22 0-16,-1-21 0,0 20 15,0-20-15,21 0 0</inkml:trace>
  <inkml:trace contextRef="#ctx0" brushRef="#br0" timeOffset="2176.44">5397 1651 0,'0'0'16,"-21"-21"-16,-21-43 15,42 43-15,-21 21 0,0 21 0,21 1 16,0 20-16,-22 0 0,22 22 15,-21 20-15,0 1 0,0-21 16,21 41-16,-21-20 0,0 0 0,-1-1 16,1 1-16,0 0 0,21-22 15,-21 22-15,0-43 0,21 22 0,-21-22 16,21 0-16,0-20 0,0-1 0,0 0 16,0 0-16,0 0 0,21-21 15,0 0 1,0 0-16,0 0 0,0-21 0,1 0 15,-1 0-15,0-22 0</inkml:trace>
  <inkml:trace contextRef="#ctx0" brushRef="#br0" timeOffset="2516.25">5313 2625 0,'0'21'31,"0"0"-31,21-21 16,21 0-1,-21 0-15,1-21 0,20 0 16,0 21-16,-21-21 0,22-1 0,-1 1 16,0 0-16,-20 0 0,-1 0 0,0 0 15,0-1-15,-21 1 0,0 0 16,0 0-16,0 0 0,-21 21 16,0 0-16,-22 0 0,22 21 0,-21 0 15,0 0-15,-22 22 16,22-1-16,-1 0 0,1 1 0,0 20 15,21-21-15,-22 1 0,22-1 0,21 0 16,0-20-16,0 20 0,0 0 16,0-21-16,0 1 0,42-1 0,-20 0 15,20-21-15,-21 0 0,21 0 0,22 0 16,-22 0-16,1 0 0,20 0 0,-21-21 16,1 21-16,20-21 0,-20-1 15,-1 1-15</inkml:trace>
  <inkml:trace contextRef="#ctx0" brushRef="#br0" timeOffset="3104.43">7662 2392 0,'0'-21'16,"21"0"0,1-1-16,-1 1 15,0 0-15,0 0 0,0 0 0,0 0 16,1-1-16,-22 1 0,0 0 0,0 0 15,0 0-15,-43 21 0,22 0 16,-21 0-16,-1 0 0,-20 0 16,21 0-16,-22 21 0,22 0 0,-22 0 15,22 0-15,0 22 0,-22-22 0,43 0 16,-21 21-16,20 1 0,1-22 16,21 21-16,0-21 0,0 1 15,21 20-15,1-21 0,20-21 0,0 21 16,1 0-16,-1 1 0,21-1 15,1-21-15,-22 21 0,22 0 0,-1-21 16,-20 21-16,-1 0 0,0-21 0,-21 22 16,1-22-16,-22 21 0,0 0 0,0 0 15,-43 0-15,22 0 16,-21-21-16,-22 22 0,22-1 0,-22-21 16,1 21-16,21-21 0,-22 0 0,22 0 15,-22 0-15,22 0 0,0 0 0,-1 0 16,1 0-16,21 0 0,0 0 15,-1 0-15,22-21 16,0 0-16,22-1 16,-1 22-16,0-21 0,0 21 15,21-21-15,-20 0 0,20 21 0,0-21 16</inkml:trace>
  <inkml:trace contextRef="#ctx0" brushRef="#br0" timeOffset="3356.29">8403 2498 0,'21'0'15,"0"0"-15,1 0 16,-1 0-16,21 0 15,-21 0-15,0 0 0,22 0 0,-22 0 16,0 0-16,21-21 0,-20 21 0,-1 0 16,0 0-16,0 0 0,-42 0 31</inkml:trace>
  <inkml:trace contextRef="#ctx0" brushRef="#br0" timeOffset="3503.71">8403 2667 0,'0'0'0,"-21"21"0,0 0 15,21 1-15,0-1 16,0 0 0,21-21-16,21 0 0,-21 0 15,22 0-15,-1 0 0,0-21 16,1 21-16,20-21 0,-20 21 0,-1-22 16,21 1-16,-20 0 0</inkml:trace>
  <inkml:trace contextRef="#ctx0" brushRef="#br0" timeOffset="4133.45">10350 2223 0,'0'0'16,"0"-64"-16,0 22 16,0 21-16,0-1 0,22 1 15,-1 21-15,-21 21 16,21 1-16,0-1 15,-21 21-15,0 0 0,0-20 0,21 20 16,-21 21-16,0-20 0,0-1 0,0 0 16,0 1-16,0-1 0,0 0 15,0-20-15,0 20 0,-21-21 0,21 0 16,0 0-16,0 1 0,-21-22 0,0 0 16,0 0-1,21-22 1,0 1-16,0 0 0,0 0 0,0 0 15,0 0-15,0-22 0,0 1 0,0 0 16,21 20-16,0-20 0,0 0 0,0-22 16,0 22-16,22 0 0,-22 20 15,21-20-15,-21 0 0,22 21 0,-1-1 16,0 22-16,1 0 0,-1 0 0,0 0 16,-20 22-16,20-1 0,0 0 15,1 0-15,-22 21 0,0 1 0,0-1 16,-21 0-16,0 1 0,0-1 15,0 0-15,0 1 0,-21-22 0,0 21 16,21 1-16,-21-22 0,-1 0 0,1 0 16,21 0-16,0 0 0,-21-21 15,21 22-15,21-22 16,0-22 0,1 1-16,-1 0 0</inkml:trace>
  <inkml:trace contextRef="#ctx0" brushRef="#br0" timeOffset="5044.43">11409 2392 0,'0'0'0,"0"-21"0,21 21 16,-21-21-16,21-1 0,0 1 16,0 0-16,1 0 0,-22 0 15,21 0-15,0-1 0,-21 1 0,0 0 16,0 0-16,0 0 0,0 0 15,0-1-15,-21 22 16,0 22-16,-1-22 16,1 21-16,0 21 0,0-21 15,-21 22-15,20-22 0,1 21 0,-21 22 16,21-22-16,0 0 0,-1 1 0,1-1 16,21 0-16,0 1 0,0-22 15,0 0-15,0 21 0,0-21 16,21 1-16,1-1 0,-1-21 15,21 0-15,-21 0 0,22 0 0,-1 0 16,-21-21-16,21-1 0,1 22 0,-1-21 16,0 0-16,-20 0 0,20-21 15,0 20-15,1-20 0,-22 21 0,21-21 16,-21-1-16,22 22 0,-22-21 0,0-1 16,0 22-16,0 0 0,-21 0 0,0 0 15,0 0-15,-21 42 31,21 0-31,-21 21 16,0-21-16,0 22 0,21-22 0,-22 21 16,22 1-16,-21-22 0,21 21 15,0-21-15,0 0 0,0 22 0,0-22 16,0 0-16,21 0 0,1-21 16,-1 0-16,0 0 0,0 0 0,21 0 15,-20 0-15,20 0 0,0-21 16,1 0-16,-1 0 0,0 21 0,1-21 15,-1-22-15,-21 22 0,21 0 0,-20 0 16,-1-22-16,0 22 0,0 0 16,0 0-16,-21 0 0,0 42 31,0 0-31,-21 0 16,21 22-16,0-22 0,-21 0 15,21 21-15,-21-21 0,21 1 0,0-1 16,0 0-16,0 0 0,0 0 0,0 0 15,21 1-15,0-22 0,0 0 0,0 21 16,22-21-16,-22 0 0,0 0 16,21 0-16,1 0 0,-22 0 0,21-21 15,1-1-15,-1 22 0,-21-21 0,21 0 16,1 0-16,-22 0 0,0 0 16,0-22-16,0 22 0,-21-21 0,0-1 15,0 22-15,0-21 0,0 0 16,-21 20-16,0-20 0,0 21 0,0 0 15,-22 0-15,22 21 0,0-22 0,-21 22 16,21 0-16,42 0 31,0 0-31,0 0 16,0 0-16,0 0 0,22 0 0,-22 0 16,21 0-16,-21 0 0,22 0 15,-22 0-15,21 0 0,-21-21 0,1 21 16,-1-21-16,0 0 0,-21 0 0,21 0 15</inkml:trace>
  <inkml:trace contextRef="#ctx0" brushRef="#br0" timeOffset="6849.19">16298 1418 0,'0'0'0,"-21"0"0,0 0 16,0 0-16,0 0 0,21-21 15,0 0 1,0 0-16,21 0 16,0-1-16,21 1 0,1 0 0,-22 0 15,21-21-15,0 20 0,1-20 16,-1 21-16,0-21 0,1-1 0,-22 1 16,21 21-16,-21-22 0,1 1 15,-22 0-15,0-1 0,0 22 16,0-21-16,-43 21 0,22 0 0,-21-1 15,-1 22-15,1 0 0,-21 0 0,-1 0 16,1 0-16,-1 0 0,1 22 16,-1-1-16,1 0 0,20 21 0,1 1 15,0-22-15,20 42 0,1-20 0,0-1 16,21 21-16,0-20 0,0-1 16,21 22-16,22-22 0,-1 21 0,0-20 15,1 20-15,-1-20 0,21 20 0,-20-21 16,20 22-16,-20-22 15,20 22-15,-21-22 0,1 22 0,-22-22 16,21 21-16,-21-20 0,-21-1 0,0 0 16,0 1-16,-42-1 0,21 0 0,-21 1 15,-22-22-15,1 0 0,-1 21 16,-21-20-16,22-22 0,-22 21 0,1-21 16,20 0-16,-21 0 0,22 0 0,-1-21 15,-20-1-15,41 1 0,-20 0 16,21-21-16,-1 21 0,22-22 15,-21 1-15,42-22 0,0 22 0,0-21 0,0-1 16,0 1-16,21-1 0,0 1 16,0 20-16,0-20 0,22 42 15,-22-22-15,0 22 0,0 0 0,0 21 16,1 0-16,-1 0 0,0 21 0,0 21 16,-21 1-16,21-1 0,0 0 15,-21 1-15,0 20 0,22 1 0,-22-22 16,21 22-16,0-22 0,-21 21 0,21-20 15,0-1-15,0-21 0,22 22 16,-22-1-16,0-21 0,21 0 0,1 0 16,-1 1-16,0-1 0,1-21 15,20 0-15,-20 0 0,20 0 0,1 0 16,-22 0-16,21 0 0,-20-21 0,20-1 16,1 1-16,-22 0 0,0 0 15,22 0-15,-22-22 0,1 22 0,-22-21 16,0 0-16,0 20 0,0-20 15,-21 0-15,0-1 0,0 22 0,0 0 16,0-21-16,-21 21 0,0 21 0,0 0 16,0 0-16,-22 0 0,22 0 0,-21 21 15,-1 0-15,1 0 0,21 21 16,-21 1-16,20-22 0,-20 21 0,21-21 16,0 22-16,0-22 0,-1 21 0,22-21 15,0 1-15,0-1 0,0 0 16,22 0-16,-1 0 0,0-21 15,0 0-15,21 0 0,-20 0 16,20 0-16,0 0 0,1-21 0,-1 0 16,0 21-16,-21-21 0,22 0 15,-1-1-15,-21 1 0,0 0 0,1-21 16,-1 21-16,-21-1 0,0 1 0,0 0 16,0 0-16,0 0 0,-21 21 31,-1 21-31,22 0 0,-21 0 0,21 0 15,-21 1-15,0-1 0,21 21 0,0-21 16,0 0-16,0 1 0,0-1 16,0 0-16,21 0 15,0-21-15,0 0 0,1 0 16,20 0-16,-21 0 0,21 0 0,1 0 16,-1 0-16,0-21 0,22 21 15,-22-21-15,1 0 0,-1-1 0,0 1 16,1 0-16,-1 0 0,-21-21 0,0 20 15,0 1-15,1 0 0,-22 0 16,0 0-16,-22 42 31,1 0-31,0 0 0,21 0 0,-21 22 16,0-22-16,0 0 16,21 0-16,0 0 0,-22 1 0,1-1 15,21 0-15,0 0 0,0 0 16,-21-21-16,21-21 47,21 0-47,-21 0 0,21 0 15,1-1-15,-1 1 0,0-21 16,0 21-16,0-22 0,0 22 0,1-21 16,-1 21-16,21 0 0,-21-1 0,0 1 15,1 0-15,20 21 0,-21 0 0,21 0 16,-20 21-16,-1-21 0,21 21 15,-21 1-15,22 20 0,-22-21 16,0 0-16,0 22 0,-21-22 0,0 0 16,0 0-16,0 0 0,0 0 15,0 1-15,0-1 0,-21 0 0,21 0 16,-21-21-16,0 0 16,21-21-1,0 0 1,0 0-16,0-1 0,21 1 15,0 0-15,21 0 0,-21-21 0,22 20 16,-22-20-16,21 21 0,1 0 16,-1 0-16,0-1 0,-21 22 0,22 0 15,-1 0-15,-21 0 0,22 0 16,-22 22-16,0-1 0,0 0 0,-21 21 16,0-21-16,0 1 0,0 20 15,0-21-15,-21 0 0,0 0 0,21 22 16,-21-22-16,-1 0 0,22 0 15,-21 0-15,21 1 0,-21-22 16,21 21-16,21-21 16,0 0-16,1 0 0,20-21 15,0-1-15,22 22 0</inkml:trace>
  <inkml:trace contextRef="#ctx0" brushRef="#br0" timeOffset="7301.93">19410 2011 0,'0'0'16,"-21"-21"-16,21 0 0,0-1 0,-22 1 0,1 0 15,21 0-15,0 0 16,-21 0-16,0 21 15,21 21-15,0 0 0,0 0 16,0 21-16,0 1 0,0 20 16,0-20-16,0 20 0,0 1 15,0-1-15,0 22 0,0-1 0,0 1 16,0 0-16,0-1 0,0 22 0,0-21 16,0 0-16,-21 20 0,0-20 0,-1 21 15,1-21-15,0 20 0,0-20 16,0 0-16,-22-1 0,22 1 0,0 0 15,0-1-15,0-20 0,0 21 0,-1-22 16,22 1-16,0-1 0,-21-21 0,21 1 16,-21-1-16,21-21 0,0 0 15,0 1-15,0-44 16,0 1 0,0 0-16,0-21 0,0 21 15,0-22-15,0 1 0,21-22 0,0 22 16,1-21-16,-22-22 0,21 21 0,0-20 15,0 20-15,-21-20 0</inkml:trace>
  <inkml:trace contextRef="#ctx0" brushRef="#br0" timeOffset="7580.82">19177 2392 0,'0'0'0,"0"-64"0,0 1 16,0-1-16,0 1 0,21 21 0,0-1 15,-21 1-15,21 0 0,22-1 0,-22 22 16,21 0-16,-21 0 0,22 21 15,-1 0-15,0 0 0,1 0 0,-1 21 16,-21 0-16,22 0 0,-22 0 0,0 1 16,0-1-16,-21 21 0,0-21 15,0 22-15,-42-22 0,21 21 0,-22-21 16,1 22-16,0-22 0,-1 21 0,1-21 16,-22 22-16,22-22 0,0 0 15,-1 21-15,22-21 0,-21-21 0,21 22 16,0-1-16,63-42 31,-21-1-31,0 1 16,22 0-16,-1 0 0</inkml:trace>
  <inkml:trace contextRef="#ctx0" brushRef="#br0" timeOffset="7899.63">20489 1037 0,'0'0'0,"-21"-21"0,0 0 0,0 0 15,0 0-15,-1 21 0,1 0 16,0 0-16,21 21 0,-21 0 0,0 21 16,0 1-16,-1-1 0,1 21 15,0 1-15,0 21 0,0-22 0,21 22 16,-21-1-16,-1 1 0,1-21 0,21 20 15,0-20-15,0 20 0,0-41 16,0 20-16,0-20 0,0-1 0,0 0 16,0 1-16,0-22 0,0 21 0,0-21 15,0 0-15,0 1 0,21-22 16,1 0-16,-1 0 16,0 0-1,0-22-15,0 1 0,-21 0 0,21 0 16</inkml:trace>
  <inkml:trace contextRef="#ctx0" brushRef="#br0" timeOffset="8264.94">20405 2074 0,'0'22'0,"0"-1"16,21-21 0,0 0-1,0 0-15,0 0 0,22 0 0,-22 0 16,21 0-16,22 0 0,-22-21 0,0 21 15,1-22-15,-1 22 16,0-21-16,-21 0 0,22 21 0,-22-21 16,0 0-16,-21 0 0,0-1 0,0 1 15,0 0-15,0 0 0,-21 0 16,0 21-16,-22 0 0,22 0 0,-21 0 16,0 0-16,-1 0 0,-20 21 0,20 0 15,1 0-15,0 22 0,-1-22 0,1 21 16,21-21-16,0 22 0,0-22 15,21 21-15,0-21 0,0 22 0,0-22 16,0 0-16,0 0 0,21 21 16,-21-20-16,21-1 0,21-21 15,-21 21-15,1 0 0,20-21 0,-21 0 0,21 21 16,-20-21-16,20 0 0,0 0 16,1 0-16,-1 0 0,0-21 0,1 0 15,-1 21-15</inkml:trace>
  <inkml:trace contextRef="#ctx0" brushRef="#br0" timeOffset="8571.77">21950 1609 0,'0'0'0,"0"-21"0,0-22 15,0 22-15,-21 21 0,-1 0 16,1 0-16,0 21 15,21 0-15,-21 22 0,0-22 0,0 21 16,-1 22-16,-20-22 0,21 0 16,0 22-16,0-22 0,-1 1 0,1-1 15,0 0-15,21 1 0,0-1 0,0 0 16,0 1-16,0-22 0,0 21 16,0-21-16,0 0 0,21 1 0,0-1 15,1 0-15,20 0 0,-21 0 0,0-21 16,22 0-16,-22 0 0,21 0 15,-21 0-15,22 0 0,-22-21 16,21 21-16,-21-21 0,22 0 0,-22 0 16</inkml:trace>
  <inkml:trace contextRef="#ctx0" brushRef="#br0" timeOffset="8899.95">22542 1609 0,'0'0'0,"0"-21"15,22-22-15,-1 22 16,0 21-16,0 0 16,0 0-16,0 0 0,1 0 0,20 0 15,0 21-15,1-21 0,-1 43 0,0-22 16,1 21-16,-1 0 16,0 22-16,-21-22 0,22 22 0,-22-22 15,0 0-15,-21 22 0,0-22 0,0 1 16,0-1-16,-42 0 0,21 1 0,-1-1 15,-20-21-15,21 0 0,-21 22 16,20-22-16,-20 0 0,21 0 0,-21-21 16,20 21-16,1-21 0,0 0 0,0 21 15,0-21-15,0 0 0,-1 0 16,22-21 0,0 0-1,22 0-15,-1 0 0,21 0 0,-21-1 16</inkml:trace>
  <inkml:trace contextRef="#ctx0" brushRef="#br0" timeOffset="9204.78">23812 1736 0,'0'-43'16,"0"22"-16,-21 21 15,21-21 1,0 0 0,-21 21-1,21-21 1,-21 21 0,21-21-1,0 42 16,-21 0-15,21 0-16,0 0 16</inkml:trace>
  <inkml:trace contextRef="#ctx0" brushRef="#br0" timeOffset="9600.56">23728 2180 0,'0'0'0,"-21"0"0,21 21 16,-22-21-16,1 0 0,21 22 0,-21-22 31,21 21-31,0-42 31,21 21-15,-21-22-16,0 1 15,0 0 1,21 21 0,1-21-16,-1 21 15,0 0-15,0 0 0,0 0 0,0 0 16,1 0-16,-1 0 16,-21 21-16,0 0 15,0 0-15,0 1 0,-21-1 0,-1 21 16,1-21-16,-21 22 0,21-22 0,-22 21 15,1-21-15,21 22 16,-21-22-16,-1 0 0,22 21 0,0-21 16,-21-21-16,42 22 0,-22-22 0,1 0 15</inkml:trace>
  <inkml:trace contextRef="#ctx0" brushRef="#br0" timeOffset="10265.17">23685 1524 0,'0'21'47,"22"-21"-32,-1 0 1,0 0 0,0 0-16,0 0 0,0 0 15,-21-21-15,22 21 0,-1 0 16,-21-21-16,-21 21 31,-1 0-31,1 0 0,0 0 16,21 21-16,-21-21 0,21 21 0,-21-21 15,21 21-15,0 1 16,0-1 0,21-21-16,0 0 15,0 0-15,0 0 0,1 0 16,-1 0-16,0-21 16,0-1-1,-21 1-15,0 0 16,-21 21-1,0 0-15,0 0 0,-1 0 16,1 0-16,0 0 16,0 21-16,0 0 15,21 1-15,0-1 16,0 0 0,0 0-1</inkml:trace>
  <inkml:trace contextRef="#ctx0" brushRef="#br0" timeOffset="11955.72">15494 2773 0,'0'0'15,"-42"0"-15,20 0 31,44 0 63,-1 0-94,0 0 16,0 0-16,0 0 0,22 0 0,-22 0 15,0 0-15,21 0 0,-21 0 0,22 0 16,-22 0-16,21 0 0,-21 0 16,22 0-16,-1 21 0,-21-21 15,22 0-15,-1 0 0,-21 0 0,21 0 16,1 0-16,-1 0 0,0 0 16,1 0-16,-1 0 0,22 0 0,-22 0 15,21 0-15,-20 0 0,20 0 0,-20 0 16,20 0-16,-21 0 0,1 0 15,20 0-15,-20 0 0,20 0 0,-21 0 16,22 0-16,-1 0 0,-20 0 0,20 0 16,1 0-16,-1 0 0,1 0 15,-1 0-15,1 0 0,-1 0 0,1 0 16,-1 0-16,1 0 0,-1 0 0,1 0 16,-22-21-16,22 21 0,-1 0 15,1 0-15,-1 0 0,1 0 16,-1 0-16,1 0 0,-1 0 0,-21 0 15,22 0-15,-1 0 0,1 0 0,-1 0 16,-20 0-16,20 0 0,-20 0 16,20 0-16,-21 0 0,22 0 0,-1 0 15,-20 0-15,20 0 0,1 0 16,-1 0-16,1 0 0,-1 0 0,1 0 16,-1 0-16,1 0 0,-1 0 0,1 0 15,-1 0-15,1 0 0,-22 0 0,22 0 16,-1 0-16,-21 0 0,22 0 15,-22 0-15,22 0 0,-1 0 0,-20 0 16,20 0-16,1 0 0,-22 0 0,21 0 16,1 0-16,-22 0 15,22 0-15,-1 0 0,-20 0 0,20 0 16,-21 0-16,22 0 0,-22 0 0,1 0 16,-1 0-16,21 0 0,-20 0 15,-1 0-15,0 0 0,1 0 0,-1 0 16,0 0-16,1 21 0,20-21 0,-20 0 15,-1 0-15,0 0 0,22 0 16,-22 0-16,0 0 0,1 0 0,-1 0 16,0 0-16,1 0 0,-1 0 15,0 0-15,1 0 0,-22 0 16,21 0-16,1 0 0,-22 0 0,21 0 16,0 0-16,-20 0 0,20 0 0,0 0 15,1 0-15,-1 0 0,0 0 0,1 0 16,-1 0-16,0 0 0,1 0 15,-1 0-15,0 0 0,1 0 0,-22 0 16,0 0-16,0 0 0,0 0 16,0 0-16,1 0 78,-44 0-47,1 0-31,-21 0 16,21-21-16,-22 21 0</inkml:trace>
  <inkml:trace contextRef="#ctx0" brushRef="#br0" timeOffset="14608.2">16510 3789 0,'0'0'0,"0"-21"16,-21 0-1,0 21-15,-1 0 0,1 0 0,0 0 16,0 0-16,0 0 0,-22 0 15,22 21-15,-21 0 0,0 0 16,20 0-16,-20 22 0,21-1 0,-21 0 16,20 22-16,1-1 0,0-20 0,0 20 15,0 1-15,21-22 0,0 0 16,0 22-16,0-22 0,0 0 0,0-20 16,0 20-16,0-21 0,21 21 0,0-20 15,0-1-15,0 0 0,1-21 0,-1 21 16,0-21-16,0 0 15,21 0-15,-20 0 0,20 0 0,0 0 0,-21-21 16,22 0-16,-1 0 0,0-1 16,1 1-16,-22 0 0,0-21 15,21 21-15,-20-1 0,-1-20 0,0 21 16,-21-21-16,0 20 0,0 1 0,0 0 16,0 0-16,0 42 31,0 0-31,0 0 15,0 1-15,0 20 0,0-21 0,0 0 16,0 22-16,0-22 0,0 0 16,0 0-16,21 0 0,0 0 15,-21 1-15,21-1 0,1-21 0,-1 0 16,0 21-16,0-21 0,0 0 0,0 0 16,1 0-16,20 0 0,-21-21 0,0 21 15,0-21-15,1-1 0,-1 22 16,-21-21-16,0 0 0,0 0 0,0 0 15,0 0-15,0-1 0,-21 1 0,-1 0 16,1 0-16,0 21 0,-21-21 16,21 0-16,-1-1 0,-20 1 0,21 21 15,0 0-15,0-21 0,-1 21 0,22-21 16,0 0 0,22 0-1,-1 21-15,0 0 0,0-22 0,21 22 16,-20 0-16,20 0 0,-21 0 0,21 0 15,1 0-15,-22 0 0,21 0 16,-21 22-16,22-1 0,-22 0 0,0 0 16,0 0-16,0 0 0,1 1 0,-22-1 15,0 0-15,21 0 0,-21 0 16,0 0-16,21-21 0,-21 22 0,0-1 16,0 0-16,0 0 0,0 0 15,0 0-15,-21-21 16,0 0 15,21-21-31,0 0 16,0 0-16,0 0 0,0 0 0,0-1 15,0 1-15,0 0 0,0 0 16,0-21-16,21 20 0,0 1 0,0 0 16,0-21-16,0 21 0,1 21 0,20-22 15,-21 1-15,0 21 0,22 0 16,-22 0-16,0 0 0,0 21 0,0 1 15,0-1-15,1 0 0,-1 21 16,-21-21-16,0 1 0,21-1 0,-21 0 0,0 21 16,0-21-16,0 1 0,0-1 15,0 0-15,0 0 16,21 0-16,0 0 16,0-21-16,1 0 0,-1 0 15,0 0-15,0-21 16,0 0-16,0 21 0,1-21 0,20 0 15,-21 0-15,0 21 0,0-43 0,1 22 16,-1 0-16,0 0 0,0 0 0,-21-22 16,0 22-16,0 0 0,0 0 15,0 0-15,-21 21 16,0 0-16,0 0 16,-1 0-16,1 21 0,21 0 15,-21 0-15,21 0 0,0 0 16,0 1-16,0-1 0,0 0 0,0 0 15,21 0-15,0 0 0,-21 1 0,22-1 16,-1 0-16,-21 0 16,21 0-16,0-21 0,-21 21 0,0 1 15,-21-22 17,0 0-17,0-22-15,-1 1 0,1 21 16,21-21-16,-21 21 15,0 0-15,21 21 32,0 0-32,0 1 15,21-22-15,0 0 0,0 21 16,1-21-16,-1 0 0,0 0 0,21 0 16,-21 0-16,22 0 0,-22 0 15,21 0-15,1-21 0,20 21 0,-21-22 16,1 1-16,20 0 0,-20 0 0,-1 0 15,0 0-15,1-22 0,-22 22 16,21-21-16,-21-1 0,0 1 0,1-21 16,-22 20-16,21-20 0,-21-1 15,21 1-15,-21 20 0,0-20 0,0 21 16,21-22-16,0 22 0,-21-1 0,21-20 16,-21 42-16,0-22 0,0 22 15,0 0-15,0 0 0,0 0 0,0 42 16,0 0-1,0 0-15,-21 0 0,21 1 16,0 20-16,-21 0 0,0 1 0,0-1 16,21 0-16,-21 22 0,-1-22 15,1 22-15,0-1 0,21 1 0,-21-1 16,0-21-16,21 22 0,-21-22 0,21 1 16,0-1-16,0 0 0,0-21 15,0 22-15,0-22 0,21 0 0,0 0 16,21 0-16,-21-21 0,1 22 15,20-22-15,0 0 0,-21 0 0,22 0 16,-1 0-16,0 0 0,1 0 0,20-22 16,-20 1-16,-1 21 0,-21-21 0,21 0 15,-20 0-15,-1 0 0,0-22 16,-21 22-16,0 0 0,0-21 0,0 20 16,-21 1-16,0 0 0,-1 0 0,1 21 15,-21 0-15,21-21 0,0 21 16,-1 0-16,1 0 0,0 0 0,0 0 15,21 21-15,0 0 0,0 0 16,0 0-16,21 1 0,0-22 16,0 21-16,22 0 0,-22 0 15,0 0-15,21 0 0,-20-21 0,-1 22 16,0-1-16,0 0 0,0-21 0,0 21 16,1 0-16,-22 0 15,21-21-15,0 0 16,0 0-1,0 0-15,0 0 16,1 0-16,-1-21 0,-21 0 0,21 21 16,0-21-16,0 0 0,0 0 0,1-1 15,-1-20-15,0 21 0,-21 0 16,0-22-16,21 22 0,-21 0 0,21 0 16,-21 0-16,0 0 0,0 42 31,0 0-16,0 0-15,-21 0 0,21 0 0,0 1 16,-21 20-16,21-21 0,0 0 0,0 0 16,0 1-16,0-1 0,0 0 15,0 0-15,0 0 0,21-21 16,0 0-16,0 0 0,1 0 0,-1 0 16,0 0-16,0 0 0,0 0 0,0 0 15,1 0-15,-1 0 0,0-21 16,0 21-16,0-21 0,-21 0 15,21 0-15,-21-1 0,22 1 0,-1 0 16,-21 0-16,0-21 0,0 20 0,0 1 16,0 0-16,0 0 0,0 42 31,0 0-31,0 0 16,-21 1-16,21-1 0,0 0 0,0 0 15,0 0-15,-22 0 0,22 1 0,0-1 16,0 0-16,0 0 15,22 0 1,-1-21 0,0 0-16,0 0 0,0 0 15,0 0-15,1-21 0,-1 21 16</inkml:trace>
  <inkml:trace contextRef="#ctx0" brushRef="#br0" timeOffset="15772.07">20341 4255 0,'0'0'15,"0"-22"-15,21-20 16,-21 21-16,0 0 16,-21 21-16,0 0 0,0 0 0,21 21 15,-21 0-15,-1 0 0,1 0 0,0 22 16,21-22-16,0 0 16,-21 21-16,21-20 0,0-1 0,0 0 15,0 21-15,0-21 0,0 1 0,0-1 16,0 0-16,21 0 0,0 0 15,0-21-15,1 0 0,-1 0 16,0 0-16,21 0 0,-21 0 0,22 0 16,-22 0-16,21 0 0,1 0 0,-22 0 15,21-21-15,-21 0 0,22 21 0,-22-21 16,0-22-16,0 22 0,0 0 0,0-21 16,-21-1-16,22 1 0,-22-21 15,21-1-15,-21 1 0,0-1 0,21 1 16,-21-1-16,21 1 0,-21-1 15,21 1-15,-21-1 0,0 22 16,0-1-16,0 1 0,0 0 0,0 21 16,0-1-16,0 1 0,0 0 0,-21 42 31,0 0-31,0 1 0,21 20 16,-21 0-16,21 1 0,0-1 0,0 0 15,0 22-15,0-22 0,0 22 0,0-1 16,0 1-16,0-22 15,0 21-15,0 1 0,0-22 0,0 1 0,21 20 16,-21-21-16,21-20 0,0 20 0,-21-21 16,21 21-16,0-20 0,1-22 15,-1 21-15,0 0 0,0-21 16,21 0-16,-20 0 0,-1 0 0,0 0 16,21 0-16,-21 0 0,1 0 0,20-21 15,-21 0-15,0-1 0,0 22 0,1-21 16,-1 0-16,-21-21 0,21 21 15,-21-1-15,21-20 0,-21 21 16,0 0-16,0 0 0,0-1 0,0 1 16,0 42-1,0 1-15,0-1 16,0 0-16,-21 0 0,21 0 16,0 0-16,0 1 0,0 20 0,0-21 15,0 0-15,0 0 0,21 1 16,-21-1-16,21-21 0,0 21 0,1-21 15,-1 0-15,0 0 0,0 0 16,0 0-16,0 0 0,1 0 0,20 0 16,-21 0-16,0-21 0,22 21 0,-22-21 15,0-1-15,0 1 0,0 0 0,0-21 16,-21 21-16,0-22 0,0 22 16,0-21-16,0-1 0,0 1 15,0 0-15,0 21 0,-21-22 0,0 22 16,0 21-16,0 0 0,-22 0 0,22 0 15,-21 0-15,21 0 0,-22 21 16,22 0-16,-21 22 0,21-22 0,0 21 16,-1 1-16,22-22 0,0 0 0,0 21 15,0-21-15,0 1 0,0-1 0,0 0 16,22 0-16,-1-21 0,0 21 16,0-21-16,0 0 0,22 0 0,-22 0 15,21 0-15,-21 0 0,22 0 0,-22 0 16,0-21-16,21 21 0,-21-21 0,1 0 15,-1 0-15,0 21 0,0-22 16,0 1-16,0-21 0,1 21 16,-22 0-16,0-1 0,21 1 0,0 0 15,-21 42 1,0 0 0,0 1-16,0-1 0,0 0 0,0 0 15,0 0-15,0 0 0,0 1 16,0-1-16,0 0 0,0 0 15,0 0 1,21-21-16,0 0 0,0 0 16,1 0-16,-1 0 0,0 0 0,0 0 0,0 0 15,0 0-15,1-21 0,-1 0 16,-21 0 0,0 0-16,0-1 0,0-20 15,0 21-15,0-21 0,-21 20 0</inkml:trace>
  <inkml:trace contextRef="#ctx0" brushRef="#br0" timeOffset="15999.43">21061 3768 0,'0'0'0,"-43"0"0,1 0 0,84-21 31,-20 21-31,20 0 16,0 0-16,1-22 0,20 22 0,1 0 15,-1 0-15,1-21 0,-1 21 16,1 0-16,-1 0 0,1 0 0,-22 0 16,21 0-16,-41-21 0,20 21 0,-84 0 31,-1-21-31,1 21 16,-22 0-16</inkml:trace>
  <inkml:trace contextRef="#ctx0" brushRef="#br0" timeOffset="16236.29">18775 3747 0,'0'0'16,"-85"21"-16,0 0 0,22-21 0,-1 21 16,22-21-16,21 0 0,0 0 0,42 0 15,0 0-15,21 0 16,1 0-16,20 0 0,-20 0 15,20 0-15,1 0 0,-1-21 0,1 21 16,-1 0-16,1 0 0,-1-21 0,-21 21 16,1 0-16,-1 0 0,-21 0 15,-21-21-15,-21 21 16,0 0-16</inkml:trace>
  <inkml:trace contextRef="#ctx0" brushRef="#br0" timeOffset="17019.84">9885 3133 0,'0'0'0,"-21"0"0,-22 21 16,22-21-16,0 0 16,0 0-16,21 21 31,21-21-16,21 0-15,1 0 0,20 0 0,1 0 16,-1 0-16,22 0 0,-1 0 0,1 0 16,21-21-16,0 21 0,0 0 15,21 0-15,0-21 0,0 21 0,21 0 16,-21 0-16,0 0 0,0 0 16,0 0-16,21-21 0,-21 21 0,0 0 0,-21 0 15,0 0-15,-1 0 0,1 0 16,-21-22-16,0 22 0,-1 0 15,1 0-15,-22 0 0,1 0 0,-22 0 16,1 0-16,-1-21 0,0 21 0,-21 0 16,-42 0 15,-21 0-31,21 0 0,-22 0 16,1 0-16,0 0 0,-22 0 0,22 0 15,-22 0-15</inkml:trace>
  <inkml:trace contextRef="#ctx0" brushRef="#br0" timeOffset="17532.55">10139 3344 0,'-21'0'15,"-1"0"-15,1 0 16,21-21-16,-21 21 31,42 0 0,0 0-31,1 0 0,-1 0 16,21 0-16,0 0 0,1 0 0,20 0 16,-20 0-16,20 0 0,22 0 0,-22 0 15,22 0-15,21 0 0,0 0 16,-1 0-16,22-21 0,-21 21 0,21 0 16,0 0-16,0-21 0,21 21 15,-21 0-15,0 0 0,0 0 16,0 0-16,-21-21 0,0 21 0,0 0 15,0 0-15,-22 0 0,1-21 0,-21 21 16,-1 0-16,-21-22 0,22 22 16,-43 0-16,0 0 0,22 0 0,-65 0 47,1 0-47,0 0 15,0 0-15,0 0 0,0 0 0,-22 0 16,22 0-16</inkml:trace>
  <inkml:trace contextRef="#ctx0" brushRef="#br0" timeOffset="18276.12">11515 3387 0,'-22'0'0,"44"0"0,-44-21 16,22-1-16,0 1 16,0 0-16,0 42 62,0 0-62,0 1 0,0 20 16,0-21-16,0 0 0,0 0 15,0 1-15,0 20 0,0-21 16,0 21-16,0 1 0,0-22 0,0 21 16,0 1-16,0-1 0,-21 0 0,21 1 15,-21 20-15,0-21 0,21 22 0,0-1 16,0-20-16,-21 20 0,21 1 16,-21-1-16,21 1 0,-22-1 0,22 1 15,0-1-15,0 22 0,0 0 0,-21-22 16,21 22-16,-21-1 0,21 1 15,-21 0-15,21-1 0,0 1 0,-21 0 0,21-1 16,-21 1-16,-1 0 16,22-1-16,0 1 0,0 0 0,-21-1 15,0 1-15,0 21 0,21-21 0,-21-1 16,21 22-16,-21-21 0,-1 21 0,1-22 16,0 22-16,21 0 0,-21-21 0,0 20 15,0 1-15,21 0 0,0-21 0,-22-1 16,22 22-16,-21-21 0,21 0 15,0 20-15,0-20 0,0 0 0,0-22 16,0 22-16,0-22 0,0 1 16,0-1-16,0 1 0,0-1 0,0-20 0,0-1 15,21 0-15,-21 1 0,0-1 0,0-21 16,0 0-16,0 1 0,0-1 16,0-42-1,0-1-15,0 1 0,0-21 16</inkml:trace>
  <inkml:trace contextRef="#ctx0" brushRef="#br0" timeOffset="20491.9">11684 3175 0,'0'0'0,"0"-21"16,-21 21-16,0 0 15,-1 0 1,22 21-16,0 0 15,-21 0-15,21 22 16,0-22-16,0 0 0,0 21 0,-21 1 16,21-1-16,0 0 0,0 1 0,0-1 15,0 0-15,0 22 0,0-22 16,0 1-16,0 20 0,0 1 0,0-1 16,0 1-16,0-1 0,0 22 0,0-22 15,0 22-15,0-22 0,0 22 0,0-21 16,0 20-16,0 1 0,0-22 15,0 22-15,0 0 0,0-1 16,0 1-16,0 0 0,-21-1 0,21-20 16,0 21-16,-21-1 0,21 1 0,0 0 15,0-1-15,0-20 0,0 20 16,0-20-16,0 21 0,0-22 0,0 22 16,0-22-16,0 22 0,0-22 0,0 22 15,0 0-15,0-22 0,0 22 0,0-22 16,0 1-16,0 21 0,0-22 0,0 1 15,0-1-15,0 22 0,0-22 16,0 1-16,0-1 0,0 1 16,0-1-16,0 1 0,0-22 0,0 22 0,0-22 15,0 21-15,0-20 0,0-1 16,21 0-16,-21 1 0,21-1 0,-21 0 16,0 1-16,0-1 0,21-21 0,-21 22 15,0-22-15,21 0 0,-21 21 0,0-21 16,0 1-16,0-1 15,0 0-15,0 0 16,0 0 62,0 0-62,0 1-16,0-1 15,0 0-15,0 0 16,0 0-16,0 0 16,0 1-16,0-1 31,-21-21 16,0 0-32,21-21 1,-21-1-16,0 22 16,21-21-16,-21 21 0,21-21 0,-22 21 15,1-21-15,0 0 0,-21 0 16,21-1-16,-22 1 0,22 21 0,-21-21 16,-1 0-16,-20 0 0,21 0 0,-1-1 15,1 1-15,-22 0 0,22 0 0,0 0 16,-1 0-16,1-22 15,0 22-15,-1 0 0,1-21 0,21 20 0,-21 1 16,20-21-16,-20 21 0,21 0 16,0 21-16,0-22 0,21 1 0,-22 21 15,22-21-15,-21 21 0,21-21 0,-21 21 16,21-21-16,21 21 31,0 0-31,1 21 16,-22 0-16,21 0 0,0 0 0,0 1 15,0-1-15,0 0 0,22 21 0,-22-21 16,21 22-16,-21-1 0,22-21 0,-1 22 16,0-1-16,-20-21 0,20 21 0,0 1 15,1-22-15,-22 21 0,21-21 16,-21 22-16,22-22 0,-22 21 16,0-21-16,21 1 0,-21-1 0,1 0 15,-1 0-15,-21 0 0,21 0 0,0 1 16,-21-1-16,21 0 0,-21 0 0,0 0 15,21-21-15,1 0 32,-1-21-17,0 0-15,-21 0 0,0 0 16,21-1-16,0 1 0,0 0 16,1-21-16,-1 21 0,21-22 0,-21 1 15,22 0-15,20-1 0,-21-20 0,22 20 16,-1 1-16,22-21 0,-21 20 15,-1-20-15,22 20 0,-22 1 0,1 0 16,-22 21-16,0-22 0,1 22 0,-1 0 16,-21 0-16,0 21 0,1-21 0,-1 21 15,-21 21 17,-21 0-32,-1-21 0,1 21 15,0 0-15,0 0 0,0 1 0,-22-1 16,22 21-16,-21-21 0,0 22 0,-1-22 15,1 21-15,-22 0 0,1 1 16,21-1-16,-22 0 0,1 22 0,-1-22 16,22 1-16,-22-1 0,22 0 0,0 1 15,-1-1-15,22-21 0,0 21 0,0-20 16,0-1-16,-1 0 0,22 0 0,-21-21 16,21 21-16,0-42 62,0 0-46,0 0-1,0 0-15,-21-1 16,0 1-16,0 0 0,21 0 16,-21 0-16,-22 0 0,22-1 0,0 1 15,-21 0-15,20-21 0,1 21 16,-21-1-16,21 1 0,0 0 0,21 0 15,-22 0-15,22 0 0,-21 21 0,21-22 16,21 22 31,1 0-47</inkml:trace>
  <inkml:trace contextRef="#ctx0" brushRef="#br0" timeOffset="23480.29">12319 9419 0,'0'-21'31,"-21"21"-15,0-21-16,21 0 15,-22 21-15,22-21 16,-21 21-16,0 0 0,21-22 15,-21 22-15,21-21 0,-21 21 16,0 0-16,21-21 0,-22 0 16,1 21-16,0-21 0,0 0 15,0 21 1,0-22-16,-1 22 0,1-21 16,0 0-16,0 21 0,0 0 15,0-21-15,-1 21 16,1 0-16,0 0 0,0-21 0,0 21 15,-22 0-15,22 0 0,0 0 16,0 0-16,0 0 0,0-21 0,-1 21 16,1 0-16,0 0 0,-21 0 0,21 0 15,-1 0-15,-20 0 0,21 0 0,0 0 16,-22 0-16,1 0 0,21 0 16,-21 0-16,-1 0 0,1 0 0,0 0 15,20 0-15,-20 0 0,0 0 0,-1 0 16,1 0-16,0 0 0,21 0 0,-22 0 15,1 0-15,0 0 0,-1 0 0,1 0 16,0 0-16,-1 0 0,1 0 0,0 21 16,-1-21-16,22 0 0,-21 0 15,-1 21-15,1-21 0,21 0 16,-21 21-16,20-21 0,-20 21 0,21-21 16,-21 21-16,20-21 0,1 22 0,-21-22 15,21 21-15,0-21 0,-1 21 0,-20 0 16,21-21-16,0 21 0,0 0 15,-22 1-15,22-1 0,0-21 0,0 21 16,0 0-16,-1 0 0,1 0 0,0 1 16,0-1-16,0 0 0,21 0 0,-21 0 15,-1 0-15,22 1 0,-21 20 0,0-21 16,0 0-16,21 0 0,-21 1 0,0-1 16,-1 21-16,22-21 15,-21 0-15,0 1 0,0-1 0,0 21 16,21-21-16,-21 0 0,-1 1 0,1-1 15,21 21-15,0-21 0,-21 0 0,0 1 16,0-1-16,21 0 0,0 21 0,-21-21 16,-1 1-16,22-1 0,-21 21 0,0-21 15,21 0-15,-21 22 0</inkml:trace>
  <inkml:trace contextRef="#ctx0" brushRef="#br0" timeOffset="25823.87">9038 10562 0,'0'0'16,"0"21"-16,-21 1 0,21-1 0,0 0 15,0 0-15,-21 0 0,0 22 0,21-22 16,-22 0-16,22 0 0,0 21 15,0-20-15,-21-1 0,21 21 0,-21-21 16,21 0-16,-21 22 0,21-22 16,0 0-16,0 21 0,0-20 0,0 20 15,0-21-15,0 0 0,0 22 0,0-22 16,0 21-16,0-21 0,0 22 0,0-22 16,0 21-16,0-21 0,0 22 0,0-22 15,0 21-15,0-21 0,0 22 16,0-22-16,0 21 0,0-21 0,0 22 15,0-22-15,0 0 0,21 21 0,-21-21 16,21 1-16,-21 20 0,0-21 16,0 0-16,21 22 0,-21-22 0,22 0 15,-22 21-15,0-21 0,0 1 0,21 20 0,0-21 16,-21 21-16,21-20 0,0-1 16,-21 21-16,21-21 0,1 0 0,-1 22 15,0-22-15,0 0 0,-21 0 16,21 22-16,0-22 0,1 0 0,-1 0 15,0 0-15,0 0 0,0 1 0,0 20 16,-21-21-16,22 0 0,-1 0 0,0 1 16,0-1-16,0 0 0,0 21 0,1-21 15,-1 1-15,0-1 0,21 21 0,-21-21 16,1 0-16,-1 1 0,0 20 16,0-21-16,21 0 0,-20 0 0,-1 1 15,0-1-15,21 0 0,-21 0 0,1 0 16,-1 0-16,0 1 0,21-1 15,-21 0-15,1-21 0,-1 21 0,21 0 16,-21 0-16,0 1 0,22-1 0,-22-21 16,21 21-16,-21 0 0,22 0 0,-22-21 15,21 21-15,-21 1 0,22-1 0,-1-21 16,0 21-16,1 0 0,-1-21 0,0 21 16,1 0-16,-1-21 0,0 22 0,1-1 15,20-21-15,-20 21 0,-1 0 0,21-21 16,43 21-16,-63 0 0,20-21 15,-21 22-15,22-22 0,-22 21 16,22-21-16,-22 0 0,22 21 0,-1-21 16,1 0-16,-22 0 0,21 21 15,1-21-15,-1 0 0,1 0 16,-1 0-16,1 0 0,-1 0 0,-20 0 0,20 0 16,1 0-16,-1 0 0,-20 0 0,20 0 15,-21 0-15,22 0 0,-1 0 0,-20 0 16,20 0-16,-20-21 0,20 21 0,-21-21 15,22 21-15,-22 0 0,22-21 0,-22 21 16,22-22-16,-22 22 0,0-21 0,22 21 16,-22-21-16,0 0 0,1 21 15,-1-21-15,0 0 0,1-1 0,-1 22 16,0-21-16,1 0 0,-1 0 0,0 0 16,1 0-16,-22-1 0,21 1 0,1 0 15,-1 0-15,0 0 0,-21 0 0,22-1 16,-1 1-16,-21 0 0,22 0 0,-22 0 15,21 0-15,-21-1 0,22 1 16,-22 0-16,21 0 0,-21 0 0,0-22 16,1 22-16,-1 0 0,21-21 0,-21 21 15,0-1-15,1-20 0,-1 0 0,21 21 16,-21-22-16,0 1 0,1 21 0,-1-22 16,0 1-16,0 0 0,0 21 0,-21-22 15,21 22-15,-21-21 0,22-1 16,-1 22-16,-21-21 0,0 21 0,0-22 15,21 1-15,-21 21 0,21-21 0,-21-1 16,21 1-16,-21 0 0,0 20 0,21-20 16,1 0-16,-22-1 0,0 1 0,21 0 15,-21 21-15,21-22 0,-21 1 0,21 21 16,-21-22-16,0 22 0,0-21 0,0 21 16,0-22-16,0 22 0,0-21 0,0 21 15,0-22-15,0 22 0,-21-21 0,0 0 16,21 20-16,-21-20 0,-1 21 15,22-21-15,-21-1 0,21 22 0,-21-21 16,0 21-16,21-22 0,-21 22 16,0 0-16,21 0 0,-22 0 0,1-1 15,0 1-15,21 0 0,-21 0 0,0 0 16,0 0-16,-1-1 0,1 1 0,0 0 16,21 0-16,-21 0 0,0 0 0,0-1 15,-1 1-15,22-21 0,-21 21 0,0 0 16,0-1-16,0 1 0,21 0 0,-21 0 15,-1 0-15,1 0 0,0-22 16,0 22-16,0 0 0,0 0 0,-1 0 16,-20-1-16,21 1 0,0 0 0,0 0 15,-22 0-15,22 0 0,0-1 0,0 1 16,-22 0-16,22 0 0,0 0 0,0 0 16,-21-1-16,20 1 0,1 0 15,0 0-15,0 0 0,-21 0 0,20-1 16,1 1-16,0 0 0,0 0 15,-21 21-15,20-21 0,1 0 0,-21-1 0,21 1 16,0 0-16,-22 21 0,22-21 16,0 0-16,-21 0 0,20-1 0,-20 22 15,21-21-15,-21 0 0,20 0 0,-20 0 16,21 0-16,-21 21 0,20-22 0,-20 1 0,21 0 16,-21 0-16,20 21 0,-20-21 0,0 0 15,21-1-15,-22 22 16,1-21-16,0 21 0,20-21 0,-20 0 15,0 21-15,21-21 0,-22 21 0,22-21 16,-21 21-16,21-22 0,-22 1 0,22 21 16,-21-21-16,21 21 0,-1-21 0,-20 21 15,21-21-15,0 21 0,-22-21 0,22 21 16,-21 0-16,21-22 0,0 22 0,-22 0 16,22 0-16,-21-21 0,21 21 15,-22 0-15,22 0 0,0-21 0,-21 21 16,20 0-16,1 0 0,0 0 0,0 0 15,-21-21-15,20 21 0,1 0 0,0 0 16,0-21-16,0 21 16,0 0-16,-1 0 0,1 0 0,0 0 15,-21 0-15,21 0 0,-1 0 0,1 0 16,-21 0-16,21 0 0,0 0 16,-1 0-16,1 0 0,-21 0 0,21 0 15,0 0-15,-22 0 0,22 0 0,0 0 16,-21 0-16,20 0 0,1 21 0,-21-21 15,0 0-15,20 0 0,-20 0 0,0 21 16,21-21-16,-22 21 0,1-21 16,0 0-16,-1 0 0,1 21 15,21-21-15,-22 0 0,22 22 0,-21-22 16,21 0-16,-22 21 0,22-21 0,0 0 16,-21 21-16,21-21 0,-1 0 0,-20 21 15,21-21-15,0 0 0,-22 21 0,22 0 16,-21-21-16,21 0 0,-22 22 15,22-22-15,0 21 0,-21-21 0,21 0 16,-1 21-16,-20-21 0,21 21 0,0-21 16,0 21-16,-1-21 0,1 21 0,0-21 15,21 22-15,-21-22 0,0 21 0,21 0 16,-21 0-16,21 0 0,-22 0 16,1 1-16,21-1 15,0 0-15,-21 0 16,21 0-16,-21-21 0,21 21 0,0 1 15,-21-1-15,21 0 0,-21 0 16,-1 0-16,22 0 0,0 1 16,-21-1-16,21 0 15,-21-21-15,21 21 0,0 0 0,0 0 16,0 1-16,0-1 0,-21 0 16,21 0-16,0 0 15,-21 0-15,21 1 0,0-1 16,-21 0-16,21 0 15,-22-21-15,22 21 0,-21 0 16,21 1-16,0-1 0,-21-21 16,21 21-16,-21 0 0,0 0 0,21 0 15,0 22-15,-21-22 0,-1 0 0,22 0 16,-21 22-16,21-22 0,-21 0 0,21 21 16,-21-21-16,0 1 0,21 20 15,0-21-15,-21 0 0,21 0 0,-22 1 16,22-1-16,0 0 0,0 0 0,-21 0 15,21 0-15,-21 1 0,21-1 0,0 0 16,-21 0-16,21 0 0,-21 0 16,21 1-16,0-1 0,0 0 15,-21-21-15,21 21 0,-22 0 16,22 0-16,0 1 0,0-1 16,-21 0-16,21-42 46,-21 21-46,21-21 0,0-1 16,0 1-16</inkml:trace>
  <inkml:trace contextRef="#ctx0" brushRef="#br0" timeOffset="29024.14">10245 14118 0,'0'0'0,"0"-21"16,0 0-16,-22 0 15,22 42 1,0 0-16,0 0 16,0 0-16,0 1 0,0-1 15,0 21-15,0 0 0,0 1 16,0-1-16,0 0 0,22 1 0,-22 20 15,0-20-15,0-1 0,21 21 0,-21-20 16,0-1-16,0 0 0,0 1 0,0-22 16,0 21-16,21 1 0,-21-22 0,21 0 15,-21 0-15,0 0 0,0 0 0,0 1 16,21-22-16,0 0 16,1 0-1,-1-22-15,-21 1 0,21 0 0,-21 0 16,0 0-16,21 0 0,-21-1 0,21-20 15,-21 21-15,0 0 0,0-22 16,0 22-16,21-21 0,-21 21 16,22 0-16,-22-22 0,21 22 0,-21 0 15,0 0-15,0 0 16,21 21-16,-21 21 16,21 0-16,0 0 0,0 0 15,-21 0-15,22 1 0,-1-1 16,-21 0-16,21 0 0,0 0 0,0 0 15,0 1-15,-21-1 0,22 0 0,-1 0 16,0 0-16,21-21 0,-21 21 16,1-21-16,-1 0 0,0 0 0,21 0 15,-21 0-15,22 0 0,-22 0 0,21 0 16,-21-21-16,22 21 0,-22-21 16,0 0-16,21 21 0,-20-21 0,-1 0 15,0-1-15,0 1 0,0 0 0,-21 0 16,0 0-16,0 0 0,0-1 0,0-20 15,0 21-15,0 0 0,0 0 0,0-1 16,-21 1-16,0 21 0,21-21 0,-21 21 16,0 0-16,-1 0 0,1 0 15,0 0-15,0 21 0,0 0 16,0 1-16,21-1 0,-22 0 0,1 0 16,21 21-16,-21-20 0,21-1 0,0 21 15,0-21-15,0 0 0,0 1 16,21-1-16,0 0 0,1 0 15,-1 0-15,0-21 0,21 21 0,-21 1 16,1-22-16,20 21 0,-21-21 0,21 0 16,-20 0-16,20 0 0,0 0 0,1 0 15,-1 0-15,0 0 0,1 0 0,20-21 16,-21-1-16,1 22 0,-1-21 0,22 0 16,-22 21-16,0-21 0,1 0 15,-1 0-15,-21 21 0,0-22 0,0 1 16,1 0-16,-1 21 0,-21-21 0,0 0 15,0 0-15,0-1 16,0 1-16,0 0 0,0 0 16,-21 21-16,-1-21 15,1 0 1,0 21-16,0 0 0,21-22 16,-21 22-16,0 0 15,-1 0 1,1 0 15,21 22-15,0-1-1,-21-21-15,0 0 16,21 21-16,-21-21 0,21 21 16,-21-21 62,21 21-63,-22-21 1,22 21-16,0 1 16,-21-1-1,0 0-15,21 0 16,0 0-16,0 0 0,-21 1 15,21-1-15,0 0 0,0 0 16,0 0-16,0 0 0,0 1 16,21-22-16,0 0 0,0 0 15,1 0-15,-1 0 16,0 0-16,21 0 0,-21 0 0,1-22 16,-1 22-16,0-21 0,21 0 0,-21 0 15,1 21-15,-22-21 0,21 0 0,0-1 16,-21 1-16,0 0 0,0-42 15,0 41 1,0 1-16,0 0 16,0 42 15,0 0-31,0 1 16,0-1-16,0 0 0,0 0 15,0 0-15,21 0 0,0-21 16,0 22-16,1-22 15,-1 0 1,0 0-16,0 0 0,0 0 0,0 0 0,1 0 16,-1-22-16,21 22 0,-21-21 0,22 0 15,-22 21-15,0-21 0,21 0 16,-21 0-16,1-1 0,-1 22 0,0-21 16,0 0-16,-21 0 0,0 0 15,21 0-15,-21-1 0,0 1 16,-21 42 15,21 1-31,0-1 0,0 0 16,0 0-16,0 21 0,0 1 0,0-1 15,0 0-15,0 1 0,0-1 16,0 22-16,0-1 0,0 1 16,-21-1-16,21 1 0,0-1 0,0 1 0,0-1 15,0-21-15,0 22 0,0-1 16,0-20-16,0 20 0,0-20 0,0-1 15,0 21-15,0-20 0,0-1 0,0-21 16,0 22-16,0-22 0,0 0 0,0 0 16,0 0-16,0-42 31,-21 0-31,21 0 16,0 0-16,0-1 0,0 1 15,0-21-15,0 21 0,0-22 0</inkml:trace>
  <inkml:trace contextRef="#ctx0" brushRef="#br0" timeOffset="29364.46">12679 14690 0,'0'-64'15,"0"43"-15,0 0 16,0 0-16,0 0 0,0-1 15,21 1-15,0 21 0,0-21 16,0 21-16,1 0 0,20-21 0,-21 21 16,0 0-16,0 0 0,1 0 15,20 21-15,-42 0 0,21 0 0,-21 1 16,0-1-16,0 21 0,0-21 0,0 22 16,-21-22-16,0 0 0,0 21 0,-22-21 15,22 1-15,-21-1 0,21 0 16,-22 0-16,22 0 0,-21 0 0,21-21 15,-1 22-15,1-22 0,0 0 0,0 21 16,0-21-16,0 0 0,21 21 31,21-21-15,0 0-16,0-21 0</inkml:trace>
  <inkml:trace contextRef="#ctx0" brushRef="#br0" timeOffset="31613.18">11091 15600 0,'21'-21'62,"-21"0"-62,22-1 16,-22 1-16,0 0 0,0 0 15,0 0-15,0 0 0,-22-1 0,1 22 16,0-21-16,0 0 0,0 21 16,0 0-16,-1 0 0,1 0 0,0 0 15,0 0-15,0 0 0,0 21 16,-1 22-16,1-22 0,0 21 16,0-21-16,21 22 0,-21-1 0,0 0 0,21 1 15,-22-22-15,22 21 0,0 0 16,0-20-16,0 20 0,0-21 0,0 21 15,22-20-15,-1-22 0,-21 21 0,21 0 16,0-21-16,0 0 0,0 0 16,1 0-16,-1 0 0,0 0 0,0-21 15,0 21-15,0-21 0,22-1 0,-22 1 16,0 0-16,0 0 0,0 0 0,1 0 16,-1-1-16,-21-20 0,0 21 0,21 0 15,-21 0-15,21-1 0,-21-20 0,0 21 16,0 0-16,0 0 15,0-1-15,0 44 32,0-1-32,0 0 15,0 0-15,0 0 0,0 0 0,0 1 16,0 20-16,0-21 0,0 0 16,0 22-16,0-22 0,0 0 0,0 21 15,0-21-15,0 1 0,21-22 0,0 21 16,1 0-16,-1-21 0,0 0 0,0 0 15,21 0-15,-20 0 0,-1 0 0,21 0 16,-21-21-16,0 0 0,22 21 16,-22-22-16,21-20 0,1 21 0,-22 0 15,21 0-15,-21-22 0,0 22 16,1 0-16,-1 0 0,-21-22 0,21 22 16,-21 0-16,0 0 0,0 0 15,-21 21-15,0 0 0,-1 0 0,1 0 16,0 0-16,0 0 0,0 0 0,0 21 15,21 0-15,0 0 16,0 0-16,0 1 16,0-1-16,21 0 0,0-21 15,21 21-15,-21 0 0,1-21 0,-1 21 16,0 1-16,0-1 0,-21 0 0,21 0 16,-21 0-16,0 0 15,0 1-15,0-1 0,0 0 0,0 0 16,0 0-16,0 0 15,21 1-15,1-22 16,-1 0-16,0 0 0,0 0 16,0 0-16,0 0 0,1 0 0,20 0 15,-21-22-15,21 22 0,-20-21 0,20 0 16,0 21-16,-21-21 0,22 0 0,-1 0 16,0-1-16,1 1 0,-22 0 0,21 0 15,-21 0-15,1 0 0,-1-1 16,0 1-16,0 0 0,-21 0 15,0 0-15,0 0 0,0-1 16,-21 22 0,0 0-16,0 0 0,-1 0 15,1 22-15,0-1 0,0 0 16,21 0-16,0 0 16,-21 0-16,21 1 0,0-1 0,0 0 15,0 0-15,0 21 0,0-20 0,0-1 16,0 0-16,0 0 0,21-21 0,0 21 15,-21 0-15,21-21 0,0 22 0,1-22 16,-1 21-16,0-21 0,0 0 0,21 0 16,-20 0-16,20 0 0,0 0 0,1 0 15,-22-21-15,21-1 16,0 1-16,1 0 0,-1 0 0,0 0 16,1 0-16,-22-1 0,21 1 0,-21 0 15,1 0-15,-1 0 0,0 0 0,0-1 16,-21 1-16,0 0 0,0 0 0,0 0 15,0 0-15,-21-1 0,0 22 16,0 0-16,-1-21 0,1 21 0,0 0 16,0 0-16,0 0 0,0 0 15,-1 21-15,1 1 0,0-1 0,0-21 16,21 21-16,-21 0 0,21 21 0,0-20 16,0-1-16,0 0 0,0 0 0,0 0 15,0 0-15,0 1 16,21-22-16,0 0 0,0 0 0,0 0 15,1 0-15,-1 0 0,0 0 16,21-22-16,-21 1 0,1 21 0,-1-21 16,0 0-16,0 0 0,-21 0 15,21-1-15,-21 1 0,21 0 0,-21 0 16,0 0-16,22 21 16,-1 21-1,-21 0-15,0 0 16,0 0-16,21 1 0,0-1 0,-21 0 15,0 0-15,21 0 0,0-21 0,1 21 16,-1-21-16,0 0 16,0 0-16,0 0 15,0-21-15,1 0 16,-22 0-16,21 0 0</inkml:trace>
  <inkml:trace contextRef="#ctx0" brushRef="#br0" timeOffset="33483.5">14605 14118 0,'0'0'0,"0"-21"15,0 0 1,0 0-16,0 0 15,0-1-15,0 44 32,0-1-32,0 0 0,0 0 15,0 21-15,0 1 0,0-1 0,0 0 16,0 1-16,0-1 0,0 0 16,-21 22-16,21-22 0,0 1 15,-21-1-15,21 0 0,0 1 0,0-22 16,0 21-16,0-21 0,0 0 0,0 1 15,0-1-15,0-42 32,0-1-17,0 1-15,0 0 0,0 0 0,0 0 16,0-22-16</inkml:trace>
  <inkml:trace contextRef="#ctx0" brushRef="#br0" timeOffset="33899.78">14563 14224 0,'0'0'0,"21"-42"15,0-22-15,0 43 16,-21 0-16,21 0 0,0 0 0,1-1 16,-1 1-16,21-21 0,-21 42 15,0 0-15,1 0 0,20 0 0,-21 0 16,0 21-16,0 0 0,1 0 0,-1 1 16,0-1-16,-21 0 0,0 21 15,0-21-15,0 22 0,0-22 0,-21 21 16,0-21-16,-1 22 0,-20-22 0,21 0 15,0 21-15,-22-20 0,22-1 0,-21 0 16,21 0-16,0-21 0,-1 21 0,1-21 16,0 0-16,0 0 0,0 0 15,0 0-15,-1 0 16,22-21-16,0 0 16,0 42-1,22 0-15,-1 0 16,0 1-16,21-1 0,-21 21 0,22-21 15,-22 22-15,21-22 0,-21 0 16,22 21-16,-22-21 0,21 1 0,-21-1 16,1 0-16,-1 0 0,0 0 0,0 0 15,0-21-15,0 22 0,1-22 0,-22 21 16,21-21-16,0 0 16,0 0-16,-21-21 15,0-1-15,21 1 0,0 0 16</inkml:trace>
  <inkml:trace contextRef="#ctx0" brushRef="#br0" timeOffset="34444.62">15642 14203 0,'0'0'0,"0"-21"0,0 0 0,0-1 15,-21 22 1,0 22-1,0-1 1,21 21-16,-22-21 0,22 22 0,0-1 16,-21 0-16,21 1 0,-21-1 0,21 0 15,-21 1-15,21-22 0,0 21 0,-21 0 16,0 1-16,-1-22 0,22 0 0,-21 21 16,0-20-16,0-1 0,21 0 0,-21-21 15,21 21-15,-21-21 0,-1 0 16,22-21-1,0 0 1,0 0-16,0-1 0,0 1 0,0-21 0,0 21 16,0-22-16,22 1 0,-1 0 15,-21-1-15,21 1 0,0-21 0,-21 20 16,21 1-16,0 0 0,1 20 16,-1-20-16,0 21 0,0-21 0,0 20 15,0 1-15,22 21 0,-22-21 0,0 21 16,0 0-16,22 0 0,-22 0 0,0 0 15,21 21-15,-21 0 0,1 1 0,-1-1 16,21 21-16,-42-21 0,21 22 0,0-1 16,-21 0-16,22 1 0,-22-1 15,0 0-15,0 1 0,0-22 0,0 21 16,0-21-16,0 22 0,0-22 0,0 0 16,0 0-16,0 0 0,0 0 15,0 1-15,0-1 0,0 0 16,-22-21-16,1 0 15,21 21-15,-21-21 16,0 0-16,0 0 0</inkml:trace>
  <inkml:trace contextRef="#ctx0" brushRef="#br0" timeOffset="34635.51">15346 14669 0,'0'0'16,"-21"0"-1,42 0 1,0 0-16,0-22 0,21 22 0,-20-21 16,20 21-16,0-21 0,22 0 0,-22 21 15,0-21-15,22 0 0,-22-1 0,22 1 16,-22 0-16,0 0 0,1 0 0,-22 21 16,21-21-16,1-1 0,-22 1 15</inkml:trace>
  <inkml:trace contextRef="#ctx0" brushRef="#br0" timeOffset="35372.08">16425 14139 0,'0'0'15,"0"22"17,0-1-32,0 21 0,0-21 15,0 0-15,0 22 0,-21-1 0,21-21 16,0 22-16,-21-1 0,21-21 15,0 21-15,0-20 0,0 20 0,0-21 16,0 0-16,0 22 0,0-22 0,-21-21 16,21 21-16,0 0 0,0 0 15,-21-21 1,21-21 0,0 0-16,-22 0 0,22 0 15,0-1-15,-21 1 16,21 0-16,0-21 0,0 21 0,0-22 15,0 1-15,0 21 0,0-22 0,0 1 16,0 0-16,0 21 0,0-22 0,0 22 16,21 0-16,1 0 0,-22 0 0,0-1 15,21 22-15,0 0 0,0 0 16,0 0-16,-21 22 16,21-22-16,1 21 0,-22 0 0,21 0 15,0 0-15,0 22 0,-21-22 0,0 0 16,21 21-16,0-21 0,-21 22 0,22-22 15,-1 0-15,0 0 0,-21 22 0,21-22 16,0 0-16,-21 0 16,0 0-16,21-21 0,-21 21 15,22-21 1,-1 0-16,0-21 16,0 0-16,-21 0 0,21 0 15,0 0-15,-21-1 0,22-20 0,-1 0 16,-21 21-16,21-22 0,0 1 0,-21 0 15,21-1-15,0 1 0,-21 0 0,22 20 16,-1-20-16,-21 21 16,0 0-16,21 0 15,-21 42-15,21 0 16,-21 0-16,0 0 0,0 0 0,0 1 16,0 20-16,0 0 0,0-21 0,0 22 15,0-1-15,0-21 0,0 22 0,0-1 16,0-21-16,0 21 0,0-20 0,-21-1 15,21 21-15,-21-21 0,21 0 16,-21 1-16,21-1 0,0 0 0,-22 0 16,1 0-1,0-21 1,0 0-16,0 0 0,0 0 0,21-21 16</inkml:trace>
  <inkml:trace contextRef="#ctx0" brushRef="#br0" timeOffset="41640.89">9610 9991 0,'-22'0'0,"1"0"15,0 0-15,0 0 0,0 0 16,21 21-16,-43-21 0,1 21 16,21 0-16,0-21 15,0 21-15,-1 1 0,1-1 0,0 0 16,0 0-16,0 0 0,21 0 16,-21 22-16,-1-22 0,22 21 0,-21-21 15,0 22-15,0-1 0,0-21 16,21 22-16,-21-1 0,-1 0 0,1 1 15,0-1-15,0 0 0,0 1 0,21-1 16,-21-21-16,-1 21 0,1 1 0,21-22 16,-21 21-16,0-21 0,21 22 15,-21-22-15,21 0 0,0 0 0,0 0 16,-21 1-16,21-1 0,0 0 0,0 0 16,-22-21-16,22 21 15,22-42 16,-22 0-15,21 21-16,-21-21 16,0 0-16,21 21 0,-21-22 0,0 1 15,0 0-15,21 0 0,-21 0 16,21 0-16,-21-1 0,21 1 0,-21 0 16,0 0-16,22 0 0,-1-22 15,-21 22-15,21 0 0,0-21 0,-21-1 16,21 22-16,-21-21 0,21 0 15,1-1-15,-22 1 0,21 0 0,0 20 16,0-20-16,-21 0 0,21-1 0,0 22 16,1-21-16,-1 0 0,0 20 15,0-20-15,0 21 0,0-21 0,1 20 16,-1 1-16,0-21 0,0 21 0,0 0 16,0-22-16,1 22 0,-1 0 0,0-21 15,21 20-15,-21 1 0,1 0 0,-1 0 16,0 0-16,0 0 0,21-1 15,-20 1-15,-1 0 0,0 21 0,0-21 16,0 21-16,0-21 0,1 21 16,-1-21-16,0 21 0,0-22 15,0 22-15,-21-21 16,21 21 0,1 0-16</inkml:trace>
  <inkml:trace contextRef="#ctx0" brushRef="#br0" timeOffset="49390.21">17780 4763 0,'0'-22'16,"0"1"15,0 42 31,0 1-62,0-1 0,0 0 16,-21 0-16,21 0 0,0 0 0,0 1 16,0-1-16,0 0 0,0 0 15,-21 0-15,21 22 0,0-22 0,0 0 16,0 0-16,0 21 0,0-20 16,0-1-16,0 21 0,0-21 0,0 0 15,0 22-15,0-1 0,0-21 0,0 22 16,0-22-16,0 21 0,0 0 0,0 1 15,0-1-15,0-21 0,0 22 16,0-1-16,0 0 0,0 1 0,0-1 16,0-21-16,0 21 0,0 1 0,0-22 15,0 21-15,0 1 0,0-22 0,0 21 16,0 0-16,-22-20 0,22 20 16,-21 0-16,21 1 0,0-1 0,-21 0 0,21 1 15,-21-1-15,0 0 0,21 1 0,0-1 16,-21 0-16,-1 1 15,1-1-15,21 0 0,-21 1 0,21-1 16,-21 0-16,0-21 0,21 22 0,-21-1 16,-1 0-16,1 1 0,21-1 0,-21 0 15,0 1-15,0-1 0,0 0 0,-1 1 16,1-1-16,0 0 0,0 1 0,0-1 16,0 0-16,-22 1 0,22-1 0,0 0 15,0 1-15,0-1 0,-1 0 0,1 1 16,0-1-16,0 0 0,-21-20 15,20 41-15,1-21 0,0 1 0,-21-1 0,-1 43 16,1-43-16,21 0 16,-21-20-16,20 20 0,-20 0 0,21 1 15,-21-1-15,20 0 0,-20 1 0,0-1 16,21 0-16,-22 1 0,1-1 16,0 0-16,-1 1 0,22-1 0,-21 0 15,-1 1-15,1-1 0,0 0 0,-1 1 16,1-1-16,21 0 0,-21 1 0,-1-1 15,1 0-15,0 1 0,-1-1 0,1 0 16,0 1-16,-1-1 0,1 0 0,0 1 16,-1-22-16,1 21 0,0 0 15,-1 1-15,1-22 0,0 21 0,-1 1 16,1-22-16,0 21 0,-22-21 0,22 22 16,-1-22-16,1 21 0,0 0 0,-22-20 15,22 20-15,0-21 0,20 21 0,-20-20 16,0 20-16,-1-21 0,22 0 0,-21 22 15,21-22-15,0 0 0,-1 0 0,1 0 16,0 0-16,0-21 0,0 22 0,0-22 16,-1 0-16,22-22 31,0 1-31,0 0 16,0 0-16,22 0 0,-1-22 0,0 1 15</inkml:trace>
  <inkml:trace contextRef="#ctx0" brushRef="#br0" timeOffset="51176.12">17166 4868 0,'0'0'15,"0"-21"-15,0 42 31,0 1-15,0-1-16,0 21 0,0-21 16,0 0-16,0 1 0,21 20 0,0-21 15,1 21-15,-22 1 0,21-1 16,0 0-16,-21 1 0,0-1 0,21 0 16,-21 1-16,21-1 0,-21 22 0,0-22 15,0 21-15,0-20 0,0 20 0,0 1 16,0-22-16,0 22 0,-21-1 0,0-21 15,21 22-15,0-1 0,-21-20 16,0 20-16,-1 1 0,1-1 16,0 1-16,0-1 0,0 1 0,-22 63 15,22-64-15,0 1 0,0-22 16,0 22-16,0-22 0,-1 21 0,22 1 16,-21-22-16,0 22 0,-21-1 0,21 1 15,-1-22-15,1 22 0,0-1 0,-21-21 16,21 22-16,-1-1 0,-20-20 0,21 20 15,-21-20-15,20 20 0,-20 1 0,0-22 16,21 21-16,-22 1 0,1-22 0,0 22 16,-1-22-16,-20 22 0,20-22 15,1 21-15,0-20 0,-1 20 0,1-20 16,-21-1-16,20 21 0,1-20 16,0 20-16,-1-20 0,1-1 0,-22 21 15,22-20-15,0-1 0,-1 0 0,1 1 16,0 20-16,-1-20 0,1-1 0,0 0 15,-1 1-15,22-1 0,-21 0 0,0 1 16,-1-1-16,1 0 0,21 1 0,-22-22 16,1 21-16,21 0 0,-21 1 0,20-1 15,-20 0-15,21-20 0,0 20 0,-22 0 16,22-21-16,0 22 0,-21-22 0,21 0 16,-1 21-16,1-20 0,0-1 0,-21 0 15,21 0-15,-1 0 0,1 0 0,0 1 16,0-1-16,0 0 0,0 0 0,-1 0 15,1 0-15,0 1 16,21-1-16,-21-21 0,21 21 0,0 0 16,-21-21-16,21-21 47,0 0-47,0 0 15,0-1 1,0 44 31,0-44 0,0 1-47,0 0 0,0 0 15,21 0-15,-21 0 0,0-1 16,21 1-16,-21 0 0,21-21 0,-21 21 15,21-22-15,-21 1 0,22 0 0,-22 20 16,0-20-16,21 0 0,-21-1 16,21 1-16,-21 0 0,0-1 0,0 1 15,0 21-15,0-21 0,21 20 0,0 1 16,-21 0-16,0 42 16,21 0-16,-21 1 15,0 20-15,0-21 16,0 0-16,0 22 0,0-22 0,0 21 15,0-21-15,0 22 0,0-22 0,0 0 16,0 21-16,0-21 0,-21 1 0,0-1 16,0 21-16,0-21 0,0 0 0,-1 1 15,1-1-15,0-21 0,0 21 0,21 0 16,-21-21-16,21 21 16,21-21-1,0 21-15,0-21 16,0 22-16,22-22 0,-22 0 0,21 21 15,1-21-15,-1 21 0,0-21 0,1 21 16,-1-21-16,0 0 0,1 21 16,-1-21-16,0 0 0,1 21 0,-1-21 15,0 0-15,-21 0 0,22 0 0,-22 0 16,0 0-16,0 0 0,-42 0 47,0 0-47,0 0 0,-22 0 0,22 0 15,-21 0-15,-22 0 0</inkml:trace>
  <inkml:trace contextRef="#ctx0" brushRef="#br0" timeOffset="51892.71">10202 10562 0,'0'0'0,"0"-21"15,0 0-15,0-21 16,0 20-16,0 1 0,-21 21 0,21 21 31,0 1-31,0-1 0,0 0 16,0 21-16,0 1 0,0-1 15,0 0-15,0 1 0,0-22 0,-21 21 16,21 0-16,0-20 0,0 20 0,-21-21 16,0 0-16,21 0 0,-22 1 0,22-1 15,0 0-15,0-42 31,0 0-15,0-1-16,0 1 0,0 0 0,0 0 16,22 0-16,-1-22 0,0 1 15,-21 21-15,21-21 0,0-1 16,0 22-16,1-21 0,-1 21 0,21-1 16,-21 1-16,0 21 0,22 0 0,-22 0 15,0 0-15,0 21 0,0 1 0,1-1 16,-1 0-16,-21 21 0,21-21 0,-21 22 15,21-22-15,-21 21 0,0-21 0,0 1 16,0 20-16,0-21 0,0 0 0,0 0 16,0 1-16,0-1 0,0 0 15,21-42 32,0 21-47,-21-21 0</inkml:trace>
  <inkml:trace contextRef="#ctx0" brushRef="#br0" timeOffset="52576.13">11134 10583 0,'0'0'0,"21"-21"0,0 0 0,-21 42 32,0 0-32,0 1 0,-21-1 15,0 0-15,-1 21 0,1-21 0,0 1 16,21 20-16,-21-21 0,0 21 0,21-20 15,-21-1-15,21 0 0,0 0 16,0 0-16,0 0 0,0 1 16,21-22-16,0 0 15,0 0-15,0 0 0,0 0 0,1 0 16,-1 0-16,0-22 16,-21 1-16,0 0 15,0 0-15,0 0 0,0 0 0,-21-1 16,0 1-16,21 0 0,0-21 0,-22 21 15,22-1-15,-21-20 0,21 21 0,0-21 16,0 20-16,0-20 0,21 21 0,1 0 16,-1 0-16,21-1 0,0 1 15,-20 21-15,20 0 0,0 0 0,1 0 16,-1 0-16,0 0 0,1 21 0,-22 1 16,21-1-16,-21 0 0,0 21 15,1-21-15,-1 22 0,-21-22 0,21 21 16,-21-21-16,0 22 0,0-22 0,0 21 15,0-21-15,0 1 0,0-1 0,0 0 16,-21 0-16,21 0 0,-21-21 0,21 21 16,-22-21-16,1 0 15,21-21 1,0 0-16,0 0 0,0 0 16,0 0-16,0-1 0,0-20 0,21 21 15,1-21-15,-22-1 0,21 1 16,0 0-16,0-1 0,0 1 0,22 0 15,-22-1-15,21 1 0,0 21 0,-20 0 16,20 21-16,0 0 0,1 0 16,-1 0-16,0 21 0,-21 0 0,1 0 15,-1 0-15,0 22 0,0-22 0,-21 21 16,21-21-16,-21 22 0,0-22 0,0 0 16,0 21-16,0-21 0,0 1 0,-21-1 15,0 0-15,21 0 0,-21 0 0,0-21 16,21 21-16,-22 1 0,1-22 0,0 0 15,0 0-15,0 0 16,0 0 0</inkml:trace>
  <inkml:trace contextRef="#ctx0" brushRef="#br0" timeOffset="53476.34">10562 11726 0,'0'0'0,"0"-21"0,-21 21 0,21-21 15,0 0-15,0 0 0,0 0 0,0-1 16,0 1-16,0-21 0,0 21 0,0-22 16,0 22-16,0-21 0,0 21 0,0 0 15,0-1-15,0 1 0,0 0 0,-21 21 16,0 0-16,-1 0 0,1 0 16,0 0-16,0 0 0,-21 21 0,20 0 15,-20 22-15,21-22 0,0 0 16,-22 21-16,22 1 0,0-22 0,0 21 15,0-21-15,21 22 0,0-22 0,0 0 16,0 21-16,0-20 0,21-1 0,0 0 16,21 0-16,-20 0 0,20 0 0,0 1 15,1-1-15,-1 0 0,0 0 0,1 0 16,-1 0-16,-21 1 0,21-1 16,-20 0-16,-1 0 0,-21 0 0,0 0 15,0 1-15,0-1 0,-21 0 0,-1-21 16,-20 0-16,21 21 0,-21-21 15,20 0-15,-20 0 0,0 0 0,-1 0 16,22 0-16,-21-21 0,0 0 16,20 0-16,-20 21 0,21-22 0,0-20 15,-22 21-15,43 0 0,-21 0 0,0-1 16,42 44 15,0-1-31,1 0 0,-1 0 0,0 0 16,21 0-16,-21 1 0,22-1 0,-22 0 15,21 0-15,-21 0 0,22 0 0,-1-21 16,0 22-16,-20-22 0,20 0 16,0 0-16,1 0 0,20 0 15,-21 0-15,1-22 0,-1 1 0,0 21 16,1-21-16,-1 0 0,0 0 0,1-22 16,-22 22-16,21-21 0,-21 21 0,22-22 15,-22 1-15,0 0 0,0-1 0,-21 1 16,0 0-16,21-1 0,-21 1 0,0 0 15,0-1-15,0 22 0,0 0 0,0 0 16,0 0-16,0 0 0,0 42 16,-21-21-16,21 21 15,0 21-15,0-21 0,-21 1 0,21 20 16,-21 0-16,21-21 0,0 22 0,0-1 16,0 0-16,0-20 0,0 20 15,0-21-15,0 0 0,0 0 0,0 22 16,0-22-16,21 0 15,0-21-15,0 0 0,1 0 0,-1 0 16,0 0-16,0 0 0,0 0 16,0 0-16,1 0 0,-22-21 0,21 21 15,-21-21-15,0 0 0,0-1 0</inkml:trace>
  <inkml:trace contextRef="#ctx0" brushRef="#br0" timeOffset="53651.84">11007 11811 0,'-22'0'0,"44"0"0,-44 21 0,1-21 16,42 0 0,1 0-16,-1 0 15,21 0-15,-21 0 0,0 0 0,22 0 16,-22 0-16,21 0 0,1-21 0,-22 0 16,21 21-16,-21 0 0,0-21 0,22 21 15,-22-21-15,0 21 0,0-22 0,0 1 16</inkml:trace>
  <inkml:trace contextRef="#ctx0" brushRef="#br0" timeOffset="55139.41">12150 11938 0,'21'-21'15,"0"0"1,-21 0-16,21 21 0,-21-22 15,0 1-15,0 0 0,21 0 0,-21 0 16,0 0-16,0-1 0,0 1 0,0 0 16,-21 0-16,0 21 0,0-21 0,0 0 15,-1 21-15,1 0 0,0 0 16,0 0-16,0 0 0,0 0 0,-1 21 16,1 0-16,0 0 0,0 0 0,0 0 15,0 1-15,-1 20 0,1-21 0,0 0 16,21 22-16,-21-22 0,21 0 15,0 0-15,0 0 0,0 0 0,0 1 16,21-22-16,0 21 0,0-21 16,1 0-16,20 0 0,-21 0 0,0 0 15,0 0-15,1-21 0,20-1 0,-21 1 16,0 21-16,22-21 0,-22 0 0,0 0 16,0 0-16,0-1 0,-21-20 0,0 21 15,21 0-15,-21 0 0,0-1 0,0 1 16,0 0-16,0 42 31,0 0-31,0 1 0,0-1 0,0 0 16,0 0-16,0 21 0,0-20 0,0 20 15,0-21-15,-21 21 16,21-20-16,0-1 0,0 0 0,0 0 16,0 0-16,0 0 0,21-21 15,1 0-15,-1 0 0,0 0 0,0 0 16,0 0-16,0-21 0,22 0 0,-22 21 15,0-21-15,21 0 0,-20 0 0,20-22 16,-21 22-16,0-21 0,0 21 0,1-22 16,-1 1-16,0 0 0,0-1 0,0 1 15,0 0-15,-21-1 0,0 1 0,0 0 16,22-22-16,-22 22 0,0-1 0,21 1 16,-21 0-16,0-1 0,0 22 0,0 0 15,0 0-15,0 0 0,0 42 16,0 21-1,0-21-15,0 22 0,0-1 16,0 0-16,0 1 0,0 20 0,0-20 16,0-1-16,0 0 0,0 1 15,-21-1-15,21 0 0,0 1 0,0-1 16,0 0-16,0-21 0,0 22 0,21-22 16,-21 0-16,21 0 0,0-21 0,-21 21 15,21-21-15,0 0 0,1 0 0,-1 0 16,0 0-16,21 0 0,-21-21 0,1 0 15,20 0-15,-21 0 0,0 0 16,0-1-16,1 1 0,-1 0 0,0 0 16,-21 0-16,0-22 0,21 22 0,-21 0 15,0 0-15,21 0 0,-21 0 0,0 42 32,0 0-32,0 0 15,0 0-15,0 22 0,0-22 0,0 0 16,0 21-16,0-21 0,0 1 0,0-1 15,0 0-15,0 0 0,0 0 0,21 0 16,1-21-16,-1 0 0,0 0 16,0 0-16,0 0 0,0 0 15,1 0-15,20 0 0,-21-21 0,0 21 0,22-21 16,-22 0-16,21 0 0,-21 0 16,0-1-16,22-20 0,-22 21 0,0 0 15,21-22-15,-20 22 0,-1-21 0,21 21 16,-21 0-16,0-1 0,1 1 15,-1 0-15,0 21 0,0 0 0,0 0 16,-21 21 0,0 0-1,-21-21 1,21-21 31,0 0-32,0 0-15,-21 0 16,0 21 0,0 21-16,-1 0 15,22 0-15,-21-21 0,0 21 16,21 1-16,0 20 0,-21-21 0,0 0 16,21 0-16,-21 22 0,21-22 0,0 0 15,0 21-15,0-20 0,0-1 16,0 0-16,0 0 0,0 0 0,0 0 0,21-21 15,0 0-15,0 22 0,0-22 16,22 0-16,-1 0 0,0 0 0,1 0 16,-1 0-16,0-22 0,1 1 0,20 21 15,-21-21-15,-20 0 0,20 0 0,-21 0 16,21-1-16,-20 1 0,-1 0 0,-21 0 16,0 0-16,0 0 0,0-1 0,0 1 15,0-21-15</inkml:trace>
  <inkml:trace contextRef="#ctx0" brushRef="#br0" timeOffset="55448.23">14033 11091 0,'0'0'0,"-21"22"0,0-1 0,0 0 15,21 0-15,0 0 0,0 0 16,0 1-16,-21-22 0,21 21 0,0 0 15,21-21 1,-21-21 0,21 0-16,0-1 0,-21 1 15,0 0-15,21 0 0,-21 0 16,0 0-16,0-1 0,0 1 0,0 0 16,0 0-16,-21 21 15,0 0 1,0 21-16,21 0 0,0 0 15,-21 1-15,21-1 0,-21 0 16,21 0-16,-22 0 16</inkml:trace>
  <inkml:trace contextRef="#ctx0" brushRef="#br0" timeOffset="55750.06">12869 11494 0,'0'0'16,"-21"21"-16,0-21 0,0 21 0,42-21 31,0 0-31,0 0 0,0 0 0,22 0 16,-22-21-16,21 0 0,43-1 15,-43 22-15,1-21 0,-1 21 16,0-21-16,-21 21 0,1 0 0,-1 0 15,0-21-15,-42 21 32,0 0-32,-1 0 0,1 0 0,0 21 15,0-21-15,-21 0 0,20 21 0,1-21 16,21 21-16,-21-21 0,0 0 16,21 22-16</inkml:trace>
  <inkml:trace contextRef="#ctx0" brushRef="#br0" timeOffset="70327.53">9038 11769 0,'0'0'0,"-21"0"16,21 21-16,-21-21 31,0 0-31,21 21 16,-22-21-1,1 0-15,21 21 79,0 0-64,0 1-15,0-1 0,21 0 16,-21 0-16,0 0 0,0 0 15,0 1-15,0-1 0,0 0 16,0 0-16,0 0 16,0 0-16,0 1 15,0-1-15,0 0 16,0 0-16,0 0 0,-21 0 16,0 1-16,0-1 0,0 0 15,0-21-15,21 21 0,-22 0 16,1-21-16,0 21 0,0 1 15,0-22-15,0 0 0,21 21 0,-22 0 16,1-21-16,0 0 0,0 0 0,21 21 16,-21-21-16,0 0 0,-1 0 0,1 21 15,0-21-15,0 0 0,0 0 0,0 21 16,-1-21-16,1 0 0,0 0 0,0 22 16,0-22-16,0 0 0,-1 0 15,1 0-15,0 0 0,0 0 0,0 21 16,0-21-16,-1 0 0,-20 0 15,21 0-15,0 0 0,0 0 0,-1 0 0,1 21 16,-21-21-16,21 0 0,0 0 16,-1 0-16,1 0 0,0 0 0,0 0 15,0 0-15,0 0 0,-1 0 0,1 0 16,0 0-16,0 0 0,0 0 16,0 0-16,-1 0 0,1-21 0,0 21 15,0 0-15,0 0 0,0-21 0,-1 21 16,1-22-16,0 1 0,0 21 15,0 0-15,21-21 0,-21 21 16,-1-21-16,1 0 0,0 21 0,21-21 16,-21 21-16,0-22 0,0 1 15,-1 0-15,1 21 0,21-21 16,0 0-16,-21 0 0,0 21 0,0-22 16,21 1-16,0 0 0,-21 0 0,-1 0 15,1 0-15,21-1 0,0 1 16,-21 0-16,0 0 0,0 0 0,21 0 15,-21-1-15,21 1 0,0 0 0,-22 0 16,22 0-16,-21 0 0,21-1 0,0 1 16,-21 0-16,0 0 0,21 0 0,-21 0 15,21-1-15,-21 1 0,21 0 0,0 0 16,0-21-16,-22 20 0,22 1 0,-21 0 16,21-21-16,0 21 0,0-1 15,-21 1-15,21-21 0,-21 21 0,21 0 16,0-22-16,0 22 0,-21 0 0,21-21 15,-21 20-15,21 1 0,-22-21 0,22 21 16,0 0-16,0-22 0,0 22 16,0-21-16,-21 21 0,21-22 0,0 22 15,0-21-15,0 21 0,0-22 0,0 22 16,-21-21-16,21-1 0,0 22 0,0-21 16,0 0-16,0 20 0,0-20 0,0 0 15,0 21-15,0-22 0,0 1 0,0 0 16,0 20-16,0-20 0,0 0 0,0 21 15,-21-22-15,21 1 0,0 21 16,0-22-16,0 1 0,0 21 0,0-21 16,0-1-16,0 1 0,0 21 0,0-22 15,0 1-15,0 0 0,0-1 0,0 22 16,0-21-16,0 0 0,0-1 0,0 1 16,0 21-16,0-22 0,0 1 0,0 0 15,0 21-15,0-22 0,21 1 16,-21 0-16,0 20 0,0-20 0,0 0 15,0-1-15,0 22 0,21-21 0,-21 0 16,21-1-16,-21 1 0,0 21 0,0-22 16,22 1-16,-22 0 0,21-1 0,-21 22 15,0-21-15,0 0 0,21-1 16,0 22-16,-21-21 0,21-1 0,-21 1 16,0 21-16,21-21 0,-21-1 0,22 1 15,-22 21-15,0-22 0,21 1 0,0 0 16,-21 21-16,21-22 0,-21 1 0,0 0 15,21 20-15,0-20 0,-21 0 0,0 21 16,0-22-16,22 1 0,-1 0 0,-21 20 16,0-20-16,21 0 0,-21-1 15,21 22-15,0-21 0,-21 0 0,0-1 16,21 22-16,-21-21 0,22-1 0,-22 1 16,0 0-16,0 21 0,21-22 0,-21 1 15,0 21-15,21-22 0,-21 1 16,0 21-16,0-21 0,0 20 0,0-20 15,21 0-15,-21 21 0,21-22 0,-21 1 16,0 0-16,0 20 0,21-20 0,-21 0 16,22 21-16,-22-22 0,0 1 0,0 0 15,21 20-15,-21-20 0,0 0 0,21 21 16,-21-22-16,0 22 0,0-21 16,0 21-16,0-22 0,0 22 0,21-21 15,-21 21-15,0-22 0,0 22 0,21-21 16,-21 21-16,0-22 0,0 22 15,0 0-15,0-21 0,0 20 0,21-20 16,-21 21-16,0 0 0,22-22 0,-22 22 16,0 0-16,0-21 0,21 21 0,-21-1 15,21 1-15,-21 0 0,0-21 0,0 21 16,0-1-16,21 1 0,-21 0 0,21 0 16,-21 0-16,0 0 0,0-22 15,0 22-15,0 0 0,21 0 0,-21 0 16,22-1-16,-22-20 0,0 21 0,0 0 15,21 0-15,-21-1 0,21-20 0,-21 21 16,0 0-16,0 0 0,0-1 0,0 1 16,0 0-16,0 0 0,21 0 0,-21 0 15,0-1-15,0 1 0,21 0 16,-21 0-16,0 0 0,0 0 0,0-1 16,0 1-16,0 0 0,0 0 0,0 0 15,21 0-15,-21-1 0,0 1 16,22 0-16,-22 0 0,0-21 0,0 20 15,0 1-15,21 0 0,-21 0 0,21 0 16,-21 0-16,0-22 0,0 22 0,0 0 16,21 0-16,-21 0 0,21-1 0,-21 1 15,0 0-15,0 0 0,0 0 0,21 0 16,-21-1-16,0 1 0,22 0 16,-22 0-16,0 0 0,0 0 15,21-1-15,-21 1 0,0 0 0,21 0 16,-21 0-16,0 0 0,0-1 15,0 1-15,0 0 0,0 0 16,0 0-16,0 0 0,0-1 0,0 1 16,0 0-16,0 0 15,0 0-15,0 0 0,0-1 16,0 1-16,0 0 0,0 0 16,0 0-16,0 0 15,0-1 1,-21 22-1,21-21 1,-21 21 62,21 21-78,-22-21 16,22 22-16,-21-22 0,21 21 15,-21 0-15,0-21 0,21 21 0,0 0 16,-21-21-16,21 21 0,-21 1 16,-1-1-16,1 0 0,0 0 0,21 0 0,-42 0 15,21 1-15,-1 20 16,1-21-16,0 0 0,0 0 16,-21 1-16,20-1 0,1 0 0,21 0 0,-21 0 15,0 0-15,0-21 0,21 22 0,-21-1 16,21 0-16,-22-21 15,22 21-15,0-42 63,22 21-47,-22-21-16,21 21 0,-21-21 0,21-1 15,0 1-15,0 0 16,0 0-16,-21 0 0,22 0 0,-1-1 15,0-20-15,21 21 0,-21 0 16,1-22-16,-1 22 0,0 0 16,0 0-16,0 0 0,0 0 0,1-1 0,-1 1 15,0 0-15,0-21 0,0 42 16,-21-21-16,0-1 0,21 22 16,1-21-16,-1 21 0,-21-21 15,21 21 1,0 0-1,-21 21 1,21-21-16,-21 21 0,0 1 16,0-1-16,21 0 0,-21 0 0,22 0 15,-22 0-15,21 1 0,-21-1 16,21 0-16,0 0 0,-21 21 0,21-20 16,0-1-16,1 0 0,-1 0 0,-21 0 15,21 0-15,0 1 0,0-1 0,0 0 16,1 0-16,-22 0 0,0 0 15,21 1-15,0-1 0,-21 0 0,0 0 16,21 0-16,-21 0 16,21-21-16,-21 22 0,0-1 15,21-21 1,-21-21 31,-21 21-32,21-22-15,-21 22 16,21-21-16,-21 21 0,0-21 0,0 21 16,21-21-16,-22 21 0,1-21 0,0 21 15,0-21-15,0-1 0,0 22 0,-1-21 16,22 0-16,-21 0 0,0 0 0,21 0 16,-21-1-16,21 1 0,0 0 15,0-21-15,0 21 0,-21-1 0,21 1 16,0 0-16,0-21 0,0 21 15,0-1-15,0 1 0,0 0 16,0 0-16,0 0 0,0 0 16,-21 21-16,21-22 15,0 1 1,-22 21 0,22-21-16,-21 21 0,21-21 15,-21 21 1,0 0-1,0 0 17,0 0-32,-1 21 0,1 0 15,21 0-15,-21-21 0,0 43 0,0-22 16,0 0-16,-22 0 0,22 22 0,-21-22 16,21 21-16,-22-21 0,1 0 15,-22 43-15,43-22 0,-21-21 16,21 22-16,-43-1 0,43-21 15,0 0-15,0 1 0,0 20 16,21-21-16,-22 0 0,44-21 63,-1-21-63,0 21 0,-21-21 15,21 21-15,0-21 0,0 0 0,-21-1 16,22 1-16,-1 0 0,0 0 0,0 0 15,21 0-15,-20-1 0,20-20 0,-21 21 16,21-21-16,-20 20 0,20 1 16,0-21-16,-21 21 0,1 0 15,41-22-15,-42 22 0,0 0 16,-21 0-16,22 21 0,-1-21 0,0 21 16,-21-22-16,21 22 15,0 0 16,-21 22-31,0-1 0,21 0 16,1 0-16,-22 0 0,0 22 0,21-22 16,0 0-16,-21 0 0,21 21 0,0-20 15,-21-1-15,21 0 0,1 21 0,-1-21 16,-21 1-16,21-1 0,0 0 16,0 0-16,0 0 0,1 22 15,-1-22-15,0 0 0,0 0 16,-21 0-16,21 0 0,0 1 15,-21-1-15,22-21 0,-1 21 16,-21-42 31,-21 21-47,-1-21 16,1-1-16,0 1 0,0 0 15,0 0-15,0 21 0,-1-21 0,1 0 16,0-1-16,0 1 0,0 0 0,0 0 15,-1 0-15,-41-22 0,42 1 16,0 21-16,21 0 0,-22 0 16,1-1-16,0 1 0,0 21 15,21-21-15,-21 0 0,21 0 0,-21 0 16,-1 21-16,22-22 0,0 1 0,-21 0 16,21 0-16,-21 21 0,21-21 15,-21 21 32,0 0-31,0 21-16,-1 0 0,1 0 15,0 0-15,0 1 0,0-1 16,0 21-16,-22-21 0,22 0 16,-21 22-16,21-1 0,-64 22 15,21-1-15,43-21 0,0-20 16,-21 20-16,-1 0 0,43-21 15,-21 22-15,21-22 16,21-42 31,1 0-47,-1-1 0,0 1 16,0 0-16,0 0 0,0-21 0,1 20 15,-1 1-15,42-42 16,-20 20-16,-1 1 0,0 21 15,1-21-15,-1 20 0,21-41 16,22-1-16,-64 43 0,22-21 16,-22 42-16,0-21 15,0 21-15,0-21 0,0 21 32,-21 21-32,0 0 15,22 0-15,-22 0 0,21 22 16,0-22-16,-21 0 0,0 21 0,21-21 15,0 1-15,-21 20 0,21-21 0,1 0 16,-22 0-16,21 1 0,-21-1 16,21 0-16,0-21 0,-21 21 0,0 0 15,21-21-15,-21 21 0,21-21 16,1 0-16,-22 22 0,21-22 16,0 0-16,-21 21 0,21-21 15,0 0-15,-42 0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1:00:2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0 0,'21'0'15</inkml:trace>
  <inkml:trace contextRef="#ctx0" brushRef="#br0" timeOffset="475.72">2794 169 0,'0'0'0,"42"-21"0,1-21 15,-22-22-15,21 22 0,0 42 16,-20 0-16,20 0 0,-21 0 0,21 0 16,-20 0-16,-1 0 0,0 0 0,0 0 15,0 0-15,-42 0 47,0 0-47,0 0 0,0 0 16,-1 0-16,1 0 0,0 0 15,0 0-15,0 0 0,0 0 16,-1 0-16,1 0 16,42 0 15</inkml:trace>
  <inkml:trace contextRef="#ctx0" brushRef="#br0" timeOffset="1965.15">2879 318 0,'0'0'0,"0"21"0,0 0 0,0 0 15,0 0 1,21-21 15,-21-21-31,21 21 16,0-21-16,-21 0 0,21 21 0,0-21 15,-21-1-15,0 1 16,0 0-16,0 0 16,0 0-16,-21 0 0,0 21 15,0-22-15,0 22 0,-22 0 16,1 0-16,21 0 0,-21 22 0,-1-1 16,1 0-16,-22 0 0,22 0 15,-21 0-15,20 22 0,1-1 0,0-21 16,-1 22-16,1-1 0,21-21 15,-22 21-15,22-20 0,21 20 0,0-21 16,0 0-16,0 0 0,0 22 0,21-22 16,1 0-16,20 21 0,-21-20 15,21-1-15,1 21 0,-1-21 0,0 22 16,1-22-16,-1 21 16,0-21-16,-20 22 0,20-22 0,-21 0 15,0 21-15,-21-21 0,0 22 0,0-22 16,0 0-16,-21 0 0,0 0 15,0 22-15,-22-22 0,1-21 0,-21 21 16,20 0-16,-20-21 0,20 0 16,-20 21-16,21-21 0,-1 0 0,1 0 15,0 0-15,-1-21 0,22 0 0,-21 0 16,21 0-16,-1 0 0,1-22 16,0 22-16,0-21 0,21 21 0,0-22 15,0 22-15,0 0 0,0 0 16,0 0-16,0-1 0,0 44 31,21-1-15,-21 0-16,21 21 0,0-21 0,-21 1 15,22-1-15,-1 21 0,0-21 16,0 0-16,-21 1 0,42 20 0,-20-42 16,-1 21-16,0 0 0,21 0 15,-21 1-15,22-22 0,-1 0 0,0 0 16,1 0-16,-1 0 0,22 0 0,-22 0 15,0 0-15,1-22 0,20 1 16,-21 0-16,1 0 0,-22 0 16,21 0-16,-21-1 0,22 1 0,-22-21 15,0 21-15,0 0 0,0-22 16,1 22-16,-22 0 0,0-21 0,0 20 16,21 1-16,-21 0 15,0 42 1,0 0-1,0 1-15,0-1 0,-21 0 16,21 21-16,0-21 0,0 1 0,-22-1 0,22 0 16,0 21-16,0-21 15,0 1-15,22-1 16,-1-21-16,0 0 16,0 0-16,0 0 0,0 0 15,22-21-15,-22-1 0,0 22 0,0-21 16,-21 0-16,21 0 0,1 0 0,-22 0 15,0-1-15,0 1 0,0 0 16,21 0-16,-21 0 0,0 0 16,21 21-1,-21 21 1,0 0 0,0 0-16,0 0 0,0 22 15,0-22-15,0 21 0,0 0 16,0 1-16,0-1 0,0 0 0,0 22 15,0-1-15,0 1 0,0-1 16,0 22-16,0-21 0,0 20 0,0 1 16,0-22-16,0 22 0,0-21 0,0 20 15,0-20-15,0-1 0,0 1 16,0-22-16,-21 0 0,21 1 0,-21-1 16,-1-21-16,1 0 0,21 1 0,-21-22 15,0 0-15,-21 0 0,20 0 16,-20 0-16,0 0 0,-1-22 0,1 1 15,0 0-15,-22 0 0,22 0 0,0 0 16,-22-1-16,22-20 0,-1 21 16,1 0-16,0 0 0,21-1 15,-1-20-15,22 21 0,0 0 0,0 0 16,0-1-16,22 1 0,-1 0 16,21 0-16,-21-21 0,22 20 0,20-20 15,-21 21-15,22-21 0</inkml:trace>
  <inkml:trace contextRef="#ctx0" brushRef="#br0" timeOffset="2788.01">3704 1143 0,'0'0'0,"0"-21"0,21 0 0,0 0 0,1 21 15,-1-22-15,-21 1 16,21 21-16,0 0 16,-21 21-16,0 1 0,21-1 15,-21 0-15,0 0 0,0 21 16,0-20-16,0 20 0,0-21 15,0 21-15,0-20 0,0-1 0,0 0 16,0 0-16,0 0 0,-21-21 16,21-21 15,21 0-15,-21 0-16,21-22 0,-21 22 0,22 0 15,-22-21-15,21-1 0,0 22 0,-21-21 16,21 21-16,0-22 0,-21 22 15,0 0-15,21 21 0,1 0 16,-1 0-16,-21 21 0,0 0 16,0 1-16,21-1 0,-21 21 15,0-21-15,0 22 0,0-22 0,0 21 16,0-21-16,0 22 0,0-22 0,0 0 16,0 0-16,21 0 0,-21 0 15,21-21-15,0 0 16,1 0-16,-1 0 0,0 0 15,0-21-15,0 0 16,0 21-16,1-21 0,-22 0 0,21-22 16,0 22-16,0-21 0,-21 0 15,21-1-15,0 1 0,1-22 0,-1 22 16,-21-21-16,21-1 0,-21 22 16,21-22-16,-21 22 0,0 0 0,0-1 15,21 22-15,-21-21 0,0 21 16,21-1-16,-21 1 0,0 0 0,0 42 31,0 0-15,0 1-16,0 20 0,0 0 0,0 1 15,0-1-15,0 21 0,0-20 16,0 20-16,0 1 0,-21-22 0,0 22 16,0-22-16,21 0 0,-21 1 0,21-1 15,0-21-15,-21 21 16,21-20-16,0-1 0,0 0 0,0 0 15,0 0-15,0 0 0,21-21 16,0 0-16,0 0 0,0 0 16,0 0-16,1 0 0,20 0 0,-21-21 15,21 21-15</inkml:trace>
  <inkml:trace contextRef="#ctx0" brushRef="#br0" timeOffset="3659.02">5122 1185 0,'0'0'0,"0"-21"0,0 0 0,0 0 16,0 0 0,-21 0-16,21-22 0,-21 22 0,21 0 15,-21 0-15,0 21 0,-1 0 16,1 0-16,21 21 16,-21-21-16,0 21 0,0 21 0,0-20 15,-1 20-15,1-21 0,0 21 0,0-20 16,0 20-16,21-21 0,-21 0 15,21 22-15,0-22 0,0 0 0,0 0 16,0 0-16,21-21 16,0 0-16,0 0 0,0 0 15,0 0-15,1-21 0,-1 21 16,0-21-16,0 0 0,0 0 0,0-1 16,1 1-16,-22 0 0,21 0 15,-21-21-15,21 20 0,-21 1 0,0 0 16,0 0-16,0 0 0,0 42 31,0 0-31,0 21 16,0-20-16,0-1 0,0 0 0,0 0 15,0 0-15,0 0 0,0 1 16,0-1-16,21 0 0,0-21 16,0 0-16,1 0 15,-1 0-15,0 0 16,0 0-16,0-21 15,-21 0-15,21-1 0,1 1 0,-1 0 16,0 0-16,0-21 0,0 20 0,0 1 16,1 0-16,-1 0 0,0 0 15,0 21-15,0-21 0,0 21 16,1 21-16,-22 0 16,0 0-16,0 0 15,0 0-15,0 22 0,0-22 0,0 0 16,0 0-16,0 0 0,0 1 0,0-1 15,-22 0-15,22 0 0,0 0 16,0-42 15,22 0-15,-1 21-16,-21-21 0,21-22 16,0 22-16,0 0 0,0 0 0,1-21 15,-22 20-15,21 1 0,-21-21 0,21 21 16,-21 0-16,0-1 15,0 44 1,0-1-16,0 0 0,0 0 16,0 0-16,-21 22 0,0-22 15,21 0-15,0 0 0,0 0 16,0 0-16,0 1 0,0-1 0,0 0 16,0 0-16,21-21 15,0 0-15,0 0 0,0 0 16,0 0-16,22 0 0,-22 0 0,0 0 15,21-21-15,-20 21 0,-1-21 0,0 21 16,0-21-16,0 21 0,0-22 16,-21 1-16,22 0 0,-22 0 0,0 0 15</inkml:trace>
  <inkml:trace contextRef="#ctx0" brushRef="#br0" timeOffset="3946.86">4657 741 0,'0'0'0,"-85"-21"16,85 0-16,42-1 16,1 22-16,-1-21 0,21 21 15,1-21-15,-1 21 0,1-21 16,-1 21-16,1-21 0,-1 21 0,1 0 15,-1 0-15,-20-21 0,20 21 0,-42 0 16,22 0-16,-22 0 16,0 0-16,0 0 0,-42 0 15,0 0 1,0 0-16,0 21 0,-1-21 16,-20 21-16</inkml:trace>
  <inkml:trace contextRef="#ctx0" brushRef="#br0" timeOffset="4544.52">2180 1842 0,'0'0'0,"-21"0"16,0 0-16,0 0 0,-1 0 0,1 0 16,0 0-16,0 0 15,0 0-15,0 0 0,-1 0 16,44 0 15,20 0-31,-21 0 16,43 0-16,-22 0 0,43 0 15,-1 0-15,22 0 0,0 0 0,0 0 16,21 0-16,21 0 0,0 0 0,0 0 16,22 0-16,20 0 0,-21 0 15,1 0-15,20 0 0,-20 0 0,20 0 16,-21-22-16,-20 22 0,20 0 0,-21 0 15,-21-21-15,0 21 0,0-21 16,-21 21-16,0-21 0,-22 21 16,-20 0-16,-1-21 0,-20 21 0,-1 0 15,0 0-15,-20 0 0,-1 0 0,-21-21 16,21 21 46,-21 21-30</inkml:trace>
  <inkml:trace contextRef="#ctx0" brushRef="#br0" timeOffset="4679.43">6096 1778 0,'-21'0'31,"21"21"-15</inkml:trace>
  <inkml:trace contextRef="#ctx0" brushRef="#br0" timeOffset="8087.13">614 4001 0,'-21'0'109,"21"-22"157,-22 22-235,22-21 219,0 0-219,0 0-31,0 0 16,0 0-1,0-1-15,0 1 16,0 0-16,0 0 0,0 0 16,0 0-1,0-1-15,-21 44 47,21-1-47,-21-21 16,0 42-16,21-21 0,-21 0 0,0 22 15,-1-1-15,22 0 16,-21 22-16,21-22 0,-21 22 0,0-22 16,21 22-16,0-22 0,-21 21 15,0-20-15,-1-1 0,22 0 0,-21 1 16,0-1-16,0 0 0,0 1 15,21-1-15,-21-21 0,-1 22 0,1-1 16,0-21-16,0 0 0,21 0 16,-21 1-16,21-1 0,-21-21 0,-1 21 15,22-42 1,0 0 0,0-1-16,0 1 15,0-21-15,0 21 0,22-22 16,-1 22-16,0-21 0,-21 0 15,21-1-15,0 1 0,0-22 0,1 22 16,20-21-16,-21-1 0,0 22 16,0-22-16,1 1 0,20 20 0,-21-20 15,0 21-15,0-1 0,1 22 16,-1-21-16,0 21 0,0-22 0,0 22 16,0 0-16,-21 0 0,0 0 15,22 21-15,-1-22 0,-21 44 31,0-1-31,21 0 16,-21 21-16,0 1 0,21-1 0,-21 0 16,0 22-16,0-1 0,0-20 15,0 20-15,0 1 0,0-22 0,0 21 16,21-20-16,-21-1 0,0 22 16,0-43-16,21 21 0,-21 0 0,0-20 15,0 20-15,0-21 0,0 0 16,0 0-16,0 1 0,0-1 0,22 0 15,-22-42 48,-22 0-63,22-1 16,-21 22-16,21-21 0,0 0 0,0 0 15,0 0-15,0 0 0</inkml:trace>
  <inkml:trace contextRef="#ctx0" brushRef="#br0" timeOffset="8408.95">254 4445 0,'0'0'0,"-21"0"0,0 0 16,-1 0-16,44 0 31,20 0-31,-21 0 0,21 0 15,1-21-15,-1 21 0,0-21 0,1 21 16,20 0-16,-20 0 0,-1-21 16,0 21-16,-21 0 0,22 0 0,-22 0 15,0 0-15,0 0 0,0 0 16,-21-22 62,0 1-62,22 0-1</inkml:trace>
  <inkml:trace contextRef="#ctx0" brushRef="#br0" timeOffset="11179.87">1630 3979 0,'0'0'15,"21"0"-15,-21-21 0,21 21 0,-21-21 0,21 0 16,0 0 0,-21 0-16,0-1 0,0 1 15,0 0 1,-21 21-16,0 0 16,0 0-16,0 0 0,0 0 0,-22 21 15,22-21-15,-21 21 0,21 1 16,-22-1-16,22 0 0,-21 21 15,-1-21-15,22 1 0,-21 20 16,21 0-16,0-21 0,-1 1 0,1 20 16,0-21-16,21 0 0,0 0 15,0 1-15,0-1 0,21 0 16,0 0 0,1-21-16,-1 0 0,0 0 15,0 0-15,21 0 0,-20 0 16,-1 0-16,21 0 0,-21 0 0,0 21 15,22-21-15,-22 0 0,0 0 0,0 0 16,0 0-16,1 21 16,-1 1-16,0-22 0,0 21 0,0-21 15,0 21-15,1-21 0,-22 21 16,0 0-16,21-21 0,-21 21 0,21 1 16,-21-1-16,0 0 0,0 0 15,0 0-15,0 0 16,-21-21-16,0 22 0,-1-1 0,-20 0 15,21-21-15,0 21 0,-22 0 16,22-21-16,-21 21 0,21-21 0,-22 0 16,1 0-16,21 0 0,-21 0 15,-1 0-15,22 0 0,-21 0 0,21 0 16,-1-21-16,1 0 0,0 21 16,0 0-16,21-21 15,-21 21-15,21-21 1281,21 21-1140,-21-21 484,21-1-594,0 1-15,0 21-16</inkml:trace>
  <inkml:trace contextRef="#ctx0" brushRef="#br0" timeOffset="12419.72">3471 3768 0,'0'0'16,"0"-43"0,0 22-16,0 0 0,0 0 0,0 0 15,0 0-15,0-1 16,0 1-16,0 0 15,0 42 1,0 0-16,0 1 16,0 20-16,0 0 0,0 1 0,0-1 15,21 0-15,-21 22 0,0-1 16,0-20-16,0 20 0,0 1 0,0-22 16,0 21-16,0-20 0,0-1 0,0-21 15,0 22-15,0-22 0,0 21 16,-21-42-16,21 21 0,0 0 0,-21-21 47,21-21-47,0 0 0,0 0 15,0 0-15,0 0 0,0-22 0,0 22 16,0-21-16,0-1 0,0-20 16,0 21-16,0-1 0,0-20 0,0 20 15,21-20-15,-21 21 0,21-1 0,-21 1 16,22 0-16,-22-1 0,21 22 15,0 0-15,0 0 0,-21 0 0,21-1 16,0 22-16,1 0 0,-1 22 16,0-1-16,-21 21 0,21-21 15,0 22-15,-21-1 0,0 0 0,0 1 16,21-1-16,-21 0 0,22 1 16,-22 20-16,0-21 0,0 1 15,21-22-15,-21 21 0,21-21 0,-21 1 16,0-1-16,0 0 0,21-21 0,0 0 15,0 0-15,1 0 16,-1 0-16,0-21 0,21 0 16,-21-1-16,1-20 0,-1 21 0,0-21 15,0-1-15,0 1 0,0 0 0,1-1 16,-1 1-16,0 0 0,-21-1 16,21 1-16,0 0 0,0-1 0,-21 22 15,0-21-15,22 21 0,-1 21 16,-21 42-1,0-21 1,0 21-16,0-20 0,0 20 0,0 0 16,0 22-16,0-22 0,0 22 15,-21-22-15,21 21 0,-22-20 0,1-1 16,21 22-16,0-22 0,0 0 0,0-21 16,0 22-16,-21-22 0,21 21 15,0-21-15,0 1 0,0-1 16,0 0-16,0 0 15,21-21-15,0 0 32,1 0-32,-1-21 0,0 0 15,-21 0-15,21-1 0,21 22 0</inkml:trace>
  <inkml:trace contextRef="#ctx0" brushRef="#br0" timeOffset="12812.49">4889 4085 0,'0'0'0,"0"-21"0,22 21 0,-22-21 16,-22 21 0,22 21-1,-21-21-15,0 42 16,0-20-16,21-1 0,-21 0 0,0 21 16,-1-21-16,22 22 0,-21-22 0,0 21 15,21-21-15,-21 22 0,21-22 16,0 0-16,0 0 0,0 0 0,0 1 15,21-1-15,0-21 0,0 0 16,22 0-16,-22 0 0,0 0 0,21 0 16,1-21-16,-22 21 0,21-22 15,-21 1-15,22 0 0,-22 0 0,0-21 16,0 20-16,0-20 0,1 21 0,-22-21 16,0-1-16,0 1 0,0 0 0,0 20 15,0-20-15,0 21 0,-22-21 16,1 42-16,0-22 0,0 1 0,-21 21 15,20 0-15,1 0 0,-21 0 16,21 0-16,-22 21 0,22-21 0,0 22 16,0-22-16,0 21 0,0-21 15,21 21-15,0 0 0,0 0 16,21-21-16,0 0 0</inkml:trace>
  <inkml:trace contextRef="#ctx0" brushRef="#br0" timeOffset="13703.86">5757 4149 0,'0'0'0,"0"-43"16,0 22-16,0 0 0,0 0 0,0 0 15,0 0-15,0-1 16,0 1-16,0 0 0,-21 21 0,0-21 16,0 0-16,0 21 0,-1 0 0,1 0 15,0 0-15,0 0 0,-21 0 0,20 0 16,-20 21-16,21 0 0,0 0 15,-22 22-15,22-1 0,0 0 0,0 1 16,0 20-16,0-21 0,-1 1 0,22-1 16,0 0-16,0 1 0,0-22 15,0 21-15,0-21 0,22 1 0,-1-1 16,0-21-16,0 21 0,0-21 0,22 0 16,-22 0-16,0 0 0,21 0 0,-21-21 15,22 0-15,-1 21 16,-21-22-16,22-20 0,-1 21 0,-21-21 15,21 20-15,-20-20 0,-1 0 0,0-22 16,0 22-16,0-22 0,-21 22 0,0-21 16,21-1-16,1 22 0,-22-22 15,21 22-15,-21 0 0,0-22 0,21 22 16,-21-1-16,21 22 0,-21-21 0,0 21 16,0 0-16,0-1 15,0 44 1,0-1-16,0 0 0,0 21 0,-21 1 15,0-1-15,0 0 0,21 1 16,-22-1-16,1 21 0,21-20 16,-21 20-16,0-20 0,21 20 0,0-21 15,0 22-15,-21-22 0,21 1 0,0-22 16,0 21-16,0-21 0,0 22 16,21-22-16,-21 0 0,21-21 0,0 21 15,0-21-15,1 0 0,-1 0 0,21 0 16,-21 0-16,0 0 0,22 0 0,-22-21 15,0 0-15,21 0 0,-20 21 16,-1-43-16,0 22 0,0 0 0,0 0 16,0-22-16,1 22 0,-22 0 15,0 0-15,0 0 0,0 0 0,0-1 0,0 44 47,0-1-47,0 0 0,-22 0 16,22 21-16,-21-20 0,0-1 0,21 0 15,0 0-15,0 0 0,-21 0 16,21 1-16,0-1 0,-21 0 0,21 0 16,21-21 15,0 0-31,-21-21 0,21 0 16,0 0-16,1-1 0,-1 1 0</inkml:trace>
  <inkml:trace contextRef="#ctx0" brushRef="#br0" timeOffset="13880.27">6435 3895 0,'0'0'0,"-22"-21"0,1 21 15,0 0-15,0 0 16,21-22-16,-21 22 0,0 0 16,42 0 15,0 0-16,0 0-15,0 0 0,0 0 16,22 0-16</inkml:trace>
  <inkml:trace contextRef="#ctx0" brushRef="#br0" timeOffset="15563.94">6562 4149 0,'0'0'0,"21"0"16,0 0-16,0 0 15,0 0-15,0 0 0,1-21 0,-1-1 16,21 1-16,0 21 0,-20-42 0,20 21 16,0 0-16,1-1 0,-1 1 15,0-21-15,-21 21 0,22 0 0,-22-22 16,21 22-16,-21 0 0,-21-21 0,22 20 16,-22-20-16,0 21 0,0-21 15,0 20-15,0 1 0,0 0 16,0 0-16,0 0 0,-22 0 0,22-1 15,-21 22-15,0 0 0,0 0 16,0 0-16,0 0 0,21 22 16,-22-1-16,1 0 0,21 21 0,0 1 15,-21-1-15,0 0 0,0 22 0,0-22 16,21 22-16,-22-1 0,1 22 16,0-22-16,21 1 0,-21 20 0,0-20 15,0-1-15,-1 22 0,1-21 0,21 20 16,-21 1-16,0 0 0,0-1 0,21 1 15,-21 0-15,-1 20 0,22-20 0,-21 0 16,0-1-16,21 1 16,0 0-16,-21-22 0,21 1 0,-21-1 15,21 1-15,0-22 0,0 0 0,0-20 16,0-1-16,0 0 0,21 0 0,0-21 16,0 0-16,0 0 0,1-21 0,20 0 15,-21-22-15,21 22 0,-20-21 16,20 0-16,0-1 0,1 1 0,-1 0 15,0-22-15,-21 1 0,22 20 0,-22-20 16,0-1-16,-21 1 0,0-22 0,0 22 16,0-1-16,0 1 0,0-1 0,-21 1 15,-21 20-15,20-20 0,-20 20 16,21 1-16,-21 21 0,-1-21 16,1 20-16,0 1 0,-1 0 0,22 0 15,-21 21-15,21-21 0,-1 21 0,1 0 16,21-21-1,21 21-15,1-22 16,20 22-16,-21 0 0,21-21 0,1 0 16,-1 21-16,22-21 0,-22 0 0,0 0 15,22 21-15,-22-43 0,0 22 16,1 0-16,-1 0 0,0 0 0,-20-22 16,20 22-16,-21 0 0,0 0 15,0 0-15,-21-1 0,0 1 0,0 0 16,0 0-16,0 0 0,0 0 15,-21 21 17,0 0-17,21 21-15,-21-21 0,21 21 0,0 0 16,0 0-16,0 0 0,0 22 0,0-22 16,0 0-16,0 0 0,0 0 0,0 1 15,0-1-15,0 0 0,0 0 16,0 0-16,21 0 0,0-21 15,0 0-15,1 0 16,20 0-16,-21 0 0,0 0 16,0 0-16,22 0 0,-22 0 0,0-21 15,21 0-15,-20 21 0,-1-21 0,21 0 16,-21 0-16,0-1 0,1 1 0,-1 0 16,0 0-16,0 0 0,-21-22 15,21 22-15,-21 0 0,0 0 0,0 0 16,0 0-16,0-1 15,-21 22 1,0 0-16,0 0 0,0 22 16,-1-1-16,1 0 0,21 0 15,0 0-15,-21 0 0,0 1 16,21-1-16,-21 0 0,21 0 16,0 0-16,0 0 0,0 22 0,0-22 15,0 0-15,0 0 0,0 0 16,21-21-16,0 22 0,0-22 0,0 0 15,1 0-15,-1 0 16,0 0-16,0 0 0,0 0 0,0 0 16,22 0-16,-22-22 0,0 22 0,0-21 15,0 0-15,22 0 0,-22 0 0,0 0 16,0-1-16,0 1 0,1-21 16,-1 21-16,0 0 0,0-22 0,-21 22 15,0 0-15,0 0 0,0 0 16,0-1-16,0 1 15,0 42 32,0 1-31,0-1-16,0 0 16,0 0-16,0 0 15,0 0-15,0 1 0,0-1 0,0 0 16,0 0-16,0 0 0,0 0 15,0 1-15,0-1 0,0 0 16,0 0-16,0 0 16,0 0-16,0 1 15,21-22 1,0 0-16,1 0 16,-1 0-16,0 0 15,0-22 1,-21 1-16,21 21 0,-21-21 15,0 0-15,0 0 16,0 0 0,0-1-1,0 1-15,-21 0 16</inkml:trace>
  <inkml:trace contextRef="#ctx0" brushRef="#br0" timeOffset="16180.1">7853 3789 0,'0'0'0,"-21"0"0,-1 0 0,1 0 15,0 0-15,0 0 0,42 0 47,0 0-31,-21-21 0,0 0-1,-21-1 1,0 22-16,0 0 15,0 0 1,-1 0 0,1 0-16,21 22 15,21-22 32,1 0-47,-1 0 16,0 0-1,-21-22 1,0 44 47,-21-22-48,21 21 1,0 0 15</inkml:trace>
  <inkml:trace contextRef="#ctx0" brushRef="#br0" timeOffset="17128.16">10583 4170 0,'0'-21'0,"0"0"16,0-1-16,0 1 15,0 0-15,0 0 16,0 0-16,0 0 0,0-1 0,0 1 16,21 0-16,1 0 0,-1 0 0,0 0 15,21 21-15,-21-22 0,1 22 0,20 0 16,0 0-16,-21 0 0,22 0 15,-1 0-15,-21 22 0,22-1 16,-22 21-16,0-21 0,21 22 0,-42-1 16,0 21-16,0-20 0,0-1 0,0 0 15,0 1-15,-21-1 0,0-21 16,0 22-16,0-22 0,-1 0 0,1 0 16,0 0-16,0 0 0,0-21 0,0 0 15,-1-21 1,22 0-16,0-21 15,0 21-15,0-1 0,0-20 0,0 0 16,22-1-16,-1 1 0,0 0 0,0-22 16,0 22-16,0 0 0,1-22 15,-1 22-15,0-1 0,21 22 16,-21-21-16,1 21 0,-1 0 0,0-1 16,0 1-16,0 21 0,0 0 0,1 0 15,-1 0 1,-21 21-16,0 1 0,0-1 15,0 0-15,21 0 0,-21 0 16</inkml:trace>
  <inkml:trace contextRef="#ctx0" brushRef="#br0" timeOffset="17451.48">11409 4170 0,'21'0'0,"0"0"16,0-21-16,-21 0 0,21-1 15,1 1-15,-1 0 0,0 0 0,0 0 16,-21-22-16,21 22 0,-21 0 16,0 0-16,0-21 0,0 20 0,0 1 15,0 0-15,-21 21 0,0 0 16,0 0-16,-22 0 0,22 21 16,0-21-16,0 21 0,-21 22 15,20-22-15,1 21 0,0 1 0,0-1 16,0 0-16,0 1 0,21-1 0,0 0 15,0 1-15,0-22 0,0 21 16,0-21-16,0 0 0,21 1 16,0-22-16,0 21 0,0-21 0,22 0 15,-22 0-15,21 0 0,-21 0 0,22 0 16,-1-21-16,0 21 0,1-22 0,-1-20 16,0 21-16,1 0 0,-1-22 0</inkml:trace>
  <inkml:trace contextRef="#ctx0" brushRef="#br0" timeOffset="18881.18">12150 3493 0,'0'0'0,"0"-64"16,0 22-16,0-22 0,0 22 0,0 0 15,0 20-15,0-20 0,0 21 16,0 0-16,-22 21 16,1 0-1,21 42-15,0-21 0,-21 22 0,21 20 16,-21-21-16,21 22 0,-21-1 0,0 1 15,21-1-15,0 1 0,-22-1 16,22 1-16,-21-1 0,21 1 0,0-22 16,-21 22-16,21-1 0,0-20 0,0-1 15,0 0-15,0 1 0,0-22 0,0 0 16,0 21-16,21-21 16,-21 1-16,21-22 0,1 0 0,-1 0 15,0 0-15,21 0 0,-21-22 16,1 1-16,-1 21 0,0-21 0,0 0 15,0-21-15,0 20 0,1 1 0,-1-21 16,-21 0-16,21-1 0,0 22 16,-21-21-16,0-1 0,0 22 0,21 0 15,-21 0-15,21 0 0,-21 0 0,0 42 47,0 0-47,0 0 0,-21 21 0,21-20 16,-21 20-16,21 0 0,0-21 0,-21 22 15,21-1-15,-21-21 0,21 22 16,0-22-16,0 0 0,0 0 16,0 0-16,0 0 0,21 1 15,0-22-15,0 0 0,0 0 16,22 0-16,-22 0 0,0 0 0,21-22 16,-20 1-16,20 0 0,-21 0 15,0 0-15,22-22 0,-22 22 0,0-21 16,0 0-16,0 20 0,0-20 15,1 0-15,-22 21 0,0-1 0,0 1 0,21 0 16,-21 0-16,0 0 0,-21 21 31,21 21-15,-22 21-16,1-21 0,21 1 0,-21 20 16,0-21-16,0 21 0,21-20 15,0 20-15,0-21 0,0 0 0,-21 0 16,21 1-16,0-1 0,0 0 0,0 0 15,21-21-15,0 0 0,0 0 16,0 0-16,0 0 0,1 0 0,-1 0 16,21-21-16,-21 0 0,22 21 15,-22-21-15,21-1 0,0 1 0,-20 0 16,20-21-16,-21 21 0,0-1 0,0-20 16,-21 0-16,0 21 0,22-1 0,-22-20 15,0 21-15,0 0 16,0 0-16,-22 21 0,1 0 15,0 0-15,0 0 0,0 0 0,0 21 16,-1-21-16,1 21 0,21 0 0,-21 0 16,21 0-16,0 22 0,0-22 15,0 0-15,0 21 0,0-20 0,0-1 16,0 0-16,0 0 0,0 21 0,0-20 16,21-1-16,-21 0 0,0 0 15,21-21-15,1 21 0,-1 0 0,0-21 16,0 0-16,0 22 0,0-22 0,22 0 15,-22 0-15,21 0 0,1 0 0,-1-22 16,-21 1-16,21 21 0,-20-21 16,20 0-16,-21 0 0,0-22 0,0 22 15,1 0-15,-1-21 0,-21 21 16,0-22-16,21 1 0,-21 21 0,21-22 16,-21 22-16,0 0 0,0 0 0,0 0 15,0 0-15,0 42 31,0 0-31,0 0 0,-21 21 16,21-20-16,-21-1 0,21 21 0,0-21 16,-21 22-16,-1-22 0,22 21 0,-21-21 15,21 0-15,0 1 0,0-1 16,0 0-16,0 0 0,-21 0 16,21 0-16,0-42 46,0 0-46,0 0 16,0 0-16,0 0 0,0-1 0,0-20 16,21 21-16,-21-21 0,21-1 0,1 1 15,-1 0-15,0 20 0,0-20 0,21 0 16,-20 21-16,20-1 0,-21-20 0,21 21 16,1 21-16,-1 0 0,-21 0 15,22 0-15,-1 0 0,-21 0 16,21 21-16,-20 0 0,-1 22 0,0-22 15,-21 21-15,0 0 0,0-20 0,0 20 16,0 0-16,0 1 0,0-22 16,-21 21-16,21-21 0,-21 22 0,-1-22 15,22 0-15,-21 0 0,21 0 16,-21-21-16,21 21 0,0-42 47,-21 0-47,21 0 15,0 0-15,0 0 0,-21-1 0,0 1 16</inkml:trace>
  <inkml:trace contextRef="#ctx0" brushRef="#br0" timeOffset="19117.64">12213 3598 0,'0'0'0,"-42"0"0,-1 0 0,22 0 16,0 22-16,63-22 16,-20 0-16,20 0 15,0 0-15,1 0 0,-1 0 0,21-22 16,-20 22-16,-1 0 16,0 0-16,22-21 0,-22 21 0,-21 0 15,22 0-15,-22 0 0,0 0 0,0 0 16,0-21-16,1 21 0,-1 0 15,-21-21-15</inkml:trace>
  <inkml:trace contextRef="#ctx0" brushRef="#br0" timeOffset="19728.8">14732 3577 0,'0'0'0,"0"-21"0,21 0 16,-21 0-16,0 0 0,0-22 15,21 22-15,-21 0 0,21 0 0,-21 0 16,22-1-16,-22 44 31,0-1-31,0 0 0,0 21 16,-22 1-16,1-1 0,0 0 16,21 1-16,-21-1 0,0 21 0,0 1 15,-1-22-15,1 22 0,0-1 16,0 1-16,0-1 0,0-20 0,-1 20 15,1-21-15,21 1 0,0-1 0,0-21 16,0 0-16,0 22 0,0-22 0,0 0 16,21-21-1,1 0 1,-1 0-16,0 0 16,-21-21-16,21 0 0,-21 0 15,21-1-15,-21 1 0,0 0 16,0 0-16</inkml:trace>
  <inkml:trace contextRef="#ctx0" brushRef="#br0" timeOffset="19919.68">14457 4106 0,'0'22'32,"21"-22"-17,0 0-15,0 0 0,0 0 16,1 0-16,-1 0 0,0 0 0,0 0 15,0 0-15,0-22 0,1 22 0,-1 0 16,0 0-16,0 0 0,0-21 16,0 21-16,1 0 0,-1 0 15,0-21-15,0 21 0,0 0 0</inkml:trace>
  <inkml:trace contextRef="#ctx0" brushRef="#br0" timeOffset="20560.33">15028 4064 0,'0'21'47,"0"0"-47,0 1 0,0-1 15,0 0-15,0 0 0,0 0 0,0 0 16,0 1-16,-21-1 0,21 0 16,0 0-16,21 0 15,0-21 1,1 0-16,-1 0 0,0 0 0,21 0 15,-21 0-15,22 0 0,-22-21 0,21 21 16,-21-21-16,22 0 0,-22 0 16,21 21-16,-21-22 0,1 1 0,-1 0 15,0 0-15,0-21 0,-21 20 0,0 1 16,21 0-16,-21 0 0,21 0 0,-21 0 16,0-1-16,0 1 15,0 42 16,0 1-31,-21-22 16,21 21-16,-21-21 16,21 21-16,0 0 0,0 0 15,-21-21-15,21 21 0,0 1 16,-21-1-16,21 0 0,0 0 0,0 0 16,0 0-16,0 22 0,-21-22 15,21 0-15,0 21 0,-22-20 0,22 20 16,0 0-16,0-21 0,0 22 0,0-1 15,0-21-15,0 22 0,0-1 16,0 0-16,-21 1 0,21-1 0,-21 0 16,21 1-16,-21-1 0,0 21 15,0-20-15,-1-1 0,1 0 0,0-20 16,0 20-16,-21-21 0,20 21 0,-20-20 16,21-22-16,-21 21 0,-1 0 0,22-21 15,-21 0-15,-1 0 0,22 0 0,-21 0 16,21 0-16,-22 0 0,22 0 0,0-21 15,0 0-15,0 21 0,0-22 16,21 1-16,0 0 16,0 0-16,0 0 0,21 0 15,0-1-15,0 1 0,21 0 16,-20 0-16,20 0 0,0 0 0</inkml:trace>
  <inkml:trace contextRef="#ctx0" brushRef="#br0" timeOffset="20949.09">15960 3979 0,'0'0'0,"0"-21"0,0-42 16,0 42-16,-22-1 16,1 22-1,0 0 1,21 22-16,0-1 0,0 0 0,-21 21 15,21 1-15,0 20 0,-21-21 0,21 22 16,0-1-16,0 1 0,-21-1 16,21-20-16,-22 20 0,1 1 0,21-1 15,0 1-15,-21-22 0,0 22 0,0-1 16,21 1-16,-21-1 0,-1 1 0,1-1 16,0-21-16,-21 22 0,21-22 0,-1 1 15,1-1-15,0 0 0,0 1 16,0-22-16,21 0 0,0 0 0,-21 0 15,21 0-15,0-42 32,0 0-32,0 0 15,21 0-15,-21 0 0,0-1 16,21 1-16,0-21 0,0 0 0,0-1 16,1 1-16,20 0 0</inkml:trace>
  <inkml:trace contextRef="#ctx0" brushRef="#br0" timeOffset="21251.93">15896 4085 0,'0'0'15,"0"-21"-15,0-21 0,0 21 0,0-1 0,0 1 16,0 0-16,21 0 0,0 21 16,1-21-16,-1 0 0,21 21 0,-21-22 15,22 22-15,-1 0 0,-21 0 16,21 0-16,1 0 0,-22 22 0,0-22 15,0 21-15,-21 21 0,0-21 0,0 22 16,0-22-16,0 21 0,-21 0 16,0-20-16,-21 20 0,20-21 0,-20 21 15,0-20-15,-1-1 0,22 0 0,-21 0 16,0 0-16,20-21 0,-20 21 0,21-21 16,0 0-1,21-21 1,21 0-16,0 21 15,0-21-15,0 0 0,22 0 0,-22-1 16</inkml:trace>
  <inkml:trace contextRef="#ctx0" brushRef="#br0" timeOffset="21610.72">16192 4128 0,'22'0'15,"-1"0"-15,0 0 16,0 0-16,0 0 0,0-22 15,1 22-15,-1-21 0,21 0 0,-21 21 16,22-21-16,-22 0 0,21 0 0,-21-1 16,0 1-16,1 0 0,-1 0 15,0 0-15,-21 0 0,21-1 0,-21 1 16,0 0-16,0 0 0,0 0 16,-21 21-16,0 0 0,0 0 0,-1 0 15,1 0-15,-21 0 0,21 21 0,-22 0 16,22 0-16,-21 0 0,0 22 15,20-1-15,1 0 0,-21 22 0,42-22 16,-21 1-16,21-1 0,0 0 0,0-21 16,0 22-16,0-22 0,21 21 15,-21-21-15,21 1 0,21-1 0,-20-21 16,-1 21-16,21-21 0,-21 0 16,22 0-16,-22 0 0,21 0 0,-21 0 15,0-21-15,1 0 0,-1-1 0,21 1 16,-21 0-16,0 0 0,1-21 0</inkml:trace>
  <inkml:trace contextRef="#ctx0" brushRef="#br0" timeOffset="22599.19">18224 3874 0,'0'0'0,"0"21"31,0 0-15,0 0-16,0 0 0,0 0 16,0 22-16,0-1 0,-21-21 0,21 22 15,-21-1-15,21-21 0,0 21 0,-21-20 16,21-1-16,-21 0 0,21 0 15,-21 0-15,21 0 0,0-42 47,0 0-47,0 0 0,0 0 16,0-22-16,0 22 0,0-21 0,21 0 16,0 20-16,0-20 0,0 0 15,0-1-15,1 22 0,-1-21 0,0 21 16,0 0-16,0-1 0,0 1 15,22 21-15,-22 0 0,0 0 0,21 0 16,-20 0-16,-1 0 0,21 21 0,-21 1 16,0-1-16,1 21 0,-22-21 15,0 22-15,0-1 0,0 0 0,0-21 16,0 22-16,0-1 0,0-21 0,0 0 16,0 22-16,-22-22 0,22 0 0,-21-21 15,0 21-15,0-21 16,0 0-16,21-21 15,0 0 1,0 0-16,0 0 0,0-1 16,21-20-16,0 0 0,0-1 15,0 1-15,22 0 0,-22-1 0,21 1 16,1 21-16,-1-21 0,0 20 0,-21 1 16,22 0-16,-1 21 0,-21 0 15,22 0-15,-22 0 0,0 0 0,0 0 16,0 21-16,0 0 0,-21 1 0,0 20 15,0-21-15,0 21 0,0-20 16,0 20-16,0 0 0,-21-21 0,0 22 16,0-22-16,0 0 0,0 21 0,21-20 15,-22-1-15,1 0 16,21 0-16,-21-21 0,21-21 31,21 0-15,0 0-16</inkml:trace>
  <inkml:trace contextRef="#ctx0" brushRef="#br0" timeOffset="22912.52">19198 4043 0,'21'-21'16,"0"0"0,1 21-1,-22-22-15,21 22 0,0-21 0,21 0 16,-21 21-16,1-21 0,-1 21 0,21-21 15,-21 0-15,-21-1 0,21 22 0,-21-21 16,0 0-16,0 0 16,-21 21-16,0 0 0,0 0 15,-21 0-15,20 21 0,1 0 0,-21 0 16,0 1-16,20-1 0,-20 21 16,21 0-16,0 1 0,-22-1 0,22 0 15,0-20-15,21 20 0,0 0 16,0-21-16,0 1 0,0-1 0,0 0 0,0 0 15,0 0-15,21-21 0,0 0 16,22 0-16,-22 0 0,21 0 16,-21 0-16,22 0 0,-1-21 0,0 0 15,-20 0-15</inkml:trace>
  <inkml:trace contextRef="#ctx0" brushRef="#br0" timeOffset="23203.55">19854 3514 0,'0'0'16,"0"-43"-16,21 1 0,-21 21 0,0 0 0,0 0 16,0 42-1,0 21 1,-21-21-16,21 22 0,-21-1 0,0 0 16,21 22-16,-21-22 15,0 0-15,21 22 0,-22-22 0,1 22 16,0-22-16,0 22 0,21-22 0,-21 0 15,0 1-15,-1-1 0,22-21 0,0 21 16,-21-20-16,21-1 0,-21 0 16,21 0-16,0-42 31,21 21-31,0-21 0,1-22 16,20 22-16,-21-21 15</inkml:trace>
  <inkml:trace contextRef="#ctx0" brushRef="#br0" timeOffset="23643.81">20108 3556 0,'0'0'16,"0"-21"-16,0 0 0,0 0 0,0-1 15,0 44 1,0-1-16,-21 0 16,21 0-16,-21 21 0,21-20 0,-21 20 15,21 0-15,-21 1 0,21-1 0,0 0 16,-22 1-16,1 20 0,0-21 0,21 1 15,-21-1-15,0-21 16,21 22-16,-21-22 0,21 0 0,0 21 16,-22-42-16,22 21 0,-21 1 0,21-44 47,21 1-47,-21 0 0,22 0 15,-1-21-15,0 20 0,0-20 0,-21 21 16,21-21-16,0 20 0,1-20 0,-1 21 15,0 21-15,0-21 0,0 0 16,0 21-16,1 0 16,-22 21-16,21 0 0,-21 0 0,0 0 15,0 0-15,0 1 0,0 20 0,0-21 16,0 0-16,0 22 16,-21-22-16,21 0 0,-22 0 0,22 0 15,-21 0-15,21 1 0,0-1 0,-21 0 16,42-42 15,0 0-31,1-1 16</inkml:trace>
  <inkml:trace contextRef="#ctx0" brushRef="#br0" timeOffset="24012.6">20637 3979 0,'0'0'0,"0"-21"0,0 0 16,-21 21-16,0 0 15,0 0-15,0 0 16,0 0-16,-1 21 0,1 0 0,21 1 16,-21-1-16,0 0 0,0 21 0,21-21 15,-21 1-15,-1 20 0,22-21 16,-21 0-16,21 0 0,0 1 0,0-1 16,0 0-16,0 0 0,0 0 15,21-21-15,1 0 16,-1 0-16,0 0 0,21 0 15,-21 0-15,1-21 0,-1 0 0,0 0 16,0 21-16,-21-21 0,0-1 0,21-20 16,-21 21-16,0 0 0,0-22 15,0 22-15,0-21 0,0 21 16,0 0-16,0-1 0,0 1 0,0 0 16,-21 21-16,0 0 15,0 0-15,0 0 0,21 21 16,0 0-16,-22 1 15,22-1-15,0 0 0,0 0 16,22 0-16</inkml:trace>
  <inkml:trace contextRef="#ctx0" brushRef="#br0" timeOffset="24587.27">21294 4022 0,'0'0'0,"0"-21"0,-22-1 16,1 1-16,0 21 0,0 0 0,0 0 16,0 0-16,-1 0 0,1 0 0,-21 21 15,21 1-15,0-1 0,-22 0 0,22 0 16,0 0-16,-21 22 0,20-22 16,1 0-16,21 21 0,0-21 15,0 1-15,0-1 0,0 21 0,0-21 16,0 0-16,21-21 15,1 22-15,-1-22 0,0 0 0,0 0 16,0 0-16,0 0 0,1-22 16,-1 22-16,0-21 0,0 21 0,0-21 15,0 0-15,1-21 0,-1 20 0,0-20 16,0 0-16,0-1 0,-21 1 0,21 0 16,1-22-16,-1 22 0,0-22 15,0 1-15,0 21 0,0-22 16,1 1-16,-1 20 0,0 1 0,-21 0 0,0-1 15,0 22-15,0-21 16,0 21-16,-21 21 16,0 21-16,-22 0 15,22 21-15,0 1 0,0-1 16,0 0-16,-1 1 0,22-1 0,-21 21 16,0-20-16,21 20 0,-21-20 0,21 20 15,0-21-15,0 1 0,0-1 0,0 0 16,0 1-16,0-1 0,0-21 15,0 22-15,0-22 0,0 0 0,0 0 16,21-21-16,0 21 0,0-21 0,1 0 16,-1 0-16,0 0 0,0 0 15,0 0-15,0-21 0,1 0 16,-1 0-16,0 21 0,0-21 16,0-1-16,0-20 0,-21 21 0,0 0 15,22-22-15,-22 22 0</inkml:trace>
  <inkml:trace contextRef="#ctx0" brushRef="#br0" timeOffset="24856.2">19791 3620 0,'0'0'15,"-64"0"-15,1 0 0,20 0 0,1 0 16,21 0-16,42 0 15,0 0-15,22 0 16,-1 0-16,21 0 0,1 0 0,-1 0 16,1 0-16,21 0 0,-22 0 15,1-22-15,20 22 0,-20 0 0,-22 0 16,22 0-16,-22 0 0,-21 0 0,0 0 16,0 0-16,1 0 0,-22 22 31,-22-1-31</inkml:trace>
  <inkml:trace contextRef="#ctx0" brushRef="#br0" timeOffset="25647.75">19177 5334 0,'0'-42'16,"0"21"-16,0-1 0,0 1 0,-21 0 16,21 0-16,0 0 0,0 0 15,0-1-15,-21 22 16,21 22 0,-22-1-16,22 0 0,0 0 15,0 0-15,0 22 0,0-22 0,-21 0 16,21 21-16,0-21 0,-21 1 0,21-1 15,0 0-15,0 0 0,0 0 16,-21-21-16,21 21 0,-21 1 16,21-44 15,0 1-31,0 0 16,0 0-16,0 0 0,21 0 15,0-1-15,-21 1 0,21-21 0,0 21 16,1 0-16,-1-22 0,0 22 0,21 0 15,-21 0-15,22 0 0,-22-1 16,21 22-16,-21 0 0,22 0 0,-22 0 16,0 0-16,0 22 0,0-1 0,1 0 15,-1 21-15,-21-21 0,21 1 0,-21-1 16,0 21-16,0-21 16,0 0-16,0 1 0,0-1 0,0 0 15,0 0-15,-21 0 0,0 0 16,21 1-16,-22-1 15,22-42 17</inkml:trace>
  <inkml:trace contextRef="#ctx0" brushRef="#br0" timeOffset="26780.62">20024 5313 0,'21'-42'15,"-21"20"1,0 1-16,0 0 0,0 0 16,0 0-16,-21 21 0,-1-21 0,1 21 15,0 0-15,0 0 0,0 0 16,0 0-16,-1 21 0,1 0 16,0 0-16,0 0 0,0 0 0,0 22 15,-1-22-15,1 0 0,0 21 0,0-20 16,21-1-16,-21 0 0,21 0 0,0 0 15,0 0-15,0 1 0,21-22 16,0 21-16,0-21 16,0 0-16,1 0 0,-1 0 0,21 0 15,-21-21-15,0 21 0,22-22 0,-22 1 16,21 0-16,-21 0 0,1 0 0,-1 0 16,0-1-16,0-20 0,0 21 15,-21 0-15,0 0 0,21-22 0,-21 22 16,22 0-16,-22 0 0,0 42 31,0 0-31,0 0 0,0 0 16,-22 1-16,22-1 0,-21 0 15,21 0-15,0 0 0,0 0 0,0 1 0,0-1 16,0 0-16,0 0 16,0 0-16,21-21 0,1 21 0,-1-21 15,0 0-15,0 0 0,0 0 0,22 0 16,-22 0-16,0 0 0,21 0 0,-21-21 15,22 21-15,-22-21 0,0 0 0,0 21 16,0-21-16,1 0 0,-1-1 16,0 1-16,-21 0 0,0 0 0,0 0 15,21 0-15,-21-1 0,0 44 32,-21-1-17,21 0-15,-21 0 0,21 0 16,-21 0-16,21 1 0,-22-1 15,22 0-15,-21 0 0,21 0 0,0 0 16,-21 1-16,21-1 16,0 0-1,0-42 1,0 0 0,0-1-16,0 1 15,0 0-15,0 0 0,21 0 0,0 0 16,-21-1-16,22 1 0,-22 0 0,21 0 15,0-21-15,0 20 0,0 1 0,0 21 16,-21-21-16,22 0 0,-1 21 16,0 0-16,0 0 0,0 0 15,0 0-15,-21 21 0,0 0 16,0 0-16,22 1 0,-22-1 0,0 0 16,0 0-16,0 21 0,0-20 15,0-1-15,0 0 0,0 0 0,0 0 16,-22 0-16,22 1 0,0-1 15,0-42 32,0-1-47,0 1 0,0 0 16,0 0-16,0 0 0,22 0 16,-1-1-16,-21-20 0,21 21 15,0-21-15,0 20 0,22 1 0,-22 0 16,0 0-16,0 0 0,0 0 0,0 21 15,1 0-15,-1 21 16,-21 0-16,0 0 16,0 0-16,0 0 0,0 1 0,0-1 15,0 21-15,0-21 0,-21 0 0,21 1 16,-22-1-16,22 0 0,0 0 16,-21-21-16,21 21 0,-21 0 15,21-42 32,21 0-31,0 0-16,1 0 0</inkml:trace>
  <inkml:trace contextRef="#ctx0" brushRef="#br0" timeOffset="27209.01">21272 5271 0,'22'0'32,"-22"-22"-32,21 22 15,0-21-15,0 0 16,0 21-16,0-21 0,1 0 0,-1 0 16,0-1-16,0 1 15,0 0-15,-21 0 0,0 0 16,0 0-16,0-1 0,0 1 0,0 0 15,-21 42 17,0-21-32,-21 21 0,20 1 15,1 20-15,0-21 0,0 21 0,0-20 16,0 20-16,21-21 0,-22 0 0,22 22 16,-21-22-16,21 0 0,-21 0 15,21 0-15,0 0 0,0 1 0,0-1 16,0 0-16,0 0 0,0 0 15,21-21 1,0 0-16,1 0 16,-1 0-1,-21-21 1,21 21-16,-21-21 16,0 0-16</inkml:trace>
  <inkml:trace contextRef="#ctx0" brushRef="#br0" timeOffset="27391.44">21336 5461 0,'-42'21'16,"20"-21"-16</inkml:trace>
  <inkml:trace contextRef="#ctx0" brushRef="#br0" timeOffset="28635.42">23050 2180 0,'22'0'15,"-1"-21"-15,0 21 0,0-21 16,0 21-16,0 0 16,1-21-16,-1 0 15,-21-1 1,-21 22 15,-1 0-15,1 0-16,0 0 0,0 22 15,0-22-15,-22 21 0,22 0 16,0 0-16,0 0 0,-21 22 0,20-22 16,-20 21-16,0 0 0,-1 22 0,1-1 15,0-20-15,-1 20 0,1 1 16,0 20-16,21-20 0,-22-1 0,22 1 15,0-1-15,-21 22 0,42-21 0,-22-1 16,22 1-16,-21 20 0,21-20 0,-21-1 16,21 1-16,0-1 15,0 1-15,0-1 0,0 1 0,0-1 16,21-20-16,0 20 0,1 1 0,-1-1 16,0-21-16,0 1 0,21 20 0,-20-20 15,20-1-15,0-21 0,1 21 16,20-20-16,-21-1 0,1 0 0,-1 0 15,22-21-15,-22 0 0,0 0 0,22 0 16,-22-21-16,22 0 0</inkml:trace>
  <inkml:trace contextRef="#ctx0" brushRef="#br0" timeOffset="29304.05">26310 1926 0,'21'0'47,"0"21"-47,1-21 0,20 22 16,-21 20-16,0-21 0,22 21 0,-22 1 15,21-1-15,-21 0 0,0 22 16,22-1-16,-22 1 0,0-1 0,-21 22 16,0 0-16,21-1 0,-21 1 0,0 0 15,0-1-15,0 22 0,0-21 16,-21 21-16,21-22 0,-21 1 0,0-21 16,0 20-16,-1-41 0,-20 20 0,21 1 15,-21-22-15,-1 0 0,22 1 16,-42-22-16,20 21 0,1-21 0,0 22 15,-22-22-15,22 0 0,-1 0 16,1-21-16,-21 21 0,20-21 0,22 0 16,-21 21-16,-1-21 0,1 0 0,0 0 15,21 0-15,-22 0 0,1-21 0,21 21 16,-22-21-16</inkml:trace>
  <inkml:trace contextRef="#ctx0" brushRef="#br0" timeOffset="30248.51">23304 3535 0,'0'0'0,"0"-21"0,22 0 0,-1-1 0,-21 1 15,21 0-15,-21 0 0,0 0 0,21-22 16,-21 22-16,0 0 0,0 0 16,-21 21-1,0 0-15,0 21 16,-1 21-16,1-20 0,-21 20 16,21 0-16,0 1 0,-1-1 0,1 0 15,0 1-15,21-1 0,0 0 16,0-21-16,0 22 0,0-22 0,0 0 15,0 0-15,0 0 0,0 1 16,21-22-16,0 0 0,1 0 16,-1 0-16,0 0 0,0 0 0,0 0 15,0-22-15,1 1 0,-1 0 16,0 0-16,0 0 0,0 0 0,0-22 16,1 22-16,-1-21 0,0-1 0,-21 1 15,21 0-15,-21 21 0,21-22 16,-21 22-16,0 0 0,0 0 15,0 0-15,0-1 0,0 44 16,0-1 0,0 21-16,0-21 0,0 22 15,0-22-15,0 21 0,-21-21 0,21 22 16,-21-22-16,21 21 0,0-21 0,-21 0 16,21 1-16,0-1 0,0 0 15,0 0-15,21-21 16,0 0-16,0 0 0,0 0 15,1 0-15,-1 0 0,0-21 0,21 0 16,-21 0-16,1-1 0,20 1 16,-21 0-16,0 0 0,0-21 15,1 20-15,-1-20 0,0 0 0,-21 21 0,0-22 16,0 22-16,0 0 16,0 0-16,-21 21 15,0 0-15,-1 21 0,1 0 16,21 21-16,-21-20 0,21-1 15,0 0-15,0 21 0,0-21 0,0 1 16,0-1-16,0 0 0,21 0 0,-21 0 16,21 0-16,-21 1 0,0-1 15,0 0-15,0 0 0,0 0 16,0 0-16,0 1 16,22-22-1,-1 0 1,0 0-16,0-22 15,-21 1-15,21 21 0,0-21 0</inkml:trace>
  <inkml:trace contextRef="#ctx0" brushRef="#br0" timeOffset="32071.96">24447 3493 0,'0'0'0,"22"-22"0,-1-20 15,-21 21-15,0 0 16,-21 21-16,-1 0 15,1 0-15,0 0 0,0 21 16,-21 21-16,-1-21 0,22 22 16,-21-22-16,21 21 0,-22-21 15,22 1-15,0 20 0,0-21 0,21 0 16,0 0-16,0 1 0,0-1 16,0 0-16,21-21 0,0 0 15,0 0-15,0 0 0,1 0 16,-1 0-16,21-21 0,-21 21 0,0-21 15,1-1-15,20 22 0,-21-21 0,0 0 16,-21 0-16,21 0 0,1 0 16,-22-1-16,0 1 0,0 0 0,0 0 15,21 0-15,-21 0 0,0 42 32,0 0-17,-21 21-15,-1-21 0,22 22 0,-21-1 16,0 0-16,21 1 0,-21 20 0,21 1 15,-21-22-15,21 22 0,0-1 0,0 1 16,0-1-16,0 1 0,0 20 16,0-20-16,0-1 0,0 1 0,21-1 15,-21 22-15,21-22 0,-21 1 0,0-1 16,0 1-16,0-1 0,0 1 0,0-1 16,-21-20-16,0-1 0,0 0 0,-22 1 15,22-22-15,0 21 0,0-21 0,0 1 16,-22-22-16,22 21 0,0-21 15,0 0-15,-22 0 0,22 0 16,0-21-16,0-1 0,0 22 0,21-42 16,-21 21-16,-1-21 0,1-1 0,21 1 15,0 0-15,0-22 0,0 1 0,0-1 16,0 1-16,21-22 0,22 21 0,-22-20 16,21 20-16,-21-20 0,22 20 15,-1-21-15,0 22 0,22-22 0,-22 22 16,1-1-16,20 1 0,1-1 15,-22 1-15,0 20 0,22-20 0,-43 21 0,21-1 16,-21 1-16,1 0 16,-22-1-16,21 22 0,-21 0 0,0 0 15,0 0-15,0-1 0,-21 22 16,-1 0-16,1 0 16,0 0-1,21 22-15,0-1 0,0 0 16,0 0-16,0 0 0,0 0 15,0 1-15,0-1 16,21-21-16,-21 21 0,0 0 0,0 0 16,21-21-16,1 0 31,-1 0-31,0 0 16,0 0-1,0 0 1,0-21-1,1 0-15,-22 0 16,21 21-16,0-21 0,-21-1 0,21 1 16,-21 0-16,0 0 0,21 0 15,-21 0-15,0-1 0,21 22 16,-21 22 0,0-1-1,0 0-15,-21 0 0,21 0 16,-21 0-16,21 1 0,0-1 15,0 0-15,0 0 0,0 0 16,0 0-16,0 1 16,21-22-16,0 0 15,1 0-15,-1 0 0,0 0 16,0-22-16,-21 1 16,21 21-16,-21-21 0,21 21 0,-21-21 15,0 0-15,0 0 0,0-1 16,0 1-16,0 42 47,0 1-47,-21-1 0,21 0 15,0 0-15,0 0 16,21-21 0,-21 21-16,22-21 0,-1 0 15,0 0-15,0 0 0,0 0 0,0 0 16,1-21-16,-1 21 0,0-21 15,0 0-15,0 0 0,-21 0 16,0-1-16,0 1 0,21 0 16,-21 0-16,0 0 0,-21 21 31,21 21-15,0 0-16,-21 0 0,21 0 15,-21 1-15,21-1 0,0 0 16,-21 0-16,21 0 0,0 0 15,0 1-15,0-44 47,0 1-31,0 0-16,0 0 0,21-21 16,-21 20-16,21 1 15,-21 0-15,21 0 0,-21 0 16,0 0-16,21 21 0,-21-22 0,22 22 15,-1 0-15,-21 22 32,0-1-32,0 0 0,0 0 0,0 0 15,0 0-15,0 1 0,0-1 16,0 0-16,0 0 0,0 0 16,0 0-1,0-42 16,0 0-15,0 0-16,0 0 0,0 0 16,21-1-16,0 1 0,-21 0 15,21 0-15,0 0 0,-21 0 16,22 21-16,-22-22 0,21 22 16,-21 22-16,0-1 15,0 0-15,0 0 0,0 0 16,0 0-16,0 1 0,0-1 15,0 0-15,0 0 0,0 0 16,0-42 31,21 0-31,0 21-16</inkml:trace>
  <inkml:trace contextRef="#ctx0" brushRef="#br0" timeOffset="33035.36">25612 3556 0,'21'0'47,"0"0"-47,0 0 16,0 0-16,0 0 0,1 0 0,-1 0 16,0 0-16,0 0 0,0-21 0,0 21 15,1-21-15,-1 0 16,-21-1-16,0 1 15,-21 21-15,-1 0 16,1 0-16,0 0 0,0 0 0,0 0 16,0 0-16,-1 21 0,22 1 15,-21-1-15,0 0 0,21 0 0,-21 0 16,21 0-16,0 1 0,0-1 16,0 0-16,0 0 0,0 0 15,21-21 1,0 0-1,0 0-15,1 0 0,-1 0 0,0 0 16,0-21-16,0 21 0,0-21 16,1 0-16,-1 0 15,0-1-15,-21 1 0,21 0 16,0 21-16,-21-21 0,0 0 16,21 21-16,-21 21 31,-21 0-16,21 0-15,-21 0 0,21 1 16,0-1-16,-21-21 0,21 21 16,-21-21-16,21 21 0,0-42 62,0 0-46,0 0-16,0-1 0,21 22 0,0-21 15,-21 0-15,21 0 0,0 0 16,-21 0-16,22 21 0,-22-22 16,21 22-16,-21 22 15,0-1-15,0 0 16,0 0-16,0 0 0,0 0 16,0 1-16,0-1 0,0 0 15,0 0-15,21-21 47,0 0-47,0 0 0,-21-21 16,0 0-16,21 0 0,-21-1 15,22 1-15,-22 0 0,21 0 16,-21 0-16,0 0 0,21-22 0,0 1 16,0 21-16,-21-22 0,21 1 0,1 21 15,-22-21-15,21-1 0,-21 22 16,0 0-16,0 0 0,0 0 15,0 42 1,-21 0-16,21 0 16,-22 21-16,1-20 0,0 20 15,21 0-15,-21 1 0,0-22 0,21 21 16,-21 0-16,21-20 0,0 20 0,0-21 16,0 0-16,0 0 0,0 1 15,0-1-15,0 0 0,0 0 0,21-21 31,0 0-31,0 0 0,0-21 16,-21 0 0,21 0-16,-21-1 0,0 1 15</inkml:trace>
  <inkml:trace contextRef="#ctx0" brushRef="#br0" timeOffset="33232.24">26098 3366 0,'-21'21'16,"0"-21"-16,21 21 0,21-21 16,0 21-1,1-21-15,-1 0 16,0 0-16,0 0 0,0 0 0,0 0 16,1-21-16,-1 21 15,-21-21 1,21 21-16,0 0 0</inkml:trace>
  <inkml:trace contextRef="#ctx0" brushRef="#br0" timeOffset="33683.5">26776 3662 0,'0'21'109,"-21"0"-93,21 0-16</inkml:trace>
  <inkml:trace contextRef="#ctx0" brushRef="#br0" timeOffset="33887.6">26691 4085 0,'0'21'15,"0"1"-15,0-1 0,0 0 16,0 0-16,0 0 0,0 0 0,-21 1 16,0-1-16,0 0 0,21 0 15,-22 0-15,1 0 0,-21 1 0,21-1 16,0-21-16,-22 21 0,1 0 15,21 0-15,-22 0 0,1 1 16,21-1-16,-21-21 0,-1 21 0</inkml:trace>
  <inkml:trace contextRef="#ctx0" brushRef="#br0" timeOffset="58918.2">1016 7599 0,'0'0'0,"-85"-21"0,22-22 0,-1 1 0,22 21 15,21-21-15,21 20 0,0 1 16,21 21-16,0 0 16,0 0-16,0 0 0,22 0 15,-22 0-15,0 0 0</inkml:trace>
  <inkml:trace contextRef="#ctx0" brushRef="#br0" timeOffset="60400.09">825 7514 0,'0'-21'16,"-21"0"-16,21 0 15,0 0-15,-21-1 16,21 1-16,0 64 47,0-22-47,0 21 0,0-21 16,0 22-16,21 20 0,-21-21 0,0 1 15,0 20-15,0 1 16,0 20-16,0 1 0,0-21 0,0 20 15,0 1-15,0 0 0,0-1 16,-21-20-16,21 20 0,-21 1 0,21-21 16,0 20-16,0-20 0,-21-1 15,21-20-15,0 20 0,0-21 0,-21 1 16,21-1-16,0-21 0,0 0 16,0 1-16,0-1 0,0-42 46,0-22-46,0 22 0,0 0 0,0-21 16,0-1-16,0 1 16,0 0-16,0-1 0</inkml:trace>
  <inkml:trace contextRef="#ctx0" brushRef="#br0" timeOffset="60767.88">677 7768 0,'0'0'0,"-21"-21"0,0 0 0,-21 0 0,20 0 16,-20-1-16,21 1 0,0 0 15,0-21-15,-1 21 0,1-1 0,21 1 16,0-21-16,0 21 16,21-22-16,22 1 0,-1 21 0,22-21 15,-22 20-15,21 1 0,1 0 16,21 0-16,-22 21 0,22 0 0,-22 0 15,1 21-15,-1 0 0,-20 22 16,-1-1-16,-21 0 0,-21 22 0,0-22 16,-21 22-16,-21-1 0,-1 1 15,1-22-15,0 21 0,-22 1 16,1-1-16,-1 1 0,22-22 0,-22 22 16,22-22-16,0 0 0,-1-20 15,1 20-15,21-21 0,0 0 0,21 0 16,21-21-1,0 0-15,21 0 16,-21 0-16,22-21 0,-1 0 0,0 21 16</inkml:trace>
  <inkml:trace contextRef="#ctx0" brushRef="#br0" timeOffset="61523.45">1376 8319 0,'0'-43'15,"-21"43"-15,21-21 16,-22 21-16,1 0 0,0 0 16,0 21-1,0 0-15,21 1 0,0 20 16,-21-21-16,21 21 0,-22 1 15,22-1-15,0 0 0,-21 1 0,21 20 16,0-20-16,0-1 0,0 0 16,0 1-16,0-22 0,0 0 0,0 0 15,21 0-15,-21 0 0,22-21 16,20 0-16,-21 0 0,0 0 0,0-21 16,22 0-16,-22 0 0,0 0 15,21 0-15,-20-22 0,-1 22 0,21-21 16,-21 21-16,-21-22 0,21 22 15,-21-21-15,0 21 0,0-22 16,0 22-16,0 0 0,0 0 16,0 0-16,0-1 0,-21 22 31,21 22-31,-21-22 0,21 21 16,0 0-16,0 0 0,0 0 15,0 0-15,0 1 0,0-1 0,0 0 16,0 0-16,0 0 0,0 0 15,21-21 1,0 0-16,22 0 16</inkml:trace>
  <inkml:trace contextRef="#ctx0" brushRef="#br0" timeOffset="62067.67">2117 7705 0,'0'0'16,"0"-21"-16,-43-43 16,22 64-16,0 0 0,0 0 15,0 0-15,-1 21 0,22 0 16,-21 22-16,21-22 0,-21 21 16,21 1-16,0 20 0,0 1 0,0-1 15,0 1-15,0-1 0,0 1 16,0-1-16,0 1 0,0-1 15,-21 1-15,21-22 0,-21 21 0,21-20 16,0-1-16,0 0 0,0 1 16,-21-22-16,21 21 0,0-21 0,0 1 15,0-1-15,-22-21 16,22 21-16,0-42 16,0 0-16,0-1 15,0 1-15,0-21 0,22 21 16,-1 0-16,0-22 0,0 22 15,0 0-15,0 0 0,1 0 16,-1-1-16,21 22 0,-21 0 0,22-21 16,-22 21-16,0 0 0,21 0 0,-21 0 15,1 21-15,-1 1 0,-21-1 16,21-21-16,-21 21 0,0 0 0,0 21 16,-21-20-16,-22-1 0,22 21 15,0-21-15,-21 22 0,21-22 0,-22 21 16,1-21-16,21 0 0,0 1 15,-1-22-15,-20 21 0,21 0 16,0-21-16,21-21 16,0 0-1,0-1-15,21 1 0,-21 0 0,21-21 16,0 21-16,0-22 0,22 1 16</inkml:trace>
  <inkml:trace contextRef="#ctx0" brushRef="#br0" timeOffset="62931.69">2540 7768 0,'0'0'0,"21"-42"0,-21 21 0,0 0 0,21-22 16,0 22-16,-21 0 16,0 42-1,0 0 1,0 0-16,0 22 0,0-1 0,-21 0 15,21 22-15,-21-1 0,0 22 16,21-21-16,-21 20 0,0-20 16,-1 20-16,1-20 0,0-1 0,0 1 15,0-1-15,0-20 0,21 20 0,0-20 16,0-22-16,0 21 0,0-21 16,0 0-16,0 1 0,0-1 0,21-21 15,0 0-15,0 0 16,0 0-16,0-21 0,22-1 0,-22 1 15,0 0-15,0 0 0,0 0 16,1-22-16,-1 22 0,0 0 16,0-21-16,0 21 0,0-22 0,-21 22 15,22 0-15,-22 0 0,0 0 16,0 42 0,0 0-1,0 0-15,0 0 0,0 0 16,0 1-16,0-1 0,0 0 0,0 0 15,0 0-15,0 0 0,0 1 16,0-1-16,21-21 16,0 0-1,0 0-15,0-21 16,0 21-16,1-22 0,-1 1 16,0 0-16,0 0 0,0 0 0,0 0 15,1-22-15,-1 22 0,0 0 16,21 0-16,-21 0 0,1-1 0,-1 22 15,0-21-15,0 0 0,0 21 0,0 0 16,1 0 0,-22-21 15,0 0-15,0 0-1,0-1 1,-22 22-16,1 0 15,0 0-15,0 0 16,0 22-16,0-1 16,-1 0-16,22 0 0,-21 21 15,0-20-15,0 20 0,0-21 0,0 21 16,21-20-16,-22 20 0,1-21 16,21 21-16,-21-20 0,21 20 0,0-21 15,0 0-15,0 0 0,21 1 16,0-22-16,1 0 0,-1 0 15,0 0-15,0 0 0,0 0 16,0 0-16,22-22 0,-22 1 0,0 21 0,0-21 16,0 21-16,1-21 15,-1 0-15,0 21 0,-21-21 0,21-1 16,0 1-16,-21 0 0</inkml:trace>
  <inkml:trace contextRef="#ctx0" brushRef="#br0" timeOffset="63235.52">3111 8001 0,'0'0'0,"-21"0"0,0 21 16,21 0-16,-21-21 0,21 22 0,21-22 46,0 0-46,-21-22 0,21 22 0,1-21 16,-22 0 0,-22 21-1,1 0-15,0 0 0,0 0 0,0 21 16,0-21-16,-1 21 16,1 1-16,0-22 0,21 21 15,-21 0-15,21 0 0,21-21 16,0 0-1</inkml:trace>
  <inkml:trace contextRef="#ctx0" brushRef="#br0" timeOffset="66276.8">1736 5482 0,'0'0'16,"0"-21"-16,0 0 0,0 0 0,0 0 0,0-1 15,0 1-15,0 42 31,0 1-31,0 20 16,0 0-16,0 1 0,0 20 0,0 22 16,0-22-16,0 22 0,0 0 15,0-1-15,0 1 0,-22 0 0,1-1 16,21 1-16,-21 0 0,21-1 16,0-20-16,0-1 0,0 1 0,0-1 15,0-20-15,0-1 0,0 0 0,0 1 16,0-22-16,0 0 15,0 0-15,0 0 0,0-42 32</inkml:trace>
  <inkml:trace contextRef="#ctx0" brushRef="#br0" timeOffset="66683.12">1397 6562 0,'0'0'0,"-21"-21"0,0-22 16,-1 43-16,1-21 0,21 0 15,-21 21-15,21 21 16,0 0 0,0 0-16,0 1 0,0 20 15,21-21-15,-21 21 0,0-20 16,21 20-16,1-21 0,-22 0 0,21 0 16,-21 1-16,21-1 0,0 0 15,-21 0-15,21-21 0,0 0 0,1 21 16,-1-21-16,0 0 0,0 0 15,0 0-15,0 0 0,22-21 0,-22 0 16,0 21-16,0-21 0,22 0 0,-22-1 16,0-20-16,0 21 0,0 0 15,0 0-15,1-1 0,-22 1 16,0 0-16,21 0 0,-21 42 31,0 0-31,0 0 0,-21 22 16,-1-22-16,1 21 0,0-21 15,0 1-15,0 20 0,-22-21 0,22 0 16,0 22-16,0-22 0,0 0 16,0-21-16,21 21 0,-22-21 0,44 0 31,-1 0-31,0-21 0</inkml:trace>
  <inkml:trace contextRef="#ctx0" brushRef="#br0" timeOffset="67247.33">5080 5017 0,'0'0'0,"21"-22"0,0-20 0,-21 21 0,21-21 16,-21 20-16,0 1 16,0 0-16,0 42 15,0 0-15,0 22 0,0-1 16,0 0-16,22 22 16,-22-1-16,0 1 0,0-1 0,0 22 15,0 0-15,0-1 0,0 22 0,0-21 16,-22 0-16,1-1 0,0 1 0,21 0 15,-21-1-15,0 1 0,0 0 16,-1-22-16,1 22 0,21-22 0,-21 1 16,21-1-16,-21-20 0,21 20 0,-21-21 15,21 1-15,0-1 16,0-21-16,0 22 0,0-22 0,0 0 0,0 0 16,0 0-16,0 0 0,0 1 15,-21-22 1,-1 0-1,1-22-15,21 1 0</inkml:trace>
  <inkml:trace contextRef="#ctx0" brushRef="#br0" timeOffset="67803.52">4657 6773 0,'0'0'16,"-22"-21"-16,22 0 0,0 0 0,0 0 0,-21 0 16,21-1-16,21 22 15,1 22 1,-22-1-16,21 0 0,0 0 0,0 0 15,0 0-15,0 1 0,-21-1 16,0 0-16,22 21 0,-22-21 0,21 1 16,-21-1-16,0 0 0,21 0 15,-21 0-15,0 0 0,0 1 0,0-1 16,21-21-16,0 0 16,0 0-16,1 0 15,20-21-15,-21 21 0,0-22 16,22 1-16,-1-21 0,-21 21 0,21 0 15,1-22-15,-1 1 0,-21 0 0,22 20 16,-1-20-16,-21 0 0,0 21 0,0-1 16,1 1-16,-22 0 0,0 0 15,0 0-15,-22 21 32,1 21-32,21 0 0,-21-21 0,0 21 15,21 0-15,-21 1 0,0-1 16,-1 0-16,22 0 15,-21 0-15,21 0 32,-21-21 93</inkml:trace>
  <inkml:trace contextRef="#ctx0" brushRef="#br0" timeOffset="78356.53">5376 7959 0,'0'-21'16,"21"-1"-16,1 1 16,-22 0-16,0 0 0,21 0 15,-21 0-15,0-1 0,0 1 16,0 0-16,0 0 16,0 0-16,-21 21 0,-1-21 15,1 21-15,0 0 0,-21 0 0,21 0 16,-22 0-16,1 21 0,0 0 15,20 0-15,-20 0 0,0 0 0,-1 1 16,22 20-16,0-21 0,0 21 0,0-20 16,21 20-16,0 0 0,0-21 15,21 22-15,0-1 0,0-21 0,22 22 16,-22-22-16,21 21 0,0-21 0,1 22 16,-1-22-16,0 21 15,1-21-15,-1 22 0,0-22 0,-20 21 0,-1-21 16,0 0-16,-21 22 0,0-22 15,0 0-15,0 0 0,-42 0 0,20 1 16,-20-1-16,0 0 0,-1-21 16,1 21-16,0-21 0,-1 0 0,1 0 15,-21 0-15,20 0 0,1 0 0,0-21 16,-1 21-16,1-21 0,21 0 16,-22-1-16,22 1 0,0 0 0,21 0 15,0-21-15,0 20 0,0 1 0,21 0 16,22-21-16,-22 21 0</inkml:trace>
  <inkml:trace contextRef="#ctx0" brushRef="#br0" timeOffset="78643.88">6202 7726 0,'0'0'0,"0"-21"0,0-22 16,0 22-16,-21 21 0,-1 0 15,1 21-15,0 1 0,0-1 16,0 0-16,0 21 0,21 1 0,-22 20 16,1 1-16,0-1 0,0 1 15,0-1-15,0 1 0,21-1 0,-22 1 16,1-1-16,21 1 0,-21-22 16,21 0-16,0 1 0,0-1 0,0-21 15,0 21-15,21-42 0,0 22 16,1-22-16,20 0 0,-21 0 0,0 0 15,22 0-15,-22-22 0,21 22 0,-21-21 16,0-21-16,1 21 0,-1 0 0,0-22 16</inkml:trace>
  <inkml:trace contextRef="#ctx0" brushRef="#br0" timeOffset="78811.78">6011 8255 0,'0'0'0,"-21"0"0,-21 0 0,21 21 0,-1-21 16,1 0-16,42 0 31,22 0-31,-22 0 0,21 0 16,-21 0-16,22-21 0,-1 21 0,0-21 15,1 0-15,20 0 0,-20-1 0,-1 1 16,0 21-16,22-21 0</inkml:trace>
  <inkml:trace contextRef="#ctx0" brushRef="#br0" timeOffset="80239.96">7514 8551 0,'0'0'0,"0"-21"0,-21 0 16,21 0-16,-21 0 0,21 0 16,0-22-16,0 22 15,-21-21-15,21 21 0,-22-22 0,1 1 0,0 0 16,0-1-16,0 1 0,0 0 16,-1-1-16,-20 22 0,21 0 0,-21 0 15,-1 21-15,1 0 0,0 0 16,-1 0-16,1 21 0,0 0 0,-22 21 15,22 1-15,-1 20 0,1-20 0,21 20 16,-21 1-16,20-22 0,1 21 0,0-20 16,21-1-16,0 0 0,0 1 15,0-22-15,21 21 0,0-21 0,22-21 16,-22 22-16,21-22 0,1 0 16,-1 0-16,21 0 0,-20-22 0,-1 1 15,0 0-15,1 0 0,-1-21 0,0 20 16,1-20-16,-1 21 0,-21-21 15,22-1-15,-22 1 0,0-22 0,-21 22 16,0 0-16,0-22 0,0 22 0,0 0 16,0-1-16,0 1 0,0 21 15,0 42 1,-21 21-16,21 1 0,-21-1 16,21 0-16,-22 1 0,22-1 0,0 0 15,0 22-15,0-22 0,0 0 16,0-20-16,0 20 0,0-21 0,0 0 15,22 0-15,-1 1 0,0-1 0,0-21 16,0 0-16,0 0 0,22 0 0,-1 0 16,0-21-16,1-1 0,-1 1 15,0 0-15,1 0 0,-1 0 16,0-22-16,1 1 0,-1 0 0,-21-1 16,22-20-16,-22-1 0,0 1 0,-21-1 15,0 1-15,21 21 0,-21-22 16,0 1-16,0-1 0,0 1 0,0 20 15,0 1-15,0 0 0,0 20 0,0 1 16,0 0-16,-21 21 0,21 21 16,0 0-16,0 22 15,-21-22-15,21 21 0,-21 22 16,21-22-16,0 22 0,0-1 0,-22 1 0,1-1 16,21 1-16,0-1 0,0 1 15,0-1-15,0-21 0,0 1 16,0-1-16,0 0 0,0-20 0,0 20 15,21-21-15,1 0 0,-1-21 0,21 0 16,-21 0-16,22 0 0,-1 0 0,-21 0 16,21 0-16,1-21 0,-1 0 15,-21 0-15,22 0 0,-22-1 16,21-20-16,-21 0 0,0-1 0,1 1 16,-1 0-16,0 21 0,-21-22 0,0 1 0,0 21 15,21 21-15,-21-21 0,0 42 31,0 0-31,0 0 0,0 0 0,0 22 16,0-22-16,-21 0 0,21 21 0,0-21 16,0 22-16,0-22 0,0 0 0,0 0 15,0 0-15,0 1 0,0-1 16,21-21-16,0 0 0,0 0 0,1 0 16,-1 0-16,0 0 0,21 0 0,-21 0 15,22-21-15,-1-1 0,-21 1 0,22 0 16,-1 0-16,0-21 0,1-1 0,-1 22 15,-21-21-15,21-1 0,-20 1 16,20 0-16,-21-1 0,0 22 16,22-21-16,-22 21 0,-21 42 31,0 0-31,0 0 16,0 0-1,21-21 16,-21-21-31,21 21 0,-21-21 0,0 0 16,0 0-16,21 0 0,-21-1 16,0 1-16,0 0 15,-21 21 1,0 0 0,0 21-16,0 0 0,-1 1 0,-20 20 15,21-21-15,0 21 0,-22 1 0,22-1 16,0 0-16,0 1 0,0-1 15,21 0-15,0-20 0,0 20 0,0-21 16,0 0-16,0 0 0,21 1 0,0-1 16,0-21-16,22 21 0,-22-21 0,0 0 15,21 0-15,1 0 0,-22 0 0,21 0 16,0 0-16,-20-21 0,20 21 16,-21-21-16,21-1 0,-20 1 0,-1 0 15,0 0-15,0 0 0,0-22 16,0 22-16,-21-21 0,0 0 0,0-1 15,0 1-15</inkml:trace>
  <inkml:trace contextRef="#ctx0" brushRef="#br0" timeOffset="80422.86">9483 7493 0,'0'0'0,"-22"0"0,1 0 0,0-21 15,0 21 1,21 21 31,0 0-32,-21-21-15,0 0 0</inkml:trace>
  <inkml:trace contextRef="#ctx0" brushRef="#br0" timeOffset="80608.75">8318 7853 0,'0'0'0,"-42"21"16,-43 21-16,107-42 31,-1 0-31,0-21 16,0 0-16,21 21 0,1-21 0,-1 0 15,0 0-15,22-1 0,-1 1 0,-20 0 16,20 0-16,1-21 0,-1 20 0</inkml:trace>
  <inkml:trace contextRef="#ctx0" brushRef="#br0" timeOffset="81072.55">12869 4868 0,'0'0'0,"-21"-21"0,0 0 0,0 21 0,0 0 16,-1 21-16,22 22 0,0-1 16,-21 21-16,0 22 0,21 0 0,0-1 15,0 1-15,-21 21 0,21 0 16,0 0-16,-21-1 0,21 1 0,0-21 15,0 0-15,0-1 0,0 1 0,0-22 16,0 1-16,0-1 0,0 1 0,0-22 16,0 1-16,21-1 0,-21-21 0,21 21 15,-21-20-15,0-1 16,0 0-16</inkml:trace>
  <inkml:trace contextRef="#ctx0" brushRef="#br0" timeOffset="81273.42">12425 6308 0,'-21'0'15,"21"21"-15,0 0 0,0 0 0,0 22 16,0-22-16,0 21 0,21 0 0,-21 1 16,21-1-16,-21-21 0,21 22 15,0-22-15,-21 0 0,21 0 0,1 0 16,-1 0-16,-21 1 0,21-22 0,0 0 15,0 0-15,0 0 0,1 0 16,-1 0-16,0 0 0,21 0 0,-21-22 16,22 1-16</inkml:trace>
  <inkml:trace contextRef="#ctx0" brushRef="#br0" timeOffset="81443.33">13335 6265 0,'21'-21'0,"-42"42"0,63-63 15,-21 42-15,-21 21 16,-21 0-1,0 1-15,0 20 0,-21-21 0,-1 21 16,1 1-16,-22-22 0,1 21 0,21 1 16,-22-1-16,1-21 0,20 21 0,-20-20 15,20 20-15,22-21 0,-21 0 16,21 22-16,-22-22 0,22 0 0,21 0 16,0 0-16</inkml:trace>
  <inkml:trace contextRef="#ctx0" brushRef="#br0" timeOffset="82224.88">12298 7811 0,'0'0'0,"0"-22"0,-21-62 15,21 63 1,0-1-16,-22 1 0,22-21 0,-21 21 16,21 0-16,0-1 0,0 1 0,0 0 15,-21 21 1,21-21 78,21 21-94,-21-21 15,21 21 48,-21 21-63,22 21 0,-1 1 15,-21-1-15,21 0 0,0 22 0,0-22 16,0 22-16,-21-1 0,22 1 0,-22-1 16,21 1-16,-21-22 0,0 21 0,0-20 15,21-1-15,-21-21 0,0 22 16,21-22-16,-21 0 0,0 0 16,21-21-16,0 0 0,1 0 15,-22-21-15,21 0 0,0 0 16,0-22-16,-21 22 0,21-21 0,0-1 15,1-20-15,-1 21 0,0-22 0,-21 1 16,21-1-16,0 1 0,0-1 16,1 22-16,-1-22 0,0 22 0,0 0 15,0 20-15,-21 1 0,0 0 0,21 0 16,1 42 0,-22 0-16,0 0 0,0 1 0,0-1 15,0 0-15,0 21 0,0-21 0,0 1 0,0 20 16</inkml:trace>
  <inkml:trace contextRef="#ctx0" brushRef="#br0" timeOffset="82823.53">13483 7726 0,'0'-21'0,"0"42"0,0-63 15,-21 42-15,0 0 0,0 0 16,-1 0-16,1 21 0,0 0 0,0 0 15,0 0-15,-22 0 0,22 22 0,0-1 16,-21 0-16,21 1 0,-22-1 16,22-21-16,0 22 0,0-1 15,21 0-15,0-21 0,0 1 0,0-1 16,0 0-16,42 0 0,-21-21 0,22 0 16,-1 0-16,21 0 0,-20 0 0,20 0 15,-20-21-15,20 0 0,1 0 0,-22-1 16,0 1-16,1-21 0,-1 21 0,-21-22 15,0 22-15,0-21 0,-21 0 0,0 20 16,0-20-16,0 0 0,-21-1 16,0 22-16,-21-21 0,21 21 0,-22 0 15,22 21-15,-21 0 0,-1 0 0,1 0 16,21 21-16,-21 0 0,-1 0 0,1 0 16,21 22-16,-22-22 0,22 21 15,21-21-15,0 22 0,0-22 0,0 0 16,0 21-16,21-42 0,1 21 0,20 1 15,0-22-15,22 0 0,-22 0 16,0 0-16,22 0 0,-1 0 0,-20-22 16,20 1-16,-20 21 0,20-21 0,-21-21 15,22 21-15,-22-1 0,1 1 0,-1 0 16,0 0-16,-21 0 0,22 0 0,-22-1 16,-21 44-1,0-1-15,0 0 16,-21 0-16,0 21 0,21-20 0,-22-1 15,1 21-15,0-21 16,21 0-16,-21 1 0,21-1 0,-21 0 16,21 0-16,0 0 15,0-42 1,0 0-16,0 0 0,0 0 16,0-22-16</inkml:trace>
  <inkml:trace contextRef="#ctx0" brushRef="#br0" timeOffset="82969.53">14203 7599 0,'-21'0'16,"-1"0"-1,1 21-15,0 0 16,0 0-16,21 1 0,-21-22 16,21 21-16,21 0 15,21-21-15</inkml:trace>
  <inkml:trace contextRef="#ctx0" brushRef="#br0" timeOffset="83464.87">15430 7789 0,'0'0'0,"-21"-21"0,0 21 16,0-21-16,-21 0 0,-1 0 0,1 0 15,0 21-15,-1 0 0,1 0 0,0 0 16,-22 0-16,22 0 0,-1 21 0,-20 0 16,21 0-16,-1 0 0,1 22 15,0-1-15,-1 0 0,22 1 0,-21-22 16,21 21-16,21 0 0,0 1 16,0-22-16,0 21 0,0-21 0,21 1 15,0-1-15,0-21 0,21 0 0,1 0 16,-1 0-16,0 0 0,1 0 0,-1 0 15,22-21-15,-22-1 0,21 1 0,-20 0 16,20-21-16,-20-1 0,-1 22 0,0-21 16,1-22-16,-22 22 0,0 0 0,21-22 15,-21 1-15,-21-1 0,22 1 16,-22-1-16,0-20 0,0 20 0,0-21 16,0 22-16,0-1 0,0 22 0,0 0 15,0 21-15,0-1 0,-22 22 0,1 0 16,0 22-16,0-1 0,0 21 0,0 22 15,-22-1-15,22 1 0,0 20 0,21-20 16,0 20-16,0 1 0,0-21 16,0-1-16,0 22 0,0-22 0,0-20 15,0 20-15,21-21 0,0 1 16,-21-1-16,21-21 0,22 0 0,-22 1 16,0-22-16,21 0 0,-20 0 0,20-22 15,0 1-15,22-21 0</inkml:trace>
  <inkml:trace contextRef="#ctx0" brushRef="#br0" timeOffset="84146.99">19262 5609 0,'0'0'0,"0"-21"0,0 0 16,0 0-16,0-22 0,0 22 15,0 42 1,0 1-16,0 20 0,0 21 16,0 1-16,-22-1 0,22 1 0,-21-1 15,21 22-15,-21-21 0,0-1 0,0 22 16,0-22-16,-1 22 0,22-22 0,-21 1 15,21-1-15,-21 1 0,21-1 0,0-20 16,0-1-16,0 0 16,0 1-16,0-22 0,-21 21 0,21-21 15,0 1-15,0-1 0,0 0 16,-21-21-16,0 0 16,-1-21-16,22 0 0,-21-1 15,0 1-15,21 0 0,-21-21 0,0 21 16,21-22-16,0 1 0,-21 21 0,-1-22 15,22 22-15,-21 21 0,0 0 16,21 21-16,-21 1 16,0 20-16,21-21 0,-21 21 0,21 1 15,0-1-15,0-21 0,0 22 0,0-22 16,21 0-16,21 0 0,-21 0 16,0 0-16,22-21 0,-1 0 0,22 0 15,-22 0-15,21-21 0,1 0 0,-1 0 16,1 0-16,-1 0 0,-20-1 15,20 1-15,-20-21 0,-1 21 0,0-22 16,-21 1-16,22 21 0,-22-21 0,0 20 16,0 1-16</inkml:trace>
  <inkml:trace contextRef="#ctx0" brushRef="#br0" timeOffset="84908.59">17759 7874 0,'0'0'0,"0"-21"0,-21 0 0,21 0 16,-22-1-16,22 1 0,0 0 16,0 42-1,0 0-15,0 1 0,0 20 16,0-21-16,0 21 0,0 1 0,0 20 16,0-20-16,0-1 0,-21 0 0,21 1 15,-21-1-15,21-21 0,-21 21 0,21-20 16,0-1-16,0 0 0,0 0 0,0 0 15,-21-21-15,21-21 32,0 0-32,0 0 0,0 0 0,21-22 15,-21 1-15,0 21 0,21-22 0,0 1 16,0-21-16,1 20 0,-1 1 16,0 0-16,0-1 0,0 1 0,0 21 15,1-22-15,-1 43 0,21 0 0,-21 0 16,0 0-16,1 0 0,-1 22 0,0 20 15,0-21-15,0 21 0,-21 1 0,0-1 16,0-21-16,0 22 0,0-1 16,0 0-16,0-21 0,0 22 0,0-22 15,0 0-15,0 0 0,0 0 16,0-42 0,0 0-1,0 0-15,0-21 0,0 20 0,21 1 16,1-21-16,-1 21 0,0-22 15,0 1-15,0 0 0,22-1 0,-22 1 16,21 0-16,-21 21 0,22-1 0,-1 1 16,-21 21-16,0 0 0,22 0 15,-22 21-15,0 1 0,0-1 0,-21 21 16,0 0-16,21-20 0,-21 20 0,0 0 16,0 1-16,0-22 0,0 21 0,0 0 15,-21-20-15,0 20 0,0-21 0,0 0 16,21 0-16,-22 1 0,22-1 15,-21-21-15,21 21 0,21-21 32,1-21-32,20 21 0,-21-21 15</inkml:trace>
  <inkml:trace contextRef="#ctx0" brushRef="#br0" timeOffset="85839.09">19008 8043 0,'21'-21'0,"-42"42"0,42-84 0,-21 42 0,21 0 16,-21-1-16,0 1 0,0 0 0,-21 21 15,0 0 1,-1 21-16,1 0 0,0 1 16,0-1-16,-21 0 0,20 21 0,-20-21 15,0 22-15,21-1 0,-22-21 0,22 22 16,0-22-16,0 0 0,0 0 0,21 0 16,0 0-16,0 1 0,21-22 15,0 0-15,21 0 16,-21 0-16,22 0 0,-22 0 0,21-22 15,1 1-15,-22 0 0,21 0 0,-21 0 16,0 0-16,1-22 0,-1 1 16,0 21-16,0-22 0,-21 1 0,21 21 15,-21-21-15,0 20 0,0 1 16,0 42 0,0 1-16,0 20 15,0-21-15,-21 21 0,21-20 0,-21 20 16,21-21-16,0 21 0,0-20 0,0-1 15,0 0-15,0 21 0,21-21 16,0 1-16,0-22 0,22 0 16,-22 0-16,21 0 0,1 0 0,-1 0 15,0 0-15,1 0 0,-1-22 0,0 1 16,-21 21-16,22-21 0,-22 0 0,21 0 16,-21-22-16,1 22 0,-1 0 0,0 0 15,-21-21-15,0 20 0,0 1 16,0 42-1,-21 1-15,21-1 16,0 0-16,0 0 0,0 0 16,0 0-16,0 1 0,0-1 0,0 0 15,0 0-15,0 0 0,21-21 0,0 21 16,0-21-16,0 0 0,1 0 0,20 0 16,-21 0-16,21 0 0,1 0 0,-22 0 15,21 0-15,-21-21 0,22 21 0,-22-21 16,0 0-16,0 0 0,0 0 0,1-1 15,-1 1-15,0 0 0,-21 0 16,21 0-16,-21 0 0,0-1 0,-21 44 31,0-1-15,0 0-16,21 0 0,0 0 16,0 0-16,-22 1 0,22-1 0,-21 0 15,21 0-15,0 0 0,-21 0 0,21 1 16,0-44 15,0 1-31,21 0 16,-21 0-16,21 0 0,1 0 15,-22-22-15,21 22 0,0-21 16,21 21-16,-21-22 0,22 1 0,-1 21 0,0-22 16,1 22-16,-1 21 0,0 0 15,1 0-15,-1 0 0,-21 0 0,22 21 16,-22 1-16,-21 20 0,0-21 0,0 21 15,0-20-15,0 20 0,0 0 16,0 1-16,0-22 0,-43 21 0,43-21 16,-42 0-16,42 1 0,-21-1 0,0 0 15,0 0-15,21 0 0,-22-21 0,22-21 32,0 0-32,0 0 15,0 0-15,0-1 0</inkml:trace>
  <inkml:trace contextRef="#ctx0" brushRef="#br0" timeOffset="85999.59">20193 7747 0,'0'0'0,"-21"0"16,-64 21 0,64-21-16,0 0 0,0 0 0,-1 0 15,1 0-15,0 0 16,21-21-1,0 0-15,21 21 0</inkml:trace>
  <inkml:trace contextRef="#ctx0" brushRef="#br0" timeOffset="86451.9">22500 6244 0,'0'0'0,"0"-21"0,0-64 15,0 43-15,0 21 0,0 0 16,0 0-16,0-1 0,0 1 0,0 0 15,-21 21-15,0 0 0,0 0 16,-1 0-16,1 0 0,-21 21 0,0 0 16,-1 1-16,1 20 0,-22 21 0,22 1 15,-21-1-15,-1 22 0,1 21 0,-22-21 16,21 20-16,1 1 0,-22 0 16,22 21-16,-1-21 0,22 21 0,-22 0 15,22-21-15,0 21 0,21-21 0,-1 21 16,22-22-16,0 22 0,0-21 0,0 0 15,22 0-15,20 0 0,-21 0 0,21-22 16,-20 1-16,20 0 0,0-1 16,1-20-16,-1-1 0,0 1 0,1-22 15,-1-21-15,0 0 0,1 1 0,-1-22 16,0 0-16,1 0 0,-22-22 0,21 1 16,-21-21-16,22 0 0,-22-1 0</inkml:trace>
  <inkml:trace contextRef="#ctx0" brushRef="#br0" timeOffset="86895.29">22860 7620 0,'0'0'0,"21"-21"0,85-64 15,-64 43 1,1 0-16,-22 20 0,21-20 0,-21 21 15,-21 0-15,0 0 0,0-1 0,0 1 16,-21 21-16,0 0 0,-21 0 0,-1 0 16,-20 21-16,20 1 0,-20-1 15,-1 0-15,22 21 0,-21-21 0,-1 22 16,22-22-16,-1 21 0,1-21 16,21 1-16,-21 20 0,42-21 0,0 0 15,0 0-15,0 1 0,0-1 0,0 0 0,21 0 16,21 0-16,-21 0 0,22 1 15,-1 20-15,0-21 0,1 21 16,-22-20-16,21-1 0,0 21 0,-20-21 16,-1 22-16,0-22 0,-21 0 0,0 0 15,0 0-15,0 0 0,-21 1 0,-22-22 16,22 0-16,-21 21 0,0-21 0,-1 0 16,1 0-16,0 0 0,-22 0 0,22 0 15,-1 0-15,1-21 0,21 21 16,-21 0-16,20-22 0,22 1 15,0 0-15,0 0 16,22 21-16,-1-21 0,21 0 0,0-1 16,1 1-16</inkml:trace>
  <inkml:trace contextRef="#ctx0" brushRef="#br0" timeOffset="87136.04">23537 7387 0,'0'0'0,"0"-42"0,0 21 15,-21 42 1,0 0-16,0 0 16,0 22-16,-1-22 0,1 21 15,0 0-15,0 1 0,0-1 0,0 0 0,-1 1 16,1-1-16,21 0 0,-21 1 16,21-22-16,-21 21 0,21 1 15,0-22-15,0 0 0,0 21 0,0-21 16,0 1-16,21-22 0,0 0 15,0 0-15,1 0 0,-1-22 16,0 1-16,0 21 0</inkml:trace>
  <inkml:trace contextRef="#ctx0" brushRef="#br0" timeOffset="87288.51">23177 7768 0,'-21'0'15,"42"0"-15,-63-21 0,63 21 31,0 0-15,22 0-16,-22 0 0,21 0 0,1-21 16,-1 21-16,0 0 0,1 0 0,-1-21 15,0 21-15</inkml:trace>
  <inkml:trace contextRef="#ctx0" brushRef="#br0" timeOffset="87627.96">23770 7705 0,'0'-21'15,"0"-1"1,0 1 0,21 21-16,0 0 15,1 0-15,-22 21 16,21 1-16,-21-1 0,0 0 0,0 0 16,0 0-16,0 0 0,21 22 15,-21-22-15,0 21 0,0-21 0,0 1 16,0 20-16,0-21 0,0 0 0,0 0 15,-21 1-15,0-22 32,21-22-17,0 1-15,0 0 0,0 0 16,0 0-16,21 0 0,0-1 0,0-20 16,-21 21-16,21 0 0,0-22 0,1 22 15,-1 0-15,21 0 0,-21 0 0,0 0 16,1 21-16,-1-22 0,0 1 15,0 21-15,0 0 16</inkml:trace>
  <inkml:trace contextRef="#ctx0" brushRef="#br0" timeOffset="87807.92">24236 7641 0,'0'21'32,"0"1"-32,0-1 15,0 0-15,0 0 0,0 0 16,0 0-16,0 1 0,-21-1 0,21 21 15,-22-21-15,22 0 0,0 1 0,0-1 16,0 0-16,0 0 0,0 0 16,0-42 15</inkml:trace>
  <inkml:trace contextRef="#ctx0" brushRef="#br0" timeOffset="87959.89">24257 7662 0,'0'-84'16,"0"63"0,0-1-16,0 1 15,0 42 17,0 1-32,0-1 0,21 0 15</inkml:trace>
  <inkml:trace contextRef="#ctx0" brushRef="#br0" timeOffset="88611.66">24723 7874 0,'0'0'0,"-22"21"0,-41 64 16,42-64-16,0 0 15,-1 0-15,1 1 0,0-1 16,0-21-16,21 21 0,-21-21 15,42-21 17,-21 0-32,21 21 0,0-22 0,0 1 15,-21 0-15,22 0 0,-1 0 0,0 0 16,0-1-16,0 1 16,-21 0-16,21 21 0,-21 21 31,0 0-31,0 1 0,0-1 15,0 0-15,-21 0 0,21 0 0,0 0 16,0 1-16,0-1 16,21 0-16,1-21 0,-1 0 15,0 0-15,0 0 0,21 0 0,1 0 16,-22 0-16,21 0 0,1 0 0,-1 0 16,0-21-16,1 0 0,-1-1 0,-21 1 15,0 0-15,0 0 0,1 0 16,-22-22-16,21 22 0,-21-21 0,0 21 15,0 0-15,-21-1 0,-1 1 16,1 21-16,0 0 0,0 0 0,0 0 16,0 0-16,-1 0 0,1 0 15,0 0-15,0 21 0,0 1 16,21-1-16,0 0 16,0 0-16,21-21 15,0 21-15,0 0 0,0 1 16,1-22-16,-22 21 0,21 0 0,-21 21 15,0-21-15,0 22 0,0-1 16,0 22-16,0-22 0,-43 21 0,22-20 16,0 20-16,0 22 0,-21-22 0,-1 1 15,22 21-15,-21-1 0,-1-20 16,22-1-16,-21 1 0,21-1 0,0-20 0,21 20 16,0-42-16,0 22 0,0-22 15,21-42 1,21-1-16,-21 1 0,22-21 15</inkml:trace>
  <inkml:trace contextRef="#ctx0" brushRef="#br0" timeOffset="89108.43">25696 7472 0,'21'21'31,"22"-21"-31,-1 0 0,0 0 16,1 0-16,-1 0 0,0 0 0,1 0 15,-22 0-15,0 0 0,0 0 16,0-21-16,-21 0 0,0 0 16,-21 21-1,0-22-15,-21 22 0,21 0 0,-22 0 16,22 0-16,-21 0 0,21 0 0,-22 0 16,22 0-16,0 22 0,0-1 15,-22 0-15,22-21 0,0 21 0,0 0 16,21 22-16,-21-22 0,0 0 0,-1 0 15,22 21-15,0-20 0,-21 20 0,21-21 16,-21 21-16,21-20 0,-21 20 16,21-21-16,0 21 0,0 1 0,0-22 15,0 0-15,0 21 0,0-20 0,21-1 16,0 0-16,0-21 0,1 21 16,-1 0-16,0-21 0,0 0 0,0 0 15,0 0-15,1 0 0,-1 0 16,21 0-16,-21-21 0,0 0 0</inkml:trace>
  <inkml:trace contextRef="#ctx0" brushRef="#br0" timeOffset="89401.87">26268 7514 0,'21'-21'15,"0"21"1,-21-21-16,21 21 0,0 0 15,1 0-15,-1 0 16,0 0-16,0 21 0,-21 0 16,21 0-16,-21 1 0,0 20 15,0-21-15,0 0 0,0 22 0,0-22 16,0 21-16,0-21 0,0 22 0,0-22 16,-21 0-16,0 21 0,0-21 15,0 1-15,-1-1 0,1 0 0,0 0 16,0 0-16,0 0 0,0-21 0,-22 22 15,22-22-15,0 0 0,0 0 0,0 0 16</inkml:trace>
  <inkml:trace contextRef="#ctx0" brushRef="#br0" timeOffset="89811.16">26882 7747 0,'0'0'0,"21"-21"16,-21 0-16,-21 21 31,-1 0-15,1 0-16,0 21 0,0 0 0,0-21 15,0 21-15,21 0 0,-22 1 0,1-1 16,21 0-16,-21 0 0,21 0 0,0 0 15,-21-21-15,21 22 0,0-1 16,21-21 0,0 0-16,0-21 15,1-1-15,-1 22 0,-21-21 16,21 21-16,0-21 0,-21 0 0,21 0 16,0 21-16,-21-21 15,0-1-15,22 22 0,-22 22 31,0-1-31,0 0 16,0 0-16,0 0 16,0 0-16,0 1 15,21-22 1</inkml:trace>
  <inkml:trace contextRef="#ctx0" brushRef="#br0" timeOffset="90153.48">27072 7705 0,'0'-21'15,"21"21"1,0 0 0,-21 21-1,0 0-15,22 0 16,-22 0-16,0 0 0,0 1 15,0-1-15,0 0 16,0 0 0,0-42 15,0 0-31,0 0 16,21-1-1,-21 1-15,0 0 0,21 0 16,0 0-16,0 0 15,0 21-15,1-22 16,-1 22-16,0 0 16</inkml:trace>
  <inkml:trace contextRef="#ctx0" brushRef="#br0" timeOffset="90611.25">27432 7705 0,'21'0'15,"-21"-21"1,0-1 0,-21 22-1,0 0-15,0 0 16,-1 0-16,22 22 16,0-1-16,-21-21 15,21 21-15,21-21 63,1 0-48,-22 21 32,0 0-47,-22 0 0,22 1 0,-21 20 16,0 0-16,0 1 0,0-1 0,0 0 15,-1 1-15,1 20 0,0-21 16,0 22-16,0-22 0,0 1 0,-1-1 16,22 0-16,0 1 0,-21-1 0,21 0 15,-21-21-15,21 1 0,-21-1 16,21 0-16,0 0 0,0 0 0,0-42 31,0 0-15,0 0-16,0 0 0,0-1 15</inkml:trace>
  <inkml:trace contextRef="#ctx0" brushRef="#br0" timeOffset="90964.05">27601 7747 0,'0'0'0,"21"0"0,-21-21 0,0 0 15,-21 21 17,0 0-32,0 0 0,0 21 15,0-21-15,21 21 0,-22-21 0,22 21 16,-21 0-16,21 1 0,0-1 16,21-21-1,1 21-15,-1-21 0,0 0 16,0 0-16,0 0 0,-21 21 15,0 0 17,-21-21-32,0 0 0,0 0 15,0 0-15,-1 21 0,1-21 16,0 0-16,0 0 0,0 0 16,21-21-1,0 0-15</inkml:trace>
  <inkml:trace contextRef="#ctx0" brushRef="#br0" timeOffset="91372.34">27495 6879 0,'0'0'0,"0"-21"0,-21 21 15,21-21 1,21 21 0,1 0-16,20 0 0,-21 0 0,0 21 15,22 0-15,-22 0 0,21 1 0,-21-1 16,22 21-16,-22 0 0,0 1 16,0 20-16,-21 1 0,0-1 15,0 1-15,0-1 0,0 22 0,0-22 16,0 22-16,-21-21 0,-21 20 0,20 1 15,1-22-15,-21 22 0,0 0 16,20-22-16,-20 22 0,0-22 0,-1 1 16,22-1-16,-21 1 0,0-1 0,-22-20 15,22-1-15,-1 0 0,1 1 0,-21-1 16,20-21-16,1 0 0,0 1 0,-1-1 16,1 0-16,21 0 0,0-21 15,-1 0-15,1 0 0,0 0 0,0 0 16</inkml:trace>
  <inkml:trace contextRef="#ctx0" brushRef="#br0" timeOffset="91512.26">26860 8975 0,'0'0'16,"22"0"-16,-22 21 0,21-21 0,-21 21 16,21-21-1,-42-21 16,0 21-31,-1-21 0,1 21 16,0 0-16,0 0 0</inkml:trace>
  <inkml:trace contextRef="#ctx0" brushRef="#br0" timeOffset="115394.91">1185 3450 0,'0'-21'0,"-21"0"16,0 0 0,21 0-16,-21 21 0,21-22 15,0 1-15,0 0 0,-21 21 16,21-21-16,0 0 0,0 0 15,-22-1-15,22 1 0,0 0 16,0 0-16,0 0 16,0 0-16,0-1 15,0 1-15,0 0 16,0 0-16,22 21 0,-1-21 16,21 0-16,-21-1 0,22 1 0,-1 0 15,0 0-15,22 0 0,-22 21 16,22-21-16,-1-1 0,-21 1 15,22 0-15,-22 0 0,22 0 0,-1 21 16,-20-21-16,-1 21 0,21 0 16,-20 0-16,20-22 0,-20 22 0,20 0 15,1 0-15,-1 0 0,1 0 16,-1 0-16,1 0 0,-1 0 0,1 0 16,20 0-16,-20 0 0,-1 0 0,1 0 15,-1 0-15,1 0 0,-1 0 16,1 0-16,20 0 0,-20 22 0,-1-22 15,1 0-15,-1 21 0,22-21 0,-21 0 16,-1 21-16,22-21 0,-22 0 16,1 21-16,-1-21 0,1 21 15,20-21-15,-20 0 0,-1 21 0,22-21 16,-21 0-16,20 22 0,1-22 16,0 0-16,-1 21 0,1-21 0,0 0 15,-1 0-15,22 21 0,-21-21 0,-1 0 16,1 0-16,0 21 0,-1-21 0,1 0 15,21 0-15,-21 0 0,-1 0 16,1 0-16,0 0 0,-1 0 0,1 0 16,0 0-16,20 0 0,-20 0 0,0 0 15,21 0-15,-22 0 0,22-21 16,-21 21-16,-1 0 0,1 0 16,0-21-16,-1 21 0,1 0 0,0 0 15,-1-21-15,1 21 0,0-22 0,-1 22 16,1 0-16,0-21 0,-1 21 15,1-21-15,-21 21 0,20 0 0,1-21 16,-22 21-16,22-21 0,0 21 0,-22-21 16,22-1-16,0 22 0,-1-21 0,1 21 15,0-21-15,-1 0 0,-20 21 16,20-21-16,1 0 0,-21 21 0,20-22 16,-20 1-16,20 0 0,-20 0 0,21 21 15,-22-21-15,1 0 0,20-1 16,-20 1-16,-1 0 0,1 0 15,-1 0-15,1 0 0,-1-1 0,-20 1 16,20 21-16,-21-21 0,22 0 0,-22 0 16,1 0-16,20-1 0,-21 1 0,1 0 15,-1 0-15,0 21 0,1-21 16,-1 0-16,0-1 0,-20 1 0,-1 0 16,21 21-16,-21-21 0,0 0 0,1 0 15,-1-1-15,0 1 16,-21 0-16,21 21 15,-21-21-15,0 0 16,-21 21 31,0 0-47,0 0 0,-1 21 16,1-21-16,21 21 0,-21-21 15,21 21-15,-21-21 0,0 21 0,21 1 16,0-1-16,-21 0 0,21 0 15,0 0-15,0 0 16,0 1-16,0-1 16,0 0-16,0 0 0,21 0 15,0 0-15,0 1 0,0-1 16,0 0-16,-21 0 0,22-21 16,-1 21-16,0 0 15,0 1-15,0-22 0,0 21 0,1 0 16,20 0-16,-21-21 0,21 21 0,1 0 15,-22-21-15,21 22 0,1-1 0,-1-21 16,0 21-16,22-21 0,-22 0 16,0 21-16,22-21 0,-22 0 0,22 21 15,-22-21-15,22 0 0,-1 0 0,1 0 16,-22 21-16,21-21 0,1 0 0,-1 0 16,1 0-16,-1 0 0,-20 0 0,20 0 15,1 0-15,-1 0 16,1 0-16,-1 0 0,1 0 0,-1 0 0,22 0 15,-22 0-15,1 0 0,-1 0 16,1 0-16,-1 0 0,22 0 0,-43 0 16,43 0-16,-21 0 0,-1 0 15,1 0-15,-1 0 0,1 0 0,20 0 16,-20-21-16,-1 21 0,22 0 0,-22 0 16,1 0-16,-1-21 0,1 21 0,-1 0 15,22 0-15,-21-21 0,-1 21 16,1-21-16,-1 21 0,1 0 0,20 0 15,-20-21-15,-1 21 0,22 0 16,-22 0-16,1-22 0,21 22 0,-22-21 0,1 21 16,-1 0-16,1 0 15,-1 0-15,-21-21 0,22 21 0,-1 0 16,1 0-16,-1 0 0,1-21 0,-22 21 16,22 0-16,20 0 0,-20-21 0,-1 21 15,1 0-15,-1-21 0,1 21 16,-1 0-16,1-22 0,-1 22 0,1 0 15,-1 0-15,1-21 0,-1 0 0,1 21 16,-1 0-16,1 0 0,-1-21 0,1 21 16,21 0-16,-22 0 0,1-21 15,-1 21-15,22 0 0,-22 0 16,22 0-16,-22 0 0,22 0 0,0 0 16,-22 0-16,22 0 0,0 0 15,-1 0-15,-20 0 0,20 0 0,-20 0 16,-1 0-16,-20 0 0,20 0 0,-20 0 15,20 0-15,-21 0 0,1 0 0,-1 21 16,22-21-16,-22 21 0,0-21 16,1 0-16,-1 21 0,0-21 0,1 0 15,-1 0-15,0 21 0,1-21 0,-22 0 16,21 22-16,0-22 0,-20 0 16,-1 21-16,0-21 0,0 0 0,0 21 15,0-21-15,1 21 0,-1-21 16,0 0-16,-21 21 0,21-21 15,0 0-15,-21 21 0,21-21 16,1 0-16,-22 22 0,21-22 0,0 0 16,-21 21-16,21-21 15,0 21-15,0-21 0,1 21 16,-1-21-16,0 0 16,-21 21-16,21-21 15,0 0 1,-21-21 15,-21 21-15</inkml:trace>
  <inkml:trace contextRef="#ctx0" brushRef="#br0" timeOffset="133919.97">7895 10647 0,'-21'0'156,"21"-21"-109,0 0-16,0-1-15,21 1-1,0 21-15,0-21 0,1 21 0,-1-21 16,0 0-16,0 0 0,0 21 0,0-22 16,22 1-16,-22 0 0,0 0 0,21 21 15,-20-21-15,-1 0 0,0-1 16,0 22-16,0-21 0,0 21 15,1-21-15,-1 0 16,0 21 0,-42 0 77,0 0-93,21 21 0,-22-21 0,1 21 16,0 0-16,0 1 0,0-1 16,0-21-16,-1 21 0,22 0 15,-21 0-15,0 22 0,0-22 0,0 0 16,0 21-16,-1 1 0,1-22 0,0 21 16,0 0-16,21 1 0,-21-1 0,21 0 15,-21 1-15,21-1 0,0 0 16,0 22-16,0-22 0,0 22 0,0-22 15,0 22-15,0-1 0,0-21 16,0 22-16,0-22 0,0 22 0,21-22 16,-21 0-16,21 1 0,0-1 0,0-21 15,22 22-15,-22-1 0,0-21 0,0 0 16,0 22-16,0-22 0,1 0 0,-1 0 16,21 0-16,-21 0 0,0 1 0,1-1 15,-1-21-15,21 21 0,-21-21 0,0 0 16,22 21-16,-22-21 0,0 0 0,21 0 15,-20 0-15,-22 21 0,21-21 0,-42-21 47,21 0-47,-22 21 0,1-21 0</inkml:trace>
  <inkml:trace contextRef="#ctx0" brushRef="#br0" timeOffset="134618.84">12763 10139 0,'0'0'0,"-21"0"0,21-21 16,0 0 0,0-1-1,21 22 1,1 0-16,-1 0 0,0 0 16,21 0-16,1 22 0,-1-1 0,0 0 15,1 0-15,-1 21 0,21-20 0,-20 20 16,-1 21-16,0-20 0,-20 20 0,20 1 15,-21-1-15,0 1 0,-21-1 0,0 1 16,0-1-16,0 1 0,0-1 16,-21 1-16,0-22 0,-21 22 0,20-1 15,-20-21-15,0 1 0,-1 20 16,1-20-16,0-22 0,-1 21 0,1-21 16,0 22-16,-22-22 0,43 0 0,-21 0 15,-1-21-15,1 21 0,0-21 0,21 0 16,-22 0-16,22 0 0,-21 0 0,-1 0 15,22-21-15,-21 21 0</inkml:trace>
  <inkml:trace contextRef="#ctx0" brushRef="#br0" timeOffset="135263.98">9567 11070 0,'0'0'0,"-21"-21"0,0 21 0,0 0 0,0 0 15,-1-21-15,1 21 0,0 0 16,0 0-16,0 0 0,0 0 16,-1 0-16,1 21 0,21 0 15,-21 0-15,0 22 0,0-22 0,0 21 16,-1 1-16,1 20 0,21-21 0,0 1 15,0-1-15,0 22 0,0-22 16,0 0-16,0 1 0,0-22 16,21 21-16,1-21 0,-1 0 0,0 1 15,0-1-15,21-21 0,-20 21 0,20-21 16,-21 0-16,21 0 0,1 0 0,-22 0 16,21-21-16,1 0 0,-1 21 0,0-22 15,-21 1-15,22-21 0,-22 21 0,0-22 16,0 1-16,-21 21 0,0-43 0,0 22 15,0 0-15,-21-1 0,0-20 0,0 21 16,0-1-16,-22 1 0,22 0 16,-21 20-16,21-20 0,-1 21 0,-20 0 15,21 0-15,0 21 0,0 0 0,-1 0 16,1 0-16,0 0 0,0 21 0,0 0 16,21 0-16,-21 0 0,21 22 0,-22-1 15,22 0-15,0-21 0,0 22 16,0-1-16,0 0 0,0-20 0,0 20 15,0-21-15,0 0 0,22 0 16,-1-21-16,0 22 0,0-22 0</inkml:trace>
  <inkml:trace contextRef="#ctx0" brushRef="#br0" timeOffset="135652.26">10393 11049 0,'0'0'0,"0"-21"15,0 0 1,-21 21 15,21 21-31,0 21 0,0-21 16,0 22-16,0 20 0,0-20 0,-22 20 16,22 1-16,0-1 0,0 1 0,0-1 15,-21 1-15,21-1 0,0 22 0,-21-22 16,21 22-16,0-22 0,0 22 0,-21-21 15,21 20-15,0-20 0,-21 20 0,21-20 16,0 21-16,0-22 0,0 1 0,-21-1 16,21 1-16,0-1 0,0 1 0,0-22 15,0 0-15,0 1 0,0-1 16,0-21-16,0 21 0,0-20 16,0-1-16,21-21 15,-21-21 1,0-1-16,0 1 0,0-21 15,21 21-15,-21-22 0,0 1 0,0 0 16,0-22-16,0 22 0,0-22 0,0 1 16,0-1-16,0 1 0</inkml:trace>
  <inkml:trace contextRef="#ctx0" brushRef="#br0" timeOffset="135975.39">10308 11367 0,'0'0'0,"0"-22"0,0 1 0,0 0 0,0-21 16,0 21-16,0-1 0,0 1 0,0 0 16,0 0-16,0 0 0,0 0 0,21-1 15,0 1-15,-21 0 0,22 21 16,-1-21-16,0 21 0,0 0 0,0-21 16,0 21-16,1 0 0,20 0 0,-21 0 15,0 0-15,0 21 0,1 0 0,-1 0 16,-21 0-16,0 22 0,0-22 15,0 21-15,0 1 0,-21-1 0,-1-21 16,1 21-16,0 1 0,0-22 16,0 21-16,0-21 0,-1 1 0,1 20 15,0-21-15,0-21 0,0 21 0,21 0 16,-21-21-16,21 22 0,21-44 31,0 22-31,-21-21 0,21 0 16,0 0-16</inkml:trace>
  <inkml:trace contextRef="#ctx0" brushRef="#br0" timeOffset="137207.7">11197 10520 0,'0'0'0,"0"-21"0,0 0 16,0-1-16,0 1 0,0 0 15,0 42 1,0 0 0,-21 1-16,21 20 0,-21-21 0,21 21 15,0 22-15,-21-22 0,-1 1 0,22 20 16,-21 1-16,0-22 0,0 21 0,21 1 16,-21-22-16,0 22 0,21-22 0,-22 22 15,22-22-15,0-21 0,0 21 16,0-20-16,0-1 0,0 0 0,0 0 15,22 0-15,-1-21 0,0 0 0,0 0 16,0 0-16,0 0 0,1 0 16,20 0-16,-21-21 0,0 0 0,22 0 15,-22 0-15,0-1 0,21-20 0,-21 21 16,1-21-16,-1 20 0,0-20 0,0 21 16,-21-21-16,21 20 0,-21 1 0,21 0 15,-21 0-15,0 0 0,0 0 0,0 42 31,0 0-31,0 0 0,0 21 16,0-20-16,0-1 16,0 0-16,0 21 0,0-21 0,0 1 15,0-1-15,0 0 0,0 0 0,0 0 16,0 0-16,0 1 0,0-1 16,22-21-1,-1 0-15,0 0 0,0-21 16,0-1-16,0 1 0,22 0 0,-22 0 15,0 0-15,0 0 0,0-1 0,1-20 16,-1 21-16,0 0 0,0 21 0,-21-21 16,0-1-16,21 22 0,0 0 15,-21 22 1,0-1 0,0 0-16,0 0 0,0 0 15,0 0-15,0 1 0,0-1 0,0 0 16,0 0-16,0 0 15,22-21-15,-1 0 16,0 0-16,0 0 16,0-21-16,0 0 15,-21 0-15,22 21 0,-22-21 0,0-1 16,0 1-16,0 0 0,0 0 16,0 0-16,0 0 0,-22-1 15,1 1-15,0 21 0,0 0 16,0 0-16,21-21 15,-21 21-15,42 0 32,0 0-32,0-21 15,0 21-15,0 0 0,1 0 0,-1-21 16,0 21-16,21 0 0,-21 0 0,1 0 16,-1 0-16,0 0 0,0 0 0,0 0 15,0 0-15,1 0 0,-1 0 0,-21 21 16,21-21-16,-21 21 0,0 0 15,0 0-15,0 1 0,0-1 16,0 0-16,0 0 0,-21 0 16,21 0-16,-21 1 15,21-1-15,0 0 0,-22-21 16,22 21-16,0-42 47,0 0-47,0 0 15,0-1-15,0 1 0,0-21 16,0 21-16,22 0 0,-1-1 0,-21-20 16,21 21-16,0 0 0,0 0 15,0-1-15,1 1 0,-1 21 0,0-21 0,0 21 16,21 0-16,-20 0 0,-1 0 16,0 0-16,0 0 0,0 21 0,0 0 15,1 1-15,-1-22 0,0 21 0,-21 0 16,0 21-16,0-21 0,0 1 0,0-1 15,0 0-15,0 0 0,0 0 0,0 0 16,0 1-16,0-1 0,0 0 0,0 0 16,0 0-1,0-42 17,0 0-32,0 0 0,0 0 15</inkml:trace>
  <inkml:trace contextRef="#ctx0" brushRef="#br0" timeOffset="137959.07">13187 10964 0,'0'0'16,"0"-21"-16,0 0 16,-21 21-16,-1-21 15,22 0-15,-21 21 0,0 0 16,0 0-16,0 0 15,0 0-15,-1 21 0,22 0 0,0 0 16,-21 0-16,0 1 0,21-1 16,-21 0-16,21 0 0,-21 0 0,21 0 15,0 1-15,0-1 0,0 0 0,0 0 16,0 0-16,21-21 16,0 0-1,0 0 1,0-21-16,1 0 0,-1 0 15,0 0-15,-21-1 0,0 1 16,21 0-16,-21 0 0,21 0 0,-21 0 16,0-1-16,0 1 0,21 21 0,-21 21 47,0 1-47,0-1 0,0 0 15,0 0-15,0 0 0,0 0 0,0 1 16,0-1-16,22 0 15,-1-21 1,0 0-16,0 0 0,0 0 16,0 0-16,-21-21 0,22 0 15,-1 21-15,-21-22 0,21 1 0,0 0 16,-21 0-16,21 0 0,-21-22 0,0 22 16,21-21-16,1-43 0,-1 43 15,-21 0-15,0-22 0,21 22 16,0-1-16,-21-20 0,21 21 0,-21-1 15,0 1-15,21 21 0,1-22 0,-22 22 16,0 0-16,21 21 16,-21 21-1,0 22-15,0-22 0,0 21 0,0-21 16,-21 22-16,-1 20 0,22-21 0,-21 1 16,21-1-16,-21 0 0,0 1 0,21-1 15,0 0-15,0 1 0,0-1 0,0 0 16,0-20-16,0-1 0,0 21 0,0-21 15,0 0-15,21-21 0,-21 22 0,21-22 16,0 0-16,1 0 0,-1 0 16,21 0-16,-21 0 0,0 0 0,22 0 15,-22 0-15,21-22 0,-21 1 0,1 21 16,-1-21-16,21 0 0,-42 0 0,21 21 16,0-21-16,-21-1 0,22 1 0,-22 0 15</inkml:trace>
  <inkml:trace contextRef="#ctx0" brushRef="#br0" timeOffset="138322.85">12277 10541 0,'0'0'0,"0"21"0,0 0 0,21-21 15,-21 22-15,0-44 32,0 1-17,0 0 1,-21 21 78</inkml:trace>
  <inkml:trace contextRef="#ctx0" brushRef="#br0" timeOffset="138626.69">11155 10774 0,'0'0'0,"-43"21"0,22 0 0,-21 0 0,21-21 15,42 0 1,0 0-16,0 0 15,22 0-15,-1-21 0,0 21 0,22-21 16,-22 0-16,22 21 0,-22-21 0,0 21 16,1-21-16,-1 21 0,-21 0 15,21-22-15,-20 22 0,-22-21 32,-22 21-17,1 0-15,0 0 16,0 0-16</inkml:trace>
  <inkml:trace contextRef="#ctx0" brushRef="#br0" timeOffset="164319.25">21442 9821 0,'0'-21'156,"-21"21"-140</inkml:trace>
  <inkml:trace contextRef="#ctx0" brushRef="#br0" timeOffset="166263.06">21040 9737 0,'0'0'0,"-22"0"0,22-21 16,-21-1-16,0 1 0,21 0 16,-21 21-16,0-21 0,21 0 0,-21 0 15,21-1-15,0 1 0,-22 21 0,22-21 16,-21 21-16,21-21 15,0 42 32,0 0-47,0 0 0,0 1 0,0-1 16,0 0-16,0 0 0,21 21 0,-21-20 16,22 20-16,-1-21 0,-21 21 0,21 1 15,0-1-15,0-21 0,0 22 0,-21-22 16,22 21-16,-1-21 15,0 22-15,0-22 0,0 0 0,0 0 16,1 0-16,20 0 0,-21 1 0,0-1 16,0 0-16,1 0 0,20-21 0,-21 21 15,0-21-15,0 0 0,22 21 0,-22-21 16,0 22-16,21-22 0,-20 0 0,-1 0 16,21 0-16,0 0 0,-20 0 0,20 0 15,0 0-15,-21-22 0,22 1 0,-1 21 16,-21-21-16,22 21 0,-1-21 0,-21 21 15,21-21-15,1 0 0,-1 21 0,0-22 16,-20 1-16,20 0 0,0 21 16,1-21-16,-1 0 0,0 0 0,1-1 15,20 22-15,-21-21 0,22 0 16,-22 0-16,22 21 0,-1-21 0,-20 0 16,20-1-16,1 22 0,-1-21 0,-21 0 15,22 0-15,-1 21 0,-20-21 0,20 0 16,1-1-16,-1 22 0,-20-21 0,20 0 15,1 21-15,-22-21 0,21 21 0,-20 0 16,20-21-16,-20 21 0,-1 0 0,0-21 16,22 21-16,-22 0 0,0 0 0,1 0 15,-1 0-15,0 0 0,22 0 16,-22 0-16,22 0 0,-1 0 16,-20 0-16,20 21 0,1-21 0,-22 21 15,21 0-15,-20-21 0,-1 21 0,0 0 16,1 1-16,-1-22 0,0 21 0,-20 0 15,-1 0-15,0 0 0,0 0 0,0-21 16,0 22-16,1-1 0,-1 0 0,0 0 16,-21 0-16,21-21 0,0 21 0,-21 1 15,21-1-15,1 0 0,-1 0 16,-21 0-16,0 0 16,0 1-16,21-22 15,-21 21-15,0-42 63,0-1-48,0 1-15,0 0 0,21 0 16,0 0-16,0 0 0,-21-1 16,22 1-16,-1 0 0,0 0 0,0 0 15,0 0-15,22-1 0,-22 22 0,0-21 16,21 0-16,-21 21 0,22-21 15,-22 21-15,21 0 0,1-21 0,-22 21 16,21 0-16,0 0 0,1-21 16,-1 21-16,0 0 0,1 0 0,-22 0 0,21 0 15,1 0-15,-22 0 0,21 0 16,-21 0-16,0 0 0,1 0 0,-1 0 16,0 21-16,0 0 0,0 0 15,0 0-15,1 0 0,-22 1 16,21-22-16,0 21 0,-21 0 15,21-21-15,0 21 0,-21 0 0,21-21 16,1 21-16,20-21 0,-21 22 0,0-22 16,0 0-16,22 21 0,-22-21 0,21 0 15,-21 0-15,1 0 0,20 0 16,-21 0-16,0 0 0,0 0 0,1-21 16,-1 21-16,0-22 0,0 1 0,-21-21 15,21 21-15,-21 0 0,21-22 0,-21 1 16,0 0-16,0-1 0,0 1 0,22 0 15,-22-1-15,0 22 0,0-21 16,0-1-16,0 22 0,0 0 0,21 0 16,-21 0-16,0 0 0,0-1 15,0 1 1,0 0 31,-21 21-16,-1 21-31,1 0 0</inkml:trace>
  <inkml:trace contextRef="#ctx0" brushRef="#br0" timeOffset="167075.63">23008 10964 0,'0'-21'16,"0"0"-16,21 21 15,0-21-15,-21 0 0,22 21 0,-1-21 16,0-1-16,0 1 0,0 21 0,-21-21 16,21 0-16,1 0 0,-22 0 0,21-1 15,-21 1-15,0 0 0,0 0 16,-43 21-16,22 0 16,0 0-16,-21 0 0,21 0 0,-22 0 15,-20 0-15,20 21 0,1 0 16,-21-21-16,20 21 0,1 1 15,0-1-15,-1 0 0,1 0 0,21 21 16,0-20-16,-1-1 0,22 0 0,0 0 16,0 0-16,0 0 0,0 1 0,22-1 15,-1 0-15,21 0 0,-21 0 0,22 22 16,-1-22-16,0 0 0,1 0 0,20 0 16,-21 22-16,1-22 0,-1 0 0,0 0 15,1 0-15,-1 22 0,-21-22 0,0 0 16,1 0-16,-22 0 0,0 0 15,0 1-15,0-1 0,-22-21 0,1 21 16,-21 0-16,0-21 0,-1 21 0,1-21 16,0 0-16,-1 21 0,-20-21 15,20 0-15,1 0 0,0 0 0,-1 0 16,22 0-16,-21 0 0,21-21 0,0 0 16,-1 0-16,1 0 0,0 0 0,21-1 15,-21 1-15,21 0 0,0-21 0,0 21 16,0-1-16,0 1 0,0 0 0,0 0 15,0 0-15,21 21 16,0 0-16,0 0 31,1 0-15,-22 21-16,21-21 16,0 0-16,0 0 0</inkml:trace>
  <inkml:trace contextRef="#ctx0" brushRef="#br0" timeOffset="167444.93">23558 11282 0,'0'0'0,"0"-21"15,0 42 32,0 0-47,0 0 16,0 0-16,0 1 0,0-1 16,0 0-16,0 0 0,0 0 15,0 0-15,0 1 16,0-1-16,-21-21 15,21 21 1,-21-21-16,21-21 31,0 0-15,0-1-16,0 1 0,0 0 16,0 0-16</inkml:trace>
  <inkml:trace contextRef="#ctx0" brushRef="#br0" timeOffset="167635.82">23622 11070 0,'0'0'0,"21"-21"0,-21 0 16,21 0-1,0 0-15,-21-1 16,22 22 0,-22-21-16,0 42 62</inkml:trace>
  <inkml:trace contextRef="#ctx0" brushRef="#br0" timeOffset="168403.4">24257 11494 0,'0'-22'0,"0"1"0,0 0 16,0 0-16,0 0 0,0 0 15,0-1-15,0 1 16,0 0-16,0 0 0,0 0 15,-21 0-15,0-1 0,-22 1 16,22 21-16,0 0 0,0 0 0,-22 0 16,1 0-16,21 0 0,-21 0 15,20 21-15,-20 1 0,21-22 0,-21 21 16,20 0-16,1 0 0,0 0 0,0 0 16,21 1-16,0-1 0,0 0 15,0 0-15,21-21 0,0 0 16,0 0-16,22 0 0,-22 0 15,21 0-15,-21 0 0,22 0 0,-1 0 16,-21 0-16,22-21 0,-1 21 0,-21-21 16,21 0-16,-20-1 0,-1 22 15,0-21-15,0 0 0,-21 0 0,21 0 16,-42 21 15,21 21-31,-21-21 16,21 21-16,0 0 0,-21 22 15,21-22-15,-21 21 0,21-21 0,-22 22 16,22-1-16,0 0 0,0 1 0,0-1 16,0 21-16,0-20 0,0 20 0,0-20 15,0 20-15,0 1 0,0-1 0,0 1 16,0 20-16,0-20 0,0 20 0,0-20 16,0-1-16,0 22 0,0-21 15,0-1-15,0 1 0,0-1 0,0 1 0,0-22 16,0 21-16,0-20 0,0-1 0,0-21 15,-21 22-15,0-22 0,0 0 16,0-21-16,-22 0 0,22 0 0,-21 0 16,21 0-16,-22 0 0,1 0 0,0-21 15,-1 0-15,1-1 0,0-20 0,-1 0 16,-20-1-16,21 1 0,-1-21 0,1 20 16,0 1-16,-1 0 0,22-22 15,0 22-15,-21-1 0,42 22 16,0-21-16,0 0 0,0 20 0,0-20 0,0 21 15,0-21-15,21-1 0,0 1 16,21 21-16,-21-22 0,22 1 0,-1-21 0,0 20 16,1 1-16,-1-22 0</inkml:trace>
  <inkml:trace contextRef="#ctx0" brushRef="#br0" timeOffset="168899.12">24342 11134 0,'0'0'0,"0"-21"0,0-1 15,0 1 1,0 42 15,0 1-31,21-1 16,-21 21-16,0-21 0,0 0 0,0 1 15,0-1-15,0 0 0,0 0 16,0 0-16,0 0 0,0-42 47,0 0-47,0 0 16,0-21-16,0 20 0,0 1 0,0-21 15,0 0-15,0 20 0,0-20 16,0 21-16,21-21 0,0 20 0,0 1 15,0 21-15,1 0 0,-1 0 0,0 0 16,0 0-16,0 0 0,0 21 0,1 1 16,-1-1-16,0 21 0,0-21 0,0 22 15,0-22-15,-21 21 0,0-21 0,0 22 16,0-22-16,0 0 0,0 0 16,0 0-16,0 0 0,0 1 0,0-1 15,0 0-15,-21-21 16,0 0-1,21-21 1,0 0-16,0-1 16,0 1-16</inkml:trace>
  <inkml:trace contextRef="#ctx0" brushRef="#br0" timeOffset="170459.77">25125 11070 0,'0'-21'0,"0"42"0,21-42 0,-21 0 15,0 0-15,0 0 16,-21 21-16,0-22 16,-1 22-16,1 0 0,0 0 0,0 0 15,0 0-15,0 0 0,-1 0 0,1 0 16,0 0-16,0 22 0,0-1 16,0 0-16,-1 0 0,1 0 0,0 0 15,21 1-15,0-1 0,0 0 0,0 0 16,0 0-16,0 0 0,0 1 15,0-1-15,0 0 0,21-21 16,0 0-16,1 0 16,-1 0-16,0 0 0,0-21 0,0 21 15,0-21-15,1-1 0,-1 1 0,0 0 16,0-21-16,-21 21 0,21-1 0,0-20 16,-21 21-16,0 0 0,22 0 15,-22 42 16,0 0-31,0 0 0,0 21 16,0-20-16,0-1 0,0 0 0,-22 0 16,22 0-16,0 0 0,0 1 0,0-1 15,0 0-15,0 0 0,0 0 0,22 0 16,-1-21-16,0 0 0,0 0 16,0 0-16,0 0 0,43-42 15,-43 42-15,0-21 16,0 0-16,1-22 15,-1 22-15,0-21 0,0 0 0,0-1 16,-21 1-16,21 0 0,-21-22 0,22 22 0,-22-22 16,0 22-16,0-22 0,0 1 15,21 21-15,-21-1 0,0 1 0,0 21 16,0 0-16,0-1 0,0 1 0,0 0 16,0 42-1,0 22 1,0-22-16,0 21 0,0-21 0,0 22 15,0-1-15,0 0 0,-21 1 0,21-1 16,0 21-16,0-20 0,0-1 0,0 0 16,0 1-16,0-22 0,0 21 0,0 1 15,0-22-15,0 21 0,21-21 16,0 0-16,-21 1 0,21-1 0,0-21 0,0 21 16,1-21-16,20 0 0,-21 0 0,0 0 15,0 0-15,1-21 0,-1 21 16,0-21-16,0-1 0,0 1 15,0 0-15,22-21 0,-22 21 0,0-1 16,-21-20-16,21 21 0,0 0 0,1 0 16,-22-1-16,0 44 31,-22-1-31,1-21 0,21 21 16,-21 0-16,21 0 0,-21 0 15,21 1-15,-21-22 0,21 21 16,0 0-16,0 0 0,0 0 15,0 0-15,0 1 0,0-1 16,21-21-16,0 0 16,0 0-16,0 0 0,1 0 15,-1 0-15,0 0 0,0-21 16,0 21-16,0-22 0,1 1 0,-1 0 16,-21 0-16,21-21 0,0 20 0,0 1 15,0 0-15,-21 0 0,0 0 0,22 0 16,-22-1-1,0 44 1,0-1 0,-22 0-16,22 0 0,0 0 15,0 0-15,0 1 0,0-1 16,0 0-16,0 0 0,0 0 16,22-21-1,-1 0-15,0 0 16,0 0-16,0 0 15,-21-21-15,21 21 0,1-21 0,-1 0 16,-21 0-16,21-1 0,0 1 0,0 0 16,-21 0-16,21 0 0,1 0 15,-1-1-15,0 1 0,0 0 16,-21 42 15,0 0-31,0 1 0,0-1 16,0 0-16,0 0 0,0 0 15,0 0-15,0 1 0,0-1 16,0 0-16,0 0 16,21 0-16,0-21 15,1 0-15,-1 0 0,0 0 0,21 0 16,-21 0-16,1 0 0,20 0 0,-21 0 16,0-21-16,0 0 0,1 0 0,-1 0 15,0-1-15,0 1 0,0 0 0,0-21 16,1 21-16,-1-1 0,-21-20 15,0 21-15,0 0 0,0 0 0,0-1 16,-21 22 0,-1 22-1,1-1-15,0 0 0,21 0 0,-21 0 16,21 0-16,-21 1 0,21-1 0,-21 0 16,21 0-16,0 0 0,0 0 0,0 1 15,0-1-15,21 0 0,0-21 16,0 0-16,0 0 0,0 0 0,1 0 15,-1 0-15,21 0 0,0 0 16,-20 0-16,20 0 0,-21 0 0,0-21 16,22 21-16,-22-21 0,0 21 15,-21-22-15,21 1 0,-21 0 16,0 0-16,0 0 16,-21 21-16,0-21 0,0-1 15,-1 22-15</inkml:trace>
  <inkml:trace contextRef="#ctx0" brushRef="#br0" timeOffset="170835.08">25252 10710 0,'0'0'16,"42"0"0,-21-21-16,22 0 15,-1 21-15,0-21 0,22 21 16,-1-21-16,1 21 0,20-21 0,-20-1 16,-1 22-16,22-21 0,-43 21 0,22 0 15,-1 0-15,-20-21 0,-1 21 16,-21 0-16,22 0 0,-22 0 0,0 0 15,-21 21 48,0 0-47,-21-21-16,0 0 0,-1 0 15,1 0-15</inkml:trace>
  <inkml:trace contextRef="#ctx0" brushRef="#br0" timeOffset="202003.24">6816 11134 0,'0'-21'16,"0"-1"-16,0 1 16,0 0-16,0 0 15,0 0-15,0 0 0,0-1 16,0 1-16,21 0 0,0 0 16,-21 0-16,0 0 15,21 21 1,-21-22-16,0 44 47,0-1-32,0 0-15,0 0 0,0 0 0,0 22 16,0-22-16,0 21 0,0 0 0,0 1 16,-21-1-16,21 0 0,-21 1 15,21-1-15,0 0 0,-21-20 0,-1 20 16,22 0-16,0-21 0,0 22 0,-21-22 15,21 0-15,-21 21 0,21-20 16,-21-22-16,21 21 0,0 0 0,0 0 16,0 0-16,-21-21 15,21 21 1,0-42 15,0 0-15,21 21-16,-21-21 15,21 0-15,0 0 16</inkml:trace>
  <inkml:trace contextRef="#ctx0" brushRef="#br0" timeOffset="202547.44">7429 11494 0,'22'0'16,"-22"21"0,0 0 15,0 0-15,21-21-1,0 0 1,-21-21-1,21 21-15,-21-21 16,21 21-16,-21-21 0,0-1 0,0 1 16,0 0-1,0 42 32,0 0-47,0 1 31,21-22-15,1 0 0,-22-22-16,0 1 15,21 21-15,-21-21 16,0 0-16,0 0 16,-21 21 15,21 21-16,-22-21-15,22 21 16,-21 0-16,21 0 0,0 1 16,0-1-1</inkml:trace>
  <inkml:trace contextRef="#ctx0" brushRef="#br0" timeOffset="205239.42">7070 13166 0,'-22'0'15,"22"-21"1,-21-1-16,21 1 15,0 0-15,-21 0 0,21 0 16,0 0-16,-21-1 0,21 1 16,0 0-16,0 0 0,0 0 15,21 21-15,0 0 0,0 0 16,1 0-16,-1 0 0,0 0 0,0 0 16,0 0-16,0 21 0,1 0 15,-1 0-15,0 0 0,-21 22 0,0-1 16,21-21-16,-21 22 0,0-1 15,0 0-15,0 1 0,0-1 0,0-21 16,-21 21-16,0 1 0,0-1 16,-1-21-16,-20 22 0,21-22 0,0 21 15,-22-21-15,22 0 0,-21 1 0,21-1 16,-22 0-16,22 0 0,0-21 0,0 0 16,0 21-16,-22-21 0,22 0 0,0 0 15,0 0-15,0 0 0,0-21 16,-1 21-16,1-21 0,21 0 0,0 0 15,-21-1-15,21 1 0,-21 0 0,21-21 16,0 21-16,0-1 0,0-20 0,0 21 16,0-21-16,21 20 0,0 1 15,0 0-15,1 21 0,-1-21 0,0 21 16,0 0-16,0 0 0,22 0 0,-22 0 16,21 0-16,-21 21 0,0 0 15,22 0-15,-22 1 0,-21-1 0,21 0 16,0 0-16,-21 21 0,21-20 0,-21-1 15,0 0-15,0 0 0,0 0 0,0 22 16,0-22-16,0 0 0,0 0 16,0 0-16,0 0 0,0 1 15,0-1-15,0 0 47,0-42-31,22 21-16,-1-21 15</inkml:trace>
  <inkml:trace contextRef="#ctx0" brushRef="#br0" timeOffset="205623.71">7726 13610 0,'0'21'16,"0"1"-16,0-1 0,0 0 16,0-42 46,0 0-62,21-1 16,-21 1-16,0 0 0,21 21 15,-21-21-15,21 21 0,-21-21 16,0 42 15,0 0-15,0 0-16,0 0 16,0 1-16,0-1 15,-21-21-15,0 0 16</inkml:trace>
  <inkml:trace contextRef="#ctx0" brushRef="#br0" timeOffset="206535.24">9546 13187 0,'0'0'0,"0"-21"0,0 0 16,-21-1-16,0 1 0,21 0 15,-21 0-15,21 0 0,-22 0 0,1 21 0,21-22 16,-21 1-16,0 21 0,0 0 16,0 0-1,-1 21-15,1 1 0,21-1 16,0 21-16,0 0 0,-21 1 0,21-1 16,0 0-16,-21 1 0,21 20 0,0-20 15,0-1-15,0 21 0,-21-20 0,21-1 16,-21 0-16,21 1 0,-22-22 0,22 21 15,0-21-15,-21 1 0,0-1 0,21 0 16,-21 0-16,21 0 0,0 0 16,0-42 15,0 0-31,0 0 0,0 0 16,0 0-16,0-1 0,0-20 15,0 21-15,0-21 0,21 20 16,-21-20-16,21 0 0,-21-1 0,0 1 15,21 0-15,1 21 0,-22-22 0,21 1 16,0 0-16,0 20 0,0-20 0,0 0 16,1 21-16,-1-1 0,0 1 0,0 0 15,21 0-15,-20 0 0,20 0 0,0 21 16,1 0-16,-22 0 0,21 0 16,0 0-16,1 0 0,-22 0 0,21 21 15,-21 0-15,1 0 0,-1 0 0,-21 0 0,21 1 16,-21-1-16,0 0 0,0 0 0,-42 0 15,20 0-15,1 1 0,0-1 16,-21 0-16,21-21 0,-22 21 16,1 0-16,0-21 0,-1 21 0,22-21 15,-21 0-15,21 0 0,-22 0 0,22 0 16,0 22-16,0-22 0,0 0 0,-1 0 16,22 21-1,0 0 1,22-21-16,-1 21 0,0 0 0,0 0 15,0 1-15,0-1 0,22 0 16,-22 0-16,0 0 0,0 0 0,0 1 16,1-1-16,-1 0 0,0 0 0,0 0 15,0 0-15,0 1 0,1-22 16,-22 21-16,21 0 0,0-21 16,-21 21-16,21 0 15,0-21 16,0 0-15,-21-21-16,22 0 0,-1 0 16,0 0-16,-21-1 0,21 1 15</inkml:trace>
  <inkml:trace contextRef="#ctx0" brushRef="#br0" timeOffset="206879.04">10520 13145 0,'0'-22'16,"0"1"-16,0 0 47,21 21-47,0 0 0,0 0 15,0 0-15,1 0 0,20-21 16,-21 21-16,21 0 0,-20 0 0,20-21 15,0 21-15,1 0 0,-22 0 16,21-21-16,0 21 0,-20-22 0,20 22 16,-21 0-16,0 0 0,0 0 0,1 0 15,-22-21-15,21 21 0,-42 0 32,-1 0-17,1 0-15,0 0 0,0 21 0,-21-21 16,20 0-16,1 22 0,0-22 15,0 0-15,0 0 0,0 0 0,-1 21 16</inkml:trace>
  <inkml:trace contextRef="#ctx0" brushRef="#br0" timeOffset="207207.86">10816 13039 0,'0'21'78,"0"0"-78,0 0 16,0 0-16,0 1 0,0-1 16,-21 21-16,21-21 0,0 0 0,0 22 15,-21-22-15,0 0 0,21 21 0,-22-20 16,22-1-16,0 21 0,0-21 16,-21 0-16,21 1 0,0-1 0,-21 0 15,21 0-15,0 0 0,0 0 16,0 1-16,0-1 47,-21-21 0,0 0-47,0 0 15</inkml:trace>
  <inkml:trace contextRef="#ctx0" brushRef="#br0" timeOffset="208458.67">6921 14478 0,'0'0'0,"-21"21"16,21 0-1,-21-21-15,21 22 16,-21-22-16,0 0 31,42 0 16,-21-22-47,21 22 16,-21-21-16,21 21 0,0 0 0,1 0 15,-1-21-15,0 21 16,0 0-16,0 0 0,0 0 16,1 0-16,-1 0 0,0 21 0,0 0 15,0-21-15,0 22 0,-21-1 0,22 0 16,-22 0-16,0 21 0,0-20 15,0-1-15,0 0 0,-22 0 0,1 0 16,0 0-16,0 1 0,0-1 16,0 0-16,-1 0 0,-20 0 0,21 0 15,0 1-15,0-22 0,-1 21 0,1-21 16,0 21-16,0-21 0,0 0 16,0 0-16,-1 0 0,22-21 46,0 0-46,22 21 0,-1-22 16,0 1-16,0 21 0,0 0 16,0 0-16,1-21 0,-1 21 0,0 0 15,21 0-15,-21 0 0,1 0 0,-1 0 16,0 0-16,0 0 0,0 21 0,0-21 16,1 21-16,-1-21 0,0 22 0,-21-1 15,0 0-15,21 0 0,0 0 16,-21 22-16,0-22 15,0 0-15,0 0 0,0 0 0,0 0 16,-21 22-16,0-22 0,0 0 0,0 0 16,-1 0-16,1 1 0,-21-1 0,21 0 15,0-21-15,-1 21 0,-20-21 0,21 0 16,0 21-16,0-21 0,-1 0 0,1 0 16,0 0-16,0 0 0,0 0 0,0 0 15,-1 0-15,1-21 0,0 0 16,0 0-16,0 0 0,21-1 15,0 1-15,0 0 0,-21 21 16,21-21-16,0 0 31,21 21 1,0 0-32,0 0 15,0-21-15</inkml:trace>
  <inkml:trace contextRef="#ctx0" brushRef="#br0" timeOffset="208720.52">7768 14986 0,'0'0'0,"0"-21"16,0 0-16,0 0 15,0-1 1,0 1 0,0 42 46</inkml:trace>
  <inkml:trace contextRef="#ctx0" brushRef="#br0" timeOffset="209656.48">9250 14669 0,'0'0'0,"-43"-22"15,43 1-15,-21 21 16,0 0-1,21 21 1,0 22-16,0-22 16,0 0-16,0 21 0,0-20 0,0 20 15,0 0-15,0-21 0,0 22 0,0-22 16,0 21-16,0-21 0,0 1 16,0-1-16,0 0 0,0 0 0,0 0 15,0 0-15,0 1 16,-21-22-16,21 21 15,0-42 17,0-1-32,0 1 0,0 0 15,0 0-15,0 0 0,0-22 0,0 22 16,0 0-16,0-21 0,0 21 0,21-22 16,-21 22-16,0 0 0,0-21 0,21 20 15,0 1-15,-21-21 0,22 21 0,-22 0 16,0-1-16,21 22 0,0-21 15,0 21-15,0 0 16,0 0-16,1 0 16,-1 21-16,-21 1 0,0-1 15,0 21-15,21-21 0,-21 22 0,0-22 16,21 0-16,-21 21 0,0-21 16,0 22-16,0-22 0,0 0 0,0 0 15,0 0-15,21 22 16,-21-22-16,21-21 0,1 0 31,-1 0-15,-21-21-16,21 0 0,0-1 15,0 1-15,0 0 0,1-21 0,-1 21 16,0-1-16,0 1 0,0-21 0,0 21 16,1-22-16,-1 22 0,0 0 0,21 0 15,-21-21-15,1 42 0,-1-22 0,21 1 16,-21 21-16,0 0 0,1 0 0,-1 0 15,0 0-15,0 0 0,-21 21 0,0 1 16,21-1-16,-21 0 0,0 0 0,0 21 16,0-20-16,0 20 0,0 0 0,0 1 15,0-22-15,-21 21 0,21 0 16,0 1-16,0-22 0,-21 21 0,21 1 16,-21-22-16,21 21 0,-21-21 15,21 0-15,0 1 0,0-1 0,0 0 16,0 0-16,0-42 31,0 0-15,21 0-16,-21-22 0</inkml:trace>
  <inkml:trace contextRef="#ctx0" brushRef="#br0" timeOffset="210024.27">10880 14817 0,'0'0'16,"0"-21"-16,0-1 0,0 1 0,0 0 16,0 0-16,0 0 0,0 0 15,0-1-15,0 44 31,0-1-15,0 0-16,0 0 0,0 0 0,0 0 16,0 22-16,0-22 0,0 21 15,0-21-15,-22 22 0,22-22 0,-21 0 16,0 21-16,21-20 0,-21-1 0,21 0 16,-21 0-16,0 0 0,21 0 0,-22 1 15,22-1-15,-21-21 0,21 21 16,-21-21-16,21-21 31,0 0-31,0-1 0,0 1 16,0 0-16</inkml:trace>
  <inkml:trace contextRef="#ctx0" brushRef="#br0" timeOffset="210311.63">10753 14669 0,'0'0'0,"21"-22"0,0 1 16,0 21-1,0-21-15,0 21 0,1 0 16,-1 0-16,0 21 0,0 0 16,0-21-16,0 22 0,1-1 0,-1 0 15,0 21-15,0-21 0,0 1 0,-21-1 16,21 21-16,1-21 0,-1 0 0,-21 1 16,0-1-16,21 0 0,-21 0 0,21 0 15,-21 0-15,0 1 0,0-1 16,0 0-16,0 0 15,0 0 1,0-42 15,0 0-15,0 0-16,0 0 0,0-1 0</inkml:trace>
  <inkml:trace contextRef="#ctx0" brushRef="#br0" timeOffset="210575.48">11493 14584 0,'0'0'0,"22"-21"0,-1 0 0,0-1 0,0 1 16,0 0-16,-21 0 15,21 21-15,-21-21 0,22 21 0,-22 21 32,0 0-32,-22 0 0,1 0 15,0 1-15,0-1 0,0 21 0,0-21 16,-1 22-16,1-22 0,-21 21 0,21 0 15,-22-20-15,22 20 0,0-21 0,-21 21 16,21-20-16,-1-1 0,1 21 0,0-21 16,0 0-16,0-21 0,21 22 0,0-1 15,-21-21-15,21 21 16,-22-21 0</inkml:trace>
  <inkml:trace contextRef="#ctx0" brushRef="#br0" timeOffset="211407">7408 15854 0,'0'21'62,"0"0"-62,0 0 0,-21 1 16,21 20-16,-21 0 0,21-21 0,-21 22 15,21-1-15,0 0 16,-21-20-16,21 20 0,-22 0 0,22-21 16,-21 1-16,21-1 0,0 0 0,0 0 0,0 0 15,21-21 16,1 0-15,-1-21-16,0 21 0,0-21 0,0 21 16,0-21-16,1 21 0,20-21 0,-21 21 15,0-22-15,22 22 0,-22-21 16,21 21-16,-21-21 0,0 21 0,22-21 16,-22 0-16,0 21 0,0-21 0,0 21 15,1-22-15,-22 1 0,0 0 16,21 21-16,-21-21 15,0 42 1,0 0 0,-21 0-16,21 1 0,0-1 0,-22 21 15,1-21-15,21 22 0,-21-22 0,21 21 16,-21-21-16,21 0 0,0 22 0,0-22 16,-21 0-16,21 0 0,-21 0 15,21 1-15,0-1 0,0 0 16,0-42 31,0 0-47,0-1 0,0 1 15</inkml:trace>
  <inkml:trace contextRef="#ctx0" brushRef="#br0" timeOffset="211606.89">8213 16193 0,'0'0'16,"21"21"-16,0 0 0,-21 0 63,21-21-32</inkml:trace>
  <inkml:trace contextRef="#ctx0" brushRef="#br0" timeOffset="214471.25">10054 16320 0,'0'0'0,"-21"0"15,21-22 17,0 1-32,0 0 15,0 0-15,0 0 0,0 0 0,0-1 16,0 1-16,-21 0 0,21 0 0,-21 0 16,21 0-16,-22 21 0,22-22 0,-21 1 15,0 0-15,0 21 0,0-21 0,0 21 16,-1 0-16,1 0 0,-21 0 15,21 0-15,0 21 0,-1 0 0,-20 0 16,21 22-16,0-1 0,0-21 0,-1 22 16,1-1-16,0 0 0,0 1 0,21-22 15,0 21-15,0 0 0,0-20 0,0-1 16,0 21-16,0-21 0,0 0 16,0 1-16,21-1 15,0-21-15,0 0 0,1 0 16,-1 0-16,0 0 0,0 0 0,21 0 15,-20-21-15,-1-1 0,21 1 0,-21 0 16,0 0-16,22 0 0,-22-22 0,0 22 16,0 0-16,0 0 0,1-21 0,-22 20 15,21 1-15,0 0 0,-21 0 0,0 0 16,21 0-16,0-1 0,-21 44 31,0-1-15,0 0-16,0 0 0,0 0 0,0 22 15,0-22-15,0 0 0,0 0 16,0 0-16,0 22 0,0-22 0,0 0 16,0 0-16,0 0 0,21-21 15,-21 21-15,22-21 0,-1 0 16,0 0-16,0 0 0,0 0 16,0 0-16,1-21 0,-1 0 0,0 0 15,0 0-15,0 0 0,0-1 0,1 1 16,20 0-16,-21-21 0,0 21 0,0-22 15,-21 22-15,22-21 16,-22 21-16,0-1 0,0 1 0,0 0 0,0 0 16,-22 21-1,1 21 1,21 0-16,0 0 0,-21 1 16,21-1-16,0 0 0,0 0 0,21 0 15,-21 0-15,21 1 0,-21-1 16,22 0-16,-1 0 0,-21 0 0,0 0 15,21-21-15,0 22 0,-21-1 0,21 0 16,-21 0-16,21 21 16,1-20-16,-1-22 15,0 0 1,0 0-16,0 0 16,0 0-16,1 0 0,20 0 0,-21-22 0,21 1 15,-20 21-15,20-21 0,0 21 16,1-21-16,-1 0 0,0 0 0,1-1 15,-1 1-15,0 0 0,-21 0 0,22 0 16,-22 0-16,0-1 0,0 1 0,-21 0 16,0 0-16,0 0 0,0 0 0,0-1 15,0 1-15,-21 21 16,0 0 0,0 0-16,0 0 0,21 21 15,-22 1-15,1-1 0,0 0 0,0 0 16,0 0-16,0 0 0,-1 22 15,22-22-15,0 0 0,-21 0 0,21 0 16,0 1-16,0-1 0,21-21 16,1 0-1,-1 0-15,0 0 0,0 0 0,0 0 16,0 0-16,1-21 0,-1 21 0,0-22 16,0 1-16,21 0 0,-42 0 0,22 0 15,-1 0-15,0-1 0,-21 1 0,0 0 16,21 21-16,-21-21 0,0 0 15,0 0-15,0 42 32,-21 0-17,21 0-15,0 0 0,-21 0 0,21 22 16,-21-1-16,21-21 0,-22 22 0,22-1 16,0 0-16,0 1 0,0-1 0,0 21 15,0-20-15,0 20 0,0-20 0,22 20 16,-1-21-16,0 22 0,-21-1 0,21 1 15,0-1-15,-21 1 0,21-1 0,-21-20 16,0 20-16,0 1 0,0-22 16,0 22-16,0-22 0,0 0 0,0-21 15,0 22-15,-21-22 0,0 0 0,0 0 16,0 0-16,0-21 0,-1 0 0,1 0 16,0 0-16,0-21 15,21 0-15,0 0 0,-21 0 0,0-22 16,21 22-16,-22-21 0,22 0 0,0-1 15,0-20-15,0 20 0,0 1 16,22-21-16,-1 20 0,0-20 0,21 20 16,-21-20-16,22-1 0,-1 22 0,0-21 15,1 20-15,20-20 0,-20-1 0,20 1 16,1-1-16,-22 22 0,21-22 0,1 1 16,-1-1-16,-20 1 0,-1 21 15,0-22-15,1 22 0,-22-1 0,0 1 16,-21 0-16,0 21 0,0-1 0,0 1 0,0 0 15,-21 0-15,-21 21 0,20 0 16,1 0-16,0 0 0,0 21 0,0 0 16,0 0-16,-1-21 0,22 43 15,-21-22-15,21 0 0,0 0 0,0 22 16,0-22-16,0 0 0,0 0 0,0 0 16,0 0-16,0 1 0,21-1 0,1 0 15,-1 0-15,0 0 0,0-21 16,0 0-16,0 21 0,1-21 0,-1 0 15,0 0-15,0 22 0,0-22 16,0 0-16,1 0 16,-22 21-16,21-21 0,0 0 15,0 0 1,0 0 0,0 0-16,1 0 15,-1-21-15,0-1 0,0 1 16,0 0-16,0 0 0,22-21 0,-22 20 15,0-20-15,0 21 0,22-21 16,-22-1-16,0 22 0,0-21 0,0 21 16,0-22-16,1 22 0,-1 0 0,-21 0 15,0 42 1,0 0-16,0 0 16,0 0-16,-21 22 0,-1-22 0,22 21 15,-21-21-15,21 22 0,0-22 0,0 0 16,0 0-16,0 0 0,0 1 0,0-1 15,0 0-15,0 0 0,0 0 16,21-21-16,1 0 16,-1 0-16,21 0 0,-21 0 0,0 0 15,1-21-15,-1 0 0,21 21 0,-21-21 16,0 0-16,1-1 0,-1-20 0,0 21 16,0 0-16,0-22 0,0 22 15,1 0-15,-1 0 0,-21 0 0,0 0 16,0-1-16,0 44 31,0-1-31,0 0 16,0 0-16,-21 0 0,21 0 0,0 1 15,0-1-15,0 0 0,0 0 16,0 0-16,21 0 0,0-21 16,0 0-16,0 22 0,0-22 0,22 0 15,-22 0-15,21 0 0,-21 0 0,22 0 16,-22 0-16,21-22 0,-21 22 15,1-21-15,20 0 0,-21 0 0,0 0 0,-21 0 16,21-1-16,1 1 0,-22-21 0,0 21 16,0 0-16,0-1 0,0 1 15,0 0-15,0 42 32,0 0-32,0 1 0,0-1 15,-22 21-15,22-21 0,0 0 16,-21 1-16,21-1 0,0 0 0,0 0 15,0 0-15,0 0 0,-21 1 0,0-1 16,21 0-16,0 0 16,-21-21-16,0 0 15,21-21 1,0 0 0,0 0-16,0-1 0,0 1 15,21 0-15,-21 0 0,21 0 0,0-22 16,0 22-16,22 0 0,-22-21 0,0 21 15,0-1-15,21 1 0,-20 0 16,-1 21-16,0 0 0,0 0 0,0 0 16,0 0-16,1 0 0,-1 21 15,-21 0-15,0 1 0,0-1 16,0 0-16,0 0 0,0 0 0,0 0 16,0 1-16,0-1 15,-21-21-15,-1 21 0,1-21 16,0 0-1,21-21 1,0 0 0,0-1-16,21 1 0,0 0 15,1 0-15,-1-21 0,0 20 0,21 1 16,22-42-16,-22 42 0,0-1 16,-20 1-16,20 0 0,-21 21 0,0 0 15,0 0-15,1 0 0,-22 21 16,0 0-16,0 1 0,0-1 15,0 0-15,0 21 0,0-21 16,-22 1-16,1-1 0,21 0 0,-21 0 16,0 0-16,21 0 0,-21 1 0,0-22 15,21 21-15,-22-21 16,22 21-16,0-42 16,0 0-1,0-1-15,0 1 0,0 0 0,22 0 16</inkml:trace>
  <inkml:trace contextRef="#ctx0" brushRef="#br0" timeOffset="-214249.41">14457 15939 0,'0'0'0,"0"21"0,0 0 16,0 0-16,0 0 16,0 0-16,21-21 15,0 0 1,0 0-16,0 0 0,1 0 0,-1 0 15,21 0-15,-21 0 0,0 0 0,1-21 16,-1 21-16,0-21 0,0 0 0,0 0 16,0 21-16,-21-21 0,0-1 0,0 1 15,0 0-15,0 0 0,-21 21 16,0 0-16,0 0 16,0 0-16,0 0 0,-1 0 0,-20 0 0,21 21 15,0 0-15,0 22 0,-1-22 16,1 0-16,21 0 0,0 0 0,-21 0 15,21 22-15,0-22 0,0 0 0,0 0 16,0 0-16,21 1 16,0-22-16,1 0 0,-1 21 0,0-21 15,0 0-15,21 0 0,-20 0 0,-1 0 16,21-21-16,-21-1 0,22 22 0,-22-21 16,0 0-16,21 0 0,-21 0 0,1 0 15,-1-1-15,0 1 0,0 0 0,0 0 16,0 0-16,1-22 0,-22 22 0,21 0 15,-21 0-15,21 0 0,-21 0 16,0 42 15,-21-21-31,0 21 0,21 0 16,-22 0-16,1 0 0,0 1 0,21-1 16,-21 0-16,21 0 0,-21 0 0,21 0 15,-21 1-15,-1-1 16,22 0-16,0 0 15,-21-21-15,21-21 32,0 0-17,0 0-15,21-1 0,1 1 0,-22 0 16,21 0-16,0 0 0,0 0 16,0-22-16,0 22 0,22 0 0,-22 0 15,0 0-15,0-1 0,22 22 0,-22 0 16,0 0-16,0 0 0,0 0 0,-21 22 15,21-22-15,-21 21 0,0 21 16,0-21-16,0 0 0,0 22 0,0-22 16,0 0-16,-21 21 0,21-20 0,0-1 15,0 0-15,-21 0 0,21 0 16,-21 0-16,21 1 0,-21-1 0,21 0 16,0-42 15,0 0-31,0-1 0,0 1 0,0 0 15,21 0-15,0-21 0</inkml:trace>
  <inkml:trace contextRef="#ctx0" brushRef="#br0" timeOffset="-213688">15854 15219 0,'0'0'0,"21"-42"0,85-1 16,-64 43-16,-21 0 0,0 0 15,1 0-15,-1 0 0,0 21 16,-21 1-16,0 20 0,0-21 16,0 0-16,0 22 0,0-1 0,0 0 15,-21 1-15,0-1 0,-1 0 0,1 1 16,-21 20-16,21-21 0,-22 1 0,22 20 16,-21-20-16,21-1 0,-22 0 0,22 1 15,0-1-15,-21-21 0,42 21 0,-21-20 16,21-1-16,0 0 0,0 0 0,0 0 15,21-21 1,0 0-16,0 0 0,21 0 16,1-21-16,-22 0 0,21 0 0,1 0 15,-1-1-15,21 1 0,-20-21 0,20 21 16,-20-22-16,-1 1 0,0 21 16,1-21-16,-22 20 0,0-20 0,0 21 15,-21 0-15,0 0 0,0-1 0,-21 22 16,0 0-16,0 0 0,-1 0 15,1 0-15,-21 0 0,21 22 0,0-1 16,-22-21-16,43 21 0,-21 0 0,21 0 16,0 0-16,0 1 0,0-1 0,0 0 15,21 0-15,0 0 0,1-21 0,-1 21 16,0-21-16,21 22 0,-21-22 16,1 0-16,20 21 0,-21-21 0,0 21 15,0-21-15,1 21 0,-1-21 0,-21 21 0,0 0 16,0 1-1,0-1-15,-21 0 0,-1-21 0,-20 21 16,21 0-16,-21-21 0,20 0 0,1 0 16,-21 0-16,21 0 0,0 0 0,-1 0 15,1 0-15,0-21 0,0 0 0,21 0 16,0 0-16,-21-22 0</inkml:trace>
  <inkml:trace contextRef="#ctx0" brushRef="#br0" timeOffset="-213477.12">15579 15261 0,'0'0'0,"0"21"0,21 1 15,0-22-15,0 0 16,0 0-16,22 0 0,-1 0 0,0 0 16,1 0-16,-1-22 0,0 1 0,1 21 15,20-21-15,-21 21 0,1-21 0,-1 0 16,0 21-16,1-21 0,-1-1 0,-21 1 15,22 0-15,-22 0 0,-21-21 0,0 20 16,0-20-16,0 21 0,0-21 0,0-1 16</inkml:trace>
  <inkml:trace contextRef="#ctx0" brushRef="#br0" timeOffset="-208668.53">1164 3344 0,'0'0'0,"0"22"0,0-1 0,0 0 15,0-42 48,0 0-63,0-1 15,0 1 1,0 0-16,0 0 0,0 0 16,0 0-16,21-1 0,-21 1 15,21 0-15,1-21 0,-22 21 0,21-1 16,0 1-16,0 0 0,0 0 16,22 0-16,-22 0 0,0-1 15,21 1-15,-21 21 0,22-21 0,-22 0 16,21 21-16,-21-21 0,22 21 15,-22-21-15,21 21 0,-21 0 0,1-22 16,20 1-16,-21 21 0,0 0 16,22 0-16,-22-21 0,21 21 0,-21 0 15,0 0-15,22-21 0,-1 21 0,0 0 16,1 0-16,-1-21 16,0 21-16,1 0 0,20 0 0,-20 0 15,-1-21-15,21 21 0,-20 0 0,20 0 0,-20 0 16,20 0-16,-21 0 15,1 0-15,20 0 0,-20 0 0,-1 0 16,0 0-16,1 0 0,-1 0 0,0 0 16,1 0-16,20 0 0,-21 0 15,1 0-15,20 0 0,-20 0 0,20 0 16,-21 0-16,22 0 0,-1 0 0,-20 0 16,20 21-16,-20-21 0,20 0 15,-21 0-15,22 0 0,-22 0 0,22 0 16,-22 0-16,0 21 0,22-21 0,-22 0 15,22 0-15,-1 0 0,1 0 16,-22 0-16,22 0 0,20 21 0,-20-21 16,-1 0-16,22 0 0,-22 0 15,22 0-15,-21 0 0,-1 0 0,22 0 16,-22 0-16,1 0 0,-1 0 16,22 21-16,-22-21 0,1 0 0,21 0 15,-22 0-15,1 0 0,-1 0 0,1 21 16,-1-21-16,1 0 0,-1 0 0,22 0 15,-22 0-15,1 22 0,20-22 16,-20 0-16,21 0 0,-22 21 0,22-21 16,-1 0-16,-20 0 0,21 21 0,-22-21 15,22 0-15,-22 0 0,1 21 0,-1-21 16,1 0-16,20 0 0,-20 21 16,-1-21-16,1 0 0,21 0 15,-22 0-15,1 0 0,-1 0 0,1 0 16,-1 0-16,1 0 0,-1 0 0,1 0 15,-1 0-15,1 0 0,-1 0 16,1 0-16,-1 0 0,22 0 0,-22 0 16,1 0-16,-1 0 0,1 0 0,-1 0 15,1 0-15,-22 0 0,22 0 0,-1 0 16,1 0-16,-22 0 0,21 0 0,1 0 16,-22 0-16,22 0 15,-1 0-15,-20 0 0,20 0 0,-21 0 16,1 0-16,20-21 0,-20 21 0,-1 0 0,0-21 15,1 21-15,-1-21 0,0 21 16,1 0-16,-1-21 0,0 21 16,1 0-16,-22-22 0,21 22 0,0-21 15,-20 21-15,20-21 0,-21 21 0,21-21 16,-20 21-16,-1-21 0,21 21 0,-21-21 16,22 21-16,-22-22 0,0 22 15,0-21-15,0 21 0,22-21 0,-22 21 16,0-21-16,0 0 0,0 21 0,0-21 15,22 21-15,-22-22 0,0 1 16,0 21-16,22-21 0,-22 0 0,0 21 16,21-21-16,-21 0 0,1-1 15,-1 22-15,21-21 0,-21 0 0,0 0 16,1 21-16,-1-21 0,-21 0 0,21 21 16,0-22-16,0 1 0,0 0 15,1 21-15,-22-21 0,21 0 16,0 21-16,0-21 15,-21-1-15,0 1 16,21 21-16,-21-21 0,0 0 16,0 0-16,0 0 15,0-1-15,0 1 16,-21 21-16,21-21 0,-21 0 16,0 21-16,0 0 15,21-21-15,-22 21 16,1 0-16,0 0 15,0 0-15,0 21 0,0-21 16,21 21-16,-22 0 0,1-21 16,0 21-16,0 1 0,21-1 0,0 0 15,-21 0-15,0 0 0,21 0 0,0 1 16,0-1-16,0 0 0,-22 0 16,22 0-16,0 0 0,0 22 0,0-22 15,0 0-15,0 0 0,0 0 0,0 1 16,0-1-16,0 0 0,0 0 15,22 0-15,-22 0 0,21-21 0,0 22 16,0-1-16,-21 0 0,21 0 16,0-21-16,1 21 0,-1 0 0,0-21 15,21 22-15,-21-1 0,1-21 0,20 21 16,-21-21-16,21 21 0,1-21 0,-22 0 16,21 21-16,1-21 0,-1 0 15,0 21-15,1-21 0,-1 0 0,0 0 16,1 0-16,20 22 0,-21-22 0,22 0 15,-22 0-15,22 0 0,-1 0 0,1 0 16,-1 0-16,1 0 0,-22 0 16,22 0-16,-1 0 0,1 0 15,-1 0-15,1 0 0,-1 0 0,1 0 16,-1 0-16,1 0 0,-1 0 0,1 0 16,-1 0-16,1-22 0,-1 22 15,1 0-15,-1 0 0,1 0 0,-1 0 16,-21 0-16,22-21 0,-1 21 0,1 0 15,-22 0-15,22 0 0,-1 0 0,1-21 16,-1 21-16,1 0 0,-1 0 16,1 0-16,-22-21 0,22 21 0,-1 0 15,-21 0-15,22-21 0,-22 21 0,22 0 16,-22 0-16,0-21 0,1 21 0,20 0 16,-20 0-16,-1-22 0,21 22 15,-20 0-15,20-21 0,-20 21 16,20-21-16,1 21 0,-1-21 0,1 21 15,-1 0-15,1-21 0,-22 21 0,21 0 16,1 0-16,-22-21 0,22 21 16,-22 0-16,22 0 0,-22-22 0,0 22 15,22 0-15,-22 0 0,22 0 16,-22-21-16,21 21 0,-20 0 0,20 0 0,1 0 16,-22-21-16,22 21 15,-1-21-15,-21 21 0,22 0 0,-22 0 16,1-21-16,20 21 0,-21 0 0,1 0 0,-1-21 15,0 21-15,1 0 16,20 0-16,-20-22 0,-1 22 0,0 0 16,22 0-16,-22 0 0,0-21 0,1 21 15,20-21-15,-20 21 0,-1 0 16,21 0-16,-20 0 0,-1 0 0,0 0 16,1 0-16,-1 0 0,22 0 0,-22 0 15,0 0-15,1 0 0,-1 0 0,0 0 16,1 0-16,-1 0 0,0 0 15,1 0-15,-1 0 0,0 0 16,22 0-16,-22 0 0,0 0 0,1 0 16,-1 0-16,0 0 0,1 0 15,-1 0-15,0 0 0,1 0 0,-1 21 16,0-21-16,1 0 0,-1 0 0,-21 21 16,22-21-16,-1 0 0,0 22 15,1-22-15,-1 21 0,0-21 0,1 0 16,20 21-16,-21-21 0,1 0 0,-1 21 15,0 0-15,1-21 0,-1 21 16,0-21-16,-20 22 0,20-22 0,0 21 16,1-21-16,-22 21 0,21-21 0,-21 21 15,0-21-15,1 21 0,20 0 16,-21-21-16,0 22 0,0-1 16,1 0-16,-1 0 0,0-21 0,0 21 15,0 0-15,0 1 0,22-1 16,-22 0-16,0 0 0,21 0 15,-20 0-15,20 1 0,-21-22 0,21 21 16,-20 0-16,20 0 0,-21-21 0,0 21 0,22 0 16,-22-21-16,0 22 0,0-22 15,0 0-15,0 21 0,22-21 0,-22 0 16,0 0-16,-21 21 0,21-21 0,0 0 16,1 0-16,-22 21 15,21-21 48,-21 21-48,0-42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1:04:45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741 0,'0'0'0,"-22"-21"0,1 21 0,0-21 16,21-1-16,-21 22 0,0-21 16,21 0-16,-21 21 0,21-21 0,-22 0 15,1 21-15,21-21 0,0-1 16,-21 1-16,21 0 0,0 0 15,0 0-15,0 42 47,0 21-31,0-21-16,0 22 0,0-1 0,21 22 16,-21-22-16,0 21 0,0 1 15,0 21-15,0-22 0,0 1 0,0 20 16,0 107-1,0-149-15,-21 22 0,21-22 0,0 0 16,0 1-16,0-1 0,-21-21 0,21 0 16,0 0-16,0-42 31,0 0-31,0 0 16,0-21-16,0 20 0,0-20 15,0 0-15,0-1 0,0-20 0,0 21 16,0-22-16,0 1 0,0-1 15,21-21-15,-21 22 0,0-22 0,0 22 16,0-1-16,0 1 0,21-1 16,0 22-16,-21 0 0,22-1 15,-1 1-15,0 21 0,0 0 0,21-1 16,-20 22-16,20 0 0,-21 0 0,21 0 16,1 22-16,-1-1 0,0 0 15,1 21-15,-1 1 0,-21 20 16,22-21-16,-22 22 0,0 21 0,-21-22 15,0 1-15,0-1 0,0 1 16,0-1-16,0-21 0,0 22 0,0-22 16,0-21-16,0 22 0,0-22 0,0 0 15,0 0-15,0-63 47,21 21-47,0 0 0,-21-22 0,21 1 16,1-22-16,-22 1 0,21-1 15,0 1-15,0-1 0,0-20 16,0 20-16,1 1 0,-1-1 0,0 22 16,0 0-16,-21-1 0,21 1 0,0 21 15,1 0-15,-1 21 0,0 0 16,0 0-16,0 0 0,22 0 0,-22 42 16,21-21-16,-21 21 0,22 1 15,-22 20-15,0 1 0,-21-1 0,0 1 16,0 20-16,0-20 0,0-1 0,0 1 15,0-1-15,0 1 0,-21-1 16,0-20-16,-1-1 0,22-21 0,-21 22 16,0-22-16,21 21 0,0-21 0,0 0 15,-21-21-15,21 22 16,0-44 15,21 1-31,0-21 16</inkml:trace>
  <inkml:trace contextRef="#ctx0" brushRef="#br0" timeOffset="360.59">3704 1397 0,'0'0'0,"0"21"16,21-21 15,0-21-31,1 0 0,-1 21 15,21-21-15,-21 0 0,22-1 16,-1 1-16,-21 0 0,21-21 0,-20 21 16,-1-22-16,21 22 0,-42 0 0,0 0 15,21 0-15,-21-1 0,-21 22 16,0 0-16,-21 0 16,20 22-16,-20-1 0,0 21 15,21-21-15,-22 22 0,1-1 0,0 0 16,20 1-16,-20-1 0,21-21 15,0 21-15,0-20 0,21 20 0,0-21 16,0 0-16,0 0 0,0 1 16,0-1-16,21 0 0,0 0 0,0-21 15,21 0-15,-20 0 0,20 0 0,0 0 16,-21 0-16,22-21 0,-1 0 16,0 0-16,1-1 0,-1 1 0,22-21 15</inkml:trace>
  <inkml:trace contextRef="#ctx0" brushRef="#br0" timeOffset="651.41">4635 635 0,'0'0'0,"0"-21"0,0-21 0,0 20 16,0-20-16,0 21 0,0 0 16,0 42-1,0 0-15,0 21 0,-21 1 16,21-1-16,-21 0 0,21 22 0,-21-1 15,0 1-15,0 21 0,21-22 0,-22 1 16,1-1-16,0 1 0,0-1 16,0 1-16,0-22 0,-1 0 15,22 1-15,0-22 0,0 21 0,0-21 0,0 0 16,0 1-16,0-1 0,0 0 16,22-21-1,-1 0-15,0-21 16,0 0-16,0-1 0,0 1 0,1-21 15,20 21-15,-21-22 0</inkml:trace>
  <inkml:trace contextRef="#ctx0" brushRef="#br0" timeOffset="1464.96">5059 550 0,'0'-21'15,"0"42"1,0 22-1,0-22-15,0 21 0,0 1 16,0-1-16,-21 21 0,21 1 0,-22-22 16,22 22-16,0-1 0,-21 1 0,0-1 15,21-20-15,-21-1 0,21 0 16,0 1-16,-21-1 0,21-21 0,0 21 16,0-20-16,0-1 0,0 0 15,0 0-15,0-42 31,0 0-31,21 21 0,-21-21 16,21-1-16,-21 1 0,21-21 0,0 21 16,-21 0-16,22-22 0,-1 22 15,-21 0-15,21-21 0,0 20 16,0 1-16,0 21 0,1-21 0,-1 21 16,0 0-16,0 0 0,-21 21 15,0 0-15,21 1 0,-21-1 16,0 21-16,0-21 0,0 0 0,0 22 15,0-22-15,0 0 0,0 21 0,0-20 16,0-1-16,0 0 0,0 0 16,0 0-16,0 0 0,21-21 15,1 0-15,-1 0 0,0 0 16,0 0-16,21-21 0,-20 0 0,20 21 16,-21-21-16,21 0 15,-20 0-15,20-1 0,-21 1 0,0 0 16,0 0-16,1 0 0,-1 0 0,0-1 15,-21 1-15,21 0 0,-21 0 0,21 0 16,-21 0-16,-21 42 31,0-21-31,21 21 16,-21 0-16,0 0 0,21 22 16,-22-22-16,1 0 0,21 0 0,-21 0 15,21 0-15,0 1 0,0-1 16,0 0-16,0 0 0,0 0 0,0 0 15,21-21-15,0 22 16,1-22-16,20 0 0,-21 0 0,21 0 16,-20 0-16,20-22 0,-21 1 0,21 21 15,-20-21-15,-1 0 0,0 0 0,0 0 16,0-1-16,0 1 0,-21-21 16,0 21-16,0 0 0,0-22 0,0 22 15,0 0-15,0 0 0,-21 0 0,0-1 16,0 22-16,-21 0 15,20 0-15,1 0 0,0 0 0,0 0 16,-21 0-16,20 22 0,1-1 0,0-21 16,0 21-16,21 0 0,0 0 0,0 0 15,21 1 1,0-22-16</inkml:trace>
  <inkml:trace contextRef="#ctx0" brushRef="#br0" timeOffset="2065.15">6667 1143 0,'0'0'0,"-21"-42"16,0 42-16,0-21 0,0 21 0,0 0 16,-1 0-16,1 0 0,-21 0 15,21 0-15,0 21 0,-1 0 0,1 0 16,0 0-16,0 0 0,0 1 15,0 20-15,21-21 0,-22 21 0,22-20 16,-21 20-16,21-21 0,-21 0 0,21 0 16,0 1-16,0-1 0,0 0 15,0 0-15,21 0 0,0-21 0,1 0 16,-1 21-16,0-21 0,0 0 0,0 0 16,0 0-16,22 0 0,-22-21 0,0 21 15,21-21-15,-20 0 0,-1 0 16,21 0-16,-21-1 0,0-20 15,1 0-15,-1-1 0,0 1 0,21-21 16,-21-1-16,1 1 0,-1-22 16,0 21-16,0 1 0,0-22 0,-21 22 15,0-1-15,0 22 0,0-22 0,0 22 16,0 0-16,0 21 0,0-22 0,0 22 16,-21 42-1,0 0 1,21 22-16,0-1 0,0 0 15,-21 22-15,21-1 0,-21 1 0,21-1 16,0 1-16,-22 21 0,22-22 16,0 1-16,0-1 0,0-21 0,0 22 15,0-22-15,0 1 0,0-1 16,0 0-16,0 1 0,0-22 0,0 21 16,22-21-16,-1 0 0,0 1 0,0-22 15,0 21-15,0-21 0,22 0 0,-22 0 16,0 0-16,0 0 0,22 0 15,-22-21-15,0-1 0,0 22 0,0-21 16,0 0-16,1 0 0,-1 0 0,0 0 16,-21-1-16,0 1 0,0 0 0,0-21 15</inkml:trace>
  <inkml:trace contextRef="#ctx0" brushRef="#br0" timeOffset="2351.98">4339 995 0,'0'0'0,"-21"0"0,0 0 0,42 0 15,21 0-15,1-21 16,-1 21-16,21-21 0,-20-1 0,41 22 15,-20-21-15,-1 0 0,1 21 16,-1-21-16,1 21 0,-1-21 0,-20 21 16,-1 0-16,0 0 0,-20-21 15,-1 21-15,0 0 0,0 0 0,0 0 16,-21-22-16,21 22 16,1 0-16</inkml:trace>
  <inkml:trace contextRef="#ctx0" brushRef="#br0" timeOffset="3327.64">8657 1334 0,'0'21'0,"0"-42"63,21 21-63,-21-22 0,21 22 15,-21-21-15,0 0 16,0 0-16,0 0 16,0 0-16,-21 21 0,0-22 15,0 22-15,0 0 0,0 0 16,21-21-16,-22 21 0,1 0 0,0 0 15,0 0-15,-21 0 0,20 21 0,1-21 16,0 22-16,-21-1 16,21 0-16,-1 0 0,-20 21 0,21-20 15,0 20-15,0-21 0,-1 21 0,1-20 16,0 20-16,21-21 0,-21 21 0,21-20 16,0-1-16,0 0 0,0 0 15,0 0-15,0 0 0,21-21 0,0 0 16,0 0-16,1 0 0,20 0 0,-21 0 15,21 0-15,1 0 0,-22-21 16,21 0-16,1 0 0,-1 0 0,0-22 16,1 22-16,-1 0 0,0-21 0,1-1 15,-1 22-15,-21-21 0,21-22 0,-20 22 16,20 0-16,-21-22 16,0 1-16,22-1 0,-22 1 0,-21 20 15,21-20-15,-21 21 0,21-22 0,-21 22 16,0-1-16,0 22 0,0-21 15,0 21-15,0 0 0,-21 42 32,0 0-32,21 21 0,0 1 15,0-1-15,-21 21 0,-1 1 0,22 21 16,-21-22-16,21 1 0,0-1 0,0-21 16,-21 22-16,21-22 0,0 1 0,0-1 15,0 0-15,0-21 16,0 22-16,0-22 0,0 0 0,0 0 15,0 0-15,21-21 0,0 22 16,1-22 0,-1 0-16,0 0 0,0-22 15,0 1-15,0 0 0,1 0 0,-1 0 16</inkml:trace>
  <inkml:trace contextRef="#ctx0" brushRef="#br0" timeOffset="3715.42">9334 1312 0,'0'22'0,"0"-1"16,22-21 15,-1 0-15,0-21-16,0 21 0,21-22 16,-20 1-16,20 21 0,-21-21 0,0 0 15,22 0-15,-22 21 0,0-21 0,0-1 16,0 1-16,-21 0 15,0 0-15,-21 21 16,0 0-16,0 0 0,0 0 16,-22 21-16,22-21 0,0 21 15,-21 0-15,20 22 0,1-22 0,0 0 16,0 21-16,0-20 0,21-1 16,0 21-16,0-21 0,0 0 0,0 1 15,0-1-15,0 0 0,0 0 16,21 0-16,0-21 0,0 0 15,0 21-15,22-21 0,-1 0 0,0 0 16,1 0-16,20-21 0,1 0 0,-1 0 16,-20 21-16,20-21 0,1-22 15,-1 22-15,1 0 0,-22-21 0,21-1 16,-20 1-16,-1 0 0,-21-1 0</inkml:trace>
  <inkml:trace contextRef="#ctx0" brushRef="#br0" timeOffset="4400.54">10393 1080 0,'0'0'0,"42"-64"0,-21 1 15,0-1-15,1 1 0,-22 20 0,0-20 16,0 20-16,0 1 0,0 0 15,0-1-15,0 22 0,0-21 0,0 21 16,0 0-16,-22 42 31,1 0-31,0 21 0,21 1 0,0-1 16,-21 21-16,0 1 0,0 21 16,-1-22-16,1 22 0,0-1 0,0 1 15,0-21-15,-22 20 0,22 1 0,0 0 16,0-1-16,-21 22 0,20-21 0,1-1 15,0 1-15,-21 0 0,21-1 16,-1 22-16,-20-21 0,21 21 0,0-22 16,-22 1-16,22 0 0,0-1 15,0-20-15,21-1 0,0 1 0,0-22 0,0 1 16,0-1-16,0-21 0,0 0 16,42 0-16,-21-21 0,1 0 0,20 0 15,-21 0-15,21 0 0,1-21 0,-1 0 16,0 0-16,1 0 0,-1 0 15,0-22-15,1 1 0,-1 0 0,0-1 16,1 1-16,-22 0 0,21-22 0,-21 22 16,1-22-16,-1 1 0,0-1 0,-21 1 15,0-1-15,0 1 0,-21-1 0,0 1 16,-1-1-16,-20 1 16,0-1-16,-22 22 0,22 0 0,-22-1 15,1 1-15,-1 21 0,22 0 0,-21-1 16,20 22-16,22 0 0,0-21 0,0 21 15,21-21 1,42 21-16,-21-21 0,22 0 0,-1 21 16,0-21-16,1-1 0,-1 1 0,21 0 15,1 0-15,-22 0 0,22-22 0,-1 22 16,-20 0-16,20-21 16,-21 21-16,1-22 0,-1 22 0,0 0 0,-20-21 15,-1 20-15,0 22 0,-21-21 0,0 0 16,-21 21 15,0 0-31,21 21 0,-22 0 0,1 1 16,21 20-16,-21-21 0,0 0 0,21 0 15,0 1-15,-21-1 0,0 0 16,21 0-16,-22 0 0,22 0 0,0 1 16,22-22 15,-1-22-31,-21 1 15,21 0-15,0 0 0</inkml:trace>
  <inkml:trace contextRef="#ctx0" brushRef="#br0" timeOffset="4551.49">10795 1080 0,'0'0'0,"-21"-43"16,0 43-16,-1 0 15,22-21-15,0 42 47,22-21-47,-22 21 0,21-21 0,0 22 16,0-22-16</inkml:trace>
  <inkml:trace contextRef="#ctx0" brushRef="#br0" timeOffset="6356.92">11303 1122 0,'0'21'15,"0"0"-15,-21-21 0,0 21 16,-1 1-16,1-1 0,0 0 16,0 0-16,0 21 0,0-20 0,21-1 15,-22 0-15,1 21 0,21-21 0,0 1 16,-21-1-16,0 0 0,21 0 16,0 0-1,0-42 1,0 0-16,21 0 15,0 0-15,0-1 16,-21-20-16,22 21 0,-1 0 16,-21 0-16,21-22 0,0 22 0,-21 0 15,21 0-15,0 0 0,1 21 16,-1 0-16,0 0 16,-21 21-16,0 0 15,0 0-15,0 0 0,0 22 0,0-22 16,0 0-16,0 0 0,0 0 0,0 0 15,0 1-15,0-1 0,0 0 16,0 0-16,0 0 16,21-21-16,0 0 0,0 0 15,1 0-15,-1 0 0,0 0 0,0 0 16,0 0-16,0 0 0,1-21 16,-1 0-16,-21 0 0,21 0 0,0-1 15,0 1-15,0 0 0,1 0 0,-1-21 16,0 20-16,-21 1 0,21 0 0,0 0 15,-21 0-15,21 21 0,-21 21 32,0 0-32,-21 0 15,21 0-15,-21 1 0,0-1 0,21 0 16,0 0-16,0 0 16,0 0-16,0 1 0,0-1 15,0 0-15,21-21 16,0 0-16,0 0 0,1 0 0,-1 0 15,0 0-15,0 0 0,0 0 0,0-21 16,1 0-16,-1 21 0,0-22 16,0 1-16,0 0 0,0-21 0,1 21 15,-1-22-15,0 1 0,0-22 0,0 22 16,0-21-16,1-1 0,-1 1 16,0-1-16,0 1 0,-21-1 0,0 22 15,21-1-15,-21 1 0,0 0 0,0-1 16,0 22-16,0 0 0,0 0 15,-21 21 1,21 21-16,-21 0 16,0 0-16,0 22 0,21-1 0,-22 0 15,1 1-15,0 20 0,0-20 16,21 20-16,-21 1 0,21-22 0,-21 21 16,21 1-16,0-22 0,0 22 0,-22-22 15,22 0-15,0-20 0,0 20 0,0 0 16,0-21-16,22 1 0,-22-1 15,21 0-15,0-21 0,0 0 0,0 21 16,22-21-16,-22 0 0,0 0 0,21 0 16,-21-21-16,1 21 0,-1-21 15,0 0-15,0-1 0,0 1 16,0 0-16,1 0 0,-1 0 0,-21 0 16,0-1-16,21 1 0,0 0 0,-21 0 15,21 0-15,-21 42 31,0 0-31,0 0 16,-21 0-16,21 1 0,-21-1 0,21 0 16,0 0-16,0 0 0,0 0 15,0 1-15,0-1 0,0 0 16,21-21-16,0 0 0,0 0 16,1 0-16,-1 0 15,0 0-15,0 0 0,0-21 0,0 0 16,1 21-16,-1-22 0,0 1 15,0 0-15,0 0 0,0 0 0,1 0 16,-1-1-16,-21 1 0,0 0 0,21 0 16,-21 0-16,21 21 0,-42 0 31,21 21-31,-21 0 0,0 0 16,21 0-16,0 1 0,-22-1 0,22 0 15,0 0-15,-21 0 0,21 0 0,0 1 16,0-1-16,21 0 15,1-21-15,-1 0 16,0 0-16,0 0 0,0 0 0,0 0 16,1 0-16,-1 0 0,0 0 0,0-21 15,-21 0-15,21-1 16,-21 1-16,0 0 16,0 0-16,0 0 0,-21 0 0,0-1 15,0 1-15,0 0 0,-1 0 0,1 21 16,21-21-16,-21 0 0,0 21 15,21-22-15,21 1 32,21 21-32,-20 0 0,-1 0 0,21-21 15,0 21-15,1-21 0,-1 21 16,0 0-16,1 0 0,-1 0 16,0 0-16,1 0 0,-22 0 0,21 21 15,-21 0-15,1 0 0,-1-21 0,-21 22 16,0-1-16,0 21 0,0-21 0,0 0 15,0 1-15,0-1 0,-21 0 16,-1 0-16,1 0 0,21 0 0,-21 1 16,0-1-16,21 0 0,-21-21 15,0 21-15,-1-21 32,22-21-17,0 0 1,22 0-16,-1-1 0,-21 1 0,21 0 15,0 0-15,0-21 0,0 20 0,22-20 16,-22 0-16,21 21 0,-21-22 16,22 22-16,-1-21 0,-21 42 0,22-21 15,-22 21-15,0 0 0,0 0 0,0 0 16,0 21-16,-21 0 0,0 0 16,0 0-16,0 22 0,0-22 0,0 0 15,0 21-15,0-21 0,0 22 0,-21-22 16,0 0-16,21 0 0,-21 0 15,21 1-15,0-1 0,-21 0 16,0-21 15,21-21-15,0 0-16,0-1 16,0 1-16,0 0 0,0 0 0</inkml:trace>
  <inkml:trace contextRef="#ctx0" brushRef="#br0" timeOffset="6563.8">13398 910 0,'0'0'0,"0"-21"0,-21 21 0,0 0 16,0 0 78,0 0-94,0 0 15</inkml:trace>
  <inkml:trace contextRef="#ctx0" brushRef="#br0" timeOffset="6771.68">12277 995 0,'0'0'0,"-43"0"16,43 21-16,21-21 16,1 0-16,-1 0 0,21 0 15,0 0-15,1 0 0,-1 0 0,22-21 16,-22 21-16,21 0 16,1 0-16,-22 0 0,1-21 0,-1 21 0,0 0 15,-21 0-15,1-21 0,-1 21 16,-21-22-1,-21 1-15</inkml:trace>
  <inkml:trace contextRef="#ctx0" brushRef="#br0" timeOffset="6947.58">11705 868 0,'0'0'0,"-42"0"0,21 0 0,-1 0 0,1 0 16,0 0-16,21-21 31,21 21-15,0 0-16,1-21 0,-1-1 15,0 22-15,0-21 0</inkml:trace>
  <inkml:trace contextRef="#ctx0" brushRef="#br0" timeOffset="7532.25">15282 318 0,'0'0'0,"21"-43"0,22 22 0,-22-21 0,21-1 16,-42 22-16,21-21 0,-21 0 15,0-1-15,0 22 0,-21 21 16,0 0-16,0 0 0,-21 0 16,20 0-16,-20 0 0,-21 0 0,20 0 15,1 0-15,-22 64 0,1-1 16,21 22-16,-22-1 0,22 1 0,-22 0 15,22 21-15,-22-1 0,22 1 0,0 0 16,-1 0-16,1 0 0,0 0 0,-1-1 16,1-20-16,21 21 15,-21-21-15,20-1 0,22-20 0,0-1 16,0 22-16,0-43 0,0 22 0,0-22 16,22 0-16,-1 1 0,0-22 0,21 0 15,-21 0-15,22 0 0,-1-21 16,0 0-16,22 0 0,-22 0 0,1 0 15,20-21-15,1 0 0,-1 0 0,1-21 16</inkml:trace>
  <inkml:trace contextRef="#ctx0" brushRef="#br0" timeOffset="8287.32">15706 953 0,'0'0'0,"0"-22"0,0 1 16,-22-21-16,22 21 0,-21 0 0,21-1 15,-21-20-15,21 21 0,0 0 16,-21 21-16,21 21 16,-21 0-16,21 0 0,0 22 15,0-1-15,0 0 0,0 22 0,0-1 16,0-20-16,0 20 0,0 1 15,0-22-15,-21 21 0,21-20 0,-22-1 16,1 0-16,0 1 0,21-22 16,0 0-16,-21 0 0,21 0 0,-21 1 15,0-22 1,21-22-16,0 1 0,0 0 16,0 0-16,0-21 0,0 20 15,0-20-15,0 0 0,0-1 0,21-20 16,-21 21-16,21-22 0,0 1 0,0-1 15,0 1-15,1-1 0,-1 22 16,0-1-16,0 22 0,-21 0 0,21 0 16,0 21-16,1 0 0,-1 0 15,21 21-15,-21 0 0,0 22 0,1-1 16,-1 0-16,-21 1 0,21-1 16,0 21-16,0-20 0,-21-1 0,0 22 15,0-22-15,0 0 0,0 1 0,0-22 16,0 21-16,0-21 0,0 0 0,0 1 15,0-1-15,0-42 32,0-1-17,0 1-15,21 0 0,-21 0 0,22-21 16,-1-1-16,0 1 0,0-22 16,0 22-16,0-21 0,1-1 0,-1 1 15,0-1-15,21 1 0,-21 20 0,1 1 16,-1 21-16,21-22 0,-21 43 0,0 0 15,1 0-15,-1 0 16,0 22-16,-21 20 0,21 0 0,-21 1 16,0-1-16,0 21 0,0 1 0,0-22 15,0 22-15,0-1 0,-21-20 16,21-1-16,-21 0 0,0 1 0,21-22 16,0 21-16,-22-21 0,22 0 0,-21 1 15,21-1-15,0 0 0,0-42 47</inkml:trace>
  <inkml:trace contextRef="#ctx0" brushRef="#br0" timeOffset="8628.64">16446 1355 0,'22'0'16,"-1"0"-16,0 0 15,0-21-15,0-1 0,0 22 16,22-21-16,-22 21 16,0-21-16,21 0 0,-20 0 0,-1 0 15,0-1-15,0 1 0,-21 0 0,0 0 16,0 0-16,0 0 0,0-1 16,0 1-16,-21 21 15,0 21-15,0-21 0,-1 43 16,-20-22-16,21 21 0,0-21 0,-22 22 15,22-1-15,0 0 0,0 1 16,0-22-16,0 21 0,21-21 0,-22 22 16,22-22-16,0 0 0,0 0 0,0 0 15,22 1-15,-1-1 0,0-21 16,0 0-16,21 0 0,1 0 16,-22 0-16,21 0 0,1 0 0,-1 0 15,0-21-15,22-1 0,-22 1 0,0 0 16,1 0-16</inkml:trace>
  <inkml:trace contextRef="#ctx0" brushRef="#br0" timeOffset="8896.49">17484 635 0,'0'0'16,"0"-21"-16,0-21 0,0 20 0,-22 22 16,1 0-16,0 0 0,0 0 15,0 43-15,0-22 0,-1 21 16,1 1-16,0 20 0,0 1 15,21-1-15,-21 1 0,21-1 16,-21 1-16,21-1 0,0-21 0,0 22 16,0-22-16,-22 1 0,22-1 0,0 0 15,-21 1-15,21-22 0,0 0 16,0 0-16,0 0 0,0 0 0,0 1 16,21-44-1,1 22 1,-1-21-16,-21 0 0,21-21 15,21 21-15</inkml:trace>
  <inkml:trace contextRef="#ctx0" brushRef="#br0" timeOffset="9624.07">17801 614 0,'0'0'0,"0"-21"0,-21 42 15,21 0 1,-21 0-16,0 22 0,21-1 0,0 0 15,0 22-15,-22-1 0,22-20 16,-21 20-16,21 1 0,-21-1 0,21-21 16,0 1-16,0 20 0,0-42 15,0 22-15,0-1 0,-21-21 0,21 0 16,0 1-16,0-1 0,0 0 16,21-21 15,-21-21-31,21 0 0,-21-1 0,21 22 15,1-21-15,-22 0 0,21 0 16,0 0-16,-21 0 0,0-1 0,21 1 16,0 21-16,-21 21 31,0 1-31,0-1 0,0 0 16,0 0-16,0 0 0,0 0 15,0 1-15,21-22 0,1 21 16,-1-21-16,0 0 15,0 0-15,0 0 16,0 0-16,1 0 0,-1 0 16,0 0-16,-21-21 0,21-1 0,0 22 15,0-21-15,1 0 0,-1 0 16,-21 0-16,21 0 0,-21-1 16,0 1-16,21 21 15,-21 21 1,-21 1-1,21-1-15,0 0 0,-21-21 0,21 21 16,-21 0-16,21 0 0,0 1 0,0-1 16,0 0-16,21 0 15,0-21-15,0 0 16,0 0-16,0 0 0,1 0 16,-1 0-16,21 0 0,-21-21 0,0 0 15,22 21-15,-22-21 0,0-1 0,0 22 16,-21-21-16,0 0 0,0 0 0,0 0 15,0-22-15,0 22 0,0 0 16,-21 0-16,0 0 0,0 21 16,0 0-16,-1 0 0,1 0 0,0 0 15,-21 0-15,21 0 0,-1 0 16,1 0-16,0 0 0,0 21 0,21 0 16,0 0-1,42-21-15,-21 21 16</inkml:trace>
  <inkml:trace contextRef="#ctx0" brushRef="#br0" timeOffset="10220.25">19135 1228 0,'0'0'0,"-22"-21"0,-41-1 16,42 22-16,-22-21 0,22 21 15,0 0-15,-21 0 0,21 0 0,-1 0 16,-20 21-16,21 1 0,0-1 0,-22 0 16,22 0-16,0 0 0,0 22 15,21-22-15,0 0 0,-21 21 0,21-21 16,0 1-16,0-1 0,0 0 0,0 0 16,21 0-16,0 0 0,-21 1 0,21-22 15,0 0-15,1 0 0,-1 0 16,0 0-16,0 0 0,0 0 0,0 0 15,22 0-15,-22-22 0,0 1 0,0 0 16,0 0-16,1 0 0,-1 0 0,0-22 16,0 22-16,0-21 0,0-1 15,1-20-15,-1 21 0,0-22 16,0 1-16,0-22 0,0 21 0,-21 1 16,0-1-16,0 22 0,0-21 15,0 20-15,0 22 0,0-21 0,0 21 16,0-1-16,0 1 0,-21 21 15,0 0-15,0 21 0,21 22 16,-21-22-16,0 21 0,21 1 16,0 20-16,-22 1 0,22-1 0,-21 1 15,21-1-15,0 1 0,0-1 16,0-21-16,0 22 0,0-22 16,0 1-16,0-1 0,0 0 0,0 1 15,0-22-15,21 21 0,-21-21 0,22 0 16,-1 1-16,0-1 0,21 0 15,-21-21-15,1 0 0,-1 0 0,0 0 16,0 0-16,0 0 0,0 0 16,1-21-16,-1 0 0,0-1 15,-21 1-15,0 0 0,0 0 16,0 0-16,0 0 0,0-1 0,-21 1 16</inkml:trace>
  <inkml:trace contextRef="#ctx0" brushRef="#br0" timeOffset="10456.12">17124 1016 0,'0'0'16,"-43"0"-16,1 0 0,21 0 0,0 0 15,42 0 1,0 0-16,0 0 0,22 0 15,-1 0-15,0 0 0,22 0 16,-22 0-16,22 0 0,-22 0 0,0 0 16,1 0-16,-22 0 0,21-21 0,-21 21 15,0 0-15,1 0 0,-1-21 16</inkml:trace>
  <inkml:trace contextRef="#ctx0" brushRef="#br0" timeOffset="12388.76">20786 847 0,'0'0'0,"-22"0"0,1 0 15,0 0-15,0 0 0,0 0 16,21 21 15,0 0-31,0 0 16,0 0-16,21-21 16,-21 22-16,21-22 0,0 0 15,0 0-15,1 0 16,-1 0-16,0 0 0,0-22 15,0 1-15,0 0 0,22 0 0,-22 0 0,0 0 16,0-1-16,0-20 0,1 21 16,-1-21-16,-21 20 0,0-20 15,21 21-15,-21-21 0,0 20 0,0-20 0,0 21 16,0 0-16,0 0 16,0-1-16,0 44 15,-21-1 1,0 0-16,21 0 0,-22 21 15,1 1-15,21 20 0,-21-20 0,0 20 16,0 1-16,21-1 0,0 22 16,-21-22-16,21 1 0,-22-1 0,22 1 15,0-1-15,0-20 0,0-1 0,0 21 16,0-20-16,0-1 0,0-21 0,0 22 16,0-22-16,0 21 0,0-21 15,0 0-15,0 1 0,0-1 16,-21-21-1,0 0-15,0 0 0,0 0 0,0-21 16,-1-1-16,1 1 0,0 0 16,0 0-16,0-21 0,0 20 0,-1 1 15,-20-21-15,21 21 0,21 0 0,-21-1 16,0 1-16,21 42 31,0 1-31,0-1 0,0 0 0,21 0 16,0 0-16,0 0 0,0 22 15,0-22-15,1-21 0,20 21 0,-21 0 16,21 0-16,1-21 0,-22 0 16,21 0-16,1 0 0,-1 0 0,-21 0 15,21 0-15,1-21 0,-1 21 16,-21-21-16,22 0 0,-22 0 0,0 0 16,21-1-16,-21 1 0,1 0 0,-1 0 15,-21-21-15,21 20 0,0 1 16,-21 0-16,0 0 0,0 0 0,0 0 15,0 42 1,0 0 0,0 0-16,-21 21 0,21-20 15,-21-1-15,21 21 0,-21-21 0,21 0 16,0 1-16,-22-1 0,22 0 16,-21 0-16,21 0 0,-21 0 15,42-42 16,0 0-31,-21 0 16,22 0-16,-1 0 0,0-1 16,0 1-16,0-21 0,22 21 0,-22-22 15,0 22-15,0-21 0,21 21 0,-20 0 16,-1-1-16,0 22 0,0 0 16,0 0-16,0 0 0,1 22 15,-22-1-15,0 0 0,21 0 16,-21 0-16,0 0 15,0 1-15,0-1 0,0 0 0,0 21 16,0-21-16,0 1 0,0-1 16,0 0-16,21-21 31,0-21-15,0 21-16,-21-21 0,21-1 0,1 1 15,-1 21-15,-21-21 0,21-21 16,0 21-16,0-1 0,0 1 0,1 0 15,-1 0-15,-21 0 0,21 0 16,-21-1-16,21 22 0,-21 22 31,0-1-31,0 0 16,0 0-16,0 0 0,0 0 0,0 1 16,0-1-16,21 0 15,-21 0-15,21-21 0,1 21 16,-1-21-16,0 0 0,0 0 15,0 0-15,0 0 0,1 0 0,-1-21 16,21 0-16,-21 21 0,0-21 16,1 0-16,-1 21 0,0-22 15,0 1-15,-21 0 0,0 0 0,21 0 16,-21 0-16,21-1 0,-21-20 0,0 21 16,0 0-16,0 0 15,0-1-15,0 44 16,-21-1-1,21 0-15,-21 0 0,0 21 16,21-20-16,-21 41 0,0-21 0,-1 1 16,1 20-16,21-20 0,-21 20 0,0 1 15,21-22-15,0 21 0,-21 1 16,21-1-16,-21 1 0,21-1 0,-22 1 16,22 21-16,0-22 0,0 22 0,-21-22 15,0 22-15,21-22 0,-21 1 0,21-1 16,0-20-16,0 20 0,0-20 15,0-1-15,-21-21 0,21 0 0,0 0 0,0 1 16,0-1-16,0-42 31,21-1-15,-21 1-16,0 0 0,0 0 0,0-21 16,21 20-16,-21-20 0,21 0 0,-21-1 15,0 1-15,21 0 0,1-22 16,-1 1-16,-21-1 0,21 1 0</inkml:trace>
  <inkml:trace contextRef="#ctx0" brushRef="#br0" timeOffset="12636.61">22373 1609 0,'0'0'0,"21"-43"0,22-41 16,-43 41-16,21 1 0,21 21 16,-21-21-16,0 20 0,22 1 0,-1 0 15,0 21-15,1 0 0,-1 0 0,0 0 16,-20 0-16,20 0 0,-21 21 15,0 0-15,-21 1 0,0 20 0,0-21 16,0 21-16,-21-20 0,-21 20 0,-1 0 16,1 1-16,0-1 0,-1-21 15,-20 21-15,21-20 0,-1-1 16,1 0-16,0 0 0,-1 0 0,1-21 16,21 0-16,0 21 0,-1-21 0,1 0 15,21-21 1,0 0-16,21 0 0</inkml:trace>
  <inkml:trace contextRef="#ctx0" brushRef="#br0" timeOffset="15457.06">23220 508 0,'0'0'0,"0"-21"0,0-21 0,0 20 16,0 1-16,0-21 0,0 21 16,0-22-16,0 22 0,0 0 0,0 0 15,0 0-15,0 0 0,0 42 16,0 0-1,0 21-15,0 1 0,0-1 0,0 21 16,-21 1-16,-1-1 0,1 1 16,0 21-16,0-22 0,0 22 15,0-1-15,-1-20 0,22-1 0,0 1 16,0-1-16,0-20 0,0-1 16,0 0-16,0 1 0,0-22 0,22 0 15,-1 0-15,0 0 0,0-21 0,0 0 16,22 0-16,-22 0 0,21 0 0,0 0 15,1 0-15,-1 0 0,-21-21 16,22 21-16,-1-21 0,-21 0 0,21 0 16,-20 0-16,-1-1 0,0-20 15,-21 21-15,0 0 0,0 0 0,0-1 16,0 1-16,0 0 0,-42 21 16,20 0-16,1 0 0,0 0 0,-21 0 15,21 0-15,-22 21 0,22 0 0,0 1 16,-21 20-16,20-21 0,1 0 15,0 0-15,21 1 0,0 20 0,0-21 16,0 0-16,0 0 0,0 1 16,21-1-16,0-21 0,1 0 15,-1 0-15,21 0 0,-21 0 0,22 0 16,-1 0-16,0 0 0,-21-21 0,22 21 16,-1-22-16,-21 1 0,22 21 0,-22-21 15,21 0-15,-21 0 16,0 0-16,1-1 0,-22 1 0,0 0 0,21 0 15,-42 42 17,21 0-32,-22 0 15,22 1-15,-21-1 0,0 0 16,21 0-16,0 0 0,-21 0 16,42-42 30,0 21-46,-21-21 16,21 21-16,1-21 0,-22 0 16,21 0-16,0-1 0,0 1 15,-21 0-15,21 21 0,0-21 16,-21 42 15,0 0-31,0 0 0,0 1 16,0-1-16,22 0 15,-22 0 1,21-21-16,0 0 16,0 0-16,0 0 15,0 0-15,1-21 16,-1 0-16,0 0 16,0-1-16,-21 1 15,21 0-15,0 0 0,-21 0 0,22 21 16,-22-21-16,0 42 31,0 0-31,0 0 0,0 0 0,0 0 16,0 1-16,0-1 0,0 0 15,0 0-15,0 0 16,21-21-16,0 0 0,0 21 0,0-21 16,0 0-16,1 0 0,-1 0 0,21 0 15,-21 0-15,22 0 0,-1-21 16,-21 0-16,0 21 0,22-21 15,-22 0-15,0 0 0,0-1 0,0 1 16,0-21-16,1 21 0,-22-22 0,0 1 16,0-21-16,21-1 0,-21 22 15,21-22-15,-21 1 0,0-1 0,0 1 16,21 20-16,-21 1 0,0 0 0,0-1 16,0 22-16,0 0 0,0 0 15,0 42 1,-21 0-16,0 0 0,0 1 0,-1 20 15,22 0-15,-21 1 0,0 20 16,0-21-16,21 22 0,0-22 0,-21 22 16,21-1-16,-21-20 0,21 20 15,0-21-15,0 1 0,0-1 0,0 0 16,0-20-16,0 20 0,21-21 16,0 0-16,0 0 0,-21 1 0,21-1 15,22-21-15,-22 0 0,0 0 0,0 0 16,21 0-16,-20 0 0,20 0 0,-21 0 15,21 0-15,-20-21 0,20-1 16,-21 22-16,0-21 0,0-21 0,1 21 16,-1 0-16,0-1 0,-21 1 0,0 0 15,0 0-15,0 0 16,0 0-16,-21 21 16,0 0-16,-1 0 0,1 21 15,0-21-15,0 21 0,0 0 16,0 0-16,-1-21 0,1 21 0,21 1 15,0-1-15,0 0 0,0 0 16,21-21 0,1 0-1,-1 0-15,0 0 16,-21-21-16,0 0 0,21 21 0,0-21 16,0-1-16,-21 44 46,0-1-30,0 0-16,0 0 16,0 0-16,0 0 0,0 1 15,22-22-15,-1 0 0,0 0 16,0 0-16,0 0 0,22 0 16,-22 0-16,0 0 0,0 0 15,0 0-15,0-22 0,1 1 0,-22 0 16,21 0-16,0 0 0,-21 0 0,21-22 15,0 22-15,-21-21 0,21-1 16,-21-20-16,0-1 0,22 1 16,-1-1-16,-21 1 0,21 21 0,-21-22 15,0 1-15,0 20 0,0 22 0,0-21 16,0 21-16,0-1 0,-21 22 16,0 0-16,-1 22 15,22-1-15,-21 21 0,0-21 0,0 22 16,21 20-16,0-21 0,-21 22 15,21-22-15,0 22 0,0-22 0,0 22 16,0-22-16,0 0 0,0 1 0,0-1 16,21-21-16,-21 21 0,21-20 15,0-1-15,0 0 0,1 0 16,-1-21-16,0 0 16,0 0-16,0 0 0,0 0 15,1-21-15,-1 0 16,0 0-16,0 21 0,-21-22 0,21 1 15,0 0-15,-21 0 0,0 0 16,22 21-16,-22 21 16,0 0-1,0 0-15,-22-21 0,22 21 0,-21 1 16,21-1-16,0 0 0,0 0 16,0 0-16,21-21 31,1 0-31,-1 0 0,0 0 15,0 0-15,0 0 0,0 0 16,-21-21-16,22 21 0,-1-21 0,0 21 16,0-21-16,0 0 0,0-1 15,1 22-15,-22-21 0,0 42 32,0 1-17,0-1-15,0 0 0,0 0 16,0 0-1,21-21 32,0 0-47,-21-21 16,0 0 0,0 0-16,0 0 15,0-1-15,0 1 16,0 0-16,0 0 15,0 0-15,0 0 16,21 21 0,-21-22-16,21 22 15,0 0-15,1 0 0,-1 0 0,0 0 0,0 0 16,0 0-16,0 0 0,1 0 16,-1 0-16,0 22 15,-21-1-15,0 0 0,21 0 0,-21 0 16,0 0-16,0 1 0,0-1 15,0 0-15,0 0 16,0 0 0,-21-21-1,21-21 17,0 0-32,0 0 15,0 0-15,0-1 0,21 22 16,0-21-16,0 0 0,-21-21 0,22 21 15,-1-1-15,0 1 0,0 0 16,0 21-16,-21-21 0,21 21 0,1 0 16,-1 0-1,-21 21-15,0 0 0,0 0 0,0 1 16,0-1-16,0 0 0,-21 0 16,21 0-16,-22 0 0,22 1 0,-21-22 15,21 21-15,0 0 16,-21-21-16,21-21 47,0 0-32,0-1-15,0 1 16,0 0-16</inkml:trace>
  <inkml:trace contextRef="#ctx0" brushRef="#br0" timeOffset="15644.95">26352 1037 0,'0'0'0,"-21"-21"0,0 0 15,21 0 1,-21 21 78,0 0-94,0 0 0,-1 0 15,1 0-15</inkml:trace>
  <inkml:trace contextRef="#ctx0" brushRef="#br0" timeOffset="15815.85">25823 995 0,'0'0'0,"0"21"0,21-21 47,1 0-47,-1 0 0,0 0 0,0 0 16,0 0-16,0 0 0,1 0 15,-1 0-15,0 0 0,0 0 0,0 0 16,-42 0 15,0 0-31</inkml:trace>
  <inkml:trace contextRef="#ctx0" brushRef="#br0" timeOffset="16019.74">24723 953 0,'0'0'0,"-43"0"16,22 0-16,42 0 31,0 0-31,1 0 0,20 0 16,-21 0-16,21 0 0,-20 0 0,-1 0 15,21 0-15,-21 0 0,0 0 16,22 0-16,-22-22 0,21 22 0,-21 0 15,22 0-15</inkml:trace>
  <inkml:trace contextRef="#ctx0" brushRef="#br0" timeOffset="16535.43">26501 106 0,'0'0'0,"0"-21"0,0 0 16,21 21 0,0 0-16,0 0 0,0 21 15,0 0-15,1 0 0,20 0 0,-21 0 16,21 1-16,-20-1 15,20 0-15,-21 0 0,0 21 0,22-20 16,-22 20-16,-21-21 0,21 21 0,0 1 16,-21-22-16,0 21 0,0 1 15,0-1-15,0 0 0,0 22 0,21-22 16,-21 22-16,0-1 0,0 1 0,0-1 16,0 1-16,0-22 0,0 21 15,0-20-15,0-1 0,0 22 0,-21-22 16,21 0-16,-21-21 0,0 22 0,0-1 15,-22-21-15,22 22 0,-21-22 16,21 21-16,-22-21 0,1 0 0,0 22 16,-1-22-16,22 0 0,-21 0 15,21 0-15,-1-21 0,-20 22 0,21-1 16,0-21-16,21 21 0,-21-21 16,-1 0-16,22 21 15,-21-21-15,0 0 0,0 0 16</inkml:trace>
  <inkml:trace contextRef="#ctx0" brushRef="#br0" timeOffset="16728.33">26162 1969 0,'0'0'0,"-21"0"0,0 21 16,-1-21 15,22-21 16</inkml:trace>
  <inkml:trace contextRef="#ctx0" brushRef="#br0" timeOffset="26611.65">4022 4339 0,'0'0'0,"21"0"15,0-21-15,0 0 16,-21 0-16,21 21 0,0-21 16,-42 21 15,0 0-31,-21 0 16,21 0-16,-1 0 0,-20 21 0,0 0 15,-1-21-15,1 21 0,0 0 0,-22 0 16,22-21-16,0 22 0,-1-1 15,1 0-15,21 0 0,-22-21 0,22 21 16,0 0-16,21 1 16,0-1-16,21-21 31,0 21-31,22-21 0,-22 0 0,21 0 16,1 0-16,-1 21 0,0-21 0,-21 21 15,22-21-15,-1 21 0,-21 1 16,22-22-16,-22 21 0,0 0 15,0 21-15,0-21 0,0 1 0,-21 20 16,0-21-16,0 21 0,0 1 0,0-22 16,-21 21-16,0-21 0,-21 22 15,21-1-15,-1-21 0,-20 0 0,21 1 16,-21-1-16,20 0 0,1 0 0,0 0 16,0-21-16,0 0 0,21 21 15,-21-21 1,21-21-1,21 0 1,0 21-16,0 0 16,0 0-16,0 0 0,22 0 0,-22 0 15,0 0-15,0 0 0,0 0 0,1 21 16,-1 0-16,-21 1 16,0-1-16,0 0 0,0 21 0,0 1 15,-21-22-15,-1 42 0,-20-20 0,21-1 16,-21 21-16,20-20 0,-20-1 0,0 22 15,21-22-15,-1 0 0,1-21 16,0 22-16,0-22 0,21 21 0,0-21 16,0 1-16,0-1 0,21-21 15,0 0-15,0 0 16,1 0-16,-1 0 16,0 0-16,0 0 0,0-21 0,0 21 15,1 0-15</inkml:trace>
  <inkml:trace contextRef="#ctx0" brushRef="#br0" timeOffset="27312.54">3704 9186 0,'0'-21'31,"0"0"-31,21 21 0,-21-21 16,21 21-16,1 0 0,-1 0 0,-21-21 15,21 21-15,0 0 0,-21 21 31,0 0-31,-21 0 0,0 0 0,-22 1 16,22-1-16,-21 0 0,0 21 0,20-21 16,-20 22-16,0-22 0,21 21 0,-22-21 15,22 22-15,-21-22 0,42 0 16,-21 21-16,21-20 0,0-1 16,0 0-16,0 0 0,21 0 0,0 0 15,0 1-15,21-1 0,1-21 0,-22 21 16,21 0-16,1 0 0,-22 0 0,21 1 15,0-1-15,-20 0 0,-1 0 16,0 0-16,-21 0 0,0 1 0,0-1 16,0 0-16,0 0 0,-21 0 0,0 0 15,-1 22-15,1-22 0,-21 0 0,21 0 16,0 22-16,-22-22 0,22 0 0,0 0 16,0 0-16,21 0 0,0 1 15,-21-1-15,21 0 0,-22 0 16,1-21 15,0-21-31,21 0 16,-21-22-16,21 22 0,0-21 0,-21 0 15</inkml:trace>
  <inkml:trace contextRef="#ctx0" brushRef="#br0" timeOffset="27844.23">3344 7197 0,'-21'0'0,"42"0"0,-63 21 0,63-21 31,21 0-15,1 0-16,20 0 0,1 0 0,20 0 15,-20 0-15,21 0 0,20 0 0,-20 0 16,0 0-16,-1 0 0,22 0 0,-21 0 16,0 0-16,-1 0 0,1 0 15,-22 0-15,1 0 0,-22 0 0,1 0 16,-22 0-16,21 0 0,-21 0 15,-42 0 1,0 0 0,0 21-16,0-21 0,-1 21 15,-20-21-15,21 21 0,-21 1 0,20-22 16,-20 21-16,0-21 0,-1 21 0,-20 0 16</inkml:trace>
  <inkml:trace contextRef="#ctx0" brushRef="#br0" timeOffset="28136.06">3535 7811 0,'0'0'0,"-21"21"15,-1 21-15,44-42 16,-1 21-16,0-21 16,21 0-16,1 21 0,20-21 0,1 0 15,-22 0-15,43 0 0,-22 0 0,1 0 16,20 0-16,-20 0 0,20 0 0,1 0 15,0 0-15,-1 0 0,1 0 0,0 0 16,-1 0-16,-20 0 0,-1 0 16,-20 0-16,20 0 0,-42 0 0,1 0 15,-1 0-15,-21 22 16,0-1-16,-21-21 16,-1 21-16,1-21 0,-21 21 0,0 0 15,-1-21-15,-20 21 0,-1 1 0,1-1 16,-1-21-16,-20 21 0</inkml:trace>
  <inkml:trace contextRef="#ctx0" brushRef="#br0" timeOffset="28355.78">3365 8573 0,'0'0'0,"0"21"0,0 0 16,0 0-16,22-21 0,20 0 15,-21 0-15,43 0 0,-22 0 0,21 0 16,1 0-16,-1 0 0,22 0 0,-21 0 15,20 0-15,1 0 0,0 0 16,-1 0-16,1 0 0,0 0 16,-1 0-16,1 0 0,-22 0 0,1 0 15,-1-21-15,-20 21 0,-1-21 0,0 21 16,-20-21-16,-1 21 0,-21-22 0,0 1 16,0 0-16,0-21 0,0 21 0</inkml:trace>
  <inkml:trace contextRef="#ctx0" brushRef="#br0" timeOffset="29015.91">1990 2879 0,'0'0'0,"0"42"16,0-21-16,0 22 15,0-1-15,0 21 0,0 1 0,0-1 16,0 1-16,0 21 0,0-22 0,-22 1 16,22-1-16,0 1 15,0-1-15,-21 1 0,21-22 0,-21 0 16,21-21-16,0 22 0,0-22 0,0 0 16,0-42-1,0 0 1,0 0-16,0-1 0,0 1 0,0-21 15</inkml:trace>
  <inkml:trace contextRef="#ctx0" brushRef="#br0" timeOffset="29340.73">1820 3006 0,'0'0'0,"0"-21"0,0-1 0,0 1 16,0 0-16,21 0 0,1 0 15,-1 0-15,21-1 0,-21 1 16,22 0-16,20 21 0,-21 0 0,22 0 16,-22 0-16,22 0 0,-1 21 0,-20 0 15,-1 1-15,-21-1 0,0 0 16,-21 21-16,0-21 0,0 1 0,-21 20 16,0-21-16,-21 21 0,-1-20 15,1 20-15,-22-21 0,22 21 16,0-20-16,-22-1 0,22 0 0,0 0 15,20 0-15,-20 0 0,21-21 16,0 0-16,0 0 0,21 22 0,21-22 31,21 0-31,-21 0 0,0-22 16,22 22-16,-1-21 0,0 0 0</inkml:trace>
  <inkml:trace contextRef="#ctx0" brushRef="#br0" timeOffset="29735.5">3111 3069 0,'0'0'0,"43"-42"15,-43 21-15,0 0 16,0-1-16,-21 22 16,-22 0-16,22 0 15,-21 22-15,-1-22 0,1 21 0,0 0 16,-1 0-16,1 0 0,21 22 0,-21-22 15,20 0-15,1 21 0,0-21 16,21 1-16,0-1 0,0 0 0,21 0 16,0 0-16,22-21 0,-22 21 0,21 1 15,1-22-15,-1 21 0,0 0 16,1-21-16,-1 21 0,0-21 16,-21 21-16,1 0 0,-1-21 0,-21 22 15,0-1-15,0 0 0,0 0 16,-21-21-16,-22 21 0,1 0 15,0-21-15,-1 22 0,-20-1 0,-1-21 16,22 21-16,-22-21 0,22 0 0,0 0 16,-1 0-16,22 0 0,0 21 15,0-21-15,21-21 16,21 0-16,0 21 16,0-21-16,22-1 0,-1 1 15</inkml:trace>
  <inkml:trace contextRef="#ctx0" brushRef="#br0" timeOffset="30005.34">3556 2942 0,'0'0'0,"-21"0"0,21-21 16,-21 21-1,21 21 1,0 0-16,0 1 0,0 20 0,21-21 15,0 21-15,-21 1 0,21-1 16,-21 0-16,0 22 0,21-22 0,-21 1 16,21-1-16,-21-21 0,0 21 15,0-20-15,0 20 0,0-21 0,0 0 16,0 0-16,22-42 31,-22 0-31,21 0 16,0 0-16</inkml:trace>
  <inkml:trace contextRef="#ctx0" brushRef="#br0" timeOffset="30248.2">4043 2815 0,'0'0'16,"-21"21"-1,21 1-15,-22-1 16,1 21-16,0-21 0,0 22 0,0-1 15,0 0-15,-1 1 0,1-1 0,-21 21 16,21-20-16,0-1 0,-22 0 16,22 1-16,0-1 0,0 0 0,0-20 15,-1-1-15,22 0 0,-21 0 0,42-42 32,1 21-17,-1-21-15,21 0 0,-21-22 0</inkml:trace>
  <inkml:trace contextRef="#ctx0" brushRef="#br0" timeOffset="30960.33">4424 2985 0,'0'-22'15,"-21"22"-15,-1 0 0,22 22 16,-21-22-16,21 21 0,-21 0 15,21 0-15,-21 21 0,21-20 16,0 20-16,0-21 0,0 21 0,0 1 0,0-1 16,0-21-16,0 22 0,0-22 15,0 0-15,0 21 0,0-21 16,0 1-16,0-1 0,0 0 16,-21-21-16,0 0 31,21-21-31,0 0 15,0-1-15,0 1 0,0-21 16,0 21-16,0-22 0,0 22 0,0-21 16,0 0-16,0-1 0,21 1 15,0 0-15,-21-1 0,21 1 0,21 0 16,-20 20-16,-1 1 0,21 0 16,-21 0-16,22 21 0,-22 0 0,0 0 0,21 21 15,-21 0-15,-21 0 16,22 1-16,-22-1 0,0 21 0,0-21 15,0 22-15,0-1 0,0-21 0,0 21 16,0-20-16,0-1 0,0 21 0,-22-21 16,22 0-16,0 1 15,0-44 17,0 1-32,0 0 0,22-21 15,-1 21-15,0-22 0,0 1 16,21 21-16,-20-22 0,20 1 15,0 0-15,1-1 0,-1 22 0,0-21 16,1 21-16,-1 0 0,-21 21 0,21 0 16,-20 0-16,-1 0 0,-21 21 15,0 0-15,0 21 0,0-21 0,0 22 16,0-1-16,0 0 0,0 1 0,0-1 16,0 0-16,0 1 0,0-1 0,-21 0 15,21-20-15,-22 20 0,22-21 16,0 0-16,0 0 0,0 1 0,0-1 15,0 0-15,0 0 16,0 0 15,0 0-15</inkml:trace>
  <inkml:trace contextRef="#ctx0" brushRef="#br0" timeOffset="52191.83">12107 4678 0,'0'0'0,"0"-21"16,0 0-16,0-1 16,0 1-16,0 0 0,0 0 15,21 0-15,-21 0 16,22 21-16,-22-22 0,0 1 0,0 0 16,21 21-16,-21-21 0,21 21 0,-21-21 15,0 0-15,0-1 0,0 1 16,0 0-1,-21 42 48,21 0-63,0 22 0,-21-22 16,21 21-16,-22 1 0,1-1 0,21 0 15,-21 1-15,0 20 0,21 1 16,-21-1-16,0 1 0,21-1 0,-22 22 15,1-22-15,0 1 0,21-1 0,-21 1 16,0-1-16,21-20 0,-21 20 0,21 1 16,0-22-16,-22 0 0,22 1 0,-21-1 15,21 0-15,0-21 16,0 22-16,0-22 0,0 0 0,0 0 16,0 0-16,0-42 46,0 0-46,0 0 0,0 0 16,0 0-16,0-1 0,0 1 16,21 0-16,1-21 0,-1 21 0,0-22 15,0 1-15</inkml:trace>
  <inkml:trace contextRef="#ctx0" brushRef="#br0" timeOffset="52768.54">12742 4593 0,'0'0'0,"0"-42"0,0 21 0,0 0 0,0-1 15,0 1-15,0 0 0,0 42 32,0 0-17,0 22-15,0-22 0,0 21 0,0 1 16,0 20-16,0-21 0,-21 22 0,21-22 15,0 22-15,0-1 0,0 1 16,0-22-16,-21 22 0,21-22 16,0 0-16,0 1 0,0-1 0,0-21 15,0 21-15,0-20 0,-21-1 0,21 0 16,0 0-16,-21 0 0,21 0 16,0-42 15,0 0-31,0 0 15,0 0-15,0 0 0,21-1 0,0 1 16,-21 0-16,21-21 0,0 21 0,0-1 16,1-20-16,-1 21 0,0 0 15,0 0-15,21-1 0,1 1 16,-22 0-16,21 21 0,1 0 0,-1 0 16,0 0-16,-21 0 0,22 0 0,-22 0 15,21 21-15,-21 0 0,1 1 0,-1-1 16,-21 0-16,0 21 0,0-21 15,0 1-15,0-1 0,-21 0 0,-22 0 16,22 21-16,-21-20 0,-1-1 0,1 0 16,0-21-16,-1 21 0,-20 0 0,42-21 15,-22 21-15,1-21 0,21 0 0,-21 0 16,20 0-16,1 0 0,42-21 31,1 21-15,-1-21-16,0 0 0,0 0 15,21 0-15</inkml:trace>
  <inkml:trace contextRef="#ctx0" brushRef="#br0" timeOffset="53108.35">13525 4593 0,'0'0'0,"0"-21"0,0 0 0,22-64 15,-22 64 1,0 0-16,0 0 0,0 0 16,0 42-1,0 0 1,0 21-16,0 1 0,0-1 0,0 0 16,0 22-16,0-1 0,-22 1 0,22-1 15,-21 1-15,21-1 0,-21 1 0,0-1 16,21-20-16,-21-1 0,21 21 15,0-20-15,0-22 0,0 21 0,-21-21 16,21 22-16,0-22 0,0 0 0,0 0 16,0 0-16,21-21 15,0 0 1,0-21-16,-21 0 0,21 0 16,0 0-16,1 0 15</inkml:trace>
  <inkml:trace contextRef="#ctx0" brushRef="#br0" timeOffset="53475.91">13885 5017 0,'0'0'16,"0"-22"-16,-21 44 31,0-1-31,21 0 0,0 0 16,-21 0-16,0 22 0,21-22 0,-22 0 15,22 21-15,0-21 0,0 1 0,0 20 16,0-21-16,0 0 0,0 0 0,22 1 15,-1-1-15,0-21 16,21 0-16,-21 0 0,1 0 16,20 0-16,-21 0 0,21 0 0,1 0 15,-22 0-15,21-21 0,1-1 0,-22 22 16,0-21-16,0 0 0,-21-21 0,0 21 16,0-22-16,0 22 0,0-21 0,0-1 15,-21 1-15,0 21 0,-22-21 16,22 20-16,-21 1 0,21 0 0,-22 21 15,22 0-15,-21 0 0,21 0 0,0 0 16,-22 21-16,22 0 0,0-21 16,0 22-16,21-1 0,0 0 0,0 0 0,0 0 15,21 0 1,21-21-16,-21 22 0,1-22 16,20 0-16,0 0 0</inkml:trace>
  <inkml:trace contextRef="#ctx0" brushRef="#br0" timeOffset="53751.27">14690 4953 0,'0'-21'0,"0"42"0,0-63 0,0 21 15,0-1-15,0 1 0,-22 21 16,1-21-16,21 0 0,-21 21 0,0 0 16,0 0-16,0 0 15,-1 21-15,1 21 0,0-20 16,0 20-16,0 0 0,0-21 15,-1 22-15,22 20 0,-21-20 0,21-1 16,-21 0-16,21-21 0,0 22 0,0-1 16,0-21-16,0 0 0,21 22 0,0-22 15,1-21-15,-1 21 0,0 0 0,21-21 16,-21 0-16,22 0 0,-1 0 0,-21 0 16,22 0-16,-22 0 0,21 0 15,-21-21-15,22 0 0,-22 0 0,0 0 16</inkml:trace>
  <inkml:trace contextRef="#ctx0" brushRef="#br0" timeOffset="54369.42">15240 4487 0,'0'0'0,"0"-63"0,0 21 16,0-1-16,0 1 0,0 0 0,0 20 15,0 1-15,-21 21 16,21 21-16,-21 1 15,21-1-15,0 21 0,-22 0 16,1 22-16,21-22 0,-21 22 0,0-1 16,21 1-16,0-1 0,-21 1 0,21-1 0,-21 1 15,21-1-15,-22-20 16,22 20-16,-21-21 0,0 1 0,0-22 16,21 21-16,0-21 0,0 1 0,-21-1 15,21 0-15,-21-21 0,21 21 16,0-42-1,21 21-15,0-21 0,-21 0 16,21-1-16,0 1 0,-21 0 16,21 0-16,1-21 0,-1 20 0,0-20 15,0 0-15,0 21 0,0-22 0,22 22 16,-22-21-16,0 21 0,21 21 16,-20-22-16,-1 1 0,21 21 0,-21 0 15,0 0-15,-21 21 31,0 1-31,-21-22 0,0 21 16,-21-21-16,21 0 0,-22 21 0,1-21 16,21 21-16,-22-21 0,1 0 0,21 0 15,-21 21-15,20-21 0,1 0 16,21 21-16,0 1 16,0-1-16,0 0 0,21-21 15,1 21-15,-1 0 0,0 0 0,0 22 16,0-22-16,0 0 0,1 0 15,-1 0-15,0 1 0,21-1 0,-21 0 16,1 0-16,-1 0 0,0 0 16,0 1-16,21-1 0,-20-21 0,-1 0 15,0 0-15,0 0 0,0 0 0,0 0 16,1-21-16,-1-1 16,-21 1-16,0 0 15,0 0-15,0 0 0</inkml:trace>
  <inkml:trace contextRef="#ctx0" brushRef="#br0" timeOffset="55156.48">8445 4614 0,'0'0'0,"0"-21"0,0-21 0,0 21 0,-21 0 15,21-1-15,0-20 0,-21 42 16,21-21-16,0 0 0,0 42 31,0 0-31,0 21 0,0 1 0,0-1 16,0 22-16,0-1 0,0 1 15,0-1-15,0 22 0,0-22 0,0 1 16,0-1-16,-21 1 0,21-22 0,0 0 16,-21 22-16,21-43 0,-21 21 0,-1 1 15,22-22-15,-21 0 0,0 0 16,21 0-16,-21 1 0,0-22 15,0 0 1,21-22-16,0 1 16,0 0-16,0 0 0,21-21 15,0 20-15,0-20 0,0 21 16,22 0-16,-22-22 0,21 22 0,0 0 16,1 0-16,20 0 0,-20 0 0,-1 21 15,21 0-15,-20 0 0,-1 0 0,0 0 16,1 21-16,-22-21 0,0 21 15,0 0-15,-21 0 0,0 0 0,0 22 16,-21-22-16,0 0 0,-21 0 0,-1 0 16,1 22-16,0-22 0,-22 0 0,22 0 15,-1 0-15,1 1 0,0-1 0,-1 0 16,22-21-16,0 21 16,-21-21-16,21 0 15,42 0 1,0 0-16,0-21 15,0 0-15,0 21 0,22-21 0,-22-1 16</inkml:trace>
  <inkml:trace contextRef="#ctx0" brushRef="#br0" timeOffset="55551.25">9271 5038 0,'0'0'0,"21"-21"16,-42 42 15,0 0-31,0 0 0,-1 0 0,1 0 16,0 1-16,0 20 0,0-21 15,0 21-15,-1-20 0,1 20 0,21-21 16,0 0-16,0 0 0,0 22 0,0-22 16,0 0-16,21 0 0,1-21 15,-1 0-15,21 0 0,-21 0 0,22 0 16,-1 0-16,0 0 0,-21 0 15,22-21-15,-22 0 0,21 21 0,-21-21 16,22 0-16,-43-1 0,21 1 0,-21-21 16,0 21-16,0-22 0,0 22 15,-21-21-15,21 21 0,-43 0 0,22-22 16,0 43-16,0-21 0,-21 21 16,20 0-16,1 0 0,-21 0 0,21 0 15,0 0-15,-1 21 0,-20 0 0,42 1 16,-21-1-16,21 0 0,-21 0 0,21 0 15,0 0-15,0 1 0,21-1 16,0-21-16,21 0 0,-20 0 16,20 21-16</inkml:trace>
  <inkml:trace contextRef="#ctx0" brushRef="#br0" timeOffset="56999.34">10372 5165 0,'0'0'0,"0"-64"16,0 43-16,-22-21 0,22 21 0,-42-1 16,21 1-16,0 0 0,-22 21 15,22 0-15,-21 0 0,21 0 0,-22 0 16,1 0-16,0 21 0,-1 0 0,22 1 16,-21 20-16,0-21 0,20 21 0,-20 1 15,21-22-15,-21 21 0,20 1 0,22-22 16,0 21-16,0-21 0,0 0 15,0 22-15,0-22 0,22 0 16,20 0-16,-21-21 0,21 0 16,1 0-16,20 0 0,-20 0 0,20 0 15,-21 0-15,22-21 0,-22 0 0,1 0 16,20 0-16,-21-1 0,-20 1 0,20 0 16,-21-21-16,0-1 0,0 1 15,1 0-15,-1-1 0,-21-20 0,21-1 16,-21 1-16,0-1 0,0 1 0,0-1 15,0 1-15,0-1 0,0 1 16,0 21-16,0-1 0,0 1 0,0 21 0,0 0 16,0 42-1,-21 0-15,0 0 16,-1 21-16,1 1 0,0-1 0,21 0 16,-21 22-16,0-1 0,21-20 0,0 20 15,-21 1-15,-1-1 0,22 1 0,0-22 16,-21 22-16,21-22 0,0 0 15,0 1-15,0-22 0,0 21 0,0-21 16,21 22-16,1-22 0,-1 0 0,0-21 16,0 21-16,0-21 0,0 0 0,22 0 15,-22 0-15,0 0 0,0 0 0,22 0 16,-22 0-16,0-21 0,0 21 0,0-21 16,-21 0-16,21 21 0,1-22 15,-22 1-15,21 21 0,-21-21 16,0 0-16,0 0 0,21 21 15,-21-21-15,0-1 16,0 1 0,21 21-1,0 0 126,0-21-141,-21 0 16,0 0-16,22 21 0,-22-21 15,21 21-15,-21-22 0,0 1 16,0 0-1,0 42 1,0 0 0,0 1-16,0-1 0,-21 0 15,21 0-15,-22 0 0,22 0 0,0 1 16,0-1-16,0 0 0,0 0 16,0 0-16,0 0 0,22 1 15,-1-22-15,0 0 0,0 0 16,0 0-16,22 0 0,-1 0 0,0 0 15,1 0-15,-1 0 0,0 0 0,-21-22 16,22 22-16,-22-21 0,0 0 0,21 0 16,-20 0-16,-22 0 0,21-1 0,-21 1 15,21 0-15,-21-21 0,0 21 0,21-22 16,-21 22-16,0 0 16,0-21-16,0 20 0,0 1 0,0 0 15,0 42 16,0 0-31,0 1 0,0-1 16,0 0-16,0 0 0,0 0 0,0 22 16,0-22-16,0 21 0,-21-21 15,21 22-15,-21-22 0,0 21 0,-1 0 16,22 1-16,0-1 0,-21 0 0,21 1 16,-21 20-16,21-20 0,0 20 0,0 1 15,-21-22-15,21 21 0,0 1 0,0-22 16,0 22-16,0-1 0,0-20 15,0-1-15,0 21 0,0-20 0,0-1 16,0 0-16,0 1 0,0-22 0,0 21 16,0-21-16,0 22 0,0-22 0,-21 0 15,0 0-15,-1-21 0,1 21 0,0 1 16,-21-22-16,-1 0 0,22 0 0,-21 21 16,0-21-16,-1 0 0,1 0 0,0 0 15,-1 0-15,1 21 0,0-21 0,-1 0 16,22 0-16,-21 0 0,21 0 0,-1 0 15,1 0-15,0 0 0,42 0 79,0-21-64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1:06:12.3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2773 2963 0,'0'-21'16,"0"0"0,0 0-1,0 0 1,0 0-16,0-1 16,0 1-16,0 0 15,0 0-15,0 0 0,0 42 47,0 21-47,0-21 16,0 22-16,0-1 0,0 22 0,0-22 15,0 21-15,0 1 0,0 21 16,0-22-16,0 22 0,0-22 0,0 22 16,0-22-16,-21 1 0,-1 21 0,22-22 15,-21 1-15,21-1 16,0-21-16,-21 22 0,21-22 0,0 1 15,0-1-15,0-21 0,0 21 0,0-20 16,0-1-16,0-42 31,0-1-31,0 1 0,0-21 16,21 0-16,-21-1 0,21 1 0,-21-22 16</inkml:trace>
  <inkml:trace contextRef="#ctx0" brushRef="#br0" timeOffset="332.81">2498 3027 0,'0'0'0,"-43"-21"15,22-22-15,-21 22 0,21 0 0,-1 0 16,22 0-16,0 0 0,0-1 16,0 1-16,22 0 0,20 0 0,0 0 15,1 0-15,-1 21 0,21-22 0,-20 22 16,20 0-16,1 0 0,-1 0 15,1 22-15,-1-22 0,1 42 0,-22-21 16,0 21-16,1-20 16,-22 20-16,-21 0 0,0 1 0,0-1 15,0 0-15,-21 22 0,-22-22 0,22 0 16,-21 1-16,21-22 0,-22 21 16,1-21-16,21 22 0,-21-22 0,20-21 15,1 21-15,0-21 0,0 0 16,21-21-1,21 0 1,0 0-16,0-1 0,22 1 16,-22 0-16</inkml:trace>
  <inkml:trace contextRef="#ctx0" brushRef="#br0" timeOffset="726.44">3344 2942 0,'0'0'0,"0"-21"16,21-21-16,1 42 15,-22-21-15,0 42 16,0 0 0,0 0-16,0 21 0,0-20 15,0 20-15,0-21 0,0 21 0,0 1 16,0-1-16,0-21 0,0 22 16,0-1-16,0-21 0,0 0 0,0 0 15,0 1-15,21-1 0,0-21 0,0 0 16,0 0-16,0 0 15,22 0-15,-22 0 0,21-21 0,1-1 16,-22-20-16,21 21 0,-21 0 0,0-22 16,22 22-16,-22-21 0,-21 0 15,0 20-15,21-20 0,-21 0 0,0 21 16,0-22-16,0 22 0,0 0 0,0 0 16,0 0-16,-21 21 15,0 21 1,0 0-1,21 0-15,0 0 16,21-21 0,0 0-16,0 0 15,21 0-15</inkml:trace>
  <inkml:trace contextRef="#ctx0" brushRef="#br0" timeOffset="1232.18">4212 2434 0,'0'0'0,"0"-21"0,0-21 16,-21 42 0,0 0-16,21 21 15,-21 0-15,-1 0 0,22 22 16,-21-1-16,21 0 0,0 1 0,0-1 16,-21 21-16,21-20 15,0 20-15,0-20 0,0-1 0,0 21 16,0-20-16,-21-1 0,21 0 0,0 1 15,0-22-15,0 21 0,0-21 16,0 1-16,0-1 0,0 0 0,0 0 16,0-42 15,0 0-31,0-22 16,0 22-16,0 0 0,0-21 0,0 21 15,0-1-15,21-20 0,0 21 16,0 0-16,1 0 0,-1-1 0,0 1 15,21 0-15,-21 21 0,22 0 16,-1 0-16,0 0 0,1 0 16,-1 21-16,-21-21 0,22 21 0,-22 1 15,0-1-15,-21 21 0,0-21 0,0 0 16,0 22-16,-21-22 0,-22 21 16,1-21-16,21 22 0,-21-22 0,-1 21 15,1-21-15,0 1 0,-1-1 0,22 0 16,0-21-16,-21 21 0,20-21 15,1 0-15,0 0 16,21-21 0,0 0-16,21 21 0,0-21 15,1-1-15,20 1 0,-21 0 16</inkml:trace>
  <inkml:trace contextRef="#ctx0" brushRef="#br0" timeOffset="2111.67">5101 2392 0,'0'0'0,"0"-21"0,0 0 0,0-1 0,0 1 15,0 0-15,-21 21 16,0 0-16,0 21 16,21 0-16,-22 22 0,22-22 0,-21 42 15,21-20-15,-21 20 16,21 1-16,0-1 0,0-20 0,-21 20 15,21 1-15,-21-22 0,21 21 0,0-20 16,0-1-16,0 0 0,0 1 16,0-22-16,0 21 0,0-21 0,21 1 15,0-22-15,0 21 0,0-21 16,1 0-16,-1 0 0,21 0 16,-21-21-16,0-1 0,1 22 0,-1-21 15,0 0-15,0 0 0,0 0 0,0-22 16,-21 22-16,22 0 0,-22 0 15,21 0-15,-21-22 0,0 22 16,0 0-16,0 42 31,0 0-31,0 1 0,0-1 16,0 0-16,0 21 0,0-21 0,0 1 16,0-1-16,0 0 0,0 21 15,21-21-15,0 1 0,-21-1 16,21-21-16,0 0 0,1 0 0,-1 0 15,0 0-15,0 0 0,21 0 0,-20 0 16,-1-21-16,21-1 16,-21 1-16,22 0 0,-22-21 0,0 21 15,21-1-15,-21-20 0,1 21 0,-1-21 16,0 20-16,0 1 0,0 0 16,-21 0-16,21 21 0,-21-21 15,22 21-15,-1 0 16,-21 21-1,0 0-15,21-21 16,-21 21-16,21-21 31,-21-21-15,0 0-16,0 0 16,0 0-16,0-1 15,0 1 1,-21 21-16,0 0 15,0 0-15,21 21 0,-22-21 16,1 22-16,0-1 0,0 21 16,0-21-16,0 0 0,-1 22 0,1-22 15,0 21-15,21-21 0,0 22 0,-21-22 16,21 0-16,0 21 16,0-20-16,0-1 0,0 0 0,21 0 0,-21 0 15,21-21-15,0 21 0,22-21 0,-22 0 16,0 0-16,21 0 15,-20 0-15,20 0 0,-21 0 0,0 0 16,22 0-16,-22 0 0,0-21 0,0 21 16,0-21-16,0 21 0,-21-21 0,0 0 15,22 0-15,-22-1 0,0 1 16,0 0-16</inkml:trace>
  <inkml:trace contextRef="#ctx0" brushRef="#br0" timeOffset="2319.55">5715 2498 0,'0'0'0,"-42"0"16,20 0-16,1 0 16,21 21 15,21-21-16,1 0-15,-1 0 0,-21 21 16,21-21-16,0 0 0</inkml:trace>
  <inkml:trace contextRef="#ctx0" brushRef="#br0" timeOffset="3347.48">7853 2836 0,'21'0'0,"0"0"16,0-21 0,0 21-16,1 0 0,-1-21 0,0 21 15,-21-21-15,21 21 0,0-21 0,0 0 16,22-1-16,-22 1 0,0 0 15,0 0-15,0 0 0,-21 0 0,0-1 16,0 1-16,0 0 0,0 0 16,0 0-16,-21 21 0,0 0 15,0 0-15,-21 0 0,-1 0 0,1 0 16,-22 21-16,22 0 0,0 0 0,-1 0 16,1 22-16,0-22 0,21 21 15,-1-21-15,22 22 0,0-22 0,0 21 16,0-21-16,22 22 0,-1-22 0,21 21 15,0-21-15,1 1 0,-1-1 16,0 21-16,1-21 0,20 0 0,-42 1 16,22-1-16,-1 0 0,-21 0 0,0 0 15,1 0-15,-22 1 0,0-1 16,0 0-16,0 0 0,-22-21 16,1 21-16,-21 0 0,0-21 0,-1 0 15,1 0-15,0 0 0,-1 0 0,1 0 16,0-21-16,-1 21 0,22-21 15,-21 0-15,21 0 0,-1 0 0,1-1 16,0 1-16,21 0 0,0 0 0,0 0 16,21 21 15,0 21-31,1 0 0,-22 0 0,21 0 16,0 1-16,0-1 0,0 0 15,0 0-15,1 21 0,-1-42 0,0 22 16,21-1-16,-21 0 0,22-21 15,-22 0-15,21 0 0,1 0 0,-22 0 16,21 0-16,0-21 0,1 0 16,-1-1-16,0 1 0,1-21 0,-1 21 15,0-22-15,1 22 0,-1-21 0,-21 0 16,22-1-16,-22 1 0,0 0 16,0-1-16,0 1 0,-21-22 0,0 22 15,0-21-15,0 20 0,0 1 0,0 0 16,0-1-16,0 1 0,0 21 15,0 0-15,0-1 0,0 1 0,0 42 16,0 1 0,0-1-16,0 21 15,0 0-15,-21 1 0,0-1 0,0 22 16,21-22-16,-21 0 0,21 22 0,-22-22 16,22 22-16,-21-22 0,21 0 0,0 1 15,0-1-15,0-21 0,0 21 16,0-20-16,0 20 0,0-21 0,0 0 15,21 0-15,1-21 0,-1 0 16,0 0-16,0 0 16,0-21-16,0 0 0,-21 0 15,0 0-15</inkml:trace>
  <inkml:trace contextRef="#ctx0" brushRef="#br0" timeOffset="3515.39">8530 2985 0,'0'0'0,"-21"0"0,0 0 15,0 0-15,21-22 0,0 1 16,21 21 0,21-21-16,-21 21 0,22-21 15,-22 21-15,21 0 0,0 0 0,1-21 16,-1 21-16,0 0 0,1 0 0,-1 0 16,-21-21-16,22 21 0,-22 0 0,0 0 15</inkml:trace>
  <inkml:trace contextRef="#ctx0" brushRef="#br0" timeOffset="4970.88">9356 3175 0,'0'0'15,"42"0"-15,-42-21 0,21 0 16,0 0-16,-21-1 15,0 1-15,21 0 0,-21 0 16,0 0-16,0 0 0,0-22 0,0 22 16,0 0-16,0 0 0,-21 0 15,0-1-15,0 22 16,0 0-16,0 0 0,-1 22 16,1-1-16,0-21 0,0 21 0,0 21 15,0-21-15,21 1 0,-22 20 0,1-21 16,0 21-16,0 1 0,21-22 15,0 21-15,0-21 0,0 22 0,0-22 16,0 0-16,0 0 0,21-21 0,0 21 16,0-21-16,1 0 0,20 0 15,-21 0-15,0 0 0,0 0 0,1-21 16,20 21-16,-21-21 0,0 0 16,0 0-16,-21 0 0,22-1 0,-1 1 0,-21 0 15,0 0-15,0-21 16,0 20-16,21 1 0,-21 0 0,0 0 15,0 0-15,0 0 0,0-1 16,0 44 0,0-1-1,-21 0-15,21 0 0,0 0 0,0 0 16,0 1-16,0-1 0,0 0 0,0 0 16,0 0-16,0 0 0,0 1 15,0-1-15,21 0 0,0-21 16,0 21-16,0-21 0,1 0 0,20 0 15,0 0-15,-21 0 0,22 0 0,-1 0 0,-21 0 16,22-21-16,-1 0 16,0 0-16,-21-1 0,22 1 0,-22 0 15,21-21-15,-21 21 0,1-22 0,-1 22 16,21-21-16,-21-1 0,0-20 16,1 21-16,-1-1 0,0-20 0,-21-1 15,21 22-15,-21-22 0,21 22 0,-21 0 16,0-1-16,0 1 0,0 21 0,0 0 15,0 0-15,0-1 0,-21 44 32,0-22-32,21 42 0,-21-21 15,0 21-15,21 1 0,-22-1 16,22 22-16,0-22 0,-21 21 0,0-20 16,21-1-16,-21 22 0,21-22 0,0 0 15,0-21-15,0 22 0,0-1 0,0-21 16,0 22-16,0-22 0,0 0 15,21 0-15,0 0 0,0-21 0,1 21 16,-1-21-16,0 0 0,0 0 0,0 0 16,22 0-16,-22 0 0,0-21 15,0 0-15,0 21 0,0-21 0,1 0 16,-1-22-16,0 22 0,-21 0 16,0 0-16,21 0 0,-21 0 0,0-22 15,21 43-15,-21-21 0,0 0 16,0 42 15,-21 0-31,21 0 0,-21 1 0,21-1 16,-21 0-16,21 0 0,0 0 15,0 0-15,0 1 0,0-1 0,0 0 16,0 0-16,0 0 0,21-21 0,0 21 16,0-21-16,0 0 0,1 0 15,20 0-15,-21 0 0,0 0 0,22 0 16,-22-21-16,21 21 0,-21-21 0,22 0 15,-22 0-15,0 0 0,21-1 16,-21 1-16,1 0 0,-1 0 0,0-21 16,0 20-16,0 1 0,0 0 15,1 0-15,-1 0 0,0 21 0,-21-21 16,21 21-16,-21 21 47,21-21-32,0 0 17,-21-21-32,0-1 15,0 1 1,-21 21 0,0 0-16,0 0 15,0 0-15,0 0 0,-1 0 16,1 21-16,0 1 0,0-1 0,0 0 15,0 0-15,-22 0 0,22 22 16,0-22-16,0 0 0,21 0 0,-21 21 16,21-20-16,0-1 0,0 0 0,0 0 15,0 0-15,0 0 0,0 1 0,21-1 16,0-21-16,0 21 0,21-21 16,-20 21-16,-1-21 0,21 0 15,-21 0-15,22 0 0,-22 0 0,0 0 16,0 0-16,0 0 0,0 0 0,1-21 15,-1 0-15,0 21 0,0-21 0,-21-1 16,0 1-16,21 0 0,0 0 16,-21 0-16,0 0 0,0-1 0,22 1 15,-22-21-15</inkml:trace>
  <inkml:trace contextRef="#ctx0" brushRef="#br0" timeOffset="5194.97">11239 2498 0,'0'0'0,"0"-21"0,-21 21 0,0 0 15,0 0-15,0 0 94</inkml:trace>
  <inkml:trace contextRef="#ctx0" brushRef="#br0" timeOffset="5430.85">9948 2709 0,'0'0'15,"-21"0"-15,0 0 0,21 22 16,21-22-16,0 0 16,0 0-16,22 0 0,-1 0 0,22-22 15,-22 22-15,21 0 0,-20 0 0,20-21 16,-20 21-16,-1 0 0,0 0 16,1 0-16,-22 0 0,0-21 15,0 21-15,0 0 0,0 0 16</inkml:trace>
  <inkml:trace contextRef="#ctx0" brushRef="#br0" timeOffset="8243.26">12954 2985 0,'0'-22'0,"0"1"16,0 0-16,0 0 16,0 0-16,0 0 15,0-1 1,21 1-16,0 21 31,-21 21-15,0 1-16,21 20 0,-21-21 15,22 21-15,-22-20 0,21 20 0,-21 0 16,0-21-16,0 22 0,0-1 0,0 0 16,0 1-16,0-1 0,0-21 15,0 22-15,21-22 0,-21 0 0,0 0 16,0 0-16,0 0 0,21-21 31,0 0-31,0-21 0,1 0 16,-1-21-16,0 21 0,0-22 15,0 22-15,0-21 0,22-1 0,-22 1 16,0 0-16,0-1 0,0 1 16,1 0-16,-1-1 0,0 22 0,0-21 15,-21 21-15,0 0 0,21-1 0,-21 1 16,0 0-16,21 21 15,-21 21 1,0 0-16,0 1 16,0-1-16,0 0 15,0 0-15,0 0 0,0 0 0,0 1 16,22-22-16,-1 21 0</inkml:trace>
  <inkml:trace contextRef="#ctx0" brushRef="#br0" timeOffset="8635.54">13906 3027 0,'0'0'0,"0"-21"0,0 0 16,0-1-16,-21 22 31,0 22-31,0-1 16,0 0-16,0 0 0,21 21 15,-22-20-15,1 20 0,0-21 16,0 21-16,21 1 0,-21-22 0,21 21 15,0-21-15,0 1 0,0-1 0,0 0 16,21 0-16,0 0 0,21-21 16,-20 0-16,20 0 0,-21 0 0,21 0 15,1 0-15,-1-21 0,0 21 0,-20-21 16,20 0-16,0 0 0,-21-1 0,22-20 16,-22 21-16,0-21 0,-21 20 15,0-20-15,0 21 0,0-21 0,0 20 16,0-20-16,-21 21 0,0 0 15,0 0-15,-1-1 0,1 22 0,-21 0 16,21 0-16,0 0 0,-1 0 16,-20 0-16,21 0 0,0 0 0,0 22 15,21-1-15,-22 0 0,22 0 16,0 0-16,0 0 0,22 1 16,-1-22-16,0 0 0,21 0 0</inkml:trace>
  <inkml:trace contextRef="#ctx0" brushRef="#br0" timeOffset="8858.41">14753 3027 0,'0'-21'0,"0"42"31,-21 0-15,21 0-16,-21 0 0,0 1 0,21-1 15,-22 0-15,22 0 0,0 21 0,-21-20 16,21-1-16,-21 0 0,21 21 0,-21-21 15,21 1-15,0-1 16,0 0-16,0 0 0,0-42 31</inkml:trace>
  <inkml:trace contextRef="#ctx0" brushRef="#br0" timeOffset="9034.69">14668 2858 0,'0'0'0,"-21"-22"0,-42-41 16,63 42-16,0 0 0,-21 21 0,-1 0 15,22 21 32,22-21-47,-1 0 0,0 21 0,0-21 16,0 21-16</inkml:trace>
  <inkml:trace contextRef="#ctx0" brushRef="#br0" timeOffset="9627.35">15684 3090 0,'0'-21'15,"-42"0"1,21 0-16,0 0 0,0 21 16,-1-21-16,1 21 0,0-22 15,0 22-15,0 0 0,0 0 0,-1 0 16,1 0-16,0 0 0,0 0 0,0 22 16,0-1-16,-22 0 0,22 0 15,0 0-15,0 22 0,0-22 0,-1 21 16,1 0-16,21-20 0,0 20 0,0-21 15,0 21-15,0-20 0,0-1 0,0 0 16,21 0-16,1-21 0,-1 0 16,0 21-16,21-21 0,-21 0 0,22 0 15,-1-21-15,0 21 0,1-21 0,-1 0 16,0 0-16,1-1 0,-1-20 0,-21 21 16,22-21-16,-22-1 15,21 1-15,-21 0 0,0-1 0,1-20 16,-1 20-16,0-20 0,0-22 0,0 22 15,-21-1-15,0-20 0,21 20 16,-21 1-16,0-1 0,0 1 0,0 20 16,0 1-16,0 21 0,0 0 0,0-1 15,-21 22-15,0 0 0,21 22 16,-21-1-16,0 21 0,0 0 0,-1 1 16,1 20-16,0 22 0,0-22 0,21 1 15,-21 21-15,21-22 0,0 1 0,0-1 16,0-21-16,0 22 0,0-22 15,21 22-15,-21-22 0,21 0 16,-21-20-16,21 20 0,0-21 0,-21 21 16,22-20-16,-1-1 0,0-21 0,0 21 15,0-21-15,0 0 16,22 0-16,-22 0 0,0 0 0,21 0 16,1-21-16</inkml:trace>
  <inkml:trace contextRef="#ctx0" brushRef="#br0" timeOffset="11250.91">17081 3133 0,'0'0'0,"22"0"0,-1-21 0,42-22 16,-42 22-16,1 0 0,-22 0 0,21-22 15,-21 22-15,0 0 16,0-21-16,0 21 0,-21-1 0,-1 1 15,1 0-15,-21 0 0,21 21 0,0 0 16,-22 0-16,22 0 0,-21 21 0,21 0 16,-22 22-16,1-22 0,21 21 15,-22 0-15,22-20 0,0 20 0,0 0 16,0 1-16,0-1 0,-1 0 16,22 1-16,0-22 0,0 21 0,0-21 0,0 0 15,22 1-15,-1-22 0,21 0 16,-21 0-16,0 0 0,22 0 15,-1 0-15,0 0 0,1 0 0,-1-22 0,0 1 16,-20 0-16,20 0 16,0-21-16,-21 20 0,1 1 0,-1-21 15,0 0-15,0 20 0,-21-20 0,21 21 16,-21 0-16,0-22 0,0 22 0,0 0 16,0 42-1,-21-21 1,21 21-16,-21 1 0,21-1 0,-21 21 15,21-21-15,0 0 0,0 22 0,0-22 16,0 21-16,0-21 0,21 1 16,0-1-16,0 0 0,22 0 15,-22 0-15,21 0 0,-21-21 0,22 0 16,-1 0-16,21 0 0,-20 0 0,-1 0 16,0 0-16,22 0 0,-22 0 15,1-21-15,-1 0 0,0 0 0,1 0 16,-22 0-16,21-22 0,-21 22 0,0-21 15,-21-1-15,0 22 0,0-21 16,0 21-16,0-22 0,0 22 0,0 0 16,-21 0-16,0 21 0,0 0 0,0 0 15,0 0-15,-22 0 0,22 0 0,-21 21 16,-1 0-16,1 0 16,21 22-16,-21-22 0,20 0 0,1 21 15,0-20-15,0 20 0,21-21 0,0 0 16,0 0-16,0 1 0,0-1 0,21 0 15,0 0-15,0-21 0,1 0 16,-1 21-16,0-21 0,21 0 0,-21 0 16,22 0-16,-22 0 0,0-21 0,21 0 15,-20 0-15,-1 0 0,21-1 16,-21 1-16,0-21 0,1 0 16,-1 20-16,0-41 0,0 21 0,0-1 15,-21-20-15,21-1 0,1 1 0,-1-1 0,0 1 16,0-1-16,-21 1 15,0 20-15,21 1 0,-21 21 0,0-21 16,0 20-16,0 44 16,-21-1-1,0 0-15,0 21 0,0 1 0,-1 20 16,22-21-16,-21 22 0,0-22 0,0 22 16,21-22-16,0 22 0,0-22 15,0 0-15,0 22 0,0-22 0,0 0 16,0 1-16,21-22 0,0 21 0,0 1 15,1-22-15,20 0 0,-21 0 0,21 0 16,1 0-16,-1-21 16,22 0-16,-22 0 0,0 0 0,22 0 15,-22 0-15,22 0 0,-22 0 0,0-21 16,-21 0-16,22 0 0,-22-21 0,0 20 16,0-20-16,0 21 0,-21-21 15,0 20-15,0 1 0,0-21 0,0 21 16,0 0-16,-21 21 0,0-22 0,0 22 15,0 0-15,0 0 0,-1 0 16,-20 22-16,21-22 0,-21 21 0,20 0 16,1 0-16,-21 0 0,21 22 0,0-22 15,-1 0-15,1 0 0,21 0 0,0 22 16,0-22-16,0 0 0,0 0 16,21 0-16,1 0 15,-1-21-15,0 0 0,0 0 0,21 0 16,-20 0-16,-1 0 0,21 0 0,-21 0 15,0 0-15,22-21 0,-22 0 16,0 0-16,0 0 0,0-22 0,1 22 16,-1-21-16,21 0 0,-21-1 0,0 1 15,1-22-15,-1 1 0,0-1 16,0 1-16,0-1 0,-21 1 0,21-1 16,-21 1-16,22-1 0,-22 22 0,0 0 15,0-1-15,0 1 16,0 21-16,0 0 0,0 0 0,0-1 0,0 1 15,-22 42 1,22 22-16,-21-22 16,21 21-16,0 1 0,-21 20 15,21 1-15,-21-1 0,21 1 0,0-1 16,0 1-16,0-1 0,0 1 0,0-1 16,0-21-16,0 1 0,0-1 15,0 0-15,0 1 0,0-1 0,0-21 16,0 0-16,0 1 0,0-1 0,0 0 15,0 0-15,21-21 0,0 0 32,0 0-17,1-21-15,-1 21 0,-21-21 16,21 0-16,0-22 0,21 22 16</inkml:trace>
  <inkml:trace contextRef="#ctx0" brushRef="#br0" timeOffset="11602.88">20764 2032 0,'-63'-42'15,"42"42"-15,0-21 0,-22 21 0,22 0 16,-21 0-16,21 0 0,-22 21 15,1-21-15,0 21 0,-1 21 0,1-21 16,0 22-16,-1-22 0,1 42 0,21-20 16,-22 20-16,1 1 0,0-1 15,21 22-15,-1 0 0,1-22 0,0 1 16,0 20-16,21-20 0,0-1 0,0-20 16,0 20-16,0-21 0,0 1 15,0-1-15,21 0 0,0 1 0,-21-22 16,21 21-16,1-21 0,-22 1 15,21-22-15,0 21 0,0-21 0,0 0 16,0 0 0,1 0-16,-1 0 0,0 0 0,0 0 15,0 0-15,0-21 0,1-1 0</inkml:trace>
  <inkml:trace contextRef="#ctx0" brushRef="#br0" timeOffset="11871.16">20616 2921 0,'-21'21'31,"21"0"-31,0 1 0,-21-1 16,21 0-16,0 0 15,-21 0-15,21 0 0,-21 22 0,21-22 16,-22 0-16,22 0 0,0 0 0,-21-21 15,0 22-15,21-1 0,-21 0 0,21 0 16,0-42 31,0 0-47,21 0 0</inkml:trace>
  <inkml:trace contextRef="#ctx0" brushRef="#br0" timeOffset="12055.06">20680 2709 0,'0'0'16,"0"-21"-16,0 0 15,-21 21 1,-1 0 0,22 21 15,0 0-31,22-21 15,-1 22-15</inkml:trace>
  <inkml:trace contextRef="#ctx0" brushRef="#br0" timeOffset="12538.53">21061 2858 0,'0'21'0,"-21"-21"15,21 21-15,-22 0 16,22 0-16,0 0 16,-21 1-16,21-1 0,0 0 15,0 0-15,0 0 0,0 0 16,0 1-16,0-1 0,0 0 16,-21 0-16,21 0 15,-21-21-15,21-21 31,0 0-15,0 0-16,0 0 16,21-1-16,0 1 0,0 0 15,1-21-15,-1 21 0,0-1 0,0-20 16,0 21-16,22 0 0,-1 0 16,-21-1-16,21 1 0,1 21 0,-22 0 15,21 0-15,-21 0 0,1 21 16,-1 1-16,-21-1 0,0 0 0,0 0 15,0 21-15,0-20 0,0-1 0,0 21 16,-21-21-16,-1 0 0,1 22 0,21-22 16,-21 0-16,21 0 0,-21 0 15,0 1-15,21-1 0,0-42 47,21 21-47,0-22 16,-21 1-16,21 0 0</inkml:trace>
  <inkml:trace contextRef="#ctx0" brushRef="#br0" timeOffset="12823.37">21802 2519 0,'0'0'0,"21"-64"0,42-41 16,-63 83-16,21 22 0,-21-21 0,0 42 31,0 1-31,-21 20 15,21 0-15,-21 1 0,21-1 16,0 21-16,0-20 0,0 20 0,-21-20 16,21 20-16,0-21 0,0 1 15,0-1-15,0 0 0,0 1 0,-21-22 16,21 21-16,0-21 0,-21 1 0,21-1 16,0 0-16,0 0 0,0 0 15,0-42 16,21 0-31,0 0 16,-21 0-16,21-1 0,-21 1 0</inkml:trace>
  <inkml:trace contextRef="#ctx0" brushRef="#br0" timeOffset="12996.27">21780 2731 0,'0'0'0,"-21"-22"15,42 22 16,1 0-31,-1 0 16,0 0-16,0 0 0,0 0 16,0 0-16,22 22 0,-1-22 0,-21 0 15,22 0-15,-1 0 0,-21 0 0,21 0 16,1 0-16,-1 0 0</inkml:trace>
  <inkml:trace contextRef="#ctx0" brushRef="#br0" timeOffset="13467">22818 2879 0,'0'0'0,"0"-21"0,21-1 16,-21 1-16,0 0 0,0 0 0,0 0 15,0 0-15,0-1 0,0 1 16,0 0-16,0 0 0,-21 21 0,-1 0 15,1 0-15,0 0 0,-21 21 0,21 0 16,-22 0-16,1 1 0,21 20 16,-22-21-16,1 21 0,21 1 15,-21-1-15,20-21 0,1 22 0,0-22 16,21 21-16,0-21 0,0 0 0,0 1 16,0-1-16,21 0 15,0-21-15,1 0 0,-1 0 0,0 0 16,0 0-16,21 0 0,-20-21 0,-1 0 15,0 21-15,21-22 0,-21 1 16,1 0-16,-1 0 0,0 0 0,-21-22 16,21 22-16,0 0 0,-21 0 0,21 0 15,-21 0-15,0 42 32,0 0-32,-21 0 0,21 0 15,0 0-15,-21 1 0,21-1 16,-21 0-16,21 0 0,-21 21 0,21-20 15,0-1-15,0 0 0,0 0 16,0 0-16,0 0 0,0 1 16,0-1-16</inkml:trace>
  <inkml:trace contextRef="#ctx0" brushRef="#br0" timeOffset="13692.87">23241 3429 0,'0'0'0,"0"21"0,-42 22 16,20-22-1,1-21-15,0 21 0,0 0 0,0 0 16,0-21-16,-1 21 0,1 1 16,0-1-16,0 0 0,-21-21 0,20 21 15,1 0-15,0 0 0,-21-21 0,21 22 16,-1-22-16,-20 0 0,21 21 0,0-21 15,0 0-15</inkml:trace>
  <inkml:trace contextRef="#ctx0" brushRef="#br0" timeOffset="14124.62">24130 2773 0,'0'0'16,"0"21"0,0 0-16,0 0 0,0 1 15,0-1-15,0 21 0,0-21 0,-21 0 16,0 22-16,21-22 0,-22 0 15,22 0-15,0 0 0,-21 1 0,0-1 16,21 0-16,0 0 16,0-42-1,0 0 1,0 0-16,0-1 0</inkml:trace>
  <inkml:trace contextRef="#ctx0" brushRef="#br0" timeOffset="14275.54">24109 2604 0,'0'0'0,"0"-22"0,0 1 0,0 0 16,0 42 31,0 0-47,0 1 0,21-22 15,0 21-15,0-21 0</inkml:trace>
  <inkml:trace contextRef="#ctx0" brushRef="#br0" timeOffset="14698.8">24659 2709 0,'0'0'0,"0"22"16,0-1-16,0 0 15,0 0-15,-21-21 0,0 21 0,21 22 16,0-22-16,0 0 0,-21 0 0,21 0 15,-22 0-15,22 1 0,-21-1 0,21 0 16,0 0-16,0 0 0,-21 0 16,0-21-1,21-21 17,0 0-32,0 0 15,21 0-15,0 0 0,0-22 0,1 22 16,20 0-16,-21 0 0,0-22 15,22 22-15,-22 0 0,21 21 16,-21 0-16,0 0 0,1 0 0,-1 0 16,0 0-16,0 21 0,-21 0 15,0 22-15,0-22 0,0 0 16,0 0-16,0 22 0,0-22 0,0 0 16,0 21-16,-21-21 0,21 1 0,-21-1 15,21 0-15,-21 0 0,21 0 16,0 0-16,21-42 31,0 0-31,0 0 0</inkml:trace>
  <inkml:trace contextRef="#ctx0" brushRef="#br0" timeOffset="14971.65">25400 2350 0,'0'0'0,"21"-43"0,-21 22 0,0 0 15,0 0-15,0 42 32,0 0-32,0 0 0,0 0 0,-21 22 15,0-1-15,0 0 0,21 1 16,0 20-16,-22-20 0,1-1 16,0 21-16,21-20 0,0-1 0,0 0 15,-21 1-15,21-22 0,0 21 16,-21-21-16,21 1 0,0 20 0,0-21 15,0 0-15,-21-21 32,-1 0-32,22-21 15</inkml:trace>
  <inkml:trace contextRef="#ctx0" brushRef="#br0" timeOffset="15130.56">25061 2752 0,'0'0'0,"0"-21"0,-21 21 15,21-22-15,21 22 32,0 0-32,1 0 0,-1 0 15,21 0-15,-21 0 0,22 0 0,-1 0 16,0 0-16,-21 0 0,22 0 16,-1 0-16,0 0 0</inkml:trace>
  <inkml:trace contextRef="#ctx0" brushRef="#br0" timeOffset="15627.38">25802 2392 0,'0'0'0,"0"-21"15,-21 21-15,0 0 16,21 21-16,-21 0 16,-1 0-16,22 0 0,-21 1 0,21-1 15,0 21-15,-21 0 0,21-20 0,-21 20 16,0 0-16,21 1 0,0-22 15,-21 21-15,21 0 0,-22 1 0,22-22 16,-21 21-16,21-21 0,0 1 0,0-1 16,0 21-16,-21-21 15,21 0-15,0 1 0,0-44 47,21 22-47,-21-21 16,21 21-16,1-21 0,-1 0 0,0 0 15,0 0-15,0-1 0,0 22 0,1-21 16,20 0-16,-21 21 0,0 0 16,0-21-16,22 21 0,-22 0 0,0 0 15,0 0-15,-21 21 0,21 0 0,1 0 16,-22 1-16,0-1 0,0 0 16,0 0-16,0 21 15,0-20-15,-22-1 0,1 0 0,0-21 16,0 21-16,0 0 0,0 0 0,-1-21 0,1 22 15,0-22-15,0 0 16,0 0-16,0 0 0,-1 0 0,1 0 16,21-22-1,0 1 1,0 0-16,0 0 0,0 0 16,21 21-16</inkml:trace>
  <inkml:trace contextRef="#ctx0" brushRef="#br0" timeOffset="16023.44">26310 2286 0,'0'0'16,"0"-21"-16,21 21 31,-21 21-16,21-21-15,1 21 0,-1 0 0,0 22 16,-21-22-16,0 0 0,21 21 16,-21 1-16,0-1 0,0 0 0,0 1 15,0-1-15,-21 0 0,21 1 0,-21 20 16,0-20-16,21-1 0,-22 0 16,1 1-16,0-1 0,0 0 15,0 1-15,0-1 0,-1 0 0,1-21 16,0 22-16,-21-22 0,21 0 0,-22 0 15,22 0-15,0 1 0,0-1 16,0-21-16,-1 21 0,1-21 0,0 0 16,0 0-16,21 21 0,-21-21 31,0 0-31,-1 0 16,1 0-16,0 0 0,0 0 15,-21 21-15,-1-21 0</inkml:trace>
  <inkml:trace contextRef="#ctx0" brushRef="#br0" timeOffset="17086.95">11515 4339 0,'0'0'0,"0"-21"0,0 0 16,-22 21 0,1-21-1,0 21-15,0 0 0,0 0 16,0 0-16,-1 0 0,1 0 0,0 0 16,0 0-16,0 21 0,0-21 0,-1 21 15,1 0-15,0-21 0,21 21 16,0 1-16,0-1 15,21-21 1,22 21-16,-22-21 0,21 0 0,-21 0 16,22 0-16,-22 21 15,21-21-15,0 21 0,-20 0 0,-1-21 16,0 22-16,0-1 0,-21 0 0,0 0 16,0 0-16,0 0 0,-21 1 15,0-1-15,0 0 0,-22 0 16,22 0-16,-21 0 0,-1-21 0,1 22 15,0-22-15,21 21 0,-22-21 0,22 0 16,0 0-16,0 0 0,21-21 16,21-1-1,0 1-15,0 21 0,22-21 16,-22 21-16,0 0 0,21 0 0,-21 0 16,1 0-16,-1 0 0,0 0 0,-21 21 15,0 0 1,0 22-16,0-22 0,0 21 0,-21 1 15,0-1-15,-22 0 0,22 1 0,0-1 16,-21 0-16,20 1 0,-20-1 0,21 0 16,0-21-16,0 1 0,-1 20 0,22-21 15,0 0-15,0 0 16,0 1-16,22-22 0,-1 0 0,21 0 16,-21 0-16,0 0 0,22 0 0,-22 0 15,21 0-15,-21-22 0,1 1 16,-1 21-16,0 0 0,0 0 0,-21-21 15,21 21-15,-21 21 32</inkml:trace>
  <inkml:trace contextRef="#ctx0" brushRef="#br0" timeOffset="17628.12">11451 6668 0,'0'0'0,"0"-64"16,0 43-16,0 0 15,0 0-15,0-1 16,0 1-16,0 42 62,0 1-62,0-1 16,0 0-16,0 0 0,0 21 0,0-20 16,0-1-16,0 21 0,0-21 15,-21 22-15,21-22 0,-21 0 0,21 21 16,0-21-16,-21 1 0,21-1 15,-22 0-15,1 0 0,21 0 16,-21-21-16,0 0 16,21-21 15,0 0-31,0 0 16,0 0-16</inkml:trace>
  <inkml:trace contextRef="#ctx0" brushRef="#br0" timeOffset="17823">11366 6308 0,'0'0'0,"-21"-21"0,0 21 16,0-22-16,0 22 16,0 0-16,-1 0 15,1 0 1,21 22-1,21-22-15,1 21 16,-1-21-16,0 21 0,0-21 0</inkml:trace>
  <inkml:trace contextRef="#ctx0" brushRef="#br0" timeOffset="18503.09">11853 6435 0,'0'0'0,"21"21"15,-21 0-15,0 0 0,0 0 16,0 22-16,0-22 0,-21 0 0,21 21 16,-21-20-16,21 20 0,-21 0 0,21-21 15,-21 1-15,21 20 0,0-21 16,-21 0-16,21 22 0,-22-22 0,1 0 16,21 0-16,0 0 15,0-42 16,0 0-31,0 0 0,21 0 16,1-1-16,-1 1 0,0 0 16,0-21-16,0 21 0,0-22 0,1 1 15,-1 0-15,21 20 0,-21-20 0,22 21 16,-22 0-16,0 0 0,21-1 0,-21 22 16,1 0-16,-1 22 0,0-1 0,-21 0 15,0 0-15,0 0 0,0 22 16,0-1-16,0-21 0,0 21 0,0 1 15,0-1-15,0-21 0,0 22 0,0-22 16,0 21-16,0-21 0,0 0 0,0 1 16,21-1-16,0-21 15,0 0-15,1 0 0,-1 0 16,0 0-16,0-21 0,21 21 0,-20-22 16,20 1-16,-21 0 0,0 0 0,0 0 15,1-22-15,-1 22 0,0-21 0,0 21 16,-21-22-16,0 1 0,21-21 0,0 20 15,-21-20-15,0-1 0,0 1 0,22 20 16,-22-20-16,21 21 0,-21-1 16,0 22-16,0-21 0,0 21 0,0 42 31,0 21-31,0-21 0,-21 22 16,-1 20-16,22-21 15,-21 22-15,0-1 0,0-20 0,21 20 16,0-20-16,0-1 0,-21 0 0,21 1 15,0-1-15,0 0 0,0-21 0,0 1 16,0-1-16,0 0 0,21-21 0,0 21 16,0-21-16,0 0 0,1 0 15,-1 0 1,0-21-16,-21 0 0,0 0 0,0-1 16</inkml:trace>
  <inkml:trace contextRef="#ctx0" brushRef="#br0" timeOffset="18666.52">12509 6668 0,'0'0'0,"-21"0"0,0-22 16,21 1 0,21 0-1,0 21-15,1 0 0,-1 0 16,0 0-16,0 0 0,21-21 0,-20 21 16,20-21-16,0 21 0,-21 0 0,22 0 15,-22-21-15,21 21 0,1 0 0,-1-22 16,0 22-16,1 0 0,-1-21 0</inkml:trace>
  <inkml:trace contextRef="#ctx0" brushRef="#br0" timeOffset="19708.63">14033 6943 0,'0'0'16,"-21"21"-16,-21 0 0,21-21 0,0 21 0,-1-21 16,1 0-16,42-21 31,1 0-31,-1 21 0,0-21 16,21 0-16,-21-22 0,22 22 15,-22 0-15,21-21 0,-21-1 0,22 22 16,-22-42-16,0 20 0,0 1 0,0 0 15,1-1-15,-22 1 0,21 0 16,-21-1-16,0 22 0,0 0 0,0 0 16,0 0-16,-21 21 0,-1 0 0,1 0 15,0 0-15,0 0 0,0 0 0,0 21 16,-1 0-16,22 0 0,0 0 16,0 0-16,22 1 0,-1-22 15,21 21-15,-21 0 0,22-21 0,-1 21 16,-21-21-16,21 21 0,1 0 0,-22 1 15,21-1-15,-21-21 0,-21 21 16,0 0-16,22 0 0,-22 22 16,0-22-16,0 0 0,0 0 0,0 0 15,-22 0-15,1 1 0,21-1 0,-21 0 16,21 0-16,-21 0 0,21 0 0,0 1 16,0-1-16,21-21 15,0 0-15,0 0 16,1 0-16,-1 0 0,0 0 15,0 0-15,21 0 0,-20-21 0,20-1 16,0 22-16,-21-21 0,22 0 0,-1 0 16,-21 0-16,0 0 0,22-1 15,-22 1-15,0-21 0,0 21 0,-21-22 16,21 1-16,-21 0 0,22-1 0,-22 22 16,0-21-16,0 21 0,0 0 15,0-1-15,-22 22 16,1 0-16,0 0 0,0 22 15,0 20-15,0-21 0,-1 0 16,22 22-16,-21-22 0,0 21 0,0 0 16,21-20-16,0 20 0,0-21 15,0 21-15,0-20 0,0-1 0,0 0 16,0 0-16,21 0 0,0 0 0,0-21 16,1 22-16,20-22 0,-21 0 0,21 0 15,1 0-15,-1 0 0,0 0 16,1 0-16,-1-22 0,0 1 0,1 21 15,20-21-15,-20 0 0,-22 0 16,21 0-16,0-1 0,-20-20 0,20 21 16,-21-21-16,-21 20 0,0-20 0,0 21 15,0-21-15,0 20 0,0 1 0,0 0 16,-21 21-16,0 0 16,0 0-16,-1 0 0,1 0 0,21 21 15,0 0-15,0 1 0,0-1 16,0 21-16,0-21 0,21 0 0,1 1 15,-1-1-15,0 0 0,0 0 16,-21 0-16,21 0 0,-21 1 0,21-1 16,-21 0-16,0 0 0,0 0 0,0 0 15,-21 1-15,0-22 16,0 0-16,0 0 0,0 21 0,-1-21 16,-20 0-16,21 0 0,0 0 15,0 0-15,-1 0 0,1 0 0,0 0 16,42 0 15,0 0-31,1 0 16,-1-21-16</inkml:trace>
  <inkml:trace contextRef="#ctx0" brushRef="#br0" timeOffset="20003.52">16489 6710 0,'0'0'0,"-21"0"16,42 0 15,0 0-15,0 0-16,0 0 0,0 0 0,1-21 15,-1 21-15,0 0 0,0 0 16,0 0-16,-42 0 47,0 0-31,0 21-16</inkml:trace>
  <inkml:trace contextRef="#ctx0" brushRef="#br0" timeOffset="20179.41">16468 6816 0,'0'0'0,"-43"42"16,22-21 0,21 0-1,21-21-15,0 0 16,1 0-16,-1 0 0,0 0 16,0 0-16,0 0 0,0 0 15,1-21-15,-1 0 0,0 0 16,0 21-1,0-21-15</inkml:trace>
  <inkml:trace contextRef="#ctx0" brushRef="#br0" timeOffset="20864.03">17970 6816 0,'0'-21'31,"0"-1"-31,0-20 16,0 21-16,22 0 0,-22 0 0,0-22 15,21 22-15,-21-21 0,0-1 0,0 1 16,0 0-16,0-1 0,0 22 16,0-21-16,-21 21 0,-1-22 0,22 22 15,-21 0-15,0 21 0,0 0 16,-21 0-16,20 0 0,1 0 0,-21 0 15,21 21-15,-22 0 0,22 22 0,-21-1 16,0 0-16,20 22 0,-20-22 16,21 22-16,-21-22 0,20 22 0,1-22 15,0 0-15,21 1 0,-21-22 0,21 0 16,0 0-16,0 0 0,21 0 0,0 1 16,0-22-16,1 0 0,20 0 0,0 0 15,-21 0-15,22-22 0,-1 1 16,-21 0-16,22 0 0,-22 0 0,21 0 15,-21-1-15,0-20 0,1 21 0,-1 0 16,0-22-16,-21 1 0,0 21 16,21-21-16,-21 20 0,21-20 0,-21 21 15,0 0-15,21 21 0,-21 21 32,0 0-32,0 21 0,0-20 0,0 20 15,0-21-15,0 21 0,0 1 0,0-22 16,0 21-16,0-21 0,0 1 0,0 20 15,0-21-15,0 0 0,22 0 16,-1-21-16,-21 22 0,21-1 0,0-21 16,0 0-16,0 0 0,1 0 0,20 0 15,-21 0-15,21 0 0,1-21 0,-22-1 16,21 1-16</inkml:trace>
  <inkml:trace contextRef="#ctx0" brushRef="#br0" timeOffset="21091.11">18944 6244 0,'0'0'0,"0"-21"15,-21 42-15,21 0 16,0 1-16,-21-1 0,0 21 16,21 0-16,-22-20 0,22 20 0,0 0 15,-21 1-15,21-22 0,0 21 16,0 0-16,0-20 0,0-1 0,0 0 15,0 0-15,0 0 0,0 0 0,0 1 16</inkml:trace>
  <inkml:trace contextRef="#ctx0" brushRef="#br0" timeOffset="21260.61">18584 6668 0,'0'0'0,"-21"0"0,0 0 16,21-22-16,21 22 31,21 0-31,-20 0 0,20 0 16,0 0-16,1-21 0,-1 21 15,0 0-15,22 0 0,-1-21 0,-20 0 16,41 21-16,-20-21 0,-1 21 0,1-21 16,-1-1-16,1 1 0,-22-21 0</inkml:trace>
  <inkml:trace contextRef="#ctx0" brushRef="#br0" timeOffset="21751.5">19706 6181 0,'0'0'0,"0"-21"0,0-85 16,0 85-16,-21-1 16,21 1-16,-21 21 15,21 21 1,-21 1-16,21-1 0,0 0 0,0 21 16,0-21-16,-22 22 0,22-1 0,0 0 15,0 1-15,-21 20 0,21-20 16,0 20-16,0-21 0,0 1 15,0-1-15,0 0 0,-21 1 0,21-1 16,0-21-16,0 0 0,-21 1 0,21-1 16,0 0-16,0 0 0,-21-21 15,21-21 17,0 0-32,0 0 15,0-1-15,0 1 0,21 0 0,0-21 16,0 21-16,0-1 0,1-20 0,20 21 15,0-21-15,1 20 0,-1 1 0,0 0 16,1 0-16,-1 21 0,0 0 16,1 0-16,-1 0 0,0 0 0,1 0 15,-1 21-15,-21 0 0,0 0 0,0 1 16,-21-1-16,0 0 0,0 0 0,0 21 16,-42-20-16,21-1 0,0 0 0,-22 0 15,1 0-15,0-21 0,21 21 0,-22 1 16,1-22-16,0 21 0,-1-21 15,22 21-15,-21-21 0,21 0 0,-1 0 16,1 0-16,0 0 0,0 0 0,0 0 16,21-21-1,21 0 1,0 21-16,21-22 0,-20 22 0,20-21 16,-21 21-16</inkml:trace>
  <inkml:trace contextRef="#ctx0" brushRef="#br0" timeOffset="21987.46">20955 6350 0,'0'0'0,"-21"-21"16,0 21-16,21-21 15,-22 21-15,22-21 16,22 21 15,-1 21-15,0 0-16,-21 0 15,0 0-15,0 0 0,0 1 16,0-1-16</inkml:trace>
  <inkml:trace contextRef="#ctx0" brushRef="#br0" timeOffset="22210.95">20849 6837 0,'0'42'15,"0"-21"1,0 1-16,0-1 0,0 0 16,-21-21-16,21 21 0,-21 0 0,0 0 15,-1-21-15,1 22 0,0-1 0,-21 0 16,21 0-16,-22-21 0,22 21 15,-21 0-15,-1 1 0,22-22 0,-21 21 16,0 0-16,-1-21 0,1 0 0,21 21 16,-22-21-16,1 21 0</inkml:trace>
  <inkml:trace contextRef="#ctx0" brushRef="#br0" timeOffset="23718.52">12467 8319 0,'0'0'0,"21"0"0,-21-22 16,21 22-16,1-21 0,-1 21 15,-21-21-15,21 0 0,0 0 16,-21 0-16,0-1 15,0 1-15,0 0 16,0 0-16,0 0 0,0 0 16,-21-1-16,0 22 0,0-21 15,-1 21-15,1 0 0,0 0 16,0 0-16,0 0 16,0 21-16,-1-21 0,1 22 0,0-1 15,0 0-15,0 0 0,-22 21 16,22-20-16,0-1 0,0 21 0,0-21 15,21 0-15,0 1 0,-21-1 0,21 0 16,0 0-16,0 0 0,21 0 16,0 1-16,0-22 0,0 21 0,22-21 15,-22 21-15,21-21 0,-21 21 16,22-21-16,-1 21 0,-21 0 0,21-21 16,-20 22-16,-1-22 0,21 21 0,-42 0 15,21 0-15,-21 0 16,0 0-16,0 1 0,0-1 0,-21 0 15,0 0-15,-21-21 0,-1 21 0,1 0 16,0 1-16,-1-22 0,1 0 0,-22 0 16,22 0-16,-21 0 0,20 0 15,1 0-15,-22 0 0,22 0 0,21 0 16,-21 0-16,20-22 0,-20 22 0,21-21 16,21 0-16,-21 0 0,21 0 0,0 0 15,-21 21-15,21-22 0,0 1 0,0 0 16,0 0-16,0 0 15,21 21-15,0 0 0,-21-21 16,21 21-16,0 0 0,0 0 16,1-22-16,-1 22 0,0 0 15,21-21-15</inkml:trace>
  <inkml:trace contextRef="#ctx0" brushRef="#br0" timeOffset="24879.12">13293 8255 0,'0'0'0,"21"-21"0,-21 0 16,0 0-16,21 21 0,-21-22 0,0 1 16,0 0-16,0 0 0,0 0 15,0 0 1,0 42-1,0 0-15,0 0 16,-21 0-16,21 22 0,0-22 0,-21 21 16,-1 0-16,1 1 0,0-1 0,21 22 15,-21-22-15,0 0 0,0 1 0,21-1 16,0 0-16,-22-21 0,22 22 16,0-1-16,0-21 0,0 0 0,0 1 15,22-1-15,-1 0 0,0-21 0,21 0 16,-21 0-16,22 0 0,-1 0 0,0 0 15,1 0-15,-1-21 0,0 0 0,1-1 16,-1 1-16,0 0 0,-20 0 16,20 0-16,-21-22 0,21 22 0,-20 0 0,-1-21 15,-21 21-15,0-22 0,0 1 16,0 0-16,0-1 0,0-20 16,-21 20-16,21 1 0,-22 0 0,-20-1 15,21 1-15,0 21 0,0 0 0,-1 0 16,-20 21-16,21 0 0,-21 0 0,20 0 15,-20 21-15,21-21 0,-21 21 0,-1 0 16,1 21-16,21-20 0,-22-1 0,1 0 16,21 0-16,0 21 0,-22-20 15,22-1-15,21 0 0,0 0 16,0 0-16,21-21 0,1 0 16,20 0-16</inkml:trace>
  <inkml:trace contextRef="#ctx0" brushRef="#br0" timeOffset="26283.06">14711 8086 0,'0'-21'0,"0"-1"15,0 1-15,0 0 16,0 0-16,0 42 47,0 21-31,0-20-16,0 20 0,0 0 0,0 1 15,0 20-15,0-21 0,0 22 0,0-22 16,0 1-16,0 20 0,0-21 0,0 1 15,0-1-15,0 0 0,-21 1 16,21-22-16,-22 21 0,22-21 0,0 22 16,0-22-16,0 0 0,0 0 0,0 0 15,-21-21-15,21-21 32,0 0-17,0 0-15,0 0 0,0 0 16,0-22-16</inkml:trace>
  <inkml:trace contextRef="#ctx0" brushRef="#br0" timeOffset="26598.89">14626 8192 0,'0'0'0,"-21"-22"0,21 1 0,-21-42 15,21 42-15,0-1 16,21 1-16,0 0 0,0 21 0,22-21 15,-22 0-15,21 21 0,0-21 16,1 21-16,-1 0 0,22 0 0,-22 0 16,0 0-16,22 0 0,-43 21 0,21 0 15,-21 0-15,1 21 0,-22-20 0,0 20 16,0 0-16,0-21 0,-22 22 0,1-1 16,-21-21-16,21 22 0,-22-22 0,1 0 15,0 0-15,-1 0 0,1 0 16,0 1-16,21-1 0,-22 0 15,22-21-15,0 0 0,0 21 0,42-21 32,0 0-32,21-21 15,-20 21-15,20-21 0</inkml:trace>
  <inkml:trace contextRef="#ctx0" brushRef="#br0" timeOffset="26914.7">16446 7811 0,'0'0'0,"0"-22"16,0 1 0,-21 0-16,0 21 0,0 0 0,0 0 15,0 0-15,-1 0 0,-20 21 0,21 0 16,0 1-16,-22 20 0,22 0 0,0 1 15,-21 20-15,21-21 0,-1 22 0,-20-1 16,21 1-16,0-22 0,0 22 0,-1-22 16,1 0-16,21 1 0,0-1 15,0 0-15,0-20 0,0 20 0,0-21 16,0 0-16,21 0 0,1 1 16,20-1-16,-21-21 0,0 0 15,22 0-15,-22 0 0,21 0 0,-21 0 16,22 0-16,-1-21 0,-21-1 0</inkml:trace>
  <inkml:trace contextRef="#ctx0" brushRef="#br0" timeOffset="27911.14">16658 8636 0,'-21'0'16,"21"-21"-1,0 0-15,0 0 0,0-1 16,0-20-16,21 21 0,-21 0 0,21-22 16,0 1-16,1 0 0,-1-1 15,-21 1-15,0 0 0,21 21 0,-21-22 16,0 1-16,0 21 0,0 0 0,0-1 16,0 1-16,-21 21 15,0 0-15,-1 21 0,1 1 0,0-22 16,21 21-16,-21 0 0,21 0 0,-21 0 15,21 0-15,0 1 16,21-22-16,0 0 16,0 0-16,0 0 0,22 0 15,-22 0-15,0-22 0,21 1 0,-20 21 16,-1-21-16,21 0 0,-21 21 0,0-21 16,1 0-16,-1 21 0,0 0 0,-21-22 15,0 44 1,0-1-1,0 21-15,-21-21 0,21 0 16,-21 22-16,-1-22 0,22 21 0,-21 1 16,21-22-16,-21 21 0,21-21 0,0 0 15,0 22-15,0-22 0,0 0 0,0 0 16,21 0-16,0-21 16,1 0-16,-1 22 0,0-22 15,0 0-15,0 0 0,22 0 0,-22 0 16,21 0-16,0-22 0,-20 22 0,20-21 15,0 21-15,1-21 0,-1 0 0,-21 0 16,0 0-16,22-1 0,-22 1 0,0 0 16,0 0-16,0-21 0,-21 20 0,0-20 15,21 21-15,-21 0 0,0 0 0,22-1 16,-22 1-16,-22 21 31,1 0-31,0 21 0,0 1 0,0-1 16,0 21-16,-1-21 0,1 0 15,0 22-15,21-22 0,-21 0 0,21 0 16,-21 22-16,21-22 0,0 0 0,0 0 16,0 0-16,21-21 15,0 0-15,0 0 0,0 0 0,22 0 16,-22 0-16,21 0 0,-21 0 0,22 0 16,-1 0-16,0-21 0,1 0 0,-1 0 15,0 21-15,1-21 0,-1-1 0,0 1 16,-20-21-16,20 21 0,-21 0 0,0-22 15,0 22-15,-21 0 0,0 0 16,0 0-16,0-1 0,0 1 0,-21 21 16,0 0-16,0 0 0,-21 0 15,20 21-15,22 1 16,-21-22-16,21 21 0,0 0 0,0 0 16,0 0-16,0 0 0,0 1 0,21-22 15,-21 21-15,22 0 0,-1 0 0,-21 0 16,0 0-16,21 1 0,-21-1 15,0 0-15,0 0 0,0 0 16,-21-21-16,0 21 0,-1-21 16,1 0-16,0 0 15,0 0-15,0 0 0,0 0 16,42-21 31,0 0-47</inkml:trace>
  <inkml:trace contextRef="#ctx0" brushRef="#br0" timeOffset="28287.92">18859 7789 0,'0'0'0,"-21"0"0,0-21 0,21 0 16,-21 21-16,21-21 0,-21 21 0,21-21 15,21 21 17,0 0-32,0 0 0,22 21 15,-22 0-15,21 0 0,0 0 0,-20 22 16,20-1-16,0 22 0,-21-22 0,22 21 15,-22-20-15,0 20 0,-21 1 0,0-22 16,0 22-16,0-22 0,0 0 0,-21 1 16,-21-1-16,20-21 0,-20 21 0,0-20 15,-1-1-15,1 0 0,0 0 16,-1 0-16,1 0 0,0 1 0,-1-22 16,1 21-16,0-21 0,-1 21 15,22-21-15,-21 0 0,21 21 0,-22-21 16,22 0-16,0 21 0</inkml:trace>
  <inkml:trace contextRef="#ctx0" brushRef="#br0" timeOffset="29059.48">10985 10139 0,'0'0'15,"-21"-21"-15,0 21 0,0 0 0,21-21 16,0-1-16,0 1 15,21 21-15,0-21 0,22 21 0,-22 0 16,21-21-16,-21 21 0,22-21 0,-22 21 16,0 0-16,0 0 0,0 0 15,-21 21 1,0 0-16,-21 0 0,0 0 0,0 1 16,-22-1-16,22 0 0,-21 0 0,0 21 15,-1-20-15,22-1 0,-21 0 0,21 21 16,-22-21-16,22 1 0,21-1 0,0 0 15,0 0-15,0 0 0,0 0 16,21-21-16,22 0 16,-22 0-16,0 0 0,21 0 15,1 0-15,-22 0 0,21 0 0,0 0 16,1 0-16,-22 0 0,21 0 0,-21 0 16,1 0-16,-1 0 0,0 0 15,0 0-15,-21 22 16,0-1-16,0 0 0,0 0 0,0 0 15,0 0-15,0 1 0,0 20 0,0-21 16,0 21-16,0-20 0,0 20 16,0 0-16,0-21 0,-21 22 0,0-22 15,0 21-15,-1-21 0,1 1 0,0-1 16,0 21-16,-21-21 0,20 0 0,-20-21 16,21 22-16,0-1 0,-22-21 0,22 0 15,-21 0-15,21 0 0,0 0 0,-22 0 16,22 0-16,0 0 0,-21 0 15,20-21-15,1-1 0,0-20 0,21 21 16</inkml:trace>
  <inkml:trace contextRef="#ctx0" brushRef="#br0" timeOffset="29786.59">20087 8319 0,'-21'0'0,"0"0"47,0 0 0,21 21-31,0 0-1,-22 0-15,22 0 0,0 0 0,0 1 16,-21-1-16,21 0 0</inkml:trace>
  <inkml:trace contextRef="#ctx0" brushRef="#br0" timeOffset="29983.48">20066 8827 0,'0'0'16,"0"21"-16,0 0 0,0 0 16,21-21-16,-21 21 0,0 0 15,0 1-15,0-1 0,0 0 16,0 21-16,-21-21 0,21 1 0,-21-1 15,0 0-15,-1 0 0,-20 0 16,21 0-16,0 1 0,-22-22 0,1 21 16,0 0-16,-1 0 0,1-21 0,0 21 15,-1-21-15,1 21 0,0-21 0,-1 0 16</inkml:trace>
  <inkml:trace contextRef="#ctx0" brushRef="#br1" timeOffset="39987.32">20024 3768 0,'-22'0'15,"1"0"1,0 0-1,0 0 1,42 0 47,0 0-48,0 21-15,1-21 16,-1 21-16,0-21 0,0 0 0,21 0 15,1 0-15,-22 0 0,21 0 16,22 0-16,-22 0 0,22 0 0,-22 0 16,21 0-16,1 0 0,-22 0 0,22 0 15,-1 0-15,1 0 0,-1 0 0,1 0 16,-1 0-16,1 0 0,-1 0 16,1 0-16,20 0 0,-20 0 0,21 0 15,-1 0-15,-20 0 0,20 0 0,1 0 16,0 0-16,-22 0 0,22 0 15,0 0-15,-22 0 0,22 0 0,-1 0 16,1 0-16,0 0 0,-1 0 0,22 0 16,-21 0-16,0 0 15,-1 0-15,1 0 0,0 0 0,-1 0 16,22 0-16,-21 0 0,-1 0 0,1 0 16,21 0-16,-21 0 0,-1 0 15,22 0-15,-21 0 0,-1 0 0,-20 0 16,21 0-16,-1 0 0,1 0 0,-22 0 15,22 0-15,0 0 0,-1 0 0,1 0 16,0 0-16,-1 0 0,1 0 16,-21 0-16,20 0 0,1 0 0,-22 0 15,1 0-15,21 0 0,-22 0 0,1 0 16,-22 0-16,21 0 0,-20 0 16,-1 0-16,0 0 0,-20 0 15,20 0-15,-21 0 0,0 0 16,0 0-1,-42 0 17,0 0-32,-21 0 15,-1 0-15,1 0 0,-21 0 16,-1-21-16</inkml:trace>
  <inkml:trace contextRef="#ctx0" brushRef="#br1" timeOffset="41072.21">20447 3916 0,'-42'0'16,"20"0"-16,1 21 0,0-21 0,0 0 0,-21 21 15,20-21 1,1 0-16,0 0 0,0 0 0,0 21 15,0-21-15,-1 0 0,1 0 16,0 22-16,21-1 31,0 0-15,21-21 0,0 0-16,1 0 0,20 0 15,-21 21-15,43-21 0,-22 0 0,21 0 0,1 0 16,-1 0-16,1 0 0,21 0 15,-22 0-15,22 0 0,-1-21 16,-20 21-16,21 0 0,-1 0 0,1 0 16,0 0-16,-1-21 0,1 21 15,0 0-15,-1 0 0,1 0 0,0 0 16,-1 0-16,1 0 0,0 0 0,-1 0 16,22 0-16,-21 0 0,-1 0 15,1 0-15,21 0 0,-21 0 0,-1 0 16,1 0-16,0 0 0,-1 0 0,1 0 15,0 0-15,-1 0 0,1 0 16,0 0-16,-1 0 0,1 0 0,0 0 16,-1 0-16,1 0 0,0 0 15,-1 0-15,1 0 0,-22 0 16,22 0-16,0 0 0,-22 0 0,22-21 16,0 21-16,-1 0 0,-20 0 0,20-22 15,1 22-15,0 0 0,-22 0 16,1 0-16,20 0 0,-20-21 0,-1 21 15,-20 0-15,20 0 0,-20 0 0,20 0 16,-21 0-16,22 0 0,-22 0 0,1 0 16,-1 0-16,0 0 0,1 0 15,-1 0-15,0 0 0,1 0 0,-22 0 16,21 0-16,-21 0 0,0 0 0,1 0 16,-1 0-16,0 0 0,0 0 15,0 0 1,0 0 46,1 0-15,-1 0-31,-21-21-16,0 0 31,-21 21-31</inkml:trace>
  <inkml:trace contextRef="#ctx0" brushRef="#br1" timeOffset="44499.54">19981 4593 0,'0'-21'0,"0"42"94,0 0-94,0 1 16,0-1-16,0 0 0,0 0 15,0 0-15,0 0 16,0 1-16,0-1 0,0 0 16,0 0-16,0 0 0,0 0 15,0 1-15,-21-22 31,0 0-15,21-22-16,0 1 16,0 0-16,0 0 0,0 0 15,0 0-15,0-1 0,0 1 16,0 0-16,0 0 0,0 0 0,0 0 16,0-1-16,21 1 0,-21 0 0,21 0 15,0 0-15,1 21 0,-1 0 16,0-21-16,0 21 0,0 0 15,0 0-15,1 0 0,-1 21 0,0-21 16,0 21-16,0 0 0,-21 0 0,21-21 16,-21 21-16,22 1 0,-22-1 15,0 0-15,0 0 0,0 0 16,0 0-16,0 1 0,0-1 16,-22-21-16,22 21 0,-21-21 0,0 0 31,21-21-16,0 0-15,0-1 16,0 1-16,21 0 0,-21 0 16,21 0-16,1 0 0,-1-1 15,0 1-15,0 0 0,0 0 0,22 0 16,-22 21-16,21 0 0,-21 0 0,22 0 16,-22 0-16,0 0 0,0 0 15,0 21-15,0 0 0,1 0 16,-22 0-16,0 1 0,0-1 0,0 21 15,0-21-15,0 0 0,0 1 0,0-1 16,-22 0-16,22 0 0,-21 0 0,21 0 16,0 1-16,-21-22 0,21 21 15,0-42 17</inkml:trace>
  <inkml:trace contextRef="#ctx0" brushRef="#br1" timeOffset="44835.34">20807 4699 0,'21'0'16,"0"0"-16,0 0 16,0 0-16,1-21 15,-1 21-15,0-21 0,0 0 0,0 21 16,0-22-16,1 22 0,-22-21 0,21 0 15,-21 0-15,0 0 16,-21 21 0,-1 0-16,1 0 0,0 0 0,0 0 15,0 0-15,0 21 0,-1 0 16,22 0-16,-21 0 0,21 1 0,-21-1 16,21 0-16,0 0 0,0 0 15,0 0-15,0 1 0,0 20 0,0-21 16,0 0-16,21 0 0,0 1 15,1-22-15,-1 0 0,0 0 16,0 0-16,0 0 0,0 0 16,1 0-16,-1-22 0</inkml:trace>
  <inkml:trace contextRef="#ctx0" brushRef="#br1" timeOffset="45075.4">21399 4339 0,'0'0'15,"0"-21"-15,0 0 0,0 42 16,0 0 0,-21 0-16,21 22 0,0-22 15,0 21-15,0-21 0,-21 1 0,21 20 16,0-21-16,-21 21 0,21-20 0,0-1 16,0 0-16,0 0 0,0 21 0,-21-20 15,21-1-15,0 0 0,0 0 16,0 0-16,21-42 31,-21 0-15</inkml:trace>
  <inkml:trace contextRef="#ctx0" brushRef="#br1" timeOffset="45546.64">21548 4318 0,'0'0'16,"0"-21"-16,0 0 0,0 42 31,0 0-31,0 21 0,0-20 16,0 20-16,0-21 0,0 21 0,0-20 15,0 20-15,0 0 0,0-21 16,0 22-16,0-22 0,0 0 0,0 21 16,0-20-16,-22-1 0,22 0 0,0 0 15,0 0-15,0 0 16,0-42 15,0 0-31,0 0 0,0 0 0,0 0 16,0-1-16,0 1 0,22 0 15,-22 0-15,21 0 0,0 0 0,-21-1 16,21 22-16,0-21 0,0 21 16,1 0-16,-1 0 15,0 0-15,-21 21 16,0 1-16,0-1 0,0 0 15,0 0-15,0 0 0,0 0 0,0 1 16,0-1-16,0 0 0,0 0 16,0 0-16,0 0 31,21-21-31,0 0 0,0 0 16,1-21-16,-1 21 15,0-21-15,0 0 0,-21 0 0,21 0 16,0 21-16,-21-22 0,0 1 15,0 0-15</inkml:trace>
  <inkml:trace contextRef="#ctx0" brushRef="#br1" timeOffset="45859.66">21950 4614 0,'0'22'31,"0"-1"-31,-21 0 16,21 0-16,-22 0 15,22 0-15,0 1 0,0-1 16,0 0-16,0 0 0,0 0 15,22-21 1,-1 0 0,0 0-16,0 0 15,0-21-15,-21 0 0,21 21 16,-21-21-16,22 0 0,-22-1 16,0 1-16,0 0 0,0 0 0,0 0 15,0 0-15,0-1 0,-22 22 16,1 0-16,0-21 0,0 21 15,0 0-15,21 21 16,-21-21-16,21 22 16,0-1-16,0 0 15,0 0-15,21-21 16</inkml:trace>
  <inkml:trace contextRef="#ctx0" brushRef="#br1" timeOffset="46395.36">22585 4614 0,'-43'0'16,"22"0"-16,0 0 0,0 0 0,0 0 0,0 0 16,-1 0-16,1 22 0,0-1 0,0-21 15,0 21-15,0 0 0,-1 0 16,1 0-16,21 1 0,0-1 0,0 0 15,-21 0-15,21 0 16,21 0-16,0-21 16,1 0-16,-1 0 0,0 0 15,0 0-15,0 0 0,0-21 0,1 21 16,-1-21-16,0 0 0,0 0 0,0 0 16,0-1-16,1 1 0,-1 0 0,0-21 15,-21-1-15,21 22 0,0-21 16,-21 0-16,21-22 0,1 22 0,-22-1 15,21-20-15,0 21 0,-21-1 0,0 1 16,0 0-16,0 20 0,0 1 16,-21 21-1,0 21-15,-1 22 0,1-22 16,0 21-16,0 1 0,0 20 16,0-21-16,-1 1 0,1 20 0,21-20 15,0-1-15,0 0 0,0-21 0,0 22 16,0-1-16,0-21 0,0 22 0,21-22 15,1 0-15,-1 0 0,0 0 16,0-21-16,0 0 0,0 21 0,1-21 16,20 0-16,-21 0 0,21 0 0,-20 0 15,-1-21-15,21 21 0,-21-21 16,0 0-16,1 0 0,-22 0 0,0-1 16,21 22-16,-21-21 0,0 0 15,0 0-15,0 0 0</inkml:trace>
  <inkml:trace contextRef="#ctx0" brushRef="#br1" timeOffset="46627.23">21336 4466 0,'0'0'0,"0"21"16,21-21-1,0 0-15,0 0 0,1 0 16,20 0-16,0 0 0,1-21 0,-1 21 16,0 0-16,1 0 0,-1-21 0,0 21 15,-21 0-15,1 0 0,-1 0 16</inkml:trace>
  <inkml:trace contextRef="#ctx0" brushRef="#br1" timeOffset="47191.14">21569 5355 0,'21'-21'0,"-21"0"16,-21 21-1,0 0-15,-1 0 16,1 0-16,0 0 0,0 0 0,0 0 16,0 21-16,-1-21 0,1 21 0,0 0 15,21 1-15,0-1 0,0 0 16,0 0-16,21-21 16,0 21-16,1-21 0,-1 21 0,0 1 15,0-22-15,0 21 0,0 0 0,1 0 16,-1 0-16,0-21 0,0 21 15,-21 1-15,21-1 0,-21 0 16,0 0-16,-21 0 16,0-21-16,0 0 0,0 0 0,-22 21 15,22-21-15,0 0 0,-21 0 0,20 0 16,1 0-16,0 0 0,0 0 16,0 0-16,0-21 0,21 0 0,0 0 15,0 0-15,0 0 16,21-1-16,0 22 15,0-21-15,0 0 0,0 21 16,22-21-16</inkml:trace>
  <inkml:trace contextRef="#ctx0" brushRef="#br1" timeOffset="47395.06">21886 5461 0,'21'0'16,"-21"21"-1,0 0-15,0 1 16,0-1-16,0 0 16,0 0-16,0 0 15,0 0-15</inkml:trace>
  <inkml:trace contextRef="#ctx0" brushRef="#br1" timeOffset="47551.03">21950 5334 0,'0'21'47,"0"0"-47,21 1 16,0-22-1</inkml:trace>
  <inkml:trace contextRef="#ctx0" brushRef="#br1" timeOffset="48130.93">22394 5525 0,'0'-22'15,"0"1"-15,-21 0 16,0 21-16,0 0 16,0 0-16,-1 0 15,1 0-15,0 0 0,0 0 16,21 21-16,-21-21 16,0 21-16,21 1 0,-22-22 0,22 21 15,0 0-15,0 0 0,0 0 16,22-21-1,-1 0 1,0 0-16,0 0 0,0 0 16,-21-21-16,21 21 0,1-21 15,-22 0-15,0 42 47,0 0-31,0 0-16,0 0 0,0 1 0,0 20 15,0-21-15,21 21 0,-21-20 16,21 20-16,-21 0 0,0 1 0,0-1 16,0-21-16,0 21 0,0 1 0,0-1 15,0 0-15,0 1 0,0-1 0,0 0 16,0 1-16,-21-1 0,0-21 0,-1 22 16,1-22-16,21 0 0,-21 0 0,0 0 15,0 0-15,0-21 16,-1 0-16,1 0 0,0 0 15,21-21-15,0 0 0,-21 21 16,0-21-16,21 0 0,0-22 0,0 22 16,0 0-16,0 0 0,0 0 0,0-22 15,0 22-15,0 0 0,0 0 0,0 0 16,0-22-16,21 22 0,-21-21 16,21 21-16,0-22 0</inkml:trace>
  <inkml:trace contextRef="#ctx0" brushRef="#br1" timeOffset="48555.36">22648 5440 0,'0'0'0,"0"-21"15,21 21-15,-21 21 32,0 0-17,0 0-15,0 0 0,0 1 16,0-1-16,0 0 15,-21-21-15,21 21 16,-21-21-16,21-21 31,0 0-15,0 0-16,0-1 0,0 1 16,0 0-16,0 0 0,21 0 15,0 0-15,-21-1 16,22 22-16,-1 0 0,0 0 15,0 0-15,0 0 16,0 22-16,-21-1 16,0 0-16,22 0 0,-22 0 0,0 0 15,0 1-15,0-1 16,0 0-16,0 0 0,0 0 16,-22-21-1,44-21 16,-1 21-31</inkml:trace>
  <inkml:trace contextRef="#ctx0" brushRef="#br1" timeOffset="49934.67">23072 5440 0,'0'0'16,"21"0"-16,-21-21 0,0 0 0,0-1 15,-21 22 1,-1 0-1,1 0-15,21 22 0,0-1 16,-21-21-16,21 21 0,-21 0 0,21 0 16,-21 0-16,21 1 0,0-1 15,0 0-15,0 0 0,0 0 16,0 0-16,21-21 31,0 0-31,0-21 16,0 21-16,-21-21 15,0 0-15,0 0 0,22 0 0,-22-1 16,21 1-16,-21 0 0,0 0 0,0 0 16,0 0-16,0-1 0,0 44 47,0-1-47,0 0 15,0 0-15,0 0 0,0 0 0,0 1 16,0-1-16,0 0 0,0 0 0,0 0 15,0 0-15,21 1 16,0-22-16,0 0 0,0 0 16,1 0-16,-1 0 15,0 0-15,0-22 0,0 1 16,-21 0-16,21 0 0,-21 0 16,0 0-16,22-22 0,-22 22 0,21 0 15,-21-21-15,0-1 0,21 1 0,0 21 16,0-22-16,-21 1 0,0 0 15,21-1-15,-21 22 0,0 0 16,0 0-16,0 0 0,0 42 31,-21 0-31,21 21 16,0-20-16,-21 20 0,0-21 0,21 21 16,-21 1-16,21-22 0,0 21 0,0-21 15,0 22-15,0-22 0,0 21 0,0-21 16,0 1-16,0-1 0,0 0 15,0 0-15,0 0 0,21 0 0,0-21 16,0 22-16,0-22 0,1 0 16,-1 0-16,0-22 15,0 22-15,-21-21 0,0 0 16,21 21-16,0-21 0,-21 0 16,0 0-16,0-1 0,0 1 0,0 0 15,22 0-15,-22 0 16,0 42-1,0 0 1,0 0-16,0 0 0,-22-21 16,22 22-16,0-1 0,0 0 0,0 0 15,0 0-15,22-21 32,-1 0-17,0 0-15,0 0 16,0 0-16,-21-21 0,21 21 0,-21-21 15,0 0-15,0 0 16,22-1-16,-22 1 0,0 0 16,0 0-16,0 42 31,0 0-15,0 0-16,0 1 0,0-1 15,0 0-15,0 0 0,0 0 16,21 0-16,0-21 31,0 0-31,0 0 16,0-21-1,-21 0-15,0 0 16,0 0-16,22 21 0,-22-21 0,0-1 16,0 1-16,21 21 0,-21-21 15,21 0-15,0 0 0,-21 0 16,21 21-16,0 0 15,-21 21 17,0 0-32,0 0 15,0 0 1,0 0 0,22-21-16,-1 0 15,0 0 1,0-21-16,-21 0 15,0 0-15,21 0 16,-21 0-16,0-1 16,0 1-1,0 0 1,0 0-16,0 42 47,0 0-32,0 0 1</inkml:trace>
  <inkml:trace contextRef="#ctx0" brushRef="#br1" timeOffset="50426.49">24130 5440 0,'21'0'0,"0"0"31,0-21-15,-21 0-16,0-1 16,22 22-16,-22-21 0,0 0 15,-22 21 1,1 0 0,21 21-1,-21-21-15,21 21 0,0 1 0,0-1 16,0 0-16,0 0 0,0 0 15,0 0-15,0 1 16,0-1 0,21-21-16,0 0 15,1 0-15,-1 0 0,0 0 16,0 0-16,-21-21 0,21 21 16,-21-22-16,21 1 15,-21 0-15,0 0 16,0 0-16,0 0 31,0 42 0,0 0-15</inkml:trace>
  <inkml:trace contextRef="#ctx0" brushRef="#br1" timeOffset="50630.59">23262 5313 0,'0'0'0,"-21"0"0,0 0 0,42 0 32,0 0-32,0 0 0,22 0 15,-1 0-15,0 0 0,1 0 16,-1-21-16,0 21 0,1-21 0,20-1 16,-21 22-16,1-21 0</inkml:trace>
  <inkml:trace contextRef="#ctx0" brushRef="#br1" timeOffset="51071.21">24998 4001 0,'0'0'0,"0"21"31,0 21-31,0-21 0,-21 22 0,21-1 16,-22 21-16,1 1 0,0-1 0,21 1 16,-21-22-16,0 22 0,0-1 0,-1 1 15,1-1-15,0 1 0,0-22 16,0 22-16,0-22 0,-1 0 0,1 1 16,21-22-16,0 0 0,-21 21 0,0-21 15,21 1-15,21-22 31,0 0-15,0 0-16,1-22 0,-1 1 0</inkml:trace>
  <inkml:trace contextRef="#ctx0" brushRef="#br1" timeOffset="51335.2">25209 4445 0,'0'0'15,"0"-21"-15,0 42 16,0 0 0,0 0-16,0 22 0,0-1 0,0-21 15,0 22-15,0-1 0,0 0 16,0 1-16,0-1 0,0 0 0,0 1 16,0-1-16,0-21 0,0 21 15,0-20-15,0-1 0,0 0 0,0 0 16,0 0-16,0 0 0,0 1 15,0-44 17,0 1-32</inkml:trace>
  <inkml:trace contextRef="#ctx0" brushRef="#br1" timeOffset="51619.04">25231 4551 0,'0'0'0,"0"-21"0,0 0 15,0-1-15,0 1 0,0 0 16,0 0-16,21 0 16,0 21-16,0-21 0,21 21 0,-20 0 15,-1 0-15,21 0 0,-21 0 16,0 0-16,1 21 0,-1-21 0,-21 21 16,0 0-16,0 0 0,0 0 0,0 1 15,-21 20-15,-1-21 0,1 0 16,0-21-16,-21 21 0,21 1 15,-22-1-15,22 0 0,0-21 0,0 21 0,0-21 16,-1 0-16,1 21 16,42-21-1,1 0 1,-1 0-16,0 0 0,0 0 0</inkml:trace>
  <inkml:trace contextRef="#ctx0" brushRef="#br1" timeOffset="52030.81">25633 4614 0,'0'-21'0,"0"42"0,21-42 0,-21 0 0,0 0 16,0 0-1,-21 21 1,0 21 0,-1 0-16,1 0 0,0 0 15,21 1-15,-21-1 16,21 0-16,-21 0 0,21 0 15,0 0-15,0 1 0,0-1 16,21-21 0,0 0-16,0-21 15,0-1-15,1 1 16,-22 0-16,0 0 16,21 0-16,-21 0 0,21-1 15,-21 1-15,0 42 31,0 1-15,0-1-16,0 0 16,0 0-16,0 0 0,0 0 15,0 1-15,0-1 0,21-21 16,-21 21-16,21-21 16,0 0-1,1 0-15,-22-21 16</inkml:trace>
  <inkml:trace contextRef="#ctx0" brushRef="#br1" timeOffset="52398.59">25823 4593 0,'0'0'0,"0"-42"16,0 21-1,21 21-15,1 0 16,-1 0-16,0 0 0,0 0 15,0 0-15,-21 21 0,21 0 16,-21 0-16,0 0 16,0 1-16,0-1 15,0 0-15,0 0 0,0 0 16,0 0-16,0 1 16,-21-22-16,21-22 31,0 1-31,0 0 15,0 0-15,21 0 16,-21 0-16,22-1 0,-22 1 0,0 0 16,0 0-16,21 21 0,-21-21 15,21 0-15,0 21 0,-21-22 16,21 22-16,0 0 16,-21 22-1,0-1-15,0 0 0</inkml:trace>
  <inkml:trace contextRef="#ctx0" brushRef="#br1" timeOffset="53812.73">26310 4636 0,'0'0'0,"0"-22"0,0 1 0,0 0 15,0 0-15,-21 21 31,0 0-31,0 0 16,-1 21-16,1 0 0,0-21 0,21 21 16,-21 1-16,0-1 0,0 0 15,-1 0-15,22 0 0,0 0 0,0 1 16,0-1-16,0 0 16,22-21-1,-1 0 1,-21-21-16,21 21 0,0-21 15,0-1-15,-21 1 16,21 0-16,1 0 16,-22 0-16,0 42 47,0 0-32,0 0-15,0 0 0,0 1 16,0-1-1,21-21 17,0 0-32,0 0 15,-21-21-15,21 21 0,-21-22 16,21 22-16,-21-21 0,22 0 0,-22 0 16,21 21-16,-21-21 15,21 21-15,-21 21 47,-21 0-47,21 0 0,-21-21 16,21 21-16,0 1 0,0-1 15,0 0-15,-22 0 16,22 0 0,0-42 15,0 0-31,22 0 15,-22 0-15,0-1 0,21 22 16,-21-21-16,21 0 16,-21 0-16,0 42 47,0 0-47,0 0 0,0 1 15,0-1-15,0 0 16,0 0-1,21-21 1,0 0 0,-21-21-1,21 21-15,1-21 16,-22 0-16,21 21 0,-21-22 16,0 44 30,0-1-30,21-21 15,0 0-15,-21-21 0,21 21-16,-21-22 0,0 1 0,21 0 15,-21 0 1,22 0-16,-1 0 0,-21-1 0,0 1 15,21 0-15,-21 0 0,21 0 0,-21 0 16,21-1-16,-21 1 0,0 0 0,-21 42 31,0 0-15,21 1-16,-21-1 0,0 0 0,21 0 16,0 0-16,-22 0 0,22 1 15,-21-1-15,21 0 0,0 0 0,0 0 16,0 0-16,0 1 0,0-1 15,0 0-15,21-21 32,1 0-32,-1 0 15,0 0-15,-21-21 16,21 0-16,0-1 0,-21 1 16,21 21-1,-21-21-15,0 42 31,0 0-15,-21-21-16,21 22 0,0-1 16,0 0-1,0-42 48,0 0-48,0-1-15</inkml:trace>
  <inkml:trace contextRef="#ctx0" brushRef="#br1" timeOffset="54066.1">26268 4487 0,'0'0'0,"-21"0"15,21-21 1,21 21-16,0 0 16,0 0-16,0-21 0,0 21 0,1 0 15,20 0-15,-21 0 0,0 0 16,0 0-16,1 0 0,-1 0 0,-21-21 62</inkml:trace>
  <inkml:trace contextRef="#ctx0" brushRef="#br1" timeOffset="57831.55">2180 1969 0,'0'0'0,"-21"0"16,21-22 0,-21 22-1,21-21 1,0 0 15,0 0-15,21 21 15,0 0-15,-21-21-16,21 21 15,0 0-15,1 0 0,-1-21 16,0 21-16,0 0 0,0 0 0,0-22 15,1 22-15,-1 0 0,0 0 16,0-21-16,0 21 0,0 0 0,1-21 16,-1 21-16,0 0 0,0-21 15,21 21-15,-20-21 0,-1 21 0,21-21 16,-21-1-16,0 22 0,22-21 0,-22 21 16,21-21-16,-21 21 0,1-21 15,20 21-15,-21-21 0,0 21 0,22-21 16,-22 21-16,21 0 0,-21-22 15,22 22-15,-22 0 0,21-21 16,0 0-16,-20 21 0,20 0 0,0 0 16,1-21-16,-22 21 0,21 0 15,0-21-15,1 21 0,-1 0 0,-21 0 16,22 0-16,-1-21 0,-21 21 0,21 0 16,1 0-16,-22-22 0,21 22 15,1 0-15,-22 0 0,21 0 0,0 0 16,-20-21-16,20 21 0,-21 0 0,21 0 15,1 0-15,-22 0 0,21-21 16,1 21-16,-1 0 0,0 0 0,-21 0 16,22 0-16,-1 0 0,22 0 15,-22 0-15,0 0 0,1 0 0,20 0 16,-21 0-16,22 0 0,-22 0 16,22 0-16,-22 0 0,22 0 0,-22 0 15,21 0-15,1 0 0,-22 0 0,22 0 16,-1 0-16,1 0 0,-1 0 15,1 0-15,-1 0 0,1 0 0,-1 0 16,1 0-16,-1 0 0,1 21 0,-22-21 16,22 0-16,-1 0 0,1 0 15,-1 21-15,1-21 0,20 0 0,-20 0 16,-1 22-16,22-22 0,-22 0 0,22 0 16,-21 21-16,20-21 0,-20 0 15,-1 21-15,1-21 0,-1 0 16,1 21-16,-1-21 0,1 0 0,20 21 15,-20 0-15,-1-21 0,1 0 0,21 22 16,-22-22-16,22 0 0,-22 21 16,1-21-16,-1 0 0,1 21 0,-1-21 15,1 21-15,-1-21 0,1 0 0,-22 0 16,22 21-16,-1-21 0,1 0 16,-22 0-16,21 0 0,1 21 0,-1-21 15,1 0-15,-1 0 0,1 0 0,-22 0 16,22 22-16,-1-22 0,1 0 15,-1 0-15,-20 21 0,20-21 16,-21 0-16,22 0 0,-1 21 0,-20-21 16,20 0-16,1 0 0,-22 21 0,22-21 15,-1 0-15,-21 0 0,22 0 0,-1 0 16,-20 0-16,-1 21 0,22-21 16,-22 0-16,0 0 0,1 0 0,-1 0 15,0 0-15,1 0 0,-22 0 0,21 0 16,-21 0-16,22 0 0,-22 0 15,0 0-15,0-21 0,0 0 0,0 21 16,1-21-16,-1 21 0,0-21 16,-21-1-16,21 22 0,-21-21 0,21 0 15,-21 0 1,21 21-16,-21-21 0,0 0 0,22 21 16,-22-22-16,0 1 15,0 0 1,-22 21-1,22-21 1,-21 21 0,0 0 15,21 21-31,-21-21 0,21 21 0,-21-21 16,21 21-16,0 1 15,0-1-15,0 0 16,0 0-1,0 0-15,0 0 16,21-21 0,0 22-16,0-22 15,-21 21-15,21-21 16,1 0-16,-1 0 0,0 21 0,0-21 16,0 0-16,0 0 0,1 21 0,-1-21 15,0 0-15,0 0 0,21 0 16,-20 21-16,-1-21 0,21 0 15,-21 0-15,22 0 0,-1 0 0,-21 0 0,21 21 16,1-21-16,-22 0 0,21 0 16,1 0-16,-1 0 0,0 0 15,1 0-15,-1 0 0,0 0 0,1 0 16,-1 22-16,21-22 0,-20 0 0,20 0 16,-20 0-16,20 0 0,1 0 0,-22 0 15,21 0-15,1 0 0,-22 0 16,22 0-16,-1 0 0,-20 21 0,20-21 15,-21 0-15,22 0 0,-1 0 0,-20 0 16,20 0-16,1 0 0,-1 0 16,1 0-16,-1 0 0,1 0 15,-1 0-15,1 0 0,-1 0 0,1 0 16,-1 0-16,1 0 0,-1 0 0,1 0 16,-22 0-16,22 0 0,-1 0 15,1 0-15,-1 0 0,22 0 0,-22-21 16,1 21-16,-1 0 0,1 0 0,-1 0 15,1 0-15,-1 0 0,1 0 0,-1-22 16,1 22-16,-1 0 0,22 0 16,-22 0-16,1 0 0,21 0 0,-22-21 15,1 21-15,20 0 0,-20 0 0,-1 0 16,22 0-16,-22 0 0,1-21 16,-1 21-16,1 0 0,-1 0 15,-20 0-15,20 0 0,1-21 0,-1 21 16,1-21-16,-1 21 0,1 0 0,-1 0 15,1 0-15,-1 0 0,1 0 16,-1 0-16,1 0 0,-1 0 0,1 0 16,-22 0-16,22 0 0,-1 0 0,-21 0 15,22 0-15,-22 0 0,22 0 0,-22 0 16,22 0-16,-1 0 0,-21 0 16,22 0-16,-1 0 0,-20 0 0,20 0 15,1 0-15,-22 0 0,0 0 0,22 0 16,-22 0-16,1 21 15,-1-21-15,0 0 0,1 0 0,-22 21 16,21-21-16,0 0 0,-20 21 0,20-21 16,-21 21-16,21-21 0,-20 22 0,20-22 15,-21 21-15,21-21 0,-20 21 16,-1-21-16,0 0 0,0 21 0,0-21 16,0 21-16,1-21 0,-22 21 0,21-21 15,-21 22-15,21-22 0,-21 21 16,21-21-16,-21 21 0,0 0 15,21-21-15,-21 21 0,0 0 0,21-21 16,1 22-16,-1-22 0,0 21 16,-21 0-16,21-21 0,-21 21 15,21-21-15,0 21 16,-21 0 15,-21-21-15,0 0-16,0 0 15,0 22-15,0-22 0,-1 0 16,1 0-16,0 0 0,-21 0 16,21 0-16</inkml:trace>
  <inkml:trace contextRef="#ctx0" brushRef="#br1" timeOffset="58775.01">6159 360 0,'0'-21'16</inkml:trace>
  <inkml:trace contextRef="#ctx0" brushRef="#br1" timeOffset="59358.67">6138 318 0,'0'0'0,"0"-22"16,0 1-16,0 0 15,-21 21-15,21 21 32,0 0-32,0 1 0,0-1 15,0 21-15,0 0 0,0-20 0,0 20 16,0 0-16,0 1 0,0-22 0,-21 21 16,21 0-16,0-20 0,-21 20 15,21-21-15,0 21 0,0-20 0,0-1 16,0 0-16,0 0 0,-21-21 15,21 21-15,0 0 0,0-42 32,0 0-17,0 0-15,0 0 16,0 0-16</inkml:trace>
  <inkml:trace contextRef="#ctx0" brushRef="#br1" timeOffset="59834.91">6075 445 0,'0'0'0,"0"-22"0,0 1 0,0-21 16,0 21-16,21 0 0,-21-1 0,21 1 16,0 0-16,-21 0 0,21 0 0,1 21 15,-1 0-15,21 0 0,-21 0 16,0 21-16,22 0 0,-22 0 0,0 0 16,0 22-16,22-22 0,-43 21 0,21 1 15,0-1-15,-21 0 0,0-21 16,0 22-16,0-1 0,0 0 0,0-20 15,0 20-15,0-21 0,-21 0 16,21 0-16,0 1 0,0-1 16,-21-21-1,21-21 1,0-1-16,0 1 0,0 0 0,0 0 16,0-21-16,21 20 0,-21-20 0,21 21 15,0-21-15,0-1 0,0 1 16,1 0-16,-1-1 0,0 22 0,0-21 15,21 21-15,-20-1 0,-1 1 0,0 21 16,0 0-16,0 0 0,0 21 16,-21 1-16,22 20 0,-22-21 15,21 21-15,-21 1 0,21-22 0,-21 21 16,0 1-16,0-1 0,0-21 16,0 21-16,0-20 0,0 20 0,0-21 15,0 21-15,0-20 0,-21-1 0,21 0 16,-21 0-16,21 0 15,0-42 17,21 21-32</inkml:trace>
  <inkml:trace contextRef="#ctx0" brushRef="#br1" timeOffset="60159.06">6964 783 0,'21'0'15,"0"0"-15,0 0 16,0 0-16,1 0 16,-22-21-16,21 21 0,0-21 0,0 21 15,0-21-15,-21 0 16,21 21-16,-21-22 0,0 1 16,0 0-16,0 0 15,-21 21-15,0 0 16,0 0-16,0 21 0,0 0 15,-1-21-15,1 21 0,0 22 16,0-22-16,0 0 0,21 21 16,0-20-16,0-1 0,0 21 0,0-21 15,0 0-15,0 1 0,0-1 0,0 0 16,21-21-16,0 0 16,0 0-16,22 0 0,-22 0 15,0 0-15,0 0 0,21 0 0,-20-21 16,20 0-16</inkml:trace>
  <inkml:trace contextRef="#ctx0" brushRef="#br1" timeOffset="60414.91">7705 381 0,'0'0'0,"0"-21"0,-43-43 16,22 64-1,0 22-15,21-1 0,-21 0 16,0 0-16,-1 21 0,22 1 15,-21-1-15,0 0 0,21 1 0,-21-1 16,21 0-16,0 1 0,-21-1 0,21 0 16,-21 1-16,21-1 0,-22-21 15,22 22-15,0-22 0,0 0 0,0 0 16,0 0-16,0 0 16,22-21-16,-1 0 15,0 0-15,0-21 0,0 0 0,0 0 16,1 0-16,-1 0 0</inkml:trace>
  <inkml:trace contextRef="#ctx0" brushRef="#br1" timeOffset="61151.01">7916 381 0,'0'0'0,"0"21"16,-21 22-1,21-22-15,-21 0 0,21 21 0,0-21 16,0 22-16,-21-1 15,21 0-15,-21 1 0,21-1 0,0-21 16,0 22-16,-22-22 0,22 21 0,-21-21 16,21 0-16,0 1 0,0-1 15,0 0-15,0 0 0,0-42 47,21 0-47,1 0 0,-22-1 16,21 1-16,0 0 0,-21-21 0,21 21 15,-21-1-15,21 1 0,-21 0 16,21 0-16,1 21 16,-1 0-1,-21 21-15,0 0 0,0 0 16,0 1-16,0-1 0,0 0 0,0 0 16,0 0-16,0 0 0,0 1 15,21-1-15,-21 0 0,0 0 16,21-21-16,0 0 15,0 0-15,1 0 16,-1 0-16,0 0 0,21 0 16,-21-21-16,1 0 0,-1 21 0,0-21 15,21-43 1,-21 43-16,-21 0 0,0 0 0,0-1 16,0 1-16,0 42 31,0 1-16,-21-1-15,0 0 0,21 0 0,0 0 16,0 0-16,0 1 0,0-1 0,0 0 16,0 0-16,21-21 15,0 0-15,1 0 16,-1 0-16,21 0 0,-21 0 16,0 0-16,1-21 0,-1 21 15,0-21-15,0 0 0,-21-1 16,0 1-16,0 0 0,0 0 15,0 0-15,0 0 0,0-1 0,-21 1 16,0 0-16,0 21 16,-1 0-16,1 0 0,0 0 15,0 0-15,21 21 16,-21-21-16,21 21 0,0 1 16,0-1-16,0 0 0,0 0 15,21-21-15,0 0 0,0 21 0</inkml:trace>
  <inkml:trace contextRef="#ctx0" brushRef="#br1" timeOffset="61658.89">9102 783 0,'0'0'0,"0"-21"0,0 0 16,-22 0-16,1 21 0,0 0 15,-21 0-15,21 0 0,-1 0 16,1 0-16,0 21 0,0 0 15,0 0-15,0 0 0,-1 1 0,22 20 16,0-21-16,-21 0 0,21 0 0,0 22 16,0-22-16,0 0 0,0 0 15,21 0-15,1-21 0,-1 0 16,0 0-16,0 0 0,0 0 16,22 0-16,-22 0 0,21 0 0,-21 0 15,0-21-15,22 0 0,-22 21 16,0-21-16,0 0 0,0-22 0,1 22 15,-1-21-15,0 21 0,-21-22 0,21 1 16,-21 0-16,21-1 0,0 1 16,-21-21-16,0 20 0,0 1 0,22 0 15,-22-1-15,0 22 0,0-21 0,0 21 16,0 42 0,-22 0-16,1 21 15,0-21-15,21 22 0,-21-1 16,0 0-16,0 1 0,21 20 15,0-20-15,-22-1 0,22 0 0,0 1 0,0-1 16,0-21-16,0 21 0,0-20 16,0-1-16,22 0 0,-22 0 15,0 0-15,21-21 0,0 0 0,0 0 16,0 0-16,0 0 0,1 0 16,-1 0-16,0-21 0,0 0 15,0 0-15,-21 0 0,0-1 0,0 1 16,0 0-16</inkml:trace>
  <inkml:trace contextRef="#ctx0" brushRef="#br1" timeOffset="61858.77">7599 529 0,'0'0'0,"-64"21"15,-63 1-15,85-1 16,63-21-1,0 0-15,0 0 16,22 0-16,-1 0 0,22 0 0,-1-21 16,1 21-16,-1 0 15,1-22-15,-1 22 0,1-21 0,-1 0 0,-21 21 16</inkml:trace>
  <inkml:trace contextRef="#ctx0" brushRef="#br1" timeOffset="62303.52">10837 550 0,'0'0'0,"0"-21"0,0-42 16,0 42-16,0-22 0,0 22 16,0-21-16,0 21 0,0-1 0,0 1 15,0 42 1,0 1-16,0-1 15,0 21-15,0 0 0,0 1 0,0-1 16,0 22-16,0-22 0,-21 21 0,21-20 16,-21 20-16,0-20 15,0-1-15,21 0 0,-22 1 0,22-22 16,-21 21-16,21-21 0,0 0 0,0 1 16,21-22-1,1 0-15,-1 0 16,21-22-16,-21 1 0,0 0 0,22 0 15,-22 0-15,21-22 0</inkml:trace>
  <inkml:trace contextRef="#ctx0" brushRef="#br1" timeOffset="62527.39">11282 381 0,'0'0'0,"0"-21"0,0-21 16,0 63-1,0 0 1,0 0-16,-21 21 0,21 1 0,-22-22 15,22 21-15,0 1 0,-21 20 16,0-21-16,0 1 0,21-1 0,0 0 16,0 1-16,-21-22 0,21 21 0,0-21 15,0 22-15,0-22 0,0 0 16,0 0-16,0 0 0,0-42 31</inkml:trace>
  <inkml:trace contextRef="#ctx0" brushRef="#br1" timeOffset="62692.43">10901 847 0,'0'0'0,"-43"0"0,22-21 15,0 21-15,0 0 0,42 0 47,21 0-47,-20 0 0,20 0 0,0 0 16,1 0-16,-1 0 0,0 0 0,1-22 15,-1 22-15,0 0 0,1-21 16,-1 21-16</inkml:trace>
  <inkml:trace contextRef="#ctx0" brushRef="#br1" timeOffset="63015.24">11493 804 0,'0'0'0,"0"22"15,0-1-15,22-21 31,-1 0-15,0 0-16,0-21 0,0 21 0,0-22 16,1 22-16,-1-21 0,0 0 15,0 21-15,0-21 0,-21 0 16,0 0-16,0-1 16,-21 22-16,0 0 0,0 0 15,-22 0-15,22 0 16,0 22-16,0-22 0,-21 21 0,20 0 15,1 0-15,0 0 0,21 22 0,0-22 16,-21 0-16,21 0 0,0 0 16,0 0-16,0 1 0,0-1 0,0 0 15,21 0-15,0-21 0,0 21 0,1-21 16,-1 0-16,21 0 0,-21 0 16,22 0-16,-22 0 0,21 0 0,0 0 15</inkml:trace>
  <inkml:trace contextRef="#ctx0" brushRef="#br1" timeOffset="64294.89">12213 868 0,'21'-21'0,"-42"42"0,42-85 0,-21 43 0,0 0 15,0 0-15,-21 21 0,0 0 16,0 0-16,0 0 16,-22 0-16,22 0 0,0 21 0,0 0 15,0 0-15,-1 1 0,1-1 0,0 21 16,0-21-16,21 0 0,0 1 15,0-1-15,-21 0 0,21 0 0,0 0 16,0 0-16,21 1 16,0-22-16,0 0 15,22 0-15,-22 0 0,0 0 16,0-22-16,0 1 0,0 21 0,1-21 16,-1 0-16,0 0 0,0 0 0,0-1 15,0 1-15,-21 0 0,0 0 16,0 0-16,0 0 0,0-1 15,0 44 17,0-1-32,0 0 0,0 0 0,0 0 15,0 0-15,0 1 0,0-1 0,0 0 16,0 0-16,0 0 16,22 0-16,-1-21 0,0 22 0,0-22 0,21 0 15,-20 0-15,20 0 0,0 0 16,1 0-16,-1 0 0,0 0 15,1 0-15,-1-22 0,-21 22 0,21-21 16,-20 0-16,-1 21 0,0-21 0,0 0 16,-21 0-16,0-22 0,0 22 15,0 0-15,0-21 0,0 20 0,-21 1 16,0 0-16,21 0 0,-21 21 0,-1 0 16,1 0-16,-21 0 0,21 0 0,0 0 15,-1 21-15,1 0 0,0 0 16,0 1-16,0-1 0,0 21 15,21-21-15,0 0 0,0 1 0,0-1 16,0 0-16,0 0 0,0 0 16,21 0-16,0-21 0,0 0 15,0 0-15,0 0 0,1 0 0,20 0 16,-21 0-16,0 0 0,0 0 0,1-21 16,-1 21-16,0-21 0,0 0 15,0 0-15,0 0 0,-21-22 0,0 22 16,22-21-16,-1-1 0,-21 1 0,21 0 15,-21-1-15,0 1 0,21 0 16,-21-22-16,0 22 0,21 0 16,-21-1-16,0 22 0,0 0 0,0 0 0,0 0 15,0-1-15,-21 44 16,21-1 0,-21 0-16,0 0 0,21 21 0,0-20 15,0 20-15,0 0 0,0 1 0,0-1 16,0 0-16,0 1 0,0-1 15,0 0-15,0 1 0,0-22 0,0 21 16,21 0-16,-21-20 0,21-1 0,0 21 16,0-21-16,1 0 15,-1 1-15,0-22 0,0 0 16,0 0-16,0 0 0,1 0 0,-1 0 16,21 0-16,-21-22 0,0 1 15,1 0-15,-1 21 0,21-21 0,-42 0 16,21 0-16,0-1 0,-21-20 0,0 21 15,0 0-15,0 0 0,0-1 16,0 1-16,-21 21 16,0 0-16,0 21 15,0-21-15,21 22 0,-21-1 16,21 0-16,-22 0 0,22 0 16,-21 22-16,21-22 0,0 0 0,0 0 15,0 0-15,0 0 0,0 1 16,0-1-16,21-21 15,1 0-15,-1 21 0,0-21 0,0 0 0,21 0 16,-20 0-16,-1 0 16,0 0-16,0-21 0,0 0 0,0 21 15,1-22-15,-1 1 0,0 0 16,0 0-16,-21 0 0,21 0 0,-21-1 16,0 1-16,0-21 0,0 21 0,0 0 15,0-1-15,0 1 16,0 42-1,0 1-15,0-1 16,0 0-16,0 0 16,0 0-16,0 0 0,0 1 0,21-1 0,-21 0 15,0 0-15,0 0 0,0 0 16,0 1 0,0-44 15,0 1-31,22 0 15</inkml:trace>
  <inkml:trace contextRef="#ctx0" brushRef="#br1" timeOffset="64718.65">14626 42 0,'0'0'16,"0"-21"-16,0 0 15,0 42 1,-21 22-16,0-1 16,0 0-16,-1 22 0,1-22 0,0 22 15,-21 20-15,-1-20 0,22-1 16,-21 1-16,0 20 0,-1-20 0,1 21 16,0-22-16,-1 1 0,1-1 0,0-21 15,20 22-15,-20-22 0,21 1 0,0-22 16,0 21-16,-1-21 0,22 0 15,0 1-15,0-1 0,0 0 16,22-21 0,-1 0-16,0-21 15,0 0-15</inkml:trace>
  <inkml:trace contextRef="#ctx0" brushRef="#br1" timeOffset="68646.6">17018 529 0,'0'0'0,"-21"0"32,0 0-17</inkml:trace>
  <inkml:trace contextRef="#ctx0" brushRef="#br1" timeOffset="70958.8">10731 6138 0,'0'0'0,"0"-21"31,0 0-15,0 0 0,-21 21-16,0 0 15,0-21-15,0 21 0,0 0 0,-1 0 16,-20 0-16,0-21 0,-1 21 15,1 0-15,0 0 0,-22-22 0,1 22 16,20 0-16,-20 0 0,-1 0 0,1-21 16,-1 21-16,1 0 0,-1 0 0,22 0 15,-21 0-15,20 0 0,1 0 16,0 0-16,20 0 0,-20 0 0,21 0 16,0 0-16,0 0 0,-1 0 31,22 21-31,0 1 15,0-1 1,0 0-16,0 0 0,0 0 16,0 0-16,0 1 0,0-1 0,0 0 15,0 0-15,0 0 0,0 22 0,0-22 16,0 21-16,0 0 0,0 1 0,0-1 16,0 0-16,0 1 0,0-1 15,0 22-15,0-22 0,0 0 0,0 22 16,-21-22-16,0 22 0,21-22 0,-21 21 15,0 1-15,21-1 0,-21 1 0,-1-1 16,22 1-16,-21-1 0,21 1 0,0-1 16,0 1-16,0-22 0,0 22 15,0-1-15,0 1 0,0-1 0,0 1 16,0-1-16,0 1 0,0-1 0,0-20 16,0 20-16,0 1 0,0-22 15,0 21-15,0-20 0,0-1 0,0 22 16,0-22-16,0 0 0,0 1 0,0-1 15,0 0-15,21 1 0,-21-1 0,22 0 16,-22 1-16,0-22 0,0 21 0,0-21 16,0 0-16,0 22 0,0-22 0,0 0 15,0 0-15,0 0 0,0 1 0,0-1 16,0 0-16,0 0 16,21-21-1,0 0 1,0 0-16,0 0 15,0-21-15,1 21 16,-1-21-16,0 0 0,0 21 16,0 0-16,22-22 0,-22 22 0,21 0 15,0-21-15,1 0 0,-1 21 0,0-21 16,22 21-16,-22-21 0,22 21 0,-1-21 16,-20 21-16,20-22 0,-21 22 0,22-21 15,-22 21-15,1 0 0,-1-21 16,0 21-16,-21-21 0,22 21 0,-22 0 0,0 0 15,0-21-15,0 21 0,-21-21 16,-21-1 15,0 22-31,0 0 0,21-21 0,-21 0 16,0 21-16,-1-21 0,22 0 0,-21 21 16,0-21-16,0 21 0,0-22 0,0 1 15,-1 0-15,1 21 0,0 0 16,42 0 31,0 0-47,1 0 0,-1 0 0,0 0 15,0 0-15,0 0 0,0 0 0,1 0 16,-1 0-16,0 0 0,0 0 16,0 0-16,0 0 15,1 0-15,-1 0 0,0 21 16,0 0-16,-21 1 15,0-1-15,0 0 16,0 0-16,-21-21 0,0 21 0,0 0 16,-1 1-16,1 20 0,0-21 15,-21 0-15,21 0 0,-22 22 0,1-22 0,21 0 16,-22 21-16,1-20 0,21-1 16,-21 0-16,-1 0 0,22 0 0,0 0 15,-21-21-15,20 22 0,1-22 0,0 0 16,0 0-1,21-22 1,0 1-16,0 0 0,21-21 0,0 21 16,0-22-16,-21 22 0</inkml:trace>
  <inkml:trace contextRef="#ctx0" brushRef="#br1" timeOffset="71751.08">10753 5567 0,'-22'0'16,"22"21"0,-21-21-16,21 21 0,0 0 0,0 1 15,0-1-15,0 0 16,0 0-16,0 0 16,0 0-16,21 1 0,-21-1 15,22-21-15,-1 0 0,0 21 16,0-21-16,0 0 0,0 21 15,1-21-15,-1 0 16,0 0-16,0 0 16,-21 21-16,21-21 0,-21 21 15,0 1-15,0-1 0,0 0 16,-21 0-16,0 0 16,0 0-16,-22 1 0,22-1 0,-21 0 15,21 0-15,-22 0 0,1 0 0,21 1 16,-21-1-16,-1 0 0,22 0 0,-21 0 15,21 22-15,-22-22 0,22 0 0,0 0 16,0-21-16,0 21 0,21 0 16,0 1-16,-22-22 0,22 21 15,0 0 1,-21-21-16</inkml:trace>
  <inkml:trace contextRef="#ctx0" brushRef="#br1" timeOffset="86803.11">1990 7197 0,'0'0'0,"-22"-21"15,1 21-15,0-22 16,0 1-16,0 21 0,0 0 0,21-21 16,-22 21-16,1 0 15,0 0-15,21 21 0,0 0 16,0 22-16,0-22 0,0 21 15,0 1-15,0-1 0,0 0 0,0 1 16,0-1-16,0 0 0,0 1 0,-21-1 16,21 0-16,-21 1 0,21-22 15,0 21-15,-21-21 0,21 0 0,-22 1 16,22-1-16,-21-21 0,21-21 47,0-1-47,0-20 0,0 21 15,0-21-15,0 20 0,0-20 16,0-21-16,21 20 0,1-20 0,-1 20 16,0 1-16,0 0 0,0-1 15,22 22-15,-22 0 0,0 21 0,0 0 16,21 0-16,-20 21 0,-1 0 16,0 1-16,0-1 0,0 21 0,0 0 15,1 1-15,-22-1 0,21-21 0,-21 22 16,0-1-16,0-21 0,0 21 15,0-20-15,0-1 0,0 0 16,0 0-16,0-42 31,0 0-31,0 0 16,0-1-16,0 1 0,0-21 16,21 21-16,0-22 0,-21 1 0,21 0 15,0 21-15,1-22 0,-1 1 16,0 21-16,0-22 0,21 43 0,-20 0 15,20 0-15,-21 0 0,0 0 16,22 22-16,-22 20 0,0-21 0,-21 0 16,0 22-16,0-1 0,0-21 0,0 21 15,0 1-15,0-22 16,-21 21-16,0-21 0,-1 1 0,22-1 16,-21 0-16,0 0 0,21 0 15,21-21 1,0-21-1,1 0-15</inkml:trace>
  <inkml:trace contextRef="#ctx0" brushRef="#br1" timeOffset="87122.92">2752 7557 0,'0'21'16,"21"-21"15,0 0-31,0-21 0,0 21 0,0-22 15,22 1-15,-22 0 0,0 0 0,21 0 16,-20-22-16,-1 22 0,-21 0 16,0 0-16,0 0 0,0 0 0,0-1 15,0 1-15,-21 21 16,-1 0-16,1 0 0,0 21 0,0 1 16,-21-1-16,20 0 0,-20 21 0,21 1 15,0-1-15,0 0 0,-1 22 16,1-22-16,21 0 0,0-20 15,0 20-15,0 0 0,0-21 0,0 1 16,21-1-16,1 0 0,-1-21 16,21 0-16,-21 0 0,22 0 0,-22 0 15,21 0-15,0 0 0,-20-21 16,20 0-16,0-1 0,-21 1 0,22 0 16</inkml:trace>
  <inkml:trace contextRef="#ctx0" brushRef="#br1" timeOffset="87374.78">3450 7049 0,'0'0'0,"0"-43"0,0 1 16,-21 0-16,21 20 0,0 1 0,0 0 15,0 42 1,0 0-16,0 22 0,-21-1 16,21 0-16,-21 1 0,21 20 15,-22 1-15,1-1 0,21 1 0,-21-22 16,0 22-16,21-1 0,-21-21 15,21 1-15,-21-1 0,21 0 0,0-20 16,0 20-16,0-21 0,0 0 0,0 0 16,0 1-16,21-22 15,0 0-15,0 0 16,0-22-16,0 1 0,1-21 16,20 21-16</inkml:trace>
  <inkml:trace contextRef="#ctx0" brushRef="#br1" timeOffset="88106.9">3768 6985 0,'0'0'0,"0"-42"0,0-1 16,0 22-16,21 21 0,-21 21 15,0 1-15,0 20 16,0 0-16,0 1 0,0-1 16,0 0-16,-21 22 0,-1-22 0,1 22 15,21-1-15,-21-21 0,0 1 0,0 20 16,0-20-16,-1-22 15,22 21-15,0-21 0,-21 22 0,21-22 16,0 0-16,21-21 31,1 0-31,-1-21 16,0 0-16,-21-1 0,21 1 0,0 0 16,0 0-16,1 0 0,-22 0 15,21-22-15,0 43 0,0-21 0,0 0 16,0 21-16,1 0 15,-22 21-15,0 0 0,21 0 16,-21 1-16,0-1 0,0 0 16,0 0-16,0 0 0,0 0 15,0 1-15,21-1 0,-21 0 0,0 0 16,21-21-16,0 0 16,0 0-16,1 0 0,-1 0 15,0 0-15,0 0 0,0-21 0,22 0 16,-22 21-16,0-21 0,0-1 15,0 1-15,0 0 0,1 0 0,-1 0 16,-21 0-16,0-1 0,0 1 16,0 0-16,0 0 0,0 42 31,0 0-31,-21 0 0,21 1 16,-22-1-16,22 0 0,-21 0 15,21 0-15,0 0 0,0 1 16,0-1-16,21-21 0,1 0 15,-1 21-15,0-21 0,0 0 0,0 0 16,0 0-16,22 0 0,-22-21 16,21 21-16,1-21 0,-22 21 0,21-22 15,-21 1-15,0 0 0,1 21 0,-22-21 16,0 0-16,0 0 0,0-1 16,0 1-16,0 0 0,-22 0 0,1 0 15,0 0-15,0-1 0,0 22 0,-22 0 16,22 0-16,0 0 0,0 0 15,0 22-15,0-22 0,-1 21 0,1 0 16,0 0-16,21 0 16,0 0-16,0 1 0,21-22 15,22 0-15,-22 0 16</inkml:trace>
  <inkml:trace contextRef="#ctx0" brushRef="#br1" timeOffset="88647.15">5122 7387 0,'0'-21'16,"-21"21"-16,0 0 15,0 0-15,0 0 16,-1 0-16,1 0 16,0 21-16,0 0 0,0 1 0,21-1 15,-21 0-15,-1 0 0,1 21 0,21-20 16,0-1-16,-21 21 0,21-21 0,-21 0 15,21 1-15,0-1 0,0 0 16,0 0-16,21-21 0,0 21 0,0-21 16,1 0-16,-1 0 0,21 0 0,-21 0 15,0 0-15,22-21 0,-22 0 0,0 21 16,0-21-16,0 0 0,1-1 16,-1-20-16,0 21 0,0-21 15,0-1-15,-21 1 0,0 0 0,0-22 16,0 1-16,21 20 0,-21-20 15,0-1-15,0 22 0,0-22 0,0 1 16,0 21-16,0-1 0,0 1 0,0 0 16,0 20-16,0 1 0,0 42 31,0 1-31,-21 20 0,21 0 0,-21 1 16,0-1-16,0 21 0,21 1 0,-21-22 15,-1 22-15,1-1 0,21 1 16,0-1-16,-21-20 0,21-1 0,0 0 15,0 1-15,0-1 0,0-21 16,21 0-16,0 0 0,1 1 16,-1-1-16,21-21 0,-21 0 0,0 0 15,22 0-15,-1 0 0,-21 0 0,22 0 16,-1 0-16,0-21 0,-21-1 0,22 1 16,-22 0-16,0 0 0,0 0 15,0 0-15,1-1 0</inkml:trace>
  <inkml:trace contextRef="#ctx0" brushRef="#br1" timeOffset="88946.15">3238 7027 0,'0'0'0,"22"0"16,-1 0-16,21 0 15,22 0-15,-1-21 0,1 21 16,-1-21-16,22 0 0,-22 21 0,22-21 16,-22 21-16,1-21 0,-1 21 15,-20 0-15,-1 0 0,-21 0 16,0 0-16,1 0 0,-1 0 0</inkml:trace>
  <inkml:trace contextRef="#ctx0" brushRef="#br1" timeOffset="91652.17">6477 7451 0,'0'0'0,"63"-64"15,-63 43-15,22 21 0,-22-21 16,21 0-16,-21 0 0,0-1 16,0 1-16,0 0 0,-21 0 15,-1 0-15,1 0 0,0-1 0,0 22 16,0 0-16,-22-21 0,22 21 15,0 0-15,0 0 0,0 21 0,0 1 16,-1 20-16,1-21 0,0 21 0,0 1 16,0-1-16,21 0 15,-21 1-15,-1-1 0,22 0 0,0-20 16,0 20-16,0-21 0,0 0 0,0 0 16,22-21-16,-1 0 0,0 0 15,0 0-15,0 0 0,0 0 16,22-21-16,-22 0 0,21 0 0,-21 0 15,22 0-15,-1-22 0,0 22 0,-20-21 16,20-1-16,-21 1 0,0-21 16,22 20-16,-22-20 0,0-1 15,0 22-15,0-22 0,0 22 0,-21-21 16,0 20-16,0-20 0,0 20 0,0 1 16,0 21-16,0-21 0,-21 42 15,21-22-15,-21 22 0,0 0 0,0 22 16,0-1-16,-1 21 0,1-21 0,0 22 15,0 20-15,21-21 0,-21 1 16,0 20-16,21 1 0,-22-22 0,22 22 16,0-22-16,0 21 0,0-20 15,0-1-15,0 0 0,0 1 0,22-22 16,-1 0-16,21 0 0,-21 0 0,22 1 16,-22-22-16,21 0 0,0 0 15,1 0-15,20 0 0,-20 0 0,-1 0 16,0-22-16,1 1 0,-1 0 15,0 21-15,1-42 0,-22 21 0,0-1 16,0 1-16,-21 0 0,21 0 0,-21 0 16,0 0-16,0-1 0,-21 1 0,0 21 15,0 0-15,0 0 0,-1 0 16,1 0-16,-21 21 0,21 1 0,0-1 16,-1 0-16,1 0 0,0 21 0,0-20 15,21-1-15,-21 0 0,21 0 16,0 0-16,0 0 0,0 1 0,21-1 15,0-21-15,21 0 16,-20 0-16,20 0 0,-21 0 0,21 0 16,1 0-16,-1-21 0,0-1 15,1 1-15,20 0 0,-20 0 0,-1 0 16,21-22-16,-20 22 0,-1-21 0,-21 0 16,22-1-16,-22 1 0,0-22 15,0 22-15,0 0 0,-21-1 0,21 1 16,-21 21-16,0-21 0,0-1 0,0 22 15,0 0-15,0 0 0,-21 21 16,0 0-16,0 0 16,0 21-16,0 21 0,21-21 15,-22 22-15,1-1 0,0 0 16,0 1-16,0 20 0,0 1 0,21-22 16,-22 22-16,1-1 0,0 1 15,0-1-15,0 1 0,0-1 0,-1 1 16,22-1-16,-21 22 0,0-22 0,0 1 15,21 20-15,0-20 0,0-1 0,0-20 16,0 20-16,0-20 0,0-1 16,0 0-16,0 1 0,0-22 0,21 0 15,0 0-15,0-21 0,1 0 0,20 0 16,-21 0-16,21 0 0,1-21 16,-1 21-16,0-42 0,1 20 0,-1 1 15,0-21-15,-20 0 0,20 20 16,-21-20-16,0 0 0,0-1 0,-21-20 15,0 21-15,0-1 0,0 1 0,-21 0 16,0-1-16,0 1 0,-21 0 0,-1 20 16,1 1-16,0 0 0,-22 0 0,22 0 15,-1 21-15,1 0 0,0 0 16,-1 0-16,22 0 0,0 0 0,0 0 16,0 0-16,21-21 15,21-1-15,0 22 16,21-21-16,-20 0 15,41 0-15,-21 0 0,1 0 0,20-1 16,1-20-16,-1 21 0,1 0 0,-1-22 16,-20 22-16,-1 0 0,0-21 0,1 21 15,-22-1-15,0 1 0,0 0 16,-21 0-16,0 0 0,0 0 0,-21 21 31,0 0-31,0 21 0,-1 0 16,22 0-16,-21 0 0,0 0 15,21 1-15,0-1 0,0 0 16,0 0-16,0 0 0,0 0 16,21-21-1,0 0-15,1 22 0,-1-22 0,0 0 16,0 0-16,0 0 0,0 0 0,22 0 16,-22 0-16,0-22 0,0 1 0,0 21 15,1-21-15,-1 0 0,-21 0 16,21 0-16,0-1 0,-21 1 15,0 0-15,0 0 0,0 0 16,-21 42 15,21 0-31,-21 0 0,21 0 0,-21 1 16,21-1-16,0 0 0,0 0 16,0 0-16,-22-21 15,44 0 16,-1 0-31,-21-21 16,0 0-16,21 0 0,0 21 0,-21-21 16,0-1-16,0 1 0,21 0 15,-21 0-15,21 21 0,-21 21 32,0 0-32,0 0 15,0 1-15,0-1 0,0 0 0,0 0 16,0 0-16,22 0 0,-1 1 15,0-22 1,0 0-16,0 0 16,0 0-16,1 0 0,-1-22 15,0 1-15,0 0 0,-21 0 0,21 0 16,0 0-16,-21-22 0,0 22 0,22-21 16,-1-1-16,-21 1 0,21 0 15,-21-1-15,0 1 0,0 0 0,0-1 16,21 22-16,-21-21 0,0 0 0,0 20 15,0 1-15,0 0 0,-21 21 16,0 0 0,21 21-16,0 0 0,-21 22 0,-1-22 15,22 21-15,-21 1 0,21-22 16,0 21-16,0 0 0,0 1 0,0-1 16,0 0-16,0 1 0,0-22 15,0 21-15,21-21 0,1 1 0,-22-1 16,21 0-16,0 0 0,0-21 15,0 21-15,0-21 0,1 0 16,-1 0-16,0 0 0,0 0 0,0-21 16,0 0-16,1 21 0,-1-21 0,-21 0 15,0-1-15,21 1 0,-21 0 16,0 0-16,0 0 16,0 42-1,0 0 1,0 0-16,0 0 0,0 1 15,0-1-15,0 0 0,21-21 16,-21 21-16,21 0 16,0-21-16,1 0 15,-1 0-15,0 0 16,0 0-16,0 0 0,0-21 0,1 21 16,-1 0-16,0-21 0,0 21 15,0 0-15,0 0 0,1 0 0,-1 0 16,0 21 15,-21 0-15,0-42 31,0 0-47,0 0 0,-21 21 15,0-21-15,-1-1 0,1 1 0</inkml:trace>
  <inkml:trace contextRef="#ctx0" brushRef="#br1" timeOffset="91826.07">8932 7070 0,'-21'0'0,"42"0"0,-63-21 0,21 21 0,21-22 31,21 22-15,0 0-16,21 0 0,-20 0 0,20 0 15,-21 0-15,21-21 0,1 21 0,-22-21 16,21 21-16,-21 0 0,1 0 0,-1-21 15,0 21-15,-21-21 16,0 0-16</inkml:trace>
  <inkml:trace contextRef="#ctx0" brushRef="#br1" timeOffset="92006.97">8488 6816 0,'0'0'0,"-21"0"15,-1 0-15,1 0 0,0 0 0,0 0 16,0 0-16,21-21 31,-21 21-15,21-22-16,-22 22 16</inkml:trace>
  <inkml:trace contextRef="#ctx0" brushRef="#br1" timeOffset="92155.41">8170 6795 0,'0'0'0,"-21"0"15,0 21 1,0-21 0,21 21-1,-21-21-15,-22 21 0,22-21 16</inkml:trace>
  <inkml:trace contextRef="#ctx0" brushRef="#br1" timeOffset="92768.08">1164 8297 0,'0'0'0,"21"-21"0,0-21 15,-42 63 1,-21 0-16,21 22 16,-22-1-16,1 0 0,0 22 15,-22-1-15,22 22 0,-22-22 0,1 22 16,-22 0-16,22 21 0,-22-22 15,22 1-15,-22-22 0,21 22 0,1-21 16,21-1-16,-22 1 0,22-22 0,-1 0 16,1 1-16,21-1 15,21-21-15,0 0 0,0 0 0,0 1 16,0-1-16,21-21 16,0 0-16,0 0 0,1-21 15,20-1-15</inkml:trace>
  <inkml:trace contextRef="#ctx0" brushRef="#br1" timeOffset="94323.17">2095 8763 0,'0'0'0,"22"-21"31,-1 21-31,0 0 16,0-21-16,0 0 0,0 21 16,22-22-16,-1 1 0,-21 0 0,22 0 15,-1 0-15,0-22 0,1 22 16,-22 0-16,0-21 0,21 21 0,-21-22 16,-21 1-16,0 21 0,0-22 0,0 22 15,0-21-15,0 21 0,0 0 16,-21 21-16,0 0 0,0 0 15,0 0-15,0 21 0,21 0 16,0 21-16,0 1 0,-22-1 16,22 0-16,0 22 0,0-22 0,0 22 0,0-1 15,0-21-15,0 22 16,0-1-16,0-20 0,-21-1 0,21 22 16,0-22-16,0 0 0,0 1 0,0-22 15,-21 21-15,21-21 0,-21 0 16,21 1-16,0-1 0,-21-21 0,0 21 15,-1-21-15,1 0 0,0 0 16,0-21-16,-21 21 16,20-21-16,1-1 0,0 1 0,0 0 15,-21 0-15,20 0 0,1 0 0,0-1 16,0 1-16,21 0 16,0 42-1,0 0-15,0 1 0,0-1 16,21 0-16,-21 0 0,21 0 0,0 0 15,1 1-15,20-1 0,-21 0 0,0-21 16,22 21-16,-22-21 0,21 0 16,-21 0-16,22 0 0,-1 0 0,0 0 15,1 0-15,-1 0 0,0-21 0,1 0 16,-22 21-16,21-21 0,0-1 16,-20 1-16,-1 0 0,21 0 0,-42-21 15,21 20-15,-21 1 0,21 0 0,-21-21 16,0 21-16,0-1 15,0 44 1,0-1 0,0 21-16,0-21 0,0 0 15,-21 1-15,0-1 0,21 0 0,-21 0 16,21 0-16,-21 0 0,21 1 0,0-44 47,21 1-47,0 0 0,0 0 15,0 0-15,1 0 0,-1-1 16,0 1-16,0 0 0,0 0 0,0 0 16,1 0-16,-1-1 0,0 22 15,0 0 1,-21 22-16,0-1 0,0 0 16,0 0-16,21 0 0,-21 0 0,0 1 15,21-1-15,-21 0 0,0 0 0,0 0 16,22 0-16,-1 1 15,0-22-15,0 0 0,0 0 16,0 0-16,1 0 0,20 0 0,-21 0 16,0-22-16,22 1 0,-22 0 15,0 21-15,0-21 0,21 0 0,-20 0 16,-22-1-16,21 1 0,-21 0 16,21 0-16,-21 0 0,0 0 15,0-1-15,0 44 31,0-1-31,0 0 0,0 0 16,0 0-16,0 0 0,0 1 16,0-1-16,0 0 0,0 0 0,0 0 15,0 0-15,21-21 0,0 0 0,0 0 16,1 0-16,-1 0 0,0 0 0,21 0 16,1 0-16,-22-21 0,21 0 15,0 21-15,-20-21 0,20 0 0,-21 0 16,0-1-16,0 1 0,1 0 15,-1-21-15,-21 21 0,21-1 0,-21 1 16,0 0-16,0 0 0,0 0 16,0 0-16,0-1 0,0 44 15,0-1 1,0 0-16,0 0 0,-21 21 16,21-20-16,-21 20 0,-1 0 0,22 1 15,0-1-15,-21 21 0,0-20 0,21 20 16,-21 1-16,21-1 0,-21 22 0,21-22 15,-21 22-15,-1 0 0,22-1 16,-21 1-16,0 21 0,0-21 0,0-1 16,21 1-16,-21 0 0,21-22 0,-22 22 15,22-43-15,0 22 0,0-43 16,0 21-16,0-21 0,0-63 31,22 21-31,-1 0 16,-21-22-16,0 22 0,21-21 0,-21-1 15,21 1-15,-21 0 0,0-1 0,0-20 16,21 21-16,-21-22 0,21 1 0</inkml:trace>
  <inkml:trace contextRef="#ctx0" brushRef="#br1" timeOffset="94591.02">3916 9038 0,'0'0'0,"0"-63"0,0 20 0,0 1 16,0 21-16,0-21 0,0 20 0,21 1 15,0 0-15,21 0 0,-20 0 0,-1 21 16,21 0-16,-21-21 0,22 21 16,-1 0-16,0 0 0,1 0 0,-1 21 15,0 0-15,-21 0 0,1 0 0,-1 0 16,-21 1-16,0-1 0,0 0 0,0 21 16,-21-21-16,-1 1 0,1-1 15,0 21-15,0-21 0,-21 0 0,20 1 16,1-1-16,-21-21 0,21 21 0,0 0 15,-1-21-15,1 0 0,21-21 32,0 0-32,21 0 15</inkml:trace>
  <inkml:trace contextRef="#ctx0" brushRef="#br1" timeOffset="97768.26">4847 9081 0,'0'0'15,"0"-22"1,0 1-1,21 0-15,0 0 0,1-21 0,-1 20 16,0-20-16,0 21 0,0-21 0,22-1 16,-22 1-16,0 0 0,-21-1 15,21 1-15,-21 0 0,21 20 0,-21-20 16,0 0-16,0 21 0,0-22 0,0 22 16,0 0-16,-21 21 0,0 0 15,0 0-15,0 0 0,-22 0 16,22 0-16,0 21 0,-21 0 0,20 0 15,1 22-15,-21-1 0,21 0 0,0 1 16,21-1-16,0 0 0,-22 22 0,22-22 16,0 1-16,0-1 0,0 0 15,0 1-15,22-22 0,-1 21 0,0-21 16,0 0-16,21 1 0,1-22 0,-22 0 16,21 21-16,1-21 0,-1 0 0,0 0 15,1 0-15,-1-21 0,0-1 16,1 1-16,-22 21 0,21-21 0,0 0 15,-20-21-15,-1 20 0,0 1 16,-21 0-16,0-21 0,0 21 0,0-1 16,0 1-16,0 0 0,0 0 0,-21 21 15,0 0-15,-1 21 16,1-21-16,0 21 0,0 22 0,0-22 16,0 21-16,-1-21 0,1 22 0,21-22 15,0 21-15,0-21 0,0 0 0,0 1 16,0-1-16,0 0 0,0 0 15,21-21-15,1 0 0,-1 0 16,0 0-16,21 0 0,-21 0 16,22-21-16,-22 0 0,21 0 0,1 21 0,-22-43 15,21 22-15,-21 0 16,0 0-16,22 0 0,-22-1 0,-21 1 16,21 0-16,-21 0 0,21 0 0,-21 0 15,0 42 1,0 0-1,-21 0-15,21 0 16,-21 0-16,0 1 0,21-1 0,0 0 0,0 0 16,-21 0-16,21 0 0,-22 1 0,22-1 15,0 0 1,22-42 15,-1 21-31,-21-21 0,21-1 0,0 1 16,0 0-16,-21 0 0,21 21 0,1-21 15,-1 0-15,-21-1 0,0 1 0,21 21 16,0 0-16,-21-21 0,21 21 16,-21 21-1,21 0-15,-21 1 0,0-1 16,0 0-16,0 0 0,0 0 16,0 0-16,22-21 0,-22 22 15,21-22-15,-21 21 0,21-21 0,0 0 16,0 0-16,0 0 15,1 0-15,-1 0 0,0 0 16,0-21-16,0-1 0,0 22 0,1-21 16,-1 0-16,0 0 0,0 0 15,0 0-15,0-1 0,-21 1 0,0 0 16,22 0-16,-1 0 0,-21 42 47,-21 0-47,21 0 15,-22 0-15,22 1 0,0-1 16,0 0-16,0 0 0,0 0 0,0 0 16,22 1-16,-1-22 0,0 21 15,0-21-15,21 0 16,-20 0-16,-1 0 0,21 0 16,-21 0-16,22 0 0,-1 0 0,0-21 15,-21 21-15,22-22 0,-22 1 0,21 21 16,-21-21-16,1 0 0,-1 0 0,0 21 15,-21-21-15,0-1 0,0 1 0,0 0 16,0 0-16,0 0 0,-21 0 16,0 21-16,-1 0 15,1 0-15,0 0 0,0 21 16,21 0-16,-21 0 0,0 0 0,21 0 0,0 1 16,0-1-16,0 0 0,0 0 0,0 0 15,0 0-15,0 1 0,0-1 16,21-21-16,0 21 15,0-21-15,0 0 0,0 0 0,1 0 16,20 0-16,-21 0 0,0 0 0,22-21 16,-22 21-16,21-21 0,-21 21 0,0 0 15,1-22-15,-1 22 0,0 0 16,-21-21-16,21 0 16,-21 0-16,0 0 15,0 0-15,0-1 16,0 1-16,0 0 0,0 0 15,0 0 1,0 0 31,21 21-31,-21-22-16,0 1 0,0 0 15,0 0-15,21 0 16,1 0-16,-1-1 0,-21 1 15,0 0-15,21-21 0,-21 21 0,21-1 16,-21-20-16,0 21 0,0 0 0,0-22 16,0 22-16,0 0 0,0 0 0,0 42 31,0 0-31,-21 0 16,0 1-16,21 20 0,-21-21 0,-1 21 15,1 1-15,21-1 0,-21 0 0,21-20 16,-21 20-16,21 0 0,0 1 0,0-22 15,0 21-15,0-21 0,0 22 0,0-22 16,0 0-16,21 0 0,0 0 16,0 0-16,1 1 0,20-22 15,-21 0-15,21 21 0,-20-21 0,20 0 0,0 0 16,1 0-16,-22 0 0,21-21 0,-21 21 16,22-22-16,-22 1 0,0 21 0,0-21 15,0 0-15,-21 0 0,0-22 16,0 22-16,0 0 15,0 0-15,0 0 0,0 0 0,-21-1 16,0 22-16,0 0 0,0 0 16,-1 0-16,1 0 0,0 0 0,0 22 15,0-1-15,0-21 0,-1 21 0,22 0 16,0 0-16,-21 0 0,21 1 0,0-1 16,0 0-16,0 0 15,21-21-15,1 21 0,-1-21 16,0 0-16,0 0 0,0 0 15,0 0-15,22 0 0,-22-21 0,0 21 16,0-21-16,0 21 0,-21-21 0,22 21 16,-22-21-16,21-1 0,-21 1 0,0 0 15,0 0-15,0 0 16,0 42 15,0 0-31,-21 0 0,21 0 16,0 1-16,0-1 0,0 0 15,0 0-15,0 0 16,21-21-16,0 0 0,0 0 16,0 0-16,22 0 0,-22 0 0,21 0 15,-21-21-15,22 0 0,-22 21 16,21-21-16,-21 0 0,0 21 0,1-22 16,-1 1-16,0-21 0,0 21 0,-21 0 15,0-22-15,0 1 0,21 0 0,-21-1 16,0 1-16,0 0 0,0-1 15,0 1-15,0 0 0,0-1 0,0 1 16,0 0-16,0 20 0,0 1 0,-21 42 31,21 1-31,0 20 0,0-21 16,-21 21-16,0 1 16,21-22-16,0 21 0,0 1 0,-21-1 15,21 0-15,-22 1 0,22-22 0,0 21 16,0 0-16,0-20 0,0 20 0,0-21 15,0 0-15,0 0 0,22 1 0,-22-1 16,21-21-16,0 0 0,0 0 0,0 0 16,0 0-16,1 0 15,-1-21-15,0 21 0,0-22 0,0 1 16,-21 0-16,21 0 0,1 0 0,-1 0 16,-21-1-16,0 1 0,21 21 0,-21-21 15,0 0-15,21 21 0,-21 21 31,0 0-15,0 0-16,0 1 0,0-1 16,0 0-16,0 0 15,21-21 1,0 0-16,1 0 16,-1 0-16,0-21 15,0 21-15,0-21 0,0 21 16,1-21-16,-1-1 0,0 1 15,0 0-15,-21 0 16,21 21-16,-21 21 31,0 0-15,0 0-16,0 1 0,0-1 16,0 0-16,0 0 15,21-21 16,1 0-15,-22-21-16,0 0 16,0 0-16,0-1 0,0 1 15,0 0-15,0 0 16,0 0-16,-22 21 0,22-21 16,0-1-1,22 22 16,-1 0-31,0 0 0,0 0 16,0 0-16,0 0 0,1 0 16,-1 0-16,0 0 0,-21 22 0,21-1 15,0-21-15,-21 21 0,0 0 16,0 0-16,0 0 16,0 1-16,-21-1 15,0-21 1,21-21 15,0-1-31,21 22 16,0-21-16,0 0 0,1 0 15,-1 0-15,0 0 0,0 21 16,0-22-16,0 1 0,1 21 0,-1 0 16,0 0-16,0 0 15,-21 21-15,0 1 16,0-1-16,0 0 0,0 0 15,-21-21-15,21 21 0,-21 0 16,0 1-16,-1-1 0,1-21 31,21-21 1,0-1-32,0 1 0,0 0 15</inkml:trace>
  <inkml:trace contextRef="#ctx0" brushRef="#br1" timeOffset="97963.15">9038 8509 0,'0'0'0,"-21"0"0,0 0 15,21-21 32,-21 21-31,-1 0 15,1 0-31,21-21 0,-21 21 0,0 0 16,0 0-16,0 0 0</inkml:trace>
  <inkml:trace contextRef="#ctx0" brushRef="#br1" timeOffset="98155.04">8509 8467 0,'0'0'0,"-21"0"0,0 0 15,-1 0-15,1 0 16,21 21-16,21-21 15,1 0-15,-1 0 16,0 0-16,21 0 0,-21 0 0,1 0 16,-1 0-16,21 0 0,-21 0 0,-21-21 15,21 21-15,1 0 0,-44 0 32,1 0-17,0 0-15,-21 0 0,21 0 0,-1 0 16</inkml:trace>
  <inkml:trace contextRef="#ctx0" brushRef="#br1" timeOffset="98354.92">7578 8509 0,'-22'-21'78</inkml:trace>
  <inkml:trace contextRef="#ctx0" brushRef="#br1" timeOffset="98514.83">6985 8509 0,'0'0'16,"-42"21"-16,20-21 0,1 21 0,0-21 16,21 22-16,-21-22 0,0 0 15,0 0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1:16:40.0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995 339 0,'0'21'47,"0"0"-47,0 0 0,0 0 0,0 22 15,0-22-15,-21 0 0,-1 21 16,22-20-16,0-1 0,-21 0 0,21 0 15,-21 0-15,42-21 47,0 0-47,1 0 0,-1-21 16,21 21-16,-21-21 16,0 21-16,1-21 0,-1 21 0,0-21 15,0 21-15,0 0 0,-21 21 31,0 0-31,0 0 16,0 0-16,0 0 16,-21 1-16,0-1 0,21 0 15,-21-21-15,21 21 0,0 0 16</inkml:trace>
  <inkml:trace contextRef="#ctx0" brushRef="#br0" timeOffset="3441.13">1672 868 0,'21'-21'15,"0"21"1,-21-21-16,22 21 15,-22-22-15,21 22 0,-21-21 16,21 21-16,0-21 0,-21 0 0,21 21 16,0-21-16,1 0 15,-22-1-15,21 1 0,0 0 0,0 0 16,0 0-16,-21-22 0,21 22 16,1-21-16,-1 21 0,-21-22 0,0 22 15,21 0-15,-21 0 0,0 0 16,0 0-16,0-1 0,-21 22 0,0 0 15,-1 0-15,-20 0 0,0 0 16,21 0-16,-22 0 0,1 0 16,-22 22-16,22-1 0,0-21 0,-1 21 15,1 0-15,0 0 0,-1 22 16,22-22-16,-21 0 0,21 0 0,0 21 16,-22-20-16,43 20 15,-21-21-15,21 0 0,0 0 0,0 1 16,0-1-16,0 0 0,0 21 15,0-21-15,21 1 0,0-1 0,1-21 16,-1 21-16,21 0 0,-21 0 16,22 0-16,-22 1 0,21-1 0,0 0 15,1 0-15,-22 0 0,21 0 16,1 1-16,-22-22 0,21 21 0,-21 0 16,0 0-16,22 0 0,-22 0 15,0 1-15,-21-1 0,21 0 16,-21 21-16,21-21 0,-21 1 15,0-1-15,0 0 0,0 0 0,0 21 16,0-20-16,-21-1 0,0 0 16,0 0-16,0 21 0,0-20 0,-1-1 15,1 0-15,0-21 0,0 21 0,-21-21 16,20 0-16,-20 0 0,21 0 16,-21 0-16,20-21 0,-20 0 15,0 0-15,21-1 0,-22 1 0,1-21 16,0 21-16,20-22 0,-20 1 15,21 0-15,-21 21 0,20-22 0,1 1 16,0 21-16,0-22 0,0 22 16,21 0-16,0 0 0,0 0 15,0 0 1,0 42 0,0 0-16,21 0 15,0 0-15,0 0 0,-21 22 16,21-22-16,1 0 0,-1 21 0,-21-20 15,21 20-15,0-21 0,0 0 16,0 22-16,22-22 0,-22 0 0,0 21 16,21-21-16,-20 1 0,20-22 15,0 21-15,-21 0 0,22-21 0,-1 0 16,-21 21-16,22-21 16,-1 0-16,0 0 0,-21 0 0,22-21 15,-1 0-15,-21 21 0,22-21 0,-1-1 16,-21 1-16,21 0 0,-20 0 15,20 0-15,-21-22 0,21 22 0,-20-21 16,-1 0-16,0-1 0,0 1 16,0-22-16,0 22 0,1-21 0,20-1 15,-21 22-15,0-22 0,0 22 16,1-22-16,-1 22 0,0 0 0,-21-1 16,21 22-16,-21-21 0,21 21 15,-21 0-15,0-1 0,0 1 16,0 0-16,0 0 0,0 0 15,-21 21 17,0 21-32,21 0 0,-21 21 15,0-20-15,21 20 0,0 0 16,-22 1-16,22-1 0,-21 0 0,21 22 16,0-22-16,-21 22 0,21-22 15,0 0-15,0 22 0,0-22 0,0 0 16,0 1-16,0-22 0,0 21 15,0-21-15,0 22 0,21-22 0,0 0 16,-21 0-16,0 0 0,22 1 0,-1-1 16,0-21-1,-21 21-15,21-21 0,0 0 16,0 0 0,1 0-16,-1-21 0,-21 0 15,21-1-15,0 1 0,-21 0 16,21 21-16,-21-21 0,0 0 15,0 0-15,0-1 0,0 1 0,0 0 16</inkml:trace>
  <inkml:trace contextRef="#ctx0" brushRef="#br0" timeOffset="3699.52">2328 1101 0,'-21'0'16,"21"-21"15,21-1-31,0 22 0,1-21 16,20 21-16,-21-21 0,0 21 0,22-21 15,-22 21-15,21-21 0,-21 21 16,22-21-16,-1 21 0,-21 0 0,0 0 16,0-22-16,1 22 0,-1 0 15,0 0-15,0 0 16,0 0-1,0 0 1,1 0-16</inkml:trace>
  <inkml:trace contextRef="#ctx0" brushRef="#br0" timeOffset="4420.62">3683 1291 0,'21'0'31,"0"-21"-31,-21 0 0,21 21 16,1-21-16,-22 0 0,0-1 0,21 1 15,0 0-15,-21-21 0,0 21 0,0-1 16,0-20-16,0 21 0,0 0 16,0-22-16,0 22 0,0 0 0,0 0 15,-21 0-15,0 0 0,-1-1 16,1 22-16,0 0 0,0 0 16,-21 22-16,20-1 0,1 0 15,-21 21-15,21-21 0,-22 22 16,22-1-16,-21 0 0,21 1 0,-22-1 15,22 22-15,0-43 0,-21 21 16,42 0-16,-21 1 0,21-22 0,0 0 16,0 21-16,0-20 15,0-1-15,21-21 0,0 0 0,0 0 16,0 0-16,22 0 0,-22 0 16,21 0-16,0 0 0,-20-21 0,20 21 15,0-22-15,1 1 0,-22 0 0,21-21 16,-21 21-16,22-1 15,-22-20-15,0 0 0,0-1 0,0 22 16,-21-21-16,0 0 0,21-1 16,-21 1-16,0 0 0,0-1 0,0 22 15,0 0-15,0 0 0,0 0 0,-21 21 32,21 21-32,0 0 0,-21 21 15,21-21-15,-21 22 0,21-1 16,-21 0-16,21 1 0,0-1 0,0 0 15,0 1-15,0-1 0,0 0 16,0-20-16,0-1 0,0 21 16,0-21-16,0 0 0,21-21 0,0 22 15,-21-1-15,21-21 0,0 0 16,1 0-16,-1 0 0,0 0 16,0 0-16,0 0 0,0 0 0,1-21 15,-1-1-15,0 1 0,0 0 16,-21 0-16,21 0 0,0 0 0</inkml:trace>
  <inkml:trace contextRef="#ctx0" brushRef="#br0" timeOffset="5460.96">4297 275 0,'0'0'0,"0"-21"0,0 0 15,0 0-15,21 0 0,-21-1 16,0 44 0,0-1-1,0 0-15,0 0 0,-21 21 0,21 1 16,0-1-16,0 22 0,0-22 16,-21 21-16,21 1 0,0-1 0,-22 1 15,22-1-15,0 22 0,0-21 16,0-1-16,0-21 0,0 22 15,0-22-15,0 1 0,0-1 0,0 0 16,0-21-16,0 1 0,0-1 16,0 0-16,22-21 0,-1 21 0,0-21 15,0 0-15,0 0 0,0 0 16,1 0-16,-1 0 0,0 0 16,0-21-16,0 0 0,0 21 0,1-21 15,-1-1-15,0-20 0,0 21 16,0 0-16,0-22 0,-21 1 0,22 21 15,-22-21-15,21 20 0,-21-20 16,0 21-16,0 0 0,0 0 16,0-1-16,0 44 31,0-1-31,0 21 0,0-21 16,0 0-16,0 22 0,0-22 0,0 21 15,0-21-15,0 22 0,0-22 16,0 0-16,0 21 0,0-20 0,0-1 15,21 0-15,0 0 0,0-21 16,0 0-16,1 0 16,-1 0-16,0 0 15,0 0-15,0-21 0,0 21 16,1-21-16,-22 0 0,21-22 16,0 22-16,0-21 0,0 21 0,0-22 15,1 1-15,-1 0 0,0 20 16,0-20-16,0 21 0,0-21 0,1 20 15,-1 1-15,0 21 0,-21-21 0,21 21 32,-21 21-17,0 0 1,0 1-16,21-22 16,-21-22 30,0 1-46,0 0 16,0 0-16,0 0 16,0 0-16,-21 21 31,0 21-31,21 0 0,-21 0 16,21 0-16,-21 22 0,-1-22 15,22 21-15,-21 0 0,0-20 0,0 20 16,21 0-16,0 1 0,-21-22 0,21 21 15,0-21-15,0 0 0,0 1 16,0-1-16,0 0 0,0 0 16,21-21-16,0 0 0,0 21 0,0-21 15,1 0-15,-1 0 0,0 0 0,0 0 16,0 0-16,22 0 0,-22-21 16,0 0-16,0 21 0,0-21 0,0 0 15,1 21-15,-1-22 16,-21 1-16,0 0 0,0 0 15,0 0-15,0 0 0,0-1 16,0 1-16,0 0 0,0 0 16,0 0-16</inkml:trace>
  <inkml:trace contextRef="#ctx0" brushRef="#br0" timeOffset="5696.82">5165 508 0,'0'0'0,"-22"0"16,22-21-1,-21 21 63,0-21-62,0 21-16</inkml:trace>
  <inkml:trace contextRef="#ctx0" brushRef="#br0" timeOffset="5947.88">4064 741 0,'0'0'0,"0"21"0,21-21 16,0 0-16,22 0 0,-22 0 16,21-21-16,0 21 15,1-21-15,-1 21 0,0-21 0,1 21 16,-1-22-16,0 22 0,1 0 0,-1-21 16,-21 21-16,0 0 0,22 0 15,-22-21-15,0 21 0,0 0 16,0 0-1,1 0-15,-1 0 16,0 0-16,-21-21 0</inkml:trace>
  <inkml:trace contextRef="#ctx0" brushRef="#br0" timeOffset="6889.36">7112 720 0,'0'0'0,"21"-21"15,0-1 1,-21 1-16,21 21 16,-21-21-16,22 21 0,-22-21 15,0 0 1,0 0-1,-22 21-15,1 0 0,0 0 0,0 0 16,0 0-16,0 0 0,-1 0 16,1 0-16,0 21 0,0-21 0,0 21 15,-22 0-15,22 0 0,0 22 16,-21-22-16,21 21 0,-1 0 16,1 1-16,0-22 0,21 21 0,0 1 15,0-22-15,0 21 0,0-21 16,0 22-16,0-22 0,0 0 0,21 0 15,0-21-15,1 21 0,20-21 0,-21 0 16,21 0-16,1 0 0,-1 0 16,0 0-16,-20 0 0,20-21 0,0 21 15,-21-21-15,1 21 0,-1-21 16,0 0-16,0 21 0,-21-22 16,-21 22-16,0 0 15,0 0-15,-1 22 16,-20-1-16,0 0 0,-1 0 0,1 0 15,-21 0-15,20 22 0,1-22 0,0 21 16,-1-21-16,1 1 0,0-1 16,20 21-16,1-21 0,0 0 0,0 1 15,21-1-15,21 0 16,0-21-16,0 0 16,22 0-16,-1 0 0,-21 0 0,22-21 15,-1 21-15,21-21 0,-20-1 16,-1 22-16,-21-21 0,22 0 0,-1 0 15,-21 21-15,21-21 0,-20 0 16,-1 21-16,-21-22 16,0 44-1,0-1-15,-21 0 16,-1 0-16,1 21 0,0-20 0,0 20 16,0 0-16,0 22 0,-1-22 15,1 0-15,0 22 0,-21-22 0,21 1 16,-1-1-16,1 0 0,0 1 0,21-1 15,-21 0-15,21-21 0,-21 1 16,21 20-16,0-21 0,0 0 16,0 0-16,21-21 31,0 0-31,0-21 0,0 0 0,1 0 16,-1-21-16,21 20 0,0-20 0</inkml:trace>
  <inkml:trace contextRef="#ctx0" brushRef="#br0" timeOffset="7392.58">9207 423 0,'0'0'0,"22"-21"0,-1 0 0,0-21 16,-21 21-16,0-1 0,21 1 15,-21 0-15,0 42 32,0 22-32,0-22 0,0 21 0,0 0 15,0 22-15,-21-1 0,0 1 0,21-1 16,-21 1-16,-1 21 0,22-22 16,-21 22-16,0-22 0,0 1 0,-21-1 15,20 1-15,1-1 0,0-20 16,0-1-16,21 0 0,-21-21 0,21 22 15,-21-22-15,21 0 0,-22 0 0,22 0 16,0 1-16,0-44 47,0 1-47,0 0 16,0 0-16,0 0 0,0 0 15</inkml:trace>
  <inkml:trace contextRef="#ctx0" brushRef="#br0" timeOffset="7907.83">8615 995 0,'-21'-21'15,"42"42"-15,-64-63 0,22 20 0,0 1 0,21 0 16,0-21-16,0 21 0,0-1 16,0-20-16,0 21 0,42-21 0,-20 20 15,20 1-15,0-21 0,1 21 16,-1 0-16,21-1 0,1 1 15,-22 0-15,22 21 0,-1 0 0,1 0 16,-1 0-16,-20 21 0,20 0 0,-21 22 16,22-1-16,-22 0 0,1 1 15,-1 20-15,-21 1 0,0-1 0,0 1 16,-21-1-16,22 1 0,-22-22 16,0 22-16,0-22 0,0 0 0,0 1 15,0-1-15,0-21 0,0 21 0,0-20 16,-22-22-16,22 21 0,0 0 15,0-42 1,0 0-16,22-1 16,-22 1-16,21-21 0,0 21 0,0-22 15,-21-20-15,21 21 0,0-22 16,1 1-16,-1-22 0,0 21 0,0-20 16,0 20-16,0-20 0,-21 20 0,0-21 15,22 22-15,-22 21 0,0-22 16,21 22-16,-21-1 0,0 22 0,0 0 15,0 0-15,0 0 0,0 0 16,0 42 15,0 0-31,21 0 16,-21 0-16,21 0 0,-21 22 0,0-22 16,21 21-16,0-21 0,-21 22 0,22-22 15,-22 21-15,0-21 0,21 22 16</inkml:trace>
  <inkml:trace contextRef="#ctx0" brushRef="#br0" timeOffset="8748.21">10350 847 0,'22'-43'16,"-22"22"-1,-22 21 1,22 21-16,-21 1 15,0-1-15,0 0 0,0 0 16,0 21-16,-1-20 0,1 20 0,21 0 16,-21 1-16,0-1 0,21 0 15,0-21-15,0 22 0,0-22 0,0 21 16,0-21-16,0 1 0,0-1 0,0 0 16,21 0-16,0-21 0,0 21 15,1-21-15,-1 0 0,0 0 16,21 0-16,-21 0 0,1-21 0,-1 21 15,0-21-15,-21 0 0,21 0 16,-21-1-16,21 1 0,-21 0 16,0 0-16,0-21 0,0 20 0,0-20 15,0 0-15,0-1 0,0 22 0,-21-21 16,21 0-16,-21 20 0,21-20 16,0 21-16,0 0 0,0 0 0,0-1 15,0 1-15,0 0 0,21 0 16,0 21-16,0 0 15,1 0-15,-1 0 0,21 0 0,-21 0 16,0 21-16,22-21 0,-22 21 16,0 0-16,0 22 0,0-22 15,1 21-15,-1-21 0,0 22 0,-21-22 16,0 21-16,0-21 0,0 22 16,0-22-16,0 21 0,0-21 0,0 1 15,0-1-15,0 0 0,0 0 16,0 0-1,-21-21 1,21-21 0,0 0-1,0 0-15,0 0 0,0-1 0,0 1 16,0-21-16,0 21 0,0-22 0,21 1 16,0 0-16,0-1 15,0 1-15,1 0 0,-1-1 0,21 1 16,-21 21-16,22 0 0,-22 0 0,21-1 15,-21 1-15,22 21 0,-22 0 16,21 0-16,-21 0 0,0 0 0,22 0 16,-22 21-16,0 22 0,0-22 0,0 21 15,1-21-15,-1 22 0,-21-1 16,0 0-16,0 1 0,0-22 0,0 21 16,0 1-16,0-22 0,0 21 0,0-21 15,0 0-15,0 1 0,0-1 16,0 0-16,-21 0 15,-1-21-15,22 21 16,-21-21 0,21-21-1,0 0 1,21 0-16,-21-22 0,43 22 0</inkml:trace>
  <inkml:trace contextRef="#ctx0" brushRef="#br0" timeOffset="9947.77">13568 614 0,'0'-42'15,"0"20"-15,21 1 16,0 21-16,-21-21 15,21 0-15,-21 0 0,21 0 0,1-1 16,-1 1-16,0-21 0,0 21 16,0-22-16,22 22 0,-22-21 0,-21 0 15,21 20-15,-21 1 0,0-21 0,0 21 16,0 0-16,0-1 0,-21 22 16,-22 0-16,22 0 0,0 0 15,-21 0-15,21 0 0,-22 22 0,1-1 16,21 0-16,-22 21 15,22-21-15,-21 22 0,21-22 0,0 21 16,-1 1-16,1-22 0,21 21 0,0 0 16,0-20-16,0 20 0,0-21 15,0 21-15,21-20 0,1 20 0,-1-21 16,0 0-16,21 0 0,-21 22 16,1-22-16,-1 0 0,21 21 0,-21-20 15,0 20-15,1-21 0,20 0 0,-21 22 16,0-22-16,0 0 0,-21 21 15,0-21-15,0 1 0,0-1 0,0 0 16,0 0-16,-21 0 0,0 0 0,0 1 16,-21-1-16,-1-21 0,1 21 15,0-21-15,-1 21 0,1-21 16,0 0-16,-22 0 0,22 0 0,-1-21 16,1 0-16,21 0 0,-21-1 15,20 1-15,1 0 0,0-21 0,21-1 16,0 1-16,0 0 0,0-1 0,0 1 15,0 0-15,0-1 0,0 1 16,21 21-16,0-21 0,1 20 0,-22 1 16,21 21-16,0-21 0,0 21 15,0 0-15,-21 21 16,21 0-16,-21 22 0,22-22 16,-22 21-16,0 1 0,0-1 15,0 0-15,0 22 0,0-22 16,0 0-16,0 1 0,0-1 0,21-21 15,0 22-15,-21-22 0,21 21 0,0-21 16,-21 0-16,21 1 0,22-22 16,-22 21-16,0-21 0,21 0 0,-20 0 15,20 0-15,0 0 0,1 0 0,-1 0 16,0-21-16,1-1 0,20 22 16,-21-21-16,1-21 0,20 21 0,-20-22 15,-1 1-15,0 0 0,1-1 0,-1-20 16,-21-1-16,21 22 15,-20-21-15,-1-1 0,0 1 0,0-22 16,0 21-16,0 1 0,-21-1 0,22 22 16,-22-21-16,0 20 0,0 1 15,0 0-15,0 20 0,0 1 0,0 64 32,0-22-32,0 21 15,0 0-15,-22 22 0,1-22 0,0 22 16,21-1-16,-21 1 0,21-22 15,-21 22-15,0-1 0,21 1 0,0-1 16,0-21-16,0 22 0,0-22 0,0 1 16,0-22-16,0 21 0,0-21 15,0 0-15,0 1 0,21-1 16,0 0-16,0-21 0,0 21 16,0-21-16,1 0 15,-1 0-15,0-21 16,-21 0-16,21 21 0,-21-21 0,0-1 15,0 1-15,0-21 0,0 21 16,0 0-16,0-22 0</inkml:trace>
  <inkml:trace contextRef="#ctx0" brushRef="#br0" timeOffset="10147.99">14118 741 0,'0'0'0,"-21"0"16,42 0-1,0 0 1,0 0-16,1 0 0,-1 0 16,21 0-16,-21-21 0,22 21 0,-22 0 15,21 0-15,0-21 0,-20 21 0,-1 0 16,21 0-16,-21-22 0,0 22 16,22 0-16,-22 0 0,0-21 0,0 21 15,0 0-15</inkml:trace>
  <inkml:trace contextRef="#ctx0" brushRef="#br0" timeOffset="11808.65">15176 1164 0,'0'0'15,"22"21"-15,-1-21 0,0 0 16,0 0-16,0 0 0,0 0 15,1-21-15,-1 0 0,0 0 16,0 21-16,0-21 0,0 0 0,1-1 16,-22 1-16,0-21 0,21 21 15,-21-22-15,0 22 0,0-21 16,0 0-16,0-1 0,0 22 0,-21 0 16,-1-21-16,1 20 0,-21 1 0,21 21 15,0 0-15,-22 0 0,1 0 16,21 0-16,-22 0 0,1 0 0,0 21 15,21 22-15,-22-22 0,1 21 0,21 1 16,0-1-16,-22 0 0,22 1 16,21-1-16,0 0 0,-21 1 0,21-1 15,0-21-15,0 21 0,0-20 0,21-1 16,-21 0-16,21 0 0,0-21 16,1 21-16,-1-21 0,21 0 15,-21 0-15,0 0 0,22 0 0,-22 0 16,21-21-16,-21 0 0,1 21 15,20-21-15,-21-22 0,0 22 0,0 0 16,1-21-16,-1-1 0,-21 1 0,21 0 16,0-1-16,0 1 0,-21-21 15,21 20-15,-21 1 0,22 21 0,-22-22 16,0 22-16,0 0 0,0 0 16,0 42-1,0 0-15,0 0 16,0 1-16,0 20 0,0 0 15,0 1-15,0-1 0,0 0 16,0 1-16,0-1 0,0 0 0,0 1 16,0-22-16,0 21 0,0-21 0,0 22 15,0-22-15,21 0 0,0 0 16,0-21-16,0 21 0,0-21 16,1 0-16,-1 0 0,21 0 0,-21 0 15,0 0-15,1 0 0,-1 0 16,0 0-16,21-21 0,-21 0 0,1 0 15,-1 0-15,0-1 0,0-20 0,0 21 16,-21-21-16,21-1 0,1-20 16,-1-1-16,0 22 0,-21-22 15,21 1-15,0-1 0,0 1 0,1-22 16,-22 22-16,0-1 0,21 1 16,-21 20-16,0-20 0,0 21 0,0-1 15,0 22-15,0-21 0,0 21 0,0-1 16,0 1-16,-21 21 15,21 21-15,-22 1 16,22-1-16,-21 21 0,21 0 0,-21 1 16,21 20-16,0-20 0,0 20 15,-21 1-15,21-1 0,-21 1 0,21-22 16,0 21-16,0 1 0,0-1 0,0-20 16,0 20-16,0-20 0,0-1 15,0 0-15,0 1 0,0-1 16,0-21-16,0 0 0,0 22 0,0-22 15,21 0-15,0 0 16,0-21-16,0 0 0,1 0 16,-1 0-16,0 0 0,0 0 15,0-21-15,0 0 0,1 0 16,-1-1-16,0 1 0,0 0 0,0-21 16,0 21-16,1-22 0,-1 1 0,0 21 15,0-22-15,0 22 16,-21-21-16,0 21 0,21 21 0,-21-21 15,0 42 1,0 0 0,0 0-16,0 0 0,0 0 0,0 22 15,0-22-15,0 21 0,0-21 0,0 22 16,0-22-16,22 0 0,-22 0 16,21 0-16,0 1 0,0-1 0,-21 0 15,21-21-15,0 0 0,1 21 0,-1-21 16,0 0-16,21 0 0,-21 0 15,1 0-15,-1 0 0,0-21 0,0 0 16,0 21-16,0-21 0,1-1 0,-1-20 16,0 21-16,0 0 15,0-22-15,0 1 0,1 0 0,-1 21 16,0-22-16,0 1 0,0 21 0,0 0 16,-21-1-16,0 1 0,22 21 15,-22-21-15,0 42 31,0 0-15,0 1 0,21-22 15,-21-22 0,0 1-31,0 0 16,0 0-16,-21 21 31,-1 0-15,1 21-16,0 0 0,0 0 15,0 1-15,0 20 0,21-21 16,-22 21-16,1-20 0,21 20 0,0-21 16,-21 21-16,21-20 0,0 20 15,0-21-15,0 0 0,0 0 0,21 1 16,-21-1-16,21 0 0,1-21 15,-1 21-15,0-21 0,0 0 0,0 0 16,0 0-16,1 0 0,-1 0 16,0 0-16,21 0 0,-21 0 0,1 0 15,20 0-15,-21-21 0,0 0 0,0 21 16,1-21-16,-1-1 0,0 22 16,0-21-16,-21 0 0,0 0 0,21 0 15,-21-22-15,21 22 0,-21 0 0,0 0 16,0-21-16,0 20 0,0-20 15,0 21-15,0 0 0</inkml:trace>
  <inkml:trace contextRef="#ctx0" brushRef="#br0" timeOffset="12056.06">16976 423 0,'0'-21'15,"-22"21"95,1 0-110,0 0 15,0 0-15,0 0 0</inkml:trace>
  <inkml:trace contextRef="#ctx0" brushRef="#br0" timeOffset="12295.93">15917 508 0,'0'0'0,"-21"0"0,21 21 15,21-21 1,0 0-16,22 0 0,-22 0 15,21 0-15,1 0 0,-1 0 0,0 0 16,22 0-16,-22 0 0,0 0 16,1 0-16,-1 0 0,-21 0 0,22-21 15,-22 21-15,0 0 0,0 0 16,0 0-16,-21 21 31,-21 0-31,-21-21 0,21 22 16,-22-22-16,-20 21 0,20-21 0</inkml:trace>
  <inkml:trace contextRef="#ctx0" brushRef="#br0" timeOffset="13331.87">2836 2074 0,'-21'0'0,"42"0"0,-84 0 15,42 0-15,-1 0 0,1 0 0,-21 0 16,21 0-16,0 0 0,-1 0 15,1 0-15,0 0 0,0 0 16,0 0 0,0 22-1,21-1 1,0 0-16,0 0 16,0 0-16,21-21 0,0 21 15,0-21-15,21 0 0,-20 22 16,20-22-16,21 0 0,-20 0 0,20 0 15,-20 0-15,20 0 0,1 0 16,20 0-16,1 0 0,0 0 0,-1 0 16,22 0-16,0 0 0,21-22 15,-21 22-15,0-21 0,21 21 0,21-21 16,-21 21-16,21-21 0,0 21 16,-21 0-16,21-21 0,-21 21 0,21 0 15,-21-21-15,0 21 0,0-22 0,-21 22 16,21 0-16,-42 0 0,21-21 15,-22 21-15,1 0 0,-21 0 16,-1-21-16,1 21 0,-1 0 0,-21 0 16,1-21-16,-1 21 0,0 0 0,-20 0 15,-1-21-15,0 21 0,-21-21 16,21 21-16,-21-22 31,0 1 0,0 0-31,21 21 16,0-21-16,1 0 0,20 21 16,21-21-16</inkml:trace>
  <inkml:trace contextRef="#ctx0" brushRef="#br0" timeOffset="14252.44">9292 1863 0,'0'0'0,"-21"21"0,0-21 0,0 0 15,-1 0-15,1 0 0,-21 0 16,21 21-16,-22-21 0,22 0 0,-21 0 16,0 0-16,-1 0 0,1 21 0,-22-21 15,22 0-15,0 0 0,-1 21 16,1-21-16,0 0 0,-1 0 0,22 0 16,-21 0-16,0 0 0,20 22 0,1-22 15,0 0-15,0 0 0,0 0 16,63 0 15,-21 0-15,22 0-16,-1 0 0,21 0 0,-20 0 15,41 0-15,-20 0 0,21 0 0,-1 0 16,22 0-16,-21 0 0,-1 0 16,22 0-16,0 0 0,0 0 0,0 0 15,21 0-15,-21 0 0,-1 0 0,22 0 16,-21 0-16,0 0 0,0 0 15,21 0-15,-21 0 0,21 0 0,-21-22 16,21 22-16,-22 0 0,22 0 0,0 0 16,-21 0-16,21 0 0,0 0 15,21-21-15,-21 21 0,0 0 0,0 0 16,0 0-16,0 0 0,0 0 0,22 0 16,-22 0-16,0 0 0,0 0 15,0 0-15,-22 0 0,22 0 16,0 0-16,-21 0 0,21 0 0,0 0 15,-21 0-15,21 0 0,-21 0 0,0 0 16,0 0-16,-1 0 0,22 0 16,-21 0-16,0 0 0,0 0 0,0 0 15,0 0-15,-22 0 0,-20 0 0,20 0 16,-20 0-16,-1 0 0,-20 0 16,-1 0-16,0 0 0,-20-21 0,20 21 15,-21 0-15,0 0 0,0 0 16,-21-21-1,22 21 1,-22-21 0,0 0-16,0-1 15,0 1 1,0 0-16,0 0 0,0 0 16</inkml:trace>
  <inkml:trace contextRef="#ctx0" brushRef="#br0" timeOffset="15064.52">18457 572 0,'0'0'0,"0"-22"0,21 1 0,-21 0 16,0 0 0,0 0-16,0 0 0,0-1 0,0 1 15,0 0-15,0 42 32,0 0-17,0 22-15,0-1 0,0 0 16,0 1-16,0 20 0,0-20 0,0 20 15,22 22-15,-22-22 0,0 1 0,0-1 16,0-20-16,0 20 0,0-21 16,0 1-16,0-1 0,0 0 0,0-20 15,0 20-15,0-21 0,0 0 0,0 0 16,0-42 31,0 0-47,0-21 15,0 21-15,0-1 0,0-20 0,0 0 16</inkml:trace>
  <inkml:trace contextRef="#ctx0" brushRef="#br0" timeOffset="15656.18">18478 635 0,'0'0'0,"0"-21"0,-21-43 15,21 43-15,0 0 0,0 0 0,0 0 16,21 0-16,1-1 0,-1 1 15,0 0-15,0 21 0,21-21 16,-20 0-16,-1 21 0,21 0 16,-21 0-16,22 21 0,-22 0 0,21 0 15,-21 0-15,0 22 0,1-1 0,-1 0 16,21 22-16,-21-22 0,-21 22 16,21-1-16,1 1 0,-22-1 0,0 1 15,0-22-15,0 22 0,0-22 0,0 0 16,0 1-16,0-22 0,0 21 15,0-21-15,0 0 0,0 1 16,0-1-16,0-42 31,21-1-31,0 1 0,-21-21 16,21 21-16,0-22 0,0 1 0,1 0 16,-1-22-16,0 1 0,21-1 15,-21 1-15,22-1 0,-1 1 0,-21-1 16,22 1-16,-1-1 0,-21 1 0,21 20 15,-20-20-15,20 21 0,-21 20 16,0 1-16,0 0 0,1 21 16,-1 0-16,-21 21 15,0 22-15,0-1 0,0 0 0,0 1 16,0 20-16,0 1 0,0-1 0,0 1 16,0-1-16,0 22 0,0-22 15,0 1-15,0-22 0,0 22 16,-21-22-16,21 0 0,0 1 0,-22-1 15,22-21-15,0 0 0,0 0 16,0 1-16,0-1 0,0 0 0,22-21 47,-1 0-47,-21-21 0,0 0 16,21-1-16,0 1 0,-21 0 15,21-21-15,0 21 0</inkml:trace>
  <inkml:trace contextRef="#ctx0" brushRef="#br0" timeOffset="16025.97">19875 1058 0,'0'22'16,"22"-22"0,-1 0-16,0 0 0,0-22 15,0 22-15,0-21 0,1 0 16,20 21-16,-21-21 0,21 0 0,1 0 15,-1-1-15,-21-20 0,0 21 16,1 0-16,-1 0 0,-21-1 16,0 1-16,0 0 0,0 0 0,0 0 15,-21 21-15,-1 0 16,1 0-16,-21 0 0,21 0 0,-22 21 16,22 21-16,-21-21 0,21 22 0,0-1 15,-22 0-15,22 1 0,0-1 16,0 0-16,0 1 0,21-1 0,0 0 15,0-20-15,0 20 0,0-21 0,0 21 16,0-20-16,21-1 0,0-21 16,0 21-16,0 0 0,0-21 0,22 0 15,-22 0-15,21 0 0,-21 0 0,22 0 16,-1 0-16,-21 0 16,22-21-16,-1 0 0,0 0 0,1-1 0,-1 1 15,0-21-15</inkml:trace>
  <inkml:trace contextRef="#ctx0" brushRef="#br0" timeOffset="16332.6">21082 275 0,'0'0'0,"0"-42"0,0 21 16,0-22-16,0 22 0,0 0 16,0 0-16,0 0 0,-21 21 0,0 0 15,21 21-15,0 0 16,0 0-16,-22 22 0,22-1 15,-21 0-15,21 22 0,0-1 0,0 1 16,-21-1-16,21 22 0,0-22 0,-21 22 16,21-21-16,-21 20 0,21-20 15,0 20-15,0-41 0,-21 20 0,21-20 16,0-1-16,0 0 0,0 1 16,-22-22-16,22 0 0,0 0 0,0 0 15,0 0-15,22-21 16,-1 0-16,0 0 15,0-21-15,-21 0 16,21 0-16,0 0 0,-21-22 0,22 22 16</inkml:trace>
  <inkml:trace contextRef="#ctx0" brushRef="#br0" timeOffset="16892.84">21505 339 0,'0'0'16,"0"-43"-16,0 1 15,0 0-15,0 21 0,0-1 0,0 44 32,0-1-32,0 0 15,0 21-15,0 1 0,0-1 0,0 0 16,0 22-16,-21-1 0,0 1 0,0-1 16,0 1-16,-1 20 15,1-20-15,0-1 0,0 1 0,0-1 16,0 1-16,21-22 0,0 1 0,0-1 15,0 0-15,-22-21 0,22 1 16,0-1-16,0 0 0,0 0 0,0 0 16,0-42 15,0 0-31,0 0 16,0-22-16,0 22 0,22 0 15,-1-21-15,0-1 0,0 22 16,-21-21-16,21 0 0,0-1 0,1 1 15,20 21-15,-21-22 0,0 22 16,22 0-16,-22 0 0,0 0 16,21 0-16,-21 21 0,22 0 0,-22 0 15,0 21-15,0 0 0,-21 0 16,21 21-16,-21-20 0,22 20 0,-22 0 16,0-21-16,0 22 0,0-1 0,0-21 15,0 22-15,0-22 0,0 21 16,0-21-16,-22 0 0,22 1 0,-21-1 15,21 0-15,0 0 0,0-42 63,21 0-63,1 0 0,-22-1 16,21 1-16,0 0 0,0 0 15</inkml:trace>
  <inkml:trace contextRef="#ctx0" brushRef="#br0" timeOffset="17308.22">22267 826 0,'0'0'0,"0"-22"0,0 1 15,-21 42 17,21 1-32,-21-1 0,0 0 15,0 21-15,-1-21 0,22 22 16,-21-1-16,0 0 0,0-20 0,21 20 15,0 0-15,-21-21 0,21 22 0,-21-22 16,21 0-16,0 0 0,0 0 16,0 1-16,0-1 0,21 0 15,0-21-15,0 0 0,0 0 0,0 0 16,1 0-16,20 0 16,-21 0-16,0-21 0,0 0 0,22-1 0,-22 1 15,0 0-15,0 0 0,-21-21 16,21 20-16,-21-20 0,0 0 0,0-1 15,0 1-15,0 0 0,0-1 16,0 22-16,0-21 0,0 21 0,-21 0 16,0 21-16,0 0 0,0 0 15,0 0-15,-1 0 0,1 0 0,0 0 16,0 0-16,0 21 0,0 0 16,21 0-16,0 0 0,0 0 15,0 1-15,0-1 0,0 0 0,21-21 16,0 21-16,0-21 0,21 0 15,-20 21-15,20-21 0</inkml:trace>
  <inkml:trace contextRef="#ctx0" brushRef="#br0" timeOffset="18268.14">23093 953 0,'0'0'0,"21"-22"0,0 1 15,-21 0-15,0 0 0,0 0 16,0 0-16,0-1 0,-21 22 15,0 0 1,0 0-16,-1 22 0,-20-1 16,21 0-16,0 0 0,-22 21 0,22-20 15,0 20-15,-21-21 0,21 21 16,-1 1-16,-20-22 0,42 21 0,-21-21 16,21 22-16,-21-22 0,21 0 0,0 21 15,0-20-15,0-1 16,0 0-16,21-21 0,0 21 15,0-21-15,0 0 0,1 0 0,-1 0 16,21 0-16,-21 0 0,0 0 0,1 0 16,20-21-16,-21 21 0,0-21 15,0 0-15,1-1 0,-1-20 0,0 21 16,0-21-16,21-22 0,-20 22 16,-1-22-16,0 1 0,0-22 0,-21 22 15,21-1-15,0 1 0,-21-1 0,22 22 16,-22-22-16,0 22 15,0 0-15,0 20 0,0-20 0,0 21 16,0 0-16,0 0 0,0 42 31,-22 0-31,22 0 0,0 0 16,-21 0-16,0 1 0,21 20 16,-21 0-16,21-21 0,-21 22 0,21-1 15,-21 22-15,-1-22 0,22 0 0,0 22 16,0-22-16,0 0 0,0 22 15,0-22-15,0 1 0,0-1 0,0-21 16,0 21-16,0-20 0,0-1 16,0 0-16,0 0 0,22 0 15,-22 0-15,21-21 0,0 22 0,0-22 16,0 0-16,0 0 0,1 0 16,-1 0-16,0 0 0,0 0 15,21 0-15,-20-22 0,20 1 0,-21 0 16,21 0-16,1 0 0,-1 0 0,0-22 15,22 22-15,-22-21 0,1-1 16,-22 1-16,21 0 0,0-1 0,-20 22 16,-1-21-16,-21 21 0,0 0 15,21-1-15,-21 1 0,-21 21 16,0 0-16,-1 0 16,1 0-16,0 21 0,-21 1 15,21-1-15,-1 21 0,1-21 16,0 0-16,0 22 0,21-22 0,-21 21 15,21-21-15,0 1 0,0-1 16,0 0-16,0 0 0,42 0 0,-21 0 16,0 1-16,1-22 0,-1 21 0,21-21 15,-21 21-15,22-21 0,-22 0 16,0 21-16,21-21 0,-21 0 0,-21 21 16,22-21-16,-22 21 15,0 1-15,-22-22 16,1 21-16,0-21 0,0 0 15,0 21-15,0-21 0,-22 0 0,22 21 16,0-21-16,0 0 0,0 0 0,-1 21 16,1-21-16,0 0 0,0 0 15,0 0-15,0 0 16,-1 0-16,22-21 0,-21 0 16,0 21-16,0-21 0,0 0 15</inkml:trace>
  <inkml:trace contextRef="#ctx0" brushRef="#br0" timeOffset="18611.5">20743 656 0,'-21'0'15,"21"-21"-15,21 0 16,0 0-16,22 21 16,-22 0-16,0-21 0,21 21 15,1 0-15,-22-22 0,21 22 16,-21 0-16,22 0 0,-22-21 0,0 21 15,0 0-15,-21 21 47,-21 1-31</inkml:trace>
  <inkml:trace contextRef="#ctx0" brushRef="#br0" timeOffset="19173.7">19748 1757 0,'0'0'0,"-21"0"0,-106 0 16,106 21-16,0-21 16,-21 0-16,20 0 0,1 0 15,0 0-15,0 0 16,42 0 15,0 0-31,22 0 0,-1 0 16,0 0-16,1 0 0,20 0 0,1 0 15,-1 0-15,1 0 0,20 0 16,22 0-16,-21 0 0,42 0 0,-21 0 16,21 0-16,-22 0 0,22-21 0,0 21 15,-21-21-15,21 21 0,0 0 16,0-21-16,21 21 0,-42 0 16,21 0-16,0-22 0,0 22 0,-21 0 15,21-21-15,-21 21 0,21-21 16,-21 21-16,0 0 0,-22 0 0,1-21 15,-22 21-15,22 0 0,-43 0 0,1 0 16,-1 0-16,-21-21 0,0 21 16,1 0-16,-22-21 15,-22 21 17,1 0-32,0 0 15,0 0-15,-21 0 0,20 0 0,-20 0 16,0 0-16,-22 0 15</inkml:trace>
  <inkml:trace contextRef="#ctx0" brushRef="#br0" timeOffset="19712.29">19473 1799 0,'0'0'0,"-21"0"0,0 0 0,0 0 15,0 0-15,-43 0 16,43 0-16,0 0 0,0 0 15,42 0 17,0 0-32,0 0 0,21 0 15,1 0-15,-1 0 0,22 0 0,20 0 16,-20 0-16,20 0 0,1 0 0,21 0 16,0 0-16,21 0 15,0 0-15,21 0 0,-21-21 0,21 21 16,-21 0-16,0 0 0,21 0 0,-21-21 15,0 21-15,0 0 0,-21 0 16,0-21-16,0 21 0,-22 0 0,-20-21 16,-1 21-16,1 0 0,-1 0 0,-20-22 15,-1 22-15,-21-21 0,0 21 16,1 0-16,-1 0 0,0 0 16,-42 0 46,0 21-46,-1-21-16,-20 0 0</inkml:trace>
  <inkml:trace contextRef="#ctx0" brushRef="#br0" timeOffset="42440.86">13949 2117 0,'0'-21'15,"21"21"-15,-21-22 16,21 22 0,-21-21-16,0 0 31,21 21-31,-21-21 16,0 0-1,0 0 1,0-1-1,-21 22 64,0 0-79,0 0 15,0 0-15,-1 0 16,1 0-16,0 0 15,21-21 79,0 42-47,0 1-47,0-1 16,0 0-16,0 0 0,0 0 15,0 0-15,0 1 0,0-1 16,0 0-16,0 0 0,0 0 0,0 0 16,0 1-16,0-1 0,0 0 15,0 21-15,0-21 0,0 1 0,21-1 16,-21 21-16,0-21 0,21 22 0,-21-22 15,0 0-15,0 21 0,0-21 16,0 22-16,0-22 0,0 0 0,0 21 16,0-20-16,0-1 0,0 0 0,0 21 15,0-21-15,0 1 0,0-1 16,0 0-16,0 0 0,0 0 16,0 0-16,0 1 0,0-1 0,0 0 15,0 0-15,0 0 0,0 0 0,0 1 16,0-1-16,0 0 0,0 0 15,0 0-15,0 0 0,0 22 0,0-22 16,0 0-16,0 0 0,0 22 0,0-22 16,0 0-16,0 0 0,0 21 0,0-20 15,0-1-15,0 21 0,0-21 16,0 0-16,0 1 0,0 20 0,0-21 16,0 0-16,0 0 0,0 22 0,0-22 15,0 0-15,0 0 0,0 22 0,0-22 16,0 21-16,0-21 0,0 22 15,0-22-15,0 21 0,0 0 16,0-20-16,0 20 0,0 0 0,0 1 16,0-22-16,0 21 0,0 0 0,0-20 15,0 20-15,0 0 0,0-21 0,0 22 16,0-22-16,0 21 0,0-21 16,0 22-16,0-22 0,0 21 0,0-21 15,0 22-15,0-1 0,0 0 0,0-20 16,0 20-16,0 0 0,0 1 0,0-1 15,0-21-15,0 21 0,0 1 16,0-1-16,0 0 0,0-20 0,0 20 16,0 0-16,0 1 0,0-22 0,0 21 15,0 0-15,0 1 0,0-1 16,0-21-16,0 22 0,0-1 0,0 0 16,0 1-16,0-22 0,0 21 15,0 0-15,0 1 0,0-22 0,0 21 16,0 1-16,0-22 0,0 21 0,0 0 15,0-20-15,0 20 0,0 0 0,0-21 16,0 22-16,0-1 0,0 0 0,0 1 16,0-1-16,0 0 0,0 1 0,22-1 15,-22 0-15,0 1 16,21-1-16,-21 0 0,0 1 0,0-1 16,0-21-16,21 22 0,-21-1 0,0 0 15,0 1-15,0-22 0,21 21 0,-21 0 16,0 1-16,21-1 0,-21 0 0,0 1 15,0-1-15,0 0 0,0 1 0,0-1 16,0-21-16,21 22 0,-21-1 16,0 0-16,0 1 0,0-1 0,22-21 15,-22 21-15,0 1 0,0-1 0,0 0 16,0 1-16,0-1 0,0 0 0,21 1 16,-21-1-16,0 0 0,0 1 0,0-22 15,21 21-15,-21 1 0,0-1 0,0 0 16,0 1-16,0-1 0,0-21 0,21 21 15,-21 1-15,21-1 0,-21 0 16,0-20-16,0 20 0,21 0 0,-21 1 16,22-1-16,-22 0 0,0 1 15,21-1-15,-21 0 0,0-21 0,0 22 16,21-1-16,-21 0 0,21 1 0,-21-22 16,0 21-16,0 1 0,21-22 0,-21 21 15,0 0-15,21-20 0,-21 20 0,0 0 16,0 1-16,0-22 0,0 21 0,0 0 15,0 1-15,0-22 0,0 21 0,0 1 16,0-1-16,0-21 0,0 21 0,0 1 16,0-1-16,0-21 0,0 22 0,0-1 15,0-21-15,0 21 16,0 1-16,0-1 0,0-21 0,0 22 16,0-1-16,22 0 0,-22 1 0,0-1 15,0-21-15,0 21 0,0 1 0,0-1 16,0 0-16,0 1 0,0-22 0,0 21 15,0 1-15,0-22 0,0 21 0,0 0 16,0-20-16,0 20 0,0 0 0,0 1 16,0-22-16,0 21 0,0 0 0,0 1 15,0-1-15,0 0 0,0 1 16,0-1-16,0-21 0,0 22 0,0-1 0,0 0 16,0 1-16,0-22 0,0 21 15,0 0-15,-22 1 0,22-22 16,0 21-16,0 1 0,0-1 0,0 0 15,0 1-15,-21-22 0,21 21 0,0 0 16,-21 1-16,21-1 0,-21 0 0,21-20 16,0 20-16,0 0 0,0 1 0,0-22 15,-21 21-15,21-21 0,0 22 0,0-1 16,-21-21-16,21 21 0,0-20 0,0 20 16,0 0-16,0 1 0,0-22 15,-22 21-15,22 0 0,-21-20 0,21 20 16,0 0-16,0 1 0,0-22 15,-21 21-15,21 0 0,0-20 0,-21 20 16,21-21-16,0 21 0,0 1 0,0-22 16,0 21-16,-21-21 0,21 22 0,0-1 15,0 0-15,-21-20 0,21 20 0,0 0 16,-22 1-16,22-22 0,0 21 16,0 0-16,0 1 0,0-1 0,0 0 15,-21-20-15,21 20 0,0 0 0,0 1 16,0-1-16,0 0 0,-21 1 0,21-1 15,0 0-15,-21 1 0,21-1 0,0 0 16,0 22-16,0-22 0,-21 0 16,21 22-16,0-22 0,0 1 0,0-1 0,0 21 15,0-20-15,0-1 16,0 22-16,0-22 0,0 0 0,0 1 16,0 20-16,0-21 0,0 22 0,0-22 15,0 1-15,0 20 0,0-21 0,0 1 16,0 20-16,0-20 0,0-1 0,0 0 15,0 22-15,21-22 0,-21 0 0,0 22 16,21-22-16,-21 1 0,0 20 0,0-21 16,0 1-16,0-1 0,0 22 15,0-22-15,21 0 0,-21 1 0,0-1 16,0 0-16,21 1 0,-21-1 16,0 0-16,0 1 0,0-1 0,0-21 15,22 21-15,-22 1 0,0-1 0,0-21 16,0 22-16,0-1 0,0 0 0,0-21 15,0 22-15,0-1 0,0 0 16,0-20-16,0 20 0,21-21 0,-21 21 16,0 1-16,0-22 0,0 0 0,0 21 15,0-20-15,0 20 0,0-21 0,0 0 16,0 22-16,21-22 0,-21 0 16,0 0-16,0 0 0,0 22 0,21-22 15,-21 0-15,21 0 0,-21 0 0,21 0 16,-21 1-16,0-1 0,0 0 0,22 0 15,-22 0-15,21 0 0,-21 1 16,0-1-16,0 0 0,0 0 16,0 0-16,0 0 0,0 1 0,0-1 15,0 0-15,0 0 0,0 0 0,0 0 16,0 1-16,0-1 0,0 0 16,0 0-16,0 0 15,0 0-15,0 1 0,0-1 16,0 0-16,0 0 0,0 0 15,0 0-15,0 1 0,0-1 0,-21 0 16,21 21-16,0-21 0,0 1 16,0-1-16,0 21 0,0-21 15,0 0-15,0 1 0,0 20 0,0-21 16,0 0-16,0 0 0,0 1 0,0-1 16,0 0-16,-22-21 31,22-21-16,0-22-15,0 22 0,0-21 0,0-22 16</inkml:trace>
  <inkml:trace contextRef="#ctx0" brushRef="#br0" timeOffset="44683.47">5461 2731 0,'0'21'0,"-21"0"16,21 0 0,21-21 31,0 0-47,0 0 0,0 0 15,1-21-15,-1 21 0,0-21 0,21 0 16,-21 21-16,-21-22 0,22 22 15,-1-21-15,-21 0 0,0 0 16,-21 21 0,-1 0-16,1 0 0,-21 0 15,0 0-15,-1 0 0,22 21 0,-21 0 16,-1 0-16,1-21 0,0 22 16,-1-1-16,22 0 0,0 0 15,0 21-15,21-20 0,0-1 0,0 0 16,0 0-16,0 0 0,0 0 0,21 22 15,0-22-15,0 0 0,1 0 16,-1 0-16,0 1 0,0 20 0,21-21 16,-20 0-16,-1 22 0,0-22 0,0 21 15,0-21-15,-21 0 0,0 22 16,0-22-16,0 0 0,0 0 0,0 0 16,0 1-16,-21-1 0,0 0 0,0-21 15,0 21-15,-22-21 0,1 0 0,21 0 16,-22 0-16,1 0 15,21 0-15,-21 0 0,-1 0 0,22 0 16,-21-21-16,-1 0 0,22-22 0,-21 22 16,0-21-16,20 21 0,-20-22 15,21 1-15,0 0 0,-22 21 0,22-22 16,0 22-16,21 0 0,0 0 0,0 0 16,0-1-16,21 44 15,0-22 1,1 21-16,-1 21 0,21-21 0,-21 22 15,0-22-15,1 21 0,20 0 16,-21 1-16,0-1 0,0-21 16,1 22-16,-1-1 0,0-21 0,0 0 0,0 0 15,22 1-15,-22-1 0,0 0 16,0-21-16,0 0 0,22 0 16,-22 0-16,21 0 0,-21 0 15,22 0-15,-22-21 0,21 0 0,0-1 0,1 1 16,-22-21-16,21 21 0,1-22 15,-1 1-15,-21-21 0,21 20 0,-20 1 16,-1-22-16,0 22 0,0-21 0,0 20 16,-21-20-16,21 20 0,-21 1 15,0 0-15,0 21 0,0-1 16,0-20-16,0 21 0,-21 21 16,0 21-1,21 0-15,-21 0 0,0 1 0,21 20 16,-21-21-16,21 21 0,0 1 0,-22 20 15,22-20-15,-21-1 0,21 21 16,0-20-16,0 20 0,0-20 0,0-1 16,0 0-16,0-21 0,0 22 0,0-22 15,21 0-15,1 0 0,-1 0 0,-21 1 16,21-22-16,0 0 16,0 0-16,0 0 15,1 0-15,-22-22 0,0 1 16,0 0-16,0 0 0,0 0 15,0 0-15</inkml:trace>
  <inkml:trace contextRef="#ctx0" brushRef="#br0" timeOffset="44847.94">5757 3281 0,'21'0'47,"1"-21"-47,20 21 15,-21 0-15,0-21 0,0-1 16,22 22-16,-22-21 0,0 21 16,0 0-16,0-21 0,1 21 0,-1 0 15,0-21-15</inkml:trace>
  <inkml:trace contextRef="#ctx0" brushRef="#br0" timeOffset="46403.97">6540 3471 0,'22'0'16,"-44"0"-16,65 0 0,-22 0 0,-21-21 0,21 0 16,0 0-16,-21 0 15,0 0-15,21-1 0,-21 1 0,0-21 0,0 21 16,0-22-16,0 22 0,0 0 15,0-21-15,-21 21 0,0-1 16,0 1-16,0 0 0,0 21 0,-22 0 16,22 0-16,0 0 0,0 0 0,-22 0 15,22 0-15,0 21 0,0 0 0,-21 1 16,20 20-16,1-21 0,0 21 16,0 1-16,0 20 0,0-20 0,21-1 15,0 0-15,0 1 0,0-22 0,0 21 16,0-21-16,0 22 15,0-22-15,0 0 0,21 0 16,0-21-16,0 0 0,0 0 0,22 0 16,-22 0-16,0 0 0,21-21 15,-21 0-15,1 0 0,20 21 0,-21-22 16,0-20-16,0 21 0,1 0 0,-1-22 16,0 1-16,-21 0 0,0-1 15,21 1-15,-21 0 0,21 21 0,-21-22 16,0 22-16,0 0 0,0 0 0,0 0 15,0-1-15,0 44 16,0-1 0,-21 0-16,21 0 0,-21 21 15,21-20-15,0 20 0,0 0 0,-21-21 16,21 22-16,0-1 0,0-21 16,0 22-16,0-22 0,0 21 0,0-21 15,0 0-15,0 1 0,21-1 16,0-21-16,0 0 0,22 0 15,-22 0-15,0 0 0,0 0 16,21-21-16,-20-1 0,-1 1 0,21 0 16,-21 0-16,22 0 0,-22-22 15,0 1-15,0 0 0,0-1 16,0 1-16,1 0 0,-1-1 0,-21-20 16,21 21-16,-21-1 0,21 1 0,-21 0 15,0-1-15,0 22 0,0 0 16,0-21-16,0 20 0,0 1 0,0 0 15,0 42 17,0 0-32,0 22 15,0-22-15,0 21 0,-21 1 0,21-1 16,-21 0-16,21 1 0,0 20 0,0-21 16,-21 1-16,21 20 0,0-20 15,-22-1-15,22 0 0,0-21 16,0 22-16,0-22 0,0 0 0,0 21 15,0-20-15,0-1 16,0 0-16,22 0 16,-1-21-16,0 0 0,0 0 15,0 0-15,-21-21 0,21 21 0,1-21 16,-1 0-16,-21-1 0,21 1 16,0 0-16,-21 0 0,21 0 0,0-22 15,-21 22-15,0 0 0,22-21 0,-1 21 16,-21-22-16,21 22 0,-21 0 15,0 0-15,0 42 16,0 0 0,0 0-16,0 0 0,0 1 15,0 20-15,0-21 0,0 0 16,0 0-16,0 1 0,0-1 0,21 0 16,0 0-16,0 0 0,-21 0 0,22-21 15,-1 0-15,0 0 0,0 0 0,0 0 16,0 0-16,1 0 0,-1 0 15,0 0-15,0-21 0,0 0 0,0 21 16,1-21-16,-22 0 0,21-22 0,0 22 16,0 0-16,0-21 0,0-1 0,1 22 15,-22-21-15,42 21 0,-21-22 16,0 22-16,0 0 0,1 0 16,-1 0-16,0 21 0,0-21 0,0 21 15,0 0 1,-21 21-1,0 0 1,0-42 47,0 0-63,0-1 15,-21 22 1,0 0-16,0 0 15,0 0-15,0 0 16,-1 22 0,1-1-16,0 21 0,0-21 0,21 22 15,-21-22-15,0 21 0,-1 0 0,1 1 16,0-22-16,21 21 0,0-21 0,0 22 16,0-22-16,0 0 0,0 0 15,0 0-15,21 1 0,0-22 16,1 0-16,-1 0 0,0 0 0,21 0 15,1 0-15,-22 0 0,21 0 16,0 0-16,-20-22 0,20 22 0,-21-21 16,0 0-16,0 21 0,1-21 15,-1 0-15,0 21 0,-21-21 0,0-1 16,21 1-16,-21 0 0,0 0 16,0 0-16,0 0 0,0-1 15,0 1-15,0 0 0</inkml:trace>
  <inkml:trace contextRef="#ctx0" brushRef="#br0" timeOffset="46636.85">7789 2773 0,'0'0'0,"-21"0"16,0 0-1,0 0 48,0 0-63,-1 0 0,1 0 16</inkml:trace>
  <inkml:trace contextRef="#ctx0" brushRef="#br0" timeOffset="46893.2">6731 3069 0,'0'0'16,"-21"21"-16,0-21 0,21 22 0,21-22 16,0 0-1,0 0-15,21 0 0,-20 0 16,20-22-16,0 22 0,1 0 0,-1-21 15,0 0-15,1 21 0,-1 0 0,0 0 16,1-21-16,-22 21 0,0 0 0,0 0 16,0 0-16,0 0 15,-21-21 1,22 21-16,-1-21 16,0 21-1</inkml:trace>
  <inkml:trace contextRef="#ctx0" brushRef="#br0" timeOffset="47601.13">16023 2667 0,'0'0'0,"-21"-21"0,21-64 16,0 64-16,0 0 15,0 0-15,0 0 0,0-1 16,0 1-16,0 0 15,0 42-15,0 0 16,0 1-16,0 20 0,0 0 16,0 1-16,0-1 0,-21 0 0,21 22 15,-21-1-15,-1-20 0,22 20 16,-21 1-16,0-1 0,0-21 16,21 22-16,-21-1 0,0 1 0,-1-22 15,22 22-15,-21-22 0,0 0 0,21 1 16,0-22-16,0 0 0,-21 0 15,21 0-15,0 1 0,0-1 16,0-42 0,0-1-1,0 1-15</inkml:trace>
  <inkml:trace contextRef="#ctx0" brushRef="#br0" timeOffset="48104.84">15536 2836 0,'0'0'0,"-21"-21"16,21 0-16,0 0 0,0 0 0,0-22 15,0 22-15,0 0 0,21 0 0,0-21 16,22 20-16,-22 1 0,21 0 16,-21 21-16,22-21 0,-1 21 0,0 0 15,22 0-15,-1 21 0,-20 0 0,20 0 16,1 22-16,-1-1 0,1 0 15,-22 1-15,22 20 0,-22-20 0,-21 20 16,21 1-16,-20-22 0,-1 21 0,-21 1 16,0-22-16,0 1 0,0 20 15,0-21-15,0 1 0,0-22 16,0 21-16,0-21 0,0 1 0,0-1 16,0 0-16,0-42 31,0 0-31,0-1 15,0-20-15,0 21 0,0-21 0,0-1 16,21 1-16,-21 0 0,21-22 0,0 1 16,0 20-16,-21-20 0,22-1 0,-1 1 15,0-1-15,-21 1 0,21 20 16,0 1-16,0 0 0,-21-1 16,0 1-16,0 21 0,22 0 0,-22 0 15,0-1-15,21 22 16,-21 22-1,0-1-15,21 0 16,-21 0-16,0 0 0,0 22 16,0-22-16,0 21 0,0-21 0,0 22 15,0-22-15,21 21 0</inkml:trace>
  <inkml:trace contextRef="#ctx0" brushRef="#br0" timeOffset="48896.24">17166 3006 0,'0'0'0,"0"-21"31,-21 21-31,0 0 16,21 21-16,-21 0 0,-1 0 0,1 0 16,0 0-16,0 1 0,0-1 0,0 21 15,21-21-15,-22 22 0,22-1 16,-21-21-16,21 0 0,0 22 0,0-22 15,0 0-15,0 0 0,0 0 0,0 0 16,21 1-16,1-22 16,-1 21-16,21-21 0,-21 0 15,0 0-15,1 0 0,20 0 0,-21 0 16,0-21-16,0-1 0,1 22 0,-22-21 16,0 0-16,21 0 0,-21 0 0,0 0 15,0-1-15,0-20 0,0 21 16,0-21-16,0-1 0,0 22 0,0-21 15,0 21-15,0-22 0,0 22 0,21-21 16,-21 21-16,21-1 0,0 1 16,-21 0-16,21 0 0,1 21 0,-1 0 15,0-21-15,0 21 0,0 0 0,0 0 16,1 21-16,-1-21 0,21 21 16,-42 0-16,21 22 0,0-22 15,1 0-15,-1 21 0,-21-21 0,21 22 16,-21-22-16,21 21 0,-21-21 0,0 1 15,0-1-15,0 21 0,0-21 16,0 0-16,0 1 0,0-1 16,0 0-16,0 0 0,-21-21 15,0 0 17,21-21-32,0 0 15,0 0-15,0-1 0,0 1 0,0 0 16,0-21-16,0 21 0,21-22 15,0 22-15,-21-21 0,21-1 16,0 22-16,1-21 0,-1 0 0,0 20 16,0 1-16,0-21 0,0 21 0,22 21 15,-22-21-15,0 21 0,21 0 0,-20 0 16,-1 21-16,0 0 0,21 0 16,-21 0-16,1 22 0,-1-22 0,-21 21 15,0 0-15,0-20 0,0 20 0,0 0 16,0-21-16,0 22 0,0-22 15,0 21-15,0-21 0,-21 1 0,-1-1 16,1 0-16,21 0 0,0 0 0,-21 0 16,0-21-16,21 22 15,0-44 17,0 1-17,0 0-15</inkml:trace>
  <inkml:trace contextRef="#ctx0" brushRef="#br0" timeOffset="50016.76">19516 2773 0,'21'0'0,"0"0"15,0 0-15,0 0 16,0-21-16,1 0 0,-1-1 16,21 1-16,-21 0 0,0 0 0,1 0 15,-1-22-15,0 22 0,0-21 16,0 21-16,-21-22 0,0 22 0,0 0 16,0 0-16,-21 0 0,0 21 15,0 0-15,-22 0 0,22 0 16,-21 0-16,21 21 0,-22-21 0,1 21 15,21 0-15,0 0 0,0 22 0,-1-22 16,1 0-16,21 21 16,0-20-16,0-1 0,0 21 0,0-21 15,0 22-15,21-22 0,1 21 0,-1-21 0,0 22 16,0-22-16,21 21 0,1-21 16,-22 22-16,21-22 0,-21 21 15,22-21-15,-22 22 0,0-22 0,21 21 16,-42-21-16,22 22 0,-22-22 0,0 0 15,0 0-15,0 0 0,0 0 16,-22-21-16,1 22 0,-21-22 0,0 0 16,20 21-16,-20-21 0,0 0 15,-1 0-15,1 0 0,0 0 0,-1-21 0,22 21 16,-21-22-16,0 1 16,20 0-16,1 0 0,0-21 0,0 20 15,0 1-15,21-21 0,0 0 0,0 20 16,0-20-16,0 0 0,0 21 15,0-22-15,0 22 0,0 0 16,21 21-16,0 0 0,0 0 16,-21 21-16,21-21 0,-21 21 15,0 0-15,22 22 0,-1-22 0,0 0 16,-21 21-16,21-20 0,0-1 0,-21 0 16,21 21-16,1-21 0,-1 1 15,0-1-15,0 0 0,0 0 16,22-21-16,-22 21 0,0-21 0,21 0 0,-21 0 15,22 0-15,-1 0 0,-21 0 16,22 0-16,-1-21 0,0 0 16,-21 0-16,22 0 0,-1-22 0,-21 22 15,22-21-15,-22 21 0,0-22 0,0 1 16,0-22-16,0 22 0,1-21 0,-22 20 16,0-20-16,21-1 0,-21 1 15,21-1-15,-21 22 0,0-22 0,0 22 16,0 21-16,0-21 0,0 20 0,0 1 15,0 0-15,0 42 32,0 22-32,0-22 0,0 21 0,0 22 15,0-22-15,0 21 16,0 1-16,-21-22 0,21 22 0,0-1 16,0-20-16,-21-1 0,21 21 0,0-20 15,0-22-15,0 21 0,0 1 0,0-22 16,0 0-16,0 0 0,0 0 15,0 0-15,0 1 0,21-22 16,0 0-16,0 0 16,0 0-16,0 0 15,1-22-15,-1 1 0,0 0 16,-21 0-16,0 0 0,21 0 16,-21-1-16,0 1 0,0 0 15</inkml:trace>
  <inkml:trace contextRef="#ctx0" brushRef="#br0" timeOffset="50217.24">20151 2921 0,'21'0'32,"0"0"-17,0-21-15,0 21 0,22 0 0,-22-21 16,21 0-16,-21 21 0,22 0 0,-22 0 15,0-22-15,21 22 0,-21 0 16,1 0-16,-1 0 0,0 0 16,0-21-16,0 21 0,0 0 0</inkml:trace>
  <inkml:trace contextRef="#ctx0" brushRef="#br0" timeOffset="51844.29">21040 3112 0,'0'0'16,"21"0"-16,0 0 31,0 0-31,-21-22 0,21 1 0,0 21 16,-21-21-16,22 0 0,-22 0 15,21 0-15,-21-1 0,0 1 0,0 0 16,0-21-16,0 21 0,0-1 0,0-20 15,0 21-15,-21 0 0,-1 0 16,1-1-16,0 1 0,0 21 0,0 0 16,0 0-16,-22 0 0,22 0 0,-21 0 15,-1 21-15,1 1 0,0-1 16,-1 21-16,1-21 0,21 22 0,-21-1 16,20 0-16,-20 1 0,21-22 15,21 21-15,0 0 0,0-20 0,0 20 16,0-21-16,0 21 0,0-20 15,0-1-15,21 0 0,0 0 0,22-21 16,-22 21-16,21-21 0,-21 0 0,22 0 16,-1 0-16,-21 0 0,21 0 15,1 0-15,-22-21 0,21 0 0,-21 0 16,1 0-16,-1-1 0,0 1 0,0 0 16,0 0-16,0-21 0,1 20 0,-22-20 15,0 0-15,21 21 0,-21-22 16,21 1-16,-21 21 0,0-22 15,0 22-15,0 0 0,0 0 16,0 42 0,0 0-1,0 0-15,-21 22 0,0-22 0,21 0 16,0 21-16,0-20 0,0 20 0,0-21 16,0 21-16,0-20 0,0 20 15,0-21-15,0 0 0,0 0 0,0 1 16,0-1-16,21 0 0,0 0 0,0-21 15,0 0-15,0 0 0,1 0 0,-1 0 16,21 0-16,-21 0 0,0 0 16,22-21-16,-22 21 0,21-21 15,-21 0-15,22-22 0,-22 22 0,21 0 16,-21-21-16,22 20 0,-22-20 0,21 0 16,-21-1-16,1 1 0,20-21 15,-21 20-15,0-20 0,-21 20 0,21-20 16,-21 21-16,0-1 0,0 1 0,0 0 15,0 20-15,0 1 0,0 0 16,0 0-16,0 0 0,-21 21 16,0 21-1,21 0-15,0 0 16,-21 22-16,0-22 0,21 21 16,0 0-16,-21 22 0,-1-22 0,1 1 15,21 20-15,-21-21 0,21 1 16,0-1-16,-21 0 0,21 1 0,-21-1 15,21-21-15,0 22 0,0-22 0,0 21 16,0-21-16,0 0 0,21 22 0,0-43 16,0 21-16,0 0 0,1-21 15,-1 0-15,21 0 0,-21 0 16,0 0-16,1 0 0,-1 0 0,0-21 16,21 0-16,-21 0 0,1-1 0,-1 1 15,0 0-15,0 0 16,0-21-16,0 20 0,1 1 0,-1-21 15,0 21-15,0 0 0,0-1 0,-21 1 16,0 0-16,0 42 31,0 0-15,0 1-16,-21-1 0,21 0 0,-21 0 16,21 0-16,0 0 0,-21 22 15,21-22-15,0 0 0,0 0 0,0 0 16,0 1-16,0-1 0,21-21 15,0 0-15,0 0 0,0 0 16,1 0-16,-1 0 16,0 0-16,0-21 0,0 21 0,0-22 15,1 1-15,-1 0 0,0 0 16,21 0-16,-21 0 0,22-1 0,-22 1 16,21-21-16,-21 21 0,22 0 15,-22-22-15,21 22 0,-21 0 0,1 0 16,-1 0-16,0 21 0,0-22 0,0 22 15,-21 22 17,0-1-17,0-42 63,0-1-62,0 1 0,-21 21-1,0 0-15,0 0 16,0 21-16,-1 1 0,1-22 0,0 21 16,0 0-16,0 0 0,0 21 0,-1-20 15,1-1-15,0 0 0,0 0 16,0 0-16,21 0 0,0 1 15,0 20-15,0-21 0,0 0 0,0 0 16,0 1-16,21-1 0,0 0 16,0-21-16,22 0 15,-22 0-15,0 0 0,21 0 0,1 0 16,-22 0-16,21 0 0,-21 0 0,22 0 16,-22-21-16,0 21 0,0-21 0,0-1 15,0 1-15,1 21 0,-1-21 16,0 0-16,-21 0 0,0 0 0,21-1 15,0 1-15,-21 0 0,21 0 16,-21 0-16,0 0 0,0-1 16,0 1-16,0 0 0,0 0 0</inkml:trace>
  <inkml:trace contextRef="#ctx0" brushRef="#br0" timeOffset="52072.23">22923 2455 0,'0'0'0,"-21"-21"16,0 21-1,0 0 63,0 0-78,0 21 16,-1-21-16</inkml:trace>
  <inkml:trace contextRef="#ctx0" brushRef="#br0" timeOffset="52322.09">21844 2646 0,'0'0'0,"0"21"0,21-21 31,0 0-31,0 0 0,22 0 0,-1 0 16,0 0-16,1-21 0,-1 0 0,0 21 15,1 0-15,20 0 0,-20-21 16,-1 21-16,-21 0 0,21 0 0,-20-22 16,20 22-16,-21 0 0,-42 22 31,-21-22-16,20 21-15,-20 0 0,0 0 0,-1 0 16,-20 0-16</inkml:trace>
  <inkml:trace contextRef="#ctx0" brushRef="#br0" timeOffset="53100">17759 3747 0,'0'0'15,"-21"0"-15,-22 0 0,22 0 16,0 0-16,-21 0 0,20 0 0,-20 0 0,21 0 15,0 0-15,0 0 0,-1 0 16,1 0-16,0 0 16,0 0-16,0 0 0,0 0 31,42 0 0,0 0-15,21 0-16,-21 0 0,22 0 15,-22 0-15,42 0 0,-20 0 16,20 0-16,-20 0 0,20 0 0,22 0 16,-22 0-16,43-22 0,-21 22 15,21 0-15,-1 0 0,22-21 0,-21 21 16,21 0-16,0 0 0,21 0 16,-21-21-16,22 21 0,-22 0 0,21 0 15,-21 0-15,0 0 0,0 0 0,21 0 16,-21-21-16,21 21 0,-21 0 0,21 0 15,-21 0-15,0-21 0,-21 21 16,21 0-16,0 0 0,-21 0 0,21 0 16,-21-21-16,-22 21 0,22 0 0,-21 0 15,-22-22-15,22 22 0,-43 0 16,22 0-16,-22-21 0,1 21 0,-22 0 16,0 0-16,0-21 0,0 21 15,0 0-15,-21-21 0,0 0 31,-21 21-15,0 0 0,0 0-16,0 0 0,0 0 0,-22 21 15,22 0-15</inkml:trace>
  <inkml:trace contextRef="#ctx0" brushRef="#br0" timeOffset="54151.66">5419 4128 0,'0'0'0,"-22"0"0,-20 0 0,21 0 15,-21 0-15,20 0 0,1 0 0,-21 0 16,21 0-16,0 0 0,-1 0 15,1 0-15,0 0 16,0 0-16,21 21 31,0 0-15,21-21-16,0 21 16,0 0-16,1-21 0,20 0 0,0 0 15,1 21-15,-1-21 0,21 0 16,1 0-16,21 0 0,20 0 0,-20 0 15,21 0-15,0 0 0,21-21 0,-21 0 16,21 21-16,0-21 0,21 21 16,-21 0-16,0-21 0,-21 21 0,21-21 15,0 21-15,-22 0 0,1-22 0,0 22 16,0-21-16,0 21 0,-22 0 16,1-21-16,0 21 0,-22 0 15,1 0-15,-22-21 0,0 21 0,1 0 16,-22 0-16,0 0 0,0 0 0,0 0 15,-21-21 17,-21 21-32,0 0 15,0 0 1,21 21 0,-21-21-16,0 0 0,-22 21 15,22 0-15,-21-21 0</inkml:trace>
  <inkml:trace contextRef="#ctx0" brushRef="#br0" timeOffset="55414.34">1016 5630 0,'0'0'0,"-21"0"16,0 0-16,-1 0 31,22-21 110,0 0-94,0 0 0,0 0-47,0 0 15,0-1 1,0 1-16,0 0 0,0 0 16,22 0-16,-22 0 15,0-1-15,0 1 0,0 0 16,0 0-1,0 42 17,0 0-17,0 0-15,0 1 0,0 20 0,0-21 16,0 21-16,0 1 0,0-1 16,0 0-16,0 1 0,0-1 0,0 0 15,0 1-15,0-1 0,0 0 16,0 1-16,-22-22 0,22 21 0,0-21 15,0 1-15,0-1 0,-21 0 0,21 0 16,0 0-16,0-42 78,0 0-78,21 0 16,1 21-16</inkml:trace>
  <inkml:trace contextRef="#ctx0" brushRef="#br0" timeOffset="56151.72">1397 5863 0,'-21'0'15,"21"21"-15,0 1 16,-21-22 0,21 21-16,21-21 31,0 0-31,0 0 16,0 0-16,0 0 0,1 0 15,-1 0-15,-21-21 0,21 21 16,-21-22-16,0 1 15,0 0 1,-21 21-16,0 0 0,21-21 16,-22 21-16,1 0 0,0 0 0,0 0 15,0 0-15,0 0 16,21 21-16,-22 0 0,1 0 16,21 1-16,0-1 15,0 0-15,0 0 0,21-21 16,1 0-16,-1 0 0,0 0 15,21 0-15,-21 0 0,1 0 16,-1 0-16,0 0 0,0 0 0,0-21 16,0 21-16,-21-21 15,0 0-15,0-1 16,0 1-16,-21 21 0,0 0 16,21-21-16,-21 21 0,0 0 15,0 0-15,-1 0 16,1 0-16,21 21 0,0 0 15,0 1-15,0-1 16,0 0 0,21-21-16,1 0 0,-1 0 15,0 0-15,0 0 16,0-21 0,-21 0-16,0-1 15,0 1 1,0 0-16,-21 0 15,0 21-15,0 0 16,0 0 0,-1 0-16,22 21 15,0 0 1,0 0-16</inkml:trace>
  <inkml:trace contextRef="#ctx0" brushRef="#br0" timeOffset="58316.53">3069 5059 0,'0'0'0,"21"-21"0,-21 0 0,21-1 16,-21 1-16,0-21 0,0 21 0,0 0 15,0-1-15,0 1 0,0 0 16,0 42 15,0 0-31,0 1 0,0 20 16,-21-21-16,21 21 0,-21 1 0,21 20 15,0-20-15,0-1 0,-21 21 16,0-20-16,0 20 0,21-20 16,-22 20-16,1 1 0,21-22 0,-21 21 15,0 1-15,0-22 0,21 22 0,-21-22 16,-1 0-16,1 1 0,21-1 15,0-21-15,-21 22 0,21-22 0,-21 0 16,21 0-16,0-42 31,21 0-31,-21 0 16,21-1-16,-21-20 16,0 21-16,21-21 0,1-1 0,-1 1 15,-21 0-15,21-22 0,0 22 0,0-22 16,0 1-16,1 20 0,-1-20 15,0-1-15,-21 1 0,21-1 0,0 22 16,0-21-16,-21-1 0,0 22 16,22-1-16,-22 1 0,21 0 0,-21 21 15,0-1-15,0 1 0,0 0 0,0 0 16,0 42 0,0 0-16,0 22 0,21-1 15,-21 0-15,0 1 0,21-1 16,-21 21-16,0 1 0,0-1 0,0-20 15,0 20-15,21 1 0,-21-1 16,0-20-16,0 20 0,0 1 16,0-22-16,0 0 0,0 1 0,0-1 15,0 0-15,0-21 0,0 1 0,0-1 16,0 0-16,0 0 0,0 0 16,0 0-16,0-42 46,-21 0-46,0 21 0,21-21 16</inkml:trace>
  <inkml:trace contextRef="#ctx0" brushRef="#br0" timeOffset="59592.41">2879 5821 0,'0'0'0,"-22"0"0,22-21 16,22 21-1,-1-21-15,0-1 0,0 22 16,21-21-16,-20 0 0,20 0 0,0 0 16,1 0-16,-1-1 0,0 1 15,1 0-15,-1 0 0,21 21 0,-20-21 16,-1 0-16,-21-1 0,22 22 16,-1 0-16,-21-21 0,0 21 15,0 0-15,1 0 0,-1 0 0,-21 21 16,0 1-16,0-1 0,0 0 15,0 0-15,0 0 0,0 0 16,0 1-16,0 20 0,0-21 0,0 0 16,0 0-16,-21 1 0,21-1 0,0 0 15,0 0-15,0 0 0,-22 0 16,22 1-16,0-1 16,0-42 15,0-1-16,22 1-15,-1 0 0,-21 0 16,21 0-16,0 0 0,0-22 16,-21 22-16,21 0 0,1-21 0,-1 20 15,0 1-15,0 0 0,-21 0 0,21 0 16,0 0-16,1 21 0,-22-22 16,21 22-16,0 22 15,-21-1 1,0 0-16,0 0 0,0 0 15,0 0-15,0 22 0,0-22 0,0 0 16,0 0-16,0 22 0,0-22 0,0 0 16,0 0-16,0 0 0,0 0 0,0 1 15,21-22 1,0 0-16,0 0 16,1 0-16,-1 0 0,0 0 0,0 0 15,21 0-15,-20-22 0,-1 1 16,21 0-16,-21 21 0,0-21 0,22 0 15,-22-22-15,0 22 0,0 0 0,0 0 16,-21-21-16,22 20 0,-22 1 16,21 0-16,-21-21 0,0 21 15,0-1-15,21 1 0,-21 42 47,21 1-47,-21-1 0,0 0 16,0 0-16,0 0 0,0 0 0,0 1 15,0-1-15,0 0 0,0 0 16,0 0-16,0 0 16,0 1-16,21-22 0,0 0 15,1 0-15,-1 0 0,0 0 0,0 0 16,0 0-16,0 0 0,1 0 16,-1-22-16,21 22 0,-21-21 0,0 0 15,1 0-15,-1 0 0,0 0 0,0-1 16,0 1-16,0 0 0,-21 0 15,0 0-15,22 0 16,-22-1-16,0 1 16,0 42 15,0 1-31,0-1 0,0 0 16,0 0-16,0 0 0,-22 22 0,1-1 15,21-21-15,0 21 0,0 1 0,-21-1 16,21 0-16,0 22 0,-21-22 15,21 1-15,0 20 0,0 1 0,-21-1 16,21 1-16,-21-1 0,-1 22 0,22-22 16,-21 1-16,21 20 0,0-20 0,-21-1 15,21 1-15,-21-1 0,21-20 16,-21 20-16,21-20 0,-21-1 16,21 0-16,-22 1 0,1-1 0,0-21 15,-21 21-15,21-20 0,-22-1 0,1 0 16,21-21-16,-22 21 0,1-21 0,0 0 15,-1 0-15,1 0 0,0 0 0,-1-21 16,-20 0-16,21 0 0,-1-1 16,1-20-16,0 0 0,20 21 0,1-43 15,0 22-15,0-1 0,21-20 0,0-1 16,0 1-16,0-1 0,0 1 16,21-22-16,0 22 0,22-1 15,-22 1-15,21-1 0,0 22 0,1-22 16,20 22-16,-20-21 0,20 20 0,1 1 15,-22 0-15,21-1 0,1 22 16,-22-21-16,22-1 0,-22 22 0,0 0 16,-20-21-16,20 21 0,-21-1 0</inkml:trace>
  <inkml:trace contextRef="#ctx0" brushRef="#br0" timeOffset="60524.02">5630 5482 0,'0'0'0,"0"-21"0,0-21 15,0 21 1,0 42 15,0 0-15,0 0-16,0 21 0,0-20 0,0 20 15,0 0-15,0 1 0,0-22 0,0 21 16,0 0-16,0 1 16,0-22-16,0 21 0,0-21 0,0 1 15,0-1-15,-21 0 0,21 0 16,0-42-1,0 0 1,0 0-16,0-1 0,0 1 16,0-21-16,0 21 0,0 0 0,21-22 15,0 22-15,-21-21 0,22-1 16,-1 22-16,0-21 0,0 21 0,21-22 16,-20 22-16,20 0 0,-21 0 0,21 0 15,-20 0-15,20 21 0,0 0 0,-21 0 16,22 0-16,-22 0 15,0 21-15,0 0 0,0 0 0,1 0 16,-1 0-16,-21 1 0,21-1 0,-21 21 16,0-21-16,0 22 0,0-22 0,0 21 15,-21-21-15,0 0 0,21 22 16,-22-22-16,1 0 0,21 0 16,0 0-16,-21-21 0,21-21 31,0 0-31,0 0 15,0 0-15,0 0 0,21-1 0,-21-20 16,21 21-16,1-21 0,-1 20 0,0-20 16,0 0-16,0-1 0,0 1 15,22 21-15,-22-21 0,21 20 0,1 1 16,-1 0-16,0 0 0,-21 21 16,22 0-16,-1 0 0,-21 21 0,22 0 15,-22 0-15,0 1 0,-21-1 16,0 21-16,0-21 0,0 22 0,0-22 15,0 21-15,0 0 0,-21-20 0,0 20 16,21-21-16,-22 0 0,1 22 0,0-22 16,21 0-16,-21 0 15,21 0-15,-21-21 0,42-21 47,0 0-47,0 0 0</inkml:trace>
  <inkml:trace contextRef="#ctx0" brushRef="#br0" timeOffset="60887.97">6943 5609 0,'21'0'47,"0"-21"-47,0 21 0,-21-21 0,21 21 15,0-21-15,1 0 0,-1-1 16,0 22-16,0-21 0,0 0 0,-21 0 16,0 0-16,0 0 0,0-1 15,0 1-15,-21 21 16,0 0-16,0 0 0,0 0 16,-1 0-16,-20 0 0,21 21 0,0 1 15,0 20-15,-22-21 0,22 21 16,21-20-16,-21 20 0,21-21 0,-21 21 15,21-20-15,0 20 0,0-21 0,0 0 16,0 0-16,21 1 0,0-1 0,0 0 16,0 0-16,1-21 0,-1 0 15,21 0-15,-21 0 0,0 0 16,22 0-16,-22 0 0,21 0 0,1 0 16,-22-21-16,21 0 0,-21 21 0</inkml:trace>
  <inkml:trace contextRef="#ctx0" brushRef="#br0" timeOffset="61564.42">7578 5440 0,'0'0'0,"0"-21"15,-22 21 17,22 21-32,-21-21 0,21 21 15,0 0-15,0 0 0,0 1 0,0-1 16,0 0-16,0 21 0,-21-21 0,21 1 15,0-1-15,0 0 0,0 0 0,-21 0 16,21 0-16,0 1 16,0-1-16,0 0 15,0-42 17,0 0-32,0-1 0,0 1 15,0-21-15,0 21 0,0 0 16,0-22-16,0 22 0,21-21 0,0 21 15,0-1-15,1 1 0,-1-21 16,0 21-16,0 21 0,0-21 16,22 21-16,-1 0 0,-21 0 0,21 0 15,-20 0-15,20 0 0,-21 21 0,0 0 16,0 0-16,1 0 0,-22 0 0,21 1 16,-21-1-16,0 0 0,0 21 15,0-21-15,0 1 0,-21-1 0,-1 0 16,1 0-16,0 0 0,21 0 0,-21-21 15,21 22-15,-21-22 0,0 0 16,21-22 15,21 1-31,0 0 16,0 0-16,0 0 0,-21 0 0,21-22 16,1 22-16,-1 0 0,0-21 0,21 20 15,-21 1-15,1 0 0,20 0 16,-21 0-16,21 0 0,1 21 15,-22 0-15,21 0 0,-21 0 0,22 0 0,-22 0 16,0 21-16,21 0 0,-42 0 0,0 0 16,22 0-16,-22 1 0,0-1 0,0 0 15,0 0-15,0 0 0,0 0 16,-22 1-16,1-1 0,0 0 16,21 0-16,-21-21 0,21 21 15,-21 0-15,0-21 16,21-21 15</inkml:trace>
  <inkml:trace contextRef="#ctx0" brushRef="#br0" timeOffset="62333.21">8678 4826 0,'0'0'0,"0"-21"0,-21 0 16,21 0-16,0-1 0,-21 1 16,0 0-16,0 21 15,21 21 1,-22 0-16,22 22 15,0-1-15,0 0 0,0 22 16,0-22-16,0 22 0,0-1 0,0 1 16,0-1-16,-21-20 0,21 20 0,0 1 15,0-22-15,-21 0 0,0 1 0,21-1 16,-21 0-16,21 1 16,0-22-16,0 0 0,0 0 0,0 0 15,-21-21-15,21-21 31,0 0-31,0 0 0,0-22 16,0 22-16,21-21 0,-21 21 16,21-22-16,0 22 0,-21-21 0,21 21 15,0-22-15,1 22 0,20-21 0,-21 21 16,0 0-16,0-1 0,22 1 0,-22 21 16,21 0-16,-21 0 0,22 0 15,-22 0-15,0 21 0,21 1 0,-20-1 16,-1 0-16,0 0 0,0 0 15,-21 0-15,0 1 0,0-1 0,0 21 16,0-21-16,0 0 0,-21 1 16,0-1-16,0 0 0,-1 0 0,1 0 15,0 0-15,0-21 0,0 22 0,0-22 16,-1 0-16,1 0 0,0 0 0,0 0 16,21-22 30,0 1-30,0 0-16,21 21 0,0 0 0</inkml:trace>
  <inkml:trace contextRef="#ctx0" brushRef="#br0" timeOffset="63344.17">9123 5630 0,'21'0'0,"0"0"16,0 0 0,0-21-16,1 21 15,-1-21-15,-21 0 0,21 21 16,0-21-16,0 0 0,-21-1 0,21 1 16,1 0-16,-22 0 0,0 0 0,0 0 15,21-22-15,-21 22 0,0 0 0,0 0 16,0 0-16,0-1 0,0 1 15,-21 21 17,21 21-32,0 1 0,0-1 0,-22 0 15,22 0-15,-21 21 0,21-20 16,-21-1-16,21 21 0,0-21 0,0 0 16,0 1-16,0 20 0,0-21 0,0 0 15,0 0-15,0 1 0,21-1 16,0-21-16,1 0 0,-1 21 0,0-21 15,0 0-15,0 0 0,0 0 16,1 0-16,20 0 0,-21-21 16,0 0-16,22 21 0,-22-22 0,21 1 15,-21 0-15,22 0 0,-22 0 0,0 0 16,0-22-16,0 22 0,0 0 0,-21-21 16,0 20-16,22 1 0,-22-21 15,0 21-15,0 0 0,0-1 16,-22 22-1,1 0-15,21 22 16,0-1 0,21-21-16,1 21 15,-1 0-15,0 0 0,-21 0 0,21 1 16,0-1-16,-21 0 16,0 0-16,0 0 0,0 0 15,0 1-15,0-1 0,0 0 16,0 0-16,0 0 15,0 0-15,21-21 16,1 0-16,-1 0 16,0 0-16,0 0 0,0 0 0,0 0 15,1 0-15,-1-21 0,21 0 16,-21 21-16,0-21 0,22 0 16,-22 0-16,21-1 0,-21 1 0,22 0 15,-22 0-15,21 0 0,-21 0 0,22-22 16,-22 22-16,0-21 0,0 21 0,0-1 15,1 1-15,-22 0 0,0 0 16,0 0-16,-22 21 16,1 21-1,0-21-15,0 21 0,0 0 0,0 0 16,-1 1-16,22-1 0,0 0 0,0 0 16,0 0-16,0 0 0,0 1 15,0-1-15,0 0 0,0 0 16,22-21-16,-1 21 0,-21 0 15,21 1-15,0-1 16,-21 0-16,0 0 16,0 0-1,0 0 1,-21-21-16,0 0 16,0 0-16,-1 0 15,1 0 1,0 0-16,0 0 31,0 0-15,0 0-16,-1 0 0</inkml:trace>
  <inkml:trace contextRef="#ctx0" brushRef="#br0" timeOffset="65356.13">1312 7049 0,'0'0'0,"-21"0"16,0 0-1,0 21-15,0 0 0,-1 21 16,1-21-16,21 22 0,-21-1 15,-21 22-15,21-22 0,-1 0 16,1 22-16,0-22 0,0 0 16,0 1-16,0-1 0,-1-21 0,22 22 15,0-22-15,0 0 16,0 0-16,22-42 31,-1 0-31,0 0 0,0-1 0,21 1 16,-20 0-16,-1-21 0,21 21 15,-21-1-15,0 1 0,22-21 0,-22 21 16,0 21-16,0-21 0,0 21 16,1 0-16,-1 0 15,0 0-15,0 21 16,0 0-16,-21 0 0,21 21 0,-21-20 16,22-1-16,-1 0 0,-21 0 15,0 0-15,21 0 0,0 1 0,-21-1 16,21 0-16,0-21 0,1 0 15,-1 0-15,0 0 0,0 0 16,21 0-16,-20 0 0,-1 0 0,0-21 16,0 0-16,0-1 0,0 1 15,1 0-15,-1 0 0,0 0 16,0-22-16,0 22 0,-21-21 0,21 21 16,-21-22-16,0 22 0,0 0 15,0-21-15,0 21 0,0-1 16,0 1-16,0 42 31,0 1-31,0 20 16,0-21-16,0 0 0,0 22 0,0-22 15,0 21-15,0-21 0,0 22 0,0-22 16,22 0-16,-1 21 0,-21-21 16,21-21-16,0 22 0,0-1 0,0-21 15,1 0-15,20 0 0,-21 0 16,0 0-16,22 0 0,-1 0 15,-21 0-15,21-21 0,-20-1 0,20 1 16,-21 0-16,21 0 0,-20-21 16,20-1-16,-21 22 0,0-21 0,0-1 15,1 1-15,-1-21 0,-21 20 16,0 1-16,0-22 0,0 22 0,0 0 16,0-1-16,0 1 0,0 0 0,0 21 15,0-1-15,0 1 0,0 0 16,-21 42-1,21 0-15,0 1 16,-22 20-16,22 0 0,-21 1 0,21-1 16,0 0-16,0 22 0,-21-1 15,21-20-15,-21 20 0,21-21 16,0 1-16,0-1 0,0 0 0,-21 1 16,21-1-16,0-21 0,0 0 0,0 1 15,0-1-15,0 0 0,21-21 16,0 0-1,-21-21-15,21 21 0,-21-21 16,21-1-16,-21 1 0,22 0 16,-1 0-16,-21 0 0,21 0 0,0-1 15,-21 1-15,21 0 0,-21 0 16,21 21-16,-21-21 0,22 21 16,-1 0-16,0 0 15,-21 21-15,0 0 16,21-21-16,-21 21 0,0 0 0,0 1 15,21-1-15,-21 0 0,0 0 0,0 0 16,0 0-16,0 1 0,0-1 16,21 0-16,1-21 15,-22 21-15,21-21 0,0 0 0,0 0 16,0 0-16,0-21 16,1 0-16,-1 0 0,0 21 15,0-22-15,-21 1 0,21 0 0,-21 0 16,21 0-16,-21 0 15,22-1-15,-22 1 0,0 0 0,0 0 16,0 42 15,0 0-31,0 0 16,0 1-16,0-1 16,0 0-16,0 0 15,0 0-15,0 0 16,0 1-1,0-44 17,0 1-32,0 0 15,0 0-15,-22 0 0</inkml:trace>
  <inkml:trace contextRef="#ctx0" brushRef="#br0" timeOffset="65529.03">3111 7366 0,'0'0'15,"0"-21"-15,-21 21 16,21-21-16,0 0 16,-21 21-1,42 0 17,0 0-17,1 21-15</inkml:trace>
  <inkml:trace contextRef="#ctx0" brushRef="#br0" timeOffset="66247.89">3408 7303 0,'-21'0'31,"-1"21"-31,22 0 16,0 0-16,0 0 15,-21 0-15,21 1 0,0 20 16,0-21-16,0 0 0,0 0 0,0 1 16,0-1-16,0 0 0,0 0 15,21 0-15,1 0 0,-1-21 16,0 0-16,0 0 0,0 0 0,0 0 16,1 0-16,20 0 0,-21-21 15,0 0-15,22 21 0,-22-21 0,21 0 16,-21 0-16,0-1 0,1 1 0,-1-21 15,0 21-15,0-22 0,-21 1 0,21 21 16,-21-21-16,0-1 0,0 1 16,0 0-16,0-1 0,0 1 15,0 0-15,0-1 0,0 22 0,0 0 16,0 0-16,0 0 0,0-1 16,-21 22-16,21 22 15,0-1-15,-21 0 0,21 0 16,0 0-16,0 22 0,0-22 15,0 21-15,0 0 0,0 1 0,0-1 16,0 0-16,0 1 0,-21-1 0,21 0 16,0-20-16,0 20 0,0-21 15,0 0-15,0 0 0,0 1 0,0-1 16,0-42 15,0-1-15,21 1-16,-21 0 0,21-21 15,0 21-15,0-1 0,-21 1 0,22-21 16,-1 21-16,0 0 0,-21-1 16,21 1-16,0 21 0,0 0 15,1 0-15,-1 0 0,0 21 16,0 1-16,-21-1 16,0 0-16,0 21 0,0-21 0,0 1 15,0-1-15,0 0 0,0 0 0,0 21 16,0-20-16,0-1 0,0 0 15,0 0-15,0 0 16,21-21 15,0-21-15,1 21-16,-1-21 0</inkml:trace>
  <inkml:trace contextRef="#ctx0" brushRef="#br0" timeOffset="66636.23">5419 7049 0,'0'0'0,"0"-22"0,21 22 15,-21-21-15,0 42 32,0 1-17,-21-1-15,21 0 0,0 0 16,0 21-16,-22-20 0,22 20 0,-21-21 15,21 0-15,0 22 0,0-22 0,-21 0 16,21 0-16,0 0 0,0 0 16,0 1-16,0-1 0,0 0 15,21-21-15,0 0 16,1 0-16,-1-21 0,0 0 0,0 21 16,0-22-16</inkml:trace>
  <inkml:trace contextRef="#ctx0" brushRef="#br0" timeOffset="67020.27">5948 7027 0,'0'-21'15,"-21"21"1,-1 0-16,1 0 0,0 0 16,0 0-16,0 21 0,0-21 0,-22 22 15,43-1-15,-21-21 0,0 21 0,0 0 16,0 0-16,21 0 15,0 1-15,21-22 16,0 21-16,0-21 0,0 0 16,0 0-16,22 0 0,-22 21 0,0-21 15,21 0-15,-20 21 0,-1-21 16,0 21-16,0-21 0,0 21 16,-21 1-16,0-1 15,0 0-15,0 0 0,0 0 16,-21 0-16,0-21 0,0 22 15,0-1-15,-1-21 0,1 0 16,0 21-16,0-21 0,0 0 0,0 0 16,-1 0-16,1 0 15,21-21 1,0 0-16,0-1 16,0 1-16,0 0 0,0 0 0,0 0 15</inkml:trace>
  <inkml:trace contextRef="#ctx0" brushRef="#br0" timeOffset="67219.69">5461 6752 0,'0'0'0,"-21"0"0,0 0 0,-1 0 15,1 0-15,42 0 63,1 0-63,-1-21 15</inkml:trace>
  <inkml:trace contextRef="#ctx0" brushRef="#br0" timeOffset="68023.95">7133 7006 0,'21'0'16,"-21"-21"0,21 21-16,1-21 0,-1 21 15,-21-21-15,21 21 0,0-21 0,0 21 16,0-22-16,-21 1 0,22 21 15,-1-21-15,-21 0 0,0 0 0,0 0 16,0-1-16,0 1 0,0 0 16,0 0-16,0 0 0,0 0 15,-21-1-15,-1 22 0,1 0 16,0 0-16,0 0 0,0 0 16,-22 22-16,22-22 0,0 21 0,-21 21 15,21-21-15,-1 0 0,1 22 16,0-22-16,0 21 0,0-21 0,21 22 15,0-22-15,0 21 0,0-21 16,0 1-16,0 20 0,0-21 0,21-21 16,0 21-16,0 0 0,0-21 15,22 0-15,-22 0 0,0 0 0,21 0 16,-20-21-16,-1 0 0,21 21 0,-21-21 16,22 0-16,-22 0 0,0-22 0,21 22 15,-21 0-15,22-21 0,-22-1 16,0 22-16,0-42 0,0 20 0,22-41 15,-43 20-15,0 22 0,0-1 16,0-20-16,0 21 16,0-1-16,0 1 0,0 21 0,0-22 0,0 22 15,0 0-15,0 42 32,0 0-32,-21 22 0,21-22 15,-22 42-15,22-20 0,0 20 0,0-20 16,0 20-16,0-21 0,0 22 0,0-1 15,0-20-15,0-1 0,0 0 16,0 1-16,22-1 0,-22-21 0,21 22 16,0-22-16,-21 0 0,21 0 0,0 0 15,0 0-15,1-21 0,-1 0 16,0 0-16,21 0 0,-21 0 16,1 0-16,-1-21 15,0 0-15,0 0 0</inkml:trace>
  <inkml:trace contextRef="#ctx0" brushRef="#br0" timeOffset="68407.97">8086 6816 0,'21'0'47,"0"0"-31,0 0-16,0-21 0,0 21 15,1-22-15,-1 22 0,21-21 16,-21 0-16,0 21 0,1-21 0,-22 0 16,21 21-16,-21-21 0,0-1 15,0 1 1,-21 21 0,-1 0-16,1 0 0,0 21 15,21 1-15,-21-1 0,0 0 0,0 0 16,-1 0-16,1 22 0,21-22 0,0 0 15,0 21-15,-21-21 0,21 1 16,0-1-16,0 0 0,0 0 0,0 0 16,0 0-16,0 1 0,21-1 15,0-21-15,1 21 0,-1-21 16,0 0-16,0 0 0,0 0 0,0 0 0,22 0 16,-22 0-16,21-21 15,-21 21-15,1-21 0,20-1 0,-21 1 16</inkml:trace>
  <inkml:trace contextRef="#ctx0" brushRef="#br0" timeOffset="68930.84">8784 6773 0,'0'0'0,"0"-21"0,0 0 0,0-21 15,-21 21 1,0 21-16,0-22 0,-1 22 16,1 0-16,0 0 0,21 22 15,-21-22-15,0 21 0,0 0 0,21 0 16,0 21-16,0-20 0,-22-1 15,22 0-15,0 21 0,0-21 0,0 1 16,0 20-16,0-21 0,0 0 0,0 0 16,0 1-16,22-1 0,-1 0 15,0 0-15,0-21 0,21 0 16,-20 0-16,-1 0 0,21 0 0,-21 0 16,22 0-16,-1-21 0,0 21 0,-21-21 15,22 0-15,-22-1 0,21 1 0,-21 0 16,22 0-16,-22 0 0,0-22 15,0 1-15,-21 21 0,21-21 0,-21-1 16,22 1-16,-22-22 0,0 22 16,21-21-16,-21-1 0,0 22 0,0-22 15,0 22-15,21 0 0,-21-1 0,0 22 16,0 0-16,0 0 0,0 0 0,-21 21 31,0 0-31,-1 21 0,22 0 0,-21 21 16,21 1-16,-21-1 0,21 0 0,-21 1 15,21 20-15,0-21 0,0 22 0,0-22 16,0 1-16,0-1 0,0 0 0,0 1 16,0-1-16,21 0 15,-21-21-15,21 22 0,0-22 0,-21 0 16,22 0-16,-22 0 0,21 1 0,-21-1 16,21-21-16,0 0 0,-21 21 0,21-21 15,0 0-15,1 0 0,-1 0 16,0 0-16,0-21 0,21 0 0,-20-1 15,-1 22-15</inkml:trace>
  <inkml:trace contextRef="#ctx0" brushRef="#br0" timeOffset="70427.74">9885 6752 0,'0'0'0,"21"-21"0,-21 0 0,0 0 15,0 0-15,0-22 0,0 22 0,0 0 16,0 0-16,0 0 0,0-1 15,-21 1-15,0 0 0,-1 0 0,1 21 16,0 0-16,0 0 0,0 21 16,0 0-16,-1 0 0,1 22 0,0-22 15,0 21-15,21 1 0,-21-22 0,21 21 16,-21 0-16,21-20 0,-22 20 16,22-21-16,0 0 0,0 0 0,0 1 15,0-1-15,22 0 0,-1-21 16,0 0-16,0 0 0,0 0 15,0 0-15,1 0 0,-1 0 16,0-21-16,0 0 0,0 21 0,-21-22 16,21 1-16,-21 0 0,22 0 15,-22 0-15,0-22 0,0 22 0,21-21 16,-21 21-16,21-22 0,-21 22 0,0 0 16,0 0-16,0 0 0,0 0 0,21 21 15,-21 21 16,0 0-31,0 0 0,0 0 0,0 22 16,0-22-16,0 0 0,0 0 0,0 21 16,0-20-16,0-1 0,0 0 15,0 0-15,21 0 0,-21 0 0,21 1 16,1-22-16,-1 0 16,0 0-16,0 0 0,0 0 15,0 0-15,1 0 0,-1 0 0,0 0 16,0 0-16,21-22 0,-20 22 0,-1-21 15,0 0-15,0 0 0,0 0 0,22 0 16,-22-1-16,0 1 0,-21 0 16,21 0-16,0-21 0,-21 20 15,0 1-15,0 0 0,0 0 0,-21 21 32,21 21-32,-21 0 15,21 0-15,0 1 0,0-1 16,0 0-16,0 0 15,0 0-15,0 0 0,0 1 0,0-1 16,0 0-16,0 0 0,0 0 16,0 0-16,0 1 0,21-22 15,0 0-15,0 0 16,22 0-16,-22 0 0,0 0 16,0 0-16,22 0 0,-22 0 0,0 0 15,21-22-15,-21 22 0,1-21 16,-1 21-16,0-21 0,0 0 0,0 0 15,0 0-15,1-1 0,-22 1 0,0 0 0,0 0 16,0 0-16,0-22 0,0 22 16,0 0-16,0 0 0,0 0 15,0 0-15,-22 21 16,1 0-16,0 0 16,0 21-16,0 0 0,21 0 0,-21 0 15,21 0-15,-22 1 0,22-1 0,0 21 16,0-21-16,0 0 0,0 1 0,0-1 15,0 0-15,0 0 0,22 0 16,-1 0-16,0 1 0,0-22 16,0 21-16,0-21 0,22 0 0,-1 21 15,0-21-15,1 0 0,-1 0 0,22 0 16,-22 0-16,21 0 0,1 0 0,-22 0 16,22-21-16,-1 21 0,-20-21 0,20-1 15,-21 22-15,1-21 0,-1 0 0,0 0 16,-20 0-16,20 0 0,-21-22 15,0 22-15,0 0 0,1-21 0,-1 20 16,-21 1-16,0 0 0,0-21 0,0 21 16,0-1-16,-21 1 0,-1 21 15,1 0-15,0 0 0,0 0 0,-21 0 16,20 0-16,-20 0 0,0 21 16,21 1-16,-22-1 0,22 0 15,0 0-15,0 21 0,0-20 0,21-1 16,0 0-16,0 21 0,0-21 0,0 1 15,0-1-15,0 0 0,21-21 0,-21 21 16,21 0-16,0-21 0,0 0 0,22 21 16,-22-21-16,0 0 0,0 0 0,0 0 15,0 0-15,1 0 0,-1 0 16,0 0-16,0-21 0,0 21 0,0-21 16,1 0-16,-22 0 0,21 0 0,0-1 15,0 1-15,0-21 0,0 0 0,-21-1 16,22 1-16,-1 0 0,0-22 0,0 1 15,0 20-15,0-20 0,1 20 16,-1-20-16,0 21 0,-21-1 16,0-20-16,0 20 0,0 22 0,0-21 15,0 21-15,0 0 0,0-1 0,-21 22 16,0 0-16,-1 22 16,1-1-16,-21 21 0,21 0 15,0 1-15,-1-1 0,1 0 0,-21 64 16,21-42-16,21-1 0,0 1 15,0-22-15,0 22 0,0-22 0,21 21 16,0-20-16,0-1 0,22-21 0,-1 22 16,0-22-16,1 0 0,20 0 15,43 21-15,-43-42 0,-20 22 16,20-22-16,1 0 0,-22 0 16,22 0-16,-22 0 0,0 0 0,1 0 15,-22 0-15,21-22 0,-21 1 0,0 21 16,1-21-16,-1 0 0,0 21 0,-21-21 15,21 0-15</inkml:trace>
  <inkml:trace contextRef="#ctx0" brushRef="#br0" timeOffset="72027.91">1609 8636 0,'0'0'0,"0"-21"15,-22 21 1,1 0 15,21 21-15,0 0-16,0 0 0,0 22 15,0-1-15,0-21 0,0 22 16,0-1-16,0 0 0,0-21 0,0 22 16,-21-1-16,21-21 0,0 0 15,-21 1-15,21-1 0,0 0 16,0 0-16,0 0 16,0-42-1,0 0 1,0 0-16,21 0 15,0-1-15,-21 1 0,0 0 0,21 0 16,-21 0-16,22 0 0,-1-1 16,-21 1-16,0 0 0,21 21 0,0 0 15,0 0 1,0 21-16,-21 0 16,22 1-16,-22-1 0,0 0 0,0 0 15,21 0-15,-21 0 16,21-21-16,-21 22 0,0-1 0,21 0 15,0-21-15,0 0 16,1 0 0,-1 0-16,0 0 0,0-21 15,0 0-15,0-1 16,1 1-16,-22 0 0,21 0 0,-21 0 16,21 0-16,-21-22 0,0 22 0,0 0 15,0-21-15,21 20 0,-21 1 16,0 0-16,0 0 0,0 42 47,0 0-47,0 0 0,0 1 0,0 20 15,0-21-15,0 0 0,0 0 16,0 22-16,0-22 0,0 0 0,0 0 16,0 0-16,21 1 0,-21-1 15,0 0-15,21-21 0,1 0 16,-1 0-16,0 0 0,0 0 15,0 0-15,22 0 0,-22-21 0,0 21 16,0-21-16,0-1 0,22 1 16,-22 0-16,0 0 0,0 0 0,0 0 15,0-1-15,1 1 0,-22 0 16,0 0-16,0 0 0,0 0 16,0 42 15,0 0-31,0 0 15,0 0-15,-22 0 0,22 1 0,0-1 16,-21 0-16,21 0 0,0 0 16,0 0-16,0 1 15,0-44 32,0 1-47,0 0 0</inkml:trace>
  <inkml:trace contextRef="#ctx0" brushRef="#br0" timeOffset="72219.87">2476 8573 0,'0'0'0,"-21"0"0,0 0 16,0 0-16,0 0 31,42 0 0,0 0-31,0 0 16,0 0-16,1 0 0,-1 0 15</inkml:trace>
  <inkml:trace contextRef="#ctx0" brushRef="#br0" timeOffset="72504.3">3154 8361 0,'0'-21'16,"-21"21"-1,-1 21 1,22 0-16,0 0 0,0 0 0,-21 22 16,21-22-16,-21 21 0,21 1 15,0-1-15,0-21 0,-21 21 0,21 1 16,-21-1-16,21 0 0,-21 1 0,21-1 15,0-21-15,0 22 0,-22-22 16,22 0-16,0 0 0,0 0 0,0 0 16,0 1-16,0-44 47</inkml:trace>
  <inkml:trace contextRef="#ctx0" brushRef="#br0" timeOffset="73373.14">2815 8805 0,'0'0'0,"-21"0"0,21-21 0,21 21 31,0-21-15,0 21-16,1 0 0,-1 0 0,21-21 16,-21 0-16,22 21 0,-22-21 15,21 21-15,0-22 0,1 1 16,-1 21-16,0-21 0,-20 0 0,20 0 15,0 0-15,1-1 0,-22 1 16,21 0-16,-21 0 0,0 0 0,1 0 16,-1-1-16,-21 1 0,0 0 0,0 0 15,0 0-15,0 0 0,0 42 47,0 0-47,0 0 0,-21 0 0,21 22 16,0-22-16,-22 21 0,22-21 15,0 22-15,0-22 0,0 0 0,-21 21 16,21-21-16,-21 22 0,21-22 0,0 21 16,0-21-16,-21 1 0,21-1 15,-21 0-15,21 0 0,-21 0 16,21 0-16,0 1 16,0-44 15,0 1-31,21 0 15,-21 0-15,21 0 0,0 0 0,0-1 16,0 1-16,1 0 0,-1 0 16,0 0-16,0 0 0,0 21 0,0 0 15,1-22-15,-1 22 0,0 0 16,-21 22 0,0-1-16,0 0 15,0 0-15,0 0 0,0 0 16,0 1-16,0-1 0,0 0 15,0 0-15,0 0 0,0 0 16,0 1-16,0-1 16,21-21-1,0 0-15,0 0 0,1 0 16,-1 0-16,0-21 0,0-1 16,0 22-16,0-21 0,1 0 0,-1 21 15,-21-21-15,21 0 0,0 0 0,0 21 16,-21-22-16,0 1 15,21 0-15,1 0 0,-22 0 0,21 21 16,-21-21-16,0-1 0,0 1 0,0 0 16,-21 21 15,-1 21-31,1-21 0,21 21 0,0 1 16,-21-1-16,0 0 0,21 21 0,0-21 15,0 1-15,0-1 0,0 0 16,0 0-16,0 0 0,0 0 15,0 1-15,0-1 0,0 0 0,21-21 16,0 0-16,0 0 0,1 0 16,-1 0-16,0 0 0,0 0 15,0 0-15,22 0 0,-22 0 16,21-21-16,-21 0 0,22 21 0</inkml:trace>
  <inkml:trace contextRef="#ctx0" brushRef="#br0" timeOffset="74287.95">5694 8065 0,'0'0'0,"0"-22"0,0-20 16,0 21-16,-21 21 0,-1 0 31,22 21-31,0 21 15,0-20-15,0 20 0,0 21 0,0-20 0,0-1 16,0 22-16,0-22 0,0 21 16,0-20-16,0-1 0,0 0 0,0 1 15,0-1-15,0 0 0,0 1 0,-21-1 16,21-21-16,-21 0 0,21 1 16,0-1-16,0 0 15,-21-21 1,21-21-16,0 0 15,0-1-15,0 1 0,0 0 0,0-21 16,0 21-16,21-1 0,0-20 16,0 21-16,1-21 0,-1 20 0,21 1 15,-21 0-15,0 0 0,22 0 16,-22 0-16,21 21 0,-21 0 0,22-22 16,-22 22-16,0 0 0,0 0 0,0 0 15,-21 22-15,0-1 16,0 0-16,0 0 0,-21 0 15,-21 0-15,21-21 0,0 22 16,-22-1-16,22-21 0,-21 21 0,21-21 16,-1 0-16,-20 21 0,21-21 0,0 0 15,0 0-15,-1 0 16,44 0 15,-1 21-15,0-21-16,0 21 0,0 1 0,0-1 15,22 0-15,-22 0 16,0 0-16,21 0 0,-20 1 0,-1-22 16,0 21-16,0 0 0,0-21 0,0 21 15,1-21-15,-1 0 0,0 0 0,0 21 16,0-21-16,0 0 16,1 0-16,-22-21 15,21 21-15,-21-21 0,21 0 16</inkml:trace>
  <inkml:trace contextRef="#ctx0" brushRef="#br0" timeOffset="74665.89">6286 8700 0,'22'0'31,"-1"0"-15,0 0-16,0 0 15,-21-22-15,21 22 0,0-21 0,1 0 16,-1 21-16,0-21 0,0 0 0,0 21 16,0-21-16,-21-1 0,0 1 15,0 0-15,0 0 0,0 0 16,0 0-16,-21 21 16,0 0-16,0 0 15,0 0-15,0 21 0,-1 0 0,1 0 16,0 0-16,0 0 0,21 22 15,0-22-15,-21 21 0,21-21 0,-21 22 16,21-22-16,0 21 0,0-21 0,0 22 16,0-22-16,0 0 0,0 0 0,21 0 15,0 1-15,0-22 16,0 21-16,0-21 0,22 0 0,-22 0 16,21 0-16,-21 0 0,22-21 0,-1-1 15,-21 22-15,22-21 0,-1 0 0,-21 21 16</inkml:trace>
  <inkml:trace contextRef="#ctx0" brushRef="#br0" timeOffset="75248.77">7048 8573 0,'0'0'0,"0"-22"0,0 1 0,0 0 16,0 42 15,0 0-31,-21 1 0,21-1 16,-21 0-16,21 0 0,-21 0 0,21 0 15,0 1-15,0-1 0,0 0 16,0 0-16,0 0 0,0 0 0,21 1 16,0-22-1,0 0-15,1 0 0,-1 0 16,0 0-16,0 0 0,21-22 0,-20 1 16,-1 0-16,21 0 0,-21 21 15,0-21-15,1 0 0,20-1 0,-21 1 16,-21 0-16,21 0 0,0 0 0,-21 0 15,22-1-15,-22 1 0,0 0 0,0 0 16,0 0-16,0 0 16,-22 21-1,1 0-15,21 21 0,-21 0 16,21 0-16,0 0 0,0 0 0,-21 1 16,21 20-16,0-21 0,0 21 0,-21-20 15,21 20-15,0 0 0,0 1 16,0-1-16,0 0 0,0 1 15,0 20-15,0-21 0,0 1 0,0-1 16,0 22-16,0-22 0,0 0 0,0 1 16,0-22-16,0 21 0,0 0 0,0 1 15,0-22-15,0 21 0,0-21 0,0 1 16,-21-1-16,-1 0 0,1 0 16,0 0-16,0-21 0,-21 0 0,20 0 15,1 0-15,-21 0 0,21 0 0,-22 0 16,22 0-16,-21 0 0,0-21 15,-1 0-15,22 0 0,-21 0 0,-1-1 16,22 1-16,-21 0 0,21 0 0,21 0 16,0 0-16,-21-1 0,21 1 15,0 0-15,0 0 0,21 0 0,0 0 16,21-1-16,1-20 0</inkml:trace>
  <inkml:trace contextRef="#ctx0" brushRef="#br0" timeOffset="77404.39">8086 8382 0,'0'0'0,"0"-21"16,0 42 15,0 0-16,0 0-15,0 22 0,0-22 0,0 21 16,0-21-16,-22 22 0,22-22 0,-21 21 16,21-21-16,-21 1 0,21 20 0,0-21 15,0 0-15,0 0 16,21-21 0,0 0-16,1-21 15,-1 0-15,0 0 0,0 21 0,0-21 16,0 0-16,-21-1 0,22 1 15,-1 0-15,0 0 0,-21 0 0,0 0 16,21-1-16,0 22 16,-21 22-1,0-1 1,0 0-16,0 0 16,0 0-16,0 0 0,0 1 0,0-1 15,0 0-15,0 0 0,0 0 16,21-21-16,1 21 0,-1-21 15,0 0-15,0 0 16,0 0-16,0-21 0,1 21 16,-1-21-16,0 0 0,0 21 0,-21-21 15,21 0-15,0 21 0,-21-22 16,22 1-16,-22 0 0,0 0 0,0 0 0,0 0 16,0-1-16,0 1 0,0 0 15,0 0-15,0 0 0,0 0 16,0 42 15,0 0-31,0 0 0,0 0 16,0 0-16,0 1 15,0-1-15,0 0 0,0 0 0,0 0 16,0 0-16,0 1 0,0-1 0,0 0 16,21-21-16,0 21 0,0-21 0,0 21 15,0-21-15,1 0 16,-1 0-16,0 0 0,0 0 0,0 0 15,22 0-15,-22 0 0,0-21 16,0 21-16,0-21 0,0 0 0,1 21 16,-1-21-16,0-1 0,-21 1 0,0 0 15,21 0-15,-21 0 0,0 0 0,0-1 16,0 1-16,0 0 0,0 0 16,0 0-16,0 0 0,0 42 31,0 0-31,0 0 15,0 0-15,0 0 0,0 1 16,0-1-16,0 0 0,0 0 0,0 0 16,0 0-16,0 1 0,0-1 15,0 0-15,0 0 0,21 0 0,-21 0 16,21-21-16,1 0 16,-1 0-16,0 0 15,0 0-15,0 0 0,0-21 16,1 21-16,-1-21 0,0 0 0,0 0 15,0 0-15,-21-1 0,21 1 16,-21 0-16,0-21 0,0 21 0,0-1 16,0 1-16,0-21 0,0 21 0,0 0 15,0-22-15,0 22 0,0 0 16,-21 0-16,0 0 0,21-1 0,-21 22 16,0 0-16,0 0 0,-1 0 15,1 0-15,0 22 16,21-1-16,-21 0 0,21 0 15,0 0-15,0 0 0,0 1 0,0-1 16,0 0-16,0 0 0,21 0 16,0-21-16,0 21 0,1-21 0,-1 0 15,0 0-15,0 0 0,0 0 0,0 0 16,1 0-16,-1 0 0,0 0 16,0 0-16,0-21 0,0 21 0,1-21 15,-1 21-15,0-21 0,0 21 0,0-21 16,0 21-16,1-21 0,-1 21 0,-21-22 15,0 1-15,21 21 16,-21 21 15,0 1-31,0-1 0,0 0 16,0 0-16,0 0 0,0 0 0,0 1 16,0-1-16,0 0 0,0 0 15,0 0-15,0 0 0,21 1 16,0-1-16,0-21 15,1 0-15,-1 21 0,0-21 16,0 0-16,0 0 0,22 0 0,-22 0 0,21 0 16,-21 0-16,22 0 0,-1 0 0,-21 0 15,21-21-15,1 0 0,-22 21 0,21-22 16,-21 22-16,1-21 0,-1 0 16,0 0-16,0 0 0,0 0 15,-21-1-15,21 1 0,-21 0 0,0 0 16,0-21-16,0 20 0,0 1 0,0 0 15,0 0-15,0 0 0,0 0 16,-21 21-16,0 0 0,0 0 0,0 0 16,0 0-16,-1 0 0,1 21 15,0 0-15,0 0 0,0 0 0,0 0 16,21 1-16,-22 20 0,1-21 16,0 21-16,21-20 0,-21-1 0,21 0 15,0 21-15,0-21 0,0 1 0,0-1 16,0 0-16,0 0 0,21-21 15,0 0-15,0 0 16,1 0-16,-1 0 0,0 0 0,21 0 16,-21 0-16,1-21 0,-1 0 0,0 21 15,0-21-15,0-1 0,0 1 0,1 0 16,-1 0-16,0 0 0,0-22 0,-21 22 16,21-21-16,0 0 0,-21-1 0,22 1 15,-1 0-15,0-22 0,0 22 16,-21-22-16,21 1 0,0 20 0,1-20 15,-1 21-15,-21-1 0,0 1 16,21 0-16,-21-1 0,0 22 0,0 0 16,0 0-16,0 0 0,-21 21 15,0 21-15,-1 0 16,1 0-16,0 21 0,0 1 16,21 20-16,-21 1 0,0-1 0,-1 1 15,22-1-15,0 1 0,-21-1 0,21-20 16,0 20-16,0-21 0,0 1 0,0-1 15,0 0-15,21-20 0,1-1 0,-1 0 16,0 0-16,0 0 0,21 0 0,-20-21 16,20 0-16,0 0 0,-21 0 15,22 0-15,-1 0 0,22 0 0,-22 0 16,0 0-16,1 0 0,20 0 16,-21 0-16,1 0 0,-1 0 0,0-21 15,1 0-15,-22 21 0,21-21 0</inkml:trace>
  <inkml:trace contextRef="#ctx0" brushRef="#br0" timeOffset="79835.94">2053 9821 0,'0'0'0,"0"-21"0,0 0 16,-21 0-16,21 0 0,0 0 16,0-1-16,-21 22 0,21-21 0,-21 0 15,-1 0 1,1 21-16,0 0 0,0 21 16,0 0-16,0 0 0,-1 1 0,1 20 15,0 0-15,0 22 16,0-22-16,0 0 0,21 22 0,-22-1 15,22-20-15,0 20 0,0 1 16,0-1-16,0-20 0,0 20 0,22-21 16,-1 1-16,0-1 0,0 0 0,21-20 15,-20-1-15,20 0 0,0 0 16,1-21-16,-1 0 0,0 0 0,1 0 16,20 0-16,-21-21 0,22 21 0,-22-21 15,22-22-15,-22 22 0,22 0 16,-22-21-16,0-1 0,1 22 15,-22-21-15,21 0 0,-42 20 0,0-20 16,0 0-16,0 21 0,0-22 16,-21 22-16,0 0 0,0-21 0,-1 20 15,-20 22-15,21 0 0,-21 0 0,20 0 16,-20 0-16,21 0 0,-21 0 16,20 22-16,-20-1 0,21 0 0,0 21 15,0-21-15,-1 22 0,22-22 16,-21 21-16,21-21 0,0 22 0,0-22 15,0 0-15,0 0 0,21 0 16,1-21-16,-22 22 0,21-22 0,21 0 16,-21 0-16,0 0 0,22 0 0,-22 0 15,21-22-15,-21 22 0,22-21 16,-22 0-16,21 21 0,-21-21 16,1 0-16,-1 0 0,0-1 0,-21 1 15,21 0-15,-21 0 0,0 0 0,0 0 16,0-1-16,0 1 0,-21 21 15,0 0-15,0 0 16,21 21-16,-22 1 16,22 20-16,-21-21 0,21 0 15,0 22-15,0-22 0,0 0 0,0 21 16,0-21-16,0 1 0,21-1 0,1 0 16,-1 0-16,0-21 15,0 0-15,21 0 0,-20 0 16,-1 0-16,0 0 0,21-21 0,-21 21 15,22-21-15,-1 0 0,-21-1 16,22 1-16,-22-21 0,0 21 0,21 0 16,-21-22-16,1 22 0,-1-21 0,0-1 15,-21 1-15,0 21 0,21-21 16,-21-1-16,0-20 0,0 20 0,0 1 16,0 21-16,0-21 0,0 20 0,0-20 15,0 21-15,0 42 16,-21 0-1,21 22-15,0-22 0,0 21 0,-21 0 16,21 1-16,-21-1 0,21 0 16,-22-20-16,22 20 0,0 0 15,0 1-15,0-22 0,0 21 0,0 0 16,0-20-16,0-1 0,0 0 0,0 0 16,0 0-16,22 0 0,-1 1 15,0-22-15,0 0 0,0 0 0,0 0 16,1 0-16,-1 0 0,0-22 0,0 1 15,21 0-15,-20 0 0,-1 0 16,21 0-16,-21-1 0,0-20 0,1 21 16,-1-21-16,0-1 0,0 1 0,-21 0 15,0-1-15,0 1 0,21 0 16,-21-1-16,0-20 0,0 20 16,0 1-16,0 0 0,21-1 0,-21 22 15,0 0-15,0 0 0,0 0 0,0 42 31,0 0-31,0 0 0,0 22 0,0-1 16,-21 0-16,21 1 0,-21-1 0,0 0 16,21 1-16,0-1 0,0 0 15,-21 1-15,21-1 0,0 0 0,0 1 16,0-22-16,0 21 0,0 0 0,0-20 16,0 20-16,21-21 0,-21 0 15,21 0-15,0 1 0,0-22 16,1 21-16,-1-21 0,0 0 0,0 0 15,0 0-15,0 0 0,1 0 0,20 0 16,-21-21-16,0-1 0,0 22 16,1-21-16,20 0 0,-21 0 0,0 0 15,0-22-15,-21 22 0,22 0 0,-22 0 16,21-21-16,-21 20 0,0 1 0,0-21 16,0 21-16,0 0 0,0-1 15,0 1-15,0 0 0,-21 21 16,-1 0-1,22 21-15,-21 0 0,0 1 16,0-1-16,21 0 0,0 0 16,-21 0-16,21 0 0,0 1 0,-21-1 15,21 21-15,0-21 0,0 0 0,0 1 16,0-1-16,0 0 0,21 0 0,0 0 16,-21 0-16,21 1 0,0-22 15,0 21-15,1-21 0,-1 0 0,21 0 16,-21 0-16,22 0 0,-1 0 0,0 0 15,1 0-15,-1 0 0,0-21 0,1 21 16,-1-22-16,0 1 0,1 21 16,-1-21-16,0 0 0,-21 0 0,1 0 15,-1-1-15,0 1 0,-21 0 16,0-21-16,0 21 0,0-1 0,0 1 16,0 0-16,-21 0 0,21 0 0,-21 21 15,-1-21-15,1 21 0,0 0 16,0 0-16,0 0 0,0 0 0,-1 21 15,1 0-15,0-21 0,0 21 0,0 0 16,21 0-16,-21 1 0,-1-1 0,22 21 16,0-21-16,0 0 0,0 1 15,0-1-15,0 0 0,0 0 0,0 0 16,0 0-16,0 1 0,22-1 16,-1-21-16,0 0 0,0 0 15,21 0-15,-20 0 0,-1 0 0,0 0 16,21-21-16,-21 21 0,22-22 15,-22 1-15,0 0 0,0 0 0,0 0 16,1-22-16,-1 22 0,0-21 0,21-64 16,1 21-1,-43 43-15,0-21 0,21 20 16,0-20-16,-21 20 0,0-20 0,0 21 16,0-1-16,0-20 0,0 20 0,0 1 15,0 21-15,0-21 0,0 20 0,0 1 16,0 0-16,-21 21 15,0 42-15,21-20 16,-22 20-16,22 21 0,0-20 0,-21 20 16,21 22-16,-21-22 0,21 1 15,0-22-15,0 22 0,0-1 0,0-20 16,0-1-16,21 0 0,0 1 0,-21-1 16,22-21-16,-1 0 0,0 22 0,0-22 15,0 0-15,0-21 0,22 21 0,-22-21 16,0 0-16,0 0 0,0 0 15,1 0-15,-1 0 0,0 0 0,0 0 16,0 0-16,0-21 0,1 0 0,-1 0 16,21-1-16</inkml:trace>
  <inkml:trace contextRef="#ctx0" brushRef="#br0" timeOffset="80888.24">7070 10308 0,'0'0'0,"0"-21"47,0 0-32,0 0-15,21 0 16,0-1-16,0 1 0,0 0 0,0-21 16,1 21-16,-1-22 0,21 1 15,-21 21-15,0-43 0,22 22 0,-22 0 16,0-1-16,21 1 0,-20 0 0,-1-1 16,-21 22-16,0 0 0,0 0 0,-21 21 31,-1 21-31,1 0 0,21 21 15,-21-20-15,0 20 0,21 0 16,-21 1-16,21-1 0,0 0 0,0 1 16,0-1-16,0-21 0,0 21 0,0 1 15,21-22-15,0 21 0,0-21 16,-21 1-16,21-1 0,1 0 0,-1 0 16,-21 0-16,0 0 0,21-21 0,-21 22 15,21-22-15,-42-22 31,0 22-31,0-21 16,-1 0-16,1 0 0,0 0 0,0 0 16,0 21-16,-22-64 15,22 64-15,21 21 32,0 0-32,0 1 0,0-1 15,21-21-15,1 21 0,-1 0 16,0 0-16,0 0 0,0 1 0,0-22 15,1 21-15,20-21 0,-21 0 16,0 0-16,0 0 0,22 0 0,-22 0 16,0 0-16,21 0 0,-20 0 0,-1-21 15,21-1-15,-21 22 0,22-21 0,-22 0 16,0 0-16,21 0 0,-21-22 0,1 22 16,-1 0-16,0-21 0,0-1 15,-21 22-15,0-21 0,21 0 16,-21-22-16,21 22 0,-21-1 0,0-20 15,0 21-15,0-1 0,0 1 0,0 0 16,0 20-16,0 1 0,0 0 16,0 0-16,0 42 15,0 0-15,0 22 16,0-22-16,0 21 0,-21 22 0,0-22 16,21 0-16,0 22 0,0-22 15,-21 0-15,0 22 0,21-22 0,-21 1 16,21-1-16,0 0 0,0-21 0,0 22 15,0-22-15,0 21 0,0-21 16,0 1-16,0-1 0,0 0 0,21-21 0,0 21 16,0-21-16,0 0 15,0 0-15,1 0 16,-1-21-16,0 0 0,0 21 0,-21-21 16,0-1-16,21 1 0,-21 0 0</inkml:trace>
  <inkml:trace contextRef="#ctx0" brushRef="#br0" timeOffset="81107.2">7874 9948 0,'0'0'0,"-21"0"0,42 0 32,0 0-32,0 0 15,22 0-15,-22-21 0,21 21 16,0 0-16,1 0 0,-1-21 0,0 21 15,-20 0-15,20 0 0,-21-21 16,0 21-16,0 0 0,1 0 0,-1 0 16,0 0-16,-21-21 15</inkml:trace>
  <inkml:trace contextRef="#ctx0" brushRef="#br0" timeOffset="82855.88">9017 10202 0,'0'-21'47,"21"0"-47,-21 0 0,0 0 16,21 21-16,-21-21 0,0-1 15,21 1-15,-21 0 0,0 0 0,0 0 16,0 0-16,0-1 0,0 1 0,0 0 16,-21 0-16,0 0 0,0 21 0,21-21 15,-21-1-15,0 22 0,-1 0 0,1 0 16,0 0-16,0 0 0,0 22 16,0-1-16,-1 0 0,1 21 0,0-21 15,0 22-15,0-22 0,0 21 16,-1 1-16,1-1 0,0-21 0,21 21 15,0-20-15,0 20 0,0-21 0,0 0 16,0 0-16,0 1 0,0-1 16,0 0-16,21-21 0,0 0 0,1 0 15,-1 0-15,0 0 0,0 0 0,0 0 16,22 0-16,-22-21 0,0 0 0,21 21 16,-21-22-16,1 1 0,-1 0 0,0 0 15,0 0-15,0 0 0,0-1 16,-21 1-16,0 0 0,22 0 0,-1-21 15,-21 20-15,21 1 0,-21 0 16,0 0-16,0 0 0,0 0 0,0-1 16,0 44 15,0-1-31,0 0 0,0 0 16,0 0-16,0 0 0,0 1 0,0 20 15,0-21-15,0 0 0,0 22 0,0-22 16,0 0-16,21 0 0,-21 0 0,21 0 15,-21 1-15,21-1 0,1 0 16,-1-21-16,0 21 0,0-21 16,0 0-16,0 0 0,1 0 0,-1 0 15,0 0-15,0-21 0,-21 0 16,21 0-16,0 21 0,1-22 0,-1 1 16,0 0-16,0 0 0,0 0 0,0-22 15,1 22-15,-1 0 0,-21-21 0,21 21 16,0-22-16,0 1 0,-21 0 15,0-1-15,21 1 0,-21 0 0,22-1 16,-22 1-16,0 0 0,0-1 0,21 1 16,-21 21-16,0-22 0,21 22 0,-21 0 15,0 0-15,0 0 0,0 0 0,0 42 32,0 0-32,0 0 15,0 21-15,0-20 0,0 20 16,0 0-16,0 1 0,0-1 0,0 21 15,-21-20-15,21-1 0,-21 0 0,21 1 16,-22-1-16,22-21 0,0 22 0,0-1 16,0-21-16,0 21 0,0-20 0,0 20 15,0-21-15,0 0 0,0 0 16,0 1-16,22-1 0,-1 0 0,0-21 16,0 0-16,0 21 0,0-21 0,1 0 15,20 0-15,-21 0 0,21 0 0,-20 0 16,20-21-16,-21 21 0,0-21 0,0 0 15,22-1-15,-22 1 0,0 21 16,-21-21-16,21 0 0,0 0 0,-21 0 16,22-22-16,-22 22 0,0 0 15,0 0-15,0 0 0,0-1 0,0 1 16,0 0-16,0 42 31,0 0-31,0 1 0,-22-1 16,22 0-16,0 0 0,0 0 0,0 0 15,0 1-15,0-1 16,0 0-16,0 0 0,22-21 16,-1 21-16,0-21 15,0 0-15,0 0 0,0 0 0,1 0 16,-1 0-16,0 0 0,0 0 16,21-21-16,-20 21 0,-1-21 0,0 0 15,0 21-15,0-21 0,0-1 0,1 1 16,-1 21-16,21-21 0,-21 0 0,0 0 15,1-22-15,-1 22 0,0 0 16,0 0-16,0 21 0,0-21 0,-21 0 16,22-1-16,-1 22 93,-21-21-61,0 0-17,-21 21 17,-1 0-32,1 0 15,0 21-15,0 0 0,0 1 16,21-1-16,-21 0 0,-1 0 0,1 0 15,0 0-15,21 1 0,-21-1 16,0 0-16,21 0 0,-21 0 0,21 0 16,0 1-16,0-1 0,0 0 15,0 0-15,21 0 0,0-21 16,0 0-16,0 0 0,0 0 0,1 0 16,-1 0-16,21 0 0,-21 0 0,0 0 15,22 0-15,-22-21 0,21 21 0,-21-21 16,1 21-16,-1-21 0,0 0 0,0 21 15,0-22-15,0 1 0,-21 0 16,22 0-16,-22 0 0,0 0 0,0-1 16,0 1-16,0 0 0,0 0 15,0 0-15,0 0 0</inkml:trace>
  <inkml:trace contextRef="#ctx0" brushRef="#br0" timeOffset="83171.86">10774 9440 0,'0'0'16,"21"-21"31,-42 21-16,0 0-15,-1 0-16,1 0 15,0 0-15,0 0 0,21 21 16,0 1-16,0-1 16,0 0-1,0 0-15,21-21 0,-21 21 16</inkml:trace>
  <inkml:trace contextRef="#ctx0" brushRef="#br0" timeOffset="83520.31">9737 9779 0,'21'0'31,"0"0"-31,0 0 0,0 0 16,22 0-16,-22 0 0,21-21 0,-21 21 16,0 0-16,22 0 0,-22-21 0,0 21 15,0-21-15,0 21 0,1 0 0,-44 0 78,1 0-78,21 21 0,0 0 16,-21-21-16,21 21 16,-21-21-16,0 21 15</inkml:trace>
  <inkml:trace contextRef="#ctx0" brushRef="#br1" timeOffset="98639.99">1376 12594 0,'0'-21'31,"21"0"-15,0 0-16,0 0 0,0-1 16,1-20-16,-1 21 0,21-21 0,-21-1 15,22 1-15,-22 0 0,21-1 16,-21 1-16,22-22 0,-22 22 0,0 0 15,0-1-15,0 1 0,0 0 0,1 21 16,-22-1-16,0 1 0,0 0 16,-22 21-1,1 0-15,0 0 0,-21 21 16,21-21-16,-1 21 0,-20 1 0,21-1 16,0 0-16,0 0 0,-1 21 0,22-20 15,0-1-15,0 0 16,0 0-16,0 0 0,22 0 0,-1 1 15,0-1-15,0 0 0,21 0 16,-20 0-16,20 0 0,-21 1 0,21-1 16,-20-21-16,-1 21 0,0 0 0,0 0 15,0 0-15,-21 1 16,0-1-16,0 0 0,0 0 16,-21-21-16,21 21 0,-21-21 15,0 0-15,0 0 0,-1 0 16,1 0-16,0 0 0,0 0 0,0 0 15,21-21-15,-21 21 0,-1-21 16,1 0-16,0 0 0,0-1 16,21 1-16,-21 0 0,0 21 15,42 21 17,0 0-32,-21 1 0,21-22 15,0 21-15,0 0 0,1 0 16,-1 0-16,0 0 0,0-21 0,0 22 15,0-1-15,1-21 0,-1 21 0,0-21 16,0 0-16,0 0 16,0 0-16,22 0 0,-22 0 0,0 0 15,21 0-15,-20-21 0,20 0 0,-21 21 16,21-22-16,-20 1 0,-1 0 16,0-21-16,0 21 0,0-1 0,0-20 15,1 0-15,-22-1 0,21 1 0,-21 0 16,0-1-16,0 1 0,0-21 15,0 20-15,0 1 0,0 0 0,0 20 16,0-20-16,0 21 0,0 0 0,0 0 16,0-1-16,0 44 31,0-1-31,0 0 0,0 0 16,0 21-16,0 1 0,0-22 0,0 21 15,-21 1-15,21-1 0,0 21 16,0-20-16,0-22 0,0 21 0,0 1 15,0-22-15,0 21 0,0-21 16,0 0-16,21 1 0,-21-1 0,0 0 16,21-21-16,-21 21 0,21-21 0,0 0 15,0 0 1,-21-21 0,0 0-16,0 0 0,0-1 0</inkml:trace>
  <inkml:trace contextRef="#ctx0" brushRef="#br1" timeOffset="98844.13">2159 12129 0,'0'0'0,"21"-22"32,0 22-32,0 0 0,1-21 15,20 0-15,-21 21 0,0-21 16,22 21-16,-22-21 0,21 21 0,-21 0 15,22-21-15,-22-1 0,0 22 0,0 0 16,0 0-16,0 0 16,1 0-16,-1 0 0,0 0 15</inkml:trace>
  <inkml:trace contextRef="#ctx0" brushRef="#br1" timeOffset="100436.24">3090 12213 0,'0'0'0,"0"-21"0,0 0 0,21 21 16,-21-21-16,0 0 0,0-1 15,0 1-15,0 0 16,0 0-16,0 0 0,-21 0 15,0 21-15,0-22 0,0 22 0,0 0 16,-1 0-16,1 0 16,0 0-16,-21 0 0,21 0 0,-1 22 15,-20-22-15,21 42 0,0-21 0,-22 0 16,43 0-16,-21 22 0,0-1 16,21-21-16,0 22 0,0-22 0,0 0 15,0 21-15,0-21 0,0 1 0,21-1 16,0 0-16,1-21 15,-1 0-15,0 0 0,0 0 16,21 0-16,-20 0 0,-1 0 0,0-21 16,21 0-16,-21 21 0,1-22 15,-1 1-15,0 0 0,0 0 16,0 0-16,0 0 0,-21-1 0,0-20 16,0 21-16,0 0 0,0 0 0,0-1 15,0 1-15,0 0 16,0 42-1,-21-21-15,0 21 0,21 1 16,0 20-16,0-21 0,-21 0 0,21 22 16,0-22-16,0 0 0,0 0 15,0 0-15,0 0 0,0 1 0,0-1 16,0 0-16,21-21 0,0 0 16,-21 21-16,21-21 0,22 0 15,-22 0-15,0 0 0,0 0 0,22-21 16,-22 21-16,21-21 0,-21 0 0,22-1 15,-22 1-15,21 0 0,-21 0 0,22 0 16,-22 0-16,0-22 0,0 1 16,0 21-16,0-22 0,1 1 0,-22 0 15,0-1-15,21 1 0,0 0 0,-21-1 16,21 1-16,-21 0 0,0-1 16,0 22-16,0-21 0,0 21 0,21 0 15,-21-1-15,0 44 31,0-1-31,0 0 0,0 21 16,0-21-16,-21 22 0,21-1 0,-21 0 16,21 22-16,-21-22 0,0 1 0,-1 20 15,22-21-15,0 1 0,-21-1 0,21 0 16,0-20-16,0 20 0,0-21 16,0 0-16,0 0 0,0 1 0,21-22 15,1 21-15,-1-21 0,21 0 16,-21 0-16,0 0 0,1 0 15,20-21-15,-21-1 0,0 1 0,22 0 16,-22 21-16,0-42 0,0 21 16,0-1-16,0 1 0,1 0 0,-22-21 15,0 21-15,0-1 0,0 1 0,21 0 16,-21 0-16,0 0 16,0 42-1,0 0-15,0 21 16,0-20-16,0-1 0,0 0 15,0 0-15,0 0 0,0 0 0,0 1 16,0-1-16,0 0 0,0 0 0,0 0 16,21 0-16,0-21 15,0 0-15,0 0 16,1 0-16,-1 0 0,0 0 16,0 0-16,0-21 0,0 21 15,1-21-15,-1 0 0,0 0 0,0 0 16,0-1-16,0 1 0,1 0 0,-1-21 15,0 21-15,21-1 0,-21-20 16,1 21-16,-1 0 0,0 0 0,0 21 16,-21-22-16,21 22 0,-21 22 47,21-22-16,-21-22-16,0 1 1,0 0-16,0 0 16,0 0-16,-21 21 31,0 0-31,0 0 0,0 21 16,21 0-16,-21 0 0,21 22 15,-22-22-15,1 0 0,21 21 0,-21-21 16,21 22-16,0-22 0,-21 21 0,21-21 15,0 1-15,0-1 0,0 0 0,0 0 16,0 0-16,0 0 0,21-21 16,0 22-16,0-22 15,1 0-15,-1 0 0,0 0 0,0 0 16,21 0-16,-20 0 0,20 0 0,0-22 16,-21 22-16,22 0 0,-22-21 0,0 0 15,0 21-15,0-21 0,1 0 16,-22 0-16,0-1 0,0 1 15,0 0-15,0 0 0</inkml:trace>
  <inkml:trace contextRef="#ctx0" brushRef="#br1" timeOffset="100651.34">4741 11536 0,'-21'-21'15,"0"21"1,0 0 15,0 0-15,-1 0 0,1 0-16,0 0 15,0 0-15</inkml:trace>
  <inkml:trace contextRef="#ctx0" brushRef="#br1" timeOffset="100856.22">3683 11726 0,'0'0'0,"-21"22"0,0-1 16,42-21-1,0 0-15,0 0 0,21 0 16,-20 0-16,20 0 0,-21 0 15,21-21-15,1 21 0,-1 0 0,0-22 16,-20 22-16,20 0 0,-21 0 0,0 0 16,22-21-16,-22 21 0,0 0 15,0 0-15,0-21 0,0 21 0</inkml:trace>
  <inkml:trace contextRef="#ctx0" brushRef="#br1" timeOffset="101263.99">6202 11853 0,'0'0'0,"0"-21"0,-21 21 47,21 21-47,0 1 0,0-1 16,0 21-16,-22-21 0,22 0 0,0 22 15,0-22-15,0 0 0,0 0 16,0 0-16,0 1 0,0-1 16,0 0-16,0 0 0,-21 0 0,21 0 15,-21-21 17,21-21-32</inkml:trace>
  <inkml:trace contextRef="#ctx0" brushRef="#br1" timeOffset="101459.87">6181 11621 0,'0'0'0,"0"-22"0,21 22 94,-21 22-94</inkml:trace>
  <inkml:trace contextRef="#ctx0" brushRef="#br1" timeOffset="101946.32">6583 11726 0,'0'22'16,"0"-1"-16,0 0 16,0 0-16,0 0 0,0 0 15,0 1-15,0-1 0,0 0 0,0 21 16,0-21-16,0 1 0,0-1 0,0 0 16,0 0-16,-21 0 0,21 0 0,-22 1 15,22-1-15,0 0 16,-21 0-1,21-42 17,0 0-32,0 0 0,21-1 15,1 1-15,-22 0 0,21 0 0,0-21 16,0 20-16,21-20 0,-20 21 16,20-21-16,-21 20 0,21-20 0,1 21 15,-1 0-15,0 0 0,1 21 0,-22 0 16,21 0-16,-21 0 0,22 0 0,-22 0 15,0 21-15,-21 0 0,0 21 0,0-21 16,0 1-16,0 20 16,0 0-16,0 1 0,0-22 0,-21 21 15,0 0-15,0-20 0,21-1 0,-22 21 16,1-21-16,21 0 0,-21 1 0,21-1 16,21-42 15,0-1-16,1 1-15,-22 0 0,21 0 0,0 0 16,0 0-16</inkml:trace>
  <inkml:trace contextRef="#ctx0" brushRef="#br1" timeOffset="102241.15">7514 11578 0,'0'0'15,"21"-21"-15,-21 0 0,0 0 0,21 0 16,-21-1-16,0 1 15,0 42 1,0 1 0,0-1-16,0 0 0,0 21 0,-21 1 15,0-1-15,21-21 0,0 21 0,-21 1 16,0-1-16,0 22 0,21-22 16,0 0-16,-22-21 0,1 22 0,21-1 15,0 0-15,0-20 0,0-1 0,0 0 16,0 21-16,0-21 0,0 1 15,0-1-15,21-21 16,1 0-16,-1 0 16,0 0-16,-21-21 0,21 21 0,0-22 15,-21 1-15,0 0 0,21 0 16,-21 0-16</inkml:trace>
  <inkml:trace contextRef="#ctx0" brushRef="#br1" timeOffset="102445.03">7302 11853 0,'0'0'16,"-21"0"-16,0 0 0,42 0 31,0 0-31,1 0 16,-1 0-16,0 0 16,21 0-16,-21 0 0,1-21 0,-1 21 15,21 0-15,-21-21 0,0 21 0,1 0 16,-1-21-16,0 21 0,0 0 0,0-21 15,-21 0-15,21-1 16,1 22-16</inkml:trace>
  <inkml:trace contextRef="#ctx0" brushRef="#br1" timeOffset="103127.64">8699 11875 0,'22'0'15,"-1"0"-15,-21-22 16,21 1-16,-21 0 15,21 21-15,0-21 0,-21 0 16,0 0-16,21-1 16,-21 1-16,0 0 0,0 0 0,0-21 15,0 20-15,0 1 0,0 0 0,-21 0 16,0 0-16,0 21 0,0-21 16,0 21-16,-1 0 0,1 21 15,0 0-15,-21 0 0,21 0 0,-1 0 16,-20 22-16,21-1 0,0 0 0,0 1 15,-1-1-15,1 0 0,0 1 0,21-1 16,-21-21-16,21 22 0,0-22 0,0 21 16,0-21-16,0 0 0,21 1 15,0-22-15,0 0 0,1 0 16,20 0-16,-21 0 0,0 0 16,22 0-16,-22 0 0,0-22 0,21 1 15,-21 0-15,1 21 0,-1-21 0,0 0 16,0 0-16,0-22 0,0 22 0,-21 0 15,0-21-15,22 20 0,-22 1 0,0-21 16,21 21-16,-21-22 0,0 22 0,0 0 16,0 0-16,0 0 0,21 21 31,-21 21-31,0 0 0,0 0 16,0 0-16,0 22 0,0-22 15,21 0-15,-21 21 0,0-20 0,0-1 16,0 21-16,21-21 0,-21 0 0,21 1 15,1 20-15,-22-21 16,21 0-16,0 0 0,0-21 0,0 22 16,0-22-16,1 0 0,-1 0 15,0 0-15,21 0 0,-21-22 16,1 1-16,-1 21 0,21-21 0,-21 0 16</inkml:trace>
  <inkml:trace contextRef="#ctx0" brushRef="#br1" timeOffset="103364.53">9758 11748 0,'-21'0'16,"42"0"15,0 0-31,0 0 0,0 0 16,0-22-16,1 22 0,-1 0 15,0 0-15,0 0 16,-42 0 15,0 22-31,0-22 16,-1 21-16</inkml:trace>
  <inkml:trace contextRef="#ctx0" brushRef="#br1" timeOffset="103536.43">9673 11896 0,'0'21'0,"0"-42"0,-21 63 16,21-21-16,0 0 15,0 1 1,21-22-16,0 0 0,0 0 16,1 0-16,-1 0 15,0 0-15,0 0 0,0 0 16,0 0-16,1-22 0,-1 1 16,0 0-16,0 21 15,0-21-15,0 21 0,1-21 16,20 21-16</inkml:trace>
  <inkml:trace contextRef="#ctx0" brushRef="#br1" timeOffset="103895.73">10668 11599 0,'0'0'0,"21"-63"16,-21 42-16,0 0 15,0 42 17,0 0-32,0 0 0,0 21 15,0-20-15,0 20 0,-21-21 0,0 21 16,0 1-16,21-1 0,-22-21 0,1 22 15,21-1-15,-21-21 0,21 21 0,-21-20 16,0-1-16,21 0 0,0 0 0,0 0 16,-21 0-16,21 1 15,21-22 17,0 0-32,0-22 0,0 1 15,0 0-15</inkml:trace>
  <inkml:trace contextRef="#ctx0" brushRef="#br1" timeOffset="104303.5">11091 11684 0,'0'0'0,"0"-21"0,0 0 15,0 0-15,-21 21 32,0 21-32,21 0 15,-21 0-15,0 0 0,-1 0 0,1 1 16,0 20-16,0-21 0,21 0 0,-21 22 15,21-22-15,-21 0 0,21 21 0,0-21 16,0 1-16,0-1 0,0 0 0,0 0 16,21-21-16,0 21 0,0 0 0,0-21 15,0 0-15,22 0 0,-22 0 0,21 0 16,1 0-16,-22 0 0,21 0 16,-21-21-16,22 0 0,-22 0 0,0 21 15,0-42-15,0 20 0,-21 1 0,0-21 16,21 21-16,-21-22 0,0 1 0,0 0 15,0-1-15,0 22 0,0-21 16,0 21-16,-21-22 0,21 22 0,-21 21 16,0-21-16,0 21 0,0 0 15,-1 0-15,1 0 16,0 21-16,0-21 0,0 21 0,21 1 16,-21-22-16,-1 21 0,1 0 15,42-21 1,1 0-16,-1 0 15,21 0-15</inkml:trace>
  <inkml:trace contextRef="#ctx0" brushRef="#br1" timeOffset="104544.37">12065 11599 0,'-21'0'47,"21"-21"-32,0 0 17,21 21-17,-21 21 1,0 0-16</inkml:trace>
  <inkml:trace contextRef="#ctx0" brushRef="#br1" timeOffset="104752.24">12065 11980 0,'-21'43'15,"0"-22"-15,-1-21 16,22 21-16,-21 0 0,0-21 15,0 21-15,0 1 0,0-22 16,-1 21-16,1 0 0,0-21 0,0 21 16,0 0-16,0-21 0,-1 21 0,1 1 15,0-22-15,0 21 0,-21-21 0,20 21 16,1-21-16,-21 21 0,0-21 0,20 0 16</inkml:trace>
  <inkml:trace contextRef="#ctx0" brushRef="#br1" timeOffset="105595.76">868 13695 0,'-21'0'0,"21"-21"16,0 0 0,0-1-16,0 1 15,0 42 16,0 1-31,0-1 0,0 21 16,0 0-16,0 1 0,0-1 0,0 22 16,21-22-16,-21 21 0,0-20 0,0 20 15,0-20-15,0 20 0,0 1 16,0-1-16,0-21 0,-21 22 16,-1-22-16,22 22 0,-21-22 0,21 0 15,0 1-15,-21-22 0,0 21 16,21-21-16,-21 1 0,21-1 15,0-42 1,0-1 0,0 1-16,0-21 0,0 21 0,0-22 15</inkml:trace>
  <inkml:trace contextRef="#ctx0" brushRef="#br1" timeOffset="105916.57">317 13885 0,'0'0'0,"-21"-42"0,0 21 16,0-21-16,21 20 0,0-20 0,0 0 16,0 21-16,0-22 0,21 1 15,0 21-15,22 0 0,-1-1 0,0 1 16,1 0-16,20 0 0,-21 21 0,22 0 16,-1 0-16,1 0 0,-22 21 15,1 0-15,-1 0 0,0 1 0,1 20 16,-43 0-16,0 1 0,0-1 15,0 0-15,0 1 0,-22 20 0,1-21 16,-21 1-16,21-1 0,-22-21 16,22 22-16,-21-1 0,21-21 15,0 0-15,-22 0 0,22 1 0,0-22 16,21 21-16,21-21 31,0-21-31,0-1 0,1 1 16,-1 0-16</inkml:trace>
  <inkml:trace contextRef="#ctx0" brushRef="#br1" timeOffset="106357.32">1333 13695 0,'0'0'0,"22"-21"0,-1 21 16,0 0-16,-21 21 15,0 0 1,0 0-16,0 0 0,0 1 0,0 20 15,0-21-15,0 21 0,0 1 16,0-22-16,0 21 0,0-21 0,0 22 16,0-22-16,0 0 0,0 0 15,0 0-15,0 1 0,0-1 16,21-21-16,0 0 0,0 0 0,1 0 16,-1 0-16,0 0 0,0-21 15,0 21-15,0-22 0,1 1 0,-1 0 16,0 0-16,21 0 0,-21 0 0,-21-22 15,22 22-15,-1 0 16,0-21-16,-21 20 0,0-20 0,0 21 16,0-21-16,21 20 0,-21 1 0,0 0 15,0 42 1,0 0 0,0 1-16,0-1 0,0 0 0,0 21 15,0-21-15,0 22 0,-21-22 16,21 21-16,0-21 0,0 1 0,0-1 15,0 0-15,0 0 0,0 0 16,0 0-16,21-21 16,0 0-16,-21-21 15,21 21-15,1-21 0</inkml:trace>
  <inkml:trace contextRef="#ctx0" brushRef="#br1" timeOffset="106845.04">2138 13504 0,'0'0'0,"0"-42"0,0-21 16,0 41-16,0 1 16,0 42-1,0 1-15,0-1 0,0 0 0,0 21 16,0-21-16,0 22 0,0-1 16,0 0-16,0 1 0,0-1 0,0 0 15,-21-20-15,21 20 0,-22 0 16,22-21-16,0 1 0,0 20 15,0-21-15,0 0 0,0 0 16,0 1 0,0-44-1,0 1 1,22 0-16,-1 0 0,-21 0 16,21 0-16,0-1 0,0 1 15,-21 0-15,21 0 0,1 21 0,-1-21 16,0 0-16,0 21 0,0 0 0,0 0 15,1 0-15,-1 0 0,-21 21 0,21 0 16,0 0 0,-21 0-16,0 0 0,0 1 0,0-1 15,0 0-15,0 0 0,-21 0 0,0 0 16,0 1-16,-1-1 0,1 0 16,0 0-16,0-21 0,0 21 0,0 0 15,-1-21-15,1 22 0,0-22 16,0 0-1,21-22 1,0 1 0,0 0-16,21 0 15</inkml:trace>
  <inkml:trace contextRef="#ctx0" brushRef="#br1" timeOffset="107780.03">2582 13674 0,'21'-21'0,"-42"42"0,42-64 0,-21 22 15,22 0-15,-1 0 0,0 0 16,-21 0-16,21-1 0,0 1 0,0 0 0,-21-21 16,22 21-16,-1 21 15,-21-22-15,0 1 0,21 0 0,-21 42 31,0 0-15,0 1-16,0-1 0,-21 21 0,21-21 16,-21 22-16,21-1 0,0 0 0,-22 1 15,1-1-15,21 0 0,-21 1 0,21-1 16,0 0-16,-21 1 0,21-22 16,0 0-16,-21 21 0,21-21 0,0 1 15,0-1-15,0 0 0,21-21 16,0 0-16,0 0 15,0 0-15,1 0 0,-1 0 16,0-21-16,0 21 0,0-21 16,0-1-16,1 1 0,-1 0 0,0 0 15,0 0-15,0 0 0,-21-1 0,0 1 16,21 0-16,1 0 16,-22 0-16,0 42 15,0 0-15,0 0 16,0 0-16,0 1 15,0-1-15,0 0 0,0 0 16,0 0-16,0 0 0,21-21 0,-21 22 0,0-1 16,21-21-16,0 0 15,0 0-15,0 0 16,1 0-16,-1 0 16,0-21-16,0 21 0,0-22 15,0 1-15,1 0 0,-1 0 16,0 0-16,0 0 0,0-1 0,-21 1 15,21 0-15,1 0 0,-1 0 16,-21 0-16,21-1 0,-21 1 0,21 21 16,-21-21-16,21 21 0,-21-21 62,0 0-46,0 0-1,-21 42 48,21 0-63,0 0 0,-21 0 0,21 0 16,-21 1-16,21-1 0,-21 21 15,21-21-15,0 0 0,0 1 0,0-1 16,0 0-16,0 0 0,0 0 0,0 0 15,0 1 1,21-22-16,0 0 16,0 0-16,0 0 0,0 0 15,1-22-15,-1 22 0,0-21 0,0 0 16,0 21-16,-21-21 0,0 0 16,21 21-16,-21-21 0,0-1 0,0 1 15,0 0-15,0 0 0</inkml:trace>
  <inkml:trace contextRef="#ctx0" brushRef="#br1" timeOffset="107971.92">3196 13399 0,'0'0'0,"-21"0"15,42 0 48,-21-22-63</inkml:trace>
  <inkml:trace contextRef="#ctx0" brushRef="#br1" timeOffset="108956.87">4445 13758 0,'0'0'15,"0"-21"1,21 0 0,-21 0-16,21 0 0,0 0 0,1-22 15,-1 22-15,0-21 0,0-1 0,0 1 16,0 21-16,1-21 0,-1-1 0,0 1 15,0 0-15,0 20 0,-21-20 16,0 21-16,0 0 0,-21 21 31,0 0-31,0 21 0,21 0 16,0 0-16,-21 22 0,21-22 0,0 0 16,0 0-16,0 21 0,0-20 15,0 20-15,0-21 0,21 0 0,0 22 16,0-22-16,-21 21 0,21-21 0,0 0 15,1 1-15,-22-1 0,0 0 0,21 0 16,-21 0-16,0 0 0,0 1 0,0-1 16,-21-21-1,-1 0-15,1 0 16,0 0-16,0 0 0,0 0 16,0 0-16,-1-21 0,22-1 15,-21 22-15,0-21 0,0 21 0,0-21 16,0 0-16,-1 21 15,22 21 17,22 0-32,-1 0 0,0 1 15,0-1-15,0-21 0,0 21 0,1-21 16,-1 21-16,0-21 0,0 0 0,0 21 16,0-21-16,1 0 0,20 0 15,-21 0-15,0 0 0,22 0 0,-22 0 16,0-21-16,21 21 0,-21-21 0,1 21 15,20-21-15,-21 0 0,0-1 16,0 1-16,1 0 0,-1 0 0,0-21 16,0 20-16,0-20 0,0 0 0,-21-1 15,22 1-15,-22 0 0,21 21 16,-21-22-16,21 1 0,-21 0 0,0-1 16,0 1-16,0 21 0,0 0 0,21-1 15,-21 1-15,0 42 16,0 1-1,0-1-15,0 21 0,0-21 16,-21 22-16,21-1 0,0 0 0,0 1 16,-21-1-16,21 0 0,-21 1 0,21-1 15,-22 0-15,22-21 0,0 22 16,0-22-16,0 21 0,0-21 0,0 1 16,0-1-16,0 0 0,22-21 46,-22-21-46,0 0 16,0-1-16,0 1 0,0 0 0,0 0 16</inkml:trace>
  <inkml:trace contextRef="#ctx0" brushRef="#br1" timeOffset="109140.77">5122 13462 0,'0'0'0,"-21"-21"15,42 21 16,0 0-31,1 0 0,-1-21 16,21 21-16,-21 0 0,0 0 0,22 0 16,-22-21-16,21 21 0,-21 0 15,22-22-15,-22 22 0,0 0 0,0 0 16,0-21-16,1 21 0,-1-21 0,0 21 16,0 0-16,-21-21 0</inkml:trace>
  <inkml:trace contextRef="#ctx0" brushRef="#br1" timeOffset="110635.55">6032 13716 0,'0'21'15,"0"-42"17,0 0-32,0 0 15,0 0-15,0-1 0,0 1 16,0 0-16,0 0 0,0 0 0,0 0 16,0-1-16,0 1 0,-21 0 15,0 21-15,21-21 0,-21 0 0,0 21 16,0 0-16,-22 0 0,22 0 0,0 0 15,0 21-15,0 0 0,-22 0 0,22 0 16,0 1-16,0-1 0,0 21 0,-1 0 16,1-20-16,0 20 0,21-21 0,0 21 15,0-20-15,0 20 0,0-21 16,0 0-16,0 0 0,0 1 16,0-1-16,21-21 0,0 0 0,1 0 15,-1 0-15,0 0 0,0 0 0,21 0 16,-20-21-16,-1-1 0,21 1 15,-21 21-15,22-21 0,-22 0 0,0 0 16,0-22-16,0 22 0,0 0 16,1 0-16,-1 0 0,-21-22 0,21 22 15,-21 0-15,0 0 0,0 0 0,0 0 16,0 42 15,0 0-31,0 0 0,0 0 0,-21 0 16,21 1-16,-21-1 0,21 0 15,0 0-15,-22 21 0,22-20 16,0-1-16,0 0 0,0 0 16,0 0-16,22-21 0,-1 21 15,0-21-15,0 0 0,0 0 0,0 0 16,1 0-16,-1 0 0,0-21 0,0 21 16,21-21-16,-20 0 0,-1 21 0,0-21 15,21 0-15,-21-1 0,1-20 16,-1 21-16,0 0 0,0-22 0,0 1 15,-21 21-15,21-21 0,-21-1 0,22 22 16,-22-21-16,0-1 0,0 22 0,0-21 16,0 21-16,0-22 0,0 22 15,0 0-15,0 0 0,0 0 0,-22 21 32,22 21-17,-21 0-15,0 21 0,21-20 0,0-1 16,-21 21-16,21 0 0,-21 1 0,21-22 15,-21 21-15,21 1 0,0-1 0,0 0 16,0-21-16,0 22 0,0-22 0,0 21 16,0-21-16,0 1 0,0-1 0,0 0 15,0 0-15,21 0 0,0-21 16,0 0-16,0 0 16,0 0-16,1 0 15,-1 0-15,0-21 0,0 21 0,0-21 16,-21 0-16,21 0 0,1 21 0,-22-22 15,0 1-15,21 0 0,0 0 0,-21 0 16,0 0-16,0-1 0,0 1 0,0 0 16,0 42 15,0 0-31,0 1 0,0-1 16,0 0-16,21 0 0,0 0 15,-21 0-15,21 1 0,-21-1 0,22 0 16,-1-21-16,0 0 15,0 0-15,0 0 0,0 0 16,1 0-16,-1 0 0,0 0 0,0-21 16,0 0-16,0 21 0,1-22 0,20 1 15,-21 0-15,0 0 0,0 0 16,1 0-16,-1-1 0,0 1 0,0 0 16,0 0-16,0-21 0,-21 20 15,22 22-15,-1-21 0,-21 0 0,21 21 0,-21 21 47,0 0-16,0-42 16,0 0-47,0 0 16,-21 21 15,0 0-31,-1 0 0,22 21 16,-21 0-16,0 0 0,21 22 15,-21-22-15,0 0 0,21 0 16,0 0-16,-21 1 0,21-1 0,0 21 16,0-21-16,0 0 15,0 1-15,21-22 0,0 21 0,0 0 16,0-21-16,0 0 15,1 0-15,-1 0 0,0 0 0,0 0 16,0-21-16,0 21 0,1-21 0,-22-1 16,21 22-16,0-21 0,0 0 15,-21 0-15,0 0 16,0 0-16,0-1 0,0 1 0,0 0 16,0 0-16,0 0 0</inkml:trace>
  <inkml:trace contextRef="#ctx0" brushRef="#br1" timeOffset="110839.94">7429 13102 0,'-21'0'16,"0"0"-1,0 0-15,0 0 31,0 0-15,21 21-16,-22-21 16,1 0-16</inkml:trace>
  <inkml:trace contextRef="#ctx0" brushRef="#br1" timeOffset="111037.83">6519 13356 0,'0'0'0,"-21"0"0,21 21 16,21-21-1,0 0 1,1 0-16,20 0 16,-21 0-16,0 0 0,22 0 0,-22 0 15,21 0-15,-21-21 0,22 21 0,-1 0 16,-21-21-16</inkml:trace>
  <inkml:trace contextRef="#ctx0" brushRef="#br1" timeOffset="111592.51">8382 13314 0,'0'0'0,"-21"-21"0,21 0 16,0-1-16,0 1 15,21 21 1,0 0 0,0 21-16,0 22 15,1-22-15,-22 0 0,0 21 0,21-20 16,-21 20-16,21-21 0,-21 21 0,0-20 16,0 20-16,0-21 0,0 0 0,0 22 15,0-22-15,0 0 0,0 0 16,0 0-16,21-42 31,-21 0-15,21 21-16,0-21 0,1 0 0,-22-1 15,21-20-15,0 21 0,21 0 0,-21-22 16,1 22-16,-1-21 0,0 0 0,0 20 16,0-20-16,22 21 0,-43-21 15,21 20-15,0 1 0,-21 0 0,0 42 47,0 0-47,0 1 16,0-1-16</inkml:trace>
  <inkml:trace contextRef="#ctx0" brushRef="#br1" timeOffset="112016.27">9144 13356 0,'0'0'0,"0"-21"16,0 0-16,-21 0 16,0 21-1,-1 0-15,1 0 0,0 0 16,0 21-16,0 0 0,0 0 0,-1-21 16,1 21-16,0 22 0,0-22 0,0 0 15,0 21-15,-1-20 0,1-1 0,21 21 16,0-21-16,0 0 0,0 1 0,0-1 15,0 0-15,0 0 0,21 0 16,1-21-16,-1 0 0,0 0 0,21 0 16,-21 0-16,22 0 0,-22 0 15,21 0-15,1-21 0,-22 0 16,21 21-16,-21-21 0,22 0 0,-22-1 16,0 1-16,0 0 0,-21 0 0,0 0 15,0-22-15,0 22 0,0 0 0,0 0 16,0-21-16,-21 20 0,0 1 0,21 0 15,-43 0-15,22 21 0,0 0 0,0 0 16,0 0-16,0 0 0,-22 0 0,22 0 16,0 0-16,0 21 0,0-21 15,21 21-15,0 0 0,-22 1 0,22-1 16,0 0-16,0 0 0,0 0 16,22 0-16,-1-21 0</inkml:trace>
  <inkml:trace contextRef="#ctx0" brushRef="#br1" timeOffset="112280.12">9546 13356 0,'0'21'31,"0"1"-15,0-1-16,0 0 0,0 0 0,0 0 15,-21 0-15,21 1 0,-21-1 0,21 0 16,0 0-16,0 0 0,0 0 16,-21 1-16,21-1 0,-22-21 15,22 21-15,0-42 47,0 0-47,0-1 0</inkml:trace>
  <inkml:trace contextRef="#ctx0" brushRef="#br1" timeOffset="112448.02">9461 13187 0,'0'0'0,"0"-21"16,0 0 0</inkml:trace>
  <inkml:trace contextRef="#ctx0" brushRef="#br1" timeOffset="113075.66">9758 13462 0,'21'-21'16,"-21"0"-16,21 21 0,-21-21 16,0-1-16,0 1 0,0 0 15,0 0-15,-21 0 16,0 21-1,0 0-15,-1 0 0,1 0 16,0 21-16,0 0 0,0-21 16,0 21-16,-1 0 0,1 22 0,0-22 15,21 0-15,0 0 0,-21 22 0,21-22 16,0 0-16,0 0 0,0 0 0,0 0 16,0 1-16,21-1 0,0-21 15,0 0-15,1 0 0,20 0 16,-21 0-16,0 0 0,0 0 15,1 0-15,20-21 0,-21-1 0,0 22 16,0-21-16,1 0 0,-22 0 0,21 0 16,0 0-16,-21-22 0,21 22 15,-21 0-15,0-21 0,0-1 0,0 22 16,21-21-16,-21-1 0,0 1 0,0 21 16,0-21-16,0-1 0,0 1 0,0 21 15,0-22-15,0 22 0,-21-21 0,21 21 16,-21 21-16,0 21 15,21 0 1,0 21-16,0-20 0,-21 20 0,21 0 16,0 1-16,0-1 0,0 21 0,0-20 15,0-1-15,0 0 0,0-20 0,0 20 16,0 0-16,0-21 0,0 22 0,0-22 16,0 0-16,21 0 0,-21 0 15,21 1-15,-21-1 0,21-21 0,0 0 16,-21 21-16,21-21 0,1 0 15,-1 0-15,0 0 0,0-21 16,0 21-16,0-21 0</inkml:trace>
  <inkml:trace contextRef="#ctx0" brushRef="#br1" timeOffset="113668.32">10710 13441 0,'0'0'0,"21"0"16,1 0-16,-1 0 16,0-21-1,-21 0-15,0-1 16,0 1-16,0 0 0,0 0 15,0 0-15,0 0 16,-21-1-16,0 22 0,-1 0 16,1 0-16,0 0 0,0 0 15,0 0-15,-22 22 0,22-1 16,0 0-16,0 0 0,0 0 16,0 0-16,21 22 0,-22-22 0,22 21 15,0-21-15,-21 1 0,21-1 0,0 21 16,0-21-16,0 0 0,21 1 15,1-22-15,-1 0 0,0 0 16,0 0-16,0 0 0,22 0 0,-22 0 16,0 0-16,0-22 0,0 1 0,0 21 15,1-21-15,-1 0 0,0 0 0,0 0 16,0-1-16,0 1 0,-21 0 0,0 0 16,22 0-16,-22-22 15,21 22-15,-21 0 0,0 0 0,0 0 16,0 0-16,0 42 31,0 0-31,0 0 0,0 0 0,0 0 16,0 1-16,-21-1 0,21 0 0,0 0 15,-22 0-15,22 0 0,0 1 0,0-1 16,0 0-16,0 0 0,0 0 16,22-21 15,-1 0-31,0-21 0</inkml:trace>
  <inkml:trace contextRef="#ctx0" brushRef="#br1" timeOffset="114683.76">11197 13060 0,'0'0'0,"0"-21"0,0-22 0,0 22 0,0 0 15,0 0-15,0 0 0,0 0 16,0 42 15,0 0-31,0 0 0,0 21 16,0-20-16,0 20 0,0-21 15,0 21-15,0 1 0,0-1 0,0 0 16,0-20-16,0 20 0,0 0 0,0 1 16,0-22-16,0 21 0,0-21 15,0 0-15,0 1 0,0-1 0,0 0 16,0 0-16,0 0 0,-21-21 15,21-21 17,0 0-32,0 0 15,0 0-15,0-1 0,0 1 0,0 0 16,21 0-16,0 0 0,-21 0 0,21 21 16,1-22-16,-1 1 0,0 21 15,0 0-15,0 0 16,0 0-16,1 0 0,-1 21 15,-21 1-15,0-1 0,21-21 0,-21 21 16,0 0-16,21 0 0,-21 0 0,0 1 16,0-1-16,0 0 0,0 0 15,-21-21-15,0 21 0,0 0 16,-1-21-16,1 0 0,0 0 0,0 0 16,0 0-16,0 0 0,-1 0 15,1 0-15,0 0 0,0 0 16,0 0-1,21 22 17,21-22-32,0 0 15,0 0-15,0 0 0,1 0 16,-1 0-16,0 0 0,0 0 16,0 0-16,0 0 0,1 0 15,-1 0-15,0-22 0,0 1 0,0 0 16,0 0-16,1 0 0,-1 0 15,0-1-15,0 1 0,-21 0 16,21-21-16,0 21 16,-21-1-16,22 1 0,-1 0 0,0 0 0,0 21 15,0-21-15,0 21 0,1 0 16,-22-21-16,21 21 0,0 0 16,-21 21-1,0 0 1,0-42 62,-21 21-47,0 0-31,-1 21 16,1-21-16,21 21 0,-21 0 15,0 0-15,0 1 0,21-1 0,0 0 16,-21 0-16,21 0 0,-22 22 0,22-22 16,0 0-16,0 0 0,0 0 0,0 0 15,22 1-15,-1-22 0,0 21 0,0 0 16,0-21-16,22 21 0,-22-21 0,21 0 16,0 0-16,-20 0 0,20 0 15,0 0-15,-21 0 0,1 0 0,-1 0 16,0-21-16,0 0 0,0 21 15,0-21-15,1-1 0,-22 1 0</inkml:trace>
  <inkml:trace contextRef="#ctx0" brushRef="#br1" timeOffset="115008.72">12509 13081 0,'0'0'0,"-21"0"15,0 0 1,0 0 0,0 21-16,21 0 0,-21 1 0,-1-1 15,22 0-15,-21 21 0,0-21 16,0 22-16,21-22 0,-21 21 0,21-21 15,-21 22-15,21-22 0,-22 0 0,22 21 16,0-20-16,0-1 0,0 0 0,0 0 16,0 0-16,22 0 0,-1-21 15,0 0-15,0 22 0,0-22 0,0 0 16,1 0-16,-1 0 0,0-22 16,0 22-16</inkml:trace>
  <inkml:trace contextRef="#ctx0" brushRef="#br1" timeOffset="115309.07">12721 13081 0,'0'0'0,"21"0"0,0 0 16,1 0-1,-22 21-15,0 0 16,0 1-16,21-1 15,-21 0-15,21 0 0,-21 0 0,0 22 16,0-22-16,0 0 0,0 0 0,0 21 16,0-20-16,0-1 0,0 0 0,0 0 15,0 21-15,0-20 0,0-1 16,-21 0-16,0 0 0,-1-21 0,22 21 16,-21-21-16,0 0 15,0 0-15,21-21 31,0 0-31,21 21 0</inkml:trace>
  <inkml:trace contextRef="#ctx0" brushRef="#br1" timeOffset="115951.78">13589 13081 0,'-42'-21'16,"20"21"0,22-21-16,-21 21 15,0 0-15,0 0 0,21 21 16,-21-21-16,0 21 0,-1 0 0,22 0 16,-21 1-16,0-22 0,0 21 15,0 0-15,21 0 0,0 0 0,-21 0 16,21 1-16,0-1 0,0 0 15,0 0-15,21-21 16,0 0 0,0 21-16,0-21 15,0 0-15,-21 21 0,0 1 16,0-1-16,0 0 16,0 0-16,0 0 0,-21-21 0,0 21 15,0 1-15,0-22 0,-22 21 0,22 0 16,-21-21-16,21 21 0,-22-21 0,22 0 15,-21 21-15,21-21 0,0 0 16,-1 0-16,1 0 0,42 0 31,1 0-15,-1 0-16,0 0 0,0 0 0,21 0 16,-20 0-16,-1 0 0,0 0 0,0 0 15,0 0-15,0 0 0,1 21 0,-22 1 16,0-1-16,0 0 15,0 0-15,0 0 0,0 0 0,-22 1 16,1-1-16,0 0 0,0 0 16,0 0-16,21 22 0,0-22 0,-21 0 15,21 0-15,0 0 0,0 0 0,0 1 16,0-1-16,0 0 0,0 0 16,21-21-16,-21 21 0,21-21 0,0 0 15,0 0-15,0 0 0,1 0 0,20 0 16,-21 0-16,0 0 0,0 0 0,1 0 15,-1 0-15,0-21 0,-21 0 16,0 0-16,0 0 0</inkml:trace>
  <inkml:trace contextRef="#ctx0" brushRef="#br1" timeOffset="116460.49">10181 14965 0,'0'0'0,"-42"0"16,-43 0-16,64 0 16,0 0-16,0 0 0,21-21 31,42 21-31,-21 0 0,0 0 0,22 0 16,-1-21-16,21 21 0,-20-22 0,41 22 15,-20 0-15,-1 0 0,22-21 0,21 21 16,-21-21-16,20 21 0,-20 0 15,21-21-15,0 21 0,0 0 0,-22 0 16,22 0-16,-21-21 0,-1 21 0,1 0 16,0 0-16,-1 0 0,-20 0 15,-1 0-15,1 0 0,-1-21 0,-20 21 16,-1 0-16,-21 0 0,0 0 0,1 0 16,-44 0-1,1 0-15,0 0 16,0 0-16,-21 0 0,-1 0 0,1 21 15,0-21-15,-1 0 0,-20 21 0,-1-21 16,1 21-16,-1-21 0,1 21 16,-1-21-16</inkml:trace>
  <inkml:trace contextRef="#ctx0" brushRef="#br1" timeOffset="116767.82">10372 15134 0,'0'0'0,"-64"21"0,22 1 0,-1-1 16,1 0-16,0 0 0,21-21 0,-1 21 15,44-21 1,-1 0-16,0 0 0,21 0 16,1 0-16,20 0 0,1 0 0,-1 0 15,22-21-15,-22 21 0,22-21 0,0 21 16,-1-21-16,1 21 0,21 0 0,-22-21 16,22-1-16,-21 22 0,0-21 0,-1 21 15,1 0-15,-22 0 0,1-21 0,-1 21 16,1 0-16,-22 0 0,1 0 15,-22 0-15,21-21 0,-21 21 16,0 0-16,-42 0 31,0 0-31,-21 0 0,21 0 16,-22 0-16,1 0 0,0 21 0,-1-21 16,1 21-16,-22-21 0,22 21 0,-21-21 15</inkml:trace>
  <inkml:trace contextRef="#ctx0" brushRef="#br1" timeOffset="117055.66">10329 15494 0,'0'0'0,"-42"21"15,0 0-15,20 1 0,1-1 0,0 0 16,21 0-16,0 0 0,21-21 16,0 0-16,1 0 0,20 0 0,0 0 15,1 0-15,-1 0 0,21 0 0,1 0 16,-1 0-16,1-21 0,21 21 0,-22-21 15,22 21-15,-1-21 0,1 21 0,0-21 16,-1-1-16,-20 22 0,-1-21 0,22 21 16,-43-21-16,22 21 0,-22 0 15,1-21-15,-1 21 0,-21 0 0,0 0 16,0 0-16,-42 0 31,0 0-31,0 0 16,21 21-16,-21-21 0,0 0 0,-1 21 15,-20-21-15,21 21 0</inkml:trace>
  <inkml:trace contextRef="#ctx0" brushRef="#br1" timeOffset="117636.53">11112 16193 0,'0'0'0,"-21"21"16,21 0-16,-21 0 0,21 0 0,-21 22 15,21-22 1,21-21 0,0 0-16,0 0 0,1 0 15,-1 0-15,0 0 0,21 0 0,-21 0 16,22 0-16,-1-21 0,-21 21 0,22 0 16,-22 0-16,21-22 0,-21 22 0,0 0 15,-42 0 16,0 0-31,0 0 0,-21 0 16,20 0-16,-20 22 0,0-1 0,-1-21 16,1 21-16,0 0 0,-1 0 15,22 0-15,-21 1 0,21-1 0,0 0 16,-1 0-16,22 0 0,0 0 0,0 1 16,0-1-16,0 0 0,22 0 15,-1-21-15,0 0 0,0 21 0,0-21 16,22 0-16,-22 0 0,21 0 0,0 0 15,-20 0-15,20 0 0,-21 0 0,21 0 16,-20 0-16,20 0 0,-21 0 16,0 0-16,0 0 0,-21 21 0,0 1 15,0-1-15,0 0 0,0 0 16,-21 21-16,21-20 0,-21-1 16,0 0-16,0 0 0,21 21 15,-21-20-15,-1-1 0,22 21 0,0-21 16,0 0-16,0 1 0,0-1 0,-21 0 15,21 0-15,0 0 0,0 0 0,-21 1 16,21-1 0,-21-21-16,0 0 0,0 0 15,-1 0-15,1 0 16,0 0-16,0-21 0,0-1 0,0 1 16,-22 0-16,1 0 0</inkml:trace>
  <inkml:trace contextRef="#ctx0" brushRef="#br1" timeOffset="119084.23">487 11091 0,'-21'-21'16,"-1"21"-1,22-21-15,0 0 16,0 0-16,22 21 15,-22-21-15,21-1 16,0 22-16,21-21 0,-21 0 0,1 21 16,-1-21-16,21 0 0,-21 21 15,0-21-15,1-1 0,-1 22 0,-21-21 16,0 0-16,0 0 31,-21 21-31,-1 0 0,1 0 16,-21 21-16,21 0 0,0-21 15,-1 21-15,1 1 0,0-1 0,0 21 16,0-21-16,21 0 0,-21 1 16,21-1-16,0 0 0,0 0 0,0 21 15,0-20-15,0-1 16,21-21-16,0 21 0,0 0 0,0-21 16,0 0-16,22 21 0,-22-21 15,0 0-15,0 0 0,0 0 0,1 0 16,-1 0-16,0 0 0,-42 0 31,0 0-31,-22 21 16,22 1-16,-21-1 0,-1-21 15,1 21-15,0 21 0,-1-21 0,22 1 16,-21-1-16,21 0 0,0 0 16,-1 21-16,1-20 0,21-1 15,0 0-15,0 0 0,0 0 16,0 0-16,21-21 0,1 0 15,-1 22-15,0-22 0,0 0 0,0 0 16,22 0-16,-22 0 0,21-22 16,-21 1-16</inkml:trace>
  <inkml:trace contextRef="#ctx0" brushRef="#br1" timeOffset="119695.4">1143 11218 0,'0'0'0,"0"-21"0,-21 21 32,0 0-32,-1 0 15,1 0-15,0 0 0,21 21 16,-21-21-16,21 22 0,-21-1 16,0 0-16,21 0 0,0 0 0,0 0 15,0 1-15,0-1 16,21-21-1,0 0 1,0 0-16,0 0 0,0-21 0,1 21 16,-1-22-16,0 1 0,0 0 15,-21 0-15,21 0 16,-21 0-16,0-1 0,0 1 16,0 0-1,0 42 16,0 0-31,0 1 0,0 20 16,0-21-16,0 21 0,0-20 0,0 20 16,0 0-16,0 1 0,0 20 15,0-21-15,0 1 0,0 20 0,0-20 16,0-1-16,0 21 0,0-20 16,0-1-16,0 0 0,0 1 15,0-1-15,-21 0 0,21-20 0,-21 20 16,21-21-16,-21 0 0,0 0 15,-1-21-15,22 22 0,-21-22 16,21-22-16,-21 1 16,21 0-16,0 0 0,0 0 15,0 0-15,0-22 0,0 22 0,0-21 16,0 21-16,0-22 0,0 1 16,0 21-16,0-22 0,0 1 0,0 21 15,0 0-15,0 0 0,0-22 0,0 22 16,0 0-16,0 0 0,21 21 15,-21-21-15,21-1 0,1-20 16,-22 21-16,21 0 0</inkml:trace>
  <inkml:trace contextRef="#ctx0" brushRef="#br1" timeOffset="119931.26">1757 10986 0,'0'21'63,"0"0"-32,0 0-15,0 0-1</inkml:trace>
  <inkml:trace contextRef="#ctx0" brushRef="#br1" timeOffset="120127.15">1736 11324 0,'0'0'0,"0"21"16,-22-21 15,22 22-15</inkml:trace>
  <inkml:trace contextRef="#ctx0" brushRef="#br1" timeOffset="121356.45">1863 12721 0,'0'0'0,"-22"0"16,1 0-16,0 0 0,0 0 16,0 0-16,0 0 0,-1 0 15,1 0-15,0 0 0,0 0 47,42 0-16,0 0-31,0 0 16,1 0-16,-1 0 0,21 0 16,-21 0-16,22 0 0,-1 0 0,0 0 15,1-21-15,20 21 0,-21 0 0,22 0 16,-1 0-16,1-21 0,-1 21 16,1 0-16,21 0 0,-22-21 0,22 21 15,-1 0-15,1-21 0,-21 21 0,20 0 16,1 0-16,0-22 0,-1 22 0,1 0 15,0 0-15,-22 0 16,22-21-16,-22 21 0,22 0 0,-22 0 16,-20 0-16,20 0 0,-20-21 0,-1 21 15,0 0-15,1 0 0,-22 0 0,0 0 16,0 0-16,-42 0 47,0 0-47,0 0 0,-1 0 0,1 0 15,0 0-15,0 0 0,-21 0 16,20 0-16,-20 0 0,21 21 0,-21-21 16,-1 0-16,1 0 0,0 0 0,-1 0 15,1 21-15,-22-21 0</inkml:trace>
  <inkml:trace contextRef="#ctx0" brushRef="#br1" timeOffset="121996.08">1524 12891 0,'0'0'0,"-21"0"0,0 0 0,-1 0 15,1 0 1,0 0-16,42 0 63,0 0-63,1 0 15,20 0-15,-21 0 0,21 0 16,1 0-16,20 0 0,1 0 0,-22 0 0,22-22 15,-1 22-15,22 0 0,-22 0 16,22 0-16,0-21 0,-1 21 16,1 0-16,21 0 0,-22 0 0,1-21 15,0 21-15,21 0 0,-22 0 0,1-21 16,-22 21-16,22 0 0,0 0 16,-1-21-16,-20 21 0,21-21 0,-22 21 15,1 0-15,-1 0 0,1-22 0,-22 22 16,0 0-16,-21 0 0,22 0 0,-22-21 15,0 21-15,0 0 0,0 0 16,-42 0 47,21-21-32,-21 21 31,0 0-62,0 0 16</inkml:trace>
  <inkml:trace contextRef="#ctx0" brushRef="#br1" timeOffset="123475.75">5313 14245 0,'-21'0'0,"-1"0"0,1 0 16,0 0-16,0 0 0,0 0 15,0 0-15,-1 0 0,1 0 0,0 0 16,0 0-16,0 0 0,0 0 0,-1 0 16,1 0-16,0 0 0,0 0 15,21-21 16,21 21 1,0-21-32,0 21 0,22-21 0,-22 21 15,21 0-15,1 0 0,-1 0 0,0 0 16,22-21-16,-1 21 0,1 0 0,-1 0 16,22 0-16,-22 0 0,22-22 15,0 22-15,-1 0 0,1 0 0,0-21 16,-1 21-16,1 0 0,0 0 15,-1-21-15,1 21 0,-21 0 0,20 0 0,1 0 16,-22-21-16,1 21 0,21 0 0,-22 0 16,-21 0-16,22-21 0,-22 21 15,1 0-15,-1 0 0,-21 0 0,0 0 16,0 0-16,1 0 0,-22-21 16,21 21-16,-42 0 46,-1 0-46,1 0 0,0 0 0,0 0 16,0 0-16,0 0 0,-1 0 16,-20 0-16,21 0 0,0 0 0,-22 0 15,1 0-15</inkml:trace>
  <inkml:trace contextRef="#ctx0" brushRef="#br1" timeOffset="124028.04">5376 14266 0,'-42'0'16,"42"22"-16,-21-22 15,42 0 79,0 0-94,0 0 16,22 0-16,-1 0 0,0 0 0,22 0 15,-22 0-15,22 0 0,20 0 16,-20 0-16,20 0 0,1 0 0,-21 0 16,20 0-16,1-22 0,21 22 15,-22 0-15,22 0 0,-21 0 0,0-21 16,20 21-16,-20 0 0,-21 0 0,20 0 16,-20-21-16,-1 21 0,1 0 0,-1 0 15,-20 0-15,-1-21 0,0 21 0,-21 0 16,1 0-16,-1 0 0,0 0 0,0 0 15,-42 0 48,0 0-47,0 0-16,-1 0 0,1 0 15</inkml:trace>
  <inkml:trace contextRef="#ctx0" brushRef="#br0" timeOffset="136007.98">15494 4699 0,'0'-21'0,"0"0"15,0 0-15,21-1 0,-21 1 16,0 0-16,0 0 16,0 0-16,21 0 0,-21-1 15,0 1-15,0 0 0,0 0 16,0 42 15,0 0-31,0 0 16,0 1-16,-21 20 0,21 0 0,-21 1 15,0-1-15,21 21 0,-21-20 16,-1 20-16,1 1 0,0-1 16,0 1-16,0-1 0,-22 1 0,22-22 15,0 22-15,0-22 0,0 0 0,0 1 16,21-22-16,0 21 0,0-21 15,-22 0-15,22 1 0,0-1 0,0-42 47,0-1-47,22 1 16,-22-21-16,0 21 0,21-22 0,0 22 16,0-21-16</inkml:trace>
  <inkml:trace contextRef="#ctx0" brushRef="#br0" timeOffset="136308.81">15536 4593 0,'0'-42'0,"0"84"0,0-105 15,21 42-15,1-1 0,-22 1 0,21 21 16,-21-21-16,21 0 0,0 21 16,-21-21-16,21 21 0,-21 21 15,21-21-15,-21 42 0,22-21 16,-22 22-16,0-1 0,0 0 15,0 22-15,0-1 0,0 1 16,0-1-16,0 1 0,0-1 0,0-20 16,0 20-16,0 1 0,0-22 0,0 0 15,0 1-15,0-1 0,0 0 0,0-20 16,0 20-16,0-21 0,0 0 16,0 0-16,0 1 0,-22-22 31,1 0-16,21-22-15,-21 22 0</inkml:trace>
  <inkml:trace contextRef="#ctx0" brushRef="#br0" timeOffset="137508.07">15240 5271 0,'0'0'0,"-21"0"0,-22 0 0,22 0 15,42 0 1,1 0-16,-1 0 15,0 0-15,21-22 0,1 1 0,20 0 16,-21 0-16,1 0 0,20 0 16,-20-1-16,20 1 0,-21 0 0,1 0 15,-1 0-15,0 0 0,-20-1 0,20 1 16,-21 21-16,0 0 0,0 0 16,-21 21-1,0 1-15,0-1 0,0 0 0,0 21 16,0-21-16,0 22 0,0-22 0,0 21 15,0-21-15,0 22 0,0-22 0,0 0 16,0 21-16,0-20 0,0-1 16,0 0-16,0 0 0,0 0 15,22-21 17,-1 0-32,-21-21 0,21 0 15,0 21-15,-21-21 0,21 0 0,0-22 16,1 22-16,-22 0 0,21-21 15,0 20-15,0 1 0,-21-21 0,21 21 16,-21 0-16,21-1 0,-21 1 16,0 0-16,22 21 15,-22 21 1,0 0-16,0 1 0,21-22 0,-21 42 16,0-21-16,0 0 0,0 0 15,0 1-15,0-1 0,0 0 0,0 0 16,0 0-16,0 0 0,0 1 0,21-1 15,0 0-15,0 0 0,0-21 16,1 0-16,-1 0 0,0 0 16,21 0-16,-21 0 0,22 0 0,-22 0 15,21 0-15,-21-21 0,22 21 16,-22-21-16,0 0 0,0-1 0,0 1 16,1 0-16,-1 0 0,0 0 0,-21 0 15,21-1-15,-21 1 0,0-21 16,0 21-16,0 0 0,0-1 0,21 1 15,-21 42 17,0 1-32,0-1 15,0 0-15,0 0 0,0 21 0,0-20 16,0-1-16,0 0 0,0 0 16,0 0-16,0 0 0,0 1 15,21-22-15,-21 21 16,22-21-16,-1 0 0,0 0 15,0 0-15,0 0 0,0-21 16,1 21-16,-1-22 0,0 1 0,0 21 16,0-21-16,0 0 0,1 0 0,-1 0 15,0-22-15,-21 22 0,21 0 16,-21 0-16,21 0 0,-21-1 0,0 1 16,0 0-16,0 0 0,0 0 0,21 21 15,-21 21 16,0 0-31,0 0 0,0 22 16,0-22-16,0 0 0,0 21 0,0-21 16,0 22-16,-21-1 0,21 0 0,0 1 15,0-1-15,0 0 0,0 22 16,0-22-16,0 22 0,0-1 0,0 1 16,0-1-16,0 1 0,0-1 0,0 22 15,0-22-15,0 1 0,0 21 0,0-22 16,0 1-16,0 20 0,0-20 0,21-1 15,-21-20-15,0 20 0,0-21 0,0 1 16,0-1-16,0 0 0,0-20 0,0-1 16,0 0-16,-21 0 0,0-21 0,0 0 15,-21 0-15,20 0 16,1 0-16,0 0 0,0-21 0,0 0 16,0 0-16,-1-22 0,22 1 15,-21-22-15,21 22 0,0-43 0,0 22 16,0-22-16,0 22 0,0-22 0,21 0 15,1 22-15,-1-22 0,0 22 0,21-22 16,1 22-16,-1 20 0,0-20 0,22 20 16,-22 1-16,22 21 0,-22-21 15,21 20-15,-20 1 0,20 0 0,-42 21 16,22-21-16,-22 21 0,0 0 0,0 0 16</inkml:trace>
  <inkml:trace contextRef="#ctx0" brushRef="#br0" timeOffset="189884.81">6202 12510 0,'0'0'0,"-21"0"0,-1 21 0,1-21 15,0 0-15,0 0 16,0 0-1,0 0-15,-1 0 32,44 0 46,-1 0-78,21 0 0,-21 0 15,0 0-15,1 0 0,20 0 0,-21 0 16,21 0-16,-20 0 0,20 0 0,0 0 16,1 0-16,-1 0 0,0-21 0,1 21 15,-1 0-15,0-22 0,1 22 0,20 0 16,-21 0-16,1 0 0,-1 0 0,22 0 16,-22 0-16,0 0 15,1 0-15,-1-21 0,0 21 0,1 0 16,-1 0-16,0 0 0,1 0 0,-1 0 15,0 0-15,1 0 0,-1 0 0,0 0 16,1 0-16,-22 0 0,21 0 0,0 0 16,-20-21-16,20 21 0,0 0 0,-21 0 15,1 0-15,20 0 0,-21 0 0,21-21 16,-20 21-16,20 0 0,0-21 0,-21 21 16,22 0-16,-1 0 0,0-21 15,1 21-15,-1 0 0,0 0 0,1-22 16,-1 22-16,0 0 0,1 0 15,-1-21-15,0 21 0,-20 0 0,20 0 0,0-21 16,1 21-16,-1 0 0,-21 0 16,21 0-16,1 0 0,-22 0 0,21-21 15,1 21-15,-22 0 0,21 0 0,0 0 16,-20 0-16,20 0 0,0 0 0,1 0 16,-22 0-16,21 0 0,-21 0 15,22-21-15,-22 21 0,0 0 0,0 0 16,0 0-16,0 0 0,1 0 31,-44 0 0,1 0-31,0 0 0,0 0 0,0 0 16,0 0-16,-1 0 0,-20 0 16,21 0-16,-21 0 0</inkml:trace>
  <inkml:trace contextRef="#ctx0" brushRef="#br0" timeOffset="190716.33">5948 12615 0,'0'0'0,"-21"0"15,-22 22 1,22-22-16,42 0 63,0 0-63,1 0 15,-1 0-15,0 0 0,0 0 0,0 0 16,22 0-16,-22 0 0,0 0 0,21 0 15,1 0-15,-22 0 0,21 0 0,0 0 16,1 0-16,-1 0 0,0-22 16,1 22-16,-1 0 0,22 0 15,-22 0-15,0 0 0,22-21 0,-1 21 16,-20 0-16,20 0 0,1-21 0,-1 21 16,1 0-16,-22 0 0,21 0 0,1 0 15,-22-21-15,22 21 0,-22 0 0,22 0 16,-1 0-16,-21 0 0,22-21 0,-22 21 15,22 0-15,-22 0 0,22 0 0,-22 0 16,21 0-16,1-21 0,-22 21 16,1 0-16,20 0 0,-21 0 0,1-22 15,20 22-15,-20 0 0,-1 0 0,0 0 16,1 0-16,20 0 0,-21-21 0,1 21 16,-1 0-16,0 0 0,22 0 15,-22-21-15,1 21 0,-1 0 0,0 0 16,1 0-16,-1-21 0,0 21 0,1 0 15,-1 0-15,0 0 0,-21-21 0,22 21 16,-22 0-16,0 0 0,0 0 0,0 0 16,1 0-16,-22-21 15,-22 21 95,1 0-110,0 21 0</inkml:trace>
  <inkml:trace contextRef="#ctx0" brushRef="#br0" timeOffset="191964.62">5419 13928 0,'-22'0'0,"1"21"16,0-21-1,0 0 1,0 0-16,0 0 16,-1 21-16,1-21 15,0 0-15,0 21 16,0-21-16,0 0 15,-1 0-15,1 0 16,21 21-16,21-21 63,1 0-48,-1 0-15,0 0 16,0 0-16,0 0 0,22 0 0,-22 0 15,21 0-15,0 0 0,1 0 0,-1 0 16,22 0-16,-1 0 0,1 0 0,-1 0 16,1 0-16,20 0 15,-20 0-15,20 0 0,1-21 0,0 21 16,-1 0-16,1-21 0,0 21 0,21 0 16,-22-21-16,1 21 0,0-21 0,-1 21 15,1 0-15,-22-21 0,1 21 0,21 0 16,-22 0-16,-21-22 0,22 22 0,-22 0 15,22 0-15,-22 0 0,0 0 0,1 0 16,-22 0-16,21 0 0,-21 0 0,1 0 16,-1 0-16,0 0 0,-42 0 62,0 0-46,-1 0-16,1 0 0,0 0 0,0 0 15,0 0-15,-22 22 0,22-22 0,-21 0 16,21 0-16,-22 0 0,1 0 0,0 0 16,-1 21-16,-20-21 0</inkml:trace>
  <inkml:trace contextRef="#ctx0" brushRef="#br0" timeOffset="192403.37">5355 14182 0,'21'0'47,"0"21"-47,1-21 0,-1 0 15,0 0-15,21 0 0,1 0 16,-1 0-16,0 0 0,1 0 0,20 0 16,1 0-16,-1 0 0,1 0 0,20 0 15,1 0-15,-22 0 0,22 0 0,21-21 16,-21 21-16,-1 0 0,22 0 0,-21 0 16,-1 0-16,1 0 0,0 0 0,-22 0 15,22 0-15,-22 0 0,-20 0 0,20 0 16,-20 0-16,-1 0 0,0 0 15,-21 0-15,22 0 0,-22 0 0,0 0 16,0 0-16,0 0 0,1 0 16,-44 0 31,22-21-32,-21 21-15,0 0 0,0 0 0</inkml:trace>
  <inkml:trace contextRef="#ctx0" brushRef="#br0" timeOffset="199515.85">6244 12573 0,'-21'0'16,"0"0"-1,0 0 1,-1 21 15,1-21-31</inkml:trace>
  <inkml:trace contextRef="#ctx0" brushRef="#br0" timeOffset="204915.81">1566 12721 0,'0'0'0,"-21"0"15,0 0-15,0 0 0,0 0 16,-1 0-16,1 0 0,0 0 16,0 0-16,0 0 15,0 0 1,-1 0-16,44 0 62,-1 0-46,0 0-16,0 0 0,0 0 0,0 0 16,22 0-16,-22 0 0,21 0 0,1 0 15,-1 0-15,0 0 0,1 0 0,20 0 16,1 0-16,-1 0 0,1 0 15,-1 0-15,22 0 0,-1 0 16,1 0-16,0 0 0,-1 0 0,1 0 16,0 0-16,-1 0 0,-20 0 0,21 0 15,-22 0-15,22 0 0,-22 0 16,1 0-16,-1-21 0,1 21 0,-22 0 16,22 0-16,-22 0 0,21 0 0,-20-21 15,-22 21-15,21 0 0,-21 0 0,22 0 16,-22 0-16,0 0 0,0 0 15,-42 0 48,0 0-63,0 0 0,0 0 16,-1 0-16,1 0 0,-21 0 15,21 0-15,-22 0 0,1 0 0,21 0 16,-21 0-16,-1 0 0</inkml:trace>
  <inkml:trace contextRef="#ctx0" brushRef="#br0" timeOffset="205537.16">1376 12785 0,'0'0'0,"0"21"16,21-21 15,0 0-31,0 0 16,0 0-16,1 21 0,20-21 0,0 0 15,1 0-15,-1 21 0,0-21 16,22 0-16,-1 0 0,1 21 16,-1-21-16,22 0 0,-22 0 0,22 0 15,21 0-15,-21 0 0,20 0 0,-20 0 16,21 0-16,-21 0 0,20 0 16,-20 0-16,21 0 0,-21 0 0,-1-21 15,149 0 1,-169 21-16,-1-21 0,1 21 0,-22 0 0,21 0 15,-20-21-15,-22 21 0,21 0 0,-21 0 16,1 0-16,-1 0 0,-21-21 16,-21 21 156,-1 0-172,1 0 0,0-22 15,0 22 1</inkml:trace>
  <inkml:trace contextRef="#ctx0" brushRef="#br0" timeOffset="214047.51">5588 14182 0,'0'0'0,"-21"0"15,0 0-15,-1 0 0,1 0 0,0 0 16,0 0-16,0 0 0,0 0 16,-1 0-16,1 0 0,0 0 15,0 0-15,0 0 16,0 0-16,-1 0 16,1 0-16,0 0 0,0 0 0,0 0 15,0 0-15,-1 0 0,1 0 16,0 0-16,0 0 0,0 0 0,0 0 15,-1 0-15,1 0 0,0 0 16,0 0-16,42 0 63,0 0-63,22-21 15,-22 21-15,21 0 0,0 0 0,1 0 16,-1 0-16,22 0 0,-1 0 0,1 0 15,20 0-15,1-22 0,0 22 16,-1 0-16,1 0 0,21 0 0,-22 0 16,1 0-16,0 0 0,-1 0 15,-20-21-15,21 21 0,-1 0 0,-20 0 16,-1 0-16,22 0 0,-22 0 0,1-21 16,-22 21-16,22 0 0,-1 0 0,-20 0 15,20 0-15,-21 0 0,1 0 0,-1 0 16,-21 0-16,22 0 0,-22-21 0,21 21 15,-21 0-15,0 0 0,1 0 16,-22-21 15,-22 21-31,1 0 16,0 0-16,0 0 0,0 0 0,-22 0 16,22 0-16,0 0 0,-21 0 15,21 0-15,-22 0 0,22 0 0,0 0 16,-21 0-16,-1 0 0,22 0 0,-21-21 15</inkml:trace>
  <inkml:trace contextRef="#ctx0" brushRef="#br0" timeOffset="214644.19">5143 14097 0,'0'0'0,"-21"0"0,0 21 0,0-21 16,0 0-16,0 0 15,-1 0-15,1 0 0,0 0 16,0 0-1,0 0 1,42 0 47,0 0-63,0 0 0,0 0 15,1 0-15,20-21 0,0 21 0,1 0 16,20 0-16,1 0 0,-1-21 15,22 21-15,-1 0 0,1 0 0,21-21 16,-21 21-16,20-21 0,1 21 0,0 0 16,0 0-16,-21-22 0,20 22 0,-20 0 15,21 0-15,-43 0 0,22 0 0,-21-21 16,20 21-16,-20 0 0,-22 0 0,22 0 16,-22 0-16,0 0 0,-21 0 0,22 0 15,-22 0-15,0 0 0,0 0 16,0 0-16,-42 0 47,0 21-47,0-21 0,-21 0 0,20 0 15,-20 0-15,21 22 0,-21-22 0,-1 0 16,1 0-16,-22 21 0,22-21 0,-21 0 16,-1 0-16,1 21 0,-1-21 0,1 0 15</inkml:trace>
  <inkml:trace contextRef="#ctx0" brushRef="#br0" timeOffset="-214156.95">5143 14288 0,'22'0'62,"-1"0"-62,0 0 0,0 0 0,0 0 16,22 0-16,-22 0 0,21 0 16,22 0-16,-22 0 0,21 0 0,1 0 15,21 0-15,-1 0 0,1 0 0,21-22 16,-22 22-16,22 0 0,0 0 0,0 0 15,0 0-15,0-21 0,21 21 16,-22 0-16,-20 0 0,21-21 0,-21 21 16,20 0-16,-41 0 0,21-21 0,-22 21 15,1 0-15,-22 0 0,0 0 0,1-21 16,-1 21-16,-21 0 0,0 0 0,0 0 16,1 0-16,-44 0 296,1 0-280,0 0-16,0 0 16</inkml:trace>
  <inkml:trace contextRef="#ctx0" brushRef="#br0" timeOffset="-178180.89">18500 4699 0,'0'-21'0,"0"0"15,0 0-15,0-1 16,21 1-16,-21 0 16,21 21-16,-21-21 15,21 21-15,0 21 32,-21 0-32,0 0 15,0 1-15,0-1 0,0 0 16,0 21-16,0-21 0,0 22 0,0-1 15,0 0-15,0 1 0,0-1 16,-21 0-16,21 1 0,0-1 0,0 0 16,0-20-16,-21 20 0,21-21 15,0 0-15,0 0 0,0 1 0,0-1 16,0 0-16,0-42 47,0 0-47,0-1 0,0 1 15,0 0-15,0 0 0,21-21 0,-21 20 16,0-20-16,0 0 0,21 21 0,-21-22 16,21 1-16,-21 0 0,22-1 15,-22 22-15,0-21 0,0 21 16,21-1-16,-21 1 0,21 0 0,0 0 16,-21 0-16,21 0 0,0-1 0,1 22 15,-1-21-15,0 21 0,0 0 16,0 0-16,0 0 0,1 21 15,-1 1-15,0-1 0,0 0 0,-21 0 16,21 21-16,0-20 0,-21 20 0,0 0 16,0 1-16,0-22 0,0 21 0,22 0 15,-22-20-15,0 20 0,0-21 16,0 21-16,0-20 0,0-1 0,0 0 16,0 0-16,0 0 0,0 0 15,0-42 16,0 0-15,0 0-16,0 0 0,0 0 0,0-22 16,0 22-16,0-21 0,0-1 0,21 1 15,-21 0-15,21-1 0,0-20 0,0 21 16,0 20-16,1-20 0,-1 0 0,0 21 16,0-1-16,0 1 0,22 0 15,-22 21-15,21 0 0,0 0 0,-20 0 16,20 0-16,0 21 0,-21-21 0,22 43 15,-22-22-15,0 0 0,0 21 0,0-21 16,-21 22-16,0-1 16,0 0-16,0 1 0,0-22 0,0 21 15,-21 1-15,0-22 0,0 21 0,0-21 16,21 0-16,-21 1 0,-1-1 0,1 0 16,21 0-16,0 0 0,-21 0 15,42-21 16,0-21-31,1 0 0,20 0 16</inkml:trace>
  <inkml:trace contextRef="#ctx0" brushRef="#br0" timeOffset="-177804.09">20002 4890 0,'-21'0'0,"42"0"31,1 0-31,-1-22 16,0 22-16,0-21 0,0 0 0,0 21 15,1-21-15,20 0 0,-21 0 0,0 21 16,-21-22-16,21 1 0,-21 0 16,0 0-16,0 0 15,-21 21-15,0 0 0,-21 0 16,21 0-16,-1 0 0,-20 21 15,21 0-15,-21-21 0,20 42 0,1-20 16,0-1-16,0 21 0,0-21 16,0 22-16,21-22 0,0 21 0,0-21 15,0 22-15,0-22 0,0 0 0,0 0 16,0 0-16,21 0 0,-21 1 0,42-1 16,-21-21-16,0 21 0,1-21 0,20 0 15,0 0-15,1 0 0,-1 0 16,0 0-16,1-21 0,-1 21 15,21-21-15,-20-1 0,-1 1 0,22 0 0,-22 0 16</inkml:trace>
  <inkml:trace contextRef="#ctx0" brushRef="#br0" timeOffset="-177120.95">20849 4741 0,'0'0'0,"0"-21"0,0 0 0,0 0 16,0 0-16,-21 21 15,0 0-15,0 0 16,21 21-16,0 0 0,-22 21 15,22-20-15,-21-1 0,21 21 16,0 0-16,0-20 0,0 20 0,-21-21 16,21 21-16,-21-20 0,21 20 15,0-21-15,0 0 0,0 0 0,0 1 16,0-1-16,0 0 0,0 0 16,-21-21-1,21-21 1,0 0-16,0 0 15,0-1-15,0 1 0,0 0 0,0-21 16,0 21-16,0-22 0,0 1 0,21 0 16,0-1-16,-21 1 0,21 0 15,0 20-15,1 1 0,-1-21 0,0 21 16,0 21-16,0-21 0,22 21 0,-22 0 16,21 0-16,-21 0 0,22 0 15,-22 0-15,21 21 0,0 0 0,1 0 16,-22 0-16,21 22 0,-21-22 0,1 0 15,-1 21-15,0-21 0,-21 22 16,0-22-16,0 0 0,0 0 0,0 0 16,0 1-16,-21-1 0,0 0 0,-1 0 15,1-21-15,0 0 16,0 0-16,21-21 31,0 0-31,0 0 0,0-1 0,21 1 16,0-21-16,0 21 0,1-22 0,-1 1 15,0 21-15,0-21 0,21-1 16,-20 22-16,20 0 0,0 0 0,1 0 16,-1-1-16,0 22 0,1 0 15,-1 0-15,-21 0 0,21 0 0,1 22 16,-22-1-16,0 0 0,0 0 0,0 21 16,-21-20-16,0 20 0,0-21 0,0 21 15,0 1-15,0-22 0,-21 21 0,21-21 16,-21 22-16,0-22 0,0 0 15,0 0-15,21 0 0,-22 1 0,1-1 16,0-21-16,21-21 47,0-1-47,21 1 0,0 0 16</inkml:trace>
  <inkml:trace contextRef="#ctx0" brushRef="#br0" timeOffset="-176508.23">22331 4149 0,'0'0'16,"0"-21"-16,-21-1 0,21 1 0,0 0 16,-22 21-16,22-21 15,0 42 1,0 0-16,0 0 15,0 22-15,0-1 0,0 0 16,0 1-16,0-1 0,0 22 0,0-22 16,0 0-16,0 22 0,0-22 0,0 0 15,0 22-15,-21-22 0,21 1 0,0-1 16,0 0-16,0-21 0,0 22 0,-21-22 16,21 0-16,0 0 0,-21 0 15,21 1-15,0-1 16,0-42-1,0-1 1,0 1-16,0-21 0,0 21 16,0 0-16,0-22 0,21 1 15,0 0-15,0 20 0,1-20 0,-1 21 16,0-21-16,0 20 0,0 1 0,0 0 16,22 0-16,-22 21 0,21 0 0,-21 0 15,22 0-15,-1 0 0,0 21 0,1-21 16,-22 21-16,21 22 0,-21-22 15,22 0-15,-43 21 0,0-21 0,21 22 16,-21-22-16,0 21 0,0-21 0,-21 22 16,0-22-16,-1 0 0,1 0 15,0 0-15,-21 1 0,21-1 0,-22-21 16,1 21-16,21-21 0,0 0 16,-22 0-16,22 0 0,0 0 0,0 0 15,0 0-15,-1 0 0,1 0 16,0 0-16,21-21 15,0 0 1,21 21 0,0-22-16,1 22 0,-22-21 15,42 21-15,-21 0 0,0 0 0,0-21 16</inkml:trace>
  <inkml:trace contextRef="#ctx0" brushRef="#br0" timeOffset="-175513.33">23093 4995 0,'21'0'15,"0"0"1,0-21-16,-21 0 0,21 0 16,1 0-16,-22 0 0,21-1 0,0 1 15,0-21-15,0 21 0,0-22 0,1 22 16,-22-21-16,21 21 0,0-22 15,0 22-15,0 0 0,-21 0 16,0 0-16,0 0 0,0-1 0,-21 44 31,0-1-31,0 0 16,0 0-16,-1 0 0,1 0 16,0 1-16,0 20 0,21-21 0,-21 21 15,21-20-15,-21-1 0,21 21 0,0-21 16,0 0-16,0 1 0,0-1 0,0 0 15,21 0-15,0-21 16,0 0-16,0 21 0,0-21 0,1 0 16,-1 0-16,0 0 0,21 0 15,-21 0-15,1 0 0,20-21 0,-21 21 0,0-21 16,0 0-16,1 0 0,-1-22 16,0 22-16,0 0 0,0-21 0,0 20 15,-21 1-15,0-21 0,0 21 16,0 0-16,0-1 0,0 1 15,0 0-15,22 21 32,-1 0-32,0 0 15,0 21-15,0-21 0,-21 21 16,21 1-16,-21-1 0,0 0 16,0 0-16,0 0 0,0 0 0,0 1 15,0-1-15,-21 0 16,0 0-16,21 0 0,0 0 15,0 1-15,0-1 0,0 0 16,0 0-16,0 0 16,21 0-16,0-21 0,1 0 0,-1 0 15,21 22-15,-21-22 0,22 0 0,-22 0 16,21 0-16,0 0 0,-20 0 16,20 0-16,0-22 0,1 1 0,-1 21 15,0-21-15,1 0 0,-1-21 0,-21 20 16,21-20-16,1 0 0,-22 21 0,0-22 15,21 1-15,-20 0 0,-1 20 0,0-20 16,-21 21-16,0 0 16,0 0-16,0-1 0,0 1 0,-21 0 15,0 21-15,-1 0 16,1 0-16,0 21 0,21 0 16,-21 1-16,21-1 0,0 0 0,0 0 15,0 0-15,0 0 0,0 1 16,0-1-16,21-21 0,0 21 0,0 0 15,1 0-15,-1 0 0,0-21 0,-21 22 16,21-1-16,0-21 0,0 21 0,1 0 16,-1 0-16,0-21 15,0 0-15,-21 21 16,0 1-16,0-1 16,-21-21-1,0 21-15,0-21 16,-1 0-16,1 0 0,0 0 15,0 0-15,0 21 16,0-21-16,-1 0 0,1 0 16,0 0-16,0 0 0,0 0 15,0 0-15,-22 0 0</inkml:trace>
  <inkml:trace contextRef="#ctx0" brushRef="#br0" timeOffset="-173841.19">14795 6689 0,'0'-21'0,"0"42"0,0-64 0,0 22 0,0 0 16,0 0-16,0 0 16,0 0-16,0-1 0,0 1 15,0 42 1,0 1-16,0-1 15,0 21-15,0-21 0,0 22 0,0-1 16,0 0-16,-21 22 0,0-22 0,0 0 16,0 1-16,21-1 0,0-21 15,-21 22-15,21-1 0,-22-21 0,22 0 16,0 0-16,0 1 0,0-1 0,22-21 16,-1 0-16,0 0 15,0 0-15,0-21 0,0 21 16,1-22-16,-22 1 0,21-21 0,0 21 15,0 0-15,0-1 0,0-20 16,1 21-16,-22 0 0,21 0 16,0-1-16,-21 1 0,0 0 0,21 21 15,0 0-15,-21 21 16,0 0-16,0 1 0,0-1 16,0 0-16,0 0 0,0 21 0,0-20 15,21-1-15,-21 21 0,0-21 0,22 0 16,-22 1-16,21-1 0,-21 0 15,21-21-15,0 21 0,0-21 0,0 0 16,1 0-16,-1 0 0,0 0 16,21 0-16,-21-21 0,22 0 0,-22 0 0,21-1 15,-21 1-15,22 0 0,-22-21 16,0 21-16,21-22 0,-20 22 0,-1-21 16,0-1-16,-21 1 0,0 21 0,21-21 15,-21 20-15,0-20 0,0 21 0,0 0 16,-21 21-1,0 21 1,21 0-16,-21 21 0,21-20 0,0-1 16,-22 21-16,22-21 0,0 22 0,0-22 15,0 0-15,0 21 0,0-21 0,0 1 16,22-1-16,-1 0 0,0-21 0,0 21 16,0-21-16,0 0 0,22 0 15,-22 0-15,0 0 0,21 0 0,1 0 16,-22 0-16,21-21 0,1 21 15,-1-21-15,0 0 0,-21-1 0,22-20 16,-22 21-16,21-21 0,-21-1 0,1 1 16,-1 0-16,0-1 0,0-20 0,0 20 15,0-20-15,-21 21 0,0-22 0,0 22 16,0-1-16,0 22 0,0-21 0,0 21 16,0 0-16,-21 21 31,21 42-31,-21-21 0,0 21 0,21 1 15,0-1-15,-21 0 0,0 22 0,21-22 16,-22 22-16,22-22 0,0 0 16,-21 22-16,21-22 0,-21-21 0,21 22 15,0-22-15,0 21 0,0-21 0,0 1 16,0-1-16,0 0 16,21-21-16,0 0 15,1 0-15,-1-21 0,-21 0 16,21 21-16,0-22 0,0 1 0,0 0 15,1 0-15,-22-21 0,21 20 0,0 1 16,0 0-16,-21 0 0,21 0 16,0 21-16,-21 21 15,0 0 1,0 0-16,0 0 0,0 1 0,0-1 16,0 0-16,0 0 0,0 0 15,0 0-15,0 1 0,22-1 16,-1-21-16,0 21 0,0-21 15,0 0-15,0 0 0,1 0 0,-1 0 16,0 0-16,21 0 0,-21 0 0,1 0 16,-1-21-16,0 0 0,0-1 0,0 1 15,0 21-15,1-21 0,-1-21 0,-21 21 16,21-1-16,0 1 0,-21 0 0,0 0 16,21 0-16,-21 42 31,0 0-31,0 0 15,0 0-15,0 1 0,0-1 16,0 0-16,0 0 0,0 0 0,0 0 16,0 1-16,0-1 15,21-21 1,1-21 15,-22-1-31</inkml:trace>
  <inkml:trace contextRef="#ctx0" brushRef="#br0" timeOffset="-173676.74">17018 6625 0,'-21'-21'15,"42"42"-15,-42-63 0,0 21 0,-1 0 0,1 21 16,0 0 0,0 0-16,21 21 31,0 0-31,21 0 15,0-21-15,22 21 16,-22-21-16</inkml:trace>
  <inkml:trace contextRef="#ctx0" brushRef="#br0" timeOffset="-173379.77">17907 6519 0,'0'0'0,"-21"0"15,0-21-15,-1 21 0,1 0 0,-21 0 16,21 0-16,0 0 0,-22 0 16,22 0-16,0 21 0,-21-21 0,20 43 15,1-22-15,0 0 0,0 21 0,0 1 16,0-22-16,-1 21 0,22 1 0,0-22 16,0 21-16,0-21 0,0 22 0,0-22 15,0 0-15,0 0 0,0 0 16,22 0-16,-1 1 0,0-22 0,0 0 15,0 21-15,22-21 0,-22 0 0,0 0 16,21 0-16,-21 0 0,22 0 16,-22-21-16,0 21 0,21-22 0,-20 1 15,-1 0-15,21 0 0,-21-21 0,0 20 16,22-20-16</inkml:trace>
  <inkml:trace contextRef="#ctx0" brushRef="#br0" timeOffset="-172916.87">18309 6244 0,'0'0'0,"21"-42"0,-21-43 15,0 64-15,0 0 0,0 0 16,0 0-16,-21 42 31,21 0-31,0 0 0,-21 0 0,21 22 16,0-1-16,0 0 0,0 22 0,0-22 16,0 22-16,0-22 0,-21 21 0,21-20 15,0 20-15,0-20 0,0-1 16,0 0-16,0 1 0,-21-1 0,21 0 15,0-21-15,-22 1 0,22-1 0,0 0 16,0 0-16,0 0 16,0-42 15,0 0-31,0 0 0,0 0 0,0-1 16,0 1-16,22-21 0,-1 21 0,0-22 15,0 1-15,0 0 0,0-1 0,22 1 16,-22 0-16,21 21 0,1-1 15,-22 1-15,21 0 0,0 21 0,-20 0 16,20 0-16,-21 0 0,21 21 0,-20 0 16,-1 22-16,0-22 0,0 21 0,-21 1 15,0-22-15,0 21 0,0 0 0,0-20 16,0 20-16,0-21 0,-21 0 0,0 22 16,21-22-16,-21 0 0,-1 0 0,22 0 15,-21 0-15,0-21 16,21-21 15,0 0-31,21 0 16</inkml:trace>
  <inkml:trace contextRef="#ctx0" brushRef="#br0" timeOffset="-172544.96">20108 6477 0,'0'0'0,"0"-21"0,0 0 0,0 0 16,0-1-16,0 1 0,0 0 15,21 21 1,1 0-16,-22 21 0,0 0 16,0 1-16,0 20 0,0-21 15,0 21-15,0-20 0,0 20 0,0 0 0,-22-21 16,22 22-16,-21-22 16,0 21-16,21-21 0,0 1 0,0-1 15,0 0-15,0 0 0,0 0 16,21-21-1,0 0-15,1-21 16,-1 21-16,21-21 0,0 0 0</inkml:trace>
  <inkml:trace contextRef="#ctx0" brushRef="#br0" timeOffset="-172188.01">20849 6414 0,'0'0'15,"21"-22"-15,0 1 0,-21 0 16,0 0-16,-21 21 15,0 0-15,-21 0 16,21 21-16,-22 0 0,22 0 0,0 1 16,-21-1-16,20 0 0,1 0 0,0 0 15,21 0-15,0 1 16,0-1-16,0 0 0,0 0 0,21-21 16,22 21-16,-22 0 0,0-21 0,21 22 15,-21-22-15,22 21 0,-1-21 0,-21 21 16,22-21-16,-22 21 0,0 0 0,0-21 15,0 21-15,-21 1 0,0-1 16,0 0-16,0 0 0,-21-21 16,0 21-16,0-21 15,-22 0-15,22 21 0,-21-21 0,21 0 16,-22 0-16,22 0 0,-21 0 0,21 0 16,0 0-16,-1 0 0,1 0 0,0 0 15,21-21 1,0 0-16,0 0 15,0 0-15,0 0 0</inkml:trace>
  <inkml:trace contextRef="#ctx0" brushRef="#br0" timeOffset="-171997.65">20362 6202 0,'0'0'0,"-21"0"0,-64 0 15,64 0-15,0-21 0,0 21 16,0 0 0,21-21-16,21 21 15,0-22 1,0 22-16,22 0 0,-1-21 0</inkml:trace>
  <inkml:trace contextRef="#ctx0" brushRef="#br0" timeOffset="-171368.94">22648 6160 0,'0'0'0,"-21"-22"0,21 1 0,0 0 16,0 0-16,21 0 16,0 21-16,1 0 0,-1 0 15,0 0-15,0 0 16,-21 21-16,0 21 0,0-21 15,0 1-15,0 20 0,0 0 0,0 1 16,0-22-16,0 21 0,0 0 0,0 1 16,0-22-16,0 21 0,0-21 0,0 1 15,0-1-15,0 0 0,-21 0 0,21 0 16,-21-21-16,0 0 16,21-21-1,0 0 1,0 0-16,0 0 0,0-1 0,0 1 15,0-21-15,21 21 0,0-22 0,0 1 16,0 21-16,0-21 0,1-1 0,-1 22 16,21 0-16,-21-21 0,22 20 15,-22 1-15,21 21 0,-21 0 0,22 0 16,-22 0-16,0 0 0,21 0 0,-21 0 16,1 21-16,-1 22 0,-21-22 0,0 0 15,0 21-15,0-20 0,0 20 0,0-21 16,0 21-16,0-20 0,0 20 15,-21-21-15,21 0 0,-22 0 16,22 1-16,-21-1 0,21 0 0,0 0 16,21-21 15,1 0-31,-1 0 0,0-21 0,0 0 16</inkml:trace>
  <inkml:trace contextRef="#ctx0" brushRef="#br0" timeOffset="-170564.4">23812 6138 0,'0'-21'0,"0"42"0,0-63 0,-21 42 31,0 0-31,0 21 0,0-21 16,0 21-16,-1 22 0,1-22 0,21 0 15,-21 21-15,0-20 0,0 20 0,21-21 16,-21 21-16,21 1 0,-22-22 15,22 0-15,0 21 0,0-20 0,0-1 16,0 0-16,0 0 0,22-21 0,-1 21 16,0-21-16,0 0 0,0 0 15,0 0-15,22 0 0,-22 0 0,21 0 16,-21-21-16,22 0 0,-22 21 0,0-21 16,0 0-16,0-22 0,1 22 15,-1-21-15,0 21 0,-21-22 0,0 1 16,0 0-16,0-1 0,0 1 0,0 0 15,0 20-15,0-20 0,-21 21 0,0 0 16,-1 21-16,-20-21 0,21 21 0,0 0 16,-22 0-16,22 0 0,-21 21 0,21 0 15,-22 0-15,22 21 0,0-20 16,0 20-16,0-21 0,21 21 16,0 1-16,0-22 0,0 21 0,0-21 15,21 22-15,21-22 0,-21 0 0,1 0 16,20 0-16,0 1 0,1-22 0,-1 0 0,0 21 15,1-21-15,20 0 0,-21 0 16,1 0-16,20 0 0,-20-21 16,-1-1-16,0 1 0,1 0 0,-1 0 15,0-21-15,1 20 0,-22-20 0,21 0 16,0-22-16,85-147 16,-105 147-16,-1 1 15,0-1-15,0 1 0,0 20 0,-21-20 16,0 20-16,0 1 0,0 21 0,0-21 15,0 20-15,-21 44 32,0 20-32,0-21 0,0 43 0,-1-22 15,22 0-15,-21 22 0,0-1 16,0 1-16,21-22 0,0 22 0,0-1 16,-21-21-16,21 22 0,0-22 0,-21 1 15,21-1-15,0 0 0,0 1 0,0-1 16,0-21-16,0 0 0,0 0 0,0 1 15,0-1-15,0 0 0,21 0 16,0-21-16,0 0 0,0 21 0,22-21 16,-22 0-16,0 0 0,0 0 15,0 0-15,0-21 0,22 21 16,-22-21-16,0 0 0,0 0 16,0 21-16,1-22 0,-1 1 0,0 0 15,-21 0-15,21 0 0,-21 0 16,0-1-16,0 1 0,0 0 0,0 0 15,0 0-15,0-22 0</inkml:trace>
  <inkml:trace contextRef="#ctx0" brushRef="#br0" timeOffset="-170333.53">24447 6011 0,'0'0'0,"-42"0"0,21 0 0,0 0 0,63 0 31,-21 0-31,22 0 0,-1 0 0,21 0 15,-20-21-15,20 21 0,1 0 0,-1-21 16,1 21-16,20 0 0,-20-21 16,-1 21-16,22-21 0,-43 21 0,22 0 15,-22-21-15,1 21 0,-22 0 0,0 0 16,0 0-16,0 0 0,-42 0 31,0 21-31,-21 0 0,-1-21 0,1 21 16,-22 0-16</inkml:trace>
  <inkml:trace contextRef="#ctx0" brushRef="#br0" timeOffset="-169212.79">15303 8551 0,'0'0'0,"22"0"0,-1 0 0,0-21 16,0 21-16,0 0 16,-21-21-16,21 0 15,-21 0-15,22 21 0,-22-21 16,0-1-16,0 1 0,0 0 15,0 0-15,-22 0 0,1 0 16,0-1-16,0 1 16,0 21-16,-22 0 0,22 0 15,0 0-15,-21 0 0,21 0 0,-22 0 16,1 21-16,21 1 0,-22-1 0,22 0 16,-21 0-16,21 21 0,0 1 0,-1-22 15,1 21-15,21 1 0,0-22 0,0 21 16,0-21-16,0 0 0,0 22 0,21-22 15,1 0-15,-1-21 0,0 21 0,21-21 16,1 0-16,-22 0 16,21 0-16,0 0 0,1-21 0,-1 21 0,-21-21 15,22 0-15,-1 0 0,0-1 0,-21-20 16,22 21-16,-22-21 0,21-1 16,-21 1-16,1 0 0,-1-1 0,0-20 15,0-1-15,0 22 0,-21-22 0,0 1 16,21 21-16,-21-22 0,22 22 0,-22-1 15,0 1-15,0 21 0,0 0 16,0 0-16,0 42 31,-22 0-31,22 21 0,-21 1 0,0-1 16,21 0-16,-21 1 0,21 20 0,-21-21 16,21 22-16,0-22 0,0 22 0,0-22 15,0 0-15,0 1 0,0-1 16,21 0-16,0-20 0,0-1 15,0 21-15,1-42 0,20 21 0,-21 0 16,21-21-16,-20 0 0,20 0 0,0 0 16,-21 0-16,22 0 0,-1-21 0,0 0 15,-20 0-15,20 0 0,-21 0 0,21-1 16,-20 1-16,-1-21 0,0 21 0,0 0 16,-21-22-16,0 22 0,0-21 0,0 21 15,0-1-15,0 1 0,-21 21 16,0 0-16,0 0 0,-1 21 15,1 1-15,21-1 0,-21 0 16,21 0-16,0 0 0,0 0 16,0 22-16,0-22 0,0 0 0,0 0 15,0 0-15,0 1 0,0-1 0,0 0 16,0 0-16,21-21 0,0 21 0,1-21 16,-1 0-16,0 21 0,0-21 0,0 0 15,22 0-15,-22 0 0,21 0 0,0-21 16</inkml:trace>
  <inkml:trace contextRef="#ctx0" brushRef="#br0" timeOffset="-167383.63">16891 8361 0,'0'0'0,"0"-21"0,0 0 0,0-1 0,0 1 16,-21 21 0,0 0-16,-1 0 15,1 21-15,0-21 0,21 22 0,-21 20 16,0-21-16,21 0 0,0 0 0,-21 22 15,21-22-15,-22 0 0,22 21 0,0-20 16,0-1-16,0 0 0,0 0 0,0 0 16,0 0-16,22 1 0,-1-22 0,0 0 15,0 21-15,0-21 0,0 0 16,22 0-16,-22 0 0,0-21 0,21-1 16,-20 22-16,-1-21 0,21 0 0,-21 0 15,0 0-15,1 0 0,20-22 16,-21 1-16,0 0 0,-21-1 0,21 1 15,1 0-15,-1-22 0,0 22 0,-21-22 16,21 22-16,0-22 0,0 22 0,-21 0 16,0 21-16,22-22 0,-22 22 0,21 0 15,-21 42 17,0 0-32,-21 0 0,-1 22 0,22-1 15,0 0-15,-21 1 0,0-1 0,0 0 16,21 22-16,-21-22 0,21 1 15,0-1-15,0 0 0,0 1 0,0-1 0,0 0 16,0-21-16,0 22 0,21-22 0,0 0 16,0 0-16,0 0 0,22 1 15,-22-22-15,21 0 0,1 0 0,-1 0 16,0 0-16,1 0 0,-1 0 16,0 0-16,1 0 0,-1-22 0,0 1 15,1 0-15,-1 0 0,0 0 0,-21 0 16,1-1-16,20 1 0,-42-21 0,21 21 15,-21 0-15,0-22 0,0 22 0,0 0 16,0 0-16,0-22 0,-21 22 16,0 0-16,0 21 15,-1 0-15,1 0 0,0 0 0,0 0 16,0 21-16,0 0 0,-1 1 0,1-1 16,0 0-16,21 0 0,-21 21 0,21-20 15,-21-1-15,21 0 0,0 21 16,0-21-16,0 1 0,0-1 0,0 0 15,0 0-15,0 0 0,21-21 16,0 21-16,0-21 0,0 0 16,1 0-16,-1 0 0,0-21 15,0 21-15,-21-21 0,21 21 0,0-21 16,-21 0-16,22 0 0,-1-1 0,-21 1 16,0-21-16,21 21 0,-21 0 15,0-1-15,21 1 0,-21 0 0,0 0 16,0 0-16,0 42 31,0 0-15,0 0-16,0 0 0,-21 1 0,21-1 15,0 0-15,-21 0 0,21 0 0,0 0 16,0 1-16,0-1 0,0 0 0,0 0 16,0 0-16,21-21 0,0 0 15,0 0-15,0 0 0,1 0 16,-1 0-16,0 0 0,21 0 0,1-21 15,-22 0-15,21 21 0,-21-21 16,22 0-16,-22-1 0,0 1 0,0 0 16,0 0-16,0 0 0,1-22 0,-22 22 15,21 0-15,-21 0 0,0 0 0,0 0 16,0 42 15,0 0-31,0 0 16,0 0-16,0 0 0,0 1 0,0-1 15,0 0-15,0 0 0,0 0 0,-21 0 16,21 1-16,0-1 0,0 0 0,0 0 16,0 0-16,0 0 0,21-21 31,0 0-31,0 0 0,21 0 0,-20 0 16,20 0-16,-21 0 0,21 0 0,1-21 15,-22 0-15,21 0 0,-21 21 0,22-21 16,-22 0-16,21-1 0,-21-20 0,1 21 15,-1 0-15,-21 0 0,0-22 16,21 22-16,-21 0 0,0-21 0,0 20 16,0 1-16,0 0 0,-21 21 15,0 0-15,-1 0 16,1 21-16,21 0 0,0 1 0,-21-1 16,21 0-16,0 0 0,-21 0 0,21 0 15,0 22-15,0-22 0,0 0 16,0 0-16,0 0 0,0 1 0,21-22 15,0 21-15,0 0 0,1-21 0,-1 21 16,21-21-16,-21 0 0,22 0 0,-1 0 16,0 0-16,1 0 0,20 0 0,-21 0 15,1 0-15,20 0 0,-20-21 0,-1 21 16,0-21-16,1 21 0,-1-21 16,-21-1-16,21 1 0,-20 0 0,-1 0 15,-21-21-15,21 20 0,-21 1 16,21-21-16,-21 21 0,0 0 0,0-1 0,0 1 15,0 0-15,0 0 0,-21 0 0,0 21 16,0 0-16,-1 0 0,1 0 16,0 0-16,-21 0 0,21 21 0,-22-21 15,22 21-15,-21 0 0,21 0 0,-1 22 16,1-22-16,21 0 0,0 21 0,0-20 16,0-1-16,0 0 0,0 21 0,0-21 15,0 1-15,21-1 0,1-21 16,-1 21-16,0-21 0,21 0 0,-21 0 15,1 0-15,-1 0 0,0 0 16,0 0-16,0 0 0,0-21 0,22 21 16,-43-21-16,21-1 0,0 1 0,0 0 15,0 0-15,-21 0 0,22-22 0,-1 1 16,0 0-16,-21-1 0,21-20 16,0-1-16,0 1 0,1-1 0,-22 1 15,21 21-15,0-22 0,-21 1 0,21 20 16,-21 1-16,0 21 0,0-22 0,0 22 15,0 0-15,-21 21 0,0 0 16,0 0-16,-1 21 0,1 0 16,0 1-16,-21 20 0,42 0 0,-21 1 15,-1-1-15,22 21 0,0-20 0,0 20 16,0-20-16,0 20 0,0-21 0,0 22 16,0-22-16,22 1 0,-22-1 0,21-21 15,0 21-15,0-20 0,0-1 16,0 0-16,1 0 0,-1 0 0,0-21 15,0 0-15,0 0 0,0 0 0,1 0 16,-1 0-16,0 0 0,0 0 16,0-21-16,0 0 0,1 0 0,-1 0 15,0-1-15,0-20 0,0 0 0,0 21 16</inkml:trace>
  <inkml:trace contextRef="#ctx0" brushRef="#br0" timeOffset="-166420.18">21442 7938 0,'-21'-64'16,"21"43"0,0 0-16,0 0 0,0-1 0,-22 1 0,22 0 15,0 0-15,-21 21 16,0 21 0,21 0-16,-21 0 0,21 22 15,0-1-15,0 0 0,0 1 0,-21-1 16,21 0-16,0 22 0,0-43 0,-21 21 15,21 1-15,0-22 0,0 21 0,0-21 16,0 1-16,0-1 0,0 0 16,21-21-1,0 0-15,-21-21 16,21 0-16,0-1 0,-21 1 0,21 0 16,1 0-16,-1-21 0,0 20 0,0-20 15,0 21-15,0-21 0,1 20 0,-1-20 16,0 21-16,0 0 0,0 21 15,0 0 1,-21 21-16,0 0 0,0 21 16,0-20-16,0-1 0,0 0 0,0 0 15,0 21-15,0-20 0,0-1 16,0 0-16,22-21 0,-1 21 0,0 0 16,0-21-16,0 21 0,22-21 15,-22 0-15,0 0 0,21 0 0,-21 0 16,1-21-16,20 21 0,-21-21 0,0 0 15,0 0-15,1 21 0,-1-43 0,-21 22 16,21 0-16,-21-21 0,21 21 0,-21-22 16,0 22-16,0-21 15,0 21-15,0-1 0,0 1 0,0 0 16,0 42 15,0 22-31,0-22 0,0 0 0,0 21 16,0-21-16,0 1 0,0 20 0,0-21 15,0 0-15,0 0 0,0 1 0,0-1 16,0 0-16,21 0 0,0-21 0,1 0 16,-1 21-16,0-21 15,0 0-15,0 0 0,0 0 0,1 0 0,20 0 16,-21-21-16,0 0 0,0 21 16,1-21-16,-1 0 0,-21-1 0,21 1 15,0-21-15,0 21 0,-21-22 0,21 22 16,1-21-16,-22 21 0,21 0 0,-21-1 15,21 1-15,-21 0 0,0 42 32,0 0-32,0 1 0,0-1 15,0 0-15,0 0 0,0 0 0,-21 0 16,21 1-16,0-1 0,0 0 0,0 0 16,0 0-16,0 0 15,21-42 32,-21 0-47,0 0 0</inkml:trace>
  <inkml:trace contextRef="#ctx0" brushRef="#br0" timeOffset="-166261.27">22648 7662 0,'0'-21'15,"0"42"-15,0-63 0,0 21 0,0 0 16,-21 21-16,21-21 0,-21 21 15,0 0 1,0 0-16,42 21 31,0-21-31,0 0 16</inkml:trace>
  <inkml:trace contextRef="#ctx0" brushRef="#br0" timeOffset="-165981.43">23495 7345 0,'0'0'0,"-21"0"0,0 0 0,-1 0 16,1 0-16,0 0 0,0 21 16,0 0-16,0 22 0,-1-22 15,22 21-15,-21 0 0,0 1 0,0-1 16,21 22-16,-21-22 0,21 0 0,0 22 15,-21-22-15,21 0 0,-22 1 0,22-1 16,0 0-16,0 1 0,0-22 0,0 21 16,0-21-16,0 1 0,0-1 0,0 0 15,0 0-15,0-42 32,-21 21-32</inkml:trace>
  <inkml:trace contextRef="#ctx0" brushRef="#br0" timeOffset="-165396.58">22881 7980 0,'21'0'16,"0"0"-16,1 0 0,20 0 0,0 0 0,1 0 16,20 0-16,1 0 0,-22-21 0,43 21 15,-22-21-15,22 21 0,-22-22 16,22 1-16,-22 0 0,22 0 0,-43-21 0,22 20 15,-22-20-15,1 0 0,-1-1 16,0 1-16,-21-21 0,1 20 16,-22 1-16,0 0 0,0-1 0,0 1 15,0 21-15,0 0 0,-22-1 0,1 1 16,0 21-16,0 0 0,0 0 0,0 21 16,-1 1-16,1-1 0,21 21 0,-21 0 15,21 1-15,-21-1 0,21 0 16,-21 22-16,21-22 0,0 22 0,0-22 15,0 22-15,-21-22 0,21 0 0,0 1 16,-22-1-16,22 0 0,0 1 0,0-22 16,0 0-16,0 0 0,0 0 0,0 0 15,0-42 32,0 0-47,0 0 0,0 0 0,22 0 16,-1-22-16,0 22 0,-21-21 0,21 21 15,21-22-15,-20 1 0,-1 21 0,0 0 16,21-1-16,-21 1 0,1 21 0,-1 0 16,0 0-16,0 0 0,0 0 0,0 21 15,1 1-15,-22 20 0,0-21 0,0 21 16,0-20-16,0 20 0,0-21 16,0 21-16,0-20 0,0-1 0,0 0 15,0 21-15,0-21 0,-22 1 16,22-1-16,-21 0 15,21-42 17,0 0-32,0-1 15,0 1-15</inkml:trace>
  <inkml:trace contextRef="#ctx0" brushRef="#br0" timeOffset="-164616.98">25167 7197 0,'0'0'15,"0"-85"1,0 64-16,0 0 0,21 0 0,-21-1 16,0 44-1,0-1-15,0 21 16,0 0-16,0 22 0,-21-1 0,21 1 15,0-1-15,-21 1 0,0-1 16,0 1-16,21 21 0,0-22 0,-22 1 16,22-22-16,-21 21 0,21 1 0,0-22 15,0 1-15,0-1 0,0-21 0,0 21 16,0-20-16,0-1 0,0-42 31,0-1-15,0 1-16,0-21 0,0 21 15,0-22-15,0 1 0,21 0 0,1-1 16,-22 1-16,0 0 0,21-1 0,0 22 16,0-21-16,0 0 0,0 20 0,1 1 15,-1 0-15,0 0 0,0 21 16,21 0-16,-20 0 0,20 0 0,-21 0 16,0 21-16,0 0 0,1 0 0,-1 1 15,0-1-15,-21 0 0,0 0 0,0 0 16,0 0-16,0 1 0,-21-1 0,-22 0 15,22 0-15,-21-21 0,21 21 16,-22 0-16,22-21 0,-21 22 0,0-22 16,20 0-16,-20 0 0,21 0 15,0 0-15,0 0 0,-1 0 0,1 21 16,21 0 0,0 0-16,21 0 0,-21 0 15,22 1-15,-1-22 0,0 21 0,0 0 16,0 0-16,0 0 0,1 0 0,-1-21 15,0 22-15,0-22 0,0 0 16,0 21-16,1-21 0,-1 0 16,0 0-1,0 0-15,0 0 0,0 0 0,-21-21 16,0-1-16,22 22 0,-1-21 16,0 0-16</inkml:trace>
  <inkml:trace contextRef="#ctx0" brushRef="#br0" timeOffset="-163749.14">25717 8022 0,'22'0'16,"-1"0"-1,0 0-15,0 0 16,0 0-16,0-21 0,1 21 0,20-21 16,-21 21-16,0-21 0,22 21 0,-22-21 15,0 21-15,-21-22 0,21 22 16,-21-21-16,21 0 0,-21 0 15,0 0-15,-21 21 16,0 0-16,0 0 16,0 0-16,-1 21 0,1-21 15,0 21-15,0 0 0,0 22 0,0-22 16,-1 0-16,1 0 0,0 21 0,21-20 16,0-1-16,0 0 0,0 0 0,0 0 15,0 0-15,0 1 0,0-1 16,21-21-16,0 0 15,1 0-15,-1 0 0,0 0 16,0 0-16,21 0 0,-20 0 0,20 0 16,-21-21-16,0 21 0,22-22 0,-22 22 15,0-21-15,21 0 0,-21 0 0,1 21 16,-1-21-16,0 0 0,0-1 0,0 1 16,-21 0-16,0 0 0,21 0 0,-21 0 15,0 42 32,-21 0-47,21 0 0,0 0 16,0 0-16,0 1 0,0-1 0,0 0 15,0 0-15,0 0 16,21 0-16,1-21 0,-1 0 16,0 0-16,0 0 0,0 0 15,0 0-15,1 0 0,-1 0 0,0 0 16,21 0-16,-21-21 0,1 0 15,-1 21-15,0-21 0,-21 0 0,0 0 16,21-1-16,-21 1 0,21 0 0,-21 0 16,0 0-16,0 0 0,0 42 47,0 0-32,0 0-15,0 0 0,0 22 16,0-22-16,0 0 0,0 0 15,0 0-15,-21 22 0,21-22 0,0 21 16,0 0-16,0 1 0,0-22 0,0 21 16,0 1-16,0-1 0,0 0 0,0 1 15,0-1-15,0 0 0,0 1 0,0-1 16,0-21-16,-21 21 0,0 1 0,21-1 16,-21-21-16,-1 0 0,1 1 0,0-1 15,0 0-15,0 0 0,0-21 16,-22 0-16,22 0 0,0 0 0,0 0 15,0 0-15,-1 0 0,1 0 0,0 0 16,0 0-16,0-21 0,0 0 16,-1 21-16,22-21 0,0-1 0,0 1 15,0 0-15,0 0 0,22 0 16,-1-22-16,0 22 0,21 0 0</inkml:trace>
  <inkml:trace contextRef="#ctx0" brushRef="#br0" timeOffset="-163233.43">27072 8001 0,'0'0'15,"-21"0"-15,0 0 0,0 0 16,-1 0-16,1 21 0,21 0 16,-21 1-16,0-1 0,21 0 15,0 0-15,-21 0 0,21 0 16,0 1-16,0-1 0,0 0 15,0 0-15,21-21 16,0 0-16,0-21 16,0 21-16,-21-21 15,22 0-15,-1 21 0,-21-22 0,0 1 16,0 0-16,21 0 0,-21 0 16,0 0-16,0 42 46,0 0-46,0 0 0,0 0 16,0 0-16,21 1 0,-21-1 16,0 0-16,21-21 0,0 0 0,-21 21 15,22-21-15,-1 0 0,0 0 16,0 0-16,0 0 16,0-21-16,-21 0 0,22 0 15,-22-1-15,21 1 0,-21 0 0,0 0 16,0 0-16,0 0 0,0-1 0,0 1 15,0 0-15,-21 21 47,-1 21-47,22 0 16,0 1-16,0-1 16,22 0-16</inkml:trace>
  <inkml:trace contextRef="#ctx0" brushRef="#br0" timeOffset="-162909.61">27432 8086 0,'0'0'0,"0"-21"16,0-1-1,-21 22 1,0 0-16,-1 22 16,22-1-16,-21 0 15,21 0-15,0 0 0,0 0 16,0 1-16,0-1 15,0 0-15,21-21 32,1 0-32,-22-21 15,21 21-15,-21-21 16,0-1-16,0 1 0,0 0 16,0 0-16,0 0 15,0 0 1,-21 21-16,21 21 47</inkml:trace>
  <inkml:trace contextRef="#ctx0" brushRef="#br0" timeOffset="-162565.22">27538 8065 0,'0'21'47,"0"0"-47,0 0 15,0 0 1,0 0-16,0 1 16,0-44 30,0 1-30,0 0-16,0 0 0,0 0 16,0 0-1,0-1-15,21 22 32,0 0-1,-21 22-16,21-22-15</inkml:trace>
  <inkml:trace contextRef="#ctx0" brushRef="#br0" timeOffset="-162045.02">27686 8107 0,'0'0'0,"21"0"16,0 0 0,-21-21-1,-21 21 32,0 0-47,0 21 16,0 0-16,-1-21 0,22 21 0,-21 0 15,21 1-15,0-1 16,0 0-16,21-21 47,1 0-47,-22-21 15,0 0-15,21 21 16,-21-22-16,21 1 0,-21 0 0,21 0 16,-21 0-16,0 0 0,0-22 0,21 22 15,0-21-15,-21 21 0,22-22 0,-22 1 16,21 0-16,-21 20 0,21-20 16,0 0-16,-21 21 0,0-1 0,0 1 15,0 42 1,-21 1-1,0-1-15,0 21 0,21-21 0,-22 22 16,1-22-16,0 21 0,0 0 16,0 1-16,21-1 0,0 0 0,0 1 15,0-22-15,0 21 0,0-21 16,0 22-16,0-22 0,0 0 0,0 0 16,0 0-16,0 1 0,21-22 0,0 21 15,0-21-15,0 21 0,1-21 16,-1 0-16,0 0 0,0 0 0,0 21 15,0-21-15,1 0 16</inkml:trace>
  <inkml:trace contextRef="#ctx0" brushRef="#br0" timeOffset="-160793.64">16065 9567 0,'0'-21'31,"22"21"-31,-1-21 0,-21 0 16,21 21-16,0-21 0,0 0 0,0-1 16,1 1-16,-22 0 15,21 0-15,-21 0 16,0 0-16,-21 21 15,-1 0-15,1 0 0,0 0 0,0 0 16,0 0-16,-22 0 0,22 21 0,0-21 16,-21 21-16,21 0 0,-1-21 0,1 21 15,0 0-15,0 22 0,21-22 0,-21 0 16,21 21-16,0-20 0,0 20 0,0 0 16,0 1-16,21-22 0,0 21 15,0 0-15,0-20 0,1 20 0,20-21 16,-21 21-16,0 1 0,0-22 0,1 0 15,-1 21-15,0-20 0,-21-1 16,0 0-16,0 0 0,0 0 0,-21 0 16,0-21-16,-1 0 0,1 22 15,0-22-15,-21 0 0,21 0 0,-22 0 16,22 0-16,0-22 0,0 1 0,-22 21 16,22-21-16,0 0 0,0-21 15,0 20-15,21 1 0,-21-21 0,-1 21 16,1-22-16,21 22 0,0-21 0,0 21 15,-21 0-15,21-1 0,0 1 0,-21 0 16,21 42 0,0 0-16,0 1 15,21 20-15,0-21 0,-21 21 16,21-20-16,1 20 0,-1 0 16,-21-21-16,21 1 0,0 20 0,-21-21 15,21 0-15,0 0 0,1 1 0,-1-1 16,0-21-16,21 0 0,-21 0 0,1 0 15,20 0-15,-21 0 0,21 0 0,-20 0 16,20-21-16,-21-1 0,21 1 0,-20 21 16,20-21-16,-21-21 0,0 21 0,0-1 15,1-20-15,-1 0 0,-21-1 0,21 1 16,-21 0-16,21-22 0,-21 22 16,0-22-16,0 1 0,0 21 0,0-22 15,0 22-15,0-1 0,0 22 16,0-21-16,0 21 0,0 0 15,0 42 1,0 0-16,0 21 0,0 1 0,0-1 16,0 21-16,0-20 0,0 20 0,0 1 15,0-22-15,0 22 0,0-22 16,0 0-16,0 1 0,0-1 0,0 0 16,0-21-16,21 22 0,-21-22 0,21 0 15,-21 0-15,22 0 16,-1-21-16,0-21 15,-21 0 1,0 0-16,0 0 0,0 0 16</inkml:trace>
  <inkml:trace contextRef="#ctx0" brushRef="#br0" timeOffset="-160632.73">16341 9843 0,'0'0'0,"-22"0"0,22-22 31,22 22-31,-1 0 0,0 0 16,0-21-16,0 21 0,0 0 0,22-21 16,-22 21-16,21-21 0,1 21 0,-22 0 15,21-21-15,-21 21 0,22 0 0,-22 0 16</inkml:trace>
  <inkml:trace contextRef="#ctx0" brushRef="#br0" timeOffset="-159192.56">17187 10075 0,'0'0'16,"21"0"-16,1 0 0,-1 0 16,0-21-16,0 0 15,-21 0-15,0 0 0,0 0 16,0-1-1,0 1-15,0-21 0,0 21 0,0 0 16,-21-22-16,21 22 0,-21 0 0,0 0 16,21 0-16,-22-1 0,1 22 0,0 0 15,0 0-15,0 0 0,0 22 16,-1-1-16,1 0 0,0 0 0,0 21 16,0-20-16,0 20 0,21 0 0,0-21 15,-22 22-15,22-22 0,0 0 0,0 21 16,0-20-16,0-1 0,0 0 15,22 0-15,-1-21 16,0 0-16,0 0 0,0 0 0,0 0 16,1 0-16,-1 0 0,0-21 15,0 0-15,0 0 0,0-1 0,1 1 16,-1 0-16,0 0 0,0 0 0,0 0 16,-21-22-16,0 22 0,0-21 0,0 21 15,0-1-15,0-20 0,0 21 0,0 0 16,0 0-16,0 42 31,0 21-31,0-21 16,0 0-16,0 22 0,0-22 15,0 21-15,0 1 0,0-22 0,0 21 0,0-21 16,0 22-16,0-22 0,0 0 16,0 0-16,0 0 0,21 0 0,1 1 15,-1-22-15,0 0 0,21 0 0,-21 0 16,1 0-16,20 0 0,-21-22 0,21 22 15,-20-21-15,20 0 0,-21 0 0,0 0 16,22 0-16,-22-1 0,0-20 0,0 0 16,0-1-16,0 1 0,1 0 15,-1-1-15,0-20 0,-21-1 0,21 1 16,0 21-16,0-22 0,1 1 0,-22 20 16,21 1-16,-21 0 0,21-1 0,-21 22 15,0 0-15,0 0 0,0 0 16,0 42-1,0 0-15,0 0 0,-21 21 16,0-20-16,21 20 0,0 0 0,-22 1 16,1 20-16,21-21 0,-21 22 0,21-22 15,0 22-15,0-22 0,0 0 16,0 1-16,0-1 0,0 0 0,0 1 16,0-22-16,0 0 0,0 0 0,21 0 15,0-21-15,1 22 0,-1-22 16,0 0-16,0 0 0,0 0 0,0-22 15,1 22-15,-1-21 0,0 0 16,0 0-16,0 0 0,0 0 0,1-1 16,-1 1-16,-21 0 0,0 0 0,21 0 15,-21-22-15,0 22 0,0 0 0,21 21 16,-21-21-16,0 42 31,0 0-31,0 0 0,0 1 16,0-1-16,0 0 0,0 0 0,0 0 15,0 22-15,0-22 0,0 0 16,0 0-16,0 0 0,0 0 0,21-21 0,-21 22 16,21-22-16,1 0 0,-1 21 0,0-21 15,21 0-15,-21 0 0,1 0 16,20 0-16,-21 0 0,0-21 0,22 21 16,-22-22-16,0 1 0,0 21 0,0-21 15,0 0-15,1 0 0,-1 0 0,0-22 16,0 22-16,0 0 0,0-21 0,-21 20 15,22 1-15,-1 0 0,0 0 0,0 0 16,-21 0-16,21 21 0,0 0 16,1 0-1,-22 21 1,21-21 0,-21-21 30,0-1-30,-21 22 0,-1 0-16,1 0 0,0 0 15,0 0-15,0 0 16,0 22-16,21-1 0,-22 0 0,1 0 16,21 0-16,0 0 0,-21 1 15,0-1-15,21 21 0,0-21 0,0 0 16,0 1-16,0-1 0,0 0 15,0 0-15,0 0 0,21 0 0,0-21 16,0 0-16,1 22 0,-1-22 16,0 0-16,0 0 0,0 0 0,0 0 15,1 0-15,20 0 0,-21-22 0,0 22 16,22-21-16,-22 0 0,0 21 0,0-21 16,0 0-16,0 0 0,-21-1 0,22 1 15,-22 0-15,0 0 0,21 0 16,-21 0-16,0-1 0,0 1 15,0 0-15</inkml:trace>
  <inkml:trace contextRef="#ctx0" brushRef="#br0" timeOffset="-158965.73">18986 9419 0,'0'0'0,"-21"-21"15,0 21 32,0 0 0,0 0-47,0 0 16</inkml:trace>
  <inkml:trace contextRef="#ctx0" brushRef="#br0" timeOffset="-158708.87">18013 9631 0,'0'0'16,"-21"0"-16,21 21 15,21-21-15,0-21 16,21 21-16,1-21 0,-1 21 15,0-21-15,22 21 0,-22-22 0,22 22 0,-22 0 16,0-21-16,1 21 0,-1 0 16,-21 0-16,21 0 0,-20-21 15,-44 21 17,1 21-17,0-21-15,0 21 0,0-21 16,-22 0-16</inkml:trace>
  <inkml:trace contextRef="#ctx0" brushRef="#br1" timeOffset="-149615.95">15240 11345 0,'-21'-21'0,"0"21"16,21-21-16,0 0 31,21 21 16,0 0-47,0 0 15,0 0-15,22-21 0,-22 21 0,21-21 16,-21 21-16,22-22 0,-1 22 0,0-21 16,-21 0-16,22 21 0,-22-21 0,21 0 15,-21 0-15,1 21 0,-22-22 0,0 1 16,0 0-16,0 0 0,0 0 16,-22 0-1,1 21-15,0 0 0,0-22 0,-21 22 16,20 0-16,1 0 0,-21 0 0,21 22 15,-22-22-15,22 21 0,-21 0 0,21 21 16,-22-21-16,22 1 0,0 20 0,0-21 16,0 21-16,0-20 0,21 20 15,-22-21-15,22 21 0,0-20 0,0-1 16,0 0-16,0 0 0,22 0 0,-1 0 16,21-21-16,-21 22 0,0-22 0,22 0 15,-22 0-15,21 0 0,-21 0 0,22 0 16,-22 0-16,0 0 0,0 0 15,0 0-15,1 0 16,-44 0 0,1 0-16,0 0 0,-21 21 15,-1 0-15,22-21 0,-21 21 0,0 0 16,-1-21-16,1 21 0,21 1 16,-22-1-16,22 0 0,0 0 0,0 0 15,0 0-15,0 1 0,-1-1 0,22 0 16,0 0-16,0 0 0,0 0 0,0 1 15,0-1-15,0 0 0,22-21 16,-1 21-16,0-21 0,0 0 0,0 0 16,0 21-16,1-21 0,20 0 15,0 0-15,1 0 0,-1-21 16,0 21-16,1-21 0,-1 0 0,21 21 16,-20-21-16</inkml:trace>
  <inkml:trace contextRef="#ctx0" brushRef="#br1" timeOffset="-148992.3">16171 11621 0,'0'0'0,"21"-64"16,-21 43-16,0 0 16,0 0-16,-21-1 15,0 22-15,0 0 0,0-21 0,0 21 16,-1 0-16,1 0 0,-21 0 0,0 21 16,20 1-16,1-1 0,-21 0 15,21 0-15,0 0 0,-1 0 0,1 1 0,0 20 16,0-21-16,21 0 0,0 0 15,0 1-15,0-1 0,0 0 16,0 0-16,21-21 16,0 0-16,0 0 0,1 0 0,20 0 15,-21 0-15,21 0 0,-20-21 0,20 0 16,0 21-16,-21-21 0,1-1 0,20 1 16,-21 21-16,0-21 0,-21 0 0,21 0 15,-21 0-15,22-1 0,-22 1 16,0 0-16,0 0 0,0 0 15,0 0 1,0 42 0,0 0-16,0 0 15,0 0-15,0 0 0,-22 1 0,22 20 16,-21-21-16,21 21 0,0 1 0,0-1 16,-21 0-16,21 1 0,-21 20 15,0 1-15,21-22 0,-21 22 0,-1-1 16,22 1-16,-21-1 0,21 1 0,-21-22 15,21 21-15,-21 1 0,21-22 0,-21 1 16,0 20-16,21-42 0,-22 22 0,1-22 16,0 21-16,21-21 0,-21 0 15,0 1-15,0-22 0,-1 21 16,1-21-16,0 0 0,0 0 16,0 0-16,0-21 0,-1-1 0,1 1 15,0 0-15,21 0 0,0 0 16,0 0-16,-21-1 0,21 1 15,0 0-15,0 0 0,0 0 16,0 0-16,0-1 0,0 1 16,0 0-16,0 0 0,0 0 15,21 21-15,0-21 0,0-1 0,1-20 16,-1 21-16,0 0 0,0-22 0,0 22 16</inkml:trace>
  <inkml:trace contextRef="#ctx0" brushRef="#br1" timeOffset="-148749.45">16764 11642 0,'0'0'0,"0"-21"16,0-1-16,21 22 62,-21 22-46,0-1-1,0 0 1,0 0-16,0 0 0</inkml:trace>
  <inkml:trace contextRef="#ctx0" brushRef="#br1" timeOffset="-148545.56">16764 12023 0,'0'0'0,"-21"0"0,21 21 0,-21-21 15,-1 0 1,44-21 62,-1 21-78,-21-21 0</inkml:trace>
  <inkml:trace contextRef="#ctx0" brushRef="#br1" timeOffset="-148012.83">19367 11472 0,'0'-21'0,"0"42"0,0-63 0,0 21 0,0-21 16,22 20-16,-22 1 0,0 0 0,0-21 15,0 21-15,21-1 0,-21 1 16,21 0-16,-21 0 0,21 21 16,0 0-1,-21 21-15,0 0 0,0 0 0,0 22 16,0-22-16,0 21 16,0 1-16,0-1 0,0-21 0,0 21 15,0 1-15,-21-22 0,0 0 0,21 21 16,-21-20-16,21-1 0,0 0 15,0 0-15,-21-21 0,21-21 47,0 0-47,0 0 0</inkml:trace>
  <inkml:trace contextRef="#ctx0" brushRef="#br1" timeOffset="-147657.02">19473 10943 0,'-21'0'0,"42"0"0,-63 0 0,21 0 15,0 21 1,21 1-16,0-1 16,0 0-1,21 0-15,0-21 0,0 0 16,0 0-16,0 0 15,22 0-15,-22-21 0,0 21 16,0-21-16,-21 0 0,21 21 0,-21-22 16,0 1-16,0 0 15,0 0-15,-21 21 0,21-21 16,-21 21-16,0 0 0,0 0 0,0 0 16,-1 0-16,22 21 15,-21 0-15,21 0 0,0 0 16,0 1-16,0-1 0,0 0 0,0 0 15,0 0-15,21 0 0,1 1 16,-1-1-16,0-21 0,21 21 0,-21 0 16,1-21-16</inkml:trace>
  <inkml:trace contextRef="#ctx0" brushRef="#br1" timeOffset="-147152.31">20129 11218 0,'-21'22'32,"21"-1"-17,-21 0-15,21 0 0,-21-21 16,21 21-16,0 0 0,0 22 0,0-22 16,0 0-16,0 0 0,-21 0 15,21 1-15,0 20 0,0-21 0,0 0 16,-21 0-16,21 1 0,0-1 15,0 0-15,0 0 16,0-42 15,0 0-31,0 0 0,0-1 16,0-20-16,0 21 0,21 0 16,0-22-16,0 22 0,0-21 0,-21 0 15,21-1-15,1 1 0,-1 21 16,0-22-16,21 1 0,-21 21 0,1 0 15,20 0-15,-21-1 0,21 22 16,-20 0-16,20 0 0,0 0 0,-21 0 16,1 22-16,-1-1 0,21 21 0,-21-21 15,-21 22-15,0-22 0,21 21 16,-21 0-16,0 1 0,0-22 0,0 21 16,0-21-16,0 22 0,0-22 0,0 0 15,0 0-15,0 0 0,0 1 0,0-1 16,22-21 15,-22-21-15,21-1-16,0 22 0,0-21 0</inkml:trace>
  <inkml:trace contextRef="#ctx0" brushRef="#br1" timeOffset="-146820.21">21040 10774 0,'-22'-85'16,"44"170"-16,-65-191 16,43 85-16,0 42 31,0 0-31,0 0 0,0 1 16,0-1-16,0 21 0,0 0 15,0 1-15,0-1 0,0 0 0,0 1 16,0 20-16,-21-20 0,21 20 0,0-21 15,0 22-15,-21-22 0,21 1 16,0-1-16,0 0 0,0-21 0,0 22 16,0-22-16,0 0 0,0 0 0,0 0 15,21-21-15,-21 22 0,21-22 16,0 0-16,1 0 0,-1 0 16,0-22-16,0 1 15,0 0-15,0 21 0,1-21 0,-22 0 16,21 0-16,-21-1 0,0-20 15,21 21-15</inkml:trace>
  <inkml:trace contextRef="#ctx0" brushRef="#br1" timeOffset="-146597.33">20870 11218 0,'0'0'0,"21"0"31,-21-21-31,43 21 0,-22-21 0,0 21 16,0 0-16,0 0 0,1-21 0,-1 21 16,21 0-16,-21 0 0,0-21 0,1 21 15,-1 0-15,0 0 16,0-21-16,0 21 16,-21-22-1,0 1-15,21 21 0</inkml:trace>
  <inkml:trace contextRef="#ctx0" brushRef="#br1" timeOffset="-145848.77">22923 11324 0,'0'0'0,"22"0"0,-1 0 16,0-42-1,0 21-15,-21 0 0,0-1 0,0 1 16,0 0-16,0-21 0,0 21 16,0-1-16,0 1 0,0-21 0,0 21 15,0 0-15,-21-22 0,0 22 0,21 0 16,-21 0-16,-1 21 0,1-21 0,-21 21 16,21 0-16,0 0 0,-22 0 15,22 21-15,-21 0 0,21 0 0,-22 0 16,22 0-16,-21 22 0,21-1 0,-1 0 15,-20 1-15,21-1 0,0 0 0,0 22 16,-1-22-16,1 1 0,0-1 0,21 0 16,0-21-16,0 22 0,0-22 15,0 0-15,0 0 0,21 0 16,0-21-16,1 0 0,-1 0 0,21 0 16,-21 0-16,22 0 0,-22 0 0,21 0 15,-21-21-15,22 0 0,-1 0 0,-21 0 16,21 0-16,-20-1 0,20-20 15,-21 21-15,0-21 0,0-1 0,1 1 16,-1 0-16,-21-1 0,21 1 0,0 0 16,-21 20-16,0 1 0,0 0 0,0 0 15,21 0-15,-21 42 16,0 0 0,0 0-16,0 0 0,0 1 0,0 20 15,0-21-15,0 21 0,0 1 16,0-22-16,0 21 0,0-21 0,0 22 15,0-22-15,21 0 0,-21 0 16,22 0-16,-1-21 0,-21 22 0,21-1 16,0-21-16,0 0 0,0 0 0,1 0 15,-1 0-15,0 0 0,0 0 16,0-21-16,0 21 0,1-22 0,-1 1 16,0 21-16,0-21 0,21 0 15,-20 0-15</inkml:trace>
  <inkml:trace contextRef="#ctx0" brushRef="#br1" timeOffset="-145591.39">23834 11113 0,'0'0'15,"-22"0"-15,22-22 16,22 22-1,-1 0-15,0-21 0,21 21 0,-21-21 16,1 21-16,-1 0 0,21 0 0,-21 0 16,0-21-16,1 21 0,-1 0 15,0 0 1,-21 21 15,-21-21-31,0 21 0,-1-21 0</inkml:trace>
  <inkml:trace contextRef="#ctx0" brushRef="#br1" timeOffset="-145421.49">23812 11303 0,'0'0'0,"-21"0"0,21 21 16,21-21 0,1 0-1,-1 0-15,0 0 16,0 0-16,0 0 0,0-21 0,1 21 15,-1 0-15,0 0 0,0-21 0,0 21 16,0 0-16,1 0 0,-1-21 0</inkml:trace>
  <inkml:trace contextRef="#ctx0" brushRef="#br1" timeOffset="-145081.68">24828 10710 0,'0'0'16,"-21"-21"-16,0 21 0,0 0 0,21-21 16,-21 21-1,21 21-15,-21 0 0,21 1 16,0-1-16,0 0 0,0 21 0,0-21 15,0 22-15,0-22 0,0 21 16,0 1-16,0-22 0,0 21 0,0 0 16,0-20-16,-22 20 0,22-21 0,0 21 15,-21-20-15,21-1 0,0 0 16,0 0-16,0 0 0,0 0 0,-21 1 16,42-22 15,0-22-31</inkml:trace>
  <inkml:trace contextRef="#ctx0" brushRef="#br1" timeOffset="-144580.58">25188 10816 0,'0'0'0,"-21"21"47,21 1-47,-21-1 16,21 0-16,-21 0 0,21 21 15,0-20-15,-21 20 0,-1-21 0,22 0 16,-21 22-16,21-22 0,-21 21 0,21-21 16,-21 0-16,21 22 0,0-22 0,0 0 15,0 0-15,0 0 0,21 1 16,0-22-16,0 0 0,1 0 15,20 0-15,-21 0 16,0 0-16,0 0 0,1 0 0,20-22 16,-21 22-16,0-21 0,0 0 0,1 0 15,-1 0-15,0-22 0,-21 22 16,21-21-16,0 0 0,0 20 0,-21-20 16,22 0-16,-22-1 0,0 1 0,0 0 15,0 21-15,0-22 0,0 22 0,0 0 16,-22 0-1,1 21-15,0 0 0,0 0 0,0 0 16,0 0-16,-1 21 0,1-21 0,0 21 16,0-21-16,21 21 0,-21-21 0,21 21 15,-21-21-15,21 22 16,0-1 0,21-21-1,0 0-15,0 0 16,0 0-16,0 0 0</inkml:trace>
  <inkml:trace contextRef="#ctx0" brushRef="#br1" timeOffset="-144292.23">26141 10901 0,'0'0'0,"-21"0"16,-1 0-16,22 21 93,0 0-77,0 0-16,0 1 16</inkml:trace>
  <inkml:trace contextRef="#ctx0" brushRef="#br1" timeOffset="-143997.4">26120 11324 0,'0'0'16,"-22"0"0,22 21-16,0 1 31,0-1-31,0 0 0,0 0 16,0 0-16,0 0 15,0 1-15,0-1 0,0 0 16,-21 0-16,0 0 0,0 0 0,0 1 15,0-1-15,-1 0 0,-20 0 0,21 0 16,-21 0-16,-1 1 0,1-22 0,21 21 16,-22 0-16,1-21 0,21 21 0,0-21 15,0 0-15,-1 0 0,1 0 0</inkml:trace>
  <inkml:trace contextRef="#ctx0" brushRef="#br1" timeOffset="-142429.2">16700 13166 0,'0'21'32,"0"0"-17,0 0-15,0 0 0,0 22 0,0-1 16,0 0-16,22 22 0,-22-1 0,0-20 15,0 20-15,21 1 0,-21-1 16,0 1-16,0-1 0,0-20 0,0 20 16,0 1-16,0-1 0,0-21 0,-21 22 15,-1-22-15,1 1 0,21-1 0,-21-21 16,21 21-16,-21-20 0,21-1 0,0 0 16,-21-21-1,21 21-15,0-42 16,0 0-16,0 0 0,0-1 15,0-20-15,0 0 0,0 21 16,0-22-16</inkml:trace>
  <inkml:trace contextRef="#ctx0" brushRef="#br1" timeOffset="-142140.36">16510 13483 0,'0'0'0,"-21"-63"0,-22-1 15,43 22-15,0-43 16,0 43-16,0 21 0,0 0 15,22-1-15,-1 1 0,21 0 16,-21 0-16,22 0 0,-1 21 0,0 0 16,1 0-16,-1 0 0,0 0 0,1 0 15,-22 42-15,21-21 0,-21 0 16,0 22-16,1-1 0,-22-21 0,0 22 16,0-1-16,0 0 0,-22-21 0,1 22 15,0-22-15,0 21 0,0-21 0,0 1 16,21-1-16,-22 0 0,1-21 0,0 21 15,21 0-15,0-42 32,0 0-32,21 0 15,-21 0-15,21-1 0</inkml:trace>
  <inkml:trace contextRef="#ctx0" brushRef="#br1" timeOffset="-141717.55">17251 13123 0,'0'0'0,"0"-21"0,21 0 16,0 21-16,-21 21 16,0 0-16,0 1 15,0-1-15,0 0 0,0 21 0,0-21 16,0 1-16,0 20 0,0-21 0,0 0 16,0 22-16,0-22 0,0 0 0,0 21 15,0-21-15,0 1 16,0-1-16,0 0 0,21-21 15,0 0-15,1 0 0,-1 0 0,0 0 16,0 0-16,0-21 0,0 0 0,1-1 16,20 1-16,-21-21 0,0 21 15,0 0-15,-21-22 0,0 22 0,22-21 16,-22 21-16,0-22 0,0 22 0,0 0 16,0 0-16,0 0 0,0-1 0,0 44 31,0-1-31,0 0 15,0 21-15,0-21 0,0 1 0,0 20 0,0-21 16,0 21-16,0-20 0,0-1 16,21 0-16,-21 21 0,0-21 0,0 1 15,0-1-15,0 0 16,21-21-16,0 0 0,0 0 16,0 0-16,1-21 0,-1 0 15,0-1-15,0 1 0,0-21 0</inkml:trace>
  <inkml:trace contextRef="#ctx0" brushRef="#br1" timeOffset="-140300.71">18013 12742 0,'0'0'0,"0"-42"0,0 0 0,0-1 16,0 22-16,0 0 0,0 0 0,0 0 16,-21 21-16,21 21 15,0 0-15,0 0 0,0 22 16,0-1-16,0 0 0,0 22 0,0-22 15,0 22-15,0-22 0,0 21 0,0-20 16,0 20-16,0-20 0,0-1 0,0-21 16,0 21-16,0-20 0,0 20 15,0-21-15,0 0 0,0 0 16,0-42 15,0 0-31,0 0 16,0 0-16,0 0 0,21-1 15,-21 1-15,21 0 0,0 0 0,0 0 16,0 0-16,1 21 0,-1 0 16,0 0-16,0 0 0,0 0 15,0 0-15,1 21 0,-1-21 16,0 21-16,0 0 0,0 0 16,-21 0-16,0 1 0,0-1 0,0 0 15,0 0-15,0 0 0,0 0 0,0 1 16,-21-22-16,0 21 0,0 0 0,0-21 15,-1 21-15,1-21 16,0 0-16,0 0 0,-21 0 0,20 0 16,1 0-16,0 0 0,0 0 15,0 0-15,42 0 47,-21 21-47,21-21 0,0 0 16,0 0-16,1 0 0,20 0 0,-21 0 15,0 0-15,22 0 0,-22 0 0,21 0 16,-21 0-16,22-21 0,-22 21 0,21-21 16,-21 0-16,0 21 0,1-21 15,-1-1-15,21 1 0,-21 0 16,0 0-16,1-21 0,-1 20 0,0-20 16,0 0-16,0-22 0,0 22 0,1-22 15,-1 22-15,0-21 0,0-1 0,0 22 16,0-1-16,1 1 0,-1 0 15,-21-1-15,0 22 0,0 0 0,0 42 32,-21 22-32,21-22 15,0 21-15,-22 0 0,22 1 16,-21-1-16,21 0 0,0 1 0,0-1 16,0 0-16,-21 1 0,21-1 0,0 0 15,0 1-15,0-22 0,0 21 16,0-21-16,0 22 0,0-22 0,0 0 15,21 0-15,0 0 16,1 1-16,-1-22 0,0 0 16,0 0-16,0 0 0,0 0 0,1 0 15,-1 0-15,0-22 0,0 1 0,0 0 16,-21 0-16,0 0 0,21 0 0,1-1 16,-22 1-16,0 0 0,0-21 15,21 21-15,-21-1 0,0 1 0,21 0 16,-21 0-16,0 42 31,0 0-31,21 0 16,-21 1-16,0-1 0,21 0 15,-21 0-15,0 0 0,0 0 16,0 1-16,21-22 0,-21 21 0,22-21 16,-1 21-16,0-21 15,0 0-15,0 0 0,0 0 16,1 0-16,-1-21 0,0 21 15,0-21-15,0-1 0,22 22 0,-43-21 16,21 0-16,0 0 0,0 0 0,0 0 16,0-22-16,1 22 0,-1 0 0,-21 0 15,21 0-15,0 21 0,0-22 16,0 1-16,1 21 16,-1 0-16,-21 21 31,0-42 31,0 0-62,0 0 16,-21 21-16,-1 0 16,1 0-16,0 0 15,0 21-15,0 0 0,0-21 16,-1 43-16,1-22 0,0 0 0,0 21 15,0-21-15,0 22 0,21-22 0,0 0 16,-22 21-16,22-20 0,0-1 16,0 0-16,0 0 0,22 0 0,-1 0 15,21-21-15,-21 22 0,0-22 16,1 0-16,-1 0 0,21 0 0,-21 0 16,0 0-16,1-22 0,20 1 0,-21 21 15,0-21-15,0 21 0,1-21 0,-1 0 16,-21 0-16,21 21 0,-21-22 15,21-20-15,-21 21 0,0 0 16,21 0-16,-21-1 0</inkml:trace>
  <inkml:trace contextRef="#ctx0" brushRef="#br1" timeOffset="-140088.83">19410 12806 0,'0'0'0,"-43"21"0,-62-21 16,83 0-16,1 0 0,42 0 47,1 0-47,-1 0 0,0 0 15,0 0-15,0 0 0,22-21 0,-22 21 16</inkml:trace>
  <inkml:trace contextRef="#ctx0" brushRef="#br1" timeOffset="-139517.16">21188 12848 0,'0'0'0,"0"-21"0,0 0 15,21 0-15,0 0 0,0 21 16,0 0-16,1 0 0,-1 0 16,0 21-16,21 0 0,-21 0 0,1 21 15,-1-20-15,0 20 0,0 0 16,0 1-16,0-22 0,1 21 0,-22 0 16,21 1-16,-21-22 0,0 0 0,0 21 15,0-20-15,0-1 0,0 0 0,0 0 16,0 0-16,0-42 47,0 0-47,21 0 0,0 0 15,-21-1-15,21 1 0,0-21 0,1 21 16,-1-22-16,0 1 0,0 0 0,0-1 16,0 1-16,-21 0 0,22-1 15,-1 1-15,0 0 0,0 21 0,-21-22 16,0 22-16,0 0 0,0 42 31,0 0-31,0 0 16,0 1-16,0-1 0,0 0 0,0 0 15,21-21-15,-21 21 0</inkml:trace>
  <inkml:trace contextRef="#ctx0" brushRef="#br1" timeOffset="-139085.4">22267 12933 0,'0'0'0,"0"-21"0,-21 21 0,0 0 15,21-21-15,-21 21 0,0 0 16,-1 0-16,1 0 0,0 0 16,0 21-16,21 0 0,-21 0 15,0 0-15,21 0 0,-22 1 0,22 20 16,-21-21-16,0 0 0,21 22 0,0-22 15,0 21-15,0-21 0,0 0 16,0 1-16,0-1 0,0 0 16,0 0-16,21-21 0,0 0 0,1 21 15,20-21-15,-21 0 0,0 0 0,0 0 16,22 0-16,-22-21 0,0 0 0,21 21 16,-20-21-16,-1 0 0,0-1 0,0 1 15,0 0-15,-21 0 0,0 0 16,21-22-16,-21 22 0,0-21 0,0 0 15,0-1-15,0 22 0,0-21 0,0 21 16,0-1-16,-21 1 0,0 21 16,0 0-16,0 0 15,0 21-15,-1 1 16,1-1-16,0 0 0,21 0 0,0 21 16,-21-20-16,21-1 0,0 0 0,0 0 15,0 0-15,0 0 16</inkml:trace>
  <inkml:trace contextRef="#ctx0" brushRef="#br1" timeOffset="-138820.56">22818 12891 0,'0'0'15,"-22"21"1,22 0-1,0 0-15,0 0 0,-21 0 16,21 1-16,-21-1 0,21 0 0,0 0 16,0 0-16,0 0 0,-21 1 0,21-1 15,0 0-15,0 0 0,0 0 16,0-42 31,0 0-47,21 0 0,-21 0 15</inkml:trace>
  <inkml:trace contextRef="#ctx0" brushRef="#br1" timeOffset="-138645.66">22818 12658 0,'-22'-21'15,"44"42"-15,-65-42 0,22 21 16,42 0 15,0 0-15,1 0-16,-1 0 0,0 0 15,0 0-15</inkml:trace>
  <inkml:trace contextRef="#ctx0" brushRef="#br1" timeOffset="-138033.02">23580 12954 0,'0'0'0,"0"-21"0,-22 21 0,22-21 15,-21 0-15,21-1 0,0 1 0,-21 21 16,0-21-16,0 0 0,0 21 15,-1 0-15,22-21 0,-21 21 16,0 0-16,0 0 0,0 21 0,0-21 16,-1 21-16,1 0 0,0 22 0,21-22 15,-21 0-15,21 21 0,-21-21 0,0 22 16,21-22-16,0 21 0,0-21 16,0 1-16,0-1 0,0 0 0,0 0 15,0 0-15,21-21 0,0 0 16,0 0-16,21 0 0,-20 0 0,-1 0 15,0 0-15,21 0 0,-21-21 16,1 0-16,20 21 0,-21-21 16,0 0-16,0-1 0,1 1 0,-1 0 15,0 0-15,0-21 0,0-1 0,-21 1 16,21 0-16,1-1 0,-1 1 16,0 0-16,0-22 0,0 22 0,0-22 15,-21 22-15,22 0 0,-1-1 0,-21 1 16,21 21-16,-21-22 0,0 22 15,0 0-15,0 42 16,-21 0-16,0 1 16,-1-1-16,1 21 0,0 0 0,21-20 15,-21 41-15,0-21 0,21 1 0,-21-1 16,21 22-16,0-22 16,0 0-16,0 22 0,0-43 0,0 21 15,0 1-15,0-22 0,0 21 0,0-21 16,0 0-16,0 1 0,21-22 0,-21 21 15,0 0-15,21-21 16,0 0-16,0 0 0,0 0 16,1-21-16,-22 0 0</inkml:trace>
  <inkml:trace contextRef="#ctx0" brushRef="#br1" timeOffset="-137401.37">24701 12933 0,'0'0'0,"43"0"15,-22-21-15,0 0 0,0-1 16,-21 1-16,21 0 0,-21 0 16,0 0-16,0 0 0,0-1 15,0 1-15,0 0 0,0 0 0,0 0 16,0 0-16,0-1 0,-21 22 16,0 0-16,0 0 0,0 0 15,0 0-15,-1 22 0,-20 20 0,21-21 16,-21 0-16,20 22 0,1-1 0,-21 0 15,21 1-15,0-22 0,-1 21 0,22-21 16,0 22-16,0-22 0,0 0 16,0 0-16,0 0 0,0 0 15,0 1-15,22-22 0,-1 0 0,0 0 16,21 0-16,-21 0 0,1 0 0,20 0 16,-21 0-16,0-22 0,0 1 0,1 21 15,-1-21-15,0 0 0,0 0 16,0 0-16,-21-1 0,21-20 0,1 21 15,-22-21-15,21 20 0,-21-20 0,0 21 16,21 0-16,-21 0 0,0-1 16,21 22-16,-21 22 15,0-1-15,0 0 0,0 0 16,0 21-16,0-20 0,0 20 0,0-21 16,-21 0-16,21 22 15,0-22-15,0 0 0,0 0 0,0 0 16,0 0-16,0 1 0,21-1 15,-21 0-15,21-21 0,0 0 16,1 0 0,-1 0-16,-21-21 0,21 21 0,0-21 15</inkml:trace>
  <inkml:trace contextRef="#ctx0" brushRef="#br1" timeOffset="-136328.65">25336 12446 0,'0'-21'16,"0"42"-16,0-84 0,0 41 0,0 1 16,0 42 15,0 1-31,0-1 0,22 21 16,-22-21-16,0 22 0,0-22 0,0 21 15,0 0-15,0 1 0,0-1 0,0 0 16,0 1-16,0-1 0,-22 0 15,22 1-15,-21-22 0,0 21 0,21-21 16,0 22-16,-21-22 0,21 0 0,-21-21 16,21 21-16,0 0 15,0-42 17,21 0-17,0 0-15,-21 0 0,21 0 0,0-1 16,-21 1-16,22 0 0,-1-21 15,0 21-15,0-1 0,0 1 0,0 0 16,1 21-16,-1-21 0,0 0 0,0 21 16,0 0-16,0 0 0,1 0 15,-1 21-15,0 0 0,0-21 16,-21 21-16,0 0 0,0 1 0,0-1 16,0 0-16,0 0 15,0 0-15,0 0 0,0 1 0,-21-22 16,0 21-16,0 0 0,-1-21 15,1 21-15,0-21 0,-21 21 0,21-21 16,-1 0-16,1 0 0,-21 21 0,21-21 16,0 0-16,-1 0 15,1 0-15,0 0 0,21 22 32,21-22-1,0 0-31,-21 21 0,22-21 0,-1 0 15,0 0-15,0 0 0,0 0 16,0 0-16,22 0 0,-22 0 0,0 0 16,0 0-16,0-21 0,1 21 15,20-22-15,-21 22 0,0-21 0,0 0 16,1 0-16,-1 0 0,0 0 0,0-1 16,0-20-16,0 21 0,1-21 0,-1 20 15,21-20-15,-21 21 0,0 0 16,1-22-16,-1 22 0,0 21 0,0-21 15,0 21-15,0 0 16,1 0-16,-22 21 16,0 0-16,0 1 15,0-1-15,0 0 16,0 0-16,0 0 16,0-42 30,0 0-46,0 0 16,0 0-16,0-1 16,0 1-16,0 0 0,-22 21 15,1 0 1,0 0-16,0 0 0,0 21 16,0 0-16,-1 1 0,1 20 15,0-21-15,-21 0 0,42 22 16,-21-22-16,-1 0 0,22 21 0,-21-21 15,21 1-15,0-1 0,0 0 0,0 0 16,0 0-16,0 0 16,0 1-16,21-1 0,1-21 15,-1 0-15,0 0 0,0 0 16,0 0-16,0 0 0,1 0 0,-1 0 16,0 0-16,0 0 15,0 0-15,0-21 0,1-1 16,-1 22-16,0-21 0</inkml:trace>
  <inkml:trace contextRef="#ctx0" brushRef="#br1" timeOffset="-136009">26670 12594 0,'0'0'0,"0"-21"0,-21 21 16,0 0-16,-1 0 0,1 0 16,21 21-16,-21 0 0,0 1 15,21-1-15,-21 21 0,21 0 16,0-20-16,-21 20 0,-1 0 16,22-21-16,-21 22 0,21-1 0,0-21 15,0 22-15,0-22 0,0 0 0,0 0 16,0 0-16,0 0 0,0 1 15,21-22-15,1 0 16,-1 0-16,0 0 0,0 0 16,0 0-16,0 0 15,1-22-15,-1 1 0,0 0 16</inkml:trace>
  <inkml:trace contextRef="#ctx0" brushRef="#br1" timeOffset="-135692.03">27157 12573 0,'0'0'0,"0"-21"16,21 21-16,0 0 16,0 0-16,0 0 0,1 0 15,-1 0-15,0 0 0,0 0 16,-21 21-16,21 0 0,0 0 15,-21 1-15,0 20 0,22-21 0,-22 21 16,0-20-16,0 20 0,0 0 16,0-21-16,-22 22 0,1-1 0,0-21 15,0 22-15,21-22 0,-21 0 0,0 21 16,-1-21-16,22 1 0,-21-22 16,0 21-16,0 0 0,0-21 15,0 21-15,-1-21 0,1 0 16,0 0-16,0 0 0,0 0 0,0 0 15,-1 0-15</inkml:trace>
  <inkml:trace contextRef="#ctx0" brushRef="#br1" timeOffset="-135041.2">23347 14118 0,'0'0'15,"0"-21"-15,-21 21 0,-1 0 0,1-21 16,0 21-16,0 0 0,0 0 0,0-21 15,-1 21-15,1 0 0,-21-21 0,21 21 16,0 0-16,-22 0 0,22 0 16,0 0-16,0 0 0,0 21 0,-1-21 15,22 21-15,0 0 16,22-21-16,-1 21 16,0-21-16,21 21 0,-21-21 0,22 22 15,-22-1-15,0 0 0,21-21 16,-20 21-16,-1 0 0,0 0 0,-21 1 15,0-1-15,0 0 16,0 0-16,-21-21 0,-22 21 0,22 0 16,-21-21-16,21 0 0,-22 22 15,22-22-15,0 0 0,0 0 0,0 0 16,0 0-16,21-22 16,21 22-1,0 0-15,0-21 0,0 21 0,22 0 16,-22 0-16,0 0 0,21 0 15,-21 0-15,1 21 0,-1 1 0,0-22 16,0 21-16,-21 21 0,0-21 0,0 0 16,0 1-16,0 20 0,0 0 0,0-21 15,0 22-15,0-1 16,0-21-16,-21 22 0,21-22 0,-21 21 16,21-21-16,0 0 0,0 1 0,0-1 15,0 0-15,0 0 0,0 0 0,21-21 16,0 21-16,0-21 0,0 0 15,1 0-15,-1 0 0,0 0 16,0-21-16</inkml:trace>
  <inkml:trace contextRef="#ctx0" brushRef="#br1" timeOffset="-134704.75">23072 15282 0,'0'0'0,"-43"22"0,-63 20 16,85-21-16,0-21 16,0 0-16,42 0 31,21 0-31,1 0 0,-1 0 0,0 0 16,22 0-16,-1 0 0,1 0 0,-1-21 15,22 21-15,-21-21 0,20 21 16,1 0-16,0-21 0,-22 21 0,22 0 15,-22 0-15,1-22 0,-22 22 0,0 0 16,-20 0-16,20 0 0,-21 0 16,-42 0 15,0 0-31,-22 0 0,22 0 16,0 0-16,-21 0 0,21 22 0,-22-22 15,1 21-15,0-21 0,-1 21 0,-20 0 16,-1-21-16,1 21 0</inkml:trace>
  <inkml:trace contextRef="#ctx0" brushRef="#br1" timeOffset="-134444.75">22796 15642 0,'0'0'15,"-42"21"-15,21-21 0,0 22 0,0-1 16,21 0-16,21-21 16,21 0-16,0 0 0,1 0 15,-1 0-15,22 0 0,-1 0 0,22 0 16,-22 0-16,1 0 0,-1-21 15,1 21-15,20-21 0,-20 21 0,-1-22 16,1 22-16,-1-21 0,-20 21 0,20 0 16,-20-21-16,-1 21 0,-21 0 0,0-21 15,0 21-15,1 0 0,-44 0 47,1 0-47,0 0 0,-21 0 0,21 0 0,-22 21 16,1-21-16,0 21 0,-1-21 15,1 21-15</inkml:trace>
  <inkml:trace contextRef="#ctx0" brushRef="#br1" timeOffset="-134225.27">22966 15981 0,'-21'21'0,"402"-254"0,-805 487 0,488-296 0,-149 105 0,64-41 16,0-22-16,21 21 0,0 0 15,21-21-15,21 0 16,-21 0-16,22 0 0,20-21 0,-20 21 15,-1-21-15,21-1 0,1 22 16,-22-21-16,22 21 0,-22 0 16,22 0-16,-22-21 0,21 21 0,-20 0 15,-1 0-15,-21 0 0,22-21 0,-22 21 16,-42 0 15</inkml:trace>
  <inkml:trace contextRef="#ctx0" brushRef="#br1" timeOffset="-133693.37">23410 16912 0,'0'0'0,"0"21"16,0-42 31,0 0-32,-21 21 17,0 0-32,0 0 15,0 0-15,-1 21 0,-20-21 0,0 21 16,21 1-16,-22-22 0,22 21 0,-21 0 15,21 0-15,-1 21 0,1-20 16,0-1-16,21 0 0,-21 0 0,21 0 16,0 0-16,0 1 0,0-1 0,21-21 15,0 21-15,0 0 0,1-21 0,-1 21 16,0-21-16,0 21 0,21-21 16,-20 0-16,-1 0 0,0 0 0,0 22 15,0-22-15,-21 21 16,0 0-1,0 0-15,0 0 0,-21-21 16,0 21-16,0 1 0,0-22 16,-1 21-16,1 0 0,0 0 0,0 0 15,0-21-15,0 21 0,-1 1 0,22-1 16,-21-21-16,0 0 16,0 0-1,0-21 1,21-1-16,0 1 0,0 0 15,0 0-15</inkml:trace>
  <inkml:trace contextRef="#ctx0" brushRef="#br1" timeOffset="-130957.2">17653 11726 0,'0'0'0,"-21"0"0,0 0 0,-1 0 16,1 0-16,-21 0 0,21 0 0,0 0 16,-1 0-16,44 0 31,-1 0-31,0 22 0,21-22 16,22 0-16,-22 0 0,22 0 15,-1 0-15,1 0 0,-1 0 0,1 0 16,20 0-16,-20 0 0,20-22 0,1 22 15,-21-21-15,20 21 0,-20-21 0,-22 21 16,22 0-16,-22-21 0,0 21 0,-21 0 16,1 0-16,-1-21 0,-21 0 47,-21 21-47,-1 0 0,1 0 15,0 0-15,0 0 0,0-22 0,0 22 16,-1 0-16,1-21 0</inkml:trace>
  <inkml:trace contextRef="#ctx0" brushRef="#br1" timeOffset="-130664.71">18034 11261 0,'0'0'0,"0"-21"0,0-1 0,0 1 16,0 42 15,21 1-31,0-1 0,0 0 0,1 21 16,20 1-16,0-1 0,1 0 0,-22 1 15,21-1-15,0 0 0,1 1 0,-22-1 16,21 0-16,-21-21 0,1 1 16,-1 20-16,0-21 0,-21 0 0,0 0 15,0 1-15,0-1 0,0 0 16,-21-21-1,0-21 1,21 0-16,0-1 16</inkml:trace>
  <inkml:trace contextRef="#ctx0" brushRef="#br1" timeOffset="-130452.83">18605 11324 0,'0'-21'0,"0"42"0,0-84 0,0 20 0,0 22 16,0 0-16,0 0 0,0 42 15,0 0 1,-21 0-16,0 22 0,-21-1 0,21 0 16,-22 22-16,1-22 0,0 22 0,-1-22 15,1 0-15,0 1 0,-1 20 0,1-20 16,0-1-16,20 0 0,-20 1 16,21-22-16,0 21 0,0-21 0,21 22 15,0-22-15,0 0 0,0 0 16,21-21-16</inkml:trace>
  <inkml:trace contextRef="#ctx0" brushRef="#br1" timeOffset="-129833.18">20320 13039 0,'0'0'0,"-21"0"0,0 21 15,21 0 1,21-21-1,0 0-15,0 0 0,21 0 0,-20 0 16,41 0-16,-21 0 0,1 0 0,20 0 16,1 0-16,-22 0 0,22 0 0,-22-21 15,21 21-15,-20-21 0,-1 21 0,0 0 16,-20 0-16,-1 0 0,0 0 16,-21-21-16,0-1 15,-21 22-15,0 0 16,-1-21-16</inkml:trace>
  <inkml:trace contextRef="#ctx0" brushRef="#br1" timeOffset="-129532.83">20426 12637 0,'0'0'15,"-21"0"-15,-1 0 0,1 0 0,21-22 16,0 44-1,0-1-15,0 0 0,0 0 16,21 21-16,1 1 0,41 84 16,-21-64-16,-20-20 15,-1-1-15,21 0 0,-21 1 0,22-1 16,-22 0-16,0-21 0,0 22 16,0-22-16,0 21 0,1-21 0,-1 1 15,0-1-15,-21 0 0,21 0 0,-21 0 16,21 0-16,0-21 15,-21-21 1,0 0 0,0 0-16,0 0 0</inkml:trace>
  <inkml:trace contextRef="#ctx0" brushRef="#br1" timeOffset="-129277.98">20891 12891 0,'0'0'0,"0"-43"0,-21-105 16,21 106-1,0-1-15,0 22 0,0 0 0,0 0 16,0 42 0,0 21-16,0 1 0,0-1 15,0 22-15,0-1 0,0 1 0,-21-1 16,0 1-16,0-1 0,0 1 16,-1-1-16,1 1 0,0-22 0,-21 21 15,21 1-15,-1-22 0,-20 1 0,21 20 16,-21-21-16,20-20 0,1 20 0,0 0 15,0-21-15,21 1 0,-21-1 0,21 0 16,21-21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543E-3968-46F0-982D-421F4B28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16617-5B23-40A4-AF54-D028D7F24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1CBEC-042F-487E-AFAF-6282F186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BFC5-ABA9-4F9F-A686-5D3EEF34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E5D6-A11D-4950-94A7-A27327A2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ABDA-5414-4967-9EF2-3136FC83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6EE0C-922E-489E-836B-20E54B0E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A842-24BA-4335-A668-CD94546D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2091-EBF4-40D4-98E9-D885A71C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B752-FA9F-47B4-A759-06611AA2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56CA3-7020-4D7B-A95B-22C1CE139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8DEF9-E424-42E8-AAA1-CDAA55454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E888-DB44-4A9A-A51E-281ADD38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8584-A23B-4E37-9D22-8059353A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801E-D6AB-42E8-B41E-CED21F1B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AA3E-179C-4249-A8F1-38631586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F784-7405-46BF-9811-729EEBEE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4E9CB-4494-4E08-8D57-FCC4C03A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DDFC-7BEE-4CCD-A310-1197AAAA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0BE9-5952-4C1A-8E53-3C3004D8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4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6E44-6565-4535-95BF-8D422952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27DF2-07E5-49F0-A073-02B589EA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38CD-4FF9-424C-A01C-8EA6C4D6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93D6-C1CB-436A-8626-39BF24F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74349-7A71-4352-BDC5-94F130C6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0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F4C1-89F1-4D8E-84E0-F4BCEBB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9B61-A4D2-4EE5-9FF0-C8497088D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BDE26-328D-4095-9852-9BE43806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26817-FAA3-4D6B-BB24-65D6110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0D715-B4AB-4596-8A84-763728E0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FA66-91F0-4CBA-A1A9-8BF15184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8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BEB-FBFD-47B0-A344-22A2F1B2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84A0-E850-44E4-8C95-F22DBCA8B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DCBAE-B049-47F4-80E9-7017B181A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B171A-252B-41EE-944C-508AFC8D0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BC108-4BE7-47E8-AD82-F72EA80E1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AF984-E99A-4FB5-9400-70215B97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8FE3E-3468-4E15-9B65-A77BE6B2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063AA-EDFE-421A-9240-EF59AB33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1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2861-3013-4CD3-B24B-CB49261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FD277-D6A8-4769-9D1A-01517CCF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3775-5B72-49D4-BE9E-32F21BAD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E6716-1453-4F72-9D54-42AAE9B6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56736-31BA-4E09-BBCA-0C21C7AF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89DFA-B0CA-4CA5-820A-0D260C5E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53E79-BBDB-472C-A996-1E269B6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F0E0-F296-40B7-B49A-C8F71289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35D3-AEB6-46D9-B35C-3EB2D45F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0BE1-3EFF-4CA5-B4B4-B0AC96EC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F4E58-0E54-47B0-BB73-8E7DD2F0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A7617-33FC-424A-AE5D-84F39FC1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62211-E8DB-4A75-94BD-42D29A86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CE6-E353-45AD-9CA0-8FFC7D85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AD099-FD09-4820-89D8-F9814A982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684C-5A2C-489C-AA1C-93EC1824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810C1-5EC1-4CCE-B74E-E9158569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5CC0B-3243-4CDA-88CA-C992B239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3C9E1-5E00-432D-8105-709A8DE1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1765B-FF34-4B54-823A-1B39C230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FF38-B49D-4F4C-B5D0-A8F83679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C6D6-2BF3-4FBB-A543-8ECCC29E8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A9A4-07DE-48E0-8399-6231D0F1C1F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0478-5130-440B-8DBE-5268AF290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2FE0-03C6-49B5-96D4-771CF10C1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71A3-0DF7-48A3-8B8B-458E8942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08224B-F549-442E-B742-DD5C444B21CE}"/>
                  </a:ext>
                </a:extLst>
              </p14:cNvPr>
              <p14:cNvContentPartPr/>
              <p14:nvPr/>
            </p14:nvContentPartPr>
            <p14:xfrm>
              <a:off x="289440" y="182880"/>
              <a:ext cx="7948080" cy="378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08224B-F549-442E-B742-DD5C444B2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73520"/>
                <a:ext cx="7966800" cy="38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48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37E935-6CC6-4C49-9517-4610611A76BF}"/>
                  </a:ext>
                </a:extLst>
              </p14:cNvPr>
              <p14:cNvContentPartPr/>
              <p14:nvPr/>
            </p14:nvContentPartPr>
            <p14:xfrm>
              <a:off x="7560" y="0"/>
              <a:ext cx="995220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37E935-6CC6-4C49-9517-4610611A76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997092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09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53BE39-CBF1-446A-BEA6-4113AB702524}"/>
                  </a:ext>
                </a:extLst>
              </p14:cNvPr>
              <p14:cNvContentPartPr/>
              <p14:nvPr/>
            </p14:nvContentPartPr>
            <p14:xfrm>
              <a:off x="221040" y="343080"/>
              <a:ext cx="8748000" cy="547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53BE39-CBF1-446A-BEA6-4113AB7025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33720"/>
                <a:ext cx="8766720" cy="54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31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73078E-4DDA-406F-8486-D9A614A36D06}"/>
                  </a:ext>
                </a:extLst>
              </p14:cNvPr>
              <p14:cNvContentPartPr/>
              <p14:nvPr/>
            </p14:nvContentPartPr>
            <p14:xfrm>
              <a:off x="563760" y="274320"/>
              <a:ext cx="842832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73078E-4DDA-406F-8486-D9A614A36D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264960"/>
                <a:ext cx="844704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41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60D86D-F14A-49AB-9570-4465FAECF0ED}"/>
                  </a:ext>
                </a:extLst>
              </p14:cNvPr>
              <p14:cNvContentPartPr/>
              <p14:nvPr/>
            </p14:nvContentPartPr>
            <p14:xfrm>
              <a:off x="68400" y="129600"/>
              <a:ext cx="953316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60D86D-F14A-49AB-9570-4465FAECF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20240"/>
                <a:ext cx="955188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4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E797C7-E926-4945-8CE0-AD7815CCA03E}"/>
                  </a:ext>
                </a:extLst>
              </p14:cNvPr>
              <p14:cNvContentPartPr/>
              <p14:nvPr/>
            </p14:nvContentPartPr>
            <p14:xfrm>
              <a:off x="365760" y="0"/>
              <a:ext cx="11194200" cy="555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E797C7-E926-4945-8CE0-AD7815CCA0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-9360"/>
                <a:ext cx="1121292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57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6CC9F0-B1C2-4B6C-9496-BC050D855875}"/>
                  </a:ext>
                </a:extLst>
              </p14:cNvPr>
              <p14:cNvContentPartPr/>
              <p14:nvPr/>
            </p14:nvContentPartPr>
            <p14:xfrm>
              <a:off x="449640" y="83880"/>
              <a:ext cx="7742160" cy="321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6CC9F0-B1C2-4B6C-9496-BC050D8558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74520"/>
                <a:ext cx="7760880" cy="32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74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64CF10-3AB8-4220-BF85-6C02A7A641DD}"/>
                  </a:ext>
                </a:extLst>
              </p14:cNvPr>
              <p14:cNvContentPartPr/>
              <p14:nvPr/>
            </p14:nvContentPartPr>
            <p14:xfrm>
              <a:off x="571320" y="182880"/>
              <a:ext cx="4336200" cy="57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64CF10-3AB8-4220-BF85-6C02A7A64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73520"/>
                <a:ext cx="435492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86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8DB663-B340-4D11-B679-1CF742B2C51C}"/>
                  </a:ext>
                </a:extLst>
              </p14:cNvPr>
              <p14:cNvContentPartPr/>
              <p14:nvPr/>
            </p14:nvContentPartPr>
            <p14:xfrm>
              <a:off x="777240" y="167760"/>
              <a:ext cx="6431760" cy="559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8DB663-B340-4D11-B679-1CF742B2C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58400"/>
                <a:ext cx="6450480" cy="56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04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FFB5E7-57E6-49F8-9F1B-884EB1D4B78F}"/>
                  </a:ext>
                </a:extLst>
              </p14:cNvPr>
              <p14:cNvContentPartPr/>
              <p14:nvPr/>
            </p14:nvContentPartPr>
            <p14:xfrm>
              <a:off x="152280" y="213480"/>
              <a:ext cx="949500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FFB5E7-57E6-49F8-9F1B-884EB1D4B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04120"/>
                <a:ext cx="951372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84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324979-9200-400C-9DE4-540B970FFAB1}"/>
                  </a:ext>
                </a:extLst>
              </p14:cNvPr>
              <p14:cNvContentPartPr/>
              <p14:nvPr/>
            </p14:nvContentPartPr>
            <p14:xfrm>
              <a:off x="304920" y="15120"/>
              <a:ext cx="9372960" cy="50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324979-9200-400C-9DE4-540B970FFA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760"/>
                <a:ext cx="939168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4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47619-CFC8-4B0A-9FCE-07A189AAA00A}"/>
                  </a:ext>
                </a:extLst>
              </p14:cNvPr>
              <p14:cNvContentPartPr/>
              <p14:nvPr/>
            </p14:nvContentPartPr>
            <p14:xfrm>
              <a:off x="464760" y="373320"/>
              <a:ext cx="874044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47619-CFC8-4B0A-9FCE-07A189AAA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363960"/>
                <a:ext cx="875916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20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391494-D6D8-43C3-958B-A73E866300A5}"/>
                  </a:ext>
                </a:extLst>
              </p14:cNvPr>
              <p14:cNvContentPartPr/>
              <p14:nvPr/>
            </p14:nvContentPartPr>
            <p14:xfrm>
              <a:off x="266760" y="243720"/>
              <a:ext cx="8336520" cy="554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391494-D6D8-43C3-958B-A73E866300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34360"/>
                <a:ext cx="8355240" cy="55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17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8D08D4-E133-4A57-9F73-FDD940269E35}"/>
                  </a:ext>
                </a:extLst>
              </p14:cNvPr>
              <p14:cNvContentPartPr/>
              <p14:nvPr/>
            </p14:nvContentPartPr>
            <p14:xfrm>
              <a:off x="22680" y="0"/>
              <a:ext cx="999792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8D08D4-E133-4A57-9F73-FDD940269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1001664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1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F25BD1-40F3-4D68-BB6A-3B583E2DD04D}"/>
                  </a:ext>
                </a:extLst>
              </p14:cNvPr>
              <p14:cNvContentPartPr/>
              <p14:nvPr/>
            </p14:nvContentPartPr>
            <p14:xfrm>
              <a:off x="655200" y="0"/>
              <a:ext cx="905292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F25BD1-40F3-4D68-BB6A-3B583E2DD0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-9360"/>
                <a:ext cx="907164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12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A3844D-91CE-4C93-B307-02D1D95B4AE4}"/>
                  </a:ext>
                </a:extLst>
              </p14:cNvPr>
              <p14:cNvContentPartPr/>
              <p14:nvPr/>
            </p14:nvContentPartPr>
            <p14:xfrm>
              <a:off x="0" y="0"/>
              <a:ext cx="9624240" cy="400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A3844D-91CE-4C93-B307-02D1D95B4A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642960" cy="40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58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6E7-603E-46D0-92AF-80E1101BA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F316-25F9-4DDB-8AE8-98ACCAF71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9A19B-C1FA-4BF9-913B-F031EE681410}"/>
                  </a:ext>
                </a:extLst>
              </p14:cNvPr>
              <p14:cNvContentPartPr/>
              <p14:nvPr/>
            </p14:nvContentPartPr>
            <p14:xfrm>
              <a:off x="91440" y="7560"/>
              <a:ext cx="995220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9A19B-C1FA-4BF9-913B-F031EE681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1800"/>
                <a:ext cx="997092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8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2020-11-27T10:44:45Z</dcterms:created>
  <dcterms:modified xsi:type="dcterms:W3CDTF">2020-11-27T12:14:45Z</dcterms:modified>
</cp:coreProperties>
</file>