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0:37:59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614 0,'-21'21'31,"21"0"-15,21-21 46,-21-21-62,21 21 16,1-21-16,-1 0 16,-21 0-16,21 21 0,-21-22 0,21 1 15,-21 0-15,0 0 16,0 0-16,0 0 16,0-1-16,-21 22 15,0 0 1,0 0-16,-1 0 0,1 0 15,-21 22-15,21-22 0,0 21 0,-1 0 16,1 0-16,-21 0 0,21 0 16,0-21-16,-1 22 0,1-1 0,0 0 15,0 0-15,0 0 0,0 0 0,-1 1 16,22-1-16,0 0 0,-21 0 16,21 0-16,0 0 0,0 1 15,0-1-15,0 0 0,0 0 16,21 0-16,-21 0 15,22 1-15,-1-1 0,-21 0 0,21-21 16,0 21-16,0 0 0,-21 0 16,21 1-16,1-22 0,-1 21 0,0 0 15,-21 0-15,21-21 0,0 21 0,-21 0 16,0 1-16,21-1 16,-21 0-16,0 0 0,0 0 0,0 0 15,-21 1-15,0-22 0,0 21 16,0 0-16,0-21 0,-1 21 15,-20-21-15,21 0 0,-21 0 0,-1 0 16,22 0-16,-21 0 0,-1 0 16,22 0-16,-21 0 0,0 0 15,20 0-15,1 0 0,-21 0 0,21 0 16,0 0-16,21-21 0,-22 21 16,1 0-16,0 0 15,21-21-15,0 0 31,21 21-15,0-22-16,1 1 0,-1 21 0,21-21 16,-21 0-16</inkml:trace>
  <inkml:trace contextRef="#ctx0" brushRef="#br0" timeOffset="386.77">5292 487 0,'0'0'0,"0"-21"31,-22 21-31,1 0 16,0 21-16,21 0 15,0 0-15,-21 0 0,21 22 16,-21-22-16,21 21 0,0 1 0,0-1 16,0 0-16,0 22 0,-21-22 15,21 22-15,-22-22 0,22 0 0,-21 22 16,21-22-16,0 0 0,0-20 0,0 20 16,0-21-16,0 0 0,0 0 15,0 1-15,0-1 0,0 0 0,0 0 31,21-21-15,-21-21 0,22 0-16,-1 0 0,-21-1 0,21 1 15,0 0-15,-21 0 0</inkml:trace>
  <inkml:trace contextRef="#ctx0" brushRef="#br0" timeOffset="639.77">5080 1080 0,'0'-22'15,"21"22"1,0 0-16,0 0 0,1-21 16,-1 0-16,0 21 0,0-21 15,0 21-15,0 0 0,1-21 0,20 21 16,-21 0-16,-21-21 0,21 21 15,0 0-15,1 0 0,-22-22 16,21 22 15</inkml:trace>
  <inkml:trace contextRef="#ctx0" brushRef="#br0" timeOffset="1423.18">6054 1080 0,'0'0'0,"0"-22"15,0 1-15,0 0 16,0 0-16,0 0 15,0 0-15,0-1 0,-22 1 16,1 0-16,0 0 16,0 21-16,0 0 15,0 0 1,-1 0-16,1 21 16,21 0-16,-21 0 0,0 1 0,0-1 15,0 21-15,-1-21 0,1 22 16,0-1-16,0-21 0,21 21 0,0 1 15,-21-22-15,21 21 0,-21-21 0,21 1 16,0 20-16,0-21 0,0 0 16,0 0-16,21-21 15,0 0-15,0 0 16,0 0-16,0 0 16,1 0-16,-1-21 0,0 0 15,0 0-15,21 0 0,-20 0 0,-1-1 16,0-20-16,0 21 0,0-21 0,-21-1 15,21 1-15,-21 21 0,22-22 16,-22 1-16,0 0 0,0 21 0,0-1 16,0-20-16,0 21 15,0 0-15,0 42 16,0 0 0,0 0-16,0 22 0,0-22 15,0 21-15,0 0 0,0 1 0,0-22 16,0 21-16,0 1 0,0-1 0,-22-21 15,22 21-15,0-20 16,0-1-16,0 0 0,0 0 0,0 0 16,0 0-16,22-21 15,-1 0 1,0 0-16,0-21 0,0 21 16,0-21-16,1 0 0,-1-21 0</inkml:trace>
  <inkml:trace contextRef="#ctx0" brushRef="#br0" timeOffset="2431.73">6540 402 0,'0'0'0,"-21"-21"0,0 0 15,0 21-15,0 0 16,21 21-1,-21 0-15,21 0 0,0 1 16,0 20-16,-22-21 0,22 21 0,0 1 16,0 20-16,0-20 0,0-1 0,0 21 15,-21 1-15,21-22 0,0 22 16,-21-22-16,21 22 0,0-22 0,0 0 16,0 1-16,-21-22 0,21 21 15,0-21-15,0 0 0,0 22 16,0-22-16,0 0 0,21-21 15,0 0-15,0 0 16,22 0-16,-22-21 16,0 21-16,0-21 0,22 0 0,-22-1 15,21 1-15,-21-21 0,0 21 0,1-22 16,-1 22-16,0-21 0,0 21 16,0-22-16,-21 22 0,0 0 0,0 0 15,0 0-15,21 0 0,-21-1 16,0 44 15,0-1-31,0 0 0,0 0 0,0 0 16,0 0-16,0 1 0,0 20 15,0-21-15,0 21 0,0-20 0,0-1 16,0 0-16,0 21 0,0-21 0,22 1 16,-1-22-16,0 21 0,-21 0 15,21-21-15,0 0 0,0 0 0,22 0 16,-22 0-16,0 0 0,0 0 0,22-21 15,-22 21-15,0-21 0,0-1 16,0 22-16,0-21 0,1 0 0,-1-21 16,0 21-16,0-1 0,0-20 15,0 0-15,-21-1 0,22 22 0,-1-21 16,0 21-16,0 0 0,0-1 16,-21 1-16,21 21 0,1 0 15,-22 21 16,0 1-31,21-1 32,0-21-32,-21-21 31,0-1-15,0 1-1,0 0-15,0 0 16,-21 0-1,0 21 1,-1 21 0,22 0-16,-21-21 0,0 21 15,21 22-15,-21-22 0,21 0 0,-21 21 16,0-21-16,21 1 0,-22 20 0,22-21 16,0 21-16,0-20 0,-21-1 15,21 0-15,0 21 0,0-21 16,0 1-16,21-1 0,1-21 15,-1 0-15,0 0 0,0 0 0,0 0 16,0 0-16,22 0 0,-22 0 16,21 0-16,1 0 0,-22-21 0,21-1 15,-21 22-15,22-21 0,-22 0 0,0 21 16,0-21-16,0 0 0,0 0 16,1-1-16,-22 1 0,0-21 0,0 21 15,0 0-15</inkml:trace>
  <inkml:trace contextRef="#ctx0" brushRef="#br0" timeOffset="2791.43">7345 529 0,'0'0'0,"0"21"0,0 1 16,21-22 15,0 0-15,-21-22-16,21 1 15,-21 0-15,0 0 16,0 0-1,-21 21-15,0 0 16,0 0 15,21 21-15,-21-21-16,21 21 16</inkml:trace>
  <inkml:trace contextRef="#ctx0" brushRef="#br0" timeOffset="3078.79">6456 783 0,'0'0'0,"-21"0"0,42 0 31,0 0-31,0 0 0,0 0 0,22 0 16,-22-21-16,21 21 16,0 0-16,1-21 0,-22 21 0,21 0 15,-21 0-15,22-21 0,-22 21 0,0 0 16,0 0-16,0 0 16,-21-21-1,22 21 1</inkml:trace>
  <inkml:trace contextRef="#ctx0" brushRef="#br0" timeOffset="6890.62">14245 127 0,'0'0'0,"0"-21"16,0 0-16,0 0 16,0-1-16,0 1 15,0 0 1,21 21 62,-21 21-78,0 0 16,0 1-16,0-1 15,0 0-15,0 0 0,0 0 16,0 0-16,0 1 0,0-1 0,0 0 16,0 0-16,0 0 0,0 0 0,0 1 15,0 20-15,0-21 16,0 0-16,0 0 0,0 22 0,0-22 15,0 0-15,0 0 0,0 0 0,0 1 16,0 20-16,0-21 0,0 0 16,21 0-16,-21 1 0,0 20 0,0-21 15,0 0-15,0 0 0,0 22 0,0-22 16,0 0-16,0 21 0,0-20 0,0-1 16,0 0-16,0 0 0,0 21 15,0-20-15,0-1 0,0 0 0,22 0 16,-22 21-16,0-20 0,0-1 0,0 0 15,21 0-15,-21 0 0,0 0 16,0 1-16,0-1 0,0 0 16,0 0-16,0 0 0,21 0 0,-21 1 15,0-1-15,0 0 0,0 0 16,21 0-16,-21 0 0,0 1 16,0-1-16,0 21 0,0-21 0,0 0 15,0 1-15,0-1 0,0 0 0,0 0 16,0 0-16,0 0 0,0 1 0,0-1 15,21 21-15,-21-21 0,0 0 16,0 1-16,0-1 0,0 0 0,0 0 16,0 0-16,0 0 0,0 22 0,0-22 15,0 0-15,0 0 0,0 0 16,0 1-16,0-1 0,0 0 16,0 0-16,0 0 0,0 0 0,0 1 15,0 20-15,0-21 0,0 0 0,0 0 16,0 1-16,0 20 0,0-21 0,21 0 15,-21 0-15,0 1 0,0-1 16,0 21-16,0-21 0,0 0 0,22 1 16,-22-1-16,0 0 0,0 0 0,0 0 15,0 22-15,0-22 0,0 0 0,0 0 16,0 0-16,0 0 16,0 1-16,0-1 0,0 0 0,0 0 15,0 0-15,0 0 0,0 1 0,0-1 16,0 0-16,0 0 0,0 0 0,0 0 15,0 1-15,0-1 0,0 21 16,0-21-16,0 0 0,0 1 0,0-1 16,0 0-16,0 0 0,0 0 0,0 0 15,0 1-15,0-1 0,0 0 0,0 0 16,0 0-16,0 0 0,0 1 16,0-1-16,0 0 0,0 0 0,0 0 15,0 0-15,0 1 0,0-1 0,0 0 16,0 0-16,0 0 0,0 0 15,0 1-15,0-1 0,0 0 0,0 0 16,0 0-16,0 0 0,0 1 16,0-1-16,0 0 0,0 21 0,0-21 15,0 1-15,0-1 0,0 0 0,0 0 16,0 21-16,0-20 0,0-1 0,0 0 16,0 0-16,0 0 0,0 22 15,0-22-15,0 0 0,0 0 0,0 0 16,0 0-16,0 22 0,0-22 0,0 0 15,0 0-15,0 0 0,0 1 0,0-1 16,0 21-16,0-21 0,0 0 0,0 22 16,0-22-16,0 0 15,0 21-15,0-20 0,0 20 0,0-21 16,0 21-16,0-20 0,0 20 0,0-21 16,0 21-16,0-20 0,0 20 0,0-21 15,0 21-15,0-20 0,0-1 0,0 21 16,0-21-16,0 0 0,0 22 15,0-22-15,0 0 0,0 21 0,0-20 16,0-1-16,0 21 0,0-21 0,0 0 16,0 22-16,0-22 0,0 0 0,0 21 15,0-20-15,0-1 0,0 0 0,0 21 16,0-21-16,0 1 0,0 20 16,0-21-16,0 0 0,0 0 15,0 22-15,0-22 0,0 0 0,0 0 16,0 0-16,0 1 0,0 20 0,0-21 15,0 0-15,0 0 0,0 22 0,0-22 16,0 0-16,0 21 0,0-20 0,0 20 16,0-21-16,0 21 0,0 1 15,0-22-15,0 21 0,0-21 0,0 22 16,0-1-16,0-21 0,0 22 0,0-22 16,0 21-16,0-21 0,0 22 0,0-22 15,0 21-15,0-21 0,0 22 0,0-1 16,0-21-16,0 21 0,0-20 0,0 20 15,0 0-15,0-21 0,0 22 16,0-1-16,0 0 0,0-20 16,0 20-16,-22 0 0,22-21 0,0 22 15,0-1-15,0-21 0,0 22 0,0-1 16,0-21-16,0 21 0,0 1 0,0-22 16,0 21-16,0 1 0,0-1 0,0 0 15,0-21-15,0 22 0,0-1 0,-21 0 16,21 1-16,0-1 0,0 0 0,0 1 15,0-1-15,0 0 0,0-20 0,0 20 16,0 0-16,0 1 0,0-1 16,0 0-16,0 1 0,0-1 0,0 0 15,0 1-15,0-1 0,0 0 16,0 1-16,0-1 0,0 0 0,0 1 16,0-1-16,0-21 0,0 21 0,0 1 15,0-1-15,0 0 0,0 1 0,0-1 16,0 0-16,0 1 0,-21-1 0,21 0 15,0 1-15,0-1 0,0-21 0,0 22 16,-21-1-16,21 0 0,0 1 16,0-1-16,0 0 0,0 1 0,0-1 15,0 0-15,0 1 0,0-22 0,0 21 16,0 0-16,-21 1 0,21-1 0,0 0 16,0 1-16,0-1 0,0 0 15,0 1-15,0-1 0,-21 0 0,21 1 16,0-1-16,0 0 0,0 1 0,0-1 15,0 0-15,0 1 0,0-22 0,0 21 16,-22 1-16,22-1 0,0 0 0,0 1 16,0-1-16,-21 0 0,21 1 15,0-1-15,0 0 0,0 1 0,0 20 16,0-21-16,0 1 0,0-1 0,0-21 16,0 22-16,0-1 0,0 0 0,-21 1 15,21-1-15,0 0 0,0 1 0,0-1 16,0 0-16,0 1 0,0 20 15,0-21-15,0 1 0,-21-1 0,21 0 16,0 1-16,0-1 0,0 0 16,0 1-16,0-1 0,0 0 0,0 1 15,0-22-15,0 21 0,0 1 0,0-1 16,0 0-16,0 22 0,0-22 0,0 0 16,0 1-16,0-1 0,0 0 0,0 1 15,0-1-15,-21 0 0,21 1 0,0-22 16,0 21-16,0 1 0,0-1 15,0 0-15,-21 1 0,21-1 0,0 0 16,0 1-16,0-1 0,0 0 0,0 1 16,0-1-16,0 0 0,0 1 0,0-22 15,0 21-15,0 0 0,-22 1 16,22-1-16,0 0 0,0 1 0,0-1 16,0-21-16,0 22 0,0-1 15,0 0-15,0 1 0,0-1 0,-21 0 16,21 1-16,0-22 0,0 21 0,0 0 15,0 1-15,0-1 0,0 0 0,0 1 16,0-22-16,0 21 0,0 1 0,0-22 16,0 21-16,0 0 0,0-20 0,0 20 15,0-21-15,0 21 0,0 1 16,0-22-16,0 21 0,0 1 0,0-22 16,0 21-16,0 0 0,0-20 15,0 20-15,0 0 0,0-21 0,0 22 16,0-22-16,0 21 0,0-21 0,0 22 15,0-22-15,0 21 0,0-21 16,0 1-16,0 20 0,0-21 0,0 21 16,0-20-16,0-1 0,0 21 0,0-21 15,0 22-15,0-22 0,0 21 0,0-21 16,0 22-16,0-22 0,0 21 0,0-21 16,0 22-16,0-22 0,0 21 15,0-21-15,0 22 0,0-22 0,0 21 16,0-21-16,0 22 0,-21-22 15,21 0-15,0 21 0,0-21 0,0 22 16,0-22-16,0 0 0,0 21 0,0-20 16,0 20-16,0-21 0,0 21 15,0-20-15,0 20 0,0-21 0,0 21 16,0-20-16,0-1 0,0 21 0,0-21 16,0 22-16,0-22 0,0 0 0,0 21 15,0-21-15,0 1 0,0 20 16,0-21-16,0 0 0,0 0 0,0 22 15,0-22-15,0 0 0,0 0 0,0 22 16,0-22-16,21 0 0,-21 0 16,0 21-16,0-20 0,0-1 0,0 21 15,0-21-15,0 0 0,0 22 0,0-22 16,0 0-16,0 21 0,0-20 16,0-1-16,0 0 0,0 21 0,21-21 15,-21 1-15,0-1 0,0 21 16,0-21-16,0 0 0,0 1 0,0-1 15,0 0-15,0 0 0,0 21 0,0-20 16,0-1-16,0 0 0,0 0 16,0 0-16,0 0 0,0 22 0,0-22 15,0 0-15,0 0 0,0 0 0,0 1 16,0-1-16,0 0 0,0 0 16,0 0-16,0 0 0,0 1 15,0-1-15,0 0 0,0 0 0,0 0 16,0 0-16,0 1 0,-21-1 0,21 0 15,0 0-15,0 0 0,0 0 16,0 1-16,0-1 0,0 0 0,0 0 16,0 0-16,0 0 15,0 1 1,0-44 62,21 1-78,-21 0 0,22 21 16,-22-21-16,0 0 0,21 0 0,-21-22 15,21 22-15,-21-21 0,21-1 0</inkml:trace>
  <inkml:trace contextRef="#ctx0" brushRef="#br0" timeOffset="8674.77">17018 296 0,'0'0'0,"0"-21"16,0 0 0,0 42-1,0 0-15,0 1 16,0 20-16,0 0 0,0 1 0,-21-1 16,0 21-16,21 1 0,-22-1 15,1 1-15,-21 21 0,21-22 0,-22 22 16,22-22-16,-21 1 0,0-1 0,20 1 15,-20-22-15,21 22 0,0-43 16,0 21-16,-1-21 0,1 22 0,21-22 16,0 0-16,-21-21 15,21-21 1,0 0-16,0-1 16,0 1-16,0-21 0,0 21 0,0-22 15</inkml:trace>
  <inkml:trace contextRef="#ctx0" brushRef="#br0" timeOffset="9031.86">16616 572 0,'0'0'0,"-21"-22"0,21 1 0,-22-21 16,22 21-16,-21 0 0,21-1 16,0 1-16,0 0 0,0 0 0,21 21 31,1 21-31,-1 0 15,21 0-15,-21 22 0,22-1 0,-22-21 16,21 43-16,-21-22 0,22 0 16,-22 22-16,0-22 0,0 22 0,0-22 15,0 22-15,1-22 0,-22 0 16,21 1-16,-21-1 0,0 0 0,0 1 16,0-22-16,0 0 0,0 0 0,0 0 15,0 0-15,0 1 16,0-44 15,0 1-31,0 0 16,0 0-16,0 0 0,0 0 0,0-1 15,0-20-15,21 21 0,-21-21 16,21-1-16,0 1 0,-21 0 0</inkml:trace>
  <inkml:trace contextRef="#ctx0" brushRef="#br0" timeOffset="9299.7">17314 487 0,'0'-21'15,"0"42"-15,0-63 0,0 20 16,0 1-16,0 42 31,0 1-15,0 20-16,-21-21 0,0 21 16,21 1-16,-21 20 0,0-20 0,-1 20 15,1-21-15,0 22 0,0-1 16,0-20-16,0 20 0,21-20 0,-22-1 15,1 0-15,21-21 0,0 22 16,0-22-16,0 0 0,-21 0 0,21 0 16,0 1-16,21-22 31,0 0-31,1 0 0,-1-22 16,0 1-16,21 0 0,-21 0 0</inkml:trace>
  <inkml:trace contextRef="#ctx0" brushRef="#br0" timeOffset="10047.27">17568 953 0,'0'0'0,"0"-22"15,-21 22 1,0 22-16,0-1 0,0 0 0,-1 0 16,1 0-16,0 0 0,0 1 15,0 20-15,0-21 0,-1 21 0,1-20 16,0 20-16,0-21 0,21 21 15,0-20-15,0-1 0,0 0 0,0 0 16,0 0-16,0 0 0,0 1 16,21-22-16,0 0 0,0 0 15,1 0-15,-1 0 0,0 0 16,0 0-16,0 0 0,0-22 0,1 1 16,-1 0-16,-21 0 0,0 0 15,0 0-15,0-1 0,0 1 16,0-21-16,0 21 0,-21 0 0,-1-22 15,1 22-15,21 0 0,-21-21 0,21 20 16,0 1-16,0 0 0,0 0 16,0 0-16,0 0 0,21-1 15,-21 1-15,21 21 0,1-21 16,20 21-16,-21 0 0,0 0 0,0 0 16,1 0-16,41 0 15,-42 21-15,0 0 0,1 1 16,-22 20-16,21-21 0,-21 0 0,21 22 15,-21-22-15,0 21 0,0-21 0,0 0 16,0 22-16,0-22 0,0 0 16,0 0-16,0 0 0,-21 1 0,0-1 15,21 0-15,0 0 0,-22 0 16,1-21-16,0 0 16,21-21-1,0 0 1,0 0-16,0 0 15,0-1-15,0 1 0,21-21 0,0 0 16,-21-1-16,22 1 0,-1 21 0,0-22 16,0 1-16,0 21 0,0 0 15,1 0-15,20-1 0,-21 22 0,0 0 16,0 0-16,1 0 0,20 22 0,-21-1 16,0 0-16,-21 21 0,0-21 15,21 22-15,-21-1 0,0-21 0,0 22 16,0-1-16,0-21 0,-21 21 15,21-20-15,-21-1 0,0 0 0,21 21 16,0-21-16,-21 1 0,0-1 16,21 0-16,-22-21 0,22 21 15,0-42 1,22 0 0,20 0-16,-21-1 0,21 1 0</inkml:trace>
  <inkml:trace contextRef="#ctx0" brushRef="#br0" timeOffset="10319.12">18563 1101 0,'0'0'0,"-21"0"15,42 0 17,0 0-17,0 0-15,1 0 0,-1 0 0,0 0 16,0 0-16,0 0 0,0 0 16,1 0-1,-22-21 1,0-1-16</inkml:trace>
  <inkml:trace contextRef="#ctx0" brushRef="#br0" timeOffset="11490.85">19452 804 0,'0'-21'32,"21"0"-17,0 21-15,-21-21 0,22 21 0,-1-21 16,0 21-16,0-21 0,0-1 0,0 1 15,-21 0-15,0 0 16,0 0-16,-21 21 16,0 0-1,0 0-15,-21 0 0,20 0 16,1 0-16,-21 0 0,21 0 0,0 21 16,-1-21-16,-20 21 0,21 0 0,0 0 15,21 1 1,0-1-16,0 0 0,0 0 0,0 0 15,0 0-15,21 1 0,0-1 16,0 0-16,0 0 0,22 0 0,-22 0 16,21 1-16,-21 20 0,22-21 0,-22 0 15,21 0-15,-21 22 0,1-22 16,-1 0-16,-21 0 0,0 22 0,0-22 16,0 0-16,0 0 0,-21 0 0,-1 0 15,1 1-15,-21-1 0,0 0 16,-1-21-16,1 21 0,21-21 0,-22 21 15,1-21-15,21 0 0,-21 0 0,20 0 16,-20 0-16,21-21 0,0 0 16,0 21-16,21-21 0,0 0 0,-22-1 15,22-20-15,-21 21 0,21 0 16,0-22-16,0 22 0,0-21 16,0 21-16,0-22 0,0 22 0,0 0 15,0 0-15,0 42 31,0 0-31,0 0 0,0 1 16,0-1-16,21 21 0,1-21 16,-22 22-16,21-22 0,0 0 0,0 21 15,-21-21-15,21 1 0,0-1 0,1 0 16,-1 0-16,0 0 0,21 0 16,-21 1-16,1-22 0,20 0 15,-21 0-15,21 0 0,-20 0 0,20 0 16,0 0-16,-21-22 0,22 22 15,-1-21-15,-21 0 0,22 0 0,-22 0 16,0 0-16,21-22 0,-21 1 0,1 0 16,-1-1-16,0 1 0,-21 0 15,21-22-15,-21 1 0,21 20 0,-21-20 16,0 20-16,21 1 0,-21 0 0,22-1 16,-22 22-16,0-21 0,0 21 15,0 0-15,0 42 16,0 0-1,0 0-15,0 0 0,0 22 0,-22-1 16,22 0-16,-21 1 0,21 20 16,-21-21-16,21 22 0,-21-22 15,21 1-15,-21 20 0,21-21 0,-21 1 16,21-22-16,0 21 0,0-21 0,0 1 16,0 20-16,0-21 15,0 0-15,0 0 16,21-21-1,0-21 1,0 0-16,-21 0 16,21 0-16</inkml:trace>
  <inkml:trace contextRef="#ctx0" brushRef="#br0" timeOffset="11695.73">19960 1058 0,'-21'0'15,"0"0"-15,21-21 32,21 21-32,0 0 15,0-21-15,0 21 0,1-21 16,-1 21-16,21 0 0,-21 0 16,0-21-16,1 21 0,20 0 15,-21 0-15,0 0 0,0 0 16,1 0-16</inkml:trace>
  <inkml:trace contextRef="#ctx0" brushRef="#br0" timeOffset="13286.82">20489 1355 0,'0'0'16,"21"0"-16,1 0 0,-1 0 15,0 0-15,-21-21 0,21 21 16,0-22-16,0 1 0,1 0 16,-1 0-16,-21 0 0,0 0 15,21-1-15,-21-20 0,0 21 16,0 0-16,0-22 0,0 22 0,0 0 16,0 0-16,0 0 0,0 0 0,-21-1 15,21 1-15,-21 21 0,-1 0 16,1 0-16,0 0 0,0 0 0,0 21 15,0 1-15,-1-1 0,-20 0 16,21 0-16,0 21 0,-22 1 0,22-22 16,0 21-16,0 1 0,0-22 0,21 21 15,0-21-15,0 22 0,0-22 16,0 0-16,0 0 0,0 0 16,21 0-16,0-21 15,0 0-15,0 0 0,1 0 0,-1 0 16,0 0-16,21-21 0,-21 21 15,1-21-15,-1 0 0,0 0 0,0 0 16,0-1-16,0 1 0,22-21 16,-43 0-16,21 20 0,0-20 0,0 0 15,0-1-15,-21 1 0,0 21 0,22-21 16,-22 20-16,21 1 16,-21 0-16,0 42 15,0 0 1,0 1-16,0 20 0,0-21 15,-21 21-15,21-20 0,-22 20 0,22 0 16,0-21-16,0 22 0,0-22 16,0 0-16,0 21 0,0-20 0,0-1 15,0 0-15,22-21 0,-1 21 0,0-21 16,0 0-16,0 0 16,0 0-16,1 0 0,-1 0 0,0 0 15,0 0-15,0-21 0,0 0 0,-21 0 16,22-1-16,-1 1 0,0-21 15,-21 0-15,21 20 0,0-20 16,-21-21-16,21 20 0,1-20 0,-22 20 16,21-20-16,0 21 0,-21-22 15,0 22-15,0-1 0,21 1 0,-21 21 16,0-21-16,0 20 0,0 1 0,0 0 16,0 42 15,-21 0-31,0 1 0,21-1 0,0 21 15,-21 0-15,-1 1 0,1-1 16,21 22-16,0-22 0,-21 21 0,0-20 16,21 20-16,-21-20 0,21-1 15,0 0-15,0 1 0,0-22 16,0 21-16,0-21 0,0 0 0,0 1 16,0-1-16,0 0 0,21-21 0,-21 21 15,21-21-15,0 0 0,0 0 16,1 0-16,-1 0 0,0 0 15,0-21-15,0 21 0,-21-21 16,21 0-16,1-1 0,-22 1 16,0 0-16,21 0 0,0 0 0,-21-22 15,21 22-15,-21 0 0,21 21 0,-21-21 16,0 0-16,0 42 31,0 0-31,0 0 16,0 0-16,0 1 0,0-1 15,0 0-15,0 0 0,0 0 0,0 0 16,0 1-16,0-1 0,0 0 0,21 0 16,1-21-16,-1 21 15,0-21-15,0 0 0,0 0 16,0 0-16,1 0 0,-1 0 0,0 0 16,0-21-16,0 21 0,0-21 15,1 0-15,-1 0 0,-21-1 0,21 1 16,0 0-16,0 0 0,0-21 15,1 20-15,-1-20 0,0 0 16,0 21-16,0-22 0,-21 22 0,21 0 16,-21 0-16,22 0 0,-1 21 31,0 21-15,-21 0-16,0 0 15,0 0-15,0 0 16,0 1-1,0-44 17,0 1-32,0 0 15,21 0-15,-21 0 16,0 0-16,0-1 16,0 1-16,0 0 0,0 0 15,-21 21 16,0 21-31,21 0 0,-21 0 16,-1 1-16,1-1 0,0 21 0,0-21 16,0 22-16,0-22 0,-1 21 0,1-21 15,0 22-15,0-22 0,21 0 16,0 21-16,0-21 0,0 1 0,0-1 16,0 0-16,0 0 0,21 0 15,0-21-15,0 0 16,-21 21-16,22-21 0,-1 0 0,0 0 15,0 0-15,0 0 0,0 0 0,1 0 16,-1 0-16,0-21 0,0 0 16,0 21-16,-21-21 0,21 21 15,-21-21-15,22 0 0,-1-1 0,-21 1 16,0 0-16,21 0 0,-21 0 16</inkml:trace>
  <inkml:trace contextRef="#ctx0" brushRef="#br0" timeOffset="13515.06">21907 614 0,'0'0'0,"-21"-21"0,0 21 31,0 0 32,0 0-48,0 21-15,-1-21 0</inkml:trace>
  <inkml:trace contextRef="#ctx0" brushRef="#br0" timeOffset="13714.95">21124 783 0,'0'0'0,"0"21"16,21-21-1,1 0-15,-1 0 0,0-21 0,21 21 16,-21 0-16,1-21 0,20 21 16,-21 0-16,21 0 0,-20 0 0,-1-21 15,0 21 1,-42 0-1</inkml:trace>
  <inkml:trace contextRef="#ctx0" brushRef="#br0" timeOffset="14803.27">4551 1778 0,'0'0'0,"-43"0"16,1 0-16,21 0 0,0 0 0,0 0 0,-1 0 16,1 0-16,0 21 15,0-21 1,21 21 0,0 1-1,21-1 1,0-21-16,22 21 0,-1-21 15,0 0-15,43 0 0,-22 0 0,22 0 16,21 0-16,-21 0 0,20 0 16,1 0-16,0 0 0,21 0 0,0 0 15,0 0-15,-21-21 0,21 21 16,0-21-16,-21 21 0,21 0 0,-21 0 16,21 0-16,-22 0 0,1 0 15,0 0-15,-21 0 0,-1 0 16,-20 0-16,-1 0 0,1 0 0,-22 0 15,-21 0-15,1 0 0,-1 0 0,0 0 16,0 0 0,-21 21 15,21-21-15,0 0-1</inkml:trace>
  <inkml:trace contextRef="#ctx0" brushRef="#br0" timeOffset="15878.86">16827 1969 0,'0'0'0,"-21"0"0,-21 0 0,21 21 16,0-21-16,-1 0 0,1 21 0,0-21 15,0 0-15,0 0 0,0 0 16,-1 0-16,1 0 15,42 0 32,1 0-47,-1 0 16,0 0-16,0 0 0,0 0 0,22 0 16,-1 0-16,0 0 0,1 0 15,-1 0-15,0 0 0,22 0 0,-1 0 16,1 0-16,20 0 0,-20 0 0,21 0 15,-1 0-15,1 0 0,0 0 16,-1-21-16,1 21 0,21 0 0,-22 0 16,22-21-16,21 21 0,-21 0 0,0 0 15,21 0-15,-21 0 0,21 0 16,-21 0-16,-1 0 0,1 0 0,21 0 16,0 0-16,0 0 0,0 0 15,0 0-15,-21 0 0,21 0 16,0 0-16,-21 0 0,21 0 0,-21 0 15,0 0-15,-1 0 0,1 0 0,-21 0 16,0 0-16,-22 0 0,1-22 16,-1 22-16,1 0 0,-22 0 0,0 0 15,1-21-15,-22 21 0,0 0 16,0 0-16,0 0 0,0 0 0,-42 0 78,0 0-62,0 0-16</inkml:trace>
  <inkml:trace contextRef="#ctx0" brushRef="#br0" timeOffset="16051.27">21209 2074 0,'0'0'15,"-21"0"-15,0 0 16</inkml:trace>
  <inkml:trace contextRef="#ctx0" brushRef="#br0" timeOffset="29059.65">910 2794 0,'0'-21'31,"0"0"0,0 0-15,0-1 0,-21 22-1,21-21-15,0 42 63,0 1-63,0-1 15,-21 0-15,21 0 0,0 0 16,0 22-16,-21-22 0,21 0 0,0 21 16,0-21-16,0 22 0,0-22 0,-22 21 15,22 1-15,-21-22 0,21 21 16,-21 0-16,21-20 0,0 20 0,0-21 16,0 0-16,0 0 0,0 1 15,0-1-15,0 0 0,0 0 16,0 0-1,0-42 48,0 0-47,21 21-16,-21-21 15,21 21-15</inkml:trace>
  <inkml:trace contextRef="#ctx0" brushRef="#br0" timeOffset="29590.34">1079 3260 0,'-21'0'16,"21"21"-1,0 0 1,21-21 15,1 0-15,-1 0-16,-21-21 16,0 0-1,0 0-15,0-1 0,0 1 16,0 0-1,-21 21 1,-1 0 0,1 0-1,21 21 1,-21-21-16,21 21 0,0 1 16,0-1-1,21-21 1,0 0-1,1 0 1,-1 0 0</inkml:trace>
  <inkml:trace contextRef="#ctx0" brushRef="#br0" timeOffset="37259.62">2434 2646 0,'0'0'0,"0"-21"0,0 0 0,21-22 0,-21 22 15,21 0-15,-21 0 0,0 0 16,22-1-16,-22 1 0,21 21 0,-21-21 16,0 42 93,-21-21-93,-1 0 93</inkml:trace>
  <inkml:trace contextRef="#ctx0" brushRef="#br0" timeOffset="39322.73">2349 2709 0,'0'0'0,"22"-21"0,-22 0 0,21 0 16,0 0-16,-21 0 0,21 21 15,-21-22-15,21 1 0,-21 0 0,21 0 16,-21 0-16,0 42 47,0 21-31,0 1-16,0-22 0,0 42 15,-21-20-15,-21 20 0,21-21 0,0 22 0,-22-1 16,22-20-16,-21 20 15,21 1-15,-22-1 0,22-20 0,0 20 16,0-21-16,0 1 0,-1-1 16,1-21-16,0 22 0,21-22 0,0 0 15,0 0-15,0-42 32,0 0-32,21 0 15,0-1-15,-21-20 0,22 0 16,-1-1-16</inkml:trace>
  <inkml:trace contextRef="#ctx0" brushRef="#br0" timeOffset="39595.57">2455 2582 0,'0'0'0,"0"-21"0,21 21 16,1 0-16,-22 21 15,21 1-15,-21-1 0,21 21 16,-21 0-16,0 1 0,0-1 15,0 0-15,0 1 0,0 20 0,0-20 16,0 20-16,0-21 0,0 22 16,0-22-16,-21 22 0,21-22 15,0 0-15,-21 1 0,21-1 0,0-21 16,0 22-16,0-22 0,0 0 16,0 0-16,0 0 0,0 0 15,-22-21 1,1 0-1,0 0-15,0-21 0,0 0 0</inkml:trace>
  <inkml:trace contextRef="#ctx0" brushRef="#br0" timeOffset="40755.24">2074 3408 0,'21'-21'15,"1"0"-15,-1-1 16,0 22-16,21-21 0,1 0 0,-1 0 15,21 0-15,1 0 0,-22-1 16,22 1-16,-1 0 0,1 0 0,-1 0 16,-20 0-16,-1 21 0,0 0 0,-21 0 15,22 0-15,-22 0 0,0 0 16,-21 21-16,21 0 0,-21 0 16,0 0-16,0 22 0,0-22 15,0 21-15,0-21 0,0 22 0,0-22 16,0 0-16,0 21 0,0-21 0,-21 1 15,21-1-15,-21 0 16,21 0-16,0 0 16,0-42 15,0 0-31,0 0 0,0 0 16,0-1-16,0-20 0,0 21 0,21 0 15,0-22-15,-21 22 0,21-21 16,1 21-16,-22 0 0,21-22 0,0 43 15,-21-21-15,21 21 0,0 0 16,0 0-16,-21 21 16,0 0-16,0 1 0,22-1 15,-22 0-15,0 0 16,0 21-16,0-20 0,0-1 0,0 0 16,0 0-16,21 0 0,-21 0 0,0 1 15,0-1-15,21-21 16,0 21-16,0-21 0,0 0 15,1 0-15,-1 0 16,0-21-16,0 0 0,0 21 0,0-22 16,1 1-16,-1 0 0,0 0 0,-21 0 15,21 0-15,0-22 0,-21 22 16,0 0-16,0 0 0,0 0 0,21-1 16,-21 1-1,0 42 1,0 1-16,0-1 15,0 0-15,0 21 16,0-21-16,0 1 0,0-1 0,0 0 16,0 0-16,22 0 0,-22 0 0,21 1 15,0-1-15,0-21 16,0 0-16,22 0 0,-22 0 16,0 0-16,0 0 0,0 0 0,22-21 15,-22-1-15,0 1 0,0 0 16,0 0-16,0 0 0,-21 0 0,0-1 15,22-20-15,-22 21 0,0 0 16,0-22-16,0 22 0,0 0 16,0 0-16,0 0 0,0 0 0,0-1 15,0 44 17,0-1-17,0 0-15,0 0 0,0 21 0,-22-20 16,22 20-16,0 0 0,-21 1 15,0-1-15,0 0 0,21 1 0,0-1 16,-21 0-16,21 1 0,-21-1 0,21 21 16,0-20-16,0-1 15,0 0-15,0 1 0,0 20 0,0-20 16,21 20-16,-21-21 0,21 22 0,-21-22 16,0 1-16,21 20 0,0-21 15,-21 1-15,21-1 0,-21 0 0,0 1 16,0-1-16,0-21 0,0 22 0,0-1 15,0-21-15,0 21 0,0-20 16,0 20-16,-21-21 0,0 0 0,0 0 16,-21 1-16,20-1 0,1-21 0,0 21 15,-21-21-15,21 0 0,-22 0 0,1 0 16,21 0-16,-22-21 0,1 0 16,0-1-16,21 1 0,-22 0 0,1 0 15,21 0-15,-22 0 0,22-1 16,0 1-16,0 21 0,21-21 15,0 0-15,0 0 0,0 0 16,0-1-16,21 1 16,0 0-16,0 0 0,1 0 0,20-22 15</inkml:trace>
  <inkml:trace contextRef="#ctx0" brushRef="#br0" timeOffset="43347.47">5122 3323 0,'0'-21'31,"0"0"-15,0 0-16,21 0 0,1-1 15,-1 1-15,0 0 0,0 0 16,0 21-16,0-21 0,1 21 16,-1 0-16,0 0 0,0 0 0,0 0 15,0 0-15,1 21 0,-22 0 0,21 0 16,0 0-16,-21 22 0,0-22 15,0 21-15,0-21 0,0 1 16,0 20-16,0-21 0,0 0 0,-21 22 16,21-22-16,-21 0 0,-1 0 15,22 0-15,-21-21 0,21-21 32,0 0-17,21 0-15,-21 0 0,22-1 16,-1 1-16,0-21 0,0 21 0,21-22 15,-20 22-15,-1-21 0,21 21 16,-21-22-16,22 22 0,-22 0 0,0 0 16,21 21-16,-21 0 0,1 0 0,-1 0 15,0 0-15,-21 21 16,21-21-16,0 21 0,-21 22 0,0-22 16,21 0-16,-21 21 0,22-21 0,-22 22 15,0-22-15,0 0 0,0 0 16,0 0-16,0 1 0,0-1 0,0 0 15,21-21 17,-21-21-32,0 0 15,0-1-15,21 1 0,0-21 0,-21 21 16,21 0-16,0-22 0,-21 1 16,22 21-16,-1-22 0,0 22 15,0 0-15,0 0 0,0 0 0,1 0 16,-1 21-16,0 0 0,0 0 15,0 0-15,0 21 0,1 0 0,-22 0 16,21 0-16,-21 0 0,21 22 0,-21-22 16,21 21-16,-21 1 0,0-22 15,0 21-15,0-21 0,0 22 0,0-22 16,0 0-16,0 0 0,0 0 16,0 0-16,0 1 15,0-65 16,21 22-31,0 0 16</inkml:trace>
  <inkml:trace contextRef="#ctx0" brushRef="#br0" timeOffset="43693.29">6731 3344 0,'21'-21'16,"0"0"-16,0 21 0,1-21 15,-1 0-15,0 21 16,0-21-16,0-1 0,-21 1 16,0 0-16,-21 21 15,0 0 1,0 0-16,0 0 0,-1 0 0,1 0 15,0 21-15,0-21 0,0 21 0,0 1 16,21 20-16,-22-21 0,22 0 16,-21 22-16,21-22 0,0 0 0,0 0 15,0 0-15,0 0 0,21 1 0,1-1 16,-1-21-16,0 0 0,0 0 16,0 0-16,22 0 0,-22 0 0,21 0 15,-21 0-15,0 0 0,22-21 16</inkml:trace>
  <inkml:trace contextRef="#ctx0" brushRef="#br0" timeOffset="44282.94">7175 3196 0,'0'21'15,"0"1"-15,0-1 0,0 0 16,0 0-16,0 0 0,0 0 0,0 1 15,-21-1-15,21 0 0,0 0 16,-21 0-16,21 0 16,0 1-16,0-44 47,0 1-47,0 0 0,0 0 15,0 0-15,0 0 0,0-1 0,0 1 16,21 0-16,-21 0 0,21 0 15,-21 0-15,0-1 0,22 22 0,-1 0 16,0 0-16,0 0 0,0 0 16,0 22-16,-21-1 15,22 0-15,-1 0 0,-21 0 16,0 0-16,0 1 0,0-1 0,21 0 16,-21 0-16,0 0 15,0 0-15,0-42 47,0 0-47,0 0 0,21 21 16,-21-42-16,0 20 0,21 1 0,0 0 15,-21-21-15,22 21 0,-1-22 16,0 22-16,-21 0 0,21 0 0,0 21 16,0 0-16,1 0 0,-1 0 0,0 0 15,0 0-15,0 21 0,0 0 16,1 0-16,-1 0 0,-21 22 15,0-22-15,21 0 0,-21 21 0,0-20 16,0-1-16,0 0 0,0 0 0,0 0 16,0 0-16,0 1 0,21-22 15,0-22 1,0 1-16</inkml:trace>
  <inkml:trace contextRef="#ctx0" brushRef="#br0" timeOffset="44762.55">7895 2709 0,'0'0'0,"0"-21"0,0 0 15,-21 21 1,21 21-16,0 0 0,0 1 16,0 20-16,0-21 0,0 21 0,0 1 15,0-1-15,0 0 0,0 22 16,0-22-16,0 22 0,0-22 0,0 0 15,0 22-15,0-22 0,0 1 0,0-22 16,0 21-16,0-21 0,0 0 16,0 1-16,0-1 0,0 0 15,0-42 17,0 0-32,0-1 0,0 1 15,0 0-15,0 0 0,21-21 0,0 20 16,-21 1-16,21-42 15,1 20-15,-1 22 0,0 21 0,0-21 16,0 0-16,0 21 0,1 0 0,-1 0 16,0 0-16,0 0 0,-21 21 15,21 0-15,-21 0 0,21 1 0,-21-1 16,0 0-16,0 0 0,0 0 0,0 0 16,-21 1-16,0-1 0,0 0 15,0 0-15,0 0 0,-1 0 16,1-21-16,0 22 0,0-1 0,0-21 15,0 0-15,21-21 32,0-1-17,0 1-15</inkml:trace>
  <inkml:trace contextRef="#ctx0" brushRef="#br0" timeOffset="45287.25">8234 3260 0,'0'-21'0,"21"-1"15,-21 1 1,0 0 0,-21 21 15,0 21-15,21 0-16,-22 1 0,22-1 15,0 21-15,0-21 0,0 0 0,0 1 16,0 20-16,0-21 0,0 0 15,0 0-15,0 1 0,22-22 16,-1 0-16,-21 21 0,21-21 0,0 0 16,0 0-16,0 0 15,1 0-15,-1 0 16,0-21-16,-21-1 0,21 1 0,0 0 16</inkml:trace>
  <inkml:trace contextRef="#ctx0" brushRef="#br0" timeOffset="45629.05">8467 3154 0,'0'0'16,"-22"0"-16,44 0 47,-1 0-32,0 21-15,0-21 0,0 21 0,0 0 16,-21 1-16,22-22 0,-22 21 0,21 0 15,-21 0-15,0 0 0,0 0 16,0 1-16,0-1 0,0 0 16,-21-21-16,21 21 0,-22-21 0,22-21 47,0 0-32,0 0-15,22-22 0,-22 22 0,21 0 16,0-21-16,0 20 0,0-20 15,-21 21-15,21 0 0,1 0 0,-1-1 16,0 1-16,0 21 0,0-21 0,0 21 16,1-21-16</inkml:trace>
  <inkml:trace contextRef="#ctx0" brushRef="#br0" timeOffset="47167.96">9969 3154 0,'0'0'0,"22"0"0,20-21 15,-21 21-15,0-21 16,-21-1-16,0 1 16,0 0-1,-21 21-15,0 0 16,0 0-16,0 0 0,-22 0 0,22 0 16,-21 0-16,-1 0 0,1 21 0,21-21 15,-21 21-15,-1 1 0,22 20 16,-21-21-16,21 0 0,-1 22 0,1-1 15,0-21-15,21 0 0,0 22 16,0-22-16,0 0 0,0 0 16,0 0-16,21 0 0,0-21 0,1 0 15,-1 22-15,21-22 0,-21 0 0,22 0 16,-1 0-16,0-22 0,1 22 16,-1-21-16,0 0 0,1 0 0,-1-21 15,0 20-15,1-20 0,-1 21 0,0-21 16,-21-1-16,22 1 0,-22 0 15,0-1-15,0 1 0,-21 0 0,0-1 16,0 1-16,0 0 0,0-1 0,0 1 16,0 0-16,0 20 0,0-20 15,-21 21-15,0 21 0,0 0 16,0 0-16,-1 21 0,1 0 16,0 22-16,0-22 0,0 21 15,0 0-15,-1 1 0,1-1 0,21 0 16,0 22-16,0-22 0,0 1 0,0-1 15,0 0-15,0 1 0,0-1 16,0 0-16,21-21 0,1 22 0,-1-22 16,0 0-16,0-21 0,0 21 0,22 0 15,-22-21-15,0 0 0,0 0 16,21 0-16,-20 0 0,-1-21 16,0 0-16,0 21 0</inkml:trace>
  <inkml:trace contextRef="#ctx0" brushRef="#br0" timeOffset="47518.76">10562 3217 0,'42'0'16,"-20"0"-16,-1 0 0,0 0 0,0 0 15,0 0-15,0 0 0,1-21 16,-1 21-16,0 0 0,-21-21 0,21 21 15,-21-21-15,0 0 16,-21 0 0,0 21-16,0 0 0,-22 0 15,22 0-15,0 0 0,0 21 0,-22 0 16,22 0-16,0 0 0,0 0 16,0 1-16,0-1 0,21 21 0,-22-21 15,22 22-15,0-22 0,0 0 0,0 0 16,0 0-16,22 0 0,-1-21 15,0 22-15,0-22 0,21 0 0,-20 0 16,20 0-16,-21 0 0,21 0 0,1 0 16,-22 0-16,21 0 15,1-22-15,-1 1 0,-21 21 0,21-21 16</inkml:trace>
  <inkml:trace contextRef="#ctx0" brushRef="#br0" timeOffset="47774.61">11218 3112 0,'0'0'15,"0"-22"-15,0 1 0,-21 21 32,0 21-32,0 1 0,0-1 15,-1 0-15,22 21 0,-21-21 0,21 22 16,-21-22-16,21 0 16,0 21-16,0-20 0,0-1 0,0 0 15,0 0-15,0 0 0,0 0 0,21 1 16,0-22-16,1 0 15,-1 0-15,0 0 0,0 0 0,0 0 16,0 0-16,1 0 0,-1-22 0,0 1 16,21 0-16,-21 0 0,1 0 15,-1 0-15,0-22 0,0 1 0,0 0 16,-21-1-16</inkml:trace>
  <inkml:trace contextRef="#ctx0" brushRef="#br0" timeOffset="48015.47">11536 2709 0,'0'0'0,"0"-42"0,0 21 0,0-21 15,0 20-15,0 1 0,0 42 16,0 1 0,-21-1-16,-1 0 0,22 21 0,-21 1 15,0-1-15,21 21 0,0-20 16,0 20-16,0-20 0,-21-1 0,21 21 16,0-20-16,0 20 0,0-20 0,0-1 15,0 0-15,0-21 0,0 22 0,0-22 16,0 0-16,0 0 0,0 0 15,21-21-15,0 22 0,0-22 16,1 0-16,-1 0 0,0-22 16,-21 1-16,21 21 15,0-21-15,0 0 0,-21 0 0</inkml:trace>
  <inkml:trace contextRef="#ctx0" brushRef="#br0" timeOffset="48746.81">11769 3154 0,'0'0'0,"0"-21"15,-22 21 17,1 0-32,0 0 15,0 21-15,21 0 0,-21-21 0,0 21 16,21 0-16,0 22 16,0-22-16,-22 0 0,22 0 0,0 0 0,0 1 15,0-1-15,0 0 16,0 0-1,22-21-15,-1 0 16,0 0-16,0 0 0,0-21 16,0 0-16,-21 0 0,22 21 15,-22-22-15,21 1 0,-21 0 16,0 0-16,0 0 0,0 0 0,0-1 16,0 1-16,0 42 31,21 1-31,-21-1 0,0 0 0,0 0 15,21 0-15,-21 0 0,0 1 0,0-1 16,0 0-16,0 0 16,21-21-16,-21 21 0,21-21 0,-21 21 15,22-21-15,-1 0 0,0 0 16,0 0-16,0 0 16,-21-21-16,21 21 0,1-21 0,-1 0 15,0 0-15,-21 0 0,21-1 0,0 1 16,0 0-16,-21 0 0,22 0 15,-1-22-15,0 22 0,-21 0 0,21 0 16,0 21-16,-21-21 0,21 21 16,-21 21-1,22 0-15,-22 0 0,0 22 16,0-22-16,0 0 16,0 0-16,21 0 0,-21 0 0,0 1 15,21-1-15,-21 0 0,0 0 16,0 0-16,0 0 0,0 1 15,0-44 17,0 1-32,0 0 15,0 0-15,0 0 0,21-22 16,-21 22-16,21-21 16,-21 21-16,21-22 0,-21 22 0,22-21 0,-1 21 15,0 0-15,0-1 0,-21 1 16,21 0-16,0 21 0,1-21 15,-1 21-15,0 0 0,0 0 0,0 0 16,0 0-16,1 0 0,-1 0 0,-21 21 16,21-21-16,-21 21 0</inkml:trace>
  <inkml:trace contextRef="#ctx0" brushRef="#br0" timeOffset="49535.38">12721 3387 0,'0'0'0,"21"0"32,0 0-32,1-21 15,20-1-15,-21 22 0,0-21 0,0 0 16,1 21-16,-1-21 0,-21 0 0,21 0 16,-21-1-16,0 1 0,21 0 0,-21 0 15,0 0-15,0 0 16,-21 21-16,0 0 0,0 0 15,-1 0-15,1 21 0,21 0 0,-21 0 16,0 0-16,0 0 0,0 22 16,-1-22-16,22 0 0,0 0 15,0 0-15,0 1 0,0-1 0,0 0 16,22 0-16,-1-21 16,0 0-16,0 0 0,21 0 0,-20 0 15,20 0-15,0 0 0,1 0 0,-1 0 16,0 0-16,1-21 0,-1 21 0,0-21 15,1 0-15,-1 21 0,-21-22 16,21 1-16,-20 0 0,-1 0 0,0 0 16,0 0-16,-21-1 0,0 1 15,0 0-15,0 0 0,0 0 16,-21 21 0,0 0-16,0 0 15,-22 21-15,22-21 0,0 21 16,0 0-16,0 0 0,-1 1 0,1-1 15,0 0-15,21 0 0,-21 0 0,21 0 16,0 1-16,0-1 16,0 0-16,21-21 15,0 0-15,0 0 0,1 0 16,-1 0-16,0 0 0,0-21 16,0 0-16,0 21 0,-21-43 0,22 22 15,-1 0-15,0-21 0,0-1 0,0 22 16,0-21-16,1-1 0,-1-20 15,0 21-15,-21-1 0,21-20 16,0 20-16,-21 1 0,21 0 0,-21 21 16,0-1-16,0 1 0,0 0 15,0 42-15,-21 0 16,0 1-16,21 20 0,-21-21 0,0 21 16,0 1-16,-1 20 0,22-20 15,0-1-15,0 21 0,0-20 0,0-1 16,0 0-16,0 1 0,0-22 0,0 21 15,22-21-15,-1 1 0,0-1 0,0 0 16,0 0-16,0-21 0,1 0 16,-1 0-16,0 0 0,21 0 0,-21 0 15,1-21-15,-1 21 0,21-21 16,-21 0-16,0-1 0,1 1 16</inkml:trace>
  <inkml:trace contextRef="#ctx0" brushRef="#br0" timeOffset="83954.81">24469 847 0,'0'0'0,"21"0"0,-21 21 15,0 0 126,0 0-141</inkml:trace>
  <inkml:trace contextRef="#ctx0" brushRef="#br0" timeOffset="85191.64">16065 2921 0,'0'0'16,"0"-21"-16,0 0 0,0 0 16,0-1-16,22 1 0,-1-21 0,-21 21 15,21 0-15,0-22 0,0 22 0,-21-21 16,21 21-16,-21-22 0,22 22 16,-22 0-16,0 0 0,0 0 0,0-1 15,0 65 1,0-22-16,-22 21 15,1 1-15,-21 20 0,21-21 0,0 22 16,-22-1-16,1-20 16,21 20-16,-22-20 0,1 20 0,21-21 15,0 22-15,-22-22 0,22 1 0,0-1 16,0-21-16,21 21 0,0-20 16,-21-1-16,21 0 0,0-42 31,0 0-31,21-1 15,0-20-15,-21 0 0,21-1 0,0 1 16,1-21-16,-1 20 0,0-20 0,0-1 16,-21 1-16,21-22 15,0 22-15,1-1 0,-22 1 0,0 20 16,0-20-16,0 42 0,0-22 0,21 22 16,0 21-1,-21 21-15,0 0 0,0 22 16,21-1-16,-21 0 0,0 1 15,21 20-15,-21 1 0,0-22 0,0 22 16,0-22-16,0 0 0,0 1 0,0 20 16,0-21-16,0-20 0,0 20 15,0 0-15,0-21 0,0 22 0,0-22 16,0 0-16,0 0 0,0 0 0,0 1 16,-21-22-16,0 0 15,0 0-15,0 0 0,-1 0 16</inkml:trace>
  <inkml:trace contextRef="#ctx0" brushRef="#br0" timeOffset="86235.32">15642 3239 0,'0'0'0,"-21"0"0,-21-22 15,20 22-15,22-21 0,0 0 16,0 0-16,22 21 16,-1-21-16,21 21 0,0-21 0,-20-1 15,41 1-15,-21 21 0,22-21 0,-1 0 16,1 0-16,-1 0 15,1 21-15,-1 0 0,-20-22 0,-1 22 16,0 0-16,1 0 0,-22 0 0,0 22 16,0-1-16,-21 0 0,0 0 0,0 0 15,0 0-15,0 1 0,0 20 16,0-21-16,-21 21 0,21-20 0,-21 20 16,0-21-16,21 0 0,-21 0 0,21 1 15,0-1-15,-22 0 16,22-42 15,0 0-31,0-1 0,0 1 16,22 0-16,-1-21 0,-21 21 15,21-22-15,0 1 0,-21 21 0,21-22 16,0 22-16,1 0 0,-22 0 16,0 0-16,21 21 0,0 0 15,0 0-15,-21 21 16,0 0-16,0 0 15,0 22-15,0-22 0,0 21 0,0-21 16,0 22-16,0-22 0,0 21 0,0-21 16,0 0-16,0 1 0,0-1 15,21 0-15,0 0 0,1-21 0,-1 0 16,0 0-16,0 0 0,0 0 16,22 0-16,-22 0 0,0-21 15,0 0-15,21 0 0,-20-22 16,-1 22-16,0 0 0,0-21 0,0 20 15,0-20-15,1 21 0,-1 0 0,-21 0 16,0-1-16,0 1 16,21 21-16,-21 21 15,0 1 1,0-1-16,-21 0 0,21 0 16,-21 21-16,21-20 0,0-1 0,0 21 15,0-21-15,0 0 0,0 1 0,0-1 16,0 0-16,0 0 0,0 0 15,21-21-15,0 0 16,0 0-16,0 0 0,0 0 0,1 0 16,20-21-16,-21 0 0,0 0 0,0 0 15,1 21-15,-1-43 0,0 22 16,0 0-16,0 0 0,0-22 0,-21 22 16,0 0-16,0 0 0,22 0 0,-22 0 15,0-1-15,21 22 0,-21-21 16,0 42-1,0 1 1,0-1-16,0 0 0,0 21 16,-21 1-16,-1-1 0,22 0 0,0 1 15,-21-1-15,0 21 0,21 1 16,-21-22-16,21 22 0,0-1 0,-21 1 16,21-1-16,-21 22 0,-1-22 15,22 1-15,-21 21 0,0-22 0,0 1 16,21-22-16,-21 21 0,0-20 0,-1-1 15,1-21-15,0 22 0,0-22 0,0 0 16,-22 0-16,22-21 0,-21 21 16,21-21-16,-22 0 0,1 0 0,0 0 15,-1 0-15,22 0 0,-21-21 0,0 21 16,-1-21-16,1 0 0,0 0 0,-1-1 16,22 1-16,-21 0 15,21 21-15,-22-21 0,43 0 0,-21 0 16,21-1-16,0 1 0,0 0 15,21 0-15,0 0 0,22 0 0,-1-1 16,0 1-16,1 0 0,20-21 0</inkml:trace>
  <inkml:trace contextRef="#ctx0" brushRef="#br0" timeOffset="87066.84">18415 3154 0,'0'21'15,"0"0"1,0 0-16,0 1 0,0-1 16,0 0-16,0 0 0,0 21 15,0-20-15,0-1 0,-21 0 16,21 0-16,0 0 0,-21 0 15,21 1-15,-22-1 0,1-21 16,21 21-16,0-42 31,0 0-15,0-1-16,0 1 0,0 0 0,0 0 16,21-21-16,-21 20 0,22-20 15,-1 21-15,0 0 0,0 0 16,-21-22-16,21 22 0,0 21 0,1-21 15,20 0-15,-21 21 0,0 0 16,0 0-16,1 0 0,-1 0 0,0 21 16,0 0-16,-21 0 0,21 0 0,-21 1 15,21-1-15,-21 0 0,0 0 16,0 21-16,0-20 0,0-1 0,0 0 16,0 0-16,0 0 0,-21 0 0,0 1 15,21-1 1,-21-21-16,21-21 15,0-1 1,0 1-16,0 0 16,21 0-16,0-21 0,0 20 15,1-20-15,-1 21 0,0-21 0,0 20 16,0 1-16,0-21 0,1 42 0,-1-21 16,0 0-16,0 21 0,0 0 15,0 0-15,1 0 0,-22 21 0,0 0 16,0 0-16,0 21 0,0-20 15,0-1-15,0 21 0,0-21 16,0 22-16,-22-22 0,22 21 16,-21-21-16,0 0 0,0 1 0,21-1 0,0 0 15,-21 0-15,0 0 16,21 0-16,-22-21 16</inkml:trace>
  <inkml:trace contextRef="#ctx0" brushRef="#br0" timeOffset="87410.64">19050 3429 0,'0'-21'0,"0"0"16,21 0-1,0 21-15,22-22 0,-22 22 16,0-21-16,21 0 0,-21 21 16,1-21-16,-1 21 0,0-21 0,0 21 15,-21-21-15,-21 21 32,0 0-32,0 0 0,-1 21 15,1-21-15,0 21 0,0 0 0,-21 21 16,20-20-16,22-1 15,-21 0-15,21 0 0,-21 0 0,21 0 0,0 1 16,0-1-16,0 0 16,21-21-16,0 0 15,1 21-15,-1-21 0,0 0 0,21 0 16,1 0-16,-22-21 0,21 21 0,0-21 16</inkml:trace>
  <inkml:trace contextRef="#ctx0" brushRef="#br0" timeOffset="88027.18">19685 3302 0,'0'0'0,"-21"0"47,0 21-47,21 0 0,0 1 16,-22-1-16,1 0 0,21 0 0,-21 0 16,21 0-16,0 1 0,0-1 15,0 0-15,-21-21 0,21 21 0,0 0 16,0-42 15,0 0-15,0 0-16,0 0 0,0-1 15,0 1-15,0 0 0,0 0 16,21-21-16,-21 20 0,21 1 0,0 0 16,1 0-16,-1 0 0,0 0 15,0 21-15,0 0 0,0 0 0,1 0 16,-1 0-16,0 0 0,0 0 15,0 21-15,0 0 0,-21 0 0,0 0 16,22 0-16,-22 1 0,0-1 0,0 0 16,0 0-16,0 0 0,0 0 15,0 1-15,0-1 0,-22-21 0,22 21 16,-21-21-16,0 0 16,21-21 15,0 0-31,21-1 0,-21 1 15,21 0-15,1-21 0,-1 21 16,0-1-16,0-20 0,0 21 16,0 0-16,1 0 0,20-1 0,-21 1 15,0 21-15,0 0 0,1 0 16,-1 21-16,-21 1 16,0-1-16,0 0 0,0 21 0,0-21 15,0 1-15,0-1 0,0 0 0,0 0 16,-21 0-16,21 0 0,-22 1 0,22-1 15,-21-21-15,21 21 0,0 0 16,-21-21-16,42 0 47,0-21-47</inkml:trace>
  <inkml:trace contextRef="#ctx0" brushRef="#br0" timeOffset="88558.18">20532 3006 0,'0'0'16,"0"-21"-16,0-1 15,0 44 1,-22-1-16,22 0 0,-21 0 16,0 21-16,0-20 0,0 20 15,21 0-15,-21 1 0,-1-1 0,1-21 16,0 21-16,0 1 0,0-1 0,21-21 15,0 22-15,0-22 0,-21 0 16,21 0-16,0 0 0,0 0 0,-22 1 16,22-1-16,0-42 31,0-1-15,22 1-16,-1 0 0,-21 0 15,21-21-15,0 20 0,0 1 0,0 0 16,1-21-16,-1 21 0,0-1 15,0 22-15,0-21 0,0 0 16,1 21-16,-1 0 0,0 0 0,0 0 16,21 0-16,-20 0 0,-22 21 0,21 0 15,0 1-15,0-1 16,-21 0-16,0 0 0,0 0 0,0 0 16,0 1-16,-21-1 0,0 0 0,0 0 15,-1-21-15,-20 21 0,21 0 16,0-21-16,-22 22 0,22-22 0,-21 0 15,21 0-15,0 21 0,-1-21 0,1 0 16,0 0-16,0 0 0,0 0 0,21-21 31,21-1 1,0 22-32,0 0 0,0 0 15</inkml:trace>
  <inkml:trace contextRef="#ctx0" brushRef="#br0" timeOffset="89071.79">20510 3641 0,'0'0'0,"22"0"0,-1 0 16,0 0-16,0 0 0,0 0 15,22 0-15,-22 0 0,0 0 0,21 0 16,-21 0-16,1-21 0,20 21 0,-21-22 16,0 22-16,0-21 0,1 0 15,-1 0-15,0 21 0,0-21 16,0 0-16,-21-1 0,0 1 0,0 0 15,21 0-15,-42 21 32,0 21-17,21 0-15,-21-21 0,0 21 0,0 22 16,21-22-16,-22 0 16,22 0-16,-21 0 0,21 1 0,0-1 15,0 0 1,21-21-16,1 0 15,-1 0-15,0 0 16,0 0-16,0-21 0,0 21 16,1-21-16,-1-1 0,0 22 0,0-21 15,0 0-15,0 0 0,-21 0 0,22 0 16,-22-1-16,21 1 0,-21 0 16,21 21-16,-21-21 0,0 42 31,0 0-16,0 0-15,0 1 0,0-1 0,0 0 16,0 0-16,0 0 0,0 0 16,0 1-16,0-1 15,21 0 1,0-21 0,-21-21-1,21 21-15,-21-21 16,22-1-16</inkml:trace>
  <inkml:trace contextRef="#ctx0" brushRef="#br0" timeOffset="93542.58">22394 3069 0,'0'-21'79</inkml:trace>
  <inkml:trace contextRef="#ctx0" brushRef="#br0" timeOffset="94191.22">22479 2942 0,'0'-21'0,"0"0"0,0 0 16,0 0-16,0-1 16,-21 1-16,0 21 15,21-21-15,-22 21 16,22-21-16,-21 21 62,21 21-15,21-21-31,1 21-16,-1 0 0,0 1 0,0-1 15,21 0-15,-20 0 0,20 0 0,0 22 16,-21-22-16,22 0 0,-1 0 16,0 21-16,1-20 0,-1-1 0,0 21 15,1-21-15,-1 22 0,0-22 16,1 0-16,-22 21 0,21-21 0,-21 1 16,22-1-16,-22 0 0,0 0 15,0 0-15,0-21 0,-21 21 0,22-21 16,-1 22-16,-21-44 62,0 1-46,-21 21-16,21-21 0,-22 0 16,22 0-16,0 0 0,-21-1 15,21 1-15,0 0 0,0 0 16</inkml:trace>
  <inkml:trace contextRef="#ctx0" brushRef="#br0" timeOffset="94618.66">23453 2794 0,'0'0'0,"0"-21"0,0-21 15,0 20 1,0 1-16,-22 0 15,1 21 17,0 0-17,21 21-15,-21-21 0,0 21 0,0 1 16,-1 20-16,-20-21 0,21 21 16,-21-20-16,-1 20 0,1 0 0,0 1 15,-1-1-15,-20 0 0,20 1 0,-20-1 16,21 0-16,-22 1 0,1-1 0,20 0 15,-20 1-15,20-1 0,1-21 16,0 21-16,-1-20 0,22-1 16,-21 0-16,21 0 0,0 0 0,-1 0 0,1 1 31,0-22-31,42-22 78,0 1-78,-21 0 16,22 21-16</inkml:trace>
  <inkml:trace contextRef="#ctx0" brushRef="#br0" timeOffset="134450.43">868 5419 0,'-21'0'31,"-1"0"-15,1-21 0,0 21-1,21-22-15,0 1 16,-21 21-16,21-21 0,0 0 15,0 0-15,0 0 16,21 21-16,-21-22 0,21 22 16,0 0-1,1 0-15,-22-21 0,21 21 0,0 0 16,0 0-16,0 21 16,-21 1-16,21-22 0,-21 21 0,0 0 15,22 0-15,-1 21 0,-21-20 16,0 20-16,0-21 0,0 21 0,0 1 15,0-1-15,0 0 0,0 1 16,-21-1-16,-1 0 0,22 22 0,-21-22 16,-21 1-16,21-1 0,0-21 15,-1 21-15,-20 1 0,21-22 0,-21 0 16,20 21-16,-20-20 0,21-22 16,-21 21-16,20 0 0,-20-21 15,21 0-15,0 0 0,-22 0 16,22 0-16,0 0 0,0 0 0,0 0 15,0-21-15,-1 0 0,1-1 16,0 1-16,21-21 0,0 21 0,0-22 16,0 22-16,0 0 0,0 0 15,0-21-15,21 20 0,-21 1 16,21 0-16,1 21 0,-1-21 0,0 21 16,0 0-16,0 0 0,0 0 15,1 0-15,20 0 0,-21 21 0,0 0 16,0 0-16,-21 1 0,22-1 15,-1 0-15,0 0 0,-21 0 16,0 0-16,21 1 0,0-1 16,-21 0-16,0 0 0,21 0 15,-21 0-15,22-21 0,-22 22 16,0-1-16,0 0 16</inkml:trace>
  <inkml:trace contextRef="#ctx0" brushRef="#br0" timeOffset="134711.28">1270 5969 0,'0'-21'16,"-21"21"0,0 0-1,42 0 63</inkml:trace>
  <inkml:trace contextRef="#ctx0" brushRef="#br0" timeOffset="136955.42">2667 5863 0,'0'21'46,"-21"-21"95,0 0-125,21-21 15,0 0 0,0 0 0,0 0-31,0 0 16,-22-1-16,1 1 16,0 0-16,21 0 15,-21 0-15,0 21 0,0-21 16,-1-1-16,1 22 16,0 0-16,0 0 0,0 0 0,0-21 15,-1 21-15,1 0 16,0 0-16,0 0 0,-21 21 0,20 1 15,-20-22-15,21 21 0,-21 21 16,20-21-16,-20 0 0,21 22 0,0-1 16,-22-21-16,22 22 0,0-1 15,0-21-15,21 21 0,0 1 0,0-22 16,0 21-16,0-21 0,0 1 16,0-1-16,0 0 0,0 0 0,0 0 15,0 0-15,21 1 0,0-22 16,0 21-16,1-21 0,-1 0 15,0 0-15,21 0 0,-21 0 16,1 0-16,20 0 0,-21-21 16,21-1-16,-20 22 0,20-21 0,0 0 15,-21 0-15,22 0 0,-22 0 16,21-1-16,-21 1 0,22 0 0,-22-21 16,0 21-16,0-1 0,0 1 15,-21 0-15,22 0 0,-1 0 0,-21 0 16,0-1-16,21 1 15,-21 0 1,0 42 15,0 0-31,0 1 0,-21-1 16,21 21-16,-21-21 16,21 0-16,0 1 0,-22-1 0,1 0 15,21 0-15,-21 21 0,21-20 16,0-1-16,0 0 0,0 0 0,0 0 15,0 0-15,0 1 0,0-1 16,0 0-16,21-21 16,0 0-16,1 0 0,-1 0 0,0 0 15,21 0-15,-21 0 0,22 0 16,-1-21-16,0 0 0,1-1 0,-1 1 16,0 0-16,22 0 0,-22-21 0,1 20 15,20 1-15,-21-21 16,1 21-16,-1-22 0,0 22 0,-20 0 15,-1 0-15,0 0 0,-21 0 16,-21 21 0,0 0-16,-1 0 0,-20 21 15,21 0-15,0 0 0,-22-21 16,22 21-16,0 0 0,21 1 0,0-1 16,-21 0-16,21 0 0,0 0 15,0 0-15,0 1 0,21-1 16,0 0-16,0 0 0,1-21 15,-1 21-15,0-21 0,-21 21 16,21 1-16,0-22 0,-21 21 16,0 0-1,-21-21 17,0 0-32,0 0 0,0-21 15,-1 21-15,1-21 16,0 21-16,0 0 0,21-22 0,-21 22 15,0 0-15,-1 0 0,1 0 16,21 22 0,-21-22-1,21 21-15,0 0 16,0 0-16,0 0 0,0 0 16,21-21-16,0 0 0,-21 22 0,22-22 15,-1 0-15,0 0 0,0 0 16,0 0-16,0 0 0,1 0 0,-1-22 15,21 1-15,0 21 0,-20-21 16,20 0-16,0 0 0,1 0 0,-1-1 16,0 1-16,1 0 0,-1 0 0,-21 0 15,21 0-15,-20-1 0,-1 1 16,0 0-16,0 0 0,-21 0 0,21 21 16,-21-21-16,-21 21 31,0 0-31,0 21 15,0 0-15,-1-21 0,22 21 0,-21 0 16,21 0-16,-21 1 0,21-1 16,0 0-16,0 0 0,0 0 0,0 0 15,21 1-15,0-1 16,-21 0-16,22 0 0,-1 0 0,0-21 16,0 21-16,-21 1 0,21-1 15,-21 0-15,0 0 16,-21-21-1,0 21-15,0 0 0,0-21 16,-22 0-16,22 0 0,0 0 16,-21 0-16,20 0 0,1 0 0,0 0 15,0 0-15,0 0 0,42 0 47,0-21-47,0 21 0,0-21 0,1 0 16,-1 21-16,21-21 0</inkml:trace>
  <inkml:trace contextRef="#ctx0" brushRef="#br0" timeOffset="137410.16">4106 6160 0,'0'0'0,"21"0"0,-21-22 16,0 1-16,0 0 15,-21 21 16,0 0-31,0 0 0,0 21 16,21 0-16,-21 1 0,-1-1 16,1 0-16,21 21 0,0-21 0,0 1 15,-21-1-15,21 21 0,0-21 0,0 0 16,0 1-16,0 20 0,0-21 16,0 0-16,21 0 15,0-21-15,1 0 0,-1 0 16,21 0-16,-21 0 0,0 0 15,1-21-15,20 21 0,-21-21 0,0 0 16,22 0-16,-22 0 0,0-1 0,0 1 16,0 0-16,-21-21 0,0 21 15,21-1-15,-21 1 0,0-21 0,0 21 16,0 0-16,0-1 0,-21 1 0,21 0 16,-21 21-16,0 0 0,0-21 15,0 21-15,-1 0 0,1 0 0,0 0 16,0 0-16,0 21 0,0-21 0,-1 21 15,22 0-15,-21 1 16,21-1-16,0 0 0,0 0 16,0 0-16,0 0 15,21-21-15,-21 22 0,22-22 16,-1 0-16,21 0 0,-21 0 16</inkml:trace>
  <inkml:trace contextRef="#ctx0" brushRef="#br0" timeOffset="137906.88">4953 6096 0,'0'0'0,"0"-42"15,0 21-15,-21 21 16,0 0 0,-1 0-16,1 0 0,0 0 15,0 21-15,0-21 0,0 21 0,21 0 16,-22 0-16,1 0 0,21 1 15,-21-1-15,21 21 0,0-21 0,-21 0 16,21 1-16,0-1 0,0 0 0,0 21 16,0-21-16,0 1 15,21-1-15,0-21 0,0 0 0,1 0 16,-1 0-16,0 0 0,0 0 0,21 0 16,-20 0-16,-1 0 0,0-21 0,0 21 15,21-22-15,-20 1 16,-1 0-16,0 0 0,0 0 0,0 0 15,-21-1-15,21 1 0,-21 0 0,22 0 16,-22 0-16,0 0 0,0-1 16,0 1-16,0 42 31,0 1-15,0-1-16,-22 0 0,1 0 0,21 0 15,-21 0-15,21 1 0,0-1 0,0 0 16,0 0-16,0 0 15,0 0-15,0 1 0,0-44 63,0 1-63,21 0 0</inkml:trace>
  <inkml:trace contextRef="#ctx0" brushRef="#br0" timeOffset="138067.13">5143 6033 0,'0'0'0,"0"-22"0,0 1 0,-21 21 16,21-21-16,21 21 62,1 0-62</inkml:trace>
  <inkml:trace contextRef="#ctx0" brushRef="#br0" timeOffset="138639.32">5440 6202 0,'0'-21'15,"21"0"1,0-1-16,-21 1 16,21 0-16,-21 0 15,0 0-15,-21 21 16,0 0 0,0 0-16,0 0 0,-1 21 15,1 0-15,0 0 0,0 0 16,-21 1-16,20-1 0,22 0 0,-21 0 15,0 0-15,21 22 0,-21-22 16,21 0-16,0 0 16,0 0-16,0 0 15,21-21-15,0 0 16,0-21-16,1 0 0,-1 21 16,0-21-16,0 0 0,0 0 0,0 21 15,1-22-15,-1 1 0,0-21 0,-21 21 16,0 0-16,21-1 0,-21 1 0,21 21 15,-21-21-15,0 0 16,0 42 0,0 0-1,0 0-15,0 1 0,0-1 16,0 0-16,-21 0 0,21 0 16,0 0-16,0 1 0,0-1 15,0 0-15,0 0 0,0 0 0,0 0 16,21 1-16,0-22 15,1 0-15,-1 0 0,0 0 16,0 0-16,0 0 0,0-22 16,1 22-16,-1-21 0,0 0 15,0 0-15,0 0 0</inkml:trace>
  <inkml:trace contextRef="#ctx0" brushRef="#br0" timeOffset="138927.17">6075 5652 0,'0'0'15,"0"-43"-15,0 1 0,0 0 0,0 20 0,0 1 16,0 0-16,0 0 0,0 42 31,0 0-31,-21 0 16,-1 22-16,22-1 0,-21 0 0,21 1 16,0 20-16,-21-20 0,0 20 15,0-21-15,21 22 0,-21-22 16,-1 1-16,22-1 0,-21 0 0,0 1 0,0-22 15,21 21-15,0-21 16,-21 0-16,21 1 0,0-1 0,-21 0 16,21 0-16,21-21 31,0 0-31,-21-21 16,21 21-16,0-21 0,0 0 0,-21-1 15</inkml:trace>
  <inkml:trace contextRef="#ctx0" brushRef="#br0" timeOffset="139290.96">6011 6117 0,'0'0'0,"-21"43"16,42-43 15,0 0-31,1 0 0,-1 0 16,0 0-16,21 0 0,-21-22 0,1 22 15,-1-21-15,0 21 0,-21-21 0,21 21 16,-21-21-16,21 0 0,-21 0 16,0-1-16,0 1 15,-21 21-15,0 0 16,0 0-16,0 0 16,-1 21-16,1-21 0,0 22 0,0-1 15,0 0-15,21 0 0,0 0 16,-21 0-16,21 1 0,-22-1 0,22 0 15,0 0-15,0 0 0,0 0 16,0 1-16,22-1 16,-1-21-16,0 0 15,0 0-15,0 0 0,22 0 16,-22 0-16,0 0 0,0-21 16,21 21-16</inkml:trace>
  <inkml:trace contextRef="#ctx0" brushRef="#br0" timeOffset="139870.63">6667 6075 0,'0'0'0,"0"-21"15,-21 21-15,0 0 16,0 0-16,0 0 16,0 0-16,-1 0 15,1 21-15,0 0 0,21 0 0,-21 0 16,0-21-16,0 22 0,21-1 0,0 0 15,-22 0-15,1 0 0,21 0 16,0 1-16,0-1 0,0 0 16,0 0-16,0 0 15,21-21 1,1 0-16,-1 0 0,0 0 16,0-21-16,0 21 0,0-21 15,-21 0-15,22 0 0,-1-1 0,0 1 16,0 0-16,-21 0 0,21 0 15,0-22-15,1 1 0,-1 0 0,-21-1 16,21 1-16,0 0 0,0-1 0,-21 1 16,0-21-16,21 20 0,-21 1 15,22 0-15,-22 20 0,0-20 0,0 21 16,0 0-16,0 0 0,-22 21 31,1 21-31,0 0 0,21 0 0,-21 0 16,0 22-16,21-1 0,-21 0 15,21 1-15,0-1 0,0 0 0,-22 1 16,22-1-16,0 0 0,-21 1 16,21-22-16,0 21 0,0-21 0,0 22 15,0-22-15,0 0 0,0 0 0,0 0 16,0 0-16,0 1 0,0-1 16,21-21-16,1 0 15,-1 0-15,0 0 0,0 0 16,0 0-16,0 0 15,-21-21-15,22-1 0,-1 22 0,-21-21 16,21 0-16,-21 0 0,0 0 16,0 0-16,0-1 0</inkml:trace>
  <inkml:trace contextRef="#ctx0" brushRef="#br0" timeOffset="140091.25">5673 5969 0,'0'0'16,"-64"0"-16,-21 0 16,64 0-16,42 0 15,1 0 1,20 0-16,0 0 0,1 0 0,20 0 16,-21 0-16,22-21 0,-22 21 15,1 0-15,-1-21 0,0 21 0,1 0 16,-22 0-16,0-21 0,21 21 0,-21 0 15,1-22-15,-1 22 0</inkml:trace>
  <inkml:trace contextRef="#ctx0" brushRef="#br0" timeOffset="140943.26">7493 5969 0,'0'0'0,"21"-21"0,-21 0 16,21 21-16,-21-21 15,0 42 1,0 0-16,0 21 16,0-21-16,0 1 0,0-1 0,0 21 15,0-21-15,-21 0 0,21 1 0,-21 20 16,21-21-16,0 0 16,0 0-16,0 1 0,21-22 46,0-22-46,0 1 0,-21 0 16,22 0-16,-1 0 0,-21 0 0,21-1 16,-21-20-16,21 21 0,-21 0 15,0 0-15,21-1 0,0 22 16,-21 22 0,0-1-16,22 0 15,-22 0-15,21 0 0,-21 0 16,0 1-16,21-1 0,0 0 0,-21 0 15,21 0-15,0 0 0,1-21 0,-1 22 16,0-22-16,0 0 0,0 0 16,0 0-16,1 0 0,-1 0 0,21 0 15,-21 0-15,0-22 0,22 1 0,-22 21 16,0-21-16,0 0 0,0 0 0,1-22 16,-22 22-16,0 0 0,0-21 15,0-1-15,0 22 0,0-21 0,0 0 16,-22-1-16,1 1 0,0 21 0,0-22 15,0 22-15,0 21 0,-1-21 16,1 21-16,0 0 0,0 0 16,0 21-16,0-21 0,21 21 0,0 1 15,-22 20-15,22-21 0,0 0 0,0 0 16,0 22-16,0-22 0,0 0 16,0 0-16,22 0 0,-1 1 0,0-22 15,0 21-15,0-21 0,0 0 0,1 0 16</inkml:trace>
  <inkml:trace contextRef="#ctx0" brushRef="#br0" timeOffset="141155.15">8509 5906 0,'0'0'0,"0"-64"15,0 85 32,-21 0-47,21 1 0,-21-1 0,21 21 16,0-21-16,0 0 0,0 1 15,0-1-15,-22 0 0,22 0 0,0 0 16,0 0-16,0 1 16,0-44 15,0 1-31</inkml:trace>
  <inkml:trace contextRef="#ctx0" brushRef="#br0" timeOffset="141323.06">8572 5630 0,'0'0'0,"-21"-63"16,21 42-16,-21 21 15,0-21-15,0 21 16,42 0 15,0 21-15,0-21-16,0 0 0</inkml:trace>
  <inkml:trace contextRef="#ctx0" brushRef="#br0" timeOffset="141582.91">9292 5271 0,'0'0'0,"0"-64"15,0 106 16,0-20-31,0 20 0,0 0 16,0 1-16,0-1 0,-21 21 0,0-20 16,21 20-16,-21-20 0,21 20 15,0 1-15,-22-22 0,22 0 0,-21 1 0,21-1 16,-21-21-16,21 21 16,0-20-16,0-1 0,-21 0 0,21 0 15,-21 0-15,21 0 16,-21-21-16,-1 0 0</inkml:trace>
  <inkml:trace contextRef="#ctx0" brushRef="#br0" timeOffset="142186.57">8911 5906 0,'0'0'16,"0"-22"-16,0 1 0,0 0 0,0 0 16,21 21-1,0-21-15,1 21 0,20-21 0,0 21 16,-21 0-16,22-22 0,20 22 15,-20-21-15,-1 0 0,0 21 16,1-21-16,-1 0 0,21 0 0,-20-1 16,-1 1-16,0 0 0,-20 0 0,20 0 15,-21-22-15,0 22 0,-21 0 16,0-21-16,0 21 0,0-1 0,0-20 16,0 21-16,0 0 0,0 0 0,-21-1 15,0 1-15,0 21 0,0 21 31,21 1-31,0 20 0,-22-21 0,22 21 0,0 1 16,0-1-16,0 22 0,0-22 16,0 21-16,-21-20 0,21-1 0,-21 0 15,21 1-15,-21-1 0,21 0 16,-21-20-16,21 20 0,0-21 0,0 0 16,-21 0-16,21 1 0,-22-22 15,22 21-15,0-42 31,0-1-31,0 1 0,0 0 16,22 0-16,-1-21 0,0 20 0,-21-20 16,21 21-16,21-21 15,-20-1-15,-1 1 0,21 21 0,-21-22 16,22 22-16,-1 21 0,-21 0 0,21 0 16,1 0-16,-22 0 0,0 21 0,0 1 15,0-1-15,-21 0 0,0 21 16,0 1-16,0-22 0,0 21 0,0-21 15,0 22-15,-21-22 0,0 0 0,21 0 16,-21 0-16,0 0 0,0 1 16,21-1-16,-22-21 15,44 0 17,-1-21-32,0-1 15,0 1-15,0 0 0</inkml:trace>
  <inkml:trace contextRef="#ctx0" brushRef="#br0" timeOffset="142491.4">11070 5398 0,'0'0'0,"0"-22"0,-21 22 16,0-21-16,0 21 0,-1 0 0,1 0 15,0 0-15,0 21 16,0 1-16,0-1 0,-1 0 0,1 0 16,0 21-16,0 1 0,21-22 0,-21 21 15,0 1-15,21-1 0,-22 0 0,22 1 16,0-22-16,0 21 0,0-21 16,0 0-16,0 1 0,0-1 0,0 0 15,0 0-15,22 0 0,-1-21 16,0 21-16,0-21 0,0 0 0,0 0 15,1 0-15,-1 0 0,0 0 16,21-21-16,-21 0 0,1 0 0,20 0 16</inkml:trace>
  <inkml:trace contextRef="#ctx0" brushRef="#br0" timeOffset="142754.69">11366 5419 0,'0'0'0,"22"-43"0,-22 1 0,0 0 0,0 21 16,0-22-16,21 22 0,-21 0 0,0 0 15,0 0-15,0 42 32,0 0-32,0 0 0,0 21 0,0 1 15,-21-1-15,21 0 0,-22 1 0,22-1 16,0 0-16,-21 22 0,21-22 16,-21 1-16,21-1 0,-21 0 0,21 1 15,0-22-15,0 21 0,-21-21 0,21 0 16,0 1-16,0-1 15,0 0-15,0 0 0,21-21 32,0 0-17</inkml:trace>
  <inkml:trace contextRef="#ctx0" brushRef="#br0" timeOffset="143834.53">11896 5694 0,'0'0'0,"0"-21"0,0 0 15,0-1-15,0 1 0,0 0 16,-22 0-16,1 21 0,21-21 16,-21 21-16,0 0 0,0 0 0,0 21 15,-1-21-15,1 21 16,0 21-16,0-20 0,0-1 0,0 21 15,21-21-15,-22 22 0,1-1 0,0-21 16,21 0-16,-21 22 0,21-22 16,0 0-16,0 0 0,0 0 15,0 0-15,0 1 0,21-22 16,0 0-16,0 0 16,1 0-16,-1 0 0,0-22 15,0 1-15,0 21 0,-21-21 16,21 0-16,1 0 0,-1 0 0,-21-1 15,21 1-15,0-21 0,-21 21 0,0 0 16,21-1-16,-21 1 0,21 0 16,-21 42 15,0 0-31,0 1 0,-21-1 0,0 0 16,21 0-16,-21 0 0,21 0 15,0 1-15,0-1 0,0 0 0,0 0 16,0 0-16,0 0 15,21-21-15,0 0 0,0 0 0,22 0 16,-22 0-16,0 0 0,0 0 16,0 0-16,22 0 0,-22 0 0,0 0 15,0-21-15,0 0 0,1 0 0,-1 0 16,0 0-16,-21-22 0,0 22 16,0 0-16,21 0 0,-21 0 15,0-1-15,0 1 0,0 0 0,0 0 16,-21 42 15,21 0-31,0 0 16,0 1-16,0-1 0,0 0 0,0 0 15,0 0-15,0 0 0,0 1 0,21-1 16,-21 0-16,21-21 0,-21 21 0,21 0 16,1 0-16,-1-21 15,-21 22 1,-21-22-1,-1 0 1,1 0-16,0 0 16,0-22-16,0 22 15,0 0-15,-1 0 0,44 0 47,-1 0-47,0 0 0,21 0 0,-21 0 16,1 0-16,-1 0 0,21 0 0,-21 0 15,0 0-15,22-21 0,-22 21 0,0 0 16,0-21-16,0 0 0,1 21 16,-1-21-16,0 0 0,0-1 15,-21 1-15,0 0 0,0 0 16,0 0-16,0 0 0,0-1 16,0 1-1,-21 21 1,21 21-1,-21 1-15,21-1 0,-21 0 16,21 0-16,0 0 16,0 0-16,0 1 0,0-1 0,0 0 15,-22 0-15,22 0 0,0 0 16,-21 1-16,21-1 16,0 0-1,-21-21-15</inkml:trace>
  <inkml:trace contextRef="#ctx0" brushRef="#br0" timeOffset="144738.51">15303 5969 0,'0'0'0,"-21"0"0,0 0 16,0 0-16,0 0 15,42 0 17,0 0-32,0 0 0,22 0 15,-1 0-15,0 0 0,1 21 0,-1-21 16,21 0-16,1 0 0,-1 0 0,-20 0 15,20 0-15,1 0 0,-1 0 16,-20 0-16,-1 0 0,0 0 0,-21 0 16,1 0-16,-1 0 0,0 0 0,-42 0 47,0 0-47,-1 0 0,1-21 0,-21 0 15,21 21-15,0 0 0,-1-21 0,1 21 16,0 0-16,0-21 0,42 21 47,0 0-47,0 21 0,1-21 15,-1 21-15,0 0 0,0 0 16,0 0-16,-21 1 16,0-1-16,0 0 15,-21 0-15,0 0 0,0-21 16,0 0-16,-1 21 0,1-21 0,0 0 15,0 22-15,0-22 0,0 0 16,-1 0-16</inkml:trace>
  <inkml:trace contextRef="#ctx0" brushRef="#br0" timeOffset="145215.7">17399 5588 0,'0'0'0,"0"-21"0,-85 0 15,64 21-15,-21 0 0,21 0 16,-22 0-16,22 0 0,-21 0 0,21 21 16,-22 0-16,22 0 0,0 22 15,-21-1-15,20-21 0,22 21 0,-21 1 16,21-1-16,-21 0 0,21 1 0,0-22 15,0 21-15,0-21 0,0 22 0,21-22 16,0 0-16,1-21 0,-1 21 16,21 0-16,-21-21 0,22 0 0,-1 0 15,0 0-15,1 0 0,-1 0 0,0 0 16,1 0-16,-1 0 0,0-21 16,1 0-16,-22 21 0,21-21 15,-21 0-15,0 0 0,1-22 0,-22 22 16,0-21-16,21-1 0,-21 1 0,0 0 15,0-1-15,0 1 0,0 0 0,-21-1 16,-1 1-16,1 0 0,0 21 16,-21-1-16,-1 1 0,-20 21 0,21 0 15,-1 0-15,-20 0 0,-1 21 0,22 1 16,0-22-16,-1 42 0,1-21 16,0 0-16,20 0 0,1 1 0,0-1 15,21 0-15,0 0 0,0 0 16,21 0-16,0-21 0,22 0 15,-1 0-15,22 0 0</inkml:trace>
  <inkml:trace contextRef="#ctx0" brushRef="#br0" timeOffset="146054.48">18034 5334 0,'0'0'0,"21"-42"0,-21-64 16,0 64-16,0 20 15,0 1-15,0 0 0,-21 63 32,21-20-32,0 20 0,0 0 15,-21 1-15,21-1 0,-21 21 16,-1-20-16,22 20 0,0 1 0,-21-22 16,0 22-16,0-22 0,21 21 0,-21-20 15,0-1-15,21 0 0,-22 1 16,1-22-16,0 21 0,21-21 0,0 1 15,-21-1-15,0 0 0,42-42 63,0 0-63,0-1 0,0 1 0,22 0 16,-22 0-16,0 0 0,21 0 0,-20-1 15,-1 22-15,21-21 0,-21 21 16,22 0-16,-22 0 0,0 0 0,0 0 15,0 0-15,0 0 0,1 21 0,-22 1 16,0-1-16,0 0 0,0 0 16,0 0-16,-43 0 15,22-21-15,0 22 0,0-1 0,-22-21 16,22 21-16,-21-21 0,0 0 0,20 21 16,-20-21-16,21 0 0,-21 21 15,20-21-15,1 0 0,0 0 16,21 21-16,21-21 31,0 0-31,1 0 0,-1 0 16,0 0-16,21 0 0,-21 0 15,22 0-15,-22 0 0,21-21 0,1 21 16,-22-21-16,21 21 0,0-21 0,1 21 16,-1-21-16,-21 0 0,22-1 0,-22 1 15,0 0-15,0 0 0,0 0 16,0-22-16,1 22 0,-1 0 15,-21 0-15,0-21 0,0 20 0,0 1 16,0 0-16,0 42 31,-21 0-31,-1 1 0,-20 20 0,21 0 16,0 1-16,0-1 0,-22 0 0,22 1 16,0-1-16,0 0 0,0 1 0,-1 20 15,22-21-15,0 1 0,-21 20 16,21-20-16,0-1 0,0 0 0,-21 1 15,21-1-15,0 0 0,-21-21 0,21 22 16,0-22-16,0 0 0,0 0 0,-21-21 16,21 21-16,-21-21 15,21 22-15,0-44 32,0 1-32,0-21 0,0 21 15,0 0-15</inkml:trace>
  <inkml:trace contextRef="#ctx0" brushRef="#br0" timeOffset="146247.37">18500 5630 0,'0'0'16,"0"-21"-16,0 0 0,0 0 0,-22 0 16,22 0-1,-21 21-15,21 21 31,0 0-15,21 0-16,1 0 16,-1 0-16,-21 1 0</inkml:trace>
  <inkml:trace contextRef="#ctx0" brushRef="#br0" timeOffset="146559.19">18732 5927 0,'0'0'0,"22"0"0,-1 0 16,0 0-16,0-21 0,0 21 15,0-22-15,1 1 0,-1 21 0,0-21 16,0 0-16,0 0 0,0 0 16,-21-1-16,0 1 0,0 0 15,-21 21 1,0 0-16,0 21 15,0 0-15,0 1 0,-1-1 16,1 0-16,0 0 0,0 0 0,0 0 16,21 1-16,-21-1 0,21 0 0,0 0 15,0 0-15,0 0 16,0 1-16,0-1 0,21-21 16,0 0-16,0 0 0,0 0 0,0 0 15,1 0-15,-1 0 0</inkml:trace>
  <inkml:trace contextRef="#ctx0" brushRef="#br0" timeOffset="146790.87">19473 5715 0,'0'0'0,"0"-21"16,-21 21-16,0 0 0,0 0 15,0 21-15,-1 0 16,1 0-16,0 1 0,0-1 0,0 21 15,0-21-15,-1 0 0,1 1 0,21-1 16,0 21-16,0-21 0,0 0 0,0 1 16,0-1-16,0 0 15,21 0-15,1-21 0,-1 0 0,0 21 16,0-21-16,0 0 0,22 0 0,-22 0 16,21 0-16</inkml:trace>
  <inkml:trace contextRef="#ctx0" brushRef="#br0" timeOffset="147099.69">20045 5482 0,'0'0'0,"0"-42"0,0 21 0,21-22 16,-21 1-16,0 21 0,0 0 0,0 0 16,0-1-16,0 1 0,-21 21 15,0 0 1,21 21-16,-22 1 0,22-1 0,0 21 15,-21 0-15,0 1 0,21-1 0,-21 0 16,21 22-16,0-22 0,-21 22 16,0-22-16,-1 22 0,22-22 0,0 0 15,0 1-15,-21-1 0,21-21 16,0 21-16,0-20 0,-21-1 0,21 0 16,0 0-16,0 0 0,21-21 31,0 0-31,1 0 15,-1 0-15,-21-21 0,21 21 0,0-21 16</inkml:trace>
  <inkml:trace contextRef="#ctx0" brushRef="#br0" timeOffset="147334.56">19854 5588 0,'0'0'0,"-21"0"0,21-21 16,-21 21-1,42-21 1,0 21-16,0 0 0,1 0 0,-1 0 16,21 0-16,0-21 0,1 21 0,-22 0 15,21 0-15,1 0 0,20-22 16,-21 22-16,1 0 0,-1 0 0,-21 0 16,22 0-16,-22 0 0,0 0 0,0 0 15,0 0-15,-42 0 31</inkml:trace>
  <inkml:trace contextRef="#ctx0" brushRef="#br0" timeOffset="148759.09">296 7768 0,'0'0'0,"-21"0"0,0 0 31,21-21-31,0 0 16,0 0-16,21 21 0,0-21 15,0 21-15,1-22 16,20 22-16,-21 0 0,21-21 0,-20 21 16,20 0-16,0 0 0,-21 0 15,22 0-15,-22 0 0,0 21 0,0 1 16,0-1-16,-21 0 0,0 0 16,0 0-16,0 0 0,-21 1 0,0 20 15,-21-21-15,-1 21 0,22-20 16,-21-1-16,0 21 0,-1-21 0,22 0 15,0-21-15,0 22 0,0-22 16,-1 0-16,1 0 0,21-22 31,21 1-15,1 21-16,-1-21 0,21 21 16,-21-21-16,0 21 0,22 0 0,-22 0 15,21 0-15,1 0 0,-22 0 16,21 0-16,-21 0 0,0 21 0,1 0 15,-1 0-15,0 1 0,-21 20 16,0-21-16,0 0 0,0 22 0,-21-22 16,0 21-16,-1-21 0,-20 0 15,0 1-15,-1-1 0,1 0 0,0 0 16,-1 0-16,-20-21 0,21 21 16,-1-21-16,1 0 0,21 0 0,-22 0 15,22 0-15,-21 0 0,21 0 16,0 0-16,-1 0 15,22-21-15,0 0 16,22 21 0,-1-21-16,21 21 0,-21-21 15,22 21-15</inkml:trace>
  <inkml:trace contextRef="#ctx0" brushRef="#br0" timeOffset="148954.84">1524 8107 0,'-21'0'16,"0"0"0</inkml:trace>
  <inkml:trace contextRef="#ctx0" brushRef="#br0" timeOffset="192962.06">2730 7832 0,'0'21'62,"22"-21"-46,-1 21 0,0-21 171,-21-21 1079,21 21-1173,0 0-77,0 0-16,1 0 16,-1 0-16,0 0 15,0 0-15,0 0 0,0 0 0,1 0 16,-1-21 0,0 21-16,0-21 0,-21-1 15,0 1-15,21 21 0,-21-21 0,0 0 16,0 0-16,0 0 15,0-1-15,0 1 16,0 0 0,0 42 15,0 0-31,-21 1 16,21-1-16,0 0 0,0 0 0,0 21 15,0-20-15,0 20 0,0 0 0,0 1 16,0-22-16,0 21 0,0 0 15,0 1-15,0-1 0,0 0 0,0 1 16,0-22-16,0 21 0,0-21 16,0 1-16,0-1 0,0 0 0,0 0 15,0 0-15,0 0 0,0 1 16,0-1-16,0 0 0,-21-21 16,0 0-16,0 21 0,-1-21 15,1 0-15,0 0 16,0 0-16,0 0 0,0 0 15,21-21-15,-22 21 0,1 0 16,0-21-16,0 21 16,21-21-16,-21 21 0,42 0 78,0-22-63</inkml:trace>
  <inkml:trace contextRef="#ctx0" brushRef="#br0" timeOffset="193535.01">3641 8065 0,'0'0'0,"-22"-43"16,1 43-16,0 0 15,0 0 1,0 0-16,0 0 0,21 21 16,0 1-16,-22-1 0,22 21 15,-21-21-15,21 22 0,0-22 0,-21 21 16,21-21-16,0 22 0,0-22 0,0 21 16,-21-21-16,21 0 0,0 1 15,0-1-15,0 0 0,0 0 16,21-21-16,0 0 0,0 0 15,1 0-15,-1 0 0,0 0 16,0 0-16,0-21 0,0 0 16,1 21-16,-1-21 0,0-1 0,0 1 15,-21 0-15,21 0 0,-21 0 16,0 0-16,0-22 0,0 22 0,0 0 16,0-21-16,0 20 0,-21 1 15,0 0-15,0 21 0,0 0 16,-1 0-16,1 0 0,0 0 0,0 0 15,0 0-15,-22 21 0,43 0 16,-21-21-16,0 22 0,0-22 0,21 21 16,0 0-16,21-21 31,0 0-15</inkml:trace>
  <inkml:trace contextRef="#ctx0" brushRef="#br0" timeOffset="195994.94">4995 8149 0,'0'0'0,"21"-21"0,1 21 15,-22-21-15,21 0 0,0 0 16,-21-1-16,0 1 0,0 0 16,0 0-16,0 0 0,0 0 15,0-1-15,-21 22 16,0 0-16,-1 0 0,1 0 15,0 0-15,0 0 0,-21 22 16,20-1-16,1 21 0,0-21 0,0 22 16,-21-1-16,20 0 0,1 1 0,21-1 15,-21 0-15,21-21 16,-21 22-16,21-1 0,0-21 0,0 0 16,0 1-16,0-1 0,0 0 0,21 0 15,0-21-15,0 0 0,1 0 16,-1 0-16,0 0 0,21 0 0,-21-21 15,1 21-15,20-21 0,-21 0 0,0-1 16,22 1-16,-22 0 0,0-21 16,0 21-16,-21-22 0,0 22 0,21-21 15,-21-1-15,0 22 0,0-21 16,0 0-16,0 20 0,0 1 16,0 0-16,0 42 31,0 0-31,0 1 0,0 20 15,0 0-15,0-21 0,0 22 0,0-22 16,0 21-16,0-21 0,0 1 16,0 20-16,21-21 0,-21 0 0,22-21 15,-1 21-15,-21 1 0,21-22 0,0 0 16,0 0-16,0 0 0,1 0 16,20 0-16,-21 0 0,0 0 0,0-22 15,1 1-15,-1 0 0,0 0 0,0 0 16,0 0-16,0-1 0,-21-20 15,22 21-15,-22-21 0,21 20 0,0-20 16,-21 21-16,0 0 0,21 0 16,-21-1-16,21 1 0,-21 0 15,21 21-15,1 0 16,-1 21-16,-21 0 16,0 1-16,21-1 15,0-21 1,-21 21-16,0-42 31,0 0-15,0-1-16,0 1 15,-21 21-15,21-21 0,-21 21 16,21-21-16,-21 21 16,-1 0-1,1 21-15,21 0 16,-21 22-16,0-22 0,21 0 0,0 21 15,0-21-15,0 22 0,0-22 0,-21 21 16,21-21-16,0 1 0,0 20 16,0-21-16,21 0 0,-21 0 0,21 1 15,0-22-15,0 21 0,1-21 16,-1 0-16,0 0 0,21 0 16,-21 0-16,1 0 0,-1 0 0,0 0 15,0-21-15,0-1 0,0 22 0,1-21 16,-1 0-16,0-21 0,-21 21 15,21-1-15,0-20 0,-21 21 0,21-21 16,1-1-16,-22 22 0,0 0 0,21-21 16,0 20-16,-21 1 0,21 21 15,-21-21-15,0 0 0,21 21 0,0 0 16,1 0 0,-22 21-1,0 0-15,0 0 31,0-42 16,0 0-31,0 0-16,-22 21 31,1 0-31,0 0 16,0 0-16,0 21 15,21 0-15,-21-21 0,-1 21 0,22 22 16,-21-22-16,0 0 0,21 0 16,0 22-16,0-22 0,-21 21 0,21-21 15,0 0-15,0 1 0,0-1 0,0 0 16,0 0-16,21 0 0,0 0 16,0 1-16,1-22 0,20 21 15,-21-21-15,21 0 0,1 0 0,-22 0 16,21 0-16,1 0 0,-1 0 0,0 0 15,1-21-15,-1 21 0,0-22 16,-21 1-16,22 21 0,-22-21 0,21 0 16,-21 0-16,1 0 0,-22-22 0,21 22 15,-21 0-15,21-21 0,-21 20 16,0-20-16,0 21 0,0 0 16,0 0-16,0-1 0,0 1 0,0 0 15,-21 21-15,0 0 16,-1 0-16,1 0 15,0 21-15,21 0 0,-21 1 0,21-1 16,-21 0-16,21 21 0,0-21 0,-21 1 16,21-1-16,0 21 0,0-21 15,0 0-15,0 1 0,0-1 0,0 0 16,0 0-16,21 0 0,0-21 16,0 0-16,0 21 15,0-21-15,1 0 0,-1 0 0,21 0 16,-21 0-16,22-21 0,-1 21 15,-21-21-15,21 0 0,1 0 0,-22 0 16,21-1-16,1 1 0,-22 0 16,0-21-16,21 21 0,-21-22 0,1 22 15,-22-21-15,21 21 0,-21-1 0,0 1 16,21 0-16,-21 0 0,-21 21 31,0 0-31,-1 21 0,1 0 16,21 0-16,0 1 0,-21-1 15,21 0-15,0 0 0,0 0 0,0 0 16,0 1-16,0-1 0,0 0 0,21-21 16,-21 21-16,0 0 0,21 0 15,1-21-15,-22 22 0,0-1 0,21-21 16,0 21-16,-21 0 31,-21-21-15,0 0-16,-1 0 15,1 0-15,0 0 0,0 0 0,0 0 16,0 0-16,-1 0 16,1 0-16,0 0 15,21 21 1,21-21 0,0 21-16,1-21 0,-1 0 15,0 0-15,0 0 0,0 0 16,0 0-16,22 0 0,-22 0 0,0 0 15,21 0-15,-20-21 0,20 0 0,-21 21 16,0-21-16,22 0 0,-22 21 16,0-21-16,0-1 0,0 1 0,-21 0 15,0 0-15,21 0 0,-21 0 16,0-1-16,0 1 0,0 0 16,0 0-16,-21 21 15,21-21-15,-21 21 16,21 21-16,0 0 0,0 0 15,0 0-15,0 1 16,21-1-16,-21 0 0,21 0 16,-21 0-16,22-21 0,-22 21 0,0 1 15,21-1-15,-21 0 16,0 0-16,-21 0 16,-1-21-16,1 0 15,0 0-15,0 0 31,21-21 1,21 0-32,0 0 0</inkml:trace>
  <inkml:trace contextRef="#ctx0" brushRef="#br0" timeOffset="196539.14">8826 7811 0,'22'-22'0,"-44"44"15,44-65-15,-22 22 0,0 0 0,0 0 16,0 0 0,0 42-1,0 0 1,0 21-16,0-21 16,0 22-16,0-1 0,0 0 0,-22 22 15,1-22-15,0 22 0,21-22 0,0 0 16,-21 1-16,0-1 0,21 0 0,-21 1 15,21-22-15,0 0 0,-22 21 16,22-20-16,0-1 0,-21 0 16,21 0-16,-21-21 31,0-21-15</inkml:trace>
  <inkml:trace contextRef="#ctx0" brushRef="#br0" timeOffset="197374.89">8445 8192 0,'0'0'0,"0"-22"16,22 22-1,-1 0 1,0 0-16,21 0 0,1 0 16,-1 0-16,0 0 0,22 0 0,-1-21 15,-20 21-15,20-21 0,1 0 16,-1 21-16,-21-21 0,22 0 15,-22-1-15,1 1 0,-1 0 0,-21 0 16,21 0-16,-20 0 0,-22-1 0,21 1 16,-21 0-16,0 0 0,0 0 15,0 0-15,-21 42 32,21 0-32,-22 0 15,22 0-15,0 22 0,0-1 16,0 0-16,0-21 0,-21 22 0,21-1 15,0 0-15,-21 1 0,21-22 0,0 21 16,0 1-16,-21-22 0,0 0 16,21 21-16,-21-21 0,21 1 15,0-1-15,0 0 0,-22-21 0,22 21 16,-21-21-16,21 21 16,0-42-1,0 0 1,21 0-16,1 0 0,-22-1 0,21 1 15,0 0-15,0 0 0,0-21 0,0 20 16,-21 1-16,43 0 0,-43 0 16,21 0-16,0 0 0,0 21 0,0-22 15,1 22-15,-1 0 16,0 22-16,-21-1 16,0 0-16,0 0 15,0 0-15,0 0 0,0 1 0,0-1 16,0 21-16,0-21 0,0 0 0,0 1 15,0-1-15,0 0 16,0 0-16,21-21 0,0 21 16,0-21-16,1 0 0,-1 0 0,0 0 15,21 0-15,-21 0 0,1-21 0,20 21 16,-21-21-16,0 21 0,0-21 16,22 0-16,-22-1 0,0 1 0,-21 0 15,21 0-15,0 0 0,-21 0 16,0-1-16,0 1 0,0 0 0,0 0 15,0 0 1,-21 21 0,0 21-16,0 0 0,0-21 0,21 21 15,-21 0-15,21 1 0,-22-1 0,22 0 16,-21 0-16,21 0 0,0 0 16,0 1-16,0-1 0,0 0 15,0 0-15,21-21 16,1 0-16,-1 0 0,0 0 15,0 0-15,0 0 16,0 0-16,1 0 0,-22-21 16,21 21-16,0-21 0,0 0 0</inkml:trace>
  <inkml:trace contextRef="#ctx0" brushRef="#br0" timeOffset="198363.01">10647 8530 0,'21'0'16,"0"0"-16,0 0 0,0-21 16,22 0-16,-22 0 0,21 0 15,1-1-15,-1 1 0,0 0 16,-21-21-16,22 21 0,-1-22 0,0 1 15,-20 0-15,-1 20 0,0-20 0,0 0 16,0-1-16,-21 22 0,0 0 0,0 0 16,0 0-16,-21 21 15,0 0-15,0 0 16,0 0-16,-1 21 0,1 0 0,0 0 16,0 22-16,0-22 0,0 21 0,-1-21 15,22 22-15,0-1 0,-21-21 16,21 21-16,0 1 0,0-22 0,0 0 15,0 21-15,0-20 0,0-1 16,21 0-16,-21 0 0,22-21 0,-22 21 16,0 0-16,21-21 0,-21 22 15,-21-44 17,-1 1-17,1 21-15,0-21 0,0 21 0,21-21 16,-21 21-16,0 0 15,21 21 17,21-21-32,0 21 0,0-21 15,0 21-15,0-21 0,22 22 16,-22-22-16,0 21 0,21-21 0,-20 0 16,20 0-16,0 0 0,-21 0 15,22 0-15,-1 0 0,0-21 0,1-1 16,-22 22-16,21-21 0,1 0 0,-22 0 15,0 0-15,21 0 0,-21-1 0,1-20 16,-1 0-16,0 21 0,0-22 16,0 1-16,0-22 0,1 22 0,-22 0 15,21-22-15,-21 22 0,21 0 0,-21-1 16,0 1-16,0 0 0,0 20 16,0 1-16,0 0 0,0 0 0,0 42 31,0 0-31,-21 0 15,21 22-15,-21-22 0,-1 21 0,1 1 16,21-1-16,-21 21 0,21-20 0,-21-1 16,0 0-16,21 1 0,0-1 15,0-21-15,0 22 0,-21-22 0,21 21 16,0-21-16,0 0 0,0 1 0,0-1 16,0 0-16,21-21 31,0-21-16,-21 0-15,0-1 16,0 1-16,0 0 0,0 0 16</inkml:trace>
  <inkml:trace contextRef="#ctx0" brushRef="#br0" timeOffset="198522.92">11557 8192 0,'-21'0'16,"42"0"-16,-63 0 0,42-22 0,0 1 31,0 0-31,21 21 15,0 0-15,0 0 0,21 0 0,-20-21 16,20 21-16,-21 0 0,21 0 16,-20 0-16,20-21 0,0 21 0,1 0 15,-1 0-15,-21-21 0,21 21 0,1 0 16</inkml:trace>
  <inkml:trace contextRef="#ctx0" brushRef="#br0" timeOffset="199978.95">12382 8192 0,'0'0'15,"0"-22"1,0 1 0,0 0-16,0 0 15,22 0-15,-22 0 0,0-1 0,0 1 16,0 0-16,0 0 0,0 0 15,0 0-15,-22 21 16,1 0-16,0 0 0,0 0 0,0 21 16,0 0-16,-22 0 0,22 0 15,0 22-15,0-22 0,0 21 0,-22 0 16,22-20-16,0 20 0,21-21 0,0 0 16,-21 0-16,21 1 0,0-1 0,0 0 15,0 0-15,0 0 0,21-21 16,0 0-16,0 0 15,0 0-15,1 0 0,-1 0 0,0 0 16,0 0-16,0-21 0,0 0 16,1 0-16,-1 21 0,-21-43 0,21 22 15,0 0-15,-21 0 0,0-21 16,0 20-16,21-20 0,-21 21 0,0-21 16,21 20-16,-21 1 0,0 0 0,0 42 31,0 22-16,-21-22-15,21 0 0,-21 21 0,21-21 16,0 1-16,-21 20 0,21-21 0,0 0 16,0 22-16,0-22 0,0 0 0,0 0 15,21 0 1,0-21-16,0 0 0,1 21 16,-1-21-16,0 0 0,0 0 0,0 0 15,0-21-15,1 21 0,-1-21 0,0 0 16,0 0-16,0 0 0,0-1 0,1 1 15,-22-21-15,21 0 0,-21 20 16,21-41-16,-21 21 0,0-1 0,21-20 16,-21 20-16,21 1 0,-21-21 0,21 20 15,-21 1-15,0 21 0,0-22 0,0 22 16,0 0-16,0 0 0,0 42 31,0 21-15,-21-20-16,21-1 0,-21 21 0,0-21 15,21 22-15,0-1 0,-21 0 16,0 22-16,21-22 0,-22 0 0,22 1 16,-21-1-16,21 0 0,0 1 0,0-1 15,0-21-15,0 0 0,0 1 0,0-1 16,0 0-16,21 0 0,1 0 0,-1-21 16,0 0-16,0 0 15,0 0-15,0 0 0,1 0 0,-1 0 16,0 0-16,21-21 0,-21 21 0,1-21 15,-22 0-15,21 0 0,0-1 0,0 1 16,-21 0-16,21 0 0,-21 0 16,0 0-16,0-1 0,21 22 15,-21-21-15,0 0 0,0 42 32,0 0-32,0 1 0,0-1 15,-21 0-15,21 0 0,0 0 16,0 0-16,0 1 0,0-1 15,0 0-15,0 0 0,0 0 16,21 0-16,1-21 0,-1 0 0,-21 22 16,21-22-16,0 0 0,0 0 0,0 0 15,1 0-15,-1 0 0,0 0 16,-21-22-16,21 22 0,0-21 16,0 0-16,-21 0 0,22 0 0,-1 0 15,0-1-15,-21-20 0,21 21 0,0-21 16,0 20-16,1-20 0,-1 21 0,0-21 15,0 20-15,-21 1 0,21 0 16,-21 0-16,21 21 0,-21 21 31,0 0-31,0 0 16,0 1 0,0-44 30,0 1-30,0 0 0,0 0-16,0 0 0,0 0 15,-21 21 17,0 0-32,0 21 0,21 0 15,-21 0-15,0 21 0,-1-20 0,1-1 16,0 21-16,0-21 0,0 22 0,0-22 15,21 0-15,0 21 0,-22-21 16,22 1-16,0-1 0,0 0 0,0 0 0,0 0 16,22-21-1,-1 21-15,0-21 16,0 0-16,0 0 0,0 0 0,1 0 16,-1 0-16,0 0 0,0-21 0,0 0 15,0 21-15,1-21 0,-1 0 0,-21 0 16,21-1-16,-21-20 15,0 21-15,0 0 0,0-22 0,0 22 16,0-21-16</inkml:trace>
  <inkml:trace contextRef="#ctx0" brushRef="#br0" timeOffset="200182.86">13377 7684 0,'0'0'0,"0"-22"0,-21 22 0,21-21 0,-21 21 109</inkml:trace>
  <inkml:trace contextRef="#ctx0" brushRef="#br0" timeOffset="200398.73">12573 7789 0,'0'0'0,"0"22"0,21-22 31,0 0-15,0 0-16,22 0 0,-22 0 0,21-22 15,1 22-15,-1 0 0,0 0 16,-21-21-16,22 21 0,-22 0 0,21 0 0,-21 0 16,-42 0 15,0 0-31</inkml:trace>
  <inkml:trace contextRef="#ctx0" brushRef="#br0" timeOffset="201786.61">1249 9313 0,'0'0'0,"0"-21"16,0 42 15,0 1-16,0-1-15,0 0 0,0 0 16,0 21-16,0-20 0,0 20 0,0-21 16,0 21-16,-21-20 0,21 20 15,0-21-15,0 21 0,0-20 0,-22-1 16,22 0-16,0 0 0,0 0 16,0 0-16,-21-21 31,21-21-16,0 0-15,0 0 0,0 0 0,0 0 16,0-22-16,21 22 0,-21-21 16,0-1-16,22 22 0,-1-21 15,-21 0-15,21 20 0,0 1 0,0-21 16,0 21-16,1 0 0,-1 21 16,0 0-16,0 0 0,21 0 15,-20 0-15,-1 0 0,0 0 0,21 21 16,-21 0-16,1 0 0,-1 0 0,0 22 15,-21-22-15,0 21 0,21-21 16,-21 0-16,0 22 0,0-22 0,0 0 16,0 0-16,0 0 0,0 1 15,0-1-15,0-42 47,0-1-47,0 1 16,21 0-16,0-21 0,1 21 0,-1-1 15,0-20-15,0 21 0,0-21 16,0 20-16,22 1 0,-22 0 0,0 0 16,0 0-16,0 21 0,1 0 15,-1 0-15,0 0 0,-21 21 16,21 0-16,-21 0 0,21 0 16,-21 22-16,0-1 15,0-21-15,0 0 0,0 22 0,0-22 16,0 0-16,0 0 0,0 0 15,-21 1-15,21-1 0,0 0 0,-21 0 16,21 0 0,0-42-1,0 0 1,21 21-16,0-21 0,0 0 16</inkml:trace>
  <inkml:trace contextRef="#ctx0" brushRef="#br0" timeOffset="202154.41">2328 9589 0,'0'21'15,"21"-21"32,1 0-47,-1 0 0,0-21 0,0-1 16,0 22-16,0-21 0,1 21 0,-1-21 15,0 0-15,-21 0 16,0 0-16,-21 21 31,0 0-15,-1 0-16,1 21 0,0 0 0,0 0 16,0 0-16,0 0 0,21 1 15,0 20-15,-22-21 0,22 0 0,0 0 16,0 22-16,0-22 0,0 0 15,0 0-15,22 0 0,-1-21 16,0 0-16,0 0 16,21 0-16,-20 0 0,-1 0 0,21 0 15,-21 0-15,22-21 0,-1 0 0,-21 0 16,21 0-16</inkml:trace>
  <inkml:trace contextRef="#ctx0" brushRef="#br0" timeOffset="202866.71">2963 9483 0,'-21'0'16,"0"21"-16,21 0 15,0 0-15,0 0 0,-21 1 16,21-1-16,0 0 16,0 0-16,0 0 0,0 0 0,0 1 15,0-1-15,0 0 0,0 0 16,0 0-1,0 0-15,0-42 47,0 0-47,0 0 0,0 0 16,0 0-16,0-1 0,0 1 16,0 0-16,0 0 0,21 0 0,0-22 15,0 22-15,-21 0 0,21 0 0,1 21 16,-1-21-16,0 21 0,0 0 15,0 0-15,0 0 0,1 0 0,-1 0 16,0 0-16,0 21 16,0 0-16,-21 0 0,0 0 0,21 1 15,-21-1-15,0 0 0,0 0 16,0 0-16,0 22 0,0-22 16,0 0-16,0 0 0,0 0 15,0 0-15,-21-21 31,21-21-15,0 0 0,0 0-16,0 0 0,0 0 0,21-1 15,1-20-15,-1 21 0,-21-21 16,21 20-16,0 1 0,0 0 0,0 0 16,1 0-16,-1 0 0,0 21 15,0 0-15,0 0 0,0 0 0,1 0 16,-1 0-16,0 0 15,-21 21-15,0 0 0,0 0 0,0 0 16,0 0-16,0 1 0,0-1 0,0 21 16,0-21-16,0 0 0,0 22 15,-21-22-15,0 0 0,-1 0 0,22 0 16,-21 1-16,0-1 0,21 0 16,-21-21-16,21 21 0,0-42 46,0 0-30,21 0-16,-21-1 0,21 1 0,0 0 0,1 0 16</inkml:trace>
  <inkml:trace contextRef="#ctx0" brushRef="#br0" timeOffset="204443.13">3916 9335 0,'0'-22'16,"0"44"15,0-1-31,0 0 16,-21 0-16,21 0 0,0 0 16,0 1-16,0 20 0,0-21 15,0 21-15,-22-20 0,22 20 0,0-21 16,-21 21-16,21-20 0,0-1 15,0 21-15,0-21 0,0 0 0,-21 1 16,21-1-16,0-42 47,0-1-31,0 1-16,0 0 15,0 0-15,0 0 0,21 0 0,-21-1 16,21 1-16,1 0 0,-1 0 0,0 0 15,0 0-15,-21-1 0,21 22 16,0-21-16,1 21 0,-1 0 0,0 0 16,0 0-16,0 0 0,0 0 0,22 0 15,-22 21-15,0 1 16,0-1-16,0 0 0,-21 0 0,0 0 16,0 0-16,0 1 0,0-1 0,0 0 15,0 0-15,-21-21 0,0 21 16,0 0-16,0 1 0,0-22 0,-1 21 15,1-21-15,0 0 0,0 21 0,0-21 16,0 0 0,-1 0-16,1 0 15,21-21-15,-21 21 0,21-21 16,0 42 46,0 0-46,21-21 0,0 0-16,1 21 15,-1-21-15,0 0 16,0 0-16,0 0 0,0 0 16,1 0-16,-1 0 0,0 0 15,0 0-15,21-21 0,-20 21 0,20-21 16,-21 21-16,0-21 0,0 21 0,22-22 15,-22 1-15,0 21 0,0-21 16,0 0-16,-21 0 0,0 0 0,22-1 16,-22 1-16,21 0 0,-21 0 0,0 0 15,0 0-15,0-1 16,0 1-16,0 42 47,-21-21-47,21 22 0,-22-1 15,22 0-15,0 0 0,-21 0 16,21 0-16,0 1 0,-21-1 16,21 0-16,0 0 0,0 0 0,0 0 15,0 1-15,0-1 0,21 0 16,0-21 0,1 0-16,-1 0 0,0 0 0,0 0 15,0 0-15,0 0 0,1 0 0,-1 0 16,21 0-16,-21-21 0,0 0 15,1 21-15,-1-22 0,0 1 16,0 0-16,0 0 0,0 0 16,-21 0-16,0-1 0,0 1 0,22 0 15,-22 0-15,21 0 0,-21 0 16,0-1 15,0 44-15,0-1-1,0 0-15,0 0 16,0 0-16,0 0 0,0 1 16,0-1-16,0 0 0,0 0 15,0 0-15,0 0 0,0 1 16,0-1-16,0 0 16,21-21-16,0 21 15,0-21-15,0 0 0,1 0 16,-1 0-16,0 0 0,0 0 15,0 0-15,0 0 0,22 0 0,-22 0 16,0 0-16,21-21 0,-20 21 0,20-21 16,-21 0-16,0-1 0,0 1 0,22 0 15,-22 0-15,-21 0 0,21 0 16,0-1-16,-21 1 0,21 0 0,-21 0 16,0 0-16,0 0 0,-21 21 31,0 0-31,0 0 15,0 0-15,0 0 0,-1 21 0,22 0 16,0 0-16,-21 0 0,21 0 16,0 1-16,0-1 0,0 0 15,0 0-15,0 0 0,21-21 16,-21 21-16,22-21 0,-1 22 0,-21-1 16,21 0-16,0-21 15,-21 21-15,0 0 16,0 0 15,-21-21-31,0 0 16,0 0-16,-1 0 0,1 0 15,0 0-15,0 0 16,0 0-16,0 0 31,21-21-31,0 0 16</inkml:trace>
  <inkml:trace contextRef="#ctx0" brushRef="#br0" timeOffset="205658.48">6689 9419 0,'0'0'0,"0"-42"0,0 21 16,0 0-16,0-1 15,0 1-15,0 0 0,0 0 16,0 42 15,0 0-31,0 0 0,0 1 0,-22 20 16,22 0-16,0 1 0,0-1 0,0 0 16,-21 1-16,0-1 0,21 0 0,-21 1 15,21-1-15,0-21 0,-21 21 16,21-20-16,0-1 0,-21 0 0,21 0 15,21-42 17,0 0-17,0 0-15,0-1 0,0 1 0,1 0 16,-1-21-16,-21 21 0,21-22 16,0 22-16,0 0 0,-21 0 0,0 0 15,21-1-15,-21 1 0,22 21 16,-22 21-1,0 1-15,21-1 0,-21 0 0,21 0 16,-21 0-16,0 0 0,21 22 0,-21-22 16,21 0-16,0 0 0,-21 0 15,22 1-15,-1-1 0,0 0 0,0-21 16,0 21-16,0-21 0,1 0 16,-1 0-16,0 0 0,0 0 15,0-21-15,0 21 0,1-21 16,-1 0-16,0-1 0,-21 1 0,21 0 15,-21 0-15,21 0 0,-21-22 0,21 1 16,-21 21-16,0-21 0,0-1 0,0 1 16,0 0-16,0-1 0,0 1 15,0 21-15,22-22 0,-22 22 0,0 0 16,0 0-16,0 42 31,0 0-31,0 22 0,-22-22 16,22 21-16,-21-21 0,21 22 0,0-1 15,0 0-15,0 1 0,0-1 16,0-21-16,0 21 0,0 1 16,0-22-16,0 0 0,0 0 0,21 0 15,1 1-15,-1-1 0,-21 0 0,21-21 16,0 0-16,0 0 0,0 0 16,1 0-16,-1 0 0,0 0 0,0-21 15,21 0-15,-20-1 0,-1 22 0,0-21 16,0 0-16,0-21 0,0 21 15,-21-1-15,0 1 0,0-21 0,0 21 16,0 0-16,0-22 0,0 22 0,0 0 16,0 0-16,0 0 15,-21 21-15,0 0 16,21 21-16,-21 0 0,0 21 16,21-21-16,-21 1 0,21-1 15,0 0-15,0 21 0,0-21 0,0 1 16,0-1-16,0 0 0,0 0 15,0 0-15,0 0 0,21 1 16,0-22-16,0 0 16,0 0-16,0 0 15,1 0-15,-1 0 0,0-22 0,0 1 16,21 21-16,-20-21 0</inkml:trace>
  <inkml:trace contextRef="#ctx0" brushRef="#br0" timeOffset="208258.69">8234 9779 0,'0'0'0,"0"21"0,21-21 32,0-21-17,0 0-15,0 21 0,1-21 0,-1 0 16,0-1-16,0 1 0,0 0 0,0 0 15,1-21-15,-1 20 16,0-20-16,0 21 0,0-21 0,0 20 16,-21-20-16,0 21 0,0-21 0,0 20 15,0 1-15,0 0 0,0 0 16,-21 21-16,0 0 16,0 0-16,0 0 0,0 21 0,-1 0 15,1 0-15,0 1 0,21-1 0,0 0 16,-21 21-16,21-21 0,0 22 0,0-22 15,0 0-15,0 21 0,21-20 16,-21-1-16,21 0 0,0 0 0,1 0 16,-1 0-16,0 1 0,-21-1 0,21-21 15,0 21-15,0-21 16,-42 0 15,21-21-15,-21 21-16,0-21 0,0 21 15,0-22-15,-1 22 0,1 0 16,0 0 0,21 22-1,0-1-15,0 0 16,21 0-16,0-21 0,-21 21 16,43-21-16,-22 0 0,0 0 0,0 0 0,22 0 15,-1 0-15,-21 0 0,21 0 16,1 0-16,-22 0 0,0 0 15,21-21-15,-20 0 0,-1 21 0,0-21 16,0 0-16,-21-22 0,21 22 16,-21 0-16,21 0 0,-21-22 0,0 22 15,22-21-15,-22 0 0,0-1 16,0 22-16,0-21 0,21-1 0,-21 1 16,21 0-16,-21-1 0,0 1 0,0 0 15,0 21-15,0-1 0,0 1 16,0 0-16,0 42 15,0 0-15,0 1 16,0-1-16,-21 21 0,0 0 16,21 1-16,-22-22 0,22 21 15,0 1-15,-21-1 0,0 0 0,0 1 16,21-22-16,0 21 0,0 0 0,-21-20 16,21-1-16,-21 0 0,21 0 15,0 0-15,0 0 0,21-42 47,-21 0-47,21 0 16,0 0-16,0 0 0,-21-1 15,21 1-15,-21 0 0,22 0 16,-1 21 0,-21 21-1,0 0-15,0 0 16,0 1-16,0-1 0,0 0 0,0 0 15,0 0-15,0 0 0,0 1 16,21-1-16,0 0 16,0-21-16,0 0 0,1 0 15,-1 21-15,0-21 0,0 0 0,0 0 16,0 0-16,1 0 0,-1-21 0,0 21 16,0-21-16,0 0 15,0-1-15,1 1 0,-22 0 16,21 0-16,-21 0 0,0 0 0,0-1 15,0 1-15,0 0 0,0 0 0,21 21 16,-21 21 15,0 0-31,0 0 16,0 1-16,-21-1 0,21 0 16,0 0-16,0 0 0,0 0 15,0 1-15,21-1 16,0-21-16,0 0 15,0 0-15,1 0 0,-1 0 16,0 0-16,0 0 0,0 0 16,0-21-16,1-1 0,-1 1 0,0 21 15,0-21-15,-21 0 0,21 0 0,-21 0 16,0-22-16,0 22 0,0 0 0,0 0 16,0-22-16,0 22 0,0 0 15,0-21-15,0 21 0,-21-1 0,0 1 16,0 21-16,0 0 0,-1 0 15,1 0-15,0 0 0,0 21 0,-21 1 16,20-1-16,1 0 0,0 0 16,0 0-16,0 0 0,0 22 15,21-22-15,0 21 0,-22-21 0,22 1 16,0 20-16,0-21 0,0 0 0,0 0 16,22 1-16,-1-22 15,0 0-15,0 0 0,0 0 16,0 0-16,1 0 0,-1 0 0,21 0 15,-21 0-15,0-22 0,1 1 0,-1 21 16,0-21-16,0 0 0,0 0 16,0 21-16,1-21 0,-1-1 0,-21 1 15,21 0-15,-21 0 0,0 0 0,0 0 16,21-1-16,-21 1 16,0 42 15,0 1-31,0-1 0,0 0 15,0 0-15,0 21 0,0-20 0,0-1 16,0 0-16,0 0 0,21 0 16,-21 0-16,21-21 0,1 0 15,-22 22-15,21-22 0,0 0 0,0 0 16,0 0-16,0 0 16,1-22-16,-1 22 0,-21-42 15,0 21-15,21 0 16,-21 0-16,21-1 0,-21 1 15,0 0-15,0 0 0,0 0 0,21 21 0,-21-21 16,0-1-16,0 44 47,0-1-47,0 0 0,-21 0 16,21 0-16,0 0 0,0 1 0,0-1 15,0 0-15,0 0 16,21-21-16,0 0 15,1 0-15,-1 0 0,0 0 16,0 0-16,0 0 0,0 0 16,1-21-16,-1 21 0,-21-21 15,21 0-15,-21-1 0,21 1 16,-21-21-16,0 21 0,21 0 0,-21-22 16,21 22-16,-21-21 0,0-1 0,0 1 15,0 21-15,22-21 0,-22-1 16,21 22-16,-21-21 0,0 21 0,0-1 15,0 1-15,0 64 32,0-22-32,-21 0 15,21 21-15,-22 1 0,22-22 0,-21 21 16,21 0-16,0 1 0,0-22 0,0 21 16,0 1-16,0-22 0,0 21 0,0-21 15,0 22-15,0-22 16,0 0-16,21 0 0,-21 0 0,22 0 15,-1 1-15,0-22 0,21 0 0,-21 0 16,22 0-16,-22 0 0,21 0 0,1 0 16,-22 0-16,21 0 0,-21-22 15,22 1-15,-22 21 0,0-21 0,21 0 16,-21 0-16,1 0 0,-22-1 0,21-20 16,-21 21-16,21 0 0,-21 0 0,0-1 15,0 1-15,0 0 0,0 0 16,-21 21-16,0 0 15,-1 0-15,1 0 0,0 21 0,0 0 16,0-21-16,0 21 0,-1 1 16,1-1-16,21 21 0,0-21 0,-21 0 15,21 1-15,-21-1 0,21 0 16,0 0-16,0 0 0,0 0 0,0 1 16,0-1-16,21-21 15,0 0-15,0 0 16,1 0-16,-1 0 15,0 0-15,0-21 0,0-1 0,-21 1 16,21 0-16,1 0 0,-1 0 0,-21-22 16,21 22-16,0-21 0,0 0 0,-21-1 15,21 1-15,1 0 0,-1-1 16,0 1-16,0-22 0,0 22 16,0-21-16,1 20 0,-1 1 0,-21 21 15,0-22-15,0 22 0,0 0 16,0 42-1,-21 0-15,21 1 0,-22 20 16,1-21-16,0 21 0,0 1 0,0-1 16,21 0-16,0 1 0,0-1 0,0 0 15,0-20-15,0 20 0,0 0 16,0 1-16,21-1 0,0-21 16,-21 21-16,21-20 0,-21-1 0,21 0 15,-21 0-15,22 0 0,-1 0 16,0-21-16,0 0 15,0 0-15,0 0 0,1 0 16,-1 0-16,0 0 0,0 0 0,0-21 16,0 21-16,1-21 0,-1 21 0,0-21 15,0 0-15</inkml:trace>
  <inkml:trace contextRef="#ctx0" brushRef="#br0" timeOffset="209302.69">11832 9313 0,'0'0'0,"0"-21"15,21 0-15,0 21 0,-21-21 16,0 42 15,0 0-31,0 0 16,0 1-16,-21-1 0,21 0 0,-21 0 16,21 0-16,0 22 0,-21-22 0,21 0 15,0 0-15,0 21 0,0-20 0,0-1 16,0 0-16,0 0 15,0 0-15,21-21 16,0 0 0,0 0-16,1-21 0,-1 21 15,0-21-15,-21 0 0,21 0 16,0-1-16,0-20 0,1 21 16,-22-21-16,21 20 0,0-20 0,0 21 15,0 0-15,0-22 0,-21 22 0,22 0 16,-22 42 15,-22 0-31,1 1 16,21-1-16,-21 21 0,0-21 0,21 0 15,-21 1-15,21 20 0,0-21 0,0 0 16,0 22-16,0-22 0,0 0 0,0 0 16,0 0-16,21-21 15,-21 21-15,21-21 16,0 0-16,0 0 0,1 0 0,20 0 15,-21 0-15,0 0 0,0-21 0,22 21 16,-22-21-16,0 0 0,0 0 0,22 0 16,-22-1-16,0 1 0,0 0 15,0 0-15,0-21 0,1 20 0,-1 1 16,-21 0-16,0 0 0,0 0 0,0 0 16,0-1-16,-21 22 15,-1 0 1,22 22-16,-21-22 0,21 21 15,0 0-15,0 0 0,0 0 16,0 0-16,0 1 0,0-1 16,0 0-16,0 0 0,0 0 15,0 0-15,0 1 0,0-1 32,-21-21-17,0 0 1,0 0-1,21 21 17,21-21-17,0 0-15,0 0 16,0 0-16,1 0 16,-1 0-16,21 0 0,-21 0 15,0 0-15,1 0 0,20 0 0,-21-21 16,0 21-16,22-21 0,-22 21 0,0-22 15,21 1-15,-21 0 0,1 0 0,20 0 16,-21 0-16,0-1 0,0 1 0,1 0 16,-1 0-16,-21 0 0,0 0 15,0-1-15,-21 22 16,-1 0 0,1 22-16,-21-1 0,21 0 0,0 0 15,-1 0-15,1 0 0,21 1 0,-21-1 16,21 0-16,0 0 0,0 0 15,0 0-15,0 1 0,0-1 0,0 0 16,21 0-16,0-21 0,1 0 16,-1 0-16,0 0 0,0 0 15,0 0-15,0 0 16,-21-21 0,-21 21-1</inkml:trace>
  <inkml:trace contextRef="#ctx0" brushRef="#br0" timeOffset="210766.36">1587 10964 0,'0'0'0,"22"0"16,-1 0-16,0 0 15,0 0-15,0 0 16,0 0-16,1 0 0,-1 0 16,0-21-16,0 21 15,0-21-15,0 0 0,-21 0 16,22 21-16,-22-21 16,0-1-16,0 1 15,-22 21-15,22-21 16,-21 21-16,0 0 0,0 0 0,0 0 15,-22 0-15,22 0 0,-21 0 16,21 0-16,-22 21 0,1 0 0,0 1 16,21-1-16,-22 0 0,1 0 15,21 0-15,-22 22 0,22-1 0,0 0 16,0 1-16,21-1 0,0 0 16,0 1-16,0-1 0,0-21 15,0 21-15,0 1 0,0-22 16,21 0-16,0 21 0,-21-20 0,21-22 15,1 21-15,20 0 0,-21-21 0,0 0 16,0 0-16,1 0 0,20 0 16,-21 0-16,0 0 0,22 0 0,-22-21 15,21 0-15,-21-1 0</inkml:trace>
  <inkml:trace contextRef="#ctx0" brushRef="#br0" timeOffset="211042.2">2180 10774 0,'0'-21'0,"0"42"0,0-63 0,0 20 16,0 44 15,0-1-31,-21 0 16,21 21-16,-21-21 0,21 22 0,0-1 15,0 0-15,-21 1 0,21-1 16,-22 0-16,22 1 0,0-1 0,0 0 15,-21 1-15,21-22 0,0 21 0,-21-21 16,21 22-16,0-22 0,-21 0 16,21 0-16,0 0 0,0 1 15,21-22 1,0 0 0,0-22-16,1 1 0</inkml:trace>
  <inkml:trace contextRef="#ctx0" brushRef="#br0" timeOffset="212254.45">2561 11345 0,'21'0'16,"-42"0"-16,42-21 0,0 0 0,1 0 16,-22 0-16,21 0 0,-21-1 0,0 1 15,0 0-15,21 0 0,-21 0 16,0 0-16,0-1 0,0 1 0,0 0 15,0 0-15,-21 21 0,0 0 16,-1 0-16,1 0 0,0 0 16,0 21-16,0 0 0,-22 0 15,22 1-15,0 20 0,0-21 16,0 21-16,0 1 0,-1-1 0,1 0 16,0-20-16,0 20 0,21 0 15,0-21-15,0 1 0,0-1 0,0 0 16,21 0-16,0-21 15,0 0-15,22 0 0,-22 0 16,0-21-16,21 21 0,-20-21 16,20 0-16,-21-1 0,0 1 0,22 0 15,-22 0-15,0-21 0,0 20 16,-21 1-16,0-21 0,21 21 0,-21 0 16,0-22-16,0 22 0,21 0 15,-21 0-15,0 0 16,0 42-1,0 0-15,0 0 0,0 0 16,0 0-16,0 1 0,0-1 0,0 21 16,0-21-16,0 22 0,0-22 15,0 0-15,0 0 0,0 0 0,0 0 16,0 1-16,0-1 0,0 0 16,0 0-1,22-21-15,-1 0 0,21 0 16,-21 0-16,0 0 0,1-21 0,-1 21 15,21-21-15,-21 0 0,22-1 16,-22 1-16,0 0 0,21-21 0,-21 21 16,1-1-16,-1-20 0,0 21 0,0-21 15,-21 20-15,0 1 0,0-21 16,0 21-16,0 0 0,0 42 31,0 0-15,-21 0-16,21 0 0,0 0 0,0 1 15,0 20-15,0-21 0,0 0 0,0 0 16,0 22-16,0-22 0,21 0 16,-21 0-16,21 0 0,0 1 15,-21-1-15,0 0 0,0 0 32,-21-21-1,0 0-31,0 0 15,21-21-15,-21 21 16,0 0-16,-1 0 16,22 21-1,0 0 1,22-21 0,-1 0-1,0 0-15,0 0 0,0 0 16,22 0-16,-22-21 0,0 21 0,0-21 15,21 0-15,-20 0 0,20 21 16,-21-22-16,21 1 0,-20 0 0,-1 0 16,21-21-16,-21 20 0,0 1 0,-21 0 15,0 0-15,22-21 16,-22 20-16,0 1 0,0 0 0,0 0 0,-22 0 16,1 21-16,0 0 0,0 0 15,0 0-15,0 0 0,-1 0 16,-20 0-16,21 21 0,21 0 15,0 0-15,0 0 0,0 1 0,0-1 16,21 0-16,0 21 0,0-21 16,1 1-16,20-1 0,-21 0 0,0 0 15,0 0-15,1-21 0,-1 21 0,-21 1 16,0-1-16,0 0 16,-21 0-16,-1-21 15,1 0-15,0 0 0,0 0 0,0 0 16,0 0-16,-1 0 0,1 0 0,0 0 15,21-21 1,0 0-16,0 0 16,21-1-16,0 1 0,1 0 15</inkml:trace>
  <inkml:trace contextRef="#ctx0" brushRef="#br0" timeOffset="212742.46">3810 11218 0,'0'-21'15,"0"42"17,0 1-32,0-1 15,0 0-15,0 0 0,0 0 16,0 22-16,0-22 0,0 0 16,0 0-16,0 0 0,0 0 15,0 1-15,-21-22 0,21 21 0,-21 0 16,-1-21-1,22-21 17,0 0-32,0-1 0,0 1 15,0 0-15,0-21 0,0 21 16,0-1-16,0-20 0,0 21 16,22-21-16,-22 20 0,21-20 0,0 21 15,0 0-15,0 0 0,0-1 0,1 1 16,-1 21-16,0 0 0,0 0 15,21 0-15,-20 0 0,-1 21 0,0 1 16,0-1-16,0 21 0,-21-21 0,0 0 16,21 22-16,-21-22 0,0 0 15,0 21-15,0-20 0,0-1 0,0 21 16,0-21-16,-21 0 0,21 1 0,-21-1 16,0-21-16,21 21 0,0 0 15,-21-21-15,0 21 16,21-42 15,0 0-31,21 0 16,0 21-16</inkml:trace>
  <inkml:trace contextRef="#ctx0" brushRef="#br0" timeOffset="213890.77">4487 11261 0,'0'0'0,"0"-21"0,0-1 15,0 1-15,0 0 16,-21 0-16,0 0 16,0 21-16,0 0 15,-1 0-15,1 0 0,0 0 16,21 21-16,-21 0 0,0 0 16,21 0-16,0 1 0,-21-1 0,-1 21 15,1-21-15,0 22 0,21-1 0,0-21 16,-21 0-16,21 22 0,0-22 0,0 0 15,0 0-15,0 0 16,21-21-16,0 0 0,0 0 16,1 0-16,-1 0 0,0 0 0,0-21 15,0 21-15,0-21 16,1 0-16,-1 0 0,0-1 0,0 1 16,0 0-16,-21-21 0,0 21 15,0-1-15,21 1 0,-21-21 0,0 21 16,0 0-16,0-1 0,0 1 15,0 42 1,0 1 0,0-1-16,0 0 15,0 21-15,0-21 0,-21 1 0,21-1 16,0 0-16,0 0 0,0 0 0,0 0 16,0 1-16,0-1 15,0 0-15,21-21 16,1 0-16,-1 0 0,0 0 15,0 0-15,0 0 0,0 0 0,1 0 16,-22-21-16,42 0 0,-21-1 16,0 1-16,0 0 0,-21 0 15,0 0-15,0 0 0,0-1 0,0 1 16,22 0-16,-22 0 0,0 0 16,0 0-16,0-1 0,0 44 31,-22-1-31,22 0 15,0 0-15,0 0 0,-21 0 16,21 1-16,0-1 0,-21 0 16,21 0-16,0 0 0,0 0 0,0 1 15,0-1-15,0 0 16,0-42 31,0 0-47,0-1 15,0 1-15,0 0 0,0 0 0,0 0 16,21 0-16,0-1 0,1-20 0,-22 21 16,21 0-16,0 0 0,0-1 15,0 22-15,-21-21 0,21 21 0,1 0 16,-1 0-16,0 0 0,0 0 16,0 0-16,-21 21 0,21-21 0,1 22 15,-1-1-15,-21 0 0,0 0 16,0 21-16,21-20 0,-21-1 0,0 0 15,0 0-15,0 0 0,0 0 0,0 1 16,0-1-16,0 0 16,-21-21-16,0 0 0,21 21 15,0-42 17,0 0-17,0 0-15,0-1 0,21 1 16,-21 0-16,21-21 0,0 21 0,0-1 15,0-20-15,1 21 0,-1 0 16,0 0-16,0-1 0,0 1 0,0 21 16,22 0-16,-22 0 0,0 0 0,21 0 15,-20 0-15,-1 21 0,0 1 0,-21-1 16,0 0-16,0 0 0,0 0 16,0 22-16,0-22 0,0 0 0,0 0 15,0 0-15,-21 0 0,0 1 0,21-1 16,-22 0-16,1 0 0,0 0 0,21 0 15,21-42 32,0 21-47,1-21 0</inkml:trace>
  <inkml:trace contextRef="#ctx0" brushRef="#br0" timeOffset="214262.98">5630 11388 0,'21'0'15,"1"0"1,-1-21-16,0 21 0,0-22 16,0 22-16,22-21 0,-22 0 0,0 21 15,21-21-15,-21 0 0,-21 0 0,22 21 16,-1-22-16,-21 1 0,0 0 15,0 0-15,0 0 0,0 0 0,-21 21 16,-1 0-16,1 0 16,0 0-16,0 0 0,0 21 15,-22 0-15,22 0 0,0 0 0,0 22 16,0-22-16,0 21 0,-1-21 0,22 0 16,0 22-16,0-22 0,-21 0 0,21 0 15,0 0-15,0 1 16,0-1-16,21 0 0,1-21 15,-1 0-15,0 0 0,0 0 16,0 0-16,0 0 0,1 0 16,-1 0-16,0 0 0,0 0 15,0-21-15,0 0 0</inkml:trace>
  <inkml:trace contextRef="#ctx0" brushRef="#br0" timeOffset="214534.82">6350 11367 0,'-21'21'16,"21"0"-1,21-21 17,0 0-32,0 0 15,-21-21-15,0 0 16,-21 21 15,0 0-31,0 0 16,42 0 15,0 0-31,21 0 16</inkml:trace>
  <inkml:trace contextRef="#ctx0" brushRef="#br0" timeOffset="-214262.31">7006 10964 0,'0'0'16,"0"-42"-16,0 21 15,0 0-15,21 42 31,0 0-31,1 21 0,-22 1 16,21-1-16,0 0 0,0 1 16,0 20-16,0-20 0,-21 20 0,0-21 15,0 1-15,0-1 0,0 0 0,0-20 16,0 20-16,0-21 0,-21 0 16,21 0-16,0 1 0,-21-22 15,0 0-15,21-22 16,0-20-1,0 21-15,0 0 0,0-22 16,21 22-16,0-21 0,0 0 0,1-22 16,-1 22-16,0-22 0,0 22 0,0-22 15,0 22-15,1-21 0,-1 20 0,21 1 16,-42 0-16,21-1 0,0 22 16,1 0-16,-22 0 0,21 21 15,-21 21 1,0 0-16,0 0 15,0 0-15,0 22 0,0-22 0,0 21 16,0-21-16,0 22 0,0-22 0</inkml:trace>
  <inkml:trace contextRef="#ctx0" brushRef="#br0" timeOffset="-212882.45">7768 11430 0,'0'0'15,"42"-21"1,-20 21-16,-1-21 0,-21 0 0,21-1 16,-21 1-16,0 0 0,0 0 15,0 0-15,0 0 0,0-1 0,0-20 16,0 21-16,0 0 0,0 0 0,-21-1 16,0 1-16,-1 21 0,1 0 15,0 0-15,0 21 0,0 1 16,0-1-16,-1 0 0,1 21 0,0-21 15,0 22-15,0-1 0,21 0 0,0 1 16,-21-22-16,21 21 0,0-21 0,0 1 16,0-1-16,0 0 0,0 0 15,21-21-15,0 0 0,0 0 16,21 0-16,-20 0 0,-1 0 16,0 0-16,0 0 0,0-21 0,22 0 15,-22 0-15,0-1 0,0 22 16,0-42-16,0 21 0,1 0 0,-1 0 15,-21-22-15,0 22 0,21 0 0,-21-21 16,0 20-16,0 1 0,0 0 16,0 0-16,0 42 31,-21 0-31,21 0 0,-21 1 16,21-1-16,0 0 0,0 21 0,0-21 15,-22 1-15,22-1 0,0 0 16,0 0-16,0 0 0,0 0 0,0 1 15,22-1-15,-1-21 16,0 21-16,0-21 0,21 0 0,-20 0 16,-1 0-16,21 0 0,-21-21 0,22 0 15,-22 21-15,21-22 0,-21 1 0,22 0 16,-22 0-16,0 0 0,0 0 16,0-22-16,0 22 0,-21 0 0,0-21 15,0 20-15,0-20 0,0 21 0,0 0 16,0 0-16,0-1 0,-21 1 0,0 21 15,0 0-15,0 0 16,0 0-16,21 21 16,-22 1-16,22-1 0,0 0 0,0 0 15,0 0-15,0 0 0,0 1 0,0 20 16,22-21-16,-22 0 0,21 0 16,0 1-16,-21-1 0,21 0 0,-21 0 15,21 0-15,0 0 0,-21 1 0,0-1 16,22 0-16,-1 0 0,0-21 31,0 0-31,0 0 0,0 0 16,1 0-16,-1 0 0,0 0 0,0 0 15,21-21-15,-20 0 0,-1 21 0,21-21 16,-21-1-16,0 1 16,1 0-16,-1 0 0,0 0 0,0-22 15,0 22-15,-21-21 0,0 21 0,0-22 16,0 1-16,0 21 0,0 0 0,0 0 15,0-1-15,0 1 0,-21 21 16,0 0 0,0 21-16,0-21 0,-1 43 0,1-22 15,-21 0-15,21 21 0,0 1 0,-1-22 16,1 21-16,0-21 16,21 1-16,0 20 0,-21-21 0,21 0 15,0 0-15,0 1 0,21-22 16,0 0-16,0 0 15,1 0-15,-1 0 16,0 0-16,0-22 0,0 22 0,0-21 16,1 0-16,-1 0 0,-21 0 0,21 0 15,0-1-15,0-20 0,-21 21 0,0 0 16,21-22-16,-21 22 0,22 0 16,-22 0-16,0 0 0,0 42 15,0 0 1,0 0-16,0 0 0,0 22 15,0-22-15,0 0 0,0 0 0,0 0 16,0 1-16,0-1 0,0 0 0,0 0 16,0 0-16,0 0 0,21-21 15,0 0-15,0 0 0,0 0 16,0 0-16,1 0 0,-1 0 16,0 0-16,0 0 0,0-21 0,0 21 15,1-21-15,-22 0 0,21 0 0,0 21 16,-21-21-16,0-22 0,0 22 0,0 0 15,21 0-15,-21 0 0,0-1 16,0 1-16,0 42 16,0 1-1,0-1-15,0 0 16,0 0-16,0 0 0,0 0 16,0 1-16,0-1 0,-21-21 15,21 21-15,0 0 0,0-42 47,0 0-47</inkml:trace>
  <inkml:trace contextRef="#ctx0" brushRef="#br0" timeOffset="-212721.54">9313 10986 0,'0'-22'16,"0"44"-16,-21-44 0,21 1 0,-21 21 0,21 21 62</inkml:trace>
  <inkml:trace contextRef="#ctx0" brushRef="#br0" timeOffset="-212205.11">9652 10816 0,'0'0'0,"0"-42"15,0 21-15,-21 21 16,0 0 0,-1 21-16,22 0 0,0 0 15,0 22-15,0-22 0,0 21 16,0-21-16,0 22 0,0-1 0,0 0 15,-21 1-15,21-1 0,0 0 0,0-21 16,-21 22-16,21-1 0,0-21 0,0 22 16,0-22-16,0 0 0,0 0 15,-21 0-15,21 0 0,0-42 47,0 0-47,0 0 16,21 0-16,-21 0 0,0-1 15,21 1-15,0 0 0,-21-21 0,22 21 16,-1-1-16,0 1 0,-21 0 0,21 0 16,0 0-16,0 0 0,1 21 0,-1 0 15,0 0-15,0 0 0,0 0 16,0 21-16,-21 0 0,0 0 0,22 0 16,-22 0-16,0 1 0,0-1 0,0 0 15,0 0-15,-22 0 0,1 0 16,0 1-16,0-1 0,0 0 0,0 0 15,-22-21-15,22 21 0,0 0 16,0-21-16,0 0 0,-1 0 0,22-21 47,22 0-47,-1 21 16,0-21-16</inkml:trace>
  <inkml:trace contextRef="#ctx0" brushRef="#br0" timeOffset="-211938.26">10033 10774 0,'0'0'0,"0"-21"0,21 0 0,-21-1 0,0 1 15,0 0-15,0 42 32,0 0-32,-21 22 0,0-1 0,0-21 15,21 22-15,-22-1 0,1 21 0,21-20 16,-21-1-16,21 0 0,-21 1 15,21-1-15,0 0 0,0 1 0,0-1 16,0-21-16,0 22 0,0-22 0,0 0 16,0 0-16,0 0 15,21-21 17,0-21-32,0 0 15,1 0-15</inkml:trace>
  <inkml:trace contextRef="#ctx0" brushRef="#br0" timeOffset="-211605.8">10075 11240 0,'21'0'31,"1"0"-15,-1 0-16,0 0 15,0-22-15,21 22 0,-20-21 0,-1 21 16,21-21-16,-21 21 0,0-21 0,1 21 15,-1-21-15,0 0 0,-21-1 16,0 1-16,0 0 0,0 0 16,-21 0-16,0 21 15,-1 0-15,1 0 0,0 0 0,0 21 16,0 0-16,-22 0 0,22 0 16,0 22-16,0-22 0,0 21 0,0-21 15,21 1-15,0 20 0,0-21 0,0 0 16,0 0-16,0 1 0,0-1 0,0 0 15,21 0-15,0-21 16,0 0-16,21 0 16,-20 0-16,-1 0 0,0 0 0,21 0 15,-21 0-15,22 0 0,-1 0 0</inkml:trace>
  <inkml:trace contextRef="#ctx0" brushRef="#br0" timeOffset="-211153.55">10816 11176 0,'0'0'0,"0"-21"0,0 0 0,0 0 16,-21 21-16,0 0 31,21 21-31,0 0 16,0 0-16,0 0 0,0 0 16,0 1-16,0-1 0,0 0 0,0 0 15,-21 0-15,21 0 0,0 1 16,-22-22-16,22 21 0,-21-21 31,21-21-15,0-1-1,0 1-15,0 0 0,0 0 16,21-21-16,1 20 0,-1 1 0,0-21 16,0 21-16,0 0 0,0-22 0,22 22 15,-22 21-15,0-21 16,21 21-16,-20 0 0,20 0 0,0 0 15,-21 0-15,22 21 0,-22-21 0,0 21 16,0 0-16,-21 22 0,0-22 0,0 0 16,0 21-16,0-20 0,0-1 0,0 21 15,0-21-15,-21 0 0,0 1 16,21-1-16,-21-21 0,0 21 0,-1 0 16,1 0-16,0-21 15,42 0 16,0 0-31,1-21 0</inkml:trace>
  <inkml:trace contextRef="#ctx0" brushRef="#br0" timeOffset="-210054.11">11620 11155 0,'0'0'15,"22"-21"-15,-22 0 0,0-1 0,0 1 0,0 0 16,0 0-16,0 0 15,-22 21-15,1 0 16,0 0-16,0 0 0,0 21 16,0 0-16,-1 0 0,1 0 0,0 1 15,0 20-15,0-21 0,0 21 16,-1-20-16,22 20 0,0-21 16,0 0-16,0 0 0,0 22 0,0-22 15,0 0-15,22 0 16,-1-21-16,0 0 0,0 0 15,0 0-15,0 0 0,1-21 16,-1 21-16,0-21 0,0 21 16,0-21-16,-21 0 0,21-1 0,-21 1 15,22 0-15,-22-21 0,21 21 0,-21-1 16,0-20-16,0 21 0,0 0 0,0 0 16,0-1-16,0 44 31,0-1-31,0 0 0,0 0 15,0 21-15,0-20 0,0-1 0,-21 0 16,21 0-16,0 0 0,0 0 0,0 1 16,0-1-16,0 0 0,21-21 0,0 21 15,0-21-15,0 0 16,0 0-16,1 0 0,-1 0 0,0 0 16,0-21-16,0 0 0,0 21 15,-21-21-15,0-1 0,22 1 0,-1 0 16,0 0-16,-21 0 0,21 0 0,0-22 15,-21 22-15,21 0 0,1-21 16,-22 20-16,21 22 0,-21-21 16,0 42-1,0 1-15,-21-1 16,21 0-16,-22 0 0,1 21 0,21-20 16,-21-1-16,21 21 0,-21-21 15,21 0-15,0 1 0,-21-1 0,21 0 16,0 0-16,-21-21 0,21 21 0,0-42 47,0 0-32,0 0-15,0 0 16,0-1-16,0 1 0,21 0 16,0 0-16,0 0 0,0-22 0,0 22 15,22-21-15,-22 21 0,21 0 0,1-22 16,-1 22-16,21 21 0,-20-21 15,-1 21-15,0 0 0,1 0 0,-22 0 16,21 0-16,-21 21 0,1 0 0,-1 0 16,-21 1-16,0-1 0,0 0 0,0 0 15,0 21-15,0-20 0,0-1 0,-21 0 16,21 0-16,-22 0 0,1 0 16,0 1-16,21-1 0,-21-21 0,0 21 15,0-21-15,21-21 47,0 0-47,0-1 16,21 1-16,0 0 0,0 0 0,0 0 15,0 0-15,1-1 0,-1-20 0,0 21 16,21-21-16,-21 20 0,1 1 0,-1 0 16,21 21-16,-21 0 0,0 0 15,1 0-15,-22 21 16,0 0-16,0 22 0,0-22 15,0 0-15,0 0 0,0 22 0,0-22 16,0 0-16,-22 0 0,1 0 0,21 0 16,0 1-16,0-1 0,-21 0 15,42-42 32</inkml:trace>
  <inkml:trace contextRef="#ctx0" brushRef="#br0" timeOffset="-209721.31">12954 11240 0,'21'0'15,"0"0"-15,0 0 0,1 0 16,-1-22-16,0 22 0,0 0 0,0-21 15,0 0-15,1 21 0,-22-21 16,21 21-16,-21-21 0,21 21 0,-21-21 16,0-1-16,0 1 0,-21 21 15,0 0 1,-1 0-16,1 0 0,-21 21 0,21 1 16,0-1-16,-22 0 15,22 0-15,0 21 0,0-20 0,21-1 16,0 0-16,-21 0 0,21 0 0,0 0 15,0 1-15,0-1 0,21 0 16,0-21-16,0 0 16,0 0-16,22 0 0,-22 0 15,0 0-15,0 0 0,0 0 0,0 0 16,1-21-16</inkml:trace>
  <inkml:trace contextRef="#ctx0" brushRef="#br0" timeOffset="-208822.31">1714 12488 0,'0'0'0,"0"-21"16,0 0-16,0 0 16,-21 21-16,0 0 15,0 0-15,-21 0 0,20 0 16,-20 0-16,21 0 0,-21 0 0,-1 0 16,22 21-16,-21 0 0,-1 0 15,1 1-15,21-1 0,0 21 0,-22-21 16,22 22-16,21-1 0,0 21 15,0-20-15,0-1 0,0 0 0,0 1 16,0-1-16,21-21 0,1 22 16,-1-22-16,0 0 0,21 0 0,1-21 15,-22 0-15,21 0 0,0 0 16,1 0-16,-1 0 0,0-21 0,22-21 16,-22 20-16,-21 1 15</inkml:trace>
  <inkml:trace contextRef="#ctx0" brushRef="#br0" timeOffset="-208586.44">2053 12510 0,'0'0'0,"21"-22"0,0-83 16,-21 83-1,0 1-15,22 21 0,-22-21 0,0 42 32,0 0-32,0 1 0,-22-1 15,22 21-15,-21-21 0,21 22 0,-21-1 16,21 0-16,0 1 0,0-1 15,0-21-15,0 21 0,-21 1 16,21-1-16,0-21 0,0 22 0,0-22 16,0 0-16,0 0 0,0 0 15,0 0-15,21-21 16,0 0-16,0 0 16</inkml:trace>
  <inkml:trace contextRef="#ctx0" brushRef="#br0" timeOffset="-207470.14">2603 12721 0,'0'0'0,"22"-21"0,-1-21 15,-21 21-15,0-1 16,0 1-16,0 0 16,-21 21-16,-1 0 15,1 0-15,0 0 0,0 0 16,0 21-16,0 0 0,-1 1 15,1 20-15,0-21 0,0 21 0,21 1 16,0-1-16,0 0 0,-21-20 16,21 20-16,0 0 0,0-21 0,0 1 15,0-1-15,0 0 0,0 0 0,21-21 16,0 0-16,0 0 16,0 0-16,1 0 0,20-21 0,-21 0 15,0 21-15,0-21 16,22-22-16,-22 22 0,0 0 0,0-21 15,0 20-15,1-20 0,-1 0 0,0 21 16,-21-22-16,0 22 0,0 0 16,0 0-16,0 42 31,0 0-31,0 0 16,0 22-16,0-22 0,21 0 0,-21 21 15,0-21-15,0 1 0,0-1 16,21 0-16,-21 0 0,21 0 0,1 0 15,-22 1-15,21-22 0,0 0 0,0 0 16,0 0-16,0 0 16,1 0-16,-1 0 0,0-22 0,0 1 15,0 0-15,22 0 0,-22 0 0,0 0 16,21-1-16,-21-20 0,1 21 16,-1-21-16,0 20 0,0 1 0,-21-21 15,21 21-15,-21 0 0,0-1 16,-21 44-1,21-1-15,-21 0 16,21 0-16,-21 0 0,21 0 0,0 1 16,0-1-16,0 21 0,0-21 15,0 0-15,0 1 0,0-1 0,21-21 16,0 21-16,-21 0 0,21-21 16,-21 21-16,-21-21 46,0 0-46,0 0 16,0-21-16,-1 21 0,1-21 16,0 0-16,0 21 15,21 21 17,0 0-32,0 0 0,0 0 15,21 1 1,0-22-16,-21 21 0,21-21 0,1 0 15,-1 0-15,0 0 0,0 0 16,0 0-16,0 0 0,22 0 0,-22 0 16,0-21-16,21-1 0,-20 1 0,20 0 15,-21 0-15,21 0 0,-20 0 16,20-1-16,-21 1 0,0 0 0,0-21 16,-21 21-16,0-1 0,0 1 0,0 0 15,0 0-15,0 0 0,0 0 16,-21 21-16,0 0 0,21-22 0,-21 22 15,0 0-15,0 0 16,21 22-16,0-1 16,0 0-16,0 0 0,21 21 15,0-20-15,0-1 0,-21 21 0,21-21 16,0 0-16,-21 1 0,0-1 16,22 0-16,-22 0 0,0 0 15,0 0-15,0 1 0,-22-22 16,1 0-16,0 21 0,0-21 15,0 0-15,0 0 0,-1 0 0,1 0 16,0 0-16,0 0 0,21-21 31,0-1-31,0 1 0,0 0 0,21 0 0,0 0 16,0 0-16</inkml:trace>
  <inkml:trace contextRef="#ctx0" brushRef="#br0" timeOffset="-207017.4">3937 12615 0,'0'0'0,"21"0"16,-21-21-16,0 42 31,0 1-31,0-1 0,0 0 16,0 0-16,0 0 0,-21 0 16,21 1-16,0-1 0,0 0 15,0 0-15,0 0 0,0 0 0,0 1 16,0-1-16,0 0 15,-21-21-15,0 0 32,21-21-17,0 0-15,0-1 0,0 1 16,0 0-16,0-21 0,21 21 0,0-1 16,-21-20-16,21 21 0,0-21 15,-21 20-15,21 1 0,1 0 0,-1 0 16,0 21-1,0 0-15,-21 21 0,21 0 16,0 0-16,-21 22 16,0-22-16,0 0 0,0 21 0,0-20 15,0-1-15,0 21 0,0-21 0,0 0 16,0 1-16,0-1 0,0 0 16,0 0-16,0 0 0,0 0 15,22-21 16,-22-21-31,21 21 16,0-21-16</inkml:trace>
  <inkml:trace contextRef="#ctx0" brushRef="#br0" timeOffset="-205889.47">4635 12615 0,'0'0'0,"0"-21"16,0 0-16,0 0 15,-21 0-15,0 0 16,0 21-16,0 0 0,0 0 16,-1 0-16,1 0 0,0 21 15,0 0-15,21 0 0,-21 0 16,0 22-16,21-22 0,-22 21 0,22 0 16,0-20-16,-21 20 0,21 0 0,-21-21 15,21 1-15,0 20 0,0-21 16,0 0-16,0 0 15,21-21 1,0 0-16,1 0 16,-22-21-16,21 21 0,0-21 15,-21 0-15,21 0 0,0 0 0,-21-1 16,0 1-16,21 0 0,-21-21 0,22 21 16,-22-1-16,0-20 0,0 21 15,0 0-15,0 0 0,0-1 0,0 44 31,0-1-15,0 0-16,0 0 0,0 0 0,0 22 16,0-22-16,0 21 0,0-21 15,0 0-15,0 1 0,0-1 0,0 0 16,21 0-16,0-21 0,-21 21 16,21-21-16,0 0 0,0 0 15,1 0-15,-1 0 0,0 0 0,0-21 16,0 0-16,0 21 0,1-21 0,-1 0 15,0-1-15,0 1 0,0 0 16,0-21-16,-21 21 0,0-22 0,22 22 16,-22 0-16,21-21 0,-21 20 0,0 1 15,0 0-15,0 0 0,0 0 16,0 42 15,0 0-31,0 0 0,0 0 0,0 1 16,0 20-16,0-21 0,0 21 15,0-20-15,0-1 0,-21 0 0,21 21 16,0-21-16,-22 1 0,22-1 16,0 0-16,0-42 47,0 0-32,0-1-15,0 1 0,0 0 16,0 0-16,22 0 0,-1 0 0,-21-22 15,21 22-15,-21 0 0,21-21 0,0 20 16,0 1-16,-21 0 0,22 21 16,-1-21-16,0 21 0,0 0 15,0 0-15,0 21 0,-21 0 16,22 0-16,-1 1 16,-21-1-16,0 21 0,0-21 0,0 0 15,21 1-15,-21-1 0,0 0 0,0 0 16,0 0-16,0 0 0,0 1 0,0-1 15,0 0 1,0-42 15,0 0-31,0-1 16,0 1-16,0 0 0,0 0 0,0 0 16,21 0-16,0-1 0,-21-20 0,21 21 15,1-21-15,-22 20 0,21 1 0,0 0 16,0 0-16,21 0 0,-20 0 15,-1 21-15,0 0 0,0 0 0,0 0 16,0 21-16,1-21 0,-22 21 0,21 0 16,-21 0-16,0 0 0,0 22 15,0-22-15,0 0 0,0 0 16,0 0-16,0 1 0,-21-1 0,21 0 16,0 0-16,-22 0 0,1 0 0,0 1 15,42-22 32,0-22-47,-21 1 0</inkml:trace>
  <inkml:trace contextRef="#ctx0" brushRef="#br0" timeOffset="-205525.67">5673 12679 0,'21'0'15,"0"0"-15,0 0 16,0-21-16,0 21 0,1-21 0,20 21 16,0-22-16,-21 1 0,22 21 0,-1-21 15,-21 0-15,22 0 0,-22 21 0,0-21 16,0-1-16,-21 1 0,0 0 16,0 0-16,0 0 0,0 0 15,0-1-15,-21 22 16,0 0-16,-22 22 0,22-22 15,0 21-15,-21 0 0,21 21 0,-1-21 16,1 1-16,0-1 0,0 21 16,21-21-16,-21 0 0,21 22 0,0-22 15,0 0-15,0 21 0,0-20 16,21-1-16,0 0 0,0-21 0,0 21 16,1 0-16,-1-21 0,0 0 0,0 0 15,0 0-15,22 0 0,-22 0 0,0 0 16,0 0-16,21-21 0,-20 21 15,20-21-15,-21 0 0,0 0 0</inkml:trace>
  <inkml:trace contextRef="#ctx0" brushRef="#br0" timeOffset="-205330.17">6689 12679 0,'-22'0'31,"22"-21"16,0 0-31,22-1 0,-1 22-16</inkml:trace>
  <inkml:trace contextRef="#ctx0" brushRef="#br0" timeOffset="-204405.61">6858 12467 0,'0'0'0,"-21"-21"16,0 21-1,21 21 1,0 0-1,0 22-15,0-22 0,0 0 0,0 0 16,0 22-16,0-22 0,0 21 0,0-21 16,0 0-16,0 1 0,0 20 15,0-21-15,-22-21 0,22 21 0,0 0 16,0-42 31,0 0-47,0 0 0,22 0 0,-1 0 15,0-1-15,-21-20 0,21 21 0,0-21 16,0 20-16,1 1 0,-1-21 0,0 21 16,-21 0-16,21-1 0,0 1 15,0 21-15,1 0 16,-1 0-16,0 21 0,-21 1 16,0-1-16,21 0 0,0 0 0,-21 0 15,0 0-15,21 22 0,-21-22 16,22 0-16,-22 0 0,0 0 0,0 1 15,0-1-15,0 0 0,0 0 16,0 0-16,0-42 31,0 0-15,0 0-16,0 0 0,0-1 0,0 1 16,21 0-16,0 0 0,0-21 15,-21 20-15,21-20 0,0 21 0,1-21 16,-1 20-16,21 1 0,-21 0 0,0 0 15,1 21-15,-1 0 0,0 0 0,0 0 16,0 0-16,0 0 0,1 21 16,-1 0-16,-21 0 0,0 1 0,0-1 15,0 0-15,0 0 0,0 0 16,0 0-16,0 22 0,0-22 0,0 0 16,0 0-16,0 0 0,0 1 15,0-1-15,0 0 0,21-21 16,0 0-1,0 0-15</inkml:trace>
  <inkml:trace contextRef="#ctx0" brushRef="#br0" timeOffset="-204081.79">7895 12637 0,'21'0'0,"0"-22"15,-21 1 1,22 21-16,-1-21 0,0 0 15,0 21-15,0-21 0,0 0 16,1-1-16,-1 1 0,-21 0 16,0 0-16,0 0 0,0 0 15,0-1-15,-21 22 16,-1 0 0,1 0-16,0 22 0,0-1 0,0 21 15,0-21-15,21 0 0,-22 22 0,1-22 16,0 21-16,21-21 0,0 1 15,0 20-15,0-21 0,0 0 0,0 0 16,0 1-16,0-1 0,21 0 16,0-21-16,1 0 0,-1 0 0,0 0 15,0 0-15,21 0 0,1 0 0,-22-21 16,21 21-16,1-21 0,-1-1 16,0 1-16</inkml:trace>
  <inkml:trace contextRef="#ctx0" brushRef="#br0" timeOffset="-203833.93">8742 12213 0,'0'-42'0,"0"84"0,0-105 16,0 42-16,0-22 0,0 22 15,-21 21 1,-1 21-16,22 0 0,-21 22 16,0-22-16,21 21 0,-21 1 15,0-1-15,21 0 0,-21 1 0,21-1 16,-22-21-16,1 21 0,21 1 0,-21-1 15,21-21-15,-21 22 0,21-1 0,-21-21 16,21 0-16,0 0 0,0 1 16,0-1-16,21-21 15,0 0 1,0-21-16,0-1 0,22 1 0,-22 0 16</inkml:trace>
  <inkml:trace contextRef="#ctx0" brushRef="#br0" timeOffset="-203073.23">8975 12277 0,'0'-21'16,"0"42"-16,0-64 0,0 1 0,0 21 0,0 42 31,-22 21-15,1-20-16,21-1 0,-21 21 0,21-21 16,-21 22-16,0-22 0,21 21 0,-21-21 15,21 22-15,0-22 0,-22 21 0,22-21 16,0 0-16,-21 1 15,21 20-15,0-21 0,0 0 0,0 0 16,21-21 15,1 0-31,-1-21 0,0 0 16,0 0-16,0 21 0,0-21 16,-21 0-16,22 21 0,-22-22 0,21 22 15,-21-21-15,0 42 31,0 1-31,0-1 16,0 0-16,0 0 0,0 0 16,0 0-16,21-21 0,-21 22 0,21-1 15,0-21 1,0 0-16,1 0 0,-1 0 16,0 0-16,21 0 0,-21 0 15,1 0-15,-1-21 0,21-1 0,-21 22 16,0-21-16,1 0 0,-22 0 0,21 21 15,-21-21-15,21 0 0,-21-1 16,0 1-16,21 21 0,-21-21 0,0 0 16,0 42 15,-21-21-31,21 21 0,-21 0 16,21 1-16,-21-1 0,21 0 15,0 0-15,0 0 0,0 0 0,0 1 16,0-1-16,0 0 15,21-21-15,0 0 0,0 0 16,0 0-16,0 0 0,1 0 16,-1-21-16,0 0 0,21 21 0,-21-22 15,1 1-15,-22 0 0,21 21 0,0-21 16,-21 0-16,0 0 0,0-1 0,0 1 16,0 0-16,0 0 0,0 0 15,0 0-15,0-1 0,0 1 0,-21 0 16,0 21-16,-1 0 0,1-21 15,0 21-15,0 0 0,0 0 0,0 0 16,-1 0-16,1 21 0,0-21 0,0 21 0,0-21 16,21 21-16,0 1 15,0-1-15,0 0 0,0 0 16,0 0-16,21 0 16,0-21-16,0 0 0,0 0 0</inkml:trace>
  <inkml:trace contextRef="#ctx0" brushRef="#br0" timeOffset="-202538.53">10075 12552 0,'0'0'0,"21"0"0,-21-42 15,0 20-15,0 1 16,0 0-16,-21 21 16,0 0-16,0 0 15,0 0-15,0 21 0,-1 0 16,1 1-16,0-1 0,21 0 0,0 0 15,-21 0-15,21 0 0,-21 1 0,21-1 16,0 0-16,0 0 0,0 0 16,0 0-16,0 1 0,21-22 15,0 0-15,0 0 16,0 0-16,1 0 0,-1 0 16,0-22-16,0 1 15,0 0-15,0 0 16,-21 0-16,22-22 0,-1 22 0,-21 0 15,0-21-15,21 21 0,-21-22 0,21 1 16,0 0-16,-21-1 0,0 1 0,21 0 16,-21-1-16,22-20 0,-22 42 15,0-22-15,0 1 0,0 21 0,0 0 16,0-1-16,0 44 16,-22-1-16,1 21 15,21-21-15,-21 22 0,21-1 16,0 0-16,0 1 0,0-1 0,0 0 15,0 1-15,0-1 0,0 0 16,0-21-16,0 22 0,0-1 0,21-21 16,0 0-16,1 22 0,-1-22 15,0 0-15,0 0 0,0-21 0,0 21 16,1-21-16,-1 22 0,21-22 0,-21 0 16,0 0-16,1 0 0,-1 0 0,0-22 15,0 1-15,0 21 0,0-21 0,-21 0 16,22 0-16,-22 0 0,0-1 15</inkml:trace>
  <inkml:trace contextRef="#ctx0" brushRef="#br0" timeOffset="-202317.66">8572 12298 0,'0'0'0,"-84"21"0,-107 0 15,149 0-15,0-21 16,20 0-16,1 0 0,42 0 31,1 0-31,-1 0 0,21 0 0,-21 0 16,22 0-16,20 0 0,-21-21 0,1 21 16,20 0-16,1-21 0,20 21 15</inkml:trace>
  <inkml:trace contextRef="#ctx0" brushRef="#br0" timeOffset="-200489.97">10985 12361 0,'0'-21'15,"-21"21"1,21 21 0,0 1-16,0-1 0,0 0 15,0 0-15,0 0 0,0 0 16,-21 1-16,21-1 0,0 0 0,0 0 16,0 0-16,-21 0 0,21 1 0,-21-1 15,21 0-15,0 0 0,-21-21 16,-1 0-1,22-21 1,0 0 0,0 0-16,22-1 0,-1 1 0,-21 0 15,21 0-15,0 0 0,0 0 0,0-1 16,1 1-16,-1 0 0,0 0 16,-21 0-16,21 0 0,0 21 15,0 0-15,-21 21 31,0 0-31,0 0 0,0 0 0,0 0 16,0 1-16,0-1 0,0 0 16,0 0-16,0 0 0,0 0 15,22-21-15,-1 22 0,0-1 0,0-21 16,0 0-16,0 21 0,22-21 0,-22 0 16,0 0-16,21 0 0,-20 0 0,20 0 15,-21 0-15,0 0 0,22-21 16,-22 0-16,0 21 0,0-22 15,0 1-15,-21 0 0,21 0 16,-21 0-16,0 0 0,22-1 0,-22 1 16,0 0-16,0 0 0,0 0 0,0 0 15,0-1-15,-22 1 0,1 21 0,0 0 16,0 0-16,0 0 16,0 21-16,-1 1 0,1-1 15,21 0-15,-21 0 0,0 0 0,0 0 16,21 1-16,-21-1 0,21 0 15,0 0-15,0 0 0,0 0 0,0 1 0,0-1 16,21-21 0,0 21-16,0-21 15,0 0-15,0 0 0,1-21 16,-1 21-16,-21-21 0,21 21 16,-21-22-16,21 22 0,-21-21 0,21 0 15,-21 0-15,21 21 0,1-21 16,-22 0-16,21-1 0,-21 1 0,21 21 15,-21-21-15,0 0 0,21 21 0,-21 21 32,0 0-32,0 0 15,0 1-15,0-1 0,0 0 16,0 0-16,0 0 0,0 0 16,0 1-16,0-1 15,21-21-15,0 0 0,-21 21 0,22-21 16,-1 0-16,0 0 0,0 0 15,0 0-15,0 0 0,1 0 16,-22-21-16,21 21 0,0-21 16,0-1-16,-21 1 0,21 0 15,-21 0-15,21 0 0,-21 0 16,22-1-16,-22 1 0,21 21 0,-21-21 16,21 21-16,-21 21 31,0 0-31,0 1 15,-21-1-15,0 0 16,21 0-16,-22 0 0,1 0 16,21 1-16,-21-1 0,21 0 15,-21-21-15,21 21 16,-21-21-16,21-21 31,0 0-15,0 0-16,0-1 0,21 1 15,0 21-15,-21-21 0,21 0 16,0 0-16,1 0 0,-22-1 16,21 1-16,0 0 0,0 0 0,0 21 15,0-21-15,1 21 0,-1 0 16,-21 21 0,21 0-16,-21 0 15,0 0-15,0 1 0,0-1 16,21 0-16,-21 0 0,0 0 0,0 0 15,0 1-15,0-1 16,21-42 31,0 21-31,-21-22-16,0 1 0,22 21 15,-1-21-15,0 0 0,0 0 0,0 21 16,0-21-16,1-1 0,-1 1 0,0 0 15,0 0-15,0 21 0,22 0 16,-22-21-16,0 21 0,0 0 0,0 0 16,-21 21-16,21 0 15,-21 0-15,0 0 0,0 1 16,0-1-16,0 0 16,0 0-16,0 0 0,0 0 0,0 1 15,0-1-15,0 0 16,0 0-16,22-21 15,-1 0 1,0 0-16,0 0 0,0 0 16,0 0-16,1 0 0,-1 0 15,0 0-15,0-21 0,0 21 0,0-21 16,1 0-16,-1 21 0,-21-22 0,21 1 16,0 0-16,0 0 0,0 0 0,-21 0 15,22-22-15,-22 22 0,21 0 16,-21 0-16,0 0 0,0-1 15,-21 22 1,-1 22-16,1-22 0,0 21 16,0 0-16,0 0 0,0 0 0,-1 0 15,1 1-15,21-1 0,-21 0 16,21 0-16,0 0 0,0 0 0,0 1 16,0-1-16,0 0 0,21-21 15,0 21-15,1-21 0,-1 21 16,0-21-16,0 0 0,0 0 0,0 0 15,1 0-15,-1 0 0,0 0 16,0 0-16,0 0 0,0 0 0,1 0 16,-1 0-16,0 0 0</inkml:trace>
  <inkml:trace contextRef="#ctx0" brushRef="#br0" timeOffset="-200302.57">13144 12827 0,'-21'0'32,"0"0"-17</inkml:trace>
  <inkml:trace contextRef="#ctx0" brushRef="#br0" timeOffset="-164990.64">15579 9165 0,'0'0'0,"21"-21"15,0 0 1,-21 0-16,21 0 15,0-1-15,-21 1 16,0 0-16,21 21 16,-21-21-16,0 0 0,22 21 0,-22-21 15,0 42 32,0 0-31,0 21-16,0-21 0,0 1 15,0 20-15,-22-21 16,22 21-16,0 1 0,-21-22 0,21 21 16,-21 1-16,21-1 0,0-21 0,0 21 15,-21 1-15,21-1 0,-21 0 0,0-20 16,21 20-16,0 0 0,0-21 0,-22 22 16,22-22-16,-21 0 0,21 21 0,0-20 15,-21-1-15,21 0 16,0 0-16,0 0 0,0 0 15,21-42 17,0 0-32,1 0 0,-22 0 0,21 0 15</inkml:trace>
  <inkml:trace contextRef="#ctx0" brushRef="#br0" timeOffset="-164386.52">15684 9377 0,'0'0'0,"-21"-21"0,21 0 15,-21-1-15,21 1 16,0 0-16,0 0 0,0 0 16,0 0-16,0-1 0,21 1 15,-21 0-15,21 0 0,1 21 16,-1-21-16,0 0 0,21 21 0,-21-22 15,22 1-15,-22 21 0,21 0 16,1-21-16,-22 21 0,21 0 0,0 0 16,-20 0-16,20 21 0,-21 0 0,0 1 15,0-1-15,-21 21 0,0-21 0,0 0 16,0 1-16,0 20 0,-21-21 0,0 0 16,0 22-16,-21-22 0,20 0 15,-20 0-15,21 0 0,-21 0 0,-1 1 16,1-1-16,21 0 0,-22-21 0,22 21 15,-21 0-15,21-21 0,0 0 0,-1 0 16,1 0-16,0 0 0,0 0 16,42 21 46,-21 1-62,21-1 0,0 0 16,1 0-16,-1 21 0,-21-20 15,21-1-15,0 0 0,0 0 0,0 0 16,1 0-16,-1 1 0,0-1 16,0 0-16,0 0 0,22 0 0,-22-21 15,0 21-15,0-21 0,0 0 16,-21 22-16,21-22 0,-21 21 0,22-21 16,-22-21 15,0-1-16,0 1-15,21 21 0,-21-21 16,21 0-16,-21 0 0</inkml:trace>
  <inkml:trace contextRef="#ctx0" brushRef="#br0" timeOffset="-164042.17">16552 9271 0,'0'0'0,"0"-42"16,21 42 15,1 21-15,-22 0-16,21 0 16,-21 0-16,21 1 0,-21-1 15,0 21-15,0-21 0,0 0 0,0 22 16,0-22-16,0 21 0,0-21 0,0 22 15,0-22-15,0 0 0,0 0 0,0 22 16,0-22-16,0 0 16,0 0-16,0 0 0,0 0 15,0-42 32,21 21-31,-21-21-16,21 0 0,0 0 0</inkml:trace>
  <inkml:trace contextRef="#ctx0" brushRef="#br0" timeOffset="-163669.39">17060 9186 0,'0'-21'0,"0"0"15,0 0-15,-21 42 47,0 0-47,0 0 0,21 1 16,-21-1-16,-1 0 0,22 21 0,-21 1 16,0-22-16,0 21 0,0 0 15,0 1-15,-1-22 0,1 21 0,0 1 16,0-1-16,0 0 0,0-21 0,-1 22 15,1-1-15,21-21 0,-21 0 0,21 1 16,-21-1-16,21 0 0,-21 0 0,21 0 16,0 0-1,21-21 32,0 0-47,0-21 16,0 0-16</inkml:trace>
  <inkml:trace contextRef="#ctx0" brushRef="#br0" timeOffset="-162518.7">17611 9631 0,'-22'0'16,"1"0"-1,21 21-15,0 0 16,-21-21 0,21 21-16,-21 1 15,21-1-15,0 0 16,0 0 0,21-21 15,0 0-31,0 0 15,1 0 1,-1 0-16,-21-21 0,0 0 16,0 0-16,0-1 15,0 1 1,-21 21 15,21 21-15,-22-21-16,22 22 15,-21-22-15,21 21 0,0 0 16,0 0 0,21-21-1,1 0 17,-22-21-17,0 0 1,-22 21 31,1 0-32,0 0 1,0 0-16,21 21 16,0-42 30,0 0-46,0-1 16,0 1-16</inkml:trace>
  <inkml:trace contextRef="#ctx0" brushRef="#br0" timeOffset="-161682.43">18859 9017 0,'0'0'0,"22"-21"16,-22 0-16,21 21 15,0 21 17,0 0-32,-21 0 15,0 0-15,21 22 0,-21-1 0,21 0 16,-21 1-16,0-1 0,22 0 0,-22 1 16,21-1-16,-21 0 0,0 1 0,0-1 15,0 0-15,21 1 0,-21-1 0,21-21 16,-21 22-16,0-22 0,0 0 15,0 0-15,21 0 0,0-21 32,-21-21-17,0 0-15,0 0 0,22 0 16,-22-1-16,21-20 0,-21 21 0,21-21 16,0-1-16,0 1 0,0 0 15,1-22-15,-1 22 0,0-1 16,0-20-16,0 21 0,22-1 0,-22-20 15,0 20-15,0 1 0,21 21 0,-20-21 16,-1 20-16,0 1 0,-21 0 0,21 0 16,-21 0-16,21 21 0,-21 21 31,0 0-31,0 0 16,0 0-16,0 22 0,0-22 0,0 0 15,0 0-15,0 22 0,0-22 0</inkml:trace>
  <inkml:trace contextRef="#ctx0" brushRef="#br0" timeOffset="-160202.49">19812 9546 0,'21'0'16,"0"0"-16,-21-21 0,0 0 15,21 0-15,1 0 0,-22-1 16,0 1-16,0 0 0,21 0 0,-21 0 16,0 0-16,0-1 0,0 1 15,0 0-15,-21 21 32,-1 0-32,1 21 0,0 0 15,21 1-15,-21-1 0,0 0 0,0 21 16,-1-21-16,22 1 0,-21 20 0,0 0 15,0-21-15,21 1 0,0 20 0,0-21 16,0 0-16,0 0 0,0 1 0,0-1 16,0 0-16,0 0 0,21-21 15,0 0-15,0 0 16,1 0-16,-1 0 0,0-21 16,0 21-16,0-21 0,0 0 15,-21-1-15,22 1 0,-1 0 0,-21 0 16,0 0-16,21 0 0,0-22 0,-21 22 15,0 0-15,0 0 0,0 0 0,0-1 16,21 1-16,-21 42 31,-21-21-15,21 22-16,0-1 0,0 0 0,-21 21 16,21-21-16,0 1 0,-21-1 0,21 0 15,0 0-15,0 0 0,0 0 0,0 1 16,0-1-16,0 0 15,21-21-15,0 0 0,0 0 16,0 0-16,1 0 0,-1 0 16,0 0-16,0 0 0,21 0 0,-20-21 15,20 21-15,0-21 0,-21-1 0,22 1 16,-1 0-16,-21 0 0,22 0 0,-22-22 16,0 22-16,0 0 0,0 0 0,-21-21 15,0 20-15,0 1 0,0 0 16,0 0-16,-21 21 0,0 0 15,0 0-15,0 0 0,-1 0 0,1 0 16,-21 0-16,21 0 0,0 21 16,-1-21-16,22 21 0,0 0 15,0 1-15,0-1 0,0 0 16,0 0-16,22 0 0,-22 0 16,0 1-16,21-22 0,0 21 15,-21 0-15,21 0 0,-21 0 0,0 0 16,21 1-16,0-1 15,-21 0-15,22 0 0,-1-21 16,0 21-16,0-21 0,0 0 16,0 21-16,1-21 0,-1 0 0,21 0 15,-21 0-15,0 0 0,22 0 0,-22 0 16,21 0-16,-21 0 0,22-21 16,-22 21-16,21-21 0,-21 0 15,22 0-15,-22 21 0,0-21 0,0-1 16,0 1-16,1 0 0,-1-21 0,0 21 15,-21-1-15,0 1 0,0 0 0,0 0 16,0 0-16,0 0 0,0-1 0,0 1 16,-21 0-1,0 21-15,-1 0 0,1 0 16,-21 21-16,21-21 0,0 21 0,-1 1 16,-20-1-16,21 0 0,0 21 0,-22-21 15,22 1-15,0-1 0,21 21 0,0-21 16,-21 0-16,21 1 0,0-1 0,0 0 15,0 0-15,21-21 16,0 21-16,0-21 16,1 0-16,-1 0 0,0 0 0,0 0 15,0-21-15,22 21 0,-22-21 0,0 21 16,0-21-16,0 0 0,0-1 0,1 1 16,-1 0-16,-21 0 0,21 0 0,-21-22 15,0 22-15,21 0 0,-21 0 0,21 21 16,-21-21-16,0 0 0,21 21 15,-21 21 1,0 0-16,-21 0 16,0 21-16,21-20 0,-21-1 15,21 0-15,0 0 0,0 0 16,0 0-16,0 1 0,0-1 0,0 0 16,0 0-16,21-21 15,0 21-15,0-21 0,1 0 16,-1 0-16,0 0 0,0 0 15,0 0-15,0-21 0,-21 0 16,22 21-16,-1-21 0,-21 0 0,21-1 16,0 1-16,-21 0 0,21 0 0,0 0 15,-21 0-15,22-1 0,-1 1 0,-21 0 16,21 0-16,-21 0 0,21 21 0,-21 21 47,0 0-47,0 0 0,0 0 0,0 1 15,-21-1-15,21 0 0,-21 0 0,0 0 16,21 0-16,0 1 0,0-1 16,-22 0-16,22 0 0,0 0 15,22-21 17,-1 0-32</inkml:trace>
  <inkml:trace contextRef="#ctx0" brushRef="#br0" timeOffset="-160006.06">21526 9356 0,'0'0'0,"0"-21"0,0-1 16,-21 22 0,21-21-16,21 21 78</inkml:trace>
  <inkml:trace contextRef="#ctx0" brushRef="#br0" timeOffset="-159429.33">21886 9102 0,'0'0'0,"0"-21"0,0-43 15,0 43 1,0 0-16,0 0 0,-21 21 0,21-22 16,-21 22-16,21-21 0,0 42 31,-21 1-31,21-1 0,0 0 0,-21 21 16,21 1-16,0-1 15,-22 0-15,22 1 0,0-1 0,-21 0 0,21 1 16,-21-1-16,0 0 0,21 1 15,0-1-15,-21 0 0,0 1 0,-1-1 16,22-21-16,-21 21 0,21-20 0,0-1 16,-21 0-16,21 0 0,-21 0 0,21 0 15,0 1-15,0-44 47,0 1-47,21 0 16,-21 0-16,21 0 0,0 0 0,1-1 15,-1 1-15,-21 0 0,21 0 16,0 0-16,0 0 0,0 21 0,1-22 16,-1 22-16,0 0 0,0 0 15,0 0-15,0 0 0,1 0 0,-22 22 16,21-1-16,-21 0 0,21 0 16,-21 0-16,0 0 0,0 1 0,0-1 15,0 0-15,0 0 0,0 0 0,-21 0 16,0 1-16,-1-22 0,1 21 0,0 0 15,21 0-15,-21-21 0,0 21 16,0-21-16,-1 0 0,1 21 0,0-21 16,0 0-16,0 0 0,21 22 15,-21-22-15,-1 0 0,1 0 16,21-22 0,0 1-16,0 0 15,0 0-15,21 21 0,1-21 16</inkml:trace>
  <inkml:trace contextRef="#ctx0" brushRef="#br0" timeOffset="-159062.92">22204 9229 0,'0'0'0,"0"-43"0,0 1 15,0 21-15,0 0 16,0 0-16,0-1 0,0 1 15,0 42 17,0 1-32,-21 20 15,21-21-15,0 21 0,-22 1 0,22-1 16,0 0-16,0 1 0,0-1 0,-21 0 16,21 22-16,-21-22 0,21 1 0,0-1 15,0 0-15,-21-21 0,21 22 0,-21-22 16,21 21-16,-21-21 0,21 1 0,0-1 15,0 0-15,0 0 0,21-21 47,0 0-47,0-21 16,0 21-16,0-21 16,-21 0-16,22 21 0,-22-22 0,21 22 15,-21-21-15</inkml:trace>
  <inkml:trace contextRef="#ctx0" brushRef="#br0" timeOffset="-158722.61">22246 9779 0,'-21'0'16,"42"0"-16,0 0 0,0 0 16,-21-21-16,22 21 15,-1 0-15,0-21 16,0 21-16,-21-21 16,21 21-16,-21-22 0,21 1 15,-21 0-15,22 21 0,-22-21 0,0 0 16,0 0-16,0-1 15,0 1-15,0 0 16,-22 21-16,1 0 0,0 0 16,0 0-16,0 21 0,21 0 15,-21 1-15,21-1 0,0 0 0,-22 0 16,22 0-16,-21 0 0,21 22 0,0-22 16,0 0-16,0 0 0,0 0 15,0 1-15,0-1 16,0 0-16,21-21 15,1 0 1,-1 0-16,0 0 0,0 0 16,0 0-16,0-21 0,1 21 15,-1-21-15,0 21 0,0-22 0,0 1 16,0 0-16</inkml:trace>
  <inkml:trace contextRef="#ctx0" brushRef="#br0" timeOffset="-158121.46">22881 9525 0,'0'-21'16,"0"0"-16,21 0 15,0-1 1,-21 44 15,0-1-15,0 0-16,0 0 0,0 21 0,0-20 15,0-1-15,0 21 0,0-21 0,0 0 16,0 22-16,0-22 0,0 0 16,0 0-16,0 0 0,0 1 0,0-1 15,0 0 1,-21-21-1,21-21 1,0 0 0,0-1-16,0-20 0,0 21 15,0 0-15,0 0 0,0-22 0,21 22 16,1-21-16,-1 21 0,-21-1 0,21-20 16,0 21-16,0 0 0,0 0 15,1-1-15,-1 1 0,0 0 0,0 21 16,0 0-16,22 0 0,-22 0 15,0 0-15,0 0 0,0 21 16,-21 0-16,21 1 0,-21-1 0,0 21 16,0-21-16,0 22 0,0-22 0,0 0 15,0 0-15,0 21 0,-21-20 16,21-1-16,-21 0 0,0 0 0,21 0 16,0 0-16,-21-21 0,0 22 15,-1-22 1,22-22 31,22 22-47,-1-21 0</inkml:trace>
  <inkml:trace contextRef="#ctx0" brushRef="#br0" timeOffset="-156512.89">23749 9567 0,'0'-63'16,"0"42"-16,-21 0 16,21-1-16,-21 1 0,-1 21 15,22-21-15,-21 21 0,0 0 16,0 0-16,0 0 0,0 0 15,-1 0-15,1 0 0,0 0 0,0 21 16,0 0-16,0 1 0,-22 20 0,22-21 16,0 21-16,21-20 0,-21 20 0,0-21 15,-1 0-15,22 22 0,0-22 0,0 0 16,0 0-16,0 0 0,0 0 16,0 1-16,0-1 0,22 0 15,-1-21-15,0 0 16,0 0-16,0 0 0,0 0 15,1 0-15,-1 0 0,0-21 16,0 0-16,0-1 0,0 1 0,-21 0 16,22 0-16,-1 0 0,0 0 15,0-1-15,-21-20 0,0 21 0,21 0 16,-21 0-16,0-1 0,0 1 16,-21 42 15,21 1-31,0-1 15,-21 0-15,21 0 0,0 0 16,0 0-16,0 1 0,0-1 16,0 0-16,0 0 0,0 0 15,21 0-15,0-21 0,-21 22 0,21-22 16,1 0-16,-1 0 0,0 0 0,21 0 16,-21 0-16,1 0 0,-1 0 15,0 0-15,0 0 0,0 0 0,0-22 16,1 22-16,-1-21 0,0 0 0,0 0 15,0 0-15,0 0 0,1-1 0,-22 1 16,21 0-16,0 0 0,-21 0 0,0 0 16,0-1-16,0 1 0,0 0 0,-21 21 47,21 21-47,0 0 0,-21-21 0,-1 22 15,22-1-15,-21 0 0,21 0 0,0 0 16,-21 22-16,21-22 0,-21-21 0,21 21 15,-21 0-15,21 0 0,0 0 0,0 1 16,0-1-16,0 0 16,0-42 31,0 0-47,21 21 15,-21-22-15,21 1 0,-21 0 0,0 0 16,21 0-16,-21 0 0,21-1 15,1-20-15,-22 21 0,21 0 0,-21 0 16,21-1-16,0 1 0,-21 0 0,21 0 16,0 0-16,1 21 31,-22 21-31,0 0 16,0 0-16,0 0 0,0 1 15,0-1-15,0 0 0,0 0 0,0 0 16,0 0-16,0 1 0,0-1 0,0 0 15,0 0-15,0 0 16,0-42 47,0 0-63,0 0 0,21 0 15,0-1-15,-21 1 0,21 0 16,0 0-16,0 0 0,1-22 15,-22 22-15,21 0 0,0 21 0,0-21 16,0 0-16,0 21 0,1-21 16,-1 21-16,0 0 15,-21 21 1,0 0-16,0 0 16,0 0-16,0 0 0,0 1 0,0-1 15,0 0-15,-21 0 0,21 0 16,-21 0-16,21 1 0,-22-1 0,22 0 15,0 0-15,0 0 0,0 0 16,0 1 0,0-1-16,22-21 15,-1 0-15,0 0 0,0 0 16,0 0-16,0 0 0,1 0 16,-1-21-16,0-1 0,0 1 15,0 0-15,0 0 16,1 0-16,-1 0 0,0-1 0,0-20 15,0 21-15,0 0 0,1-22 0,-22 22 16,21 0-16,-21 0 0,21 0 0,-21 0 16,-21 21-1,0 0 1,-1 0-16,1 0 0,-21 21 0,21 0 16,0 0-16,-1 0 0,1 22 0,0-22 15,0 0-15,0 21 0,0-21 16,21 1-16,0-1 0,0 0 0,0 0 15,0 0-15,0 0 0,0 1 0,0-1 16,21-21 0,0 21-16,0-21 0,0 0 0,0 0 15,1 0-15,-1 0 0,0 0 16,0 0-16,0 0 0,0 0 0,1 0 16,-1-21-16,0 21 15,0 0-15,-21-21 0,-21 21 31,0 0-15,0 0-16,-1 0 0</inkml:trace>
  <inkml:trace contextRef="#ctx0" brushRef="#br0" timeOffset="-154882.1">15960 11028 0,'0'0'0,"0"-21"31,0 0-15,0-1-1,0 1 1,0 42 31,0 1-47,0-1 15,0 21-15,0-21 0,0 22 0,0-22 16,0 21-16,0 0 0,0 1 0,0-1 16,0 0-16,0 1 0,0-1 15,0 0-15,0-20 0,0 20 0,0-21 16,0 0-16,0 0 0,0 1 16,0-1-16,0 0 0,0 0 15,-22-21-15,22-21 47,22 0-47,-22 0 0,0-1 0,0 1 16</inkml:trace>
  <inkml:trace contextRef="#ctx0" brushRef="#br0" timeOffset="-154286.45">15896 11049 0,'0'0'0,"-21"-21"0,21 0 0,0 0 16,0-1-16,0 1 15,21 0-15,0 0 16,0 21-16,1-21 0,-1 0 16,21 21-16,-21-22 0,22 1 0,-1 21 15,-21-21-15,21 0 0,1 21 0,-22 0 16,21 0-16,-21 0 0,1 0 0,-1 0 15,0 0-15,0 0 16,-21 21-16,0 0 0,0 0 0,0 1 16,0-1-16,0 0 0,0 0 0,0 0 15,0 0-15,-21 1 0,0-1 0,-22 0 16,22 21-16,-21-21 0,21 1 0,-22-1 16,1 0-16,21 0 0,-21 0 0,20 0 15,-20 1-15,21-22 0,0 21 16,0-21-16,-1 0 0,1 0 15,0 0-15,21-21 32,21 21-1,-21-22-31,21 22 0,1 0 16,-1 0-16,0 22 15,0-22-15,0 21 0,0 0 0,-21 0 16,22 0-16,-1 0 0,0 1 0,0-1 15,0 0-15,-21 0 0,21-21 16,1 21-16,-1 0 0,0 1 0,-21-1 16,21 0-16,0 0 0,0 0 15,1-21 1,-1 0 15,0-21-15,-21 0-16,0 0 0,0 0 15,21-1-15</inkml:trace>
  <inkml:trace contextRef="#ctx0" brushRef="#br0" timeOffset="-153954.54">16658 10922 0,'0'0'15,"21"0"-15,0-21 16,1 21 15,-1 21-31,-21 0 0,21 0 0,0 22 16,-21-22-16,21 0 0,-21 21 16,21-20-16,-21 20 0,0-21 15,0 21-15,0 1 0,0-22 0,0 21 16,0-21-16,0 1 0,0-1 0,0 0 15,0 0-15,0 0 0,0 0 0,0 1 16,0-1-16,0-42 47,0-1-47,0 1 16,0 0-16,0 0 0</inkml:trace>
  <inkml:trace contextRef="#ctx0" brushRef="#br0" timeOffset="-153610.35">17145 10816 0,'0'0'0,"0"-21"0,0 0 16,0 0-16,0 0 15,-21 21 1,0 0-1,-1 0-15,22 21 0,-21 0 0,0 0 16,21 0-16,-21 22 0,0-22 16,0 21-16,21 0 0,-22 1 0,22-1 15,-21-21-15,21 22 0,0-1 0,-21 0 16,21 1-16,-21-1 0,21-21 0,0 21 16,0-20-16,0-1 0,0 0 0,0 0 15,0 0-15,0 0 0,0 1 16,0-1-1,21-21 17,0 0-32,0-21 15,-21-1-15,22 1 0</inkml:trace>
  <inkml:trace contextRef="#ctx0" brushRef="#br0" timeOffset="-153370.42">17505 11218 0,'0'-21'15,"0"0"1,0 0 0,21 21-16,-21-21 15,21 21 1</inkml:trace>
  <inkml:trace contextRef="#ctx0" brushRef="#br0" timeOffset="-152410.06">18563 10901 0,'0'-21'16,"0"42"-16,0-21 31,-21 21-31,21 0 0,0 0 16,0 1-16,-21 20 0,21-21 15,0 21-15,0 1 0,0-1 0,0 0 16,0-20-16,0 20 0,0 0 0,-21-21 15,21 1-15,0 20 0,0-21 0,-22-21 16,22 21-16,0 0 0,0-42 47,0 0-47,22 0 0,-22 0 16,21-22-16,-21 22 0,21 0 0,-21-21 15,21-1-15,0 1 0,0 21 16,-21-21-16,22-1 0,-1 1 15,0 21-15,0-22 0,0 22 0,0-21 16,1 21-16,-1 0 0,21-1 0,0 22 16,-20 0-16,-1 0 15,0 22-15,-21 20 0,21-21 16,-21 21-16,0-20 0,0 20 16,0 0-16,0-21 0,0 22 0,0-1 15,0 0-15,0-20 0,0 20 0,0-21 16,-21 0-16,21 0 0,0 1 0,0-1 15,-21-21 1,21-21 15,0-1-31,21 1 0,0 0 16,-21-21-16,21 21 0,0-22 0,1 22 16,-1-21-16,0-1 0,21 1 0,-21 21 15,22-21-15,-22 20 0,21-20 0,-21 21 16,1 0-16,20 21 0,-21-21 15,0 21-15,0 0 0,1 0 0,-22 21 16,21 0-16,-21 0 0,0 0 16,0 22-16,0-22 0,0 21 15,0-21-15,0 22 0,0-22 0,0 21 16,-21-21-16,21 22 0,-22-22 0,22 0 16,-21 0-16,21 0 0,0 0 15,-21 1-15,21-1 0,21-21 31</inkml:trace>
  <inkml:trace contextRef="#ctx0" brushRef="#br0" timeOffset="-152050.24">19621 11134 0,'22'0'16,"-1"0"-1,0 0-15,0-21 16,0 21-16,0 0 0,1-22 16,-1 22-16,0-21 0,0 21 0,0-21 15,0 21-15,-21-21 0,22 0 16,-22 0-16,0-1 16,-22 22-1,1 0 1,0 0-16,0 22 15,0-22-15,0 21 0,-1 21 0,1-21 0,0 0 16,0 22-16,0-22 0,21 21 16,0-21-16,-21 22 0,21-22 0,0 0 15,0 0-15,0 0 0,0 1 16,21-1-16,0-21 16,0 0-16,0 0 0,0 0 0,1 0 15,-1 0-15,0 0 0,0-21 0,0 21 16,0-22-16</inkml:trace>
  <inkml:trace contextRef="#ctx0" brushRef="#br0" timeOffset="-151773.4">20383 10774 0,'0'0'0,"0"-42"0,22-1 16,-22 22-16,0 0 0,0 0 15,0 42 1,0 0-16,-22 0 15,22 22-15,-21-22 0,21 21 0,0-21 16,0 22-16,0-1 0,-21 0 0,21-21 16,-21 22-16,21-1 0,0 0 15,0-20-15,0 20 0,-21-21 0,21 21 16,0-20-16,-21-1 0,21 21 0,0-21 16,0 0-16,0 1 15,21-22 1,0-22-1,0 1-15,0 0 16</inkml:trace>
  <inkml:trace contextRef="#ctx0" brushRef="#br0" timeOffset="-150982.27">20743 10689 0,'0'0'15,"0"-21"-15,0 42 16,0 0-16,0 1 15,-21 20-15,21-21 0,0 21 16,-21 1-16,0-1 0,0 0 0,21 1 16,0-1-16,-22 0 0,1 1 0,21-1 15,-21 0-15,21-20 0,0 20 16,0-21-16,0 21 0,0-20 0,0-1 16,0 0-16,0 0 0,21-21 15,0 0 1,1 0-16,-1 0 0,-21-21 15,21 0-15,0 21 0,-21-21 16,21-1-16,0 1 0,-21 0 0,0 0 16,22 0-16,-1 0 0,-21-1 0,21 1 15,-21 0-15,0 0 0,0 42 47,0 0-47,0 0 0,0 1 0,0-1 16,0 0-16,0 0 0,0 0 0,0 0 15,21 1-15,-21-1 0,21 0 16,-21 0-16,21-21 0,1 0 0,-22 21 16,21-21-16,0 0 0,0 0 15,0 0-15,0 0 0,1 0 0,-1 0 16,0 0-16,0-21 0,0 0 16,0 0-16,1 0 0,-1-1 0,0 1 15,-21 0-15,21 0 16,-21 0-16,0 0 15,0 42 1,0 0-16,0 0 16,0 0-16,0 0 0,0 1 15,0-1-15,0 0 0,0 0 16,0 0-16,21-21 16,0 0-16,1 21 0,-1-21 15,0 0-15,0 0 0,0 0 16,0 0-16,1 0 0,-1 0 0,0-21 15,-21 0-15,21 21 0,-21-21 16,21 0-16,-21 0 0,0-1 0,0 1 16,0 0-16,0 0 0,0-21 15,0 20-15,0 1 0,0 0 16,0 0-16,-21 0 0,0 0 16,0 21-16,0 0 0,-1 0 15,1 0-15,0 21 0,0 0 16,0-21-16,0 21 0,-1 0 0,1 0 15,0 1-15,0-1 0,21 0 16,0 0-16,0 0 0,0 0 16,0 1-16,21-22 15,0 21-15,0-21 0</inkml:trace>
  <inkml:trace contextRef="#ctx0" brushRef="#br0" timeOffset="-150402.3">21865 11240 0,'0'-22'16,"0"44"-16,0-65 0,-21 43 0,21-21 15,-21 21-15,0-21 0,-1 21 16,1 0 0,0 0-16,21 21 15,-21 0-15,21 0 0,-21-21 0,21 43 16,-21-22-16,21 0 0,-22 0 0,22 0 15,0 1-15,0-1 0,0 0 0,0 0 16,0 0-16,0 0 16,22-21-16,-1 0 15,0 0-15,0 0 0,0 0 16,0 0-16,1 0 16,-22-21-16,21 21 0,-21-21 0,21 0 15,-21 0-15,21 0 0,-21-1 0,0 1 16,21-21-16,-21 21 0,21-22 15,-21 1-15,22 0 0,-22 21 16,0-22-16,0 1 0,0 0 0,0-1 16,0 1-16,0 0 0,0-1 0,21 22 15,-21 0-15,0 0 0,0 0 0,0 42 32,0 0-17,0 0-15,-21 21 0,21 1 0,-22-22 16,22 21-16,0 22 0,-21-22 0,21 0 15,-21 1-15,21-1 0,-21 0 0,21 1 16,0-1-16,0-21 0,0 22 16,0-22-16,0 0 0,0 0 15,0 0-15,0 0 0,21 1 0,0-22 16,0 0-16,1 0 0,-1 0 0,0 0 16,0 0-16,0 0 0,22 0 15,-22-22-15,0 22 0,0-21 16,21 0-16,-20 0 0,-1 0 0,0 0 15,0-1-15,0 1 0,0-21 0</inkml:trace>
  <inkml:trace contextRef="#ctx0" brushRef="#br0" timeOffset="-150145.43">19939 11113 0,'0'0'0,"-42"0"0,20 0 0,-20 0 16,21 0-16,42 0 16,-21-22-16,42 22 15,-20-21-15,-1 21 0,21 0 0,0 0 16,1-21-16,-1 21 0,0-21 0,1 21 15,-1 0-15,0-21 0,1 21 16,20 0-16</inkml:trace>
  <inkml:trace contextRef="#ctx0" brushRef="#br0" timeOffset="-148418.28">22373 11134 0,'0'0'0,"0"-43"16,0 22-1,-21 21 1,21 21 0,-21 1-16,21-1 0,-21 0 15,21 0-15,0 0 0,0 22 16,-22-22-16,1 0 0,21 21 0,-21-21 16,21 1-16,0-1 0,0 0 0,-21 0 15,21 0-15,-21 0 0,21 1 16,0-44 15,0 1-15,21 0-16,-21 0 0,21 0 15,0 0-15,-21-1 0,21 1 0,1-21 16,-1 21-16,-21 0 0,21-1 0,0-20 16,0 21-16,0 0 15,-21 0-15,22 21 0,-1 0 16,0 21-1,-21 0-15,0 0 0,0 0 16,0 0-16,0 1 0,0-1 0,21 0 0,-21 0 16,21 0-16,-21 0 0,0 1 15,21-1-15,1 0 0,-1 0 16,-21 0-16,21-21 0,0 21 0,21-21 16,-20 0-16,-1 0 0,21 0 0,-21 0 15,22 0-15,-22 0 0,21 0 0,0 0 16,-20 0-16,20 0 0,-21-21 15,0 21-15,22-21 0,-22 0 0,0 0 16,0 21-16,0-21 0,-21-1 0,21-20 16,-21 21-16,22 0 0,-22 0 15,0-1-15,0-20 0,0 21 0,0 0 16,0 0-16,0-1 0,0 1 16,-22 21-1,1 0-15,0 0 0,-21 21 16,21 1-16,-1-22 0,-20 21 0,21 21 15,-21-21-15,20 0 0,1 22 16,-21-22-16,21 0 0,21 21 0,-21-20 16,21-1-16,-22 0 0,22 0 15,0 0-15,0 0 16,22-21-16,-1 0 0,0 0 0,0 0 16,0 0-16,0 0 0,1 0 15,-1 0-15,0-21 0,0 0 16,0 21-16,0-21 0,-21 0 0,22 0 15,-1-1-15,0 1 0,0 0 0,-21 0 16,21 0-16,-21 0 0,21-1 16,-21-20-16,0 21 0,0 0 0,22 0 15,-22-1-15,21 1 0,-21 42 32,0 1-32,0-1 15,0 0-15,0 0 0,0 0 16,0 0-16,0 1 0,0-1 15,0 0-15,0 0 0,0 0 0,21-21 16,-21 21-16,21-21 0,0 0 16,-21 22-16,21-22 0,1 0 0,-1 0 15,0 0-15,0 0 0,0 0 16,0 0-16,1 0 0,-1 0 16,0 0-16,0-22 0,0 1 0,0 0 15,-21 0-15,22 0 0,-22 0 16,0-22-16,21 22 0,-21 0 15,21 0-15,-21 0 0,0-1 16,0 1-16,21 21 0,-21 21 16,0 1-1,0-1-15,-21 0 0,21 21 16,0-21-16,0 1 16,-21-1-16,21 0 0,-21 0 0,21 0 15,-22 0-15,22 1 0,0-1 16,0 0-16,-21-21 15,21-21 32,0 0-47,0-1 16,0 1-16,0 0 0,21 0 0,-21 0 16,22 0-16,-22-1 0,21 1 15,0 0-15,0 0 0,0 0 16,0 0-16,1-1 0,-1 1 0,0 21 15,0 0-15,0-21 0,0 21 0,1 0 16,-1 0-16,0 0 0,0 0 16,0 21-16,-21 0 0,0 1 0,0-1 15,0 0-15,0 0 0,0 0 16,0 0-16,0 1 0,0-1 0,0 0 16,0 0-16,0 0 0,0 0 15,-21-21-15,0 22 0,0-22 31,21-22 1,0 1-32,0 0 15,21 0-15,-21 0 0,21 0 16,0-1-16,0 1 0,1 0 16,20 0-16,-21 0 0,0-22 0,22 22 15,-22 21-15,21-21 0,-21 0 0,0 21 16,1 0-16,20 0 0,-21 0 0,0 0 15,0 21-15,-21 0 0,22 0 16,-22 22-16,0-22 0,0 0 16,0 0-16,0 0 0,0 1 0,-22-1 15,22 0-15,0 0 0,-21 0 0,0 0 16,0 1-16,0-22 16</inkml:trace>
  <inkml:trace contextRef="#ctx0" brushRef="#br0" timeOffset="-148041.5">24447 11240 0,'0'0'0,"22"0"0,-1 0 0,-21-22 0,21 22 16,0 0-16,0 0 0,0-21 0,1 21 15,20-21-15,-21 21 0,0-21 0,0 21 16,1-21-16,-1 21 0,0-21 16,21-1-16,-21 22 0,1-21 0,-1 0 15,0 0-15,-21 0 0,-21 21 32,0 21-17,-1-21-15,-20 21 0,21 0 0,0 22 16,-22-22-16,22 0 0,0 0 0,0 21 15,0-20-15,0-1 0,21 0 16,-22 0-16,22 0 0,0 0 16,0 1-1,22-22-15,-1 0 0,0 0 0,0 0 16,0 0-16,0 0 0,1 0 16,-1 0-16,-21-22 0,21 22 15,0-21-15,-21 0 0,21 21 16,-21-21-16,21 21 0</inkml:trace>
  <inkml:trace contextRef="#ctx0" brushRef="#br0" timeOffset="-130661.52">698 14690 0,'0'0'0,"0"-21"16,22 21-16,-22-22 0,0 1 15,0 0 1,0 0-16,0 0 16,0 0-16,0-1 15,0 1-15,0 42 47,0 1-47,0 20 0,0-21 16,0 21-16,0 1 0,0-22 15,-22 21-15,22 1 0,-21-1 0,21-21 16,-21 21-16,0 1 16,0-22-16,0 21 0,-1-21 0,1 22 15,0-22-15,0 0 0,0 0 16,21 0-16,-21-21 0,21 22 16,0-44-1,0 1 1,0 0-16,21 21 0,0-21 15,0 21-15,0-21 0,0 21 16,1 0-16,-1 0 16,0-21-16,0 21 0,0 0 0,0 0 15,1 0-15,-1-22 0,21 22 16,-21 0-16,0 0 0,1-21 16,-1 21-16,0-21 0,21 21 15,-21 0-15,-21-21 0,22 21 0,-1-21 16,0 21-16,-21-21 0,21-1 15,-21 1-15,0 0 16,0 0-16,0 0 16,0 0-1,0 42 17,0 0-17,0 0-15,-21 0 16,21 0-16,0 1 0,0-1 15,0 0-15,-21 0 0,21 0 0,-21 22 16,21-22-16,0 0 0,0 0 16,0 0-16,0 0 0,-22 22 0,22-22 15,0 0-15,0 0 16,0 0-16,0-42 47,0 0-32</inkml:trace>
  <inkml:trace contextRef="#ctx0" brushRef="#br0" timeOffset="-130425.8">1418 15007 0,'21'0'109,"-21"-21"-93</inkml:trace>
  <inkml:trace contextRef="#ctx0" brushRef="#br0" timeOffset="-129658.17">3577 14563 0,'0'0'0,"21"-21"0,-21-1 0,0 1 0,0-21 16,0 21-16,0 0 0,0-1 15,0 1-15,-21 0 0,0 21 16,0 0-16,0 21 15,21 0-15,-22 1 0,1 20 0,0-21 16,0 21-16,21 1 0,-21 20 0,0-20 16,-1-1-16,22 0 0,-21 22 15,0-22-15,0 0 0,21 1 0,-21-1 16,0 0-16,21 1 16,-22-22-16,22 21 0,0-21 0,0 1 15,0-1-15,0 0 0,0-42 31,0 0-31,22-1 0,-22 1 16,21-21-16,0 0 0,-21 20 16,21-20-16,0 0 0,-21-1 0,21 1 15,1 0-15,-1-1 0,-21-20 0,21 21 16,-21-1-16,21 1 0,-21 0 16,21-1-16,0 22 0,-21 0 0,0 0 15,0 0-15,22 21 0,-1 0 16,0 21-16,0 21 15,0-21-15,-21 22 0,21-1 0,1 0 16,-22 1-16,21 20 0,-21-21 16,21 1-16,-21-1 0,21 0 0,-21 1 15,0-1-15,0 0 0,0 1 16,0-1-16,0-21 0,0 0 0,0 1 16,0-1-16,0 0 0,0 0 0,0 0 15,-21-21 1,0 0-1,0-21-15,-1 0 0</inkml:trace>
  <inkml:trace contextRef="#ctx0" brushRef="#br0" timeOffset="-129030.53">3196 15028 0,'21'0'15,"0"0"-15,1 0 16,20 0-16,-21 0 0,21 0 0,22 0 15,-22-21-15,22 21 0,-22-21 0,22 0 16,-1 21-16,1-21 0,-1 0 16,-21-1-16,22 1 0,-22 0 15,1-21-15,-22 21 0,21-1 0,-21 1 0,0-21 16,-21 21-16,0-22 0,0 22 16,0-21-16,0 21 0,0 0 15,0-22-15,0 22 0,-21 0 16,0 21-16,0 0 15,21 21-15,-21 0 16,21 0-16,-21 22 0,21-22 0,-22 21 16,22 1-16,-21-1 0,21 0 15,0 22-15,0-22 0,0 0 0,0 1 16,-21-1-16,21 0 0,0 1 16,0-22-16,0 21 0,0-21 15,21 22-15,-21-22 0,21 0 0,1 0 16,-1-21-16,0 0 0,0 0 15,0 0-15,0 0 0,1-21 16,20 0-16,-21 0 0,0-22 0,0 22 16,1-21-16,-1 21 0,0-22 15,0 1-15,0 0 0,0-1 0,-21 1 16,0 0-16,22-22 0,-22 22 0,21 0 16,-21-22-16,0 22 0,0 21 15,0-22-15,0 22 0,0 0 0,0 42 16,0 0-1,0 22-15,-21-1 16,-1 21-16,22-20 0,-21 20 0,0 1 16,0-22-16,21 22 0,0-1 0,-21-21 15,21 1-15,0 20 0,0-20 16,0-1-16,0-21 0,0 21 0,0-20 16,21-1-16,0 0 0,0 0 0,0-21 15,1 0-15,20 0 16,-21 0-16,0 0 0,0-21 0,22 0 15,-22 0-15,21-1 0</inkml:trace>
  <inkml:trace contextRef="#ctx0" brushRef="#br0" timeOffset="-128750.46">5630 14330 0,'0'0'0,"0"21"16,0 0-16,-21 22 0,0-1 16,0 0-16,21 1 0,-21-1 15,-1 0-15,1 22 0,0-22 0,0 0 16,21 1-16,-21-1 0,0 0 0,21 1 16,0-22-16,-22 21 0,22-21 15,-21 22-15,21-22 0,0 0 16,-21 0-16,21 0 0,0 1 0,0-1 15,21-42 17,0-1-32</inkml:trace>
  <inkml:trace contextRef="#ctx0" brushRef="#br0" timeOffset="-128077.65">5736 14520 0,'0'0'0,"0"-42"0,0 21 0,0 0 15,0 42 1,0 0-16,0 0 16,0 22-16,-21-22 0,21 21 0,-21 0 15,0 1-15,21-1 0,0 0 0,-22 1 16,22-1-16,-21 0 0,0 1 16,21-22-16,0 21 0,0-21 0,0 22 15,0-22-15,0 0 0,0 0 0,0 0 16,0 1-16,21-22 31,-21-22-31,21 22 0,1-21 0,-22 0 16,0 0-16,21 0 0,0 0 0,-21-1 15,0 1-15,21 21 0,0-21 16,-21 0-16,21 21 0,1 0 31,-22 21-31,0 0 16,0 0-16,0 1 15,0-1-15,0 0 0,21 0 16,-21 0-16,21-21 0,0 0 16,0 21-16,0-21 0,1 0 15,-1 0-15,21 0 0,-21 0 0,22 0 16,-22 0-16,21-21 0,0 21 0,-20-21 16,20 0-16,-21 21 0,21-21 0,-20 0 15,-1-1-15,0 1 0,0 0 16,0 0-16,-21 0 0,21 0 15,-21-1-15,0 1 0,0 0 0,0 0 16,-21 21 15,0 0-31,21 21 0,-21 0 0,0-21 16,21 21-16,0 22 0,-21-22 0,21 0 16,0 0-16,-22 22 0,22-22 0,0 0 15,0 0-15,0 0 0,0 0 16,0 1-16,0-1 0,22-21 0,-1 21 15,0-21-15,0 0 0,0 0 16,0 0-16,1 0 0,-1 0 0,0 0 16,21 0-16,-21-21 0,1 21 15,-1-21-15,0-1 0,0 1 0,-21 0 16,21 0-16,0 0 0,-21 0 0,22-1 16,-22 1-16,0 0 0</inkml:trace>
  <inkml:trace contextRef="#ctx0" brushRef="#br0" timeOffset="-127825.8">5546 14838 0,'0'0'0,"-43"0"0,22 21 0,0-21 15,42 0 1,0 0-16,0 0 0,22 0 0,-1 0 15,22-21-15,-22 0 0,21 21 16,1-21-16,-1 21 0,1-22 0,-1 22 16,-20-21-16,-1 21 0,0 0 0,1 0 15,-22-21-15,0 21 0,0 0 0,-21-21 16</inkml:trace>
  <inkml:trace contextRef="#ctx0" brushRef="#br0" timeOffset="-126686.49">7980 15177 0,'-21'0'0,"-1"21"16,44-42 15,-1 21-15,0-22-16,0 1 0,0 0 0,0 21 16,1-21-16,20 0 0,-21 0 0,21-22 15,-20 22-15,20 0 16,-21-21-16,21 20 0,-20-20 0,-1 21 15,0-21-15,0 20 0,-21-20 0,0 21 16,0 0-16,0 0 0,0-1 16,0 1-16,-21 21 15,0 0-15,0 0 0,-1 0 16,1 21-16,0 1 0,21-1 16,0 0-16,0 0 0,0 21 0,0-20 15,0 20-15,0-21 0,0 21 0,0-20 16,21 20-16,0-21 0,1 21 15,-22-20-15,21-1 0,-21 0 16,21 0-16,-21 0 0,0 0 0,0 1 0,0-1 16,-21-21 15,0 0-31,-1 0 0,1 0 16,0 0-16,0 0 0,0-21 0,0 21 15,-1-22-15,1 22 0,0-21 16,21 42-1,0 1 1,0-1-16,21 0 0,0-21 16,1 21-16,-1 0 0,0 0 15,21-21-15,-21 22 0,1-22 0,20 0 16,0 0-16,-21 0 0,22 0 0,-1 0 16,0 0-16,1-22 0,-1 1 15,0 0-15,1 0 0,-1 0 0,0 0 16,1-22-16,-22 22 0,21-21 15,-21-1-15,22 1 0,-22 0 0,-21-1 16,21 1-16,-21 0 0,21-1 0,-21 1 16,0 0-16,0-1 0,0 1 0,21 0 15,-21 21-15,0-1 0,0 44 32,0-1-32,0 21 15,-21-21-15,21 22 0,-21-1 16,0 0-16,0 1 0,21-1 0,-21-21 15,-1 21-15,1 1 0,0-1 0,0 0 16,21 1-16,-21-22 0,21 21 16,0-21-16,-21 1 0,21-1 0,0 0 15,0 0-15,0 0 0,21-21 16,0 0 0,-21-21-1,0 0-15</inkml:trace>
  <inkml:trace contextRef="#ctx0" brushRef="#br0" timeOffset="-126494.34">8678 14986 0,'21'0'32,"22"0"-17,-22-21-15,0 21 0,21 0 0,1 0 16,-1-21-16,0 21 0,-20 0 0,20 0 15,0 0-15,1-21 0,-22 21 16,0 0-16,21 0 0,-21 0 0,1 0 16,-1 0-16,0 0 0</inkml:trace>
  <inkml:trace contextRef="#ctx0" brushRef="#br0" timeOffset="-125121.7">9588 15219 0,'64'-21'15,"-64"0"1,21 21-16,-21-22 0,21 1 16,-21 0-16,0 0 0,21 0 15,-21 0-15,0-1 0,0 1 16,0 0-16,0 0 0,-21 0 0,0 21 15,0-21-15,0 21 0,0-22 16,-1 22-16,1 0 0,0 0 0,0 22 16,0-1-16,0 0 0,-1 0 0,1 0 15,0 0-15,0 22 0,0-22 0,21 21 16,-21 1-16,21-22 0,-22 21 16,22-21-16,0 0 0,0 1 0,0-1 15,0 0-15,22-21 0,-1 0 0,0 0 16,0 0-16,0 0 0,0 0 15,1 0-15,-1-21 0,21 0 0,-21-1 16,0 1-16,1 0 0,-1 0 16,0 0-16,0 0 0,-21-22 0,0 22 15,21 0-15,-21-21 0,21 20 16,-21 1-16,0 0 0,0 0 0,0 0 16,0 42-1,0 0 1,0 0-16,0 0 0,0 1 15,0-1-15,0 0 0,0 0 0,0 21 16,0-20-16,0-1 0,22 0 0,-22 0 16,21 0-16,-21 0 0,21-21 0,0 22 15,0-22-15,0 0 0,1 0 16,20 0-16,-21 0 0,21 0 16,-20-22-16,-1 22 0,21-21 0,-21 0 15,0 0-15,1 0 0,-1 0 16,0-22-16,0 22 0,0-21 0,-21-1 15,21 1-15,1 0 0,-1-1 0,0 1 16,-21 0-16,0-1 0,0 1 0,21 0 16,-21-1-16,0 1 0,0 0 15,0 21-15,0-1 0,0 1 0,0 0 16,0 42 0,-21 0-16,21 1 0,-21 20 15,21 0-15,-21 1 0,-1-1 0,22 0 16,-21 1-16,0-1 0,21 0 15,0 1-15,0-1 0,0 0 0,0 1 16,0-1-16,0 0 0,0-21 16,0 22-16,0-22 0,0 0 0,0 0 15,0 0-15,21-21 0,0 22 0,1-22 16,-1 0-16,0 0 0,0 0 0,0 0 16,0-22-16,1 22 15,-1-21-15,0 0 0,0 0 0,0 0 16,-21 0-16,0-1 0,21 1 0,1 0 15,-22 0-15,0 0 0,0 0 16,0 42 0,0 0-1,0 0-15,0 0 0,0 0 16,0 1-16,0-1 0,0 0 0,0 0 16,0 0-16,21-21 0,0 21 15,0 1-15,0-22 0,0 0 16,1 21-16,-1-21 0,21 0 0,-21 0 15,0 0-15,1 0 0,-1-21 0,0-1 16,0 22-16,0-21 0,0 0 16,1 0-16,-1 0 0,0 0 0,-21-1 15,21-20-15,0 21 0,-21 0 16,21 0-16,-21-22 0,22 22 0,-22 0 16,0 0-16,21 21 0,-21-21 15,21 21-15,-21-22 110,-21 22-64,0 22-46,-1-22 0,22 21 16,-21 0-16,0 0 0,0 21 0,0-20 16,21-1-16,-21 21 0,21-21 0,-22 0 15,22 22-15,0-22 0,0 0 0,0 0 16,0 0-16,0 1 0,22-1 16,-1-21-16,0 0 0,21 0 15,-21 0-15,1 0 0,20 0 16,-21 0-16,0 0 0,22-21 0,-22-1 15,0 1-15,0 21 0,0-21 16,0 0-16,1-21 0,-1 20 16,-21 1-16,0-21 0,21 21 0</inkml:trace>
  <inkml:trace contextRef="#ctx0" brushRef="#br0" timeOffset="-124906.83">11091 14351 0,'-21'0'0,"21"-21"0,0 42 47,0 0-32,21-21-15,-21 21 16,0 1-1</inkml:trace>
  <inkml:trace contextRef="#ctx0" brushRef="#br0" timeOffset="-124714.41">10456 14732 0,'21'0'31,"1"0"-31,-1 0 16,21 0-16,-21 0 0,22-21 0,-1 0 15,-21 21-15,21 0 0,-20-21 16,20 21-16,-21 0 0,0 0 0</inkml:trace>
  <inkml:trace contextRef="#ctx0" brushRef="#br0" timeOffset="-123642.89">3281 16129 0,'0'0'0,"-21"-42"16,-1 21-16,22-1 16,-21 1-16,0 21 0,0-21 0,21 0 15,-21 21-15,0 0 0,-1 0 16,1 0-16,21 21 0,0 0 0,-21 0 15,21 1-15,0 20 0,-21-21 16,21 21-16,0-20 0,0 20 16,0-21-16,0 21 0,0-20 0,0 20 15,0-21-15,0 0 0,0 0 16,0 1-16,0-1 0,0-42 47,0-1-47,21 1 0,0 0 15,0 0-15,-21 0 0,22-22 0,-1 1 16,0 0-16,0-1 0,-21 1 16,21 0-16,0 21 0,-21-22 15,22 22-15,-22 0 0,21 0 0,0 21 0,0 0 16,0 21 0,0 0-16,1 0 0,-1 0 0,-21 1 15,21 20-15,0-21 0,0 21 16,-21-20-16,0 20 0,0-21 0,0 0 15,0 22-15,21-22 0,-21 0 0,0 0 16,0 0-16,22-21 47,-1 0-47,-21-21 0,21 0 0,0 0 16,0-22-16,0 22 0,1-21 15,-1 21-15,0-22 0,0 1 16,21 0-16,-20-1 0,-1 22 0,21 0 15,-21 0-15,22 0 0,-22 21 16,0 0-16,0 0 0,0 21 0,0 0 16,1 0-16,-22 0 0,0 22 0,0-22 15,0 21-15,0-21 0,0 22 16,0-22-16,0 0 0,0 0 0,0 0 16,0 1-16,0-1 0,0 0 15,0 0-15,0 0 0,21-21 47,0 0-47</inkml:trace>
  <inkml:trace contextRef="#ctx0" brushRef="#br0" timeOffset="-123306.06">4233 16235 0,'21'0'16,"1"0"-16,-1 0 15,0 0-15,0 0 16,0 0-16,22 0 0,-22-21 0,0 21 16,21-21-16,-21-1 0,1 22 15,-1-21-15,0 21 0,0-21 0,-21 0 16,0 0 0,0 0-16,-21 21 0,0 0 15,0 0-15,-22 0 0,22 0 16,0 0-16,0 0 0,-22 21 0,22 0 15,0 0-15,0 0 0,21 22 16,0-22-16,-21 0 0,21 0 0,0 21 16,0-20-16,0-1 0,0 0 0,0 0 15,21 0-15,0-21 0,0 21 16,0 1-16,1-22 0,-1 0 0,0 0 16,21 0-16,-21 0 0,22 0 0,-22 0 15,21 0-15,-21 0 0</inkml:trace>
  <inkml:trace contextRef="#ctx0" brushRef="#br0" timeOffset="-122693.96">4932 16150 0,'0'0'0,"-21"0"32,21 21-32,0 1 15,-22-1-15,22 0 0,0 0 0,0 0 16,0 0-16,0 1 0,0-1 15,0 0-15,0 0 0,0 0 0,0 0 16,0 1-16,0-1 16,0-42 31,0-1-47,0 1 15,22 0-15,-22 0 0,21 0 0,-21 0 16,21-22-16,-21 22 0,0 0 0,21-21 15,0 42-15,-21-22 0,0 1 16,21 21-16,1 0 0,-1 0 0,0 0 16,0 21-16,0 1 15,-21-1-15,21 0 16,-21 0-16,22 0 0,-22 0 0,0 1 16,0-1-16,0 0 0,0 0 0,21-21 15,-21 21-15,0 0 16,21-42 15,-21 0-15,0 0-16,21 0 0,0 0 15,0-1-15,-21 1 0,22 0 0,-22 0 16,21 0-16,0 0 0,-21-1 16,0 1-16,21 21 0,0 0 0,0 0 15,-21 21-15,0 1 16,22-1-16,-22 0 15,0 21-15,0-21 0,0 1 0,0-1 16,0 0-16,21 0 0,-21 0 0,0 0 16,0 1-16,21-22 15,-21 21-15,21-21 0,0 0 16,0 0-16,1 0 0,-1 0 16,0-21-16,0-1 0,21 22 15</inkml:trace>
  <inkml:trace contextRef="#ctx0" brushRef="#br0" timeOffset="-122184.74">6011 15790 0,'0'0'0,"0"-21"0,0 0 0,0 0 16,-21 21-16,0 0 16,21 21-16,0 21 15,-21-20-15,21 20 0,-21 0 16,21 1-16,0-1 0,0 0 0,0 22 15,0-22-15,-22 0 0,22 1 16,-21-1-16,21 0 0,0-20 0,0 20 16,0-21-16,-21 0 0,21 0 0,0 1 15,0-1-15,-21-21 16,21 21-16,0-42 31,0 0-31,0-1 16,0 1-16,21-21 0,0 21 0,0 0 15,-21-1-15,22-20 0,-1 21 0,0-21 16,0 20-16,0 1 0,-21 0 16,21 0-16,1 0 0,-1 21 0,0 0 15,0 0-15,0 21 16,-21 0-16,0 0 0,0 0 16,0 1-16,0-1 0,0 0 0,0 0 15,0 0-15,-21 0 0,0 1 16,0-1-16,0 0 0,-1 0 15,1-21-15,0 21 0,0 0 0,-21-21 16,20 22-16,1-22 0,0 0 0,0 0 16,0 21-16,0-21 15,42 0 17,-21-21-32,21-1 0,0 22 15,0-21-15</inkml:trace>
  <inkml:trace contextRef="#ctx0" brushRef="#br0" timeOffset="-121849.93">6413 16298 0,'22'0'15,"-1"0"1,-21-21-16,21 0 15,-21 0-15,21 21 0,0-21 0,-21 0 16,0-1-16,0 1 0,0 0 0,21 0 16,-21 0-16,0 0 15,-21 21 1,0 21-16,21 0 0,-21-21 16,0 42-16,21-21 0,0 1 0,-21-1 15,-1 21-15,22-21 0,-21 0 16,21 22-16,0-22 0,0 0 0,0 0 15,0 0-15,0 1 0,0-1 0,0 0 16,21-21-16,1 0 16,-1 21-16,0-21 15,0 0-15,0-21 0,0 21 16</inkml:trace>
  <inkml:trace contextRef="#ctx0" brushRef="#br0" timeOffset="-121506.14">6731 16214 0,'0'0'0,"0"-21"0,0-1 32,21 22-32,0 0 15,0 22 1,-21-1-16,22-21 0,-22 21 16,0 0-16,0 0 0,21 0 0,0-21 15,-21 22-15,21-1 0,-21 0 0,0 0 16,0 0-16,0 0 0,0 1 15,0-1-15,0 0 16,-21-21 0,21-21 15,0 0-31,0-1 0,0 1 16,21 0-16,-21 0 0,0 0 0,21 0 15,0-1-15,-21-20 0,22 21 16,-1 0-16,-21 0 0,21-22 0,0 22 15,-21 0-15,21 0 0,0 21 16,1 0 0</inkml:trace>
  <inkml:trace contextRef="#ctx0" brushRef="#br0" timeOffset="-121093.91">7599 16214 0,'0'0'0,"0"-21"0,0-1 15,0 1-15,-21 21 0,-1 0 16,1 0-16,0 0 0,0 0 16,0 0-16,0 0 0,-1 0 0,1 0 15,0 0-15,21 21 0,-21-21 16,21 22-16,-21-1 0,21 0 15,0 0-15,0 0 0,0 0 16,0 1-16,21-1 0,0 0 16,0-21-16,0 21 0,1-21 0,-22 21 15,21-21-15,0 21 0,0 1 16,0-22-16,-21 21 0,21-21 0,1 21 16,-22 0-1,-22-21 1,1 0-16,0 0 0,0 0 15,0 0-15,0 0 0,-1 0 0,1 0 16,-21 0-16,21 0 0,0 0 16,-1 0-16,1 0 0,0 0 15,0 0-15,21-21 0,-21 21 16,21-21-16</inkml:trace>
  <inkml:trace contextRef="#ctx0" brushRef="#br0" timeOffset="-120285.39">9567 16087 0,'21'-21'16,"-21"-1"-16,22 22 0,-1-21 15,-21 0-15,21 0 0,0 0 0,0 0 16,0-1-16,1 1 0,20 0 16,-21 0-16,0 0 0,0 0 0,1-1 15,-22 1-15,0 0 0,0 0 16,-22 0-16,1 21 16,0 0-16,0 0 0,-21 0 15,20 0-15,-20 21 0,0-21 0,21 21 16,-1 0-16,1 0 0,0 1 0,0-1 15,21 0-15,0 0 0,0 21 16,0-20-16,0-1 0,21 0 0,0 21 16,0-21-16,1 1 0,20-1 15,-21 21-15,21-21 0,-20 0 16,20 1-16,-21-1 0,21 0 0,-20 0 16,-1 0-16,0 0 0,-21 1 0,0-1 15,0 0-15,-21 0 16,-22-21-16,22 0 0,-21 21 15,0-21-15,-1 0 0,1 0 0,-22 0 16,22 0-16,0 0 0,-1 0 0,1 0 16,21 0-16,-21-21 0,20 0 15,1 21-15,0-21 0,21 0 0,0-1 16,0 1-16,0 0 0,0-21 0,21 21 16,0-22-16,22 22 0,-22-21 0,21-1 15,1 22-15,-1-21 0,0 21 16,22 0-16,-22-22 0,22 22 15,-1 0-15</inkml:trace>
  <inkml:trace contextRef="#ctx0" brushRef="#br0" timeOffset="-120037.52">10414 15642 0,'0'0'16,"21"-21"-1,-21 42 1,0 0-16,-21 1 0,21 20 15,-21-21-15,21 21 0,0 1 16,-21-1-16,-1 0 0,22 1 0,-21-1 16,21 0-16,0 1 0,-21-1 15,21-21-15,-21 22 0,21-22 0,-21 21 16,21-21-16,0 0 0,0 1 0,0-1 16,0 0-16,21-21 31,0 0-16</inkml:trace>
  <inkml:trace contextRef="#ctx0" brushRef="#br0" timeOffset="-119678.21">10604 16044 0,'0'0'0,"22"0"16,-22 22-1,0-1-15,0 0 0,0 0 16,0 0-16,0 0 0,-22 1 15,22-1-15,0 21 0,0-21 0,0 0 16,0 1-16,0-1 0,0 0 0,0 0 16,0 0-16,22 0 15,-1-21 1,0 0-16,0 0 0,0 0 0,0 0 16,1 0-16,-1-21 0,0 21 0,-21-21 15,0 0-15,0 0 16,0 0-16,0-1 0,0 1 0,0-21 15,0 21-15,-21 0 0,0-1 0,-22 1 16,22 0-16,0 21 0,0 0 16,0 0-16,-1 0 0,1 0 0,0 0 15,0 0-15,21 21 16,0 0-16,0 1 16,21-1-16,0-21 0,0 0 15,1 0-15,20 0 0,-21 0 0,21 0 16</inkml:trace>
  <inkml:trace contextRef="#ctx0" brushRef="#br0" timeOffset="-119314.49">11070 16150 0,'0'-21'0,"0"0"16,0 0-16,0 0 16,21 21-1,0 0 1,1 21-16,-1 0 15,-21 0-15,21 0 0,0 0 0,-21 1 16,0-1-16,0 0 0,21 21 0,-21-21 16,0 1-16,0-1 0,0 0 15,0 0-15,0 0 16,-21-21-16,0 21 0,0-21 31,21-21-15,0 0-16,0 0 15,0 0-15,0-22 0,21 22 0,-21 0 16,21-21-16,-21 21 0,21-22 16,0 22-16,1 0 0,-22-21 0,21 20 15,0 1-15,0 0 0,0 0 0,0 21 16,1-21-16,-1 21 0,0 0 16,0 0-16,0 0 15</inkml:trace>
  <inkml:trace contextRef="#ctx0" brushRef="#br0" timeOffset="-119005.67">11578 16277 0,'0'0'0,"21"0"16,-21-21-16,21 21 15,1-21-15,-1 21 0,-21-21 16,21 0-16,-21-1 0,0 1 0,21 21 15,-21-21-15,21 0 0,-21 0 0,0 0 16,0-1 0,-21 22-1,0 0-15,0 22 0,21-1 16,-21-21-16,-1 21 0,22 0 0,0 0 16,-21 0-16,0 1 0,21-1 15,0 0-15,-21 0 0,21 0 0,0 0 16,0 1-16,0-1 0,21 0 15,0-21 1,0 0-16,1 0 0,-1 0 0,0 0 16</inkml:trace>
  <inkml:trace contextRef="#ctx0" brushRef="#br0" timeOffset="-118469.03">12446 16108 0,'0'-42'16,"-21"42"-16,0-22 0,-1 22 16,1 0-16,0 0 0,0 0 0,0 0 15,0 0-15,-1 0 0,1 22 16,0-1-16,0 0 0,0 0 0,0 0 16,-1 0-16,1 1 0,0-1 0,21 0 15,-21 21-15,21-21 0,0 1 16,0-1-16,0 0 15,0 0-15,21-21 0,-21 21 16,21-21-16,0 0 0,1 0 0,-1 0 16,0 0-16,0 0 0,0 0 15,0-21-15,1 21 0,-1-21 0,0 0 16,0 0-16,-21-1 0,21 1 0,-21 0 16,21-21-16,-21 21 0,22-22 0,-1 1 15,-21 0-15,21-1 0,-21-20 16,21 20-16,0 1 0,0 0 0,-21-1 15,22 1-15,-22 0 0,21-1 0,-21 22 16,0-21-16,0 21 0,-21 21 31,21 21-31,-22 0 16,1 21-16,0-20 0,0 20 0,0 0 16,21 1-16,-21 20 0,21-21 15,-22 22-15,22-22 0,0 1 0,0-1 16,0 0-16,0 1 0,0-1 0,22 0 15,-1-21-15,0 22 0,0-22 16,0 0-16,0 0 0,1-21 0,20 21 16,-21 1-16,21-22 0,-20 0 0,20 0 15,-21 0-15,21 0 0,-20 0 0,-1-22 16,0 1-16</inkml:trace>
  <inkml:trace contextRef="#ctx0" brushRef="#br0" timeOffset="-118201.89">10753 15896 0,'0'0'0,"-149"21"16,128 1-16,0-22 0,42 0 31,0 0-31,22 0 0,-1 0 0,0-22 16,22 22-16,-22 0 0,22-21 0,-1 21 15,-20-21-15,20 21 0,-21 0 16,1 0-16,-1 0 0,0 0 0,-20 0 16</inkml:trace>
  <inkml:trace contextRef="#ctx0" brushRef="#br0" timeOffset="-117345.86">5673 17230 0,'-22'-21'16,"-20"-22"0,42 22-16,0 0 0,0 0 0,0 0 0,0-1 15,-21 1-15,21 0 0,-21 0 16,21 0-16,0 0 0,-21 21 15,-1 0-15,1 0 0,0 0 0,-21 0 16,21 0-16,-22 0 0,22 0 16,-21 21-16,-1 0 0,22 0 0,-21 0 15,21 0-15,0 22 0,-1-22 16,1 21-16,21-21 0,0 22 0,0-22 16,0 21-16,21-21 0,1 22 0,-1-22 15,21 21-15,-21-21 0,22 1 16,-1 20-16,0-21 0,1 0 0,-1 22 15,0-22-15,-21 0 0,1 0 16,-1 0-16,-21 0 0,0 1 16,-21-1-16,-1 0 0,-20 0 15,21-21-15,-43 21 0,22-21 16,0 0-16,-22 0 0,22 0 0,0 0 16,-22 0-16,22-21 0,-22 0 0,22 0 15,0 0-15,-1-22 0,1 22 16,0-21-16,20-1 0,1 1 0,-21 0 15,42-1-15,0 1 0,0 0 0,0-1 16,0 22-16,0-21 0,21 21 16,0 0-16,22 21 0,-22 0 0,0 0 15,21 0-15,1 0 0,-22 21 16,21 0-16,-21 0 0,22 21 16,-22-20-16,0 20 0,0 0 0,0-21 15,0 22-15,1-1 0,-22 0 16,21-20-16,-21 20 0,0-21 0,0 21 15,0-20-15,0-1 0,0 0 16,0 0-16,0 0 0,0 0 16,21-21-16,0 0 15,0 0 1,0-21-16</inkml:trace>
  <inkml:trace contextRef="#ctx0" brushRef="#br0" timeOffset="-117086.02">5884 17039 0,'0'0'0,"21"-42"0,1 0 0,-1 20 16,0-20-16,-21 21 0,0 0 15,0 42 1,0 0-16,0 0 0,0 0 16,0 22-16,0-1 0,0 0 15,-21 1-15,21-1 0,0 0 0,-21 1 16,-1-1-16,22 0 0,0 1 0,-21-1 15,0 0-15,21 1 0,-21-1 16,21-21-16,0 22 0,0-22 16,-21 21-16,21-21 0,0 0 0,0 1 15,0-1-15,-21-21 16</inkml:trace>
  <inkml:trace contextRef="#ctx0" brushRef="#br0" timeOffset="-116913.73">5651 17547 0,'-21'-21'16,"21"0"15,21 21-31,1 0 0,20 0 16,-21-21-16,0 0 0,22 21 16,-1 0-16,-21-22 0,21 22 0,1-21 15,-22 21-15,21 0 0,1-21 16,-22 0-16,0 21 0,0 0 0,0 0 15</inkml:trace>
  <inkml:trace contextRef="#ctx0" brushRef="#br0" timeOffset="-116378.04">6329 17590 0,'63'0'0,"-42"0"15,1 0-15,-1-22 16,0 1-16,-21 0 0,21 21 0,0-21 16,0 0-16,-21 0 0,0-1 0,22 1 15,-22 0-15,0 0 16,0 0-16,-22 21 0,1-21 16,0 21-16,0 0 0,0 0 0,0 21 15,-1-21-15,22 21 0,-21 0 16,0 21-16,0-20 0,0 20 0,21-21 15,-21 21-15,21 1 0,0-22 16,0 21-16,0 1 0,0-22 16,0 0-16,0 0 0,0 0 0,0 0 15,0 1-15,21-22 16,0 0-16,0 0 16,0 0-16,0-22 0,1 1 0,20 21 15,-21-21-15,0-21 0,0 21 16,1-1-16,-1 1 0,-21-21 0,0 21 15,21-22-15,-21 22 0,0 0 0,0-21 16,0 21-16,0-1 16,0 44-1,0-1-15,0 0 16,0 21-16,0-21 0,0 1 16,0-1-16,0 0 0,-21 21 0,21-21 15,0 1-15,0-1 0,0 0 16,21-21-1,0 0-15,0 0 16,0-21-16,1 21 16,-1-21-16</inkml:trace>
  <inkml:trace contextRef="#ctx0" brushRef="#br0" timeOffset="-115574.41">6985 17060 0,'0'0'0,"0"-21"0,0 0 0,0 0 0,0 42 32,0 0-32,0 22 15,0-22-15,0 21 0,0 0 0,0-20 16,0 20-16,0 0 0,0 1 16,-21-1-16,21 0 0,0 1 0,0-1 15,0 0-15,0-21 0,0 22 0,0-22 16,0 0-16,0 0 0,0 0 15,0 1-15,21-22 16,0 0 0,0 0-16,0-22 15,-21 1-15,22 0 0,-1 0 0,-21 0 16,21 0-16,-21-1 0,21 1 16,0 21-1,0 21 1,-21 1-1,0-1-15,0 0 0,0 0 0,0 0 16,22 0-16,-22 1 0,0-1 16,21-21-16,0 21 15,0-21-15,0 0 0,0 0 16,1 0-16,-1 0 16,0-21-16,0 0 0,0 21 15,22-22-15,-22 1 0,0 0 0,0 0 16,0 0-16,22 0 0,-22-1 0,0 1 15,0 0-15,0 0 0,-21 0 16,21 0-16,1 21 0,-1 0 94,-21-22-94,0 1 15,21 0-15,-21 0 16,0 0 0,0 0-16,-21 21 15,0 0-15,-1 0 16,22 21-16,-21 0 0,0-21 16,21 42-16,-21-21 0,21 1 0,0-1 15,-21 21-15,0-21 0,21 22 0,0-22 16,0 0-16,0 21 0,0-21 15,0 1-15,0-1 16,0 0-16,21-21 0,0 0 0,0 0 16,0 0-16,22 0 0,-22 0 15,0 0-15,0 0 0,0-21 0,22 21 16,-22-21-16,0-1 0,0 1 0,0 0 16,-21 0-16,0 0 0,21 0 0</inkml:trace>
  <inkml:trace contextRef="#ctx0" brushRef="#br0" timeOffset="-115362.54">7705 16933 0,'0'0'0,"-22"0"0,1 0 0,0 0 0,0 0 15,0 0-15,0 0 16,21 22 31,0-1-47</inkml:trace>
  <inkml:trace contextRef="#ctx0" brushRef="#br0" timeOffset="-115165.96">6943 17166 0,'0'0'0,"-22"0"0,1 21 16,0-21-16,42 0 15,0 0 1,1 0-16,20 0 0,0 0 0,1-21 16,-1 21-16,0 0 0,1 0 15,-1-21-15,21 21 0,-20-21 0,-1 21 16,0 0-16,1-21 0,20 21 0</inkml:trace>
  <inkml:trace contextRef="#ctx0" brushRef="#br0" timeOffset="-114689.71">8742 16912 0,'0'0'15,"0"-21"-15,0 0 0,21 21 0,0 0 16,-21 21 0,0 0-16,0 22 15,0-1-15,0 0 0,21 1 16,-21 20-16,0-21 0,21 22 0,-21-1 15,0 1-15,0-1 0,0-20 16,0 20-16,0-20 0,0-1 0,0 0 16,0 1-16,0-1 0,0-21 0,0 0 15,0 0-15,0-42 32,0 0-32,0 0 15,0 0-15</inkml:trace>
  <inkml:trace contextRef="#ctx0" brushRef="#br0" timeOffset="-114396.87">8742 17082 0,'0'0'0,"0"-43"0,0-63 16,0 85-16,21-21 16,0 21-16,0 0 0,22-1 0,-22 1 15,21 0-15,0 21 0,1 0 16,20 0-16,-20 0 0,-1 21 0,0 0 15,-21 1-15,22 20 0,-22 0 16,0 1-16,0-1 0,-21 0 16,0 1-16,0-1 0,-21 0 0,0-21 0,0 22 15,0-1-15,-22-21 0,1 0 0,21 22 16,-22-22-16,1 0 16,21 0-16,-21 0 0,20-21 0,1 22 15,21-1-15,21-21 31,1 0-31,-1-21 16</inkml:trace>
  <inkml:trace contextRef="#ctx0" brushRef="#br0" timeOffset="-113766.23">9440 17378 0,'0'21'0,"0"0"0,-21 0 0,21 1 15,-21-1-15,21 21 0,-21-21 0,21 22 16,0-22-16,-21 0 0,21 21 16,0-21-16,0 1 0,0-1 0,0 0 15,0 0-15,21 0 16,0-21-16,0 0 0,0 0 16,0 0-16,1 0 0,-1 0 0,0-21 15,0 21-15,0-21 0,0 0 16,1 0-16,-22-1 0,0 1 15,0-21-15,0 21 0,0 0 0,0-1 16,-22-20-16,1 21 0,0 0 16,0-22-16,0 22 0,21 0 15,0 0-15,0 0 0,0 0 0,0-1 16,0 1-16,21 21 16,0 0-16,0 0 0,0 0 15,22 0-15,-22 0 0,21 0 0,1 21 16,-22 1-16,0-1 0,21 0 0,-21 0 15,1 0-15,-22 0 0,0 22 16,0-22-16,0 0 0,0 21 0,0-20 16,0 20-16,0-21 0,-22 0 0,1 0 15,21 1-15,0-1 0,0 0 16,0 0-16,0 0 16,21-21-1,1 0-15,-1 0 16,0-21-16,21 21 0,-21-21 0,1 0 15,-1 21-15,0-21 0,0-1 0,-21 1 16,0 0-16,0 0 0,0 0 16,0 0-16,0-22 0,-21 22 0,0 0 15,0 0-15,-1 0 0,1-1 0,0 1 16,0 21-16,0 0 0,0 0 16,-1 0-16,1 0 0,0 0 15,21 21 1,21-21 15,0 0-31,1 0 0</inkml:trace>
  <inkml:trace contextRef="#ctx0" brushRef="#br0" timeOffset="-113494.39">10372 17060 0,'0'0'0,"0"-21"0,0 0 16,0 0-16,0 0 0,0 0 15,0 42 1,-22 0 0,22 21-16,-21 1 0,21-22 15,-21 21-15,21 0 0,0 1 0,-21 20 16,21-20-16,-21-1 0,0 0 0,21 1 16,0 20-16,-22-21 0,22 1 15,-21-22-15,21 21 0,0-21 0,0 22 16,0-22-16,0 0 0,0 0 0,0 0 15,21-21 17,1-21-32,-22 0 0,21 0 0</inkml:trace>
  <inkml:trace contextRef="#ctx0" brushRef="#br0" timeOffset="-112981.53">11197 17441 0,'0'-42'15,"0"21"-15,0 0 16,0 0-16,-21-1 16,21 1-16,-21 0 0,0 0 15,-1 21-15,1 0 16,0 0-16,0 0 0,0 0 0,0 0 15,-1 21-15,-20 0 0,21 22 16,0-22-16,0 21 0,-1-21 0,1 22 16,21-1-16,0 0 0,-21 1 15,21-22-15,0 21 0,0-21 0,0 0 16,0 1-16,21-1 0,0-21 16,1 0-16,-1 0 0,0 0 15,0 0-15,0-21 0,0 21 0,1-22 16,20 1-16,-21 0 0,0 0 0,0 0 15,1 0-15,-22-1 16,21 1-16,-21-21 0,21 21 0,-21 0 16,0-1-16,21 1 0,-21 0 0,0 0 15,0 42 1,0 0 0,0 0-16,0 1 0,0 20 0,0-21 15,0 0-15,0 0 0,0 1 16,0-1-16,0 0 0,0 0 0,0 0 15,0 0-15,0 1 0,21-22 16,0 21-16,1-21 16,-1 0-16,0 0 15,0 0-15</inkml:trace>
  <inkml:trace contextRef="#ctx0" brushRef="#br0" timeOffset="-112580.77">11430 17420 0,'0'0'0,"0"-21"0,21 0 0,-21 0 16,0 0-16,21 21 0,-21-22 0,0 1 16,0 0-16,21 21 0,1 0 0,-22-21 15,21 21-15,0 0 16,0 21-16,-21 0 0,21-21 16,0 21-16,1 1 0,-22-1 0,21 0 15,0 21-15,-21-21 16,0 1-16,21-1 0,-21 21 0,21-21 15,-21 0-15,0 1 0,0-1 0,0 0 16,0 0-16,0 0 16,0-42 15,0 0-31,0 0 16,0 0-16,0-1 0,0 1 15,0-21-15,0 21 0,0 0 0,21-1 16,1-20-16,-1 21 0,-21 0 15,21 0-15,0-1 0,0 1 0,0 0 16,1 21 0,-1 0-1,0 0-15,0 0 16,-21 21 0,0 0-16</inkml:trace>
  <inkml:trace contextRef="#ctx0" brushRef="#br0" timeOffset="-111874.08">12001 17463 0,'0'0'0,"22"21"0,-1-21 0,0 0 16,0 0-16,0 0 0,0 0 15,1-21-15,-1-1 0,0 22 0,0-21 16,0 21-16,-21-21 16,21 0-16,-21 0 0,0 0 15,0-1-15,0 1 0,-21 21 16,0 0-1,0 0-15,0 0 0,0 0 0,-1 21 16,1 1-16,0-1 0,0 0 0,21 0 16,0 0-16,-21 0 0,21 22 15,0-22-15,-21 0 0,21 21 0,0-20 16,0-1-16,0 0 0,21 0 0,0 0 16,0 0-16,0 1 15,22-1-15,-1-21 0,0 21 0,1-21 16,-1 0-16,21 0 0,-20 0 0,-1 0 15,22 0-15,-22 0 0,0 0 16,1 0-16,-1 0 0,0-21 0,-21 21 16,22-21-16,-22-1 0,0 1 0,0 0 15,0 0-15,1-21 0,-1 20 16,-21 1-16,0-21 0,0 21 0,0 0 16,0-1-16,0 1 0,0 0 0,0 0 15,-21 21-15,-1 0 16,1 0-16,0 0 0,0 0 0,0 0 15,0 21-15,-22 0 0,22 0 0,0 1 16,0-1-16,0 21 0,-1-21 16,1 0-16,21 1 0,0-1 15,0 0-15,0 0 0,0 0 0,0 0 16,0 1-16,21-22 16,1 0-16,-1 21 0,0-21 15,0 0-15,0 0 0,0 0 0,1-21 16,-1-1-16,0 1 0,0 0 15,0 0-15,0 0 0,1 0 16,-1 21-16,0-22 0,-21 1 0,21 21 16,-21 21-1,0 1 1,0-1-16,0 0 16,0 0-16,21 0 0,0 0 15,1-21 1,-1 0-16,0 0 0,0 0 15,21 0-15,-20 0 0,-1 0 0,0-21 16,21 0-16,-21 0 0,1 0 0,-1 0 16,0-1-16</inkml:trace>
  <inkml:trace contextRef="#ctx0" brushRef="#br0" timeOffset="-91505.82">16468 12467 0,'0'0'0,"0"21"0,0 1 16,0-1 46,21-21-15,0 0-47,0 0 16</inkml:trace>
  <inkml:trace contextRef="#ctx0" brushRef="#br0" timeOffset="-89598.79">16954 14838 0,'-21'0'16,"21"-21"15,0 0-15,0-1-16,0 1 16,0 0-1,0 0-15,21 0 16,-21 0-16,22-1 15,-22 1-15,0 0 0,0 0 16,21 0-16,-21 0 0,21-1 0,-21 1 16,0 0-16,0 0 0,0 0 15,21 0-15,-21-22 0,0 22 0,0 0 16,0 0-16,0 0 0,0-1 16,0 1-16,0 42 46,0 1-30,0 20-16,0-21 0,0 21 0,0 22 16,0-22-16,0 1 0,0 20 0,0-21 15,-21 22-15,21-22 0,-21 22 16,21-22-16,0 0 0,0 22 0,0-22 16,-21 1-16,21-1 0,0 21 0,-22-20 15,22-1-15,0-21 0,0 22 0,0-1 16,0-21-16,0 0 0,0 0 15,0 1-15,0-1 0,0 0 0,-21-21 16,21-21 15,0 0-15,0-1-16,0 1 0,0-21 0,21 21 16,-21-22-16,22 22 0,-1-21 0,-21 0 15,21-1-15,0 22 0,0-21 16,0 21-16,1-22 0,-1 22 0,0 0 15,0 0-15,0 0 0,22 21 0,-22-22 16,0 22-16,0-21 0,21 21 0,-20 0 16,20 0-16,-21 21 0,0 1 15,22-22-15,-22 21 0,0 21 16,0-21-16,0 22 0,0-22 0,-21 21 16,22 0-16,-22-20 0,0 20 0,0 0 15,0-21-15,0 22 0,0-22 16,0 0-16,0 21 0,-22-20 0,22-1 15,-21 0-15,21 0 0,-21-21 0,21 21 16,0 0-16,0-42 47,0 0-31,-21 21-16,21-21 15,0 0 1,0 0 46,21 21-62</inkml:trace>
  <inkml:trace contextRef="#ctx0" brushRef="#br0" timeOffset="-89146.03">17674 15409 0,'21'0'16,"0"0"-16,1 0 0,-1 0 16,0 0-1,0 0-15,0 0 0,0-21 16,1 21-16,-1 0 0,0-21 16,0 21-16,0 0 0,0-21 0,1 21 15,-1-21-15,0 21 0,0-21 16,0-1-16,0 22 0,-21-21 15,22 21-15,-22-21 0,0 0 0,0 0 16,0 0-16,0-1 16,0 1-16,-22 21 15,1-21-15,0 21 16,0 0-16,0 0 0,0 21 16,-1-21-16,1 21 0,21 1 15,-21-1-15,0 0 0,21 21 0,-21-21 16,21 1-16,0 20 0,0-21 15,0 0-15,0 0 0,0 22 0,0-22 16,0 0-16,0 0 0,0 0 16,0 1-16,0-1 0,21-21 15,0 21-15,0-21 0,0 0 0,1 21 16,-1-21-16,0 0 0,0 0 16,0 0-16,0 0 0,1 0 15,-1 0-15,0 0 16,0 0-16,0-21 0,0 21 0,1-21 15,-1 0-15,0 21 0,0-22 0,21 22 16</inkml:trace>
  <inkml:trace contextRef="#ctx0" brushRef="#br0" timeOffset="-88313.51">18669 15388 0,'0'0'0,"21"0"0,-21-42 15,21 21-15,-21 0 16,0-1-16,0 1 15,0 0-15,0 0 0,0 0 16,0 0-16,-21 21 16,0 0-16,0 0 0,0 21 15,-1-21-15,1 21 0,0 0 16,0 0-16,0 0 0,0 22 0,-1-22 16,1 0-16,0 21 0,0-20 15,21-1-15,0 0 0,-21 0 0,21 0 16,0 0-16,0 1 0,0-1 0,0 0 15,21-21 1,0 0-16,0 0 0,0 0 16,1 0-16,-1 0 0,0-21 0,0 21 15,0-21-15,0-1 0,1 1 0,-1 0 16,-21 0-16,21 0 0,-21 0 16,21-1-16,-21 1 0,0 0 15,0 0-15,0 0 0,21 21 16,-21 21 15,0 0-31,0 0 0,0 0 16,0 1-16,21-1 0,-21 0 15,22 0-15,-1-21 0,0 21 16,0-21-16,0 0 0,0 0 16,1 0-16,-1 0 0,0 0 15,0 0-15,0 0 0,0 0 0,1 0 16,20 0-16,-21 0 0,0-21 0,0 0 15,1 21-15,-22-21 0,21 0 0,-21-1 16,21 1-16,-21 0 0,0 0 16,0 0-16,0 0 0,0-1 15,0 1-15,0 0 0,0 0 16,0 0-16,0 42 31,0 0-31,0 0 0,0 0 16,0 1-16,0-1 0,0 0 15,0 21-15,0-21 0,0 22 0,0-22 16,0 21-16,-21-21 0,21 22 0,-21-1 16,21 0-16,0 1 0,-22-1 0,1 0 15,21 22-15,-21-22 0,21 22 0,-21-1 16,21 1-16,-21-1 0,21 1 16,-21-1-16,-1 1 0,22-22 15,-21 22-15,21-1 0,0 1 0,0-22 16,0 21-16,0-20 0,0-1 0,0 0 15,0 1-15,0-1 0,0-21 0,0 0 16,0 1-16,0-1 0,0-42 31,0-1-31,0 1 16,21 0-16,-21-21 0,0-1 0,0 1 16,22 0-16,-22-1 0,0 1 0,0-21 15,21-1-15</inkml:trace>
  <inkml:trace contextRef="#ctx0" brushRef="#br0" timeOffset="-87998.77">19304 15367 0,'0'-106'16,"0"212"-16,0-233 0,-21 85 0,21 21 16,0-1-16,0 1 0,0 0 0,0 0 15,0 0-15,21 21 16,0 0-16,0-21 0,0 21 0,1 0 15,20 0-15,-21 0 0,21 0 0,1 0 16,-22 21-16,21 0 0,1 0 16,-22 21-16,0-20 0,0 20 0,-21-21 15,0 21-15,0 1 0,0-22 16,0 21-16,-42-21 0,21 22 0,-1-22 16,-20 0-16,0 0 0,21 0 0,-22-21 15,1 22-15,0-22 0,-1 0 0,22 21 16,-21-21-16,21 0 0,-1 0 15,22-21 1,22-1 0,-1 1-16,0 21 0</inkml:trace>
  <inkml:trace contextRef="#ctx0" brushRef="#br0" timeOffset="-87185.96">20362 14944 0,'0'0'0,"43"-64"16,-22 64-16,0-21 16,0 21-16,0 0 0,0 0 0,1 0 15,-1 0-15,0 0 0,0 0 0,0 0 16,-21 21-16,0 0 0,21 1 16,-21-1-16,0 21 0,0-21 0,0 22 15,0-22-15,0 21 0,-21-21 0,0 22 16,21-1-16,-21-21 0,0 0 0,21 0 15,-21 1-15,21-1 16,0 0-16,-22 0 0,1 0 16,21-42 15,0 0-31,0 0 0,0-22 16,0 22-16,0-21 0,21 21 0,-21-22 15,22 1-15,-1 21 0,-21-21 0,21-1 16,0 22-16,0 0 0,0 0 0,1 0 15,-1-1-15,0 22 0,0 0 16,21 0-16,-20 0 0,-1 0 0,21 22 16,-21-1-16,0 0 0,-21 0 0,22 21 15,-1-20-15,-21 20 0,0-21 16,0 21-16,0-20 0,0-1 16,0 21-16,0-21 0,-21 0 0,-1 1 15,22-1-15,-21 0 0,0 0 16,0-21-16,21-21 31,0 0-31,0 0 16,0-1-16,0-20 0,0 21 0,21-21 15,0 20-15,0-20 0,22 0 16,-22 21-16,0-22 0,21 22 0,1-21 16,-22 21-16,21-1 0,-21 22 15,1 0-15,20 0 0,-21 0 0,0 0 0,0 0 16,1 22-16,-1-22 0,-21 21 15,0 21-15,0-21 0,0 0 16,0 22-16,0-22 0,0 21 0,0-21 16,-21 22-16,-1-22 0,1 0 0,21 0 15,-21 0-15,0 1 0,21-1 0,0 0 16,-21-21-16,21 21 16,0-42-1</inkml:trace>
  <inkml:trace contextRef="#ctx0" brushRef="#br0" timeOffset="-86861.89">21442 15155 0,'21'0'32,"0"0"-32,0 0 0,-21-21 0,21 21 15,1 0-15,-1-21 0,0 21 16,0-21-16,21 0 0,-20 21 0,-1-21 15,0 21-15,-21-22 0,21 1 0,-21 0 16,0 0-16,0 0 0,0 0 16,0-1-1,-21 22-15,0 0 0,0 0 0,-1 0 16,1 22-16,0-1 0,0 0 0,0 0 16,0 21-16,-1-20 0,1-1 15,21 21-15,0-21 0,0 22 16,0-22-16,0 0 0,0 0 0,0 0 15,21 0-15,1 1 0,20-22 0,-21 21 16,21-21-16,-20 0 0,20 0 0,0 0 16,-21 0-16,22 0 0,-1-21 0,0-1 15</inkml:trace>
  <inkml:trace contextRef="#ctx0" brushRef="#br0" timeOffset="-86189.76">22161 15028 0,'0'0'0,"0"-21"0,0 0 16,0 0-16,22 0 0,-22 0 15,0-1-15,0 1 16,0 42 0,0 1-16,0-1 0,0 0 15,-22 21-15,22-21 16,0 1-16,-21-1 0,21 0 0,-21 0 16,21 0-16,0 0 0,0 1 0,-21-1 15,21 0-15,-21-21 0,21 21 0,-21-21 31,21-21 1,0 0-32,0 0 15,21-1-15,-21-20 0,21 21 0,0 0 16,0-22-16,-21 22 0,21 0 16,1-21-16,-1 21 0,0-1 0,0 1 15,0 21-15,0-21 0,1 21 0,-1 0 16,0 0-16,0 0 0,0 21 0,0-21 15,1 21-15,-1 1 0,-21-1 16,0 21-16,21-21 0,-21 22 0,0-22 16,0 21-16,0-21 0,0 22 0,0-22 15,0 0-15,0 0 0,0 0 0,-21 0 16,21 1-16,0-44 47,0 1-47,0 0 0,0 0 15,0 0-15,21 0 0,0-22 0,0 22 16,22-21-16,-22-1 0,21 22 16,-21-21-16,22 21 0,-22 0 0,21-1 15,0 1-15,-20 21 0,20 0 0,-21 0 16,21 0-16,-20 0 0,-1 0 0,-21 21 16,0 1-16,0-1 15,0 0-15,0 0 0,0 0 0,0 22 16,0-22-16,0 0 0,-21 0 0,-1 0 15,1 0-15,0 1 0,21-1 0,-21 0 16,0 0-16,21 0 0,-21-21 16,42 0 15,0-21-15,0 0-16,0 0 0,0 0 0,1-1 15,-1 1-15</inkml:trace>
  <inkml:trace contextRef="#ctx0" brushRef="#br0" timeOffset="-85797.98">23156 14923 0,'43'-43'16,"-128"149"-16,127-169 0,1-1 0,-43 43 16,-22 21 15,1 0-31,0 21 0,0 0 16,21 0-16,-21 22 0,0-22 0,-1 0 15,1 0-15,21 22 0,0-22 0,0 0 16,0 0-16,0 0 0,0 0 15,0 1-15,0-1 0,21 0 0,1-21 16,-1 0-16,0 21 0,21-21 0,-21 0 16,22 0-16,-22 0 0,0 0 0,21-21 15,-20 0-15,-1 0 0,0 21 0,-21-22 16,21 1-16,-21-21 16,21 21-16,-21 0 0,0-22 0,0 22 15,0-21-15,0 21 0,0-1 0,-21 1 16,0 0-16,0 0 0,0 0 0,-22 21 15,22 0-15,0 0 0,0 0 16,-22 0-16,22 0 0,0 0 0,0 21 16,0 0-16,0 0 0,21 0 0,0 1 15,0-1-15,-22 0 0,22 0 0,0 0 16,0 0-16,0 1 0,22-22 0,-1 21 16,-21 0-16,21-21 0,0 0 15,0 21-15,0-21 0,1 0 16,20 0-16,-21 0 0</inkml:trace>
  <inkml:trace contextRef="#ctx0" brushRef="#br0" timeOffset="-85410.21">23368 15092 0,'0'-64'31,"21"64"-31,-84 85 0,126-191 0,-84 191 0,42-191 0,-21 85 0,21 0 16,0 0-16,-21-1 0,22 1 0,-1 0 16,0 0-16,0 0 0,0 21 15,0 0-15,1 0 0,20 0 16,-21 0-16,0 0 0,0 21 0,1-21 15,-1 21-15,0 0 0,-21 0 0,0 1 16,21-1-16,-21 0 0,0 0 0,0 0 16,0 0-16,0 1 0,0-1 15,-21 0-15,21 0 0,-21 0 16,21 0-16,-21-21 0,21 22 0,-22-22 16,1 21-16,0-21 15,21-21 1,0-1-16,0 1 15,0 0-15,21 0 0,0 0 16,1 0-16,-1-22 0,0 22 0,0 0 16,0 0-16,0-22 0,1 22 15,-1 0-15,0 0 0,0 0 0,0 21 0,0-21 16,1-1-16,-1 22 0,0 0 0,0 0 16,0 0-1,0 0-15,1 0 0,-1 0 16,0 0-1,0 0-15</inkml:trace>
  <inkml:trace contextRef="#ctx0" brushRef="#br0" timeOffset="-84574.29">24215 14817 0,'-22'0'0,"44"0"0,-22 21 47,0 0-32,-22 0 1,1 0-16,0-21 0,21 22 0,-21-1 15,0 0-15,21 0 0,-21 0 16,21 0-16,0 1 0,0-1 0,0 0 16,0 0-16,21 0 15,0-21-15,0 0 0,0 0 16,0 0-16,22 0 0,-22 0 0,0 0 16,21 0-16,-20 0 0,20 0 0,-21-21 15,0 0-15,0 21 0,1-21 0,-1 0 16,0-1-16,0 1 0,0 0 0,-21-21 15,21 21-15,1-1 0,-22 1 16,0 0-16,0 0 0,21 0 0,0 0 16,-21 42 15,-21 0-31,0 0 16,-1 0-16,1 0 0,0 1 15,0-1-15,21 0 0,-21 0 16,0 21-16,-1-20 0,1-1 0,21 0 15,-21 0-15,0 21 0,0-20 0,0 20 16,21-21-16,-22 21 0,22-20 0,-21 20 16,21 0-16,-21 1 0,21-1 0,0 0 15,0 22-15,0-22 0,0 22 0,0-22 16,21 21-16,0 1 0,1-1 16,-1 1-16,0-1 0,0 1 15,-21-1-15,21 1 0,0-1 0,-21 1 16,0-1-16,0 1 0,0-1 0,0 1 15,0-1-15,0 1 0,0-22 0,0 22 16,0-22-16,0 22 0,0-22 0,-21 0 16,0 1-16,21-1 0,-21-21 0,0 0 15,0 0-15,-1 1 0,1-1 16,0-21-16,0 0 0,0 0 0,0 0 16,-1-21-16,1-1 0,-21-20 15,21 21-15,-22-21 0,22-1 0,-21 1 16,0-22-16,-1 22 0,1-21 0,0-1 15,-1 1-15,1-1 0,21 1 16,-22-22-16,22 21 0,0-20 0,21-1 16,0 22-16,0-22 0,0 0 0,0 1 15,21-1-15,0 0 0,22 22 0,-22-1 16,21-20-16,1 20 0,-1 1 0,21 20 16,-20-20-16,-1 20 0,0 1 15,22 0-15,-22-1 0,22 1 0,-22 21 16,0 0-16,22 0 0,-22 21 0,1 0 15,-1 0-15,0 0 0,1 0 0,-1 0 16,0 0-16,1 0 0,-22 0 0,0 21 16,0 0-16,0-21 0,-21 21 15,0 0-15,0 0 16,-21 1-16,0-22 0,0 0 16,0 0-16,-22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1:57:25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7620 0,'0'21'16,"0"-42"-16,0 63 0,0-20 0,-21-22 0,21 21 0,-21-21 16,21 21-16,0 0 15,21-21 16,0 0-31,0 0 16,0 0-16,1 21 16,-1-21-16,0 0 0,0 0 0,0 0 15,22 0-15,-22 0 0,21 0 0,-21 0 16,22 0-16,-22 21 0,0-21 0,21 22 16,-21-22-16,-21 21 0,0 0 0,0 0 15,0 0-15,0 0 0,0 1 0,-21 20 16,0-21-16,-21 21 0,21 1 15,-22-22-15,1 21 0,0 1 0,20-1 16,-20-21-16,0 21 0,21-20 16,-1 20-16,1-21 0,21 0 0,0 0 15,0 1-15,21-22 16,1 0-16,-1 0 0,0 0 16,21 0-16,-21 0 0,22 0 0,-22 0 15,0 0-15,0 0 0,0 0 16,-42 21 15,0-21-31,0 0 16,0 0-16,-22 0 15,22 0-15,0 0 0,-21 0 16</inkml:trace>
  <inkml:trace contextRef="#ctx0" brushRef="#br0" timeOffset="607.65">7133 8192 0,'0'0'15,"-42"-22"-15,-22 22 0,1-21 0,20-21 16,-20 21-16,21 0 0,-1-1 0,1 1 15,0-21-15,-1 21 0,1 0 16,21-22-16,0 22 0,-1-21 0,22 21 16,-21-22-16,21 22 0,0-21 0,0-1 15,21 22-15,22 0 0,-22-21 0,0 21 16,21-1-16,1 1 0,-22 0 16,21 0-16,-21 21 0,22 0 0,-22 0 15,-21 21 1,-21-21-16,0 42 0,-1-20 0,-20-1 15,0 21-15,-22 0 0,22-20 0,-22 20 16,22 0-16,-21-21 0,20 22 16,-20-22-16,20 21 0,1-21 15,21 1-15,0 20 0,0-42 0,21 21 16,0 0-16,0 0 16,21-21-16,0 0 0,0 0 0,0 0 15,22 0-15,-1 0 0,0-21 0,1 21 16,-1 0-16,0 0 0,-21 0 15,22 0-15,-22 0 0,21 0 0,-21 21 16,1 1-16,-1-22 0,0 21 0,-21 0 16,0 0-16,0 21 0,0-20 15,0 20-15,0-21 0,0 21 0,0 1 16,0-1-16,0-21 0,-21 22 16,21-1-16,-21 0 0,21-21 0,0 22 15,0-1-15,0 0 0,0-20 0,0 20 16,0-21-16,0 21 0,0-20 0,0-1 15,0 0-15,0 0 0,0 0 0,21 0 16,0-21-16,0 0 0,0 0 16,0-21-16,1-21 0,20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1:22:4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720 0,'0'-21'0,"0"-1"16,0 1-16,0 0 16,0 0-16,0 0 15,-21 0-15,21-1 16,-21 22-16,21-21 15,0 42 17,0 1-17,0-1-15,-22 21 0,22-21 16,0 22-16,-21-1 0,21 21 16,0-20-16,0 20 0,-21-20 0,21 20 15,-21 1-15,0-22 0,21 21 16,0-20-16,-21 20 0,21-20 0,-22-1 15,22 0-15,-21 1 0,21-22 16,0 21-16,0-21 0,0 0 0,0 22 16,0-22-16,0 0 15,0 0-15,0-42 47,0 0-47,0 0 0,0 0 16,0-1-16,0 1 0,0 0 15</inkml:trace>
  <inkml:trace contextRef="#ctx0" brushRef="#br0" timeOffset="760.28">1566 656 0,'0'0'0,"21"-21"0,1 0 0,-1 0 0,0 0 16,0 21-16,0-22 0,0 22 15,1 0-15,-22-21 0,21 21 0,0 0 16,0 0-16,0 0 15,0 21-15,-21 1 0,0-1 16,22 21-16,-1-21 0,0 22 16,-21-1-16,0 21 0,21-20 15,-21-1-15,21 22 0,-21-22 16,0 21-16,0-20 0,0-1 0,0 0 16,0 1-16,0-1 0,0-21 0,0 22 15,0-22-15,0 0 0,0 0 16,0 0-16,0 0 0,0-42 62,0 0-62,0 0 0,0 0 16,0-22-16,0 22 0,0-21 0,0 0 16,21-1-16,1 1 0,-22 0 15,21-1-15,0-20 0,-21 20 16,21-20-16,0 21 0,0-1 15,1 1-15,-1 0 0,21-1 0,-21 22 16,0-21-16,22 21 0,-22-1 16,0 1-16,21 21 0,-20 0 0,-1 0 15,0 0-15,0 0 0,0 0 16,-21 21-16,21 22 0,1-22 0,-22 21 16,0 1-16,0-1 0,0 0 15,0 1-15,0 20 0,0 1 0,0-22 16,-22 21-16,1-20 0,0-1 0,21 0 15,-21 1-15,0-1 16,21 0-16,-21-20 0,-1-1 0,22 0 16,0 0-16,-21 0 0,21 0 15,-21 1-15,21-1 0,0 0 32,0-42-1,0 0-31,0-1 15,0 1-15,0 0 0</inkml:trace>
  <inkml:trace contextRef="#ctx0" brushRef="#br0" timeOffset="1191.75">2561 1270 0,'21'21'16,"0"-21"-16,1 0 16,-1 0-16,0-21 0,0 21 15,0-21-15,0 0 0,1 21 0,20-21 16,-21-1-16,0 1 0,0 0 16,-21 0-16,22 0 0,-22 0 0,21-1 15,-21-20-15,0 21 16,0 0-16,0 0 0,0-1 15,-21 22-15,-1 0 0,1 0 0,0 0 16,0 22-16,0-1 0,0 0 16,-1 0-16,1 21 0,0-20 0,-21 20 15,21 0-15,-1-21 0,22 22 16,-21-22-16,21 21 0,0-21 0,0 1 16,0-1-16,0 0 0,0 0 15,0 0-15,0 0 0,21-21 0,-21 22 16,22-22-16,-1 0 0,0 21 0,0-21 15,0 0-15,0 0 16,1 0-16,-1 0 0,0 0 0,21 0 16,-21 0-16,1 0 0,-1 0 0,21 0 15,-21-21-15,0-1 0,22 1 16,-22 0-16</inkml:trace>
  <inkml:trace contextRef="#ctx0" brushRef="#br0" timeOffset="1535.31">3577 593 0,'0'-43'15,"0"22"1,0 42 0,0 1-1,-21 20-15,21-21 16,0 21-16,0 1 0,-21-1 0,21 0 15,-21 22-15,-1-1 0,22-20 0,-21 20 16,21 1-16,0-22 0,-21 0 16,0 22-16,21-22 0,0 1 0,0-22 15,-21 21-15,21-21 0,0 22 0,0-22 16,-21 0-16,21 0 0,0 0 16,0 0-16,0 1 0,21-44 46,0 1-30,-21 0-16,21 0 0,0 0 16,0-22-16</inkml:trace>
  <inkml:trace contextRef="#ctx0" brushRef="#br0" timeOffset="2127.98">4064 508 0,'-21'0'16,"0"0"-1,21 21-15,-22 0 0,22 22 16,0-22-16,0 21 0,0-21 16,0 22-16,0-1 0,0 22 0,0-22 15,0 21-15,-21-20 0,21 20 0,-21-20 16,21-1-16,-21 0 0,21 22 15,0-43-15,0 21 0,0 1 0,0-1 16,0-21-16,-21 0 0,21 22 0,0-22 16,0 0-16,0 0 0,0 0 15,0 0-15,-21 1 16,21-44 15,0 1-31,0 0 16,0 0-16,0 0 0,21 0 15,-21-1-15,21 1 0,-21-21 0,21 21 16,0-22-16,0 22 0,1-21 0,-1 21 16,0 0-16,21-1 0,-21 1 15,1 0-15,20 0 0,-21 21 0,21 0 16,-20 0-16,-1 0 0,0 0 0,0 0 16,0 21-16,0 0 0,-21 0 15,0 1-15,0-1 0,0 0 16,0 21-16,0-21 0,0 1 0,0-1 15,-21 0-15,21 0 0,-21 0 16,21 0-16,-21 1 0,0-22 0,21 21 16,0 0-16,-21 0 0,-1-21 15,22 21-15,-21 0 16,42-21 31,1-21-32</inkml:trace>
  <inkml:trace contextRef="#ctx0" brushRef="#br0" timeOffset="2603.8">4932 1164 0,'0'0'15,"-21"0"-15,-1 0 0,1 0 16,0 0-16,0 0 0,0 21 16,0 1-16,-1-1 15,1 0-15,21 0 0,-21 0 0,0 0 16,21 1-16,-21-1 0,21 0 16,0 21-16,-21-21 0,21 1 0,0-1 15,0 0-15,0 0 0,0 0 16,0 0-16,21 1 0,0-22 15,0 0-15,0 0 0,0 0 0,22 0 16,-22 0-16,21 0 0,-21 0 16,22 0-16,-22-22 0,21 22 0,-21-21 15,1 0-15,-1 21 0,0-21 0,0 0 16,0 0-16,0-1 0,-21 1 16,0 0-16,0-21 0,0 21 0,0-1 15,0-20-15,0 21 0,0 0 16,0 0-16,0-1 0,-21 22 15,21-21-15,-21 21 0,0 0 0,0 0 16,0 0-16,-1 0 0,1 0 0,0 0 16,0 21-16,0-21 0,21 22 15,-21-22-15,-1 21 0,22 0 16,0 0 0,22-21-16,-1 0 15,0 0-15,0 0 0</inkml:trace>
  <inkml:trace contextRef="#ctx0" brushRef="#br0" timeOffset="3375.8">5715 1249 0,'0'0'0,"0"-21"15,0 0 1,0-1-1,-21 22-15,0 0 16,-1 0-16,1 0 0,21 22 16,-21-1-16,0-21 0,0 21 15,0 0-15,-1 0 0,1-21 0,21 21 16,-21 1-16,0-1 0,21 0 0,0 0 16,-21 0-16,21 0 0,-21 1 15,21-1-15,0 0 0,0 0 0,0 0 16,0 0-16,0 1 0,21-22 15,0 21-15,0-21 16,0 0-16,0 0 0,1 0 16,-1 0-16,21 0 0,-21 0 0,0 0 15,1-21-15,-1 21 0,0-22 16,0 1-16,0 0 0,0 0 0,1 0 16,-1 0-16,0-1 0,0-20 15,0 0-15,0-1 0,1 1 16,-1-21-16,0 20 0,0-20 0,0-22 15,22 22-15,-22-1 0,0 1 0,-21-1 16,21 22-16,-21-1 0,0-20 16,21 42-16,-21-22 0,0 1 0,0 21 15,0 0-15,0-22 0,0 22 16,0 0-16,-21 21 16,0 0-16,21 21 15,-21 0-15,21 1 0,-21 20 16,-1 0-16,22 1 0,0-1 0,-21 0 15,0 22-15,21-1 0,-21-20 0,21 20 16,0 1-16,-21-22 16,21 21-16,0-20 0,0-1 0,0 0 15,0 1-15,0-22 0,0 21 0,0-21 16,0 22-16,0-22 0,21 0 16,-21 0-16,21 0 0,0 1 0,-21-1 15,21 0-15,1 0 0,-1 0 16,0-21-16,0 0 0,0 21 0,0-21 15,1 0-15,-1 0 16,0 0-16,0 0 0,0 0 0,0 0 16,1 0-16,-1-21 0,0 21 0,-21-21 15,21 21-15,0-21 16,0 0-16,1 21 0,-22-21 0,21-1 16,0 1-16,-21 0 0,21 21 15,-21-21-15,0 0 0,0 0 16,0-1-16,0 1 0</inkml:trace>
  <inkml:trace contextRef="#ctx0" brushRef="#br0" timeOffset="3826.55">3577 995 0,'0'0'0,"-63"0"16,41 0-16,44 0 31,-1-21-15,21 21-16,0-21 0,22-1 0,-1 1 16,-20 0-16,20 0 0,1 21 15,-22-21-15,22 0 0,-22 21 0,0-22 16,-21 22-16,22 0 0,-22 0 15,0 0-15,-21-21 0,0 42 47,21-21-31,0 0-16</inkml:trace>
  <inkml:trace contextRef="#ctx0" brushRef="#br0" timeOffset="5232.52">7726 466 0,'0'0'0,"21"0"0,0-21 0,21 21 0,-20-22 15,-1 1-15,0 21 0,0-21 16,0 21-16,0-21 0,1 21 0,-22-21 15,21 21-15,-21-21 0,0-1 16,-21 22 15,-1 0-31,1 0 0,0 0 16,0 0-16,0 22 0,0-1 16,-1 0-16,1 0 0,0 21 0,0-20 15,0 20-15,0 0 0,-22 22 16,22-22-16,0 22 0,0-22 0,-22 21 15,22 1-15,0-1 0,0 1 0,0-1 16,0-20-16,21 20 0,0-20 16,0-1-16,0 0 0,0 1 0,0-1 15,0 0-15,0-21 0,0 22 0,0-22 16,21 0-16,0 21 16,0-42-16,0 22 0,0-1 0,22-21 0,-22 0 15,0 0-15,21 0 0,-20 0 16,20 0-16,0 0 0,-21 0 15,22-21-15,-1-1 0,0 1 0,1 0 16,-1 0-16,0-21 0,1 20 0,-1-20 16,0 21-16,1-21 0,-1-1 15,0-20-15,-20 20 0,-1-20 0,0-1 16,0 1-16,0-1 0,-21 1 0,0 21 16,0-22-16,0 1 0,0 20 15,-21-20-15,0 20 0,0 1 0,0 0 16,-1-1-16,-20 22 0,0 0 15,21 0-15,-22 21 0,1 0 16,0 0-16,-1 0 0,1 0 0,0 21 16,-1 0-16,1 0 0,0 22 0,20-22 15,-20 21-15,21-21 0,0 22 16,0-1-16,21 0 0,0 1 0,0-1 16,0-21-16,21 22 0,0-22 15,0 21-15,21-21 0,-20 0 0</inkml:trace>
  <inkml:trace contextRef="#ctx0" brushRef="#br0" timeOffset="5712.25">8594 995 0,'0'0'0,"-22"-21"0,44 42 62,-1 0-62,0-21 0,0 21 0,0 22 16,0-22-16,1 0 0,-1 0 16,0 21-16,-21-20 0,0 20 15,21-21-15,-21 0 0,0 0 0,0 22 16,0-22-16,0 0 0,0 0 15,0 0-15,0 1 0,21-22 47,0-22-47,1 1 16,-22 0-16,21 0 0,-21-21 0,21 20 16,0-20-16,0 21 0,-21-21 0,21-1 15,1 22-15,-22-21 0,0-1 16,21 22-16,-21 0 0,21 0 0,-21 0 15,0 0-15,0-1 16,0 44 15,0-1-31,0 0 16,0 0-16,0 0 0,0 0 16,0 1-16</inkml:trace>
  <inkml:trace contextRef="#ctx0" brushRef="#br0" timeOffset="6080.04">9080 1312 0,'0'0'0,"22"0"0,-1 0 16,0 0-16,0 0 0,0-21 15,0 0-15,1 21 0,-1-21 16,-21 0-16,21 0 15,-21-1-15,21 22 0,-21-21 0,0 0 16,0 0-16,-21 21 31,0 0-31,0 0 0,-1 21 16,1 0-16,21 0 0,-21 1 0,0-1 16,0 0-16,0 0 0,21 0 15,0 0-15,-22 22 0,22-22 16,0 0-16,-21 0 0,21 0 15,0 1-15,0-1 0,21-21 16,1 0-16,-1 21 0,0-21 16,0 0-16,0 0 0,0 0 0,1 0 15,-1 0-15,0 0 0,0 0 0,0 0 16,0-21-16,22 21 0,-22-21 16</inkml:trace>
  <inkml:trace contextRef="#ctx0" brushRef="#br0" timeOffset="6484.79">9525 1185 0,'0'0'15,"0"-21"-15,0 0 0,-21 21 0,21-21 16,0 0 0,21 21-1,0 0-15,0 0 0,0 0 0,1 0 16,-22 21-16,21 0 0,0 0 15,0 0-15,0 1 0,0-1 0,-21 0 16,0 0-16,0 0 0,0 0 0,0 1 16,0-1-16,0 0 0,0 0 0,0 0 15,0 0-15,0 1 16,0-1 0,0-42 15,0-1-31,0 1 15,0 0-15,0 0 0,0 0 0,0 0 16,0-1-16,0-20 0,0 21 0,22-21 16,-22 20-16,21 1 0,-21 0 15,0 0-15,21 0 0,0 0 0,-21-1 16,21 1-16,0 0 16,1 21-16,-22-21 15,21 21-15,0 0 16</inkml:trace>
  <inkml:trace contextRef="#ctx0" brushRef="#br0" timeOffset="6832.04">10477 508 0,'0'0'0,"-21"-21"0,21 0 15,-21 21-15,21-21 0,0-1 0,-21 22 16,21-21 0,-21 21-16,21 21 15,0 1-15,0-1 0,-21 0 16,21 0-16,-22 21 0,1-20 16,21 20-16,-21 0 0,0 22 0,21-22 15,-21 22-15,0-22 0,21 21 0,-22-20 16,1 20-16,21-20 0,0-1 15,-21 0-15,21 1 0,-21-1 0,21 0 16,0-21-16,0 22 0,0-22 0,0 0 16,0 0-16,0 0 0,0 1 15,21-22-15,0 0 16,0 0-16,1 0 0,-1-22 16,21 22-16</inkml:trace>
  <inkml:trace contextRef="#ctx0" brushRef="#br0" timeOffset="7283.97">10689 1080 0,'-42'0'16,"84"0"-16,-105 0 0,41 0 16,1 0-16,0 0 0,21 21 0,-21 0 15,0 0-15,21 0 0,-21 0 0,21 22 16,-22-1-1,22-21-15,0 0 16,0 1-16,0-1 0,0 0 0,0 0 16,22 0-16,-1 0 15,0-21-15,0 0 0,21 0 16,-20 0-16,-1 0 0,21 0 0,-21 0 16,22 0-16,-22 0 0,0 0 0,21 0 15,-21-21-15,22 0 16,-22 0-16,0 0 0,0 0 0,-21-22 15,0 22-15,21 0 0,-21-21 0,0 20 16,0-20-16,0 21 0,0 0 16,-21 0-16,0-1 0,0 22 15,0-21-15,0 21 0,-1 0 0,-20 0 16,21 0-16,0 0 0,-22 21 0,22-21 16,0 22-16,0-22 0,0 21 15,21 0-15,0 0 0,-21 0 0,21 0 16,0 1-16,0-1 0,0 0 15,0 0-15,21 0 0,0-21 16,0 0-16,21 21 0,-20-21 16</inkml:trace>
  <inkml:trace contextRef="#ctx0" brushRef="#br0" timeOffset="7823.46">11430 1143 0,'0'0'0,"0"-42"16,0 21 0,-21 21-16,0 0 15,-1 0-15,1 0 0,0 0 16,0 0-16,0 21 0,0 0 16,-1 0-16,1 0 0,0 0 0,-21 1 15,21-1-15,-1 0 0,1 0 16,0 0-16,21 0 0,0 1 0,-21-1 15,21 0-15,0 0 0,0 0 16,0 0-16,21 1 16,0-22-16,0 0 0,1 0 15,-1 0-15,0 0 0,0 0 16,0 0-16,22 0 0,-22 0 0,0-22 16,0 1-16,0 21 0,0-21 0,1 0 15,-22 0-15,21 0 0,0-1 0,0-20 16,-21 21-16,0 0 0,21-22 15,-21 22-15,21 0 0,-21 0 16,0 0-16,0 42 31,-21 0-31,21 0 16,-21 0-16,21 1 0,0-1 0,-21 0 16,21 0-16,-21 0 0,21 0 0,0 1 15,0-1-15,0 0 0,0 0 16,0 0-16,0 0 0,0 1 15,21-22-15,0 21 0,0-21 0,0 0 16,1 0-16,-1 21 0,0-21 16,0 0-16,0 0 0,0 0 0,1 0 15,20 0-15,-21 0 0,0-21 16,22 21-16,-22-21 0,21 21 0</inkml:trace>
  <inkml:trace contextRef="#ctx0" brushRef="#br0" timeOffset="8619.92">12107 1228 0,'0'0'15,"21"-21"-15,-21-1 0,0 1 0,0 0 0,0 0 16,0 0-16,0 0 0,0-1 16,-21 22-1,0 0-15,0 0 0,0 22 16,0-22-16,-22 21 0,22 0 16,0 0-16,0 0 0,0 0 15,-22 1-15,22 20 0,0-21 0,21 0 16,-21 0-16,21 1 0,-21-1 0,21 0 15,0 0-15,0 0 16,0 0-16,0 1 0,21-22 16,0 0-16,0 21 0,0-21 15,0 0-15,1 0 0,-1 0 0,0 0 16,0 0-16,0 0 0,0-21 16,1-1-16,-1 22 0,0-21 0,0 0 15,0 0-15,0-21 0,1 20 0,-1-20 16,-21 21-16,21-21 0,0-22 15,0 22-15,0-22 0,-21 22 16,22-22-16,-1 1 0,-21-1 0,21 1 16,0 21-16,-21-22 0,0 22 15,21-22-15,-21 22 0,0 0 0,21 20 16,-21 1-16,0 0 0,0 0 0,0 0 16,-21 42-1,0 0 1,21 0-16,-21 22 0,21-22 0,-21 21 15,21 0-15,-21 1 0,-1 20 0,22-20 16,0 20-16,-21 1 0,21-1 16,-21-21-16,21 22 0,-21-22 0,21 22 15,0-22-15,0 0 0,0 1 16,0-22-16,0 21 0,0-21 16,21 22-16,0-22 0,0 0 0,1 0 15,-1-21-15,0 21 0,0-21 0,0 0 16,0 22-16,1-22 0,-1 0 0,0 0 15,0 0-15,0 0 0,0 0 16,1-22-16,-1 22 0,0-21 0,0 0 16,0 0-16,0 0 0,1 0 0,-22-1 15,21-20-15,-21 21 0,21 0 16,-21-22-16,21 22 0,-21 0 16,0 0-16,0 42 15,0 0 1,-21 0-16,0 1 0,21-1 15,-21-21-15,21 21 0,-22 0 0,22 0 16,0 0-16,0 1 0,0-1 0,-21 0 16,21 0-16,0 0 15,0 0 1,21-42 15,-21 0-31,22 21 16,-22-21-16,21 0 0</inkml:trace>
  <inkml:trace contextRef="#ctx0" brushRef="#br0" timeOffset="8815.81">12869 889 0,'0'0'15,"-21"0"-15,0 0 0,0 0 16,21 21 15,0 0-15,0 1-1</inkml:trace>
  <inkml:trace contextRef="#ctx0" brushRef="#br0" timeOffset="9367.24">12954 1164 0,'-21'0'0,"21"21"31,0 1-31,0-1 16,0 0-16,0 0 0,0 0 16,0 0-16,-21 1 0,21-1 15,0 0-15,-22-21 0,22 21 16,-21 0-16,0-21 16,21-21 30,0 0-46,0 0 0,21 0 16,0-1-16,1 1 0,-1 0 16,0-21-16,0 21 0,0-1 15,22-20-15,-22 21 0,21 0 0,0-22 16,-20 43-16,20-21 0,0 0 0,-21 21 16,22 0-16,-22 0 0,0 0 15,0 21-15,0-21 0,1 21 0,-22 1 16,0-1-16,0 21 0,0-21 0,0 0 15,0 22-15,0-22 0,0 0 0,0 0 16,0 0-16,-22 1 0,22-1 16,0 0-16,-21 0 0,21 0 15,-21-21-15,21 21 0,-21-21 0,42 0 63,0-21-63,0 0 0</inkml:trace>
  <inkml:trace contextRef="#ctx0" brushRef="#br0" timeOffset="10259.74">14076 1122 0,'0'0'0,"0"-21"16,0 0-16,0-1 0,0 1 15,-21 0-15,-1 0 0,1 21 16,0-21-16,0 21 0,0 0 16,0 0-16,-1 0 15,1 21-15,0-21 0,0 21 0,0 0 16,0 0-16,-1 1 0,22-1 0,-21 21 16,0-21-16,0 0 0,0 22 0,21-22 15,0 0-15,-21 0 0,21 0 16,0 1-16,0-1 0,0 0 0,0 0 15,21 0 1,0-21 0,0 0-16,0 0 0,0 0 0,1 0 15,-1 0-15,0 0 0,0-21 0,0 21 16,0-21-16,1 21 0,-1-21 0,0 0 16,0-1-16,0 1 0,0 0 15,1 0-15,-1 0 0,-21 0 0,21-1 16,-21 1-16,21 0 0,-21 0 15,0 0-15,0 0 16,-21 21 15,0 21-31,0 0 16,21 0 0,-22 0-16,22 0 0,-21 1 0,21-1 15,-21 21-15,21-21 0,0 0 0,0 22 16,0-22-16,-21 21 0,21-21 0,0 22 15,0-1-15,-21-21 0,21 22 16,0-1-16,0 0 0,0 1 0,0 20 16,0-21-16,0 1 0,-21-1 0,21 0 15,-22 1-15,22-1 0,-21 0 0,21 1 16,0-1-16,-21 0 0,21 1 16,-21-1-16,0 0 0,21 1 0,-21-1 15,21 0-15,-22-20 0,1 20 0,21 0 16,0-21-16,-21 22 0,0-22 15,21 0-15,-21 0 0,21 0 0,0 1 16,0-1-16,0 0 16,0-42 15,-21 0-31,21-1 0,0 1 0,-22 0 16,22 0-16,0 0 0,0-22 0,-21 22 15,21-21-15,-21 0 0,21-1 16,-21 1-16,21 0 0,0-1 0,0 1 15,0 0-15,0-1 0,0 1 0,0 0 16,21-22-16,0 22 0,0-1 0,1 1 16,-1 0-16,0-22 15,0 22-15,0 21 0,22-22 0,-22 1 16,21 21-16,0-21 0,-20 20 0,20 1 16,0 21-16,-21-21 0,22 0 0,-22 21 15,21 0-15,-21 0 0,1-21 16,-1 21-16,0 0 0,0 0 0,0-21 15</inkml:trace>
  <inkml:trace contextRef="#ctx0" brushRef="#br0" timeOffset="11123.72">2180 1905 0,'0'0'0,"-21"0"16,-43-21-16,43 21 0,21-21 16,-21 21-16,0 0 0,0 0 15,0 0-15,-1 0 16,1 0 0,21 21 15,21-21-31,-21 21 15,22-21-15,20 21 0,0-21 0,1 21 16,41-21-16,-20 22 0,20-22 16,22 21-16,0-21 0,21 0 0,-21 21 15,21 0-15,0-21 0,21 0 0,0 21 16,0-21-16,1 0 0,20 0 16,-21 0-16,21 0 0,1 0 0,-22 0 15,21 0-15,-21 0 0,1 0 16,-22 0-16,0 0 0,0 0 0,0 0 15,-43 0-15,22 0 0,-42 0 16,20 0-16,-41 0 0,-1 0 0,0 0 16,-21 0-16,1 0 0,-1 0 0,0-21 78,0 0-78,0 21 15</inkml:trace>
  <inkml:trace contextRef="#ctx0" brushRef="#br0" timeOffset="11928.16">8784 1905 0,'0'0'0,"-63"0"0,-1 0 0,-126 0 16,147 0 0,-20 0-16,20 0 0,-20 0 0,21 0 15,-1 0-15,1 0 0,0 0 0,-1 0 16,22 0-16,0 0 0,-21 0 0,20 0 16,1 0-1,42 0 1,1 21-16,-1-21 15,0 0-15,21 0 16,1 0-16,-1 0 0,0 0 0,1 0 16,20 0-16,-21 0 0,22 0 0,21 0 15,-1 0-15,22 0 0,0 0 16,0 0-16,21 0 0,0 0 0,21 0 16,0 0-16,21 0 0,1 0 0,20 0 15,-20 0-15,20 0 0,-21 0 16,22 0-16,-1 0 0,-20 0 0,20-21 15,-20 21-15,-1 0 0,0 0 0,1 0 16,-22 0-16,0 0 0,-21 0 16,0 0-16,-21 0 0,0 0 0,-1 0 15,1 0-15,-21 0 0,-22 0 16,1 0-16,-1 0 0,1 0 0,-43 0 16,21 0-16,-20 0 0,-1 0 15,0 0-15,0 0 0,-21 21 47,-21 0-47,0-21 0,0 0 16,-1 22-16,-20-22 0,0 21 0,-1-21 15,-20 21-15</inkml:trace>
  <inkml:trace contextRef="#ctx0" brushRef="#br0" timeOffset="13039.61">995 3069 0,'-21'0'0,"42"0"0,-42-21 0,21 0 16,-22 21-1,1 0 1,21 21 15,0 0-31,-21-21 0,21 21 16,0 1-16,0-1 31,21-21 0,-21-21-31,0-1 16,0 1-16,21 21 0,-21-21 0,0 0 15,0 0-15,0 0 16,-21 21 0,0 0-16,0 0 15,0 21-15,0 0 16,21 0-16,0 0 0,0 0 16,-22 1-16,22-1 0,-21 21 15,21-21-15,0 0 0,0 1 16,0-1-16,0 0 0,0 0 0,0 0 15,21 0-15,1-21 0,-1 0 16,0 0-16,0 0 0,0 0 16</inkml:trace>
  <inkml:trace contextRef="#ctx0" brushRef="#br0" timeOffset="13383.41">1249 3090 0,'0'-21'15,"-21"21"17,-1 0-32,1 0 15,42 0 63,-21 21-46,-21 1-17,21-1 1,0 0-16,0 0 16,0 0-16,0 0 0,0 1 0,0-1 15,0 0-15,0 0 16,0 0-16,0 0 15,21-21-15</inkml:trace>
  <inkml:trace contextRef="#ctx0" brushRef="#br0" timeOffset="14440.18">2413 3069 0,'0'0'0,"0"-21"0,0 0 0,0-21 15,0 20-15,-21 1 16,0 21-16,21-21 0,-22 21 15,1 0-15,0 21 16,0 0-16,0 1 16,21 20-16,-21 0 0,-1 22 15,1-1-15,0 1 0,0 20 16,0 1-16,0-21 0,-22 20 0,22-20 16,-21 20-16,21 1 0,-22-21 15,1 20-15,21 1 0,-22-22 0,1 1 16,0-22-16,21 22 0,-22-22 15,1-21-15,21 0 0,0 1 0,-1-1 16,1-21-16,0 0 0,21-21 16,0-1-16,0 1 0,0-21 15,0 0-15,0-1 0,21 1 16,0-22-16,22 1 0,-22 21 0,0-22 16,0 1-16,0-1 0,1 22 15,-1-22-15,0 1 0,0 20 16,0 1-16,0 0 0,1-1 0,-22 22 15,21 0-15,0 21 16,0 21-16,-21 0 0,21 1 16,-21 20-16,21 0 0,-21 1 15,0-1-15,22 0 0,-22 22 0,21-22 16,-21 22-16,0-1 0,0 1 16,0-22-16,21 21 0,0-20 0,0-1 15,-21 0-15,21-20 0,1-1 0,20 0 16,-21-21-16,21 0 0,-20 0 15,20 0-15,21-21 0,-20 0 16,-1-1-16,22 1 0,-1-21 16,1 0-16,-1-1 0,1-20 0,-22 20 15,21-20-15,1 21 0,-22-22 0,1 1 16,-1-22-16,-21 21 0,0-20 16,0 20-16,-21-20 0,0 20 0,0 1 15,0-22-15,0 43 0,-21-22 16,0 1-16,0 20 0,-21-20 0,-1 20 15,1 1-15,0 0 0,-1 21 16,-20-1-16,20 1 0,-20 21 0,-1 0 16,1 21-16,-1-21 0,1 43 0,21-1 15,-22 0-15,22 22 16,-1-22-16,1 43 0,21-22 0,0 1 16,21 21-16,0-22 0,0 1 15,0-1-15,42 1 0,-21-22 0,22 0 16,-22 1-16,42-22 0,-20 0 15,-1 0-15,21 0 0,-20-21 0,20 0 16,1 0-16,-22 0 0,22 0 0,-22 0 16,21 0-16,-20-21 0,-1 0 15,0 0-15,1 0 0,-1-1 0,0 1 16</inkml:trace>
  <inkml:trace contextRef="#ctx0" brushRef="#br0" timeOffset="15004.23">3260 3874 0,'21'0'15,"0"0"1,0 0-1,-21-22-15,21 22 0,0-21 16,1 21-16,-1-21 0,21 21 16,-21-21-16,0 0 0,22 21 0,-22-21 15,0-1-15,0 1 0,0 0 0,1 0 16,-22 0 0,0 0-16,0-1 0,-22 1 15,1 0-15,0 21 0,-21 0 16,-1 0-16,1 0 0,0 0 0,-1 21 15,1 0-15,0 1 0,-1-1 0,22 0 16,-21 21-16,21 1 0,0-1 16,-1 0-16,22 1 0,0-1 0,0 0 15,0 1-15,0-22 0,22 21 16,20 0-16,-21-20 0,21-1 0,-20 0 16,20-21-16,0 0 0,1 21 0,20-21 15,-21 0-15,1 0 16,-1-21-16,0 0 0,1 21 0,-1-21 15,0-22-15</inkml:trace>
  <inkml:trace contextRef="#ctx0" brushRef="#br0" timeOffset="15383.67">4000 3683 0,'0'0'0,"0"-21"0,0 0 16,0 0-16,22 42 15,-22 0 1,0 0-16,0 0 0,21 0 15,-21 22-15,21-22 0,-21 0 0,0 21 16,0 1-16,0-22 0,0 21 16,0 1-16,0-22 0,0 21 15,0-21-15,21 0 0,-21 1 0,0-1 16,0 0-16,21-21 16,0-21-1,-21 0-15,22-1 0,-1 1 16,-21 0-16,21-21 0,0-1 15,-21 22-15,21-21 0,0 0 0,1-1 16,-1 1-16,0 21 0,0-22 0,-21 1 16,21 21-16,0-21 0,1 20 15,-22 1-15,0 0 0,21 21 16,0 0-16,-21 21 31,0 0-31,0 1 0,0-1 16,0 0-16,0 0 15,0 0-15</inkml:trace>
  <inkml:trace contextRef="#ctx0" brushRef="#br0" timeOffset="15708.5">4657 3874 0,'21'0'15,"0"0"1,0 0-16,0-22 15,0 1-15,1 21 0,-1-21 0,0 0 16,0 0-16,0 0 0,0 21 0,1-22 16,-1 1-16,-21 0 0,0 0 15,0 0-15,-21 0 16,-1 21-16,1 0 0,0 0 0,-21 21 16,21 0-16,-22-21 0,1 21 15,21 21-15,-22-20 0,1-1 0,21 21 16,0 0-16,-22-20 0,22 20 15,0 0-15,21 1 0,0-1 16,0-21-16,0 21 0,0-20 0,0-1 16,21 0-16,22 0 0,-22-21 15,21 0-15,0 0 0,1 0 0,-1 0 16,22-21-16,-22 0 0,0 0 0,1-1 16,-1-20-16</inkml:trace>
  <inkml:trace contextRef="#ctx0" brushRef="#br0" timeOffset="16024.35">5630 2815 0,'0'-42'16,"0"84"-16,0-126 0,0 62 0,0 1 16,0 0-16,-21 21 0,0 0 0,0 21 15,0 0-15,-1 22 0,1-1 16,0 0-16,0 1 0,0 20 15,0 1-15,-1 20 0,1-20 0,0 21 16,0-1-16,0-20 0,0 20 0,-1-20 16,1-1-16,0 1 0,21-1 15,-21 1-15,0-22 0,0 1 0,21-1 16,0 0-16,0 1 0,0-22 0,0 21 16,0-21-16,0 0 15,21-21 1,0 0-16,0 0 0,0-21 0,22 0 15,-22-21-15,21 21 0,-21-22 16,22 22-16,-1-21 0</inkml:trace>
  <inkml:trace contextRef="#ctx0" brushRef="#br0" timeOffset="16372.14">5673 3620 0,'0'0'0,"0"21"16,-22-21-1,22 42-15,-21-21 0,0 0 16,21 1-16,0 20 0,-21-21 0,21 21 15,-21-20-15,21-1 0,0 21 16,0-21-16,0 0 0,0 1 0,0-1 16,0 0-16,21-21 0,0 0 15,0 0-15,0 0 0,22 0 0,-22 0 16,21 0-16,1 0 0,-1-21 0,0 0 16,-21-1-16,22 1 0,-1 0 15,-21 0-15,22 0 0,-22 0 0,0-1 16,-21 1-16,0-21 0,0 21 0,0 0 15,0-1-15,0-20 0,-21 21 16,0 21-16,-1-21 0,1 21 0,0 0 16,-21 0-16,21 0 0,-1 0 0,-20 21 15,21-21-15,0 21 16,-22 0-16,22 0 0,0 1 0,0-1 16,21 0-16,0 0 0,0 0 0,0 0 15,0 1-15,21-22 0,0 0 16,0 0-16,22 0 0</inkml:trace>
  <inkml:trace contextRef="#ctx0" brushRef="#br0" timeOffset="16704.08">6583 3556 0,'0'0'0,"-21"0"15,-1 0 1,1 21-16,21 0 0,0 1 0,-21 20 15,21-21-15,-21 21 0,21 1 0,-21-1 16,21 0-16,0 1 0,-21 20 16,-1 1-16,1 20 0,21-20 0,-21 21 15,0-1-15,21 1 0,-21 0 0,0-1 16,-1 22-16,-20-21 0,21 21 0,0-22 16,-22 22-16,22-21 0,0-1 15,-21-20-15,21-1 0,-1 1 0,1-1 16,21-20-16,0-1 0,0 0 0,0-20 15,0-1-15,0 0 0,0-42 32,21 0-32,1-1 0,-22 1 15,21-21-15,0 21 0,0-22 0,0 1 16,0-21-16,1 20 0,-1-20 0,0-1 16</inkml:trace>
  <inkml:trace contextRef="#ctx0" brushRef="#br0" timeOffset="16995.91">6392 3895 0,'0'0'0,"0"-43"0,0 1 0,0 21 0,0-21 15,0 20-15,21 1 0,-21-21 16,22 21-16,-1 21 0,21-21 0,-21-1 16,22 1-16,-1 21 0,0 0 0,1 0 15,-1 0-15,0 0 0,-21 0 16,22 21-16,-22 1 0,0-1 0,-21 0 15,0 21-15,0-21 0,-21 22 0,0-22 16,-22 0-16,22 21 0,-21-20 0,0 20 16,-1-21-16,1 0 0,21 0 15,-22 1-15,1-1 0,21 0 0,0-21 16,0 0-16,-1 21 0,44-21 31,-1-21-31,0 0 16,0 21-16,0-21 0</inkml:trace>
  <inkml:trace contextRef="#ctx0" brushRef="#br0" timeOffset="17219.86">7070 3747 0,'0'0'0,"0"-22"0,0 44 15,0-1 1,0 0-16,0 0 15,-22 0-15,22 0 0,-21-21 0,21 22 16,0-1-16,-21 0 0,21 0 16,-21 0-16,0 0 15,21-42 17,0 0-17</inkml:trace>
  <inkml:trace contextRef="#ctx0" brushRef="#br0" timeOffset="17387.75">7027 3556 0,'0'0'0,"0"-21"0,0 0 15,0 0-15,0-1 0,0 1 0,0 0 16,0 42 15,0 0-31,0 1 16,0-1-16,21 0 15,-21 0-15,22 0 0</inkml:trace>
  <inkml:trace contextRef="#ctx0" brushRef="#br0" timeOffset="17852.5">7514 3683 0,'0'0'0,"-21"0"15,0 0-15,21 21 0,-21 0 16,21 1-16,-22-22 16,22 21-16,0 0 0,0 0 0,0 0 15,0 0-15,0 1 0,0-1 0,-21 0 16,21 0-16,0 0 0,0 0 16,0 1-16,0-1 0,0 0 0,-21 0 15,21 0-15,-21-21 0,21-21 47,0 0-47,0 0 0,0 0 16,0-1-16,21 1 0,0-21 0,0 21 15,1 0-15,-1-22 0,0 22 0,0-21 16,0 21-16,22-22 0,-22 22 16,21 0-16,-21 0 0,0 21 0,22 0 15,-22 0-15,0 0 0,0 0 0,0 0 16,1 21-16,-1 0 0,-21 0 15,21 0-15,-21 1 0,0-1 0,0 21 16,0-21-16,0 0 0,0 22 0,-21-22 16,0 0-16,-1 21 0,1-20 15,21-1-15,-21 0 0,21 0 16,-21 0-16,21 0 0,-21-21 0,21 22 16,21-22-1,0 0-15</inkml:trace>
  <inkml:trace contextRef="#ctx0" brushRef="#br0" timeOffset="18636.05">8636 3831 0,'0'0'0,"0"-21"0,0 0 15,0 0-15,-21 0 0,21-1 16,-21 1-16,-1 21 15,1-21-15,0 21 0,0 0 16,0 0-16,0 0 0,-1 21 16,1 0-16,0-21 15,0 22-15,0-1 0,21 0 0,-21 21 16,-1-21-16,1 1 0,0-1 0,21 21 16,-21-21-16,21 22 0,-21-22 0,21 0 15,0 0-15,0 0 0,0 0 16,0 1-16,21-22 0,0 0 0,0 0 15,0 0-15,1 0 0,-1 0 16,21 0-16,-21-22 0,22 1 0,-22 0 16,0 0-16,0 0 0,0 0 15,0-1-15,1 1 0,-1 0 0,-21 0 16,21 0-16,-21 0 0,0-1 0,0 1 16,0 0-16,21 21 0,-21-21 15,0 42 16,0 0-31,0 0 16,0 1-16,0-1 0,0 0 0,-21 21 16,0-21-16,21 22 0,-21-1 15,-1 22-15,1-22 0,21 21 16,-21-20-16,0 20 0,0 1 0,0-1 16,-1 22-16,1-22 0,0 22 0,0 0 15,21-22-15,-21 22 0,0 0 16,21-1-16,-22 1 0,22 0 0,0-1 15,-21 22-15,21-21 0,-21-1 0,21 1 16,0-21-16,0 20 0,0-20 0,0 20 16,-21-20-16,21-22 0,-21 22 0,21-1 15,0-20-15,0-1 0,-21 0 0,-1-21 16,22 22-16,-21-22 0,0 0 16,0-21-16,0 0 0,0 0 15,-1 0-15,1-21 16,0 0-16,0 0 0,0-1 0,-22 1 15,22-21-15,-21 0 0,21-1 0,-22 1 16,22-22-16,-21 22 0,21-21 0,0-22 16,-1 21-16,22-20 0,0-1 15,0 0-15,0 1 0,0 20 0,22-20 16,-1-1-16,0 0 0,0 22 0,0-1 16,22 1-16,-1-1 0,-21 22 0,21-22 15,1 22-15,-1 21 16,0-21-16,1 20 0,-1-20 0,0 21 0,-20 0 15,20 0-15,-21-22 0</inkml:trace>
  <inkml:trace contextRef="#ctx0" brushRef="#br0" timeOffset="20807.81">10604 3662 0,'0'0'0,"0"-21"0,0 0 0,0-1 15,0 1-15,0 0 0,0 0 16,0 0-16,0 0 0,0 42 47,0 21-47,-21-21 0,21 22 0,0-22 16,0 21-16,-21 0 0,21 1 0,0-1 15,0-21-15,-21 22 0,0-1 0,21-21 16,-21 21-16,21-20 0,-22-1 15,1 0-15,0 0 0,21 0 0,-21-21 16,0 0-16,21 21 0,-21-21 16,-1 0-16,22-21 15,-21 21-15,21-21 0,0 0 16,0 0-16,0 0 0,0-1 0,0-20 16,21 21-16,1-21 0,-1 20 0,0-20 15,0 0-15,0-1 0,0 1 0,22 21 16,-22-21-16,0 20 0,0 1 15,22 0-15,-22 21 0,0 0 0,0 0 16,0 0-16,0 0 0,1 21 0,-1 0 16,0 1-16,0-1 0,-21 21 15,21-21-15,-21 0 0,21 22 0,-21-22 16,22 0-16,-22 21 0,0-20 16,0 20-16,0-21 0,0 0 0,0 0 15,0 1-15,0-1 0,0 0 0,0 0 16,-22-21 15,22-21-31,0 0 16,0 0-16,0-1 0,0 1 0,0-21 15,22 21-15,-1-22 0,0 22 16,0-21-16,0 0 0,0-1 0,1 1 16,-1 0-16,21-1 0,-21 22 15,22-21-15,-1 21 0,-21-1 0,0 22 16,22 0-16,-22 0 0,0 0 15,0 0-15,0 22 0,0-1 0,-21 0 16,0 21-16,0-21 0,0 22 0,0-1 16,0 0-16,0-20 0,0 20 0,0 0 15,0-21-15,0 22 0,0-22 16,0 21-16,0-21 0,0 1 0,0-1 16,0 0-16,0 0 0,22-21 15,-1 0-15,0 0 0,0 0 0,0 0 16,0 0-16,1-21 0,-1 0 0,0 21 15,0-21-15,0-1 16,0 1-16,1 0 0,-1 0 0,0 0 16,0-22-16,0 22 0,-21 0 0,21-21 15,-21 21-15,22-22 0,-22 22 0,0 0 16,0 0-16,0 0 0,0-1 16,0 44-1,0-1-15,0 0 16,-22 0-16,1 0 0,21 0 0,0 1 15,0 20-15,0-21 0,-21 0 16,21 22-16,0-22 0,0 0 0,0 0 16,0 21-16,0-20 0,21-1 0,0 0 15,1 0-15,-1-21 16,21 0-16,-21 0 0,0 0 0,22 0 16,-22 0-16,0-21 0,21 0 15,-20 21-15,20-21 0,-21-1 0,0 1 16,0 0-16,1 0 0,-1 0 0,0 0 15,-21-22-15,21 22 0,-21 0 0,0-21 16,0 20-16,0-20 0,0 21 16,0 0-16,0 0 0,0-1 0,0 1 15,0 42 1,0 1-16,-21-1 16,21 21-16,0-21 0,-21 22 15,0-22-15,21 21 0,-22-21 16,22 22-16,0-1 0,0-21 0,0 0 15,0 22-15,0-22 0,0 0 0,22 0 16,-1 0-16,0-21 0,0 21 16,21-21-16,-20 0 0,20 0 0,-21 0 15,21 0-15,1 0 0,-22-21 0,0 0 16,21 21-16,-20-21 0,-1 0 0,0 0 16,0-22-16,-21 22 0,21 0 15,0-21-15,-21-1 0,22 1 0,-1 0 16,0-1-16,-21 1 0,21-22 15,0 22-15,0-21 0,1 20 0,-1-20 0,-21 20 16,21 1-16,-21 0 16,21-1-16,-21 22 0,0 0 0,0 0 15,0 0-15,0 42 16,-21 0-16,0 21 16,0 1-16,21-1 0,-22 0 15,1 22-15,21-22 0,-21 22 0,0-22 16,21 22-16,0-22 0,-21 0 0,0 22 15,21-22-15,-22 0 0,22 1 0,0-1 16,0 0-16,0 1 0,0-22 16,0 21-16,0-21 0,22 1 0,20-1 15,-21 0-15,0-21 0,0 0 0,22 0 16,-1 0-16,-21 0 0,22 0 16,-1 0-16,0-21 0,1 0 0,-1-1 15,0 1-15,1 0 0,-1-21 16,0 21-16,-21-22 0,22 1 0,-22 0 15,0-1-15,0 1 0,22 0 0,-22-22 16,0 22-16,0-22 0,0 1 0,0 20 16,-21-20-16,22 21 0,-22-1 15,21 1-15,-21 21 0,0-22 0,0 22 16,-21 21 0,-1 43-1,1-22-15,0 21 0,0-21 16,21 22-16,-21 20 0,0-21 0,-1 22 15,22-22-15,0 22 0,-21-22 0,21 22 16,-21-22-16,21 0 0,0 1 16,0-1-16,0 0 0,0 1 0,0-1 15,0-21-15,21 21 0,0-20 0,1-1 16,-1 0-16,0 0 0,0-21 0,21 0 16,-20 0-16,20 0 0,0 0 0,-21 0 15,22-21-15,-22 21 0,21-21 16,-21 0-16,1-1 0,-1 1 0,0 0 15,0 0-15,0-21 0,0 20 16,-21-20-16,0 21 0,22 0 0,-22 0 16,0-1-16,0 1 0,0 0 0,0 42 31,0 0-31,-22 1 16,22-1-16,-21 0 0,21 21 0,0-21 15,0 1-15,0-1 0,0 0 0,0 0 16,0 0-16,0 0 0,0 1 15,21-22-15,1 0 16,-1 0-16,0 0 16,0 0-16,0 0 15,-21-22-15,21 1 0,-21 0 0</inkml:trace>
  <inkml:trace contextRef="#ctx0" brushRef="#br0" timeOffset="20995.7">14139 3577 0,'0'0'0,"-21"0"0,-21 0 16,21 0-1,21-21-15</inkml:trace>
  <inkml:trace contextRef="#ctx0" brushRef="#br0" timeOffset="21160.6">13335 3747 0,'0'0'0,"0"21"15,21-21 1,0 0-16,22 0 15,-22 0-15,21 0 0,0 0 0,1 0 16,-1 0-16,22-21 0,-22-1 0,21 22 16,1-21-16</inkml:trace>
  <inkml:trace contextRef="#ctx0" brushRef="#br0" timeOffset="21639.48">14499 3768 0,'0'0'15,"0"-21"-15,0-1 0,21 22 0,-21-21 16,-21 42 15,21 1-31,-21-1 0,0 21 16,0-21-16,-1 43 0,22-22 0,0 22 16,-21-1-16,21 1 0,0-1 15,-21 22-15,21-22 0,0 1 16,0 20-16,0-20 0,0 21 0,-21-1 15,0-20-15,0 20 0,-1-20 0,1 21 16,0-22-16,0 1 0,-21-1 0,20-21 16,1 1-16,0-1 0,0 0 0,21-20 15,0-1-15,0 0 0,-21-21 0,42-21 32,0 0-17,-21-1-15,21 1 0,0 0 0,1 0 16,-1-21-16,0 20 0,0-20 0,0 0 15,0-22-15,-21 22 0,22-22 16</inkml:trace>
  <inkml:trace contextRef="#ctx0" brushRef="#br0" timeOffset="21910.12">14436 3747 0,'21'-22'0,"-42"44"0,42-65 0,0 1 0,0 21 16,0 21-16,0-21 0,1 21 0,-1 0 15,0 0-15,0 0 0,21 0 16,-20 21-16,-1 0 0,0 0 0,0 21 16,-21-20-16,0 20 0,0 0 0,0 1 15,0-22-15,-21 21 0,0 0 16,0 1-16,-22-22 0,1 0 16,21 21-16,-22-20 0,1-22 0,0 21 15,21 0-15,-1-21 0,-20 0 0,42-21 31,21 0-15,0-1-16,1-20 0,-1 21 0,21 0 16</inkml:trace>
  <inkml:trace contextRef="#ctx0" brushRef="#br0" timeOffset="22191.96">15494 2688 0,'0'0'0,"-42"0"16,20 21-16,22 1 15,-21 20-15,0 0 0,0 1 16,0 20-16,0-21 0,-1 22 16,1 21-16,0-22 0,0 22 0,0-1 0,0-20 15,-1-1-15,1 22 0,0-21 16,21-22-16,0 21 0,-21-20 15,21-1-15,0 0 0,-21 1 0,21-22 0,0 21 16,0-21-16,0 1 0,0-1 16,0 0-16,21-21 0,0 0 15,0 0-15,0 0 0,1 0 16,-1-21-16</inkml:trace>
  <inkml:trace contextRef="#ctx0" brushRef="#br0" timeOffset="22539.76">15388 3768 0,'0'0'0,"-21"0"0,42 0 31,0 0-31,0 0 0,22 0 16,-22 0-16,21-21 0,1 21 15,-22-22-15,21 22 0,-21-21 0,22 21 16,-22-21-16,0 0 0,0 21 0,0-21 15,-21 0-15,21-1 0,-21 1 0,0 0 16,0 0-16,-21 21 16,0 0-16,0 0 0,0 0 0,-22 0 15,22 21-15,-21 0 0,21 0 0,-22 22 16,1-22-16,21 21 0,0-21 0,0 22 16,-1-22-16,22 21 0,0-21 15,0 22-15,0-22 0,22 0 0,-1 0 16,0 0-16,21 1 0,-21-22 15,22 0-15,-22 0 0,21 0 0,-21 0 16,22 0-16,-1 0 0,-21 0 16,22-22-16,-22 1 0</inkml:trace>
  <inkml:trace contextRef="#ctx0" brushRef="#br0" timeOffset="23524.2">16870 3344 0,'0'-42'15,"0"21"1,-21 21 0,21 21-1,0 0 1,0 22-16,-22-22 0,22 21 0,0-21 15,0 22-15,0-1 0,0-21 16,0 21-16,-21-20 0,21-1 0,0 21 16,0-21-16,-21 0 0,21 1 0,0-1 15,-21-21 1,0 0 0,21-21-1,0-1-15,0 1 0,0 0 16,0-21-16,0 21 0,21-22 0,0 22 15,0-21-15,0-1 16,1 1-16,-1 0 0,0-1 0,21 1 16,-21 0-16,22 21 0,-1-1 0,0 1 15,1 21-15,-1 0 0,0 0 16,1 21-16,-1 1 0,-21 20 0,22-21 16,-22 21-16,0 1 0,0-22 0,0 21 15,-21 1-15,21-1 0,-21-21 16,0 21-16,0-20 0,0 20 0,0-21 15,0 0-15,-21 0 0,0-21 0,21 22 16,-21-22-16,0 0 16,0 0-1,21-22-15,0 1 16,0 0-16,0-21 0,21 21 16,0-1-16,0-20 0,0 21 0,22-21 15,-1-1-15,0 1 0,1 0 16,-1-1-16,0 22 0,1 0 0,-1 0 15,-21 0-15,21 21 0,1 0 0,-22 0 16,0 21-16,0 0 0,0 0 16,-21 21-16,0-20 0,0 20 0,0 0 15,0-21-15,0 22 0,-21-1 0,21-21 16,-21 22-16,0-22 0,0 0 16,21 0-16,0 0 0,-21 0 0,21 1 15,-22-1-15,44-21 31,-1-21-15,0-1-16</inkml:trace>
  <inkml:trace contextRef="#ctx0" brushRef="#br0" timeOffset="23859.86">18267 3535 0,'0'0'0,"-21"0"0,-1 21 15,44-21 17,-1 0-32,21 0 0,-21 0 0,22-21 15,-1 21-15,-21-21 0,21 0 16,-20 21-16,-1-22 0,21 1 0,-21 21 16,0-21-16,-21 0 0,0 0 0,0 0 15,0-1-15,0 1 0,-42 21 16,21 0-16,0 0 0,-22 0 15,1 0-15,0 0 0,-1 21 0,1 1 16,21-1-16,-21 21 0,-1-21 0,22 22 16,0-22-16,0 21 0,0-21 15,21 0-15,0 22 0,0-22 0,0 0 16,0 0-16,21 0 0,0-21 16,0 22-16,0-22 0,22 0 0,-22 0 15,21 0-15,-21 0 0,22 0 16</inkml:trace>
  <inkml:trace contextRef="#ctx0" brushRef="#br0" timeOffset="24163.69">19621 2858 0,'0'0'0,"-21"-22"16,-21-41-1,0 63-15,-1-21 0,22 21 0,-21 0 0,21 21 16,-22 0-16,22 0 0,0 22 0,-21-1 16,20 0-16,1 22 0,0-1 15,0 1-15,0-1 0,0 1 0,21-1 16,-22 1-16,22-1 0,-21 1 0,21-22 16,0 0-16,0 1 0,0-1 15,0 0-15,0-20 0,0-1 0,0 0 16,0 0-16,0 0 0,21-21 31,1-21-15,-1 21-16,0-21 0</inkml:trace>
  <inkml:trace contextRef="#ctx0" brushRef="#br0" timeOffset="24952.24">19791 2985 0,'0'0'0,"0"-43"0,0 1 15,0 63 1,-21 0 0,21 0-16,-22 22 0,1-1 15,0 22-15,21-22 0,-21 21 0,0 1 16,21-1-16,-21-20 0,21 20 0,-22-20 16,22-1-16,0 0 0,-21 1 15,21-1-15,0-21 0,-21 0 0,21 22 16,0-22-16,0 0 0,0 0 15,21-21 1,0 0-16,1-21 16,-1 0-16,-21 0 0,21 21 15,-21-22-15,21 1 0,-21-21 0,21 21 16,0 0-16,-21-1 0,0 1 16,22 0-16,-22 0 15,21 21-15,-21 21 16,0 0-16,0 0 15,0 1-15,0-1 0,0 0 0,0 0 16,0 0-16,0 0 0,0 1 0,0-1 16,0 0-16,21-21 0,0 21 0,0-21 15,0 21-15,1-21 16,-1 0-16,21 0 0,-21 0 0,0 0 16,1 0-16,-1 0 0,0-21 0,0 21 15,0-21-15,0 21 0,1-21 0,-1 0 16,0-1-16,-21 1 0,0 0 15,0 0-15,21 0 0,-21 0 16,0-1-16,0 1 0,0 42 31,-21 1-31,21-1 16,0 0-16,-21 0 0,21 0 0,-21 0 16,21 1-16,0-1 0,0 0 0,0 0 15,0 0-15,0 0 0,21 1 16,0-22-16,0 0 15,0 0-15,0 0 0,1 0 0,-1 0 16,21 0-16,-21 0 0,0-22 0,1 22 16,-1-21-16,0 0 0,21 0 0,-21 0 15,-21 0-15,22-1 16,-22-20-16,21 21 0,-21 0 0,0-22 16,0 22-16,0 0 0,-21 0 0,-1 0 15,1 0-15,0-1 0,0 22 0,-21 0 16,20 0-16,1 0 0,-21 0 15,21 0-15,-22 0 0,22 22 0,0-1 16,0 0-16,0 0 0,21 0 16,0 0-16,0 1 0,0-1 15,0 0-15,21-21 0,0 0 16,0 0-16,0 0 0,22 21 0</inkml:trace>
  <inkml:trace contextRef="#ctx0" brushRef="#br0" timeOffset="25747.72">20913 3598 0,'0'0'0,"21"-21"0,0 21 0,0-21 0,0 0 16,-21 0-16,0 0 0,0-1 0,0 1 15,-21 21 1,0 0 0,0 0-16,0 21 0,-1 1 0,1-1 15,0 21-15,0-21 0,0 0 16,0 1-16,-1 20 0,22-21 0,0 0 15,0 22-15,0-22 0,0 0 0,0 0 16,0 0-16,0 0 0,0 1 16,0-1-16,22-21 0,-1 0 15,0 0-15,0 0 0,0 0 16,0 0-16,1-21 0,-1-1 16,0 22-16,0-21 0,-21 0 0,0 0 15,21-21-15,0 20 0,-21-20 16,0 0-16,22-1 0,-22 1 0,21-21 15,0-1-15,-21 22 0,21-22 0,0 1 16,-21-1-16,0 22 0,0 0 0,21 20 16,-21 1-16,0 0 0,0 0 15,0 42 1,0 0-16,-21 0 16,21 22-16,0-22 0,-21 21 15,21 22-15,-21-22 0,21 0 0,-21 22 16,21-22-16,0 1 0,0 20 0,0-21 15,0-20-15,0 20 0,0 0 16,0-21-16,0 22 0,0-22 0,0 0 16,21 0-16,0-21 0,0 21 0,0-21 15,1 0-15,20 0 0,-21 0 0,0 0 16,22 0-16,-22 0 0,0-21 16,21 0-16,-21 21 0,22-21 0,-22 0 15,0 0-15,0-1 0,22-20 0,-22 21 16,0-21-16,0 20 0,-21 1 15,21-21-15,-21 21 0,0 0 16,0-1-16,0 1 0,-21 21 16,0 0-16,0 0 15,0 21-15,-1 1 0,1-1 16,0 0-16,21 0 0,0 0 0,0 0 16,0 1-16,0-1 0,0 0 0,21 0 15,0 0-15,1 0 0,-22 1 0,21-1 16,0-21-16,0 21 15,0 0-15,0-21 0,-21 21 0,22-21 0,-22 21 16,0 1 0,-22-22-16,1 0 0,0 0 15,0 0-15,0 0 0,0 0 16,-1 0-16,1 0 0,0 0 0,0 0 16,0 0-16,0 0 0,-1 0 0,1 0 15,0 0-15,0-22 0,0 22 16,0-21-16,-22 0 0</inkml:trace>
  <inkml:trace contextRef="#ctx0" brushRef="#br0" timeOffset="25979.78">18881 3260 0,'0'0'0,"-43"0"15,43-21 1,21 21-16,22 0 0,-1-22 0,0 22 16,1 0-16,20-21 0,1 21 15,-1 0-15,1 0 0,-1-21 0,-20 21 16,20-21-16,-21 21 0,-20 0 0,20 0 16,-21-21-16,0 21 0,-21-21 15</inkml:trace>
  <inkml:trace contextRef="#ctx0" brushRef="#br0" timeOffset="27967.7">22648 3196 0,'0'0'0,"0"-21"0,0 0 0,21 0 0,-21 0 15,0-1-15,0 44 32,0-1-32,0 0 0,0 21 15,0 1-15,0-1 0,0 0 16,-21 1-16,0-1 0,21 0 0,-21 1 16,21-1-16,0-21 0,-21 21 15,21-20-15,-21-1 0,21 0 0,0 0 16,0 0-16,0 0 0,0-42 31,21 21-15,-21-21-16,21 0 0,0 0 15,0 0-15,0-1 0,1-20 0,-22 21 16,21 0-16,0-22 0,0 22 0,0 0 16,0 0-16,-21 0 0,22 21 15,-1 21 1,-21 0-16,0 21 0,21-20 15,-21-1-15,21 0 0,-21 21 16,0-21-16,0 1 0,21-1 16,0 21-16,-21-21 0,22 0 0,-1 1 15,0-22-15,-21 21 0,21-21 0,0 0 16,0 21-16,1-21 0,-1 0 16,21 0-16,-21 0 0,0 0 0,1-21 15,-1 21-15,0-21 0,0-1 0,0 1 16,0 0-16,1 0 0,-1 0 15,0-22-15,0 22 0,0-21 0,0 0 16,1-1-16,-22 1 0,21 0 0,-21-1 16,21 1-16,-21 0 0,0 20 0,0 1 15,0 0-15,0 0 16,0 42 0,0 0-16,-21 0 0,0 22 15,-1-22-15,22 21 0,-21 1 16,21-22-16,-21 21 0,21 0 0,-21-20 15,21 20-15,0-21 0,0 0 0,0 22 16,0-22-16,0 0 0,21-21 0,0 21 16,0-21-16,1 0 0,-1 0 15,0 0-15,0 0 0,0 0 0,22 0 16,-22 0-16,21 0 0,-21-21 0,22 21 16,-22-21-16,0 0 0,21-1 15,-21 1-15,1 0 0,-1 0 16,0-21-16,0 20 0,-21-20 0,21 0 15,-21 21-15,21-1 0,-21-20 16,22 21-16,-22 0 0,-22 42 31,1 0-31,0 0 0,21 0 0,-21 22 16,0-22-16,0 0 0,-1 21 16,22-20-16,0 20 0,0-21 0,0 0 15,0 22-15,0-22 0,0 0 0,0 0 16,0 0-16,22-21 15,-1 21-15,0-21 0,0 0 0,21 22 16,-20-22-16,-1 0 0,21 0 0,-21 0 16,22 0-16,-22 0 0,21 0 0,-21-22 15,22 1-15,-1 0 0,-21 0 16,0 0-16,22 0 0,-22-22 0,21 1 16,0 0-16,-20-1 0,20-20 0,-21 20 15,21-20-15,1-1 0,-22 22 16,0-21-16,0 20 0,0 1 0,1 0 15,-22-1-15,21 1 0,-21 21 0,0 0 16,0-1-16,-21 22 16,-1 0-16,1 0 0,0 0 15,0 22-15,0 20 0,0-21 16,21 21-16,-22-20 0,1 20 16,0 0-16,0 1 0,0-1 0,21 21 15,0-20-15,0-1 0,-21 22 0,21-22 16,0 0-16,0 1 0,0-22 0,0 21 15,0-21-15,0 22 0,0-22 16,21 0-16,0 0 0,0-21 0,0 21 16,0-21-16,1 21 0,-1-21 0,21 0 15,-21 0-15,22 0 0,-1 0 0,-21-21 16,21 0-16,-20 21 0,-1-21 16,21 0-16,-21 0 0,0-22 0,1 22 15,-1-21-15,21-1 0,-21 1 16,0-21-16,-21 20 0,22 1 15,-1 0-15,0-22 0,0 22 0,-21 21 16,0-22-16,0 22 0,0 0 0,21 0 16,-21 0-16,0 42 15,-21 0 1,0 0-16,0 21 0,0-20 0,-1 20 16,22 0-16,-42 64 15,21-64-15,0 1 0,21-1 16,-21 0-16,-1-20 0,1 20 0,0 0 15,21-21-15,-21 1 0,21 20 0,-21-21 0,21 0 16,0 0 0,-21 1-16,21-1 15,21-21 1,0 0 0,-21-21-16,21-1 0,0 22 15,0-21-15,1 0 0,-1 0 0,0 0 16,0 21-16,0-21 0,0-1 0,-21 1 15,22 0-15,-1 21 0,-21 21 32,0 0-32,0 1 15,0-1-15,0 0 0,0 0 16,0 0-16,0 0 16,0 1-16,0-1 0,21 0 15,0-21-15,0 0 0,0 21 0,1-21 16,-1 0-16,0 0 0,0 0 0,0 0 15,0 0-15,1 0 0,-1 0 16,0 0-16,0-21 0,0 0 16,0 21-16,-21-21 0,0-1 15,0 1-15,0 0 0,0 0 16,0 0-16,0 0 0,0-1 16,0 1-16,0 0 0,0 0 15</inkml:trace>
  <inkml:trace contextRef="#ctx0" brushRef="#br0" timeOffset="28203.56">24511 3239 0,'0'0'0,"-21"0"15,21-22-15,0 1 16,21 21-16,0-21 15,21 21-15,-20 0 0,20 0 0,0-21 16,1 21-16,-1 0 0,-21 0 0,21 0 16,1-21-16,-22 21 0,0 0 15,0 0-15,0-21 0,-21-1 16,0 1-16,-21 0 16</inkml:trace>
  <inkml:trace contextRef="#ctx0" brushRef="#br0" timeOffset="28408.45">23939 2879 0,'0'0'0,"-21"0"0,0 0 16,0 0-16,0 0 31,0 0-16,-1 0-15,1 0 16,0 0-16,0 0 0,0 0 16</inkml:trace>
  <inkml:trace contextRef="#ctx0" brushRef="#br0" timeOffset="29743.96">2095 5715 0,'0'-21'31,"22"0"-15,-1 0-16,0-1 0,21 1 0,-21 0 15,1 0-15,20 0 0,-21 0 16,0 21-16,0-22 0,1 1 0,-1 0 16,-21 0-16,0 0 0,0 0 0,0-1 15,-21 22-15,-1 0 16,-20-21-16,21 21 0,-21 0 0,-22 0 16,22 21-16,-1 1 0,1-22 15,-21 21-15,20 0 0,1 0 0,0 0 16,20 0-16,-20 22 0,21-22 15,0 0-15,21 21 0,0-20 0,0-1 16,0 21-16,21-21 0,0 22 16,21-22-16,-20 21 0,20-21 0,0 0 15,1 22-15,-1-22 0,0 21 0,1-21 16,-22 22-16,21-22 0,0 0 16,-20 0-16,-1 0 0,-21 1 0,0-1 15,0 0-15,-21 0 0,-1 0 16,-20-21-16,21 21 0,-21-21 15,-22 0-15,22 0 0,-22 0 0,22 0 16,-22 0-16,1 0 0,21-21 16,-22 0-16,22 0 0,-22 0 0,22 0 15,0-1-15,-1-20 0,22 0 16,-21-1-16,21 1 0,21 0 0,0-1 16,0 1-16,0 21 0,21-21 15,0 20-15,0 1 0,21 21 0,1 0 16,-1 0-16,0 0 15,1 0-15,-1 21 0,0 1 0,-20-1 16,20 21-16,-21-21 0,0 0 16,0 22-16,1-22 0,-22 21 0,0-21 15,0 22-15,0-22 0,0 0 0,0 21 16,0-20-16,0-1 0,0 0 16,0 0-16,21-21 31,21 0-31</inkml:trace>
  <inkml:trace contextRef="#ctx0" brushRef="#br0" timeOffset="30899.24">2900 5906 0,'0'0'0,"0"-22"16,21 1-16,-21 0 15,0 0-15,0 0 16,0 0-16,0-1 0,0 1 16,-21 0-16,0 0 0,-1 0 15,1 21-15,0 0 0,0 0 16,0 0-16,0 21 0,-1 0 16,1 0-16,-21 22 0,21-1 15,0 0-15,-22 1 0,22-1 0,-21 0 16,21 1-16,-22-1 0,22 0 15,0-21-15,0 22 0,21-22 0,0 0 16,0 0-16,0 0 0,21-21 16,0 0-16,0 0 15,0-21-15,22 21 0,-22-21 0,21 0 16,1 0-16,-22 0 0,21-1 16,0-20-16,-20 21 0,20-21 0,-21 20 15,0-20-15,0 0 0,1-1 16,-22 22-16,21-21 0,-21 0 15,0 20-15,0 1 0,0 0 0,0 42 32,0 0-32,0 1 0,0-1 15,-21 21-15,21 0 0,0-20 0,0 20 16,0 0-16,0-21 0,0 22 16,0-22-16,0 0 0,0 21 0,21-42 15,0 22-15,0-1 0,0-21 0,0 0 16,1 0-16,20 0 0,-21 0 15,21 0-15,-20 0 0,20 0 0,0-21 16,-21-1-16,22 1 0,-22 0 0,0 0 16,21 0-16,-20 0 0,-1-1 15,0 1-15,-21-21 0,0 21 16,0 0-16,0-22 0,0 22 0,0 0 16,0 0-16,0 0 0,0 42 31,0 0-31,0 0 0,0 0 15,-21 22-15,21-22 0,0 21 16,0-21-16,-21 22 0,21-22 0,-22 0 16,22 0-16,-21 0 0,21 0 0,0 1 15,0-1-15,0 0 16,0-42 15,0 0-15,0-1-16,0 1 0,21 0 0,1 0 15,-22 0-15,21-22 0,0 22 0,-21-21 16,21 0-16,0 20 0,0-20 16,1 21-16,-1 0 0,-21 0 0,21 21 15,0 0-15,0 0 0,0 0 16,1 0-16,-1 21 0,-21 0 0,21 0 16,-21 0-16,21 0 0,-21 22 0,21-22 15,-21 0-15,0 21 0,0-20 16,0-1-16,0 21 0,0-21 15,0 0-15,0 1 0,0-1 16,0 0-16,0-42 31,21 0-31,1-1 16,-22 1-16,21 0 0,0 0 16,-21-21-16,21 20 0,0 1 15,-21-21-15,21 0 0,1 20 0,-1-20 16,0 21-16,0-21 0,0 20 0,0 22 15,-21-21-15,22 21 0,-1 0 16,-21 21-16,21 1 0,0-1 16,-21 0-16,0 0 0,21 21 0,-21-20 15,0 20-15,0-21 16,0 21-16,0-20 0,0 20 0,0-21 16,0 0-16,0 22 0,0-22 0,0 0 15,0 0-15,0 0 0,21-21 47,1-21-47</inkml:trace>
  <inkml:trace contextRef="#ctx0" brushRef="#br0" timeOffset="31268.21">4297 6096 0,'0'0'0,"21"0"16,0 0 0,0 0-16,0 0 0,1 0 0,-1-21 15,0 21-15,0-21 0,0 21 0,0-21 16,1-1-16,-1 22 0,0-21 16,0 0-16,0 21 0,-21-21 0,21 0 15,-21 0-15,0-1 0,0 1 16,0 0-16,-21 21 15,0 0-15,0 0 0,0 0 16,0 21-16,-1 0 0,1 1 16,0-1-16,0 0 0,0 0 0,0 21 15,-1-20-15,1-1 0,21 21 16,-21-21-16,21 0 0,0 1 0,0 20 16,0-21-16,21 0 0,0 0 15,1-21-15,-1 0 0,0 22 16,0-22-16,0 0 0,22 0 0,-22 0 15,0 0-15,21-22 0,1 1 0,-22 0 16</inkml:trace>
  <inkml:trace contextRef="#ctx0" brushRef="#br0" timeOffset="32080.55">6710 5440 0,'0'42'0,"0"-84"0,0 21 0,0-22 0,0 22 15,0-21-15,0 0 0,0 20 0,0-20 16,-21 21-16,-1 0 0,1 0 16,0-1-16,0 22 0,0 0 0,0 0 15,21 22-15,-22-1 0,1 21 0,21 0 16,-21 1-16,21-1 0,-21 22 16,21-1-16,0 1 0,0-1 0,-21 1 15,21 20-15,-21-20 0,21-1 0,-22-20 16,1 20-16,21-21 0,-21 22 15,0-22-15,21-21 0,0 22 0,-21-22 16,0 0-16,21 0 0,-22 0 0,22-42 47,0 0-47,0 0 16,0 0-16,0 0 0,0-1 0,22-20 15,-1 21-15,0-21 0,0-1 16,21 22-16,1-21 0,-22 21 0,21-1 15,22 1-15,-22 0 0,0 21 0,1 0 16,-1 0-16,0 0 0,1 21 16,-1 0-16,-21 1 0,0-1 0,1 21 15,-22-21-15,0 0 0,0 22 0,0-22 16,-22 0-16,1 21 0,-21-20 0,0-1 16,-1 0-16,1 0 0,0 0 15,-22 0-15,22 1 0,-1-1 16,1-21-16,0 0 0,-1 21 0,22-21 15,0 0-15,0 0 0,0 0 0,21-21 32,0 0-32,21-1 0,0 22 15,0-21-15,22 0 0,-22 0 0,21 0 16,0 21-16,22-21 0,-22-1 16</inkml:trace>
  <inkml:trace contextRef="#ctx0" brushRef="#br0" timeOffset="32800.12">7218 5969 0,'0'21'16,"-21"0"-1,-1 1-15,1-1 0,21 0 0,0 0 16,-21 0-16,21 0 0,-21 1 0,21-1 16,0 0-16,0 0 0,0 0 15,0 0-15,0 1 0,0-1 0,21 0 16,0 0-16,0-21 0,1 0 15,-1 0-15,0 0 16,0 0-16,0 0 0,0-21 0,1 0 16,-1 21-16,0-21 0,0-1 0,0 1 15,22 0-15,-22 0 0,0 0 16,0 0-16,0-1 0,0 1 16,-21 0-16,22-21 0,-22 21 0,21-1 15,-21 1-15,0 0 0,0 0 0,0 42 31,0 0-31,0 22 16,0-22-16,0 0 0,0 0 16,-21 21-16,21-20 0,-22-1 0,22 21 15,0-21-15,0 0 0,0 1 16,0-1-16,0 0 0,0 0 0,22 0 16,-1-21-16,0 0 0,0 0 0,21 0 15,1 0-15,-1 0 0,0 0 16,1 0-16,20-21 0,-20 0 15,-1 0-15,21 0 0,-20-1 0,20 1 16,-20 0-16,-1-21 0,0 21 0,1-1 16,-22-20-16,21 0 0,-21-1 0,0 1 15,1 0-15,-1-1 0,-21-20 16,21 21-16,-21-1 0,0-20 0,0 20 16,0 1-16,0 0 0,0 21 0,0-22 15,0 22-15,-21 42 31,21 0-31,-21 22 0,-1-22 16,22 42-16,-21-20 0,21-1 0,-21 22 16,0-22-16,21 21 0,-21-20 0,21 20 15,-21-20-15,-1-1 0,22 0 16,0 1-16,0-1 0,-21 0 0,21-21 16,0 22-16,0-22 0,0 21 0,0-21 15,0 1-15,21-1 0,1-21 16,-1 0-16,0 0 0,0 0 15,0 0-15,0 0 0,1-21 16,-1 21-16,-21-22 0,21 1 0,0 0 16,0 0-16,-21 0 0,21 0 0,-21-1 15</inkml:trace>
  <inkml:trace contextRef="#ctx0" brushRef="#br0" timeOffset="33011.92">8234 6011 0,'0'0'0,"-43"0"0,1 0 0,0 0 0,21 0 15,-22 0-15,22 0 0,0 0 0,42-21 32,0 21-32,22 0 15,-1 0-15,0 0 0,1-21 0,-1 21 16,0 0-16,1 0 0,20-21 0,-21 21 16,1 0-16,-22 0 0,0 0 0,21-21 15,-20 21-15,-1 0 16,-21-21-1,0-1-15</inkml:trace>
  <inkml:trace contextRef="#ctx0" brushRef="#br0" timeOffset="33647.55">9991 5715 0,'0'0'0,"21"-21"0,0-21 16,0 20-16,21-20 0,-20 21 0,-1-21 15,0 20-15,21-20 16,-21 21-16,1-21 0,-1 20 0,0 1 0,0 0 16,21 0-16,-20 0 0,-1 21 15,0 0-15,0 0 0,0 21 16,0 0-16,1 0 0,-22 22 15,21 20-15,0-21 0,0 22 0,0-1 16,-21 1-16,0-1 0,0 1 0,21-1 16,-21 1-16,0-22 0,0 22 15,0-22-15,0 0 0,0-20 0,0 20 16,0-21-16,0 0 0,-21 0 0,21 1 16,0-44-1,0 1 1,0-21-16,0 21 15,0 0-15,0-22 0,0 1 0,0 0 16,0-1-16,21-20 0,1-1 0,-1 1 16,0-1-16,21-20 0,-21 20 0,22 1 15,-22-1-15,21 1 0,-21-1 16,22 22-16,-22-1 0,21 1 0,-21 21 16,-21 0-16,22 21 0,-1 0 15,-21 21 1,0 0-16,0 21 0,-21-20 0,21 20 15,-22 0-15,1 1 0,21-1 16,-21 0-16,21 1 0</inkml:trace>
  <inkml:trace contextRef="#ctx0" brushRef="#br0" timeOffset="36425.05">11282 6138 0,'0'0'0,"21"0"0,0 0 0,-21-21 0,0 0 16,21 0-16,0 0 0,-21 0 16,22-22-16,-22 22 0,0 0 15,0-21-15,0 20 0,0-20 16,0 21-16,0-21 0,0 20 0,0 1 16,-22 0-16,1 0 0,0 21 15,0 0-15,0 21 0,-22 0 16,22 0-16,-21 22 0,21-1 0,-22 0 15,1 1-15,0-1 0,-1 0 0,1 1 16,21-1-16,-21 0 0,20 1 16,1-22-16,21 21 0,0-21 0,0 1 15,0-1-15,0 0 0,21-21 0,1 0 16,20 0-16,-21 0 0,21 0 0,1-21 16,-22 21-16,21-21 0,1-1 0,-1 1 15,0 0-15,1 0 16,-1 0-16,-21-22 0,0 22 0,22 0 15,-22-21-15,0-1 0,0 22 0,-21-21 16,21 0-16,-21-1 0,21 1 0,-21 21 16,0 0-16,0-1 0,0 1 15,0 0-15,0 42 16,0 0-16,0 1 0,0-1 16,-21 0-16,21 21 0,-21-21 0,0 22 15,21-1-15,-21-21 0,21 22 16,0-22-16,0 21 0,0-21 0,0 0 15,0 1-15,0 20 0,0-21 16,21 0-16,0-21 0,0 0 16,0 0-16,1 0 0,-1 0 15,0 0-15,0 0 0,21 0 0,-20-21 16,20 0-16,0 0 0,-21 0 0,22-1 16,-22 1-16,21 0 0,-21 0 0,1 0 15,-1 0-15,-21-22 0,0 22 0,0 0 16,0-21-16,0 20 0,0 1 15,0 0-15,-21 0 0,-1 21 0,1 0 16,0 0-16,0 0 0,0 0 0,0 0 16,-1 0-16,1 21 0,21 0 0,0 0 15,0 1-15,0-1 16,0 0-16,0 0 0,21-21 0,1 21 0,-1 0 16,0 1-16,0-1 0,0 0 15,0 0-15,1 0 0,-22 0 0,21 1 16,-21-1-16,21 0 15,-21 0-15,0 0 0,0 0 16,21 1-16,0-22 0,-21 21 0,21-21 16,1 21-16,-1-21 0,21 21 0,-21-21 15,22 0-15,-1 0 0,0 0 0,1 0 16,-1 0-16,0-21 0,1 0 0,-1 21 16,-21-21-16,21-1 15,1 22-15,-22-21 0,21 0 0,-21 0 16,1-21-16,-1 20 0,0 1 0,-21-21 15,0 21-15,0-22 0,21 1 0,-21 21 16,0-21-16,0 20 0,0 1 0,0 0 16,0 0-16,-21 21 0,0 0 15,0 0-15,-1 0 0,1 0 16,0 21-16,0 0 0,0 0 0,0 22 16,-1-22-16,-20 0 0,21 21 0,0-20 15,0 20-15,-1-21 0,1 21 0,0-20 16,21-1-16,0 0 0,0 0 15,0 0-15,0 0 0,0 1 16,0-1-16,21-21 0,0 0 16,1 0-16,-1 0 0,0 0 0,0 0 15,0 0-15,0-21 0,1 21 0,-1-22 16,0 1-16,0 21 0,0-21 16,0 0-16,1 0 0,-1-22 0,0 22 15,-21 0-15,21-21 0,-21 21 0,21-22 16,-21 22-16,0-21 0,0 21 0,0-1 15,0 1-15,0 42 32,0 1-32,0-1 15,0 21-15,0-21 0,0 0 16,-21 22-16,21-22 0,0 21 0,0-21 16,0 1-16,0-1 0,0 0 0,0 0 15,0 0-15,0 0 0,21 1 0,0-22 16,-21 21-16,22-21 0,20 0 15,-21 0-15,0 0 0,0 0 0,22 0 16,-22 0-16,0-21 0,21 21 0,-20-22 16,-1 1-16,0 21 0,0-21 0,0 0 15,-21 0-15,21 0 0,1-1 0,-22 1 16,21 0-16,-21-21 0,0 21 16,0-1-16,0 1 0,21 0 0,-21 0 15,0 42 16,0 0-31,0 0 0,-21 1 0,21-1 16,-21 0-16,21 21 0,0-21 16,0 1-16,0-1 0,0 0 0,0 0 15,0 0-15,0 0 0,21-21 16,0 0-16,0 0 0,0 0 0,0 0 16,1 0-16,20 0 0,-21 0 0,0 0 15,0 0-15,22-21 0,-22 21 16,0-21-16,0 0 0,0 0 15,-21 0-15,22-1 0,-1 1 0,-21 0 16,21 0-16,-21-21 0,0 20 0,0-20 0,21 0 16,-21-22-16,21 22 0,-21-22 15,21 1-15,-21 21 0,22-22 16,-22 1-16,0 20 0,21-20 0,-21 20 16,21 1-16,-21 0 0,0 21 0,0-1 15,0 1-15,0 42 16,-21 1-16,0 20 15,-1 0-15,22 1 0,-21 20 0,0-21 16,0 22-16,21-1 0,0 1 0,-21-1 16,21 1-16,-21-22 0,21 22 15,0-22-15,0 0 0,0 1 0,0-22 16,0 21-16,0-21 0,0 1 0,0-1 16,21 0-16,0 0 0,-21 0 15,21-21-15,0 0 0,0 0 0,1 0 16,-1 0-16,0 0 0,0 0 15,0 0-15,0-21 0,1 21 0,-1-21 16,0 0-16,0 21 0,0-21 16,0-1-16,1 1 0,-22 0 0,21 0 15,-21 0-15,21 0 0,-21-1 0,21 1 16,-21 0-16,0 42 31,0 0-15,-21 1-16,0-1 0,0 0 15,21 21-15,-22-21 0,22 1 0,0-1 16,0 0-16,0 0 0,0 0 16,0 0-16,0 1 0,22-22 15,-1 0-15,0 0 0,0 0 16,21 0-16,-20 0 0,-1 0 16,0 0-16,21 0 0,-21-22 0,1 1 15,-1 21-15,0-21 0,0 0 0,0 0 16,0 0-16,-21-1 0,22 1 0,-1 0 15,-21 0-15,0 0 0,21-22 16,-21 22-16,21 21 0,-21-21 0,0 0 16,0 42-1,0 0 1,0 0-16,-21-21 0,21 22 0,-21-1 16,21 0-16,0 0 0,0 0 0,-21 0 15,21 1-15,0-1 0,0 0 0,0 0 16,0 0-16,0 0 15,21-21-15,0 0 0,0 0 16,0 0-16,0 0 0,1 0 0,-1 0 16,0 0-16,0 0 0,0 0 0,0 0 15,-21-21-15,22 0 16,-22 0-16,0 0 0,0 0 16,0-1-16,0 1 15,0 0-15,0 0 0,-22 0 0,1 21 16,0-21-16,21-1 0,-21 22 0,0 0 15,0 0-15,-1 0 0,1 0 0,0 0 16,0 0 0,42 0-1,0 0 1,0 0-16,1 0 0,-1 0 0,21 0 16,-21 0-16,0 0 0,22-21 15,-22 21-15,21 0 0,-21 0 0,1 0 16,-1 0-16,21 0 0,-21 0 15,0 0-15,1 0 0,-1 0 16,0 21-16,-21 1 16,0-1-16,0 0 0,0 0 15,0 0-15,0 0 0,0 1 16,0-1-16,0 0 0,0 0 16,0 0-16,0 0 0,0 1 0,0-1 15,0 0-15,21 0 0,-21 0 0,0 0 16,0 1-16,21-22 0,-21 21 0,0-42 47,0-1-32,0 1-15,21 0 0,-21 0 16,22 0-16,-1 0 0,0-1 0,-21-20 16,21 21-16,21-21 0,-20 20 0,-1-20 15,21 21-15,-21-21 0,22 20 0,-1-20 16,-21 21-16,21 0 0,1 0 0,-1 21 15,-21 0-15,22 0 0,-22 0 16,0 0-16,0 21 0,0 0 0,0 0 16,-21 0-16,0 0 0,0 1 0,0 20 15,0-21-15,0 0 0,0 22 16,0-22-16,0 0 0,-21 0 0,0 0 16,21 0-16,0 1 0,-21-1 0,0 0 15,21 0-15,0 0 16,-21-21-16,-1 0 15,22-21 1,0 0 0,-21 0-16,0 0 0,21-1 15</inkml:trace>
  <inkml:trace contextRef="#ctx0" brushRef="#br0" timeOffset="36627.93">14922 5630 0,'0'0'0,"-42"0"16,21 0-16,0 0 31,0 0 0,-1 0-15,1 0-1,0 0-15</inkml:trace>
  <inkml:trace contextRef="#ctx0" brushRef="#br0" timeOffset="36823.82">13716 5736 0,'0'0'0,"-21"0"0,42 0 31,0 0-31,0 0 0,22-21 0,-22 21 16,21-21-16,0 21 0,1 0 0,-1 0 16,0 0-16,1-21 0,-22 21 0,21 0 15,-21 0-15,1 0 0,-22-21 16</inkml:trace>
  <inkml:trace contextRef="#ctx0" brushRef="#br0" timeOffset="37005.72">13229 5652 0,'0'0'15,"-42"-22"-15,21 22 0,-22 0 0,1 0 0,21 0 16,0-21-16,-1 21 0,1 0 0,21-21 31,21 21-31,1 0 16,-1-21-16,0 21 0,21-21 15,1 21-15</inkml:trace>
  <inkml:trace contextRef="#ctx0" brushRef="#br0" timeOffset="37495.37">16912 5884 0,'0'0'0,"0"-21"0,0 0 0,0 0 16,0 0-16,-21 21 15,0 0-15,21 21 16,0 0-16,-21 0 0,21 0 0,-22 22 16,22-22-16,0 21 0,0-21 15,-21 22-15,21-22 0,0 0 0,-21 21 16,21-20-16,0-1 0,0 0 0,0 0 16,-21-21-16,21 21 0,-21 0 15,0-21 1,-1 0-16,22-21 0</inkml:trace>
  <inkml:trace contextRef="#ctx0" brushRef="#br0" timeOffset="37676.26">16722 5652 0,'0'-43'0,"0"86"0,0-107 0,0 43 15,0 0-15,0 0 0,0-1 16,-22 1-16,22 42 31,0 1-15,0-1-16,0 0 0,0 0 15,0 0-15</inkml:trace>
  <inkml:trace contextRef="#ctx0" brushRef="#br0" timeOffset="38143.51">17314 5779 0,'-21'0'16,"0"21"-1,0-21-15,21 21 0,-21 0 16,21 0-16,0 0 0,0 1 0,0-1 16,0 0-16,0 0 0,0 0 0,0 0 15,0 22-15,-22-22 0,22 0 16,0 0-16,-21 0 0,21 1 0,0-1 15,-21 0-15,0-21 16,21 21-16,-21-21 16,21-21-16,0 0 15,0 0-15,0-1 0,0 1 16,0 0-16,21-21 0,-21 21 16,21-22-16,21 1 0,-20 0 0,-1-1 15,21 1-15,0 0 0,1 20 16,-1-20-16,0 21 0,1 0 0,-1 0 15,0 21-15,-20 0 0,20 21 16,-21 0-16,21 0 0,-20 0 0,-1 0 16,-21 22-16,0-1 0,21-21 0,-21 22 15,0-1-15,0 0 0,0-21 0,0 22 16,-21-22-16,0 21 0,-1-21 16,22 1-16,-21-1 0,0 0 0,0 0 15,0 0-15,42-21 31,21-21-15,-21 0-16</inkml:trace>
  <inkml:trace contextRef="#ctx0" brushRef="#br0" timeOffset="38420.35">19177 5038 0,'0'0'15,"21"-43"-15,0 1 0,0 21 0,-21 0 16,0 42 0,0 0-16,-21 21 0,0 1 0,21-1 15,-21 22-15,0-1 0,0-21 16,-1 43-16,22-21 0,-21-1 16,0 1-16,0-1 0,0 1 0,0-1 15,21-21-15,0 22 0,-22-22 0,1 1 16,21-1-16,-21-21 0,21 21 0,0-20 15,0-1-15,0 0 0,0 0 0,-21-21 32,0 0-32</inkml:trace>
  <inkml:trace contextRef="#ctx0" brushRef="#br0" timeOffset="39247.36">18436 5736 0,'0'0'0,"-21"-21"0,0 21 0,0-42 15,21 21 1,21 21-16,21 0 0,0-22 0,1 22 16,-1 0-16,22-21 0,-1 21 0,1-21 15,20 0-15,1 21 0,0-21 0,20 0 16,-20-1-16,21 1 0,0 0 16,-22 0-16,1 0 0,-21-22 0,-1 22 15,-21-21-15,1 0 0,-1-1 0,-21 1 16,0 0-16,-21-22 0,0 22 15,0-1-15,0 22 0,-21-21 16,0 21-16,-21 0 0,21 21 0,-1 0 16,1 0-16,-21 21 0,21 0 0,0 21 15,-1 1-15,1-1 0,0 0 16,0 22-16,0-1 0,21-20 0,-21 20 16,21 1-16,0-1 0,0 1 0,-22-1 15,22-21-15,-21 22 0,0-1 0,21-20 16,-21 20-16,0-20 0,21-1 0,-21 0 15,-1-21-15,22 22 0,0-22 16,-21 0-16,0 0 0,21 0 16,0-42 15,0 0-31,21 0 0,-21 0 0,43 0 16,-22-1-16,0-20 0,0 21 15,21-21-15,-20 20 0,-1-20 0,21 21 16,-21 0-16,0 0 0,1-1 0,-22 1 15,21 21-15,0 0 0,-21 21 16,21 1-16,-21-1 0,0 0 16,0 0-16,0 0 0,0 22 15,0-22-15,0 0 0,0 0 0,0 21 16,0-20-16,0-1 0,21 0 0,0 0 16,1-21-16,-1 21 0,0 0 15,0-21-15,21 0 0,1 22 0,-1-22 16,0 0-16,1 0 0,-1 0 15,0 0-15,22 0 0,-22-22 0,22 1 16,-22 0-16,0 21 0,1-42 0,-1 21 16,-21-1-16,22-20 0,-22 21 0,0-21 15,0-1-15,0 1 0,-21 21 0,0-22 16,0 22-16,0 0 0,0 0 16,-21 21-16,0 0 0,0 0 0,0 0 15,-22 21-15,22 0 0,0 0 0,0 22 16,0-22-16,-1 0 0,22 21 15,0-20-15,0-1 0,0 0 16,0 21-16,0-21 0,22 1 0,-1-22 16,0 21-16,21 0 0,-21-21 0,1 0 15,20 21-15,0-21 0,-21 0 0,22 0 16,-1 0-16,0 0 0,1 0 0,-1-21 16,-21 21-16,22-21 0,-22 21 15,0-21-15,0-1 0,0 22 0,-21-21 16,21 0-16,-21 0 0</inkml:trace>
  <inkml:trace contextRef="#ctx0" brushRef="#br0" timeOffset="40259.98">1524 7726 0,'0'0'0,"21"-21"16,0 0-16,-21-1 15,0 1-15,0 0 0,0 0 0,21 0 16,-21-22-16,0 1 0,0 21 15,0-21-15,0-1 0,0 1 0,0 21 16,-21-22-16,0 22 0,0 0 16,0 0-16,-22 0 0,22 21 0,-21 0 15,0 0-15,-1 21 0,1 0 16,0 0-16,-1 22 0,1-1 0,21 21 16,-22 1-16,1-22 0,21 22 15,-21-1-15,20 1 0,22-1 16,0-20-16,0 20 0,0-21 15,0 1-15,0-22 0,22 0 0,20 0 16,-21-21-16,21 0 0,1 0 16,-1 0-16,22-21 0,-22-21 0,21 21 15,-20-1-15,-1-20 0,22 0 16,-22-1-16,0 1 0,1 0 0,-22-1 16,21 1-16,-21 0 0,-21-1 15,21 1-15,-21-21 0,0 20 16,0 22-16,0-21 0,0 21 0,0-1 15,-21 22 1,21 22-16,0 20 0,0-21 0,-21 21 16,21 1-16,0 20 0,-21-20 15,21-1-15,0 0 0,0 1 0,0-1 16,0 0-16,0 1 0,0-22 16,0 0-16,0 0 0,0 0 0,0 0 15,21 1-15,0-22 0,0 0 16,1 0-16,-1-22 15,0 22-15,0-21 0</inkml:trace>
  <inkml:trace contextRef="#ctx0" brushRef="#br0" timeOffset="40656.86">1947 7408 0,'0'-21'0,"0"42"0,-21-63 15,21 21-15,0 0 0,0 0 16,0-1-16,0 1 0,0 0 15,21 21-15,22 0 16,-22 0-16,0 21 0,21 0 16,1 1-16,-1 20 0,-21-21 0,21 21 15,1 1-15,-22-1 0,0 0 16,0 1-16,-21 20 0,0-20 0,0-1 16,0 0-16,0-21 0,-21 22 15,0-1-15,0-21 0,0 22 0,-1-22 16,1 0-16,0-21 0,0 0 15,0 0-15,0 0 16,21-21-16,0 0 0,0-1 16,0 1-16,21-21 0,0 0 0,0-1 15,0 1-15,0 0 0,22-22 16,-22 22-16,21-22 0,-21 1 0,1 20 16,20 1-16,-21 0 0,0-1 15,0 22-15,1 0 0,-22 0 0,21 21 16,-21 21-16,0 0 15,21 0-15,-21 1 0,0-1 16,0 0-16,0 21 0,0-21 0,0 22 16</inkml:trace>
  <inkml:trace contextRef="#ctx0" brushRef="#br0" timeOffset="43608.72">2921 7768 0,'0'0'0,"21"0"0,21-63 16,-20 42-16,-22-1 16,21 1-16,-21-21 0,0 21 15,0 0-15,0-22 0,0 22 16,0-21-16,0 21 0,0-1 0,0 1 16,-21 21-16,-1 0 0,1 0 15,0 21-15,0 1 0,-21-1 16,20 0-16,-20 21 0,21 1 0,-21-22 15,-1 21-15,1 0 0,0 22 16,20-22-16,-20-21 0,21 22 0,0-1 16,21-21-16,0 0 0,0 1 0,21-22 15,0 0-15,21 0 16,-20 0-16,20-22 0,0 1 0,1 0 16,-1 0-16,0 0 0,1 0 15,-1-22-15,0 22 0,-21 0 16,22-21-16,-22 20 0,0-20 0,0 21 15,-21 0-15,0 0 0,21-1 16,-21 1-16,0 0 0,0 42 16,0 0-1,0 1-15,0 20 0,0-21 16,-21 21-16,21 1 0,0 20 0,0-20 16,-21 20-16,21 1 0,0 20 0,0-20 15,-21 20-15,21-20 0,0 21 16,0-22-16,0 22 0,0-22 0,0 22 15,21-22-15,0 22 0,-21 0 16,0-22-16,0 22 0,0-22 0,0 22 16,0-21-16,0-1 0,0 1 15,0-1-15,0 1 0,-21-22 0,21 0 16,-21 1-16,0-1 0,0-21 0,-1 0 16,1-21-16,0 0 0,0 0 15,0 0-15,0 0 0,-1-21 0,1 0 16,0 0-16,21 0 0,0-22 0,-21 1 15,21 0-15,0-22 0,0 1 0,0-1 16,21 1-16,-21-22 0,42-21 16,-20 21-16,-1-20 0,21-1 15,0 0-15,1-21 0,-1 21 0,0-21 16,1 21-16,20-21 0,-20 21 16,20 1-16,-21 20 0,22 0 0,-43 1 15,21 20-15,-20 1 0,-22 20 0,0 1 16,0 0-16,0 20 15,-22 22-15,-20 0 0,21 22 0,-21-22 16,20 21-16,-20 21 0,21-21 16,0 0-16,0 22 0,21-22 0,-22 0 15,22 0-15,0 22 0,22-22 0,-1 0 16,0-21-16,0 21 0,21 0 16,-20-21-16,20 21 0,0-21 15,-21 0-15,22 22 0,-22-22 0,0 0 16,0 0-16,0 21 0,-21 0 15,0 0-15,0 0 16,0 0-16,-21 1 0,0-1 16,21 0-16,-21 0 15,21 0-15,0 0 0,21-21 16,0 0-16,0 0 16,1 0-16,-1 0 0,0 0 15,0 0-15,0-21 0,0 21 0,1-21 16,-1 0-16,0 0 0,0 0 0,0-1 15,-21 1-15,0 0 0,21 0 16,-21-21-16,22 20 0,-22 1 16,0 0-16,0 0 0,0 0 0,21 0 15,-21-1-15,0 44 32,0-1-32,0 0 0,0 0 15,0 21-15,0-20 0,0-1 0,0 0 16,0 0-16,0 21 0,0-20 15,0-1-15,0 0 0,0 0 0,0 21 16,0-20-16,0-1 0,21 0 16,0-21-16,0 0 15,0 0-15,1 0 0,-1-21 16,0 0-16,21 21 0,-21-22 16,1 1-16,-1 0 0,0 0 0,0 0 15,0 0-15,0-22 0,1 22 16,-22 0-16,0 0 0,0-22 0,21 22 15,-21 0-15,0 0 0,0 0 0,0 0 16,0 42 0,-21 0-1,21 21-15,0-21 0,-22 1 16,22-1-16,-21 21 0,21-21 16,-21 22-16,21-22 0,0 0 0,0 21 15,0-21-15,0 1 0,0-1 16,21 0-16,0 0 0,22 0 0,-22-21 15,0 0-15,21 0 0,-20 0 16,20 0-16,0 0 0,1 0 0,-1-21 16,-21 0-16,21 0 0,1 0 0,-22-1 15,0 1-15,0 0 0,0 0 0,1 0 16,-22 0-16,21-22 0,-21 22 16,0 0-16,0-21 0,0 20 0,0-20 15,0 21-15,0 0 0,0 0 0,-21 21 31,21 21-31,0 0 0,-22 0 16,22 0-16,0 0 0,0 22 0,-21-22 16,21 21-16,-21-21 0,0 22 0,21-22 15,0 21-15,0-21 0,-21 1 16,21-1-16,-21 0 0,21 0 0,0 0 16,0-42 15,0 0-31,21 0 0,0 0 15,-21-1-15,21 1 0,0 0 0,-21-21 16,21 21-16,1-22 0,-22 22 0,21 0 16,0-21-16,0 20 15,-21 1-15,21 0 0,0 0 0,1 21 16,-1 0-16,0 21 16,-21 0-16,0 0 15,0 1-15,0-1 0,0 21 16,21-21-16,-21 0 0,0 1 0,21 20 15,-21-21-15,0 0 0,0 0 0,21 1 16,-21-1-16,22 0 0,-22 0 0,21-21 16,0 0-16,0 0 15,0 0-15,-21-21 16,21 21-16,-21-21 0,22 0 0,-1 21 16,-21-22-16,21 1 0,0-21 15,0 0-15,0 20 16,1 1-16,-1 0 0,0-21 0,0 21 15,0-1-15,-21 1 0,21 0 0,1 0 16,-1 0-16,-21 42 31,0 0-31,0 0 0,0 0 0,0 1 16,0-1-16,0 0 0,0 21 0,0-21 16,0 1-16,0-1 0,0 0 0,0 21 15,0-21-15,0 1 0,0-1 16,0 0-16,21 0 0,0-21 0,0 21 15,0-21-15,22 0 0,-22 0 16,21 0-16,1 0 0,-22 0 0,21 0 16,0 0-16,1 0 0,-1-21 15,-21 0-15,22 0 0,-22 21 0,0-21 16,0-1-16,0 1 0,0 0 0,1 0 16,-1 0-16,-21 0 0,0-22 0,0 22 15,0 0-15,0 0 0,0 0 16,0-1-16,0 1 0,-21 21 15,-1 0-15,1 0 16,0 21-16,0-21 0,21 22 0,-21-1 16,0 0-16,-1 0 0,1 0 15,21 0-15,0 1 0,0-1 16,0 21-16,0-21 0,0 0 0,0 1 16,21-1-16,1 0 0,-1 0 15,0-21-15,0 0 0,0 21 0,22-21 16,-22 0-16,21 0 0,0 0 15,-20 0-15,20 0 0,0 0 0,-21-21 16,22 0-16,-1 21 0,-21-21 0,22 0 16,-22-1-16,0 1 0,0 0 0,-21 0 15,0 0-15,21 0 0,-21-1 16,0 1-16,0 0 0,0 0 16,0 42 15,-21-21-31,21 21 0,0 0 0,0 1 15,-21-22-15,0 21 0,0 0 16,21 0-16,0 21 0,-22-20 0,22-1 16,-21-21-16,21 21 0,-21 0 0,21 0 15,0 0-15,0-42 47,0 0-47,21 0 0,0 0 16,1 0-16,-22-1 0,21 1 0,0 0 15,0 0-15,0 0 0,0-22 0,1 22 16,-1 0-16,0 0 16,0-21-16,0 42 0,0-22 0,1 1 15,-1 21-15,0 0 0,0 0 0,0 0 16,0 0-16,-21 21 0,0 1 16,0-1-16,0 0 15,0 0-15,0 0 0,0 0 0,0 1 16,0-1-16,0 0 0,0 0 0,0 0 15,0 0-15,0 1 0,0-1 0,0 0 16,22-21-16,-1 0 0,0 0 16,0 0-16,0 0 0,0 0 15,1 0-15,-1 0 0,0-21 0,0 0 16,0-1-16,0 22 0,1-21 16,-1 0-16,-21 0 0,21 0 0,0 0 15,0-1-15,-21 1 0,21-21 0,1 21 16,-22-22-16,21 1 0,0 0 15,0-1-15,-21 1 0,21 0 0,0-1 16,1 1-16,-1 21 0,-21-21 0,0 20 16,0 1-16,21 21 0,-21 21 31,0 1-31,-21-1 0,21 21 0,-21 0 16,-1-20-16,22 20 0,-21 0 0,0 1 15,0-1-15,0 0 0,0 1 16,21-1-16,-22 0 0,1 1 15,0-22-15,21 21 0,0-21 0,0 22 16,0-22-16,0 0 0,0 0 0,0 0 16,0 0-16,21-21 0,0 0 15,1 0-15,-1 0 0,0 0 0,0 0 16,0-21-16,0 21 0,1-21 16,-1 0-16,0 0 0,0 21 0,0-21 15,-21-1-15,21 1 0,1 0 0</inkml:trace>
  <inkml:trace contextRef="#ctx0" brushRef="#br0" timeOffset="43843.59">7133 7578 0,'0'0'16,"-21"0"-16,0 0 0,21 21 15,21-21 1,0 0-16,0 0 0,22 0 15,-1 0-15,-21 0 0,21 0 0,1 0 16,-1 0-16,-21 0 0,22-21 0,-22 21 16,0 0-16,0 0 15,0 0-15,-21-21 0,0-1 32</inkml:trace>
  <inkml:trace contextRef="#ctx0" brushRef="#br0" timeOffset="45600.11">9673 7472 0,'0'0'0,"0"-64"16,0 43-16,0 0 15,0 0-15,0 0 0,0 0 16,0-22-16,0 22 0,0-21 0,0 21 15,0-1-15,0 1 0,0 0 0,0 0 16,0 0-16,0 42 16,0 0-16,-21 21 15,0 1-15,0 20 16,-1-20-16,22 20 0,-21 1 0,0-1 16,0 1-16,0-1 0,0 1 0,-1-1 15,1 1-15,0-1 0,0 1 0,0-22 16,0 0-16,-1 1 0,1-1 15,0 0-15,0-21 0,0 1 0,0-1 16,-1-21-16,1 21 0,0-21 16,0-21-16,21 0 15,0-1-15,0 1 0,0 0 0,0-21 16,0 21-16,0-22 16,21 1-16,0 0 0,0-22 0,-21 22 0,22-1 15,-1 1-15,-21 21 0,21-21 16,-21 20-16,21-20 0,-21 21 0,21 21 31,0 21-31,-21 0 16,0 0-16,0 1 0,22 20 0,-22-21 15,21 21-15,-21 1 0,0-22 0,0 21 16,21 1-16,0-22 0,0 21 0,-21-21 16,21 22-16,1-22 0,-1 0 15,0-21-15,0 21 0,0 0 0,22-21 16,-22 0-16,21 0 0,-21 0 0,22 0 15,-1-21-15,-21 0 0,21 0 16,1 0-16,-22 21 0,21-43 0,-21 22 16,1 0-16,-1 0 0,0 0 15,0-22-15,0 22 0,0-21 0,1 21 16,-22-22-16,0 22 0,0-21 0,21 21 16,-21-1-16,0 1 0,0 0 15,0 42 1,0 0-16,0 1 15,0-1-15,-21 0 0,21 0 0,-22 0 16,22 22-16,0-22 0,-21 21 0,21-21 16,0 0-16,0 22 0,0-22 15,0 0-15,0 0 0,0 0 0,21 1 16,1-22-16,-1 21 0,0-21 16,0 0-16,0 0 0,22 0 0,-22 0 15,0 0-15,21-21 0,-21 21 0,22-22 16,-22 1-16,21 0 0,-21 0 0,22 0 15,-22 0-15,21-22 0,-21 22 0,1 0 16,20-21-16,-21-1 0,0 22 16,0-21-16,1 21 0,-22-1 15,0 1-15,0 0 0,-22 21 16,22 21 0,0 0-16,0 1 0,-21-1 15,21 0-15,0 0 0,0 0 0,0 0 16,0 1-16,0-1 0,0 0 0,0 0 15,0 0-15,0 0 0,0 1 16,21-1-16,-21 0 0,0 0 16,0 0-16,22-21 0,-22 21 0,-22-21 31,1 0-15,0 0-16,0-21 15,0 21-15,21-21 0,0 0 16,-21 21-16,21-21 0,-22 0 0,1-1 15,21 44 32,0-1-47,21 0 16,1 0-16,-1-21 0,0 21 0,0-21 16,0 0-16,0 21 0,1-21 15,-1 0-15,21 0 0,-21 0 0,22 0 16,-1 0-16,0 0 0,-21 0 0,22-21 15,-1 21-15,0-21 0,1 0 0,-1 21 16,-21-21-16,0 0 0,22-1 0,-22 1 16,0 0-16,0 0 0,0-21 0,1 20 15,-1-20-15,-21 0 16,21-1-16,0 1 0,0 0 0,-21-1 16,21-20-16,1 21 0,-22-22 0,0 22 15,21-1-15,-21 1 0,21 0 0,-21 21 16,0-22-16,0 22 0,0 42 31,0 0-31,0 1 0,-21-1 0,0 21 16,-1 0-16,22 1 0,-21-1 0,0 0 15,21 1-15,-21-1 0,0 22 0,21-22 16,0 0-16,-21 1 0,-1-1 0,22 0 16,0 1-16,-21-22 0,21 21 0,0 0 15,0-20-15,0 20 16,0-21-16,21 0 0,1 0 0,-1 1 15,0-1-15,0-21 0,0 21 0,0-21 16,22 0-16,-22 0 0,21 0 0,-21 0 16,22 0-16,-22-21 0,0 21 0,21-21 15,-20 21-15,-1-22 0,0 1 0,0 0 16,0 21-16,0-21 0,-21 0 0,0 0 16,0-1-16,0 1 0,0 0 0,0 0 15,0 0-15</inkml:trace>
  <inkml:trace contextRef="#ctx0" brushRef="#br0" timeOffset="45831.98">11578 7578 0,'0'0'0,"21"-21"16,0 21-16,1 0 15,-1 0-15,0-22 0,0 22 16,21 0-16,-20-21 0,-1 21 0,21-21 15,-21 21-15,22 0 0,-22-21 0,0 21 16,0 0-16,0 0 0,-21-21 16,-21 21 15,0 0-31,0 0 16,0 0-16</inkml:trace>
  <inkml:trace contextRef="#ctx0" brushRef="#br0" timeOffset="46044.4">10604 7260 0,'-21'0'16,"42"0"-16,-63 0 0,42-21 0,0 42 78,21-21-62,0 0-16,1 21 0,-1-21 0</inkml:trace>
  <inkml:trace contextRef="#ctx0" brushRef="#br0" timeOffset="46504.14">12700 7176 0,'0'-22'31,"0"1"16,-21 21-31,21-21 0,0 0-1,0 0 1,0 0-1,0 42 17,0 0-32,0 0 0,-21 0 15,21 0-15,0 22 0,0-22 0,-22 0 16,22 0-16,-21 0 0,0 1 0,21-1 16,0 0-16,-21 0 0,0-21 31</inkml:trace>
  <inkml:trace contextRef="#ctx0" brushRef="#br0" timeOffset="46704.02">12785 7176 0,'0'-22'0,"0"44"0,0-65 31,0 64-16,0 1 1,0-1-16,0 0 16,-22 0-16,22 0 0,-21 0 0,21 1 15,0-1-15,-21 0 0,0 0 16,0 0-16,21 0 0,0 1 16</inkml:trace>
  <inkml:trace contextRef="#ctx0" brushRef="#br0" timeOffset="51588.15">4360 10732 0,'0'-22'47,"0"1"-47,0 0 15,0 0 1,0 0-16,0 0 0,0-1 15,21 1-15,-21 0 16,0 0-16,0 0 0,0 0 0,0-1 16,0 1-16,22 0 0,-22 0 0,0 0 15,0 0-15,21-1 16,-21 1-16,0 0 16,0 0-16,0 42 31,0 0-31,0 0 15,0 1-15,0 20 0,0-21 16,0 21-16,0 1 0,0-1 0,0 0 16,0 1-16,0-1 0,0 22 0,0-22 15,0 0-15,0 1 0,-21-1 16,21 0-16,-22 1 0,1-22 0,21 21 16,-21 0-16,21-20 0,-21 20 0,21-21 15,0 0-15,-21 0 16,21 1-16,0-1 0,-21-21 0,21 21 15,0-42 17,0 0-17,21-1-15,0 22 0,0-21 16,0 0-16,0 0 0,1 0 16,-1 0-16,0 21 0</inkml:trace>
  <inkml:trace contextRef="#ctx0" brushRef="#br0" timeOffset="52031.9">4911 10922 0,'0'21'15,"0"0"1,21-21 15,0 0-15,0 0-16,-21-21 31,0 0-15,0 0-16,0 0 15,-21 21 1,0 0-16,0 0 15,-1 0-15,1 0 0,21 21 16,0 0-16,-21-21 0,21 21 0,0 0 16,0 1-1,21-22 17,0 0-32,1 0 15,-1 0-15,0 0 47</inkml:trace>
  <inkml:trace contextRef="#ctx0" brushRef="#br0" timeOffset="53231.78">6350 10012 0,'0'0'0,"-21"0"16,21-21-1,0 0 1,-21 21-16,21-22 0,-22 22 15,22-21-15,0 0 32,0 0-17,0 0 17,0 0-1,22 21-31,-1 0 15,0 0 1,0 0-16,0 0 0,0 21 16,1 0-16,20 0 0,-21 21 0,21-20 15,1 20-15,-22 0 0,21 1 0,1 20 16,-1-21-16,-21 22 0,21-1 16,-20 1-16,-1-22 0,0 22 0,0-1 15,-21-20-15,0-1 0,0 0 16,0 1-16,0-1 0,0 0 0,0-21 15,0 1-15,0-1 0,0 0 16,0 0-16,0-42 31,0 0-31,0-22 16,0 22-16,0-21 0,21 0 0,0-1 16,1-20-16,-22-1 0,21 1 0,0-1 15,21 1-15,-21-1 0,1-20 0,-1 20 16,0 1-16,0-1 15,0 22-15,0-22 0,1 22 0,-1-22 0,0 43 16,-21-21-16,0 21 0,0 0 16,0-1-16,0 44 31,0-1-31,0 0 0,0 21 0,0-21 16,21 22-16,-21-22 0,21 21 15,-21 1-15,21-22 0,1 21 0</inkml:trace>
  <inkml:trace contextRef="#ctx0" brushRef="#br0" timeOffset="55911.7">7789 10541 0,'0'0'0,"21"0"0,1 0 0,-1-21 15,0 21-15,0-21 0,-21 0 0,21-1 16,0 1-16,-21 0 0,0 0 0,0 0 15,0 0-15,0-22 0,0 22 16,0 0-16,-21 0 0,0 0 0,-21 21 16,21-22-16,-1 1 0,-20 21 0,21 0 15,0 0-15,-22 0 0,22 0 16,-21 0-16,21 21 0,0 22 0,-1-22 16,-20 21-16,21 1 0,0-1 0,0 0 15,21 1-15,0-1 0,-22 0 16,22 1-16,0-1 0,0-21 15,0 21-15,22-20 0,-1-1 16,0-21-16,21 0 0,-21 0 0,1 0 16,20 0-16,-21 0 0,21-21 15,-20-1-15,20 22 0,-21-21 0,21 0 16,-20-21-16,-1 21 0,0-1 0,0 1 16,-21-21-16,0 0 0,21 20 0,-21-20 15,0 0-15,0 21 0,0-22 16,0 22-16,0 0 0,0 0 0,0 0 15,0 42 17,-21 0-32,21 0 0,0 0 15,0 22-15,-21-22 0,21 21 0,-21 0 16,21-20-16,0 20 0,0 0 0,0-21 16,0 22-16,0-22 0,0 0 15,0 0-15,21 0 0,0-21 0,0 0 16,22 0-16,-22 0 0,21 0 0,-21 0 15,22 0-15,-1-21 0,-21 21 16,21-21-16,1 0 0,-22 0 0,21 0 16,-21-22-16,1 22 0,-1-21 0,0 21 15,0-22-15,0 22 0,-21-21 16,0 21-16,0-22 0,0 22 16,0-21-16,0 21 0,0-1 15,-21 1-15,0 21 0,0 0 16,0 0-16,21 21 0,-22 1 15,22-1-15,0 21 16,0-21-16,0 0 0,0 1 0,0 20 16,22-21-16,-22 0 0,21 22 0,-21-22 15,0 0-15,21 21 0,-21-21 0,21 1 16,0-1-16,-21 0 0,0 0 16,21 0-16,1 0 0,-1 1 15,0-22-15,0 0 0,0 0 16,0 0-16,22 0 0,-22 0 0,21 0 15,1 0-15,-1 0 0,21-22 16,-20 22-16,-1-21 0,0 0 0,1 0 16,-1 0-16,-21 0 0,22-1 0,-22-20 15,0 21-15,0-21 0,-21-1 0,0 1 16,0 21-16,0-22 0,0 1 16,0 0-16,0 21 0,0-22 0,-21 22 15,21 0-15,-21 21 0,0 0 16,-1 0-16,1 0 0,0 0 0,-21 0 15,21 21-15,-1 21 0,-20-20 0,21 20 16,0 0-16,0 1 0,-1-1 16,1 0-16,0 1 0,21-1 0,0 0 15,0 1-15,0-22 0,0 0 16,0 0-16,21 0 0,0 0 0,1 1 16,-1-22-16,0 0 0,21 0 0,-21 0 15,1 0-15,-1 0 0,0-22 0,0 1 16,21 21-16,-20-21 0,-22 0 15,21 0-15,0 0 0,0-1 0,-21-20 16,21 21-16,-21-21 0,0 20 0,0-20 16,0 0-16,21 21 0,-21-22 0,0 22 15,0 0-15,0 0 0,0 42 32,0 21-17,0-21-15,0 1 0,0 20 0,0-21 16,0 21-16,0-20 0,0 20 15,0-21-15,0 0 0,0 0 0,22 1 16,-22-1-16,21 0 0,0 0 0,0-21 16,0 0-16,0 0 0,1 0 0,20 0 15,-21 0-15,0 0 0,22 0 0,-22-21 16,0 21-16,21-21 0,-21 0 16,1-1-16,-1 1 0,0 0 0,0 0 15,-21 0-15,21 0 0,-21-1 0,0-20 16,21 21-16,-21 0 0,0 0 15,0-1-15,0 1 0,0 42 32,0 1-32,0 20 0,-21-21 15,21 0-15,0 22 0,0-22 0,0 0 16,0 0-16,0 21 0,0-20 16,0-1-16,0 0 0,0 0 0,0 0 15,21-21-15,1 0 0,-1 21 16,0-21-16,0 0 0,0 0 15,0 0-15,1 0 0,20-21 0,-42 0 16,21 21-16,0-21 16,0 0-16,1 0 0,-1-22 0,0 22 15,0-21-15,-21-1 0,21 1 0,0 0 16,1-1-16,-1 1 0,0-21 0,0 20 16,0 1-16,-21-22 0,21 22 15,-21-21-15,22 20 0,-22 1 0,0 0 16,0-1-16,0 22 0,21-21 0,-21 21 15,0 42 1,0 0 0,0 21-16,-21 1 0,-1-1 15,22 0-15,-21 22 0,0-22 0,21 0 0,-21 22 16,21-22-16,0 22 0,0-22 16,0 0-16,0 1 0,0-1 15,0 0-15,0-20 0,0 20 0,0-21 16,0 21-16,0-20 0,21-1 0,0-21 15,0 21-15,1-21 0,-1 0 0,0 0 16,0 0-16,0 0 0,0 0 16,1-21-16,-1 21 0,0-21 0,0-1 15,0 1-15,0 0 0,1 0 16,-1 0-16,0-22 0,0 22 0,-21 0 0,0-21 16,21 21-16,-21-1 0,21 1 15,-21 42 16,0 1-31,0-1 0,0 0 16,0 21-16,-21-21 0,21 1 0,0-1 16,-21 0-16,21 0 0,0 0 15,0 0-15,0 1 0,0-1 0,0 0 16,21-21-16,0 21 0,22-21 16,-22 0-16,0 0 0,0 0 0,22 0 15,-22 0-15,0 0 0,0-21 0,0 21 16,0-21-16,1 21 0,-1-21 15,0-1-15,0 1 0,0 0 16,-21 0-16,0-21 0,21 20 0,-21-20 16,22 21-16,-22 0 0,0 0 0,0-1 15,0 1-15,-22 42 32,22 1-32,-21 20 0,21-21 15,0 0-15,-21 22 0,21-22 0,-21 0 16,21 21-16,0-21 0,0 1 0,0-1 15,0 0-15,0 0 0,0 0 16,21-21-16,0 0 0,0 0 16,1 21-16,-1-21 0,0 0 0,0 0 15,0 0-15,0 0 0,1 0 0,-1-21 16,0 21-16,0-21 0,0 0 16,-21 0-16,0 0 0,0-1 15,0 1-15,0 0 16,0 0-16,0 0 0,-21 0 0,0-1 15,0 1-15,0 0 0,-1 0 0,1 21 16,21-21-16,-21 0 0,0 21 0,21-22 16,0 1-1,0 0 1,21 0-16,0 21 0,0 0 16,1-21-16,-1 21 0,21 0 0,-21-21 15,0 21-15,22 0 0,-22 0 0,0 0 16,21 0-16,-20 0 15,-1 0-15,21 0 0,-21 0 0,0 21 16,1 0-16,-1 0 0,0 0 0,-21 0 16,0 1-16,21-1 0,-21 0 0,0 21 15,0-21-15,0 1 0,0-1 0,0 21 16,0-21-16,0 0 0,0 1 16,0-1-16,0 0 0,0 0 0,0 0 15,0 0-15,0 1 16,0-44 15,0 1-15,0 0-16,0 0 15,0 0-15,21 0 0,-21-1 0,0 1 16,21-21-16,1 21 0,-1-22 0,0 1 16,0 21-16,0-21 0,0-1 0,22 22 15,-22-21-15,21 21 0,-21-1 0,22 1 16,-22 21-16,21 0 0,-21 0 15,22 0-15,-22 0 0,0 21 0,0 1 16,0-1-16,1 0 0,-1 0 0,-21 21 16,0-20-16,0 20 0,0-21 0,0 21 15,0-20-15,-21 20 0,21-21 16,-22 0-16,1 0 0,0 1 0,21-1 0,-21 0 16,21 0-16,-21 0 15,0-21-15,21 21 0,0-42 47,0 0-47,0 0 0,0 0 16,0 0-16</inkml:trace>
  <inkml:trace contextRef="#ctx0" brushRef="#br0" timeOffset="56124.58">11620 9948 0,'0'0'0,"-21"0"0,0 0 0,21-21 16,-21 21-16,0 0 0,0 21 78,-1-21-78</inkml:trace>
  <inkml:trace contextRef="#ctx0" brushRef="#br0" timeOffset="56320.46">10393 10160 0,'0'0'15,"-43"0"-15,43 21 0,-21-21 0,42 0 31,1 0-31,-1 0 0,0 0 0,0-21 16,0 21-16,22 0 0,-22-21 0,0 21 16,21 0-16,-21-21 0,1 21 15,-22-21-15,0-1 16,0 1-16</inkml:trace>
  <inkml:trace contextRef="#ctx0" brushRef="#br0" timeOffset="56499.36">9737 10012 0,'0'0'0,"-64"0"15,43 21-15,0-21 16,42 0 15,0 0-15,0 0-16,22 0 0,-22-21 15</inkml:trace>
  <inkml:trace contextRef="#ctx0" brushRef="#br0" timeOffset="56952.21">13441 10202 0,'0'0'0,"-21"0"16,-1 0-1,1 22-15,0-22 0,21 21 0,-21 0 16,0 0-16,0 0 0,-1 0 0,22 1 15,0-1-15,-21 0 0,21 0 0,-21 0 16,21 0-16,0 1 0,0-1 16,0-42 15,21-1-31</inkml:trace>
  <inkml:trace contextRef="#ctx0" brushRef="#br0" timeOffset="57128.11">13441 9948 0,'0'0'0,"-43"-42"15,22 42-15,0 0 16,0 0 0,0 0-16,21 21 0,0 0 15,0 1-15,0-1 0,21-21 16,0 21-16,0 0 0,0 0 15</inkml:trace>
  <inkml:trace contextRef="#ctx0" brushRef="#br0" timeOffset="57571.86">13864 10139 0,'-21'0'15,"0"21"-15,0-21 16,21 21-16,-22 0 15,22 1-15,-21-1 0,21 0 16,0 0-16,0 0 0,0 0 0,0 1 16,0-1-16,0 0 0,0 0 0,0 0 15,0 0-15,0 1 0,0-1 16,0 0-16,-21-21 31,0-21-15,21 0-16,0-1 15,0 1-15,0 0 0,0-21 0,0 21 16,0-22-16,0 22 0,21-21 0,0 21 16,0-22-16,1 22 0,-1-21 0,21 21 15,-21-22-15,22 22 0,-1 21 16,0-21-16,1 21 0,-22 0 0,21 0 16,0 0-16,1 21 0,-22 0 0,21 0 15,-21 1-15,1 20 0,-22-21 0,0 21 16,0-20-16,0 20 0,0 0 15,0-21-15,-22 22 0,1-1 0,0-21 16,0 22-16,0-22 0,0 0 16,21 0-16,-22 0 0,1 0 0,21-42 31</inkml:trace>
  <inkml:trace contextRef="#ctx0" brushRef="#br0" timeOffset="57979.64">15663 9567 0,'0'0'0,"21"-21"0,-21 0 0,22 0 0,-1 21 0,0-21 16,-21 42-1,0 0 1,-21 0-16,0 22 0,-1-1 0,22 0 15,-21 22-15,0-22 0,0 22 16,0-22-16,0 21 0,-1-20 0,22-1 16,-21 0-16,0 1 0,0-1 0,0 0 15,21-20-15,0-1 0,-21 21 0,21-21 16,-22 0-16,22 1 0,0-1 16,0-42-1</inkml:trace>
  <inkml:trace contextRef="#ctx0" brushRef="#br0" timeOffset="58572.25">15049 10033 0,'0'0'0,"-21"0"0,0 0 0,21-21 0,0 0 16,21 21 0,22-21-16,-1 21 0,0 0 15,1-22-15,20 22 0,-21 0 0,43-21 16,-21 0-16,-1 21 0,22-21 0,-22 0 15,22 0-15,-22-1 0,1 1 16,-22 0-16,22 0 0,-22 0 0,0 0 16,-20-22-16,-1 22 0,0-21 15,-21 21-15,21-22 0,-21 22 0,0 0 16,0-21-16,0 20 0,-21 1 16,0 21-16,0 0 0,-1 0 15,1 21-15,21 1 0,-21-1 0,0 0 16,21 21-16,-21 1 0,21-1 15,-21 21-15,-1-20 0,22-1 0,-21 22 16,21-22-16,-21 0 0,0 1 0,21-1 16,0 0-16,-21 1 0,0-1 0,-1-21 15,22 0-15,-21 22 0,21-22 16,0 0-16,0 0 0,-21 0 16,21-42 15,0 0-31,21 0 0,0 21 15,-21-21-15,22-1 0,-1-20 0,0 21 16,0 0-16,0 0 0,0-1 0,22-20 16,-22 21-16,21 0 0,-21 21 0,22-21 15,-22 21-15,21 0 0,-21 0 16,22 0-16,-22 0 0,0 21 0,0-21 16,0 21-16,-21 0 0,0 0 0,0 0 15,0 1-15,0-1 0,0 0 16,0 0-16,0 0 0,0 0 0,-21 1 15,0-1-15,0 0 0,0 0 16,21 0-16,-21-21 0,21 21 16,21-21-1,0-21 1,0 0-16,0 21 0</inkml:trace>
  <inkml:trace contextRef="#ctx0" brushRef="#br0" timeOffset="58924.05">16616 10033 0,'21'0'31,"0"0"-31,0 0 0,0 0 16,1 0-16,-1 0 0,21 0 0,-21 0 15,22-21-15,-22 0 0,0 21 16,21-21-16,-21-1 0,1 1 0,-1 0 15,-21 0-15,0 0 0,21 0 0,-21-1 16,0 1-16,-21 21 16,0 0-16,-22 0 0,22 0 15,-21 21-15,21 22 0,-22-22 16,1 21-16,21-21 0,-22 22 16,22-22-16,0 21 0,0-21 0,0 22 15,21-22-15,0 0 0,0 0 0,0 0 16,0 1-16,21-1 0,0-21 0,0 21 15,0-21-15,1 0 0,20 0 0,-21 0 16,21 0-16,-20 0 0,20 0 0,-21-21 16,21 0-16,-20-1 0,20 1 0,-21 0 15</inkml:trace>
  <inkml:trace contextRef="#ctx0" brushRef="#br0" timeOffset="60649.53">17928 10181 0,'21'0'0,"0"0"16,1 0-16,20-21 0,-21 0 0,0 21 15,22-21-15,-22 0 0,0-1 16,21-20-16,-21 21 0,1 0 0,-1-22 15,0 22-15,0-21 0,-21 0 0,21-1 16,0-20-16,-21 20 0,0-20 0,22 21 16,-22-22-16,21 22 0,-21-22 0,0 22 15,0 0-15,0-1 0,0 1 16,0 0-16,0-1 0,-21 22 16,-1 0-16,1 21 0,0 0 0,0 0 15,-21 0-15,20 21 0,-20 0 0,0 0 16,21 22-16,-22 20 0,1-20 0,21 41 15,0-20-15,-22-1 0,22 22 16,21-22-16,-21 1 0,21-1 0,0 1 16,0-1-16,0-20 0,0-1 0,0 0 15,0 1-15,21-1 0,0-21 0,0 0 16,1 1-16,-1-1 0,21 0 0,-21-21 16,22 0-16,-1 0 0,-21 0 15,21 0-15,1 0 0,-1-21 0,0 0 16,1-1-16,-1 1 0,-21 0 15,22 0-15,-22 0 0,0 0 0,0-22 16,0 22-16,0-21 0,-21-1 0,22 22 16,-22-21-16,0 21 0,0-22 0,0 22 15,0 0-15,-22 21 16,1 0-16,0 21 0,21 0 16,-21 1-16,0 20 0,0-21 0,-1 21 15,1-20-15,0 20 0,0 0 0,21-21 16,0 22-16,0-22 0,0 21 0,0-21 15,0 1-15,21-1 0,0 0 0,22 0 16,-22-21-16,21 0 0,-21 0 16,22 0-16,-1 0 0,0 0 0,1 0 15,-1 0-15,0-21 0,1 0 16,-22 0-16,21 21 0,-21-22 0,0 1 16,22 0-16,-22 0 0,-21-21 0,21 20 15,0 1-15,-21 0 0,0-21 0,0 21 16,0-1-16,0 1 0,0 42 31,0 1-31,-21-1 16,21 21-16,0-21 0,-21 0 0,0 1 15,0-1-15,21 0 0,-22 0 0,1 0 16,21 0-16,0 1 0,-21-1 16,0 0-16,21-42 31,21 21-16,0-21-15,0-1 0,1 22 16,-1-21-16,0 0 0,-21 0 0,42 0 16,-21 0-16,1-1 0,-1 1 0,0 0 15,0 0-15,0 0 0,0 21 16,1 0-16,-22 21 16,0 0-16,0 0 0,0 0 15,0 1-15,0-1 0,0 0 16,0 0-16,0 0 0,0 0 15,0 1-15,0-1 0,21-21 0,-21 21 16,21 0-16,0-21 0,0 21 0,22-21 16,-22 0-16,0 0 0,21 0 15,1 0-15,-1 0 0,0 0 0,1 0 16,-1-21-16,0 21 0,1-21 0,20 0 16,-42 21-16,22-21 0,-1-1 15,-21 1-15,0 0 0,0 0 0,1 0 16,-22-22-16,21 22 0,-21 0 15,0 0-15,0-21 0,0 20 0,0 1 16,0 0-16,-21 21 0,-1 0 0,1 0 16,0 0-16,0 0 0,-21 0 0,20 21 15,1 0-15,-21 1 0,21-1 16,-22 0-16,22 0 0,0 0 0,0 0 16,0 1-16,0-1 0,-1 0 0,22 0 15,0 0-15,0 0 0,0 1 0,0-1 16,22-21-16,-1 0 0,0 21 0,21-21 15,-21 0-15,22 0 0,-22 0 0,21 0 16,-21 0-16,22-21 0,-22 0 16,0 21-16,0-22 0,0 22 15,1-21-15,-1 0 0,0 0 0,-21 0 16,0 0-16,21-1 0,-21 1 16,0 0-16,0 42 31,0 0-31,-21 1 15,0-1-15,21 0 0,-21 0 16,21 21-16,-22-20 0,1 20 0,0 0 16,21 1-16,-21-1 0,0 0 0,21 22 15,0-22-15,-21 22 0,21-22 0,-22 0 16,22 22-16,0-22 0,0 22 0,-21-22 16,21 21-16,0-20 0,0-1 15,0 22-15,0-22 0,-21 0 0,21 1 16,-21 20-16,0-42 0,21 22 0,-21-1 15,-1-21-15,1 21 0,0-20 0,0-22 16,0 21-16,0 0 0,-1-21 16,-20 0-16,21 0 0,0 0 0,0 0 15,-1 0-15,1 0 0,0 0 0,0 0 16,0-21-16,0 0 0,-1 21 0,1-22 16,0 1-16,0 21 0,0-21 0,0 0 15,21 0-15,0 0 0,-22 21 0,22-22 16,0 1-16,0 0 0,0 0 0,22 0 15,-1-22-15,0 22 0,0 0 16,21-21-16,1-1 0</inkml:trace>
  <inkml:trace contextRef="#ctx0" brushRef="#br0" timeOffset="60951.31">20701 9313 0,'0'0'0,"-21"-63"15,0 63 1,-1 21-16,1 21 16,21-20-16,-21 20 0,0 0 15,0 1-15,0 20 0,21-21 0,-22 22 16,1-1-16,0 1 0,0-22 0,0 1 15,0 20-15,21-42 0,0 22 0,-22-1 16,22-21-16,-21 0 0,21 0 0,-21 1 16,21-1-16,0 0 0,-21-21 31</inkml:trace>
  <inkml:trace contextRef="#ctx0" brushRef="#br0" timeOffset="61567.96">20087 9843 0,'0'0'0,"-21"-22"0,21 1 31,21 21-31,21 0 16,-20 0-16,20 0 0,0 0 16,22-21-16,-1 21 0,1 0 0,20 0 15,-20-21-15,-1 21 0,22-21 0,-21 0 16,-1 21-16,-21-22 0,1 1 0,-1 0 15,0 0-15,-20-21 0,-1 20 16,0-20-16,-21 21 0,0-21 16,0 20-16,0-20 0,0 21 0,0 0 15,0 0-15,0-1 0,0 1 0,-21 21 16,0 0-16,-1 0 0,1 0 16,0 21-16,0-21 0,0 43 15,0-22-15,-1 0 0,22 21 0,-21 1 16,0-1-16,0 22 0,21-22 0,-21 0 15,21 22-15,-21-22 0,-1 0 0,22 1 16,0-1-16,-21 0 0,21 1 0,-21-22 16,0 21-16,21-21 0,0 1 15,0-1-15,0 0 0,-21 0 0,21-42 47,21 0-47,0 0 16,-21-1-16,21 1 0,0 0 0,1 0 15,20-21-15,-21 20 0,21-20 16,-20 21-16,20-21 0,-21 20 0,21-20 16,1 21-16,-22 0 0,21 21 0,-21 0 15,1 0-15,-1 0 0,0 0 0,0 21 16,-21 0-16,21 21 0,-21-20 16,0-1-16,0 21 0,0-21 0,0 0 15,0 22-15,0-22 0,-21 0 16,0 0-16,0 0 0,21 1 0,-21-1 15,-1 0-15,22 0 0,-21-21 16,0 21-16,0-21 31,0 0-31,0 0 16</inkml:trace>
  <inkml:trace contextRef="#ctx0" brushRef="#br0" timeOffset="62623.9">4657 12192 0,'0'0'0,"-43"-21"0,22 21 0,0 0 0,0 0 16,0 0-16,-1-21 0,1 21 0,0 0 16,0-21-16,0 21 0,21-22 15,0 1-15,0 0 0,0 0 16,0 0-16,0 0 0,0-1 15,21 22-15,0-21 0,0 21 16,0 0-16,1 0 0,-1 0 0,21 0 16,-21 21-16,0 1 0,22 20 0,-22 0 15,0 1-15,0-22 0,0 21 16,-21 0-16,0 1 0,0-1 16,0 0-16,0 1 0,0-1 0,-21 0 15,0-20-15,-21 20 0,21-21 0,-22 21 16,22-20-16,-21-1 0,21 0 15,-22 0-15,1 0 0,21-21 0,0 0 16,-22 21-16,22-21 0,0 0 0,0 0 16,0 0-16,21-21 0,-22 0 15,22 0-15,-21 21 0,21-21 0,0-22 16,0 22-16,0 0 0,0 0 0,0 0 16,0-22-16,0 22 0,0 0 15,0 0-15,0 0 0,21 0 0,1-1 16,-1 22-16,0 0 15,0 0-15,-21 22 0,21-1 16,0 0-16,1 0 0,-22 0 16,0 22-16,21-22 0,-21 0 0,0 21 15,21-21-15,-21 22 0,0-22 0,0 0 16,0 0-16,0 22 0,0-22 16,0 0-16,0 0 0,21-21 15,0 0-15,0 0 16,1 0-16,-1 0 0</inkml:trace>
  <inkml:trace contextRef="#ctx0" brushRef="#br0" timeOffset="62800.81">5143 12467 0,'0'0'0,"22"0"15,-1 0-15,0 0 63,0 0-63,-21-21 15</inkml:trace>
  <inkml:trace contextRef="#ctx0" brushRef="#br0" timeOffset="63495.93">7175 12002 0,'0'0'0,"0"-43"0,22 22 15,-22 0-15,0-21 0,0 20 0,0 1 16,0 0-16,0 0 15,0 0-15,0 0 0,0-1 0,-22 22 16,1 0-16,0 0 0,0 0 16,0 0-16,0 22 0,-1-1 15,-20 21-15,21 0 0,0 1 0,-22 20 16,22 1-16,0-1 0,0 1 0,-21 20 16,20-20-16,1-1 0,0 1 0,21-1 15,-21 1-15,21-22 0,0 22 16,0-22-16,0 0 0,0 1 0,21-22 15,0 21-15,0-21 0,1-21 0,20 22 16,0-22-16,1 0 0,-22 0 0,42-22 16,-20 22-16,-1-21 15,0 0-15,1-21 0,-1 21 0,0-22 16,1 1-16,-1 21 0,0-22 0,1 1 16,-22 0-16,21-1 0,-21 1 0,-21-21 15,0 20-15,0 1 0,0-22 16,0 22-16,0-21 0,-21-1 0,-21 22 15,21-1-15,-1 1 0,1 0 0,-21-1 16,21 22-16,-22 0 0,1 0 16,21 0-16,-21 21 0,-1 0 0,22 0 15,-21 21-15,21 0 0,-22 0 0,22 0 16,0 22-16,0-1 0,0 0 0,-1 1 16,22-1-16,0 0 0,0 1 15,0-1-15,0 0 0,22-20 0,-1 20 16,21-21-16,0 0 0</inkml:trace>
  <inkml:trace contextRef="#ctx0" brushRef="#br0" timeOffset="63915.3">7832 12340 0,'0'0'0,"0"-42"16,0 21-16,0 0 15,0-1-15,21 22 16,0 0-16,0 0 0,0 0 16,0 0-16,1 0 0,20 22 0,-21 20 15,0-21-15,22 0 0,-22 22 0,0-1 16,-21-21-16,21 21 0,-21-20 16,0 20-16,0 0 0,0-21 0,0 22 15,0-22-15,0 0 0,-21 21 0,0-20 16,21-1-16,-21-21 0,-1 21 0,1-21 15,21 21-15,-21-21 16,0 0-16,21-21 0,0 0 16,0 0-16,0-1 0,0 1 0,0 0 15,21-21-15,0 21 0,0-22 16,1 22-16,-1-21 0,0-1 16,0 1-16,0 21 0,0-21 0,22-1 15,-22 22-15,0-21 0,0 21 0,0-1 16,1 22-16,-1 0 0,0 0 15,0 0-15,0 0 16,0 22-16,1-1 0,-22 0 16,0 0-16,21 0 0</inkml:trace>
  <inkml:trace contextRef="#ctx0" brushRef="#br0" timeOffset="64512.16">9059 12637 0,'21'-22'0,"-42"44"0,42-65 0,1 43 16,-22-21-16,0 0 0,0 0 0,0 0 15,0-1-15,-22 1 16,1 0-16,0 0 0,0 0 0,0 0 16,0-1-16,-22 22 0,22 0 0,-21 0 15,21 0-15,-22 0 0,22 0 0,-21 0 16,21 22-16,-22-1 0,22 0 0,-21 0 15,21 21-15,-22-20 0,22-1 16,0 21-16,0-21 0,21 22 16,0-1-16,-21-21 0,21 21 0,0-20 15,0-1-15,0 21 0,21-21 16,0 0-16,0-21 0,0 0 16,22 0-16,-22 0 0,21 0 0,0 0 15,1-21-15,-22 0 0,21 0 0,1 0 16,-1 0-16,-21-22 0,21 22 0,-20 0 15,20-21-15,-21 20 0,0-20 0,0 0 16,1-1-16,-1 1 0,-21 0 16,0-1-16,21 1 0,-21-21 0,0 20 15,0-20-15,0 20 0,0-20 0,0 21 16,0-1-16,21 1 0,-21 0 16,0 20-16,0 1 0,0 0 15,0 0-15,21 21 0,-21 21 16,0 0-16,0 0 0,0 22 15,0-1-15,0 0 0,0 22 0,0-22 16,0 22-16,0-1 0,-21-20 16,0 20-16,21-21 0,0 22 0,-21-22 15,21 1-15,-21-1 0,21-21 0,0 21 16,0 1-16,0-22 0,0 0 16,0 0-16,0 0 0,21 1 15,0-22-15,0 0 0,0 0 16,0 0-16,1 0 0,-1 0 0,0 0 15,0-22-15,21 1 0,-20 21 0</inkml:trace>
  <inkml:trace contextRef="#ctx0" brushRef="#br0" timeOffset="64855.97">9525 12510 0,'0'0'0,"-21"0"15,42 0 16,0 0-31,0 0 16,0 0-16,1-22 16,-1 22-16,0-21 0,0 0 15,0 0-15,-21 0 0,0 0 16,0-1-16,0 1 16,-21 21-16,0 0 0,0 0 15,0 0-15,-1 0 16,1 21-16,0-21 0,0 22 0,21-1 15,-21 0-15,0 21 0,21-21 0,-22 1 16,22-1-16,0 21 0,0-21 0,0 0 16,0 1-16,0-1 0,0 0 15,0 0-15,0 0 0,0 0 0,22-21 16,-1 0-16,0 0 16,0 0-16,0 0 0,0 0 0,22 0 15,-22 0-15,0 0 0,21-21 0</inkml:trace>
  <inkml:trace contextRef="#ctx0" brushRef="#br0" timeOffset="65228.05">10075 12425 0,'0'0'16,"0"-42"0,0 20-16,0 1 0,21 21 31,1 0-31,-1 0 15,0 0-15,0 21 0,0-21 0,0 22 16,1-1-16,-22 0 0,21 0 0,0 0 16,-21 0-16,0 1 0,0 20 0,0-21 15,0 0-15,0 0 0,0 1 16,0-1-16,0 0 0,0 0 0,0 0 16,-21 0-16,0 1 0,21-44 31,0 1-16,0 0-15,0 0 16,21 0-16,0 0 0,0-22 16,0 22-16,0 0 0,1-21 0,-22 20 15,21 1-15,0-21 0,0 21 0,0 0 16,0-1-16,1 1 0,-22 0 16,21 21-16,-21-21 0,21 21 15,0 0-15,0-21 0</inkml:trace>
  <inkml:trace contextRef="#ctx0" brushRef="#br0" timeOffset="66219.99">12192 12107 0,'0'0'0,"-21"0"16,0 0 0,-1 0-16,1 22 0,0-22 0,0 21 15,-21 21-15,20-21 0,-20 0 0,21 22 16,-21-1-16,20-21 0,1 22 16,0-22-16,0 21 0,21-21 0,0 22 15,0-22-15,0 0 0,0 0 0,21 0 16,0-21-16,0 0 0,22 0 15,-22 0-15,21 0 0,1 0 0,-1 0 16,0 0-16,1-21 16,-1 21-16,0-21 0,1 0 0,-22 0 15,21-1-15,-21 1 0,-21 0 16,0-21-16,0 21 0,0-1 0,0 1 16,0-21-16,-21 21 0,0 0 0,0-22 15,0 22-15,-1 0 0,1 0 16,0 21-16,0 0 0,0 0 0,0 0 15,-1 0-15,22 21 16,22-21 0,20 0-16,-21 0 0,21 0 15,22 0-15,-22 0 16,22-21-16,-22 0 0,22 21 0,-1-22 16,1 1-16,-1-21 0,-21 21 0,22 0 15,-1-22-15,-20 22 0,-1-21 0,0 21 16,1-22-16,-22 22 0,0-21 0,0 21 15,-21-22-15,0 22 0,0-21 16,0 21-16,0-1 0,0 1 0,-21 0 16,0 21-16,0 0 0,0 0 0,-22 0 15,22 0-15,0 0 0,0 21 0,0 0 16,-22 1-16,22 20 0,0 0 16,0 1-16,0-1 0,-1 21 0,22 1 15,-21-1-15,0 1 0,0-1 16,21 1-16,0 21 0,-21-22 0,21 1 15,-21-1-15,21 22 0,-22-22 0,22 1 16,0 20-16,0-20 0,-21 21 0,0-22 16,21 22-16,-21-22 0,0 1 15,0 20-15,-1-20 0,1-1 0,0 1 16,-21-1-16,21 1 0,-22-1 0,22 1 16,-21-22-16,21 22 0,-22-22 0,1 0 15,21-20-15,-22 20 0,22-21 0,-21-21 16,21 21-16,0-21 0,-1 0 0,22-21 15,-21 21-15,0-21 0,21 0 16,-21 0-16,21-22 16,0 22-16,-21 0 0,21-21 0,-21 20 15,21 1-15,0-21 0,0 21 0,0 0 16,0-1-16,0 1 0,0 0 0,0 0 16,0 0-16,0 0 0,0-1 0,21-20 15</inkml:trace>
  <inkml:trace contextRef="#ctx0" brushRef="#br0" timeOffset="66953.7">14986 11705 0,'0'0'15,"21"-21"-15,-21 0 0,0 0 0,0 0 16,0-1-16,0-20 0,0 21 0,0 0 16,-21 0-16,0-1 0,0 22 15,-1 0-15,1 0 0,0 0 0,0 0 16,-21 0-16,20 22 0,-20-1 15,21 21-15,-21-21 0,20 22 0,-20 20 16,21-21-16,0 22 0,-22-1 16,22 1-16,0 21 0,0-22 0,0 1 15,21-1-15,0 1 0,0-1 0,0 1 16,0-22-16,0 0 0,21 1 16,0-22-16,21 21 0,-20-42 0,20 21 15,0-21-15,-21 0 0,22 0 0,-1 0 16,22 0-16,-22-21 0,0 0 0,1 0 15,-1 0-15,0-1 0,22-20 0,-22 0 16,-21-1-16,22 1 0,-1-21 16,-21-1-16,0 1 0,-21-1 0,0 1 15,0-1-15,0 1 0,0-1 0,-21 22 16,-21-22-16,21 22 0,-1 0 16,-20 20-16,0 1 0,-1 0 0,22 0 15,-21 21-15,0 0 0,-1 0 16,1 21-16,0 0 0,20 0 0,-20 1 15,21 20-15,0-21 0,0 21 0,-1 1 16,22-22-16,0 42 0,0-20 0,0-1 16,0 0-16,0 1 0,22-22 0,-1 21 15,21 1-15,-21-22 0,22 21 16,-1-21-16,0-21 0,1 21 16</inkml:trace>
  <inkml:trace contextRef="#ctx0" brushRef="#br0" timeOffset="67208.55">15727 12086 0,'0'0'0,"0"-21"16,0-42-1,0 41-15,0 1 0,0 0 16,-21 21-16,-1 0 0,1 0 16,0 0-16,0 21 0,0 0 0,21 1 15,-21-1-15,-1 0 0,1 21 0,21-21 16,0 22-16,-21-1 0,21-21 15,0 22-15,0-1 0,0-21 0,0 0 16,0 22-16,0-22 0,0 0 16,0 0-16,21-21 0,0 21 0,1-21 15,-1 0-15,21 0 0,-21 0 0,0 0 16,22 0-16,-22 0 0,21 0 0,-21 0 16,22-21-16</inkml:trace>
  <inkml:trace contextRef="#ctx0" brushRef="#br0" timeOffset="68152.02">16298 12107 0,'0'0'0,"21"-42"0,-21-43 16,0 64-16,-21 21 15,0 0-15,0 0 16,0 0-16,0 21 0,21 1 0,-43-1 16,43 0-16,-42 0 0,42 21 0,-21-20 15,0 20-15,-1-21 0,22 21 0,-21-20 16,21 20-16,0-21 0,0 0 0,0 0 15,0 1-15,0-1 0,0 0 0,21 0 16,1-21-16,-1 0 0,0 0 16,0 0-16,0 0 0,22 0 0,-22 0 15,0 0-15,21 0 0,-21-21 0,22 0 16,-22 21-16,0-21 0,0-1 0,22 1 16,-22 0-16,0 0 0,-21 0 15,21 0-15,-21-1 0,21-20 16,-21 21-16,0 0 0,0 0 0,0-1 15,0 44 1,0-1 0,0 0-16,0 0 0,-21 0 0,21 22 15,-21-22-15,21 21 0,0-21 0,0 0 16,0 1-16,0-1 0,0 0 16,0 0-16,21 0 0,0-21 15,0 21-15,22-21 0,-22 0 0,0 0 16,21 0-16,-20 0 0,20-21 0,-21 21 15,21-21-15,-20 0 0,-1 0 16,0 21-16,0-21 0,0-1 0,-21-20 16,21 21-16,1 0 0,-22 0 15,0-22-15,0 22 0,21 0 0,-21 0 16,0 0-16,0 42 16,0 0-1,0 21-15,-21-21 0,21 1 16,0-1-16,0 0 0,0 21 15,0-21-15,0 1 0,0-1 0,0 0 16,0 0-16,0 0 0,0 0 16,0 1-16,21-22 0,0 0 0,-21 21 15,21-21-15,0 0 0,0 0 16,1 0-16,-1 0 0,-21-21 16,21-1-16,0 1 0,0 0 15,-21 0-15,21 0 0,-21 0 16,22-1-16,-1-20 0,0 21 0,0-21 15,0 20-15,0 1 0,1-21 0,-1 21 16,21 0-16,-21-1 0,0 1 0,22 21 16,-1 0-16,-21 0 0,22 0 0,-22 0 15,0 21-15,0 1 0,0-1 16,0 0-16,-21 0 0,22 21 0,-22-20 16,0-1-16,0 21 0,0-21 0,-22 0 15,1 1-15,21-1 0,-21 0 16,0 0-16,0 0 0,21 0 15,-21-21-15,21-21 32,0 0-32,0 0 0,0 0 15,21 0-15,-21-1 0,21 1 0,0-21 16,-21 21-16,21 0 0,0-22 0,1 1 16,-1 21-16,-21-22 0,21 1 0,0 21 15,0 0-15,0 0 0,1-1 0,-22 1 16,21 21-16,0 0 15,-21 21-15,0 1 0,21-22 0,0 42 16,-21-21-16,21 0 0</inkml:trace>
  <inkml:trace contextRef="#ctx0" brushRef="#br0" timeOffset="69703.6">18351 12361 0,'0'-21'15,"0"0"-15,0 0 0,0 0 16,0 0-16,0-1 0,0 1 0,0-21 16,-21 21-16,21-22 0,0 22 0,0 0 15,-21 0-15,0 0 0,0 21 16,0 0-16,-1 0 0,1 21 16,0 0-16,0 0 0,0 0 15,0 22-15,-22-22 0,22 21 0,0-21 16,21 22-16,-21-22 0,21 21 0,0-21 15,0 1-15,0-1 0,0 0 0,0 0 16,0 0-16,0 0 0,21-21 0,0 0 16,0 0-16,0 0 0,1 0 15,-1 0-15,0 0 0,0 0 16,0-21-16,0 0 0,1 21 0,-22-21 16,21 0-16,0 0 0,0-1 0,-21-20 15,0 21-15,21 0 0,-21-22 16,21 22-16,-21 0 0,0-21 0,0 21 15,0 42 17,-21 0-32,21 0 0,-21 0 0,21 0 15,0 22-15,0-22 0,0 0 0,0 0 16,0 0-16,0 1 0,0-1 0,21 0 16,-21 0-16,21-21 0,1 21 0,-1-21 15,21 0-15,-21 0 0,22 0 0,-22 0 16,21 0-16,-21 0 0,0 0 15,1 0-15,-1-21 0,0 21 16,0-21-16,-21 0 0,21 0 0,0-1 16,-21 1-16,0-21 0,22 21 0,-1-22 15,-21 22-15,0 0 0,21-21 0,-21 21 16,0-1-16,0 44 31,0-1-31,0 0 0,-21 0 16,21 0-16,-21 22 0,21-22 0,-22 0 15,22 0-15,0 0 0,0 0 0,-21 1 16,21-1-16,-21 0 0,21 0 0,-21 0 16,21-42 31,0 0-32,21 0-15,-21 0 0,21-1 0,-21 1 16,21 0-16,-21 0 0,22 0 0,-1 0 15,-21-22-15,21 22 0,0 0 16,-21 0-16,21 0 0,-21-1 0,21 22 16,1 22-1,-22-1-15,21 0 0,-21 0 0,0 0 16,21 0-16,0 22 0,-21-22 16,21 0-16,-21 0 0,21 0 15,1 22-15,-1-43 0,-21 21 0,21 0 16,0 0-16,0-21 0,0 0 0,1 0 15,-1 0-15,0 0 16,0-21-16,0 0 16,0 0-16,-21 0 0,22-1 15,-1 1-15,-21 0 0,21 0 16,0-21-16,0 20 0,0-20 0,22 21 16,-22-21-16,21 20 0,-21 1 0,1 0 15,-1 0-15,21 21 0,-21 0 0,0 0 16,1 0-16,-22 21 15,0 0-15,0 0 16,0 1-16,0-1 16,0 0-16,0 0 15,0-42 32,21 21-31,-21-21-16,0 0 0,0-1 15,0 1-15,0 0 0,0 0 16,-21 21 0,-1 0-16,1 0 15,0 0-15,21 21 16,-21 0-16,-21-21 0,20 21 0,1 1 16,0-1-16,0 0 0,0 21 0,0-21 15,-1 1-15,1-1 0,0 0 0,21 0 16,-21 21-16,21-20 0,0-1 0,0 0 15,0 0-15,21 0 0,0 0 16,0-21-16,1 22 0,20-22 16,-21 0-16,0 0 0,22 21 0,-22-21 15,21 0-15,0 0 0,1 0 0,-22 0 16,21 0-16,1-21 0,-1 21 16,-21-22-16,21 22 0,1-21 0,-22 0 0,0 0 15,21 0-15,-20 0 0,-1-1 16,0-20-16,-21 21 0,21 0 15,-21-22-15,21 22 0,-21 0 0,0 0 16,0 0-16,0 0 0,-21 21 16,0 0-16,0 0 0,0 0 15,-1 21-15,1 0 0,0 0 0,21 21 16,-21-20-16,21-1 0,-21 21 16,21-21-16,0 0 0,0 1 0,0-1 15,0 0-15,0 0 0,21-21 0,0 21 16,0-21-16,0 21 0,1-21 15,20 0-15,-21 0 0,0 0 16,0 0-16,22 0 0,-22 0 0,0 0 16,0 0-16,0 0 0,1 0 15,-1-21-15,0 21 0,-21-21 0,0 0 16</inkml:trace>
  <inkml:trace contextRef="#ctx0" brushRef="#br0" timeOffset="70975.71">4022 14288 0,'0'0'0,"-22"0"0,1 0 0,0 0 16,0-22-16,21 1 15,0 0-15,-21 21 0,21-21 16,0 0-16,0 0 0,0-1 15,0 1-15,21 0 16,0 21-16,0 0 16,0 0-16,1 0 0,-1 0 0,21 0 15,-21 21-15,0-21 0,1 21 0,-1 22 16,0-22-16,0 0 0,-21 21 16,0 1-16,0-22 0,0 21 0,0 1 15,0-22-15,-21 21 0,0-21 0,0 0 16,-1 1-16,1-1 0,0 0 15,-21 0-15,21 0 0,-1-21 0,1 0 16,-21 0-16,21 0 0,0 0 0,-1 0 16,1 0-16,21-21 15,-21 21-15,21-21 0,0 0 16,0 0-16,0-1 0,0 1 16,0 0-16,21 0 0,0 21 15,1 0-15,-1-21 0,0 21 16,0 0-16,0 0 0,0 0 0,22 0 15,-22 21-15,21 0 0,-21 0 0,1 0 16,-1 1-16,0-1 0,0 21 16,0-21-16,-21 0 0,0 22 0,0-22 15,0 21-15,-21-21 0,0 1 16,0 20-16,0-21 0,-22 0 0,22 0 16,-21 1-16,21-1 0,-22 0 15,22-21-15,-21 21 0,21-21 0,-22 0 16,22 0-16,0 0 0,0 0 0,0 0 15,-1 0-15,1-21 0,0 21 16,21-21-16,-21 0 0,21-1 16,0 1-16,0 0 0,0 0 15,0 0 1,0 0 0,21-1-16,0 22 15,0 0-15,1-21 0</inkml:trace>
  <inkml:trace contextRef="#ctx0" brushRef="#br0" timeOffset="71375.48">4699 14478 0,'-21'0'0,"0"0"16,-1 0 0,22 21-16,22-42 47,-1 21-32,-21-21-15,0 0 16,-21 21-1,-1 0-15,1 0 16,0 0-16,0 0 16,0 0-16,21 21 0,-21 0 15,-1 0-15,22 0 16,0 1 0,0-1-16,22-21 31,-1 0-31,0 0 0,0 0 15</inkml:trace>
  <inkml:trace contextRef="#ctx0" brushRef="#br0" timeOffset="74472.92">7091 14266 0,'0'0'0,"0"-21"15,0 0 1,0 0-16,0 0 0,0 0 16,0-1-16,0 1 0,0 0 15,21 21-15,-21-21 0,0 0 0,0 0 16,21 21-16,-21-22 0,0 44 31,0-1-31,0 0 16,-21 21-16,0 1 0,0 20 0,21-21 15,-22 22-15,1-1 0,0 1 0,-21-1 16,21 1-16,-1-1 16,1-20-16,-21 20 0,21-20 0,0-1 15,-1 0-15,1 1 0,0-22 0,0 21 16,0-21-16,21 0 0,0 1 15,-21-22-15,21-22 16,0 1-16,0 0 16,0 0-16,0 0 0,0 0 0,0-22 15,0 22-15,21-21 0,-21-1 0,0 1 16,0 0-16,21-1 0,-21 1 16,21 0-16,-21-1 0,0 1 15,0 21-15,0 0 0,0 0 0,21-1 0,-21 1 16,21 21-1,-21 21 1,0 1-16,0-1 16,0 0-16,0 0 15,22-21-15,-22 21 0,0 0 16,0 1 0,0-44 327,0 1-311,0 0-17</inkml:trace>
  <inkml:trace contextRef="#ctx0" brushRef="#br0" timeOffset="74971.59">6562 14139 0,'0'0'0,"-64"-63"15,43 42-15,0 0 16,0-1-16,-1 22 0,1-21 0,21 0 15,-21 21-15,21-21 16,21 21 0,0 0-16,1 21 15,-1 0-15,21 22 0,0-22 0,22 21 16,-22 22-16,1-22 0,20 21 16,-21 1-16,1-1 0,-1 1 0,0-1 15,-20 1-15,-1-22 0,0 22 0,-21-22 16,0 0-16,0 1 0,0-1 15,0 0-15,0-20 0,0-1 0,0 0 16,0 0-16,-21 0 0,0 0 0,-1-21 31,22-21-31,0 0 0,0 0 0,0 0 16,0 0-16,0-22 16,0 1-16,0 0 0,0-1 0,22-20 15,-1-1-15,-21 1 0,21-22 0,21 22 16,-21-22-16,1 21 0,-1 1 0,21-1 15,-21 1-15,0-1 0,22 22 16,-22-21-16,0 41 0,0-20 0,0 21 16,1 21-16,-1 0 0,0 21 15,-21 0 1,0 22-16,21-22 0,-21 0 0,0 21 16,0 1-16,0-22 0,0 21 15,0 0-15</inkml:trace>
  <inkml:trace contextRef="#ctx0" brushRef="#br0" timeOffset="77644.25">7853 14774 0,'0'0'0,"42"0"16,-21-21-16,0 21 15,-21-21-15,0 0 0,0 0 16,22 21-16,-22-21 0,0-1 0,0-20 16,0 21-16,0 0 0,0 0 15,-22-22-15,22 22 0,-21 0 0,0 0 16,0 0-16,0-1 0,0 22 0,-1 0 16,1 0-16,0 0 0,0 22 15,0-1-15,0 0 0,-22 21 0,22 1 16,0-1-16,-21 0 0,20 1 0,1-22 15,0 21-15,0 0 0,21 1 0,0-22 16,0 0-16,0 21 0,0-20 16,0-1-16,21 0 0,0-21 15,0 0-15,1 0 0,-1 0 16,21 0-16,-21 0 0,0 0 0,22-21 16,-22 0-16,0 21 0,21-22 0,-20 1 15,-1 0-15,0 0 0,0 0 16,0-22-16,0 22 0,1-21 0,-22 0 15,0 20-15,21-20 0,-21 0 0,21 21 16,-21-22-16,0 22 0,0 0 16,0 0-16,0 0 0,0 42 15,0 0 1,0 0-16,0 21 0,0-20 0,0-1 16,0 21-16,0-21 15,0 22-15,0-22 0,0 21 0,0-21 16,0 0-16,0 1 0,0-1 0,0 0 15,21 0-15,0-21 0,0 21 0,1-21 16,-1 0-16,0 0 0,21 0 16,-21 0-16,22 0 0,-22 0 0,21 0 15,1-21-15,-1 21 0,-21-21 0,21 0 16,1 0-16,-22-1 0,21 1 0,-21 0 16,1 0-16,-1 0 0,-21 0 15,0-22-15,0 22 0,0 0 0,0 0 16,0 0-16,-21 21 15,-1 0-15,1 0 0,0 0 0,0 21 16,0-21-16,0 21 0,-1 0 16,22 0-16,0 0 0,0 22 15,0-22-15,0 0 0,0 0 0,0 0 16,0 1-16,0-1 0,0 0 0,0 0 16,22 0-16,-1 0 0,-21 1 15,21-1-15,0-21 0,-21 21 0,21 0 16,0 0-16,1-21 0,-22 21 0,21 1 15,21-22-15,-21 21 0,0-21 0,22 0 16,-22 0-16,21 0 0,1 0 16,-1 0-16,0 0 0,22 0 15,-22 0-15,0-21 0,22-1 0,-22 22 16,1-21-16,-22 0 0,21 0 0,-21 0 16,0 0-16,1-1 0,-1-20 0,-21 21 15,21-21-15,-21 20 0,0-20 16,0 21-16,0 0 0,0 0 0,0-1 15,0 1-15,-21 21 0,0 0 16,-1 0-16,1 0 0,0 21 0,0 1 16,0-1-16,-22 0 0,22 0 15,-21 0-15,0 22 0,20-22 16,1 0-16,0 21 0,0-21 0,0 1 0,21-1 16,0 0-16,0 0 0,0 0 15,21-21 1,0 21-16,0-21 0,0 0 15,1 0-15,-1 0 0,0-21 0,0 21 16,21-21-16,-20 21 0,-1-21 0,0 0 16,0 0-16,-21-1 0,21 1 0,0 0 15,1 0-15,-22-21 0,21 20 16,-21-20-16,0 21 0,21 0 0,-21 0 16,0-1-16,0 44 31,0-1-31,0 0 0,0 0 15,0 0-15,0 0 16,0 22-16,0-22 0,-21 0 0,21 0 16,0 0-16,0 1 0,0-1 15,0 0-15,21 0 0,0-21 0,-21 21 16,21-21-16,22 0 0,-22 0 0,0 0 16,0 0-16,21 0 0,-20 0 15,20 0-15,-21 0 0,0 0 0,0 0 16,1-21-16,-1 21 0,0-21 0,0 0 15,0 0-15,0-1 0,1 1 0,-22 0 16,0 0-16,21 0 0,-21 0 0,0-22 16,21 22-16,-21 0 0,0 0 15,0 42 17,0 0-32,0 0 0,0 0 0,-21 1 15,21-1-15,-21 0 0,21 0 16,0 0-16,-22 0 0,22 1 0,0-1 15,0 0-15,0 0 16,22-21-16,-1 0 0,0 0 16,21 0-16,-21 0 0,1 0 0,-1 0 15,0 0-15,0 0 0,21 0 16,-20-21-16,-1 21 0,0-21 0,0 0 16,0-1-16,0 1 0,1 0 0,-1-21 15,-21 21-15,21-22 0,0 1 16,0 0-16,-21-1 0,0-20 0,21 20 15,1-20-15,-22 21 0,0-22 16,0 22-16,21-1 0,-21 1 0,21 0 16,-21 21-16,0-1 0,0 1 0,0 42 31,0 22-15,-21-22-16,21 21 0,-21 1 0,21-1 15,0 0-15,-22 22 0,22-22 0,-21 0 16,21 1-16,-21-1 0,21 0 15,0 1-15,0-1 0,0-21 16,0 22-16,0-22 0,0 0 0,0 0 16,0 0-16,0 0 0,21-21 15,0 22-15,1-22 0,-1 0 0,0 0 16,0 0-16,0 0 0,0 0 0,1-22 16,-1 22-16,0-21 0,0 0 15,0 0-15,0 0 0,1 0 0,-1-1 16,0 1-16,0 0 0,-21 0 0,0 0 15,21 0-15,-21-1 0,21 1 0,-21 42 47,0 1-47,0-1 16,0 0-16,-21 0 0,21 0 16,0 0-16,0 1 0,0-1 0,0 0 15,0 0-15,0 0 0,0 0 16,0 1-16,21-22 15,1 0-15,-1 0 0,0 21 0,0-21 16,0 0-16,0 0 0,1 0 0,-1 0 16,0 0-16,21-21 0,-21 21 0,1-22 15,-1 1-15,0 0 0,0 21 16,0-21-16,-21 0 0,21 0 0,-21-1 16,22 1-16,-1 0 0,-21 0 0,0 42 46,-21 0-46,21 0 0,-22 1 16,1-1-16,21 0 16,0 0-16,0 0 0,0 0 15,0 1-15,0-1 16,21-21-16,1 0 16,-1 0-16,0 0 0,0 0 15,0 0-15,0 0 16,1-21-1,-22-1-15,0 1 16,0 0-16,0 0 0,-22 0 16,1 0-16,0-1 0,21 1 0,0 0 15,-21 0-15,21 0 16,0 0-16,21 21 16,0 0-16,0 0 15,1 0-15,-1 0 0,0 0 16,0 0-16,21 0 0,-20 0 15,-1 0-15,-21 21 0,21 0 0,0-21 16,0 21-16,0 0 0,-21 0 16,0 1-16,0-1 0,22 0 0,-22 0 15,0 0-15,0 0 0,0 1 16,0-1-16,0 0 0,0 0 16,0 0-16,0 0 0,0 1 0,0-1 15,0 0-15,0 0 0,0 0 16,-22-21 15,22-21-31,0 0 0,0 0 16,0 0-16,0-1 0,0 1 15,0 0-15,22 0 0,-1 0 0,0-22 16,0 22-16,21-21 0,-20 21 0,-1-22 16,21 22-16,0 0 0,1-21 15,-22 21-15,21-1 0,1 22 16,-1-21-16,-21 21 0,21 0 0,-20 0 15,-1 0-15,0 21 0,0 1 0,-21-1 16,21 0-16,-21 0 0,0 0 0,0 0 16,0 1-16,0-1 0,-21 0 15,0 0-15,0 0 0,0 0 0,-1 1 16,1-1-16,21 0 0,-21 0 0,0-21 16,0 21-16,0-21 0,21 21 15,-22-21-15,22-21 31,0 0-15</inkml:trace>
  <inkml:trace contextRef="#ctx0" brushRef="#br0" timeOffset="77855.45">11705 14309 0,'-21'-21'0,"42"42"0,-63-42 0,21 21 16,-1 0-16,1 0 16,21-22-16,0 44 47,0-1-32</inkml:trace>
  <inkml:trace contextRef="#ctx0" brushRef="#br0" timeOffset="78062.92">10456 14478 0,'-21'21'15,"42"-42"-15,-63 42 0,63-21 31,21-21-31,-20 21 0,-1 0 16,21-21-16,-21 0 0,22 21 0,-22-21 16,21 21-16,-21-22 0,0 22 0,1-21 15,-1 21-15,0-21 0,-21 0 0</inkml:trace>
  <inkml:trace contextRef="#ctx0" brushRef="#br0" timeOffset="78239.83">10160 14309 0,'-21'21'0,"42"-42"0,-63 42 0,20-21 15,1 0-15,21-21 47,0 0-47,21-1 16,-21 1-16</inkml:trace>
  <inkml:trace contextRef="#ctx0" brushRef="#br0" timeOffset="78735.53">13864 14647 0,'0'0'15,"0"-21"1,-21 21-16,0 0 0,21 21 15,0 1 1,0-1-16,0 0 0,-21 0 0,21 0 16,0 22-16,-22-22 0,22 0 0,0 0 15,0 0-15,0 0 0,0 1 0,-21-1 16,0-21 0,0 0-1</inkml:trace>
  <inkml:trace contextRef="#ctx0" brushRef="#br0" timeOffset="78915.44">13652 14457 0,'0'0'0,"0"-21"0,0 0 16,0-1-16,-21 1 0,21 0 15,-21 21-15,21 21 47,21-21-47,0 21 0,1 1 16,-1-22-16</inkml:trace>
  <inkml:trace contextRef="#ctx0" brushRef="#br0" timeOffset="79323.72">14118 14542 0,'0'0'0,"21"0"0,0 0 0,1 21 0,-1 0 15,0 0 1,-21 0-16,0 0 16,0 1-16,0-1 0,0 0 0,0 0 15,0 0-15,0 0 0,-21 1 0,0-1 16,21 0-16,-22 0 0,22 0 16,-21-21-16,21 21 15,0-42 16,0 0-15,21 0-16,-21 0 0,22 0 16,-1-22-16,0 22 0,0-21 0,0 21 15,0-22-15,1 1 0,20 21 0,-21 0 16,0-1-16,0 1 0,22 0 16,-22 21-16,0 0 0,0 0 0,0 21 15,1-21-15,-1 43 0,0-22 0,0 0 16,-21 21-16,21 1 0,-21-1 0,0-21 15,0 21-15,0 1 0,0-22 16,0 21-16,0-21 0,-21 1 0,0-1 16,0 0-16,21 0 0,0 0 0</inkml:trace>
  <inkml:trace contextRef="#ctx0" brushRef="#br0" timeOffset="79712.5">16785 14012 0,'0'0'16,"-42"-63"-1,42 42-15,-21 0 0,21-1 0,0 1 0,0 0 16,-22 21-16,1 0 16,21 21-16,-21 22 15,0-1-15,0 0 0,21 1 16,-21 20-16,-1 1 0,22-1 0,-21 1 15,0-1-15,0 1 0,0-1 16,0 1-16,-1-22 0,22 0 0,-21 1 16,0-1-16,21 0 0,0-21 15,0 1-15,0-1 0,-21 0 0,0-21 16,21-21 0</inkml:trace>
  <inkml:trace contextRef="#ctx0" brushRef="#br0" timeOffset="80463.46">16023 14330 0,'0'-42'15,"21"42"1,22 0-16,-1 0 0,0 0 16,22 0-16,-1 0 0,1-22 0,-1 22 15,1 0-15,20-21 0,1 0 16,-21 21-16,-1-21 0,22 0 0,-22 0 15,1 21-15,-22-22 0,22 1 0,-22 0 16,-21 0-16,0 0 0,0 0 0,1-1 16,-22 1-16,0 0 0,0 0 0,0 0 15,-22 0-15,1 21 16,0 0-16,0 0 0,0 0 0,0 21 16,21 0-16,-22 0 0,1 21 15,0-20-15,0 20 0,21 0 0,-21 1 16,0-1-16,21 0 0,-22 1 15,1-1-15,0 0 0,21 1 0,-21-1 16,0 0-16,0 1 0,21-22 0,0 21 16,-22-21-16,22 0 0,-21 1 0,21-1 15,21-21 17,1-21-32,-1-1 0,0 1 15,0 0-15,0-21 0,0 21 0,1-1 16,-1-20-16,-21 21 0,21 0 0,0 0 15,-21-1-15,21 22 16,0 0-16,1 0 16,-22 22-16,0-1 0,0 0 15,21 0-15,-21 0 0,21 22 0,-21-22 16,0 0-16,0 0 0,21 0 0,-21 0 16,21 1-16,-21-1 0,21 0 15,1-21-15,-1 21 0,0-21 0,0 0 16,0 0-16,0 0 0,22 0 0,-22 0 15,21 0-15,-21 0 0,22-21 0,-1 0 16,-21 21-16,22-21 0,-22-1 0,0 1 16,0 0-16,0 0 0,-21 0 15,0 0-15,0-22 0,0 22 16,0 0-16,0 0 0,-21 0 0,0 21 16,0 0-16,0 0 0,-1 0 0,1 0 15,0 21-15,0 0 0,0 0 0,0 0 16,21 0-16,0 1 0,0-1 15,0 21-15,0-21 0,0 0 0,0 1 16,21-1-16,-21 0 0,21-21 0,0 21 16,21 0-16,-20-21 0,-1 0 0,21 0 15,-21 0-15,22 0 0,-22 0 0,21 0 16,-21 0-16,22 0 0,-22-21 16,21 0-16,-21 0 0</inkml:trace>
  <inkml:trace contextRef="#ctx0" brushRef="#br0" timeOffset="82403.97">19558 13737 0,'0'0'0,"0"-63"16,0 42-16,21-1 16,0 1-16,0 0 0,1 0 15,-22 42 1,0 0-1,0 22-15,0-22 0,-22 42 0,1-20 16,0 20-16,0-21 0,0 22 0,0-1 16,-1 1-16,-20-1 0,21 1 15,0-1-15,-22-20 0,22 20 0,-21 1 16,21-22-16,-22 0 0,22 1 16,0-1-16,0-21 0,0 0 0,0 1 15,21-1-15,0-42 16,0-1-1,0-20-15,0 21 0,0-21 16,0 20-16,21-20 0,-21 0 0,21-1 16,-21 1-16,0 0 0,0-1 0,0 1 15,0 21-15,0-21 0,0 20 16,0 1-16,21 21 16,-21 21-16,21 1 15,0-1-15,1 0 0,-1 0 0,0 21 16,-21 1-16,42-22 0,-21 21 0,1 1 15,20-22-15,-21 21 0,21-21 16,1 22-16,-1-22 0,0 0 0,1 0 16,-1 0-16,0 0 0,22-21 0,-22 0 15,1 0-15,-1 0 0,0 0 0,22 0 16,-22-21-16,0 0 0,1 0 0,-1-21 16,0 20-16,1-20 0,-22 0 15,21 21-15,-21-43 0,1 22 0,-1-1 16,0 1-16,-21-21 0,0-1 0,0 22 15,0-22-15,0 1 0,-21-22 16,0 22-16,-22-1 0,22 1 16,-21 20-16,-1-20 0,1 20 0,0 22 15,-1-21-15,1 21 0,0 21 0,-1 0 16,1 0-16,0 21 0,-1 0 0,1 21 16,0 1-16,21 20 0,-1-20 0,1 41 15,0-20-15,21-1 0,0 1 16,0-1-16,0 1 0,0-1 0,0 1 15,0-1-15,42-20 0,-20 20 0,-1-21 16,21 1-16,0-1 0,1-21 0,20 22 16,-20-22-16,20 0 15,-21-21-15,22 21 0,-1-21 0,1 0 16,-1 0-16,1 0 0,-22-21 0,22 0 16,-1 0-16,-20-1 0,20 1 0,-42 0 15,22-21-15,-22 21 0,21-1 0,-42-20 16,21 21-16,-21-21 0,0 20 15,0 1-15,0-21 0,0 21 16,0 0-16,-21 21 0,0 0 16,0 0-16,0 21 0,-1 0 0,1 0 15,0 0-15,0 0 0,0 22 0,0-22 16,-22 21-16,22 1 0,0-22 16,0 21-16,21-21 0,-21 0 15,21 1-15,0-1 0,0 0 0,0 0 16,21-21-1,0 0-15,0 0 0,0 0 0,0 0 16,22-21-16,-22 0 0,0 0 16,0-1-16,22 1 0,-22 0 0,-21-21 15,21 21-15,0-22 0,-21 22 0,0-21 16,0 21-16,0-22 0,21 22 0,-21 0 16,0 0-16,0 42 31,0 0-31,0 0 0,0 22 15,0-22-15,0 0 0,-21 0 16,21 21-16,0-20 0,0-1 0,0 21 16,0-21-16,0 0 0,0 1 0,21-1 15,0 0-15,1-21 0,-1 21 16,0-21-16,0 0 0,21 0 0,-20 0 16,-1 0-16,0 0 0,0-21 0,21 0 15,-20 0-15,-1-1 0,21 1 0,-21 0 16,0-21-16,1 21 0,-1-22 0,0 1 15,0 0-15,0-1 0,0-20 16,1 20-16,-1-20 0,0-1 0,0 22 16,0-21-16,-21-1 0,21 1 0,1 20 15,-22-20-15,0 20 0,0 22 16,0 0-16,0 0 0,0 42 16,-22 0-1,1 0-15,0 22 0,0-1 0,0 0 16,0 1-16,-1-1 0,1 22 0,0-22 15,21 0-15,0 22 0,-21-22 0,21 0 16,-21 22-16,21-22 0,0 1 16,0-1-16,0 21 0,0-20 0,0-22 15,0 21-15,0 1 0,21-22 0,0 0 16,21 0-16,-20 0 0,20-21 0,-21 0 16,21 0-16,22 0 0,-22 0 15,1 0-15,-1 0 0,0 0 16,1-21-16,-1 0 0,-21 0 0,0-22 15,0 22-15,22-21 0,-43 21 0,21-22 16,-21 1-16,21 0 0,-21 21 0,0-1 16,0-20-16,0 21 0,0 0 15,-21 21-15,0 0 0,0 0 16,-1 0-16,1 21 0,0-21 0,-21 21 16,21 0-16,-1 0 0,1 22 0,0-22 15,0 0-15,0 21 0,21-20 0,-21 20 16,21-21-16,0 0 0,0 0 15,0 1-15,0-1 0,0 0 0,21-21 16,0 21-16,0-21 16,0 0-16,0 0 0,1 0 15,-1-21-15,0 0 0,0 0 0,0-1 16,0 1-16,-21 0 16,0 0-16,22-21 0,-22 20 0,21 1 15,-21 0-15,21 0 0,-21 0 0,0 0 16,0 42 15,0 0-31,0 0 0,0 0 0,0 0 16,0 1-16,0-1 0,0 0 0,0 0 15,0 0-15,0 0 0,0 1 0,0-1 16,21-21-16,0 21 0,0-21 16,1 0-16,-1 0 15,0 0-15,21 0 0,-21 0 0,1 0 16,-1 0-16,0 0 0,0-21 0,0 0 15,0 21-15,1-22 0,-22 1 0,21 0 16,-21-21-16,21 21 0,-21-22 0</inkml:trace>
  <inkml:trace contextRef="#ctx0" brushRef="#br0" timeOffset="82619.82">21442 13991 0,'0'0'0,"-43"0"0,22 21 0,0-21 0,-21 0 16,21 0-16,42 0 15,0 0-15,0 0 0,21 0 16,1 0-16,-1 0 0,0 0 0,22 0 16,-22-21-16,1 21 0,-1 0 0,0-21 15,1 21-15,-1-21 0,-21 0 16,21 0-16,-20-1 0</inkml:trace>
  <inkml:trace contextRef="#ctx0" brushRef="#br0" timeOffset="83152.03">23029 13483 0,'0'0'0,"0"-21"0,0-21 0,0 21 15,0-1-15,0 1 0,0 0 0,0 0 16,-21 21-1,21 21-15,-21 21 16,21 1-16,0-1 0,0 22 0,0-1 16,-21 22-16,21-22 0,0 22 0,-21-22 15,21 1-15,-22-1 0,22 1 16,0-1-16,0 1 0,-21-22 0,0 22 16,21-22-16,0 0 0,0-20 0,-21 20 15,21-21-15,-21 0 0,21 0 0,0 1 16,0-44-1,-21 1 1,21 0-16,-22 0 0</inkml:trace>
  <inkml:trace contextRef="#ctx0" brushRef="#br0" timeOffset="83815.82">22500 14182 0,'21'21'31,"0"-21"-31,1 0 0,20 0 0,-21 0 15,21 0-15,1 0 0,-1 0 0,0 0 16,22 0-16,-22 0 0,22 0 16,-22-21-16,22 21 0,-22-21 0,21 21 15,-20-22-15,-1 22 0,-21-21 0,0 21 16,1 0-16,-1 0 0,-21-21 16,0 42 15,-21 0-31,-1-21 0,22 22 0,-21-1 15,0 0-15,0 0 0,21 21 0,0-20 16,0-1-16,-21 0 0,21 0 0,0 0 16,0 0-16,0 1 0,0-1 15,21-21-15,0 0 0,0 0 16,22 0-16,-22 0 0,21 0 0,0 0 16,-20 0-16,20-21 0,0-1 0,1 22 15,-1-21-15,0 0 0,-21 0 16,22 0-16,-22 0 0,0-1 15,0 1-15,0 0 0,-21 0 0,0 0 16,22 0-16,-44 21 31,1 0-31,0 21 16,0 21-16,21-21 0,-21 0 16,21 22-16,-21-1 0,-1 0 0,22 1 15,0-1-15,0 0 0,-21 1 0,21-1 16,-21 22-16,21-22 0,0 0 15,0 1-15,-21 20 0,0-21 0,21 1 16,-21 20-16,21-20 0,-22-1 16,22 0-16,-21 1 0,21-1 0,0 0 15,0 1-15,0-22 0,-21 0 0,21 0 16,-21 0-16,0-21 0,0 0 16,-1 0-16,1 0 15,0 0-15,0 0 0,0-21 0,-22 0 16,22 0-16,0 21 0,-21-21 0,21-1 15,-1 1-15,1-21 0,0 42 0,0-21 16,0 0-16,21-1 0,-21 1 0,21 0 16,0 0-16,0 0 0,0 0 15,21-1-15,0 1 0,0 0 16</inkml:trace>
  <inkml:trace contextRef="#ctx0" brushRef="#br0" timeOffset="84152.63">24193 14055 0,'0'0'0,"0"-21"0,0-1 0,0 1 0,0 42 32,0 1-32,-21 20 15,21-21-15,-21 21 0,21 1 16,0 20-16,0-20 0,0-1 0,-21 21 15,21 1-15,-21-22 0,21 22 0,0-22 16,0 22-16,-21-22 0,-1 21 0,1-20 16,0 20-16,21 1 0,-42-22 0,21 22 15,-1-22-15,1 21 0,0-20 16,0-1-16,0 0 0,0 1 0,-1-22 16,1 0-16,0 0 0,21 0 0,0 1 15,21-44 16,0 1-31,-21 0 0,22-21 0,-1 21 0,0-22 16,0 1-16</inkml:trace>
  <inkml:trace contextRef="#ctx0" brushRef="#br0" timeOffset="84435.88">24109 14436 0,'0'0'0,"0"-64"0,21 1 15,0 20-15,-21 1 0,21-64 16,0 85-16,1 0 0,-22 0 15,21 0-15,-21-1 0,21 1 0,0 21 16,0 0-16,0 0 0,1 0 0,20 0 16,-21 0-16,0 0 0,22 21 15,-22 1-15,0-1 0,0 0 0,0 0 16,-21 21-16,0-20 0,0-1 16,0 21-16,0-21 0,-21 0 0,0 22 15,0-22-15,-22 0 0,22 0 0,-21 0 16,21 1-16,-22-22 0,1 21 0,21-21 15,0 0-15,-22 21 0,22-21 16,42-21 15,1 0-31,-1 21 0</inkml:trace>
  <inkml:trace contextRef="#ctx0" brushRef="#br0" timeOffset="84808.67">24617 14245 0,'21'0'16,"0"0"0,0 0-16,0 0 0,1 0 0,-1 0 15,0-21-15,0 21 0,0-21 0,0 21 16,22-21-16,-22 0 0,0 21 16,0-22-16,0 1 0,1 21 0,-1-21 15,-21 0-15,21 0 0,-21 0 0,0-1 16,0 1-16,0 0 0,0 0 0,-21 21 15,0 0 1,-1 0-16,1 0 0,-21 0 0,21 21 0,-22 0 16,1 22-16,21-22 0,-21 21 15,-1-21-15,22 22 0,0-1 0,0-21 16,0 21-16,21-20 0,0 20 0,0-21 16,0 0-16,21 0 0,21 1 15,-21-1-15,22-21 0,-22 21 0,21-21 16,0 0-16,-20 0 0,20 0 0,0 0 15,-21 0-15,22 0 0,-22-21 0,0 0 16,21 21-16,-20-22 0,-22 1 0,21 0 16,0 0-16,0 0 15,-21 0-15,0-1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2:10:07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7154 4572 0,'0'-42'0,"0"84"0,0-127 15,0 43-15,0 0 0,0-1 0,0 1 16,0 0-16,0-1 0,21 22 0,-21-21 16,0 21-16,0 0 0,0-1 15,22 1-15,-22 0 0,0 0 16,0 42 31,0 0-16,-22-21-15,22 21-16,-21-21 15,0 0-15</inkml:trace>
  <inkml:trace contextRef="#ctx0" brushRef="#br0" timeOffset="512.7">7345 4106 0,'21'-21'16,"-21"0"-16,21 0 0,-21 0 16,0 0-16,0-1 0,21 22 15,-21-21-15,21 21 0,-21-21 16,0 0-16,-21 21 31,0 0-15,0 0-16,0 21 0,-22 0 0,22 22 15,-21-22-15,0 21 0,-1 0 0,1 1 16,-22 20-16,22-20 0,0 20 16,-1-21-16,22 22 0,-21-22 0,21 1 15,0-1-15,21 0 0,0 1 16,0-1-16,0-21 0,21 21 15,0 1-15,21-1 0,1 0 0,-22-20 16,21 20-16,0 0 0,1-21 0,-1 1 16,-21 20-16,22-21 0,-22 0 15,-21 22-15,0-22 0,0 0 0,0 0 16,0 0-16,-43 0 0,1 1 0,0-1 16,-22 0-16,1 0 0,-1-21 15,-20 21-15,20-21 0,-21 0 0,22 0 16,-22 0-16,22 0 0,-1 0 0,22 0 15,0 0-15,-1 0 0,1 0 16,21-21-16,0 0 0,21 0 16,0 0-16,0-1 0,21 1 15,0 0-15,21-21 0,1 21 16,20-22-16,-21 22 0</inkml:trace>
  <inkml:trace contextRef="#ctx0" brushRef="#br0" timeOffset="792.47">7937 4001 0,'0'0'0,"43"-85"15,-43 64-15,-21 42 32,-1 0-32,1 21 0,21 1 15,-21 20-15,0 1 0,-21-1 0,20 22 16,1-22-16,-21 22 0,0 0 0,20-1 15,-20 1-15,0 0 0,21-1 16,-22-20-16,22-1 0,0 1 0,21-1 16,0-20-16,-21-1 0,21 0 0,0-20 15,0-1-15,0 0 0,0 0 16,21 0-16,0-21 0,0 0 16,0 0-16,1-21 0,-1 0 0,-21 0 15,0 0-15</inkml:trace>
  <inkml:trace contextRef="#ctx0" brushRef="#br0" timeOffset="956.4">7408 4995 0,'-21'0'0,"42"0"0,-63 0 15,21 0-15,0 0 0,21-21 16,0 0 0,21 21-16,21-21 0,-21 21 15,22-21-15,-1 0 0,21-1 0,-20 22 16,20-21-16,1 0 0,-22 0 15,22 21-15,-22-21 0,21 21 0</inkml:trace>
  <inkml:trace contextRef="#ctx0" brushRef="#br0" timeOffset="2300.61">8403 4974 0,'21'-21'31,"-21"0"-31,0 0 0,0 0 0,0-1 16,0 1-16,0-21 0,0 21 16,0 0-16,0-1 0,0 1 0,-21 0 15,0 0-15,21 0 0,-21 21 0,0 0 16,-1 0-16,-20 0 0,21 0 16,0 21-16,0 0 0,-1 21 15,-20-20-15,21 41 0,0-21 0,0 1 16,-22 20-16,22-20 0,21-1 0,-21 0 15,21 1-15,0-1 0,0-21 16,0 21-16,0-20 0,21-1 0,0 0 16,0-21-16,1 0 0,20 0 0,-21 0 15,21 0-15,-20 0 0,20-21 16,-21 0-16,21-1 0,-20 1 0,20 0 16,-21-21-16,0-1 0,22 1 0,-22 0 15,0-22-15,0 1 0,0 20 16,-21-20-16,21-1 0,-21 22 15,22 0-15,-22-1 0,0 1 0,0 21 16,0 0-16,0 42 31,0 0-31,0 0 0,0 22 0,-22-1 16,1 0-16,21 1 0,-21 20 0,21-21 16,0 22-16,0-22 0,0 22 15,0-22-15,0 0 0,0 1 0,0-22 16,21 21-16,0-21 0,22-21 0,-22 22 15,21-22-15,-21 0 0,22 0 16,-1 0-16,0 0 0,1-22 0,-1 1 16,0 0-16,1-21 0,-1-1 15,0 1-15,-20-21 0,20 20 16,0-20-16,-21-22 0,22 22 0,-22-22 16,21 0-16,-21 1 0,1-1 0,-1 0 15,0 1-15,0-1 0,-21 21 0,0 1 16,0-1-16,0 22 0,0 21 15,0-21-15,0 20 0,-21 44 16,0-1-16,21 21 16,-21 22-16,-1-22 0,1 43 15,0-22-15,21 22 0,-21-1 0,0 1 16,0 0-16,-1-1 0,22 1 16,0-21-16,0 20 0,0-20 15,0-1-15,0 1 0,0-22 0,0 0 16,0 1-16,22-22 0,-1 0 0,0 0 15,0 0-15,21-21 0,-20 0 0,-1 0 16,21 0-16,0-21 0,1 0 16,-1 0-16,-21 0 0,22-22 0,-1 1 15,0 0-15,1-1 0,-1 1 0,-21 0 16,21-1-16,-20 1 0,-1 0 16,0 21-16,0-1 0,-21 1 0,0 0 15,0 42 1,0 0-16,0 22 15,0-22-15,0 0 0,0 21 16,0-20-16,0 20 0,21-21 0,0 0 16,-21 0-16,22 1 0,-1-1 0,0 0 15,0 0-15,0-21 0,0 0 0,1 0 16,20 0-16,-21 0 0,0 0 16,22 0-16,-22 0 0,0 0 0,21-21 15,-21-21-15,1 20 0,-1 1 0,21-21 16,-21 0-16,0-1 0,1 1 0,-1 0 15,-21-1-15,21 22 0,0-21 16,0-1-16,0 22 0,-21 0 16,0 0-16,0 0 0,22 21 0,-22-21 15,21 21-15,-42 21 125,-1 0-125,22 0 0,-21 0 16,21 0-16,-21 22 0,0-22 16,0 21-16,0 1 0,21-1 0,-22 0 15,1 1-15,21-1 0,0-21 16,0 21-16,0-20 0,0-1 0,0 0 15,0 0-15,0 0 0,0 0 0,21-21 16,1 0-16,-1 0 0,0 0 16,0 0-16,0 0 0,0 0 15,1 0-15,-1-21 0,0 0 0,0 0 16,0 0-16,22 0 0,-22-22 0,0 22 16,0-21-16,0-1 0,0 1 0,-21 0 15,22-1-15,-1-20 0</inkml:trace>
  <inkml:trace contextRef="#ctx0" brushRef="#br0" timeOffset="2476.51">10668 4297 0,'-42'0'0,"84"0"0,-127 0 16,43 0-16,21 0 0,-22 0 0,22 0 16,0 0-16,0 21 0,0-21 15,21 21 1,0 0 15</inkml:trace>
  <inkml:trace contextRef="#ctx0" brushRef="#br0" timeOffset="2644.43">9334 4614 0,'-127'43'15,"106"-22"-15,0-21 0,0 0 0,42 0 32,21 0-32,-20 0 0,20-21 15,0 21-15,22-21 0,-22-1 0,22 1 16,-1 0-16,22-21 0,-22 21 0</inkml:trace>
  <inkml:trace contextRef="#ctx0" brushRef="#br0" timeOffset="3335.69">13187 4085 0,'0'0'15,"0"-21"-15,-21 21 16,-1 0-16,1 0 16,0 0-16,0 0 0,-21 0 0,-1 21 15,1 0-15,-22 22 0,1-22 16,-1 21-16,1 1 0,-1-1 0,22 0 15,-21-21-15,-1 22 0,22-1 0,-1-21 16,1 0-16,21 22 0,0-43 16,21 21-16,0 0 0,21-21 15,0 0-15,21 0 16,-20 0-16,20 0 0,0 0 0,1 0 16,-1-21-16,0 21 0,-21 0 15,22-21-15,-1 21 0,-21 0 0,0 0 16,-21 21-16,-21 0 15,0 0-15,-21 0 16,21 1-16,-22-1 0,1 0 0,0 21 16,-1-21-16,22 1 0,-21-1 0,-1 21 15,22-21-15,0-21 0,0 21 0,21 1 16,21-22 0,0 0-1,0 0-15,1 0 0,20 0 0,-21-22 16,21 22-16,-20 0 0,-1 0 15,21 0-15,-21 22 0,22-1 0,-22 0 16,0 21-16,-21 1 0,0-1 0,0 0 16,0 22-16,-21-1 0,0-20 0,-1 20 15,-20 22-15,0-22 0,-1 22 16,-20 0-16,21-22 0,-22 22 0,1-22 16,20 1-16,-20-1 0,20 1 0,22-22 15,-21-21-15,21 22 0,0-22 0,21 0 16,21-42-1,0 0-15,21-1 16,1-20-16</inkml:trace>
  <inkml:trace contextRef="#ctx0" brushRef="#br0" timeOffset="3724.89">14711 4022 0,'0'0'0,"0"-21"16,0-1-16,0 1 0,-21 0 15,-1 0-15,22 0 0,0 0 0,-21 21 16,0-22-16,0 22 0,21 22 15,-21-1-15,21 21 16,-21 0-16,21 1 0,-22 20 0,22 22 16,-21-22-16,21 22 0,-21-21 0,0 20 15,0 1-15,0 0 0,-1-1 16,1 1-16,0-22 0,21 22 16,-21-21-16,21-22 0,-21 21 0,21-20 15,0-1-15,0-21 0,0 0 0,0 1 16,0-44 15,0 1-31,0-21 0,0 21 0,0-22 16</inkml:trace>
  <inkml:trace contextRef="#ctx0" brushRef="#br0" timeOffset="4104.33">14160 4424 0,'0'0'0,"-21"-64"0,-21-126 15,42 148-15,0-1 16,0 1-16,0 0 0,21 20 15,0 1-15,22 0 0,-1 21 0,21 0 16,1 0-16,-1 21 0,1 0 0,-1 22 16,22 20-16,-21 1 0,-1-1 15,22 1-15,-22 20 0,1-20 0,-22 21 16,0-1-16,1 1 0,-22 0 0,0-1 16,0 1-16,-21-22 0,0 1 0,0-1 15,0-20-15,0-22 0,0 21 16,0-21-16,-21-63 15,21 0 1,0-1-16,0 1 0,0-21 16,0-22-16,0 21 0,0-20 15,21-22-15,0 21 0,22-21 0,-22-21 16,21 22-16,1-1 0,-22 21 0,21-21 16,-21 22-16,22 20 0,-22 1 15,0 20-15,0 1 0,0 0 0,-21 20 16,21 22-16,1 0 0,-22 22 15,21-1-15,-21 0 0,0 0 16,21 21-16,-21 1 0,0-1 0,0 22 16,21-22-16</inkml:trace>
  <inkml:trace contextRef="#ctx0" brushRef="#br0" timeOffset="4748.38">15854 4572 0,'0'0'0,"0"42"0,0 64 16,0-63-16,-21-22 0,-1 21 15,1 0-15,0 1 0,0-22 0,21 21 16,0 1-16,-21-22 0,21 0 16,0 21-16,0-21 0,0 1 0,0-1 15,21-21-15,0 0 16,21 0-16,-20 0 0,20 0 16,0-21-16,-21-1 0,22 1 15,-1 0-15,-21 0 0,22 0 0,-22-22 16,0 22-16,0-21 0,-21 0 15,0-1-15,0 1 0,0 0 16,0 20-16,-21-20 0,0 0 0,0 21 16,-1-22-16,1 22 0,21 0 0,0 0 15,21 21 1,1 0 0,20 0-16,-21 0 0,21 21 0,1 0 15,-1 0-15,0 0 0,1 1 0,-22-1 16,21 21-16,-21-21 0,22 22 15,-43-22-15,21 21 0,0 0 0,-21-20 16,0 20-16,0-21 0,0 0 0,0 22 16,0-22-16,0 0 15,0-42 1,0-22 0,0 22-16,0-21 0,0 0 15,0-1-15,21 1 0,-21-22 0,21 1 16,1 21-16,-1-22 0,21 22 15,-21-22-15,22 22 0,-1 0 0,0 20 16,1-20-16,20 42 0,-21 0 0,1 0 16,20 21-16,-20 0 0,20 1 15,-21 20-15,1 0 0,-22 1 0,0-1 16,0 21-16,-21 1 0,0-1 0,0 1 16,-21-1-16,0 1 0,-21-1 15,20 1-15,1-22 0,0 22 16,0-43-16,0 21 0,0-21 0,21 1 15,-22-1-15,22 0 0,22-42 16,-1 0 0,0-1-16,0 1 0,0-21 0,0 0 15,22-1-15</inkml:trace>
  <inkml:trace contextRef="#ctx0" brushRef="#br0" timeOffset="5139.91">18076 4149 0,'0'0'0,"21"-43"0,1 22 0,-1 0 16,-21-21-16,21 21 0,-21-1 0,0 1 16,0 0-16,-21 21 15,-22 0-15,22 21 16,-21 0-16,0 22 0,-1-22 0,1 42 16,0-20-16,-1 20 0,1-20 15,-22 20-15,43 1 0,-21-22 0,21 0 16,0 1-16,21-1 0,0 0 0,0 1 15,0-1-15,21-21 0,0 21 0,0-20 16,21-1-16,1 0 0,-1 21 16,0-21-16,1 1 0,-1-1 0,0 0 15,1-21-15,-22 21 0,21 0 16,-21 0-16,1 1 0,-22-1 0,0 0 16,-22 0-16,1 0 15,0 0-15,-21 1 0,-1-22 0,1 21 16,0 0-16,-1-21 0,-20 0 0,21 21 15,-1-21-15,1 0 0,0 0 0,-1 0 16,22 0-16,0 0 0,0 0 16,0 0-16,21-21 0,0 0 15,0 0-15,21 21 0,0-22 16,21 1-16,-21 0 0,22 0 0</inkml:trace>
  <inkml:trace contextRef="#ctx0" brushRef="#br0" timeOffset="5428.09">18902 3958 0,'0'0'0,"0"-42"0,0-64 15,-21 85-15,-1 21 16,1 0-16,0 0 0,0 0 16,0 21-16,0 0 0,-1 22 15,1-1-15,0 21 0,0 1 16,0 21-16,0-1 0,-1-20 0,1 20 15,0 1-15,21-21 0,0 20 16,-21-20-16,21-1 0,0 1 0,-21-1 16,21-20-16,0-1 0,0 0 0,0 1 15,0-22-15,0 0 0,0 0 0,21 0 16,0-21-16,0 0 16,0 0-16,1 0 15,-22-21-15,21 0 0,-21 0 0,0-22 16</inkml:trace>
  <inkml:trace contextRef="#ctx0" brushRef="#br0" timeOffset="5577.01">18373 4657 0,'0'0'0,"-43"-21"0,22 21 15,-21 0-15,21 0 0,-1 0 16,1 0-16,21-22 16,21 22-16,1 0 0,20 0 15,0 0-15,22 0 0,-1 0 0,1 0 16,-1-21-16,1 21 0,20 0 0,-20 0 15,-1 0-15,1-21 0</inkml:trace>
  <inkml:trace contextRef="#ctx0" brushRef="#br0" timeOffset="6880.14">19537 4614 0,'-21'-21'15,"-1"0"-15,1 0 0,0 0 16,0 21-16,0-21 0,21-1 0,-21 1 15,-1 0-15,1 21 0,0-21 16,0 21-16,0 0 0,0 0 16,-1 21-16,1 0 0,-21 0 0,21 1 15,0 20-15,-1 0 0,1 1 0,-21-1 16,21 0-16,0 22 0,21-22 16,0 0-16,0 1 0,0-22 0,0 21 15,0-21-15,0 1 0,0-1 16,0 0-16,21 0 0,0-21 0,0 0 15,0 0-15,22 0 0,-22 0 16,0-21-16,21 0 0,-21 0 0,22-1 16,-22 1-16,0 0 0,21-21 0,-20 21 15,-1-22-15,21 1 0,-21 0 0,0-1 16,1 22-16,-1-21 0,-21 21 16,0-22-16,21 43 0,-21-21 0,-21 42 31,0 0-31,21 1 0,-22-1 0,1 21 15,0-21-15,21 22 0,0-1 16,-21-21-16,21 21 0,0 1 16,0-22-16,0 21 0,0-21 0,21 1 15,0-1-15,-21 0 0,43 0 0,-22-21 16,0 0-16,0 0 0,21 0 16,-20 0-16,20 0 0,-21 0 0,21-21 15,-20 0-15,-1 0 0,21-22 0,-21 22 16,0-21-16,22-1 0,-22 1 0,0-21 15,21 20-15,-20-20 0,20-1 16,0 1-16,1-1 0,-1-20 0,-21-1 16,21 0-16,-20 1 0,20 20 0,-42 1 15,21 20-15,-21 1 0,0 0 16,0 20-16,0 1 0,-21 42 16,0 1-16,0 20 15,-1 0-15,-20 22 0,21 20 0,0-20 16,0 21-16,-22-1 0,22-20 15,0 20-15,0-20 0,21-1 0,0 1 16,-21-1-16,21 1 0,0-1 0,0-20 16,0-1-16,0 0 0,21 1 0,0-22 15,0 0-15,0 0 0,22 0 16,-1 1-16,-21-22 0,21 0 0,1 0 16,20 0-16,-20-22 0,-1 1 0,0 0 15,1 0-15,-1 0 0,21-22 0,-20 1 16,-22 0-16,21-1 15,1 1-15,-22 0 0,21 21 0,-21-1 16,0 1-16,-21 0 0,0 42 31,0 0-31,-21 1 0,0-1 0,0 21 16,21-21-16,0 22 0,-21-22 16,21 21-16,0-21 0,0 22 0,0-22 15,0 0-15,0 0 0,0 0 0,21 0 16,-21 1-16,21-22 0,0 0 15,0 0-15,22 0 0,-22 0 0,0 0 16,0 0-16,0-22 0,22 22 0,-22-42 16,21 21-16,-21 0 0,22-22 15,-22 1-15,21-21 0,1 20 0,-1 1 16,0-22-16,1 22 0,-1 0 16,0-22-16,1 22 0,-22 21 0,21-22 15,-21 22-15,22 0 0,-22 21 0,0 0 16,-21 21 15,0 0-31,-21 1 16,21-44 31,-21 22-32,21-21-15,-22 21 0,22-21 0,-21 21 16,0 0-16,0 0 15,0 0-15,0 0 0,-1 21 16,1-21-16,-21 43 0,21-22 0,-22 0 16,22 21-16,-21-21 0,21 22 0,0-22 15,-1 21-15,22-21 0,0 22 0,0-1 16,0-21-16,0 22 0,0-22 16,0 0-16,22 0 0,-1 0 0,0 0 15,0 1-15,0-22 0,22 0 16,-22 21-16,0-21 0,21 0 0,1 0 0,-22 0 15,21 0-15,0-21 16,-20 21-16,20-22 0,-21 1 0,21 0 16,-20 0-16,-1 0 0,21-22 0,-21 22 15,0-21-15,1 0 0,-22-1 0,21-20 16</inkml:trace>
  <inkml:trace contextRef="#ctx0" brushRef="#br0" timeOffset="7072.03">21632 3916 0,'0'0'0,"-42"0"0,0 0 0,20 0 0,1 0 0,0 0 15,0 0-15,0 0 16,21 21 15,-21 0-15,21 0-16,-22-21 0,1 0 15,0 22-15</inkml:trace>
  <inkml:trace contextRef="#ctx0" brushRef="#br0" timeOffset="7283.91">19918 4255 0,'0'0'0,"-43"21"0,1-21 0,21 0 0,0 21 16,42-21-16,21 0 15,1 0-15,20 0 0,1 0 16,-1 0-16,22 0 0,-1 0 0,1 0 16,0-21-16,-1 21 0,1-21 0,-21 21 15,-1 0-15,-21-22 0,22 22 0,-43 0 16,0-21-16,0 21 0,-21-21 16,-21 21-16,-21-21 0</inkml:trace>
  <inkml:trace contextRef="#ctx0" brushRef="#br0" timeOffset="8148.41">6879 5948 0,'0'0'0,"-42"0"0,-1 0 0,1 0 16,0 0-16,-1 0 0,-20 0 15,21 0-15,-1 0 0,22 0 16,-21 0-16,-1 0 0,22 0 0,0 0 16,0 0-16,0 0 0,0 0 15,42 0 17,0 0-32,21 0 0,1 0 15,20 0-15,1 0 0,-1 0 0,22 0 16,21 0-16,-1 0 0,1 0 0,0 0 15,21-21-15,0 21 0,0 0 0,0-21 16,21-1-16,-21 22 0,0-21 16,0 21-16,0-21 0,-21 21 15,21-21-15,-21 21 0,0-21 0,0 0 16,-22 21-16,1-22 0,0 22 16,-22-21-16,1 21 0,-22 0 0,21 0 15,-41-21-15,-1 21 0,0 0 0,0 0 16,0 0-16,-42 0 31,0 0-31,0 0 16,0 0-16,-1 0 0,1 0 0,0 0 15,-21 21-15,21-21 0,-22 21 0,-20 1 16,20-22-16,-20 21 0,21 0 16</inkml:trace>
  <inkml:trace contextRef="#ctx0" brushRef="#br0" timeOffset="8664.12">6371 6498 0,'0'0'0,"-21"0"0,-21 21 15,63-21 17,0 0-32,21-21 0,22 21 0,-1-21 15,1 21-15,20-21 0,22 21 0,0-21 16,0 0-16,0 21 0,0-22 0,21 22 16,-22-21-16,22 0 0,0 21 15,-21-21-15,21 21 0,-42 0 0,21-21 16,-22 21-16,-20 0 0,21-21 0,-43 21 15,21 0-15,-20 0 0,-22-22 0,21 22 16,-21 0-16,-21-21 31,-21 21-15,0 0-16,0 0 0,0 0 0,0 0 16,-1 0-16,1 0 0,0 0 15,0 0 1,0 0-1,21 21 64</inkml:trace>
  <inkml:trace contextRef="#ctx0" brushRef="#br0" timeOffset="9827.7">15748 5863 0,'-42'0'0,"84"0"0,-148 21 0,43-21 0,20 0 16,-20 0-16,-1 0 0,-20 0 0,20 0 15,1 0-15,-1 0 0,1 0 16,-1-21-16,1 21 0,-1 0 0,1 0 15,20 0-15,1 0 0,-22 0 0,22 0 16,21 0-16,0 0 0,0 0 0,-1 0 16,44 0-1,-1 0-15,21 0 0,22 0 16,20 0-16,22 0 0,21 0 0,21 0 16,0 0-16,22 0 0,-1 0 15,22 0-15,-1 0 0,1 0 0,20 0 16,-20 0-16,20 0 0,-20 0 0,21 0 15,-43 0-15,21 0 0,-20 0 16,-1 0-16,0 0 0,-20 0 0,-1 0 16,0 0-16,-42 0 0,21 0 0,-21-21 15,-22 21-15,1 0 0,-22-21 0,1 21 16,-22 0-16,1 0 0,-1-21 0,-21 21 16,-21-21-1,-21 21-15,0 0 16,-22-22-16,1 22 0,0 0 15,-1 0-15,-20 0 0,-1 0 0</inkml:trace>
  <inkml:trace contextRef="#ctx0" brushRef="#br0" timeOffset="10243.74">14986 6287 0,'42'0'0,"-21"0"0,22 0 0,20 0 15,1 0-15,20 0 0,22 0 0,0 0 16,21-22-16,0 1 0,42 21 0,-20-21 15,20 21-15,0-21 0,22 21 16,-22-21-16,22 0 0,-22 21 0,0-22 16,1 22-16,-22-21 0,0 21 0,0 0 15,-21-21-15,0 21 0,-21 0 0,0-21 16,0 0-16,-22 21 0,1 0 16,-22-21-16,1 21 0,-22 0 0,1-22 15,-1 22-15,-21 0 0,0 0 16,0-21-16,-42 21 47,0 0-47,0 0 15,0 0-15</inkml:trace>
  <inkml:trace contextRef="#ctx0" brushRef="#br0" timeOffset="25727.98">11388 910 0,'0'0'0,"-22"-42"0,22 21 16,-21-22-16,0 1 0,0 0 15,0-1-15,0 1 0,21 0 0,0-1 16,-22 22-16,22-21 0,-21 21 0,21 0 15,0 42 1,0 0-16,0 21 0,0 22 16,0-1-16,0 1 0,0-1 0,0 22 15,0 0-15,0-1 0,0 1 16,0 0-16,0-1 0,0-20 0,0 20 16,0 1-16,0-21 0,0-1 0,0 1 15,0-22-15,0 21 0,0-20 16,21-22-16,-21 0 0,22 0 15,-22 0-15,0 1 0,0-44 16,0-20-16,0 21 16,0-21-16</inkml:trace>
  <inkml:trace contextRef="#ctx0" brushRef="#br0" timeOffset="25984.34">11239 699 0,'0'0'16,"0"-43"-16,0-20 0,0 20 0,0 1 15,0 21-15,0 0 0,0 0 0,22 21 16,-1 0-16,0 21 16,0 0-16,21 0 0,-20 21 0,-1 1 15,0-1-15,0 22 0,0-1 0,0 1 16,-21-1-16,22 1 0,-1-1 16,-21 1-16,21-1 0,-21 1 0,0-22 15,21 0-15,-21 1 0,21-1 0,-21-21 16,0 0-16,0 0 0,21-21 15,1 0-15,-1 0 0,-21-21 16,21 0-16,0 0 0,-21-21 16,21-1-16,0 1 0,1-22 0</inkml:trace>
  <inkml:trace contextRef="#ctx0" brushRef="#br0" timeOffset="26224.21">12150 339 0,'21'-64'15,"-42"128"-15,63-170 0,-21 64 0,0 20 16,0 1-16,-21 0 0,0 42 15,0 0-15,0 1 0,-21 20 16,-21 21-16,21-20 0,-22 20 16,1 1-16,0 20 0,-1-20 0,1 21 15,-21-1-15,20 1 0,1 0 0,0-22 16,-1 1-16,1-1 0,21 1 16,0-22-16,-1 0 0,22-21 15,0 1-15,0-1 0,0 0 0,22-42 16,20 0-1,-21-1-15,0-20 0,22 0 16,-1-1-16,0-20 0,1-1 0,-1-20 16</inkml:trace>
  <inkml:trace contextRef="#ctx0" brushRef="#br0" timeOffset="26456.95">12213 466 0,'0'0'0,"42"-43"0,-20-20 0,-1 21 0,-21 20 16,21-20-16,-21 21 0,21 21 0,-21 21 15,0 0 1,0 22-16,0-1 0,0 0 15,0 22-15,0-1 0,0 22 0,-21-22 16,0 22-16,0 21 0,-1-21 0,1-1 16,0 1-16,0 21 0,0-43 15,0 22-15,-1 0 0,22-22 0,0 1 16,-21-22-16,21 0 0,0 1 0,0-1 16,0-21-16,0 0 0,0 0 15,21-21-15,1 0 0,-1-21 16,0 0-16,21 0 0,-21-21 0,1-1 15,-1 1-15,21 0 0,0-22 0</inkml:trace>
  <inkml:trace contextRef="#ctx0" brushRef="#br0" timeOffset="26808.51">12679 1016 0,'0'0'0,"21"-21"0,21-21 16,-42 84 15,0-21-31,-21 21 0,0 1 0,0-1 16,0 0-16,-1 1 0,1 20 0,0-20 15,21 20-15,-21-21 0,0 22 16,0-22-16,21 22 0,-22-22 0,22 0 16,0-20-16,0 20 0,0-21 0,22 0 15,-1 0-15,0 1 0,0-22 0,0 0 16,22 0-16,-1-22 16,0 1-16,1 0 0,-1 0 0,0 0 15,1-22-15,-1 1 0,0 0 0,1-1 16,-22 1-16,0 0 0,-21-1 0,0-20 15,0 21-15,0 20 0,0-20 16,-42 0-16,20 21 0,-20-1 0,0 22 16,-1 0-16,1 0 0,0 0 0,-22 0 15,22 0-15,0 22 0,20-1 0,-20 0 16,21 21-16,0-21 0,0 1 16,21 20-16,0-21 0,0 21 0,0-20 15,21-1-15,0 0 0,21 0 0,-21 0 16,43 0-16</inkml:trace>
  <inkml:trace contextRef="#ctx0" brushRef="#br0" timeOffset="27505.63">13716 1482 0,'0'0'0,"42"-43"0,1 22 16,-22 0-16,0-21 0,-21-1 0,0 22 16,0-21-16,0 21 0,0-22 15,-21 22-15,0 0 0,-22 0 0,22 0 16,-21 21-16,-1 0 0,1 0 0,21 0 15,-43 21-15,22 0 0,0 0 0,-1 22 16,1-1-16,0 0 0,-1 1 16,1-1-16,0 21 0,21-20 15,-1 20-15,1-20 0,21 20 0,0-21 16,0 1-16,0-1 0,21 0 0,1-20 16,-1 20-16,21-21 0,-21-21 15,22 21-15,-1-21 0,0 0 0,1 0 16,-1-21-16,0 0 0,1 0 0,-1 0 15,0-22-15,1 1 0,20 0 0,-21-1 16,1-20-16,-1-1 0,-21 1 16,22-22-16,-1 0 0,-21 22 0,0-43 15,22 21-15,-22 1 0,-21 20 0,0-20 16,21 20-16,-21 22 0,0-1 16,0 1-16,0 21 0,0 0 15,0 0-15,-21 21 0,0 0 0,-1 21 16,1 21-16,0 0 0,0 1 15,21 20-15,-21 1 0,0 20 16,-1-20-16,22 21 0,-21-22 0,0 22 16,21-22-16,-21 22 0,21-22 0,0 1 15,0-1-15,0-20 0,0 20 0,0-20 16,0-1-16,21-21 0,0 0 16,0 22-16,1-43 0,20 21 0,-21-21 15,21 0-15,1 0 0,-1-21 0,0 21 16,-20-22-16,20 1 0,0-21 15,1 21-15,-1-22 0,-21 1 0,21 0 16,-20-1-16,-1 1 0,0 0 16,0 21-16,0-22 0,-21 22 0,0 0 15,0 42 1,-21 0-16,0 0 16,21 1-16,-21-1 0,0 21 15,-1-21-15,22 0 0,0 22 0,-21-22 16,21 0-16,0 0 0,-21 0 0,21 1 15,0-1-15,21-21 16,0 0 0,1 0-16,-1-21 15,0-1-15,0 1 0,-21 0 0,21-21 16</inkml:trace>
  <inkml:trace contextRef="#ctx0" brushRef="#br0" timeOffset="27647.55">14584 1291 0,'0'0'0,"0"-84"16,0 62-16,-21 1 0,21 0 0,-22 21 15,1 0-15,21-21 0,-21 21 0,42 0 47,0 0-47,1 0 16,-1 0-16,0 0 0,21 0 16,-21 0-16</inkml:trace>
  <inkml:trace contextRef="#ctx0" brushRef="#br0" timeOffset="28847.89">15134 1334 0,'-21'-22'16,"21"1"-16,21 0 0,0 0 0,22 0 16,-22-22-16,21 1 0,22 0 15,-22-1-15,21 1 0,-20-21 0,-1 20 16,22-20-16,-22 20 0,0-20 15,-21-1-15,1 22 0,-1-21 16,-21 20-16,0 1 0,0 21 0,0-22 16,0 22-16,-21 21 0,-1 0 0,-20 0 15,0 0-15,-1 21 0,22 22 0,-21-1 16,0 0-16,-1 22 0,1-1 16,-22 22-16,22 0 0,0-1 0,-1 1 15,-20 0-15,21 21 0,-1-22 0,1 22 16,0-21-16,-22 21 0,22-1 15,-1-20-15,1 21 0,0 0 0,21 0 16,-22-22-16,22 22 0,-21-21 0,21 21 16,-1-22-16,1 1 0,21 0 15,0-1-15,0-20 0,0-1 0,0-20 16,0-1-16,0 0 0,0-21 0,0 1 16,21-22-16,1 0 0,-1 0 0,21 0 15,-21-22-15,22 1 0,-1-21 16,0 0-16,1 20 0,-1-20 0,0-21 15,22 20-15,-22-20 0,22-1 0,-22-20 16,0 20-16,1 1 0,-22-1 0,0-21 16,-21 22-16,0-1 0,0 1 15,0-1-15,-42 1 0,20 21 0,-20-22 16,0 22-16,-1-1 0,-20 1 16,42 0-16,-22-1 0,1 22 0,21 0 15,0 0-15,0 21 0,21-21 16,21 21-1,0 0-15,0 0 0,21 0 0,1-21 16,-1 21-16,22 0 0,-22-22 0,21 22 16,1-21-16,-1 0 0,1 21 0,-1-21 15,1 0-15,-1 0 0,-20-1 16,-1 1-16,0 0 0,1 0 0,-22-21 16,0 20-16,0 1 0,0 0 0,-21 0 15,0 0-15,0 0 16,0-1-16,-21 22 15,0 0 1,21 22-16,-21-1 0,21 0 0,-21 0 16,21 21-16,0-20 0,0 20 0,0-21 15,0 0-15,0 0 0,0 22 16,0-22-16,0 0 0,21 0 0,0 0 16,0-21-16,0 22 0,1-22 0,-1 0 15,0 0-15,21 0 0,-21 0 0,1 0 16,20 0-16,0-22 0,-21 1 15,22 0-15,-22 0 0,21 0 16,-21 0-16,1-1 0,-1 1 0,0-21 0,0 21 16,0 0-16,-21-22 0,0 22 15,0 0-15,0 0 0,0 0 16,-21 42 0,0-21-16,21 21 15,-21 0-15,21 0 0,0 22 16,-21-22-16,21 0 0,0 0 0,0 0 15,0 0-15,0 1 0,0-1 0,0 0 16,0 0-16,21 0 0,0-21 0,0 0 16,0 0-16,0 0 15,1 0-15,-1 0 0,0 0 0,0 0 16,0-21-16,0 21 0,22-21 0,-22 0 16,0 0-16,0-1 0,22-20 15,-22 21-15,0 0 0,21-22 16,-21 22-16,1 0 0,-1 21 0,0-21 15,0 21-15,-21 21 16,0 0-16,0 0 0,0 1 16,0-1-16,0 0 0,0 21 15,0-21-15,0 22 0,0-22 0,0 0 16,0 0-16,0 0 0,0 1 0,21-1 16,0-21-16,1 21 0,-1-21 15,0 0 1,0 0-16,0-21 0,-21 0 0,21 21 0,1-22 15,-1 1-15,0 0 0,-21 0 16,21-21-16,0 20 0,0-20 0,-21 21 16</inkml:trace>
  <inkml:trace contextRef="#ctx0" brushRef="#br0" timeOffset="29020.8">17060 720 0,'21'21'0,"-42"-42"0,-21 0 0,0-1 0,-1 22 16,22 0-16,-21-21 0,21 21 0,-1 0 15,1 0-15,0 0 0,0 0 16,0 21 15,0 1-31,-1-1 16,22 0-16,-42 0 0,21 0 0,0 22 16</inkml:trace>
  <inkml:trace contextRef="#ctx0" brushRef="#br0" timeOffset="29496.53">12679 2815 0,'0'0'0,"42"-42"0,85-64 15,-85 64-15,1-1 0,-1 1 16,0 21-16,1-21 15,-22 20-15,21 1 0,-21 0 0,1 0 16,-44 21 0,-20 21-16,0 0 0,-22 22 15,1-1-15,-22 21 0,0-20 0,1 20 16,-22 1-16,-21 20 0,21-20 0,-42 21 16,21-1-16,0 1 0,-21 0 0,21-1 15,0-20-15,0 20 0,21-20 0,0-1 16,21-20-16,1-1 0,20 0 15,22-20-15,0-1 0,20 0 0,1 0 16,42-21-16,1 0 16,20-21-16,0-21 0,22 20 15,-1-20-15,22 0 0</inkml:trace>
  <inkml:trace contextRef="#ctx0" brushRef="#br0" timeOffset="29783.98">13652 2371 0,'0'0'16,"0"-21"-16,22 21 0,-1 21 15,-21 21-15,21 0 0,0 1 16,0 20-16,22 1 0,-22-1 0,21 22 16,22-22-16,-22 22 15,21 0-15,1-22 0,-1 22 0,1-22 16,-1 1-16,1-1 0,-22 1 0,22-22 15,-22 1-15,22-1 0,-22 0 0,0-21 16,1 22-16,-1-22 0,-21 0 0,21-21 16,-20 21-16,-1-21 0,0 0 15,0 0-15,-21-21 32,21 0-32,-21 0 0</inkml:trace>
  <inkml:trace contextRef="#ctx0" brushRef="#br0" timeOffset="30036.36">15198 3154 0,'0'-21'0,"0"42"0,21-21 47,0 0-47,-21 21 0,21 0 16,0 0-16,0 1 0,1-22 0,-1 21 15,-21 0-15,21 0 0,0 0 16,-21 0-16,0 1 0,0-1 16,0 0-16,0 0 0,-21 0 0,-21-21 15,-1 21-15,1 1 0,-22-1 0,1 0 16,-22 0-16,22 0 0,-22 0 0,0 1 16,-20-1-16,-1-21 0,0 21 0,0-21 15</inkml:trace>
  <inkml:trace contextRef="#ctx0" brushRef="#br0" timeOffset="30760.23">10795 3577 0,'0'0'0,"21"0"0,0-42 15,0 42 1,-21-21-16,0 42 31,-21 0-31,0 0 0,0 22 0,-21-22 16,20 21-16,-20 0 0,21 22 16,-21-22-16,-1 22 0,1-22 15,21 22-15,-22-22 0,22 0 0,21 1 16,0-22-16,0 21 0,0-21 0,43 0 15,-22-21-15,21 0 0,22 0 0,-22 0 16,43 0-16,-1 0 0,1-42 16,21 21-16,0 0 0,-1-22 0,1 1 15,21 21-15,0-21 0,-21-1 0,21 22 16,0-21-16</inkml:trace>
  <inkml:trace contextRef="#ctx0" brushRef="#br0" timeOffset="109516.64">4868 8361 0,'0'0'0,"0"-42"15,0-1-15,0-63 16,0 64-16,0 21 0,0-21 15,0 20-15,0 1 0,0 0 0,21 21 16,-21 21-16,0 0 16,0 22-16,0-1 0,22 0 15,-22 22-15,0-22 0,0 22 0,0 20 16,0-20-16,0-1 0,0 22 0,-22 0 16,22-22-16,0 22 0,0-22 15,0 1-15,0-22 0,0 22 0,0-22 16,0-21-16,0 22 0,0-22 15,0 0-15,22-21 16,-1 0-16,-21-21 16,21 0-16,0-22 0,-21 22 15,21-21-15,-21-1 0,21-20 0,-21 21 16,22-22-16,-1 22 0,-21-1 0,21 1 16,0 0-16,0-1 0,-21 22 15,21 0-15,1 0 0,-22 0 0,21 21 16,0 0-16,0 21 0,-21 0 15,21-21-15,-21 42 0,21-20 0,-21-1 16,22 21-16,-22 0 0,0 1 16,21-22-16,0 21 0,0 1 15,-21-22-15,21 21 0,0-21 0,-21 22 16,22-22-16,-1 0 0,0 0 0,0-21 16,0 21-16,0-21 0,1 0 0,-1 0 15,0 0-15,0 0 0,0-21 16,0 21-16,1-21 0,20-21 0,-42 20 15,21-20-15,0 0 0,0-1 0,-21 1 16,0-21-16,0 20 0,22-20 0,-22-1 16,0 1-16,21-1 0,-21 1 15,21-1-15,-21 1 0,0 20 16,0 1-16,21 0 0,-21 21 0,0-1 16,0 1-16,0 42 15,0 1-15,0 20 16,0-21-16,0 21 0,0 22 0,0-22 15,0 1-15,0 20 0,-21 1 0,21-22 16,0 21-16,0 1 0,0-22 0,0 22 16,0-22-16,0 22 0,0-22 0,21 0 15,0-21-15,0 22 0,1-22 16,-1 0-16,21 0 0,-21 0 0,22-21 16,-22 0-16,21 0 0,0 0 0,-20 0 15,20 0-15,0-21 0,1 0 0,-22 0 16,21-21-16,0 20 0,-20-20 15,20 0-15,-21-1 0,0 1 16,0 0-16,1-1 0,-22 1 0,0 0 16,0 21-16,0-22 0,0 22 0,0 0 15,0 0-15,-22 21 0,1 0 16,0 0-16,0 21 16,0 0-16,0 0 0,-1 0 0,1 22 15,21-22-15,0 21 0,-21-21 0,21 22 16,0-22-16,0 21 0,0-21 0,0 1 15,0-1-15,21 21 0,0-42 0,-21 21 16,22 0-16,-1-21 16,0 22-16,0-22 0,21 0 0,-20 0 15,20 0-15,-21 0 0,21 0 0,1 0 16,-1 0-16,0-22 0,1 22 0</inkml:trace>
  <inkml:trace contextRef="#ctx0" brushRef="#br0" timeOffset="110039.34">7429 8700 0,'0'-22'0,"0"44"0,0-65 0,0 1 16,-21 21-16,0 0 0,0 21 0,0-22 15,-22 1-15,22 21 0,0 0 16,-21 0-16,21 0 0,-22 0 0,1 21 16,21 1-16,-22 20 0,1-21 0,21 21 15,-21 1-15,20-1 0,1 0 16,0 1-16,0 20 0,0-20 0,21-1 15,-21 0-15,21 1 0,0-1 0,0-21 16,0 21-16,21-20 0,0-1 0,0 0 16,0 0-16,0-21 0,22 0 0,-22 0 15,21 0-15,1 0 0,-22-21 16,21 0-16,0 21 0,1-43 0,-1 22 16,-21-21-16,22 21 0,-1-43 0,0 22 15,1-22-15,-22 1 0,21-1 0,0-20 16,-20 20-16,20-20 0,-21-1 15,21 0-15,-20 1 0,-1-1 16,0 21-16,-21-20 0,0 20 0,21 22 16,-21-22-16,0 43 0,0-21 0,0 21 15,0 0-15,-21 42 16,21 0-16,-21 21 0,0 1 16,21-1-16,-22 21 0,1 1 15,21-1-15,-21 22 0,21-21 0,-21 20 16,21-20-16,-21-1 0,21 1 0,0-1 15,0 1-15,0-1 0,0-20 0,0 20 16,0-21-16,0-20 0,0 20 0,21-21 16,0 21-16,-21-20 15,21-22-15,0 21 0,22-21 0,-22 21 16,0-21-16,21 0 0,1 0 0,-1-21 16,0 0-16,1-1 0,-1 1 0,22 0 15,-22 0-15</inkml:trace>
  <inkml:trace contextRef="#ctx0" brushRef="#br0" timeOffset="110521.06">8721 8657 0,'0'0'0,"-22"0"0,1 0 0,0 21 0,21 1 16,0-1-1,0 0-15,42-21 16,-20 21-16,-1-21 0,21 0 15,0 0-15,22 21 0,-22-21 0,22 0 16,-22 0-16,22 0 0,-22 0 0,21 0 16,-20 0-16,-1 0 0,0-21 0,1 21 15,-1-21-15,0 21 0,-20-21 0,20 21 16,-21-21-16,0-1 0,-21 1 16,0 0-16,0 0 0,0 0 15,-21 0-15,0 21 16,0-22-16,-22 22 0,22 0 0,0 0 15,-21 0-15,21 0 0,-1 0 16,1 0-16,42 0 31,1 0-31,-1 0 16,-21 22-16,21-1 0,0-21 16,0 21-16,0-21 0,-21 21 0,0 0 15,0 0-15,0 1 0,0-1 0,0 0 16,0 0-16,0 21 0,-21-20 0,0 20 15,0-21-15,0 21 0,-22-20 0,22 20 16,-21-21-16,21 0 0,-22 22 0,1-22 16,21 0-16,0 0 0,0 0 0,-1-21 15,44 0 1,20 0 0</inkml:trace>
  <inkml:trace contextRef="#ctx0" brushRef="#br0" timeOffset="110868.86">10816 8340 0,'0'0'0,"64"-21"0,-43-22 0,21 1 0,-21 21 16,0-22-16,-21 1 0,0 21 0,0-21 15,0 20-15,0 1 0,-21 0 16,0 21-16,0 0 0,0 0 0,-22 0 15,22 21-15,-21 0 0,0 1 0,-1 20 16,1 0-16,-22 22 0,22-22 0,0 22 16,-1-1-16,1 1 0,0-22 0,21 21 15,-22 1-15,22-1 0,21-20 0,0-1 16,0 0-16,0 1 0,0-1 16,42 0-16,-20-20 0,-1-1 0,21 0 15,0 0-15,1-21 0,-1 0 16,0 0-16,22 0 0,-22 0 0,22 0 0,-22 0 15,0-21-15,22 0 0,-22 21 16,1-21-16,-1-1 0,-21 1 0,21 0 16,-20 0-16,-1 0 0,0 0 0,-21-1 15,21 1-15</inkml:trace>
  <inkml:trace contextRef="#ctx0" brushRef="#br0" timeOffset="111368.49">4572 10266 0,'0'0'0,"-21"-21"0,0 0 16,42-1 15,0 22-31,21 0 0,-21 0 16,22 0-16,20-21 0,-20 21 0,20 0 15,-21 0-15,22-21 0,-1 21 0,-20-21 16,20 21-16,-20 0 15,20 0-15,-21 0 0,1 0 0,-22 0 16,21 0-16,-21 0 0,-42 0 31,0 0-31</inkml:trace>
  <inkml:trace contextRef="#ctx0" brushRef="#br0" timeOffset="111599.36">4995 10181 0,'0'0'16,"-21"0"-16,21 21 15,-21-21-15,21 22 0,-21-1 16,21 0-16,0 0 0,0 0 0,0 22 16,0-1-16,0 21 15,0-20-15,0 41 0,0-20 0,0-1 16,0 1-16,0 21 0,0-22 0,0 1 16,0-1-16,0 1 0,0-1 15,0-21-15,0 1 0,0-1 0,0 0 16,0-20-16,0-1 0,0 0 0,21-21 15,0 0 1,-21-21-16,21 0 0,0-1 16</inkml:trace>
  <inkml:trace contextRef="#ctx0" brushRef="#br0" timeOffset="112783.93">5419 10478 0,'0'0'0,"21"-43"0,-21 22 0,0-42 16,0 41-1,0 44 1,0-1-16,0 0 0,0 21 16,0 1-16,0 20 0,0-21 15,0 22-15,0-1 0,0 1 0,0-22 16,-21 22-16,21-1 0,0 1 0,0-1 16,0-20-16,-22 20 0,22-21 0,0-20 15,0 20-15,0-21 0,0 0 16,0 0-16,0 1 0,0-44 15,22 1 1,-22 0-16,21 0 0,0-21 16,0 20-16,0-20 0,0 0 0,1-1 15,-1 1-15,0 0 0,0-1 16,0 22-16,22-21 0,-22 21 0,0-22 16,0 22-16,0 21 0,22-21 0,-22 21 15,0 0-15,-21 21 16,21-21-16,-21 21 0,0 1 0,0-1 15,0 21-15,0-21 0,0 22 0,0-22 16,0 21-16,0-21 0,0 22 0,0-22 16,0 0-16,0 0 0,21 0 15,-21 0-15,21 1 0,1-22 16,-1 0-16,21 0 0,-21 0 0,0 0 16,22-22-16,-22 1 0,21 0 0,-21 0 15,22-21-15,-22 20 0,0 1 0,0-21 16,0 21-16,1-22 0,-1 22 0,-21 0 15,0 0-15,0 0 0,0 0 16,-21 21-16,-1 0 16,1 0-16,0 0 0,0 21 15,0 0-15,0 0 0,-1 0 0,1 0 16,21 1-16,0 20 0,0-21 16,0 0-16,0 0 0,0 22 0,0-22 15,21 0-15,-21 0 0,22 0 0,-1 1 16,0-22-16,0 21 0,0-21 0,0 0 15,1 0-15,20 0 0,-21 0 0,0 0 16,0 0-16,1-21 0,-1 21 16,0-22-16,0 1 0,0 0 0,0 0 15,1 0-15,-1 0 0,0-1 0,0 1 16,0 0-16,-21-21 0,0 21 0,21-1 16,-21 1-16,22 0 0,-22 0 15,-22 42 1,1 0-1,21 0-15,-21 22 0,0-22 16,21 21-16,0 1 0,-21-1 0,21-21 16,0 21-16,0 1 0,0-22 0,0 0 15,0 0-15,0 0 0,21 1 16,0-22-16,0 0 0,0 0 0,1 0 16,20 0-16,-21 0 0,0-22 0,22 1 15,-22 0-15,21 0 0,-21-21 0,22 20 16,-22-20-16,0 0 0,21-1 0,-21 1 15,1 0-15,-1 21 0,0-22 16,0 1-16,-21 21 0,21 0 0,-21-1 16,21 1-16,-21 42 15,0 1-15,0-1 16,-21 0-16,21 0 0,-21 21 0,0-20 16,21 20-16,0 0 0,0 1 0,0-22 15,0 21-15,0-21 0,0 0 16,0 1-16,0-1 0,21 0 0,0-21 15,0 0-15,1 0 0,-1 0 16,0 0-16,21 0 0,-21-21 16,1 0-16,-1-1 0,21 1 0,-21 0 0,22 0 15,-22-21-15,0 20 0,21-20 16,-21 21-16,1 0 0,20-22 16,-21 22-16,-21 0 0,21 21 0,-21-21 0,0 42 31,0 0-31,-21 0 0,0 1 15,0-1-15,21 0 0,-21 21 0,21-21 16,-22 1-16,22 20 0,0-21 0,0 0 16,0 0-16,0 1 0,0-1 15,0 0-15,0 0 0,22-21 0,20 0 16,-21 0-16,0 0 0,22 0 0,-1 0 16,0 0-16,1-21 0,-1 0 0</inkml:trace>
  <inkml:trace contextRef="#ctx0" brushRef="#br0" timeOffset="113287.63">8467 10880 0,'0'0'0,"-22"0"0,1 0 16,0 0-16,42 0 15,0 0 1,22 0-16,-1 0 0,0 0 0,1 0 15,20 0-15,1 0 0,-1 0 0,1-21 16,-1 21-16,1-22 0,-1 22 16,1-21-16,-1 21 0,1-21 0,-22 21 15,22-21-15,-22 0 0,0 21 0,1-21 16,-1-1-16,-21 22 0,0-21 16,0 0-16,-21 0 0,-21 21 15,0-21-15,-21 21 0,21 0 16,-22 0-16,1 0 0,21 0 0,-22 0 15,1 0-15,0 0 0,21 0 0,-1 0 16,1 0-16,42 0 16,1 0-1,-1 0-15,0-21 0,21 21 16,-21 0-16,22 0 0,-1 0 0,-21 0 16,22 21-16,-1-21 0,-21 21 0,21 0 15,-20-21-15,-1 21 0,-21 0 0,0 1 16,0 20-16,0-21 0,-21 0 0,-1 0 15,1 1-15,-21 20 0,21-21 0,-22 21 16,1-20-16,0-1 0,-1 21 0,1-21 16,-21 22-16,20-22 0,1 0 15,0 0-15,20 0 0,-20 0 0,21-21 16,0 22-16,0-22 0,21-22 16,21 1-1</inkml:trace>
  <inkml:trace contextRef="#ctx0" brushRef="#br0" timeOffset="114373.08">11134 10139 0,'0'-21'0,"0"42"0,0-63 16,0 20-16,0 1 15,0 0-15,-22 0 0,-20 21 16,21-21-16,0 0 0,-22 21 0,1 0 0,0 0 16,-1 0-16,1 0 0,-21 0 15,20 21-15,1 0 0,0 0 0,-1 21 16,1 1-16,0-1 0,-1 0 15,1 22-15,21-22 0,-22 22 0,22-1 16,0 1-16,21-1 0,0 1 0,0-22 16,0 0-16,0 1 0,0-1 0,21 0 15,0-20-15,1-1 0,20 0 0,-21 0 16,21 0-16,1-21 0,-1 0 0,22 0 16,-22 0-16,21 0 0,-20 0 15,20 0-15,-20-21 0,20 21 0,-21-21 16,1 21-16,-1 0 0,0-21 0,-20 21 15,-1 0-15,0 0 0,-42 0 32,0 0-17,-1 0-15,1 21 0,-21-21 0,21 21 16,-22-21-16,1 0 0,-21 0 0,20 21 16,1-21-16,-22 0 0,22 0 15,-21 0-15,20 0 0,1 0 0,-22 0 16,22 0-16,0 0 0,-1 0 0,22 0 15,-21-21-15,21 0 0,-22 0 0,22 0 16,21-1-16,0 1 0,-21-21 0,21 0 16,0-1-16,0 1 0,0 0 15,21-1-15,0 1 0,22 0 16,-22-1-16,21 1 0,1 0 0,-1-1 16,0 22-16,1-21 0,-1 21 0,21-1 15,-20 1-15,-1 0 0,0 0 0,1 21 16,-22-21-16,21 21 0,-21 0 0,-21 21 47,-21-21-47,0 21 0,0-21 15,21 21-15,-21-21 16,0 0-16,-1 0 16,1 0-1,0 0 1,0 0-1,0 0-15,0 0 0,-1 0 0,1 0 16,0 0-16,0 21 0,0 22 16,0-22-16,-1 21 0,1 1 15,21-1-15,-21 21 0,0 1 0,0-22 16,0 22-16,21-1 0,0-20 0,0 20 16,0-21-16,0 1 0,0-22 0,21 21 15,21-21-15,-21 1 0,22 20 0,-22-42 16,21 21-16,0 0 0,22-21 0,-22 0 15,22 0-15,-22 0 0,0 0 16,1 0-16,20-21 0,-20 21 0,-22-21 16,21 0-16,0 0 0,-20-1 15,20 1-15,-21 0 0</inkml:trace>
  <inkml:trace contextRef="#ctx0" brushRef="#br0" timeOffset="117140.28">4974 13187 0,'0'0'0,"-21"-21"0,21 0 0,-21-1 0,0 1 16,21 0-16,-22-21 0,22 21 15,-21-22-15,21 22 0,-21-21 0,0 21 16,21-1-16,0 1 0,0 0 0,-21 21 16,0 21-1,21 22 1,0-1-16,0 0 0,0 1 0,0 20 16,0 1-16,0-22 0,-22 21 15,22 1-15,-21 21 0,21-22 0,0 1 16,0-1-16,0 1 0,-21-1 0,21 1 15,0-22-15,0 0 0,0 1 16,0-22-16,0 21 0,0-21 0,0 0 16,21-21-16,0 0 15,-21-21-15,22 0 0,-22 0 16,0-21-16</inkml:trace>
  <inkml:trace contextRef="#ctx0" brushRef="#br0" timeOffset="117336.16">4741 12933 0,'0'0'0,"-21"0"0,21-21 31,0 0-31,42 21 16,-20-22-16,20 22 0,0-21 0,1 0 15,-1 21-15,0-21 0,1 21 16,-1 0-16,0 0 0,1 0 0,-22 0 15,21 0-15,-21 0 0</inkml:trace>
  <inkml:trace contextRef="#ctx0" brushRef="#br0" timeOffset="117524.05">4657 13441 0,'0'0'0,"-43"42"15,43-21 1,21-21-16,1 0 0,20 0 0,-21 0 16,21-21-16,22 0 0,-22 21 15,1-21-15,20 21 0,-21-21 16,1 21-16,20-21 0,-20-1 0,-1 22 16,0-21-16</inkml:trace>
  <inkml:trace contextRef="#ctx0" brushRef="#br0" timeOffset="117939.33">5524 13356 0,'0'0'0,"-21"0"0,0 0 0,0 0 16,0 0 0,21-21-16,0 0 0,21 21 15,0 0-15,21 0 16,-20 0-16,20 0 0,0 0 0,1 0 15,-1 0-15,0 21 0,22 0 0,-43 0 16,21 1-16,1-1 0,-22 21 16,0-21-16,0 22 0,-21-22 0,0 21 15,0 0-15,0-20 0,0 20 0,0-21 16,0 0-16,0 22 0,-21-22 0,0-21 16,21 21-16,-21 0 0,-1-21 15,22-21 16,0 0-31,0 0 0,0-22 0,0 22 16,22-21-16,-1-1 0,-21 1 16,21 0-16,0-1 0,0 1 0,0 0 15,1 21-15,-1-22 0,0 22 0,-21 0 16,21 0-16,0 0 16,0 21-16,1 0 15,-1 0-15,0 0 0,0 0 16,0 0-16,0 0 0</inkml:trace>
  <inkml:trace contextRef="#ctx0" brushRef="#br0" timeOffset="118128.22">6562 13293 0,'0'21'16,"0"0"-16,0 0 0,0 0 16,0 1-16,0-1 0,0 0 15,0 0-15,0 21 0,0-20 0,0-1 16,0 0-16,0 0 0,0 0 0,0 0 15,0 1-15,0-1 0,0 0 16,0-42 15,0 0-15</inkml:trace>
  <inkml:trace contextRef="#ctx0" brushRef="#br0" timeOffset="118288.13">6498 13187 0,'-21'-42'0,"42"84"0,-63-106 0,21 43 16,-1 0-16,1 0 0,0 0 0,21 0 16,0 42 15,0 0-31,21-21 0,0 21 16,1 0-16,20 0 0,0 1 0,-21-1 15</inkml:trace>
  <inkml:trace contextRef="#ctx0" brushRef="#br0" timeOffset="119580.04">7366 13441 0,'0'0'0,"0"-21"16,0 0-16,0-1 15,0 1-15,0 0 0,-21 21 16,0-21-16,-1 0 0,1 21 0,0 0 15,-21-21-15,21 21 0,-1 0 0,-20 0 16,21 21-16,-21 0 0,20 0 16,1 0-16,-21 22 0,21-22 0,0 21 15,21 0-15,0 1 0,0-1 16,0 0-16,0-20 0,0 20 0,0 0 16,0-21-16,21 1 0,0-1 15,0-21-15,0 21 0,0-21 0,22 0 16,-22 0-16,0 0 0,21-21 0,-20 21 15,20-21-15,-21-1 0,21-20 0,1 21 16,-22-21-16,0-1 0,21 1 16,-20 0-16,20-1 0,-21-20 0,0 20 15,0-20-15,22-1 0,-22 1 0,0-22 16,0 22-16,-21-22 0,21 22 16,-21-1-16,22 1 0,-22-1 15,0 22-15,0-1 0,0 1 0,0 21 16,-22 0-16,1 0 0,-21 21 0,21 0 15,0 21-15,-22 0 0,22 21 0,-21 1 16,21 20-16,-1-21 0,1 43 16,0-21-16,21-1 0,0 1 0,-21-1 15,21 1-15,0-1 0,0 1 0,0-1 16,0-21-16,21 22 0,0-22 0,0 1 16,1-1-16,20-21 0,-21 21 15,21-20-15,1-1 0,-1 0 0,0-21 16,22 0-16,-22 0 0,1 0 15,-1 0-15,0-21 0,1 21 0,-1-21 0,0-1 16,1 1-16,-1 0 0,-21 0 16,0-21-16,0 20 0,1 1 15,-22 0-15,0 0 0,0 0 0,0 0 16,-22-1-16,1 22 0,0 0 16,-21 0-16,21 0 0,-22 22 0,22-22 15,-21 21-15,-1 0 0,22 0 16,-21 21-16,21-20 0,0-1 0,-22 21 15,43-21-15,-21 22 0,21-22 0,0 0 16,0 0-16,0 0 0,0 0 16,21-21-16,0 22 0,1-22 0,-1 0 15,0 0-15,0 0 16,21 0-16,-20-22 0,20 1 0,-21 21 16,0-21-16,22 0 0,-22 0 0,0 0 15,0-22-15,0 22 0,0 0 0,1 0 16,-22 0-16,21-1 0,-21 1 15,0 42 1,0 1 0,0-1-16,0 0 0,0 0 15,0 0-15,0 0 0,0 1 0,0-1 16,0 0-16,0 0 0,0 0 0,0 0 16,0 1-16,21-22 15,0 0-15,0 0 0,0 0 16,1 0-16,-1 0 0,0-22 0,0 1 15,0 21-15,0-21 0,1 0 0,-1 0 16,-21 0-16,21-1 0,0-20 16,-21 21-16,21 0 0,-21-22 0,0 22 15,0 0-15,0 0 0,21 0 16,-21 42 0,0 0-16,0 0 15,0 0-15,0 1 16,0-1-16,0 21 0,0-21 0,-21 0 15,21 1-15,0-1 0,0 0 16,0 0-16,0 0 0,0 0 16,21-21-16,1 0 15,-1 0-15,0 0 0,0 0 16,0 0-16,0 0 0,1 0 0,-1-21 16,0 0-16,0 0 0,0 0 0,0-22 15,1 22-15,-1-21 0,0 21 0,-21-22 16,0 22-16,0-21 0,21 21 0,-21 0 15,0-1-15,21 1 0,-21 42 32,0 1-32,0 20 0,0 0 0,0 1 15,0-1-15,0 0 0,0 22 16,-21-1-16,0-20 0,21 20 0,0 1 16,-21-1-16,0-21 0,-1 22 0,22-1 15,-21 1-15,21-22 0,0 22 16,0-22-16,-21 0 0,21 1 0,0-22 15,0 21-15,0-21 0</inkml:trace>
  <inkml:trace contextRef="#ctx0" brushRef="#br0" timeOffset="120119.75">9229 13250 0,'0'0'16,"0"43"-16,0-22 16,0 0-16,21-21 15,21 0-15,-21 21 16,22-21-16,-1 0 0,0 0 0,1 0 15,-1 0-15,0 0 0,22 0 0,-22 0 0,22 0 16,-22 0-16,0 0 0,22 0 16,-22 0-16,0 0 0,1 0 0,-1 0 15,0 0-15,-20 0 0,-1 0 0,0-21 16,-21 0-16,0 0 16,0 0-16,-21 21 0,0-22 15,-1 1-15,-20 0 0,21 0 0,-21 0 16,20 21-16,-20-21 0,21-1 0,0 22 15,0-21-15,-1 21 0,1-21 16,42 21 0,1 0-16,20 0 15,-21 0-15,21 0 0,-20 0 16,20 21-16,0-21 0,-21 21 0,22 1 16,-1 20-16,-21-21 0,0 0 0,1 22 15,-1-22-15,-21 21 0,0 0 0,0 1 16,0-22-16,0 21 0,-21 1 0,-22-1 15,22 0-15,-21 1 0,-1-1 16,-20 0-16,21-21 0,-22 22 0,22-22 16,-22 21-16,22-21 0,0-21 0,-1 22 15,1-22-15</inkml:trace>
  <inkml:trace contextRef="#ctx0" brushRef="#br0" timeOffset="120660.44">12573 13060 0,'0'-21'0,"0"42"0,0-63 0,-21-1 16,21 22-16,0-21 15,0-1-15,0-20 0,0 21 0,0-1 16,0-20-16,0 20 0,0 1 0,-21 21 16,21-21-16,0 20 0,-22 1 0,22 42 31,0 1-31,0 20 0,0 21 15,0 1-15,0-1 0,0 22 0,0-21 16,0 20-16,0 1 0,0-22 0,0 1 16,0 21-16,0-22 0,0 1 0,0-1 15,0 1-15,0-22 0,0 21 0,-21-20 16,0-1-16,0-21 0,0 0 16,21 1-16,-21-1 0,-1-21 15</inkml:trace>
  <inkml:trace contextRef="#ctx0" brushRef="#br0" timeOffset="121203.74">11811 13060 0,'0'0'0,"0"-64"0,0 1 16,0 21-16,0-22 0,0 1 0,21 20 16,0 1-16,22 0 0,-1 20 15,0-20-15,22 21 0,-1 0 0,1 0 16,-1 21-16,1 0 0,-1 0 0,1 21 15,-1 0-15,1 21 0,-22-21 16,22 22-16,-22 20 0,0-20 0,1 20 16,-1 1-16,-21-1 0,21 1 15,-20-22-15,-1 21 0,0-20 0,0 20 16,-21-20-16,0-1 0,21 21 0,-21-20 16,0-22-16,0 21 0,0-21 0,0 22 15,0-22-15,0 0 0,-21-21 16,0 0-16,0 0 15,21-21-15,-21 0 0,-1-22 0,22 22 16,-21-21-16,21 0 0,0-1 0,0-20 16,0-1-16,0-20 0,0 20 0,21-21 15,1 1-15,-1-1 0,0 0 16,21 22-16,-21-1 0,22 1 16,-1 21-16,22-1 0,-22 1 0,0 21 15,22 0-15,-22 21 0,22 0 0,-22 21 16,0-21-16,22 42 0,-22-21 0,-21 22 15,22 20-15,-22-21 0,0 22 16,0-1-16,-21 1 0,0-1 0,0 1 16,0-1-16,0 22 0,0-21 0,-21-22 15,0 21-15,0-20 0,-1 20 16,22-20-16,-21-1 0,0 0 0,0 1 0,21-1 16,0-21-16,-21 0 0,21 0 15,0 1-15,0-1 0,21-42 31,0 21-31,0-43 0,0 22 0</inkml:trace>
  <inkml:trace contextRef="#ctx0" brushRef="#br0" timeOffset="121579.53">14351 13018 0,'21'-43'15,"-42"43"1,0 0-16,0 0 0,-1 0 15,1 21-15,0 1 0,0-1 16,-21 0-16,20 0 0,1 0 0,0 22 16,0-22-16,0 0 0,21 21 0,0-21 15,-21 22-15,21-22 0,0 0 0,0 0 16,0 0-16,21 1 0,-21-1 0,21-21 16,21 0-16,-21 0 0,22 0 0,-22 0 15,21 0-15,1 0 0,-22 0 16,21-21-16,-21-1 0,22 1 0,-22 0 15,0 0-15,0 0 0,-21 0 0,0-22 16,0 22-16,0-21 0,0 21 0,0-22 16,-21 1-16,0 21 0,-22-22 15,22 22-15,0 0 0,-21 0 0,21 21 16,-22 0-16,22 0 0,0 0 16,-21 0-16,20 21 0,1 0 0,0 0 15,21 1-15,0 20 0,0-21 0,0 0 16,0 0-16,0 1 0,0-1 0,21 0 15,0 0-15,22-21 0,-22 0 0</inkml:trace>
  <inkml:trace contextRef="#ctx0" brushRef="#br0" timeOffset="122326.21">15176 12996 0,'0'-21'0,"0"42"0,0-84 0,0 42 0,0 0 16,0-1-16,0 1 0,-21 0 15,0 0-15,0 21 0,0 0 0,0 0 16,-1 0-16,1 21 0,0 0 0,0 0 16,-21 1-16,20 20 0,1 0 0,0 1 15,21-1-15,-21-21 0,21 21 0,-21 1 16,21-1-16,0 0 0,0-20 0,0 20 16,0-21-16,21 0 0,0 0 15,0-21-15,22 22 0,-22-22 0,0 0 16,21 0-16,1 0 0,-1 0 0,0 0 15,1-22-15,-1 22 0,0-21 16,1 0-16,-1-21 0,0 21 0,1-22 16,-1 22-16,-21-42 0,21 20 0,-20 1 15,-1-22-15,-21 1 0,0-1 0,21-20 16,-21 20-16,0 1 0,0-1 0,0 1 16,0-1-16,0 22 0,0 0 15,0-1-15,0 22 0,0 0 0,-21 63 31,21-21-31,0 22 0,0-1 0,0 0 16,-21 22-16,21-1 0,0 1 0,0-1 16,-22 1-16,22-1 0,0 1 15,0-22-15,0 22 0,0-22 16,0 0-16,0 1 0,0-1 0,0-21 16,0 0-16,0 1 0,0-1 0,0 0 15,22-21 16,-1-21-31,0 0 0,0-1 0,-21 1 16,42-21-16,-20 21 0,-1-22 0,0 22 16,0-21-16,21 0 0,-20 20 15,20-20-15,-21 21 0,21 0 0,-20 0 16,-1 21-16,21-22 0,-21 22 16,-21-21-16,21 21 0,-21 21 15,-21 1 1,0-1-16,0-21 0,0 21 0,-22 0 15,22 0-15,-21 0 0,21 1 0,-22-1 16,22 0-16,-21 0 0,21 0 16,0 22-16,21-22 0,0 0 0,0 0 15,0 0-15,0 0 0,0 1 0,0-1 16,0 0-16,21 0 0,0 0 0,0-21 16,0 21-16,0-21 0,22 0 0,-22 22 15,21-22-15,1 0 0,-1 0 0,0 0 16,1 0-16,-1 0 0,21-22 0,-20 22 15,20-21-15</inkml:trace>
  <inkml:trace contextRef="#ctx0" brushRef="#br0" timeOffset="122819.2">17420 12933 0,'0'0'15,"-42"0"-15,21 0 0,-1 0 0,1 0 16,0 0-16,0 0 0,0 0 0,42 0 31,21 0-31,-21 0 16,22-21-16,-1 21 0,0 0 0,1 0 16,-1 0-16,0-21 0,1 21 0,20 0 15,-20-22-15,-1 22 0,0 0 0,-21-21 16,22 0-16,-22 21 0,0-21 0,0 0 15,0 0-15,-21-1 0,0 1 16,0 0-16,0 0 0,-21 0 16,0 21-16,-21-21 0,21-1 0,-22 22 15,22 0-15,-21 0 0,21 0 0,-1 0 16,1 0-16,42 0 31,1 0-31,20 0 0,-21 0 16,0 0-16,0 22 0,1-1 0,-1-21 15,0 21-15,0 0 0,0 0 0,-21 0 16,0 1-16,0-1 0,0 0 0,0 0 16,0 0-16,0 22 0,-21-22 15,0 0-15,0 21 0,0-21 0,-22 1 16,22-1-16,0 21 0,-21-21 0,20 0 16,-20 1-16,21-1 0,-21 0 0,20 0 15,1 0-15,0 0 0,0 1 16</inkml:trace>
  <inkml:trace contextRef="#ctx0" brushRef="#br0" timeOffset="123108.04">19897 12065 0,'42'-42'15,"-84"84"-15,126-127 0,-63 43 0,1 21 0,-1 0 16,0 21-16,0 0 0,-21 21 16,0 0-16,0 21 0,0 1 15,0 20-15,0 1 0,0 20 16,0-20-16,0 21 0,0-1 0,-21-20 16,21 20-16,0-20 0,0-1 0,-21 1 15,21-1-15,0 1 0,0-22 0,0 1 16,0-1-16,-21 0 0,21 1 0,0-22 15,0 0-15,-22 21 0,1-21 0,0 1 16,0-1-16,0 0 0,-22-21 0,22 21 16,-21-21-16,0 0 0</inkml:trace>
  <inkml:trace contextRef="#ctx0" brushRef="#br0" timeOffset="129984.13">5651 16933 0,'22'0'47,"-22"-21"-47,21 0 16,0 0-16,0 21 0,0-21 15,-21 0-15,21 21 0,1-22 16,-1 1-16,0 0 0,0 0 15,-21 0-15,21 0 0,-21-1 16,0 1-16,-21 0 16,0 21-16,0 0 15,-22 0-15,22 0 0,-21 0 0,21 0 16,-22 21-16,1 0 0,0 1 16,-1-1-16,1 0 0,0 0 15,21 21-15,-22-20 0,1 20 0,0 0 16,20-21-16,1 22 0,-21-1 0,21-21 15,0 22-15,21-22 0,0 0 16,0 0-16,0 21 0,0-20 0,0-1 16,0 0-16,0 0 0,21 0 0,0 0 15,0 1-15,0-1 0,22 0 16,-22 0-16,21 21 0,-21-20 0,22-1 16,-22 0-16,21 0 0,-21 21 0,22-20 15,-22 20-15,0-21 0,0 0 16,0 22-16,-21-22 0,0 21 0,0-21 15,0 22-15,-21-22 0,0 0 16,0 0-16,-22 0 0,1 22 16,0-22-16,-1-21 0,1 21 0,0 0 15,-22-21-15,22 0 0,-22 0 0,22 0 16,0 0-16,-22 0 0,22 0 16,-22-21-16,22 0 0,0 0 0,-1-1 15,-20 1-15,21 0 0,-1-21 0,22 21 16,-21-1-16,21-20 0,-1 21 15,22 0-15,0 0 0,0-1 0,0 1 16,22 0-16,20 0 0,-21 0 0,21 21 16,1-21-16,-1-1 0</inkml:trace>
  <inkml:trace contextRef="#ctx0" brushRef="#br0" timeOffset="132741.43">6202 17526 0,'0'0'0,"21"0"0,0-21 0,0 21 0,0-42 16,-21 20-1,0 1-15,0 0 0,0 0 16,0 0-16,-21 0 0,0 21 16,0-22-16,0 22 15,0 0-15,-1 0 0,1 0 0,-21 0 16,21 22-16,0-1 0,-22 0 0,22 0 15,0 21-15,0 1 0,-22-1 0,22 0 16,0 1-16,21-1 0,-21 22 16,21-22-16,-21 0 0,21 1 0,0-1 15,0-21-15,0 0 0,0 0 0,0 1 16,21-1-16,0-21 0,0 0 16,0 0-16,1 0 0,-1-21 0,0-1 15,0 1-15,0 0 0,22 0 0,-22-21 16,0-1-16,0 22 0,0-21 15,0-1-15,-21 1 0,0 0 16,22 21-16,-22-22 0,0 1 0,0 21 16,0-22-16,0 22 0,0 42 31,0 1-31,0-1 0,0 0 16,0 21-16,0 1 0,0-22 0,0 21 15,0 0-15,0 1 0,0-1 16,0 0-16,21-20 0,-21 20 0,0-21 15,21 0-15,0 0 0,0 1 0,0-22 16,1 0-16,-1 0 0,0 0 16,21 0-16,-21 0 0,22-22 0,-22 1 15,0-21-15,21 21 0,-20-22 0,20 1 16,-21 0-16,0-1 0,22-20 16,-22-1-16,0 22 0,0-21 15,-21-22-15,21 21 0,-21 1 0,0-1 16,0-20-16,21 20 0,-21-20 0,22 20 15,-1 1-15,-21 20 0,0 1 16,21 0-16,-21-1 0,0 22 0,21 21 16,-21 21-16,0 0 15,0 1-15,0 20 0,0 0 0,-21 22 16,21-1-16,-21-20 16,0 41-16,21-20 0,-22-1 0,1 1 15,0 20-15,21-20 0,-21 21 0,21-22 16,-21 1-16,21-1 0,0 1 0,0-22 15,0 0-15,0 1 0,21-1 16,0-21-16,0 0 0,0 0 0,1 1 16,20-22-16,-21 0 0,0 0 0,22 0 15,-1-22-15,-21 1 0,21 0 16,1 0-16,-22 0 0,21-22 0,-21 22 16,22-21-16,-22 0 0,0-1 0,0 1 15,0 21-15,1-22 0,-1 22 0,0-21 16,-21 21-16,0 0 15,0-1-15,21 22 0,-21-21 16,0 42 0,0 1-16,0-1 0,0 21 15,-21-21-15,21 0 0,0 22 16,0-22-16,-21 21 0,21-21 0,0 1 16,-21-1-16,21 0 0,0 0 0,0 0 15,0 0-15,21-21 31,0 0-31,0-21 0,0 0 16,-21 0-16,21 0 0,1 0 0,-1-1 16,-21-20-16,0 21 15,21 0-15,-21-22 0,21 22 0,-21 0 16,0 0-16,0 0 0,0 0 0,0-1 16,21 44-1,-21-1 1,0 0-16,0 0 0,0 0 15,0 22-15,0-22 0,0 0 0,0 0 16,0 0-16,0 0 0,21 1 16,1-1-1,-1-21-15,0 0 0,0 0 0,0 0 16,22 0-16,-22-21 0,21-1 16,0 1-16,1 0 0,-1 0 0,-21 0 15,22-22-15,-1 22 0,0 0 0,-21-21 16,1 21-16,-1-22 0,0 22 15,-21 0-15,0 0 0,0 0 0,0-1 16,-21 22-16,0 0 16,-1 0-16,1 22 0,0-22 0,0 21 15,21 0-15,0 0 0,-21 0 16,21 0-16,0 1 0,0-1 0,0 0 16,0 21-16,21-21 0,-21 1 0,21-1 15,0 0-15,-21 0 0,21 0 16,1 0-16,-1 1 0,-21-1 0,21 0 15,-21 0-15,21-21 0,-21 21 16,0 0-16,21-21 0,0 0 16,-21 22-16,22-22 15,-1 0-15,0 0 16,0 0-16,0 0 0,0 0 16,22-22-16,-22 22 0,0-21 15,21 0-15,-20 21 0,20-21 0,0 0 16,1 0-16,-1-1 0,-21 1 15,21 0-15,1-21 0,-1 21 0,0-1 16,-20 1-16,-1 0 0,21-21 0,-42 21 16,21-1-16,-21 1 0,0 0 15,-21 21 1,0 0-16,0 0 0,0 0 16,-1 0-16,1 0 0,-21 21 0,21 0 15,-22 1-15,22-1 0,0 21 0,-21-21 16,21 22-16,-1-22 0,22 0 0,-21 21 15,21-21-15,-21 22 0,21-22 16,0 0-16,0 0 0,0 0 16,21-21-16,0 0 0,1 0 0,-1 0 15,0 0-15,21 0 0,-21-21 0,1 0 16,20 0-16,-21 0 0,0 0 16,22-1-16,-22-20 0,0 21 15,0-21-15,0-1 0,0 1 0,1 0 16,-1-1-16,-21 1 0,0 0 0,0-1 15,0-20-15,0 20 0,0 1 0,0-21 16,0 20-16,0 1 0,0 0 16,0-1-16,0 22 0,0 0 0,0 42 31,0 0-31,0 22 0,0-1 16,0 0-16,0 1 0,0-1 0,0 21 15,0-20-15,-21-1 0,21 22 16,0-22-16,-22 0 0,22 1 15,0 20-15,0-21 0,0-20 0,22 20 16,-1 0-16,0-21 0,0 1 0,0-1 16,22 0-16,-22 0 0,21-21 15,0 0-15,-20 0 0,20 0 0,0 0 16,1 0-16,-1-21 0,0 0 0,1 0 16,-1-1-16,0 1 0,1 0 0,-22 0 15,0-21-15,21 20 0,-21-20 16,-21 21-16,0-21 0,0 20 0,0 1 15,0 0-15,0 0 0,-21 21 16,0 0-16,0 0 0,0 0 16,0 21-16,-22-21 0,22 42 0,0-20 15,0-1-15,0 21 16,-1-21-16,1 22 0,0-22 0,0 21 16,21-21-16,0 22 0,0-22 0,0 0 15,0 0-15,0 0 0,21-21 16,0 0-16,0 0 15,22-21-15,-22 0 0,0 21 16,0-21-16,0 0 0,1-1 0,-1 1 16,0-21-16,-21 21 0,21 0 0,0-1 15,0-20-15,-21 21 0,22 0 0,-22-22 16,21 22 0,-21 0-16,21 21 0,-21 21 15,0 0-15,0 22 16,0-22-16,-21 0 0,0 0 15,21 0-15,0 22 0,0-22 0,-22 0 16,22 0-16,0 0 0,0 1 16,0-1-16,22-21 31,-1 0-31,0 0 0,0 0 0,0-21 16,0-1-16,1 1 0,-1 0 15,0 0-15,21 0 0,-21 0 16,1-22-16,-1 22 0,0 0 0,0 0 15,0 0-15,0-22 0,1 43 16,-22 21 0,0 1-1,0-1-15,0 0 0,-22 0 16,22 0-16,0 0 0,-21-21 0,21 22 16,0-1-16,21-21 15,1 0 1,-1 0-16,0 0 0,0-21 15,0-1-15,22 1 0,-22 21 0,0-21 16,0 0-16,0-21 0,0 20 0,1 1 16,-1 0-16,0 0 0,0 0 15,-21-22-15,0 22 0,21 0 0,-21 0 16,0 42 15,0 0-31,0 0 0,0 1 16,-21-1-16,21 21 0,0 0 0,-21 1 15,0-1-15,21 22 0,-21-22 16,21 21-16,0 1 0,0-22 0,0 22 16,0-1-16,0-20 0,0 20 0,0-21 15,0 22-15,0-22 0,0 22 0,0-22 16,0 0-16,0 1 0,0-1 0,0 0 16,0-20-16,-22 20 15,22-21-15,-21 0 0,21 0 0,-21 1 16,0-22-16,0 0 0,0 0 15,-1 0-15,1 0 0,0-22 16,0 1-16,0 21 0,0-42 0,-1 21 16,1 0-16,0-22 0,-21 22 15</inkml:trace>
  <inkml:trace contextRef="#ctx0" brushRef="#br0" timeOffset="133242.15">6011 17187 0,'0'0'0,"0"-21"32,0 0-32,21 21 15,1-21-15,-1 0 0,21 21 16,0-21-16,1-1 0,20 1 0,1 0 15,-1 0-15,22 0 0,0-22 0,-1 22 16,1 0-16,0 0 0,-1 0 16,1 0-16,-22 21 0,22-22 0,-43 1 15,22 21-15,-22 0 0,1-21 0,-22 21 16,0 0-16,0 0 0,0 0 16,-42 0 30,21 21-30,21-21 0,0 0-16,1 0 0,20 0 15</inkml:trace>
  <inkml:trace contextRef="#ctx0" brushRef="#br0" timeOffset="134048.17">11811 17039 0,'0'0'0,"-42"0"0,-1 21 16,22-21-16,-21 0 0,21 0 0,-1 22 15,1-22-15,0 0 0,0 0 16,42 0 0,0 0-1,22 0-15,-22 0 0,42 0 0,-20 0 16,20 0-16,1 0 0,-1 0 0,1 0 15,20-22-15,-20 22 0,20-21 16,-20 21-16,-1-21 0,1 21 0,-1 0 16,1-21-16,-22 21 0,22 0 0,-22-21 15,0 21-15,1 0 0,-1 0 0,-21-21 16,0 21-16,1 0 0,-22-22 16,0 1-1,-22 0-15,-20 21 0,21-21 0,-21 21 16,20-21-16,-20 0 0,0 21 0,-1-22 15,1 22-15,0 0 0,-1 0 16,1-21-16,0 21 0,21 0 16,-1 0-16,1 0 0,0 0 0,0 0 15,42 0 1,0 0-16,0 0 16,1 0-16,20 0 0,-21 0 0,21 0 15,1 0-15,-22 0 0,21 0 16,1 0-16,-22 0 0,21 21 0,-21 1 15,0-1-15,-21 0 0,0 21 0,0-21 16,0 22-16,0-1 0,-21 0 0,0 22 16,-21-22-16,-1 22 0,1-22 0,0 22 15,-22-1-15,1-21 16,20 22-16,1-22 0,0 1 0,-1-22 16,1 21-16,21-21 0,21 0 0</inkml:trace>
  <inkml:trace contextRef="#ctx0" brushRef="#br0" timeOffset="134962.49">14309 16616 0,'0'-21'0,"0"0"0,0-1 16,21 1-16,-21 0 0,21 21 15,0-21-15,-21 0 0,21 21 16,-21-21-16,21 21 0,-21-22 16,0 44-1,0-1-15,0 0 0,0 21 0,0 1 16,22 20-16,-22-21 0,0 22 0,0-1 16,0 1-16,0-1 0,0 1 15,0-1-15,0 1 0,-22-22 0,1 22 16,21-22-16,0 0 0,0-20 0,-21 20 15,21-21-15,-21 0 0,0-21 32,21-21-32,0 0 0,-21 0 15,21-22-15,0 1 0,-22 21 16,22-43-16,0 22 0,0 0 0,0-22 16,0 1-16,0-1 0,0-20 15,0 20-15,0 1 0,0-22 0,0 21 16,0 22-16,22 0 0,-1-1 0,0 1 15,0 21-15,21 21 0,-20 0 0,-1 21 16,0 0-16,21 22 0,-21-1 16,22 0-16,-22 1 0,0 20 0,21 1 15,-42-1-15,22-21 0,-1 22 0,0-1 16,-21 1-16,21-22 0,-21 1 16,0-1-16,21 0 0,-21 1 15,21-22-15,-21 0 0,0 0 0,22 0 16,-1-21-16,0 0 0,0 0 15,-21-21-15,21 0 0,-21 0 16,21-22-16,1 1 0,-1 0 0,-21-1 16,21 1-16,0-21 0,0-1 15,0 1-15,1-22 0,-1 21 0,0 1 16,21-1-16,-21 1 0,1-1 0,20 22 16,-21 0-16,0-1 0,22 22 0,-22 0 15,0 21-15,0 0 0,0 21 16,0 0-16,1 1 0,-22 20 15,21 0-15,0 1 0,0-1 0,-21 21 16,0 1-16,0-1 0,0 1 0,0-1 16,0 1-16,0-1 0,0 1 0,0-1 15,0 1-15,-21-22 0,0 22 16,0-22-16,-1 0 0,1-20 0,21 20 16,-21-21-16,21 0 0,-21 0 0,21 1 15,0-44 1,0 1-1,21 0-15,0 0 0,0 0 0,1 0 16</inkml:trace>
  <inkml:trace contextRef="#ctx0" brushRef="#br0" timeOffset="135300.29">15875 16870 0,'0'0'0,"63"-64"16,-41 64-16,-22 22 15,0-1 1,0 0-16,-22 0 0,1 21 0,0-20 15,0 20-15,0 0 0,0-21 16,-1 22-16,1-22 0,0 21 0,21-21 16,0 1-16,0-1 0,0 0 15,0 0-15,21-21 16,0 0-16,22 0 0,-22 0 16,0-21-16,21 0 15,-20 0-15,20-1 0,-21 1 0,0-21 16,0 21-16,-21 0 0,0-22 0,0 22 15,0-21-15,0 21 0,-21-22 0,0 22 16,0-21-16,0 21 0,0 21 0,-22-22 16,22 22-16,0 0 0,-21 0 15,20 22-15,1-22 0,-21 21 0,21 0 16,0 21-16,-1-21 0,1 1 0,21 20 16,0-21-16,0 0 0,0 0 0,0 1 15,0-1-15,21-21 0,22 0 0</inkml:trace>
  <inkml:trace contextRef="#ctx0" brushRef="#br0" timeOffset="136028.12">16891 16806 0,'0'0'0,"0"-21"0,0 0 16,0 0-16,0 0 0,0 0 0,-21 21 15,0 0-15,-1 0 16,1 21-16,0 0 0,0 21 15,0-21-15,0 22 0,-1-1 0,1 0 16,0 22-16,0-22 0,0 1 16,21 20-16,0-21 0,0 1 0,0-1 0,0-21 15,0 22-15,0-1 0,0-21 16,21 0-16,0 0 0,0 1 16,0-22-16,22 0 0,-22 0 0,21 0 15,-21 0-15,22-22 0,-1 1 0,0 21 16,1-42-16,-1 21 0,-21 0 0,22-22 15,-22 22-15,21-21 0,-21-1 0,0 1 16,1 0-16,-1-22 0,-21 1 16,0-1-16,0 22 0,0-22 0,0 1 15,0-1-15,0 1 0,0-1 0,0 22 16,0-21-16,0 41 0,0-20 16,0 21-16,0 42 15,0 0-15,0 22 16,0-22-16,0 42 0,0-20 0,0 20 15,-21 1-15,21-1 0,-22-21 0,1 22 16,0-1-16,0-20 0,21 20 0,-21-20 16,0-1-16,21 0 0,0-21 0,-22 22 15,1-22-15,21 0 0,-21 0 16,21-42 0,0 0-1,21 0-15,0 0 0,1-22 0,20 22 16,-21-21-16,21-1 0,-20 1 0,20 0 15,0-1-15,-21 1 16,22 21-16,-1-21 0,0 20 0,-20 1 16,20 0-16,-21 21 0,0 0 0,0 0 15,-21 21-15,0 0 16,-21 1-16,0-1 0,0 0 0,-21 21 16,-1-21-16,1 22 0,0-22 15,-1 21-15,1-21 0,21 22 0,-22-22 16,22 21-16,0-21 0,21 1 0,0-1 15,0 0-15,0 0 0,21 0 0,0-21 16,22 21-16,-22-21 0,21 0 0,22 0 16,-22 0-16,22 0 0,-22 0 0,21-21 15,-20 0-15,20 0 16,-20 0-16,-1 0 0,-21-1 0,21-20 16,-20 21-16,-1-21 0</inkml:trace>
  <inkml:trace contextRef="#ctx0" brushRef="#br0" timeOffset="136611.97">12742 13462 0,'0'0'0,"-42"0"0,0-21 0,-1 21 15,1 0-15,0 0 0,20 0 0,1 0 16,0-21-16,21 0 15,21 21-15,22 0 0,-1 0 0,21-22 16,22 1-16,0 0 0,21 0 16,21 21-16,0-21 0,0 0 0,21-1 15,0 1-15,0 0 0,21 21 16,-20-21-16,-22 0 0,21 0 0,-21 21 16,0-22-16,-21 22 0,-1 0 0,1 0 15,-21 0-15,0 0 0,-22 0 0,-21 0 16,1 0-16,-22 0 0,0 0 15,-42 0 1,0 0-16,-22 0 0,-20 22 0,-1-22 16,1 0-16,-22 0 0,1 0 0</inkml:trace>
  <inkml:trace contextRef="#ctx0" brushRef="#br0" timeOffset="136811.85">12531 13314 0,'0'0'0,"-43"0"0,-20-21 16,84 0-16,0-1 0,0 1 16,43 0-16,-1-21 0,22 21 0,21-22 15,0 1-15,-1 0 0,22 20 0,0-20 16,0 0-16,0-1 0,0 22 0,0-21 16,0 0-16,127-22 0,-148 43 0,0-21 15,-21 20-15,-1 1 0,-20 0 16,-1 0-16,-41 0 0,-1 0 0</inkml:trace>
  <inkml:trace contextRef="#ctx0" brushRef="#br0" timeOffset="136979.76">13420 12806 0,'-106'0'16,"212"0"-16,-297 21 0,85 0 0,22 0 0,20 1 16,1-1-16,-1-21 0,43 0 0,0 0 15,63 0-15,0 0 0,22-21 16,21 21-16,-1-22 0,43 1 15,0-21-15,43 21 0,-22-22 0,42 22 16,1-21-16,-1 21 0,22-22 16,0 1-16,-1 21 0</inkml:trace>
  <inkml:trace contextRef="#ctx0" brushRef="#br0" timeOffset="137748.32">19833 12827 0,'-21'21'0,"42"-42"0,-21 42 31,42-42-31,-20 0 16,20-21-16,-21-1 0,21 22 0,22-42 16,-43 41-16,21-20 0,1 21 0,-1-21 15,-21-1-15,64-20 0,-43 20 16,-21 1-16,1-21 0,41-22 0,-42 21 16,0 1-16,-21-43 0,0 43 0,0 20 15,0-20-15,0 20 0,-21-41 0,-21 41 16,21 1-16,-22-21 0,1 41 0,0 1 15,21 0-15,-64 21 0,43 0 0,20 0 16,-62 21-16,63 0 0,-22 1 0,-20 20 16,42-21-16,-22 21 0,22 1 0,-21 41 15,21-20-15,-1-1 0,-20 64 16,42-63-16,0-1 0,0 86 0,-21-86 0,21 1 16,0 20-16,0 43 0,0-63 15,21-1-15,21 64 0,-20-84 0,-1-1 16,21 43-16,-21-64 0,0 0 0,43 21 15,-43-21-15,21 1 0,1-1 0,-22-21 16,21 0-16,1 21 0,-1-21 0,0 0 16,1 0-16,20 0 0,-21-21 0,1 21 15,20-43-15,-42 22 0</inkml:trace>
  <inkml:trace contextRef="#ctx0" brushRef="#br0" timeOffset="138416.93">21018 12594 0,'0'0'0,"43"-42"16,-22 21-16,0 21 0,0-21 0,0 21 15,-21 21 1,-42 21 0,21-21-16,21 0 0,-42 22 0,20-1 15,1-21-15,-21 43 0,21-43 0,0 0 16,-1 0-16,-20 43 0,21-43 0,0 0 16,21 0-16,-21 0 0,21 1 0,0-1 15,21-21 1,0 0-16,21 0 15,-21 0-15,1-21 0,20-1 0,-21 1 16,0 0-16,0 21 0,22-42 0,-22 21 16,-21-1-16,0-20 0,0 0 0,0 21 15,0-1-15,0-41 0,0 42 16,-21 0-16,0-22 0,-1 22 0,22 0 16,-21 21-16,0 0 0,0-21 0,0 21 15,0 0-15,21-21 16,21 21-1,0-22-15,0 22 0,21 0 0,1-21 16,-22 21-16,21 0 0,-21 0 0,22 0 16,-22 0-16,21 0 0,22 0 0,-22 0 15,-21 0-15,22 0 0,-22 21 0,0 1 16,-21-1-16,21 0 0,-21 42 16,0-41-16,0-1 0,0 0 0,-21 42 15,0-41-15,21-1 0,-21 42 0,-1-42 16,1 1-16,21-1 0,0 0 0,0 0 15,0 0-15,0 0 0,0 1 16,21-22-16,1 0 0,-1 0 16,21 0-16,-21 0 0,22 0 0,-22-22 15,21 1-15,0 21 0,-20-21 0,20 0 16,-21 0-16,0 0 0,0-1 0,1-20 16,-22 0-16,0 21 0,0-43 0,0 43 15,-22-21-15,1 20 0,-21-20 0,0 21 16,20 21-16,-41-21 0,21 21 15,-1 0-15,1 0 0,0 0 0,-22 0 0,22 0 16,-1 21-16,1-21 0,0 42 16,21-42-16,-1 21 0,1 22 0,21-22 15,0 0-15,21 21 0,1-20 16,41-1-16,-42-21 0,22 0 16,-22 0-16,63 0 0,-41 0 0,-1 0 15,43 0-15</inkml:trace>
  <inkml:trace contextRef="#ctx0" brushRef="#br0" timeOffset="138667.79">22077 12573 0,'0'0'0,"0"-21"16,-43 42-1,22 0 1,21 22-16,-42 20 0,42-42 16,-21 22-16,21-1 0,-43 43 0,43-22 15,0-21-15,-21 43 0,21-21 0,-21-22 16,21 21-16,-21 64 0,21-63 0,0 21 15,0 42-15,0-64 0,0 1 0,0-22 16,0 85-16,0-85 0,0 1 0,42 62 16,-21-62-16,-21 20 0,22-20 0,-1 20 15,0-42-15,0 22 0,0-1 0,0-42 16,1 21-16,-1-21 16,-21-21-16,0 0 15,0-43-15</inkml:trace>
  <inkml:trace contextRef="#ctx0" brushRef="#br0" timeOffset="138767.73">22034 12975 0,'0'0'0,"0"-63"0</inkml:trace>
  <inkml:trace contextRef="#ctx0" brushRef="#br0" timeOffset="138975.6">22034 12552 0,'0'-21'15,"0"42"-15,22-42 0,-1 0 0,0 21 16,0-22-16,21 1 0,-20 21 15,-1 0-15,21 0 0,-21 0 0,22 0 16,-1 0-16,-21 0 0,0 0 0,43 43 16,-43-43-16,-21 21 0,0 21 0,0 0 15,0-20-15,0 41 0,-21-21 0,0-20 16,-22 41-16,22-42 0,-21 22 0,-22-1 16,22-21-16,21 0 0,-43 0 0,43 1 15,0-1-15,-21 0 0,20-21 0,44-21 31,-1 21-15,0-21-16,21-1 0,22 1 0</inkml:trace>
  <inkml:trace contextRef="#ctx0" brushRef="#br0" timeOffset="139283.43">22923 12637 0,'43'-22'0,"-86"44"0,128-65 0,-21 1 15,-22 42-15,-21-21 0,21 0 0,22-1 16,-43 22-16,0 0 0,-21-21 15,21 21-15,-42 0 16,0 0-16,0 0 0,-43 0 16,43 0-16,-21 21 0,0 1 0,-22-1 15,22 0-15,-1 0 0,-41 21 0,41-20 16,22 20-16,-42 0 0,42-21 16,-1 22-16,22-22 0,0 21 0,0-21 15,0 22-15,0-22 0,22 0 16,20 0-16,0-21 0,-21 21 0,43 1 15,-43-1-15,0-21 0,0 0 0,22 21 16,-22-21-16,0 0 0,-21 21 0,0 0 16,-21-21-1,-43 21-15,22-21 0,0 0 0,-64 43 16,42-22-16,-20 0 0,-22 0 0,0 0 16,0 1-16,-127 41 0,106-21 0</inkml:trace>
  <inkml:trace contextRef="#ctx0" brushRef="#br0" timeOffset="141084.44">15155 17907 0,'0'0'0,"-21"0"0,0-21 15,0 21-15,0 0 0,-1 0 16,1 0-1,21-21 17,0 0-1,21 21-31,1 0 0,-1 0 16,0 0-16,0 0 15,0-22-15,0 22 0,1 0 16,-1 0-16,0 0 0,21 0 15,-21 0-15,1 0 0,20 0 16,-21 0-16,21 0 0,1 0 0,-1 0 16,22 0-16,-1 0 0,1 0 15,20 0-15,1 0 0,21 0 0,0 0 16,-1 0-16,22 0 0,0-21 0,0 21 16,0 0-16,0-21 0,22 0 0,-1 21 15,0-21-15,0 0 0,-21 21 16,21-22-16,-21 1 0,0 21 0,-21-21 15,0 21-15,0-21 0,-22 21 0,1 0 16,0-21-16,-1 0 0,-41 21 0,20 0 16,-20 0-16,-1-22 15,-21 22-15,0 0 0,0 0 0,-21-21 16,-21 21 0,0 0-16,-21 0 15,21 0-15,-1-21 0,-20 21 16,0 0-16,-1 0 0,1 0 0,0 0 15,-22 0-15,22 0 0,-22 0 0,1 0 16</inkml:trace>
  <inkml:trace contextRef="#ctx0" brushRef="#br0" timeOffset="143127.69">14986 18076 0,'0'0'0,"-42"0"0,-1 0 0,1 22 15,21-22-15,-22 0 0,22 0 0,0 21 16,0-21-16,0 0 0,0 0 15,42 21 17,0-21-32,0 0 0,21 0 15,1 0-15,-1 0 0,22 0 16,-1 0-16,1 0 0,20 0 0,22 0 16,-21 0-16,42 0 0,-21 0 0,21-21 15,0 0-15,0 21 0,0-22 0,0 1 16,0 21-16,0-21 0,0 0 15,0 21-15,0-21 0,0 0 0,21 21 16,-21-22-16,0 1 0,0 21 0,-21-21 16,21 21-16,-22-21 0,-20 0 15,0 21-15,21-21 0,-43 21 16,22-22-16,-22 22 0,1-21 0,-1 21 16,-20 0-16,-1 0 0,0-21 0,1 21 15,-22 0-15,0-21 0,0 21 16,-21-21 124,0 0-140,21-1 16,-21 1-16,0 0 0,0-21 16,21 21-16,-21-1 0,22-20 15,-1 0-15,-21-1 0,0 1 0,21 0 16,-21-22-16,21 22 0,-21-22 0,0 1 16,21-1-16,0-20 0,-21 20 0,22-20 15,-1 20-15,0 1 0,-21-22 0,21 21 16,0 1-16,0 21 15,1-22-15,-22 22 0,21-1 0,0 1 16,-21 21-16,0 0 0,0 0 0,21-1 16,-21 1-16,0 0 0,0 0 15,-21 21 95,0 0-95,0 0-15,-1 0 16,1 0-16,21-21 0,-21 21 0,0 0 16,0 0-16,-22-21 0,22 21 0,-21 0 15,21-22-15,-22 22 0,-20 0 16,-1-21-16,1 21 0,-1 0 0,-20 0 15,-22-21-15,21 21 0,-42 0 0,21 0 16,-21 0-16,-21 0 0,21 0 0,-21 0 16,0 0-16,0 0 0,0 0 0,-22 0 15,22 0-15,-21 0 0,21 0 16,-22 0-16,1 0 0,-22 21 0,22-21 16,-21 21-16,-1-21 0,-21 22 15,22-1-15,-22-21 0,1 21 0,-1 0 16,0-21-16,22 21 0,-22 0 0,0 1 15,1-22-15,20 21 0,-20-21 16,20 21-16,1 0 0,-22-21 0,43 21 16,-22-21-16,1 0 0,-1 21 0,1-21 15,20 0-15,-20 22 0,20-22 0,1 0 16,0 0-16,-1 0 0,1 21 0,0-21 16,-1 0-16,22 0 0,-21 0 15,0 0-15,-1 0 0,22 0 0,-21 0 16,21 0-16,-1 0 0,1 0 0,0 0 15,21 0-15,-21 0 0,21-21 16,0 21-16,21 0 0,-21 0 16,21 0-16,0 0 0,1-22 0,-1 22 15,21 0-15,0 0 0,1 0 0,-1-21 16,22 21-16,-1 0 0,1 0 0,20-21 16,-20 21-16,20 0 0,1 0 0,21 0 15,-21-21-15,20 21 0,1 0 16,0 0-16,0 0 0,0 0 0,21 21 47,0 0-32,0 0-15,0 1 0,0-1 16,0 0-16,0 0 0,0 0 0,0 22 16,-21-22-16,-1 21 0,1 0 0,0-20 15,0 20-15,0 0 0,0 22 16,-1-22-16,-20 0 0,0 22 0,-1-22 15,22 1-15,-42 20 0,20-21 0,1 1 16,0 20-16,-1-20 0,-20-1 16,21 21-16,-1-20 0,1-1 0,0 22 15,-1-22-15,1 0 0,21 1 16,-22 20-16,22-21 0,-21 1 0,21-1 16,0 0-16,-1-20 0,1 20 15,21-21-15,-21 21 0,21-20 0,-21-1 16,21 0-16,0 0 0,0 0 15,0 0-15,0 1 0,21-1 16,0-21-16,0 21 0,1-21 16,-1 0-16,0 21 0,21-21 15,-21 0-15,22 0 0,-1 21 0,22-21 16,-22 21-16,43-21 0,-22 0 0,22 0 16,-1 0-16,22 0 0,0 0 15,0 0-15,21 0 0,0 0 0,0 0 16,42 0-16,-21-21 0,22 21 15,-1-21-15,22 21 0,20 0 16,-20-21-16,42 0 0,-22 21 0,22 0 16,0 0-16,0-21 0,21 21 0,0 0 15,0-22-15,21 22 0,-21-21 16,21 21-16,21-21 0,-20 21 0,20 0 16,-21-21-16,0 0 0,22 21 0,-22-21 15,0 21-15,0-22 0,0 1 16,-21 21-16,21-21 0,-42 21 0,21-21 15,-21 0-15,-21 21 0,21-21 0,-22 21 16,-20-22-16,20 1 16,-41 21-16,20-21 0,-42 21 0,22-21 15,-43 21-15,0-21 0,0 21 0,-21 0 0,-22-21 16,22 21-16,-42 0 16,-1 0-16,1 0 0,-22 0 0,0 0 15,1-22-15,-22 22 0,0 0 0,0 0 16,0 0-1,-42 0 32,0 0-47</inkml:trace>
  <inkml:trace contextRef="#ctx0" brushRef="#br0" timeOffset="146811.84">19791 13441 0,'-127'21'15,"254"-42"-15,-275 42 0,126 0 16,1-21-16,0 0 0,0 0 15,0 0-15,21 21 0,-21-21 16,42 0 0,21 0-16,0 0 0,1 0 15,20 0-15,1-21 0,20 0 0,1 21 16,0-21-16,-1 0 16,22 21-16,0-21 0,0 21 0,0 0 15,0 0-15,-1 0 0,1 0 0,-21 0 16,21 0-16,-22 0 0,22 0 0,-21 0 15,-22 0-15,22 0 0,-21 21 0,20-21 16,-41 0-16,20 21 0,-21-21 16,1 0-16,-1 0 0,-21 21 0,0-21 15,1 0-15,-1 0 0,-42 0 32,-1 0-32,1 0 0,0 0 0,-21 0 15,21 0-15,-22 0 0,1 0 16,0 0-16,-1 0 0</inkml:trace>
  <inkml:trace contextRef="#ctx0" brushRef="#br0" timeOffset="147156.65">19643 13631 0,'0'0'0,"21"22"16,0-22-16,21 0 0,1 0 16,-1 0-16,21 0 0,1 0 15,21 0-15,-1 0 0,1 0 0,21 0 0,0 0 16,-1 0-16,1 0 0,-21 0 16,21 0-16,0 0 0,-22 0 0,22 0 15,-21 0-15,-1-22 0,1 22 0,0 0 16,-22 0-16,-20 0 0,20 0 15,-42 0-15,22 0 0,-22 0 0,-42 0 47,-1 0-47,1 0 0,0 0 16,0 0 0,21 22-16,-21-22 0,0 21 0</inkml:trace>
  <inkml:trace contextRef="#ctx0" brushRef="#br0" timeOffset="148171.56">19600 17018 0,'0'21'0,"0"0"31,0 1 47,0-1 31,-21-21-93,0 0 31,21 21-31,-21-21 109,21-21-110,0 0-15</inkml:trace>
  <inkml:trace contextRef="#ctx0" brushRef="#br0" timeOffset="148643.29">20235 15833 0,'0'0'0,"0"21"0,0 0 15,0 0-15,0 0 0,0 1 16,21-1-16,1 21 0,-1-21 0,21 22 15,-21-1-15,0 0 0,22 1 0,-1-1 16,-21-21-16,22 21 0,-1 1 0,0-22 16,-21 21-16,22-21 0,-22 1 15,21-1-15,-21-21 0,1 21 0,-1-21 16,0 0-16</inkml:trace>
  <inkml:trace contextRef="#ctx0" brushRef="#br0" timeOffset="148820.19">21040 15939 0,'0'0'0,"0"-22"0,-22 22 16,1 0-16,0 22 0,-21-1 0,21 21 16,-43 0-16,1 1 0,-1-1 15,-21 22-15,1-22 0,-22 21 0,0 1 16,0 21-16,0-22 0,-21 1 0,22-1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2:10:07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7154 4572 0,'0'-42'0,"0"84"0,0-127 15,0 43-15,0 0 0,0-1 0,0 1 16,0 0-16,0-1 0,21 22 0,-21-21 16,0 21-16,0 0 0,0-1 15,22 1-15,-22 0 0,0 0 16,0 42 31,0 0-16,-22-21-15,22 21-16,-21-21 15,0 0-15</inkml:trace>
  <inkml:trace contextRef="#ctx0" brushRef="#br0" timeOffset="512.7">7345 4106 0,'21'-21'16,"-21"0"-16,21 0 0,-21 0 16,0 0-16,0-1 0,21 22 15,-21-21-15,21 21 0,-21-21 16,0 0-16,-21 21 31,0 0-15,0 0-16,0 21 0,-22 0 0,22 22 15,-21-22-15,0 21 0,-1 0 0,1 1 16,-22 20-16,22-20 0,0 20 16,-1-21-16,22 22 0,-21-22 0,21 1 15,0-1-15,21 0 0,0 1 16,0-1-16,0-21 0,21 21 15,0 1-15,21-1 0,1 0 0,-22-20 16,21 20-16,0 0 0,1-21 0,-1 1 16,-21 20-16,22-21 0,-22 0 15,-21 22-15,0-22 0,0 0 0,0 0 16,0 0-16,-43 0 0,1 1 0,0-1 16,-22 0-16,1 0 0,-1-21 15,-20 21-15,20-21 0,-21 0 0,22 0 16,-22 0-16,22 0 0,-1 0 0,22 0 15,0 0-15,-1 0 0,1 0 16,21-21-16,0 0 0,21 0 16,0 0-16,0-1 0,21 1 15,0 0-15,21-21 0,1 21 16,20-22-16,-21 22 0</inkml:trace>
  <inkml:trace contextRef="#ctx0" brushRef="#br0" timeOffset="792.47">7937 4001 0,'0'0'0,"43"-85"15,-43 64-15,-21 42 32,-1 0-32,1 21 0,21 1 15,-21 20-15,0 1 0,-21-1 0,20 22 16,1-22-16,-21 22 0,0 0 0,20-1 15,-20 1-15,0 0 0,21-1 16,-22-20-16,22-1 0,0 1 0,21-1 16,0-20-16,-21-1 0,21 0 0,0-20 15,0-1-15,0 0 0,0 0 16,21 0-16,0-21 0,0 0 16,0 0-16,1-21 0,-1 0 0,-21 0 15,0 0-15</inkml:trace>
  <inkml:trace contextRef="#ctx0" brushRef="#br0" timeOffset="956.4">7408 4995 0,'-21'0'0,"42"0"0,-63 0 15,21 0-15,0 0 0,21-21 16,0 0 0,21 21-16,21-21 0,-21 21 15,22-21-15,-1 0 0,21-1 0,-20 22 16,20-21-16,1 0 0,-22 0 15,22 21-15,-22-21 0,21 21 0</inkml:trace>
  <inkml:trace contextRef="#ctx0" brushRef="#br0" timeOffset="2300.61">8403 4974 0,'21'-21'31,"-21"0"-31,0 0 0,0 0 0,0-1 16,0 1-16,0-21 0,0 21 16,0 0-16,0-1 0,0 1 0,-21 0 15,0 0-15,21 0 0,-21 21 0,0 0 16,-1 0-16,-20 0 0,21 0 16,0 21-16,0 0 0,-1 21 15,-20-20-15,21 41 0,0-21 0,0 1 16,-22 20-16,22-20 0,21-1 0,-21 0 15,21 1-15,0-1 0,0-21 16,0 21-16,0-20 0,21-1 0,0 0 16,0-21-16,1 0 0,20 0 0,-21 0 15,21 0-15,-20 0 0,20-21 16,-21 0-16,21-1 0,-20 1 0,20 0 16,-21-21-16,0-1 0,22 1 0,-22 0 15,0-22-15,0 1 0,0 20 16,-21-20-16,21-1 0,-21 22 15,22 0-15,-22-1 0,0 1 0,0 21 16,0 0-16,0 42 31,0 0-31,0 0 0,0 22 0,-22-1 16,1 0-16,21 1 0,-21 20 0,21-21 16,0 22-16,0-22 0,0 22 15,0-22-15,0 0 0,0 1 0,0-22 16,21 21-16,0-21 0,22-21 0,-22 22 15,21-22-15,-21 0 0,22 0 16,-1 0-16,0 0 0,1-22 0,-1 1 16,0 0-16,1-21 0,-1-1 15,0 1-15,-20-21 0,20 20 16,0-20-16,-21-22 0,22 22 0,-22-22 16,21 0-16,-21 1 0,1-1 0,-1 0 15,0 1-15,0-1 0,-21 21 0,0 1 16,0-1-16,0 22 0,0 21 15,0-21-15,0 20 0,-21 44 16,0-1-16,21 21 16,-21 22-16,-1-22 0,1 43 15,0-22-15,21 22 0,-21-1 0,0 1 16,0 0-16,-1-1 0,22 1 16,0-21-16,0 20 0,0-20 15,0-1-15,0 1 0,0-22 0,0 0 16,0 1-16,22-22 0,-1 0 0,0 0 15,0 0-15,21-21 0,-20 0 0,-1 0 16,21 0-16,0-21 0,1 0 16,-1 0-16,-21 0 0,22-22 0,-1 1 15,0 0-15,1-1 0,-1 1 0,-21 0 16,21-1-16,-20 1 0,-1 0 16,0 21-16,0-1 0,-21 1 0,0 0 15,0 42 1,0 0-16,0 22 15,0-22-15,0 0 0,0 21 16,0-20-16,0 20 0,21-21 0,0 0 16,-21 0-16,22 1 0,-1-1 0,0 0 15,0 0-15,0-21 0,0 0 0,1 0 16,20 0-16,-21 0 0,0 0 16,22 0-16,-22 0 0,0 0 0,21-21 15,-21-21-15,1 20 0,-1 1 0,21-21 16,-21 0-16,0-1 0,1 1 0,-1 0 15,-21-1-15,21 22 0,0-21 16,0-1-16,0 22 0,-21 0 16,0 0-16,0 0 0,22 21 0,-22-21 15,21 21-15,-42 21 125,-1 0-125,22 0 0,-21 0 16,21 0-16,-21 22 0,0-22 16,0 21-16,0 1 0,21-1 0,-22 0 15,1 1-15,21-1 0,0-21 16,0 21-16,0-20 0,0-1 0,0 0 15,0 0-15,0 0 0,0 0 0,21-21 16,1 0-16,-1 0 0,0 0 16,0 0-16,0 0 0,0 0 15,1 0-15,-1-21 0,0 0 0,0 0 16,0 0-16,22 0 0,-22-22 0,0 22 16,0-21-16,0-1 0,0 1 0,-21 0 15,22-1-15,-1-20 0</inkml:trace>
  <inkml:trace contextRef="#ctx0" brushRef="#br0" timeOffset="2476.51">10668 4297 0,'-42'0'0,"84"0"0,-127 0 16,43 0-16,21 0 0,-22 0 0,22 0 16,0 0-16,0 21 0,0-21 15,21 21 1,0 0 15</inkml:trace>
  <inkml:trace contextRef="#ctx0" brushRef="#br0" timeOffset="2644.43">9334 4614 0,'-127'43'15,"106"-22"-15,0-21 0,0 0 0,42 0 32,21 0-32,-20 0 0,20-21 15,0 21-15,22-21 0,-22-1 0,22 1 16,-1 0-16,22-21 0,-22 21 0</inkml:trace>
  <inkml:trace contextRef="#ctx0" brushRef="#br0" timeOffset="3335.69">13187 4085 0,'0'0'15,"0"-21"-15,-21 21 16,-1 0-16,1 0 16,0 0-16,0 0 0,-21 0 0,-1 21 15,1 0-15,-22 22 0,1-22 16,-1 21-16,1 1 0,-1-1 0,22 0 15,-21-21-15,-1 22 0,22-1 0,-1-21 16,1 0-16,21 22 0,0-43 16,21 21-16,0 0 0,21-21 15,0 0-15,21 0 16,-20 0-16,20 0 0,0 0 0,1 0 16,-1-21-16,0 21 0,-21 0 15,22-21-15,-1 21 0,-21 0 0,0 0 16,-21 21-16,-21 0 15,0 0-15,-21 0 16,21 1-16,-22-1 0,1 0 0,0 21 16,-1-21-16,22 1 0,-21-1 0,-1 21 15,22-21-15,0-21 0,0 21 0,21 1 16,21-22 0,0 0-1,0 0-15,1 0 0,20 0 0,-21-22 16,21 22-16,-20 0 0,-1 0 15,21 0-15,-21 22 0,22-1 0,-22 0 16,0 21-16,-21 1 0,0-1 0,0 0 16,0 22-16,-21-1 0,0-20 0,-1 20 15,-20 22-15,0-22 0,-1 22 16,-20 0-16,21-22 0,-22 22 0,1-22 16,20 1-16,-20-1 0,20 1 0,22-22 15,-21-21-15,21 22 0,0-22 0,21 0 16,21-42-1,0 0-15,21-1 16,1-20-16</inkml:trace>
  <inkml:trace contextRef="#ctx0" brushRef="#br0" timeOffset="3724.89">14711 4022 0,'0'0'0,"0"-21"16,0-1-16,0 1 0,-21 0 15,-1 0-15,22 0 0,0 0 0,-21 21 16,0-22-16,0 22 0,21 22 15,-21-1-15,21 21 16,-21 0-16,21 1 0,-22 20 0,22 22 16,-21-22-16,21 22 0,-21-21 0,0 20 15,0 1-15,0 0 0,-1-1 16,1 1-16,0-22 0,21 22 16,-21-21-16,21-22 0,-21 21 0,21-20 15,0-1-15,0-21 0,0 0 0,0 1 16,0-44 15,0 1-31,0-21 0,0 21 0,0-22 16</inkml:trace>
  <inkml:trace contextRef="#ctx0" brushRef="#br0" timeOffset="4104.33">14160 4424 0,'0'0'0,"-21"-64"0,-21-126 15,42 148-15,0-1 16,0 1-16,0 0 0,21 20 15,0 1-15,22 0 0,-1 21 0,21 0 16,1 0-16,-1 21 0,1 0 0,-1 22 16,22 20-16,-21 1 0,-1-1 15,22 1-15,-22 20 0,1-20 0,-22 21 16,0-1-16,1 1 0,-22 0 0,0-1 16,0 1-16,-21-22 0,0 1 0,0-1 15,0-20-15,0-22 0,0 21 16,0-21-16,-21-63 15,21 0 1,0-1-16,0 1 0,0-21 16,0-22-16,0 21 0,0-20 15,21-22-15,0 21 0,22-21 0,-22-21 16,21 22-16,1-1 0,-22 21 0,21-21 16,-21 22-16,22 20 0,-22 1 15,0 20-15,0 1 0,0 0 0,-21 20 16,21 22-16,1 0 0,-22 22 15,21-1-15,-21 0 0,0 0 16,21 21-16,-21 1 0,0-1 0,0 22 16,21-22-16</inkml:trace>
  <inkml:trace contextRef="#ctx0" brushRef="#br0" timeOffset="4748.38">15854 4572 0,'0'0'0,"0"42"0,0 64 16,0-63-16,-21-22 0,-1 21 15,1 0-15,0 1 0,0-22 0,21 21 16,0 1-16,-21-22 0,21 0 16,0 21-16,0-21 0,0 1 0,0-1 15,21-21-15,0 0 16,21 0-16,-20 0 0,20 0 16,0-21-16,-21-1 0,22 1 15,-1 0-15,-21 0 0,22 0 0,-22-22 16,0 22-16,0-21 0,-21 0 15,0-1-15,0 1 0,0 0 16,0 20-16,-21-20 0,0 0 0,0 21 16,-1-22-16,1 22 0,21 0 0,0 0 15,21 21 1,1 0 0,20 0-16,-21 0 0,21 21 0,1 0 15,-1 0-15,0 0 0,1 1 0,-22-1 16,21 21-16,-21-21 0,22 22 15,-43-22-15,21 21 0,0 0 0,-21-20 16,0 20-16,0-21 0,0 0 0,0 22 16,0-22-16,0 0 15,0-42 1,0-22 0,0 22-16,0-21 0,0 0 15,0-1-15,21 1 0,-21-22 0,21 1 16,1 21-16,-1-22 0,21 22 15,-21-22-15,22 22 0,-1 0 0,0 20 16,1-20-16,20 42 0,-21 0 0,1 0 16,20 21-16,-20 0 0,20 1 15,-21 20-15,1 0 0,-22 1 0,0-1 16,0 21-16,-21 1 0,0-1 0,0 1 16,-21-1-16,0 1 0,-21-1 15,20 1-15,1-22 0,0 22 16,0-43-16,0 21 0,0-21 0,21 1 15,-22-1-15,22 0 0,22-42 16,-1 0 0,0-1-16,0 1 0,0-21 0,0 0 15,22-1-15</inkml:trace>
  <inkml:trace contextRef="#ctx0" brushRef="#br0" timeOffset="5139.91">18076 4149 0,'0'0'0,"21"-43"0,1 22 0,-1 0 16,-21-21-16,21 21 0,-21-1 0,0 1 16,0 0-16,-21 21 15,-22 0-15,22 21 16,-21 0-16,0 22 0,-1-22 0,1 42 16,0-20-16,-1 20 0,1-20 15,-22 20-15,43 1 0,-21-22 0,21 0 16,0 1-16,21-1 0,0 0 0,0 1 15,0-1-15,21-21 0,0 21 0,0-20 16,21-1-16,1 0 0,-1 21 16,0-21-16,1 1 0,-1-1 0,0 0 15,1-21-15,-22 21 0,21 0 16,-21 0-16,1 1 0,-22-1 0,0 0 16,-22 0-16,1 0 15,0 0-15,-21 1 0,-1-22 0,1 21 16,0 0-16,-1-21 0,-20 0 0,21 21 15,-1-21-15,1 0 0,0 0 0,-1 0 16,22 0-16,0 0 0,0 0 16,0 0-16,21-21 0,0 0 15,0 0-15,21 21 0,0-22 16,21 1-16,-21 0 0,22 0 0</inkml:trace>
  <inkml:trace contextRef="#ctx0" brushRef="#br0" timeOffset="5428.09">18902 3958 0,'0'0'0,"0"-42"0,0-64 15,-21 85-15,-1 21 16,1 0-16,0 0 0,0 0 16,0 21-16,0 0 0,-1 22 15,1-1-15,0 21 0,0 1 16,0 21-16,0-1 0,-1-20 0,1 20 15,0 1-15,21-21 0,0 20 16,-21-20-16,21-1 0,0 1 0,-21-1 16,21-20-16,0-1 0,0 0 0,0 1 15,0-22-15,0 0 0,0 0 0,21 0 16,0-21-16,0 0 16,0 0-16,1 0 15,-22-21-15,21 0 0,-21 0 0,0-22 16</inkml:trace>
  <inkml:trace contextRef="#ctx0" brushRef="#br0" timeOffset="5577.01">18373 4657 0,'0'0'0,"-43"-21"0,22 21 15,-21 0-15,21 0 0,-1 0 16,1 0-16,21-22 16,21 22-16,1 0 0,20 0 15,0 0-15,22 0 0,-1 0 0,1 0 16,-1-21-16,1 21 0,20 0 0,-20 0 15,-1 0-15,1-21 0</inkml:trace>
  <inkml:trace contextRef="#ctx0" brushRef="#br0" timeOffset="6880.14">19537 4614 0,'-21'-21'15,"-1"0"-15,1 0 0,0 0 16,0 21-16,0-21 0,21-1 0,-21 1 15,-1 0-15,1 21 0,0-21 16,0 21-16,0 0 0,0 0 16,-1 21-16,1 0 0,-21 0 0,21 1 15,0 20-15,-1 0 0,1 1 0,-21-1 16,21 0-16,0 22 0,21-22 16,0 0-16,0 1 0,0-22 0,0 21 15,0-21-15,0 1 0,0-1 16,0 0-16,21 0 0,0-21 0,0 0 15,0 0-15,22 0 0,-22 0 16,0-21-16,21 0 0,-21 0 0,22-1 16,-22 1-16,0 0 0,21-21 0,-20 21 15,-1-22-15,21 1 0,-21 0 0,0-1 16,1 22-16,-1-21 0,-21 21 16,0-22-16,21 43 0,-21-21 0,-21 42 31,0 0-31,21 1 0,-22-1 0,1 21 15,0-21-15,21 22 0,0-1 16,-21-21-16,21 21 0,0 1 16,0-22-16,0 21 0,0-21 0,21 1 15,0-1-15,-21 0 0,43 0 0,-22-21 16,0 0-16,0 0 0,21 0 16,-20 0-16,20 0 0,-21 0 0,21-21 15,-20 0-15,-1 0 0,21-22 0,-21 22 16,0-21-16,22-1 0,-22 1 0,0-21 15,21 20-15,-20-20 0,20-1 16,0 1-16,1-1 0,-1-20 0,-21-1 16,21 0-16,-20 1 0,20 20 0,-42 1 15,21 20-15,-21 1 0,0 0 16,0 20-16,0 1 0,-21 42 16,0 1-16,0 20 15,-1 0-15,-20 22 0,21 20 0,0-20 16,0 21-16,-22-1 0,22-20 15,0 20-15,0-20 0,21-1 0,0 1 16,-21-1-16,21 1 0,0-1 0,0-20 16,0-1-16,0 0 0,21 1 0,0-22 15,0 0-15,0 0 0,22 0 16,-1 1-16,-21-22 0,21 0 0,1 0 16,20 0-16,-20-22 0,-1 1 0,0 0 15,1 0-15,-1 0 0,21-22 0,-20 1 16,-22 0-16,21-1 15,1 1-15,-22 0 0,21 21 0,-21-1 16,0 1-16,-21 0 0,0 42 31,0 0-31,-21 1 0,0-1 0,0 21 16,21-21-16,0 22 0,-21-22 16,21 21-16,0-21 0,0 22 0,0-22 15,0 0-15,0 0 0,0 0 0,21 0 16,-21 1-16,21-22 0,0 0 15,0 0-15,22 0 0,-22 0 0,0 0 16,0 0-16,0-22 0,22 22 0,-22-42 16,21 21-16,-21 0 0,22-22 15,-22 1-15,21-21 0,1 20 0,-1 1 16,0-22-16,1 22 0,-1 0 16,0-22-16,1 22 0,-22 21 0,21-22 15,-21 22-15,22 0 0,-22 21 0,0 0 16,-21 21 15,0 0-31,-21 1 16,21-44 31,-21 22-32,21-21-15,-22 21 0,22-21 0,-21 21 16,0 0-16,0 0 15,0 0-15,0 0 0,-1 21 16,1-21-16,-21 43 0,21-22 0,-22 0 16,22 21-16,-21-21 0,21 22 0,0-22 15,-1 21-15,22-21 0,0 22 0,0-1 16,0-21-16,0 22 0,0-22 16,0 0-16,22 0 0,-1 0 0,0 0 15,0 1-15,0-22 0,22 0 16,-22 21-16,0-21 0,21 0 0,1 0 0,-22 0 15,21 0-15,0-21 16,-20 21-16,20-22 0,-21 1 0,21 0 16,-20 0-16,-1 0 0,21-22 0,-21 22 15,0-21-15,1 0 0,-22-1 0,21-20 16</inkml:trace>
  <inkml:trace contextRef="#ctx0" brushRef="#br0" timeOffset="7072.03">21632 3916 0,'0'0'0,"-42"0"0,0 0 0,20 0 0,1 0 0,0 0 15,0 0-15,0 0 16,21 21 15,-21 0-15,21 0-16,-22-21 0,1 0 15,0 22-15</inkml:trace>
  <inkml:trace contextRef="#ctx0" brushRef="#br0" timeOffset="7283.91">19918 4255 0,'0'0'0,"-43"21"0,1-21 0,21 0 0,0 21 16,42-21-16,21 0 15,1 0-15,20 0 0,1 0 16,-1 0-16,22 0 0,-1 0 0,1 0 16,0-21-16,-1 21 0,1-21 0,-21 21 15,-1 0-15,-21-22 0,22 22 0,-43 0 16,0-21-16,0 21 0,-21-21 16,-21 21-16,-21-21 0</inkml:trace>
  <inkml:trace contextRef="#ctx0" brushRef="#br0" timeOffset="8148.41">6879 5948 0,'0'0'0,"-42"0"0,-1 0 0,1 0 16,0 0-16,-1 0 0,-20 0 15,21 0-15,-1 0 0,22 0 16,-21 0-16,-1 0 0,22 0 0,0 0 16,0 0-16,0 0 0,0 0 15,42 0 17,0 0-32,21 0 0,1 0 15,20 0-15,1 0 0,-1 0 0,22 0 16,21 0-16,-1 0 0,1 0 0,0 0 15,21-21-15,0 21 0,0 0 0,0-21 16,21-1-16,-21 22 0,0-21 16,0 21-16,0-21 0,-21 21 15,21-21-15,-21 21 0,0-21 0,0 0 16,-22 21-16,1-22 0,0 22 16,-22-21-16,1 21 0,-22 0 0,21 0 15,-41-21-15,-1 21 0,0 0 0,0 0 16,0 0-16,-42 0 31,0 0-31,0 0 16,0 0-16,-1 0 0,1 0 0,0 0 15,-21 21-15,21-21 0,-22 21 0,-20 1 16,20-22-16,-20 21 0,21 0 16</inkml:trace>
  <inkml:trace contextRef="#ctx0" brushRef="#br0" timeOffset="8664.12">6371 6498 0,'0'0'0,"-21"0"0,-21 21 15,63-21 17,0 0-32,21-21 0,22 21 0,-1-21 15,1 21-15,20-21 0,22 21 0,0-21 16,0 0-16,0 21 0,0-22 0,21 22 16,-22-21-16,22 0 0,0 21 15,-21-21-15,21 21 0,-42 0 0,21-21 16,-22 21-16,-20 0 0,21-21 0,-43 21 15,21 0-15,-20 0 0,-22-22 0,21 22 16,-21 0-16,-21-21 31,-21 21-15,0 0-16,0 0 0,0 0 0,0 0 16,-1 0-16,1 0 0,0 0 15,0 0 1,0 0-1,21 21 64</inkml:trace>
  <inkml:trace contextRef="#ctx0" brushRef="#br0" timeOffset="9827.7">15748 5863 0,'-42'0'0,"84"0"0,-148 21 0,43-21 0,20 0 16,-20 0-16,-1 0 0,-20 0 0,20 0 15,1 0-15,-1 0 0,1 0 16,-1-21-16,1 21 0,-1 0 0,1 0 15,20 0-15,1 0 0,-22 0 0,22 0 16,21 0-16,0 0 0,0 0 0,-1 0 16,44 0-1,-1 0-15,21 0 0,22 0 16,20 0-16,22 0 0,21 0 0,21 0 16,0 0-16,22 0 0,-1 0 15,22 0-15,-1 0 0,1 0 0,20 0 16,-20 0-16,20 0 0,-20 0 0,21 0 15,-43 0-15,21 0 0,-20 0 16,-1 0-16,0 0 0,-20 0 0,-1 0 16,0 0-16,-42 0 0,21 0 0,-21-21 15,-22 21-15,1 0 0,-22-21 0,1 21 16,-22 0-16,1 0 0,-1-21 0,-21 21 16,-21-21-1,-21 21-15,0 0 16,-22-22-16,1 22 0,0 0 15,-1 0-15,-20 0 0,-1 0 0</inkml:trace>
  <inkml:trace contextRef="#ctx0" brushRef="#br0" timeOffset="10243.74">14986 6287 0,'42'0'0,"-21"0"0,22 0 0,20 0 15,1 0-15,20 0 0,22 0 0,0 0 16,21-22-16,0 1 0,42 21 0,-20-21 15,20 21-15,0-21 0,22 21 16,-22-21-16,22 0 0,-22 21 0,0-22 16,1 22-16,-22-21 0,0 21 0,0 0 15,-21-21-15,0 21 0,-21 0 0,0-21 16,0 0-16,-22 21 0,1 0 16,-22-21-16,1 21 0,-22 0 0,1-22 15,-1 22-15,-21 0 0,0 0 16,0-21-16,-42 21 47,0 0-47,0 0 15,0 0-15</inkml:trace>
  <inkml:trace contextRef="#ctx0" brushRef="#br0" timeOffset="25727.98">11388 910 0,'0'0'0,"-22"-42"0,22 21 16,-21-22-16,0 1 0,0 0 15,0-1-15,0 1 0,21 0 0,0-1 16,-22 22-16,22-21 0,-21 21 0,21 0 15,0 42 1,0 0-16,0 21 0,0 22 16,0-1-16,0 1 0,0-1 0,0 22 15,0 0-15,0-1 0,0 1 16,0 0-16,0-1 0,0-20 0,0 20 16,0 1-16,0-21 0,0-1 0,0 1 15,0-22-15,0 21 0,0-20 16,21-22-16,-21 0 0,22 0 15,-22 0-15,0 1 0,0-44 16,0-20-16,0 21 16,0-21-16</inkml:trace>
  <inkml:trace contextRef="#ctx0" brushRef="#br0" timeOffset="25984.34">11239 699 0,'0'0'16,"0"-43"-16,0-20 0,0 20 0,0 1 15,0 21-15,0 0 0,0 0 0,22 21 16,-1 0-16,0 21 16,0 0-16,21 0 0,-20 21 0,-1 1 15,0-1-15,0 22 0,0-1 0,0 1 16,-21-1-16,22 1 0,-1-1 16,-21 1-16,21-1 0,-21 1 0,0-22 15,21 0-15,-21 1 0,21-1 0,-21-21 16,0 0-16,0 0 0,21-21 15,1 0-15,-1 0 0,-21-21 16,21 0-16,0 0 0,-21-21 16,21-1-16,0 1 0,1-22 0</inkml:trace>
  <inkml:trace contextRef="#ctx0" brushRef="#br0" timeOffset="26224.21">12150 339 0,'21'-64'15,"-42"128"-15,63-170 0,-21 64 0,0 20 16,0 1-16,-21 0 0,0 42 15,0 0-15,0 1 0,-21 20 16,-21 21-16,21-20 0,-22 20 16,1 1-16,0 20 0,-1-20 0,1 21 15,-21-1-15,20 1 0,1 0 0,0-22 16,-1 1-16,1-1 0,21 1 16,0-22-16,-1 0 0,22-21 15,0 1-15,0-1 0,0 0 0,22-42 16,20 0-1,-21-1-15,0-20 0,22 0 16,-1-1-16,0-20 0,1-1 0,-1-20 16</inkml:trace>
  <inkml:trace contextRef="#ctx0" brushRef="#br0" timeOffset="26456.95">12213 466 0,'0'0'0,"42"-43"0,-20-20 0,-1 21 0,-21 20 16,21-20-16,-21 21 0,21 21 0,-21 21 15,0 0 1,0 22-16,0-1 0,0 0 15,0 22-15,0-1 0,0 22 0,-21-22 16,0 22-16,0 21 0,-1-21 0,1-1 16,0 1-16,0 21 0,0-43 15,0 22-15,-1 0 0,22-22 0,0 1 16,-21-22-16,21 0 0,0 1 0,0-1 16,0-21-16,0 0 0,0 0 15,21-21-15,1 0 0,-1-21 16,0 0-16,21 0 0,-21-21 0,1-1 15,-1 1-15,21 0 0,0-22 0</inkml:trace>
  <inkml:trace contextRef="#ctx0" brushRef="#br0" timeOffset="26808.51">12679 1016 0,'0'0'0,"21"-21"0,21-21 16,-42 84 15,0-21-31,-21 21 0,0 1 0,0-1 16,0 0-16,-1 1 0,1 20 0,0-20 15,21 20-15,-21-21 0,0 22 16,0-22-16,21 22 0,-22-22 0,22 0 16,0-20-16,0 20 0,0-21 0,22 0 15,-1 0-15,0 1 0,0-22 0,0 0 16,22 0-16,-1-22 16,0 1-16,1 0 0,-1 0 0,0 0 15,1-22-15,-1 1 0,0 0 0,1-1 16,-22 1-16,0 0 0,-21-1 0,0-20 15,0 21-15,0 20 0,0-20 16,-42 0-16,20 21 0,-20-1 0,0 22 16,-1 0-16,1 0 0,0 0 0,-22 0 15,22 0-15,0 22 0,20-1 0,-20 0 16,21 21-16,0-21 0,0 1 16,21 20-16,0-21 0,0 21 0,0-20 15,21-1-15,0 0 0,21 0 0,-21 0 16,43 0-16</inkml:trace>
  <inkml:trace contextRef="#ctx0" brushRef="#br0" timeOffset="27505.63">13716 1482 0,'0'0'0,"42"-43"0,1 22 16,-22 0-16,0-21 0,-21-1 0,0 22 16,0-21-16,0 21 0,0-22 15,-21 22-15,0 0 0,-22 0 0,22 0 16,-21 21-16,-1 0 0,1 0 0,21 0 15,-43 21-15,22 0 0,0 0 0,-1 22 16,1-1-16,0 0 0,-1 1 16,1-1-16,0 21 0,21-20 15,-1 20-15,1-20 0,21 20 0,0-21 16,0 1-16,0-1 0,21 0 0,1-20 16,-1 20-16,21-21 0,-21-21 15,22 21-15,-1-21 0,0 0 0,1 0 16,-1-21-16,0 0 0,1 0 0,-1 0 15,0-22-15,1 1 0,20 0 0,-21-1 16,1-20-16,-1-1 0,-21 1 16,22-22-16,-1 0 0,-21 22 0,0-43 15,22 21-15,-22 1 0,-21 20 0,0-20 16,21 20-16,-21 22 0,0-1 16,0 1-16,0 21 0,0 0 15,0 0-15,-21 21 0,0 0 0,-1 21 16,1 21-16,0 0 0,0 1 15,21 20-15,-21 1 0,0 20 16,-1-20-16,22 21 0,-21-22 0,0 22 16,21-22-16,-21 22 0,21-22 0,0 1 15,0-1-15,0-20 0,0 20 0,0-20 16,0-1-16,21-21 0,0 0 16,0 22-16,1-43 0,20 21 0,-21-21 15,21 0-15,1 0 0,-1-21 0,0 21 16,-20-22-16,20 1 0,0-21 15,1 21-15,-1-22 0,-21 1 0,21 0 16,-20-1-16,-1 1 0,0 0 16,0 21-16,0-22 0,-21 22 0,0 0 15,0 42 1,-21 0-16,0 0 16,21 1-16,-21-1 0,0 21 15,-1-21-15,22 0 0,0 22 0,-21-22 16,21 0-16,0 0 0,-21 0 0,21 1 15,0-1-15,21-21 16,0 0 0,1 0-16,-1-21 15,0-1-15,0 1 0,-21 0 0,21-21 16</inkml:trace>
  <inkml:trace contextRef="#ctx0" brushRef="#br0" timeOffset="27647.55">14584 1291 0,'0'0'0,"0"-84"16,0 62-16,-21 1 0,21 0 0,-22 21 15,1 0-15,21-21 0,-21 21 0,42 0 47,0 0-47,1 0 16,-1 0-16,0 0 0,21 0 16,-21 0-16</inkml:trace>
  <inkml:trace contextRef="#ctx0" brushRef="#br0" timeOffset="28847.89">15134 1334 0,'-21'-22'16,"21"1"-16,21 0 0,0 0 0,22 0 16,-22-22-16,21 1 0,22 0 15,-22-1-15,21 1 0,-20-21 0,-1 20 16,22-20-16,-22 20 0,0-20 15,-21-1-15,1 22 0,-1-21 16,-21 20-16,0 1 0,0 21 0,0-22 16,0 22-16,-21 21 0,-1 0 0,-20 0 15,0 0-15,-1 21 0,22 22 0,-21-1 16,0 0-16,-1 22 0,1-1 16,-22 22-16,22 0 0,0-1 0,-1 1 15,-20 0-15,21 21 0,-1-22 0,1 22 16,0-21-16,-22 21 0,22-1 15,-1-20-15,1 21 0,0 0 0,21 0 16,-22-22-16,22 22 0,-21-21 0,21 21 16,-1-22-16,1 1 0,21 0 15,0-1-15,0-20 0,0-1 0,0-20 16,0-1-16,0 0 0,0-21 0,0 1 16,21-22-16,1 0 0,-1 0 0,21 0 15,-21-22-15,22 1 0,-1-21 16,0 0-16,1 20 0,-1-20 0,0-21 15,22 20-15,-22-20 0,22-1 0,-22-20 16,0 20-16,1 1 0,-22-1 0,0-21 16,-21 22-16,0-1 0,0 1 15,0-1-15,-42 1 0,20 21 0,-20-22 16,0 22-16,-1-1 0,-20 1 16,42 0-16,-22-1 0,1 22 0,21 0 15,0 0-15,0 21 0,21-21 16,21 21-1,0 0-15,0 0 0,21 0 0,1-21 16,-1 21-16,22 0 0,-22-22 0,21 22 16,1-21-16,-1 0 0,1 21 0,-1-21 15,1 0-15,-1 0 0,-20-1 16,-1 1-16,0 0 0,1 0 0,-22-21 16,0 20-16,0 1 0,0 0 0,-21 0 15,0 0-15,0 0 16,0-1-16,-21 22 15,0 0 1,21 22-16,-21-1 0,21 0 0,-21 0 16,21 21-16,0-20 0,0 20 0,0-21 15,0 0-15,0 0 0,0 22 16,0-22-16,0 0 0,21 0 0,0 0 16,0-21-16,0 22 0,1-22 0,-1 0 15,0 0-15,21 0 0,-21 0 0,1 0 16,20 0-16,0-22 0,-21 1 15,22 0-15,-22 0 0,21 0 16,-21 0-16,1-1 0,-1 1 0,0-21 0,0 21 16,0 0-16,-21-22 0,0 22 15,0 0-15,0 0 0,0 0 16,-21 42 0,0-21-16,21 21 15,-21 0-15,21 0 0,0 22 16,-21-22-16,21 0 0,0 0 0,0 0 15,0 0-15,0 1 0,0-1 0,0 0 16,0 0-16,21 0 0,0-21 0,0 0 16,0 0-16,0 0 15,1 0-15,-1 0 0,0 0 0,0 0 16,0-21-16,0 21 0,22-21 0,-22 0 16,0 0-16,0-1 0,22-20 15,-22 21-15,0 0 0,21-22 16,-21 22-16,1 0 0,-1 21 0,0-21 15,0 21-15,-21 21 16,0 0-16,0 0 0,0 1 16,0-1-16,0 0 0,0 21 15,0-21-15,0 22 0,0-22 0,0 0 16,0 0-16,0 0 0,0 1 0,21-1 16,0-21-16,1 21 0,-1-21 15,0 0 1,0 0-16,0-21 0,-21 0 0,21 21 0,1-22 15,-1 1-15,0 0 0,-21 0 16,21-21-16,0 20 0,0-20 0,-21 21 16</inkml:trace>
  <inkml:trace contextRef="#ctx0" brushRef="#br0" timeOffset="29020.8">17060 720 0,'21'21'0,"-42"-42"0,-21 0 0,0-1 0,-1 22 16,22 0-16,-21-21 0,21 21 0,-1 0 15,1 0-15,0 0 0,0 0 16,0 21 15,0 1-31,-1-1 16,22 0-16,-42 0 0,21 0 0,0 22 16</inkml:trace>
  <inkml:trace contextRef="#ctx0" brushRef="#br0" timeOffset="29496.53">12679 2815 0,'0'0'0,"42"-42"0,85-64 15,-85 64-15,1-1 0,-1 1 16,0 21-16,1-21 15,-22 20-15,21 1 0,-21 0 0,1 0 16,-44 21 0,-20 21-16,0 0 0,-22 22 15,1-1-15,-22 21 0,0-20 0,1 20 16,-22 1-16,-21 20 0,21-20 0,-42 21 16,21-1-16,0 1 0,-21 0 0,21-1 15,0-20-15,0 20 0,21-20 0,0-1 16,21-20-16,1-1 0,20 0 15,22-20-15,0-1 0,20 0 0,1 0 16,42-21-16,1 0 16,20-21-16,0-21 0,22 20 15,-1-20-15,22 0 0</inkml:trace>
  <inkml:trace contextRef="#ctx0" brushRef="#br0" timeOffset="29783.98">13652 2371 0,'0'0'16,"0"-21"-16,22 21 0,-1 21 15,-21 21-15,21 0 0,0 1 16,0 20-16,22 1 0,-22-1 0,21 22 16,22-22-16,-22 22 15,21 0-15,1-22 0,-1 22 0,1-22 16,-1 1-16,1-1 0,-22 1 0,22-22 15,-22 1-15,22-1 0,-22 0 0,0-21 16,1 22-16,-1-22 0,-21 0 0,21-21 16,-20 21-16,-1-21 0,0 0 15,0 0-15,-21-21 32,21 0-32,-21 0 0</inkml:trace>
  <inkml:trace contextRef="#ctx0" brushRef="#br0" timeOffset="30036.36">15198 3154 0,'0'-21'0,"0"42"0,21-21 47,0 0-47,-21 21 0,21 0 16,0 0-16,0 1 0,1-22 0,-1 21 15,-21 0-15,21 0 0,0 0 16,-21 0-16,0 1 0,0-1 16,0 0-16,0 0 0,-21 0 0,-21-21 15,-1 21-15,1 1 0,-22-1 0,1 0 16,-22 0-16,22 0 0,-22 0 0,0 1 16,-20-1-16,-1-21 0,0 21 0,0-21 15</inkml:trace>
  <inkml:trace contextRef="#ctx0" brushRef="#br0" timeOffset="30760.23">10795 3577 0,'0'0'0,"21"0"0,0-42 15,0 42 1,-21-21-16,0 42 31,-21 0-31,0 0 0,0 22 0,-21-22 16,20 21-16,-20 0 0,21 22 16,-21-22-16,-1 22 0,1-22 15,21 22-15,-22-22 0,22 0 0,21 1 16,0-22-16,0 21 0,0-21 0,43 0 15,-22-21-15,21 0 0,22 0 0,-22 0 16,43 0-16,-1 0 0,1-42 16,21 21-16,0 0 0,-1-22 0,1 1 15,21 21-15,0-21 0,-21-1 0,21 22 16,0-21-16</inkml:trace>
  <inkml:trace contextRef="#ctx0" brushRef="#br0" timeOffset="109516.64">4868 8361 0,'0'0'0,"0"-42"15,0-1-15,0-63 16,0 64-16,0 21 0,0-21 15,0 20-15,0 1 0,0 0 0,21 21 16,-21 21-16,0 0 16,0 22-16,0-1 0,22 0 15,-22 22-15,0-22 0,0 22 0,0 20 16,0-20-16,0-1 0,0 22 0,-22 0 16,22-22-16,0 22 0,0-22 15,0 1-15,0-22 0,0 22 0,0-22 16,0-21-16,0 22 0,0-22 15,0 0-15,22-21 16,-1 0-16,-21-21 16,21 0-16,0-22 0,-21 22 15,21-21-15,-21-1 0,21-20 0,-21 21 16,22-22-16,-1 22 0,-21-1 0,21 1 16,0 0-16,0-1 0,-21 22 15,21 0-15,1 0 0,-22 0 0,21 21 16,0 0-16,0 21 0,-21 0 15,21-21-15,-21 42 0,21-20 0,-21-1 16,22 21-16,-22 0 0,0 1 16,21-22-16,0 21 0,0 1 15,-21-22-15,21 21 0,0-21 0,-21 22 16,22-22-16,-1 0 0,0 0 0,0-21 16,0 21-16,0-21 0,1 0 0,-1 0 15,0 0-15,0 0 0,0-21 16,0 21-16,1-21 0,20-21 0,-42 20 15,21-20-15,0 0 0,0-1 0,-21 1 16,0-21-16,0 20 0,22-20 0,-22-1 16,0 1-16,21-1 0,-21 1 15,21-1-15,-21 1 0,0 20 16,0 1-16,21 0 0,-21 21 0,0-1 16,0 1-16,0 42 15,0 1-15,0 20 16,0-21-16,0 21 0,0 22 0,0-22 15,0 1-15,0 20 0,-21 1 0,21-22 16,0 21-16,0 1 0,0-22 0,0 22 16,0-22-16,0 22 0,0-22 0,21 0 15,0-21-15,0 22 0,1-22 16,-1 0-16,21 0 0,-21 0 0,22-21 16,-22 0-16,21 0 0,0 0 0,-20 0 15,20 0-15,0-21 0,1 0 0,-22 0 16,21-21-16,0 20 0,-20-20 15,20 0-15,-21-1 0,0 1 16,0 0-16,1-1 0,-22 1 0,0 0 16,0 21-16,0-22 0,0 22 0,0 0 15,0 0-15,-22 21 0,1 0 16,0 0-16,0 21 16,0 0-16,0 0 0,-1 0 0,1 22 15,21-22-15,0 21 0,-21-21 0,21 22 16,0-22-16,0 21 0,0-21 0,0 1 15,0-1-15,21 21 0,0-42 0,-21 21 16,22 0-16,-1-21 16,0 22-16,0-22 0,21 0 0,-20 0 15,20 0-15,-21 0 0,21 0 0,1 0 16,-1 0-16,0-22 0,1 22 0</inkml:trace>
  <inkml:trace contextRef="#ctx0" brushRef="#br0" timeOffset="110039.34">7429 8700 0,'0'-22'0,"0"44"0,0-65 0,0 1 16,-21 21-16,0 0 0,0 21 0,0-22 15,-22 1-15,22 21 0,0 0 16,-21 0-16,21 0 0,-22 0 0,1 21 16,21 1-16,-22 20 0,1-21 0,21 21 15,-21 1-15,20-1 0,1 0 16,0 1-16,0 20 0,0-20 0,21-1 15,-21 0-15,21 1 0,0-1 0,0-21 16,0 21-16,21-20 0,0-1 0,0 0 16,0 0-16,0-21 0,22 0 0,-22 0 15,21 0-15,1 0 0,-22-21 16,21 0-16,0 21 0,1-43 0,-1 22 16,-21-21-16,22 21 0,-1-43 0,0 22 15,1-22-15,-22 1 0,21-1 0,0-20 16,-20 20-16,20-20 0,-21-1 15,21 0-15,-20 1 0,-1-1 16,0 21-16,-21-20 0,0 20 0,21 22 16,-21-22-16,0 43 0,0-21 0,0 21 15,0 0-15,-21 42 16,21 0-16,-21 21 0,0 1 16,21-1-16,-22 21 0,1 1 15,21-1-15,-21 22 0,21-21 0,-21 20 16,21-20-16,-21-1 0,21 1 0,0-1 15,0 1-15,0-1 0,0-20 0,0 20 16,0-21-16,0-20 0,0 20 0,21-21 16,0 21-16,-21-20 15,21-22-15,0 21 0,22-21 0,-22 21 16,0-21-16,21 0 0,1 0 0,-1-21 16,0 0-16,1-1 0,-1 1 0,22 0 15,-22 0-15</inkml:trace>
  <inkml:trace contextRef="#ctx0" brushRef="#br0" timeOffset="110521.06">8721 8657 0,'0'0'0,"-22"0"0,1 0 0,0 21 0,21 1 16,0-1-1,0 0-15,42-21 16,-20 21-16,-1-21 0,21 0 15,0 0-15,22 21 0,-22-21 0,22 0 16,-22 0-16,22 0 0,-22 0 0,21 0 16,-20 0-16,-1 0 0,0-21 0,1 21 15,-1-21-15,0 21 0,-20-21 0,20 21 16,-21-21-16,0-1 0,-21 1 16,0 0-16,0 0 0,0 0 15,-21 0-15,0 21 16,0-22-16,-22 22 0,22 0 0,0 0 15,-21 0-15,21 0 0,-1 0 16,1 0-16,42 0 31,1 0-31,-1 0 16,-21 22-16,21-1 0,0-21 16,0 21-16,0-21 0,-21 21 0,0 0 15,0 0-15,0 1 0,0-1 0,0 0 16,0 0-16,0 21 0,-21-20 0,0 20 15,0-21-15,0 21 0,-22-20 0,22 20 16,-21-21-16,21 0 0,-22 22 0,1-22 16,21 0-16,0 0 0,0 0 0,-1-21 15,44 0 1,20 0 0</inkml:trace>
  <inkml:trace contextRef="#ctx0" brushRef="#br0" timeOffset="110868.86">10816 8340 0,'0'0'0,"64"-21"0,-43-22 0,21 1 0,-21 21 16,0-22-16,-21 1 0,0 21 0,0-21 15,0 20-15,0 1 0,-21 0 16,0 21-16,0 0 0,0 0 0,-22 0 15,22 21-15,-21 0 0,0 1 0,-1 20 16,1 0-16,-22 22 0,22-22 0,0 22 16,-1-1-16,1 1 0,0-22 0,21 21 15,-22 1-15,22-1 0,21-20 0,0-1 16,0 0-16,0 1 0,0-1 16,42 0-16,-20-20 0,-1-1 0,21 0 15,0 0-15,1-21 0,-1 0 16,0 0-16,22 0 0,-22 0 0,22 0 0,-22 0 15,0-21-15,22 0 0,-22 21 16,1-21-16,-1-1 0,-21 1 0,21 0 16,-20 0-16,-1 0 0,0 0 0,-21-1 15,21 1-15</inkml:trace>
  <inkml:trace contextRef="#ctx0" brushRef="#br0" timeOffset="111368.49">4572 10266 0,'0'0'0,"-21"-21"0,0 0 16,42-1 15,0 22-31,21 0 0,-21 0 16,22 0-16,20-21 0,-20 21 0,20 0 15,-21 0-15,22-21 0,-1 21 0,-20-21 16,20 21-16,-20 0 15,20 0-15,-21 0 0,1 0 0,-22 0 16,21 0-16,-21 0 0,-42 0 31,0 0-31</inkml:trace>
  <inkml:trace contextRef="#ctx0" brushRef="#br0" timeOffset="111599.36">4995 10181 0,'0'0'16,"-21"0"-16,21 21 15,-21-21-15,21 22 0,-21-1 16,21 0-16,0 0 0,0 0 0,0 22 16,0-1-16,0 21 15,0-20-15,0 41 0,0-20 0,0-1 16,0 1-16,0 21 0,0-22 0,0 1 16,0-1-16,0 1 0,0-1 15,0-21-15,0 1 0,0-1 0,0 0 16,0-20-16,0-1 0,0 0 0,21-21 15,0 0 1,-21-21-16,21 0 0,0-1 16</inkml:trace>
  <inkml:trace contextRef="#ctx0" brushRef="#br0" timeOffset="112783.93">5419 10478 0,'0'0'0,"21"-43"0,-21 22 0,0-42 16,0 41-1,0 44 1,0-1-16,0 0 0,0 21 16,0 1-16,0 20 0,0-21 15,0 22-15,0-1 0,0 1 0,0-22 16,-21 22-16,21-1 0,0 1 0,0-1 16,0-20-16,-22 20 0,22-21 0,0-20 15,0 20-15,0-21 0,0 0 16,0 0-16,0 1 0,0-44 15,22 1 1,-22 0-16,21 0 0,0-21 16,0 20-16,0-20 0,0 0 0,1-1 15,-1 1-15,0 0 0,0-1 16,0 22-16,22-21 0,-22 21 0,0-22 16,0 22-16,0 21 0,22-21 0,-22 21 15,0 0-15,-21 21 16,21-21-16,-21 21 0,0 1 0,0-1 15,0 21-15,0-21 0,0 22 0,0-22 16,0 21-16,0-21 0,0 22 0,0-22 16,0 0-16,0 0 0,21 0 15,-21 0-15,21 1 0,1-22 16,-1 0-16,21 0 0,-21 0 0,0 0 16,22-22-16,-22 1 0,21 0 0,-21 0 15,22-21-15,-22 20 0,0 1 0,0-21 16,0 21-16,1-22 0,-1 22 0,-21 0 15,0 0-15,0 0 0,0 0 16,-21 21-16,-1 0 16,1 0-16,0 0 0,0 21 15,0 0-15,0 0 0,-1 0 0,1 0 16,21 1-16,0 20 0,0-21 16,0 0-16,0 0 0,0 22 0,0-22 15,21 0-15,-21 0 0,22 0 0,-1 1 16,0-22-16,0 21 0,0-21 0,0 0 15,1 0-15,20 0 0,-21 0 0,0 0 16,0 0-16,1-21 0,-1 21 16,0-22-16,0 1 0,0 0 0,0 0 15,1 0-15,-1 0 0,0-1 0,0 1 16,0 0-16,-21-21 0,0 21 0,21-1 16,-21 1-16,22 0 0,-22 0 15,-22 42 1,1 0-1,21 0-15,-21 22 0,0-22 16,21 21-16,0 1 0,-21-1 0,21-21 16,0 21-16,0 1 0,0-22 0,0 0 15,0 0-15,0 0 0,21 1 16,0-22-16,0 0 0,0 0 0,1 0 16,20 0-16,-21 0 0,0-22 0,22 1 15,-22 0-15,21 0 0,-21-21 0,22 20 16,-22-20-16,0 0 0,21-1 0,-21 1 15,1 0-15,-1 21 0,0-22 16,0 1-16,-21 21 0,21 0 0,-21-1 16,21 1-16,-21 42 15,0 1-15,0-1 16,-21 0-16,21 0 0,-21 21 0,0-20 16,21 20-16,0 0 0,0 1 0,0-22 15,0 21-15,0-21 0,0 0 16,0 1-16,0-1 0,21 0 0,0-21 15,0 0-15,1 0 0,-1 0 16,0 0-16,21 0 0,-21-21 16,1 0-16,-1-1 0,21 1 0,-21 0 0,22 0 15,-22-21-15,0 20 0,21-20 16,-21 21-16,1 0 0,20-22 16,-21 22-16,-21 0 0,21 21 0,-21-21 0,0 42 31,0 0-31,-21 0 0,0 1 15,0-1-15,21 0 0,-21 21 0,21-21 16,-22 1-16,22 20 0,0-21 0,0 0 16,0 0-16,0 1 0,0-1 15,0 0-15,0 0 0,22-21 0,20 0 16,-21 0-16,0 0 0,22 0 0,-1 0 16,0 0-16,1-21 0,-1 0 0</inkml:trace>
  <inkml:trace contextRef="#ctx0" brushRef="#br0" timeOffset="113287.63">8467 10880 0,'0'0'0,"-22"0"0,1 0 16,0 0-16,42 0 15,0 0 1,22 0-16,-1 0 0,0 0 0,1 0 15,20 0-15,1 0 0,-1 0 0,1-21 16,-1 21-16,1-22 0,-1 22 16,1-21-16,-1 21 0,1-21 0,-22 21 15,22-21-15,-22 0 0,0 21 0,1-21 16,-1-1-16,-21 22 0,0-21 16,0 0-16,-21 0 0,-21 21 15,0-21-15,-21 21 0,21 0 16,-22 0-16,1 0 0,21 0 0,-22 0 15,1 0-15,0 0 0,21 0 0,-1 0 16,1 0-16,42 0 16,1 0-1,-1 0-15,0-21 0,21 21 16,-21 0-16,22 0 0,-1 0 0,-21 0 16,22 21-16,-1-21 0,-21 21 0,21 0 15,-20-21-15,-1 21 0,-21 0 0,0 1 16,0 20-16,0-21 0,-21 0 0,-1 0 15,1 1-15,-21 20 0,21-21 0,-22 21 16,1-20-16,0-1 0,-1 21 0,1-21 16,-21 22-16,20-22 0,1 0 15,0 0-15,20 0 0,-20 0 0,21-21 16,0 22-16,0-22 0,21-22 16,21 1-1</inkml:trace>
  <inkml:trace contextRef="#ctx0" brushRef="#br0" timeOffset="114373.08">11134 10139 0,'0'-21'0,"0"42"0,0-63 16,0 20-16,0 1 15,0 0-15,-22 0 0,-20 21 16,21-21-16,0 0 0,-22 21 0,1 0 0,0 0 16,-1 0-16,1 0 0,-21 0 15,20 21-15,1 0 0,0 0 0,-1 21 16,1 1-16,0-1 0,-1 0 15,1 22-15,21-22 0,-22 22 0,22-1 16,0 1-16,21-1 0,0 1 0,0-22 16,0 0-16,0 1 0,0-1 0,21 0 15,0-20-15,1-1 0,20 0 0,-21 0 16,21 0-16,1-21 0,-1 0 0,22 0 16,-22 0-16,21 0 0,-20 0 15,20 0-15,-20-21 0,20 21 0,-21-21 16,1 21-16,-1 0 0,0-21 0,-20 21 15,-1 0-15,0 0 0,-42 0 32,0 0-17,-1 0-15,1 21 0,-21-21 0,21 21 16,-22-21-16,1 0 0,-21 0 0,20 21 16,1-21-16,-22 0 0,22 0 15,-21 0-15,20 0 0,1 0 0,-22 0 16,22 0-16,0 0 0,-1 0 0,22 0 15,-21-21-15,21 0 0,-22 0 0,22 0 16,21-1-16,0 1 0,-21-21 0,21 0 16,0-1-16,0 1 0,0 0 15,21-1-15,0 1 0,22 0 16,-22-1-16,21 1 0,1 0 0,-1-1 16,0 22-16,1-21 0,-1 21 0,21-1 15,-20 1-15,-1 0 0,0 0 0,1 21 16,-22-21-16,21 21 0,-21 0 0,-21 21 47,-21-21-47,0 21 0,0-21 15,21 21-15,-21-21 16,0 0-16,-1 0 16,1 0-1,0 0 1,0 0-1,0 0-15,0 0 0,-1 0 0,1 0 16,0 0-16,0 21 0,0 22 16,0-22-16,-1 21 0,1 1 15,21-1-15,-21 21 0,0 1 0,0-22 16,0 22-16,21-1 0,0-20 0,0 20 16,0-21-16,0 1 0,0-22 0,21 21 15,21-21-15,-21 1 0,22 20 0,-22-42 16,21 21-16,0 0 0,22-21 0,-22 0 15,22 0-15,-22 0 0,0 0 16,1 0-16,20-21 0,-20 21 0,-22-21 16,21 0-16,0 0 0,-20-1 15,20 1-15,-21 0 0</inkml:trace>
  <inkml:trace contextRef="#ctx0" brushRef="#br0" timeOffset="117140.28">4974 13187 0,'0'0'0,"-21"-21"0,21 0 0,-21-1 0,0 1 16,21 0-16,-22-21 0,22 21 15,-21-22-15,21 22 0,-21-21 0,0 21 16,21-1-16,0 1 0,0 0 0,-21 21 16,0 21-1,21 22 1,0-1-16,0 0 0,0 1 0,0 20 16,0 1-16,0-22 0,-22 21 15,22 1-15,-21 21 0,21-22 0,0 1 16,0-1-16,0 1 0,-21-1 0,21 1 15,0-22-15,0 0 0,0 1 16,0-22-16,0 21 0,0-21 0,0 0 16,21-21-16,0 0 15,-21-21-15,22 0 0,-22 0 16,0-21-16</inkml:trace>
  <inkml:trace contextRef="#ctx0" brushRef="#br0" timeOffset="117336.16">4741 12933 0,'0'0'0,"-21"0"0,21-21 31,0 0-31,42 21 16,-20-22-16,20 22 0,0-21 0,1 0 15,-1 21-15,0-21 0,1 21 16,-1 0-16,0 0 0,1 0 0,-22 0 15,21 0-15,-21 0 0</inkml:trace>
  <inkml:trace contextRef="#ctx0" brushRef="#br0" timeOffset="117524.05">4657 13441 0,'0'0'0,"-43"42"15,43-21 1,21-21-16,1 0 0,20 0 0,-21 0 16,21-21-16,22 0 0,-22 21 15,1-21-15,20 21 0,-21-21 16,1 21-16,20-21 0,-20-1 0,-1 22 16,0-21-16</inkml:trace>
  <inkml:trace contextRef="#ctx0" brushRef="#br0" timeOffset="117939.33">5524 13356 0,'0'0'0,"-21"0"0,0 0 0,0 0 16,0 0 0,21-21-16,0 0 0,21 21 15,0 0-15,21 0 16,-20 0-16,20 0 0,0 0 0,1 0 15,-1 0-15,0 21 0,22 0 0,-43 0 16,21 1-16,1-1 0,-22 21 16,0-21-16,0 22 0,-21-22 0,0 21 15,0 0-15,0-20 0,0 20 0,0-21 16,0 0-16,0 22 0,-21-22 0,0-21 16,21 21-16,-21 0 0,-1-21 15,22-21 16,0 0-31,0 0 0,0-22 0,0 22 16,22-21-16,-1-1 0,-21 1 16,21 0-16,0-1 0,0 1 0,0 0 15,1 21-15,-1-22 0,0 22 0,-21 0 16,21 0-16,0 0 16,0 21-16,1 0 15,-1 0-15,0 0 0,0 0 16,0 0-16,0 0 0</inkml:trace>
  <inkml:trace contextRef="#ctx0" brushRef="#br0" timeOffset="118128.22">6562 13293 0,'0'21'16,"0"0"-16,0 0 0,0 0 16,0 1-16,0-1 0,0 0 15,0 0-15,0 21 0,0-20 0,0-1 16,0 0-16,0 0 0,0 0 0,0 0 15,0 1-15,0-1 0,0 0 16,0-42 15,0 0-15</inkml:trace>
  <inkml:trace contextRef="#ctx0" brushRef="#br0" timeOffset="118288.13">6498 13187 0,'-21'-42'0,"42"84"0,-63-106 0,21 43 16,-1 0-16,1 0 0,0 0 0,21 0 16,0 42 15,0 0-31,21-21 0,0 21 16,1 0-16,20 0 0,0 1 0,-21-1 15</inkml:trace>
  <inkml:trace contextRef="#ctx0" brushRef="#br0" timeOffset="119580.04">7366 13441 0,'0'0'0,"0"-21"16,0 0-16,0-1 15,0 1-15,0 0 0,-21 21 16,0-21-16,-1 0 0,1 21 0,0 0 15,-21-21-15,21 21 0,-1 0 0,-20 0 16,21 21-16,-21 0 0,20 0 16,1 0-16,-21 22 0,21-22 0,0 21 15,21 0-15,0 1 0,0-1 16,0 0-16,0-20 0,0 20 0,0 0 16,0-21-16,21 1 0,0-1 15,0-21-15,0 21 0,0-21 0,22 0 16,-22 0-16,0 0 0,21-21 0,-20 21 15,20-21-15,-21-1 0,21-20 0,1 21 16,-22-21-16,0-1 0,21 1 16,-20 0-16,20-1 0,-21-20 0,0 20 15,0-20-15,22-1 0,-22 1 0,0-22 16,0 22-16,-21-22 0,21 22 16,-21-1-16,22 1 0,-22-1 15,0 22-15,0-1 0,0 1 0,0 21 16,-22 0-16,1 0 0,-21 21 0,21 0 15,0 21-15,-22 0 0,22 21 0,-21 1 16,21 20-16,-1-21 0,1 43 16,0-21-16,21-1 0,0 1 0,-21-1 15,21 1-15,0-1 0,0 1 0,0-1 16,0-21-16,21 22 0,0-22 0,0 1 16,1-1-16,20-21 0,-21 21 15,21-20-15,1-1 0,-1 0 0,0-21 16,22 0-16,-22 0 0,1 0 15,-1 0-15,0-21 0,1 21 0,-1-21 0,0-1 16,1 1-16,-1 0 0,-21 0 16,0-21-16,0 20 0,1 1 15,-22 0-15,0 0 0,0 0 0,0 0 16,-22-1-16,1 22 0,0 0 16,-21 0-16,21 0 0,-22 22 0,22-22 15,-21 21-15,-1 0 0,22 0 16,-21 21-16,21-20 0,0-1 0,-22 21 15,43-21-15,-21 22 0,21-22 0,0 0 16,0 0-16,0 0 0,0 0 16,21-21-16,0 22 0,1-22 0,-1 0 15,0 0-15,0 0 16,21 0-16,-20-22 0,20 1 0,-21 21 16,0-21-16,22 0 0,-22 0 0,0 0 15,0-22-15,0 22 0,0 0 0,1 0 16,-22 0-16,21-1 0,-21 1 15,0 42 1,0 1 0,0-1-16,0 0 0,0 0 15,0 0-15,0 0 0,0 1 0,0-1 16,0 0-16,0 0 0,0 0 0,0 0 16,0 1-16,21-22 15,0 0-15,0 0 0,0 0 16,1 0-16,-1 0 0,0-22 0,0 1 15,0 21-15,0-21 0,1 0 0,-1 0 16,-21 0-16,21-1 0,0-20 16,-21 21-16,21 0 0,-21-22 0,0 22 15,0 0-15,0 0 0,21 0 16,-21 42 0,0 0-16,0 0 15,0 0-15,0 1 16,0-1-16,0 21 0,0-21 0,-21 0 15,21 1-15,0-1 0,0 0 16,0 0-16,0 0 0,0 0 16,21-21-16,1 0 15,-1 0-15,0 0 0,0 0 16,0 0-16,0 0 0,1 0 0,-1-21 16,0 0-16,0 0 0,0 0 0,0-22 15,1 22-15,-1-21 0,0 21 0,-21-22 16,0 22-16,0-21 0,21 21 0,-21 0 15,0-1-15,21 1 0,-21 42 32,0 1-32,0 20 0,0 0 0,0 1 15,0-1-15,0 0 0,0 22 16,-21-1-16,0-20 0,21 20 0,0 1 16,-21-1-16,0-21 0,-1 22 0,22-1 15,-21 1-15,21-22 0,0 22 16,0-22-16,-21 0 0,21 1 0,0-22 15,0 21-15,0-21 0</inkml:trace>
  <inkml:trace contextRef="#ctx0" brushRef="#br0" timeOffset="120119.75">9229 13250 0,'0'0'16,"0"43"-16,0-22 16,0 0-16,21-21 15,21 0-15,-21 21 16,22-21-16,-1 0 0,0 0 0,1 0 15,-1 0-15,0 0 0,22 0 0,-22 0 0,22 0 16,-22 0-16,0 0 0,22 0 16,-22 0-16,0 0 0,1 0 0,-1 0 15,0 0-15,-20 0 0,-1 0 0,0-21 16,-21 0-16,0 0 16,0 0-16,-21 21 0,0-22 15,-1 1-15,-20 0 0,21 0 0,-21 0 16,20 21-16,-20-21 0,21-1 0,0 22 15,0-21-15,-1 21 0,1-21 16,42 21 0,1 0-16,20 0 15,-21 0-15,21 0 0,-20 0 16,20 21-16,0-21 0,-21 21 0,22 1 16,-1 20-16,-21-21 0,0 0 0,1 22 15,-1-22-15,-21 21 0,0 0 0,0 1 16,0-22-16,0 21 0,-21 1 0,-22-1 15,22 0-15,-21 1 0,-1-1 16,-20 0-16,21-21 0,-22 22 0,22-22 16,-22 21-16,22-21 0,0-21 0,-1 22 15,1-22-15</inkml:trace>
  <inkml:trace contextRef="#ctx0" brushRef="#br0" timeOffset="120660.44">12573 13060 0,'0'-21'0,"0"42"0,0-63 0,-21-1 16,21 22-16,0-21 15,0-1-15,0-20 0,0 21 0,0-1 16,0-20-16,0 20 0,0 1 0,-21 21 16,21-21-16,0 20 0,-22 1 0,22 42 31,0 1-31,0 20 0,0 21 15,0 1-15,0-1 0,0 22 0,0-21 16,0 20-16,0 1 0,0-22 0,0 1 16,0 21-16,0-22 0,0 1 0,0-1 15,0 1-15,0-22 0,0 21 0,-21-20 16,0-1-16,0-21 0,0 0 16,21 1-16,-21-1 0,-1-21 15</inkml:trace>
  <inkml:trace contextRef="#ctx0" brushRef="#br0" timeOffset="121203.74">11811 13060 0,'0'0'0,"0"-64"0,0 1 16,0 21-16,0-22 0,0 1 0,21 20 16,0 1-16,22 0 0,-1 20 15,0-20-15,22 21 0,-1 0 0,1 0 16,-1 21-16,1 0 0,-1 0 0,1 21 15,-1 0-15,1 21 0,-22-21 16,22 22-16,-22 20 0,0-20 0,1 20 16,-1 1-16,-21-1 0,21 1 15,-20-22-15,-1 21 0,0-20 0,0 20 16,-21-20-16,0-1 0,21 21 0,-21-20 16,0-22-16,0 21 0,0-21 0,0 22 15,0-22-15,0 0 0,-21-21 16,0 0-16,0 0 15,21-21-15,-21 0 0,-1-22 0,22 22 16,-21-21-16,21 0 0,0-1 0,0-20 16,0-1-16,0-20 0,0 20 0,21-21 15,1 1-15,-1-1 0,0 0 16,21 22-16,-21-1 0,22 1 16,-1 21-16,22-1 0,-22 1 0,0 21 15,22 0-15,-22 21 0,22 0 0,-22 21 16,0-21-16,22 42 0,-22-21 0,-21 22 15,22 20-15,-22-21 0,0 22 16,0-1-16,-21 1 0,0-1 0,0 1 16,0-1-16,0 22 0,0-21 0,-21-22 15,0 21-15,0-20 0,-1 20 16,22-20-16,-21-1 0,0 0 0,0 1 0,21-1 16,0-21-16,-21 0 0,21 0 15,0 1-15,0-1 0,21-42 31,0 21-31,0-43 0,0 22 0</inkml:trace>
  <inkml:trace contextRef="#ctx0" brushRef="#br0" timeOffset="121579.53">14351 13018 0,'21'-43'15,"-42"43"1,0 0-16,0 0 0,-1 0 15,1 21-15,0 1 0,0-1 16,-21 0-16,20 0 0,1 0 0,0 22 16,0-22-16,0 0 0,21 21 0,0-21 15,-21 22-15,21-22 0,0 0 0,0 0 16,0 0-16,21 1 0,-21-1 0,21-21 16,21 0-16,-21 0 0,22 0 0,-22 0 15,21 0-15,1 0 0,-22 0 16,21-21-16,-21-1 0,22 1 0,-22 0 15,0 0-15,0 0 0,-21 0 0,0-22 16,0 22-16,0-21 0,0 21 0,0-22 16,-21 1-16,0 21 0,-22-22 15,22 22-15,0 0 0,-21 0 0,21 21 16,-22 0-16,22 0 0,0 0 16,-21 0-16,20 21 0,1 0 0,0 0 15,21 1-15,0 20 0,0-21 0,0 0 16,0 0-16,0 1 0,0-1 0,21 0 15,0 0-15,22-21 0,-22 0 0</inkml:trace>
  <inkml:trace contextRef="#ctx0" brushRef="#br0" timeOffset="122326.21">15176 12996 0,'0'-21'0,"0"42"0,0-84 0,0 42 0,0 0 16,0-1-16,0 1 0,-21 0 15,0 0-15,0 21 0,0 0 0,0 0 16,-1 0-16,1 21 0,0 0 0,0 0 16,-21 1-16,20 20 0,1 0 0,0 1 15,21-1-15,-21-21 0,21 21 0,-21 1 16,21-1-16,0 0 0,0-20 0,0 20 16,0-21-16,21 0 0,0 0 15,0-21-15,22 22 0,-22-22 0,0 0 16,21 0-16,1 0 0,-1 0 0,0 0 15,1-22-15,-1 22 0,0-21 16,1 0-16,-1-21 0,0 21 0,1-22 16,-1 22-16,-21-42 0,21 20 0,-20 1 15,-1-22-15,-21 1 0,0-1 0,21-20 16,-21 20-16,0 1 0,0-1 0,0 1 16,0-1-16,0 22 0,0 0 15,0-1-15,0 22 0,0 0 0,-21 63 31,21-21-31,0 22 0,0-1 0,0 0 16,-21 22-16,21-1 0,0 1 0,0-1 16,-22 1-16,22-1 0,0 1 15,0-22-15,0 22 0,0-22 16,0 0-16,0 1 0,0-1 0,0-21 16,0 0-16,0 1 0,0-1 0,0 0 15,22-21 16,-1-21-31,0 0 0,0-1 0,-21 1 16,42-21-16,-20 21 0,-1-22 0,0 22 16,0-21-16,21 0 0,-20 20 15,20-20-15,-21 21 0,21 0 0,-20 0 16,-1 21-16,21-22 0,-21 22 16,-21-21-16,21 21 0,-21 21 15,-21 1 1,0-1-16,0-21 0,0 21 0,-22 0 15,22 0-15,-21 0 0,21 1 0,-22-1 16,22 0-16,-21 0 0,21 0 16,0 22-16,21-22 0,0 0 0,0 0 15,0 0-15,0 0 0,0 1 0,0-1 16,0 0-16,21 0 0,0 0 0,0-21 16,0 21-16,0-21 0,22 0 0,-22 22 15,21-22-15,1 0 0,-1 0 0,0 0 16,1 0-16,-1 0 0,21-22 0,-20 22 15,20-21-15</inkml:trace>
  <inkml:trace contextRef="#ctx0" brushRef="#br0" timeOffset="122819.2">17420 12933 0,'0'0'15,"-42"0"-15,21 0 0,-1 0 0,1 0 16,0 0-16,0 0 0,0 0 0,42 0 31,21 0-31,-21 0 16,22-21-16,-1 21 0,0 0 0,1 0 16,-1 0-16,0-21 0,1 21 0,20 0 15,-20-22-15,-1 22 0,0 0 0,-21-21 16,22 0-16,-22 21 0,0-21 0,0 0 15,0 0-15,-21-1 0,0 1 16,0 0-16,0 0 0,-21 0 16,0 21-16,-21-21 0,21-1 0,-22 22 15,22 0-15,-21 0 0,21 0 0,-1 0 16,1 0-16,42 0 31,1 0-31,20 0 0,-21 0 16,0 0-16,0 22 0,1-1 0,-1-21 15,0 21-15,0 0 0,0 0 0,-21 0 16,0 1-16,0-1 0,0 0 0,0 0 16,0 0-16,0 22 0,-21-22 15,0 0-15,0 21 0,0-21 0,-22 1 16,22-1-16,0 21 0,-21-21 0,20 0 16,-20 1-16,21-1 0,-21 0 0,20 0 15,1 0-15,0 0 0,0 1 16</inkml:trace>
  <inkml:trace contextRef="#ctx0" brushRef="#br0" timeOffset="123108.04">19897 12065 0,'42'-42'15,"-84"84"-15,126-127 0,-63 43 0,1 21 0,-1 0 16,0 21-16,0 0 0,-21 21 16,0 0-16,0 21 0,0 1 15,0 20-15,0 1 0,0 20 16,0-20-16,0 21 0,0-1 0,-21-20 16,21 20-16,0-20 0,0-1 0,-21 1 15,21-1-15,0 1 0,0-22 0,0 1 16,0-1-16,-21 0 0,21 1 0,0-22 15,0 0-15,-22 21 0,1-21 0,0 1 16,0-1-16,0 0 0,-22-21 0,22 21 16,-21-21-16,0 0 0</inkml:trace>
  <inkml:trace contextRef="#ctx0" brushRef="#br0" timeOffset="129984.13">5651 16933 0,'22'0'47,"-22"-21"-47,21 0 16,0 0-16,0 21 0,0-21 15,-21 0-15,21 21 0,1-22 16,-1 1-16,0 0 0,0 0 15,-21 0-15,21 0 0,-21-1 16,0 1-16,-21 0 16,0 21-16,0 0 15,-22 0-15,22 0 0,-21 0 0,21 0 16,-22 21-16,1 0 0,0 1 16,-1-1-16,1 0 0,0 0 15,21 21-15,-22-20 0,1 20 0,0 0 16,20-21-16,1 22 0,-21-1 0,21-21 15,0 22-15,21-22 0,0 0 16,0 0-16,0 21 0,0-20 0,0-1 16,0 0-16,0 0 0,21 0 0,0 0 15,0 1-15,0-1 0,22 0 16,-22 0-16,21 21 0,-21-20 0,22-1 16,-22 0-16,21 0 0,-21 21 0,22-20 15,-22 20-15,0-21 0,0 0 16,0 22-16,-21-22 0,0 21 0,0-21 15,0 22-15,-21-22 0,0 0 16,0 0-16,-22 0 0,1 22 16,0-22-16,-1-21 0,1 21 0,0 0 15,-22-21-15,22 0 0,-22 0 0,22 0 16,0 0-16,-22 0 0,22 0 16,-22-21-16,22 0 0,0 0 0,-1-1 15,-20 1-15,21 0 0,-1-21 0,22 21 16,-21-1-16,21-20 0,-1 21 15,22 0-15,0 0 0,0-1 0,0 1 16,22 0-16,20 0 0,-21 0 0,21 21 16,1-21-16,-1-1 0</inkml:trace>
  <inkml:trace contextRef="#ctx0" brushRef="#br0" timeOffset="132741.43">6202 17526 0,'0'0'0,"21"0"0,0-21 0,0 21 0,0-42 16,-21 20-1,0 1-15,0 0 0,0 0 16,0 0-16,-21 0 0,0 21 16,0-22-16,0 22 15,0 0-15,-1 0 0,1 0 0,-21 0 16,21 22-16,0-1 0,-22 0 0,22 0 15,0 21-15,0 1 0,-22-1 0,22 0 16,0 1-16,21-1 0,-21 22 16,21-22-16,-21 0 0,21 1 0,0-1 15,0-21-15,0 0 0,0 0 0,0 1 16,21-1-16,0-21 0,0 0 16,0 0-16,1 0 0,-1-21 0,0-1 15,0 1-15,0 0 0,22 0 0,-22-21 16,0-1-16,0 22 0,0-21 15,0-1-15,-21 1 0,0 0 16,22 21-16,-22-22 0,0 1 0,0 21 16,0-22-16,0 22 0,0 42 31,0 1-31,0-1 0,0 0 16,0 21-16,0 1 0,0-22 0,0 21 15,0 0-15,0 1 0,0-1 16,0 0-16,21-20 0,-21 20 0,0-21 15,21 0-15,0 0 0,0 1 0,0-22 16,1 0-16,-1 0 0,0 0 16,21 0-16,-21 0 0,22-22 0,-22 1 15,0-21-15,21 21 0,-20-22 0,20 1 16,-21 0-16,0-1 0,22-20 16,-22-1-16,0 22 0,0-21 15,-21-22-15,21 21 0,-21 1 0,0-1 16,0-20-16,21 20 0,-21-20 0,22 20 15,-1 1-15,-21 20 0,0 1 16,21 0-16,-21-1 0,0 22 0,21 21 16,-21 21-16,0 0 15,0 1-15,0 20 0,0 0 0,-21 22 16,21-1-16,-21-20 16,0 41-16,21-20 0,-22-1 0,1 1 15,0 20-15,21-20 0,-21 21 0,21-22 16,-21 1-16,21-1 0,0 1 0,0-22 15,0 0-15,0 1 0,21-1 16,0-21-16,0 0 0,0 0 0,1 1 16,20-22-16,-21 0 0,0 0 0,22 0 15,-1-22-15,-21 1 0,21 0 16,1 0-16,-22 0 0,21-22 0,-21 22 16,22-21-16,-22 0 0,0-1 0,0 1 15,0 21-15,1-22 0,-1 22 0,0-21 16,-21 21-16,0 0 15,0-1-15,21 22 0,-21-21 16,0 42 0,0 1-16,0-1 0,0 21 15,-21-21-15,21 0 0,0 22 16,0-22-16,-21 21 0,21-21 0,0 1 16,-21-1-16,21 0 0,0 0 0,0 0 15,0 0-15,21-21 31,0 0-31,0-21 0,0 0 16,-21 0-16,21 0 0,1 0 0,-1-1 16,-21-20-16,0 21 15,21 0-15,-21-22 0,21 22 0,-21 0 16,0 0-16,0 0 0,0 0 0,0-1 16,21 44-1,-21-1 1,0 0-16,0 0 0,0 0 15,0 22-15,0-22 0,0 0 0,0 0 16,0 0-16,0 0 0,21 1 16,1-1-1,-1-21-15,0 0 0,0 0 0,0 0 16,22 0-16,-22-21 0,21-1 16,0 1-16,1 0 0,-1 0 0,-21 0 15,22-22-15,-1 22 0,0 0 0,-21-21 16,1 21-16,-1-22 0,0 22 15,-21 0-15,0 0 0,0 0 0,0-1 16,-21 22-16,0 0 16,-1 0-16,1 22 0,0-22 0,0 21 15,21 0-15,0 0 0,-21 0 16,21 0-16,0 1 0,0-1 0,0 0 16,0 21-16,21-21 0,-21 1 0,21-1 15,0 0-15,-21 0 0,21 0 16,1 0-16,-1 1 0,-21-1 0,21 0 15,-21 0-15,21-21 0,-21 21 16,0 0-16,21-21 0,0 0 16,-21 22-16,22-22 15,-1 0-15,0 0 16,0 0-16,0 0 0,0 0 16,22-22-16,-22 22 0,0-21 15,21 0-15,-20 21 0,20-21 0,0 0 16,1 0-16,-1-1 0,-21 1 15,21 0-15,1-21 0,-1 21 0,0-1 16,-20 1-16,-1 0 0,21-21 0,-42 21 16,21-1-16,-21 1 0,0 0 15,-21 21 1,0 0-16,0 0 0,0 0 16,-1 0-16,1 0 0,-21 21 0,21 0 15,-22 1-15,22-1 0,0 21 0,-21-21 16,21 22-16,-1-22 0,22 0 0,-21 21 15,21-21-15,-21 22 0,21-22 16,0 0-16,0 0 0,0 0 16,21-21-16,0 0 0,1 0 0,-1 0 15,0 0-15,21 0 0,-21-21 0,1 0 16,20 0-16,-21 0 0,0 0 16,22-1-16,-22-20 0,0 21 15,0-21-15,0-1 0,0 1 0,1 0 16,-1-1-16,-21 1 0,0 0 0,0-1 15,0-20-15,0 20 0,0 1 0,0-21 16,0 20-16,0 1 0,0 0 16,0-1-16,0 22 0,0 0 0,0 42 31,0 0-31,0 22 0,0-1 16,0 0-16,0 1 0,0-1 0,0 21 15,0-20-15,-21-1 0,21 22 16,0-22-16,-22 0 0,22 1 15,0 20-15,0-21 0,0-20 0,22 20 16,-1 0-16,0-21 0,0 1 0,0-1 16,22 0-16,-22 0 0,21-21 15,0 0-15,-20 0 0,20 0 0,0 0 16,1 0-16,-1-21 0,0 0 0,1 0 16,-1-1-16,0 1 0,1 0 0,-22 0 15,0-21-15,21 20 0,-21-20 16,-21 21-16,0-21 0,0 20 0,0 1 15,0 0-15,0 0 0,-21 21 16,0 0-16,0 0 0,0 0 16,0 21-16,-22-21 0,22 42 0,0-20 15,0-1-15,0 21 16,-1-21-16,1 22 0,0-22 0,0 21 16,21-21-16,0 22 0,0-22 0,0 0 15,0 0-15,0 0 0,21-21 16,0 0-16,0 0 15,22-21-15,-22 0 0,0 21 16,0-21-16,0 0 0,1-1 0,-1 1 16,0-21-16,-21 21 0,21 0 0,0-1 15,0-20-15,-21 21 0,22 0 0,-22-22 16,21 22 0,-21 0-16,21 21 0,-21 21 15,0 0-15,0 22 16,0-22-16,-21 0 0,0 0 15,21 0-15,0 22 0,0-22 0,-22 0 16,22 0-16,0 0 0,0 1 16,0-1-16,22-21 31,-1 0-31,0 0 0,0 0 0,0-21 16,0-1-16,1 1 0,-1 0 15,0 0-15,21 0 0,-21 0 16,1-22-16,-1 22 0,0 0 0,0 0 15,0 0-15,0-22 0,1 43 16,-22 21 0,0 1-1,0-1-15,0 0 0,-22 0 16,22 0-16,0 0 0,-21-21 0,21 22 16,0-1-16,21-21 15,1 0 1,-1 0-16,0 0 0,0-21 15,0-1-15,22 1 0,-22 21 0,0-21 16,0 0-16,0-21 0,0 20 0,1 1 16,-1 0-16,0 0 0,0 0 15,-21-22-15,0 22 0,21 0 0,-21 0 16,0 42 15,0 0-31,0 0 0,0 1 16,-21-1-16,21 21 0,0 0 0,-21 1 15,0-1-15,21 22 0,-21-22 16,21 21-16,0 1 0,0-22 0,0 22 16,0-1-16,0-20 0,0 20 0,0-21 15,0 22-15,0-22 0,0 22 0,0-22 16,0 0-16,0 1 0,0-1 0,0 0 16,0-20-16,-22 20 15,22-21-15,-21 0 0,21 0 0,-21 1 16,0-22-16,0 0 0,0 0 15,-1 0-15,1 0 0,0-22 16,0 1-16,0 21 0,0-42 0,-1 21 16,1 0-16,0-22 0,-21 22 15</inkml:trace>
  <inkml:trace contextRef="#ctx0" brushRef="#br0" timeOffset="133242.15">6011 17187 0,'0'0'0,"0"-21"32,0 0-32,21 21 15,1-21-15,-1 0 0,21 21 16,0-21-16,1-1 0,20 1 0,1 0 15,-1 0-15,22 0 0,0-22 0,-1 22 16,1 0-16,0 0 0,-1 0 16,1 0-16,-22 21 0,22-22 0,-43 1 15,22 21-15,-22 0 0,1-21 0,-22 21 16,0 0-16,0 0 0,0 0 16,-42 0 30,21 21-30,21-21 0,0 0-16,1 0 0,20 0 15</inkml:trace>
  <inkml:trace contextRef="#ctx0" brushRef="#br0" timeOffset="134048.17">11811 17039 0,'0'0'0,"-42"0"0,-1 21 16,22-21-16,-21 0 0,21 0 0,-1 22 15,1-22-15,0 0 0,0 0 16,42 0 0,0 0-1,22 0-15,-22 0 0,42 0 0,-20 0 16,20 0-16,1 0 0,-1 0 0,1 0 15,20-22-15,-20 22 0,20-21 16,-20 21-16,-1-21 0,1 21 0,-1 0 16,1-21-16,-22 21 0,22 0 0,-22-21 15,0 21-15,1 0 0,-1 0 0,-21-21 16,0 21-16,1 0 0,-22-22 16,0 1-1,-22 0-15,-20 21 0,21-21 0,-21 21 16,20-21-16,-20 0 0,0 21 0,-1-22 15,1 22-15,0 0 0,-1 0 16,1-21-16,0 21 0,21 0 16,-1 0-16,1 0 0,0 0 0,0 0 15,42 0 1,0 0-16,0 0 16,1 0-16,20 0 0,-21 0 0,21 0 15,1 0-15,-22 0 0,21 0 16,1 0-16,-22 0 0,21 21 0,-21 1 15,0-1-15,-21 0 0,0 21 0,0-21 16,0 22-16,0-1 0,-21 0 0,0 22 16,-21-22-16,-1 22 0,1-22 0,0 22 15,-22-1-15,1-21 16,20 22-16,1-22 0,0 1 0,-1-22 16,1 21-16,21-21 0,21 0 0</inkml:trace>
  <inkml:trace contextRef="#ctx0" brushRef="#br0" timeOffset="134962.49">14309 16616 0,'0'-21'0,"0"0"0,0-1 16,21 1-16,-21 0 0,21 21 15,0-21-15,-21 0 0,21 21 16,-21-21-16,21 21 0,-21-22 16,0 44-1,0-1-15,0 0 0,0 21 0,0 1 16,22 20-16,-22-21 0,0 22 0,0-1 16,0 1-16,0-1 0,0 1 15,0-1-15,0 1 0,-22-22 0,1 22 16,21-22-16,0 0 0,0-20 0,-21 20 15,21-21-15,-21 0 0,0-21 32,21-21-32,0 0 0,-21 0 15,21-22-15,0 1 0,-22 21 16,22-43-16,0 22 0,0 0 0,0-22 16,0 1-16,0-1 0,0-20 15,0 20-15,0 1 0,0-22 0,0 21 16,0 22-16,22 0 0,-1-1 0,0 1 15,0 21-15,21 21 0,-20 0 0,-1 21 16,0 0-16,21 22 0,-21-1 16,22 0-16,-22 1 0,0 20 0,21 1 15,-42-1-15,22-21 0,-1 22 0,0-1 16,-21 1-16,21-22 0,-21 1 16,0-1-16,21 0 0,-21 1 15,21-22-15,-21 0 0,0 0 0,22 0 16,-1-21-16,0 0 0,0 0 15,-21-21-15,21 0 0,-21 0 16,21-22-16,1 1 0,-1 0 0,-21-1 16,21 1-16,0-21 0,0-1 15,0 1-15,1-22 0,-1 21 0,0 1 16,21-1-16,-21 1 0,1-1 0,20 22 16,-21 0-16,0-1 0,22 22 0,-22 0 15,0 21-15,0 0 0,0 21 16,0 0-16,1 1 0,-22 20 15,21 0-15,0 1 0,0-1 0,-21 21 16,0 1-16,0-1 0,0 1 0,0-1 16,0 1-16,0-1 0,0 1 0,0-1 15,0 1-15,-21-22 0,0 22 16,0-22-16,-1 0 0,1-20 0,21 20 16,-21-21-16,21 0 0,-21 0 0,21 1 15,0-44 1,0 1-1,21 0-15,0 0 0,0 0 0,1 0 16</inkml:trace>
  <inkml:trace contextRef="#ctx0" brushRef="#br0" timeOffset="135300.29">15875 16870 0,'0'0'0,"63"-64"16,-41 64-16,-22 22 15,0-1 1,0 0-16,-22 0 0,1 21 0,0-20 15,0 20-15,0 0 0,0-21 16,-1 22-16,1-22 0,0 21 0,21-21 16,0 1-16,0-1 0,0 0 15,0 0-15,21-21 16,0 0-16,22 0 0,-22 0 16,0-21-16,21 0 15,-20 0-15,20-1 0,-21 1 0,0-21 16,0 21-16,-21 0 0,0-22 0,0 22 15,0-21-15,0 21 0,-21-22 0,0 22 16,0-21-16,0 21 0,0 21 0,-22-22 16,22 22-16,0 0 0,-21 0 15,20 22-15,1-22 0,-21 21 0,21 0 16,0 21-16,-1-21 0,1 1 0,21 20 16,0-21-16,0 0 0,0 0 0,0 1 15,0-1-15,21-21 0,22 0 0</inkml:trace>
  <inkml:trace contextRef="#ctx0" brushRef="#br0" timeOffset="136028.12">16891 16806 0,'0'0'0,"0"-21"0,0 0 16,0 0-16,0 0 0,0 0 0,-21 21 15,0 0-15,-1 0 16,1 21-16,0 0 0,0 21 15,0-21-15,0 22 0,-1-1 0,1 0 16,0 22-16,0-22 0,0 1 16,21 20-16,0-21 0,0 1 0,0-1 0,0-21 15,0 22-15,0-1 0,0-21 16,21 0-16,0 0 0,0 1 16,0-22-16,22 0 0,-22 0 0,21 0 15,-21 0-15,22-22 0,-1 1 0,0 21 16,1-42-16,-1 21 0,-21 0 0,22-22 15,-22 22-15,21-21 0,-21-1 0,0 1 16,1 0-16,-1-22 0,-21 1 16,0-1-16,0 22 0,0-22 0,0 1 15,0-1-15,0 1 0,0-1 0,0 22 16,0-21-16,0 41 0,0-20 16,0 21-16,0 42 15,0 0-15,0 22 16,0-22-16,0 42 0,0-20 0,0 20 15,-21 1-15,21-1 0,-22-21 0,1 22 16,0-1-16,0-20 0,21 20 0,-21-20 16,0-1-16,21 0 0,0-21 0,-22 22 15,1-22-15,21 0 0,-21 0 16,21-42 0,0 0-1,21 0-15,0 0 0,1-22 0,20 22 16,-21-21-16,21-1 0,-20 1 0,20 0 15,0-1-15,-21 1 16,22 21-16,-1-21 0,0 20 0,-20 1 16,20 0-16,-21 21 0,0 0 0,0 0 15,-21 21-15,0 0 16,-21 1-16,0-1 0,0 0 0,-21 21 16,-1-21-16,1 22 0,0-22 15,-1 21-15,1-21 0,21 22 0,-22-22 16,22 21-16,0-21 0,21 1 0,0-1 15,0 0-15,0 0 0,21 0 0,0-21 16,22 21-16,-22-21 0,21 0 0,22 0 16,-22 0-16,22 0 0,-22 0 0,21-21 15,-20 0-15,20 0 16,-20 0-16,-1 0 0,-21-1 0,21-20 16,-20 21-16,-1-21 0</inkml:trace>
  <inkml:trace contextRef="#ctx0" brushRef="#br0" timeOffset="136611.97">12742 13462 0,'0'0'0,"-42"0"0,0-21 0,-1 21 15,1 0-15,0 0 0,20 0 0,1 0 16,0-21-16,21 0 15,21 21-15,22 0 0,-1 0 0,21-22 16,22 1-16,0 0 0,21 0 16,21 21-16,0-21 0,0 0 0,21-1 15,0 1-15,0 0 0,21 21 16,-20-21-16,-22 0 0,21 0 0,-21 21 16,0-22-16,-21 22 0,-1 0 0,1 0 15,-21 0-15,0 0 0,-22 0 0,-21 0 16,1 0-16,-22 0 0,0 0 15,-42 0 1,0 0-16,-22 0 0,-20 22 0,-1-22 16,1 0-16,-22 0 0,1 0 0</inkml:trace>
  <inkml:trace contextRef="#ctx0" brushRef="#br0" timeOffset="136811.85">12531 13314 0,'0'0'0,"-43"0"0,-20-21 16,84 0-16,0-1 0,0 1 16,43 0-16,-1-21 0,22 21 0,21-22 15,0 1-15,-1 0 0,22 20 0,0-20 16,0 0-16,0-1 0,0 22 0,0-21 16,0 0-16,127-22 0,-148 43 0,0-21 15,-21 20-15,-1 1 0,-20 0 16,-1 0-16,-41 0 0,-1 0 0</inkml:trace>
  <inkml:trace contextRef="#ctx0" brushRef="#br0" timeOffset="136979.76">13420 12806 0,'-106'0'16,"212"0"-16,-297 21 0,85 0 0,22 0 0,20 1 16,1-1-16,-1-21 0,43 0 0,0 0 15,63 0-15,0 0 0,22-21 16,21 21-16,-1-22 0,43 1 15,0-21-15,43 21 0,-22-22 0,42 22 16,1-21-16,-1 21 0,22-22 16,0 1-16,-1 21 0</inkml:trace>
  <inkml:trace contextRef="#ctx0" brushRef="#br0" timeOffset="137748.32">19833 12827 0,'-21'21'0,"42"-42"0,-21 42 31,42-42-31,-20 0 16,20-21-16,-21-1 0,21 22 0,22-42 16,-43 41-16,21-20 0,1 21 0,-1-21 15,-21-1-15,64-20 0,-43 20 16,-21 1-16,1-21 0,41-22 0,-42 21 16,0 1-16,-21-43 0,0 43 0,0 20 15,0-20-15,0 20 0,-21-41 0,-21 41 16,21 1-16,-22-21 0,1 41 0,0 1 15,21 0-15,-64 21 0,43 0 0,20 0 16,-62 21-16,63 0 0,-22 1 0,-20 20 16,42-21-16,-22 21 0,22 1 0,-21 41 15,21-20-15,-1-1 0,-20 64 16,42-63-16,0-1 0,0 86 0,-21-86 0,21 1 16,0 20-16,0 43 0,0-63 15,21-1-15,21 64 0,-20-84 0,-1-1 16,21 43-16,-21-64 0,0 0 0,43 21 15,-43-21-15,21 1 0,1-1 0,-22-21 16,21 0-16,1 21 0,-1-21 0,0 0 16,1 0-16,20 0 0,-21-21 0,1 21 15,20-43-15,-42 22 0</inkml:trace>
  <inkml:trace contextRef="#ctx0" brushRef="#br0" timeOffset="138416.93">21018 12594 0,'0'0'0,"43"-42"16,-22 21-16,0 21 0,0-21 0,0 21 15,-21 21 1,-42 21 0,21-21-16,21 0 0,-42 22 0,20-1 15,1-21-15,-21 43 0,21-43 0,0 0 16,-1 0-16,-20 43 0,21-43 0,0 0 16,21 0-16,-21 0 0,21 1 0,0-1 15,21-21 1,0 0-16,21 0 15,-21 0-15,1-21 0,20-1 0,-21 1 16,0 0-16,0 21 0,22-42 0,-22 21 16,-21-1-16,0-20 0,0 0 0,0 21 15,0-1-15,0-41 0,0 42 16,-21 0-16,0-22 0,-1 22 0,22 0 16,-21 21-16,0 0 0,0-21 0,0 21 15,0 0-15,21-21 16,21 21-1,0-22-15,0 22 0,21 0 0,1-21 16,-22 21-16,21 0 0,-21 0 0,22 0 16,-22 0-16,21 0 0,22 0 0,-22 0 15,-21 0-15,22 0 0,-22 21 0,0 1 16,-21-1-16,21 0 0,-21 42 16,0-41-16,0-1 0,0 0 0,-21 42 15,0-41-15,21-1 0,-21 42 0,-1-42 16,1 1-16,21-1 0,0 0 0,0 0 15,0 0-15,0 0 0,0 1 16,21-22-16,1 0 0,-1 0 16,21 0-16,-21 0 0,22 0 0,-22-22 15,21 1-15,0 21 0,-20-21 0,20 0 16,-21 0-16,0 0 0,0-1 0,1-20 16,-22 0-16,0 21 0,0-43 0,0 43 15,-22-21-15,1 20 0,-21-20 0,0 21 16,20 21-16,-41-21 0,21 21 15,-1 0-15,1 0 0,0 0 0,-22 0 0,22 0 16,-1 21-16,1-21 0,0 42 16,21-42-16,-1 21 0,1 22 0,21-22 15,0 0-15,21 21 0,1-20 16,41-1-16,-42-21 0,22 0 16,-22 0-16,63 0 0,-41 0 0,-1 0 15,43 0-15</inkml:trace>
  <inkml:trace contextRef="#ctx0" brushRef="#br0" timeOffset="138667.79">22077 12573 0,'0'0'0,"0"-21"16,-43 42-1,22 0 1,21 22-16,-42 20 0,42-42 16,-21 22-16,21-1 0,-43 43 0,43-22 15,0-21-15,-21 43 0,21-21 0,-21-22 16,21 21-16,-21 64 0,21-63 0,0 21 15,0 42-15,0-64 0,0 1 0,0-22 16,0 85-16,0-85 0,0 1 0,42 62 16,-21-62-16,-21 20 0,22-20 0,-1 20 15,0-42-15,0 22 0,0-1 0,0-42 16,1 21-16,-1-21 16,-21-21-16,0 0 15,0-43-15</inkml:trace>
  <inkml:trace contextRef="#ctx0" brushRef="#br0" timeOffset="138767.73">22034 12975 0,'0'0'0,"0"-63"0</inkml:trace>
  <inkml:trace contextRef="#ctx0" brushRef="#br0" timeOffset="138975.6">22034 12552 0,'0'-21'15,"0"42"-15,22-42 0,-1 0 0,0 21 16,0-22-16,21 1 0,-20 21 15,-1 0-15,21 0 0,-21 0 0,22 0 16,-1 0-16,-21 0 0,0 0 0,43 43 16,-43-43-16,-21 21 0,0 21 0,0 0 15,0-20-15,0 41 0,-21-21 0,0-20 16,-22 41-16,22-42 0,-21 22 0,-22-1 16,22-21-16,21 0 0,-43 0 0,43 1 15,0-1-15,-21 0 0,20-21 0,44-21 31,-1 21-15,0-21-16,21-1 0,22 1 0</inkml:trace>
  <inkml:trace contextRef="#ctx0" brushRef="#br0" timeOffset="139283.43">22923 12637 0,'43'-22'0,"-86"44"0,128-65 0,-21 1 15,-22 42-15,-21-21 0,21 0 0,22-1 16,-43 22-16,0 0 0,-21-21 15,21 21-15,-42 0 16,0 0-16,0 0 0,-43 0 16,43 0-16,-21 21 0,0 1 0,-22-1 15,22 0-15,-1 0 0,-41 21 0,41-20 16,22 20-16,-42 0 0,42-21 16,-1 22-16,22-22 0,0 21 0,0-21 15,0 22-15,0-22 0,22 0 16,20 0-16,0-21 0,-21 21 0,43 1 15,-43-1-15,0-21 0,0 0 0,22 21 16,-22-21-16,0 0 0,-21 21 0,0 0 16,-21-21-1,-43 21-15,22-21 0,0 0 0,-64 43 16,42-22-16,-20 0 0,-22 0 0,0 0 16,0 1-16,-127 41 0,106-21 0</inkml:trace>
  <inkml:trace contextRef="#ctx0" brushRef="#br0" timeOffset="141084.44">15155 17907 0,'0'0'0,"-21"0"0,0-21 15,0 21-15,0 0 0,-1 0 16,1 0-1,21-21 17,0 0-1,21 21-31,1 0 0,-1 0 16,0 0-16,0 0 15,0-22-15,0 22 0,1 0 16,-1 0-16,0 0 0,21 0 15,-21 0-15,1 0 0,20 0 16,-21 0-16,21 0 0,1 0 0,-1 0 16,22 0-16,-1 0 0,1 0 15,20 0-15,1 0 0,21 0 0,0 0 16,-1 0-16,22 0 0,0-21 0,0 21 16,0 0-16,0-21 0,22 0 0,-1 21 15,0-21-15,0 0 0,-21 21 16,21-22-16,-21 1 0,0 21 0,-21-21 15,0 21-15,0-21 0,-22 21 0,1 0 16,0-21-16,-1 0 0,-41 21 0,20 0 16,-20 0-16,-1-22 15,-21 22-15,0 0 0,0 0 0,-21-21 16,-21 21 0,0 0-16,-21 0 15,21 0-15,-1-21 0,-20 21 16,0 0-16,-1 0 0,1 0 0,0 0 15,-22 0-15,22 0 0,-22 0 0,1 0 16</inkml:trace>
  <inkml:trace contextRef="#ctx0" brushRef="#br0" timeOffset="143127.69">14986 18076 0,'0'0'0,"-42"0"0,-1 0 0,1 22 15,21-22-15,-22 0 0,22 0 0,0 21 16,0-21-16,0 0 0,0 0 15,42 21 17,0-21-32,0 0 0,21 0 15,1 0-15,-1 0 0,22 0 16,-1 0-16,1 0 0,20 0 0,22 0 16,-21 0-16,42 0 0,-21 0 0,21-21 15,0 0-15,0 21 0,0-22 0,0 1 16,0 21-16,0-21 0,0 0 15,0 21-15,0-21 0,0 0 0,21 21 16,-21-22-16,0 1 0,0 21 0,-21-21 16,21 21-16,-22-21 0,-20 0 15,0 21-15,21-21 0,-43 21 16,22-22-16,-22 22 0,1-21 0,-1 21 16,-20 0-16,-1 0 0,0-21 0,1 21 15,-22 0-15,0-21 0,0 21 16,-21-21 124,0 0-140,21-1 16,-21 1-16,0 0 0,0-21 16,21 21-16,-21-1 0,22-20 15,-1 0-15,-21-1 0,0 1 0,21 0 16,-21-22-16,21 22 0,-21-22 0,0 1 16,21-1-16,0-20 0,-21 20 0,22-20 15,-1 20-15,0 1 0,-21-22 0,21 21 16,0 1-16,0 21 15,1-22-15,-22 22 0,21-1 0,0 1 16,-21 21-16,0 0 0,0 0 0,21-1 16,-21 1-16,0 0 0,0 0 15,-21 21 95,0 0-95,0 0-15,-1 0 16,1 0-16,21-21 0,-21 21 0,0 0 16,0 0-16,-22-21 0,22 21 0,-21 0 15,21-22-15,-22 22 0,-20 0 16,-1-21-16,1 21 0,-1 0 0,-20 0 15,-22-21-15,21 21 0,-42 0 0,21 0 16,-21 0-16,-21 0 0,21 0 0,-21 0 16,0 0-16,0 0 0,0 0 0,-22 0 15,22 0-15,-21 0 0,21 0 16,-22 0-16,1 0 0,-22 21 0,22-21 16,-21 21-16,-1-21 0,-21 22 15,22-1-15,-22-21 0,1 21 0,-1 0 16,0-21-16,22 21 0,-22 0 0,0 1 15,1-22-15,20 21 0,-20-21 16,20 21-16,1 0 0,-22-21 0,43 21 16,-22-21-16,1 0 0,-1 21 0,1-21 15,20 0-15,-20 22 0,20-22 0,1 0 16,0 0-16,-1 0 0,1 21 0,0-21 16,-1 0-16,22 0 0,-21 0 15,0 0-15,-1 0 0,22 0 0,-21 0 16,21 0-16,-1 0 0,1 0 0,0 0 15,21 0-15,-21 0 0,21-21 16,0 21-16,21 0 0,-21 0 16,21 0-16,0 0 0,1-22 0,-1 22 15,21 0-15,0 0 0,1 0 0,-1-21 16,22 21-16,-1 0 0,1 0 0,20-21 16,-20 21-16,20 0 0,1 0 0,21 0 15,-21-21-15,20 21 0,1 0 16,0 0-16,0 0 0,0 0 0,21 21 47,0 0-32,0 0-15,0 1 0,0-1 16,0 0-16,0 0 0,0 0 0,0 22 16,-21-22-16,-1 21 0,1 0 0,0-20 15,0 20-15,0 0 0,0 22 16,-1-22-16,-20 0 0,0 22 0,-1-22 15,22 1-15,-42 20 0,20-21 0,1 1 16,0 20-16,-1-20 0,-20-1 16,21 21-16,-1-20 0,1-1 0,0 22 15,-1-22-15,1 0 0,21 1 16,-22 20-16,22-21 0,-21 1 0,21-1 16,0 0-16,-1-20 0,1 20 15,21-21-15,-21 21 0,21-20 0,-21-1 16,21 0-16,0 0 0,0 0 15,0 0-15,0 1 0,21-1 16,0-21-16,0 21 0,1-21 16,-1 0-16,0 21 0,21-21 15,-21 0-15,22 0 0,-1 21 0,22-21 16,-22 21-16,43-21 0,-22 0 0,22 0 16,-1 0-16,22 0 0,0 0 15,0 0-15,21 0 0,0 0 0,0 0 16,42 0-16,-21-21 0,22 21 15,-1-21-15,22 21 0,20 0 16,-20-21-16,42 0 0,-22 21 0,22 0 16,0 0-16,0-21 0,21 21 0,0 0 15,0-22-15,21 22 0,-21-21 16,21 21-16,21-21 0,-20 21 0,20 0 16,-21-21-16,0 0 0,22 21 0,-22-21 15,0 21-15,0-22 0,0 1 16,-21 21-16,21-21 0,-42 21 0,21-21 15,-21 0-15,-21 21 0,21-21 0,-22 21 16,-20-22-16,20 1 16,-41 21-16,20-21 0,-42 21 0,22-21 15,-43 21-15,0-21 0,0 21 0,-21 0 0,-22-21 16,22 21-16,-42 0 16,-1 0-16,1 0 0,-22 0 0,0 0 15,1-22-15,-22 22 0,0 0 0,0 0 16,0 0-1,-42 0 32,0 0-47</inkml:trace>
  <inkml:trace contextRef="#ctx0" brushRef="#br0" timeOffset="146811.84">19791 13441 0,'-127'21'15,"254"-42"-15,-275 42 0,126 0 16,1-21-16,0 0 0,0 0 15,0 0-15,21 21 0,-21-21 16,42 0 0,21 0-16,0 0 0,1 0 15,20 0-15,1-21 0,20 0 0,1 21 16,0-21-16,-1 0 16,22 21-16,0-21 0,0 21 0,0 0 15,0 0-15,-1 0 0,1 0 0,-21 0 16,21 0-16,-22 0 0,22 0 0,-21 0 15,-22 0-15,22 0 0,-21 21 0,20-21 16,-41 0-16,20 21 0,-21-21 16,1 0-16,-1 0 0,-21 21 0,0-21 15,1 0-15,-1 0 0,-42 0 32,-1 0-32,1 0 0,0 0 0,-21 0 15,21 0-15,-22 0 0,1 0 16,0 0-16,-1 0 0</inkml:trace>
  <inkml:trace contextRef="#ctx0" brushRef="#br0" timeOffset="147156.65">19643 13631 0,'0'0'0,"21"22"16,0-22-16,21 0 0,1 0 16,-1 0-16,21 0 0,1 0 15,21 0-15,-1 0 0,1 0 0,21 0 0,0 0 16,-1 0-16,1 0 0,-21 0 16,21 0-16,0 0 0,-22 0 0,22 0 15,-21 0-15,-1-22 0,1 22 0,0 0 16,-22 0-16,-20 0 0,20 0 15,-42 0-15,22 0 0,-22 0 0,-42 0 47,-1 0-47,1 0 0,0 0 16,0 0 0,21 22-16,-21-22 0,0 21 0</inkml:trace>
  <inkml:trace contextRef="#ctx0" brushRef="#br0" timeOffset="148171.56">19600 17018 0,'0'21'0,"0"0"31,0 1 47,0-1 31,-21-21-93,0 0 31,21 21-31,-21-21 109,21-21-110,0 0-15</inkml:trace>
  <inkml:trace contextRef="#ctx0" brushRef="#br0" timeOffset="148643.29">20235 15833 0,'0'0'0,"0"21"0,0 0 15,0 0-15,0 0 0,0 1 16,21-1-16,1 21 0,-1-21 0,21 22 15,-21-1-15,0 0 0,22 1 0,-1-1 16,-21-21-16,22 21 0,-1 1 0,0-22 16,-21 21-16,22-21 0,-22 1 15,21-1-15,-21-21 0,1 21 0,-1-21 16,0 0-16</inkml:trace>
  <inkml:trace contextRef="#ctx0" brushRef="#br0" timeOffset="148820.19">21040 15939 0,'0'0'0,"0"-22"0,-22 22 16,1 0-16,0 22 0,-21-1 0,21 21 16,-43 0-16,1 1 0,-1-1 15,-21 22-15,1-22 0,-22 21 0,0 1 16,0 21-16,0-22 0,-21 1 0,22-1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0:44:09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381 0,'0'-21'0,"0"0"16,0 0-16,0-1 15,0 1 1,-22 21-16,1 0 63,0 21-48,21 1 1,-21-22-1,0 21-15,0-21 0,-1 0 0</inkml:trace>
  <inkml:trace contextRef="#ctx0" brushRef="#br0" timeOffset="694.6">974 487 0,'-22'0'15,"44"0"-15,-65 0 0,43 21 16,21-21 15,1 0-31,-1 0 0,0 0 16,21 0-16,-21 0 0,22 0 0,-1 0 15,0-21-15,1 21 0,-1 0 16,0 0-16,-20 0 0,20 0 16,-21 0-16,-63 0 31,21 0-31,-22 0 16,22 21-16</inkml:trace>
  <inkml:trace contextRef="#ctx0" brushRef="#br0" timeOffset="1202.76">889 550 0,'0'22'0,"0"-1"0,0 0 16,0 0-16,0 0 0,0 0 16,-21 1-16,21-1 0,0 21 15,0-21-15,0 22 0,-21-22 0,-1 21 16,22-21-16,-21 0 0,21 22 15,0-22-15,-21 0 0,21 0 16,0 0 0,0-42-1,0 0 1,0 0-16,0 0 16,21 0-16,-21-1 0,21 1 15,1 21-15,-22-21 0,21 0 16,0 21-16,21-21 0,-21 21 15,1 0-15,20 0 0,-21 0 0,21 0 16,1 0-16,-22 21 0,21 0 16,1 0-16,-22 0 0,0 1 0,0-1 15,0 21-15,-21-21 0,0 22 16,0-22-16,0 21 0,-21-21 0,0 0 16,0 22-16,0-22 0,-22 0 15,22 0-15,0 0 0,-21-21 0,20 22 16,1-22-16,0 0 0,0 21 15,0-21-15,0 0 0,-1 0 0,1 0 16,0 0 0,21-21 15,21-1-15,0 22-16,1-21 0</inkml:trace>
  <inkml:trace contextRef="#ctx0" brushRef="#br0" timeOffset="1406.67">1736 1164 0,'0'0'0,"21"0"16,0 0 30,-21-21-30,21 0 0,0 0-16</inkml:trace>
  <inkml:trace contextRef="#ctx0" brushRef="#br0" timeOffset="4142.18">14944 318 0,'0'0'0,"-22"0"0,1 0 15,21-22-15,-21 22 0,21-21 16,-21 0-16,0 21 0,21-21 16,-21 0-16,21 0 15,0-1-15,-22 1 0,22 0 0,0 0 16,0 0-16,0 0 0,-21-22 0,21 22 15,0 42 95,0 22-110,0-22 0,0 21 15,0 0-15,0 1 0,0-1 16,-21 0-16,21 1 0,0-22 16,0 21-16,-21 1 0,21-1 0,0 0 15,0 1-15,0-1 0,-21 0 16,21 1-16,0-1 0,-21 21 0,21-20 16,-22 20-16,22-20 0,0-1 0,0 21 15,-21-20-15,21 20 0,-21-20 16,21-1-16,0 0 0,0 1 0,0 20 15,-21-21-15,21 1 0,0-1 0,0 22 16,-21-22-16,21 0 0,0 22 16,0-22-16,0 0 0,0 22 0,0-22 15,0 1-15,0 20 0,0-21 16,0 1-16,0-1 0,0 0 0,0 1 16,0 20-16,0-20 0,0-1 15,0 21-15,0-20 0,0 20 0,0-20 16,0 20-16,0-21 0,0 22 0,0-22 15,0 1-15,0 20 0,0-21 0,0 1 16,0 20-16,0-20 0,0 20 16,0-21-16,0 22 0,0-1 0,0-20 15,0 20-15,0 1 0,0-22 0,0 22 16,0-22-16,0 21 0,21-20 0,-21 20 16,21 1-16,-21-1 0,0-20 15,0 20-15,0 1 0,0-1 16,21 1-16,-21-1 0,0-21 0,0 22 15,21-1-15,-21-20 0,0 20 0,0 1 16,0-22-16,0 22 0,0-1 16,0 1-16,0-22 0,0 21 0,0 1 15,22-1-15,-22 1 0,0-22 0,0 22 16,0-1-16,0-20 0,0 20 0,0 1 16,0-22-16,0 21 0,0 1 0,0-22 15,21 22-15,-21-1 0,0-20 16,0 20-16,0 1 0,21-22 0,-21 21 15,0-20-15,0 20 0,0 1 0,0-1 16,0 1-16,0-1 0,0 1 16,21-1-16,-21 1 0,0-1 0,0-20 15,21 20-15,-21 1 0,0-1 0,0 1 16,0-1-16,0 1 0,0-1 16,0 1-16,0-1 0,0 1 0,0-1 15,0 1-15,0-1 0,21 1 0,-21-1 16,0 1-16,0-1 0,0 1 0,22 20 15,-22-20-15,0-1 0,0 1 0,0-1 16,0 1-16,0 20 0,0-20 16,0-1-16,0 1 0,0-1 0,0 1 15,0 21-15,21-22 0,-21 1 16,0-1-16,0 22 0,0-22 0,0 1 16,0-1-16,0 1 0,0-1 0,0 1 15,0-1-15,0 22 0,21-22 0,-21 1 16,0-1-16,0 1 0,0 21 0,0-22 15,0 1-15,0-1 0,0 1 0,0-1 16,0 22-16,0-22 0,0 22 0,0-22 16,0 1-16,0 21 0,0-22 15,-21 1-15,21-1 0,0 22 0,0-22 16,0 22-16,0-22 0,0 22 0,0-21 16,0 20-16,0-20 0,0-1 0,-21 22 15,21-22-15,0 1 0,0 21 0,0-22 16,0 22-16,0-22 0,0 22 0,-22-22 15,22 1-15,0 21 16,0-22-16,0 1 0,0-1 0,0 22 16,0-22-16,0 1 0,0 20 0,0-20 15,0-1-15,0 22 0,0-21 0,0-1 16,0 1-16,-21 20 0,21-20 0,0-1 16,0 22-16,0-22 0,0 22 0,0-21 15,-21-1-15,21 1 0,0 20 16,0-20-16,0-1 0,0 1 0,0 20 15,0-20-15,0-1 0,-21 22 16,21-21-16,0-1 0,-21 1 0,21 20 16,0-20-16,0-1 0,0 1 0,0-1 15,-21 22-15,21-22 0,0 1 16,-22 21-16,22-22 0,0 1 0,0-1 16,-21 1-16,21-1 0,-21 1 0,21-1 15,0 1-15,0 20 0,-21-20 0,21-1 16,0 1-16,-21-1 0,21 1 0,0-1 15,0 1-15,0-1 0,0 1 16,-21-1-16,21 1 0,0-22 0,-22 22 16,22-1-16,0 1 0,0-1 0,0 1 15,0-1-15,0-21 0,-21 22 16,21-1-16,0-20 0,0 20 16,-21 1-16,21-22 0,0 22 0,0-22 15,0 21-15,0 1 0,0-22 0,0 22 16,0-22-16,0 0 0,-21 22 0,21-22 15,0 1-15,0-1 0,0 21 16,-21-20-16,21-1 0,0 0 0,0 1 16,0-1-16,0 22 0,0-22 0,-21 0 15,21 1-15,0-1 0,-22 0 16,22 1-16,0-22 0,0 21 0,0 0 16,0-20-16,-21 20 0,21-21 0,0 21 15,0-20-15,-21-1 0,21 21 16,0-21-16,0 0 0,0 22 0,0-22 15,-21-21 95,0 0-95,0 0 1,-1-21 0</inkml:trace>
  <inkml:trace contextRef="#ctx0" brushRef="#br0" timeOffset="35806.68">3577 275 0,'0'0'15,"-21"0"-15,-21 0 0,20 0 0,1 21 0,0-21 16,0 0-16,0 0 0,0 22 16,42-1-1,21-21-15,-21 0 16,22 21-16,20-21 0,1 0 16,-22 21-16,21-21 0,1 0 0,-1 0 15,22 0-15,-43 0 0,22 0 16,-1 0-16,1 0 0,-1 0 0,1 0 15,-22 0-15,1 0 0,-1 0 0,-21 0 16,0 0-16,0 0 0,-21 21 16,-21-21-1,-21 0-15,21 0 0,-22 0 16,22 0-16</inkml:trace>
  <inkml:trace contextRef="#ctx0" brushRef="#br0" timeOffset="36214.56">4085 381 0,'0'0'0,"0"21"47,0 0-31,0 1-16,0-1 0,0 0 0,0 0 16,0 21-16,0-20 0,0 20 15,0 0-15,0 1 0,0-1 16,0 0-16,0 22 0,0-22 0,0 22 15,0-22-15,0 21 0,0-20 16,0-1-16,-21 0 0,21 1 0,-21-22 16,21 21-16,-21-21 0,-1 1 15,1 20-15,0-21 0,0 0 16,0-21-16,0 0 0,-1 0 16,1 0-16,0 0 0,0 0 15,0 0-15,0 0 0,-1-21 0,1 0 16,0 21-16,0-21 0,0 0 15,0-1-15,-1 1 0,22 0 0,0 0 16,-21 21-16,21-21 0,0 0 0,0-1 31,21 22-15,1 0-16,20 0 16,-21 0-16,21 0 0,-20 0 15,20 0-15,0 0 0</inkml:trace>
  <inkml:trace contextRef="#ctx0" brushRef="#br0" timeOffset="36679.32">4762 1058 0,'0'-42'15,"0"21"-15,-21 21 0,0 0 16,0-21-16,0 21 0,0 0 15,-1 0-15,1 0 0,0 21 16,-21-21-16,21 21 0,-1 0 0,1 0 16,0 1-16,0 20 0,0-21 15,21 0-15,-21 22 0,-1-22 0,22 0 16,-21 0-16,21 0 0,0 0 0,0 1 16,0-1-16,21-21 31,1 0-31,-1 0 0,0-21 15,21 21-15,-21-22 0,1 1 0,20 0 16,-21 0-16,0 0 0,0 0 0,1-1 16,-1-20-16,0 21 0,0 0 15,-21 0-15,21-1 0,-21 1 0,0 0 16,0 42 15,0 0-31,0 1 0,0-1 0,0 0 16,0 0-16,0 0 0,0 0 15,0 1-15,0-1 0,0 0 16,0 0-16,0 0 0,0 0 0,0 1 16,21-22-1,1 0-15,-1 0 16</inkml:trace>
  <inkml:trace contextRef="#ctx0" brushRef="#br0" timeOffset="37058.47">5080 953 0,'0'0'0,"0"21"31,0 0-31,0 0 16,0 0-16,0 0 0,0 1 15,0 20-15,0-21 0,0 0 0,0 0 16,0 1-16,0-1 0,0 0 15,0 0-15,0 0 0,0 0 0,0 1 16,21-22 0,0 0-1,0 0-15,1-22 16,-22 1-16,21 0 16,-21 0-16,21 0 0,-21 0 0,21-22 15,-21 22-15,0 0 0,0-21 0,21 20 16,-21 1-16,21 0 15,-21 0-15,22 0 0,-22 0 0,21 21 32,-21 21-17,0 0-15,0 0 0,0 0 16,21 0-16</inkml:trace>
  <inkml:trace contextRef="#ctx0" brushRef="#br0" timeOffset="37563.18">5842 1185 0,'0'0'0,"21"-63"16,-21 42-16,0 0 15,0-1-15,0 1 16,0 0-16,0 0 15,-21 21 1,0 21-16,0-21 16,-1 21-16,1 0 0,0 1 0,-21 20 15,21-21-15,-1 0 0,1 22 16,0-22-16,0 0 0,21 0 16,0 0-16,0 0 0,0 1 15,21-22 1,0 0-16,0 0 15,1 0-15,-1 0 0,0-22 0,21 22 16,-21-21-16,1 0 0,-1 0 0,0 0 16,0 0-16,0-1 0,0 1 15,-21 0-15,22 0 0,-22 0 0,21 0 16,-21-1-16,0 44 31,0-1-15,0 0-16,0 21 0,0-21 15,0 1-15,0-1 0,0 0 0,0 0 16,0 0-16,0 0 0,0 1 0,21-22 16,0 21-16,0-21 0,0 0 15,1 0-15,-1 0 0,0 0 0,21 0 16,-21-21-16,22-1 0,-1 1 0</inkml:trace>
  <inkml:trace contextRef="#ctx0" brushRef="#br0" timeOffset="38766.82">8043 762 0,'0'-21'0,"0"0"62,0 0-30,0-1-17,0 1 1,0 0-16,0 0 15,0 0 17,0 42-1,0 0-31,0 0 16,0 0-16,0 22 0,-21-1 0,21 22 15,0-1-15,0 1 0,0-1 0,0 1 16,0 20-16,0-20 0,0-1 15,0 1-15,0 20 0,0-20 0,0-1 16,0 22-16,-21-21 0,21-1 0,-21 1 16,21-1-16,0-21 0,-21 22 15,21-22-15,-22 22 0,1-22 16,21 0-16,0-20 0,-21 20 0,21-21 16,-21 21-16,21-20 0,0-1 15,0 0-15,-21-21 16,21-21-16,0 0 15,0-1-15,0 1 0,0 0 0,0-21 16,21-1-16,-21 1 0</inkml:trace>
  <inkml:trace contextRef="#ctx0" brushRef="#br0" timeOffset="39117.46">7937 1143 0,'0'0'0,"0"-42"0,-21 21 15,21-1-15,-21 1 0,21 0 16,0 0-16,0 0 0,0 0 16,21 21-16,0-22 0,22 1 0,-1 21 15,-21 0-15,22 0 0,20 0 16,-21 0-16,1 21 0,-1 1 0,0-1 16,1 0-16,-22 0 0,0 21 15,21-20-15,-42-1 0,0 21 16,0-21-16,0 22 0,0-22 0,-21 0 15,0 0-15,0 0 0,0 0 16,0 1-16,-22-1 0,22-21 0,0 21 16,0-21-16,0 21 0,-1-21 0,1 0 15,0 0-15,42-21 47,0 21-47,1-21 0,-1 21 16,0-21-16,0-1 0,21 22 0,-20-21 15</inkml:trace>
  <inkml:trace contextRef="#ctx0" brushRef="#br0" timeOffset="39514.74">8699 1143 0,'0'0'0,"0"-21"16,0 0-16,0 0 15,0-1-15,0 1 0,0 0 16,22 21-16,-1-21 15,0 21-15,21 0 0,-21 0 16,22 0-16,-22 21 0,21-21 0,-21 21 16,22 0-16,-1 1 0,-21 20 15,0-21-15,1 21 0,-1-20 0,0-1 16,-21 0-16,0 21 0,21-21 16,-21 1-16,0-1 0,0 0 15,0 0 1,-21-21-16,0 0 15,21-21-15,0 0 16,0 0-16,0-1 0,0 1 16,0 0-16,0 0 0,0-21 0,21 20 15,0-20-15,-21 0 0,21 21 16,0-22-16,-21 1 0,22 21 0,-1-22 16,-21 22-16,21-21 0,0 21 0,0 0 15,0-1-15,1 22 0,-1-21 16,0 21-16,0 0 15,0 0-15,0 21 16,1 1-16</inkml:trace>
  <inkml:trace contextRef="#ctx0" brushRef="#br0" timeOffset="39958.49">9800 974 0,'0'-21'31,"-21"21"-15,0 0-16,0 21 15,-1 0-15,1-21 0,21 21 16,-21 0-16,0 22 0,21-22 0,-21 0 16,21 0-16,0 0 0,0 0 15,0 1-15,0-1 0,0 0 0,0 0 16,21-21-16,0 21 15,0-21-15,0 0 0,1 0 0,-1 0 16,21 0-16,-21-21 0,0 21 0,22-21 16,-22 0-16,21 0 0,-21-1 15,1 1-15,-1-21 0,0 21 16,-21-22-16,0 1 0,0 21 0,0-21 16,0 20-16,0-20 0,0 21 15,-21 0-15,0 21 0,21-21 0,-43 21 16,22 0-16,0 0 0,0 0 15,0 21-15,-22 0 0,22 0 0,0 0 16,0 0-16,0 22 0,-1-22 0,1 21 16,0-21-16,21 22 0,0-22 15,0 0-15,0 21 0,0-20 0,0-1 16,21-21-16,0 21 0,22-21 0,-22 0 16,0 0-16,21 0 0,1 0 15</inkml:trace>
  <inkml:trace contextRef="#ctx0" brushRef="#br0" timeOffset="40190.36">10245 1016 0,'0'0'0,"0"-21"0,0 0 0,0 0 0,21-1 15,0 44 17,-21-1-32,0 0 0,0 21 15,0-21-15,0 1 0,0-1 16,0 0-16,0 0 0,21 0 0,-21 0 15,0 1-15,0-1 0,0 0 16,0 0-16,21-21 16,0 0-1,1 0 1,-22-21-16,21 0 16</inkml:trace>
  <inkml:trace contextRef="#ctx0" brushRef="#br0" timeOffset="40415.23">10477 931 0,'0'0'0,"22"-21"0,-22 0 0,0 0 16,0 42 15,0 0-31,0 22 0,-22-22 16,1 21-16,0-21 0,21 22 16,-21-1-16,0-21 0,0 0 0,-1 22 15,1-22-15,0 0 0,21 0 0,-21 0 16,0 0-16,21 1 15,21-22 17,0-22-32,0 22 0,0-21 15,1 0-15</inkml:trace>
  <inkml:trace contextRef="#ctx0" brushRef="#br0" timeOffset="40598.12">10604 1037 0,'0'21'0,"0"1"16,0-1-16,0 0 0,0 0 16,0 0-16,0 0 0,0 1 15,0-1-15,-21 0 16,21 0-16</inkml:trace>
  <inkml:trace contextRef="#ctx0" brushRef="#br0" timeOffset="40766.03">10689 889 0,'0'0'0,"0"-21"0,0-21 16,-21 20-16,0 22 31,21 22-15,0-1-1,0 0-15,0 0 0,21 0 16,0 0-16</inkml:trace>
  <inkml:trace contextRef="#ctx0" brushRef="#br0" timeOffset="41307.4">11218 995 0,'0'-42'16,"-21"20"-1,0 22-15,0 0 16,0 0-16,-1 0 0,1 22 0,0-1 16,0 0-16,21 0 0,-21 0 0,0 0 15,-1 22-15,1-22 16,0 0-16,0 21 0,0-20 0,21-1 0,0 0 15,0 0-15,0 0 0,0 0 16,21-21-16,0 0 16,0 0-16,0 0 0,1 0 0,20 0 15,-21 0-15,0 0 0,22-21 0,-22 0 16,0 0-16,21 0 0,-21 0 16,1-1-16,-1-20 0,0 0 0,0-1 15,-21 1-15,21-21 0,0-1 0,1 22 16,-22-22-16,0 22 0,0 0 15,21-1-15,-21 1 0,0 0 0,0 20 16,0 1-16,0 0 0,0 0 16,-21 42-1,21 0-15,-22 0 0,22 1 16,-21-1-16,0 21 0,21 0 16,-21 1-16,21 20 0,0-20 0,-21 20 15,21-21-15,0 1 0,0-1 0,0 0 16,0 1-16,0-22 0,0 21 15,0-21-15,0 1 0,0-1 0,0 0 16,21 0 0,0-21-1,0-21 1,0 0-16</inkml:trace>
  <inkml:trace contextRef="#ctx0" brushRef="#br0" timeOffset="41954.98">11515 1122 0,'0'0'0,"21"0"0,0 0 16,0-21-16,0 21 0,-21-21 15,21-1-15,1 22 16,-22-21-16,21 21 0,-21-21 15,0 0-15,0 0 16,-21 21 0,-1 21-16,22 0 15,0 0-15,-21-21 0,0 21 16,0 1-16,21 20 0,0-21 0,0 0 16,0 0-16,0 1 0,0-1 15,0 0-15,0 0 0,0 0 16,21-21-1,0 0-15,0 0 0,1 0 16,-1 0-16,0 0 0,0 0 16,0 0-16,0 0 0,22-21 15,-22 21-15,21-21 0,1 0 0,-22 0 16,21-1-16,-21 1 0,22 0 0,-22 0 16,0-21-16,0 20 0,0 1 15,-21 0-15,0 0 0,0 0 16,-21 21-16,0 0 15,0 0-15,0 0 0,-1 0 0,1 21 16,0-21-16,21 21 0,0 0 16,0 0-16,0 1 15,0-1-15,0 0 0,21 0 0,0 0 16,1-21-16,-22 21 0,21 1 16,-21-1-16,21 0 0,-21 0 15,0 0-15,0 0 16,0 1-1,-21-22-15,0 0 0,-1 0 16,1 0-16,0 0 0,0 0 0,0 0 16,0 0-16,-1 0 0,1 0 0,0 0 15,0 0-15,21-22 16,0 1 0,21 0-16,0 21 0</inkml:trace>
  <inkml:trace contextRef="#ctx0" brushRef="#br0" timeOffset="42498.67">13144 910 0,'0'0'0,"0"-42"15,0 21-15,-21 0 0,0-1 0,21 1 16,-21 0-16,0 21 0,0-21 16,-1 21-16,1 0 15,0 0-15,0 21 0,0 0 16,0 0-16,-22 22 0,22-22 0,0 21 16,0 1-16,-22-1 0,22 0 15,0-21-15,0 22 0,0-22 0,21 21 16,0-21-16,0 1 0,0-1 0,0 0 15,0 0-15,21 0 16,0-21-16,0 0 0,0 0 16,1 0-16,-1 0 0,0-21 0,0 21 15,0-21-15,22 0 0,-22 0 16,0-1-16,0 1 0,0 0 0,0 0 16,22-21-16,-22 20 0,-21-20 15,21 21-15,0-21 0,-21 20 16,21 22-16,-21-21 0,0 42 15,0 1-15,0-1 16,-21 0-16,0 21 0,21-21 16,-21 22-16,21-22 0,0 21 0,0-21 15,0 1-15,0-1 0,21 0 0,0 0 16,-21 0-16,21-21 0,1 21 16,20-21-16,-21 0 0,0 0 0,22 0 15,-22 0-15,21 0 0,-21 0 0,0 0 16,1 0-16,-1-21 0,0 21 15,0-21-15,0 21 0</inkml:trace>
  <inkml:trace contextRef="#ctx0" brushRef="#br0" timeOffset="44334.64">1460 2371 0,'0'-21'422,"-21"21"-406,42 0 218,-21-22-234,22 22 16,-22-21-16,21 21 15,-21-21-15,21 21 0,-21-21 16,0 0-1,-21 21 1,0 0-16,-1 0 0,1 0 16,-21 0-16,21 0 0,-22 21 0,1-21 15,21 21-15,-21 0 0,-1 0 16,22 1-16,-21-1 0,21 0 0,-1 0 16,1 0-16,0 0 0,21 1 15,0-1-15,0 0 0,0 0 0,21 0 16,0 0-16,22 1 15,-22-1-15,21 0 0,1 0 0,-1 0 0,0 0 16,1 1-16,-1-1 0,-21 0 16,0 0-16,0-21 0,-21 21 15,0 0-15,0 1 0,0-1 16,-21 0-16,-21-21 0,21 21 0,-22 0 16,1-21-16,-21 0 0,20 0 15,1 0-15,0 0 0,20 0 0,-20 0 16,0 0-16,21 0 0,-1 0 15,1-21-15,0 0 0,0 21 0,21-21 16,0 0-16,0-1 0,0 1 16,0 0-16,0 0 15,21 0 1,21 21-16,-20 0 0,-1 0 0,21 0 16,-21 0-16,22 0 0,-1 0 15</inkml:trace>
  <inkml:trace contextRef="#ctx0" brushRef="#br0" timeOffset="44659.45">1630 2858 0,'42'0'16,"-21"0"-16,0 0 16,1 0-16,-22-22 0,21 1 15,0 21-15,0-21 0,-21 0 0,21 21 16,0-21-16,-21 0 15,0-1-15,0 1 16,-21 21 15,0 0-31,0 21 0,0 1 0,0-1 16,-1 0-16,22 0 0,-21 0 16,21 0-16,-21 1 0,21 20 0,0-21 15,0 0-15,0 0 0,0 1 16,0-1-16,21-21 0,0 21 0,1-21 15,-1 0-15,0 0 0,21 0 16,-21 0-16,22 0 0,-22 0 0,21-21 16,-21 0-16,22 21 0,-1-22 15</inkml:trace>
  <inkml:trace contextRef="#ctx0" brushRef="#br0" timeOffset="44954.28">2286 2688 0,'0'0'0,"0"-21"0,0 0 16,-21 21-1,21 21 1,0 0-16,-21 0 0,21 22 0,-22-22 16,22 21-16,0 1 0,-21-1 15,21 0-15,0 22 0,0-22 0,0 22 16,0-1-16,0 1 16,0-1-16,0 22 0,0-22 0,0 1 15,0-1-15,-21 22 0,21-22 0,-21 22 16,0-21-16,21-1 0,-21 1 15,21-1-15,-22 1 0,22-22 0,-21 0 16,21 1-16,0-22 0,0 0 16,0-42-1,0-22 1,0 22-16,0-21 0,0 0 16,21-22-16,1 22 0,-1-22 0</inkml:trace>
  <inkml:trace contextRef="#ctx0" brushRef="#br0" timeOffset="45251.11">2328 2942 0,'0'0'0,"0"-42"0,-21 21 0,21-22 15,-21 22-15,21-21 0,0 21 16,0-22-16,0 22 0,21-21 0,0 21 16,0 0-16,22-1 0,-22 1 15,21 0-15,1 21 0,-1 0 0,0 0 16,-21 0-16,22 21 0,-22 0 15,0 1-15,0-1 0,-21 0 0,0 21 16,0-21-16,-42 22 0,21-22 16,0 21-16,-22-21 0,1 22 15,0-22-15,-1 0 0,1 0 0,21-21 16,-22 21-16,22 1 0,0-22 16,0 0-16,0 0 0,0 0 15,42-22 1,0 1-16,21 21 15,-21-21-15,1 0 0,20 0 0</inkml:trace>
  <inkml:trace contextRef="#ctx0" brushRef="#br0" timeOffset="45574.93">2730 2815 0,'22'0'15,"-1"-21"1,0 0-16,0 21 0,0-21 0,0 0 16,1 21-16,-1-22 0,0 1 15,-21 0-15,0 0 0,0 0 16,0 0-16,-21 21 16,0 0-1,-1 0-15,1 0 0,0 21 0,21 0 16,-21 0-16,0 0 15,21 0-15,-21 1 0,21-1 0,0 0 16,0 0-16,0 0 0,0 0 16,0 1-16,0-1 0,21-21 0,0 21 15,0-21-15,0 0 0,0 0 0,1 0 16,-1 0-16,0 0 16,0 0-16</inkml:trace>
  <inkml:trace contextRef="#ctx0" brushRef="#br0" timeOffset="45947.08">3111 2625 0,'0'0'0,"0"-21"15,22 21 17,-1 0-32,-21 21 15,21 0-15,0 0 0,0 0 16,-21 0-16,21 1 0,-21-1 0,22 0 15,-22 0-15,0 21 0,0-20 16,0-1-16,0 0 0,0 0 0,0 0 16,0 0-16,0 1 15,0-44 17,0 1-17,0 0-15,0 0 0,0 0 0,0 0 16,0-1-16,0-20 0,0 21 0,21-21 15,0 20-15,-21-20 0,21 21 16,0 0-16,0 0 0,-21-1 0,22 1 16,-1 0-16,0 21 0,0 0 15,0 0-15,0 0 0,-21 21 16,22 0-16,-1-21 0,0 22 0,0-1 16,-21 0-16</inkml:trace>
  <inkml:trace contextRef="#ctx0" brushRef="#br0" timeOffset="46426.03">3937 2646 0,'0'0'0,"0"-21"0,-21 0 15,0-1-15,-1 22 0,1 0 16,0 0-16,0 0 0,0 0 15,0 0-15,-1 22 0,1-1 16,21 0-16,-21 0 0,0 0 16,0 22-16,0-22 0,21 0 0,0 21 15,-22-21-15,22 1 0,-21-1 16,21 0-16,0 0 0,0 0 0,21-21 16,1 0-16,-1 0 15,0 0-15,0 0 16,0 0-16,0-21 0,1 21 0,-1-21 15,-21 0-15,21 0 0,-21-1 0,21 22 16,-21-21-16,0-21 0,0 21 16,0 0-16,0-1 0,0 1 0,0 0 15,0 0-15,0 0 16,0 42 0,0 0-1,0 0-15,0 0 0,0 1 0,0 20 16,0-21-16,0 0 0,0 0 15,0 1-15,0-1 0,0 0 0,0 0 16,0 0-16,21 0 0,0-21 16,1 22-16,-1-22 15,0 0-15,0 0 16</inkml:trace>
  <inkml:trace contextRef="#ctx0" brushRef="#br0" timeOffset="46702.42">4339 2223 0,'0'0'15,"0"-22"-15,-21 22 32,0 22-32,0 20 0,21-21 15,-22 21-15,22 22 0,0-22 0,-21 22 16,0-22-16,0 22 0,21-1 0,0-21 15,0 1-15,-21 20 0,21-42 16,-21 22-16,21-22 0,0 21 0,0-21 16,0 1-16,0-1 15,21-21 17,0-21-32,0-1 0</inkml:trace>
  <inkml:trace contextRef="#ctx0" brushRef="#br0" timeOffset="47086.87">4339 2836 0,'21'0'0,"0"0"0,1 0 15,-1 0-15,0 0 0,0 0 16,0-21-16,0 21 0,1-21 0,-1 21 15,0-21-15,0 21 0,0-21 0,-21 0 16,0-1-16,0 1 16,0 0-1,-21 21-15,0 0 16,0 21-16,0-21 16,-1 21-16,1 22 0,0-22 0,0 0 15,21 0-15,0 22 0,0-22 0,0 0 16,0 0-16,0 0 0,0 0 15,0 1-15,0-1 16,21-21-16,0 21 0,0-21 16,22 0-16,-22 0 0,0 0 0,0 0 15,22 0-15,-22 0 0,0-21 16,0 21-16,0-21 0,0 21 0,1-22 16,-1 1-16,-21 0 0,21 0 0,-21 0 15,0 0-15</inkml:trace>
  <inkml:trace contextRef="#ctx0" brushRef="#br0" timeOffset="47362.72">4212 2455 0,'0'0'0,"-42"0"15,-1 0-15,22 0 16,42 0-1,1 0 1,20 0-16,-21 0 0,21-21 16,1 0-16,-1 21 0,0-21 0,1 21 15,-1 0-15,0-21 0,1 21 0,-1 0 16,-21 0-16,0 0 0,1-21 16,-1 21-16,0 0 15,-21-22 1</inkml:trace>
  <inkml:trace contextRef="#ctx0" brushRef="#br0" timeOffset="47632.56">6223 2794 0,'0'0'0,"-64"0"0,-84 0 15,106 0 1,21-21-16</inkml:trace>
  <inkml:trace contextRef="#ctx0" brushRef="#br0" timeOffset="48970.78">6159 2540 0,'0'-21'515,"0"0"-499,0 0-16,0-1 16,0 1-16,0 0 15,0 0-15,0 0 16,22 0-16,-22-1 15,0 1-15,0 0 0,0 0 16,0 0 0,0 42 15,0 0-31,0 21 16,0 1-16,0-1 0,0 22 0,0-1 15,0-21-15,0 22 0,0-1 0,0-20 16,-22-1-16,22 22 0,-21-22 15,21 0-15,-21-21 0,21 22 0,0-22 16,-21 0-16,21 0 0,-21 0 0,21 1 16,0-1-1,0-42 17,0-1-32,0 1 0,0 0 15,0 0-15,0 0 0,21 0 16,0-1-16,0 1 0,0 0 0,1 0 15,-1 21-15,0-21 0,21 0 0,-21-1 16,22 22-16,-1 0 0,-21-21 16,22 21-16,-22 0 0,21 0 0,0 0 15,-20 21-15,-1 1 0,21-22 0,-21 21 16,-21 0-16,0 0 16,21 0-16,-21 0 0,0 1 0,0-1 15,0 0-15,-21 0 0,0 0 0,0 0 16,-21-21-16,20 22 0,-20-1 15,21 0-15,-21-21 0,20 21 0,-20-21 16,21 0-16,0 0 0,-22 21 0,22-21 16,0 0-16,0 0 15,21-21 1,0 0-16,0 0 16,21 0-16,0 21 0,0-22 15,1 1-15,20 0 0</inkml:trace>
  <inkml:trace contextRef="#ctx0" brushRef="#br0" timeOffset="49263.12">7133 2392 0,'0'0'0,"21"-21"0,0 0 16,-21-1-16,22 1 0,-22 42 31,0 1-31,0-1 15,0 21-15,-22 0 0,22 1 0,-21-1 16,0 0-16,21 1 0,-21-1 16,0 0-16,21 1 0,-21-1 15,-1 0-15,22 1 0,-21-22 0,0 21 16,21-21-16,-21 1 0,21-1 0,0 0 16,0 0-16,0 0 0,0 0 15,21-21 16,-21-21-31,21 21 0,0-21 16,1 0-16</inkml:trace>
  <inkml:trace contextRef="#ctx0" brushRef="#br0" timeOffset="49647.03">7493 2752 0,'-21'21'16,"0"0"-1,-1-21-15,1 21 0,21 0 16,-21 1-16,0-1 0,0 0 0,21 21 16,0-21-16,0 1 0,-21-1 0,21 0 15,0 0-15,0 0 0,0 0 16,21-21 0,0 0-16,0 0 0,0 0 0,0 0 15,1 0-15,-1 0 0,0-21 0,21 21 16,-21-21-16,1 0 15,-1 0-15,0 0 0,0-1 0,0 1 16,-21 0-16,0 0 0,0 0 0,0 0 16,0-1-16,0-20 0,0 21 0,-21 0 15,0 0-15,0 21 0,21-22 16,-21 22-16,-1 0 0,1 0 0,0 0 16,0 0-16,0 22 0,0-22 0,21 21 15,-22 0-15,1 0 16,21 0-16,0 0 0,0 1 0,0-1 15,0 0-15,21-21 16,1 0-16,-1 0 16,0 0-16</inkml:trace>
  <inkml:trace contextRef="#ctx0" brushRef="#br0" timeOffset="49918.87">8043 2709 0,'0'0'0,"0"-21"0,0 0 15,-21 42 17,0-21-32,21 21 0,-21 1 15,0-1-15,21 0 0,-22 21 0,1-21 16,21 1-16,-21-1 16,21 21-16,-21-21 0,0 0 0,21 1 15,0-1-15,0 0 0,0 0 0,0 0 16,0 0-16,0 1 15,21-22-15,0 21 0,0-21 16,0 0-16,1 0 0,-1 0 0,0 0 16,0 0-16,0-21 0,22-1 0,-22 22 15,0-21-15</inkml:trace>
  <inkml:trace contextRef="#ctx0" brushRef="#br0" timeOffset="50462.67">8488 2519 0,'0'0'0,"0"-42"0,0 20 0,0 1 16,0 0-16,0 42 31,0 0-31,0 22 0,-21-22 16,21 21-16,0 1 0,0-22 0,-22 21 16,1 0-16,21 1 0,-21-1 15,21-21-15,-21 22 0,0-22 0,21 21 16,-21-21-16,21 0 0,0 1 0,-22-1 15,1 0-15,21-42 47,21 0-47,1-1 16,-1 1-16,0 0 0,0 0 16,-21 0-16,42 0 0,-20-1 0,-1 1 15,0 0-15,0 21 0,0-21 0,0 21 16,1-21-16,-1 21 15,-42 0 17,-1 0-32,1 0 0,0 0 0,0 0 15,0 0-15,0 0 0,-1 0 16,1 0-16,0 0 0,21 21 16,-21-21-16,21 21 0,0 0 15,0 0-15,0 1 16,0-1-16,21 0 0,0 0 15,0 0-15,1 0 0,-1 1 16,0-22-16,-21 21 0,21-21 0,0 21 16,0-21-16,1 0 0,-1 21 15,0-21-15,0 0 32,0 0-32,0 0 15,1 0-15</inkml:trace>
  <inkml:trace contextRef="#ctx0" brushRef="#br0" timeOffset="50814.47">10202 2286 0,'0'0'0,"0"-42"0,0 21 0,0-1 15,0 1-15,0 0 0,-21 21 16,0 0-16,0 0 0,-22 0 0,22 0 16,0 0-16,-21 0 0,21 21 0,-22 0 15,22 1-15,-21 20 0,21 0 16,-22 1-16,22-1 0,-21 21 0,21-20 16,-1 20-16,1-20 0,0-1 15,0 0-15,0 1 0,21-1 0,0 0 16,0-21-16,0 22 0,0-22 0,0 0 15,0 0-15,0 0 16,21 1-16,0-22 0,0 0 0,0 0 16,1 0-16,20 0 0,0 0 0,1 0 15,-1 0-15,0 0 0,1 0 0,-1-22 16,21 1-16,-20 21 16</inkml:trace>
  <inkml:trace contextRef="#ctx0" brushRef="#br0" timeOffset="52470.72">10499 2625 0,'0'0'16,"0"-21"-16,0-1 0,0 1 0,-22 21 16,22-21-16,-21 21 0,0 0 0,0 0 15,0 21-15,0 0 0,-1-21 16,-20 22-16,21-1 0,0 21 0,0-21 16,-1 0-16,1 22 0,21-22 0,0 0 15,0 0-15,-21 0 0,21 1 16,0-1-16,0 0 0,0 0 15,21-21-15,-21 21 0,21-21 16,1 0-16,-1 0 0,0 0 0,0 0 16,0 0-16,0-21 15,1 0-15,-1 21 0,0-21 0,-21 0 16,21-1-16,-21 1 0,21 0 0,-21 0 16,0-21-16,21 20 0,-21 1 15,22 0-15,-22 0 0,0 0 0,0 42 31,0 0-31,0 0 16,0 0-16,0 1 0,0-1 16,0 21-16,0-21 15,0 0-15,0 1 0,0-1 0,21-21 16,0 21-16,0-21 16,0 0-16,0 0 0,1 0 0,-1 0 15,0 0-15,0-21 0,0 21 16,-21-21-16,0-1 0,21 1 0,1 0 15,-22 0-15,0-21 0,21-1 16,0 1-16,0 0 0,-21-1 0,21 1 16,0 0-16,-21-22 0,22 22 0,-22-1 15,21 1-15,-21 21 16,0-21-16,0 20 0,0 1 0,0 0 0,-21 42 31,-1 0-31,1 1 0,21 20 16,0 0-16,-21 1 0,21 20 15,-21-21-15,21 22 0,0-22 0,0 1 16,0-1-16,0 0 0,0 1 0,0-1 16,0-21-16,0 0 0,21 0 15,0 1-15,0-1 0,-21 0 0,22-21 16,-1 0-16,0 0 0,0 0 0,0 0 16,0 0-16,1 0 0,-1 0 0,0 0 15,-21-21-15,21 0 0,0-1 16,0 1-16,1 0 0,-1 0 0,0-21 15,-21-1-15,21 1 0,0 0 16,0-1-16,-21 1 0,0 0 16,22-1-16,-1 1 0,-21 0 0,0-1 15,0 22-15,0 0 0,0 0 0,0 0 16,-21 42 15,21 21-31,-22-21 0,22 22 0,0-1 16,-21 0-16,21 1 0,-21 20 0,21-21 15,0 1-15,0-1 0,0 0 16,0-20-16,0 20 0,0-21 16,0 0-16,0 0 0,21 1 0,-21-1 15,21 0-15,1-21 0,-1 0 16,0 21-16,0-21 0,0 0 0,0 0 16,1 0-16,-1 0 0,21 0 0,-21-21 15,0 21-15,1-21 0,-22 0 0,21 21 16,0-22-16,-21 1 0,21-21 15,-21 21-15,0 0 0,0-22 0,0 22 16,0-21-16,0 21 0,0-1 0,0 1 16,-21 21-1,21 21 1,-21-21-16,21 22 0,0-1 0,0 21 16,0-21-16,0 0 15,0 1-15,0-1 0,0 0 0,0 0 16,21 0-16,-21 0 0,21-21 15,0 22-15,0-22 0,1 0 0,20 0 16,-21 0-16,21 0 0,-20 0 16,20 0-16,0 0 0,1 0 0,-1 0 15,0 0-15,1 0 0,-1 0 0,0-22 16,1 1-16,-22 21 0,21-21 16,-21 0-16,22-21 0,-22 20 0,0 1 15,0-21-15,-21 21 0,0 0 0,0-1 16,0 1-16,0 0 0,0 0 0,-21 21 15,0 0-15,0 0 16,-1 0-16,1 0 0,-21 0 0,21 21 16,0 0-16,-1 0 0,-20 22 0,21-22 15,0 0-15,0 0 0,21 22 16,-22-22-16,22 0 0,0 0 0,0 0 16,0 0-16,0 1 0,0-1 15,22-21-15,-22 21 0,21-21 16,0 0-16,0 0 0,0 0 15,0 0-15,1 0 0,20 0 0,-21 0 16,0-21-16,0 0 0,1-1 16,-1 22-16,0-42 0,0 21 0,0 0 15,0-22-15,1 1 0,-1 0 16,0-22-16,0 22 0,0-22 0,0 1 16,1 21-16,-1-22 0,0 1 15,0 20-15,0-20 0,0 20 0,-21 1 16,0 0-16,0-1 0,0 22 0,0 0 15,-42 21 1,42 21-16,-42 0 16,21 22-16,-1-22 0,1 21 0,0 1 15,-21-1-15,21 21 16,-1 1-16,-20-1 0,42 1 0,-21-22 16,0 22-16,21-1 0,0-20 0,0 20 15,0-21-15,0 1 0,0-22 0,21 21 16,0-21-16,0 1 0,0-1 15,1 0-15,-1 0 0,21-21 0,-21 0 16,22 21-16,-22-21 0,21 0 0,-21 0 16,22 0-16,-22 0 0,21 0 15,-21-21-15,0 21 0,22-21 0,-22 0 16,21 21-16,-21-21 0,22-1 0,-22 1 16,0 0-16,0 0 0,0 0 0,1 0 15,-22-1-15,0 1 0</inkml:trace>
  <inkml:trace contextRef="#ctx0" brushRef="#br0" timeOffset="53847.02">3746 4064 0,'22'0'31,"-1"0"-31,0 0 16,0-21-16,0 0 16,0 21-16,1-21 0,-1 21 0,-21-22 15,21 22-15,-21-21 0,21 21 0,-21-21 16,0 0-16,0 0 15,0 0 1,-21 21 0,0 0-1,0 0-15,-1 0 0,1 0 16,0 0-16,0 21 0,0-21 0,0 21 16,-22 0-16,22 21 0,0-20 15,0-1-15,0 21 0,-1-21 0,1 0 16,0 22-16,21-22 0,-21 0 15,21 0-15,0 22 0,0-22 0,0 0 16,21 0-16,0 0 0,0-21 16,1 21-16,-1-21 0,21 0 15,-21 22-15,0-22 0,22 0 0,-22 0 16,21 21-16,-21-21 0,1 0 0,20 21 16,-21-21-16,0 21 0,0-21 15,-21 21-15,22-21 0,-22 21 16,21-21-16,-21 22 0,0-1 15,0 0-15,0 0 16,-21-21-16,-1 21 0,1 0 0,0-21 16,-21 22-16,21-1 0,-22-21 0,1 21 15,0-21-15,-1 0 0,1 0 16,0 0-16,-1 21 0,1-21 0,0 0 16,-1 0-16,1 0 0,21 0 0,-22 0 15,1-21-15,21 0 0,0 21 16,0-21-16,-1 21 0,1-22 0,0 22 15,0-21-15,21 0 32,-21 0-32,42 21 172,0 0-157,0 0-15,0 0 0,1-21 0,-1 0 16</inkml:trace>
  <inkml:trace contextRef="#ctx0" brushRef="#br0" timeOffset="54362.45">4699 3874 0,'0'-43'0,"0"22"15,-21 21 1,21-21-16,-21 21 16,21-21-16,0 42 46,0 0-30,0 0-16,-22 0 0,22 1 0,0 20 16,0-21-16,-21 21 0,21 1 15,-21 20-15,21-20 0,0-1 0,-21 0 16,0 22-16,0-22 0,21 0 16,-22 1-16,1-1 0,21 0 0,-21 1 15,21-1-15,-21-21 0,21 0 0,0 22 16,0-22-16,0 0 0,0 0 15,0 0 1,0-42 31,0 0-31,21 21-1,-21-21-15,21 0 0,0 0 16,1 21-16,-1-22 0,0 1 0,0 21 15</inkml:trace>
  <inkml:trace contextRef="#ctx0" brushRef="#br0" timeOffset="60738.67">5313 4022 0,'0'0'0,"0"-21"0,0-1 15,0 1-15,0 0 16,-21 42 15,21 0-31,-22 22 16,22-22-16,0 21 0,0-21 0,0 22 16,0-1-16,-21-21 0,21 22 0,-21-1 15,21 0-15,0-21 0,0 22 0,-21-22 16,21 21-16,-21-21 0,21 1 15,-21 20-15,21-21 0,0 0 16,0 0-16,0 1 0,-22-22 16,22-22 15,0 1-15,0 0-16,0 0 15,0 0-15,0-22 0,0 22 16,0 0-16,0-21 0,0-1 0,22 22 15,-22-21-15,21 0 0,-21-22 0,21 22 16,0-1-16,0 1 0,0-21 16,1 41-16,20-20 0,-21 0 0,0 21 15,22-1-15,-22 1 0,21 0 0,-21 0 16,22 21-16,-22 0 0,0 0 16,0 0-16,0 0 0,0 21 15,-21 0-15,0 22 0,0-22 16,0 0-16,0 21 0,0-21 0,-21 22 15,0-22-15,-21 21 0,21-21 16,-22 22-16,1-22 0,21 21 0,-22-21 16,22 1-16,-21-1 0,21 0 0,0-21 15,-1 21-15,1-21 0,0 0 16,21-21 0,21 0-1,0 0 1,1 21-16,-1-22 0,0 22 0,0 0 15,0-21-15,0 21 0,1 0 0,-1 0 16,0 0-16,0 0 0,0 0 16,0 0-16,1 0 0,-1 21 0,0 1 15,0-22-15,0 21 0,0 0 0,-21 0 16,0 0-16,22 0 0,-22 1 0,21-1 16,-21 0-16,0 0 0,0 0 15,0 0-15,0 1 0,0-1 16,-21 0-16,-1 0 0,1 0 0,0 0 15,0-21-15,-21 22 0,20-1 16,1-21-16,-21 21 0,21-21 16,-22 0-16,22 0 0,-21 0 0,21 0 15,-22 0-15,22 0 0,0 0 0,0 0 16,0 0-16,0 0 0,-1 0 16,1 0-16,0 0 0,0 0 0,0 0 15,0 0-15,-1-21 0,1 21 16,0 0-16,0 0 5484,0 0-5468,0 0-16,21 21 0,-22-21 0,1 21 15</inkml:trace>
  <inkml:trace contextRef="#ctx0" brushRef="#br0" timeOffset="85506.55">7959 4191 0,'0'-21'16,"0"0"0,0 0-16,0-1 15,0 1-15,0 0 16,0 0-16,0 0 15,0 0-15,0-1 16,-22 22 0,1 0-16,0 22 15,0-1-15,21 0 0,-21 0 0,0 0 16,21 22-16,-22-22 0,1 21 16,0 0-16,21-20 0,0 20 0,-21 0 15,0 1-15,21-22 0,0 21 0,0-21 16,0 22-16,0-22 0,0 0 15,0 0-15,21 0 0,0 0 0,0 1 16,0-22-16,1 0 0,-1 21 0,21-21 16,-21 0-16,22 0 0,-22 0 15,21 0-15,-21-21 0,0 21 0,22-22 16,-22 1-16,0 0 0,0 21 0,0-21 16,1-21-16,-22 20 0,0 1 15,0-21-15,0 21 0,0-22 16,0 1-16,0 0 0,-22 21 0,1-22 15,0 22-15,0-21 0,0 21 16,-22-1-16,22 22 0,0-21 0,0 21 16,-21 0-16,20 0 0,1 0 0,0 0 15,0 0-15,0 21 0,0-21 16,21 22-16,-22-1 0,22 0 0,0 0 16,0 0-16,0 0 0,0 1 0,0-1 15,0 0-15,22 0 0,20-21 16,-21 21-16,0 0 0,0-21 15,1 0-15,-1 0 0,21 0 0,-21 0 16,0 0-16</inkml:trace>
  <inkml:trace contextRef="#ctx0" brushRef="#br0" timeOffset="85918.65">8340 4233 0,'0'0'0,"0"-21"0,21-21 16,-21 21-16,0 0 0,0-1 15,21 1 1,0 21-16,0 0 16,0 0-16,1 0 0,-22 21 15,21-21-15,0 22 0,0-1 16,0 0-16,0 0 0,-21 21 0,22-20 16,-22-1-16,21 0 0,-21 21 0,0-21 15,0 1-15,0-1 0,0 0 16,0 0-16,0 0 0,0 0 0,0 1 15,0-1-15,-21-21 16,-1 0-16,22-21 31,-21 21-31,21-22 0,0 1 0,0 0 16,0 0-16,0-21 0,0 20 0,0-20 16,0 21-16,0-21 15,21 20-15,-21-20 0,0 21 0,22 0 16,-22 0-16,21-1 0,-21 1 15,21 21-15,0 0 16,0 0 15</inkml:trace>
  <inkml:trace contextRef="#ctx0" brushRef="#br0" timeOffset="86571.79">8784 3874 0,'0'0'0,"-21"-22"16,0 1-16,0 0 0,-1 0 0,-20 0 16,21 21-16,0-21 0,0-1 0,-22 1 15,22 0-15,0 21 0,-21-21 16,20 21-16,-20 0 0,21-21 0,-21 21 15,20 0-15,-20 0 0,0 0 0,-1 0 16,1 21-16,0 0 0,-1-21 16,-20 42-16,-1-20 0,22-1 15,-21 21-15,-1 0 0,22 1 0,-22 20 16,22 1-16,0-1 0,-1 1 16,1-1-16,21-20 0,0 20 0,-1-21 15,22 22-15,0-22 0,0 1 16,0-1-16,0-21 0,0 21 0,22 1 15,-1-1-15,0 0 0,0-20 0,21 20 16,-20-21-16,20 21 0,0-20 0,1-1 16,-1 0-16,0 0 0,1 0 15,-1 0-15,0-21 0,22 22 16,-22-22-16,0 0 0,1 0 0,20 0 0,-20 0 16,-1 0-16,0 0 0,22 0 15,-22-22-15,0 1 0,22 0 16,-22 0-16,1 0 0,-1 0 0,21-22 15,-20 22-15,-22-21 0,21 21 16,1-22-16,-1 1 0,-21 0 0,0-1 16,0 1-16,1 0 0,-1-22 0,0 22 15,-21-22-15,0 1 0,0 20 0,0-20 16,0 21-16,0-1 0,-21 1 16,0 0-16,-22 20 0,22-20 0,-21 21 15,21 0-15,-22 0 0,-20-1 0,20 1 16,1 0-16,0 21 15,-1 0-15,-20 0 0,21 0 0,-1 0 16,1 0-16,-22 0 0,22 0 0,21 21 16,-21 0-16,20-21 0,-20 22 15,21-1-15,0 0 0,0 0 0,-1 0 16,1 0-16,0 1 0,0 20 0,0-21 16,0 0-16</inkml:trace>
  <inkml:trace contextRef="#ctx0" brushRef="#br0" timeOffset="87810.32">1016 6033 0,'0'-22'31,"0"1"-31,21 0 16,0 21-16,0-21 15,1 0-15,-1 0 0,0-1 16,-21 1-16,21 21 16,-21-21-16,0 0 0,0 0 15,0 0 1,-21 21-16,0 0 0,0 0 0,-1-22 15,1 22-15,0 0 0,-21 0 16,21 0-16,-22 0 0,22 22 16,-21-22-16,21 21 0,-22 0 0,22-21 15,-21 21-15,21 0 0,-1 0 16,1 1-16,0 20 0,0-21 0,0 0 16,21 0-16,0 1 0,0-1 15,0 0-15,0 0 0,0 0 16,0 0-16,21-21 15,0 22-15,0-1 0,0-21 0,1 21 16,20-21-16,-21 21 0,21-21 16,1 21-16,-22-21 0,21 21 0,-21-21 15,22 22-15,-22-22 0,21 21 16,-21 0-16,1 0 0,-22 0 16,21 0-16,-21 1 0,0-1 15,0 0-15,0 0 0,-21-21 0,-1 21 16,1 0-16,-21 1 0,21-1 15,-22-21-15,1 21 0,0 0 0,-1-21 16,1 0-16,0 0 16,-1 0-16,1 0 0,0 0 0,-1 0 15,1 0-15,0-21 0,-1 0 16,22 21-16,-21-21 0,0-1 0,20 22 16,1-21-16,0 0 0,0 21 15,0-21-15,42 21 47,0 0-31,0 0-16,0 0 0,1 0 15,-1-21-15,0 21 0,21 0 0,-21-21 16,22 21-16</inkml:trace>
  <inkml:trace contextRef="#ctx0" brushRef="#br0" timeOffset="88343.02">1947 6011 0,'0'-21'15,"21"0"1,-21 42 46,0 0-62,0 1 0,0-1 16,-21 0-16,21 0 16,-21 21-16,21-20 0,-21 20 0,21-21 15,0 21-15,-21 1 0,0-1 16,21 0-16,0 1 0,0-22 0,-22 21 16,22-21-16,0 22 0,-21-22 15,21 0-15,0 0 0,0 0 16,0 1-1,0-44 17,0 1-17,21 21-15,-21-21 0,22 21 16,-22-21-16,21 0 16,0 21-16,-21-21 0,0-1 0,21 1 15,0 0-15,0 0 0</inkml:trace>
  <inkml:trace contextRef="#ctx0" brushRef="#br0" timeOffset="89318.57">2371 6096 0,'21'-21'16,"-21"0"-1,0 42 17,0 0-32,0 0 15,0 0-15,0 1 16,0-1-16,0 21 0,0-21 0,0 0 16,-21 22-16,21-22 0,-22 21 0,22-21 15,-21 1-15,21 20 0,0-21 16,0 0-16,0 0 0,-21 1 0,21-1 15,0 0 1,0-42 15,0 0-15,0-1-16,0 1 0,0 0 0,0 0 16,0 0-16,0-22 0,0 22 15,0-21-15,0 21 0,21 0 0,0-22 16,-21 22-16,22 0 0,-22 0 15,21 0-15,0-1 0,0 1 0,0 0 16,22 0-16,-22 21 0,0-21 16,21 0-16,-21 21 0,1 0 0,20 0 15,-21 0-15,0 0 0,22 0 16,-22 0-16,0 0 0,0 21 16,-21 0-16,0 0 15,0 0-15,0 0 0,0 1 16,-21-1-16,0 0 0,21 0 0,-21-21 15,-22 21-15,22 0 0,0 1 16,0-22-16,0 21 0,-1-21 0,1 0 16,21 21-16,-21-21 15,42-21 17,0 21-17,1 0-15,-1-21 0,0 21 0,0 0 16,0 0-16,0 0 0,1 0 15,-1 0-15,0 0 0,0 0 16,0 0-16,0 0 0,1 0 0,-1 0 16,0 0-16,0 0 0,-21 21 15,21-21-15,0 21 0,1-21 0,-22 21 16,0 0-16,21-21 0,-21 21 0,0 1 16,0-1-16,0 0 0,0 0 15,0 0-15,0 0 0,0 1 16,-21-22-16,-1 21 0,1 0 15,0 0-15,0-21 0,0 21 0,0-21 16,-22 21-16,22-21 0,0 0 0,-21 22 16,20-22-16,-20 0 15,21 0-15,-21 0 0,20 0 0,-20 0 16,21 0-16,0 0 0,0 0 16,-1 0-16,1 0 0,0 0 0,0 0 15,0 0 1,21-22 46,0 1-46,0 0-16,21 0 16</inkml:trace>
  <inkml:trace contextRef="#ctx0" brushRef="#br0" timeOffset="90178.76">4593 5821 0,'0'0'0,"21"-64"16,0 43-16,-21-21 0,0 21 15,0 0-15,0-1 0,0 1 16,0 0-16,0 0 15,0 0-15,0 42 32,0 0-32,0 0 0,0 22 0,0 20 15,-21-21-15,21 22 0,0-1 0,-21-20 16,0 20-16,21 1 0,0-22 16,-21 0-16,21 22 0,-21-22 0,21 1 15,0-1-15,0 0 0,0-21 16,0 1-16,0 20 0,0-21 0,0 0 15,0 0-15,0 1 0,21-22 16,0 0 0,0 0-16,0-22 15,0 1-15,1 0 0,-1 0 16,0-21-16</inkml:trace>
  <inkml:trace contextRef="#ctx0" brushRef="#br0" timeOffset="90578.07">5080 6075 0,'0'0'0,"0"-21"0,0 0 16,0 42 15,0 0-15,0 0-16,0 0 0,-21 0 0,21 22 16,-21-22-16,21 0 0,-22 21 15,22-20-15,0-1 0,0 21 0,0-21 16,0 0-16,0 1 0,0-1 0,0 0 15,22-21-15,-1 21 0,0-21 16,0 0-16,0 0 0,0 0 0,1 0 16,20-21-16,-21 0 0,0 21 0,22-21 15,-22-1-15,0 1 0,0 0 16,0 0-16,0 0 0,-21-22 0,0 22 16,0 0-16,0 0 0,0 0 0,0-22 15,-21 22-15,0 0 16,0 0-16,0 0 0,0 21 0,-1-21 15,1 21-15,0 0 0,0 0 16,0 0-16,0 0 0,-1 0 16,1 0-16,0 0 15,0 0-15,21 21 16,-21-21 0,0 0-16</inkml:trace>
  <inkml:trace contextRef="#ctx0" brushRef="#br0" timeOffset="90841.92">4593 6011 0,'0'0'0,"-21"0"15,0 0-15,21-21 16,21 21 0,0 0-16,21-21 0,1 21 15,-1 0-15,0-21 0,22 21 0,-1-21 16,-20 21-16,20-21 0,-20 21 0,20 0 15,-21-22-15,1 22 0,-1-21 16,-21 21-16,0 0 0,1 0 0,-1 0 16,0 0-16,-42 0 47,21 21-32</inkml:trace>
  <inkml:trace contextRef="#ctx0" brushRef="#br0" timeOffset="91388.61">6562 6202 0,'0'-42'15,"21"42"-15,-21-22 16,0 1-16,0 42 47,0 1-47,0-1 0,0 0 0,0 0 15,0 0-15,0 0 0,0 1 0,0-1 16,0 0-16,-21 0 0,21 0 16,0 0-16,0 1 0,0-1 15,-22 0-15,22 0 0,0 0 16,0-42 15,0 0-31</inkml:trace>
  <inkml:trace contextRef="#ctx0" brushRef="#br0" timeOffset="91587.5">6752 5884 0,'-21'0'16,"0"-21"0,0 21-16,21-21 15,0 42 17,21 0-17,0-21-15</inkml:trace>
  <inkml:trace contextRef="#ctx0" brushRef="#br0" timeOffset="92570.68">7281 6138 0,'0'22'47,"-21"-1"-47,21 0 16,0 0-16,0 0 0,0 0 0,0 1 15,0-1-15,-21 0 0,21 0 16,0 0-16,0 0 0,0 1 16,-21-1-16,21 0 0,-21-21 0,21 21 15,0 0 1,0-42-1,0 0-15,0 0 16,0 0-16,0-1 0,0 1 16,0 0-16,21-21 0,0 21 0,0-1 15,0-20-15,0 21 0,1 0 0,-1 0 16,0-22-16,0 43 0,0-21 16,0 0-16,1 21 0,-1 0 0,0 0 15,0 0-15,-21 21 0,21-21 16,-21 21-16,0 0 15,0 1-15,0 20 0,0-21 0,0 0 16,0 22-16,0-22 0,0 21 0,0-21 16,0 0-16,0 1 0,0-1 15,0 0-15,21 0 0,-21 0 0,22-21 16,-1 0-16,0 0 0,0 0 0,0 0 16,22 0-16,-22 0 0,0 0 15,21-21-15,-21 0 0,22 21 0,-22-21 16,0 0-16,0-1 0,0 1 0,1-21 15,-1 21-15,0 0 0,-21-1 16,0 1-16,0 0 0,0 0 16,0 0-1,0 42 1,0 0 0,0 0-16,0 0 0,0 1 15,0 20-15,0-21 0,0 0 0,0 22 16,0-22-16,0 0 0,0 0 15,0 0-15,0 0 0,0 1 0,21-22 16,0 0-16,0 0 0,1 0 0,-1 0 16,0 0-16,0 0 0,0 0 15,22-22-15,-22 22 0,0-21 0,0 0 16,21 0-16,-20-21 0,-1 20 16,0-20-16,-21 21 0,21-21 0,0 20 15,-21-20-15,21 0 0,-21-1 16,0 22-16,0-21 0,0 0 0,22-1 15,-22 22-15,0-21 0,0 21 0,0-1 16,0 1-16,0 42 31,0 1-31,0-1 0,0 21 16,0-21-16,0 22 0,0-22 16,0 21-16,0 0 0,0-20 0,-22 20 15,22 0-15,0-21 0,0 22 0,0-1 16,0-21-16,0 0 0,0 22 15,0-22-15,0 0 0,0 0 16,0 0-16,22-21 16,-1 0-1,0 0-15,-21-21 0,21 0 16,0 21-16,0-21 0,-21-21 0,22 20 16,-1 1-16</inkml:trace>
  <inkml:trace contextRef="#ctx0" brushRef="#br0" timeOffset="92754.57">8424 6160 0,'0'0'0,"0"-22"0,0 1 32,21 21-32,1 0 0,-1-21 0,0 21 15,0 0-15,21-21 0,-20 0 0,-1 21 16,0 0-16,0-21 0,0 21 15,-21-22-15</inkml:trace>
  <inkml:trace contextRef="#ctx0" brushRef="#br0" timeOffset="92954.53">8043 5948 0,'0'0'0,"-21"0"15,-42 0 1,63 21-16,-22-21 0,44 21 47,-1-21-47,0 0 0,0 0 16,0 0-16,0 0 0,22 0 0</inkml:trace>
  <inkml:trace contextRef="#ctx0" brushRef="#br0" timeOffset="93554.62">9017 6414 0,'0'0'0,"21"-22"16,43-41-1,-43 42-15,0 0 0,0-1 0,-21 1 0,0 0 16,21 0-16,-21 0 0,0 0 16,0-1-16,0 1 0,0 0 0,0 0 15,-21 21-15,0 0 16,0 0-16,0 0 0,-1 0 15,1 21-15,-21 0 0,21 0 0,0 1 16,-22-1-16,22 0 0,0 21 0,21-21 16,-21 22-16,21-1 0,0-21 15,0 0-15,0 22 0,0-22 0,0 0 16,0 0-16,21-21 0,0 0 16,0 0-16,22 0 15,-22 0-15,0-21 0,0 21 16,-21-21-16,21 0 0,0 0 0,1-1 15,-1 1-15,-21-21 0,0 21 0,21 0 16,-21-1-16,21 1 0,-21-21 0,0 21 16,0 0-16,0-1 0,0 1 15,0 0-15,0 42 32,0 0-32,0 1 15,0-1-15,0 0 0,0 21 0,0-21 16,0 1-16,0 20 0,0-21 0,0 0 15,0 22-15,0-22 0,21 0 16,0 0-16,-21 0 0,22-21 16,-1 21-16,0-21 0,0 0 15,0 0-15,0 0 0,1-21 16,-1 21-16</inkml:trace>
  <inkml:trace contextRef="#ctx0" brushRef="#br0" timeOffset="94014.67">9737 5757 0,'0'0'0,"0"-21"0,0-21 15,0 21-15,0 0 16,-22 21-16,22 21 16,-21 0-16,0 21 15,21-21-15,-21 22 0,21-1 16,0 0-16,-21 1 0,0-1 0,21 0 15,-22 1-15,22-1 0,0 0 0,-21 1 16,21-22-16,0 21 0,-21 1 0,21-22 16,0 0-16,0 0 0,0 0 15,0 0-15,0 1 0,21-22 16,0 0-16,1 0 0,-1 0 0,0 0 16,0 0-16,0-22 0,0 1 15,1 0-15,-1 0 0,0 21 16,0-21-16,0 0 0,0-1 0,1-20 15,-1 42-15,-21-21 0,0 0 0,0 0 16,21 21-16,-21 21 31,0 0-31,0 0 0,0 0 16,-21 0-16,21 1 0,0-1 16,0 0-16,0 0 15,0 0-15,0 0 16,0-42 15,0 0-31</inkml:trace>
  <inkml:trace contextRef="#ctx0" brushRef="#br0" timeOffset="94190.58">9969 6054 0,'-21'0'16,"21"-21"-16,-21 21 15,42 0 48,0 0-63,1 0 0,-1 0 16</inkml:trace>
  <inkml:trace contextRef="#ctx0" brushRef="#br0" timeOffset="94839.2">10266 6181 0,'0'-21'47,"21"-1"-32,0 22-15,0 0 16,0 0 0,1 0-16,-22 22 15,0-1-15,0 0 16,0 0-16,-22 0 0,22 0 16,-42 1-16,21-1 0,0 0 15,0 0-15,-22 0 0,22 0 0,-21 1 16,21-1-16,-1-21 0,1 21 15,42-21 32,1-21-47,-1 21 0,0 0 0,0-21 16,0 21-16,0 0 0,1 0 16,-1 0-16,0 0 0,0 0 15,0 21-15,0-21 0,1 21 0,-1-21 16,0 21-16,0 0 0,-21 0 0,21 1 15,0-1-15,-21 0 0,22 0 0,-22 0 16,0 22-16,0-22 16,0 21-16,0-21 0,0 0 0,0 22 15,0-22-15,0 21 0,-22 1 0,1-22 16,0 0-16,21 21 0,-21-21 0,-21 1 16,20 20-16,1-21 0,-21 0 0,0-21 15,20 21-15,-20 1 0,0-22 16,21 0-16,-22 0 0,1 0 0,21 0 15,-22 0-15,22 0 0,0 0 0,0-22 16,-21 1-16,42 0 0,-22 0 0,1 21 16,21-21-16,0 0 0,0-1 0,0 1 15,0 0-15,0 0 16,0 0-16,21 21 0,-21-21 16,22-1-16,-1 1 0,21 0 0,-21 0 15,0 0-15,1 0 0</inkml:trace>
  <inkml:trace contextRef="#ctx0" brushRef="#br0" timeOffset="96170.7">10668 6329 0,'0'-21'15,"0"0"1,21 21-16,-21-22 0,21 1 0,0 21 16,1-21-16,-1 21 0,0-21 0,-21 0 15,21 0-15,0 21 16,-21-22-16,-21 22 31,0 0-31,0 22 0,0-1 16,-1 0-16,1-21 0,0 21 15,21 0-15,-21 22 0,21-22 0,-21 0 16,21 0-16,0 0 0,0 0 16,0 1-16,0-1 0,0 0 15,0 0-15,21 0 16,0-21-16,0 0 16,0 0-16,1 0 0,-1 0 15,0 0-15,0 0 16,0-21-1,-42 21 767,21 21-720,-21-21 1,21-21-63,0 0 15,0 0-15</inkml:trace>
  <inkml:trace contextRef="#ctx0" brushRef="#br0" timeOffset="96542.48">11896 5884 0,'0'-21'0,"0"42"0,0-63 16,21 21-16,-21 0 0,0 0 0,0-1 15,0 44 1,0-1 0,0 21-16,0-21 0,0 22 15,0-22-15,-21 21 0,21 0 16,-22-20-16,1 20 0,21 0 0,0-21 16,-21 1-16,0 20 0,21-21 0,-21 0 15,21 0-15,0 1 0,0-1 0,-21 0 16,21 0-16,0 0 15,-22-21 1,1 0 0,0 0-1</inkml:trace>
  <inkml:trace contextRef="#ctx0" brushRef="#br0" timeOffset="97389.73">11536 6223 0,'0'0'16,"-21"-21"-16,42 21 31,0 0-15,0 0-16,0 0 0,0 0 0,22 0 15,-1 0-15,-21 0 0,22-21 16,20 21-16,-21-21 0,1 21 16,-1-22-16,0 22 0,22-21 0,-22 0 15,1 0-15,-22 0 0,21 0 0,-21-1 16,0 1-16,1 0 0,-1 0 0,0-21 15,-21 20-15,0 1 0,0 0 16,0 0-16,0 0 0,0 0 0,-21 21 31,0 21-31,-1 0 16,22 0-16,-21 0 0,0 22 16,0-1-16,0-21 0,0 21 0,21-20 15,-22 20-15,1-21 0,21 21 0,-21-20 16,21-1-16,-21 0 0,21 0 15,0 0-15,0 0 0,0 1 0,0-1 16,0 0-16,21-21 31,0-21-15,0 21-16,-21-21 0,22 21 16,-1-22-16,-21 1 0,21 21 0,0-21 15,-21 0-15,21 21 0,0-21 0,-21 0 16,22 21-1,-22 21 17,0 0-32,0 0 0,0 0 15,0 0-15,0 1 0,21-1 16,0 0 0,-21 0-16,21-21 0,0 0 0,0 0 15,1 21-15,-1-21 0,0 0 0,0 0 16,0 0-16,0 0 0,22 0 0,-22 0 15,0-21-15,21 0 0,-20 21 0,-1-21 16,0 21-16,0-21 0,0-1 16,0 1-16,1 0 0,-1 0 15,0 0-15,-21 0 0,0-1 0,21 1 16,-21 0-16,0 0 0,0 0 0,0 0 16,-21 21-1,0 0-15,0 0 16,-1 21-16,1 0 0,0 0 0,0 0 15,21 0-15,-21 1 0,21-1 0,-21 0 16,21 0-16,-22 0 0,22 0 0,0 1 16,0-1-16,0 0 15,22-21-15,-1 21 0,0-21 16,0 0-16,0 0 0,0 0 0,1 0 16,-1 0-16,0 0 0,0 0 15,0 0-15,0 0 0,1-21 0,-1 21 16,0-21-16,0 21 0,0-21 15,-21-1-15,21 22 0,-21-21 16,0 0-16</inkml:trace>
  <inkml:trace contextRef="#ctx0" brushRef="#br0" timeOffset="98575.05">3683 7557 0,'0'-22'16,"21"1"-16,21 0 0,-20 0 15,-1 0-15,21 0 16,-21 21-16,0-22 0,1 1 0,-1 0 15,-21 0-15,0 0 16,-21 21-16,-1-21 16,1 21-16,0 0 0,-21 0 0,-1 21 15,1-21-15,0 21 0,-1 0 16,1 0-16,0-21 0,-1 21 0,22 1 16,-21 20-16,21-21 0,0 0 15,21 0-15,0 1 0,0-1 0,0 0 16,0 0-16,21 0 0,21 22 0,-21-22 15,22 0-15,-1 0 0,0 21 16,1-20-16,-1-1 0,0 0 16,1 0-16,-22 0 0,0 0 0,0 1 15,-21-1-15,0 0 0,0 0 16,0 0-16,-21 0 0,-21 1 0,-1-22 16,-20 21-16,20-21 0,-20 0 15,-1 21-15,1-21 0,-1 0 0,1 0 16,-1 0-16,22-21 0,0 21 0,-1-21 15,1-1-15,0 1 0,21 0 16,-1 0-16,1 0 0,0-22 0,21 22 16,0-21-16,0 21 0,0-22 15,0 22-15,0-21 0,21 0 0,0 20 16,22-20-16,-1 0 0,0 21 16,1-22-16,-1 22 0,22 0 15,-1 0-15,1 0 0,-1-1 0,1 1 16,-1 0-16,1 21 0,-1-21 15,1 0-15,-22 21 0,0-21 0,1 21 16,-1-22-16,-21 22 0,0 0 0,0 0 16,-21 22-1,0-1-15,0 0 16,0 0-16,0 21 0,-21 1 16,0-1-16,21 0 0,0 1 0,0-1 15,-21 22-15,21-22 0,-21 0 16,21 1-16,0-1 0,0 21 15,0-20-15,0-22 0,0 21 0,0-21 16,0 22-16,0-22 0,0 0 0,0 0 16,21-21 15,-21-21-31,0 0 0,0 0 16,0 0-16</inkml:trace>
  <inkml:trace contextRef="#ctx0" brushRef="#br0" timeOffset="98750.94">3831 7853 0,'0'0'0,"-21"0"0,42 0 47,0 0-47,0 0 0,22 0 0,-22-21 16,21 21-16,1 0 0,-22 0 15,21 0-15,0-21 0,1 21 0,-1 0 16,0 0-16,1 0 0,-1 0 0,0-22 15,-20 22-15,20 0 0</inkml:trace>
  <inkml:trace contextRef="#ctx0" brushRef="#br0" timeOffset="99231.67">4593 7789 0,'0'-21'32,"0"0"-17,-21 21 1,0-21-16,0 21 0,21-21 15,-22 0-15,1 21 0,0 0 16,0 0-16,0 21 16,21 0-16,-21-21 0,-1 21 0,22 21 15,0-20-15,-21 20 0,0-21 0,21 21 16,-21 1-16,21-22 0,0 21 16,0 1-16,0-22 0,0 0 0,0 0 15,0 0-15,0 0 0,21-21 0,0 0 16,0 0-16,1 0 15,-1 0-15,0-21 0,21 0 0,-21 21 16,1-21-16,-1 0 0,0 0 0,0-22 16,0 22-16,0 0 0,1 0 15,-1-22-15,-21 22 0,0-21 0,0 21 16,0 0-16,21-22 0,-21 22 0,0 0 16,0 0-16,0 42 31,0 0-31,0 0 15,0 0-15,0 22 0,0-22 0,0 0 16,0 21-16,21-20 0,-21-1 0,0 21 16,0-21-16,21 0 0,0 22 15,-21-22-15,22-21 0,-22 21 16,0 0-16,21-21 0,0 0 0,0 0 16,0 0-16,0-21 0,1 0 15,-1 0-15,0 0 0,0-22 16,21 22-16,-20-21 0</inkml:trace>
  <inkml:trace contextRef="#ctx0" brushRef="#br0" timeOffset="100026.73">5270 7366 0,'0'0'0,"0"-42"0,0-1 0,0 22 0,0 0 16,0 0-16,0 0 0,0 0 16,-21 42-1,21 0-15,-21 21 0,21-21 16,0 22-16,0-1 0,0 22 15,-21-22-15,21 0 0,0 22 0,-21-22 16,21 22-16,0-22 0,0 0 0,0 1 16,0-1-16,0 0 0,0-21 15,0 1-15,0 20 0,0-21 0,0 0 16,21 0-16,0-21 16,0 0-1,0 0-15,1 0 0,-22-21 0,21 0 0,0 0 16,-21 0-16,21 0 0,0-1 15,-21 1-15,0 0 16,21 0-16,1 21 16,-22 21-1,0 0-15,0 0 0,0 1 16,21-1-16,-21 0 0,0 0 0,0 0 16,21 22-16,0-22 0,-21 0 15,21-21-15,0 21 0,1-21 16,-1 0-16,0 0 15,0 0-15,0-21 0,22 21 16,-22-21-16,0 0 0,0 21 0,0-22 0,0-20 16,1 21-16,-1 0 15,21 0-15,-21-1 0,0-20 0,1 21 16,-1 0-16,0 0 0,-21-1 0,0 1 16,21 0-16,0 21 15,-21-21-15,0 42 47,21-21-47,1 0 31,-22-21-31,0 0 16,0 0 0,0-1-1,-22 22 1,1 22-1,21-1-15,-21-21 0,0 21 16,0 21-16,0-21 0,-1 1 0,22-1 16,-21 21-16,0-21 0,21 22 0,0-22 15,0 0-15,0 0 0,0 0 16,0 0-16,21 1 0,0-22 16,1 0-16,-1 0 0,21 0 0,-21 0 15,22 0-15,-22 0 0,0-22 16,21 22-16,-21-21 0,22 0 15,-22 0-15,0 0 0,0 0 0,0-1 16,-21 1-16,0 0 0,22 0 16,-22-21-16,21 20 0</inkml:trace>
  <inkml:trace contextRef="#ctx0" brushRef="#br0" timeOffset="100214.62">6265 7345 0,'0'0'0,"-21"0"0,-42 0 15,41 0-15,1 0 0,0 0 0,0 0 16,21 21 15,0 0 16,-21-21-47</inkml:trace>
  <inkml:trace contextRef="#ctx0" brushRef="#br0" timeOffset="100398.52">5270 7662 0,'0'0'0,"-42"22"16,-64-1-16,85-21 16,0 0-16,42 0 15,21 0 1,-20 0-16,20-21 0,0 21 0,22-22 15,-1 22-15,1-21 0,-1 21 16,1-21-16,-1 0 0,1 21 0,-1-21 16,-20 0-16</inkml:trace>
  <inkml:trace contextRef="#ctx0" brushRef="#br0" timeOffset="101287.64">8064 7557 0,'0'0'0,"0"-22"0,0 1 0,0 0 0,0 0 16,0 0-16,-21 21 15,21 21 1,0 0 0,0 0-16,0 0 0,0 1 0,0-1 15,0 21-15,-21-21 0,21 0 16,0 1-16,-21-1 0,21 0 16,0 0-16,0 0 0,-21-21 0,21 21 15,-21-21-15,-1 0 31,22-21-15,0 0-16,0 0 0,0 0 16,22 0-16,-1-1 0,-21 1 15,21 0-15,0 0 0,0 0 0,0 0 16,1-22-16,-1 22 0,0 21 0,0-21 16,0 0-16,22 21 0,-22 0 15,0 0-15,0 0 0,21 21 16,-20 0-16,-1 0 0,0 0 0,-21 1 15,21-1-15,-21 0 0,21 21 16,-21-21-16,0 1 0,0-1 0,0 0 16,0 0-16,0 0 15,-21-21 1,0 0-16,21-21 16,0 0-1,0 0-15,0 0 0,0-22 16,0 22-16,0 0 0,0 0 15,21 0-15,-21-22 0,21 22 0,22-21 16,-22 21-16,0-1 0,0 1 16,21 21-16,-20 0 0,20 0 15,0 0-15,-21 0 0,22 21 0,-22 1 16,0-1-16,0 21 0,0-21 0,-21 0 16,22 22-16,-22-22 0,0 21 0,0-21 15,0 1-15,0-1 0,0 0 16,-22 0-16,1 0 0,21 0 0,-21-21 15,21 22-15,-21-22 0,21-22 47</inkml:trace>
  <inkml:trace contextRef="#ctx0" brushRef="#br0" timeOffset="101626.44">8996 7641 0,'21'0'16,"0"0"-1,0 0-15,0 0 0,1 0 16,20-21-16,-21 21 0,21-21 0,-20 0 16,-1 21-16,21-21 0,-21 21 0,-21-22 15,21 1-15,-21 0 16,0 0-16,-21 0 15,0 21-15,0 0 0,0 0 16,0 0-16,-22 0 0,22 21 0,-21 0 16,21 0-16,-1 0 0,-20 1 15,21-1-15,21 0 0,0 0 0,-21 0 16,21 0-16,0 1 0,0-1 0,0 0 16,21-21-16,0 21 0,0-21 15,0 0-15,1 21 0,20-21 0,0 0 16,1 0-16,-22 0 0,21 0 0,0 0 15,1-21-15,-1 21 0,0-21 16</inkml:trace>
  <inkml:trace contextRef="#ctx0" brushRef="#br0" timeOffset="102270.63">9927 7430 0,'0'0'0,"-42"0"15,21 0-15,-1 0 16,1 0-16,0 0 0,0 21 0,0 21 15,21-21-15,-21 0 0,21 1 0,-22 20 16,22-21-16,0 0 0,0 0 0,0 22 16,0-22-16,0 0 0,0 0 15,0 0-15,0 1 16,-21-22 31,21-22-47,-21 1 0,21 0 15,0 0-15,0 0 0,0 0 16,0-22-16,0 22 0,0 0 0,21-21 16,0 20-16,1 1 0,-1 0 15,0 0-15,21 0 0,-21 21 0,1 0 16,-1 0-16,0 0 0,21 0 0,-21 21 16,1-21-16,-1 21 0,-21 0 0,21 0 15,-21 1-15,21-1 16,-21 0-16,0 0 0,0 0 0,0 0 15,0 1-15,0-1 0,0 0 16,-21 0 0,0-21-16,21-21 31,0 0-15,0 0-16,0-1 0,21 1 15,0 0-15,0 0 0,0 0 16,1-22-16,-1 22 0,21 0 0,-21 0 15,0 21-15,22-21 0,-22 21 0,0 0 16,21 0-16,-20 0 0,-1 21 16,-21 0-16,21 0 15,-21 0-15,0 1 0,0 20 0,0-21 16,0 0-16,0 0 0,-21 1 0,0-1 16,21 0-16,0 0 0,-22 0 0,1 0 15,21 1 1,21-44 15,1 1-31,-1 0 16</inkml:trace>
  <inkml:trace contextRef="#ctx0" brushRef="#br0" timeOffset="102767.24">10837 7154 0,'0'0'0,"0"-42"16,21-21-16,-21 41 15,0 44 17,0-1-32,0 21 0,0-21 0,0 22 15,0-22-15,-21 21 0,21 0 16,-21 22-16,21-22 0,0 1 0,0-1 16,-21 0-16,21 1 0,-21-22 15,21 21-15,-21-21 0,21 22 0,0-22 0,0 0 16,0 0-16,-22 0 0,22 0 15,-21-21 1,21-21 15,0 0-31,0 0 0,0 0 16,21 0-16,1-1 0,-1-20 0,0 21 16,21-21-16,-21 20 0,22 1 15,-22-21-15,21 21 0,-21 21 0,22-21 16,-22 21-16,0 0 0,0 0 0,0 0 15,1 0-15,-1 21 0,-21 0 0,0 0 16,0 0-16,0 0 0,0 1 16,0 20-16,0-21 0,0 0 15,-21 0-15,-1 1 0,1-1 0,0 0 16,0 0-16,-21-21 0,20 21 0,-20-21 16,21 21-16,0-21 0,0 22 15,-1-22-15,1 0 0,0 0 0,0 0 16,21-22-1,0 1-15,21 21 16,0-21-16,22 0 0,-22 21 0</inkml:trace>
  <inkml:trace contextRef="#ctx0" brushRef="#br0" timeOffset="103082.29">11282 7662 0,'0'0'0,"21"0"0,21 0 15,-21 0-15,1-21 16,-1 21-16,21-21 0,-21 21 0,0-21 16,1 0-16,-1 21 0,-21-21 0,21-1 15,0 1-15,-21 0 0,0 0 0,0 0 16,0 0-16,0-1 16,-21 22-1,0 22-15,0-22 0,-1 21 16,1 0-16,-21 21 0,21-21 0,0 1 15,-22 20-15,22-21 0,0 0 16,0 0-16,21 22 0,0-22 0,0 0 16,0 0-16,0 0 0,0 1 15,21-22-15,0 21 0,0-21 16,0 0-16,1 0 0,20 0 16,-21 0-16,0 0 0,22 0 0,-22 0 15</inkml:trace>
  <inkml:trace contextRef="#ctx0" brushRef="#br0" timeOffset="103462.86">11769 7578 0,'0'0'0,"0"-21"0,0-22 15,0 22-15,0 0 16,0 0-16,21 0 0,0-1 0,0 22 16,-21-21-16,21 21 0,0 0 0,22 0 15,-22 0-15,0 0 0,21 0 0,1 0 16,-1 21-16,-21 1 0,22-1 15,-1 0-15,0 0 0,-21 0 0,1 22 16,-1-22-16,-21 0 0,0 21 0,0-21 16,0 1-16,-21-1 0,-1 0 0,1 0 15,-21 0-15,21-21 0,0 21 16,-1-21-16,-20 0 0,21 0 0,0 0 16,0 0-1,21-21-15,0 0 16,0 0-16,0 0 0,21 0 15,0-1-15,-21 1 0,42-21 16,-21 21-16,1 0 0,-1-22 0,0 22 16,21-21-16,-21 21 0,1-1 0,-1 1 15,0 0-15,21 21 0,-21-21 0,1 21 16,-1 0-16,0 0 16,0 0-16,0 0 0,0 0 0,1 21 15,-1-21-15</inkml:trace>
  <inkml:trace contextRef="#ctx0" brushRef="#br0" timeOffset="103846.65">12742 7472 0,'0'0'0,"43"0"16,-43-21-16,0 0 0,21-1 16,0 1-16,-21 0 15,0 0-15,-21 21 16,0 0-16,-1 0 15,1 0-15,-21 21 0,21 0 0,0 0 16,-22 1-16,22-1 16,0 0-16,0 0 0,0 0 0,-1 0 15,22 1-15,0-1 0,0 0 16,0 0-16,0 0 0,22 0 16,-1-21-16,0 0 0,0 22 15,21-22-15,-20 0 0,-1 0 0,0 21 16,0-21-16,21 0 0,-20 0 15,-1 0-15,-21 21 16,-21-21 0,-1 21-16,1-21 0,0 0 15,-21 0-15,21 0 0,-1 21 0,-20-21 16,21 0-16,0 0 0,-22 0 0,22 21 16,0-21-16,0 0 0,0 0 15,0 0-15</inkml:trace>
  <inkml:trace contextRef="#ctx0" brushRef="#br0" timeOffset="135446.57">16531 1461 0,'0'0'0,"0"-22"0,0 1 15,0 0-15,0 0 16,0 0-16,0 0 16,0-1-16,0 1 15,0 0-15,0 0 0,0 0 16,-21 21 31,21 21-47,0 0 0,-21 0 15,21 22-15,0-1 0,0 0 16,0 22-16,0-22 0,0 22 0,0-1 16,0 1-16,0-22 0,0 21 15,0 1-15,-21-1 0,21-20 0,0-1 16,0 0-16,0 1 0,-22-1 0,22-21 15,0 22-15,0-22 0,0 0 0,0 0 16,0-42 31,0 0-47,0 0 0,0-1 16,0 1-16,22 0 0,-1-21 0,0 21 15,-21-22-15,21 22 0,0-21 0,-21 21 16,21-22-16,1 22 0,-1 0 15,0 0-15,0 0 0,21-1 0,-20 22 16,-1 0-16,21 0 0,-21 0 0,22 0 16,-22 22-16,0-1 0,0 0 15,21 21-15,-20-21 0,-22 22 0,0-22 16,0 21-16,0-21 0,0 22 0,0-22 16,0 21-16,-22-21 15,1 1-15,0 20 0,0-21 0,-21 0 16,20 0-16,1 1 0,0-1 0,-21 0 15,21-21-15,-1 0 0,1 21 0,0-21 16,0 0-16,0 0 0,0 0 16,21-21-16,-22 0 0,22 0 15,0-1-15,0 1 16,0 0-16,0 0 0,0 0 16,22 0-16</inkml:trace>
  <inkml:trace contextRef="#ctx0" brushRef="#br0" timeOffset="135750.78">17314 1461 0,'0'21'31,"0"21"-31,-21-21 0,21 22 15,0-1-15,0 0 0,-21 22 0,21-22 16,0 0-16,0 22 16,-21-22-16,21 1 0,-21-1 0,21 0 0,-22 1 15,22-22-15,0 21 0,0-21 16,0 0-16,0 1 0,0-1 16,0 0-16,0 0 0,0 0 15,22-21 1,-1 0-16,0-21 15,-21 0-15,21 0 0</inkml:trace>
  <inkml:trace contextRef="#ctx0" brushRef="#br0" timeOffset="136146.57">17568 1947 0,'0'22'16,"0"-1"-1,0 0-15,0 0 0,-21 0 0,21 0 16,0 1-16,0-1 0,0 0 0,0 0 16,0 0-16,0 0 0,0 1 15,0-1-15,0 0 0,0 0 16,21-21-16,0 0 0,1 0 0,-1 0 16,0 0-16,0 0 0,0 0 0,0 0 15,1 0-15,-1 0 16,0-21-16,0 0 0,0 21 0,0-21 15,1-1-15,-1 1 0,-21 0 0,0-21 16,0 21-16,0-1 0,0 1 16,0-21-16,0 21 0,0 0 0,0-1 15,-21 1-15,-1 0 0,22 0 0,-21 21 16,0 0-16,0 0 0,-21 0 16,20 0-16,1 21 0,0 0 0,0 0 15,0 1-15,0-22 0,21 42 0,0-21 16,0 0-16,0 0 0,0 1 15,0-1-15,0 0 0,21 0 16,0-21-16,0 0 0,0 0 0,0 0 16</inkml:trace>
  <inkml:trace contextRef="#ctx0" brushRef="#br0" timeOffset="136950.96">18373 1926 0,'0'0'0,"0"-42"15,0 21-15,0 0 0,-22 21 16,1 0-16,0 0 16,0 0-16,21 21 0,-21 0 15,21 0-15,-21 0 0,21 0 0,0 1 16,-22 20-16,22-21 0,0 21 0,0-20 16,0-1-16,0 21 0,0-21 15,0 0-15,0 1 0,0-1 16,22 0-16,-22 0 0,42 0 0,-21-21 15,0 21-15,22-21 0,-22 0 0,21 0 16,0 0-16,-20 0 0,20 0 16,0 0-16,-21-21 0,22 0 0,-22 21 15,21-21-15,-21 0 0,1 0 0,-1-22 16,0 22-16,-21 0 0,0-21 16,21 20-16,-21-20 0,21 0 0,-21-1 15,0 1-15,21 0 0,-21-1 0,0 1 16,0 0-16,0 21 0,0-1 15,0 1-15,0 0 0,0 0 16,0 42-16,0 0 16,0 0-16,0 1 0,0 20 0,0-21 15,0 21-15,0 1 0,0-1 16,0 0-16,0 1 0,0-22 0,0 21 16,0-21-16,0 1 0,0 20 0,0-21 15,0 0-15,-21 0 16,21 1-16,-21-22 15,0 0-15,21-22 32,0 1-17,0 0-15,21 0 0,0 0 16,0 0-16,1-1 0,-1 22 0,0-21 16,0 21-16,0 0 0,0 0 15,1-21-15,-1 21 0,0 0 0,0 0 16,-42 0 15,0 21-15,0-21-16,-1 0 0,1 21 0,0-21 15,0 0-15,0 22 0,0-22 0,-1 0 16,1 21-16,0-21 16,21 21-16,0 0 0,0 0 15,0 0-15,0 1 16,21-22-16,0 21 15,1-21-15,-1 21 0,0-21 0,0 21 16,0-21-16,0 21 0,1-21 16,-1 21-16,0-21 0,0 0 15,0 0 1,0 0-16,1 0 16,-1 0-16,-21-21 0</inkml:trace>
  <inkml:trace contextRef="#ctx0" brushRef="#br0" timeOffset="138650.85">21526 1461 0,'43'-22'16,"-86"44"-16,128-65 0,-64 22 0,0 0 0,1 0 15,-1 0-15,-21-1 0,21 1 16,-21 0-16,0 0 0,0 0 15,-21 21-15,0 0 0,-22 0 16,22 0-16,-21 0 0,21 0 0,-22 0 16,-20 42-16,20-21 0,1 22 0,0-1 15,-1 0-15,1 1 0,0 20 16,21 1-16,-22-1 0,22 1 0,0-1 16,21-21-16,0 22 0,0-22 0,0 1 15,0-1-15,21 0 0,0 1 16,22-22-16,-22 0 0,21 21 15,0-21-15,1-21 0,-1 22 0,22-1 16,-22-21-16,21 0 0,1 0 16,-22 0-16,22 0 0,-1 0 0,-20-21 15,-1-1-15,0 22 0,1-21 0,-1 0 16,0 0-16,-21 0 0,1 0 16,-1-1-16,0 1 0,0 0 0,-21 0 15,0-21-15,0 20 0,0 1 0,0 0 16,0 0-16,0 0 0,0 0 15,0-1-15,-21 22 0,0 0 0,0 0 16,-1 0-16,1 22 16,0-1-16,0 0 0,21 0 15,-21 0-15,0 22 0,-1-22 16,22 0-16,0 21 0,-21-21 0,21 1 16,-21-1-16,21 0 0,0 0 15,0 0-15,0 0 0,21-21 16,0 0-1,1 0-15,-1 0 16,0 0-16,0 0 0,-21-21 0,21 0 16,0 0-16,1 0 0,-22 0 0,0-1 15,21 1-15,-21 0 0,21 0 16,-21 0-16,0 0 0,0-1 16,21 22-16,-21 22 15,0-1 1,0 0-16,0 0 0,0 0 15,0 22-15,0-22 0,0 0 0,0 0 16,21 0-16,-21 0 0,21 1 0,-21-1 16,0 0-16,22 0 0,-1 0 15,0-21-15,0 21 0,21-21 0,-20 0 16,-1 0-16,21 0 0,-21 0 0,22 0 16,-22 0-16,21-21 0,-21 0 15,22 0-15,-22 0 0,21 0 16,-21-1-16,0-20 0,1 21 0,-1-21 15,0-1-15,0 1 0,0 0 16,0-1-16,-21-20 0,0 20 0,22 1 16,-22 0-16,21-1 0,-21 1 0,0 21 15,0 0-15,0 0 0,0-1 16,0 44 0,0-1-16,0 21 0,0-21 15,0 22-15,0-1 0,0 21 16,-21-20-16,21-1 0,-22 0 0,22 1 15,-21-1-15,21 0 0,0 1 0,0-22 16,0 21-16,0-21 16,0 1-16,0-1 0,21 0 15,1-21-15,-1 0 0,0 0 16,0 0-16,0 0 0,0 0 0,22 0 16,-22 0-16,0-21 0,0 0 15,0-1-15,22 1 0,-22-21 0,0 21 16,0-22-16,0 1 0,1 0 0,-1-1 15,0 1-15,0 0 0,-21-1 16,21 1-16,-21 0 0,21 21 0,-21-1 16,0 1-16,0 0 0,0 42 31,0 0-31,-21 1 16,0 20-16,0-21 0,0 21 15,21 1-15,-21-1 0,21 0 0,-22 1 16,22-22-16,-21 21 0,21-21 0,0 1 15,0 20-15,0-21 0,0 0 16,0 0-16,21 1 0,1-1 16,-1-21-16,0 0 0,0 21 0,0-21 15,22 0-15,-22 0 0,21 0 0,0 0 16,-20 0-16,20-21 0,0 0 16,1 21-16,-22-22 0,21 1 0,-21 0 15,0 0-15,1 0 0,-1 0 0,0-1 16,0 1-16,-21-21 15,0 21-15,0 0 0,0-1 0,0 1 16,-21 21 0,0 0-1,21 21-15,-21 1 0,-1-1 0,1 0 16,21 0-16,0 0 0,-21 0 0,21 1 16,0-1-16,-21 0 0,21 0 15,0 0-15,0 0 0,0 1 0,21-1 16,0-21-16,0 0 0,1 21 15,-1-21-15,0 0 0,21 0 0,1 0 16,-22 0-16,21 0 0,0 0 16,1 0-16</inkml:trace>
  <inkml:trace contextRef="#ctx0" brushRef="#br0" timeOffset="139223.01">24659 1969 0,'0'0'0,"0"-22"0,0 1 15,0 0-15,0 0 0,0 0 0,-21 0 16,21-1-16,-21 1 0,0 21 16,-1 0-16,1 0 15,0 0-15,0 0 0,0 0 0,0 21 0,-1 22 16,1-22-16,0 21 0,0-21 16,0 22-16,0-1 0,-1-21 15,1 22-15,0-1 0,21-21 0,0 0 16,0 0-16,0 1 0,0-1 0,0 0 15,0 0-15,0 0 16,21-21-16,0 0 0,1 0 16,-1 0-16,0 0 0,0 0 0,0-21 15,0 0-15,1 21 0,-1-21 16,0 0-16,21-22 0,-21 22 0,1 0 16,-1-21-16,0-1 0,21 1 0,-21-22 15,1 22-15,-1-21 0,21-1 16,-21 1-16,0 20 0,1-20 0,-1-1 15,0 22-15,0 0 0,-21-22 16,0 22-16,0 21 0,0-22 16,0 22-16,0 0 0,-21 21 15,0 21-15,0 0 16,-1 22-16,1-1 0,0 0 16,0 22-16,0-1 0,0 1 0,-1-1 15,1 22-15,21-22 0,0-20 0,0 20 16,0-20-16,0-1 0,0 0 15,0 1-15,0-22 0,0 21 0,21-21 16,1 0-16,-1 1 0,0-22 16,0 21-16,0-21 0,0 0 0,1 0 15,-1 0-15,21 0 0,-21 0 16,0 0-16,22-21 0,-22 21 0,0-22 16,0 1-16,0 0 0,1 21 0,-1-21 15,0-21-15,0 20 0,-21 1 16</inkml:trace>
  <inkml:trace contextRef="#ctx0" brushRef="#br0" timeOffset="139446.89">17949 3789 0,'0'0'16,"-84"21"-16,20 0 0,1 0 0,20-21 0,22 0 16,-21 0-16</inkml:trace>
  <inkml:trace contextRef="#ctx0" brushRef="#br0" timeOffset="139882.15">17484 3239 0,'0'0'0,"0"-22"0,0 1 15,0 0-15,0 0 0,0 0 16,0 0-16,0-1 0,21 22 16,-21-21-16,21 0 0,0 21 15,-21-21-15,0 42 31,0 0-31,0 22 0,0-1 0,0 21 16,0-20-16,0 20 0,0 1 0,0-1 16,0 1-16,0-1 0,0-20 15,0 20-15,0-21 0,0 1 0,0-1 16,0-21-16,0 22 0,0-1 16,0-21-16,0 0 0,0 0 0,0 1 15,0-1-15,0 0 0,0 0 16,0-42-1,21 0-15,0 21 16,1-43-16</inkml:trace>
  <inkml:trace contextRef="#ctx0" brushRef="#br0" timeOffset="140198.73">18288 3175 0,'0'0'0,"0"-21"0,0 0 15,0 0-15,0-1 0,0 1 16,0 42 0,0 1-1,0 20-15,0 0 0,0 1 0,-21-1 16,21 0-16,-21 22 0,21-22 0,-22 22 16,22-22-16,-21 21 0,21-20 0,0-1 15,0 0-15,-21 1 0,21-22 16,0 21-16,0 1 0,0-22 0,0 0 15,0 0-15,0 0 0,0 0 0,0 1 16,0-1-16,0 0 16,0-42-1,0 0 1,21-1-16,-21 1 0,21-21 16,1 21-16,-1 0 0</inkml:trace>
  <inkml:trace contextRef="#ctx0" brushRef="#br0" timeOffset="140990.62">18881 3239 0,'0'21'32,"-22"0"-17,1 21-15,21-21 0,-21 22 0,21-1 16,0-21-16,0 22 0,-21-1 15,21 0-15,-21 1 0,21-1 0,-21-21 16,21 21-16,0 1 0,0-22 0,0 0 16,0 21-16,0-20 0,0-1 15,0 0-15,0 0 0,0 0 16,0-42 15,0 0-31,0 0 16,0 0-16,0-22 0,0 22 15,0-21-15,21 21 0,-21-22 0,21 1 16,-21 0-16,21-1 0,0 1 0,0-22 16,-21 22-16,22 0 0,-1-1 15,0 1-15,21 0 0,-21-1 0,1 22 16,20 0-16,-21 0 0,21 0 0,-20 0 16,20 21-16,-21 0 0,21 0 15,-20 21-15,20 0 0,-21 0 0,-21 0 16,0 0-16,0 22 0,0-22 0,0 21 15,-21 1-15,0-22 0,0 21 16,-22-21-16,1 22 0,0-22 0,-1 0 16,1 0-16,0 0 0,-1 0 0,22 1 15,0-22-15,0 0 16,0 0-16,-1 0 0,22-22 16,22 22-1,-1-21-15,21 0 0,-21 21 0,22-21 16,-1 21-16,0 0 0,1 0 15,20 0-15,-21 0 0,1 0 0,20 0 16,-20 0-16,20 21 0,-21 0 0,1 0 16,20 1-16,-42-1 15,22 0-15,-22 0 0,0 0 0,-21 0 0,0 1 16,0-1-16,-42 0 0,21 0 16,-22 0-16,1 0 0,-22 1 0,22-1 15,-21 0-15,-1 0 0,-21 0 16,22-21-16,-1 0 0,1 0 0,-1 0 15,1 0-15,21 0 0,-22 0 0,22 0 16,21 0-16,-22-21 0,22 21 0,0-21 16,0 21-16,21-21 0,0 0 15,0-1 1</inkml:trace>
  <inkml:trace contextRef="#ctx0" brushRef="#br0" timeOffset="146674.26">17441 3027 0,'0'0'0,"-21"0"0,0 0 16,0 0-16,0 0 0,-1 0 16,1 0-16,0 0 15,0 0-15,0 0 0,0 0 16,21 21-16,-22-21 0,22 21 16,-21-21-1,42 0 1,1 0-16,-1 0 0,0 0 15,21 0-15,1-21 0,-1 21 0,0 0 16,-21-21-16,22 21 0,-1-21 16,0 21-16,1 0 0,-22 0 0,21 0 15,-21 0-15,1 0 0,-1 0 16</inkml:trace>
  <inkml:trace contextRef="#ctx0" brushRef="#br0" timeOffset="147006.07">17568 4064 0,'0'0'0,"21"0"16,1 0-16,-1 0 15,0-21-15,0 0 0,0 21 0,0-21 16,1 21-16,-1-22 15,0 1-15,0 0 0,0 21 0,0-21 16,1 0-16</inkml:trace>
  <inkml:trace contextRef="#ctx0" brushRef="#br0" timeOffset="147390.82">18161 3217 0,'-21'0'15,"21"-21"1,0 0 15,21 21-31,0 0 0,0 0 0,22-21 16,-22 21-16,0-21 0,21 21 0,-21 0 15,22 0-15,-22 0 0,0 0 0,0 0 16,0 0-16,1 0 0</inkml:trace>
  <inkml:trace contextRef="#ctx0" brushRef="#br0" timeOffset="147670.54">18097 3958 0,'0'0'15,"22"0"1,-1 0-16,0 0 15,0 0-15,0 0 0,0 0 0,22-21 16,-22 21-16,21-21 0,-21 21 0,1-21 16,20 21-16,-21-21 0,0 21 15,0 0-15,1-22 0</inkml:trace>
  <inkml:trace contextRef="#ctx0" brushRef="#br0" timeOffset="148106.29">17399 4022 0,'-42'0'15,"20"0"1,22 21-16,22-21 31,-1-21-15,0 21-16,21-21 0,1 21 0,-1-22 16,0 1-16,1 21 0,-1 0 0,0-21 15,1 21-15,-1 0 0,-21-21 16,21 21-16,1 0 0</inkml:trace>
  <inkml:trace contextRef="#ctx0" brushRef="#br0" timeOffset="186466.57">3048 6414 0,'0'0'0,"-148"275"16,105-191-16,1-20 15,-21-1-15,20 1 0,1-1 16,-22 22-16,1-21 0,-1-22 0,1 21 16,21 1-16,-22-22 0,22 1 15,-22-22-15,22 21 0</inkml:trace>
  <inkml:trace contextRef="#ctx0" brushRef="#br0" timeOffset="187886.26">1291 10583 0,'0'-21'15,"0"0"1,0 0-16,21 21 16,0-21-16,1 0 15,-1 21-15,-21-22 0,21 22 0,0-21 16,0 0-16,-21 0 0,21 21 15,1-21-15,-22 0 0,21-1 0,0 1 16,0 0-16,-21 0 16,0 0-16,0 0 31,-21 21-15,0 0-1,0 0-15,-1 21 0,1 0 16,0-21-16,-21 21 0,21 21 0,-22-20 15,22 20-15,-21 0 0,21 1 16,-22-1-16,22 21 0,-21-20 16,21 20-16,-1-20 0,1-1 15,0 21-15,21-20 0,0-1 0,0 0 16,0 22-16,0-22 0,0 1 16,0-1-16,0 0 0,21 1 0,0-1 15,1-21-15,20 0 0,-21 22 16,0-22-16,22 0 0,-22-21 0,21 21 15,-21-21-15,22 0 0,-22 0 16,21 0-16,-21 0 0,22 0 0,-22-21 16,0 0-16,21 0 0,-21-1 15,1 1-15,-1-21 0,0 21 16,0-22-16,-21 22 0,0 0 0,0-21 16,0 21-16,0-1 15,-21 1-15,0 21 0,-22 0 0,22 0 16,0 0-16,-21 0 0,-1 0 15,1 0-15,21 0 0,-21 0 0,-1 21 16,1 1-16,21-1 0,-22 0 16,22 0-16,0 0 0,0 0 0,0 1 15,21-1-15,0 0 0,-21 0 16,21 0-16,0 0 0,0 1 16,0-1-16,21-21 15,-21 21 1,21-21-16,0 0 0,0 0 15,0 0-15,1 0 0,-1-21 16,-21 0-16,42 21 0</inkml:trace>
  <inkml:trace contextRef="#ctx0" brushRef="#br0" timeOffset="188138.12">1778 11134 0,'0'0'0,"21"-21"16,-21-1 109,0 1-125</inkml:trace>
  <inkml:trace contextRef="#ctx0" brushRef="#br0" timeOffset="189042.6">3323 10774 0,'0'0'0,"-21"-21"0,21-22 16,0 22-1,-21 0-15,21 0 0,-21 0 0,21 0 16,0-1-16,0 1 0,0 0 16,0 0-16,-22 21 0,1 21 31,21 0-31,0 22 0,-21-1 16,21-21-16,0 21 0,0 1 0,-21 20 15,0-20-15,21-1 0,-21 0 16,21 1-16,-22-1 0,22-21 0,0 21 15,0 1-15,-21-22 0,21 0 16,0 0-16,0 0 0,0 1 0,0-44 47,0 1-47,0 0 0,21 0 0,1 0 16,-22 0-16,21-1 0,0 1 15,0 0-15,-21 0 0,21 0 0,0 21 16,1-21-16,-1 21 0,0 0 15,0 0-15,0 0 0,0 0 16,1 21-16,-1 0 0,0 0 16,-21 0-16,21 0 0,-21 22 15,21-22-15,-21 0 0,21 0 0,-21 0 16,22 1-16,-1-1 0,0 0 0,-21 0 16,21-21-16,0 0 15,0 0-15,1 0 0,-1 0 0,21 0 16,-21 0-16,0-21 0,1 0 0,20 0 15,-21-1-15,0-20 0,0 21 16,1 0-16,-22-22 0,0 1 0,0 21 16,0-21-16,0-1 0,0 1 0,0 0 15,0-1-15,-22 22 0,22-21 16,-21 21-16,0-1 0,21 1 0,0 0 16,-21 21-16,0 0 15,0 0-15,-1 21 16,22 0-16,0 1 15,0-1 1,0 0-16,22-21 16,-1 0-16,0 0 0,0 0 15,0 0-15</inkml:trace>
  <inkml:trace contextRef="#ctx0" brushRef="#br0" timeOffset="189557.82">4445 10351 0,'0'0'0,"0"-22"0,0-62 16,21 63-16,-21-1 0,0 44 31,0-1-15,0 21-16,0-21 0,0 22 15,-21-1-15,21 21 0,0-20 0,-21-1 16,0 22-16,21-22 0,0 0 15,-22 22-15,1-22 0,0 0 0,21 1 16,-21-1-16,21-21 0,0 22 0,0-22 16,0 0-16,-21 0 0,21 0 15,0-42 32,0 0-47,0-21 0,21 20 16,0 1-16,0-21 0,0 21 15,1-22-15,-1 22 0,21-21 0,-21 21 16,0 0-16,22-1 0,-22 1 0,0 21 16,21 0-16,-20 0 0,-1 0 15,21 0-15,-21 0 0,0 0 0,-21 21 16,22 1-16,-22 20 0,21-21 0,-21 0 16,0 0-16,0 1 0,0 20 15,0-21-15,-21 0 0,-1 0 0,1 1 16,21-1-16,-21 0 0,0 21 15,21-21-15,-21-21 16,0 22-16,-1-22 16,22-22 15,22 22-31,-1-21 0</inkml:trace>
  <inkml:trace contextRef="#ctx0" brushRef="#br0" timeOffset="189938.61">4995 10943 0,'0'21'0,"21"-21"16,1 0-1,-1-21-15,0 0 0,0 21 16,0-21-16,0 0 0,1 21 0,-1-21 15,0-1-15,0 1 0,-21 0 0,21 0 16,-21 0-16,0 0 16,0-1-16,-21 22 15,0 0-15,0 0 0,0 0 16,-1 22-16,1-1 0,0 0 16,0 0-16,0 0 0,21 0 15,-21 1-15,-1-1 0,22 0 0,-21 0 16,21 0-16,0 0 0,0 1 0,0-1 15,0 0-15,21 0 16,1-21-16,-1 21 0,0-21 16,21 0-16,-21 0 0,1 0 0,-1 0 15,21 0-15,-21 0 0,22-21 16,-22 21-16,21-21 0,-21 21 0</inkml:trace>
  <inkml:trace contextRef="#ctx0" brushRef="#br0" timeOffset="190414.28">5651 10753 0,'0'0'0,"-21"0"47,21 21-47,-21-21 0,21 21 0,-21 0 16,21 0-16,0 1 0,0-1 15,0 0-15,0 0 0,0 0 16,0 0-16,0 1 0,0-1 15,-21 0-15,21 0 16,0 0 0,0-42 31,0 0-47,0 0 15,0 0-15,0-1 0,0 1 0,0 0 16,0 0-16,0 0 0,21-22 15,0 22-15,0 0 0,0 0 0,1 0 16,-1 0-16,21-1 0,-21 1 0,22 0 16,-22 21-16,21 0 0,0 0 15,1 0-15,-22 0 0,21 0 0,-21 21 16,22 0-16,-22 1 0,0-1 0,-21 0 16,0 0-16,21 21 0,-21-20 15,0 20-15,0-21 0,0 0 16,-21 22-16,0-22 0,21 21 0,-21-21 15,0 0-15,-1 1 0,1-1 0,21 0 16,0 0-16,-21 0 0,0-21 16,21 21-1</inkml:trace>
  <inkml:trace contextRef="#ctx0" brushRef="#br0" timeOffset="204117.79">16722 6668 0,'-22'0'16,"22"-22"31,0 1-47,0 0 0,0 0 15,0 0-15,0 0 0,0-1 16,0 1-16,0-21 0,22 21 0,-1 0 16,0-1-16,0 1 0,0 21 15,0-21-15,1 0 0,-1 21 0,21 0 16,-21 0-16,22 0 0,-1 0 0,-21 0 15,21 0-15,1 21 0,-22 0 0,21 0 16,-21 1-16,1-1 0,20 21 16,-42 0-16,21-20 0,-21 20 0,0-21 15,0 21-15,0 1 0,0-22 0,0 21 16,0-21-16,-21 1 0,0-1 16,0 0-16,21 0 0,-22 0 0,1 0 15,0-21-15,21 22 0,-21-22 16,21-22 15,0 1-31,21 0 0,-21 0 16,21 0-16,0 0 0,22-22 0,-22 22 15,0-21-15,21 21 0,1-22 0,-22 1 16,21 21-16,1 0 0,-1-22 16,0 22-16,1 0 0,-1 0 0,-21 21 15,21 0-15,-20 0 0,20 0 0,-21 0 16,0 0-16,0 21 0,-21 0 15,0 21-15,22-20 0,-22-1 0,0 21 16,0-21-16,0 22 0,0-22 16,0 21-16,0-21 0,-22 22 0,22-22 15,-21 0-15,0 0 0,0 0 0,21 0 16,0 1-16,-21-1 0,0 0 16,42-21 15,0-21-16,0 0-15</inkml:trace>
  <inkml:trace contextRef="#ctx0" brushRef="#br0" timeOffset="204838.21">18330 6562 0,'0'0'0,"21"-21"0,-21-1 0,0 1 15,-21 21 1,0 0-1,0 21-15,0-21 0,0 22 0,-1-1 16,1 21-16,0-21 0,21 0 0,-21 1 16,0 20-16,0-21 0,21 0 0,0 0 15,0 1-15,0 20 0,0-21 0,0 0 16,0 0 0,0 1-16,21-22 15,0 0-15,0 0 0,0 0 16,0 0-16,1 0 0,-1 0 0,-21-22 15,0 1-15,21 21 0,-21-21 0,0 0 16,21 0-16,-21 0 0,0-1 0,0 1 16,0 0-16,0-21 0,0 21 15,0-1-15,0-20 0,0 21 0,0 0 16,21 0-16,0-1 0,1 1 0,-1 0 16,0 0-16,0 21 0,0 0 0,22-21 15,-22 21-15,0 0 0,21 0 16,-21 0-16,1 21 0,-1 0 0,0 0 15,0 0-15,0 1 0,0-1 16,1 0-16,-22 21 0,21-21 0,-21 1 16,0-1-16,0 21 0,0-21 0,0 0 15,0 1-15,0-1 0,-21 0 16,21 0-16,-22-21 0,1 21 0,0 0 16,0-21-1,21-21 1,0 0-16,0 0 15,21 0-15,-21-22 16,21 22-16,0 0 0,1-21 0,-1-1 16,0 22-16,0-21 0,0 0 15,0 20-15,1-20 0,-1 21 0,21 0 16,-21 0-16,0 21 0,22 0 0,-22 0 16,21 0-16,1 0 0,-22 0 15,21 21-15,-21 0 0,22 21 0,-22-21 16,0 22-16,-21-22 0,0 21 0,0 1 15,0-22-15,0 21 0,0-21 0,0 0 16,-21 22-16,0-22 0,21 0 0,-22 0 16,1 0-16,0 1 0,0-22 0,21 21 15,-21-21 1,21 21-16,-21-21 0,21-21 16,21 21-1,0-21-15</inkml:trace>
  <inkml:trace contextRef="#ctx0" brushRef="#br0" timeOffset="205609.79">21018 6392 0,'-21'0'0,"21"-21"15,0 0 1,0 0 0,0 0-16,0 0 15,-21 21-15,21-22 16,-21 22-16,0 0 16,0 0-16,-1 0 0,1 0 15,0 0-15,-21 0 0,21 22 0,-1-1 16,1-21-16,0 21 0,21 0 0,0 0 15,-21 22-15,21-22 0,0 0 16,0 0-16,0 21 0,0-20 0,21-1 16,0 21-16,0-21 0,1 0 0,-1 1 15,21 20-15,-21-21 0,0 0 0,1 0 16,-1 1-16,0-1 0,0 0 16,-21 0-16,0 0 0,0 0 0,0 1 15,-21-1-15,0-21 0,0 0 16,-22 21-16,1-21 0,0 0 15,-1 0-15,1 0 0,-22 0 0,22 0 16,0 0-16,-22 0 0,22-21 0,21 0 16,-22-1-16,22 1 0,0 0 15,0 0-15,0 0 0,21 0 0,-21-1 16,21 1-16,0-21 0,0 21 0,0 0 16,21-1-16,0 1 0,0 0 0,0 0 15,0 0-15,22 21 0,-1-21 16,0-1-16,1 22 0,-1 0 0</inkml:trace>
  <inkml:trace contextRef="#ctx0" brushRef="#br0" timeOffset="205870.64">21421 6265 0,'0'0'0,"21"0"0,-21-84 16,0 63-1,-21 42 16,21 0-31,0 21 0,0-21 0,-22 22 16,22 20-16,-21-20 0,21-1 0,-21 21 16,21-20-16,-21 20 0,0-20 15,21-1-15,0 0 0,-21 1 0,21-1 16,-22-21-16,22 0 0,0 22 0,0-22 16,0 0-16,22-21 31,-1 0-31,0 0 15,-21-21-15</inkml:trace>
  <inkml:trace contextRef="#ctx0" brushRef="#br0" timeOffset="206046.54">21167 6668 0,'0'0'15,"-22"0"-15,1 0 0,21 21 0,21-21 47,1 0-47,-1 0 0,21 0 0,-21 0 16,22 0-16,-22 0 0,21 0 0,0 0 15,1 0-15,-1 0 0,-21 0 0</inkml:trace>
  <inkml:trace contextRef="#ctx0" brushRef="#br0" timeOffset="206582.34">21929 6752 0,'21'0'15,"-21"-21"1,21 21-16,-21-21 0,21 21 16,-21-21-16,0 0 0,0-1 15,0 1-15,0 0 16,0 0-16,0 0 0,0 0 15,-21 21-15,0 0 0,0 0 16,-1 21-16,1 0 16,0 0-16,0 0 0,21 0 0,-21 1 15,0 20-15,-1-21 0,1 21 0,0-20 16,21-1-16,0 21 0,-21-21 0,21 0 16,0 1-16,0-1 15,0 0-15,21-21 16,0 0-16,0 0 15,1 0-15,-1 0 0,0 0 0,0-21 16,0 0-16,0 21 0,1-22 0,-1 1 16,-21 0-16,21 0 0,0 0 0,-21 0 15,0-22-15,21 22 0,0 0 16,-21-21-16,22 20 0,-22 1 0,0 0 16,0 42-1,0 0-15,0 1 16,0-1-16,0 0 0,0 0 15,-22 0-15,22 0 0,-21 22 16,21-22-16,0 0 0,0 0 0,0 0 16,0 1-16,0-1 0,0 0 15,0 0-15,21-21 0,1 0 16,-1 0-16,0 0 0,0 0 16,0 0-16,0 0 0,1 0 0,-1-21 15</inkml:trace>
  <inkml:trace contextRef="#ctx0" brushRef="#br0" timeOffset="207442.62">22542 6414 0,'0'0'0,"0"-127"15,0 84-15,0 1 16,0 21-16,0 0 0,0-1 0,0 44 31,0 20-15,0-21-16,-21 21 0,0 1 0,21-1 15,-21 0-15,0 22 0,0-22 0,-1 22 16,1-22-16,0 0 0,0 1 0,0-1 16,0 0-16,21 1 0,0-22 0,-22 0 15,22 21-15,0-20 16,0-1-16,0 0 0,22-21 16,-1 0-1,0 0-15,0 0 0,0 0 0,0 0 16,22 0-16,-22-21 0,0 0 0,0 21 15,0-22-15,1 1 0,20 0 16,-21 0-16,-21 0 0,21 0 0,0-1 16,1 1-16,-22 0 0,0 42 31,0 0-31,0 1 16,0-1-16,0 0 0,0 0 15,0 0-15,0 0 0,0 1 0,0-1 16,21-21-16,0 21 15,0-21-15,0 0 0,0 0 16,1 0-16,-1 0 0,0 0 16,0 0-16,0 0 0,0-21 15,1 21-15,-1-21 0,21-1 0,-21 1 16,0 0-16,1 0 0,-1 0 0,0 0 16,0-1-16,0-20 0,0 21 0,-21 0 15,22 0-15,-1-1 0,0 1 16,-21 0-16,21 21 15,-21 21 1,0 0 0,0 1-1,0-44 32,0 1-31,0 0-16,0 0 15,-21 21 17,0 0-32,21 21 0,-21-21 15,-1 21-15,1 22 0,0-22 0,21 0 16,-21 0-16,0 21 0,0-20 0,-1-1 16,22 0-16,0 0 0,0 0 15,0 0-15,0 1 0,0-1 16,0 0-16,22-21 0,-1 0 15,0 0-15,0 0 0,0 0 16,0 0-16,1 0 0,-1 0 0,0 0 16,0 0-16,0-21 0,0 21 0,-21-21 15,22 21-15,-1-22 0,-21 1 0,0 0 16,21 0-16,0 0 0,-21 0 16</inkml:trace>
  <inkml:trace contextRef="#ctx0" brushRef="#br0" timeOffset="207642.3">23347 6308 0,'-21'0'16,"-1"-21"-16,1 21 62,21 21-62,-21-21 16,0 0 0</inkml:trace>
  <inkml:trace contextRef="#ctx0" brushRef="#br0" timeOffset="207810.22">22415 6541 0,'0'0'0,"22"0"32,-1 0-17,0 0-15,21-22 0,-21 22 0,1-21 16,20 21-16,-21 0 0</inkml:trace>
  <inkml:trace contextRef="#ctx0" brushRef="#br0" timeOffset="208334.92">23770 6625 0,'0'0'0,"0"-21"0,-21 0 15,21 0-15,0 0 16,-21 21 0,0 21-1,-1 0 1,22 0-16,0 0 0,-21 0 15,21 1-15,-21-1 0,0 21 0,21-21 16,0 0-16,-21 1 0,0-22 16,21 21-16,-22 0 0,22 0 15,-21-21 1,21-21 0,0 0-1,0 0-15,21-1 0,1 1 16,-22 0-16,21 21 0,0-42 15,0 21-15,0-1 0,0 1 0,1 0 16,20 0-16,-21 0 0,0 0 0,0-1 16,1 22-16,-1 0 0,21 0 0,-21 0 15,0 0-15,1 0 16,-1 0-16,0 22 0,-21-1 16,0 0-16,21 0 0,-21 0 0,21 0 15,-21 1-15</inkml:trace>
  <inkml:trace contextRef="#ctx0" brushRef="#br0" timeOffset="208609.76">23961 6837 0,'-22'0'15,"22"-21"-15,0 0 16,22-1-16,-22 1 16,21 0-16,0 0 0,21 0 0,-21 0 15,1-1-15,20 1 0,-21-21 0,21 21 16,-20 0-16,-1-1 0,21 22 15,-21 0-15,0 0 0,1 0 16,-1 0-16,0 0 0,0 22 0,-21 20 16,0-21-16,0 0 0,0 0 15,0 22-15,0-22 0,0 0 0,-21 0 16,0 0-16,0 1 0,21-1 16,-22 0-16,1 0 0,21 0 0,-21-21 15,21 21-15</inkml:trace>
  <inkml:trace contextRef="#ctx0" brushRef="#br0" timeOffset="208974.55">24490 6731 0,'-21'0'15,"42"0"1,0-21-16,21 21 0,-21 0 16,1 0-16,20 0 0,-21 0 15,21-21-15,-20 21 0,-1 0 0,0 0 16,0-21-16,-21-1 0,0 1 16,0 0-1,-21 21-15,0 0 16,0 0-16,-22 0 0,22 0 0,-21 0 15,21 21-15,-22 0 0,22-21 0,-21 22 16,21-1-16,-1 0 0,1 0 0,0 0 16,21 0-16,0 1 0,0-1 15,0 0-15,0 0 0,0 0 16,21 0-16,0-21 0,1 0 0,-1 22 16,0-22-16,21 0 0,-21 0 0,22 0 15,-22 0-15,21 0 0,-21 0 0,22 0 16</inkml:trace>
  <inkml:trace contextRef="#ctx0" brushRef="#br0" timeOffset="209627.18">25040 6604 0,'0'0'0,"21"-21"16,-21 0-16,0 42 31,-21 0-31,21 0 0,-21-21 0,21 43 16,-21-22-16,0 0 0,21 0 15,-22 0-15,22 0 0,0 1 0,-21-1 16,21 0-16,0 0 0,-21-21 0,21 21 16,0 0-16,0-42 62,0 0-62,0 0 0,0 0 16,0 0-16,21-1 0,0 1 15,1 0-15,-1 0 0,0 0 0,0-22 16,0 22-16,0 0 0,22 0 0,-22 0 16,0 21-16,0 0 0,22 0 0,-22 0 15,0 0-15,0 0 0,0 0 16,0 42-16,-21-21 0,0 0 0,0 1 16,0-1-16,0 0 0,0 21 0,0-21 15,0 1-15,0-1 0,0 0 16,0 0-16,0 0 15,-21 0-15,0-21 0,0 0 16,21 22-16,-21-22 16,21-22-1,0 1-15,0 0 16,21 0-16,-21 0 16,21 0-16,0-1 0,0 1 0,22-21 15,-22 21-15,21 0 0,-21-22 0,22 22 16,-22 0-16,21 0 0,-21 0 15,1-1-15,20 22 0,-21 0 0,0 22 16,-21-1-16,0 0 16,0 0-16,0 0 0,0 0 0,0 22 15,0-22-15,0 0 0,-21 0 0,0 22 16,0-22-16,21 0 0,-21 0 16,-1-21-16,22 21 0,-21 0 0,21 1 15,-21-22 1</inkml:trace>
  <inkml:trace contextRef="#ctx0" brushRef="#br0" timeOffset="210149.89">25929 6138 0,'0'0'0,"-21"0"16,0 22-16,0-1 16,21 0-16,-22 21 0,22-21 15,0 22-15,0-1 0,0 0 0,0 1 16,0-1-16,0 0 16,-21 1-16,21-1 0,0 0 0,0-20 15,-21 20-15,21-21 0,0 0 0,0 0 16,0 1-16,0-1 0,0 0 0,-21 0 15,0 0 1,21-42 15,0 0-31,0 0 16,0 0-16,21-1 0,-21 1 16,21 0-16,0 0 0,0 0 0,1 0 15,20-1-15,-21 22 0,0-21 0,0 21 16,22 0-16,-22 0 0,0 0 15,0 0-15,0 0 0,-21 21 16,0 1-16,0-1 16,0 0-16,0 0 0,0 0 0,-21 0 15,21 1-15,-21-1 0,0-21 0,0 21 16,0 0-16,-1-21 0,-20 0 16,21 21-16,0-21 0,0 0 0,-1 0 15,1 0-15,21 21 0,-21-21 16,21-21 15,21 21-31,0-21 0,1 0 16</inkml:trace>
  <inkml:trace contextRef="#ctx0" brushRef="#br0" timeOffset="210446.19">26247 6731 0,'0'0'0,"21"-21"0,0 21 0,0 0 16,-21-21-16,21 0 0,0-1 16,-21 1-16,0 0 15,0 0-15,-21 21 32,0 0-32,0 0 0,0 21 15,0 0-15,-1 0 0,1 1 16,0-1-16,0 0 0,0 0 0,21 0 15,-21 0-15,21 1 0,-22-1 0,22 0 16,0 0-16,0 0 16,0 0-16,22-21 15,-1 0-15,0 0 0,0 0 16,0 0-16,0 0 0,1 0 0,-1 0 16,0 0-16</inkml:trace>
  <inkml:trace contextRef="#ctx0" brushRef="#br0" timeOffset="210818.51">26479 6731 0,'0'0'0,"0"-21"0,0 0 15,0 0-15,22-1 16,-1 1 0,0 21-16,0 0 0,0 0 15,0 0-15,1 0 16,-1 0-16,0 0 15,-21 21-15,0 1 0,0-1 16,0 0-16,0 0 0,0 0 16,0 0-16,0 1 0,-21-22 15,0 21-15,21 0 0,0 0 0,-22-21 16,22 21-16,-21-21 0,0 21 16,21-42 30,0 0-46,21 21 0,0-21 16,1 0-16,-1 0 0,0-1 16,-21 1-16,21 0 0,0 0 15,0 21-15,1-21 0,-1 0 0,0 21 16,0-22-16,0 22 0,0 0 0</inkml:trace>
  <inkml:trace contextRef="#ctx0" brushRef="#br0" timeOffset="211227.03">27093 6668 0,'0'0'0,"21"-22"16,1 22-16,-22-21 16,-22 21-1,1 0 1,0 0-16,0 0 0,0 21 15,-22-21-15,22 22 0,0-22 16,0 21-16,0 0 0,21 0 16,-21-21-16,21 21 0,0 0 15,0 1-15,21-1 16,0-21-16,0 0 16,0 21-16,0-21 0,1 0 0,-1 21 15,0-21-15,0 0 0,0 21 16,0-21-16,1 21 0,-22 1 15,-22-1 1,1-21 0,0 0-16,0 0 0,0 0 15,0 0-15,-1 0 0,1 0 0,0 21 16,0-21-16,0 0 0,0 0 0,-1 0 16</inkml:trace>
  <inkml:trace contextRef="#ctx0" brushRef="#br0" timeOffset="-116901.31">7747 10266 0,'0'0'0,"0"-21"0,0 0 16,0-1-16,0 1 0,0 0 15,-21 0-15,21 0 0,0 0 16,0 42 15,0 0-31,0 0 16,0 0-16,0 22 0,0-22 0,0 42 16,0-20-16,-21-1 0,21 21 15,0-20-15,0 20 0,0-20 0,-22-1 16,22 21-16,-21-20 0,0-1 0,21 0 15,-21 1-15,21-1 0,-21 0 16,0 1-16,21-22 0,0 21 16,-22-21-16,1 22 0,21-22 0,-21 0 15,21 0-15,0 0 0,0 1 16,-21-22-16,21 21 0,-21-42 31,21-1-31,0 1 0</inkml:trace>
  <inkml:trace contextRef="#ctx0" brushRef="#br0" timeOffset="-116026.42">7112 10922 0,'0'0'0,"-21"0"0,0 0 16,42-21 15,0 21-31,0-21 0,21 21 15,1-21-15,-1 21 0,0-22 16,22 22-16,-1-21 0,1 0 0,-1 0 16,1 0-16,21 0 0,-22-1 0,1-20 15,-1 21-15,1 0 0,-22-22 16,21 1-16,-41 21 0,20-21 0,-21 20 16,0-20-16,-21 21 0,0-21 15,0 20-15,0 1 0,0 0 16,0 0-16,0 0 0,0 0 15,0 42 1,-21 0 0,21 0-16,-21 0 0,0 22 15,21-22-15,0 21 0,-21 0 0,21 1 16,-22 20-16,1-20 0,21-1 0,-21 0 16,21 1-16,-21-1 0,0 0 15,21 1-15,0-22 0,-21 21 0,21-21 16,-22 0-16,22 1 0,-21-1 15,21 0-15,0 0 0,0-42 32,0 0-17,21 0-15,1-1 0,-1 1 16,0 0-16,0-21 0,0 21 16,0-1-16,1-20 0,-1 21 0,21 0 15,-21 0-15,0-1 0,22 1 0,-22 0 16,0 21-16,0 0 0,0 0 0,1 0 15,-1 0-15,0 21 16,-21 0-16,0 1 0,0-1 16,0 0-16,0 0 0,0 0 0,0 0 15,0 1-15,0-1 0,0 0 16,-21 0-16,21 0 0,0 0 16,-21 1-16,21-1 0,21-21 31,0 0-31,0 0 0,0 0 0,0 0 15,1 0-15,-1-21 0,21-1 16,-21 1-16,0 21 0,22-21 0,-22 0 16,0 0-16,21 0 0,-20-22 0,-1 22 15,0 0-15,-21 0 0,0 0 16,0-1-16,-21 22 16,0 0-16,-1 0 15,1 0-15,0 0 0,0 0 16,0 22-16,0-1 0,-1 0 15,1-21-15,0 21 0,21 0 0,0 0 16,0 1-16,-21-1 0,21 0 16,0 0-16,0 0 0,21-21 0,0 21 15,0-21-15,1 0 0,-1 0 16,0 22-16,0-22 0,0 0 0,22 0 16,-22 0-16,0 0 0,21 0 0,1 0 15,-1-22-15,0 1 0,1 21 16</inkml:trace>
  <inkml:trace contextRef="#ctx0" brushRef="#br0" timeOffset="-115723.21">9885 10393 0,'0'0'0,"0"-42"16,0 20-16,-21 22 0,-1 0 0,1 0 15,0 0-15,0 0 0,0 22 16,0-1-16,-1 0 0,1 21 16,21-21-16,-21 22 0,0-1 15,21-21-15,0 22 0,-21-1 0,0-21 16,21 21-16,-22 1 0,22-22 16,-21 21-16,21-21 0,0 1 0,0-1 15,0 0-15,0 0 0,0 0 16,21 0-16,1 1 0,-1-22 0,0 0 15,0 0-15,21 0 0,1 0 0,-22 0 16,21 0-16,1 0 0,20-22 0,-21 1 16,1 0-16</inkml:trace>
  <inkml:trace contextRef="#ctx0" brushRef="#br0" timeOffset="-115422.24">10456 10245 0,'0'0'0,"0"-43"0,-21-62 15,21 83-15,-21 1 16,21 0-16,-21 0 0,21 0 0,-21 21 31,21 21-31,0 0 0,-22 21 16,22-20-16,-21 20 0,21 0 0,0 1 16,0 20-16,-21-21 0,0 22 0,21-22 15,-21 1-15,21 20 0,0-21 16,-21 1-16,-1-1 0,22 0 0,-21-20 15,21 20-15,0-21 0,0 0 16,0 0-16,0 1 0,0-1 0,0 0 16,0 0-16,21-21 31,1 0-31,-1 0 0,0 0 0,0 0 16,0 0-16,0-21 0</inkml:trace>
  <inkml:trace contextRef="#ctx0" brushRef="#br0" timeOffset="-114246.8">10689 10732 0,'0'0'15,"21"0"-15,0-22 0,1 1 0,-1 0 16,0 21-16,0-21 0,0 0 0,-21 0 16,21-22-16,1 22 0,-22 0 0,0 0 15,0 0-15,0-1 16,0 1-16,-22 21 0,1 0 15,0 0-15,0 0 0,0 0 0,0 0 16,-1 21-16,1 1 0,-21-1 0,21 21 16,0-21-16,-1 22 0,1-1 15,0-21-15,0 21 0,0-20 0,21 20 16,0-21-16,-21 21 0,21-20 0,0-1 16,0 0-16,0 0 0,0 0 15,21-21-15,0 0 16,0 0-16,0 0 0,0 0 15,1 0-15,-1 0 0,0-21 0,0 0 16,0 21-16,0-21 0,1 0 0,-1-1 16,-21-20-16,21 21 0,0 0 0,0-22 15,-21 22-15,21-21 0,-21 21 16,22 0-16,-22-1 0,21 1 0,-21 0 16,0 42-1,0 0-15,0 1 16,0-1-16,0 0 0,0 0 15,0 0-15,0 0 0,0 1 0,0-1 16,0 0-16,0 0 0,0 0 16,0 0-16,0 1 0,0-1 15,21 0-15,0-21 0,0 0 0,0 21 16,1-21-16,-1 0 0,0 0 0,21 0 16,-21 0-16,22 0 0,-22 0 15,21-21-15,-21 0 0,22 21 0,-22-21 16,21-1-16,-21 1 0,1 0 0,-1 0 15,0 0-15,0-22 0,0 22 0,0 0 16,-21 0-16,0-21 0,0 20 16,0 1-16,0 0 15,-21 21 1,0 0-16,0 21 0,21 0 16,0 1-16,0-1 0,0 0 15,0 0-15,0 0 0,0 0 16,0 1-16,21-1 0,0-21 15,-21 21-15,0 0 0,21-21 0,1 21 16,-22 0-16,0 1 16,-22-22 15,1 0-31,0 0 16,0 0-16,0 0 0,0 0 15,-1 0-15,1 0 16,0 0-1,21 21 1,0 0-16,0 0 16,0 0-16,21-21 15,0 0-15,1 21 0,-1-21 0,0 0 16,0 0-16,21 0 0,-20 0 16,-1 0-16,0 0 0,21 0 0,-21 0 15,1-21-15,20 21 0,-21-21 0,0 21 16,0-21-16,1 0 0,-1 21 15,0-21-15,0-1 0,0 1 0,-21 0 16,21 0-16,1 0 0,-22 0 0,0-1 16,21 1-16,-21 0 0,0 0 15,0 0-15,0 0 0,-21 21 16,-1 0 0,1 0-16,0 21 15,21 0-15,0 0 0,0 0 16,0 0-16,0 1 0,0-1 15,21 0-15,0 0 0,1-21 0,-22 21 16,21 0-16,-21 1 0,21-22 0,-21 21 16,0 0-16,0 0 15,-21 0-15,0-21 16,-1 21-16,1-21 0,0 0 16,0 0-16,21 22 0,-21-22 15,0 0-15,-1 0 0,1 0 16,0 0-16,0 0 0,0 0 15,-22 0-15,22 0 0,0 0 0</inkml:trace>
  <inkml:trace contextRef="#ctx0" brushRef="#br0" timeOffset="-112994.84">2349 12679 0,'0'0'0,"22"0"0,-1 0 31,0 0-31,0-21 31,0 21-31,-21-21 16,0-1-16,0 1 0,0 0 15,0 0-15,-21 21 16,0-21-16,0 21 0,0-21 16,-1 21-16,1 0 0,0 0 0,0 0 15,-21 0-15,20 0 0,-20 0 16,21 21-16,-21 0 0,-1 0 0,22 0 16,0 0-16,-21 1 0,20 20 15,1-21-15,21 21 0,0-20 16,0 20-16,0-21 0,0 0 0,0 0 15,0 1-15,0-1 16,21-21-16,1 0 0,-1 0 16,21 0-16,-21-21 0,0 21 15,22-22-15,-22 1 0,21 0 0,1 0 16,-22 0-16,0 0 0,0-1 0,21 1 16,-42 0-16,22 0 0,-1 0 15,0 0-15,-21-1 0,0 44 47,0 20-31,0-21-16,0 21 0,0 1 0,0-1 15,21 22-15,-21-1 0,21 1 0,0-22 16,-21 21-16,22 1 16,-1 21-16,-21-22 0,21 1 0,0 20 15,-21-20-15,0 20 0,21-20 0,-21-1 16,21 1-16,-21-1 0,0 1 15,0-1-15,0 1 0,0-22 0,0 1 16,0-1-16,0 0 0,-21 1 0,0-1 16,0 0-16,-21-21 0,20 1 15,-20-1-15,0 0 0,-1 0 0,1-21 16,0 0-16,-22 0 0,22-21 16,0 0-16,20 0 0,-20-22 15,0 1-15,21 0 0,-1-22 0,1 1 16,21 20-16,-21-41 0,21 20 15,0 1-15,0-22 0,21 21 0,0-20 16,22 20-16,-22-20 0,21 20 0,1 1 16,20-1-16,-21 22 0,22-22 15,-22 22-15,22-22 0,-22 22 0,0 0 16,1-1-16,-1 1 0,-21 0 16,22-1-16,-22 22 0,0-21 0,0 21 15,0 0-15,-21-22 0,0 22 16,21 21-1,1 0-15</inkml:trace>
  <inkml:trace contextRef="#ctx0" brushRef="#br0" timeOffset="-112170.74">2900 12806 0,'21'0'15,"0"0"-15,0-21 31,0 0-31,1-1 0,-1 1 16,-21 0-16,21 0 0,0 21 16,-21-21-16,0 0 0,21-1 15,0 1-15,-21 0 16,0 42 15,-21-21-31,0 21 16,21 1-16,-21 20 0,21-21 15,0 0-15,-21 22 0,21-22 0,-21 21 16,21-21-16,-22 0 0,22 22 16,0-22-16,0 0 0,0 0 0,0 0 15,0 1-15,0-1 0,22 0 16,-1-21-16,0 0 0,0 0 16,0 0-16,0 0 0,1 0 15,-1 0-15,21 0 0,-21-21 0,22 0 16,-22-1-16,21 1 0,0 0 15,1 0-15,-1 0 0,0-22 0,1 1 16,-1 21-16,0-21 0,-20 20 0,20-20 16,-21 0-16,21 21 0,-42-1 15,22-20-15,-22 21 0,0 0 0,0-22 16,0 22-16,0 0 0,0 0 16,0 42 15,-22 0-31,22 0 0,-21 1 15,21-1-15,-21 0 0,0 21 16,21-21-16,0 22 0,0-22 0,-21 21 16,21-21-16,0 1 0,0 20 15,0-21-15,0 0 0,0 0 0,0 1 16,0-1-16,21 0 0,-21 0 0,21-21 16,0 0-16,-21 21 0,21-21 15,1 0-15,-1 0 0,0 0 0,0 0 16,0-21-16,0 0 0,1 21 0,-1-21 15,0 0-15,0-1 0,-21 1 16,21 0-16,0 0 0,1 0 0,-1 0 16,0-1-16,0 1 0,0 0 0,0 21 15,-21 21 17,0 0-32,0 1 0,-21-1 15,0 0-15,0 0 0,21 0 16,-21 22-16,21-22 0,0 0 0,0 0 15,0 0-15,0 0 0,0 1 16,0-44 31,0 1-47,0 0 0,0 0 16,0 0-16</inkml:trace>
  <inkml:trace contextRef="#ctx0" brushRef="#br0" timeOffset="-111942.87">3641 12573 0,'0'0'0,"-43"0"0,22 0 0,0 0 16,0 0-16,42 0 16,21-21-1,-21 21-15,22 0 0,-1 0 16,0 0-16,22 0 0,-22-21 15,1 21-15,-1 0 0,0 0 0,-21 0 16,22 0-16,-22 0 0,0 0 0,0 0 16,-21-21 15</inkml:trace>
  <inkml:trace contextRef="#ctx0" brushRef="#br0" timeOffset="-109234.55">5419 13081 0,'0'-21'32,"0"0"-32,0 0 0,21-1 15,0 1-15,21-21 0,-21 21 0,22-22 16,-1 1-16,0 0 0,1-1 0,20 1 16,-20-21-16,-1 20 0,0 1 15,-21 0-15,22-22 0,-22 22 0,0-1 16,0 1-16,-21 0 0,0 21 15,0-1-15,0 1 0,0 0 0,0 0 16,-21 21-16,0 0 0,0 0 16,-22 21-16,1 0 0,21 0 0,-21 1 15,-1-1-15,1 21 0,0 0 0,20 1 16,-20-1-16,0 0 0,21 1 16,-22 20-16,22 1 0,0-22 0,0 22 15,0-1-15,21-21 0,0 1 0,0-1 16,0 0-16,0 1 0,0-22 15,21 21-15,0-42 0,0 21 0,21 1 16,-20-22-16,20 0 0,0 0 0,1 0 16,-1 0-16,0 0 15,1-22-15,-22 1 0,21 21 0,0-21 16,1 0-16,-22 0 0,21 0 0,-21-22 16,1 22-16,-1 0 0,-21 0 0,0 0 15,21-1-15,-21 1 0,21 0 16,-21 42 15,0 0-31,0 1 16,0-1-16,0 0 0,0 0 0,0 21 15,0-20-15,0-1 0,0 0 0,0 0 16,0 0-16,21 0 0,-21 1 16,21-1-16,1-21 0,-1 0 0,0 21 15,0-21-15,0 0 0,0 0 16,1 0-16,-1 0 0,0 0 0,21 0 15,-21-21-15,1 0 0,-1 21 16,21-22-16,-42 1 0,21 0 0,0 0 16,-21-21-16,0 20 0,0 1 15,0 0-15,-21-21 0,0 21 0,21-22 16,-21 22-16,0-21 0,0 21 16,-1-1-16,1 22 0,0-21 0,0 21 15,0-21-15,0 21 0,-1 0 0,1 21 16,0 0-1,0 1-15,0-1 0,0 0 0,21 0 16,0 21-16,-22-20 0,22 20 0,0-21 16,0 21-16,0 1 0,0-22 15,0 21-15,0-21 0,22 1 0,-1 20 16,0-21-16,0 0 0,0 0 0,0-21 16,1 22-16,20-22 0,-21 0 0,21 21 15,-20-21-15,20 0 0,-21 0 16,21 0-16,1 0 0,-1 0 0,0 0 15,1-21-15,-1-1 0,0 22 0,1-21 16,-1 0-16,0 0 0,1 0 0,-22 0 16,21-1-16,-21 1 15,1 0-15,-22-21 0,0 21 0,21-1 16,-21 1-16,0 0 0,0 0 0,0 0 16,0 0-16,-21 21 0,-1 0 15,1 0-15,0 0 16,0 0-16,0 21 0,0-21 0,-1 21 15,1 0-15,0 0 0,0 0 0,0 1 16,0-1-16,21 0 0,-22 0 16,22 0-16,0 0 0,0 1 15,22-22 1,-1 0-16,0 0 0,0 0 0,0 0 16,22 0-16,-22 0 15,0 0-15,0-22 0,21 22 0,-20-21 16,-1 0-16,0 21 0,-21-21 0,21 21 15,0-21-15,-21 0 0,21 21 16,-21-22-16,0 1 16,0 42 15,22 1-31,-22-1 0,0 0 0,0 0 16,0 0-16,0 0 0,0 1 15,0-1-15,0 0 0,21 0 0,0 0 16,0 0-16,-21 1 0,21-22 15,0 21-15,22-21 0,-22 0 16,0 0-16,21 21 0,-20-21 16,20 0-16,0 0 0,1 0 0,-1 0 15,0-21-15,1 21 0,-1-21 0,0-1 16,1 22-16,-1-21 0,0 0 0,1 0 16,-22-21-16,0 20 0,0 1 15,0 0-15,-21 0 0,0 0 0,0-22 16,0 22-16,0 0 0,0 0 0,-21 0 15,0 21-15,0 0 0,0 0 16,-1 0-16,1 0 0,0 0 16,-21 21-16,21 0 0,-1-21 15,1 21-15,0 22 0,0-22 0,0 0 16,0 0-16,-1 0 0,22 0 0,-21 1 16,21-1-16,0 0 0,0 0 15,0 0-15,0 0 0,21-21 16,1 0-16,-1 0 0,0 0 15,21 0-15,-21 0 0,1 0 0,20 0 16,-21 0-16,0-21 0,22 0 0,-22 0 16,0 0-16,0 0 0,0-1 15,0-20-15,1 21 0,-22-21 0,21-1 16,0 1-16,-21 0 0,0-1 0,0 1 16,21 0-16,-21-1 0,21 1 15,-21-22-15,0 43 0,0-21 16,0 0-16,0 20 0,0 1 0,0 0 15,0 0-15,0 42 32,0 21-32,0-20 0,-21-1 0,21 21 15,-21 0-15,0 1 0,21-1 0,0 0 16,-21 1-16,21 20 0,-22-20 0,22-1 16,0-21-16,0 21 0,0 1 15,0-1-15,0-21 0,22 0 0,-1 1 16,0-1-16,0 0 0,0 0 15,0 0-15,1-21 0,-1 0 0,21 0 16,-21 0-16,22 0 0,-22 0 16,0 0-16,21 0 0,-21 0 0,1-21 15,20 0-15,-21 21 0,0-21 0,0 0 16,1-1-16,-1 1 0,0 0 0,-21 0 16,0 0-16,0 0 0,0-22 15,0 22-15,0 0 0,0 0 0,0 0 16,0-1-16,0 1 0,-21 21 15,0 0 1,-1 21-16,22 1 16,-21-1-16,21 0 0,-21 0 0,21 0 15,0 22-15,-21-22 0,21 0 16,0 0-16,0 0 0,0 0 16,0 1-16,21-22 0,0 21 0,0-21 15,1 0-15,-1 0 0,0 21 16,0-21-16,0 0 0,0 0 0,22 0 15,-22 0-15,21 0 0,1 0 0,-1-21 16,0 21-16,1-21 0,-1-1 0,0 22 16,1-21-16,-1 0 0,0 0 15,1 0-15,-22 21 0,21-21 16,-21-1-16,0 1 0,1 0 0,-1 0 0,-21 0 16,0 0-16,0-1 0,0 1 0,0 0 31,-21 21-31,-1 0 0,1 0 0,0 0 15,0 0-15,0 21 0,0-21 0,-22 21 16,22 1-16,0-1 0,0 0 0,-22-21 16,22 21-16,0 0 0,21 0 15,-21 1-15,21-1 0,-21 0 0,21 0 16,-21 0-16,21 0 0,0 1 16,21-22-16,0 0 15,0 0-15,0 0 0,0 0 16,1 0-16,-1 0 0,0-22 0,0 22 15,21-21-15,-20 21 0,-1-21 0,0 0 16,0 0-16,0 0 0,0-22 16,-21 22-16,22-21 0,-1-1 15,0 1-15,0 0 0,-21-1 0,21 1 16,-21 0-16,21-1 0,-21 1 0,0 0 16,22-22-16,-22 22 0,21 21 0,-21-22 15,0 1-15,0 21 0,0 0 16,0 0-16,0 42 15,0 0-15,0 0 16,0 21-16,-21 1 0,21-22 0,-22 21 16,22 22-16,0-22 0,0 0 15,0 1-15,0 20 0,0-20 16,0-1-16,0 0 0,0 1 0,0-1 16,0-21-16,0 21 0,22-20 0,-1 20 15,-21-21-15,21 0 0,0-21 16,0 21-16,0 1 0,1-22 0,-1 0 15,0 0-15,21 0 0,-21 0 0,22 0 16,-1-22-16,0 1 0</inkml:trace>
  <inkml:trace contextRef="#ctx0" brushRef="#br0" timeOffset="-108006.15">10943 12891 0,'21'0'0,"-42"0"0,63 0 16,-20 0-16,-1 0 0,0 0 0,0-22 15,0 22-15,0-21 0,1 0 0,-22 0 16,0 0-16,21 0 0,-21-1 0,0 1 15,0 0-15,0 0 0,0 0 16,0 0-16,0-1 0,-21 1 0,-1 0 16,1 0-16,0 0 0,-21 21 15,21 0-15,-22 0 0,1 0 0,0 0 16,-1 0-16,22 0 0,-21 21 16,21 0-16,-22 21 0,22-20 0,0 20 15,0 0-15,21 1 0,-21-1 0,21 0 16,0-21-16,0 22 0,0-1 0,0-21 15,0 0-15,21 1 0,0-1 16,0 0-16,0-21 0,22 0 0,-22 0 16,0 0-16,21 0 0,-21 0 0,22 0 15,-22-21-15,21 0 0,-21 21 0,1-22 16,20 1-16,-42-21 16,21 21-16,0 0 0,-21-22 0,21 22 15,-21-21-15,0-1 0,0 22 0,0-21 16,0 0-16,0 20 0,0 1 0,0 0 15,0 42 17,0 22-32,0-22 0,0 0 15,22 21-15,-22 1 0,0-22 0,21 21 16,-21-21-16,0 22 0,0-22 16,21 0-16,0 21 0,0-21 0,-21 1 15,21-22-15,1 21 0,-1-21 0,0 0 16,21 0-16,-21 0 0,1 0 15,20 0-15,-21-21 0,21-1 0,-20 22 16,-1-21-16,0 0 0,0-21 16,0 21-16,0-1 0,1-20 0,-1 0 15,-21-1-15,21 22 0,-21-21 0,0 0 16,21-1-16,-21 1 0,0 0 0,21-1 16,-21 1-16,0 0 0,0 20 15,0-20-15,0 21 0,0 0 0,0 0 16,0-1-16,-21 44 15,21-1-15,-21 0 0,0 21 0,21-21 16,-21 22-16,-1-1 0,22 0 16,-21 22-16,21-22 0,0 22 15,-21-22-15,21 22 0,-21-22 0,21 0 16,0 22-16,0-22 0,0-21 0,0 22 16,0-22-16,21 0 0,-21 0 0,21 0 15,0-21-15,1 0 0,20 0 16,-21 0-16,21 0 0,-20-21 0,20 21 15,-21-21-15,21-21 0,1 20 0,-1 1 16,-21-21-16,22 0 0,-22-1 0,21 1 16,-21-22-16,22 22 0,-22-21 15,0 20-15,0-20 0,0-1 0,-21 22 16,0-22-16,21 22 0,-21-21 0,0 20 16,0 1-16,0 0 0,0 20 15,0 1-15,0 42 16,0 1-16,-21 20 15,21-21-15,-21 43 0,0-22 0,0 0 16,21 22-16,-21-22 0,-1 22 0,22-22 16,0 0-16,0 22 0,-21-22 0,21 0 15,0 1-15,0-1 0,0-21 16,0 22-16,0-22 0,0 0 0,21 0 16,1 0-16,-1 0 0,0-21 15,0 0-15,0 0 0,0 0 0,1 0 16,20 0-16,0-21 0,-21 0 15</inkml:trace>
  <inkml:trace contextRef="#ctx0" brushRef="#br0" timeOffset="-107746.72">13335 12065 0,'0'-21'0,"0"42"0,0-63 0,0 21 16,0-1-16,0 44 31,-21-1-31,0 21 0,21 0 16,-22 1-16,22-1 0,0 22 0,-21-22 0,21 21 15,-21-20-15,0-1 0,21 22 0,-21-22 16,0 0-16,21 1 0,-22-1 16,1 0-16,0-21 0,0 22 15,0-22-15,21 21 0,-21-21 0,21 1 16,-22-22-16,22 21 0,22-21 15,-1-21-15</inkml:trace>
  <inkml:trace contextRef="#ctx0" brushRef="#br0" timeOffset="-107090.84">13525 12213 0,'0'0'0,"0"-21"0,0-85 16,0 85-16,0 42 15,0 0 1,0 1-16,0-1 0,0 21 0,0 0 16,-21 1-16,0-1 0,21 22 15,-21-22-15,0 0 0,21 1 0,-21-1 16,-1 0-16,1 1 0,0-1 0,21 0 16,-21-21-16,21 1 0,-21 20 0,21-21 15,0 0-15,21-21 31,0 0-31,-21-21 16,21 0-16,0 21 0,1-21 0,-22 0 16,21-22-16,0 22 0,0 0 0,-21 0 15,21 0-15,0-1 0,-21 1 16,0 0-16,22 21 0,-22 21 31,0 0-31,0 1 0,0-1 0,0 0 16,0 0-16,0 0 0,0 0 15,0 1-15,0-1 0,0 0 16,0 0-16,21-21 16,0 0-16,0 0 0,21 0 15,-20 0-15,-1 0 0,21 0 0,-21 0 16,0 0-16,22 0 0,-22-21 0,0 21 16,0-21-16,0 0 0,1-1 15,-1 1-15,0 0 0,0 0 0,-21 0 16,21 0-16,-21-1 0,0 1 0,0 0 15,0 0-15,0 0 0,-21 21 16,0 0-16,0 0 16,0 0-16,-1 0 0,1 21 15,21 0-15,-21 0 0,21 0 0,-21 1 16,21-1-16,0 0 0,0 0 16,0 0-16,0 0 0,0 1 15,0-1-15,21 0 0,0-21 16,0 0-16,1 0 15,-1 0-15,0 0 0,0 0 16,0 0-16,0 0 0,1 0 16,-22-21-16,0 0 0,21 21 0</inkml:trace>
  <inkml:trace contextRef="#ctx0" brushRef="#br0" timeOffset="-106866.97">13017 12488 0,'0'0'0,"-42"22"0,0-22 0,21 0 0,-1 0 15,1 0-15,42 0 16,1 0-16,20 0 0,-21 0 16,21 0-16,22 0 0,-22 0 15,22 0-15,-1 0 0,-20 0 0,20-22 16,1 22-16,-22 0 0,0-21 0,1 21 15,-22-21-15,0 21 0</inkml:trace>
  <inkml:trace contextRef="#ctx0" brushRef="#br0" timeOffset="-105878.37">4106 14161 0,'0'0'0,"-21"0"16,0 0-16,21-22 16,21 22-1,0-21-15,-21 0 16,21 21-16,1-21 0,-1 21 0,0-21 15,0 21-15,-21-21 0,21 21 16,-21-22 0,-21 22-1,0 0-15,0 0 0,0 0 16,-1 0-16,1 22 0,0-22 16,0 21-16,0 0 0,0 0 15,-1 0-15,22 0 0,-21 1 0,21-1 16,0 21-16,-21-21 0,21 0 15,0 1-15,0 20 0,0-21 0,21 0 16,0 0-16,1 1 0,20-1 16,-21 21-16,0-21 0,22 0 0,-22 1 15,21-1-15,-21-21 0,22 21 0,-22 0 16,0 0-16,0 0 0,0 1 16,-21-1-16,0 0 0,0 0 15,-21-21-15,0 21 0,0 0 0,0-21 16,-1 22-16,-20-22 0,21 0 0,-21 0 15,20 0-15,-20 0 16,21 0-16,0 0 0,0 0 0,-1 0 16,-20 0-16,21-22 0,0 1 15,0 0-15,-1 21 0,22-21 16,0 0-16,-21 0 0,21-1 16,0 1-16,0 0 15,0 0 1,0 0-16,21 21 0,-21-21 15,22 21-15</inkml:trace>
  <inkml:trace contextRef="#ctx0" brushRef="#br0" timeOffset="-105582.54">4974 13991 0,'0'0'0,"21"0"0,0-21 0,-21 42 47,0 0-47,-21 1 0,0-1 0,21 21 15,0-21-15,-21 22 0,0-22 16,21 21-16,-21 0 0,21 1 0,0-22 16,-22 21-16,22 1 0,-21-1 15,0 0-15,21-21 0,-21 22 16,21-22-16,0 21 0,0-21 0,-21 1 15,21-1-15,0 0 0,0 0 0,0-42 47,21 0-47</inkml:trace>
  <inkml:trace contextRef="#ctx0" brushRef="#br0" timeOffset="-105398.14">4720 14457 0,'0'0'0,"-21"0"0,21-21 31,21 0-15,0-1-16,0 22 0,1 0 0,20-21 15,-21 21-15,21 0 0,1-21 16,-22 0-16,21 21 0,-21 0 0,22 0 16,-22-21-16,0 21 0,0 0 0,0 0 15,1 0-15,-1 0 0,0 0 16</inkml:trace>
  <inkml:trace contextRef="#ctx0" brushRef="#br0" timeOffset="-104810.49">5461 14584 0,'0'0'0,"21"0"0,0-21 15,0 0-15,-21-1 0,0 1 16,22 21-16,-22-21 0,21 0 16,-21 0-16,0 0 0,0-1 0,0 1 15,0 0-15,0 0 0,0 0 16,0 0-16,-21 21 0,-22-22 16,22 22-1,0 0-15,21 22 0,-21-1 16,0 0-16,21 0 0,-22 0 0,1 22 15,21-22-15,0 21 0,-21-21 16,0 22-16,21-22 0,-21 0 0,21 0 16,0 0-16,0 0 0,0 1 0,21-22 31,0 0-31,0 0 16,0 0-16,1-22 0,-1 22 0,0-21 15,0 0-15,0 0 0,0 21 0,-21-21 16,22 0-16,-22-1 0,21 1 15,-21 0-15,0 0 0,0 0 16,0 0-16,0-1 0,0 1 0,0 42 31,0 1-15,0-1-16,21 0 0,-21 0 0,0 0 16,0 0-16,21 22 0,-21-22 0,0 0 15,0 0-15,0 0 0,21 1 16,0-1-16,1-21 15,-1 0-15,0 0 0,0 0 0,0 0 16,0 0-16,1 0 0,20 0 0,-21-21 16,0-1-16,0 22 0,22-21 15,-22 0-15,0 0 0,0-21 16,0 20-16,1 1 0,-1-21 0</inkml:trace>
  <inkml:trace contextRef="#ctx0" brushRef="#br0" timeOffset="-103998.95">6159 14224 0,'0'-42'16,"-42"211"-16,84-296 0,-42 64 0,0 20 0,0 22 0,0-21 15,0 21-15,0-1 0,0 1 0,0 0 16,0 42 15,0 0-31,0 1 0,0-1 0,0 21 16,-21-21-16,21 22 0,-21-1 0,21 0 16,-21 1-16,21-1 0,0 0 15,-21 1-15,21-1 0,0 0 16,0-21-16,0 22 0,0-22 0,0 0 15,0 0-15,0 0 0,21 1 16,0-22-16,0 0 0,0 0 16,1 0-16,-1 0 0,21-22 15,0 1-15,-42 0 0,22 21 16,-1-21-16,0 0 0,0 0 16,-21-1-16,0 1 0,21-21 0,-21 21 15,21 0-15,-21-1 0,0 1 0,0 0 16,0 0-16,0 0 0,0 42 31,0 0-31,0 0 16,0 0-16,0 1 0,0 20 0,0-21 15,0 0-15,0 0 0,22 22 0,-22-22 16,21 0-16,-21 0 0,21 0 16,0-21-16,-21 22 0,21-22 0,0 0 15,1 0-15,-1 0 0,0 0 0,0 0 16,0 0-16,0 0 0,22 0 0,-22-22 15,0 22-15,0-21 0,0 0 16,1 0-16,-1 0 0,0 0 16,0-22-16,0 22 0,0 0 0,1-21 0,-22 20 15,21 1-15,0 0 0,-21 0 16,21 0-16,-21 0 0,21 21 16,0 0-1,-21 21 1,0 0-16,22-42 62,-22 0-46,0-1 0,-22 22-1,1 0 1,21 22-16,-21-1 0,21 0 0,0 0 15,-21 0-15,0 0 0,21 22 16,-21-22-16,21 0 0,0 21 0,0-20 16,0-1-16,0 0 0,0 0 0,0 0 15,0 0-15,0 1 0,21-22 16,0 0-16,0 0 0,0 0 16,0 0-16,1 0 0,-1 0 0,0 0 15,21 0-15,-21-22 0,1 1 0,-1 0 16,0 0-16,0 0 15,0 0-15,-21-1 0</inkml:trace>
  <inkml:trace contextRef="#ctx0" brushRef="#br0" timeOffset="-103799.08">7175 14012 0,'0'0'15,"-21"0"-15,-21-21 16,21 21-16,0 0 15,-1 0-15,22 21 16,0 1 0,0-1 15,22-21-31</inkml:trace>
  <inkml:trace contextRef="#ctx0" brushRef="#br0" timeOffset="-103578.2">6286 14224 0,'0'0'0,"-21"0"0,-21 0 0,21 21 0,0-21 16,-1 0-16,1 0 15,21 21-15,21-21 16,1 0-16,20 0 0,-21 0 15,21 0-15,1 0 0,-1 0 16,0-21-16,1 21 0,-1 0 0,0 0 16,1-21-16,20 0 0,-20 21 0,-1 0 15,0-21-15,1 21 0</inkml:trace>
  <inkml:trace contextRef="#ctx0" brushRef="#br0" timeOffset="-102602.16">8467 14499 0,'0'0'15,"21"0"-15,-21-63 16,21 42-16,-21-1 0,0 1 0,0 0 0,0 0 16,0 0-16,0 0 0,0-1 15,0 1-15,-21 21 0,21-21 16,-21 21 0,21 21-16,0 0 0,0 1 15,-22 20-15,22-21 0,0 21 16,0 1-16,0-1 0,0-21 0,0 22 15,0-1-15,0-21 0,0 21 0,0-20 16,0-1-16,0 21 0,0-21 16,0 0-16,0 1 0,0-44 47,0 1-47,0 0 15,0 0-15,0 0 0,0 0 0,0-22 16,0 22-16,0-21 0,22-1 15,-1 1-15,0 0 0,0 21 16,0-22-16,22 1 0,-22 21 0,21 0 16,-21-1-16,22 1 0,-22 0 0,21 21 15,-21 0-15,22 0 0,-22 0 16,21 21-16,-21 0 0,0 1 0,1 20 16,-1-21-16,0 21 0,-21-20 0,0 20 15,21-21-15,-21 21 0,0-20 16,0 20-16,0-21 0,0 0 0,0 0 15,0 1-15,-21-1 0,21 0 16,0 0-16,-21-21 0,0 0 0,-1 0 16,1 0-1,21-21 1,0 0-16,0 0 0,0-1 16,21 1-16,1-21 0,-1 21 15,0-22-15,0 22 0,21-21 0,-20 0 16,-1 20-16,21 1 0,-21-21 0,0 21 15,22 21-15,-22-21 0,0 21 0,21 0 16,-20 0-16,-1 0 0,0 21 16,0 0-16,-21 0 0,21 0 0,-21 22 15,21-22-15,-21 21 0,0-21 0,0 22 16,0-1-16,0-21 0,0 21 16,-21-20-16,0-1 0,0 21 15,0-21-15,21 0 0,-21 1 16,21-1-16,21-21 31,0-21-31</inkml:trace>
  <inkml:trace contextRef="#ctx0" brushRef="#br0" timeOffset="-102246.35">9694 14605 0,'21'0'31,"1"-21"-31,-1 0 16,0 0-16,0 21 16,21-22-16,-20 1 0,-1 0 15,0 21-15,21-21 0,-21 0 0,1 0 16,20-1-16,-21 22 0,0-21 0,-21 0 16,0 0-16,21 21 0,-21-21 15,0 0-15,-21 21 16,0 0-16,0 0 0,-21 0 0,20 21 15,1-21-15,-21 21 0,21 21 0,-22-21 16,22 1-16,0 20 0,0 0 16,0-21-16,0 22 0,-1-22 0,22 21 15,-21-21-15,21 22 0,0-22 16,0 0-16,0 0 0,21 0 0,1-21 16,-1 22-16,0-22 0,21 0 15,-21 0-15,22 0 0,-22 0 0,21 0 16,1 0-16,-22 0 0,21-22 0,0 1 15,1 21-15,-1-21 0,0 0 0</inkml:trace>
  <inkml:trace contextRef="#ctx0" brushRef="#br0" timeOffset="-101607.2">10477 14457 0,'0'0'0,"0"-42"16,-21 42 15,21 21-15,-21 0-16,21 0 0,0 0 15,0 0-15,0 1 0,0-1 16,0 0-16,0 0 0,0 0 0,0 0 16,0 1-16,0-1 0,0 0 15,0 0-15,0-42 47,0 0-47,0 0 16,0-1-16,0 1 0,0-21 15,0 21-15,21 0 0,-21-22 16,21 22-16,1 0 0,-22-21 16,21 20-16,0 1 0,0 0 0,0 21 15,0 0-15,1 0 0,-1 0 0,0 0 16,0 0-16,0 21 0,0-21 16,1 21-16,-1 1 0,0 20 0,0-21 15,-21 0-15,0 0 0,21 1 0,-21-1 16,0 0-16,0 0 0,0 0 0,0 0 15,0 1-15,0-1 16,0 0 0,-21-21-16,0 0 15,0-21 1,21 0-16,0-1 16,0 1-16,0-21 0,21 21 15,0 0-15,0-22 0,0 22 0,1 0 16,-1 0-16,0-22 0,0 43 0,0-21 15,22 0-15,-22 21 0,0 0 16,0 0-16,0 0 0,-21 21 0,21 0 16,1 1-16,-22-1 0,21 0 0,-21 0 15,0 0-15,0 22 0,0-22 16,0 0-16,0 0 0,0 0 0,0 0 16,0 1-16,0-1 0,0 0 15,0 0-15,21-42 47,0 0-47,0 21 0,-21-21 0</inkml:trace>
  <inkml:trace contextRef="#ctx0" brushRef="#br0" timeOffset="-101110.3">11515 14055 0,'0'0'0,"0"-21"0,0-1 16,0 1-16,0 0 0,0 42 31,0 0-31,-22 1 0,22 20 16,-21-21-16,21 21 0,0 1 0,0-1 15,0 0-15,-21-20 0,21 20 0,0 0 16,-21 1-16,21-22 0,0 21 16,0 0-16,-21-20 0,21-1 0,0 0 15,0 0-15,0 0 0,0 0 0,0 1 16,0-44 31,0 1-47,0 0 0,0 0 0,0-21 15,0 20-15,0 1 0,0 0 16,21 0-16,0 0 0,0 0 16,-21-1-16,21 1 0,1 0 0,-1 0 15,0 21-15,0 0 0,0 0 16,0 0-16,1 21 0,-1 0 15,0 0-15,0 1 0,0-1 16,-21 0-16,0 0 0,0 21 0,0-20 16,0-1-16,0 0 0,0 0 0,-21-21 15,21 21-15,-21 0 0,-21 1 0,20-22 16,1 21-16,0-21 0,-21 0 16,21 21-16,-1-21 0,1 0 0,0 0 15,0 0-15,0 0 0,0 0 16,21-21-1,21 0-15,0-1 0,0 1 16,0 0-16</inkml:trace>
  <inkml:trace contextRef="#ctx0" brushRef="#br0" timeOffset="-100262.78">11959 14457 0,'21'0'16,"-21"-21"0,21 21-16,1-21 0,-1-1 15,0 1-15,0 21 0,0-21 16,0 0-16,1 0 0,-22 0 0,21 21 16,-21-22-16,21 1 0,-21 0 0,0 0 15,-21 21 16,0 21-31,-1 0 0,1 0 16,0 1-16,0-1 0,0 0 0,0 0 16,21 0-16,-22 22 0,1-22 15,21 0-15,-21 0 0,21 0 16,-21 22-16,21-22 0,0 0 16,0 0-16,0 0 0,42-21 15,-21 0 1,1 0-16,20 0 0,-21 0 0,0 0 15,0 0-15,22-21 0,-22 21 0,0-21 16,21 0-16,-20 0 0,-1-1 0,0 1 16,21 0-16,-21 0 0,-21 0 15,22 0-15,-1-22 0,-21 22 0,0 0 16,0 0-16,0 0 0,0 42 47,0 0-47,0 0 0,0 0 15,0 0-15,0 1 0,0-1 0,0 0 16,0 0-16,0 0 0,-21 0 0,21 1 16,0-1-16,0 0 0,0 0 15,21-21-15,0 0 16,0 21-16,0-21 0,0 0 0,1 0 16,20 0-16,-21 0 0,21 0 0,1-21 15,-22 21-15,21-21 0,1 0 0,-22 21 16,0-21-16,21-1 0,-21 1 15,1 0-15,-1 0 0,-21-21 16,0 20-16,21 1 0,-21-21 0,0 21 16,0 0-16,0-1 0,0 1 0,-21 21 15,0-21-15,-1 21 16,1 0-16,0 0 0,0 21 16,0 0-16,0 1 0,21 20 15,0-21-15,0 0 0,0 0 0,0 1 16,21-1-16,0 0 0,-21 0 15,21 0-15,0 0 0,0 1 0,-21-1 16,22-21-16,-22 21 0,21 0 16,-21 0-1,-21-21-15,-1 0 16,1 0-16,0 0 0,0 0 16,0 0-16,0 0 0,-1 0 0,1 0 15,0 0-15,0 0 0,0 0 0,0 0 16,-1 0-16,1-21 0,-21 21 0</inkml:trace>
  <inkml:trace contextRef="#ctx0" brushRef="#br0" timeOffset="-98214.52">974 15875 0,'0'-21'15,"0"0"1,21 21-16,-21-21 16,0-1-1,0 1 1,0 0-1,0 0 17,0 42 77,0 0-93,0 0-16,-21 1 0,21-1 0,0 21 15,0-21-15,-22 22 0,22-1 16,-21 0-16,21 1 0,-21 20 0,21-21 16,0-20-16,0 20 0,-21 0 15,21-21-15,0 1 0,0-1 0,0 0 16,0 0-16,21-21 47,0-21-47,0 0 0,-21 0 15,22-1-15,-22 1 0,21 0 16,0 0-16,0-21 0,-21 20 0,21 1 16,0-21-16,-21 21 0,22 0 15,-1-1-15,-21 1 0,21 21 0,0 0 31,0 0-31,0 21 0,-21 1 16,22-1-16,-22 0 0,21 0 16,-21 0-16,0 0 0,21 1 0,0-1 15,-21 0-15,21 0 0,-21 0 16,21 0-16,1 1 0,-1-22 0,0 21 16,0-21-1,21 0-15,-20 0 0,-1 0 0,0 0 16,21 0-16,-21 0 0,1-21 15,-1-1-15,0 22 0,0-21 0,0 0 16,0 0-16,-21 0 0,0 0 0,0-22 16,0 22-16,0 0 0,0-21 15,0 20-15,0 1 0,0 0 0,0 0 16,0 0-16,0 0 0,0 42 31,0 0-15,0 0-16,0 21 0,0-20 0,0 20 15,0-21-15,-21 21 0,21-20 16,0 20-16,-21-21 0,21 0 0,0 0 16,0 22-16,0-22 15,21 0-15,0 0 0,1-21 16,-1 0-16,0 0 0,21 0 16,-21 0-16,1 0 0,20 0 0,-21-21 15,21 0-15,-20 21 0,20-21 0,-21 0 16,0-1-16,22 1 0,-22 0 15,0-21-15,0 21 0,-21-1 0,0 1 16,21-21-16,-21 21 0,21 0 16,-21 42-1,0 0 1,0 0-16,0 0 0,0 0 16,0 22-16,-21-22 0,21 0 0,-21 0 15,21 0-15,0 1 0,0-1 16,0 0-16,0 0 0,0-42 47,0 0-47,21 0 0</inkml:trace>
  <inkml:trace contextRef="#ctx0" brushRef="#br0" timeOffset="-98034.64">2265 15769 0,'-21'0'0,"-1"0"16,44 0 31,-1 0-47,0 21 15,0-21-15</inkml:trace>
  <inkml:trace contextRef="#ctx0" brushRef="#br0" timeOffset="-97746.92">3069 15621 0,'-21'0'15,"0"0"-15,0 21 0,-1 0 0,1 1 16,0 20-16,0-21 0,21 0 15,-21 22-15,21-1 0,0 0 16,-21 1-16,21-1 0,-22 0 0,22-21 16,-21 22-16,21-1 0,0 0 15,0 1-15,0-22 0,0 0 16,0 21-16,0-20 0,0-1 0,0 0 16,21-21-1,1 0-15,-1 0 0,0 0 0,0-21 16,0 0-16,0-1 0,1 1 0,20 0 15,-21-21-15,0 21 0</inkml:trace>
  <inkml:trace contextRef="#ctx0" brushRef="#br0" timeOffset="-97538.04">3238 15896 0,'22'-63'15,"-86"253"-15,106-317 0,-20 21 0,-22 64 0,0 21 16,0 0-16,0 0 0,0-1 0,0 44 31,0-1-31,0 0 16,0 0-16,0 21 0,-22 1 0,22-1 15,-21 0-15,21 1 0,0-1 0,0 0 16,-21 1-16,21-1 0,0-21 16,0 22-16,0-22 0,0 0 0,0 0 15,0 0-15,0 0 0,21-21 16,0 0-16,1 0 16,-1 0-16,0-21 0,21 21 0,-21-21 15</inkml:trace>
  <inkml:trace contextRef="#ctx0" brushRef="#br0" timeOffset="-96595">4635 15939 0,'0'0'0,"0"-22"16,22 1-16,-1 0 15,-21 0-15,0 0 16,21 0-16,-21-1 0,21 1 15,-21 0-15,0 0 0,0 0 16,0 0-16,0-1 0,-21 22 16,0 0-1,0 0-15,-1 0 0,1 0 16,-21 22-16,21-22 0,0 21 0,-1 0 16,1 0-16,0 21 0,21-20 15,0 20-15,-21-21 0,21 21 0,0 1 16,0-22-16,0 21 0,0-21 15,0 1-15,0-1 0,21-21 0,0 0 16,0 0-16,1 0 0,-1 0 16,0 0-16,0 0 0,21 0 0,-20-21 15,-1-1-15,21 1 0,-21 0 0,0 0 16,1 0-16,-1 0 0,0 21 16,-21-22-16,0 1 0,0 0 0,0 0 15,0 0-15,0 42 31,-21 0-31,0 0 16,21 22-16,-22-22 0,22 21 16,0 0-16,0 22 0,-21-22 0,21 22 15,0-1-15,-21 1 0,21-1 16,0 22-16,0 0 0,0-22 0,0 22 16,0-1-16,0 1 0,0-21 0,0-1 15,0 1-15,0-1 0,0-21 16,0 1-16,0-1 0,0 0 0,0 1 15,0-22-15,-21 0 0,21 0 0,-21 0 16,0-21-16,-1 0 0,1 0 0,0 0 16,0 0-16,0-21 0,-22 21 15,22-21-15,-21-21 0,0 21 0,20-22 16,-20 1-16,0 0 0,21-1 0,-1-20 16,-20-1-16,21 1 15,0-1-15,0 1 0,21-1 0,0 1 16,0-1-16,0 1 0,0 20 0,21 1 15,0 0-15,21-1 0,-21 1 0,43 0 16,-22-1-16,1 1 0,20 21 16,1-21-16,-1-1 0</inkml:trace>
  <inkml:trace contextRef="#ctx0" brushRef="#br0" timeOffset="-96004.68">5165 15981 0,'0'0'0,"0"21"16,-22 0-16,44-42 31,-22 0-15,21 0-16,0 21 0,0-21 0,0-1 16,0 1-16,1 0 15,-22 0-15,21 0 0,-21 0 16,0-1-16,-21 22 15,-1 0-15,1 22 16,21-1-16,-21 0 0,0 0 16,21 0-16,-21 22 0,21-22 15,-21 21-15,21 0 0,0-20 0,0 20 16,0 0-16,0-21 0,0 1 16,0-1-16,0 0 0,0 0 0,21 0 15,0 0-15,0-21 0,0 0 0,0 0 16,1 0-16,20 0 0,-21 0 0,21 0 15,-20-21-15,20 0 0,-21 0 16,21 0-16,1 0 0,-22-1 0,0-20 16,21 21-16,-20-21 0,-22-1 0,21 1 15,0 0-15,-21 20 0,0-20 16,0 0-16,0-1 0,0 1 0,0 0 16,0 21-16,0-1 0,0 1 15,0 0-15,0 0 0,0 42 16,0 0-1,0 22-15,-21-22 0,21 21 0,-21 0 16,21 22-16,0-22 0,0 22 0,0-22 16,-22 0-16,22 1 0,0-1 15,0 0-15,0 1 0,0-22 0,0 21 16,22-21-16,-1 1 0,0-1 16,0-21-16,0 0 0,0 0 15,1 0-15,-1-21 16,0-1-16,0 1 0,-21 0 0,0 0 15</inkml:trace>
  <inkml:trace contextRef="#ctx0" brushRef="#br0" timeOffset="-95834.73">5651 15917 0,'0'0'0,"-21"0"15,42-21 1,1 21-16,20-21 15,-21 21-15,21-21 16,1 21-16,-1-21 0,0 21 0,1-21 16,20-1-16,-20 22 0,20-21 0,1 0 0,-22 0 15</inkml:trace>
  <inkml:trace contextRef="#ctx0" brushRef="#br0" timeOffset="-95418.97">6985 15875 0,'42'-63'16,"-84"126"-16,84-148 0,-21 85 0,-21-21 15,0 42 1,0 22-1,0-22-15,0 0 0,0 21 16,0-20-16,-21 20 0,21-21 0,0 21 16,-21-20-16,21-1 0,-21 0 15,21 0-15,-21 0 0,21 0 0,21-42 32</inkml:trace>
  <inkml:trace contextRef="#ctx0" brushRef="#br0" timeOffset="-95238.08">7239 15642 0,'0'0'0,"0"-21"0,0 0 0,0 0 0,0 0 16,0 42 31,0 0-47,21-21 15,-21 21-15,21 0 0,0 0 16,1-21-16</inkml:trace>
  <inkml:trace contextRef="#ctx0" brushRef="#br0" timeOffset="-94353.47">7578 15769 0,'0'0'0,"0"21"0,0 22 16,0-22-1,-22 0-15,22 0 0,-21 0 0,21 22 16,-21-22-16,21 0 0,0 0 0,0 0 16,0 1-16,-21-1 0,21 0 15,0 0-15,0-42 47,0 0-47,0 0 0,21-1 16,-21 1-16,21 0 0,0 0 15,1 0-15,-22 0 0,21-22 0,0 22 16,0 0-16,0-21 0,0 20 0,1 22 16,-1-21-16,0 21 0,0 0 15,0 0 1,-21 21-16,0 1 0,0-1 0,0 0 16,0 21-16,0-21 0,0 1 15,0-1-15,0 21 0,0-21 0,0 0 16,0 1-16,0 20 0,0-21 0,0 0 15,0 0-15,21-21 0,1 0 16,-1 0-16,0 0 16,21 0-16,-21 0 0,1 0 0,20 0 15,-21-21-15,0 0 0,0 0 16,22 0-16,-22 0 0,-21-1 0,21 1 16,0 0-16,-21-21 0,0 21 15,0-1-15,0-20 0,0 21 0,0 0 16,0 0-16,0-1 0,0 1 15,0 42 1,0 1 0,0-1-16,0 0 0,0 0 0,0 21 15,0-20-15,0-1 0,0 21 0,0-21 16,0 22-16,0-22 0,0 0 16,0 0-16,0 0 0,21 0 0,1 1 15,-1-22-15,-21 21 0,21-21 16,0 0-16,0 0 0,0 0 0,22 0 15,-22 0-15,0 0 0,0-21 16,0-1-16,1 1 0,-1 0 0,21 0 16,-42 0-16,21 0 0,0-1 0,1-20 15,-1 0-15,-21-1 0,0 22 0,21-21 16,-21 0-16,21-1 0,-21 1 16,21 0-16,-21-1 0,0 1 0,0 0 15,0 20-15,0 1 0,0 0 0,0 42 31,0 22-31,0-22 16,0 0-16,0 21 0,0 1 16,-21-22-16,21 21 0,0 0 0,0 1 15,-21-1-15,21-21 0,0 22 16,0-1-16,0-21 0,0 21 0,0-20 16,0-1-16,0 0 0,21 0 0,0-21 15,-21 21-15,21-21 0,1 0 0,-1 0 16,0 0-16,21 0 0,-21 0 15,1 0-15,-1-21 0,0 21 0,0-21 16,0 0-16,0 0 0,-21-1 16</inkml:trace>
  <inkml:trace contextRef="#ctx0" brushRef="#br0" timeOffset="-94162.58">8721 15769 0,'0'0'0,"-22"0"0,44 0 31,-1 0-15,0 0-16,0 0 0,21-21 0,-20 21 15,20 0-15,-21 0 0,21-21 0,1 21 16,-22 0-16,21-21 0,-21 21 0,1 0 16,-1-21-16,0 21 0,-21-22 15</inkml:trace>
  <inkml:trace contextRef="#ctx0" brushRef="#br0" timeOffset="-93969.7">8445 15600 0,'0'0'15,"-21"0"-15,0 0 0,0 0 0,42 0 47,0 0-47,0 0 16,1 0-16,-1 0 0</inkml:trace>
  <inkml:trace contextRef="#ctx0" brushRef="#br0" timeOffset="-93210.42">9779 16066 0,'0'-22'0,"0"1"15,0 0-15,0 0 0,0 0 16,0 0-16,0-1 0,0 1 16,0 0-16,-21 0 0,0 0 0,-1 0 15,1-1-15,0 22 0,0-21 16,-21 21-16,20 0 0,1 0 0,-21 0 16,21 0-16,0 0 0,-1 0 0,1 21 15,0 1-15,0-1 0,0 0 16,0 21-16,21-21 0,-22 22 15,22-1-15,0 0 0,0-20 0,0 20 16,0-21-16,0 21 0,0-20 0,0-1 16,22 0-16,-1-21 0,0 21 15,0-21-15,-21 21 0,21-21 0,0 0 16,1 0-16,-1 0 0,0-21 0,0 0 16,0 21-16,0-21 0,22 0 0,-22-1 15,0 1-15,0-21 0,22 21 16,-22 0-16,0-22 0,0 22 0,-21-21 15,21-1-15,-21 22 0,21 0 0,-21 0 16,0 0-16,0 0 0,0 42 31,0 21-15,0-21-16,0 0 0,0 22 0,0-22 16,0 0-16,0 21 0,0-20 15,0 20-15,0-21 0,0 0 0,0 22 16,0-22-16,22-21 0,-1 21 0,0 0 15,0-21-15,0 21 0,0-21 16,1 0-16,-1 0 16,0-21-16,0 21 0,0-21 0,0 0 15</inkml:trace>
  <inkml:trace contextRef="#ctx0" brushRef="#br0" timeOffset="-92766.68">10435 15452 0,'0'0'16,"0"-43"0,-21 65-16,21-1 15,0 0-15,-21 0 0,21 21 16,-21-20-16,-1 20 0,22 0 0,0 1 16,0-1-16,-21 0 0,21 1 0,0-1 15,0 0-15,-21 1 0,21-1 16,0 0-16,0-21 0,0 22 0,0-22 15,0 0-15,0 0 0,0 0 0,21 1 16,0-22-16,1 0 16,-1 0-16,0 0 15,0 0-15,0 0 0,0-22 0,1 1 16,-1 21-16,0-21 0,0 0 0,0 0 16,0-22-16,1 22 0,-1 0 0,-21 0 15,0 0-15,21 0 0,-21-1 16,21 1-16,-21 42 31,0 1-15,0-1-16,-21 0 0,21 0 0,-21 0 15,21 0-15,0 1 0,0-1 16,0-42 31</inkml:trace>
  <inkml:trace contextRef="#ctx0" brushRef="#br0" timeOffset="-92578.79">10837 15706 0,'0'0'0,"-21"0"0,0 0 31,42 0 1,0 0-32,0 0 15,1 0-15,-1 0 0</inkml:trace>
  <inkml:trace contextRef="#ctx0" brushRef="#br0" timeOffset="-91998.1">11176 15833 0,'0'0'0,"-42"0"15,42-21 1,0-1-16,21 22 16,0 0-16,0 0 0,0 0 15,0 0-15,1 0 0,-1 0 0,0 0 16,0 0-1,-21 22-15,0-1 0,0 0 0,0 0 16,-21-21-16,0 21 0,0 0 16,-1 1-16,1-1 0,-21 0 0,21 0 15,-22-21-15,1 21 0,21 0 16,-21 1-16,20-22 0,1 0 0,0 21 16,42-21 15,0 21-16,1-21-15,-1 0 0,0 0 0,21 0 16,-21 0-16,1 0 0,20 21 0,-21-21 16,0 0-16,0 21 0,1-21 15,20 21-15,-21-21 0,0 22 0,0-1 16,1 0-16,-22 0 0,21 0 16,-21 0-16,0 1 0,0-1 15,0 0-15,0 0 0,0 0 0,0 0 16,-21-21-16,-1 22 0,1-1 15,0 0-15,0-21 0,0 21 0,0-21 16,-22 0-16,22 0 0,-21 0 0,-1 21 16,1-21-16,0 0 0,21 0 0,-22 0 15,22 0-15,-21 0 0,21-21 16,-1 21-16,1 0 0,0-21 0,21 0 16,-21 21-16,21-21 0,0-1 15,21 22-15,0-21 0,22 0 16,-22 21-16,21-21 0,0 0 15,1 0-15,20-1 0</inkml:trace>
  <inkml:trace contextRef="#ctx0" brushRef="#br0" timeOffset="-91647.3">11917 15960 0,'-21'0'0,"-1"0"15,22-21-15,0-1 16,0 1 0,0 0-16,22 21 0,-22-21 15,21 21-15,-21-21 0,21 21 16,-21-21-16,0-1 0,0 1 16,-21 21-1,0 0-15,-1 0 0,1 0 16,0 21-16,0-21 0,0 22 0,0-1 15,-1 0-15,1-21 0,0 21 0,21 0 16,0 0-16,-21 1 0,21-1 0,0 0 16,0 0-16,0 0 15,0 0-15,21 1 0,-21-1 16,21-21-16,0 0 0,1 0 0,-1 21 16,0-21-16,0 0 0,0 0 0,0 0 15,1 0-15,20 0 16,-21 0-16</inkml:trace>
  <inkml:trace contextRef="#ctx0" brushRef="#br0" timeOffset="-91082.21">12615 15939 0,'0'0'0,"0"-22"0,0 1 0,0 0 16,0 0-16,0 0 0,0 0 15,-21 21-15,0-22 0,0 22 16,0 0-16,-1 0 15,1 0-15,0 0 0,0 0 0,0 0 16,0 22-16,-22-1 0,22 0 0,0 0 16,0 0-16,0 0 0,21 1 0,-22-1 15,22 0-15,-21 21 0,21-21 16,0 1-16,0-1 0,0 0 16,0 0-16,21 0 15,1-21-15,-1 0 0,0 0 16,0 0-16,21 0 0,-20 0 15,-1-21-15,0 21 0,0-21 0,0 0 16,0 0-16,1-1 0,-1 1 0,0 0 16,0-21-16,0 21 0,0-22 15,-21 1-15,22 0 0,-1-1 16,0 1-16,-21 0 0,21-1 0,0 1 16,-21 0-16,0-1 0,0 1 0,21 0 15,-21 20-15,0 1 0,0 0 0,-21 63 31,0-20-31,0-1 16,0 21-16,21 0 0,-21 1 0,-1-1 16,1 0-16,0 1 0,0-1 0,0 0 15,21 22-15,0-22 0,0 1 16,0 20-16,0-21 0,0 1 0,0-1 16,0 0-16,21-20 0,0-1 15,0 0-15,0 0 0,22 0 0,-22 0 16,0-21-16,21 0 0,-20 0 15,20 0-15,-21 0 0,0 0 0,22 0 16,-22-21-16,0 21 0,0-21 0,0 0 16,0 21-16,1-21 0,-22 0 0,21-1 15,-21 1-15</inkml:trace>
  <inkml:trace contextRef="#ctx0" brushRef="#br0" timeOffset="-90453.57">2582 17420 0,'0'0'0,"0"21"0,-21 1 16,0-1-16,21 21 0,-21-21 0,21 0 16,0 22-16,-21-22 0,21 0 0,-22 0 15,1 22-15,21-22 0,0 0 16,0 0-16,-21-21 0,21 21 15,0-42 32,0 0-47</inkml:trace>
  <inkml:trace contextRef="#ctx0" brushRef="#br0" timeOffset="-90277.68">2519 17209 0,'0'0'0,"-21"-43"16,-1 43-16,22-21 15,22 21 32</inkml:trace>
  <inkml:trace contextRef="#ctx0" brushRef="#br0" timeOffset="-89806.95">2921 17272 0,'0'0'0,"0"21"16,0 22-16,0-22 15,0 0-15,0 0 0,0 21 0,21-20 16,-21-1-16,0 21 0,0 0 15,0-20-15,0-1 0,0 21 0,0-21 16,0 0-16,0 22 0,0-22 0,0 0 16,0 0-16,-21 0 15,0-21 17,21-21-32,0 0 15,0 0-15,0 0 0,0-22 16,0 22-16,0-21 0,21 21 15,0-22-15,-21 1 0,21 21 16,0-21-16,1 20 0,-1-20 0,21 21 16,-21 21-16,0-21 0,1 21 15,20 0-15,-21 0 0,0 0 0,0 21 16,1 0-16,-1 0 0,0 0 0,0 22 16,0-22-16,0 21 0,-21 1 15,0-22-15,0 21 0,0 0 0,0-20 16,0 20-16,0-21 0,0 21 15,0-20-15,0-1 0,-21 0 0,21 0 16,0 0-16,-21-21 0,21 21 16,0-42-1,21 0 1,22-21-16,-22 21 16</inkml:trace>
  <inkml:trace contextRef="#ctx0" brushRef="#br0" timeOffset="-89522.6">4720 17166 0,'0'0'0,"0"21"31,0 1-31,0-1 0,0 0 16,0 0-16,0 21 0,0 1 15,0-1-15,21 0 0,-21 1 0,0-1 16,0 0-16,0 1 0,0-1 0,0 0 16,0 1-16,0-1 0,0-21 15,-21 22-15,0-22 0,21 0 0,0 0 16,-21 0-16,0-21 16,21 21-16,0-42 15,0 0-15,0 0 16</inkml:trace>
  <inkml:trace contextRef="#ctx0" brushRef="#br0" timeOffset="-88730.8">4508 17590 0,'-21'0'16,"42"0"15,22 0-31,-22-22 16,21 1-16,1 21 0,-1-21 0,0 0 15,22 0-15,-22 0 0,22-1 16,-22 1-16,0 0 0,1 0 16,-1 0-16,-21 0 0,21-22 0,-20 22 0,-1 0 15,-21 0-15,0 0 16,21-1-16,-21 1 0,0 0 16,0 0-16,0 42 31,0 0-31,-21 0 15,21 1-15,0 20 0,0-21 16,0 0-16,-21 22 0,21-22 0,-22 0 16,22 21-16,-21-21 0,21 22 0,-21-22 15,0 21-15,21-21 0,0 1 16,-21-1-16,21 0 0,0 0 16,-21-21-16,42-21 31,0 0-16,0 21-15,-21-21 0,21-1 0,0 1 16,1 0-16,-1 0 0,0 0 16,0 0-16,0-1 0,0 22 0,1-21 15,-1 21-15,0 0 0,0 0 16,0 0 0,-21 21-16,0 1 0,0-1 15,0 0-15,0 0 0,0 0 16,0 0-16,0 1 0,0-1 0,0 0 15,0 0-15,0 0 0,21 0 0,1 1 16,-1-22-16,0 21 16,0-21-16,0 0 0,22 0 0,-1 0 15,-21 0-15,21 0 0,1 0 0,-1 0 16,0 0-16,1-21 0,-1 21 16,-21-22-16,22 1 0,-22 21 0,0-21 15,0 0-15,0 0 0,-21 0 0,0-1 16,0 1-16,0 0 0,0 0 15,0 0-15,-21 0 16,0 21-16,0 0 0,0 0 16,-1 21-16,22 0 0,-21 0 15,21 0-15,0 0 16,0 1-16,0-1 0,0 0 0,0 0 16,21 0-16,1 0 0,-1-21 15,0 0-15,0 0 16,0 0-16,0 0 0,1 0 15,-1 0-15,0-21 0,0 0 0,21 0 16,-20 21-16,20-21 0</inkml:trace>
  <inkml:trace contextRef="#ctx0" brushRef="#br0" timeOffset="-88134.14">6604 17378 0,'0'0'0,"21"0"0,0 0 0,0 0 16,22-21-16,-1 0 0,-21 21 16,22-22-16,20 1 0,-21 0 0,1 0 15,-1 0-15,0-22 0,-20 22 0,20 0 16,-21-21-16,0 21 0,0-1 16,-21-20-16,0 21 0,0 0 0,0 0 15,-21 21-15,0 0 0,0 0 0,0 0 16,-22 0-16,22 0 0,-21 21 15,21 0-15,-22 0 0,22 0 16,0 22-16,0-22 0,21 21 0,0-21 0,0 22 16,0-22-16,0 21 15,21-21-15,0 22 0,0-22 0,22 0 16,-1 21-16,0-21 0,-20 22 0,20-22 16,0 21-16,1-21 0,-1 1 15,-21 20-15,0-21 0,0 0 0,1 0 16,-22 1-16,0-1 0,0 0 0,0 0 15,-22 0-15,1-21 0,-21 21 16,21 1-16,-43-22 0,22 0 0,0 0 16,-22 0-16,22 0 0,-22 0 0,22 0 15,0 0-15,-1 0 0,1 0 16,0-22-16,20 1 0,1 21 0,0-21 16,21 0-16,0 0 15,0 0-15,21-1 0,0 1 16,22 0-16,-1-21 0,0 21 0,22-1 15</inkml:trace>
  <inkml:trace contextRef="#ctx0" brushRef="#br0" timeOffset="-87899.28">7768 17124 0,'0'0'16,"21"-21"-16,0 0 0,1-1 0,-22 1 0,0 0 16,-22 21-1,1 21-15,0 0 16,0 1-16,0-1 0,0 21 0,21 0 15,-22-20-15,1 20 0,21 0 16,0 1-16,-21-22 0,21 21 16,-21 0-16,21 1 0,-21-1 0,21 0 15,-21-20-15,21 20 0,-22-21 0,22 21 16,0-20-16,-21-1 0,0 0 16</inkml:trace>
  <inkml:trace contextRef="#ctx0" brushRef="#br0" timeOffset="-87718.87">7451 17590 0,'-43'-22'15,"43"1"-15,0 0 16,21 0 0,22 21-16,-22-21 15,0 21-15,21-21 0,-20 21 16,20-22-16,0 22 0,1 0 0,20-21 15,-21 21-15,1 0 0,-1 0 0,-21 0 16,22-21-16,-22 21 0,21 0 0,-21 0 16,0 0-16</inkml:trace>
  <inkml:trace contextRef="#ctx0" brushRef="#br0" timeOffset="-87254.83">8149 17420 0,'0'0'0,"21"0"15,0 0 1,-21-21-1,22 0-15,-22 0 0,0 0 16,0-1 0,-22 22-1,1 0-15,21 22 16,-21-1-16,0-21 0,0 21 16,0 0-16,-1 0 0,22 0 0,-21 1 15,0 20-15,0-21 0,21 0 0,-21 22 16,21-22-16,0 0 0,0 0 15,0 0-15,0 0 0,0 1 16,21-22 0,0 0-16,0 0 0,0 0 15,1-22-15,-1 22 0,0-21 16,-21 0-16,21 0 0,0 21 0,0-21 16,-21 0-16,0-1 0,0 1 0,0 0 15,22 0-15,-22 0 0,0 0 16,0-1-16,0 44 15,0-1 1,0 0-16,0 0 0,0 0 16,0 22-16,0-22 15,0 0-15,0 0 0,0 0 0,0 0 16,0 1-16,0-1 0,21-21 31,0 0-31,0 0 0,0-21 16,0 21-16,1-22 0,-1 1 0,0 0 15,0 0-15</inkml:trace>
  <inkml:trace contextRef="#ctx0" brushRef="#br0" timeOffset="-86414.38">8594 17209 0,'0'0'16,"0"-43"-16,0 1 0,0 0 16,0-1-16,0 1 0,0 21 0,0-22 15,0 22-15,0 0 0,0 42 31,0 0-31,0 1 16,0 20-16,-22-21 0,22 21 0,-21 1 16,21-1-16,0 0 0,0 1 0,0-1 15,-21-21-15,21 22 0,0-1 16,-21 0-16,21 1 0,0-22 0,0 21 16,0-21-16,0 22 0,0-22 0,21 0 15,0 0-15,0 0 0,1-21 16,-1 0-16,0 0 15,0 0-15,0 0 0,22 0 0,-22-21 16,0 0-16,0 0 0,0 0 16,0-1-16,-21 1 0,0 0 0,22 0 15,-1 0-15,-21 0 16,0 42 15,0 0-15,0 0-16,0 0 0,0 0 15,0 1-15,0-1 0,0 0 16,0 0-16,21-21 16,0 0-1,0 0-15,0 0 0,1 0 16,-1 0-16,0 0 0,0-21 0,0 21 16,-21-21-16,21 0 0,1 21 0,-1-22 15,0 1-15,0 0 0,0 0 16,-21 0-16,21 0 0,1-1 0,-1 1 15,0 0-15,-21 0 0,21 21 0,0-21 16,-21 0 0,21 21-1,1-22 63,-22 1-62,-22 21 15,1 0-31,21 21 16,-21-21-16,0 22 0,0-1 0,0 0 16,21 0-16,-22 0 0,22 0 15,-21 1-15,21-1 0,0 21 0,0-21 16,0 0-16,0 1 0,0-1 0,0 0 15,0 0-15,0 0 16,21-21-16,1 21 16,-1-21-16,0 0 0,0 0 0,0 0 15,0 0-15,1-21 0,-1 21 0,0-21 16,0 0-16,0 21 0,0-21 16,-21 0-16,22-1 0,-1-20 0,-21 21 15</inkml:trace>
  <inkml:trace contextRef="#ctx0" brushRef="#br0" timeOffset="-86210.49">9271 17039 0,'0'0'0,"-21"0"0,0 0 15</inkml:trace>
  <inkml:trace contextRef="#ctx0" brushRef="#br0" timeOffset="-86030.6">8530 17187 0,'0'0'0,"0"22"0,-21-22 0,0 21 16,42-21-1,0 0-15,21 0 16,1 0-16,-22 0 0,42 0 0,-20-21 16,-1 21-16,22-22 0,-22 1 15,21 21-15,-20-21 0</inkml:trace>
  <inkml:trace contextRef="#ctx0" brushRef="#br0" timeOffset="-85562.34">9991 17357 0,'0'0'15,"21"-21"-15,0-1 0,-21 1 16,21 21-16,-21 21 16,0 1-1,0-1-15,0 21 0,-21 0 0,21 1 16,0 20-16,0-20 0,-21 20 0,21 22 16,-21-22-16,21 1 0,-22-1 15,22 1-15,-21-1 0,0 1 16,0-1-16,21-20 0,-21 20 0,0 1 15,-1-22-15,1 0 0,21 1 16,-21-1-16,21-21 0,-21 0 0,21 0 16,0 1-16,0-44 15,0 1-15,0 0 0,0 0 16,21-21-16</inkml:trace>
  <inkml:trace contextRef="#ctx0" brushRef="#br0" timeOffset="-84657.77">9842 17717 0,'0'0'0,"22"-191"16,-22 149-16,21-22 16,0 22-16,0 0 0,0-22 0,0 22 15,22 21-15,-1-22 0,-21 22 0,22 0 16,-1 0-16,0 0 0,1 21 16,-1 0-16,-21 0 0,21 0 0,-20 21 15,-1 0-15,0 0 0,-21 21 0,21-20 16,-21-1-16,0 0 0,0 0 15,-21 21-15,0-20 0,0-1 0,-1 0 16,1 0-16,-21 0 0,21 0 0,0-21 16,-1 22-16,1-22 0,0 0 15,0 0-15,0 0 16,42-22 0,0 22-1,21-21-15,-20 21 0,-1-21 0,21 0 16,-21 0-16,22 21 0,-1-21 0,0-1 15,-21 1-15,22 21 0,-22 0 16,21-21-16,-21 21 0,1 0 0,-22 21 31,0 0-31,0 1 0,0-1 16,-22 0-16,22 0 16,-21 0-16,0 0 0,21 1 0,0-1 15,0 0-15,-21 0 0,21 0 16,21-21-1,0 0-15,0 0 16,1 0-16,20 0 0,-21-21 0,0 0 16,22 21-16,-22-21 0,21 0 15,-21 21-15,0-22 0,1 1 0,-1 0 16,-21 0-16,0 0 0,0 0 0,0-1 16,-21 1-16,-1 0 0,1 0 15,0 21-15,0-21 0,0 21 0,0 0 16,-1-21-16,22-1 15,0 1 1,22 21 0,-1 0-16,0 0 0,21 0 0,-21 0 15,22 0-15,-22 0 0,21 0 0,1 21 16,-22-21-16,0 22 0,0-1 16,0 0-16,-21 0 0,0 0 0,0 0 15,0 1-15,0-1 0,0 0 16,-21 0-16,0 0 0,21 0 15,0 1-15,0-1 16,21-21 0,0 0-16,0 0 15,1 0-15,-1-21 0,0 21 16,0-22-16,0 1 0,0 21 0,22-21 16,-43 0-16,21 21 0,0-21 0,-21 0 15,0-1-15,0 1 0,0 0 16,0 0-16,-21 0 0,0 0 15,0 21-15,-1 0 0,1-22 0,0 22 16,0 0-16,-21 0 0,20 0 0,1 0 16,0 0-16,0 0 15,42 0 1,0 0 0,0 0-16,1 0 0,-1 0 15,21 0-15,0 0 0</inkml:trace>
  <inkml:trace contextRef="#ctx0" brushRef="#br0" timeOffset="-84422.5">11684 16997 0,'0'0'0,"21"-21"0,-21 0 15,0-43 1,-21 64-16,0 0 16,0 0-16,-1 0 0,22 21 15,-21 0-15,0 1 0,0 20 0,0-21 16,0 21-16,-1 1 0,22-22 0,0 21 15,-21 1-15,0-22 0,21 21 16,0 0-16,0-20 0,0-1 16,0 0-16,0 0 0,0 0 0,0 0 15,0 1-15,21-1 16,0-21-16,1 0 16,-1 0-16,0-21 0</inkml:trace>
  <inkml:trace contextRef="#ctx0" brushRef="#br0" timeOffset="-83937.78">12446 17209 0,'0'0'0,"0"-22"0,0-20 15,0 21-15,0 0 16,-21 21-16,0-21 0,-1-1 15,1 22-15,0 0 0,0 0 16,0 0-16,0 0 0,-22 22 0,22-1 16,0 0-16,0 0 0,0 0 15,-1 22-15,1-22 0,0 0 0,0 21 16,21-21-16,0 1 0,0-1 0,0 0 16,0 0-16,0 0 0,0 0 15,21-21-15,0 0 16,0 0-16,1 0 0,-1 0 0,0 0 15,0 0-15,0-21 0,0 21 0,1-21 16,-1 0-16,0 21 0,-21-21 0,21 0 16,-21-1-16,21 1 0,-21 0 15,0 0-15,0 0 0,21 0 0,-21-1 16,22 1-16,-22 42 31,0 1-31,0-1 16,0 0-16,0 0 0,0 0 0,0 0 15,0 1-15,0-1 16,0 0-16,0 0 16,21-21-16,0 0 0,-21 21 0,21-21 15,0 0-15,0 0 0,1 0 16,-1-21-16</inkml:trace>
  <inkml:trace contextRef="#ctx0" brushRef="#br0" timeOffset="-83602.97">12658 17251 0,'0'0'0,"0"-21"0,21 0 15,-21-1-15,0 1 0,0 0 16,21 0-16,0 21 16,0 0-16,0 0 15,1 0-15,-22 21 16,21 0-16,-21 0 16,21 1-16,-21-1 0,0 0 15,0 0-15,21 0 0,-21 0 0,0 1 16,0-1-16,0 0 0,0 0 15,0 0-15,0-42 47,0 0-31,0 0-16,21 0 0,-21-1 16,21 1-16,1 0 15,-22 0-15,21 0 0,0 0 0,0-1 16,0 1-16,0 21 0,1-21 0,-1 0 15,0 21-15,0 0 0,0-21 0,0 21 16,1 0-16,-1 0 16</inkml:trace>
  <inkml:trace contextRef="#ctx0" brushRef="#br0" timeOffset="-82926.01">13398 17336 0,'0'0'0,"22"-22"16,20-20-16,-21 42 15,-21-21-15,21 0 0,0 0 16,-21-1-16,0 1 0,0 0 16,0 0-16,-21 21 15,0 0-15,-21 0 16,21 0-16,-1 21 0,1-21 15,0 21-15,0 0 0,0 1 0,0-1 16,-1 0-16,22 0 0,0 0 0,0 0 16,0 1-16,0-1 0,0 0 15,0 0-15,22 0 16,-1 0-16,0-21 0,0 22 0,0-22 16,0 0-16,22 21 0,-1-21 0,0 0 15,1 0-15,-22 0 0,21 0 0,1 0 16,-1 0-16,-21 0 0,21-21 15,-20-1-15,20 22 0,-21-21 0,0 0 16,22 0-16,-43 0 0,21 0 0,0-1 16,-21 1-16,21 0 0,-21 0 0,0 0 15,0 0-15,-21-1 16,0 22-16,0 0 0,-1 0 16,1 0-16,0 0 0,0 0 0,0 0 15,21 22-15,-21-1 0,-1 0 0,1-21 16,21 21-16,-21 0 0,21 0 15,0 1-15,0-1 0,0 0 16,21-21 0,0 0-1,1 0-15,-1 0 16,0 0-16,0 0 0,0 0 0,-21-21 16,21 0-16,1 21 0,-1-22 0,0 1 15,0 21 1,0 0 15,-21 21-31,21-21 0,-21 22 0,22-22 16,-1 21-16,0-21 0,0 0 15,0 21-15,22-21 0,-22 0 16,21 0-16,-21 0 0,22-21 0,-22 21 16,21-21-16</inkml:trace>
  <inkml:trace contextRef="#ctx0" brushRef="#br0" timeOffset="-72167.03">15706 10266 0,'0'0'0,"21"-21"0,-21 0 15,0-1 1,21 22-1,-21 22 1,0-1-16,0 21 16,0-21-16,0 22 0,0-1 0,0-21 15,0 21-15,-21 1 0,21 20 0,0-20 16,-21-1-16,-1-21 0,22 21 16,-21 1-16,21-22 0,0 21 0,0-21 15,-21 1-15,21-1 0,0 0 16,21-21-1,0 0 1,1 0-16,-1-21 0,-21 0 16,21 21-16,0-22 0,0-20 0,0 21 15,1 0-15,-1-22 0,0 22 0,0-21 16,0 21-16,0 0 0,-21-22 0,22 22 16,-22 0-16,21 0 0,0 21 31,-21 21-31,0 0 15,0 0-15,0 0 0,0 1 16,0 20-16,0-21 0,0 0 0,0 22 16,0-22-16,0 0 0,21 0 0,-21 0 15,21 0-15,0 1 0,1-1 16,20 0-16,-21-21 0,0 0 16,0 0-16,22 0 0,-22 0 0,21 0 15,-21 0-15,22-21 0,-22 21 0,21-21 16,-21-1-16,22 1 0,-22 0 0,0 0 15,0-21-15,0 20 0,1-20 0,-22 0 16,0 21-16,21-22 0,-21 1 16,0 0-16,0-1 0,0 1 0,0 21 15,0 0-15,0-1 0,0 1 16,0 42 0,-21 1-16,21-1 15,-22 0-15,22 21 0,0-21 16,-21 22-16,21-1 0,0-21 0,-21 22 15,21-22-15,0 21 0,0-21 0,0 0 16,0 22-16,0-22 0,21 0 0,0-21 16,1 21-16,-1-21 0,0 0 0,0 0 15,0 0-15,0 0 0,22 0 16,-22 0-16,21 0 0,-21-21 0,1 0 16,20 0-16,-21 0 0,0-22 0,0 22 15,1-21-15,20-1 0,-42-20 16,21 21-16,0-22 0,0 22 0,1-22 15,-1 22-15,-21-22 0,0 22 16,21-21-16,-21 20 0,21 1 0,-21 21 16,0 0-16,0-1 0,0 1 0,0 42 15,0 1 1,0 20-16,-21-21 0,0 21 16,21 1-16,-21-1 0,-1 0 0,1 22 15,21-22-15,-21 22 0,0-1 0,21-20 16,0 20-16,-21-21 0,21 1 0,-21-1 15,21 0-15,0 1 0,0-22 0,0 0 16,0 0-16,0 0 0,0 1 16,21-22 15,0-22-31,0 1 0,0 0 16,0 0-16,1-21 0,-1 20 0,0 1 15,0 0-15,0 0 0,0 0 0,1 0 16,-1 21-1,0 0-15,-21 21 16,0 0-16,0 0 0,0 0 16,0 0-16,0 1 0,0-1 15,0 0-15,0 0 0,0 0 0,21 0 0,0 1 16,0-1-16,1-21 16,20 21-16,-21-21 0,0 0 0,22 0 15,-1 0-15,-21 0 0,21 0 0,1 0 16,-1 0-16,-21 0 0,22 0 0,-1-21 15,0 21-15,-21-21 0,22-1 0,-22 1 16,21 0-16,-21-21 0,1 21 0,-22-1 16,0-20-16,21 21 0,-21-21 15,0 20-15,0 1 0,0 0 0,0 0 16,0 0-16,-21 21 0,-1 0 0,1 0 16,0 21-16,0 0 15,0 0-15,21 0 0,-21 1 0,-1-1 16,22 21-16,-21-21 0,21 0 15,0 22-15,0-22 0,0 0 0,0 0 16,0 0-16,21 1 0,1-1 16,-1-21-16,0 0 0,0 0 0,0 0 15,0 0-15,1 0 0,-1 0 0,0 0 16,21 0-16,-21 0 0,1-21 0,-1-1 16,0 22-16,-21-21 0,21 0 15,0 0-15,-21 0 0,0-22 0,21 22 16,1 0-16,-22-21 0,0 21 0,0-1 15,21 1-15,-21 0 0,0 42 32,0 0-32,0 1 15,0-1-15,0 0 0,0 0 16,0 0-16,0 0 0,0 22 0,0-22 16,0 0-16,0 0 0,0 0 15,0 1-15,0-1 16,0-42 15,0-1-31,0 1 16,0 0-16,0 0 0,0 0 15,0 0-15,21-22 0,-21 22 0,21-21 16,0 21-16,0-22 0,1 22 0,-1-21 16,0 21-16,0-1 0,21 22 0,-20 0 15,-1 0-15,21 0 0,-21 0 16,0 0-16,22 22 0,-22-1 0,0 0 15,-21 21-15,21-21 0,-21 22 0,0-22 16,0 0-16,0 21 0,0-20 0,0-1 16,0 0-16,0 0 0,-21 0 0,21 0 15,-21 1-15,42-44 47</inkml:trace>
  <inkml:trace contextRef="#ctx0" brushRef="#br0" timeOffset="-70722.8">19918 10393 0,'0'0'0,"21"-21"0,0 21 0,-21-21 15,0-1-15,21 1 0,0 0 0,-21 0 16,0 0-16,0 0 0,0-1 16,0 44 15,0-1-31,0 0 0,0 21 16,0 1-16,0-1 0,0 0 15,0 1-15,0-1 0,0 0 0,-21-21 16,21 22-16,0-22 0,-21 21 0,21-21 15,0 1-15,0-1 0,0 0 16,21-21 15,0-21-31,1 21 0,-22-21 0,21-1 16,0 1-16,0 0 0,0-21 0,-21 21 16,21-1-16,1-20 0,-22 21 0,21 0 15,-21 0-15,21 21 0,0 21 31,-21 0-31,0 0 16,0 21-16,0-20 0,21-1 0,-21 0 16,0 21-16,0-21 0,21 1 0,1-1 15,-1 0-15,-21 0 0,21-21 0,0 21 16,0-21-16,0 0 0,22 0 0,-22 0 16,21 0-16,-21 0 0,22 0 15,-22 0-15,21 0 0,1-21 0,-22 0 16,21 0-16,-21 0 0,22-1 0,-22 1 15,0-21-15,0 21 0,0-22 16,0 1-16,1 0 0,-22-1 0,0 22 16,21-21-16,-21 0 0,0 20 15,21 1-15,-21 0 0,0 42 32,-21 22-32,0-22 0,21 0 15,0 21-15,-22-21 0,22 22 16,-21-22-16,21 21 0,0 1 0,0-22 15,0 0-15,0 21 0,0-21 0,0 1 16,0-1-16,21 0 0,1-21 0,-1 21 16,0-21-16,0 0 0,0 21 0,0-21 15,1 0-15,-1 0 0,21 0 16,-21 0-16,22 0 0,-22-21 16,21 21-16,0-21 0,-20 0 0,20 0 15,-21-1-15,0 1 0,22 0 0,-22 0 16,-21 0-16,21-22 0,-21 22 0,21 0 15,-21 0-15,0 0 0,0 0 0,-21 21 32,0 0-32,0 0 0,21 21 15,-22 0-15,1 0 0,0 0 0,21 22 16,0-22-16,-21 0 0,21 0 0,-21 0 16,21 0-16,0 1 0,0-1 15,0 0-15,0 0 0,0 0 16,21-21-16,0 21 0,0-21 15,0 0-15,1 0 0,-1 0 16,0 0-16,0 0 0,0 0 0,22-21 16,-22 0-16,0 21 0,0-21 0,0 0 15,0 0-15,1-1 0,20 1 16,-21 21-16,0-21 0,0 0 0,1 0 16,-1 21-16,0 0 0,0-21 0,-21 42 31,0 0-31,0 0 15,0 0-15,0 0 0,0 1 16,0-1-16,0 0 0,0 0 16,21 0-1,0-21-15,1 0 0,-1 0 0,0 0 16,0 0-16,0 0 0,22 0 16,-22 0-16,21 0 0,-21 0 0,22-21 15,-22 21-15,0-21 0,21 0 0,-21 0 16,1 21-16,-1-22 0,0 1 0,0-21 15,-21 21-15,0 0 0,0-22 0,0 22 16,0 0-16,0 0 0,0 0 16,-21 21-1,0 0-15,0 21 16,21 0-16,-22 0 0,1 0 0,21 0 16,-21 22-16,21-22 0,0 0 0,0 0 15,0 0-15,0 1 0,0-1 16,0 0-16,0 0 0,21-21 15,0 0-15,1 0 0,-1 0 16,0 0-16,21 0 0,1 0 0,-22 0 16,21-21-16</inkml:trace>
  <inkml:trace contextRef="#ctx0" brushRef="#br0" timeOffset="-70318.04">24109 10139 0,'-21'0'16,"42"0"-16,-64-21 0,1 0 0,21-1 15,0 1-15,21 0 16,-21 0-16,21 0 0,0 0 0,0-1 16,0 1-16,21 21 0,0 0 15,0 0-15,0 21 16,0 1-16,-21-1 0,0 0 0,22 21 16,-22 22-16,0-22 0,0 22 0,0-1 15,0 1-15,0-1 0,-22-21 0,22 22 16,-21-1-16,0-20 0,0-1 15,21 0-15,0-20 0,-21-1 0,21 0 16,0 0-16,-21 0 0,21-42 47,0 0-47</inkml:trace>
  <inkml:trace contextRef="#ctx0" brushRef="#br0" timeOffset="-69558.96">23685 10414 0,'0'0'0,"-21"-21"0,0 0 0,0 21 0,42 0 32,21 0-32,1 0 15,-1 0-15,0 0 0,22 0 0,-22-21 16,43 21-16,-22 0 0,1-22 0,21 22 16,-22-21-16,22 0 0,-22 21 15,1-21-15,-1 0 0,-20 0 0,20-1 16,-42-20-16,22 21 0,-22 0 15,0-22-15,0 1 0,-21 21 0,0-21 16,0 20-16,0-20 0,0 21 0,-21 21 16,0-21-16,0 21 15,-1 0-15,1 21 0,0 0 0,0 0 16,0 0-16,0 22 0,21-1 0,-22 0 16,22 1-16,-21-1 0,21 0 0,0 1 15,-21 20-15,21-20 0,-21-1 0,21 0 16,0-21-16,0 22 0,0-22 15,0 21-15,0-21 0,0 1 16,0-1-16,0 0 0,21-21 31,0-21-31,0 0 16,1-1-16,-22 1 0,21 0 16,0 0-16,-21 0 0,21-22 0,0 22 15,0 0-15,1 0 0,-1 0 0,-21 0 16,21-1-16,0 22 0,-21 22 15,0-1 1,0 0-16,0 0 0,0 0 0,0 22 16,0-22-16,0 21 0,0-21 0,0 0 15,0 22-15,0-22 0,21 0 16,0 0-16,1 0 0,-1 1 16,0-22-16,0 21 0,21-21 0,-20 0 15,20 0-15,0 0 0,1 0 0,-1 0 16,0 0-16,1 0 0,-1 0 0,0-21 15,1-1-15,-22 1 0,21 0 0,-21 0 16,0 0-16,1 0 0,-1-22 16,-21 22-16,0-21 0,0-1 0,0 22 15,0-21-15,0 21 0,0 0 0,-21-1 16,-1 22-16,1 0 0,0 0 16,0 22-16,0-1 0,0 0 15,-1 0-15,1 0 0,0 22 16,21-22-16,0 21 0,0-21 0,0 0 15,0 22-15,0-22 0,21 0 0,0 0 16,1 0-16,20 1 0,-21-1 0,21-21 16,1 21-16,-1-21 0,0 0 15,1 0-15,-1 0 0,0 0 0,1 0 16,-1 0-16,0 0 0,-20 0 0</inkml:trace>
  <inkml:trace contextRef="#ctx0" brushRef="#br0" timeOffset="-68542.6">16044 12002 0,'0'0'0,"0"-22"0,0 1 0,0 0 15,0 0-15,0 0 0,0 0 16,0-1-1,-21 22-15,0 0 0,0 0 0,0 0 16,-1 0-16,1 22 0,0-1 0,-21 21 16,21 0-16,-1-20 0,-20 41 0,21-21 15,0 1-15,-22 20 0,22-20 16,0 20-16,0-21 0,21 22 16,0-22-16,0 1 0,0-1 0,0 0 15,0-21-15,0 22 0,21-22 0,0 0 16,0 0-16,22-21 0,-1 0 0,0 0 15,1 0-15,-1 0 0,22-21 0,-22 21 16,21-21-16,-20-21 0,20 20 16,-20 1-16,-1 0 0,0-21 0,-21-1 15,1 1-15,-1 0 0,-21-1 0,21 1 16,-21-21-16,0 20 0,0-20 0,-21-1 16,0 22-16,-22-22 0,22 22 15,-21 21-15,21 0 0,-22-22 16,1 43-16,0 0 0,-1 0 0,1 0 15,0 0-15,-1 22 0,1-1 0,0 0 16,20 21-16,-20 1 0,21-1 0,0 0 16,0 1-16,-1-1 0,22 0 0,0-21 15,0 22-15,0-1 0,22-21 16,-1 0-16,0 1 0,0-1 0,21 0 16,1-21-16,-1 0 0,22 0 0</inkml:trace>
  <inkml:trace contextRef="#ctx0" brushRef="#br0" timeOffset="-67606.35">16722 11917 0,'0'0'0,"0"-42"0,0-1 0,0 22 0,0-21 16,0 21-16,0-1 0,0 1 16,-22 21-1,22 21-15,0 1 16,0 20-16,0-21 0,0 21 0,0 22 15,0-22-15,0 22 0,0-22 0,0 22 16,0-22-16,-21 0 0,21 22 16,0-22-16,-21 0 0,21 1 0,-21-1 15,21-21-15,0 22 0,0-22 16,0 0-16,-21 0 0,21 0 0,0 0 16,0-42-1,21 0 1,-21 0-16,21 0 15,0 0-15,-21-1 0,0 1 0,21-21 16,1 21-16,-1 0 0,-21-1 0,21 1 16,0 0-16,0 0 0,-21 0 0,21 21 15,1 0-15,-1-21 0,0 21 0,21 0 16,-21 0-16,1 0 0,-1 21 16,0-21-16,0 21 0,0 0 0,0 0 15,-21 0-15,0 1 16,0-1-16,0 0 0,0 0 0,0 0 15,-21 0-15,0 1 0,0-1 16,-21 0-16,20 0 0,-20-21 0,0 21 16,-1 0-16,1 1 0,0-22 15,-1 21-15,1-21 0,21 0 0,0 21 16,-22-21-16,22 0 0,0 0 16,42 0-1,0 0 1,1 0-16,-1 0 0,21 0 15,-21 0-15,22 0 0,-1 0 0,0 0 16,1-21-16,-1 21 0,0-21 16,22 21-16,-22-22 0,0 1 0,1 21 15,-1-21-15,0 21 0,1-21 0,-22 0 16,21 0-16,-21 21 0,1-22 0,-1 1 16,-21 0-16,21 0 15,-21 0-15,-21 42 31,0 0-31,21 0 16,-22 0-16,22 1 0,-21-1 16,0 21-16,21-21 0,-21 22 15,0-22-15,0 21 0,-1 0 0,1 1 16,0-1-16,0 0 0,0 1 0,0-1 16,-1 0-16,1 1 0,0-1 0,0 0 15,0 1-15,0-1 0,21 0 0,0 1 16,-22-22-16,22 21 0,-21 1 0,21-1 15,0 0-15,0 1 0,-21-1 0,21-21 16,0 0-16,0 0 0,0 1 16,-21-1-16,21 0 0,-21-21 0,0 0 15,-1 0 1,1 0-16,21-21 16,-21 0-16,0 21 0,21-22 0,-21 1 15,21 0-15,0 0 0,-21 0 16,21 0-16,0-22 0,0 22 0,0 0 15,0 0-15,0 0 0,0-22 16,21 22-16,0-21 0,0-1 0</inkml:trace>
  <inkml:trace contextRef="#ctx0" brushRef="#br0" timeOffset="-67398.47">17420 12192 0,'0'0'0,"0"-21"0,0 0 0,0 0 16,0-1 0,21 22 31,0 22-32,1-1-15,-22 0 16</inkml:trace>
  <inkml:trace contextRef="#ctx0" brushRef="#br0" timeOffset="-67074.71">17568 12531 0,'0'0'16,"21"0"-16,1 0 15,-1 0-15,0 0 0,0 0 16,0 0-16,0-21 0,1-1 0,-1 22 15,0-21-15,0 0 0,0 21 0,0-21 16,1 0-16,-1 0 0,-21-1 16,0 1-16,0 0 15,-21 21 1,-1 0-16,1 21 16,0 0-16,0 1 0,0-1 0,21 0 15,-21 0-15,-1 21 0,22-20 0,0-1 16,0 0-16,0 21 0,0-21 15,0 1-15,0-1 0,0 0 0,0 0 16,0 0-16,0 0 0,22-21 16,-1 0-16,0 0 0,0 0 0,0 0 15,0 0-15,1 0 0,20 0 0</inkml:trace>
  <inkml:trace contextRef="#ctx0" brushRef="#br0" timeOffset="-66574">18373 12425 0,'0'0'0,"0"-21"0,0 0 0,-22 21 16,1 0-1,0 0-15,0 21 0,0 0 16,0 0-16,21 0 0,-22 0 16,22 22-16,-21-22 0,0 0 15,21 0-15,0 0 0,0 1 0,0-1 16,0 0-16,0 0 0,0 0 0,0 0 15,0 1-15,21-22 0,0 21 16,1-21-16,-1 0 0,0 0 0,0 0 16,0 0-16,22 0 0,-22 0 15,0-21-15,0-1 0,21 22 16,-20-21-16,-1 0 0,0 0 0,0-21 16,0 20-16,0 1 0,22-21 0,-22 0 15,0 20-15,-21-20 0,21 0 0,0-1 16,1 1-16,-22 21 0,21-21 0,-21 20 15,0 1-15,0 0 0,0 42 32,-21 0-32,-1 1 15,1-1-15,0 21 0,21-21 0,-21 22 16,0-22-16,0 21 0,-1-21 0,22 22 16,-21-22-16,0 21 0,21-21 15,0 22-15,0-22 0,-21 0 16,21 0-16,0 0 0,0 0 0,0 1 15,0-1-15,21-21 16,0 0-16,0 0 0,1 0 16,-1 0-16,0-21 0,0-1 15,0 22-15,-21-21 0,21 0 0</inkml:trace>
  <inkml:trace contextRef="#ctx0" brushRef="#br0" timeOffset="-66374.64">18584 12510 0,'0'0'0,"-21"0"16,0 0-16,42 0 31,0 0-31,0 0 0,1 0 0,20 0 16,-21 0-16,21 0 0,1 0 0,-22 0 16,21 0-16,-21-22 0,1 22 15,-1 0-15,0 0 0,0 0 0,-21-21 16,21 21-16,0-21 0,1 21 15,-1-21-15</inkml:trace>
  <inkml:trace contextRef="#ctx0" brushRef="#br0" timeOffset="-64971.4">20807 12488 0,'0'-21'32,"0"0"-17,21 0 1,0 0-16,-21 0 0,0-1 16,0 1-16,0 0 15,0 0-15,0 0 0,0 0 0,0-1 16,0 1-16,0 0 15,-21 21-15,0 0 0,0 0 0,-1 0 16,-20 0-16,21 21 0,0 0 0,-22 1 16,22-1-16,-21 21 0,21-21 0,-22 22 15,22-1-15,0-21 0,0 21 16,0-20-16,0 20 0,21-21 0,-22 0 16,22 0-16,0 1 0,0-1 0,0 0 15,22-21-15,-1 0 0,0 0 16,0 0-16,0 0 0,0 0 15,22 0-15,-22 0 0,21-21 0,-21 21 16,22-21-16,-1-1 0,-21 1 0,22 0 16,-1-21-16,-21 21 0,21-1 0,-20-20 15,20 21-15,-21 0 0,0 0 16,0-1-16,-21 1 0,0 0 0,22 21 16,-22 21-1,0 0-15,0 22 16,0-22-16,0 0 0,0 0 15,0 0-15,0 1 0,0-1 16,21 0-16,-21 0 0,0 0 0,21 0 16,0 1-16,0-22 0,0 0 15,1 0-15,-1 0 0,0 0 16,0 0-16,21-22 0,-20 22 16,-1-21-16,0 21 0,0-21 15,0 0-15,22 0 0,-22 0 0,0-1 16,0 1-16,0 0 0,0 0 0,1 0 15,-1 0-15,-21-1 0,21 22 16,-21 22 15,0-1-31,0 0 0,0 0 16,0 0-16,0 0 0,0 1 0,0-1 16,0 0-16,0 0 0,21 0 15,0 0-15,0-21 16,1 0-16,-1 0 0,0 0 15,0 0-15,21 0 0,-20 0 0,-1 0 16,21 0-16,-21 0 0,0-21 0,22 0 16,-22 21-16,0-21 0,0 0 15,0 21-15,-21-21 0,0-1 0,0 1 16,22 0-16,-22 0 0,0 0 0,0 0 16,-22 21-1,1 0-15,0 0 16,0 0-16,0 21 0,0 0 15,-1 0-15,22 0 0,-21 0 0,0 1 16,21-1-16,-21 0 0,21 0 0,0 0 16,0 0-16,0 1 0,0-1 0,0 0 15,21-21-15,0 21 16,0-21-16,1 0 0,-1 0 16,0 0-16,0 0 0,0 0 15,0 0-15,1 0 0,-22-21 16,21 21-16,-21-21 15,0 0 1,0-1 0</inkml:trace>
  <inkml:trace contextRef="#ctx0" brushRef="#br0" timeOffset="-63899.01">23749 12213 0,'0'-21'0,"0"42"0,0-84 0,0 42 15,0-1-15,0 1 0,0 0 16,0-21-16,0 21 0,0-1 0,0 1 16,0 0-16,0 0 0,-21 0 15,0 21-15,-1 0 0,1 0 0,0 0 16,0 0-16,0 21 15,0 0-15,-1 0 0,1 22 0,0-22 0,0 21 16,0 22-16,0-22 0,21 0 16,-22 22-16,22-22 0,-21 0 0,21 1 15,0-1-15,0 0 0,0 1 16,0-22-16,0 21 0,0-21 0,0 1 16,0-1-16,0 0 0,21 0 0,1 0 15,-1-21-15,0 0 0,21 0 0,1 0 16,-22 0-16,21 0 0,0-21 15,1 0-15,-1 0 0,0 21 0,1-21 16,-1-1-16,0 1 0,-20 0 16,20 0-16,-21 0 0,-21-22 0,21 22 15,-21 0-15,0 0 0,0 0 16,0 0-16,0-1 0,0 1 16,-21 21 15,21 21-31,0 1 15,0-1-15,0 0 16,0 0-16,21-21 0,-21 21 0,0 0 16,21 1-16,-21-1 0,0 0 0,0 0 15,0 0-15,22 0 16,-22 1-16,21-1 0,-21 0 16,0 0-16,21-21 0,0 21 0,0-21 15,0 21-15,1-21 0,-1 0 0,0 0 16,0 0-16,0 0 15,0 0-15,22-21 0,-22 21 0,21-21 16,-21 0-16,22 21 0,-22-21 0,21 0 16,-21-1-16,22 1 0,-22 0 0,21-21 15,-21 21-15,1-1 0,-1 1 16,-21-21-16,0 21 0,21 0 0,-21-1 16,0 1-16,-21 21 15,0 0-15,-1 21 16,1 1-16,0-1 0,0 0 15,0 0-15,0 0 0,21 22 16,-22-22-16,22 0 0,0 0 0,0 0 16,0 0-16,0 1 0,0-1 15,22 0-15,-1 0 0,0 0 16,0-21-16,0 0 16,0 0-16,1 0 0,-1 0 0,0 0 15,0 0-15,0 0 0,22 0 0,-22 0 16</inkml:trace>
  <inkml:trace contextRef="#ctx0" brushRef="#br0" timeOffset="-62978.53">25188 12573 0,'0'-63'15,"0"41"-15,0 1 0,0 0 16,-21 21 0,0 0-1,0 0-15,0 21 0,-1 0 16,1 1-16,0-1 0,0 0 15,21 0-15,-21 21 0,21-20 0,-21-1 16,21 0-16,0 0 0,0 0 16,0 22-16,0-22 0,0 0 15,0 0-15,21-21 0,0 0 0,0 0 16,0 0-16,0 0 0,1 0 0,-1 0 16,0-21-1,0 0-15,0 0 0,0-1 0,1 1 16,-22 0-16,21 0 0,0 0 0,-21 0 15,0-22-15,21 22 0,0 0 0,-21 0 16,0 0-16,0 42 31,0 0-15,0 0-16,0 0 0,0 0 16,0 1-16,0-1 15,0 0-15,21 0 0,1-21 16,20 21-16,-21-21 0,0 0 0,22 0 15,-22 0-15,21 0 0,-21 0 16,0 0-16,1 0 0,20 0 16,-21 0-16,0-21 0,0 21 15,1-21-15,-22 0 0,21 0 0,0-1 16,-21 1-16,21-21 0,-21 21 0,21-22 16,0 22-16,1-21 0,-22 0 15,21-1-15,0 1 0,-21 0 0,21-1 16,0 22-16,-21-21 0,0-1 0,0 22 15,0 0-15,0 0 0,-21 42 32,0 0-32,0 0 0,0 22 15,-1-22-15,1 21 0,0 1 16,0-1-16,0 0 0,0 1 0,-1-1 16,22-21-16,0 21 0,0-20 15,0 20-15,0-21 0,0 0 0,0 0 16,0 22-16,0-22 0,22 0 0,-1-21 15,0 21-15,0 0 0,0-21 0,0 0 16,22 0-16,-22 0 0,21 0 16,1 0-16,-22 0 0,21 0 0,0-21 15,1 0-15,-22 21 0,0-21 0,21 0 16,-20 21-16,-1-21 0,0-1 16,-21 1-16,21 0 0,-21 0 0,21 0 15,-21 0-15,0-1 16,-21 22-1,0 0-15,0 22 16,0-1-16,-1 0 16,22 0-16,-21 0 0,21 0 0,0 1 15,0-1-15,0 0 0,0 0 16,0 0-16,0 0 0,0 1 16,0-1-1,21-21-15,1 0 0,-1 0 16,0 0-16,0 0 0,0 0 0,0 0 15,1 0-15,-1 0 0,0 0 0,0 0 16,0 0-16,0 0 0,1 0 16</inkml:trace>
  <inkml:trace contextRef="#ctx0" brushRef="#br0" timeOffset="-62430.79">26755 12637 0,'0'0'16,"0"-22"-16,0 1 0,0 0 0,0 0 15,0 0-15,0 0 16,-22 21 0,1 0-16,0 0 0,0 0 15,0 0-15,0 21 16,-1 0-16,1 0 0,0 0 0,0-21 16,21 21-16,0 22 0,-21-22 15,21 0-15,0 0 0,0 0 0,0 1 16,0-1-16,0 0 0,0 0 15,21-21-15,-21 21 0,21-21 16,0 0-16,0 0 16,1 0-16,-1-21 0,0 21 15,0-21-15,0 0 0,-21 0 0,21-1 16,1 1-16,-1 0 0,-21-21 0,21 21 16,0-22-16,0 1 0,0 0 15,1-1-15,-22 1 0,21 0 0,0-1 16,0 1-16,0 0 0,-21-1 15,21 22-15,-21 0 0,0 0 0,0 0 16,-21 42 0,0-21-16,0 21 15,0 21-15,0-21 0,-1 22 0,22-22 16,-21 21-16,0 1 0,0-1 0,21-21 16,-21 21-16,21-20 0,0 20 0,0-21 15,-21 21-15,21-20 0,0-1 16,0 0-16,0 0 0,0 0 0,0 0 15,0 1-15,0-1 0,21-21 16,0 21-16,0-21 16,0 0-16,0 0 0,1 0 15,-1 0-15,0 0 0,0-21 0,-21 0 16,21 21-16,0-22 0,1 1 0</inkml:trace>
  <inkml:trace contextRef="#ctx0" brushRef="#br0" timeOffset="-62150.26">25739 12298 0,'0'0'0,"-127"0"15,105 0-15,44 0 16,-1 0-16,0 0 0,21 0 15,1 0-15,-1 0 0,21 0 0,1 0 16,-1 0-16,1 0 0,-1-21 16,1 21-16,-22 0 0,22 0 0,-22-21 15,0 21-15,-20 0 0,20 0 0,-21 0 16,-42 0 15,-21 0-31,20 0 16</inkml:trace>
  <inkml:trace contextRef="#ctx0" brushRef="#br0" timeOffset="-28254.33">20997 14012 0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0:48:05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2434 0,'-21'-21'15,"21"0"-15,-22 21 16,22-21 0,0 42 15,0 0-31,0 0 0,0 0 0,0 22 15,0-22-15,0 0 0,0 21 0,0-20 16,0 20-16,0-21 0,0 21 16,0-20-16,0-1 0,0 0 0,0 0 15,0 0-15,0 0 0,0 1 0,0-1 16,0-42 31,0-1-32,0 1-15</inkml:trace>
  <inkml:trace contextRef="#ctx0" brushRef="#br0" timeOffset="395.77">9229 2074 0,'0'22'16,"0"-1"-16,0 0 15,0 0 1,21-21 15,0 0-15,-21-21-16,21 21 0,-21-21 15,0 0-15,0-1 16,0 1-16,0 0 16,0 0-1,-21 21-15,0 0 0,0 0 16,-1 0-16,1 0 0,21 21 16,-21 0-16,21 0 15,0 1 1,0-1-16,0 0 0,0 0 15,21-21-15,-21 21 0,21 0 16,1-21-16</inkml:trace>
  <inkml:trace contextRef="#ctx0" brushRef="#br0" timeOffset="916.47">9673 2371 0,'-21'0'0,"21"21"0,0 0 15,0 0-15,0 0 16,0 1-16,0-1 0,0 0 0,0 0 16,0 21-16,0-20 0,0-1 0,-21 0 15,21 0-15,0 0 0,0 0 16,0 1-16,-21-1 0,21 0 0,0 0 15,0 0-15,-22-21 32,22-21-17,0 0 1,0 0-16,0 0 16,0-22-16,0 22 0,22-21 0,-22 21 15,21-22-15,0 1 0,0 0 0,0-1 16,0 22-16,22-21 0,-22 21 15,21-1-15,-21 1 0,22 0 0,-22 0 16,21 21-16,-21 0 0,1 0 0,20 0 16,-21 21-16,0 0 0,0 0 15,1 1-15,-22-1 0,0 21 0,0-21 16,0 22-16,0-22 0,0 21 0,0-21 16,0 22-16,0-22 15,0 0-15,-22 21 0,22-21 0,-21 1 16,21-1-16,-21-21 0,21 21 0,0 0 15,0-42 17</inkml:trace>
  <inkml:trace contextRef="#ctx0" brushRef="#br0" timeOffset="1301.27">10520 2011 0,'0'-21'16,"0"0"-16,-21 21 15,21 21 1,0 0-16,0 0 0,0 0 16,0 0-16,-22 22 0,22-1 15,0 0-15,-21 1 0,21-1 0,0 0 16,0 22-16,0-22 0,-21 22 16,21-22-16,0 0 0,0 1 0,0-1 15,0-21-15,0 22 0,0-22 0,0 0 16,0 0-16,0 0 15,21-21-15,0 0 0,1 0 16,-1 0-16,0-21 0,0 21 16,0-21-16,0 0 0,1-22 15,-22 22-15</inkml:trace>
  <inkml:trace contextRef="#ctx0" brushRef="#br0" timeOffset="1496.69">10456 2328 0,'0'0'16,"-21"-21"-16,21 0 15,21 21 1,0-21-16,1 0 16,-1 21-16,0 0 0,0 0 15,0-21-15,22 21 0,-22 0 0,0-22 16,0 22-16,21 0 0,1 0 15</inkml:trace>
  <inkml:trace contextRef="#ctx0" brushRef="#br0" timeOffset="2164.34">12446 2477 0,'0'0'15,"0"-22"-15,0 1 0,21 0 0,0 21 16,-21-21-16,21 0 0,-21 0 0,0-1 15,22 1-15,-22 0 0,21 0 0,-21-21 16,0 20-16,0 1 0,0 0 0,0 0 16,0 0-16,-21 21 15,-1 0-15,1 0 0,0 0 0,0 0 16,0 0-16,0 0 0,-1 21 0,1 0 16,0 0-16,-21 0 15,21 22-15,-1-22 0,1 21 0,0 1 16,0-1-16,0 0 0,21 1 0,0-22 15,0 21-15,0-21 0,0 22 16,0-22-16,0 0 0,21 0 0,0-21 16,0 21-16,22-21 0,-22 0 0,0 0 15,0 0-15,21 0 0,-20 0 16,-1-21-16,0 0 0,21 21 0,-21-21 16,1-22-16,-1 22 0,0 0 0,-21-21 15,21 21-15,-21-22 0,21 1 0,-21 21 16,21-22-16,-21 1 15,0 21-15,0-21 0,0 20 0,0 1 16,0 42 0,0 1-1,0-1-15,0 0 0,0 0 0,0 21 16,0-20-16,0 20 0,0-21 0,0 21 16,0-20-16,0-1 0,0 21 0,0-21 15,0 0-15,22 1 0,-1-1 16,0-21-16,0 0 0,0 0 15,0 0-15,1 0 0,-1 0 0,21 0 16,-21-21-16,22 21 0,-1-22 16,0-20-16,1 21 0</inkml:trace>
  <inkml:trace contextRef="#ctx0" brushRef="#br0" timeOffset="2404.19">13779 2223 0,'22'0'31,"-1"0"-15,0 0-16,0 0 15,0 0-15,0 0 16,1 0-16,-1 0 0,0 0 0,0 0 15,0 0-15,0 0 16</inkml:trace>
  <inkml:trace contextRef="#ctx0" brushRef="#br0" timeOffset="2580.94">13779 2413 0,'0'0'0,"0"21"15,0 0-15,22-21 16,-1 0-16,0 0 16,0 0-16,0 0 15,22 0-15,-22 0 0,0 0 0,21 0 16,-21 0-16,22 0 0,-1 0 0,-21-21 16,22 21-16</inkml:trace>
  <inkml:trace contextRef="#ctx0" brushRef="#br0" timeOffset="2932.74">14922 2053 0,'0'0'0,"0"-21"0,0-21 15,0 63 17,-21 0-32,21 0 15,0 0-15,-21 22 0,21-22 0,0 21 16,0-21-16,0 22 0,0-22 16,-21 21-16,21 1 0,0-22 15,-21 21-15,21-21 0,0 0 0,0 1 16,0-1-16,0 0 0,0 0 0,0 0 15,0 0 1,21-21 0,0 0-16,-21-21 15,21 0-15,0 21 0,1-21 0</inkml:trace>
  <inkml:trace contextRef="#ctx0" brushRef="#br0" timeOffset="3483.36">15536 2074 0,'-21'0'32,"0"0"-17,21 22-15,-21-1 0,0 0 0,-1 0 16,1 0-16,21 0 0,-21 22 0,0-22 15,0 0-15,21 21 0,-21-20 0,21-1 16,-22 21-16,22-21 0,0 0 16,0 1-16,0 20 0,0-21 0,0 0 15,0 0-15,0 1 0,22-22 0,-1 21 16,0 0-16,0-21 16,0 0-16,0 21 0,1-21 0,20 0 15,-21 0-15,0 0 0,22 0 0,-22 0 16,21 0-16,-21-21 0,0 21 0,22-21 15,-22 0-15,0-1 0,0 1 16,0 0-16,1 0 0,-1-21 0,-21 20 16,21-20-16,-21 21 0,21-21 0,-21 20 15,0-20-15,0 21 0,0-21 16,0 20-16,0 1 0,0-21 0,-21 21 16,0 0-16,0-1 0,-1 1 15,1 21-15,0 0 0,0 0 16,0 0-16,-22 0 0,22 0 15,0 0-15,0 0 0,0 0 0,-22 21 16,22 1-16,0-1 0,0 0 16,0-21-16,0 21 0,-1 0 0,1 0 15,21 1-15,0-1 0,0 0 16,-21-21-16,21 21 0,0 0 16,21-21-1</inkml:trace>
  <inkml:trace contextRef="#ctx0" brushRef="#br0" timeOffset="7800.28">15494 1926 0,'-21'0'16,"21"-21"62,0 0-63,0 0-15,21 21 0,-21-21 16,21 21-16,-21-22 16,0 1-1,0 0-15,0 0 16,0 0-16,0 0 15,21-1-15,-21 1 16,0 0-16,0 0 0,21 0 16,-21 0-16,0-1 15,0 1-15,0 0 16,0 0 0,0 0-16,0 0 31,0-1-31,0 1 15,0 0 1,0 0 0,-21 21-16,21-21 15,-21 0-15,0 21 16,21-22-16,-21 1 16,21 0-16,-21 21 15,-1 0-15,22-21 16,-21 21-16,0-21 15,0 21-15,0 0 16,21-21-16,-21 21 16,-1-22-1,1 22 1,21-21-16,-21 21 16,0 0-16,21-21 0,-21 21 15,0 0-15,21-21 0,-22 21 16,22-21-16,-21 21 0,0 0 15,0 0-15,21-21 0,-21 21 16,0 0-16,21-22 16,-22 22-1,1 0-15,21-21 0,-21 21 0,0 0 16,0-21 0,0 21-16,-1-21 15,1 21-15,0 0 0,0-21 16,0 21-16,0 0 15,21-21-15,-22 21 0,22-22 16,-21 22-16,0 0 16,0-21-16,0 21 0,21-21 0,-21 21 15,-1 0-15,1 0 0,0-21 0,0 21 16,0 0-16,0 0 16,-1-21-16,1 21 0,0 0 0,0 0 15,0 0-15,0-21 0,-1 21 16,1 0-16,0 0 0,0 0 15,0-22-15,0 22 0,-1 0 0,1 0 16,0 0-16,0 0 0,0 0 16,0 0-16,-1-21 0,1 21 0,0 0 15,0 0-15,0 0 0,0 0 16,-1 0-16,1 0 16,0 0-16,0 0 0,0 0 15,0 0-15,-1 0 0,1 0 16,0 0-1,0 0-15,0 0 0,0 0 16,-1 0-16,1 0 16,0 21-16,0-21 15,0 0-15,0 22 16,-1-22-16,1 0 16,21 21-16,-21-21 0,0 21 15,0 0-15,0-21 16,-1 21-16,1-21 0,0 21 15,0-21-15,0 0 0,0 22 16,-1-22-16,22 21 16,-21-21-16,0 0 0,21 21 0,-21 0 15,0-21-15,21 21 0,-21-21 16,-1 21-16,1 1 16,0-1-16,0-21 0,21 21 0,-21-21 15,0 21-15,21 0 0,-22-21 16,1 21-16,0-21 0,0 22 0,21-1 15,-21-21-15,0 21 0,-1 0 16,22 0 0,-21 0-16,0 1 0,21-1 15,-21 0-15,0 0 16,0 0-16,-1 0 16,22 1-16,-21-1 15,21 0-15,-21-21 16,21 21-16,0 0 15,-21 0-15,0 1 16,21-1-16,-21-21 0,21 21 0,0 0 16,0 0-16,-22-21 0,22 21 15,-21 1-15,21-1 0,-21-21 0,21 21 16,0 0-16,0 0 0,0 0 16,0 1-16,-21-22 15,21 21-15,0 0 0,-21-21 16,21 21-16,0 0 0,0 0 15,0 1 1,0-1-16,0-42 125,0-1-125,21 22 16,-21-21-16,21 0 15</inkml:trace>
  <inkml:trace contextRef="#ctx0" brushRef="#br0" timeOffset="8213.04">12658 1609 0,'0'0'0,"-22"-21"16,22-1-1,0 44 48,0-1-63,22-21 0,-22 21 15,21 0-15,-21 0 0,0 0 0,21 1 16,0-1-16,-21 0 0,21-21 16,-21 21-16,0 0 0,0 0 0,0 1 15,21-22-15,-21 21 0,0 0 16,22-21-16,-22 21 15,21-21 48,0 0-63,0 0 16,0-21-16</inkml:trace>
  <inkml:trace contextRef="#ctx0" brushRef="#br0" timeOffset="8580.83">13271 1672 0,'0'0'0,"0"-21"0,-21 42 47,0-21-31,21 21-16,-21-21 0,0 22 0,0-1 15,-1 0-15,1 0 0,0-21 0,0 21 16,-21 0-16,20 1 0,1-1 16,0 0-16,0-21 0,0 21 0,0 0 15,-1-21-15,1 0 0,21 21 16,-21-21-1,42 0 48</inkml:trace>
  <inkml:trace contextRef="#ctx0" brushRef="#br0" timeOffset="12297.18">7747 3874 0,'21'0'15,"0"0"1,-21-22-16,21 1 0,1 21 0,-1-21 16,-21 0-16,21 21 0,0-21 0,-21 0 15,0-1 1,0 1-16,-21 21 15,0 0-15,-22 0 16,22 0-16,-21 0 0,21 0 0,-22 0 16,22 21-16,-21-21 0,0 22 15,20-22-15,1 21 0,0 0 0,0 0 16,21 0-16,0 0 0,0 1 0,0-1 16,0 0-16,21 21 0,0-21 15,0 22-15,22-1 0,-1 0 0,0 1 16,1-1-16,-1 0 0,0 1 0,1-22 15,-22 21-15,21 1 0,-21-22 16,1 0-16,-22 21 0,0-21 0,0 1 16,0-1-16,-22-21 0,1 21 0,-21 0 15,0-21-15,-1 0 0,-20 0 16,20 0-16,-20 0 0,-1 0 16,1 0-16,-1 0 0,22-21 0,-21 0 15,20 21-15,1-21 0,0-1 0,20 1 16,-20 0-16,21 0 0,0 0 15,21 0-15,0-1 0,0-20 0,0 21 16,0 0-16,21 0 0,0-1 0,0-20 16,22 21-16,-1 0 0,0 0 0,1-1 15</inkml:trace>
  <inkml:trace contextRef="#ctx0" brushRef="#br0" timeOffset="12544.04">8445 3725 0,'0'0'0,"-21"0"32,0 0-17,0 22-15,0-1 0,21 0 0,-21 0 16,-1 21-16,22 1 0,-21-22 0,0 21 16,21 22-16,-21-22 0,0 0 15,21 1-15,0-1 0,-21 0 16,21 1-16,0-22 0,-22 21 0,22-21 15,0 1-15,0-1 0,0 0 0,0 0 16</inkml:trace>
  <inkml:trace contextRef="#ctx0" brushRef="#br0" timeOffset="12712.94">8107 4212 0,'0'0'0,"0"-21"0,0 0 15,0 0 1,21 21-16,0-21 0,0 21 16,0-22-16,1 22 0,20 0 15,-21-21-15,0 21 0,22 0 0,-22 0 16,0-21-16,21 21 0,-21 0 0,1 0 16,20 0-16,-21 0 0</inkml:trace>
  <inkml:trace contextRef="#ctx0" brushRef="#br0" timeOffset="14187.84">8953 4191 0,'0'-21'16,"0"0"-16,0 0 15,0-1-15,0 1 16,0 0-16,0 0 0,0 0 0,-21 21 15,21-21-15,-21 21 0,0 0 16,0 0-16,0 0 0,-1 0 16,1 0-16,0 21 0,0 0 0,0 21 15,0-21-15,-1 22 0,1-1 0,0-21 16,21 22-16,-21-1 0,21 0 16,-21 1-16,21-22 0,0 0 0,0 21 15,0-21-15,0 1 0,0-1 16,21-21-16,0 0 0,0 0 15,0 0-15,1 0 0,-1-21 16,0 21-16,21-22 0,-21 1 0,1 0 16,-1 0-16,0-21 0,0 20 0,0-20 15,0 21-15,1-21 0,-1-1 0,-21 1 16,0 21-16,0-22 0,21 22 16,-21 0-16,0 0 0,21 0 0,-21 42 31,0 0-31,0 0 0,0 0 15,0 1-15,0 20 0,0 0 0,0-21 16,0 22-16,0-1 0,0-21 0,0 22 16,0-22-16,0 0 0,0 0 0,0 0 15,0 0-15,21 1 16,0-22-16,1 21 0,-1-21 16,0 0-16,0 0 0,0 0 0,0-21 15,1 21-15,-22-22 0,21 1 0,0 0 16,0 0-16,0-21 0,0 20 15,1-20-15,-22 0 0,21-1 0,0 1 16,-21 0-16,21-22 0,-21 22 0,0 0 16,0-1-16,21 1 0,-21 0 0,0 20 15,21 1-15,-21 0 0,0 0 16,0 42 15,0 0-31,0 0 0,0 22 16,0-22-16,-21 21 0,0 22 15,21-22-15,-21 0 0,0 1 0,21-1 16,0 22-16,-21-22 0,21-21 0,-22 21 16,22 1-16,0-22 0,0 0 0,0 0 15,0 0-15,0 1 0,0-1 16,0 0-16,22-21 16,-1 0-16,0 0 15,0 0-15,0 0 16,0-21 15,1 21-31,-22-21 16,21-1-1,0 22 1,0-21-16,-21 0 16,21 21-16,0 0 0,-21-21 15,22 21-15,-22-21 0,0 0 0,21 21 16,0-22-16,-21 1 0,0 0 15,0 0-15,21 0 0,-21 0 16,0-1-16,0 1 0,0 0 16,-21 42 15,21 0-31,0 1 16,-21 20-16,21-21 0,-21 0 15,21 0-15,-22 22 0,22-22 0,0 0 16,0 0-16,0 0 0,0 1 0,0-1 15,0 0-15,0 0 0,22 0 16,-1-21-16,0 0 16,0 0-16,0 0 0,0 0 0,1 0 15,20-21-15,-21 0 0,21 0 0,-20 0 16,-1-1-16,21 1 0,-21 0 0,0 0 16,1 0-16,-1-22 15,0 22-15,0 0 0,0 0 0,-21 0 16,0 0-16,21 21 0,1 0 31,-22 21-31,0 0 16,0 0-1,21-21 17,-21-21-17,0 0 1,0 0-16,0-1 15,0 1-15,0 0 0,-21 21 32,-1 0-32,1 0 15,0 21-15,0 0 0,21 1 16,-21-1-16,0 21 0,21-21 0,-22 0 16,22 22-16,-21-22 0,21 0 0,0 21 15,0-20-15,0-1 0,0 0 16,0 0-16,21 0 0,1-21 15,-1 0-15,0 0 0,21 0 16,-21 0-16,1 0 0,20 0 0,-21 0 16,21-21-16,-20 0 15,-1 21-15,0-21 0,0 0 0,0-1 0,0 1 16</inkml:trace>
  <inkml:trace contextRef="#ctx0" brushRef="#br0" timeOffset="14368.17">10350 3916 0,'0'0'0,"-42"-21"16,21 21-16,0 0 0,0 0 15,-1 0-15,22 21 47,-21 0-31</inkml:trace>
  <inkml:trace contextRef="#ctx0" brushRef="#br0" timeOffset="14536.07">9313 4106 0,'0'0'0,"-21"22"0,0-22 15,42 0 16,0 0-31,22-22 0,-22 22 16,21 0-16,22-21 0,-22 21 0,21 0 16,1 0-16</inkml:trace>
  <inkml:trace contextRef="#ctx0" brushRef="#br0" timeOffset="14776.14">11409 4043 0,'0'42'15,"0"-21"-15,0 1 16,0-1-16,0 0 0,-21 0 0,21 21 16,-22-20-16,22-1 0,-21 0 0,0 0 15,21 0-15,-21 22 0,0-22 16,21 0-16,0 0 0,0-42 31</inkml:trace>
  <inkml:trace contextRef="#ctx0" brushRef="#br0" timeOffset="14937.05">11261 3916 0,'0'0'0,"-22"-21"16,-20-43-16,21 64 15,21-21-15,0 42 32,0 0-32,0 1 15,21-1-15,0 0 0,0 0 0,1 0 16</inkml:trace>
  <inkml:trace contextRef="#ctx0" brushRef="#br0" timeOffset="15361.52">11684 4064 0,'-21'0'0,"0"0"15,21 21-15,0 0 16,0 1-16,-22-22 0,22 21 0,0 0 16,0 0-16,0 21 0,0-20 0,0-1 15,0 0-15,0 0 0,-21 0 0,21 0 16,0 1-16,-21-1 15,21-42 17,0-1-32,0 1 15,0 0-15,0 0 0,0 0 0,0 0 16,21-1-16,0-20 0,1 21 0,-1 0 16,0-22-16,0 22 0,0-21 15,22 21-15,-22 0 0,0-1 0,21 22 16,-21 0-16,1 0 0,-1 0 0,0 0 15,-21 22-15,0-1 0,21 0 0,-21 0 16,0 0-16,0 22 0,0-22 16,0 21-16,0-21 0,-21 22 0,0-22 15,21 0-15,0 0 0,-21 0 0,21 0 16,-22 1-16,22-1 0,0 0 16,22-21-1,-1 0-15,0-21 16</inkml:trace>
  <inkml:trace contextRef="#ctx0" brushRef="#br0" timeOffset="15843.8">12446 3683 0,'0'0'16,"0"-42"-16,0 21 0,0-1 0,0 44 31,0-1-31,0 0 15,0 21-15,-21-21 0,21 22 0,0-1 16,-21 0-16,21 1 0,-22-1 0,22 0 16,-21 1-16,21-1 0,0 0 15,0-20-15,-21 20 0,21-21 0,-21 0 16,21 22-16,0-22 0,0 0 16,0 0-16,-21-21 15,21 21-15,-21-21 47,-1 0 0,1 0 0,21-21 31,0 0-62,0 0-16,0 0 0</inkml:trace>
  <inkml:trace contextRef="#ctx0" brushRef="#br0" timeOffset="16055.68">12044 4022 0,'0'0'16,"-21"0"-16,42 0 31,0 0-31,0 0 0,0-21 15,22 21-15,-22 0 0,21 0 16,0-22-16,1 22 0,-1-21 0,0 21 16,1 0-16,-22-21 0,21 21 0,1 0 15,-1-21-15,-21 21 0,21-21 0</inkml:trace>
  <inkml:trace contextRef="#ctx0" brushRef="#br0" timeOffset="16647.84">14033 3895 0,'0'0'0,"-21"-21"0,0-1 0,0-20 0,0 21 15,0 0-15,21-22 0,0 22 0,0 0 16,0-21-16,0 21 0,0-1 0,0 1 16,0 42 15,0 22-31,0-22 0,0 21 0,0 1 16,0-1-16,-22 21 0,22-20 0,-21 20 15,0-20-15,21 20 16,-21-21-16,0 1 0,21-1 0,-21 0 15,21 1-15,0-22 0,-22 0 0,22 0 16,0 0-16,-21-21 0,21-21 31,0 0-15,0 0-16,0 0 0,21 0 0,1-1 16,-22 1-16,21-21 0,0 21 0,21 0 15,-21-22-15,1 22 16,20-21-16,-21 21 0,21-1 0,1 1 15,-22 21-15,21 0 0,-21 0 0,22 0 0,-22 0 16,0 0-16,0 21 0,-21 1 16,0-1-16,0 0 0,0 21 15,0-21-15,0 22 0,0-22 0,-21 0 16,0 21-16,0-20 0,0-1 0,-22 0 16,22-21-16,0 21 0,-21 0 0,20-21 15,1 0-15,0 0 0,0 0 16,42 0-1,21-21 1,-20 21-16,-1-21 0</inkml:trace>
  <inkml:trace contextRef="#ctx0" brushRef="#br0" timeOffset="16843.74">14753 4001 0,'0'-22'15,"21"22"1,0 0-16,1 0 16,-1-21-16,0 21 0,0 0 0,0 0 15,0 0-15,1 0 0,20 0 16,-21 0-16,0 0 0,0 0 16,1 0-16</inkml:trace>
  <inkml:trace contextRef="#ctx0" brushRef="#br0" timeOffset="16978.57">14859 4149 0,'0'0'0,"0"21"0,21-21 31,0-21-15,22 21-16,-22-21 0,21 21 15,0-22-15,1 22 0</inkml:trace>
  <inkml:trace contextRef="#ctx0" brushRef="#br0" timeOffset="17444.3">16065 3747 0,'0'0'0,"0"-22"0,0 1 15,22 0-15,-1 21 0,0-21 0,0 0 16,0 21-16,0 0 0,1 0 15,-1 0-15,0 0 0,0 0 0,0 0 16,0 21-16,-21 0 0,22 0 16,-22 22-16,0-22 0,0 21 15,0 0-15,-43 1 0,22-1 0,0 0 16,-21 1-16,-1-1 0,1 0 0,0 1 16,-1-22-16,1 21 0,0-21 15,20 1-15,-20-1 0,0-21 0,21 21 16,-1-21-16,-20 0 0,21 0 0,0 0 15,0-21-15,21 0 16,0-1-16,0 1 16,0 0-16,21 0 0,0-21 0,0 20 15,0-20-15,0 21 0,1 0 0,-1-22 16,0 22-16,0 21 0,0-21 0,0 21 16,1 0-16,-1 0 15,0 21-15,-21 0 16,0 1-16,0-1 0,0 0 0,0 0 15,0 21-15,0-20 0,0-1 0,0 21 16,21-21-16,-21 0 0,21 1 0,0-1 16,-21 0-16,22-21 15,-1 0-15,0 0 0,0 0 16,0 0-16,0 0 0</inkml:trace>
  <inkml:trace contextRef="#ctx0" brushRef="#br0" timeOffset="18123.66">16764 3852 0,'-21'0'0,"0"0"16,-1 0-16,1 0 0,0 22 0,0-1 16,0 0-16,0 0 0,-1 0 0,1 0 15,0 22-15,0-22 0,0 0 16,21 21-16,0-20 0,0-1 0,0 21 15,0-21-15,0 0 0,0 1 0,0-1 16,21 0-16,0-21 16,0 0-16,0 0 0,1 0 0,-1 0 15,0 0-15,0 0 0,0-21 16,0 21-16,1-21 0,-1-1 0,0-20 16,0 21-16,-21 0 0,0-22 0,0 1 15,0 21-15,0-21 0,0-1 16,0 22-16,0-21 0,0 21 0,0-1 15,0 1-15,-21 0 0,42 21 47,21 0-47,-20 0 0,-1 0 16,0 0-16,21 0 0,-21 0 0,1 0 16,20 0-16,-21 21 0,0-21 15,0 21-15,1-21 0,-22 22 16,0-1-16,0 0 0,0 0 0,0 0 15,0 0-15,0 1 0,0 20 0,0-21 16,-22 0-16,1 22 0,0-22 0,21 0 16,0 0-16,0 0 0,0 0 15,0 1-15,0-1 0,21 0 16,22-21-16,-22 0 0,0 0 16,0 0-16,21 0 0,-20 0 0,20 0 15,-21 0-15,0 0 0,22-21 16,-22 0-16,0-1 0,0-20 15,0 21-15,-21-21 0,0-1 0,21 1 16,-21 0-16,0 20 0,0-20 0,0 21 16,-21 0-16,0 0 0,-21 21 15,21-22-15,-22 22 0,1-21 0,21 21 16,-22 0-16,22 0 0,-21 0 0,21 0 16,0 0-16,-1 21 0,22 1 0,-21-1 15,21 0-15,0 0 16,0 0-16,0 0 0</inkml:trace>
  <inkml:trace contextRef="#ctx0" brushRef="#br0" timeOffset="20288.55">13779 4382 0,'0'0'0,"-21"21"16,42-21 31,1 0-47,-1 0 0,21 0 0,-21 0 15,22 0-15,-1-21 0,-21 21 0,21 0 16,1 0-16,-1-22 0,0 22 0,22-21 16,-22 21-16,1 0 0</inkml:trace>
  <inkml:trace contextRef="#ctx0" brushRef="#br0" timeOffset="23128.25">7747 4911 0,'21'0'16,"0"0"-16,0 0 0,1 0 0,-1 0 15,0 0-15,21 0 0,-21 0 16,22 0-16,-1 0 0,22 0 0,-1 0 16,1 0-16,-1 0 0,1 0 0,20 0 15,1 0-15,21 0 0,-22 0 0,22 0 16,0 0-16,21 21 0,-21-21 0,0 0 16,0 0-16,-1 0 0,1 0 15,0 0-15,0 0 0,0 0 0,0 0 16,-1 0-16,-20 0 0,0 0 0,-22 0 15,1 0-15,-1 0 0,-20 0 16,20 0-16,-42 0 0,22 0 0,-22 0 16,0 0-16,-42 0 47,0 0-47,-1 0 15,1 0-15,0 0 0,0 0 0,0 0 16,0 0-16,-22 0 0,22 0 15,-21 0-15</inkml:trace>
  <inkml:trace contextRef="#ctx0" brushRef="#br0" timeOffset="23679.93">7810 4974 0,'22'0'32,"-1"0"-32,0 0 0,21 0 15,-21 0-15,22 21 0,-1-21 16,22 0-16,-1 0 0,1 0 0,-1 0 15,22 0-15,-1 0 0,22 0 16,0 0-16,0 0 0,0 0 0,0 0 16,-1 0-16,1 0 0,-21 0 0,21 0 15,0 0-15,-22 0 0,22 0 16,-21 0-16,-1 0 0,1 0 0,0 0 16,-22 0-16,1 0 0,-1 0 0,-20 0 15,-1 0-15,0 0 0,-21 0 0,1 0 16,-1 0-16,0 0 0,-42 0 31,0 0-15,-1 0-16,-20 0 0,21 0 15,-21 0-15,20 0 0</inkml:trace>
  <inkml:trace contextRef="#ctx0" brushRef="#br0" timeOffset="25564.15">5419 4466 0,'-22'0'15,"1"0"1,21-21-1,0 0-15,-21 0 0,21 0 16,0-1-16,-21 1 16,21 0-16,0 0 0,0-21 15,0 20-15,0-20 0,0 0 0,0-1 16,0 1-16,0 0 0,0-1 16,0 1-16,0 0 0,21-1 0,0 1 15,-21 0-15,21-22 0,1 22 0,-1-22 16,0 22-16,0-21 0,0-1 15,0 22-15,22-22 0,-22 22 0,21-22 16,1 22-16,-22 0 0,21-1 0,0 1 16,1 0-16,-1-1 0,0 1 15,22 21-15,-22-21 0,1-1 0,-1 22 16,21-21-16,-20 21 0,-1-1 16,22-20-16,-1 21 0,1 0 15,-1 0-15,22-1 0,-22 22 0,22-21 16,-22 21-16,22 0 0,0 0 15,-22 0-15,1 0 0,20 0 0,-20 0 16,-1 21-16,1-21 0,-1 22 0,1-1 16,-1 0-16,1 0 0,-1 21 15,-20-20-15,-1-1 0,0 0 0,1 21 16,-1-21-16,-21 1 0,0-1 0,1 21 16,-1-21-16,-21 0 15,0 1-15,0-1 0,0 0 0,0 0 16,0 0 15,-21-21-15,-1 0-16,1 0 0,-21 0 15,21 0-15,-22 21 0,1-21 16,0 22-16</inkml:trace>
  <inkml:trace contextRef="#ctx0" brushRef="#br0" timeOffset="26187.71">5800 4318 0,'0'-21'47,"0"0"-47,0 0 0,0-1 16,21 1-16,0 0 0,0-21 0,-21 21 15,21-22-15,0 1 0,1 0 16,-22-1-16,21 1 0,0-22 15,0 22-15,0 0 0,0-22 0,1 22 16,20-22-16,-21 1 0,21-1 0,-20 1 16,20-1-16,0 22 0,1-21 15,20 20-15,-21 1 0,22 0 0,-1-1 16,1 1-16,21 0 0,-22 20 0,1-20 16,20 21-16,-20 0 0,20 0 15,-20-1-15,-1 1 0,-20 0 16,20 0-16,-20 21 0,-1 0 0,0 0 15,-21 0-15,22 0 0,-22 0 16,0 0-16,-21 21 0,0 0 0,21-21 16,-21 21-16,0 1 0,21-22 0,-21 21 15,0 0-15,22 0 16,-1-21 0,0 0-1,-21 21 1,21-21-1,-21-21 32</inkml:trace>
  <inkml:trace contextRef="#ctx0" brushRef="#br0" timeOffset="26731.91">7789 2498 0,'0'0'0,"0"-43"16,0 22 0,0 0-1,0 42 16,0 0-31,21 1 16,-21-1-16,22 0 0,-22 0 0,0 0 16,0 0-16,21 22 0,0-22 15,0 0-15,0 0 0,-21 22 0,21-22 16,1 0-16,-1 0 0,0 0 0,0 0 16,0 1-16,0-1 0,-21 0 15,22-21-15,-1 21 0,0-21 0,0 0 16,-21 21-16,21-21 15,-21 21 1,0 1 0,-21-22-16,0 21 15,0 0-15,0-21 0,-22 21 16,22 0-16,-21 0 0,-1 1 0,22-1 16,-42 0-16,20 21 0,1-21 0,0 1 15,-1 20-15,1-21 0,0 0 16,-1 0-16,1 1 0,0 20 0,21-42 15,-1 21-15,-20 0 0,21 0 0,0-21 16,21 22-16,-21-22 0,21 21 78,0 0-78,21 0 16</inkml:trace>
  <inkml:trace contextRef="#ctx0" brushRef="#br0" timeOffset="53524.04">11409 7768 0,'0'0'0,"-21"-21"0,21-21 0,0 21 0,0-22 15,0 22-15,0 0 0,0 0 16,0 0-16,0 42 31,0 0-31,0 0 0,0 0 0,0 22 16,0-22-16,0 0 0,0 21 16,0-21-16,0 22 0,0-1 0,-22-21 15,22 22-15,-21-22 0,21 0 0,-21 21 16,21-21-16,0 1 0,-21-1 15,0-21 1</inkml:trace>
  <inkml:trace contextRef="#ctx0" brushRef="#br0" timeOffset="53851.85">11536 7091 0,'0'0'15,"-21"-21"-15,-1 21 0,-41 0 16,42 0-16,0 0 16,-1 21-16,22 0 0,0 0 15,0 0-15,0 1 16,0-1 0,22-21-16,-1 0 0,0 0 0,0 0 15,0-21-15,0 21 0,1-22 0,-22 1 16,0 0-16,0 0 0,0 0 15,0 0-15,-22-1 16,1 22-16,0 0 0,-21 0 0,21 0 16,-22 0-16,22 0 0,0 0 0,-21 0 15,20 22-15,1-1 0,21 0 0,0 0 16,0 21-16,0-20 16,0 20-16,0-21 0,0 21 0,21-20 15,1 20-15,-1-21 0,21 0 0</inkml:trace>
  <inkml:trace contextRef="#ctx0" brushRef="#br0" timeOffset="54310.14">11959 7451 0,'0'0'0,"0"21"0,0 0 0,0 0 16,0 0-16,0 22 0,0-22 0,0 0 15,0 21-15,0-20 0,-21 20 16,21-21-16,0 21 0,-21-20 0,21-1 16,0 0-16,0 21 0,0-21 15,0 1-15,0-1 0,-21-21 16,21-21 0,0-1-16,0 1 15,0 0-15,0 0 0,0 0 16,0-22-16,21 22 0,0-21 0,-21 0 15,21-1-15,0 22 0,0-21 0,1-1 16,-1 22-16,21-21 0,-21 21 0,22 0 16,-22 21-16,21 0 0,-21 0 0,22 0 15,-22 21-15,0 0 16,0 0-16,0 0 0,-21 22 0,21-22 16,-21 21-16,0 0 0,0 1 0,0-22 15,0 21-15,-21 1 0,0-22 0,0 21 16,21-21-16,0 22 0,-21-22 0,21 0 15,-21 0-15,21 0 0,0 0 16,21-42 0,0 0-1,0 0-15,21 0 0,-20 0 16</inkml:trace>
  <inkml:trace contextRef="#ctx0" brushRef="#br0" timeOffset="54583.99">12890 7091 0,'0'0'16,"0"-42"-16,0-1 0,0 22 0,0-21 0,0 21 16,0-1-16,0 44 31,0-1-31,0 0 0,0 21 0,0 1 16,0 20-16,0-21 0,0 22 0,-21-1 15,21 1-15,-21-1 0,21 1 0,0-1 16,0 1-16,0-22 0,-21 22 15,21-22-15,0 0 0,0 1 0,0-1 16,0 0-16,0-20 0,0-1 16,21 0-16,-21 0 0,21-21 0,0 0 15,1 0-15,-1 0 0,0 0 0,0-21 16,0 0-16,0 0 0,1-1 0,20-20 16,-21 21-16</inkml:trace>
  <inkml:trace contextRef="#ctx0" brushRef="#br0" timeOffset="54751.89">12827 7599 0,'0'0'0,"-21"0"0,0 0 0,42-21 31,0 21-31,0 0 16,0 0-16,22-21 0,-22 21 15,21 0-15,0-22 0,1 1 0,-22 21 16,21-21-16,1 21 0,-1-21 0,0 0 15,1 21-15</inkml:trace>
  <inkml:trace contextRef="#ctx0" brushRef="#br0" timeOffset="55323.84">14901 7535 0,'0'0'0,"21"-21"0,-21 0 0,43-42 15,-43 20-15,21 22 16,-21-21-16,21-1 0,-21 1 16,0 21-16,0-21 0,0 20 0,0 1 15,0 0-15,0 0 0,-21 0 0,0 21 16,0 0-16,-1 0 0,1 0 0,0 0 15,0 21-15,-21 0 0,20 21 16,1-20-16,-21 20 0,21 21 16,-22-20-16,22-1 0,-21 22 0,21-22 15,0 0-15,-1 1 0,1-1 0,21 0 16,0-21-16,0 22 0,0-22 0,0 0 16,21 0-16,22-21 15,-22 0-15,0 0 0,21 0 16,-20-21-16,-1 21 0,21-21 0,0 0 15,-20-22-15,20 22 0,-21 0 0,0-21 16,22-1-16,-22 1 0,0 0 0,0-1 16,0 1-16,0-21 0,1 20 0,-1 22 15,-21-21-15,0 21 16,0-1-16,0 44 16,0-1-16,0 21 15,0-21-15,0 22 0,0-1 0,0-21 16,0 21-16,0 1 0,0-22 0,0 21 15,0-21-15,0 1 0,21-1 16,0 0-16,0 0 0,0 0 0,1-21 16,-1 21-16,0-21 0,0 0 15,0 0-15,0 0 0,1 0 16,-1-21-16,0 0 16</inkml:trace>
  <inkml:trace contextRef="#ctx0" brushRef="#br0" timeOffset="55552.29">16235 7133 0,'0'0'0,"-21"0"0,-1-21 0,1 0 16,42 21 30,1 21-30,-22 0-16,0 0 16,0 1-16,0-1 0,0 0 15,0 0-15,0 0 0</inkml:trace>
  <inkml:trace contextRef="#ctx0" brushRef="#br0" timeOffset="55815.17">16319 7599 0,'0'0'0,"0"21"31,22 0-31,-22 0 16,0 1-16,0-1 15,0 0-15,0 0 0,0 0 16,0 0-16,0 1 0,0 20 0,0-21 15,-22 21-15,1 1 0,21-1 0,-21 0 16,0 1-16,0-1 0,0 0 0,-1-20 16,22 20-16,-21-21 0,0 0 0,0 0 15,21 1-15,-21-22 16</inkml:trace>
  <inkml:trace contextRef="#ctx0" brushRef="#br0" timeOffset="57976.57">16256 7811 0,'21'0'32,"0"0"-32,0 0 15,1 0-15,-1 0 16,-21-22 0,0 1-1,0 0 1,21 0 78,0 21-79,0 0-15,0-21 0,1 0 31,-44 21 1,1 0-32,0 0 15,0 0-15,0 21 0,0 0 16,21 0 0,0 0-1,21-21 16,-21-21-15,21 21-16,-21-21 0,21 21 16,-21-21-16,0 0 15,0-1-15,0 1 16,-21 21 0,0 0-16,0 0 15,-1 0-15,1 21 0,0-21 0,0 22 16,0-1-16,0 0 0,21 0 15,-22 0-15,22 0 0,0 1 16,22-22 0,-1 0-16,0 0 15,0 0-15,0 0 0,0 0 16,1 0-16,-1 0 0,0-22 16,0 1-16,0 0 15,-21 0 1,-21 21 15,0 21-31,0-21 0,0 21 16,-1-21-16,1 21 0,0-21 15,21 22-15,-21-22 0,42 0 32,0 0-17,0 0-15,1-22 0</inkml:trace>
  <inkml:trace contextRef="#ctx0" brushRef="#br0" timeOffset="58641.47">16214 7239 0,'0'21'0,"21"-21"16,0 0-16,0 0 15,0 0-15,0 0 16,-21-21 0,0 0-1,0 0 1,-21 21-16,0 0 16,0 0-16,0 0 15,0 0-15,21 21 31,21-21 1,0 0-32,0 0 15,0 0 1,0 0-16,-21-21 0,-21 42 47,0 0-32,21 0-15,-21 0 0,21 1 16</inkml:trace>
  <inkml:trace contextRef="#ctx0" brushRef="#br0" timeOffset="64236.23">20976 7684 0,'0'-22'16,"0"44"15,0-1-15,0 0-16,0 21 0,0 1 0,21 20 16,-21 1-16,0-1 0,0 22 0,0-1 15,0-20-15,0 42 0,0-22 16,-21 1-16,0 21 0,0-21 0,0 20 15,-1-20-15,1 0 0,0-22 0,0 22 16,0-22-16,0 1 0,-1-1 16,22-20-16,-21-1 0,21 0 0,-21-20 0,21-1 15,0 0-15,0 0 0,0 0 16,0-42 0,0 0-16,0 0 0,0 0 15,21-1-15,0-20 0,1 0 0,-22-1 16,21 1-16</inkml:trace>
  <inkml:trace contextRef="#ctx0" brushRef="#br0" timeOffset="64899.24">21103 7747 0,'0'0'0,"-21"0"0,0 0 15,0 0-15,-1 0 16,22 21 0,0 0-1,22 1-15,-1-22 16,21 0-16,0 21 0,1-21 0,20 0 16,1 21-16,20-21 0,1 0 0,0 21 15,21-21-15,-1 0 0,1 0 0,-21 0 16,21 0-16,0 21 0,-22-21 15,22 0-15,-21 0 0,-22 0 16,22 0-16,-22 0 0,-20 0 0,-1 0 16,-21 0-16,22 0 0,-22 0 15,-42 21 1,-1 1 0,1 20-16,0 0 0,-21 1 0,21 20 15,-22 1-15,22-1 0,-21 1 16,21 20-16,-22-20 0,22 20 0,0 1 15,-21 0-15,20-1 0,1 1 0,0-21 16,0 20-16,0 1 0,0-22 0,-1 22 16,22-21-16,-21-1 0,0 22 0,0-22 15,21 1-15,0-1 16,-21-20-16,0 20 0,21-21 0,-22 1 16,22-22-16,0 21 0,-21-21 0,0 1 15,0-1-15,21 0 0,-21 0 0,0-21 16,-1 0-16,1 21 0,0-21 0,-21 0 15,21 0-15,-43 0 0,22 0 0,-22 0 16,1-21-16,-1 21 0,-20-21 16,-1 0-16,21 0 0,-20 21 0,-1-22 15,0 1-15,22 0 0,-22 21 0,22-21 16,-1 0-16,1 21 0,20-21 0,-20 21 16,21 0-16,20-22 0,-20 22 15,21 0-15,0 0 0,21-21 16,0 0-16,0 0 15,21 21-15,0-21 0,21 0 16,-20-1-16,20 1 0,-21 0 0</inkml:trace>
  <inkml:trace contextRef="#ctx0" brushRef="#br0" timeOffset="65516.23">21167 8043 0,'0'0'0,"-22"0"0,44 0 63,-1 0-63,0 0 0,21 0 0,1 0 15,20 0-15,1 22 0,-1-22 16,1 0-16,20 0 0,-20 0 0,20 0 16,1 0-16,-21 0 0,20 0 0,-20 0 15,20 0-15,-20-22 0,-1 22 0,1-21 16,-22 0-16,1 0 16,-22 0-16,0-22 0,0 22 0,-21 0 0,0-21 15,0-1-15,-21 22 0,-21-21 16,-1 0-16,1 20 0,0-20 15,-22 0-15,1 21 0,-1-1 0,1 1 16,-22 0-16,0 21 0,1 0 0,-1 0 16,-21 21-16,43 0 0,-22 1 0,0-1 15,22 0-15,-1 0 0,22 21 16,0-20-16,20 20 0,-20-21 0,42 21 16,0-20-16,0 20 0,0-21 0,21 21 15,0 1-15,1-1 0,20 0 0,0-20 16,22 20-16,-1 0 0,-20 1 15,20-22-15,1 21 0,-1-21 16,-21 22-16</inkml:trace>
  <inkml:trace contextRef="#ctx0" brushRef="#br0" timeOffset="66636.44">20066 9081 0,'0'21'31,"21"-21"-15,0 0-16,0 0 16,22 0-16,-1-21 0,22 21 15,-1-22-15,22 22 0,-1-21 0,1 21 16,0-21-16,-1 0 0,1 21 0,-21 0 16,-1-21-16,1 21 0,-22 0 0,0-21 15,1 21-15,-22 0 0,0 0 16,-21-22-1,-42 22-15</inkml:trace>
  <inkml:trace contextRef="#ctx0" brushRef="#br0" timeOffset="66896.28">20891 8742 0,'22'0'47,"-1"0"-47,0 0 16,0 21-16,0-21 0,0 21 0,1 0 16,-1-21-16,0 22 0,0-1 15,-21 0-15,0 21 0,0-21 0,0 22 16,0-1-16,-21-21 0,0 22 15,-22-1-15,1-21 0,-21 21 0,-1 1 16,1-22-16,-1 21 0</inkml:trace>
  <inkml:trace contextRef="#ctx0" brushRef="#br0" timeOffset="68892.25">21442 8446 0,'21'0'47,"0"0"-47,0 0 16,22 0-16,-1 0 0,0 0 15,1 0-15,20 0 0,1 0 16,-1 0-16,-21 21 0,22-21 0,-22 0 15,1 21-15,-1-21 0,-21 21 0,0-21 16,0 0-16</inkml:trace>
  <inkml:trace contextRef="#ctx0" brushRef="#br0" timeOffset="69092.14">21653 8763 0,'0'0'0,"-21"0"0,0 21 16,42-21 0,0 0-16,22 0 0,-1 0 15,0 21-15,1-21 0,-1 22 0,0-22 16,-20 0-16,20 0 0,0 0 16,-21 21-16,1-21 0,-1 21 0</inkml:trace>
  <inkml:trace contextRef="#ctx0" brushRef="#br0" timeOffset="69260.03">21632 9123 0,'0'21'0,"21"-21"16,1 0-16,20 21 0,-21-21 15,21 0-15,1 0 0,-1 0 16,-21 21-16,22-21 0,-22 0 0,21 0 15,-21 22-15,0-22 0</inkml:trace>
  <inkml:trace contextRef="#ctx0" brushRef="#br0" timeOffset="69411.95">21357 9483 0,'0'0'0,"0"21"0,21-21 15,22 0-15,-1 0 0,0 0 16,22 0-16,20 0 0,-20 0 0,21 0 16,20 0-16,-20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0:51:0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2625 0,'0'-21'15,"0"-1"-15,0 1 0,0 0 16,0 0-16,0 0 16,0 42 77,0 0-61,21-21-17,0 0 17</inkml:trace>
  <inkml:trace contextRef="#ctx0" brushRef="#br0" timeOffset="1348.35">1482 1757 0,'0'0'0,"21"-21"0,0-22 16,0 22-16,0-21 0,-21 21 0,21-22 16,1 22-16,-22-21 0,0 21 15,0 0-15,0-1 0,21 1 0,-21 0 16,0 0-16,-21 42 47,21 0-47,0 22 0,0-1 15,-22 21-15,1 1 0,0 21 0,0-22 16,0 22-16,0-1 0,-1 1 16,1 0-16,-21-22 0,21 22 0,0-22 15,-1 1-15,-20-1 0,21 1 16,0-22-16,21 1 0,-21-1 15,-1 0-15,1-21 0,0 1 0,21-1 16,0 0-16,0-42 31,0 0-31,0-22 16,0 22-16,0-21 0,0-1 16,0 1-16,21 0 0,0-1 15,-21 1-15,22 0 0,-22-1 0,0 22 16,21 0-16,-21-21 0,21 42 15,-21-21-15,21 21 0,0 0 16,0 21 0,-21 0-16,0 0 0,22 0 0,-1 22 15,0-22-15,-21 21 0,21-21 16,0 22-16,-21-22 0,21 21 0,1-21 16,-1 0-16,0 1 0,0-1 15,21-21-15,-20 21 0,-1-21 16,21 0-16,-21 0 0,22 0 0,-22 0 15,21 0-15,-21-21 0,22 0 16,-22-1-16,0 1 0,21 0 0,-21 0 16,1-21-16,-1-1 0,0 1 15,0 0-15,-21-1 0,0 1 0,0-22 16,0 22-16,0-21 0,0-1 0,0 1 16,0-1-16,0 1 0,-21-1 15,21 22-15,-21-22 0,0 22 0,-1-22 16,1 22-16,0 0 0,-21-1 15,21 22-15,-22 0 0,1-21 16,0 42-16,-1-21 0,1 21 16,0 0-16,-1 0 0,1 0 0,0 21 15,-1 0-15,1 0 0,0 21 16,20 1-16,1 20 0,21 1 0,0-1 16,0 1-16,0-1 0,0-20 15,21 20-15,1-21 0,-1 1 0,21-1 16,-21 0-16,0-20 0,22 20 15,-22-21-15,0 0 0,0 0 0,0-21 16,22 22-16,-22-22 0,0 0 16,0 0-16,0 21 0,1-21 0,20 0 15,-21 0-15,0 0 0,0 0 16,1 0-16,-1 0 0</inkml:trace>
  <inkml:trace contextRef="#ctx0" brushRef="#br0" timeOffset="1945.17">2561 2413 0,'0'0'0,"21"-21"16,0 0-16,-21 0 0,0-1 15,0 1 1,0 0-16,0 0 0,0 0 0,0 0 15,0-1-15,0 1 0,-21 0 16,0 21-16,0 0 16,0 0-16,0 0 0,-1 0 0,1 21 15,0 0-15,0 1 0,0-1 16,0 0-16,-1 21 0,1-21 0,0 22 16,0-1-16,0 0 0,21 1 15,-21-22-15,21 21 0,0-21 0,0 22 16,0-22-16,0 0 0,21 0 15,0-21-15,0 0 0,0 0 16,0 0-16,22 0 0,-22 0 16,0 0-16,21-21 0,-20 0 15,-1 0-15,21 0 0,-21-22 0,0 22 16,1-21-16,-1 21 0,0-22 0,0 22 16,-21-21-16,0-1 0,21 1 15,-21 21-15,21 0 0,-21-22 0,0 22 16,0 0-16,0 42 31,0 0-31,0 22 16,0-22-16,0 0 0,0 21 15,0-20-15,0 20 0,0-21 16,0 21-16,0-20 0,0 20 0,0-21 16,0 0-16,0 0 0,22 22 15,-1-43-15,-21 21 0,21 0 0,0-21 16,0 0-16,0 0 0,1 0 15,20 0-15,-21 0 0,0 0 0,0-21 16,1 21-16,-1-21 0,0 0 0,0-22 16,0 22-16,0-21 0</inkml:trace>
  <inkml:trace contextRef="#ctx0" brushRef="#br0" timeOffset="2299.96">3344 1630 0,'0'0'0,"0"-64"16,0 43 0,-21 21 15,21 21-31,0 1 0,-21 20 16,21-21-16,0 21 0,0-20 15,0 20-15,-21 0 0,21 1 0,-21-1 16,21 21-16,0-20 0,-22-1 0,22 0 15,-21 1-15,21-1 0,-21 0 16,21 1-16,0-1 0,0 0 16,-21 1-16,21-1 0,0-21 0,0 22 15,0-22-15,0 0 0,0 0 16,0 0-16,0 0 0,0 1 0,0-1 16,0 0-16,21-21 15,0 0-15,0 0 16,1 0-16,-1-21 15,0 0-15,0 21 0,0-22 16,0 1-16,1 0 0</inkml:trace>
  <inkml:trace contextRef="#ctx0" brushRef="#br0" timeOffset="2820.13">3768 2307 0,'0'0'0,"0"-42"16,0 21-1,0 0-15,0-1 0,0 1 16,0 0-16,-22 21 31,1 0-31,0 0 0,0 0 16,0 0-16,21 21 0,-21 0 16,-1 1-16,1-1 0,0 21 15,21-21-15,0 0 0,-21 1 0,21 20 16,-21-21-16,21 0 0,0 0 15,0 1-15,0-1 0,0 0 16,0 0-16,21-21 0,0 0 16,0 0-16,0 0 15,1 0-15,-1-21 0,0 0 16,0 0-16,0-1 0,0 1 0,1 0 16,-22 0-16,21 0 0,-21 0 15,21-1-15,-21-20 0,0 21 0,21 0 16,-21 0-16,0-1 0,0 44 31,0-1-15,0 0-16,0 0 0,0 0 0,0 0 15,0 22-15,0-22 0,0 0 16,0 0-16,0 0 0,0 22 0,0-22 16,0 0-16,0 0 0,21 0 15,0-21-15,1 22 16,-1-22-16,0 0 0,0 0 15,0 0-15,0 0 0,1 0 0,-22-22 16,21 22-16,0-21 0,0 0 0,-21 0 16,0 0-16,21 21 0</inkml:trace>
  <inkml:trace contextRef="#ctx0" brushRef="#br0" timeOffset="3147.96">3323 1990 0,'0'0'16,"-21"0"-16,42 0 16,21 0-1,-20 0-15,20 0 0,0 0 16,1-21-16,-1 21 0,21 0 0,-20-22 15,20 22-15,-20 0 0,-1-21 16,0 21-16,1 0 0,-22 0 0,21 0 16,-21 0-16,0 0 0,1 0 15</inkml:trace>
  <inkml:trace contextRef="#ctx0" brushRef="#br0" timeOffset="3828.73">4932 1334 0,'0'0'0,"-21"0"16,-1 0-1,1 21-15,0 0 16,21 0-16,-21 0 0,0 22 16,0-1-16,-1 0 0,1 1 0,0 20 15,21 1-15,-21-22 0,0 21 0,0 1 16,21-22-16,0 22 0,-22-22 16,22 0-16,-21 1 0,21-22 0,0 21 15,0-21-15,0 1 0,0-1 0,0 0 16,0 0-16,0-42 62,0 0-62</inkml:trace>
  <inkml:trace contextRef="#ctx0" brushRef="#br0" timeOffset="4447.82">4339 1736 0,'0'0'0,"0"-21"0,0-1 0,0 1 15,0 0-15,0-21 0,0 21 0,0-1 16,21-20-16,22 21 0,-22-21 0,21 20 16,0-20-16,1 21 15,-1 0-15,0 0 0,22-22 0,-22 22 16,1 0-16,20 21 0,-21-21 15,1 21-15,-22 0 0,21 0 0,-21 0 16,1 0-16,-1 21 0,0 0 0,0 21 16,0-20-16,-21 20 0,0 21 15,0 1-15,0-1 0,0 1 0,0-1 16,0 22-16,0-21 0,-21-1 0,0 1 16,21-22-16,-21 0 0,21 1 15,0-1-15,0-21 0,0 0 0,-21 0 16,21 1-16,0-44 31,0 1-15,21 0-16,0-21 0,-21 21 15,21-22-15,21-20 0,-20 20 16,-1-20-16,0-1 0,21 22 0,-21-21 16,22-1-16,-22 1 0,21 20 0,1 1 15,-22 0-15,21-1 0,-21 22 16,22 0-16,-22 0 0,21 21 0,-21 0 15,0 0-15,1 0 0,-1 21 16,0 0-16,-21 21 0,0 1 0,21-1 16,-21 22-16,0-1 0,0 1 15,0 20-15,-21-20 0,0-1 0,21-20 16,-21 20-16,-1-21 0,1 1 16,21-1-16,-21 0 0,21-20 0,-21 20 15,21-21-15,-21 0 0,21 0 16,0 1-16,0-44 47,0 1-47,21 0 0,0 0 15</inkml:trace>
  <inkml:trace contextRef="#ctx0" brushRef="#br0" timeOffset="4799.81">5863 2201 0,'21'0'15,"0"0"-15,1-21 16,-1 0-16,0 21 0,0-21 0,0 0 16,0 0-16,1 21 0,-1-22 15,0 1-15,-21 0 0,0 0 0,21 21 16,-21-21-16,-21 21 31,0 0-31,0 21 16,-1 0-16,1 0 0,0 0 0,0 22 15,0-22-15,0 0 0,-1 21 16,22-20-16,0-1 0,0 0 0,0 0 16,0 0-16,0 0 0,0 1 0,0-1 15,22-21-15,-1 21 16,0-21-16,0 0 0,0 0 0,0 0 15,22 0-15,-22-21 0,0 21 0,0-21 16,0-1-16,22 22 0</inkml:trace>
  <inkml:trace contextRef="#ctx0" brushRef="#br0" timeOffset="5448.02">6477 1990 0,'0'-21'16,"0"42"-16,0 0 15,-21 0-15,21 0 0,-21 0 0,21 1 16,-22-1-16,22 0 0,-21 0 16,21 0-16,0 0 0,0 1 0,0-1 15,-21 0-15,21 0 0,0 0 0,0 0 16,-21 1-16,21-1 16,0-42 30,0-1-46,0 1 0,0 0 0,0 0 16,0 0-16,0 0 0,0-22 0,0 1 16,21 21-16,0-22 0,0 22 15,1-21-15,-1 21 0,0 0 0,0-1 16,21 1-16,1 0 0,-22 21 0,21 0 16,1 0-16,-1 0 0,-21 21 15,21 0-15,-20 1 0,20-1 0,-21 0 16,-21 0-16,0 21 0,0-20 0,0-1 15,0 21-15,0-21 0,0 0 16,0 22-16,-21-22 0,21 0 16,-21-21-16,0 21 0,21 0 0,-22-21 15,22 22-15,-21-22 0,0 0 16,21-22 0,0 1-16,21 0 15,0 0-15,1-21 0,-1 20 16,0 1-16,21-21 0,-21 21 15,22-22-15,-22 1 0,0 21 0,21 0 16,-20 0-16,20-1 0,-21 1 16,0 21-16,0 0 0,1 0 0,-1 21 15,0-21-15,-21 22 0,0-1 0,0 21 16,0-21-16,0 0 0,0 22 16,0-22-16,0 0 0,0 21 0,0-20 15,0-1-15,-21 0 0,21 0 16,-21 0-16,21 0 0,21-21 47,0-21-47,0 21 0,0-21 15</inkml:trace>
  <inkml:trace contextRef="#ctx0" brushRef="#br0" timeOffset="5963.73">7789 1439 0,'0'0'0,"-21"0"0,0 0 16,0 0-16,0 0 15,-1 22-15,22-1 0,-21 0 0,21 21 16,-21 1-16,0-1 0,21 0 0,0 1 16,0-1-16,0 21 0,-21-20 15,21 20-15,0-20 0,0-1 0,0 0 16,0 1-16,-21-1 0,21-21 0,0 21 15,0-20-15,0-1 0,0 21 16,0-21-16,0 0 16,-22-21-1,22-21 17,0 0-32,0 0 0,0-21 0,0 20 15,22 1-15,-1-21 0,0 21 0,0-22 16,0 22-16,22 0 0,-22 0 15,0 0-15,21 0 0,1 21 0,-22 0 16,21 0-16,-21 0 0,22 0 0,-22 0 16,0 21-16,0 0 0,0 0 15,-21 0-15,21 0 0,-21 1 16,0-1-16,0 0 0,0 0 0,-21 21 16,0-20-16,0-1 0,0-21 0,0 21 15,-22 0-15,22 0 0,0 0 16,-21-21-16,20 22 0,1-1 0,0-21 15,0 0-15,0 0 0,0 0 0,21-21 47,21 21-47,0-22 0,0 1 16</inkml:trace>
  <inkml:trace contextRef="#ctx0" brushRef="#br0" timeOffset="6311.53">8255 2180 0,'0'0'0,"0"-21"0,21 0 0,0 21 16,-21-21-16,21 21 0,1-21 16,-1-1-16,-21 1 0,21 0 0,0 0 15,-21 0-15,0 0 0,21-1 16,-21 1-16,-21 42 31,0 1-31,21-1 16,-21 0-16,0 21 0,-1-21 15,1 1-15,0 20 0,21-21 0,0 0 16,-21 0-16,21 1 0,0-1 0,0 0 16,0 0-16,0 0 0,0 0 15,21-21 1,0 0-16,0 0 0,1 0 15,-1 0-15,0 0 0,0 0 0,-21-21 16,21 21-16,0-21 0,1 0 0,-1 21 16</inkml:trace>
  <inkml:trace contextRef="#ctx0" brushRef="#br0" timeOffset="6679.83">8678 2053 0,'0'-21'16,"21"0"-1,1 21-15,-1 0 0,0-21 16,0 21-16,0 0 0,0 0 16,1 0-16,20 0 0,-21 0 0,0 0 15,22 0-15,-22 21 0,0 0 0,0 0 16,-21 0-16,21 22 16,-21-22-16,0 0 0,0 0 0,0 0 15,-21 1-15,0-1 0,21 0 16,-21 0-16,0 0 0,21 0 15,-22 1-15,1-22 16,21-22 0,21 22-1,1-21-15,-22 0 0,21 0 0,0 0 16,0-22-16,21 22 0,-20-21 16,-1 21-16,21-22 0,-21 22 0,22-21 15,-22 21-15,0 0 0,0-1 0,0 1 16,0 0-16,1 0 0,-1 21 15,-21-21-15,21 21 0,0 0 16</inkml:trace>
  <inkml:trace contextRef="#ctx0" brushRef="#br0" timeOffset="7171.55">9779 1947 0,'0'0'16,"0"-21"0,21 0-16,-21 0 15,-21 21 1,0 0-16,0 0 16,-1 0-16,-20 21 0,21 0 15,0-21-15,0 21 0,-1 1 0,1-1 16,0 0-16,0-21 0,21 21 0,0 0 15,0 0-15,0 1 16,0-1-16,0 0 16,21-21-16,0 21 0,0-21 15,1 0-15,-1 21 0,0-21 0,0 0 16,0 21-16,0-21 0,1 0 16,-1 0-16,0 22 0,-21-1 15,0 0 1,-21-21-1,0 21-15,-1 0 0,1-21 16,-21 0-16,21 21 0,-22-21 0,22 0 16,0 0-16,-21 22 0,21-22 0,-1 0 15,1 0-15,0 0 0,0 0 16,0 21 0,21-42 46</inkml:trace>
  <inkml:trace contextRef="#ctx0" brushRef="#br0" timeOffset="18992.23">1079 3810 0,'-21'-21'0,"0"0"0,0 0 16,0 21-16,0 0 15,-1-22-15,1 22 0,0-21 16,0 21-16,0 0 0,0 0 16,-1 0-16,1 0 0,-21 0 0,21 21 15,0-21-15,-1 22 0,-20 20 16,21-21-16,0 21 0,-22-20 0,22 20 15,-21 21-15,21-20 0,0-1 16,-1 22-16,1-22 0,21 0 0,0-21 16,0 22-16,0-22 0,0 21 15,0-21-15,21-21 0,1 22 0,-1-22 16,0 21-16,21-21 0,-21 0 16,1 0-16,-1-21 0,21-1 15,-21 1-15,0 0 0,1 0 0,20 0 16,-21-22-16,0 1 0,0 0 15,22 21-15,-43-22 0,21 1 0,0 0 16,0-1-16,-21 22 0,0-21 0,0 21 16,0-1-16,0 44 31,0-1-31,0 0 16,0 0-16,0 21 0,0 1 0,0-1 15,0 0-15,0 1 0,0-22 0,0 21 16,0-21-16,0 22 0,21-22 15,1 0-15,-1 0 0,0-21 16,0 0-16,0 0 0,22 0 16,-22 0-16,21 0 0,-21-21 0,22 21 15,-22-21-15,0 0 0,21 0 16,-21-22-16,1 22 0,-1 0 0,0-21 16,-21 20-16,21-20 0,-21 21 0,0 0 15,0 0-15,0-1 0,0 1 16,0 0-16,0 42 15,0 0 1,0 1-16,-21-1 0,21 21 0,-21-21 16,21 22-16,-21-22 0,21 21 15,0-21-15,0 0 0,-22 1 16,22-1-16,0 0 0,0 0 0,0 0 16,0-42 15,22 0-16,-22 0-15,21 0 0,0-1 16,0-20-16,-21 21 0,21-21 0,0-1 16,1 22-16,-1-21 0,0 21 15,0-1-15,0 1 0,0 0 16,1 21-16,-1 0 0,0 0 0,0 0 16,0 0-16,0 21 0,1 0 15,-22 1-15,0 20 0,21-21 0,-21 0 16,21 0-16,-21 22 0,0-22 15,0 0-15,0 0 0,0 0 0,0 1 16,0-1-16,0 0 0,0 0 0,0 0 16,0-42 31</inkml:trace>
  <inkml:trace contextRef="#ctx0" brushRef="#br0" timeOffset="19607.58">2434 4106 0,'0'0'0,"0"-21"0,-21 0 0,0 0 15,0 0-15,-1 21 0,1-21 16,21-1-16,-21 22 0,0 0 0,0-21 15,0 21-15,-1 0 0,1 0 0,0 0 16,0 21 0,0 1-16,21-1 0,-21 0 0,-1 0 15,1 0-15,21 0 0,-21 22 0,0-22 16,21 21-16,-21-21 0,21 1 16,-21-1-16,21 21 0,0-21 0,0 0 15,0 1-15,0-1 0,0 0 16,21-21-1,0 0-15,0 0 0,0 0 0,0 0 16,1 0-16,-1-21 0,0 21 0,0-21 16,0-1-16,0 22 0,22-21 15,-22-21-15,0 21 0,0 0 0,0-22 16,1 22-16,-22-21 0,21-1 16,0 1-16,0 0 0,0-1 15,0-20-15,-21 21 0,0-1 0,22 1 16,-22 0-16,0-1 0,21 1 0,-21 0 15,0 20-15,0 1 0,0 0 16,0 0-16,0 0 0,0 42 31,-21 0-31,21 0 0,-22 0 0,1 22 16,21-1-16,0 0 0,0 1 0,-21-1 16,21 0-16,0 22 15,-21-22-15,21 22 0,0-22 0,0 0 16,0 1-16,0-1 0,0 0 0,0-20 15,0-1-15,0 0 0,21 0 16,-21 0-16,21 0 0,0-21 0,1 0 16,-1 0-16,0 0 0,0 0 0,0 0 15,0 0-15,1 0 0,20-21 0,-21 0 16,0 0-16,22-21 0,-22 20 16,21-20-16</inkml:trace>
  <inkml:trace contextRef="#ctx0" brushRef="#br0" timeOffset="21358.16">3577 3937 0,'0'21'15,"0"-42"-15,0 63 0,0-20 16,0-1-16,21-21 31,0 0-31,22 0 0,-22 0 0,21 0 0,1-21 16,-22-1-16,21 22 15,0-21-15,1 0 0,-1 0 0,0-21 16,1 20-16,-1 1 0,0-21 0,1 21 16,-1-22-16,-21 1 0,22 21 15,-22-43-15,21 22 0,-21 0 0,-21-1 16,0-20-16,0 21 0,0-1 0,0 1 16,0-22-16,0 43 0,-21-21 0,0 21 15,0 0-15,0-1 0,-1 1 16,1 21-16,0 0 0,-21 0 15,21 0-15,-1 21 0,-20 1 0,21 20 0,0-21 16,0 43-16,-1-22 0,1 21 16,0 22-16,-21-21 0,21 20 15,-1 1-15,1 21 0,0 0 0,0-1 16,0 1-16,0 0 0,-1 0 16,1 0-16,0 0 0,0-1 0,0 1 15,21 21-15,-21-21 0,21 0 0,-22-21 16,22 20-16,-21-20 0,21 0 15,0-22-15,0 22 0,0-43 0,0 22 16,0-22-16,21 0 0,1 1 0,-1-1 16,0-21-16,0 0 0,0-21 0,0 0 15,1 0-15,-1 0 0,21 0 16,-21-21-16,22-21 0,-1 21 16,-21-22-16,21 1 0,1 0 0,-22-1 15,0-20-15,0 21 0,0-22 0,1 1 16,-22-1-16,0 1 0,0-1 15,0-21-15,0 22 0,-22-1 0,1-20 16,-21 20-16,21 1 0,-22-1 0,1 22 16,0 0-16,-22-1 0,22 22 15,-22-21-15,22 21 0,-21-1 0,20 22 16,1-21-16,0 21 0,-1 0 0,1 0 16,21 0-16,21-21 15,0 0 1,21 0-16,0 0 0,21-1 0,1 1 15,20-21-15,1 21 0,-1-22 16,22 1-16,-22-21 0,22 20 0,-21 1 16,-1 0-16,1-1 0,-1 22 0,-21-21 15,1 21-15,-22-1 0,21-20 0,-21 42 16,1-21-16,-22 0 0,0 0 16,0-1-16,-22 22 31,1 22-31,21-1 15,0 0-15,0 0 0,0 0 16,0 22-16,0-22 0,0 0 0,0 21 16,21-21-16,-21 22 0,22-22 15,-1 0-15,0 0 0,0 0 0,21-21 16,-20 0-16,-1 22 0,21-22 0,-21 0 16,22 0-16,-22-22 0,21 22 15,0-21-15,-20 0 0,20 0 0,-21 0 16,0 0-16,0-1 0,1 1 0,-1 0 15,0-21-15,-21 21 0,0-1 0,21 1 16,-21 0-16,0 0 0,0 0 16,0 0-16,0 42 31,0 0-31,0 0 16,0 21-16,0-20 0,0-1 15,0 0-15,0 0 0,0 0 0,0 22 16,21-22-16,0 0 0,-21 0 15,22-21-15,-1 0 0,0 0 16,0 0-16,0 0 0,0 0 0,1 0 16,-1 0-16,0-21 0,0 21 0,0-21 15,-21 0-15,21-1 0,1 1 0,-22 0 16,21 0-16,-21 0 16,0 0-16,0-1 0,0 1 0,0 0 0,0 0 15,0 0-15,0 0 0,0 42 31,0 0-15,0 0-16,0 0 0,0 22 16,0-22-16,0 0 0,0 0 0,0 21 15,-21-20-15,21-1 0,0 0 16,0 0-16,0 0 0,0 0 16,0-42 15,0 0-31,21 0 15,-21 0-15,21 0 0,0-22 0,0 22 16,0 0-16,-21 0 0,22 0 16,-1-1-16,0 1 0,0 21 0,0-21 15,22 21-15,-22 0 0,0 0 16,0 0-16,0 21 0,-21 0 16,0 1-16,0-1 0,0 0 15,0 0-15,0 0 0,0 22 0,0-22 16,0 0-16,0 0 0,0 0 15,0 22-15,-21-22 0,21 0 0,-21 0 16,21 0-16,21-21 16,0 0-1,0 0-15,1 0 0,-1-21 16,0 0-16,21 0 0,-21 0 16,1-1-16</inkml:trace>
  <inkml:trace contextRef="#ctx0" brushRef="#br0" timeOffset="22832">6138 3831 0,'0'0'16,"0"-21"-16,21 0 0,-21 0 0,0 0 16,0-1-16,0 1 15,0 0-15,-21 21 16,0 0-16,0 0 0,21 21 16,-21-21-16,0 21 0,-1 22 15,22-22-15,-21 0 0,0 21 16,21 1-16,-21-22 0,21 21 0,-21 1 15,21-1-15,0 0 0,0-21 0,0 22 16,0-22-16,0 0 0,21 0 0,0 0 16,-21 1-16,21-22 0,0 0 15,22 0-15,-22 0 0,0 0 0,0 0 16,22 0-16,-22-22 0,0 1 0,21 0 16,-21 0-16,1 0 0,20-22 0,-21 1 15,0 21-15,0-21 0,1-1 16,20 1-16,-21-22 0,0 22 0,0 0 15,1-22-15,-22 22 0,21-22 0,0 22 16,-21-21-16,21 20 0,-21-20 16,0 20-16,21 1 0,-21 0 15,0 21-15,21-1 0,-21 1 0,0 0 16,0 42 0,0 0-16,0 1 0,-21 20 15,21 0-15,-21 22 0,21-22 0,-21 22 16,0-22-16,21 21 0,-21 1 0,-1-22 15,22 1-15,0 20 0,-21-21 0,21 1 16,0-1-16,-21 0 0,21 1 16,0-1-16,0-21 0,0 0 0,0 1 15,21-1-15,0 0 0,1-21 16,-1 0-16,0 0 0,0 0 0,0 0 16,0 0-16,1-21 0,20 0 0,-21-1 15,0 1-15,0 0 0,22 0 16,-22-21-16,0 20 0,0 1 0,0-21 15,1 21-15,-1 0 0,0-1 0,-21 1 16,0 0-16,21 0 0,-21 42 31,0 0-15,0 0-16,0 1 0,0-1 0,-21 0 16,21 0-16,-21 21 0,21-20 15,0-1-15,0 0 0,0 0 16,0 0-16,0 0 0,0 1 0,0-1 15,21-21-15,0 0 16,0 0-16,0 0 0,1 0 0,-1 0 16,0-21-16,21 21 0,-21-22 0,1 1 15,-1 0-15,0 0 0,0 0 16,0 0-16,0-1 0,1 1 0,-22 0 16,21 0-16,-21 0 0,0 0 0,0-1 15,0 44 16,0-1-31,-21 0 16,21 0-16,-22 21 0,22-20 16,-21-1-16,21 0 0,0 0 0,0 0 15,0 0-15,0 1 16,21-22 0,1 0-16,-1 0 0,0 0 0,0 0 15,0 0-15,0 0 0,1-22 0,-1 1 16,0 21-16,0-21 0,-21 0 0,0 0 15,21 0-15,-21-1 0,0 1 16,0 0-16,0 0 0,0 0 0,0 0 16,0-1-16,-21 22 0,0-21 0,21 0 15,-21 21-15,0 0 0,-1 0 16,22-21-16,-21 21 16,42 0 15,1 0-31,-1 0 0,0 0 0,0 0 15,0-21-15,0 21 0,1 0 0,-1 0 16,0 0-16,0 0 0,0 0 16,0 0-16,1 0 0,-1 0 0,0 0 15,0 21-15,-21 0 0,0 0 16,21 0-16,-21 1 16,0-1-16,0 0 0,0 0 15,0 0-15,0 0 0,21 1 0,-21-1 16,0 0-16,0 0 0,0 0 0,0 0 15,0 1-15,0-1 0,0 0 16,-21-21-16,0 0 16,0 0-1,21-21-15,0 0 16,0-1-16,0 1 0,0 0 16,0 0-16,0-21 0,21 20 0,0-20 15,0 21-15,1 0 0,20-22 16,-21 22-16,0-21 0,22 21 0,-22 0 15,21-1-15,0 22 0,-20-21 16,20 21-16,-21 0 0,0 0 0,0 0 16,1 0-16,-1 21 0,0 1 15,-21-1-15,21 0 0,-21 0 0,0 0 16,0 0-16,0 1 0,0-1 0,0 21 16,0-21-16,-21 0 0,21 1 0,-21-1 15,21 0-15,-21-21 0,21 21 0,-22 0 16,22 0-1,-21-21 1,0-21 0,21 0-1,0 0-15</inkml:trace>
  <inkml:trace contextRef="#ctx0" brushRef="#br0" timeOffset="23047.96">7937 3302 0,'0'0'0,"-21"0"0,0 0 0,0-21 0,0 21 32,0 0-32,21 21 46,-22-21-46,1 0 16,21 21-16,-21-21 0</inkml:trace>
  <inkml:trace contextRef="#ctx0" brushRef="#br0" timeOffset="23243.85">6519 3598 0,'0'0'0,"-42"22"15,21-22-15,0 0 0,-1 0 0,65 0 32,-22 0-32,21 0 15,1 0-15,20-22 0,-21 22 0,22-21 16,-22 21-16,22-21 0,-1 0 16,-20 21-16,20-21 0,-21 0 0,1 21 15</inkml:trace>
  <inkml:trace contextRef="#ctx0" brushRef="#br0" timeOffset="23803.95">9292 3239 0,'0'0'0,"-42"-22"15,21 22 1,-1 22-16,22 20 0,0 0 16,0 1-16,-21-1 0,21 21 15,-21 1-15,21-1 0,-21 22 0,21-21 16,-21-1-16,0 22 0,-1-22 0,22 1 16,-21-1-16,0-20 0,21-1 0,-21 0 15,21 1-15,0-22 0,0 21 16,0-21-16,0-42 31,0 0-31,0 0 0</inkml:trace>
  <inkml:trace contextRef="#ctx0" brushRef="#br0" timeOffset="24380.14">8721 3514 0,'0'0'0,"-22"-43"0,1 22 0,0-21 0,21 21 15,-21 0-15,21-22 0,0 22 0,0 0 16,0 0-16,21-22 0,0 22 16,22 0-16,-22 0 0,21 0 0,0 0 15,1-1-15,-1 22 0,22 0 0,-22-21 16,0 21-16,22 0 0,-22 21 16,22 1-16,-22-1 0,0 21 15,1 0-15,-22 1 0,21 20 0,-21 1 16,0-22-16,-21 22 0,0-1 0,0 1 15,0-22-15,0 21 0,0-20 0,0-1 16,0 0-16,0 1 0,0-22 16,0 0-16,0 21 0,0-20 0,-21-22 15,21 21-15,-21-21 0,21-21 16,0-1 0,0 1-16,0 0 0,0 0 15,0-21-15,0-1 0,0 1 0,0 0 16,21-22-16,0 1 0,1-1 15,20 1-15,-21-22 0,21 21 0,-20-20 16,20 20-16,0 22 0,1-22 16,-1 22-16,0 0 0,1-1 0,-1 22 15,0 21-15,1 0 0,-22 0 0,21 0 16,-21 0-16,22 43 0,-22-22 16,0 21-16,21 0 0,-21 22 0,-21-1 15,22 1-15,-22 21 0,0-22 0,0 22 16,0-22-16,0 1 0,0-1 0,-22 1 15,22-1-15,-21 1 0,0-22 16,21 0-16,0 1 0,-21-22 0,21 21 16,-21-21-16,21 1 0,-21-22 15,21 21-15,0 0 0,0-42 32,0 0-32,21-1 15,-21 1-15,21 0 0,0-21 0</inkml:trace>
  <inkml:trace contextRef="#ctx0" brushRef="#br0" timeOffset="24731.94">10393 3895 0,'21'0'32,"0"0"-17,0 0-15,0-21 16,1 21-16,-1-22 0,0 22 0,0-21 15,0 21-15,0-21 0,1 0 0,-22 0 16,0 0-16,21 21 16,-21-22-16,0 1 0,0 0 15,-21 21-15,-1 0 0,1 0 16,0 0-16,0 0 0,0 21 0,0 0 16,-1 1-16,1-1 0,0 0 15,0 0-15,0 21 0,21-20 0,0-1 16,0 21-16,0-21 0,0 0 15,0 1-15,0-1 0,0 0 0,0 0 0,0 0 16,21-21-16,0 0 0,0 21 16,0-21-16,1 0 0,20 0 15,-21 0-15,0-21 0,22 21 0,-22-21 16,21 0-16,0 0 0,-20 0 0,20-1 16,-21 1-16</inkml:trace>
  <inkml:trace contextRef="#ctx0" brushRef="#br0" timeOffset="25360.31">11007 3704 0,'0'0'0,"0"-21"0,0 42 47,0 0-47,0 1 0,0-1 0,0 0 16,0 0-16,-22 21 0,22-20 16,0-1-16,0 0 0,0 0 0,-21 21 15,21-20-15,0-1 0,0 0 0,0 0 16,0 0-16,0 0 15,-21-21 17,21-21-32,0 0 0,0-21 15,0 21-15,0-1 0,0 1 16,0 0-16,21-21 0,0 21 16,-21-1-16,22-20 0,-1 21 15,0 0-15,21-22 0,-21 22 0,22 21 16,-22-21-16,21 0 0,1 21 0,-22 0 15,21 0-15,-21 0 0,22 0 0,-22 21 16,21 0-16,-21 0 0,0 1 0,1-1 16,-22 0-16,0 0 0,0 0 15,0 0-15,0 1 0,0-1 0,0 0 16,0 0-16,-22 0 0,1 0 0,0-21 16,21 22-16,-21-1 0,0-21 0,0 0 15,21-21 1,0-1-1,21 1-15,-21 0 16,21 0-16,0 0 0,0-22 0,0 22 16,1 0-16,-1 0 0,0-21 0,0 20 15,0 1-15,0 0 0,22 0 16,-22 0-16,0 21 0,0 0 0,0 0 16,1 0-16,-1 0 0,0 21 0,-21 0 15,0 0-15,0 0 0,0 22 0,0-22 16,0 0-16,0 0 0,0 22 0,0-22 15,0 0-15,0 0 0,-21 21 16,21-20-16,-21-22 0,21 21 0,0 0 16,0 0-16,0 0 15,21-21 1,0-21 0,-21 0-16,21 0 0</inkml:trace>
  <inkml:trace contextRef="#ctx0" brushRef="#br0" timeOffset="25892.03">12044 3217 0,'0'0'0,"0"-21"0,0 0 0,0 0 16,0 0-16,-21 21 0,-1 0 16,1 21-16,21 0 15,0 0-15,0 22 0,0-1 16,0 0-16,0 1 0,0-1 15,0 0-15,0 1 0,0-1 0,0 0 16,0 1-16,0-1 0,0 0 0,0 1 16,-21-22-16,21 21 0,-21 0 0,21-20 15,0-1-15,0 21 0,0-21 16,0 0-16,0 1 0,0-1 16,0-42-1,0-1 1,0 1-16,0 0 0,0 0 15,0 0-15,21 0 0,0-22 16,-21 22-16,21 0 0,1-21 16,-1 20-16,0 1 0,0 0 0,0 0 15,0 0-15,1 21 0,-1 0 0,0 0 16,21 0-16,-21 0 0,1 0 16,-1 21-16,0 0 0,0 0 0,0 0 15,-21 1-15,0-1 0,0 0 0,0 0 16,0 0-16,0 0 0,-21 1 0,-21-1 15,21 0-15,-1 0 0,-20 0 0,21 0 16,-21 1-16,-1-1 0,22-21 16,-21 21-16,21-21 0,-1 0 0,1 0 15,0 0-15,21 21 0,-21-21 16,21-21 0,21 21-16,0-21 15,0 0-15,1 21 16,-1-22-16,21 1 0</inkml:trace>
  <inkml:trace contextRef="#ctx0" brushRef="#br0" timeOffset="26215.84">12552 3831 0,'21'-42'0,"0"21"16,0 21-16,-21-21 0,0-1 0,21 1 15,-21 0-15,22 0 0,-22 0 16,0 0-16,21-1 0,-21 1 0,0 0 16,-21 21-1,-1 0-15,1 0 0,0 21 16,21 0-16,-21 1 0,0-1 16,0 0-16,-1 21 0,1-21 0,0 1 15,21-1-15,0 21 0,-21-21 0,21 0 16,0 1-16,0-1 0,0 0 15,0 0-15,0 0 0,21 0 16,0-21-16,-21 22 0,21-22 0,1 0 16,-1 0-16,0 0 0,0 0 15,0 0-15,0 0 0,1-22 0,-1 1 16,0 21-16</inkml:trace>
  <inkml:trace contextRef="#ctx0" brushRef="#br0" timeOffset="26592.63">12869 3768 0,'0'0'15,"0"-21"1,0-1-16,0 1 0,0 0 16,21 21-1,1 0-15,-1 0 0,0 0 16,0 0-16,0 0 0,0 21 16,1-21-16,-1 21 0,0 1 0,0-22 15,-21 21-15,0 0 0,0 0 0,0 0 16,0 0-16,0 1 0,0-1 0,0 0 15,-21-21-15,0 21 0,21 0 16,0 0-16,-21-21 0,-1 22 0,1-22 16,21-22 15,0 1-15,0 0-16,0 0 15,21 0-15,1-22 0,-22 22 16,21 0-16,0 0 0,0-21 0,0 20 15,22 1-15,-22 0 0,0 0 0,0 0 16,0 0-16,0-1 0,1 22 0,-1 0 16,0 0-16,0-21 0,21 21 15,-20 0-15,-1 0 0,0 0 0,0 0 16,0 21-16</inkml:trace>
  <inkml:trace contextRef="#ctx0" brushRef="#br0" timeOffset="27055.97">13610 3768 0,'21'-21'15,"0"-1"1,1 1-16,-1 21 0,-21-21 16,21 0-16,-21 0 0,21 0 15,-21-1-15,-21 22 31,0 0-31,0 0 0,-22 22 16,22-1-16,0 0 0,0-21 0,-22 21 16,22 0-16,0 0 0,0 1 0,0-1 15,21 0-15,-21 0 0,21 0 16,0 0-16,21 1 16,0-22-16,0 0 0,0 0 0,22 21 15,-22-21-15,0 0 0,0 0 0,21 0 16,-20 0-16,-1 21 0,0-21 0,0 21 15,-21 0 1,0 0 0,-21-21-16,0 22 0,0-22 0,-1 21 15,1-21-15,-21 21 0,21-21 0,-22 21 16,22-21-16,0 0 0,-21 21 0,21-21 16,-1 0-16,-20 0 0,21 0 15,0 0-15,0 0 16,21-21 15</inkml:trace>
  <inkml:trace contextRef="#ctx0" brushRef="#br0" timeOffset="27876.01">10880 1058 0,'0'0'0,"0"-21"0,0 0 16,0 0-16,-22 0 0,1 21 16,0 0-16,0 0 0,0 0 0,0 0 15,-1 21-15,-20 0 0,21 21 0,0 1 16,-22-1-16,22 22 0,0 20 15,-21-20-15,21 20 0,-22 1 0,22 21 16,0-21-16,0-1 0,0 1 0,-1 0 16,22-1-16,0-20 0,0-1 15,0 1-15,0-22 0,0 22 16,0-22-16,22-21 0,-1 21 0,0-20 16,0-1-16,0 0 0,0-21 0,1 0 15,-1 0-15,0 0 0</inkml:trace>
  <inkml:trace contextRef="#ctx0" brushRef="#br0" timeOffset="28276.01">10964 1588 0,'0'0'0,"-42"-22"0,0 1 0,20 0 0,-20 0 15,21 21-15,0-21 0,21 0 16,0 42-1,0 0-15,0 21 0,21-21 0,21 22 16,-21-1-16,1 22 0,20-22 16,-21 21-16,0-20 0,0-1 0,1 22 15,-1-22-15,0 0 0,-21 1 0,21-22 16,-21 0-16,0 21 0,0-21 16,0 1-16,0-44 31,0 1-31,0 0 0,0 0 0,0-21 15,0-1-15,21 1 16,0 0-16,-21-1 0,22-20 0,-1-1 16,0 1-16,0 20 0,0-20 0,0 21 15,-21-1-15,22 1 0,-1 21 0,-21 0 16,21 21-16,0 21 16,-21 0-16,21 0 0,-21 0 15,0 22-15,0 20 0,0-21 0,0 1 16,0 20-16,0-20 0,21-1 15</inkml:trace>
  <inkml:trace contextRef="#ctx0" brushRef="#br0" timeOffset="29479.84">11557 2138 0,'0'0'0,"0"-21"16,0 0-16,0-1 0,21 1 0,-21 0 15,0-21-15,21 21 0,-21-1 0,0-20 16,0 21-16,0 0 0,0 0 15,-21 21-15,0 0 16,0 21-16,0 0 0,-1 0 16,1 0-16,-21 0 0,21 1 0,0 20 15,-1-21-15,22 0 0,-21 22 0,21-22 16,-21 0-16,21 0 16,0 0-16,0 0 0,0 1 15,21-22-15,0 0 0,1 0 16,-1 0-16,21 0 0,-21-22 0,0 1 15,22 0-15,-22 21 0,0-42 16,21 21-16,-20-1 0,-1 1 0,-21-21 16,21 21-16,-21-22 0,0 22 0,0 0 15,0 0-15,0 0 0,0 42 32,-21-21-32,21 21 15,-21 21-15,21-20 0,0-1 0,0 0 16,0 21-16,0-21 0,0 1 15,0-1-15,0 0 0,0 0 16,0 0-16,21-21 0,0 0 0,0 21 16,0-21-16,0 0 15,1 0-15,-1 0 0,0 0 0,0-21 16,0 0-16,22 21 0,-22-21 16,0 0-16,21 0 0,-21-1 0,1 1 15,-1-21-15,-21 21 0,0 0 0,0-1 16,0 1-16,0 0 0,-21 21 15,-1 0 1,1 0-16,0 0 0,21 21 0,0 0 16,-21 1-16,21-1 0,0 0 15,0 0-15,0 0 0,0 0 0,0 1 16,0-1-16,21 0 0,0-21 16,-21 21-16,21 0 0,1 0 0,-1-21 15,0 22-15,0-22 0,21 0 0,-20 21 16,20-21-16,0 0 0,-21 0 0,22 0 15,-1 0-15,0 0 0,1 0 16,-1 0-16,-21-21 0,22 21 0,-22-22 16,0 22-16,0-21 0,0 0 0,-21 0 15,0 0-15,0 0 0,0-1 0,0 1 16,0 0-16,0 0 16,0 0-16,0 0 0,-21 21 15,0 0-15,0 0 0,0 0 16,-1 21-16,1 0 0,21 0 15,-21 0-15,0 0 0,0 1 16,21-1-16,0 0 0,0 0 16,0 0-16,0 0 0,0 1 15,21-22 1,0 0-16,0 0 16,0 0-16,1 0 0,-1 0 15,0-22-15,0 1 0,0 0 16,-21 0-16,21 21 0,-21-21 15,22 0-15,-22-1 0,21 1 16,-21 0-16,21 0 0,-21 0 0,0 42 31,0 0-31,0 0 16,0 0-16,0 1 0,0-1 16,0 0-16,0 0 0,0 0 15,0 0-15,0 1 0,0-1 16,21-21-16,0 0 0,0 0 15,1 0-15,-1 0 0,0 0 16,0-21-16,0-1 0,0 1 16,1 0-16,-1 21 15,-21-21-15,21 0 0,0 0 0,0-1 16,-21 1-16,0 0 0,21 0 0,-21 0 16,22 21-16,-22 21 31,0 0-31,-22 0 0,22 0 15,-21 1-15,21-1 0,-21-21 0,21 21 16,0 0-16,0 0 0,0 0 16,0-42 31</inkml:trace>
  <inkml:trace contextRef="#ctx0" brushRef="#br0" timeOffset="29655.74">13081 1778 0,'0'0'16,"0"-21"-16,0 0 0,-21 0 0,0-1 0,-1 22 15,1-21-15,0 21 16,21 21 15,21-21-31,0 22 16,1-22-16,-1 0 0,21 0 15,-21 0-15</inkml:trace>
  <inkml:trace contextRef="#ctx0" brushRef="#br0" timeOffset="30111.82">13462 1566 0,'0'0'0,"0"-21"0,0 0 16,0 0-16,0 0 0,-21 21 31,21 21-31,-21 0 0,-1 21 15,22-20-15,0 20 0,0 0 16,-21 1-16,0-1 0,21 0 0,-21 1 16,21-1-16,0 0 0,0 1 15,0-1-15,0-21 0,0 21 0,-21-20 16,21-1-16,0 0 0,0 0 16,0 0-16,0 0 15,0-42 1,0 0-1,0 0-15,0 0 0,21 0 16,-21-1-16,21 1 0,0 0 0,0 0 16,-21 0-16,22 0 0,-1 21 0,0 0 15,0 0-15,0 0 0,0 0 0,1 0 16,-1 0-16,-21 21 16,21 0-16,-21 0 0,0 0 15,0 0-15,0 1 0,0-1 0,0 0 16,-21-21-16,0 21 0,-1 0 0,1 0 15,0 1-15,-21-22 0,21 21 16,-22-21-16,22 21 0,0-21 0,0 21 16,0-21-16,-1 0 0,1 0 15,21-21 1,21 0-16,1 21 0,-1-21 0,0-1 16,0 1-16</inkml:trace>
  <inkml:trace contextRef="#ctx0" brushRef="#br0" timeOffset="30340.69">13758 1672 0,'0'0'0,"0"-21"0,0-21 0,0 21 16,0-1-16,0 1 0,21 0 0,-21 42 31,0 22-31,0-22 16,0 21-16,0 0 0,-21 1 15,21 20-15,-21-20 0,0-1 0,21 0 16,-21 1-16,0-1 0,21 0 0,0-21 15,0 22-15,-22-22 0,22 0 0,0 0 16,0 0-16,0 1 0,0-1 16,22-21-1,-1 0 1,0-21-16</inkml:trace>
  <inkml:trace contextRef="#ctx0" brushRef="#br0" timeOffset="30827.41">13928 2117 0,'0'0'0,"21"0"16,0 0-1,0-21-15,0 21 0,0 0 16,1-22-16,-22 1 0,21 21 0,0-21 16,0 0-16,0 21 0,-21-21 15,0 0-15,0-1 0,21 22 0,-21-21 16,-21 21-1,0 0 1,0 21-16,0 1 0,0 20 0,-22-21 16,22 0-16,0 0 0,0 1 0,0-1 15,21 0-15,0 0 0,-22 0 16,22 0-16,0 1 0,22-22 16,-1 0-1,0 0-15,0 0 0,21 0 0,-20 0 16,-1 0-16,0 0 0,21-22 0,-21 22 15,1-21-15,20 21 16,-21-21-16,0 0 0,0 0 0,1 0 16,-1-1-16,0 22 0,0-21 0,0 21 15,0-21-15,-21 42 32,-21 0-32,0 1 0,0-1 15,0 0-15,0 0 0,-1-21 16,-20 21-16,21-21 0,0 0 0,0 21 15,-1-21-15,1 0 16,21-21 0,0 0-1</inkml:trace>
  <inkml:trace contextRef="#ctx0" brushRef="#br0" timeOffset="31136.23">14266 1249 0,'0'0'0,"-21"-21"0,42 42 31,22 0-31,-1 0 16,-21 0-16,43 1 0,-22 20 0,0 0 15,22 1-15,-22-1 0,22 0 16,-22 1-16,0 20 0,-21-21 0,1 22 15,-22-22-15,0 22 0,0-22 16,-22 0-16,-20 22 0,0-22 0,-1 1 16,-20-1-16,-1 0 0,1 1 0,-1-1 15,1-21-15,-1 21 0,1-20 0,21-1 16,-1 0-16,1 0 0,0 0 0,20 0 16,1-21-16,0 22 0,0-1 15,0 0-15,0-21 0,-1 21 16</inkml:trace>
  <inkml:trace contextRef="#ctx0" brushRef="#br0" timeOffset="31735.66">5990 4530 0,'0'-21'16,"-21"-1"-1,0 22 1,0 0 0,-1 22-16,1-1 0,0 21 0,0-21 15,0 43-15,-22-22 0,22 22 0,-21-1 16,21 22-16,-22-1 0,22-20 15,-21 21-15,21-22 0,0 1 16,-1-1-16,22 1 0,0-22 0,0 0 16,0 1-16,22-1 0,20-21 0,-21 0 15,21 0-15,1 1 0,-1-22 16,22 0-16,-22 0 0,21-22 0,-20 1 16,-1 0-16,22 21 0</inkml:trace>
  <inkml:trace contextRef="#ctx0" brushRef="#br0" timeOffset="32544.28">6413 5017 0,'0'0'0,"0"-22"0,0 1 0,0 0 0,-21 21 15,0 0-15,21 21 0,-21 0 16,0 22-16,21-22 0,0 21 0,-21-21 16,-1 22-16,22-1 0,-21 0 15,21-20-15,0 20 0,-21 0 0,21-21 16,-21 22-16,21-22 0,0 0 0,0 0 15,0 0-15,0 1 0,0-44 32,0 1-17,21 0-15,-21-21 0,21 21 16,-21-1-16,0-20 0,21 0 0,1 21 16,-22-22-16,21 1 0,-21 21 15,0 0-15,21-1 0,0 22 16,0 22-1,-21-1-15,0 0 0,0 21 16,0-21-16,0 22 0,0-22 16,0 21-16,0-21 0,21 1 0,-21-1 15,0 0-15,0 0 0,22 0 0,-22 0 16,21-21 0,0 0-16,0 0 0,0 0 15,-21-21-15,21 0 0,1 0 16,-1 0-16,0 0 0,0-1 0,0 1 15,0 0-15,1-21 0,-1 21 16,0-22-16,0 22 0,0 0 0,0-21 16,1 42-16,-1-22 0,0 22 15,-21 22 1,0-1-16,0 0 0,0 21 16,0-21-16,0 1 0,0-1 0,0 21 15,0-21-15,0 0 0,0 1 16,0-1-16,0 0 0,0 0 0,0 0 15,0 0-15,21-21 16,0 0-16,0 0 0,1 0 0,-1 0 16,0-21-16,0 21 0,0-21 0,0 0 15,1 21-15,-1-21 0,-21 0 16,21-1-16,-21 1 0,21-21 16,-21 21-16,0 0 0,0-1 0,0 1 15,0 0-15,0 0 0,0 0 0,0 0 16,-21 21 15,0 21-31,21 0 0,-21-21 0,21 21 16,-22 0-16,22 22 0,-21-22 0,21 0 15,0 0-15,0 0 0,0 22 0,0-22 16,0 0-16,0 0 0,0 0 16,0 0-16,21-21 15,1 0-15,-1 22 0,0-22 16,0 0-16,0 0 0,22 0 0,-22-22 15,0 1-15,21 21 0,-21-21 0,22 0 16,-22 0-16</inkml:trace>
  <inkml:trace contextRef="#ctx0" brushRef="#br0" timeOffset="32783.66">7641 4890 0,'0'0'0,"21"-43"0,-21 1 0,0 21 0,0 0 15,0 42 1,0 0-1,0 21-15,-21 1 0,21-22 0,-21 21 16,0 22-16,21-22 0,-21 0 16,-1 1-16,1-1 0,21 0 0,-21 1 15,21-1-15,-21-21 0,21 21 0,0-20 16,0 20-16,0-21 0,0 0 16,0 0-16,0 1 0,0-1 15,21-21-15,0 0 0,0 0 16,1 0-16,-1-21 0,0-1 0,21 1 15,-21 21-15,22-42 0</inkml:trace>
  <inkml:trace contextRef="#ctx0" brushRef="#br0" timeOffset="33472.26">8001 4911 0,'0'0'0,"0"-43"0,0 22 0,0 0 16,0 0-16,0 0 0,0 42 15,0 0 1,0 0-16,0 22 0,0-1 0,0 0 15,-21 1-15,21-1 0,-21 0 0,21 1 16,-22-1-16,22 0 0,0-21 0,0 22 16,0-22-16,-21 21 0,21-21 0,0 1 15,0-1-15,0 0 16,21-21 0,1-21-1,-1 21-15,0-21 0,0-1 16,-21 1-16,21 21 0,0-21 0,-21 0 15,0 0-15,22 21 0,-1-21 16,-21 42 0,0 0-1,0 0-15,0 0 0,0 0 16,0 1-16,0-1 0,0 0 16,21-21-1,0 21-15,0-21 0,0 0 0,1 0 16,-1 0-16,0 0 0,0 0 0,21 0 15,-20 0-15,-1 0 0,21-21 16,-21 21-16,0-21 0,1 21 0,-22-21 16,0-1-16,21 22 0,-21-21 0,0 0 31,0 42-15,0 0-1,-21 1-15,21-1 16,0 0-16,0 0 0,21-21 15,0 0 1,0 0-16,0 0 16,0 0-16,1 0 0,-1 0 0,0 0 15,0-21-15,0 0 0,0 21 16,1-21-16,-22-1 0,21 22 0,-21-21 16,0 0-16,0 0 0,0 0 0,0 0 15,0-1-15,0 1 0,-21 0 16,-1 21-16,1 0 0,0 0 0,0 0 15,0 0-15,0 0 0,-1 0 16,1 0-16,0 0 0,0 21 0,21 0 16,-21 1-16,21-1 15,0 0-15,0 0 0,21-21 16,0 0-16</inkml:trace>
  <inkml:trace contextRef="#ctx0" brushRef="#br0" timeOffset="34167.62">9144 5207 0,'0'0'15,"0"-21"-15,0 0 0,0 0 16,-21 21-16,0 0 0,-1 0 16,1 0-16,0 21 0,0-21 0,0 21 15,0 0-15,21 0 0,-22 0 0,1 1 16,0-1-16,21 0 0,-21 0 0,21 21 15,0-20-15,0-1 0,0 0 16,0 0-16,21-21 16,0 0-16,0 0 0,1 0 15,-1 0-15,0 0 0,0 0 0,0 0 16,0 0-16,1-21 0,-1 21 0,0-21 16,-21 0-16,21-1 0,0 1 0,-21 0 15,21 0-15,-21 0 0,22-22 0,-1 1 16,-21 0-16,21-1 0,0 1 0,-21 0 15,21-22-15,0 22 0,-21 0 16,0-22-16,22 43 0,-22-21 0,0 20 16,21 1-16,-21 0 0,0 42 31,-21 22-31,21-22 0,-22 21 0,1 0 16,21 1-16,0-1 0,-21 0 15,21 1-15,-21-1 0,21 0 0,0 1 16,0-1-16,0-21 0,0 22 0,0-22 15,0 0-15,21 0 0,0 0 0,0 0 16,1-21-16,-1 0 0,0 0 0,0 0 16,21 0-16,-20 0 0,-1 0 15,0 0-15,0 0 0,0-21 16,0 21-16,1-21 0,-22 0 0,21 21 16,-21-21-16,21 0 0,-21-1 15,0 1-15,0 0 0,0 0 16,-21 21-1,21 21 1,0 0 0,0 0-16,0 1 0,0-1 15,0 0-15,0 0 16,0 0-16,0 0 16,-21-21 15,-1 0-16,1 0 1</inkml:trace>
  <inkml:trace contextRef="#ctx0" brushRef="#br0" timeOffset="34391.49">7662 5038 0,'0'0'0,"-63"0"0,-43 0 16,85 0-16,0 0 0,-1 0 0,44 0 31,-1-21-31,21 21 0,0-22 0,1 22 16,-1 0-16,0-21 0,22 21 0,-22 0 15,22-21-15,-1 21 0,1-21 16,-22 21-16,22-21 0</inkml:trace>
  <inkml:trace contextRef="#ctx0" brushRef="#br0" timeOffset="34747.3">9673 4530 0,'21'0'32,"0"21"-32,1 0 0,-1-21 15,0 21-15,21 0 0,-21 22 0,22-22 16,-22 21-16,0 1 0,0-1 0,22 21 16,-43-20-16,21 20 0,-21-20 0,0-1 15,0 21-15,0-20 0,-21-1 0,-1 0 16,1 1-16,0-1 0,0 0 15,0 1-15,0-22 0,-1 21 0,1-21 16,-21 22-16,21-22 0,0 0 16,-1 0-16,1 0 0,21 1 0,-21-22 15,0 21-15,0-21 0,0 0 0,-1 21 16,1-21-16,0 0 0,0 0 16,0 0-16,0 0 0,-1 21 15</inkml:trace>
  <inkml:trace contextRef="#ctx0" brushRef="#br0" timeOffset="38835.99">1630 6858 0,'0'-21'0,"0"0"15,21 21-15,-21-21 0,21 21 16,-21-22-16,0 1 0,0 0 15,0 0-15,21 21 0,-21-21 16,0 0-16,0-1 0,0 1 16,0 0-16,0 0 0,0 0 15,-21 0-15,0 21 16,0 0-16,0 0 0,-1 0 0,1 0 16,-21 0-16,0 0 0,20 21 15,-20 21-15,0-21 0,-1 22 0,1-1 16,21 0-16,-21 22 0,20-22 15,-20 22-15,21 20 0,0-20 0,21-1 16,0 22-16,0-22 0,0 1 16,21-22-16,0 22 0,21-22 0,1 0 15,-1-20-15,0-1 0,1 21 16,20-42-16,1 21 0,-1-21 0,1 0 16,-22 0-16,22 0 15,-1 0-15,1-21 0,-22 21 0,21-21 16,-20 0-16,-1 0 0,0-1 0,1 1 15,-1-21-15,-21 21 0,0 0 16,1-22-16,-22 22 0,0-21 0,0 21 16,0-22-16,0 22 0,0-21 15,0 21-15,-22-1 0,1 1 0,0 0 16,0 21-16,0 0 0,-22 0 0,22 0 16,0 0-16,0 21 0,0 0 15,-22 22-15,22-1 0,0-21 0,0 22 16,0-1-16,0 0 0,-1 1 15,22-22-15,0 21 0,0-21 16,0 0-16,0 1 0,0-1 0,22-21 16,-1 21-16,0-21 15,0 0-15,0 0 0,0-21 0,22 21 16,-22-21-16,21-1 0,1-20 0,-22 21 16,21 0-16,-21-22 0,22 22 15,-22-21-15,0 21 0,0 0 0,-21-22 16,0 22-16,0 0 0,0 0 15,0 0-15,0 42 16,0 0-16,0 21 16,0-21-16,0 22 0,0-1 15,0-21-15,0 22 0,0-1 16,0-21-16,0 21 0,0-20 0,21 20 16,0-21-16,1 0 0,-1-21 15,0 21-15,21-21 0,-21 0 0,1 0 16,20 0-16,0 0 0,-21 0 15,22-21-15,-22 21 0,21-21 0,-21 0 16,22 0-16,-22 0 0,0-1 0,0 1 16,-21 0-16,0 0 0,21 0 15,-21-22-15,0 22 0,0 0 0,0 0 16,0 0-16,0 0 0,0 42 31,0 0-31,-21 0 0,21 0 16,0 0-16,0 1 0,-21-1 0,21 21 15,-21-21-15,21 0 0,-21 1 16,21-1-16,0 0 0,-21 0 0,21 0 16,-22-21-16,22 21 0,0-42 31,0 0-15,0 0-16,22 0 0,-1 0 0,-21-1 15,21-20-15,0 21 0,0-21 16,0-1-16,1 22 0,-1-21 0,0 21 15,0-22-15,0 22 0,0 0 0,1 21 16,-1 0 0,0 0-16,0 21 0,0 0 0,-21 22 15,0-22-15,21 21 0,-21-21 0,0 22 16,0-1-16,0 0 0,0-21 16,0 22-16,0-22 0,0 0 0,0 21 15,0-20-15,-21-1 0,21 0 16,0 0-16,-21-21 15,21 21-15,-21-21 16,21-21-16,0 0 16,0 0-16,0 0 15,0-1-15,0 1 0,0 0 0</inkml:trace>
  <inkml:trace contextRef="#ctx0" brushRef="#br0" timeOffset="40340.28">4635 7514 0,'22'0'16,"-1"0"-1,-21-21-15,0 0 0,21 0 16,0 0-16,-21-1 16,0 1-16,21 0 0,-21 0 15,21 21-15,-21-21 0,0 0 0,0-1 16,0 1-16,0 0 0,0 0 16,0 0-16,0 0 0,0-1 15,0 1-15,-21 21 16,21-21-16,-21 21 0,0 0 15,0 0-15,0 0 0,-1 0 16,1 0-16,-21 0 0,21 0 0,0 0 16,-1 0-16,1 21 0,-21 0 15,21 1-15,0 20 0,-1-21 0,1 21 16,0-20-16,0 20 0,0 0 0,21-21 16,0 22-16,0-22 0,0 21 15,0-21-15,0 1 0,0-1 0,0 0 16,21 0-16,0-21 0,0 21 0,0-21 15,1 0-15,-1 0 16,0 0-16,0 0 0,0 0 0,0 0 16,1 0-16,-1 0 0,0 0 0,0-21 15,0 21-15,0-21 16,1 0-16,-1 0 0,0 21 16,21-22-16,-21 1 0,1 0 0,-1-21 15,0 21-15,-21-1 0,21 1 0,0-21 16,0 21-16,-21 0 0,0-1 15,22 1-15,-22 0 0,0 0 16,21 21 0,-42 0 374,-1 0-390,1 0 0,0 0 16</inkml:trace>
  <inkml:trace contextRef="#ctx0" brushRef="#br0" timeOffset="41311.18">4508 6795 0,'0'0'0,"0"-22"0,0-20 16,0 21-16,0 0 0,0 0 0,0-1 15,0 1-15,0 0 0,0 0 0,0 0 16,0 42 0,0 21-1,0-21-15,0 22 0,0-1 0,0 22 16,0-22-16,0 21 0,0 1 16,0-1-16,0 22 0,0-21 0,0-1 15,-21 1-15,21-1 0,-21 1 0,21-22 16,0 0-16,0 1 0,0-1 15,0-21-15,0 21 0,0-20 16,0-1-16,0-42 31,0-1-15,0 1-16,21 0 0,0-21 0,-21 21 16,22-22-16,-22 22 0,21-21 0,0-1 15,-21 1-15,21 0 0,0-1 16,0 1-16,1 0 0,-1 21 0,0-22 15,0 22-15,0 0 0,22 0 0,-22 21 16,0 0-16,21 0 0,-21 0 16,1 0-16,20 21 0,-21 0 0,21 0 15,-20 0-15,-1 22 0,0-22 16,0 21-16,0 1 0,-21-1 0,0-21 16,0 21-16,0-20 0,0 20 15,0-21-15,0 21 0,-21-20 0,0-1 16,0 0-16,0 0 0,-1 0 0,1-21 15,-21 21-15,21-21 0,0 0 0,-22 0 16,22 0-16,0 0 0,0 0 16,-22 0-16,22-21 0,0 0 15,0 21-15,0-21 0,21 0 0,0 0 16,-21 21 0,21-22-16,21 44 31,0-1-16,0-21-15,0 21 0,0-21 16,1 0-16,20 21 0,-21-21 0,21 0 16,-20 0-16,20 0 0,-21 0 0,21 0 15,1 0-15,-1 0 0,-21-21 16,22 0-16,-1 21 0,0-21 0,1-1 16,-1 1-16,0 0 0,1 0 0,-22 0 15,0 0-15,21-22 0,-21 22 0,1 0 16,-22-21-16,0 20 0,0-20 15,0 21-15,0 0 0,0 0 0,0-1 16,0 1-16,-22 21 16,1 21-16,0 1 15,0 20-15,21-21 0,-21 21 16,21 1-16,-21-22 0,21 21 0,0 1 16,0-22-16,0 21 0,0-21 0,0 0 15,21 1-15,0-1 0,0 0 16,0 0-16,0-21 0,1 0 0,20 0 15,-21 0-15,21 0 0,-20 0 0,20 0 16,-21 0-16,21-21 0,1 0 0,-1 0 16</inkml:trace>
  <inkml:trace contextRef="#ctx0" brushRef="#br0" timeOffset="43533.25">7260 7281 0,'0'0'0,"21"0"0,-21-21 0,21 0 0,-21 0 15,0 0-15,0 0 0,0-1 16,0 1-16,0 0 15,-21 0-15,0 0 0,0 0 0,0-1 16,0 1-16,-1 0 0,1 0 16,-21 21-16,21 0 0,-22 0 0,22 0 15,0 0-15,-21 0 0,21 0 0,-22 0 16,22 21-16,-21 0 0,21 0 16,-1 22-16,1-22 0,0 21 0,0 1 15,21-22-15,0 21 0,0 0 0,0-20 16,0 20-16,0-21 0,0 0 15,21 0-15,0 1 0,0-22 0,22 0 16,-22 0-16,21 0 0,-21 0 0,22-22 16,-1 1-16,-21 0 0,22 0 15,-1 0-15,0-22 0,-21 22 16,22-21-16,-1 0 0,-21-1 0,22 1 0,-22-22 16,21 22-16,-21-21 0,0 20 15,1-20-15,-1-1 0,0 1 0,-21 20 16,0-20-16,0-1 0,0 22 15,0 0-15,0-1 0,0 22 0,0 0 16,-21 21 0,0 21-16,21 22 0,-22-1 15,1 0-15,21 22 0,-21-22 0,21 22 16,-21-1-16,21 1 0,0-1 0,0 1 16,0-1-16,0 1 15,0-1-15,0-21 0,0 1 0,0 20 16,0-42-16,21 22 0,0-22 0,0 0 15,1 0-15,-1 0 0,21-21 0,0 0 16,-20 0-16,20 0 0,0 0 16,1-21-16,20 21 0,-21-21 0,1 0 15,-1-21-15,0 20 0,-20 1 0,20-21 16,-21 21-16,0-22 0,-21 22 0,0-21 16,0 21-16,0 0 0,0-1 15,0-20-15,0 21 0,0 0 16,-21 21-16,0 0 0,0 0 0,0 0 15,-1 21-15,1 0 0,0 0 16,0 0-16,0 1 0,21 20 16,-21-21-16,21 21 0,0-20 0,0 20 15,0-21-15,0 21 0,21-20 0,0-1 16,0 0-16,21-21 0,-20 21 0,20-21 16,0 0-16,-21 0 0,22 0 15,-1 0-15,0-21 0,1 21 0,-22-21 16,21 0-16,1-1 0,-22 1 0,21-21 15,-21 21-15,0-22 0,1 22 0,-1-21 16,0 0-16,0 20 0,-21-20 16,0 0-16,0-1 0,21 1 0,-21 0 15,21-1-15,-21 1 0,22 0 16,-22-1-16,0 1 0,0 21 0,0-21 16,0 20-16,0 1 15,0 42-15,0 1 16,0 20-16,0-21 0,0 43 0,0-22 15,-22 21-15,22-20 0,0 20 0,-21 1 16,0 20-16,0-20 0,0 21 16,0-1-16,-1-20 0,1 20 0,0 1 15,21-21-15,-21-1 0,0 22 0,21-22 16,0 22-16,0-22 0,0 1 0,0-1 16,0 1-16,0-1 0,0 1 0,0-22 15,0 1-15,0-1 0,21 0 16,0-21-16,0 1 0,0-1 15,1 0-15,20-21 0,-21 0 0,21 0 16,1 0-16,-1 0 0,-21-21 0,22 0 16,-1-1-16,0-20 0,-21 21 0,1-21 15,20 20-15,-21-20 0,-21 0 0,0-1 16,0-20-16,0 21 0,0-1 0,0-20 16,0 20-16,-21-20 0,0 21 15,0-1-15,-22 1 0,1 0 0,0-1 16,-1 1-16,1 21 0,0 0 0,-1-1 15,1 1-15,0 0 0,-1 21 16,22-21-16,0 21 0,0-21 0,21 0 16,0-1-1,21 22-15,0-21 0,0 0 16,0 0-16,22 0 0,-1 0 0,0-1 16,1 1-16,20 0 0,-20-21 0,20 21 15,-21-22-15,22 22 0,-22-21 16,1 21-16,-1-22 0,-21 22 0,0 0 15,0-21-15,1 20 0,-22 1 0,0 0 16,0 0-16,-22 21 16,1 0-16,0 21 15,21 0-15,-21 0 0,0 1 16,21-1-16,0 0 16,0 0-16,0 0 0,0 0 0,0 1 15,21-22-15,0 21 0,-21 0 0,21-21 16,0 0-16,22 21 0,-22-21 0,0 0 15,0 0-15,22 0 0,-22 0 16,0 0-16,21 0 0,-21-21 0,1 0 16,-1 21-16,0-21 0,0-1 0,0 1 15,0 0-15,-21 0 0,22 0 16,-22 0-16,0-1 0,0 1 16,0 42 15,-22-21-31,22 22 0,0-1 15,0 0-15,-21 0 0,21 0 0,-21 0 16,21 1-16,-21-1 0,21 0 0,0 0 16,0 0-16,0 0 15,21-42 17,0 0-32,0 0 15,1 0-15,-22 0 0,21-1 16,0 1-16,0 0 0,0 0 15,0 0-15,1 0 0,-1-22 16,0 43-16,0-21 0,0 0 0,0 21 16,1 21-1,-22 0-15,0 0 0,0 1 16,0 20-16,0-21 0,0 0 16,0 0-16,0 1 0,0-1 15,0 0-15,0 0 0,0 0 16,21-21-16,0 21 0,0-21 0,0 0 15,0 0-15,22 0 0,-1 0 0,0 0 16,1 0-16,-1-21 0,0 21 0,-20-21 16,20 0-16,0 21 0,-21-21 15,1 0-15,20-1 0,-21 1 16,-21-21-16,21 21 0,0 0 0,-21-22 16,0 22-16,0 0 0,0 0 0,0 0 15,0-1-15,-21 22 16,0 0-16,0 0 0,0 0 15,0 22-15,-1-22 0,1 21 0,0 0 16,-21 21-16,21-21 0,-1 1 16,1 20-16,21-21 0,0 0 0,-21 22 0,21-22 15,0 0-15,0 0 0,0 0 0,21 0 16,-21 1-16,21-1 0,1-21 16,-1 21-16,21-21 0,-21 0 0,0 0 15,1 0-15,20 0 0,-21 0 16,21 0-16,1 0 0,-22-21 0,21 21 15,1-21-15,-22-1 0</inkml:trace>
  <inkml:trace contextRef="#ctx0" brushRef="#br0" timeOffset="44063.94">10901 6795 0,'0'0'0,"-21"0"0,-43 0 16,43 0-16,0 21 15,0-21-15,-1 21 0,1 0 0,0 0 16,0 0-16,0 1 0,0-1 16,-1 0-16,22 0 0,0 0 15,-21 0-15,21 1 0,0-1 0,0 21 16,0-21-16,0 0 0,0 1 16,0-1-16,21-21 0,1 0 0,-1 0 15,0 0-15,0 0 0,0 0 0,0 0 16,22 0-16,-22-21 0,0 21 15,0-22-15,0 1 0,1 0 0,-1 0 16,0 0-16,0 0 0,0-22 0,0 22 16,1-21-16,-22-1 0,21 1 15,0 0-15,0-1 0,0 1 0,-21-21 0,21-1 16,1 1-16,-22 20 0,0-20 16,21 20-16,-21 1 0,0 0 15,0 21-15,0-1 0,0 1 0,0 0 16,0 42-1,-21-21-15,21 43 0,-22-22 0,1 21 16,21 22-16,-21-22 0,0 21 16,0 1-16,0-22 0,21 22 0,0-1 15,-22-20-15,22 20 0,-21-21 0,21 1 16,0-1-16,0 0 0,0-20 0,0 20 16,0-21-16,21 0 0,1 0 15,-1 1-15,-21-1 0,21-21 0,0 0 16,0 21-16,0-21 0,1 0 15,20 0-15,-21 0 0,0-21 0,22 21 16,-22-21-16,0 21 0,0-22 0,0 1 16,-21 0-16,21 0 0</inkml:trace>
  <inkml:trace contextRef="#ctx0" brushRef="#br0" timeOffset="44271.96">9652 6541 0,'0'0'0,"-85"0"16,-126 0-1,168 0-15,1 0 0,21 0 0,0 0 16,-1 21-16,1-21 0,21 21 16,0 0-1,21-21-15,1 0 0,-1 0 16,21 0-16,-21 0 0,22 0 0</inkml:trace>
  <inkml:trace contextRef="#ctx0" brushRef="#br0" timeOffset="45132.42">12636 6752 0,'0'-21'16,"0"0"-16,0 0 0,0 0 0,0-22 16,0 22-16,0 0 0,0 0 15,0 0-15,0-1 0,0 1 16,-21 0-16,0 21 0,0 0 15,0 0-15,0 0 0,-1 21 16,1 0-16,0 1 0,0 20 0,0 0 16,-22 1-16,22-1 0,0 0 15,-21 1-15,21-22 0,-1 21 0,22 0 16,0-20-16,0 20 0,0-21 0,0 0 16,0 0-16,0 1 0,22-22 0,-1 0 15,0 0-15,0 0 0,0 0 0,0 0 16,22 0-16,-22 0 0,0-22 15,21 1-15,-20 0 0,20 0 0,-21 0 16,0 0-16,22-1 0,-22 1 16,0 0-16,21 0 0,-21-21 0,1 20 15,-1 1-15,0-21 0,0 21 0,-21 0 16,21-1-16,-21 44 31,-21-1-31,0 0 0,0 0 16,0 0-16,-1 22 0,22-22 0,-21 0 15,0 21-15,21-21 0,0 1 0,0-1 16,0 21-16,0-21 0,0 0 0,0 1 16,21-1-16,0-21 15,1 0-15,-1 0 0,0 0 0,0 0 16,21 0-16,-20 0 0,20 0 16,-21 0-16,21 0 0,1-21 0,-22-1 15,21 22-15,1-21 0,-22 0 0,21 0 16,-21 0-16,22-22 0,-22 22 0,21 0 15,-21-21-15,22-1 0,-22 22 0,-21 0 16,21-21-16,-21 21 0,0-1 16,-21 22-16,0 0 15,-1 0-15,1 0 0,-21 22 0,21-1 16,-22 0-16,22 0 0,0 0 0,21 0 16,0 1-16,0 20 0,0-21 0,0 0 15,21 0-15,0 1 0,1-1 16,-1 0-16,0 0 0,0 0 15,0 0-15,0 1 0,1-22 0,-1 21 16,0-21-16,-42 0 16,0 0-1,-1 0-15,1 0 0,-21 0 0,21 0 16,-22 0-16,22 0 0,-21 0 0,0 0 16,20 0-16,-20 0 0,21 0 15,-21 0-15,-1 0 0,22 0 0</inkml:trace>
  <inkml:trace contextRef="#ctx0" brushRef="#br0" timeOffset="45772.02">9800 8170 0,'0'0'0,"21"0"0,22-21 16,-22 21-16,0-21 0,0 0 16,0 21-16,0-21 0,1 0 15,-22-1 1,-22 22-16,1 0 0,-21 0 0,21 0 15,-22 0-15,1 22 0,0-22 16,-1 21-16,1 0 0,21 21 0,-21 1 16,20-22-16,1 21 0,21 0 0,0 1 15,0-1-15,43 0 0,-22 1 0,0-1 16,21 0-16,1-20 0,-1 20 0,0-21 16,22 21-16,-22-20 0,0 20 15,1-21-15,-1 21 0,-21-20 0,0-1 16,1 0-16,-22 0 0,0 0 0,0 0 15,-22-21-15,1 22 0,-21-22 0,0 0 16,-1 21-16,1-21 0,0 0 16,-1 0-16,-20 0 0,20 0 15,1 0-15,21 0 0,-21-21 0,-1 21 16,22-22-16,0 1 0,0 21 0,21-21 16,0 0-16,0 0 0,0 0 0,0-1 15,0 1-15,0 0 0,21 0 16,21 0-16,-21-22 0,22 22 0</inkml:trace>
  <inkml:trace contextRef="#ctx0" brushRef="#br0" timeOffset="46003.91">10477 8107 0,'-21'42'15,"0"-21"-15,0 22 0,0-1 16,21 0-16,-21 22 0,-1-22 0,1 1 15,21 20-15,-21-21 0,0 22 16,21-22-16,0 22 0,-21-22 0,21 0 16,-21 1-16,21-1 0,0 0 0,0-20 15,0-1-15,0 0 0,0 0 0,0 0 16,0 0-16,21-21 0,-21-21 31,0 0-31</inkml:trace>
  <inkml:trace contextRef="#ctx0" brushRef="#br0" timeOffset="46167.82">10118 8721 0,'0'0'0,"-22"0"0,1-21 15,21-1 1,21 22-16,1 0 16,-1 0-16,21 0 0,-21 0 15,22 0-15,-1-21 0,0 21 0,-21 0 16,22 0-16,-1 0 0,0 0 0,-20 0 15,20 0-15,-21-21 0,21 21 16,-20 0-16</inkml:trace>
  <inkml:trace contextRef="#ctx0" brushRef="#br0" timeOffset="47540.3">10985 8742 0,'22'0'15,"-22"-21"-15,0 0 16,21-1-16,-21 1 0,0 0 16,0 0-16,0 0 0,0 0 0,0-1 15,0 1-15,-21 21 0,21-21 16,-22 21-16,1 0 0,0 0 16,0 0-16,0 0 0,0 21 0,-1 0 15,-20 1-15,21-1 0,0 0 0,0 21 16,-1 1-16,1-22 0,0 21 0,0 0 15,21 1-15,-21-22 0,21 21 0,0-21 16,0 22-16,0-22 0,0 0 0,0 0 16,21 0-16,0 1 0,0-22 15,0 0-15,1 0 0,-1 0 0,0 0 16,21 0-16,-21 0 0,1-22 0,-1 22 16,0-21-16,0 0 0,0 0 0,0 0 15,1-22-15,-1 22 0,0-21 16,0 0-16,0-1 0,-21 22 0,21-21 15,-21-1-15,22 22 0,-22-21 16,0 21-16,0 0 0,0-1 16,0 44-1,0-1-15,0 0 0,0 0 16,0 0-16,0 22 0,0-22 0,0 21 16,0-21-16,0 22 0,0-22 0,0 21 15,0-21-15,0 0 0,21 1 16,-21-1-16,21 0 0,0-21 0,0 0 15,0 21-15,22-21 0,-22 0 0,21 0 16,-21 0-16,22 0 0,-22-21 16,0 21-16,21-21 0,-20 0 0,20-1 15,-21 1-15,0-21 0,0 21 0,1-22 16,20 1-16,-21 0 0,0-1 16,0 1-16,1 0 0,-1-1 0,0-20 15,0 21-15,-21-22 0,21 22 0,0-1 16,-21 1-16,22 0 0,-22 21 0,0-1 15,0 1-15,0 0 0,0 42 16,0 0-16,-22 1 0,1-1 16,0 21-16,21 0 0,-21 1 15,0-1-15,0 0 0,-1 1 0,22-1 16,-21 22-16,0-22 0,0 0 16,21 1-16,-21-1 0,21 0 0,0 1 15,0-1-15,0-21 0,0 21 0,0-20 16,0-1-16,21 0 0,21 0 0,-21-21 15,1 0-15,-1 0 0,0 0 0,21 0 16,-21 0-16,1 0 0,20 0 16,-21-21-16,0 0 0,0 0 0,1-1 15,-1 1-15,0 0 0,0 0 0,0 0 16,-21 0-16,0-22 0,0 22 0,21 0 16,-21 0-16,0 0 15,0 42 1,0 0-16,0 0 0,0 0 15,-21 0-15,21 1 0,0-1 16,0 0-16,0 21 0,-21-21 0,21 1 16,0-1-16,0 0 0,21 0 15,0-21-15,1 0 0,-1 0 16,21 0-16,-21 0 0,22 0 0,-22 0 16,21 0-16,-21 0 0,22 0 0,-22 0 15,0-21-15,0 0 0,0 21 0,0-21 16,1-1-16,-1 1 0,0-21 15,0 21-15,0 0 0,-21-22 16,21 22-16,1 0 0,-22-21 0,21 20 16,-21 1-16,21 0 0,-21 42 47,0 0-47,0 1 15,21-22 16,-21-22 1,0 1-17,-21 21 17,0 0-32,0 0 15,-1 21-15,1 1 0,21-1 0,-21 0 16,0 0-16,0 0 0,0 22 0,21-22 15,0 0-15,-22 0 0,22 0 0,0 0 16,0 1-16,0-1 0,0 0 0,0 0 16,22-21-1,-1 0-15,0 0 0,0 0 0,0 0 16,0 0-16,1 0 0,-1 0 16,0 0-16,21-21 0,-21 21 0,1-21 15,-1 21-15,0-21 0,0-1 16,0 1-16,0 21 0,-21-21 0,0 0 15,0-21-15,22 20 0,-22 1 0,0-21 16</inkml:trace>
  <inkml:trace contextRef="#ctx0" brushRef="#br0" timeOffset="47752.18">12509 8107 0,'0'0'0,"0"-21"15,22 21-15,-1 0 16,0 0 0,-21-21-16,21 21 15,-42 0 32,0 0-47,-22 21 0</inkml:trace>
  <inkml:trace contextRef="#ctx0" brushRef="#br0" timeOffset="47936.07">11705 8382 0,'0'0'0,"-21"0"16,42 0 0,0 0-1,0 0-15,1 0 0,-1 0 0,21 0 16,-21 0-16,0 0 0,22 0 15,-22 0-15,0 0 0,0 0 0,0 0 16,1-21-16,-22 0 0,0 0 16</inkml:trace>
  <inkml:trace contextRef="#ctx0" brushRef="#br0" timeOffset="61396.06">19410 1524 0,'0'-21'31,"21"21"-16,-21-21 1,0 0 0,0-1-1,0 1 1,0 0-16,0 0 16,0 0-1,0 0 1,-21-1-16,0 22 0,-1 0 15,1-21-15,0 21 0,0 0 0,0 0 16,0 0-16,-1 0 0,-20 0 16,21 21-16,0 1 0,-22-1 0,22 0 15,0 0-15,-21 21 0,21 1 0,-1-1 16,1 0-16,0 22 0,0-22 16,0 22-16,21-22 0,0 22 0,0-22 15,0 0-15,0 1 0,0-1 0,0-21 16,0 21-16,21-20 0,0-1 0,0 0 15,0 0-15,1-21 0,-1 0 16,0 0-16,0 0 0,21 0 16,-20 0-16,-1-21 0,21 21 0,-21-21 15,22-22-15,-22 22 0,0 0 16,21-21-16,-21-1 0,1 1 0,-1 0 16,0-1-16,0-20 0,0 21 0,-21-22 15,21 22-15,-21-1 0,22-20 16,-22 21-16,21 20 0,-21-20 0,0 21 15,0 0-15,0 42 16,0 0 0,0 0-16,0 22 0,0-1 15,0 0-15,0 1 0,0 20 0,0-21 16,0 1-16,0-1 0,0 22 16,0-22-16,0-21 0,0 21 0,0-20 15,21 20-15,0-21 0,0 0 0,0-21 16,1 21-16,-1-21 0,21 0 15,-21 0-15,0 0 0,22 0 0,-22 0 16,0-21-16,0 0 0,22 0 0,-22 0 16,0 0-16,0-22 0,0 1 15,0 0-15,1-1 0,-22-20 0,21 20 16,-21-20-16,21-1 0,-21 1 0,0-1 16,0 22-16,0-21 0,0 20 15,0 1-15,0 21 0,0 0 16,0-1-16,0 44 15,0-1-15,0 21 16,-21 0-16,21 1 0,-21 20 0,-1-20 16,22 20-16,0 1 0,0-1 0,-21 1 15,21-1-15,0-21 0,0 22 16,0-22-16,0 1 0,21-22 0,-21 21 16,22-21-16,-1 0 0,0 1 0,0-1 15,0 0-15,22-21 0,-22 0 16,21 0-16,-21 0 0,22 0 0,-1 0 15,-21-21-15,21 0 0,1-1 0,-1-20 16,-21 21-16,22-21 16,-22-1-16,21-20 0,-21-1 0,22 1 15,-22-1-15,0 1 0,0-1 0,-21-20 16,21 20-16,-21 1 0,21-1 16,-21 1-16,0 20 0,0 1 0,0 0 15,0 20-15,0 65 16,-21-1-1,21 0-15,-21 1 0,21 20 0,-21 22 16,21-22-16,-21 1 0,0-1 16,21 22-16,0-21 0,0-22 15,0 21-15,0-20 0,0-1 0,0 0 0,0 1 16,0-22-16,0 21 0,21-21 16,0 1-16,0-1 0,0-21 15,0 0-15,22 0 0,-22 0 0,21 0 16,1 0-16,-1-21 0,0 21 0</inkml:trace>
  <inkml:trace contextRef="#ctx0" brushRef="#br0" timeOffset="61680.9">22373 974 0,'0'0'0,"0"-21"0,0 42 16,-21 0-1,21 21-15,-21-21 0,0 22 16,-1 20-16,1-20 0,0 20 0,21 1 16,-21-22-16,0 21 0,0 1 0,21-1 15,0 1-15,-22-22 0,1 22 16,21-22-16,0 0 0,0 1 0,-21-1 16,21 0-16,0 1 0,0-22 0,0 0 15,0 0-15,0 0 0,0 1 16,21-22-16,0 0 15,1 0-15,-1-22 0,0 1 16,0 0-16,0-21 16</inkml:trace>
  <inkml:trace contextRef="#ctx0" brushRef="#br0" timeOffset="62352.02">22691 1207 0,'0'0'15,"21"-22"-15,-21-41 0,0 84 16,0 0-1,0 22-15,0-1 0,0 0 16,0 1-16,-21-1 0,-1 21 0,1-20 16,21 20-16,-21 1 0,0-22 15,0 22-15,21-22 0,-21 0 16,21 1-16,-22-1 0,22-21 0,0 21 0,0-20 16,0-1-16,0 0 0,0 0 15,22-21 1,-1 0-1,0-21-15,0 21 0,0-21 0,0-22 16,1 22-16,-1 0 0,0-21 16,0 21-16,0-1 0,0 1 0,1 0 15,-1 0-15,-21 0 0,21 21 0,-21 21 32,0 0-32,0 0 0,0 0 15,0 1-15,0-1 0,0 0 16,0 0-16,0 0 0,0 0 0,21 1 15,0-1-15,0 0 0,22 0 16,-22-21-16,0 0 0,0 0 16,22 0-16,-22 0 0,21 0 0,0 0 15,-20 0-15,20 0 0,0 0 16,1-21-16,-1 0 0,0 0 0,1-1 16,-1 1-16,-21-21 0,21 0 0,1 20 15,-22-20-15,21 0 0,-21-1 16,1 1-16,-1 21 0,-21-21 0,0 20 15,-43 22 1,22 0-16,0 22 16,-21-1-16,21 0 0,-22 0 0,22 21 15,0-20-15,0 20 0,0 0 0,-1-21 16,22 22-16,0-22 0,0 0 0,0 21 16,0-20-16,0-1 0,22 0 15,-1-21-15,0 21 0,21 0 0,-21-21 16,22 0-16,-1 0 0,0 0 0,1 0 15,-1 0-15,0 0 0,1 0 16,-1 0-16,0 0 0,-20-21 16,20 0-16,-21 0 0,0 0 0,0-1 0,1 1 15,-1 0-15,-21-21 0,0 21 16,0-22-16,0 1 0,-21 21 16</inkml:trace>
  <inkml:trace contextRef="#ctx0" brushRef="#br0" timeOffset="62580.89">21780 1355 0,'0'0'16,"-42"0"-16,21 0 0,21 21 0,42-21 16,1 0-1,-1 0-15,21 0 0,1 0 0,-1 0 0,1 0 16,21 0-16,-1 0 0,1 0 15,0 0-15,-1 0 0,1 0 16,-22 0-16,1 0 0,-22 0 0,1 0 16,-22 0-16,0 0 0,-42 0 15,0 21-15</inkml:trace>
  <inkml:trace contextRef="#ctx0" brushRef="#br0" timeOffset="63347.77">19706 3387 0,'-42'-85'16,"84"170"-16,-84-212 0,21 106 15,-1-1-15,22-20 0,0 21 0,-21 0 16,0 0-16,21-1 0,0 1 16,0 0-1,21 21 1,0 0-16,22 0 0,-22 0 0,0 0 16,21 0-16,-20 0 0,20 21 15,-21 0-15,0-21 0,0 43 0,-21-22 16,0 0-16,0 0 0,0 22 15,0-22-15,-21 21 0,0-21 0,-21 22 16,21-22-16,-22 0 0,22 0 16,-21 0-16,-1 0 0,1 1 0,21-22 15,0 0-15,0 0 0,-1 0 0,1 0 16,42 0 0,22 0-1,-22-22-15,21 22 0,1 0 0,-1 0 16,0 0-16,22 0 0,-22 0 0,0 0 15,1 22-15,-1-1 0,0 0 16,-20 0-16,20 0 0,-21 0 0,0 1 16,-21 20-16,0-21 0,0 0 15,0 22-15,-21-22 0,-21 21 0,21-21 16,-22 0-16,-20 1 0,20 20 16,-20-21-16,21-21 0,-22 21 0,1-21 15,-1 0-15,22 0 0,-22 0 0,22 0 16,-22 0-16,22 0 0,21-21 15,-21 21-15,20-21 0,1 0 16,21 0-16,0-1 0,0 1 0,0 0 16,21 0-16,1 21 0,20-21 15,0 21-15,1 0 0,20-21 16,-21 21-16,22 0 0,-22 0 0</inkml:trace>
  <inkml:trace contextRef="#ctx0" brushRef="#br0" timeOffset="64780.04">20849 3408 0,'0'0'0,"21"-21"0,0 0 0,-21-1 15,0 44 17,0-1-32,0 21 0,0-21 15,0 22-15,0-22 0,0 21 16,0 0-16,0 1 0,0-22 0,0 21 15,0-21-15,0 22 0,0-22 0,0 0 16,0 0-16,0 0 0,0 1 0,0-1 16,0-42 15,0-1-31,0 1 0,0 0 16,0 0-16,0 0 0,0-22 0,0 22 15,0-21-15,22 0 0,-1-1 16,-21 1-16,21 0 0,0 20 0,0-20 15,-21 21-15,21 21 0,1-21 16,-1 21-16,0 0 0,-21 21 0,21-21 16,0 21-16,0 21 0,1-20 15,-22 20-15,21-21 0,-21 21 0,21-20 16,-21 20-16,21-21 0,-21 21 0,0-20 16,0-1-16,21 0 0,-21 0 15,21 0-15,-21 0 0,22-21 16,-1 0-16,0 0 15,-21-21-15,21 21 0,0-21 0,0 0 16,1 0-16,-1 0 0,0-1 16,0-20-16,0 21 0,0-21 0,1-1 15,-1 1-15,0 21 0,0-22 16,0 22-16,0 0 0,1 0 0,-1 0 16,-21 42-1,0 0-15,0 0 16,0 0-16,0 1 0,0 20 0,0-21 15,0 0-15,0 22 0,0-22 16,0 21-16,0-21 0,0 0 0,21 1 16,0-1-16,0 0 0,0 0 0,1 0 15,20 0-15,-21-21 0,21 0 0,1 22 16,-22-22-16,21 0 0,1 0 16,-1 0-16,0-22 0,1 1 15,-1 21-15,-21-21 0,21 0 0,-20 0 16,20-22-16,-21 22 0,0 0 0,0-21 15,1-1-15,-22 22 0,0-21 16,0 21-16,0-22 0,0 22 0,0 0 16,0 0-16,-43 21 0,22 0 0,0 0 15,0 0-15,0 0 0,-22 21 0,22 0 16,0 22-16,0-22 0,21 0 16,-21 21-16,21-21 0,0 1 0,0 20 15,0-21-15,0 0 0,0 0 0,0 1 16,21-1-16,0 0 0,0-21 15,0 21-15,0-21 0,22 0 16,-1 0-16,0 0 0,-20 0 0,20 0 16,0 0-16,1-21 0,-22 21 0,21-21 15,-21 0-15,22-1 0,-22 1 16,0 0-16,0 0 0,0-21 0,0 20 16,-21 1-16,22-21 0,-22 21 0,21 21 15,-21-21-15,0-1 0,0 44 31,0-1-31,0 0 0,-21 0 0,-1 0 16,1 0-16,21 1 0,-21 20 0,21-21 16,0 0-16,-21 0 0,21 1 15,0-1-15,-21 0 0,21 0 16,0 0-16,0 0 0,0 1 16,0-44 15,0 1-31,21 0 15,0 0-15,-21 0 0,21 0 0,0-22 16,1 22-16,-1 0 0,0-21 0,0 20 16,0 1-16,0 0 0,1 0 15,-1 21-15,0 0 0,0 0 0,0 0 16,0 0-16,1 21 0,-1-21 16,0 21-16,-21 0 0,21 1 0,-21-1 15,21 0-15,-21 0 16,0 0-16,21 0 0,-21 1 0,0-1 15,22-21-15,-22 21 0,0 0 16,0-42 15,0 0-31,0 0 16,21-1-16,0 1 0,-21 0 0,21 0 16,0-21-16,0 20 0,1-20 15,-1 21-15,0-21 0,0 20 0,0 22 16,0-21-16,1 21 0,-1 0 0,0 0 15,0 21-15,0-21 0,0 22 0,-21 20 16,0-21-16,0 0 16,0 22-16,0-22 0,0 21 0,0-21 15,0 0-15,0 1 0,0 20 0,0-21 16,0 0-16,-21 0 0,21 1 16,0-1-16,21-21 31,1 0-31,-1 0 0,0 0 0,0-21 15,0-1-15</inkml:trace>
  <inkml:trace contextRef="#ctx0" brushRef="#br0" timeOffset="65231.8">23897 3154 0,'0'0'0,"-21"0"15,0 0-15,0 21 16,-1 0-16,22 22 15,-21-1-15,21-21 0,0 21 0,0 22 16,-21-22-16,21 1 0,-21-1 0,21 0 16,0 1-16,0-1 0,0-21 0,0 21 15,0-20-15,0 20 0,0-21 16,0 0-16,0 0 0,0 1 16,0-44 15,0 1-31,21 0 15,-21 0-15,21 0 0,0 0 16,-21-1-16,22 1 0,-1 0 0,0 0 16,0 0-16,0 0 0,0-1 0,1 22 15,-1 0-15,0 0 0,0 0 16,21 0-16,-20 0 0,-1 0 0,-21 22 16,21-1-16,0-21 0,-21 21 0,0 0 15,0 0-15,0 0 0,0 1 0,0-1 16,-21 0-16,-21 0 15,20-21-15,1 21 0,-21 0 0,21-21 16,-22 22-16,1-22 0,21 0 16,0 0-16,-22 21 0,22-21 0,42 0 47,1-21-47</inkml:trace>
  <inkml:trace contextRef="#ctx0" brushRef="#br0" timeOffset="65892.23">24469 3852 0,'21'0'0,"0"0"16,0-21-16,0 0 0,0 0 0,1 0 16,-1 0-16,0-1 0,0 1 15,-21 0-15,21-21 0,-21 21 16,21-1-16,-21 1 0,0 0 0,0 0 15,-21 21 1,0 0-16,0 21 0,0-21 0,0 21 16,-1 0-16,1 22 0,-21-22 15,21 0-15,0 21 0,-1-20 0,1-1 16,0 0-16,0 21 0,21-21 0,0 1 16,0-1-16,0 0 0,0 0 15,21-21-15,0 21 16,0-21-16,1 0 0,-1 0 15,0 0-15,0 0 0,0 0 0,0 0 16,1-21-16,20 21 0,-21-21 0,0 21 16,0-21-16,1 0 0,-1-1 0,21 1 15,-21 0-15,0 0 0,1 0 16,-1 0-16,-21-1 0,21 22 0,0-21 16,0 21-16,0 0 0,1 0 0,-1 0 15,0 0-15,0 0 0,0 0 16,-21 21-16,21 1 0,1-1 15,-22 0-15,0 0 0,0 0 0,0 0 16,0 1-16,-22-1 16,1 0-16,0-21 0,21 21 0,-21 0 15,0-21-15,0 0 16,-1 0-16,22-21 31,0 0-31,0 0 0,22 0 16,-1-1-16,21 1 0,-21 0 15,0 0-15,1 0 0,-1 0 0,0-22 16,21 22-16,-21 0 0,1 0 16,-1 0-16,0 21 0,0-22 0,0 22 0,0-21 15,1 21-15,-1 0 16,0 0 0,-21 21-16,0 1 0,0-1 15,0 0-15,0 0 0,0 0 16</inkml:trace>
  <inkml:trace contextRef="#ctx0" brushRef="#br0" timeOffset="66232.03">25485 3789 0,'21'0'0,"-42"0"0,84 0 0,-42 0 15,0 0-15,22 0 0,-22 0 16,21-21-16,-21 21 0,1-21 0,20 21 16,-21-22-16,0 22 0,0 0 0,-21-21 15,-21 21 1,0 0-16,0 0 15,-21 0-15,-1 0 0,22 0 0,-21 21 16,-1-21-16,1 22 0,0-1 0,21 0 16,-1-21-16,1 21 0,0 0 0,21 0 15,0 1-15,0-1 16,21 0-16,0 0 0,1-21 0,-1 21 16,21 0-16,-21 1 0,0-22 0,22 21 15,-22 0-15,0-21 0,0 21 0,-21 0 16,0 0-16,0 1 0,0-1 15,-21-21 1,0 21-16,0-21 0,-22 0 16,22 0-16,-21 0 0,21 21 0,0-21 15,-22 0-15,22 0 0,0 0 0,-21 0 16,20 0-16,-20 0 0,0 0 0,-1 0 16,1 0-16</inkml:trace>
  <inkml:trace contextRef="#ctx0" brushRef="#br0" timeOffset="66735.83">20722 4720 0,'0'0'0,"21"-21"0,-21 0 0,0 0 0,0 0 15,0-1-15,0 1 0,0 42 32,-21 1-17,21 20-15,-21-21 0,0 43 0,0-22 16,21 21-16,-22-20 0,22 20 15,-21-20-15,21 20 0,0-21 0,0 1 16,0-1-16,0-21 0,0 22 0,0-22 16,0 0-16,0 0 0,0 0 15,0 0-15,21-21 16</inkml:trace>
  <inkml:trace contextRef="#ctx0" brushRef="#br0" timeOffset="67047.64">20553 4763 0,'0'0'15,"-21"-43"-15,21 22 0,0 0 0,-22 0 0,22 0 16,0-1-16,22 22 0,-1 0 16,21-21-16,22 21 0,-22 0 15,21 0-15,22 0 0,-21 0 0,20 21 16,-20 1-16,20-1 0,-20 21 0,-22 0 15,22 1-15,-22-1 0,-21 0 0,0 1 16,-21 20-16,0-20 0,0-1 16,0 0-16,-42 1 0,21-22 0,-21 21 15,-22-21-15,22 22 0,-22-22 0,22 0 16,-22 0-16,1-21 0,21 21 0,-1 0 16,1-21-16,0 0 15,20 0-15,-20 0 0,21 0 16,42 0-1,0-21-15,0 21 0,1-21 16,20 0-16,0 21 0</inkml:trace>
  <inkml:trace contextRef="#ctx0" brushRef="#br0" timeOffset="67712.28">21802 4741 0,'-22'22'32,"22"-1"-32,0 0 0,-21 21 0,0-21 15,21 22-15,-21-1 0,21 0 0,0 1 16,0-1-16,-21 0 0,21 1 0,0-22 16,0 21-16,0-21 0,0 22 15,0-22-15,0 0 0,0 0 0,0 0 16,0 1-16,0-44 31,0 1-31,0-21 16,0 21-16,0 0 0,0-22 15,0 1-15,0 0 0,0-1 16,0 1-16,0 0 0,21-22 0,0 22 16,-21-1-16,21 22 0,0 0 15,1 0-15,-1 0 0,0 21 0,0 0 16,0 0-16,0 0 0,1 21 0,-1 0 15,0 0-15,0 22 0,0-1 16,0-21-16,1 21 0,-22 1 0,0-1 16,0 0-16,21 1 0,-21-22 0,0 21 15,0-21-15,0 1 0,0-1 0,0 0 16,0 0-16,0-42 31,0 0-15,0 0-16,0-1 0,0-20 0,0 21 15,21-21-15,0-1 0,0 1 0,0 0 16,1-22-16,-1 22 0,0-1 16,21 1-16,-21 0 0,1-1 0,20 22 15,-21 21-15,0 0 0,0 0 0,1 21 16,-1 1-16,0-1 0,-21 21 16,21 0-16,-21 1 0,0 20 0,0-20 15,0 20-15,0-21 0,0 1 0,-21-1 16,21-21-16,-21 22 0,21-22 0,0 0 15,0 0-15,0 0 0,0 0 16,0 1-16,0-1 16,-21-21-16,-1 0 15,1 0 1</inkml:trace>
  <inkml:trace contextRef="#ctx0" brushRef="#br0" timeOffset="68144.03">20680 6033 0,'0'0'0,"-21"0"15,-1 0 1,22 21-16,-21 0 0,0 21 0,21-21 15,-21 22-15,0-1 0,0 0 16,21 1-16,-22-1 0,1 22 0,0-22 16,0 21-16,0-20 0,0-1 0,21 0 15,-22 1-15,22-1 0,0-21 0,0 0 16,0 1-16,0-1 0,22-21 16,-1 0-1,0 0-15,0-21 0,-21-1 0,0 1 16,21 0-16,-21-21 0</inkml:trace>
  <inkml:trace contextRef="#ctx0" brushRef="#br0" timeOffset="68331.92">20468 6181 0,'0'0'0,"0"-21"16,21 21-1,0 0-15,22 0 0,-22 0 16,21 0-16,-21 0 0,22 0 0,-1 0 15,-21 0-15,22 0 0,-22 0 0,21 0 16,-21 0-16,0 0 0,-21 21 31,0 0-31</inkml:trace>
  <inkml:trace contextRef="#ctx0" brushRef="#br0" timeOffset="68475.39">20532 6435 0,'0'0'0,"-22"0"0,22 21 15,22-21 1,20 0-16,-21 0 16,21 0-16,1 0 0,-1 0 0,0-21 15,1 21-15,-1 0 0,0-21 16,1-1-16,-1 22 0,0-21 0</inkml:trace>
  <inkml:trace contextRef="#ctx0" brushRef="#br0" timeOffset="69095.55">21675 6075 0,'0'0'0,"0"21"31,-22 0-15,1 22-16,21-22 0,-21 0 0,21 21 16,0 1-16,-21-22 0,21 21 0,-21 0 15,21-20-15,-21 20 0,21 0 0,0-21 16,0 22-16,0-22 0,0 0 15,0 0-15,0 0 0,0 1 16,0-1-16,0-42 31,0-1-31,0 1 16,0-21-16,0 21 0,0-22 16,0 1-16,0 0 0,0-1 0,0 1 15,21-21-15,-21 20 0,21 1 0,0 0 16,0-1-16,0 1 0,1 21 0,-1 0 15,0-1-15,0 22 0,0 0 16,0 0-16,1 22 0,-1-1 0,0 0 16,0 0-16,-21 0 0,0 22 15,21-22-15,-21 21 0,21 0 0,-21-20 16,0 20-16,0 0 0,0 1 16,22-22-16,-22 0 0,0 21 0,0-21 15,21-21-15,-21 22 0,0-44 31,0 1-31,21-21 16,-21 21-16,21 0 0,-21-22 16,21 1-16,0 0 0,1-1 0,-1 1 15,0 0-15,21-1 0,-21 1 0,22-22 16,-22 43-16,21-21 0,-21 21 0,22 0 16,-22 21-16,0 0 0,21 0 15,-20 21-15,-22 21 0,21-21 16,-21 22-16,0-1 0,0 0 0,0 1 15,0-1-15,0 21 0,0-20 0,0-1 16,0 0-16,0 1 0,0-22 0,0 21 16,0-21-16,-21 22 0,21-22 15,-22 0-15,22 0 0,0 0 0,-21-21 16,0 22-16,0-22 0</inkml:trace>
  <inkml:trace contextRef="#ctx0" brushRef="#br0" timeOffset="70496.47">20066 7239 0,'0'0'0,"-21"-21"0,21 0 0,-21 0 16,-1 21-16,1 0 0,0 0 0,0 0 15,0 21-15,-22 0 0,22 21 0,-21 1 16,0-1-16,20 0 0,-20 22 16,0-22-16,21 22 0,-22-1 0,22 1 15,-21-22-15,21 21 0,-1-20 0,1 20 16,0-20-16,21 20 0,0-21 0,0-20 16,0 20-16,21-21 0,0 21 0,22-20 15,-22-22-15,21 21 0,1-21 16,-1 0-16,0 0 0,1-21 15,-1 21-15,0-22 0,1 1 0,-1-21 16,0 21-16,1-22 0,-1 1 0,0 21 16,-21-21-16,22-1 0,-22 1 0,0 0 15,0 20-15,-21-20 0,0 21 0,0 0 16,-21 42 15,0 0-31,21 0 0,-21 22 0,0-22 16,21 21-16,0 0 0,-22 1 0,22-22 15,0 21-15,0-21 0,0 22 0,0-22 16,0 0-16,22 0 0,-1 0 16,0-21-16,21 0 0,-21 0 0,22 0 15,-1 0-15,0 0 0,1-21 16,-1 21-16,-21-21 0,22 0 0,-1 0 16,-21 0-16,0-1 0,0 1 0,-21-21 15,0 21-15,0 0 0,0-1 0,-21-20 16,0 21-16,-21 0 0,21 0 0,-22 21 15,1-22-15,0 22 0,20 0 0,-20 0 16,0 0-16,21 0 0,-1 0 16,1 0-16,0 0 0,21 22 15,21-22 1,0 0-16,22 0 0,-1 0 16,0 0-16,1 0 0,-1 0 0,22 0 15,-22 0-15,21-22 0,-20 22 0,-1 0 16,0 0-16,1 0 0,-1 0 15,0 0-15,-20 0 0,-1 0 0,0 0 16,0 22-16,0-1 0,-21 0 16,0 0-16,0 0 0,0 0 0,0 1 15,0 20-15,0-21 0,-21 0 0,21 0 16,-21 1-16,21-1 0,0 0 0,-21 0 16,21 0-16,0 0 15,0-42 16,21 0-15,-21 0-16,21-21 0,-21 20 0,21-20 16,0 21-16,1-21 0,-1 20 0,-21-20 15,21 0-15,0 21 0,21-1 16,-20 1-16,-1 0 0,0 21 0,0 0 16,0 0-16,0 0 0,1 0 0,-22 21 15,21 0-15,-21 1 0,0-1 16,0 0-16,0 0 0,0 21 0,0-20 15,0 20-15,0-21 0,0 21 0,-21-20 16,21-1-16,0 21 0,0-21 16,0 0-16,0 1 0,42-1 15,-21-21-15,0 0 0,0 0 16,22 0-16,-22 0 0,21 0 0,1 0 16,-1 0-16,0-21 0,1-1 0,-22 22 15,21-21-15,0-21 0,1 21 0,-22 0 16,0-22-16,21 22 0,-20-21 15,-1 21-15,-21-22 0,0 22 0,0 0 16,0 0-16,-21 42 31,21 0-31,-22-21 0,22 21 16,0 0-16,0 1 0,0 20 0,0-21 16,0 0-16,0 0 0,0 1 15,0-1-15,0 0 0,0 0 0,22 0 16,-22 0-16,0 1 0,0-1 0,0 0 15,-22-21 1,1 21-16,0-21 0,0 0 0,0 0 16,0 0-16,-1 0 15,22-21 1,0 0-16,0 0 0,0-1 16,22 1-16,-1 0 0,0 0 0,0-21 15</inkml:trace>
  <inkml:trace contextRef="#ctx0" brushRef="#br0" timeOffset="70742.33">22373 7472 0,'0'0'16,"64"-64"-1,-43 43-15,-21 0 0,0 42 16,0 22 0,0-22-16,0 21 0,-21 0 0,-1-20 15,22 41-15,-21-21 0,0 1 16,0-1-16,0 0 0,0 1 0,-1-1 15,1 0-15,0 1 0,0-1 16,21-21-16,0 22 0,0-22 0,0 0 16,0 0-16,0 0 0,0 0 0,0 1 15,21-22 1,0 0-16,-21-22 16,21 22-16,-21-21 0,22 0 0</inkml:trace>
  <inkml:trace contextRef="#ctx0" brushRef="#br0" timeOffset="70892.24">22225 7874 0,'0'0'0,"0"-21"0,-21 21 0,0 0 0,-1-21 16,1 0-16,21-1 31,21 22-31,1 0 16,-1 0-16,21 0 0,-21 0 0,22 0 15,-22 0-15,21 0 0,-21-21 0,22 21 16,-1 0-16,-21 0 0</inkml:trace>
  <inkml:trace contextRef="#ctx0" brushRef="#br0" timeOffset="71288">22585 7895 0,'0'0'0,"0"-21"15,0 0 1,0 0-16,0 0 15,21-1-15,0 22 0,0 0 0,0-21 16,22 21-16,-22 0 0,21 0 0,-21 0 16,22 0-16,-1 0 0,-21 21 0,0 1 15,1-1-15,-1 0 0,0 21 16,-21-21-16,0 1 0,0 20 0,0 0 16,0-21-16,0 1 0,0 20 0,-21-21 15,0 0-15,-1 0 0,22 1 0,-21-22 16,21 21-16,-21-21 0,0 0 15,21-21 1,0-1 0,0 1-16,0 0 0,21 0 0,0 0 15,0 0-15,-21-22 0,22 22 0,-1-21 16,0 21-16,0-22 0,0 22 0,0-21 16,22 21-16,-43-1 0,21 1 0,0 0 15,0 21-15,0 0 0,1 0 16,-22 21-1,0 0-15</inkml:trace>
  <inkml:trace contextRef="#ctx0" brushRef="#br0" timeOffset="71675.69">23283 7874 0,'21'-21'15,"-21"0"-15,22 0 0,-22-1 16,0 1-16,0 42 31,0 1-31,0-1 0,0 0 16,0 0-16,0 0 0,0 0 0,0 22 15,0-22-15,0 21 0,0-21 16,0 1-16,0 20 0,0-21 0,0 0 16,0 0-16,21 1 0,0-1 15,0-21-15,0 0 0,0 0 16,1 0-16,20 0 0,-21 0 15,0 0-15,0 0 0,1-21 0,-1-1 16,0 1-16,0 0 0,0 0 16,0 0-16,-21-22 0,22 22 0,-1-21 15,-21 21-15,0 0 0,0-22 0,0 22 16,0 0-16,0 0 0,0 0 16,0 42 15,0 0-31,0 0 0,0 0 15,0 0-15,0 1 16</inkml:trace>
  <inkml:trace contextRef="#ctx0" brushRef="#br0" timeOffset="71940.05">24003 7874 0,'0'0'0,"21"-21"0,-21 0 0,21 0 16,0-1-16,-21 1 0,0 0 15,22 21-15,-22 21 16,-22 0 0,1 1-16,0-1 15,0 0-15,0 0 0,0 21 0,-1-20 16,1 20-16,0-21 0,21 21 0,0-20 16,0 20-16,0-21 0,0 0 0,0 0 15,0 1-15,0-1 0,21-21 0,0 21 16,1-21-16,-1 0 0,0 21 15,21-21-15,-21 0 0,1 0 0,20 0 16,-21 0-16,21-21 0,-20 21 0,20-21 16,-21 0-16,21-1 0</inkml:trace>
  <inkml:trace contextRef="#ctx0" brushRef="#br0" timeOffset="72559.88">24786 7345 0,'0'0'0,"0"-127"15,0 106-15,0 0 0,0-1 16,-21 22-16,0 0 16,0 0-16,21 22 0,-22 20 0,1-21 15,0 21-15,21 1 0,0 20 16,-21-20-16,21 20 0,-21-21 0,21 22 16,-21-1-16,21-20 0,0 20 0,0-20 15,0-1-15,0 21 0,0-20 0,0-1 16,0-21-16,0 22 0,0-1 0,0-21 15,0 0-15,0 0 0,0 1 0,21-1 32,0-21-32,0 0 0,0 0 15,0-21-15,1-1 0,-1 22 0,0-21 16,21 0-16,-21-21 0,1 21 0,20-1 16,-21-20-16,0 21 0,0-21 0,1 20 15,-1 1-15,-21 0 0,0 0 16,-21 21-1,21 21-15,-22-21 16,1 21-16,21 0 0,-21 1 0,21-1 16,-21 0-16,21 0 0,0 0 0,0 0 15,0 1-15,0-1 0,0 0 16,0 0-16,0 0 16,21-21-16,0 0 0,0 21 0,22-21 15,-22 0-15,0 0 0,0 0 0,0 0 16,22 0-16,-22 0 0,0-21 0,0 0 15,0 0-15,-21 0 0,22 0 16,-22-22-16,0 22 0,0-21 16,0 21-16,0-1 0,0 1 0,0 0 15,-22 0-15,1 0 0,0 0 0,0 21 16,0 0-16,0 0 0,-1 0 0,-20 0 16,21 0-16,0 21 0,0 0 0,-1 0 15,22 0-15,0 0 16,0 1-16,0-1 0,0 0 15,0 0-15,0 0 0,22-21 0,-1 21 16,0-21-16,0 0 0,0 22 0,0-22 16,22 0-16</inkml:trace>
  <inkml:trace contextRef="#ctx0" brushRef="#br0" timeOffset="72923.72">25442 8001 0,'0'0'0,"0"-21"0,21-43 16,-21 43-16,22 0 0,-22 0 15,0 0-15,21 0 0,0 21 16,0 0 0,0 0-16,0 21 15,1-21-15,-1 21 0,-21 0 0,21 0 16,-21 22-16,21-22 0,-21 0 0,0 21 16,0-21-16,0 22 0,0-22 0,0 0 15,0 0-15,0 0 0,0 1 16,0-1-16,0 0 0,0 0 0,0-42 47,0 0-47,0 0 15,0-1-15,0 1 0,21 0 0,0-21 16,1-1-16,-1 22 0,0-21 16,21 0-16,-21-1 0,22 22 0,-22-21 15,0 21-15,21-1 0,-20 1 0,20 21 16,-21-21-16,0 21 0,0 0 0,1 0 15,-1-21-15,0 21 0</inkml:trace>
  <inkml:trace contextRef="#ctx0" brushRef="#br0" timeOffset="73212.32">24765 7493 0,'0'0'16,"-21"-21"-16,0 21 0,21-21 0,0 0 0,21-1 15,0 1-15,21 21 0,22-21 0,-1 0 16,1 0-16,-1 0 0,1 21 16,20-22-16,1 22 0,-21 0 0,-1-21 15,1 21-15,-1 0 0,1 0 0,-22-21 16,0 21-16,-21 0 0,1 0 0,-1 0 15,0 0-15,-42 21 47,0 0-47,-1-21 0,1 22 0,0-22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0:53:1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8022 2434 0,'0'-21'0,"-21"21"16,21-21-16,-21 21 0,21-21 15,0 0-15,-21 21 16,21-22-16,0 1 15,-22 21 32,22 21-31,0 1 0,-21-22-16,21 21 0,-21-21 0,21 21 15,0 0-15,-21 0 0,21 0 16,21-21 31,0 0-47,0 0 0,1 0 0,-1 0 15,21 0-15,0 0 0,1 0 0,-22 0 16,42-21-16,-20 0 0,-1 21 0,22 0 16,-1 0-16,-21-21 0,22 21 0,-1 0 15,1-21-15,-1 21 0,1 0 16,-22-21-16,22 21 0,-22-22 0,0 22 15,1 0-15,-1 0 0,-21 0 16,22 0-16,-22 0 0,0 0 0,-21-21 16,21 21-16,0 0 15,-42 0 17,0 0-17,0 0-15,21 21 16</inkml:trace>
  <inkml:trace contextRef="#ctx0" brushRef="#br0" timeOffset="604.65">8953 2392 0,'0'21'15,"-21"-21"1,21 21-1,-21-21-15,21 21 0,0 1 16,0-1-16,0 0 0,-21 0 16,21 0-16,0 0 0,0 1 0,0-1 15,0 21-15,-21-21 0,21 0 0,0 22 16,0-1-16,0-21 0,0 22 0,0-1 16,-21 0-16,21 1 0,0-1 0,-22 21 15,22-20-15,0-1 0,0 0 16,0 1-16,-21-1 0,21 0 15,0-20-15,-21 20 0,21-21 0,0 21 16,0-20-16,0-1 0,0 0 0,0 0 16,0 0-16,0 0 0,-21 1 0,0-22 15,21 21-15,-21 0 0,-1-21 0,1 0 16,0 21-16,-21-21 0,21 0 0,-22 21 16,1-21-16,21 0 0,-22 0 0,1 0 15,0 0-15,-22 0 0,22 0 16,0 0-16,-1 0 0,1 0 0,0 0 15,-1 0-15,1 0 0,21 0 16,-22 0-16,22-21 0,0 21 0,0 0 0,21-21 16,0 0-1,0 0 1,21 21-16,0-22 16,0 1-16,1 21 0,20-21 0,0 0 15</inkml:trace>
  <inkml:trace contextRef="#ctx0" brushRef="#br0" timeOffset="1104.84">9631 2646 0,'0'0'0,"-21"-21"15,21 42 32,21 0-47,0 0 16,-21 22-16,21-22 0,-21 21 0,0-21 16,21 22-16,0-1 0,-21 0 0,0 1 15,0-1-15,22 0 0,-22 1 0,21-1 16,-21 0-16,0 1 0,0-22 0,0 21 15,0 0-15,21-20 16,-21 20-16,0-21 0,0 0 0,0 0 16,0 1-16,0-1 0,0 0 0,21-21 15,-21 21-15,0 0 16,0-42 0,0 0-1</inkml:trace>
  <inkml:trace contextRef="#ctx0" brushRef="#br0" timeOffset="1472.15">10520 2561 0,'-21'0'16,"-1"0"-16,1 0 15,0 21-15,21 1 0,-21-1 0,0 0 16,-22 0-16,22 21 0,0-20 0,0 20 16,-21 0-16,20 1 0,1-22 15,-21 21-15,21 0 0,0 1 0,-22-1 16,22 0-16,0 1 0,0-1 15,0-21-15,-1 22 0,1-1 0,0-21 16,21 0-16,0 0 0,0 1 0,-21-1 16,21 0-16,0 0 0,0 0 15,21-21 17</inkml:trace>
  <inkml:trace contextRef="#ctx0" brushRef="#br0" timeOffset="1932.32">11261 2625 0,'-22'0'0,"1"0"15,0 0-15,21 21 31,0 0-31,0 0 0,-21 0 16,21 22-16,0-22 0,0 21 0,0 1 16,0-1-16,0 0 0,0 1 0,0-22 15,-21 21-15,21 0 0,0 1 0,0-1 16,0 0-16,-21-20 0,21 20 0,-22-21 16,22 21-16,-21-20 0,21-1 15,0 0-15,0 0 0,0 0 16,0 0-1,-21-21-15,21-21 32,-21 0-32,21 0 15</inkml:trace>
  <inkml:trace contextRef="#ctx0" brushRef="#br0" timeOffset="2638.17">10922 2836 0,'-42'-21'0,"42"0"15,0 0-15,0 0 16,0 0-16,42-1 16,-42 1-16,42 0 0,-21 21 0,1-21 15,-1 0-15,21 0 0,-21-1 0,22 22 16,-1-21-16,-21 0 0,21 21 0,-20 0 15,20-21-15,-21 21 0,21 0 16,-20 0-16,-1 0 0,21 0 0,-21 21 16,0 0-16,1 0 0,-22 1 0,21 20 15,0-21-15,-21 21 0,21-20 16,-21 20-16,0-21 0,0 21 0,0-20 16,0 20-16,0-21 0,0 0 0,0 22 15,0-22-15,0 0 0,0 0 16,0 0-16,0 0 0,0 1 15,21-22 17,-21-22-17,21 1-15,-21 0 16,0 0-16,0 0 16,22 0-16,-22-22 0,21 22 15,0 0-15,-21-21 0,21 20 0,0-20 16,0 21-16,1-21 0,-1-1 0,0 22 15,0-21-15,21 21 0,-20-22 0,20 22 16,-21 0-16,21 0 0,-20 0 0,20-1 16,0 1-16,-21 21 0,22 0 15,-22-21-15,0 21 0,21 0 0,-20 0 16,-1 0-16,0 21 0,0-21 0,0 21 16,0 1-16,1 20 0,-22 0 0,0-21 15,21 22-15,-21-1 0,0 0 0,0 22 16,0-22-16,0 1 0,0-1 15,0 0-15,0 1 0,0-1 16,0 0-16,0 1 0,0-1 0,-21 0 16,21 1-16,0-22 0,0 21 0,0-21 15,0 22-15,0-22 0,0 0 0,0 0 16,0 0-16,0 0 0,0 1 16,0-44 15,0 1-31,0 0 0,21 0 15</inkml:trace>
  <inkml:trace contextRef="#ctx0" brushRef="#br0" timeOffset="3208.36">14647 2455 0,'0'0'0,"0"-21"0,0 0 16,0 0-16,0 0 16,0 0-16,0-1 0,0 1 0,0 0 15,-21 0-15,21 0 0,0 0 16,0 42 31,0 0-47,0 21 15,0 1-15,0-1 0,0 0 0,0 22 16,0-22-16,0 22 0,0-1 0,0 1 16,0-1-16,0-21 0,0 22 0,0-1 15,0 1-15,0-22 0,0 22 16,0-22-16,0 0 0,0 1 0,0-1 16,0 0-16,0 1 0,0-22 0,0 0 15,0 0-15,0 0 0,0 1 0,0-1 16,0 0-16,0 0 15,0-42 17,0 0-17,0 0-15,0-1 0,0-20 16,0 21-16,0 0 0,0-22 0</inkml:trace>
  <inkml:trace contextRef="#ctx0" brushRef="#br0" timeOffset="4065.1">14182 2646 0,'0'0'0,"-22"-21"0,-20-43 16,21 43-16,0-21 0,21 21 0,0-1 15,0-20-15,0 21 0,0-21 0,0 20 16,0-20-16,21 21 15,0 0-15,0-22 0,22 22 0,-22-21 16,21 21-16,-21 0 0,22-1 0,-1 1 16,0 0-16,1 0 0,-22 0 0,21 21 15,0 0-15,1 0 0,-1 0 16,-21 0-16,22 0 0,-1 21 0,0 21 16,1-21-16,-22 1 0,21 20 0,0 0 15,1 1-15,-1-1 0,-21 21 0,22-20 16,-1 20-16,-21 1 0,0-1 0,22 1 15,-22-22-15,0 22 16,0-1-16,0-21 0,0 22 0,1-22 16,-22 1-16,21 20 0,-21-21 0,21 1 15,-21-1-15,0 0 0,21-20 0,-21 20 16,0-21-16,21 0 0,-21 22 0,0-22 16,0 0-16,0 0 0,0-42 46,-21 21-46,21-21 16,-21 0-16,21-22 0,0 22 0,0 0 16,-21-21-16,21-1 0,0 22 0,0-21 15,0-1-15,0 1 0,0 0 16,0-1-16,21 1 0,0-21 16,0 20-16,0-20 0,1 20 0,-1 1 15,0-21-15,0 20 0,0 1 0,22-22 16,-22 22-16,21 0 0,-21-1 0,22 1 15,-22 0-15,21 21 0,-21-22 16,22 22-16,-1-21 0,-21 21 0,21-1 16,-20 1-16,-1 0 0,0 0 0,21 21 15,-21 0-15,1-21 0,-1 21 0,0 0 16,0 0-16,-21 21 16,21-21-16,0 21 15,-21 0-15,22 22 0,-22-22 0,0 21 16,0 0-16,0 1 0,0-1 0,0 22 15,0-1-15,0 1 0,0-1 0,0 1 16,0-1-16,0 1 0,0-1 16,-22 1-16,22-1 0,0 1 0,0-1 15,0 1-15,0-1 0,0 1 0,0-1 16,0-21-16,0 22 0,0-22 0,0 1 16,0-1-16,0 0 0,0 1 0,0-22 15,0 0-15,0 21 0,0-21 16,22-21-16,-22 22 0,21-1 0,0-21 15,0 0 1,0-21 0,-21-1-16,0 1 0,0 0 15,21 0-15,1-21 0</inkml:trace>
  <inkml:trace contextRef="#ctx0" brushRef="#br0" timeOffset="4544.83">16849 3577 0,'0'0'0,"0"21"0,0-42 47,21 0-31,-21 0-16,21 0 0,0 0 0,-21-1 15,21-20-15,0 21 0,-21 0 0,0-22 16,22 22-16,-22-21 0,0 21 0,0 0 16,0-1-16,0 1 0,0 0 15,-22 0 1,1 21-16,0 0 0,0 0 0,0 0 15,0 21-15,-1 0 0,1 0 0,0 1 16,-21-1-16,21 0 0,-1 21 0,22-21 16,-21 1-16,21 20 0,-21-21 15,21 21-15,0-20 0,0-1 0,0 21 16,0-21-16,0 0 0,0 1 0,0-1 16,21 0-16,0 0 0,1-21 0,-1 21 15,0-21-15,0 0 0,21 21 0,-20-21 16,-1 0-16,21 0 0,-21 0 0,22 0 15,-1 0-15,-21 0 0,21 0 16,1 0-16,-22-21 0,21 21 16,1-21-16</inkml:trace>
  <inkml:trace contextRef="#ctx0" brushRef="#br0" timeOffset="5304.94">17716 3429 0,'0'-21'15,"22"21"1,-1 0 0,-21 21-1,0 0 1,0 0-16,0 1 16,0-1-16,-21 0 0,-1 0 0,1 0 15,21 0-15,0 1 0,-21-22 0,0 21 16,21 0-16,-21 0 0,21 0 15,-21-21-15,-1 21 16,1-21-16,21-21 47,0 0-31,0 0-16,0 0 0,0 0 15,0-22-15,0 22 0,0 0 16,0 0-16,0 0 0,21-1 0,-21 1 15,22 0-15,-1 0 0,0 0 0,-21 0 16,21 21-16,0-22 0,0 22 16,1 0-16,-1 0 0,21 0 0,-21 0 15,0 0-15,1 0 0,-1 0 0,0 0 16,0 0-16,21 22 0,-20-1 0,-1-21 16,0 21-16,0 0 0,-21 0 0,21-21 15,-21 21-15,21 1 0,-21-1 16,0 0-16,0 0 0,0 0 15,-21 0-15,0-21 16,0 0 0,21 22-16,-21-22 15,21-22 1,0 1-16,0 0 16,0 0-16,0 0 0,21-22 15,0 22-15,0 0 0,0 0 0,1 0 16,20-22-16,-21 22 0,0 0 0,22 21 15,-22-21-15,21 0 0,0 21 16,-20 0-16,20 0 0,-21 0 0,21 0 16,-20 21-16,-1 0 0,21-21 0,-21 21 15,0 0-15,-21 1 0,22 20 16,-22-21-16,0 0 0,0 0 16,0 1-16,0-1 0,0 0 0,0 0 15,0 0-15,-22-21 0,22 21 0,-21 1 16,0-1-16,0-21 15</inkml:trace>
  <inkml:trace contextRef="#ctx0" brushRef="#br0" timeOffset="5760.65">18923 3323 0,'-21'21'31,"0"1"-15,-1-1-16,1 0 15,0 0-15,21 0 0,-21 0 16,21 1-16,-21-1 0,21 0 0,0 0 15,-21-21-15,21 21 0,0 0 0,0 1 16,21-22 0,0 0-1,0 0-15,0 0 0,22 0 0,-22 0 16,0 0-16,21 0 0,-21 0 0,1-22 16,-1 22-16,0-21 0,0 21 0,0-21 15,-21 0-15,0 0 0,21 0 0,-21-1 16,0 1-16,0 0 0,0 0 15,0 0-15,0 0 0,0-1 0,-21 22 16,21-21-16,-21 21 0,0 0 0,0 0 16,0 0-16,-1 0 15,1 0-15,0 0 16,0 0-16,0 0 16,21 21-16,21-21 31,0 0-16</inkml:trace>
  <inkml:trace contextRef="#ctx0" brushRef="#br0" timeOffset="6268.36">19494 3387 0,'0'0'0,"-21"-21"0,21-1 16,0 1-1,0 0-15,21 21 32,1 0-32,-1 0 15,0 0-15,-21 21 0,21 0 16,-21 1-16,21-1 15,-21 0-15,0 0 0,0 0 16,0 0-16,0 1 0,0-1 16,0 0-16,0 0 0,0 0 15,0 0-15,-21-21 0,0 0 16,0 22-16,0-22 16,-1 0-1,22-22 1,0 1-1,22 0-15,-1 0 0,-21 0 0,21 21 16,0-21-16,-21-1 0,21 1 0,0 0 16,-21 0-16,22 21 0,-1-21 15,-21 0-15,21 21 0,-21-22 0,21 1 16,0 0 0,0 21-16,1 0 15,-1 0-15,0 0 16,0 0-1</inkml:trace>
  <inkml:trace contextRef="#ctx0" brushRef="#br0" timeOffset="7189.62">20045 3429 0,'0'0'0,"21"0"0,-21-21 0,0 0 16,21 21-16,0 0 0,-21-21 16,0-1-16,0 44 62,0-1-62,-21 0 0,21 0 16,-21-21-16,21 21 0,0 0 0,0 1 15,0-1-15,0 0 16,0 0-16,0 0 16,0 0-16,21-21 15,0 0-15,0 0 0,1 0 16,-1 0-16,0 0 0,0 0 0,0 0 16,22 0-16,-22-21 0,0 0 0,0 21 15,0-21-15,22 0 0,-22 21 16,0-21-16,0-1 0,0 1 0,0 21 15,1-21-15,-1 0 0,0 0 0,-21 0 16,21-1-16,-21 1 16,21 21-16,-21-21 0,0 42 62,0 0-46,0 1-16,0-1 0,-21 0 15,21 0-15,-21 0 0,21 0 0,0 1 16,0-1-16,-21 0 0,21 21 16,-21-21-16,-1 1 0,22 20 0,-21-21 15,21 21-15,0-20 0,-21 20 0,0-21 16,21 21-16,-21 1 0,21-1 0,0 0 16,-21 1-16,-1-1 0,22 0 0,0 1 15,0-1-15,-21 0 0,21 1 16,-21 20-16,21-20 0,-21-1 0,21 0 15,0 1-15,0-1 0,-21 0 0,21 1 16,-21-1-16,-1-21 0,22 21 16,-21 1-16,0-1 0,0 0 0,21 1 15,-21-22-15,0 21 0,-1-21 0,1 22 16,0-22-16,0 0 0,0 21 0,0-20 16,-1-1-16,1 0 0,-21-21 0,21 21 15,0 0-15,-1 0 0,1-21 0,0 22 16,0-22-16,0 0 0,-22 0 0,22 0 15,-21 0-15,21 0 0,-22 0 16,1 0-16,21 0 0,-21 0 0,-1 0 16,1 0-16,-22 0 0,22-22 15,0 1-15,-22 21 0,22-21 0,0 21 16,-1-21-16,1 0 0,0 21 0,-1-21 16,22 21-16,-21-22 0,21 22 0,-1 0 15,1 0-15,0-21 0,21 0 16,0 0-1,0 0-15,21 0 16,0-1-16,1 22 16,-1-21-16,0 21 0,0-21 15,0 21-15</inkml:trace>
  <inkml:trace contextRef="#ctx0" brushRef="#br0" timeOffset="7300.55">19262 5017 0,'0'21'16,"-22"-21"-16,1 0 16</inkml:trace>
  <inkml:trace contextRef="#ctx0" brushRef="#br0" timeOffset="10120.75">9165 4149 0,'0'0'0,"-42"-21"15,21 21-15,-1 0 0,-20 0 0,0 0 16,-1 0-16,22 0 0,-21 0 16,0 0-16,-1 0 0,1 0 0,0 0 15,20 0-15,-20 0 0,21 0 0,-21 0 16,20 0-16,1 0 0,0 0 0,0 0 16,21 21-1,21-21 1,0 0-16,0 0 0,1 0 0,20 0 15,-21 0-15,21 0 0,-20 0 16,20 0-16,0 0 0,22 0 0,-22 0 16,22 0-16,-1 0 0,1-21 0,-1 21 15,1 0-15,20-22 0,1 22 0,21 0 16,-22-21-16,22 0 0,21 21 0,-21 0 16,21 0-16,0-21 0,-21 21 0,21 0 15,0 0-15,-21 0 0,21 0 0,0 0 16,-21 0-16,-1 0 0,1 0 0,0 0 15,0 21-15,0-21 0,0 0 0,-22 21 16,1-21-16,0 0 0,-1 0 16,-20 21-16,20-21 0,-20 0 15,-22 0-15,22 22 0,-22-22 0,0 0 16,1 0-16,-1 0 0,-21 0 0,0 0 16,1 0-16,-1 0 0,0 0 0,0 0 15,0 0-15,0 0 16</inkml:trace>
  <inkml:trace contextRef="#ctx0" brushRef="#br0" timeOffset="10807.98">15727 4382 0,'0'0'0,"-21"0"0,-1-22 0,1 22 15,0 0-15,0 0 0,0-21 0,0 21 16,-1 0-16,1 0 0,21-21 0,-21 21 16,21-21-16,-21 21 15,0 0-15,42 0 63,0 0-63,0 0 15,0 0-15,1 0 0,20 0 0,0 0 16,22 0-16,-22 0 0,43 0 0,-22-21 16,22 21-16,0-21 0,20 21 0,1-22 15,0 1-15,0 21 0,0-21 0,21 21 16,0-21-16,0 21 0,0-21 0,0 21 15,0-21-15,0 21 0,21-22 16,-21 22-16,0 0 0,0-21 0,0 21 16,0-21-16,0 21 0,-21-21 0,0 21 15,-1 0-15,-20 0 0,21 0 16,-43 0-16,22 0 0,-21 0 0,-1 0 16,-21 0-16,1 0 0,-1 0 0,-21 0 15,0 0-15,1 0 0,-1 0 31,-21-21-15,-21 0 0,-1 21-16,1-22 0,0 22 0,-21-21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1:04:27.1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15536 614 0,'0'0'0,"0"-21"0,-21 0 16,21-1-16,0 1 0,0-21 0,0 21 15,-21 0-15,21-1 0,0-20 0,0 21 16,0 0-16,0 0 0,0-1 15,0 1-15,0 0 0,0 0 16,0 42 31,0 0-47,0 0 0,0 1 16,0-1-16,0 0 0,0 0 0,0 0 15,0 0-15,0 1 0,0 20 16,-21-21-16,21 0 0,0 22 0,-21-22 15,21 0-15,0 21 0,0-21 0,0 22 16,-22-22-16,22 21 0,0 1 16,-21-22-16,21 21 0,0 0 15,0-20-15,0 20 0,0 0 0,0-21 16,0 22-16,0-22 0,0 21 0,0 1 16,0-22-16,0 0 0,0 21 15,0-21-15,0 22 0,0-22 0,0 0 16,-21 21-16,21-20 0,0-1 0,0 21 15,0-21-15,0 0 0,0 22 16,-21-22-16,21 21 0,0-21 0,0 1 16,0 20-16,0-21 0,0 21 0,0-20 15,0 20-15,0-21 0,0 21 0,0-20 16,0 20-16,0-21 0,0 21 16,0-20-16,0 20 0,-21-21 15,21 21-15,0-20 0,0 20 0,0-21 16,0 21-16,0-20 0,0 20 0,0 0 0,0-21 15,0 22-15,0-1 0,0 0 16,-21 1-16,21-22 0,0 21 16,0 1-16,0-1 0,0 0 0,0 1 15,0-22-15,0 21 0,0 0 0,0 1 16,-22-22-16,22 21 0,0 1 0,0-1 16,0 0-16,-21 1 0,21-1 15,0 0-15,0 1 0,0-1 0,0 0 16,0 1-16,0-1 0,0 0 0,0 1 15,0-1-15,0 0 0,0 1 16,0-1-16,0 0 0,0 1 0,0-1 16,0 0-16,0 1 0,0-1 15,0 0-15,0 22 0,0-22 0,0 0 16,0 1-16,0 20 0,0-20 0,0-1 16,0 0-16,0 1 0,0 20 0,0-21 15,0 1-15,0 20 0,0-20 0,0-1 16,0 21-16,0-20 0,0 20 15,0-20-15,0 20 0,21-21 0,-21 22 16,0-22-16,0 22 0,0-22 0,22 22 16,-22-22-16,0 0 0,0 22 0,0-22 15,0 0-15,0 22 0,0-22 16,0 22-16,21-22 0,-21 22 16,0-22-16,0 0 0,21 22 0,-21-22 15,0 0-15,0 1 0,0 20 0,0-20 16,0 20-16,0 1 0,0-22 0,0 21 15,0 1-15,0-22 0,0 22 0,0-1 16,0-20-16,0 20 0,0 1 0,0-22 16,0 21-16,0-20 0,0 20 0,0 1 15,0-1-15,0-20 0,0 20 0,0 1 16,0-1-16,0-21 0,0 22 16,0-1-16,0-20 0,0 20 0,0 1 15,0-1-15,0-20 0,0 20 16,0 1-16,0-1 0,0 1 0,0-22 15,0 21-15,0 1 0,0-1 0,0-20 16,0 20-16,0 1 0,0-22 0,0 22 16,0-1-16,0-21 0,0 22 0,0-1 15,0-20-15,0 20 0,0 1 0,0-22 16,0 22-16,0-1 0,0-21 0,0 22 16,0-22-16,-21 22 0,21-1 15,0-20-15,0 20 0,0 1 0,-21-1 16,21-21-16,0 22 0,0-1 0,0-20 15,0 20-15,-22-20 0,22 20 0,0 1 16,-21-22-16,21 21 0,0-20 0,0 20 16,0 1-16,0-22 0,0 22 15,0-22-15,0 21 0,0 1 0,0-22 16,-21 1-16,21 20 0,0-21 0,-21 22 16,21-22-16,0 22 0,0-1 0,0-20 15,0 20-15,-21-21 0,21 22 16,-21-22-16,21 22 0,0-22 0,0 22 15,-22-22-15,22 21 0,-21-20 0,21 20 16,0-20-16,0 20 0,-21-21 0,21 22 16,-21-22-16,21 22 0,0-22 15,0 22-15,-21-22 0,21 21 0,-21-20 0,21-1 16,-22 22-16,22-22 0,-21 21 16,21-20-16,0-1 0,0 22 15,-21-22-15,21 21 0,-21-20 0,21 20 16,-21-20-16,21-1 0,0 21 0,0-20 15,-21-1-15,21 22 0,-22-22 0,22 0 16,-21 1-16,21 20 0,-21-21 0,21 1 16,0 20-16,-21-20 0,21 20 0,-21-21 15,21 1-15,-21 20 0,21-20 16,0-1-16,0 0 0,-22 1 0,22 20 16,-21-21-16,21 1 0,-21-1 0,21 0 15,0 22-15,0-22 0,0 1 0,-21 20 16,21-21-16,-21 1 0,21-1 15,0 22-15,0-22 0,0 0 0,-21 1 16,21-1-16,-22 21 0,22-20 16,0-1-16,0 0 0,0 1 0,0 20 15,-21-20-15,21-1 0,0 0 0,-21 1 16,21-1-16,0 0 0,0 1 0,0-1 16,0 0-16,0 1 0,0-1 0,0 0 15,0 1-15,-21-1 0,21 0 16,0 1-16,0-1 0,0 0 0,0-21 15,-21 22-15,21-1 0,0 0 0,0 1 16,0-1-16,0 0 0,0 1 0,0-1 16,-21 0-16,21-20 0,0 20 15,0 0-15,-22 1 0,22-22 16,0 21-16,0 0 0,0-20 0,0 20 16,0 0-16,0-21 0,0 22 0,0-22 15,0 21-15,0-21 0,0 22 0,0-22 16,0 21-16,0-21 0,0 1 15,0-1-15,0 0 0,0 0 0,0 0 16,0 0-16,0 1 0,0-1 0,0 0 16,0 0-1,0-42 17,0 0-32,0 0 0,0-22 15,0 1-15,22 0 0</inkml:trace>
  <inkml:trace contextRef="#ctx0" brushRef="#br0" timeOffset="1580.45">15600 423 0,'0'0'0,"-21"0"47,-1 0-31,44 0 93,-1 0-109,0 0 16,0 0-16,0 0 15,0 0-15,1 0 0,-1 22 0,0-22 16,0 0-16,21 0 15,-20 0-15,-1 0 0,0 0 16,0 0-16,0 0 0,22 0 0,-22 0 16,21 0-16,-21 0 0,22 0 15,-1 0-15,-21 0 0,21 0 0,1 0 16,-1 0-16,0 0 0,1 0 0,-1 0 16,0 0-16,1 0 0,-1 0 15,0 0-15,1 0 0,-1 0 0,22 0 16,-22 0-16,0 0 0,1 0 0,20 0 15,-21 0-15,22 0 0,-1 0 16,-20 0-16,20 0 0,1 0 16,-1 0-16,1 0 0,-1 0 0,1 0 15,-22 0-15,22 0 0,-1 0 16,1 0-16,-1-22 0,1 22 0,20 0 16,-20 0-16,-1 0 0,22 0 0,-22 0 15,22 0-15,-21 0 0,20 0 16,-20 0-16,20 0 0,-20 0 0,21 0 15,-22 0-15,1-21 0,-1 21 0,1 0 16,20 0-16,-20 0 0,-1 0 16,1 0-16,20 0 0,-20 0 15,-1 0-15,22 0 0,-21 0 0,-1 0 0,-21 0 16,22 0-16,-1 0 16,-20 0-16,-1 0 0,22 0 0,-43 0 15,21 0-15,0 0 0,-20 0 0,-1 0 16,0-21-16,0 21 15,-42 0 17,21-21-32</inkml:trace>
  <inkml:trace contextRef="#ctx0" brushRef="#br0" timeOffset="11664.84">20108 508 0,'0'0'16,"-42"0"-16,21 0 0,0 0 0,-22 0 0,22-21 16,0 21-16,0 0 15,-22 0-15,22-21 0,0 21 0,0 0 0,0 0 16,0 0-16,-1 0 0,1 0 15,0 0 1,42 0 31,0 0-47,1 0 16,-1 0-16,0 0 0,0 0 15,0 0-15,0 0 0,22 0 0,-22 0 16,21 0-16,1 0 0,-22 0 15,21 0-15,22-21 0,-22 21 0,0 0 16,1 0-16,20 0 0,-21 0 0,1 0 16,-1 0-16,22 0 15,-22 0-15,0 0 0,22 0 0,-22 0 16,22 0-16,-22 0 0,21 0 0,-20 0 16,20 0-16,1 0 0,-22 21 0,22-21 15,-1 0-15,1 0 0,-22 0 16,21 0-16,1 0 0,-1 0 0,-20 0 15,20 0-15,1 0 0,-1 0 0,-20 0 16,20 21-16,1-21 0,-1 0 16,-21 0-16,22 0 0,-1 21 0,22-21 15,-21 0-15,20 0 0,1 21 16,0-21-16,-1 0 0,1 0 0,0 21 16,20-21-16,-20 22 0,0-22 15,21 0-15,-22 21 0,22-21 0,0 0 16,0 21-16,-22-21 0,22 21 0,0-21 15,-21 0-15,21 21 0,-1-21 16,1 21-16,0-21 0,0 22 0,0-22 16,0 21-16,-1-21 0,22 21 0,-21-21 15,0 21-15,0-21 0,0 21 16,0-21-16,21 21 0,-22-21 0,1 22 16,0-22-16,0 0 0,0 21 15,0-21-15,-22 0 0,22 21 16,0-21-16,0 0 0,-22 0 0,22 21 0,0-21 15,-21 0-15,-1 0 0,22 0 16,-21 0-16,0 0 0,-1 0 16,1 21-16,0-21 0,20 0 0,-20 0 15,0 0-15,-1 0 0,1 0 0,0 0 16,-1 0-16,-20 0 0,21 0 16,-22 0-16,22 0 0,-22 0 0,22 0 15,-22 0-15,22 0 0,0 0 0,-22 0 16,22 0-16,0 0 0,-22 0 15,22 0-15,-22 0 0,1 0 0,-1 0 16,22 0-16,-22 0 0,1 0 16,-1 0-16,1 0 0,-1 0 15,1 0-15,-1 0 0,1 0 0,-1 0 16,1 0-16,-1 0 0,-20 0 16,20 0-16,1 0 0,-22 0 0,22 0 15,-22 0-15,0 0 0,1 0 16,20 0-16,-21 0 0,1 0 0,-1 0 15,-21 0-15,22 0 0,-1 0 0,0 0 16,1 0-16,-22 0 0,21 0 16,-21 0-16,22 0 0,-22 0 0,0 0 15,0 0-15,0 0 16,0 0-16,-21 21 78,0 1-78,0-1 16,0 0-16,0 0 0,0 0 15,0 0-15,0 1 0,0 20 16,0-21-16,0 0 0,0 0 16,0 22-16,0-22 0,0 21 0,0-21 15,0 22-15,0-22 0,0 21 16,0 1-16,0-22 0,0 21 15,0 0-15,0 22 0,0-22 0,0 1 16,0 20-16,0-21 0,0 22 0,0-22 16,22 22-16,-22-22 0,0 22 15,21-22-15,-21 21 0,0 1 0,21-22 16,-21 22-16,0-1 0,0 1 0,0-1 16,0 1-16,0-1 0,0 1 15,0-1-15,0-20 0,0 20 0,0 1 16,0-1-16,0 1 0,0 20 0,0-20 15,0-1-15,0 1 16,0 20-16,0-20 0,0-1 0,0 1 16,0 21-16,0-22 0,0 1 0,0-1 15,0 1-15,0 20 0,0-20 16,0-1-16,0 1 0,0-1 0,21 1 16,-21-1-16,21 1 0,-21-1 15,0 22-15,0-22 0,21 1 0,-21 21 16,22-22-16,-1 1 0,-21 20 0,0-20 15,21-1-15,-21 1 0,21-1 0,-21 1 16,0-1-16,21 22 0,-21-22 16,21 1-16,-21 21 0,0-22 15,0 1-15,22 20 0,-22-20 0,21-1 16,-21 1-16,21-1 0,-21 1 16,0 20-16,0-20 0,21-1 0,-21 1 15,0-1-15,0 1 0,21-1 0,-21 1 16,0-1-16,0-20 0,0 20 15,0 1-15,0-1 0,0 1 0,0-1 16,0 1-16,0-1 0,0 1 0,0-1 16,0 1-16,0-1 0,0 1 15,0-1-15,0-20 0,0 20 0,0 1 16,0-1-16,0 1 0,0-22 0,0 21 16,0 1-16,0-1 0,0-20 15,0 20-15,0-20 0,0 20 16,0-21-16,0 22 0,0-22 0,0 22 15,0-22-15,0 22 0,-21-22 0,21 21 16,0 1-16,0-22 0,0 1 16,0 20-16,0-21 0,0 1 0,0 20 15,0-20-15,0-1 0,0 0 0,0 22 16,0-22-16,0 0 0,0 1 0,0 20 16,0-20-16,0-1 0,0 21 15,0-20-15,0-1 0,0 0 0,0 1 16,0-1-16,0 0 0,0 1 0,0-1 15,0 22-15,0-22 0,0 0 16,0 1-16,0-1 0,0 0 16,0 1-16,0-1 0,0 0 0,0 1 15,0-1-15,-21 0 0,21 1 0,0-1 16,0 0-16,0 1 0,0-22 0,0 21 16,0 0-16,0 1 0,0-1 15,0 0-15,0 1 0,0-1 0,0 0 16,0 1-16,0-1 0,0 0 0,0 1 15,0-1-15,-21 0 0,21 1 16,0-1-16,0 0 0,0 1 0,0-1 16,0 0-16,0-20 0,0 20 0,0 0 15,0 1-15,0-1 0,0-21 16,-21 21-16,21 1 0,0-22 0,0 21 16,0 1-16,0-22 0,0 21 15,0 0-15,0-20 0,0 20 0,0-21 16,0 0-16,0 22 0,0-22 0,0 0 15,0 21-15,0-21 0,0 1 16,0 20-16,0-21 0,0 0 0,0 0 16,0 22-16,0-22 0,0 0 0,0 0 15,21 0-15,-21 1 0,0-1 0,21 0 16,-21 0-16,0-42 47,0 0-47,-21 21 0,0-21 15,21-1-15,-22 1 0,1 0 0,0 21 16</inkml:trace>
  <inkml:trace contextRef="#ctx0" brushRef="#br0" timeOffset="13380.06">14711 16891 0,'0'0'0,"0"21"0,-21 0 16,-1-21-16,22 22 15,22-22 32,-1 0-47,0 0 0,0 0 16,0 0-16,0 0 0,1 0 0,-1 0 15,0 0-15,21 0 0,-21 0 16,1 0-16,20 0 0,-21 0 0,21 0 16,1 0-16,-1 0 0,0 0 0,1 0 15,-1 0-15,0 0 0,1 0 0,20 21 16,1-21-16,-22 0 0,22 0 0,-1 21 15,1-21-15,-1 0 0,22 0 0,-22 21 16,22-21-16,0 0 16,-1 0-16,1 21 0,0-21 0,20 0 15,-20 0-15,0 21 0,21-21 0,-22 0 16,22 0-16,0 22 0,0-22 0,0 0 16,21 0-16,-22 21 0,1-21 0,0 0 15,21 0-15,-21 0 0,0 0 16,0 21-16,-1-21 0,22 0 0,-21 0 15,0 0-15,21 21 0,-21-21 0,0 0 16,21 0-16,-21 21 0,21-21 0,-22 0 16,22 0-16,-21 21 0,0-21 0,0 0 15,0 22-15,0-22 16,-1 0-16,1 21 0,0-21 0,0 0 16,0 0-16,0 21 0,-1-21 0,1 0 15,-21 21-15,21-21 0,0 21 0,-22-21 16,22 0-16,0 21 0,-21-21 15,20 0-15,1 22 0,-21-22 0,21 0 16,-22 21-16,22-21 0,-21 0 0,21 21 16,-22-21-16,22 0 0,-21 0 0,21 21 15,-22-21-15,22 0 0,-21 0 16,0 0-16,-1 21 0,1-21 0,0 0 16,-1 0-16,1 0 0,0 0 15,-1 0-15,1 0 0,0 0 0,-22 0 0,22 0 16,-22 0-16,22 0 0,-22 0 15,1 0-15,-1 0 0,1 0 16,-1 0-16,1 0 0,-1 0 0,1 0 16,-22 0-16,22 0 0,-1 0 0,-20 0 15,20 0-15,1 0 0,-22 0 0,21 0 16,-20 0-16,20 0 0,-20 0 16,20 0-16,1 0 0,-22 0 0,21 0 15,-20 0-15,20 0 0,-20 0 0,-1 0 16,0 0-16,1 0 0,-1 0 0,-21 0 15,0 0-15,0 0 16,1 0-16,-22-21 0,0 0 31,0 0 1,0 0-32,-22-1 15,1 1-15,0 0 0,21 0 0</inkml:trace>
  <inkml:trace contextRef="#ctx0" brushRef="#br0" timeOffset="19896.91">25548 17505 0,'0'-21'15,"0"0"1,0-1-16,-21 22 16,0 0-16,21-21 0,-21 21 0,-1 0 15,1 0-15,0-21 0,0 21 0,0 0 16,0 0-16,-1 0 0,1 0 0,0 0 16,0 0-16,0 0 0,0 0 15,-1 0-15,1 0 16,42 0 62,1 0-62,-1 0-1,0 0-15,0 0 16,0 0-16,0 0 0,1 0 0,-1 0 15,0 0-15,0 0 0,21 0 0,-20 0 16,20 0-16,-21 0 0,21 0 0,1 0 16,-22 0-16,21 0 0,1 0 15,20 0-15,-21 0 0,22 0 0,-22 0 16,22 0-16,-22 0 0,22 0 0,-1 0 16,1 0-16,20 0 0,-20 0 0,-1 0 15,22 0-15,0 0 0,-1 0 16,1 0-16,0 0 0,-1 0 15,1 0-15,-22 0 0,22 0 0,0 0 16,-1 0-16,1 0 0,0 0 0,-1 0 16,22 0-16,-21 0 0,0 0 15,-1 0-15,1 0 0,0 0 0,-1 0 16,1 0-16,0 0 0,-1 0 0,-20 0 16,20-21-16,1 21 0,-21 0 0,20 0 15,-20 0-15,20 0 0,-20 0 16,-1 0-16,1 0 0,-1 0 0,1 0 15,-22 0-15,22 0 0,-1 0 0,-20 0 16,20 0-16,-21 0 0,22 0 0,-22 21 16,1-21-16,20 0 15,-21 0-15,1 0 0,-1 0 0,22 21 16,-22-21-16,0 0 0,1 0 0,-1 0 16,-21 0-16,21 0 0,-20 0 0,20 0 15,-21 0-15,0 0 0,0 21 16,1-21-16,-1 0 0,0 0 15,0 0 1,0 0-16,-21-21 16,21 21-1,-21-21-15,0 0 16,22 21-16,-22-21 16,21 21-1,-21-21-15,21 21 16,0 0-16,-21-22 0,21 22 15,0 0 1,1-21-16,-1 21 0,-21-21 16,21 21-16,0-21 15,0 0-15,-21 0 16,21 21 0,-21-22-16,22 22 0,-22-21 0,0 0 15,21 0 1,0 0-16,-21 0 0,21-1 15,0 1-15,-21 0 16,21 0-16,1 0 0,-22 0 16,21-1-16,0 1 0,-21 0 0,0 0 15,21 0-15,0-22 0,0 22 0,-21 0 16,22 0-16,-1-21 0,-21 20 16,21 1-16,0-21 0,0 21 0,0-22 15,-21 22-15,22-21 0,-1 21 0,0-22 16,0 22-16,-21-21 0,21 0 15,0 20-15,1-20 0,-22 0 16,21-1-16,0 22 0,0-21 0,-21 0 16,21-1-16,0 1 0,-21 0 0,0-1 15,22 1-15,-22 0 0,21-1 16,-21 22-16,0-21 0,0-1 0,0 1 16,21 0-16,-21-1 0,21 1 0,-21 0 15,0-1-15,0 1 0,0 0 0,0-1 16,21 1-16,-21 0 0,21-1 15,-21 1-15,0 0 0,0-1 0,22 1 16,-22 21-16,21-21 0,-21-1 0,0 1 16,0 0-16,21-1 0,-21 1 15,21 0-15,-21-1 0,0 1 16,0 0-16,21-1 0,-21 22 0,21-21 16,-21-1-16,22 1 0,-22 0 0,0 21 15,21-22-15,-21 1 0,21 21 16,-21-22-16,21 1 0,-21 21 0,0-21 15,21-1-15,-21 1 0,21 21 0,-21-22 16,0 1-16,0 0 0,22 21 0,-22-22 16,0 1-16,21 0 0,-21 20 15,0-20-15,0 0 0,0 21 0,21-22 16,-21 22-16,0-21 0,0 21 0,21-22 16,-21 22-16,0 0 0,0 0 15,0-22-15,0 22 0,0 0 16,0 0-16,0 0 0,0 0 0,0-22 15,0 22-15,0 0 0,0 0 16,0 0-16,0-1 0,0 1 0,0 0 16,0 0-16,-21 0 0,21 0 15,0-1-15,-21 22 0,21-21 0,0 0 16,0 0-16,0 0 16,0 0-16,-21-1 0,21 1 15,-22 21-15,22-21 16,0 0-1,0 0-15,-21 0 16,0-1 0,21 1-16,0 0 15,0 0-15,-21 21 0,21-21 16,-21 0-16,21-1 0,0 1 16,-21 0-16,-1 0 0,1 0 15,21 0-15,-21-1 0,0 1 16,0 0-16,0 0 0,-1-21 0</inkml:trace>
  <inkml:trace contextRef="#ctx0" brushRef="#br0" timeOffset="24219.82">24003 910 0,'0'-21'0,"-21"21"16,21-21-16,0 0 15,0 0 1,0-1-16,0 1 16,0 0-16,21 0 15,-21 0 1,21 21-16,-21-21 0,0-1 15,0 1-15,0 0 32,0 0-17,0 42 79,-21 0-78,0 0-16,0 1 0,21-1 15,-22 0-15,22 0 0,0 0 16,-21 0-16,21 1 0,-21-1 16,21 0-16,-21 0 0,21 21 0,0-20 15,0-1-15,-21 0 0,21 0 16,-21 21-16,21-20 0,-22-1 0,22 0 15,0 21-15,0-21 0,-21 22 0,21-22 16,-21 0-16,21 21 0,-21-20 16,21-1-16,0 21 0,0-21 0,-21 0 15,21 1-15,0 20 0,0-21 0,0 0 16,-21 22-16,21-22 0,0 21 16,0-21-16,0 22 0,0-22 0,0 0 15,0 21-15,0-21 0,0 22 16,-22-1-16,22-21 0,0 22 0,-21-22 15,21 0-15,0 21 0,0-21 16,0 22-16,0-22 0,0 0 0,-21 21 16,21-20-16,0 20 0,-21-21 0,21 21 15,0-20-15,0-1 0,-21 21 16,21-21-16,0 22 0,-21-1 0,21-21 16,0 21-16,0-20 0,0 20 0,0-21 15,-22 21-15,22-20 0,-21 20 0,21-21 16,0 0-16,0 22 0,-21-22 15,21 0-15,-21 21 0,21-21 0,0 1 16,-21-1-16,21 21 0,-21-21 16,-1 0-16,22 22 0,0-22 0,-21 21 15,21-21-15,-21 22 0,21-22 0,-21 21 16,21-21-16,0 22 0,-21-1 16,21-21-16,-21 22 0,21-22 0,-22 21 15,22 0-15,-21-20 0,21 20 0,0 0 16,-21-21-16,21 22 0,-21-22 0,21 21 15,0 1-15,0-1 0,-21-21 16,21 21-16,-21 1 0,21-1 0,0 0 16,-22 1-16,22-1 0,0 0 0,0-20 15,0 20-15,0 0 0,-21 1 16,21-1-16,0 0 0,-21-21 16,21 22-16,0-1 0,0 0 0,0-20 15,-21 20-15,21 0 0,0 1 0,-21-1 16,21-21-16,0 21 0,0 1 0,-21-1 15,21 0-15,0-20 0,-22 20 0,22 0 16,0-21-16,0 22 0,0-1 16,0-21-16,0 22 0,0-22 0,0 21 15,0-21-15,-21 22 0,21-22 0,0 0 16,0 21-16,0-21 0,0 22 0,0-22 16,-21 21-16,21 1 0,0-22 0,0 21 15,0-21-15,0 22 0,0-22 16,0 21-16,0 0 0,0-20 15,0 20-15,0-21 0,0 21 0,0-20 16,0-1-16,0 21 0,-21-21 0,21 22 16,0-22-16,-21 21 0,21-21 0,0 22 15,0-22-15,0 21 0,0 0 0,-21-20 16,21 20-16,0-21 0,-22 21 0,22 1 16,0-22-16,0 21 0,0 1 15,0-22-15,0 21 0,-21 0 0,21-20 16,0 20-16,0-21 0,-21 21 0,21-20 15,0 20-15,0 0 0,0-21 0,0 22 16,0-1-16,0-21 0,0 22 16,0-1-16,-21 0 0,21 1 0,0-1 15,0-21-15,0 21 0,0 1 16,-21-1-16,21 0 0,0 1 0,0-1 16,0-21-16,0 22 0,0-1 0,0 0 15,0 1-15,0-1 0,0-21 0,0 21 16,0 1-16,0-1 0,0 0 0,0 1 15,0-1-15,-21 0 0,21 1 0,0-22 16,0 21-16,0 1 0,0-1 0,-22 0 16,22 1-16,0-22 0,0 21 15,0 0-15,0-20 0,0 20 0,0 0 16,0 1-16,0-22 0,0 21 16,0 0-16,0 1 0,0-1 0,0-21 15,0 22-15,0-1 0,0 0 0,0-21 16,0 22-16,0-1 0,0 0 0,0-20 15,0 20-15,0 0 0,0-21 0,0 22 16,0-22-16,0 21 0,0 1 16,0-22-16,0 21 0,0 0 0,0-20 15,0 20-15,0 0 0,0 1 0,0-22 16,0 21-16,0 0 0,0-20 0,0 20 16,0 0-16,0-21 0,0 22 0,0-22 15,0 21-15,0-21 0,0 22 0,0-1 16,0-21-16,0 22 0,0-22 15,0 21-15,0 0 0,0-20 0,0 20 16,0 0-16,0-21 0,0 22 16,0-1-16,0-21 0,0 22 0,0-1 15,0-21-15,0 21 0,0 1 0,0-22 16,0 21-16,0-21 0,0 22 0,0-22 16,0 21-16,0 1 0,0-22 0,0 21 15,0-21-15,0 22 0,0-1 0,0-21 16,0 21-16,0 1 0,0-22 0,0 21 15,0 1-15,0-22 0,0 21 16,0 0-16,0-20 0,0 20 0,0 0 16,0-21-16,0 22 0,0-1 15,0-21-15,0 22 0,0-1 0,0-21 16,0 21-16,0 1 0,-21-22 0,21 21 16,0 1-16,0-1 0,0-21 0,0 21 15,0 1-15,0-1 0,0 0 0,0-20 16,0 20-16,-21 0 0,21-21 0,0 22 15,0-1-15,0 0 0,-21-20 16,21 20-16,0 0 0,-21-21 0,21 22 16,0-1-16,0 0 0,0 1 0,0-1 15,0-21-15,-21 22 0,21-1 0,0 0 16,-22 1-16,22-1 0,0-21 16,0 21-16,0 1 0,0-1 0,0-21 15,-21 22-15,21-1 0,0-21 0,0 21 16,0 1-16,0-22 0,-21 21 15,21 1-15,0-1 0,0-21 0,0 21 16,0 1-16,0-1 0,0-21 0,0 22 16,0-1-16,0-21 0,0 21 0,0 1 15,0-22-15,-21 21 0,21-21 0,0 22 16,0-22-16,0 21 0,0-21 0,0 1 16,0 20-16,-21-21 0,21 21 15,0 1-15,0-22 0,-21 21 0,21-21 16,0 22-16,0-22 0,0 21 15,0-21-15,0 22 0,-22-22 0,22 21 16,0-21-16,0 22 0,-21-22 0,21 0 16,0 21-16,0-20 0,0-1 0,0 21 15,0-21-15,-21 0 0,21 22 16,0-22-16,0 0 0,-21 0 0,21 0 16,0 22-16,0-22 0,0 0 0,0 0 15,0 0-15,-21 22 0,21-22 0,0 0 16,0 0-16,0 0 0,-21 22 0,21-22 15,0 0-15,0 0 0,0 0 16,0 1-16,0 20 0,-22-21 0,22 0 0,0 0 16,0 1-16,-21-1 15,21 0-15,0 0 0,0 0 0,0 0 16,0 1-16,0-1 0,0 0 0,0 0 16,-21 0-16,21 0 0,0 1 0,0-1 15,0 0-15,0 0 0,0 0 0,-21 0 16,21 1-16,0-1 0,0 0 15,0 0-15,0 0 0,0 0 16,0 1-16,0-1 0,0 0 16,0 0-16,0 0 0,0 0 15,0 1-15,0-1 16,0 0-16,0 0 0,0 0 16,0 0-16,0 1 15,0-1-15,0 0 16,0 0-16,0 0 0,0 0 15,0 1-15,0-1 16,0 0-16,0 0 16,0 0-16,0 0 15,0 1-15,0-1 16,0 0-16,0 0 16,0 0-16,0 0 0,0 1 15,0-1-15,0 0 16,0 0-16,0 0 0,0 0 15,0 1-15,0-1 0,0 0 16,0 0-16,0 0 16,0 0-16,0 1 0,0-1 15,0 0-15,0 0 16,0 0-16,0 0 0,0 1 16,0-1-16,0 0 15,0 0 1,0 0-16,0 0 15,0 1 1,0-1 0,0 0 15,0 0 0,-21-21-15,21 21-1,0 0 1,-21 1-16,21-1 16,0 0-16,0 0 15,0 0-15,0 0 16,0 1-16,0-1 16,21 0-16,-21 0 15,21-21-15,-21 21 0,0 0 16,0 1-16,21-22 15,-21 21 1,21-21 15,-21-21 79,0-1-95,0 1-15,0 0 0,0 0 0,0 0 16,0 0-16,0-22 0</inkml:trace>
  <inkml:trace contextRef="#ctx0" brushRef="#br0" timeOffset="26452.42">17060 17695 0,'0'22'15,"0"-1"-15,21-21 47,1 0-47,-1-21 16,0-1-16,0 1 0,0 21 16,0-21-16,-21 0 0,0 0 15,0 0-15,0-1 16,-21 22-16,0 0 15,0 0-15,-21 0 0,-1 0 0,22 0 16,-21 22-16,-1-1 0,1-21 16,21 21-16,-21 0 0,-1 0 0,22 0 15,-21 1-15,21-1 0,-1 0 0,1 0 16,21 0-16,0 0 0,0 1 16,0-1-16,0 0 0,21 0 15,22 0-15,-22 0 0,0 1 16,21-1-16,1 0 0,-1 0 0,-21 0 15,22 0-15,-1 1 0,0-1 0,-21 0 16,22-21-16,-22 21 0,-21 0 16,0 0-16,0 1 0,0-1 15,-21-21-15,0 21 0,-22 0 0,1 0 16,0-21-16,-1 21 0,-20-21 16,20 22-16,-20-22 0,21 0 0,-1 0 15,1 0-15,0 0 0,-1 0 0,22 0 16,0 0-16,0 0 0,21-22 15,0 1-15,0 0 16,21 21-16,21-21 0,-21 0 16,22 0-16,-22-1 0,21 1 15,1 0-15</inkml:trace>
  <inkml:trace contextRef="#ctx0" brushRef="#br0" timeOffset="26772.24">17653 17653 0,'0'0'16,"21"-42"-16,-21-22 15,21 64-15,-21-21 0,0 0 0,21 21 16,-21 21 0,0 0-1,0 0-15,0 22 0,0-22 0,0 21 16,0 1-16,-21-1 0,0 0 15,21 1-15,-21-22 0,21 21 16,0 0-16,-21 1 0,0-22 0,21 21 16,-22-21-16,22 1 0,0-1 0,0 0 15,0 0-15,0 0 16,0-42 15,0 0-15,0 0-16</inkml:trace>
  <inkml:trace contextRef="#ctx0" brushRef="#br0" timeOffset="26948.67">17293 18013 0,'21'21'16,"22"-21"-16,-22 0 15,0 0-15,21 0 0,1 0 0,-22 0 16,21 0-16,0 0 0,1 0 0,-1-21 15,-21 21-15,0 0 0,22 0 16,-43-21-16,21 0 0,-21-1 16,0 1-16</inkml:trace>
  <inkml:trace contextRef="#ctx0" brushRef="#br0" timeOffset="27636.28">18161 18098 0,'0'0'15,"21"0"-15,43-22 16,-43 22-16,0-21 0,0 0 16,0 0-16,-21 0 15,0 0-15,0-1 16,-21 1-16,0 21 0,0-21 15,0 21-15,-1 0 0,1 0 0,-21 0 16,21 0-16,0 0 0,-22 0 16,22 0-16,-21 0 0,21 21 15,-22 0-15,22 1 0,0-1 0,0 21 16,0-21-16,-1 0 0,22 22 16,-21-22-16,21 0 0,0 0 0,0 0 15,0 1-15,21-1 0,1 0 0,-1-21 16,0 0-16,0 0 0,0 0 15,0 0-15,22 0 0,-22 0 0,0-21 16,21 21-16,-20-21 0,20-1 0,-21 1 16,0 0-16,22 0 0,-22 0 15,0 0-15,-21-1 0,21 1 16,-21 0-16,21 0 0,-21 0 0,0 0 16,0-1-16,0 1 0,0 0 15,0 42 1,0 0-1,0 1-15,0-1 0,0 0 16,0 21-16,0-21 0,0 1 0,0-1 16,0 0-16,0 0 0,0 0 15,0 0-15,0 1 0,0-1 0,0 0 16,0 0-16,21-21 16,1 0-16,-1 0 15,0 0-15,0-21 16</inkml:trace>
  <inkml:trace contextRef="#ctx0" brushRef="#br0" timeOffset="27912.72">18838 17844 0,'0'-22'0,"0"44"0,21-44 16,-21 1-16,-21 21 15,0 0 1,0 21-16,0 1 15,0-1-15,-1 21 0,22-21 0,-21 22 16,0-22-16,0 0 0,21 21 16,0-21-16,-21 22 0,21-22 15,0 0-15,0 0 0,0 0 0,0 1 16,0-1-16,21 0 16,0-21-16,0 0 0,0 0 15,1 0-15,-1 0 0,0 0 0,0-21 16,0 0-16,0 21 0,1-22 15,-1 1-15,0-21 0,0 21 0</inkml:trace>
  <inkml:trace contextRef="#ctx0" brushRef="#br0" timeOffset="28664.35">19283 17526 0,'0'0'0,"0"-21"0,0 0 0,0 0 16,0 42 15,0 0-31,0 0 0,0 0 16,0 22-16,0-22 0,0 21 15,-21 0-15,21 1 0,-22-1 0,22-21 16,-21 22-16,21-1 0,-21 0 0,21-21 16,-21 22-16,0-22 0,21 21 15,-21-21-15,-1 1 0,22-1 0,-21 0 16,21 0-16,0 0 15,0 0-15,-21-21 0,21 22 16,0-44 15,21 1-31,-21 0 0,21 0 16,1 0-16,-1 0 0,0-1 0,0 1 16,0-21-16,0 21 0,22 0 15,-22-1-15,21-20 0,-21 21 0,1 21 16,20-21-16,-21 0 0,21 21 0,-20 0 15,-1-22-15,0 22 0,0 0 16,0 0-16,-21 22 31,-21-22-31,0 21 16,0-21-16,0 21 0,-1-21 0,1 21 16,-21-21-16,21 0 0,-22 21 0,22-21 15,-21 0-15,21 0 0,0 0 16,-22 0-16,22 0 0,0 0 0,0 0 15,0 0 1,21 21 0,0 1-1,0-1-15,0 0 16,0 0-16,0 0 0,0 0 0,0 1 16,0-1-16,21 0 15,0 0-15,-21 0 0,21 0 16,0 1-16,0-1 0,1-21 0,-1 21 15,0-21-15,0 0 0,21 0 0,-20 0 16,20 0-16,-21 0 0,21 0 16,-20 0-16,20-21 0,-21 21 0,0-21 15,0-1-15,1 22 0,-1-21 0,0 21 16,0-21-16,-21 0 0,0 0 16,21 21-16,-21-21 15,0-1 1,0 1-16,21 0 15,1 0 1</inkml:trace>
  <inkml:trace contextRef="#ctx0" brushRef="#br0" timeOffset="29604.82">25167 18140 0,'0'0'0,"0"-42"16,0 20-1,0 1-15,0 0 0,0 0 16,0 0-16,0-22 15,0 22-15,0 0 0,0 0 0,0 0 16,0 0-16,21-1 16,-21 1-16,21 0 0,-21 0 0,0 0 15,0 0 1,0 42 15,0 0-31,0 0 0,0 21 16,0-20-16,0 20 0,0 0 0,0 1 15,0-1-15,0 0 16,0 1-16,0-1 0,0 0 0,0 1 16,0-1-16,0 0 0,-21 1 15,0-1-15,21 0 0,0-21 0,-21 1 16,21-1-16,-21 0 0,21 0 16,-21-21-16,42-21 31,0 0-31,-21 0 15,21-1-15,0-20 0,0 21 0,1-21 16,-1 20-16,0-20 0,21 21 16,-21-21-16,1 20 0,20 1 0,-21 0 15,0 21-15,0 0 16,1-21-16,-1 21 0,0 0 0,-21 21 16,0 0-16,0 0 0,0 22 15,0-22-15,0 0 0,0 21 16,0-20-16,0-1 0,-21 21 0,21-21 15,-21 0-15,21 1 0,-22-1 16,22 0-16,-21-21 0,21 21 0,0 0 16,0-42 15,0 0-31,21 0 16</inkml:trace>
  <inkml:trace contextRef="#ctx0" brushRef="#br0" timeOffset="29976.12">25823 18288 0,'21'0'0,"1"0"16,-1 0 0,0 0-16,0-21 0,0 21 15,0-21-15,1 0 0,-22-1 16,21 22-16,-21-21 0,0 0 15,0 0 1,-21 21 0,-1 0-16,1 0 0,0 0 15,0 0-15,0 0 16,0 21-16,-1 0 0,1 0 0,0 1 16,0-1-16,0 21 0,21-21 0,0 22 15,0-22-15,0 0 0,0 21 16,0-21-16,0 1 0,0-1 0,0 0 15,21 0-15,0-21 0,0 21 16,0-21-16,1 21 0,-1-21 0,21 0 16,-21 0-16,22 0 0,-22 0 15,21 0-15,-21 0 0,0-21 16,22 0-16,-22 0 0,21 21 0,-21-21 16</inkml:trace>
  <inkml:trace contextRef="#ctx0" brushRef="#br0" timeOffset="30744.68">26501 18352 0,'0'0'0,"0"-22"0,21 1 0,0 0 0,-21 0 16,21 0-16,-21 0 0,0-1 0,0 1 16,0 0-16,0 0 0,0 0 15,0 0-15,-21 21 16,0 0 0,0 0-16,-1 0 0,1 21 0,-21-21 15,21 21-15,0 21 0,-1-21 16,1 1-16,-21 20 0,21-21 15,21 21-15,-21-20 0,21 20 0,-22-21 16,22 0-16,0 22 0,0-22 16,0 0-16,0 0 0,22-21 15,-1 0-15,0 0 16,0 0-16,0 0 0,0 0 0,1 0 16,-1-21-16,0 0 0,-21 0 0,21-1 15,0 1-15,-21 0 0,0 0 16,21 0-16,-21 0 0,22-1 15,-22 1 1,0 42 15,0 1-31,0-1 16,21 0-16,-21 0 0,0 0 16,21 0-16,0-21 0,-21 22 15,21-22-15,0 0 0,1 21 0,-1-21 16,0 0-16,0 0 0,0 0 15,22 0-15,-22-21 0,0-1 16,0 22-16,0-21 0,0 0 0,1 0 16,-1 0-16,0 0 0,-21-1 0,21 1 15,0-21-15,-21 21 0,0 0 16,0-1-16,21 1 0,-21 0 16,0 0-16,0 0 0,0 0 15,-21 21 16,21 21-31,-21 0 16,21 0-16,0 0 0,-21 0 0,21 22 16,-21-22-16,21 21 0,0 1 0,0-1 15,0 0-15,-21 1 0,21-1 16,0 0-16,0 22 0,0-22 0,-22 0 16,22 22-16,0-22 0,0 1 15,0-1-15,0 21 0,0-20 0,-21-22 16,0-21-1,0 0-15,42 0 63,0 0-47,0-21-16,1-43 0,-22 22 15</inkml:trace>
  <inkml:trace contextRef="#ctx0" brushRef="#br0" timeOffset="31060.5">26987 18394 0,'0'0'0,"0"-42"16,0 20-16,22-20 0,-22 21 15,0 0-15,0 0 0,0-1 0,0 1 16,0 0-16,21 0 16,0 0-16,0 0 0,0 21 15,0-22-15,1 22 0,-1-21 0,0 21 16,0-21-16,21 21 0,-20 0 15,-1 0-15,0 0 0,0 0 0,0 0 16,-21 21-16,0 0 16,0 1-16,0-1 0,0 0 0,0 0 15,0 21-15,-21-20 0,0-1 0,0 0 16,0 0-16,-1 0 16,1 0-16,0 1 0,-21-1 0,21-21 15,-1 21-15,-20-21 0,21 21 0,0-21 16,0 0-16,-1 0 0,1 21 15,0-21 1,21-21 0,0 0-16</inkml:trace>
  <inkml:trace contextRef="#ctx0" brushRef="#br0" timeOffset="32289.9">27114 17907 0,'-42'0'94,"-127"0"-79,-233 42-15,-551 128 16,-105-64-1,-170 63-15,106 0 16,-169 1-16,190-43 16,107-43-1,62 1-15,170-85 16,233 0 0,169 0-16,149 0 15,84 0 1,84 0-16,22 0 15</inkml:trace>
  <inkml:trace contextRef="#ctx0" brushRef="#br1" timeOffset="44808.36">23812 12256 0,'-21'-22'0,"21"1"31,0 0-16,0 0 1,0 0-16,0 0 16,0-1-16,0 1 15,0 0-15,0 0 0,0 0 16,0 0 0,0 42 62,0 0-78,0 0 15,0 0-15,0 0 0,0 1 16,0-1-16,0 0 0,0 0 16,0 0-16,0 0 0,0 1 15,0-1-15,0 0 0,0 0 0,0 0 16,0 0-16,0 1 15,0-1-15,0 0 0,0 0 16,0 0-16,0 0 0,0 1 16,0-1-16,-21 0 0,21 0 0,0 0 15,-21 0-15,21 1 16,0-1-16,0 0 0,0 0 16,0 0-16,0 0 0,0 1 0,0-1 15,0 21-15,0-21 0,0 0 0,0 1 16,0-1-16,0 21 0,0-21 15,0 0-15,0 1 0,0-1 0,-21 0 16,21 0-16,0 0 0,0 0 0,-21 1 16,21-1-16,0 0 0,0 0 0,0 0 15,0 0-15,-22-21 0,22 22 16,-21-1-16,21 0 0,0 0 0,0 0 16,0 0-16,-21 1 0,21-1 15,0 0-15,-21 0 0,21 0 16,0 0-16,0 1 15,0-1-15,0 0 0,0 0 0,0 0 16,0 0-16,0 1 0,0-1 0,0 0 16,0 0-16,0 0 0,0 22 0,0-22 15,0 0-15,0 0 0,0 0 0,0 22 16,0-22-16,0 0 0,0 0 16,0 21-16,0-20 0,0-1 0,0 0 15,0 21-15,0-21 0,0 1 0,0-1 16,0 21-16,0-21 0,0 22 0,0-22 15,0 21-15,0 0 0,0-20 16,0 20-16,0-21 0,0 21 16,0-20-16,0 20 0,0-21 0,0 21 15,0-20-15,0 20 0,0-21 0,0 21 16,0-20-16,0-1 0,0 21 0,0-21 16,0 22-16,-21-22 0,21 21 15,0-21-15,0 22 0,0-22 0,-21 21 16,21-21-16,0 22 0,0-1 0,0-21 15,0 21-15,0-20 0,0 20 0,0 0 16,0-21-16,0 22 0,0-22 0,0 21 16,0-21-16,0 22 0,0-22 15,0 21-15,-22-21 0,22 22 0,0-22 16,0 0-16,0 21 0,-21-20 16,21 20-16,0-21 0,0 21 0,0-20 15,0 20-15,0-21 0,0 21 16,0-20-16,0-1 0,0 21 0,0-21 15,0 0-15,0 22 0,0-22 0,0 0 16,0 21-16,-21-20 0,21-1 0,0 0 16,-21 0-16,21 0 0,0 0 0,0 1 15,0-1-15,0 0 0,0 0 16,-21 0-16,21 0 0,0 1 0,0-1 16,0 0-16,0 0 0,0 0 0,0 0 15,0 1-15,0-1 0,0 0 16,-21-21-16,21 21 15,0 0-15,0 0 16,0 1-16,0-1 16,-22-21-1,22 21-15,-21-21 16,21 21-16,0 0 16,0 0-1,0 1 1,0-44 15,0 1-31,21 0 0,1 0 16</inkml:trace>
  <inkml:trace contextRef="#ctx0" brushRef="#br1" timeOffset="45792.64">23728 11515 0,'0'-21'16,"0"-1"15,0 44 32,0-1-48,0 0-15,0 0 16,0 0-16,0 22 0,0-22 15,0 21-15,0 0 0,0 1 0,0-1 16,0 0-16,0 1 0,0 20 0,0-20 16,0 20-16,0-21 0,0 1 0,0 20 15,0-20-15,0-1 0,0 0 16,0 1-16,0-1 0,0 0 0,0-21 16,0 22-16,0-22 0,-21 0 0,21 0 15,0 0-15,-22 1 0,22-1 16,0-42 15</inkml:trace>
  <inkml:trace contextRef="#ctx0" brushRef="#br1" timeOffset="48901.26">23855 11388 0,'-21'-21'16,"-1"21"-16,22-22 15,-21 22 1,21-21-16,0 0 31,21 21 16,1 0-31,-1 0-16,0 0 15,0 0-15,0 0 0,0 0 16,1 21-16,-1-21 0,0 0 0,21 0 16,-21 0-16,1 21 15,20-21-15,-21 0 0,21 0 0,1 0 0,-22 22 16,21-22-16,22 0 0,-22 0 0,22 21 15,-22-21-15,21 0 0,1 0 16,21 21-16,-22-21 0,22 0 16,-22 0-16,22 21 0,-22-21 0,22 0 15,-21 21-15,20-21 0,1 21 0,0-21 16,-1 0-16,1 22 0,0-22 0,-1 21 16,1-21-16,0 0 0,-1 21 15,1-21-15,-22 0 0,22 21 0,0-21 16,-22 0-16,22 0 0,0 21 0,-22-21 15,22 0-15,-1 0 0,-20 21 0,21-21 16,-22 0-16,22 0 0,-22 0 16,1 0-16,-1 0 0,1 22 0,-1-22 15,1 0-15,-1 0 0,1 0 16,-22 0-16,22 0 0,-1 0 0,-21 0 16,22 0-16,-1 21 0,-20-21 0,20 0 15,-20 0-15,-1 0 0,0 0 16,1 0-16,-1 0 0,21 0 0,-41 0 15,20 0-15,0 0 0,1 0 0,-1 0 16,0 0-16,1 0 0,20 0 16,-21 0-16,1 0 0,-1 0 0,0 0 15,1 0-15,-1 0 0,0 0 0,1 0 16,-22 0-16,21 0 0,1 0 0,-22 0 16,21 0-16,-21 0 0,0 0 15,1 0-15,-1 0 0,21-21 16,-21 21-16,0 0 0,1 0 0,-1 0 15,0 0-15,0 0 0,0 0 0,0-22 16,1 22-16,-1 0 0,0 0 16,0 0-16,0 0 0,0 0 0,1 0 15,20 0-15,-21-21 0,0 21 0,0 0 16,22 0-16,-22 0 0,0 0 16,21 0-16,-20 0 0,20 0 0,-21-21 15,0 21-15,22 0 0,-22 0 0,0 0 16,0 0-16,21 0 0,-20 0 0,-1 0 15,0 0-15,0 0 0,0 0 16,0-21-16,1 21 0,-1 0 16,0 0-16,0 0 15,-21-21-15,21 21 16,0 0-16,1 0 16,-22-21-16,21 21 15,0 0 16,0 0-15,0 0 15,0 0-15,-21 21 0,0 0-1,0 0-15,0 0 16,0 0-16,0 1 15,0-1-15,0 0 16,0 0-16,0 0 0,0 0 16,0 1-16,0-1 0,0 0 0,0 0 15,0 0-15,0 0 0,0 22 16,0-22-16,0 21 0,0-21 0,0 22 16,0-22-16,0 21 0,0 1 0,0-22 15,0 21-15,0 0 0,0-20 0,0 20 16,0-21-16,0 21 0,0-20 15,0 20-15,0-21 0,0 21 16,0-20-16,0 20 0,0 0 0,0-21 16,0 22-16,0-1 0,0-21 15,0 22-15,0-1 0,0 0 0,0 1 16,0-1-16,0 0 0,22-21 0,-22 22 16,0-1-16,0 0 0,0 1 15,0-22-15,0 21 0,0 1 0,21-22 16,-21 21-16,0 0 0,0 1 0,21-22 15,-21 21-15,0 1 0,0-1 16,0 0-16,0 1 0,21-1 16,-21 0-16,0 1 0,21-1 0,-21 0 0,0-21 15,0 22-15,0-1 0,21 0 16,-21-20-16,0 20 0,22-21 16,-22 21-16,0 1 0,0-22 0,0 21 15,0-21-15,0 22 0,0-1 0,0-21 16,0 22-16,0-1 0,21-21 15,-21 21-15,0 1 0,0-22 0,0 21 16,0-21-16,0 22 0,0-1 0,0-21 16,0 22-16,0-22 0,0 0 0,0 21 15,0-21-15,0 22 0,-21-22 16,21 21-16,0-21 0,0 22 16,0-22-16,-22 21 0,22-21 0,-21 22 15,21-1-15,-21-21 0,21 22 16,-21-22-16,21 21 0,0-21 0,0 22 15,-21-22-15,21 0 0,-21 21 0,21-21 16,0 1-16,0 20 0,-22-21 16,22 0-16,-21 22 0,21-22 0,0 0 15,0 0-15,-21 0 0,21 22 0,0-22 16,-21 0-16,21 21 0,0-21 16,0 1-16,0-1 0,-21 0 0,21 21 15,0-21-15,0 1 0,-21-1 0,21 0 16,0 0-16,0 0 0,0 0 15,0 1-15,0-1 0,0 0 16,-22 0-16,22 0 0,0 0 0,0 1 16,0-1-16,-21-21 0,21 21 0,0 0 15,-21 0-15,21 0 0,0 1 16,0-1-16,-21-21 0,21 21 16,0 0-16,-21-21 0,21 21 0,0 0 15,0 1-15,-21-1 16,21 0-1,-22 0-15,22 0 16,0 0 0,0 1-1,-21-1 1,21 0-16,-21 0 16,21 0-1,0 0-15,0 1 16,0-1-1,-21-21-15,0 0 32,0 0-1,-1 0-31,1 0 0,0 0 16,0 0-16,0 0 15,0 0-15,-1 0 0,1 0 0,0 0 16,0 0-16,0 0 0,0 0 0,-1 0 15,1 0-15,0 0 0,0 0 0,0 0 16,0 0-16,-1 0 0,1 0 16,0 0-16,0 0 0,0 0 0,0 0 15,-1 0-15,1-21 0,-21 21 0,21 0 16,0 0-16,-1 0 0,1 0 0,-21 0 16,21 0-16,0 0 0,-22 0 15,22 0-15,-21 0 0,21 0 0,-22 0 16,22 0-16,-21 0 0,-1 0 15,1 0-15,21 0 0,-21 0 0,-1 0 16,1 0-16,0 0 0,-1 0 16,1 0-16,0 21 0,-1-21 0,1 0 15,0 0-15,-22 21 0,22-21 0,-1 0 16,-20 0-16,21 21 0,-22-21 16,1 0-16,20 0 0,-20 0 0,-1 21 15,1-21-15,20 0 0,-20 0 0,-1 0 16,22 0-16,0 0 0,-22 0 15,22 21-15,-22-21 0,22 0 0,0 0 16,-22 0-16,22 0 0,0 0 0,-22 0 16,22 0-16,-22 0 0,22 0 15,-22 0-15,22 22 0,-21-22 0,-1 0 16,22 0-16,-22 0 0,22 0 16,-22 0-16,22 0 0,-21 0 0,20 0 15,1 0-15,0 21 0,-1-21 0,1 0 16,0 0-16,-1 0 0,1 0 15,21 21-15,-22-21 0,1 0 0,21 0 16,-21 0-16,20 0 0,-20 21 0,21-21 16,-21 0-16,20 0 0,-20 0 0,21 0 15,-21 0-15,20 0 0,-20 0 16,21 21-16,-21-21 0,20 0 16,-20 0-16,0 0 0,21 0 0,-22 0 15,1 0-15,21 0 0,-22 0 0,1 0 16,0 21-16,-1-21 0,1 0 15,0 0-15,-1 0 0,1 0 0,0 0 16,-1 0-16,1 0 0,0 0 0,-22 0 16,22 0-16,0 0 0,-22 0 15,22 0-15,-1 0 0,-20 0 0,21 0 16,-1 0-16,-20 0 0,20 0 0,1 0 16,0 0-16,-1 0 0,-20 0 0,21 0 15,-1 0-15,22 0 0,-21 0 16,-1 0-16,1 0 0,21 0 15,-21 0-15,20 0 0,-20 0 0,21 0 16,-21 0-16,20 0 0,1 0 0,0 0 16,0 0-16,0 0 0,0 0 15,-1 0-15,1 0 16,0 0-16,0 0 16,0 0-16,0 0 15,-1 0-15,1 0 0,0 0 16,0 0-16,0 0 15,0 0-15,-1 0 0,1 0 0,0 0 0,0 0 16,-21 0-16,20 0 0,1 0 16,0 0-16,0 0 15,0 0-15,0 0 16,21-21 15,0 0-31,0 0 16,21 0-16,0 0 0,0-1 0,0-20 15</inkml:trace>
  <inkml:trace contextRef="#ctx0" brushRef="#br1" timeOffset="49884.69">24786 10224 0,'21'0'31,"0"0"-31,1-22 16,-1 22-16,0 0 0,0-21 15,0 21-15,0 0 0,-21-21 16,22 21-16,-22-21 0,0 0 16,-22 21-1,1-21-15,-21 21 16,0 0-16,-1 0 0,1 0 0,0 0 16,-1 0-16,1 21 0,0 0 0,20-21 15,-20 21-15,21 0 0,0 0 16,0 1-16,21-1 15,0 21-15,0-21 0,0 0 0,21 1 16,0-1-16,0 0 0,0 21 0,22-21 16,-22 1-16,21-1 0,0 0 15,-20 21-15,20-21 0,0 1 0,-21-1 16,1 0-16,-1 0 0,-21 0 0,0 0 16,0 1-16,0-1 0,-21-21 0,-22 21 15,22 0-15,-21 0 0,-1-21 0,1 21 16,-21-21-16,20 0 15,-20 0-15,20 0 0,1 0 0,0 0 16,-1 0-16,1 0 0,21 0 0,0-21 16,0 0-16,-1 21 0,1-21 0,21 0 15,0 0-15,0-1 0,0 1 16,0 0-16,0 0 0,21 0 16,1 21-16,-1-21 0,0-1 0,0 22 15,0-21-15,22 0 0,-1 21 0,-21-21 16</inkml:trace>
  <inkml:trace contextRef="#ctx0" brushRef="#br1" timeOffset="50144.56">25061 10266 0,'0'0'0,"21"0"0,1-21 0,-1 0 16,0-1-16,-21 1 16,0 0-16,0 42 31,0 0-16,0 22-15,0-22 0,0 21 0,0 1 16,-21-1-16,0 21 0,21-20 0,-22-1 16,22 0-16,-21 1 0,21-1 15,-21 0-15,21 1 0,0-22 0,0 0 16,0 21-16,0-20 0,0-1 16,0 0-16,21-21 15,0 0-15,1 0 16,-1-21-16</inkml:trace>
  <inkml:trace contextRef="#ctx0" brushRef="#br1" timeOffset="50328.48">24850 10626 0,'0'0'0,"-22"0"0,1 0 15,42 0 1,22 0-16,-22-21 15,21 21-15,1 0 0,-1 0 0,21-22 16,-20 22-16,-1 0 0,0 0 0,1-21 0,-1 21 16,0 0-16,1 0 0,-1-21 15,-21 21-15</inkml:trace>
  <inkml:trace contextRef="#ctx0" brushRef="#br1" timeOffset="50876.46">25654 10710 0,'21'0'0,"0"0"15,0-21-15,1 0 16,-1 0-16,-21 0 16,21 0-16,0 21 0,-21-22 0,21 1 15,-21 0-15,0 0 0,0 0 0,0 0 16,0-1-16,0 1 0,-42 0 15,21 21-15,0 0 0,-1 0 0,1 0 16,-21 0-16,21 0 0,-22 0 0,22 21 16,-21 0-16,21 1 0,-22-1 15,22 21-15,-21-21 0,21 0 0,0 22 16,-1-1-16,1-21 0,0 22 0,21-22 16,0 0-16,0 0 0,0 21 15,0-20-15,0-1 0,21-21 16,0 0-16,1 0 0,-1 0 15,0 0-15,21 0 0,-21 0 0,22 0 16,-22 0-16,21-21 0,-21-1 0,22 1 16,-22 0-16,0 0 0,21 0 0,-20 0 15,-22-22-15,21 22 0,0-21 16,-21 21-16,21-22 0,-21 22 0,0-21 16,0 21-16,0-1 0,0 1 0,0 42 31,0 1-31,0-1 15,-21 0-15,21 21 0,-21-21 16,21 22-16,0-22 0,-21 21 0,21 1 0,0-22 16,0 0-16,0 21 0,0-21 15,0 1-15,0-1 0,21-21 0,0 21 16,0 0-16,0-21 16,0 0-16,1 0 0,-1 0 0,21 0 15,-21-21-15,0 0 0</inkml:trace>
  <inkml:trace contextRef="#ctx0" brushRef="#br1" timeOffset="51747.6">26352 10181 0,'0'0'0,"0"-21"16,0-42-16,-21 41 0,0 22 16,0 0-1,0 22 1,21-1-16,-21 0 0,21 0 0,0 21 15,-22 1-15,22-22 0,-21 21 0,21 22 16,-21-22-16,21 0 0,0 1 0,0-1 16,-21 0-16,21 1 0,-21-1 15,21 0-15,0-20 0,0 20 0,0-21 16,0 0-16,0 0 0,21 1 0,-21-1 16,21-21-16,0 0 0,0 0 0,1 0 15,-1 0-15,0 0 16,0 0-16,0-21 0,0 21 15,1-22-15,-22 1 0,21 0 0,-21 0 16,21 0-16,-21-22 0,0 22 0,21 0 16,-21 0-16,0 0 0,0 0 0,0 42 31,0 0-15,0 0-16,0 0 0,0 0 0,0 1 15,-21-1-15,21 21 0,0-21 16,0 0-16,0 1 0,0-1 15,0 0-15,21-21 0,0 21 0,0-21 16,1 0-16,-1 0 16,0 0-16,0 0 0,0 0 0,0 0 15,1 0-15,-1-21 0,0 0 0,0 0 16,0 21-16,0-43 0,1 22 16,-1 0-16,0-21 0,0 20 0,0-20 15,0 21-15,1 0 0,-1 0 0,-21-1 16,21 1-16,0 21 0,-21 21 31,0 1-15,0-1-16,0 0 15,21-21 32,-21-21-31,0 0-16,0-1 0,0 1 15,0 0 1,0 0-16,-21 21 16,0 0-1,0 21-15,0 0 16,-1 0-16,1 1 0,0-1 0,0 21 16,0-21-16,0 0 0,-1 22 0,1-22 15,21 0-15,0 21 0,0-20 0,0-1 16,0 0-16,0 0 0,21 0 15,1 0-15,-1-21 16,0 0-16,21 22 0,-21-22 0,1 0 16,20 0-16,-21 0 0,21 0 0,-20 0 15,-1 0-15,0 0 0,0-22 0,0 1 16,0 21-16,1-21 0,-1 0 16,0 0-16,0 0 0,-21-1 15,21-20-15</inkml:trace>
  <inkml:trace contextRef="#ctx0" brushRef="#br1" timeOffset="51952.49">27051 10202 0,'-21'0'0,"42"0"0,-63 0 0,42-21 15,-22 21-15,44 0 47,-1 0-47</inkml:trace>
  <inkml:trace contextRef="#ctx0" brushRef="#br1" timeOffset="52124.39">26098 10351 0,'0'0'0,"-21"0"0,0 21 0,42-21 31,0 0-31,1 0 0,20 0 0,0 0 16,-21 0-16,22-21 0,-1 21 0,0 0 16,22-22-16,-22 22 0,1-21 0,-1 21 15,0-21-15</inkml:trace>
  <inkml:trace contextRef="#ctx0" brushRef="#br1" timeOffset="52591.12">27982 10456 0,'0'0'0,"0"-21"0,0 0 0,0 0 16,0 0-16,0 42 31,0 21-31,0-21 0,-21 22 16,21-1-16,0 0 0,-21 22 15,21-22-15,0 1 0,0-1 0,-21 0 16,0 1-16,-1-1 0,22 0 15,0 1-15,-21-1 0,21-21 0,-21 0 16,21 22-16,-21-22 0,21 0 0,0 0 16,21-42-1,0 0 1</inkml:trace>
  <inkml:trace contextRef="#ctx0" brushRef="#br1" timeOffset="52860.36">27919 10605 0,'0'0'0,"0"-43"0,0-63 16,0 64-16,0 21 16,0-21-16,0-1 0,0 22 0,21 0 15,21 0-15,-21 0 0,1-1 0,20 22 16,-21 0-16,21 0 0,1 0 16,-1 0-16,-21 22 0,22-1 0,-22 0 15,0 0-15,0 21 0,-21 1 0,0-1 16,0 0-16,0 1 0,-21-1 15,-21 0-15,20 1 0,-20-1 16,0 0-16,-1-20 0,1-1 0,21 21 16,-21-21-16,-1 0 0,22-21 0,0 22 15,0-1-15,42-21 32,0 0-32,0 0 0</inkml:trace>
  <inkml:trace contextRef="#ctx0" brushRef="#br1" timeOffset="53544.95">28469 10753 0,'0'0'0,"21"-21"0,-21 42 15,0 0 1,-21 0-16,0 0 16,0 0-16,0 22 15,-1-22-15,22 0 0,-21 0 0,0 0 16,21 22-16,-21-22 0,21 0 0,0 0 15,0 22-15,0-22 0,0 0 16,0 0-16,21 0 0,0-21 16,0 0-16,1 0 0,-1 0 0,0 0 15,21 0-15,-21 0 0,1-21 0,20 0 16,-21 21-16,0-21 0,0 0 16,-21-1-16,0 1 0,0 0 0,0 0 15,0-21-15,0 20 0,-21 1 16,21 0-16,-21 0 0,0 0 0,-21 0 15,20 21-15,1-22 0,0 22 16,21-21-16,-21 21 0,42 0 31,0 0-31,0 0 16,22 0-16,-1 0 0,0 0 0,-20 0 16,20 0-16,0 0 0,1 0 0,-1 0 15,0 0-15,-21 0 0,1 0 16,-1 0-16,-21 21 0,0 1 0,0-1 15,0 0 1,-21 0-16,-1-21 0,1 21 0,0 0 16,0 1-16,0-1 0,0-21 15,-1 21-15,22 0 0,0 0 0,0 0 16,0 1-16,22-22 16,20 0-16,-21 0 15,0 0-15,22 0 0,-22 0 16,21 0-16,-21 0 0,22-22 0,-22 22 15,0-21-15,21 0 0,-21 21 0,1-21 16,-22 0-16,0 0 0,0-1 16,0-20-16,0 21 0,0 0 0,-22 0 15,22-22-15,-42 22 0,21 21 16,0-21-16,-22 0 0,22 21 0,-21 0 16,21 0-16,-22 0 0,22 0 15,0 0-15,0 0 0,0 21 0,0 0 16,21 0-16,21-21 15,0 0-15,21 0 0,-21 0 16</inkml:trace>
  <inkml:trace contextRef="#ctx0" brushRef="#br1" timeOffset="53815.79">29570 10456 0,'0'-42'0,"0"84"0,0-126 0,0 63 0,0-22 15,0 22-15,0 0 0,0 0 16,0 0-16,0 42 16,-21 0-16,21 0 0,0 21 15,-22 1-15,1 20 0,0-20 16,0 20-16,21-21 0,-21 22 0,0-22 16,-1 22-16,22-22 0,-21 0 0,21 22 15,-21-43-15,21 21 0,-21 1 0,21-22 16,0 21-16,0-21 0,0 1 15,0-1-15,0 0 0,21-21 32,0 0-32,0 0 0</inkml:trace>
  <inkml:trace contextRef="#ctx0" brushRef="#br1" timeOffset="54292.54">30226 10859 0,'0'0'0,"0"-22"0,0 1 0,0 0 15,0 0-15,0 0 0,0 0 0,-21-1 16,0 1-16,-1 0 16,1 21-16,0 0 0,0 0 0,-21 0 15,20 0-15,-20 21 0,21 0 0,-21 1 16,20-1-16,1 21 0,-21-21 0,21 0 15,0 22-15,-1-22 0,22 21 16,0-21-16,0 1 0,0-1 0,0 0 16,0 0-16,0 0 0,22-21 15,-1 21-15,0-21 0,0 0 0,0 0 16,0 0-16,22 0 0,-22 0 16,0-21-16,0 0 0,-21 0 0,21 21 15,1-21-15,-1 0 0,0-1 0,-21 1 16,0-21-16,21 21 0,0 0 15,-21-22-15,0 22 16,0 0-16,0 42 31,0 0-31,0 0 0,0 1 16,0-1-16,-21 0 0,21 0 0,0 0 16,0 22-16,0-22 0,0 0 0,0 0 15,21 0-15,0 0 16,1 1-16,-1-22 15,0 0-15,0 0 0,0 0 0,0 0 0,1 0 16</inkml:trace>
  <inkml:trace contextRef="#ctx0" brushRef="#br1" timeOffset="54679.78">30459 10901 0,'0'0'0,"-21"-21"0,21 0 15,-22 21-15,22-22 0,0 1 0,0 0 16,0 0-1,0 0-15,22 21 16,-1 0-16,0 0 0,0 0 16,0 0-16,0 0 0,1 0 15,-22 21-15,21 0 16,-21 0-16,0 0 0,0 1 0,0-1 16,0 0-16,0 0 15,0 0-15,0 0 0,0 1 0,0-1 16,-21-21-16,-1 21 0,1-21 15,21 21-15,0-42 32,0 0-17,0 0-15,0-1 0,0 1 0,0 0 16,21 0-16,1 0 0,-1 0 16,-21-1-16,21 1 0,0 0 0,-21 0 15,21 0-15,0 21 0,-21-21 16,22 21-16,-1 0 15,0 0 1,-21 21 0</inkml:trace>
  <inkml:trace contextRef="#ctx0" brushRef="#br1" timeOffset="55008.59">30840 10901 0,'0'-21'16,"21"21"-16,0-21 16,-21-1-16,21 22 0,-21-21 15,21 21-15,-21-21 0,22 21 16,-22-21-16,-22 21 31,1 0-31,0 0 16,0 21-16,0-21 0,21 21 15,-21 0-15,-1 1 0,1-22 0,21 21 16,-21 0-16,21 0 0,0 0 0,0 0 16,0 1-16,0-1 0,0 0 15,0 0-15,21-21 16,0 0-16,1 0 16,-1 0-16,0 0 0,0 0 0,21 0 15,-20 0-15,20 0 0,-21 0 16</inkml:trace>
  <inkml:trace contextRef="#ctx0" brushRef="#br1" timeOffset="55456.84">31348 10922 0,'0'0'0,"0"-21"0,0 0 0,0 0 0,0-1 16,0 1-16,0 0 16,-21 21-16,-1 0 15,1 0-15,0 0 0,0 0 16,0 21-1,0 0-15,-1-21 0,1 22 0,0-1 16,21 0-16,-21 0 0,21 0 0,-21 0 16,21 1-16,0-1 15,0 0-15,0 0 0,21-21 16,0 0-16,0 0 16,0 0-16,1 0 15,-1 0-15,0-21 16,0 21-16,0-21 0,-21 0 0,21 21 15,1-22-15,-22 1 0,0 0 16,21 21-16,-21-21 0,21 21 16,-21 21 15,-21 0-31,21 0 0,-21 1 16,21-1-16,0 0 0,0 0 15,0 0-15,21 0 16,0-21-16,0 0 0,0 0 15,0 0-15,1 0 0,-1 0 16,0 0-16,0 0 16,0 0-16,0 0 0,1 0 15,-22-21-15,21 21 0</inkml:trace>
  <inkml:trace contextRef="#ctx0" brushRef="#br1" timeOffset="58227.99">24596 12404 0,'0'-21'47,"0"-1"-32,0 1-15,21 0 0,0 21 16,-21-21-16,21 0 16,0 0-16,0-1 0,-21 1 15,0 0-15,0 0 0,22 21 0,-22-21 16,-22 21 15,1 0-31,0 0 0,0 21 16,0 0-16,0-21 0,-1 21 0,1 0 15,0 1-15,0-1 0,21 0 16,-21 0-16,21 0 0,0 0 16,0 1-16,0-1 0,0 0 0,0 0 15,0 0-15,21 0 0,0-21 16,0 22-16,0-22 0,1 0 15,-1 21-15,21-21 0,-21 0 0,0 21 16,1 0-16,-1-21 0,0 0 0,0 21 16,0-21-16,-21 21 0,0 1 15,-21-1 1,0 0-16,0-21 0,0 21 16,-22-21-16,22 21 0,0-21 0,0 21 15,0-21-15,-1 0 0,1 0 16,0 0-1,0 0-15,0 0 16,0 0-16,21-21 16,-22 21-16,22-21 15,0 0-15,0 0 16,0 0-16,0-1 0,22 22 16</inkml:trace>
  <inkml:trace contextRef="#ctx0" brushRef="#br1" timeOffset="58495.83">25231 12171 0,'21'0'0,"-42"0"0,63-21 16,-42 42 15,0 0-15,0 21-16,0-20 0,0-1 0,0 21 15,0-21-15,0 22 0,-21-22 16,21 0-16,-21 21 0,21-21 0,0 1 16,0 20-16,-22-21 0,22 0 0,0 0 15,-21 1-15,21-1 0,0 0 16</inkml:trace>
  <inkml:trace contextRef="#ctx0" brushRef="#br1" timeOffset="58671.73">25104 12510 0,'21'-22'31,"0"22"-31,0 0 0,0 0 16,22-21-16,-22 21 0,0 0 15,0 0-15,21-21 0,-20 21 0,-1 0 16,21-21-16,-21 21 0</inkml:trace>
  <inkml:trace contextRef="#ctx0" brushRef="#br1" timeOffset="59200.87">25823 12488 0,'21'0'16,"1"0"0,-22-21-16,0 0 15,0 0-15,0 0 16,0 0-16,-22-1 16,1 22-16,0 0 15,0 0-15,0 0 0,0 0 16,-1 0-16,1 0 0,-21 22 0,21-1 15,0 0-15,-22 0 0,22 0 0,0 0 16,-21 1-16,20 20 0,1-21 16,0 21-16,21-20 0,0-1 0,0 21 15,0-21-15,0 0 0,0 1 16,0-1-16,21-21 16,0 0-16,1 0 0,-1 0 0,21 0 15,-21-21-15,0-1 0,1 1 0,20 0 16,-21 0-16,0 0 0,0 0 0,22-1 15,-43 1-15,21 0 0,0 0 16,0-21-16,-21 20 0,0 1 0,0 0 16,0 0-16,21 21 0,-21-21 0,0 42 31,0 0-31,0 0 16,-21 0-16,21 1 0,0-1 0,0 0 15,0 21-15,-21-21 0,21 1 16,0 20-16,0-21 0,0 0 0,0 0 15,0 1-15,0-1 0,0 0 16,21-21-16,0 0 16,1 0-16,-1 0 0,0 0 0,0-21 15,0 0-15</inkml:trace>
  <inkml:trace contextRef="#ctx0" brushRef="#br1" timeOffset="60031.75">26225 12234 0,'0'0'15,"22"-21"-15,-1-21 0,-21 21 0,0 0 16,0-1-16,0 1 0,0 42 31,0 1-31,-21 20 0,-1-21 16,22 21-16,-21-20 0,0 20 16,21 0-16,0 1 0,-21-1 0,0 0 15,21-21-15,-21 22 0,21-1 0,0 0 16,0 1-16,0-22 0,0 21 0,0-21 15,0 1-15,0-1 0,21 0 16,0 0-16,0 0 0,0-21 0,0 0 16,1 0-16,-1 0 0,0 0 15,0-21-15,0 0 0,0 21 0,-21-21 16,22 0-16,-1-1 0,-21 1 16,0-21-16,21 21 0,0 0 15,-21-1-15,0 1 0,0 0 16,21 0-16,-21 42 31,0 0-31,0 0 0,0 1 16,-21-1-16,21 0 0,0 0 0,0 0 15,0 0-15,0 1 0,0-1 16,0 0-16,0 0 0,21-21 16,0 0-1,1 0-15,-1 0 16,0 0-16,0-21 0,0 0 0,0 21 15,1-21-15,-1-1 0,0 1 0,0 0 16,0 0-16,0 0 0,22 0 0,-22-1 16,0 1-16,0 0 0,0 0 15,1 21-15,-1-21 0,0 21 16,-21 21 15,21-21 0,0 0-15,-21-21 0,0 0-1,0-1-15,0 1 32,-21 21-32,0 0 15,0 0-15,21 21 0,-21-21 16,-1 22-16,22-1 0,-21 0 0,0 0 15,21 0-15,0 0 0,-21 22 0,21-22 16,-21 0-16,21 0 0,0 0 0,0 1 16,0-1-16,0 0 0,0 0 0,21-21 15,0 0-15,0 0 16,0 0-16,1 0 0,-1 0 16,0 0-16,0 0 0,0-21 0,0 21 15,1-21-15,-22 0 0,21 21 0,0-22 16,-21 1-16,0 0 0,0 0 15,0 0-15,21 0 0</inkml:trace>
  <inkml:trace contextRef="#ctx0" brushRef="#br1" timeOffset="60223.64">26966 12150 0,'0'0'0,"-21"0"16,0 0-16,0 0 15</inkml:trace>
  <inkml:trace contextRef="#ctx0" brushRef="#br1" timeOffset="60396.54">26141 12383 0,'0'0'16,"21"0"0,0 0-16,0 0 0,0 0 0,22 0 15,-22 0-15,21 0 0,1-22 16,-1 22-16,0 0 0,22 0 0</inkml:trace>
  <inkml:trace contextRef="#ctx0" brushRef="#br1" timeOffset="60721.35">27834 12425 0,'-42'0'16,"42"21"0,0 0-1,0 0-15,0 1 16,0-1-16,0 0 0,0 0 0,-21 0 15,21 0-15,-22 1 16,22-1-16,0 0 0,0 0 16,-21-21-1,0 0 1,21-21-16</inkml:trace>
  <inkml:trace contextRef="#ctx0" brushRef="#br1" timeOffset="60908.25">27813 12340 0,'0'0'0,"0"-21"0,-21 0 0,21 0 15,-21 21 1,21-21-16,21 21 47,0 21-32,0-21-15</inkml:trace>
  <inkml:trace contextRef="#ctx0" brushRef="#br1" timeOffset="61356.57">28046 12383 0,'0'21'0,"-21"-21"16,21 21-16,-22 0 15,22 0-15,0 0 16,0 1-16,0-1 0,0 0 16,0 0-16,0 0 0,-21-21 15,21 21-15,0 1 16,-21-1-16,21-42 62,0-1-62,0 1 16,0 0-16,0 0 0,21 21 0,0-21 16,1 0-16,-22-1 0,21 1 0,0 0 15,0 0-15,0 0 0,0 21 16,1-21-16,-1 21 0,0 0 0,0 0 16,0 0-16,0 0 0,-21 21 15,22 0-15,-22 0 0,0 0 0,0 0 16,0 1-16,0-1 0,0 0 15,0 0-15,0 0 0,0 0 16,-22 1-16,22-1 0,0 0 16,-21-21-16,0 21 15,0-21 1,21-21 0</inkml:trace>
  <inkml:trace contextRef="#ctx0" brushRef="#br1" timeOffset="61607.58">28469 12192 0,'0'0'0,"0"-21"16,0 42 15,0 0-31,0 0 0,0 22 16,0-22-16,0 0 0,0 21 0,0-20 15,0-1-15,-21 21 0,21-21 16,-21 0-16,21 1 0,0-1 0,0 0 16,-21 0-16,21 0 0,-22 0 0,22 1 15,0-1-15</inkml:trace>
  <inkml:trace contextRef="#ctx0" brushRef="#br1" timeOffset="61788.48">28342 12467 0,'0'0'0,"0"-21"0,0 0 16,21 0-16,0 21 16,1 0-16,-1-21 15,0 21-15,0 0 0,21-22 16,-20 22-16,-1 0 0,0 0 0,0 0 15,21 0-15,-20 0 0,-1 0 16</inkml:trace>
  <inkml:trace contextRef="#ctx0" brushRef="#br1" timeOffset="62327.66">29146 12552 0,'0'-21'0,"22"0"16,-22-1-16,0 1 16,0 0-16,0 0 15,0 0-15,-22 21 16,1 0-16,0 0 15,0 0-15,0 0 0,21 21 16,-21 0-16,-1 0 0,1-21 0,0 21 16,0 1-16,21-1 0,0 0 0,-21 0 15,21 0-15,-21 0 0,21 1 16,0-1-16,0 0 16,21-21-16,0 0 15,0 0-15,0 0 0,0 0 16,1-21-16,-1 0 0,0-1 15,0 1-15,0 21 16,-21-21-16,21 0 0,1 0 0,-1 0 16,-21-1-16,21 1 15,-21 42 17,0 1-17,0-1-15,0 0 0,-21 0 16,21 0-16,0 0 15,0 1-15,0-1 16,21-21 0,0 0-1,0 0-15</inkml:trace>
  <inkml:trace contextRef="#ctx0" brushRef="#br1" timeOffset="62548.09">29422 12510 0,'0'-22'0,"21"22"31,0 0-15,-21-21-16,21 21 0,0 0 16,0 0-1,1 0-15</inkml:trace>
  <inkml:trace contextRef="#ctx0" brushRef="#br1" timeOffset="62705">29443 12573 0,'0'0'0,"0"21"15,21-21 16,0 0-15,0 0-16,0 0 16,1 0-16,-1 0 15,0 0-15,0-21 0</inkml:trace>
  <inkml:trace contextRef="#ctx0" brushRef="#br1" timeOffset="62976.69">29951 12425 0,'0'-21'15,"0"42"32,-21 0-47,21 0 0,0 0 16,-22 1-16,22-1 0,0 0 0,0 0 15,0 0-15,-21-21 0,21 21 0,-21 1 16,21-1-16,0 0 0,0 0 16,-21-21-16,21 21 0,21-21 47</inkml:trace>
  <inkml:trace contextRef="#ctx0" brushRef="#br1" timeOffset="63356.48">30184 12510 0,'-22'0'0,"1"0"0,0 21 16,21 0-16,-21-21 0,0 21 15,21 0-15,0 0 0,-21 1 16,21-1-16,0 0 0,0 0 15,0 0-15,0 0 16,21-21 0,0 0-16,0 0 0,0 0 15,0 0-15,1-21 0,-1 21 16,0-21-16,0 0 0,0 21 16,-21-21-16,0 0 0,0-1 15,21 1-15,-21 0 0,0 0 0,0 0 16,0 0-16,0-1 0,0 1 15,-21 21 1,0 0-16,0 0 16,0 0-16,0 0 0,-1 0 15,1 21-15,0-21 0,21 22 16,-21-22-16,0 21 16</inkml:trace>
  <inkml:trace contextRef="#ctx0" brushRef="#br1" timeOffset="64952.48">24278 13335 0,'0'0'0,"21"-21"0,-21 0 16,0 42 15,0 0-15,0 21-16,0-20 0,0 20 16,0-21-16,0 21 0,0 1 0,0-1 15,0 0-15,0-20 0,0 20 16,0 0-16,0-21 0,0 1 0,0-1 15,0 0-15,0 0 0,0 0 0,0 0 16,-21-21 15,21-21-31</inkml:trace>
  <inkml:trace contextRef="#ctx0" brushRef="#br1" timeOffset="65283.74">24278 13420 0,'0'0'0,"0"-21"0,-21 21 0,21-22 16,0 1-16,21 0 15,0 21-15,0 0 16,1-21-16,20 21 0,0-21 0,1 21 16,-1 0-16,0 0 0,1 0 0,-1 0 15,0 0-15,1 0 0,-22 21 16,0 0-16,0 0 0,0 0 0,-21 1 15,0-1-15,0 0 0,0 0 16,-21 0-16,-21 0 0,21 1 0,-22-1 16,1 0-16,0 0 0,20 0 15,-20-21-15,0 21 0,21 1 0,-1-22 16,1 0-16,0 0 0,0 0 16,21 21-16,21-21 15,0 0 1,0 0-16,1 0 0,-1 0 15,0-21-15,0 21 0</inkml:trace>
  <inkml:trace contextRef="#ctx0" brushRef="#br1" timeOffset="65753.53">25125 13547 0,'0'0'0,"21"0"0,0-21 0,0 21 15,22-22-15,-22 1 0,0 21 0,0-21 16,0 21-16,0-21 0,-21 0 0,0 0 16,0-1-1,-21 22 1,0 0-16,0 0 0,0 0 0,-22 0 16,1 0-16,0 22 0,-1-1 15,1-21-15,21 21 0,-21 0 0,20 0 16,-20 0-16,21 1 0,0-1 15,21 0-15,0 0 0,0 0 16,0 0-16,0 1 0,21-22 0,0 21 16,0 0-16,0-21 0,1 21 15,-1-21-15,21 21 0,-21 0 0,0-21 16,22 22-16,-22-22 0,0 21 0,0-21 16,-21 21-16,0 0 0,0 0 15,0 0-15,-21-21 16,0 22-16,0-22 0,-22 21 15,22-21-15,-21 21 0,0-21 0,-1 0 16,1 0-16,0 21 0,-1-21 0,1 0 16,21 0-16,0 0 0,-1 0 15,1 0-15,0 0 0,42 0 32,0-21-32,1 21 0,-1 0 15,21-21-15,-21 21 0</inkml:trace>
  <inkml:trace contextRef="#ctx0" brushRef="#br1" timeOffset="66089.34">25887 13441 0,'0'0'0,"0"-21"16,-21 21-1,21 21 1,0 0-16,0 0 0,0 0 16,0 1-16,0-1 0,0 21 15,0-21-15,0 22 0,0-22 16,21 0-16,-21 21 0,0-21 0,0 1 15,0-1-15,21 0 0,-21 0 0,0 0 16,0 0-16,0 1 0,0-1 16,21-21-16,0 0 15,0-21 1</inkml:trace>
  <inkml:trace contextRef="#ctx0" brushRef="#br1" timeOffset="66321.21">26183 13483 0,'0'0'0,"0"-21"16,21-21-16,-21 63 47,-21 0-47,0 0 0,0 22 16,21-22-16,-21 21 0,-1-21 0,1 22 15,0-22-15,0 21 0,0-21 16,0 0-16,-1 22 0,1-22 0,21 0 15,0 0-15,0 0 16,21-21 0,1 0-16,-1 0 15</inkml:trace>
  <inkml:trace contextRef="#ctx0" brushRef="#br1" timeOffset="66707.98">26310 13653 0,'0'0'0,"-21"0"32,21 21-32,-21 0 0,21 0 15,0 0-15,-21 0 0,21 1 16,-22-1-16,22 0 0,-21 0 0,21 0 16,0 0-16,0 1 0,0-1 0,0 0 0,0 0 15,21 0 1,1-21-16,-1 0 15,0 0-15,0 0 0,0 0 0,0 0 16,22-21-16,-22 0 0,0 21 0,0-21 16,0 0-16,-21-1 0,22 1 15,-22-21-15,21 21 0,-21 0 16,0-1-16,0 1 0,0 0 0,0-21 16,0 21-16,-21 21 0,-1-22 0,1 1 15,0 21 1,0 0-16,0 0 0,0 0 15,-1 21-15,22 1 0,-21-1 16,21 0-16,-21-21 0,21 21 0,0 0 16,0 0-16,0 1 15,21-22-15</inkml:trace>
  <inkml:trace contextRef="#ctx0" brushRef="#br1" timeOffset="66955.84">26733 13695 0,'0'0'0,"0"21"31,0 0-15,0 0-16,-21-21 0,21 22 15,0-1-15,0 0 0,-21 0 0,21 0 16,0 0-16,0 1 15,0-1 1,0-42 15</inkml:trace>
  <inkml:trace contextRef="#ctx0" brushRef="#br1" timeOffset="67116.75">26797 13526 0,'0'0'0,"0"-22"0,0 1 16,0 0-16,-21 21 0,21-21 0,-21 21 31,21 21-15,0 0 0,0 0-16,21-21 0,-21 22 0</inkml:trace>
  <inkml:trace contextRef="#ctx0" brushRef="#br1" timeOffset="67656.45">27368 13843 0,'0'0'0,"0"-21"0,0 0 15,0 0-15,0-1 16,0 1-16,0 0 0,0 0 0,0 0 15,-21 0-15,0 21 16,21-22-16,-21 22 0,0 0 16,0 0-16,-1 22 15,1-1-15,0 0 0,0 0 16,0 0-16,0 22 0,-1-22 0,22 0 16,-21 0-16,21 21 0,-21-20 0,21-1 15,0 0-15,0 0 0,0 0 16,0 0-16,21-21 15,0 0-15,1 0 0,-1 0 0,0 0 16,0 0-16,0 0 0,0-21 0,1 21 16,-1-21-16,-21 0 0,21 0 15,0 0-15,0-1 0,-21-20 0,0 21 16,21-21-16,1-1 0,-22 22 16,0-21-16,0-22 0,21 22 0,-21 0 15,21-1-15,-21 22 0,21-21 16,-21-1-16,0 22 0,0 0 0,0 0 15,0 42 17,-21 0-32,0 0 0,0 1 0,21 20 15,0 0-15,-22-21 0,22 22 0,-21-1 16,21 0-16,-21-20 0,21 20 0,0 0 16,0-21-16,0 1 0,0-1 15,0 21-15,0-21 0,21 0 16,0-21-16,1 0 15,-1 0-15,0 0 0</inkml:trace>
  <inkml:trace contextRef="#ctx0" brushRef="#br1" timeOffset="68108.6">28321 13526 0,'0'0'0,"0"-43"16,0 22 0,0 0-16,-21 21 15,0 0 1,-22 0-16,22 21 0,0 0 0,0-21 16,0 21-16,-1 1 0,-20-22 15,21 21-15,21 0 0,-21 0 0,21 0 16,-21-21-16,21 21 0,0 1 0,0-1 15,0 0-15,21 0 16,0-21-16,0 21 0,0-21 16,0 21-16,1-21 0,-1 22 0,0-22 15,0 21-15,0 0 0,0-21 16,-21 21-16,0 0 16,0 0-1,-21-21-15,0 0 16,0 0-16,0 0 0,0 0 0,-1 0 15,1 0-15,0 0 0,-21 0 0,21 0 16,-1 0-16,1 0 16,0 0-16,42 0 31,0 0-15,1-21-16</inkml:trace>
  <inkml:trace contextRef="#ctx0" brushRef="#br1" timeOffset="68479.64">28342 13716 0,'0'-21'15,"21"0"1,-21 42 0,0 0-1,0 0-15,0 0 0,0 1 16,0-1-16,0 0 0,0 0 0,0 0 15,-21 0-15,21 1 0,0-1 16,0 0 0,21-21-16,0 0 15,1 0-15,-1 0 0,0 0 16,0 0-16,-21-21 0,21 0 16,0 21-16,-21-22 0,0 1 15,22 0-15,-22 0 0,0 0 16,0 0-16,0-1 0,0 1 0,0 0 15,0 0 1,0 0 0</inkml:trace>
  <inkml:trace contextRef="#ctx0" brushRef="#br1" timeOffset="68996.52">28808 13483 0,'0'-21'15,"0"42"-15,0-63 0,0 21 0,0 0 16,0-1-16,-21 22 31,21 22-31,-22-1 16,22 0-16,0 0 0,0 21 15,0-20-15,0 20 0,-21-21 0,21 21 16,-21 1-16,21-22 0,-21 21 16,21 1-16,0-22 0,0 0 0,-21 21 15,21-21-15,-21 1 0,21-1 0,0 0 16,0 0-16,0-42 47,0 0-47,0 0 15,0-1-15,0 1 0,0 0 16,21 0-16,0 0 0,0 0 16,0-1-16,0 1 0,1 0 0,-22 0 15,21 21-15,0-21 0,0 21 0,0-21 16,0 21-16,1 0 0,-1 0 16,-21 21-16,0 0 15,0 0-15,0 0 0,0 0 16,0 1-16,0-1 0,-21 0 0,21 0 15,-22-21-15,1 21 0,0 0 16,0-21-16,0 22 0,-22-1 0,22-21 16,0 21-16,0-21 0,0 0 0,0 0 15,21 21-15,-22-21 0,22-21 32,22 21-17,-1-21-15</inkml:trace>
  <inkml:trace contextRef="#ctx0" brushRef="#br1" timeOffset="69284.35">29316 13526 0,'0'0'0,"0"-22"16,-21 22-16,21 22 15,-22-22-15,22 21 0,-21 0 16,0 0-16,21 21 0,0-20 0,-21-1 16,21 21-16,-21-21 0,21 0 0,-21 1 15,21-1-15,0 0 0,0 0 0,0 0 16,0 0-16,0 1 0,0-1 16,0 0-1,21-21 1,0 0-16,0 0 15,0 0-15</inkml:trace>
  <inkml:trace contextRef="#ctx0" brushRef="#br1" timeOffset="69588.17">29506 13568 0,'21'-21'16,"-42"42"-16,42-63 0,1 42 15,-1 0-15,0 0 16,0 0-16,-21 21 16,21 0-16,-21 0 0,21-21 15,-21 42-15,0-20 0,0-1 16,0 21-16,22-21 0,-22 0 0,0 22 16,0-22-16,0 0 0,0 0 15,-22 0-15,1 1 0,21-1 0,-21 0 16,0 0-16,0-21 0,0 21 0,-1-21 15,22 21-15,-21-21 16,0 0-16,0 0 16</inkml:trace>
  <inkml:trace contextRef="#ctx0" brushRef="#br1" timeOffset="70392.42">30099 13462 0,'0'-21'0,"-21"21"16,0 0-16,-1 0 0,1 0 16,0 0-16,0 0 15,0 0-15,21 21 16,0 0 0,21-21-1,0 21 1,0 1-1,0-1-15,-21 0 16,0 0-16,0 0 16,0 0-16,0 1 0,-21-22 0,0 21 15,0 0-15,0-21 0,0 21 0,-1-21 16,22 21-16,-21-21 0,0 0 16,21 21-16,-21-21 0,21 22 0,21-22 31,0 0-16,0 0-15,1 0 0,-1 0 16,0 0-16,-21 21 16,0 0-16,0 0 15,0 0-15,0 0 16,0 1-16,0-1 0,0 0 0,-21 0 16,0-21-16,-1 21 0,1 0 0,21 1 15,-21-22-15,0 21 0,0-21 0,21 21 16</inkml:trace>
  <inkml:trace contextRef="#ctx0" brushRef="#br1" timeOffset="70832.17">29654 14351 0,'-42'21'16,"42"0"15,0 1 16,-21-22-31,0 0-1,21 21-15,-21-21 0,21 21 16,-22-21-16,22 21 0,0 0 16,0 0-16,0 1 15,0-1-15,0 0 16,22-21-16,-1 21 16,-21 0-1,0 0-15,0 1 16,0-1-1,0 0 1,-21-21 15</inkml:trace>
  <inkml:trace contextRef="#ctx0" brushRef="#br1" timeOffset="71116">28511 14288 0,'22'0'0,"41"0"16,-42 0-16,0 0 16,1 0-16,20 0 0,-21 0 0,21 0 15,-20 0-15,-1 0 0,21 0 16,-21 0-16,0 0 0,1 0 16</inkml:trace>
  <inkml:trace contextRef="#ctx0" brushRef="#br1" timeOffset="71307.92">28533 14415 0,'0'0'0,"-22"0"0,22 21 16,22-21 0,-1 21-16,0-21 0,0 0 15,0 0-15,22 0 0,-22 0 0,21 0 16,0 0-16,1 0 0,-1 0 0,0 0 15,1 0-15,-1 0 0,-21 0 16,0 0-16,22 0 0,-22 0 16</inkml:trace>
  <inkml:trace contextRef="#ctx0" brushRef="#br1" timeOffset="71855.94">24765 15092 0,'0'0'0,"0"-21"15,0 0-15,0 42 32,-21 0-32,21 0 15,0 0-15,-21 22 0,21-1 0,-22 0 16,22 1-16,-21-22 0,21 21 15,-21 0-15,0 1 0,21-22 0,-21 21 16,21-21-16,-21 22 0,-1-22 16,22 0-16,0 0 0,0 0 0,-21 1 15,21-44 17</inkml:trace>
  <inkml:trace contextRef="#ctx0" brushRef="#br1" timeOffset="72148.77">24680 15346 0,'21'-21'0,"-42"42"0,42-85 0,-21 22 0,22 21 16,-1-21-16,0 20 0,0 1 0,-21 0 15,21-21-15,0 21 0,1-1 16,20 22-16,-21-21 0,0 0 16,22 21-16,-22 0 0,0-21 0,0 21 15,0 0-15,0 0 0,1 21 0,-1-21 16,-21 21-16,0 0 0,0 1 0,0 20 15,0-21-15,-21 21 0,-1-20 16,1 20-16,-21-21 0,0 21 0,20-20 16,-20-1-16,-21 0 0,20 0 15,1 0-15,21 0 0,-22 1 0,22-1 16,-21-21-16,21 0 0,42 0 31,0-21-31,0 21 16,0-22-16,22 1 0,-1 21 15</inkml:trace>
  <inkml:trace contextRef="#ctx0" brushRef="#br1" timeOffset="72556.05">25379 15240 0,'0'0'0,"84"-21"16,-62 21-16,-22-21 0,21 0 15,0-1-15,-21 1 16,-21 21 15,0 0-31,-1 0 0,1 0 16,-21 21-16,21 1 0,0-22 0,-1 21 15,1 0-15,0 0 0,0 0 0,0 0 16,21 1-16,0-1 0,0 0 16,0 0-16,0 0 0,0 0 0,0 1 15,21-1-15,0-21 0,0 21 16,22-21-16,-22 21 0,0 0 15,0-21-15,21 21 0,-20-21 0,-1 22 16,-21-1-16,21-21 0,-21 21 16,-21 0-16,0-21 15,-1 0-15,1 0 0,0 21 16,-21-21-16,-1 0 0,22 0 16,-21 0-16,0 0 0,20 0 0,1 0 15,0 0-15,-21 0 0,21 0 16,42 0-1,0 0 1,0 0-16,0-21 0,0 21 0,1-21 16</inkml:trace>
  <inkml:trace contextRef="#ctx0" brushRef="#br1" timeOffset="72820.89">25929 15219 0,'0'0'0,"0"-21"15,0 0-15,0-1 16,0 44 0,0-1-1,0 0-15,0 0 0,0 0 0,0 0 16,0 1-16,0-1 0,0 21 0,0-21 16,0 0-16,0 1 0,0 20 15,0-21-15,0 0 0,0 0 0,0 1 16,0-1-16,0 0 0,21 0 15,0-21 17,-21-21-32,22 0 15</inkml:trace>
  <inkml:trace contextRef="#ctx0" brushRef="#br1" timeOffset="73071.91">26289 15177 0,'0'0'0,"0"-22"0,21-20 15,-21 21-15,0 42 32,-21 0-17,21 0-15,-21 22 0,0-22 16,21 0-16,-22 21 0,1-20 0,0 20 16,0-21-16,0 21 0,0-20 15,-1-1-15,22 21 0,-21-21 0,0 0 16,21 1-16,-21-1 0,0 0 15,21 0-15,21-21 32,0 0-32,-21-21 0,21 21 15</inkml:trace>
  <inkml:trace contextRef="#ctx0" brushRef="#br1" timeOffset="73755.97">26458 15219 0,'0'0'0,"0"-21"0,0 0 0,0-1 16,0 44 15,0-1-31,0 0 0,-21 0 0,21 0 16,0 0-16,0 1 0,0-1 0,0 21 16,0-21-16,0 0 0,0 1 15,0-1-15,0 0 0,0 0 16,0 0-16,0 0 15,-21-21-15,0 0 16,21-21 0,0 0-1,0 0-15,0 0 16,0 0-16,0-22 0,0 22 0,0 0 16,0-21-16,0 20 0,0 1 15,21-21-15,-21 21 0,21 0 0,-21-1 16,21 1-16,0 0 0,1 21 15,-1 0-15,0 0 16,0 0-16,0 21 0,0 0 16,-21 1-16,22-1 0,-22 21 15,21-21-15,-21 0 0,21 1 16,-21-1-16,0 0 0,0 0 0,0 0 16,0 0-16,0 1 0,0-1 15,0 0-15,0-42 47,0 0-31,0-1-16,0 1 0,21 0 0,-21 0 15,21-21-15,0 20 0,1 1 0,-1-21 16,0 21-16,0 0 0,0-1 16,0 1-16,1 0 0,-1 21 0,0 0 15,0 0-15,0 0 0,-21 21 16,0 0-16,0 22 15,0-22-15,0 0 0,0 0 0,0 22 16,-21-22-16,0 21 0,0-21 0,21 0 16,-21 1-16,-1-1 0,22 0 0,-21 0 15,21 0-15,0 0 16,0 1-16,21-22 31</inkml:trace>
  <inkml:trace contextRef="#ctx0" brushRef="#br1" timeOffset="74336.64">27707 15134 0,'-21'-21'16,"0"0"-16,0 21 0,-1 0 15,1 0-15,-21 0 0,21 0 16,0 0-16,-1 0 0,1 0 0,0 0 16,0 21-16,21 0 15,0 0 1,21-21 0,0 0-16,0 0 0,1 0 0,-1 0 15,0 0-15,0 0 0,0 22 16,-21-1-16,0 0 15,0 0-15,0 0 0,-21 0 16,21 1-16,-21-1 0,0-21 16,0 21-16,-1 0 0,1-21 15,0 21-15,0-21 0,21 21 16,-21-21-16,21 22 16,21-22 15,0 0-31,0 0 15,0 0-15,-21-22 0,0 44 47,0-1-47,0 0 0,0 0 16,0 0-16,0 0 0,0 1 16,-21-1-16,21 0 15,0 0-15,0 0 16,0 0-1,21-21-15,1 0 16,-1 0 0,0 0-16,0 0 0,0 0 0,0 0 15,1 0-15,-1 0 0,0 0 16</inkml:trace>
  <inkml:trace contextRef="#ctx0" brushRef="#br1" timeOffset="74580">27390 15769 0,'0'0'0,"0"21"0,21-21 47,0 0-47,0 0 0,21 0 16,-20 0-16,-1 0 0,21 0 0,-21-21 15,22 21-15,-22 0 0,0 0 0,21 0 16,-21 0-16,1 0 0,-1 0 0</inkml:trace>
  <inkml:trace contextRef="#ctx0" brushRef="#br1" timeOffset="74775.89">27432 15854 0,'0'0'0,"-21"0"0,0 21 0,-1-21 0,22 21 16,22-21 15,-1 0-31,0 0 0,0 0 16,0 0-16,22 0 0,-22 0 0,0 0 16,0 0-16,0 0 0,0 0 0,1 0 15,-1 0 1</inkml:trace>
  <inkml:trace contextRef="#ctx0" brushRef="#br1" timeOffset="74952.67">27368 16002 0,'0'0'0,"-21"21"15,42-21 1,1 0-1,-1 0-15,0 0 0,0 0 0,0 0 16,0 0-16,22 0 0,-22-21 0,0 21 16,0 0-16,0-21 0,1 21 15</inkml:trace>
  <inkml:trace contextRef="#ctx0" brushRef="#br1" timeOffset="75499.87">27495 16256 0,'0'0'0,"0"21"0,22-21 16,-1 21-1,0-21-15,0 0 0,0 0 16,0 0-16,1 0 0,-1 0 15,-21 22 1,-21-22 0,-1 0-16,1 21 0,0-21 15,0 0-15,-21 21 0,20-21 0,1 0 16,0 21-16,0-21 0,0 21 0,0 0 16,21 1-16,0-1 15,0 0 1,0 0-16,21-21 15,-21 21-15,21-21 0,0 0 0,0 21 16,0-21-16,1 0 16,-1 22-16,0-1 0,0-21 0,0 0 15,0 21-15,1-21 16,-22 21-16,0 0 16,-22 0-1,22 1-15,-21-22 0,0 0 16,21 21-16,-21-21 0,0 0 0,21 21 15,-21-21-15,-1 21 0,1-21 16,0 21-16,0-21 16,0 21-16,0-21 15,21-21 32</inkml:trace>
  <inkml:trace contextRef="#ctx0" brushRef="#br2" timeOffset="101112.44">15917 8446 0,'-21'-22'16,"21"1"0,-21 21-1,21-21 1,-21 21 15,0 0-15,21 21-1,0 0-15,0 1 16,0-1-16,0 0 0,0 0 0,0 0 16,0 22-16,0-22 0,0 0 0,0 0 15,0 0-15,-22 0 0,22 1 16,0 20-16,-21-21 0,21 0 0,0 0 16,0 1-16,0-1 15,0 0-15,-21-21 0,21 21 16,0-42 31,0 0-47,0 0 0,0-1 15,0 1-15,0 0 0,0 0 16,0 0-16,21 0 0,-21-1 0,0-20 16,0 21-16,0 0 0,21 0 15,-21-1-15,22 1 0,-22 0 0,21 0 0,-21 0 16,21 0-16,-21-1 15,21 22-15,-21-21 0,21 0 0,0 21 16,1 0-16,-1 0 16,0 0-16,0 0 15,0 21-15,-21 0 0,21 1 16,1-1-16,-22 0 0,21 0 0,-21 0 16,0 0-16,21 1 0,-21-1 0,0 21 15,0-21-15,0 0 0,0 1 0,0-1 16,0 0-16,0 0 0,0 0 15,0 0-15,0 1 0,0-1 32,0-42-1,0-1-31,0 1 0,0 0 16,0 0-16,0 0 0,0 0 0,0-1 15,0 1-15,0 0 0,21 0 0,-21 0 16,21 0-16,0-22 0,-21 22 15,22 21-15,-1-21 0,0 0 0,0 0 16,21 21-16,-20 0 0,-1-22 0,0 22 16,0 0-16,0 0 0,0 0 0,1 0 15,-1 22-15,0-1 0,0 0 16,0 0-16,-21 0 0,0 0 16,0 1-16,0-1 0,0 0 0,0 0 15,0 0-15,0 0 0,0 1 0,0-1 16,0 0-16,0 0 15,-21 0-15,0 0 0,0-21 16,21 22-16,-21-22 16,21-22 31,21 22-47,0-21 0</inkml:trace>
  <inkml:trace contextRef="#ctx0" brushRef="#br2" timeOffset="101719.66">17060 8530 0,'0'0'15,"0"-21"-15,-21 21 0,21-21 16,-21 21-16,0 0 0,0 0 16,-1 0-16,1 0 15,0 0-15,0 21 0,0-21 0,0 21 16,-1 0-16,1 1 0,0-1 0,0 0 16,0 0-16,0 0 0,-1 22 15,1-22-15,0 21 0,0-21 0,21 0 16,0 22-16,0-22 0,0 0 0,0 0 15,0 0-15,0 1 0,21-22 16,0 0-16,0 0 16,1 0-16,-1 0 0,0 0 0,0 0 15,0-22-15,0 1 0,1 21 0,-1-21 16,0 0-16,0 0 0,0-22 0,0 22 16,1 0-16,-1 0 0,0 0 15,-21-22-15,0 22 0,21 0 16,0 0-16,-21 0 0,0 0 0,0-1 15,0 1-15,21 21 0,-21 21 47,-21 1-47,0-22 0,21 21 0,0 0 16,0 21-16,-21-21 0,21 1 0,-21-1 16,21 21-16,0-21 0,0 0 0,0 1 15,0-1-15,0 0 0,0 0 16,0 0-16,0 0 0,21 1 15,0-1-15,0-21 0,0 0 16,1 0-16,-1 0 0,0 0 0,0 0 16,0 0-16,0 0 0,1 0 0,-1 0 15,-21-21-15,21 21 0,0-22 16,0 1-16,0 0 0</inkml:trace>
  <inkml:trace contextRef="#ctx0" brushRef="#br2" timeOffset="102085.45">17420 8573 0,'0'0'15,"0"21"-15,0 0 16,-21 0-16,21 0 0,0 0 16,0 1-16,-21-1 0,21 0 15,0 0-15,-21 0 0,21 0 0,0 1 16,0-1-16,-22 0 15,22 0-15,0 0 0,-21-21 16,21 21-16,0-42 31</inkml:trace>
  <inkml:trace contextRef="#ctx0" brushRef="#br2" timeOffset="102427.76">17357 8361 0,'-43'0'16,"43"21"-16,21-21 31,1 0-31,-1 0 0,0 0 15,0 0-15,0 0 0,0 0 16,-21-21-16,0 0 16,0 0-16,-21-1 15,0 1-15,0 21 16,0 0-16,0 0 0,21-21 0,-43 21 16,1 0-16,21 0 15,0 21-15,-1 0 0,1 1 16,21-1-16,0 0 0,0 0 15,0 0-15,0 0 0,21 1 16,1-1-16,20-21 0,-21 21 0</inkml:trace>
  <inkml:trace contextRef="#ctx0" brushRef="#br2" timeOffset="102965.81">17674 8573 0,'-21'21'16,"21"0"-16,0 0 16,-21 0-16,21 0 0,0 1 15,0-1-15,0 0 0,0 0 0,0 0 16,0 0-16,0 1 15,0-1-15,0 0 0,0 0 16,0 0-16,0 0 16,-21-21-16,21-21 31,0 0-15,0 0-16,0 0 0,0 0 15,0-1-15,0 1 0,0 0 0,0 0 16,0-21-16,0 20 0,0 1 0,21 0 15,0 0-15,0 0 0,0 0 16,0 21-16,1-22 0,-1 22 0,0-21 16,0 21-16,0 0 0,0 0 15,22 0-15,-22 21 0,0 1 16,-21-1-16,0 0 16,0 0-16,0 0 0,0 0 0,0 1 15,0-1-15,0 0 0,-21 21 0,21-21 16,-21 1-16,0-1 0,21 0 0,-22 0 15,22 0-15,0 0 0,-21 1 0,0-1 16,21 0 0,0-42 15</inkml:trace>
  <inkml:trace contextRef="#ctx0" brushRef="#br2" timeOffset="103881.31">18859 8319 0,'0'-22'16,"-21"22"15,0 0-31,0 0 0,0 0 16,0 0-16,-1 0 0,1 22 0,0-22 16,-21 21-16,21-21 0,-1 21 0,1-21 15,0 21-15,0-21 0,0 21 16,0-21-16,21 21 0,-22 1 15,22-1-15,0 0 16,22-21-16,-1 21 16,0-21-16,0 0 15,0 21-15,0-21 0,1 0 0,-1 21 16,0-21-16,-21 22 16,21-22-16,-21 21 0,0 0 15,0 0-15,0 0 16,0 0-16,0 1 15,-21-22-15,0 21 0,0 0 0,-1-21 16,1 21-16,-21 0 0,21-21 0,-22 21 16,22-21-16,-21 22 0,21-22 15,0 0-15,-1 0 0,1 0 0,21-22 32,21 22-17,1-21 1,-1 21-16,0 0 0,0-21 0,0 21 15,0 0-15,1 0 0,-1 0 16,-21 21-16,0 0 16,0 1-16,0-1 15,0 0-15,0 0 0,-21 0 0,21 0 16,-22 22-16,1-22 0,0 21 0,0-21 16,21 22-16,-21-22 0,0 0 0,-1 21 15,22-20-15,-21-1 0,21 0 16,0 0-16,0 0 0,0 0 0,0 1 15,0-1-15,21-21 0,1 0 16,-1 21-16,0-21 0,0 0 0,0 0 16,0 0-16,1 0 15,-1 0-15,0 0 0</inkml:trace>
  <inkml:trace contextRef="#ctx0" brushRef="#br2" timeOffset="105268.11">18309 16066 0,'0'0'0,"0"-22"47,0 1-32,21 21-15,0-21 0,1 21 0,-1-21 16,0 21-16,0-21 0,0 21 15,0-21-15,1 21 0,-1 0 0,0-22 16,0 22-16,0 0 0,0 0 16,-21 22 15,0-1-31,-21 0 0,0 0 16,0 0-16,-21 0 0,20 1 15,-20 20-15,21-21 0,-21 0 0,-1 0 16,22 1-16,0 20 0,-21-21 0,20 0 15,1 0-15,21 1 16,-21-1-16,21 0 0,0 0 16,0 0-16,21 0 15,0-21-15,1 0 16,-1 0-16,-21 22 0,21-22 16,0 0-1,-21 21 1,0 0-1,0 0 1,0 0-16,0 0 16,-21-21-16,0 22 15,21-1-15,0 0 0,-21 0 16,21 0-16,0 0 16,0 1-16,0 20 15,0-21-15,0 0 0,0 0 0,0 1 16,0-1-16,0 0 0,0 0 15,0 0-15,0 0 0,0 1 16,-22-22 0,1 0-16,0 0 15,0 0 1,0 0-16,0 0 16,-1 0-16,1 0 0,0 0 15,0 0-15,0-22 16,0 22-16,-1-21 0</inkml:trace>
  <inkml:trace contextRef="#ctx0" brushRef="#br2" timeOffset="110388.29">1291 12785 0,'-21'0'110,"0"0"-95,0 0-15,-1 0 0,1 0 16,0 0-16,0 0 0,0 0 16,0 0-16,-22 0 0,22 0 0,0 0 15,-21 21-15,20-21 0,1 0 16,-21 0-16,21 0 0,-22 0 0,22 0 15,0 0-15,-21 0 0,-1 0 16,22 0-16,-21 0 0,0 0 0,20-21 16,-20 21-16,21 0 15,-21 0-15,20 0 0,1 0 0,0-21 16,0 21-16,0 0 16,0 0-1,42 0 32,0 0-47,0 0 16,0 0-16,22 0 0,-22 0 0,21 0 15,-21 0-15,22 0 16,-1 0-16,0 0 0,22 0 0,-22 0 16,0 0-16,1 0 0,20 0 15,-20 0-15,-1 0 0,0 0 0,1 0 16,-1 0-16,0 0 0,1 0 15,-1 0-15,0 0 0,1 0 0,-22 0 16,0 0-16,21 0 0,-21 0 16,1 0-16,-1 0 0,0 0 0,0 0 15,0 0 1,-21-22 0,0 1-1,-21 0 1,0 21-16,0 0 0,0-21 15,-1 0-15,-20 21 0,21-21 0,0 21 16,-22-22-16,1 22 0,21-21 16,-21 21-16,20 0 0,-20-21 15,21 21-15,-21 0 0,20-21 0,1 21 16,0 0-16,0 0 0,0 0 16,0 0-1,42 0 32,0 0-47,0 0 0,0 21 0,0-21 16,1 0-16,-1 0 15,0 21-15,0-21 0,21 0 0,-20 21 16,20-21-16,-21 0 0,21 0 16,-20 22-16,20-22 0,-21 0 0,0 0 15,22 21-15,-22-21 0,0 0 16,0 0-16,0 0 0,0 0 0,1 21 15,-1-21 1,-21 21-16,0 0 16,0 0-16,0 1 15,-21-1-15,-1-21 0,22 21 16,-21 0-16,-21 0 0,21 0 16,0 1-16,-1 20 0,-20-21 15,21 0-15,-21 0 0,20 22 16,1-22-16,-21 0 0,21 0 0,0 0 15,-1 1-15,1-1 0,0-21 16,21 21-16,0 0 0,-21-21 0,0 21 16,21-42 31,21 0-32,0 0-15,0 0 0,22-1 16,-22 1-16,21 0 0,-21-21 15,22 21-15,-1-22 0,-21 1 0,21 21 16,-20-22-16,-1 1 0,0 0 16,0 21-16,0-1 0,-21 1 0,21 0 15,-21 42 32,0 0-47,0 1 16,-21-22-16,21 21 15,-21 0-15,21 0 16,0 0-16,-21-21 16,21 21-16,-21-21 0,0 0 15,-1 22-15,22-1 16,-21-21-16,0 21 16,42-21 15</inkml:trace>
  <inkml:trace contextRef="#ctx0" brushRef="#br2" timeOffset="114253.77">9440 14097 0,'-21'0'15,"0"0"1,0 0 46,0 0-46,-1 0-16,1 0 16,0 0-16,0 0 0,0 0 0,0 0 15,-1 0-15,1 0 0,0 0 16,0 0-16,0 0 16,0 0-16,-1 0 0,1 0 0,0 0 31,42 0 47,0 0-78,1 0 0,-1 0 16,0 0-16,0 0 0,21 0 0,-20 0 15,-1 0-15,21 0 0,0 0 16,1 0-16,-22 0 0,21 0 0,1 0 15,-1 0-15,0 0 0,1 0 0,-1 0 16,21 0-16,-20-21 0,-1 21 16,0 0-16,22 0 0,-22 0 15,1 0-15,20 0 0,-21 0 0,1 0 16,-1 0-16,0-21 0,1 21 0,-22 0 16,21 0-16,-21 0 0,22 0 0,-22 0 15,21 0-15,-21 0 0,1 0 16,-1 0-16,0 0 0,0 0 0,0 0 15,0 0-15,1 0 16,-1 0 0,0 0-1,-42 0 32,0 0-47,-1 0 16,1 0-16,0 0 0,0 0 0,0 0 15,-22 21-15,1-21 0,21 0 0,-21 0 16,-22 0-16,22 0 0,-1 0 16,-20 0-16,-1 0 0,1 0 0,-1 21 15,-20-21-15,20 0 0,1 0 0,-1 0 16,22 0-16,-22 0 0,22 0 0,0 0 16,-1 0-16,1 0 0,21 0 15,-21 0-15,20 0 0,1 0 16,0 0-16,0 0 15,42 0 48,0 0-63,0 0 16,1 0-16,-1 0 0,21 0 0,0 0 15,1 0-15,-1 0 0,0 0 0,22 0 16,-22 0-16,22 0 0,-1 0 0,1-21 15,-1 21-15,1 0 16,-1 0-16,1 0 0,-22-21 0,22 21 16,-22 0-16,0 0 0,1 0 0,-1 0 0,-21 0 15,0 0-15,22 0 16,-22 0-16,0 0 0,0 0 16,0 0-16,0 0 15,-42 0 48,0 0-63,0 0 0,0 21 15,-22-21-15,1 0 16,0 0-16,-1 0 0,1 0 0,0 0 16,-22 21-16,1-21 0,-1 0 0,1 0 0,-1 0 15,1 0-15,-1 0 0,22 0 16,-22 0-16,22 0 0,-21 0 15,20 0-15,1 0 0,21 0 0,-22 0 16,22 0-16,0 0 0,0 0 0,0 0 16,0 0-16,21 21 78,21-21-63,21 0-15,-21 0 0,22 0 16,-1 0-16,21 0 0,-20 0 0,20 0 16,22 0-16,-22 0 0,22 0 15,0 0-15,-1 0 0,-20 0 0,21 0 16,-22 0-16,1 0 0,-22 0 0,21 0 16,-20 0-16,-1 0 0,-21 0 15,22-21-15,-22 21 0,0 0 0,0 0 16,0 0-16,-42 0 62,0 0-62,0 0 0,-22 0 0,22 21 16,-21-21-16,21 0 0,-43 0 0,22 0 16,-22 0-16,1 0 0,-1 0 0,-20 21 15,-1-21-15,-21 0 0,22 0 16,-22 22-16,21-22 0,-21 0 0,22 0 15,-1 21-15,0-21 0,22 0 0,-22 0 16,22 0-16,-1 0 0,22 0 16,-22 0-16,22 0 0,0 0 0,20 0 15,1 0-15,0 0 0,42 0 47,0 0-47,1 0 16,20 0-16,0 0 0,1 0 0,-1 0 15,0 0-15,1 0 0,20 0 0,1 0 16,-22 0-16,21 0 0,1 0 16,-1 0-16,1 0 0,21 0 0,-22 0 15,1 0-15,-1 0 0,22 0 0,-22 0 16,1 0-16,-22 0 0,22 0 0,-22 0 16,0 0-16,1 0 0,-1 0 15,-21 0-15,21 0 0,-20 0 16,-1 0-16,-42 0 78,-1 0-62,1 0-16,-42 0 15,20 0-15</inkml:trace>
  <inkml:trace contextRef="#ctx0" brushRef="#br2" timeOffset="116987.52">4127 14796 0,'-21'0'15,"0"0"-15,0 0 0,0 0 16,0 0-16,-1 0 15,1-22-15,0 22 0,0 0 16,0 0-16,0 0 16,21-21-16,-22 21 0,1 0 15,42 0 32,22 0-31,-22 0-16,0 0 0,21 0 15,1 0-15,-1 0 0,0 0 0,22 0 16,-22 0-16,22 0 0,20 0 16,-20 0-16,-1 0 0,22 0 15,-21 0-15,-1 0 0,22 0 0,-22 0 16,1 0-16,-1 0 0,-20 0 16,20 0-16,-21 0 0,22 0 0,-22 0 15,22 0-15,-22 0 0,0 0 0,1 0 16,-1 0-16,-21 0 0,22 0 15,-22 0-15,0 0 0,0 21 16,-42-21 15,0 0-31,0 0 16,-1 0-16,-20 0 0,21 0 16,-21 0-16,20 0 0,-20 0 15,0 0-15,-1 0 0,1 0 0,0 0 16,-1 0-16,-20 0 0,21 0 15,-22-21-15,1 21 0,-1 0 0,1 0 16,-1 0-16,1 0 0,-1 0 0,1-21 16,-1 21-16,22 0 0,-22 0 15,22 0-15,0 0 0,-1 0 0,22 0 16,-21 0-16,21-21 0,-1 21 16,1 0-16,0 0 15,42 0 16,-21 21-15,21-21-16,22 21 0,-22-21 0,21 0 16,1 0-16,20 0 0,-21 21 15,22-21-15,21 0 0,-22 0 0,1 0 16,20 0-16,-20 0 0,20 0 16,-20 0-16,-1 0 0,1 0 0,-1 0 15,1 0-15,-1 0 0,1 0 0,-22 0 16,22 0-16,-22 0 0,22 0 15,-22 0-15,-21 0 0,21 0 16,-20 0-16,-1 0 0,-42 0 47,-1 0-47,1 0 0,-21 0 0,0 0 16,-1 0-16,1 0 0,0 0 15,-22 0-15,22 0 0,-1 0 0,-20 0 16,21 0-16,-22 0 0,1 0 0,-1 0 15,-21 0-15,22 0 0,-22 0 16,22 0-16,-22 0 0,22 0 0,-1 0 16,1 0-16,20 0 0,1 0 15,0 0-15,20 0 0,1 0 0,0 0 16,0 0-16,42 0 31,0 0-31,22 0 16,-22 22-16,21-1 0,22-21 0,-22 0 15,0 21-15,22-21 0,-22 0 16,22 0-16,-22 21 0,21-21 0,1 0 16,-1 0-16,-20 0 0,20 0 15,1 0-15,-22 0 0,22 0 0,-1 0 16,1 0-16,-1 21 0,1-21 0,-22 0 16,21 0-16,1 0 0,-1 0 15,-20 0-15,-1 0 0,0 0 16,1 0-16,-22 0 0,0 0 0,0 0 15,0 21-15,-42-21 16,-21 0 0,21 0-16,-22 0 0,-20 0 0,21 0 15,-22 0-15,1 22 0,-1-22 0,-21 0 16,22 0-16,-1 0 0,1 0 16,-22 0-16,22 0 0,-22 0 0,0 0 15,22-22-15,-22 22 0,1 0 0,-1-21 16,21 21-16,1 0 0,-1-21 15,1 21-15,21-21 0,-1 21 0,22 0 16,0 0-16,0 0 16,0 0-16,21-21 15,21 21 1,0 0-16,21 0 0,1 0 16,-1-21-16,0 21 0,22 0 0,-1 0 15,1 0-15,-1 0 0,1 0 0,20 0 16,-20 0-16,-1 0 0,1 0 15,-1 0-15,1 0 0,-1 0 0,-20 0 16,20 0-16,1 0 0,-1 0 16,-20 0-16,-1 0 0,21 0 0,-20 0 15,-1 0-15,-21 0 0,22 0 0,-22 0 16,0 0-16,0 0 0,0 0 16,-42 0 15,0 0-31,-21 0 0,-1 0 15,1 0-15,0 0 0,-22 0 16,1 0-16,-1 0 0,1 0 0,-1 0 16,1 0-16,-1 0 0,1 0 15,-22 0-15,21 0 0,1 0 0,-22 0 16,22 0-16,20 0 0,1 0 0,0 0 16,21 0-16,-1 0 0,1-22 15,42 22-15,1 0 16,-1 0-16,42-21 0,-20 21 15,20 0-15,22 0 0,-22 0 16,1 0-16,20-21 0,-20 21 0,21 0 16,-1 0-16,1 0 0,-22 0 0,22 0 15,-21 0-15,-1 0 0,-21 0 16,1 0-16,-22 0 0,0 0 0,0 0 16,-42 0-1,0 0 1,0 0-16,0 0 0,-22 0 0,22 0 15,-21 0-15,-1 0 0,22 0 16,-21 0-16,0 0 0,-1 0 16,1 0-16,0 0 0,-1 0 0,1 0 15,0 0-15,20 0 0,-20 0 16,21 0-16,0 0 0,42 0 31,0 0-15,0 0-16,22 0 0,-1 0 0,-21-21 15,21 21-15,22 0 0,-22 0 0,-21 0 16,22 0-16,-1-21 0,0 21 16,-20 0-16,-1 0 0,0 0 0,0 0 15,0 0-15,0 0 0</inkml:trace>
  <inkml:trace contextRef="#ctx0" brushRef="#br2" timeOffset="122500.6">13039 13377 0,'0'-21'32,"-22"0"-1,22 0-16,0 0 1,0 0 15,0-1 157,0 1-157,0 0 0,0 0 188,-21 21-141,0 0-62,21 21-16,0 0 0,0 0 15,0 1-15,-21-1 0,21 0 16,0 0-16,-21 21 0,21-20 0,0-1 16,0 0-16,0 21 0,0-21 15,0 1-15,0 20 0,0-21 0,0 0 16,0 0-16,0 1 0,0-1 0,0 0 16,0 0-16,0 0 15,0 0 1,0-42 62,0 0-62,0 0-16,21 0 15,0 0-15</inkml:trace>
  <inkml:trace contextRef="#ctx0" brushRef="#br2" timeOffset="123448.26">13483 13356 0,'0'-21'0,"0"0"15,0 0 1,-21 21 31,0 0-31,21 21-16,-21 0 0,21 0 15,-22 0-15,1 1 0,0-1 16,21 0-16,0 0 0,-21 21 15,21-20-15,-21-1 0,21 0 0,0 0 16,-21 0-16,21 0 16,0 1-16,0-1 0,0 0 15,0 0-15,21 0 0,0-21 16,0 0-16,-21 21 0,21-21 0,0 0 16,1 0-16,-1 0 15,0 0-15,0 0 0,0 0 0,0 0 16,1 0-16,-1-21 0,0 0 15,0 0-15,0 21 0,0-21 0,1 0 16,-22-1-16,21 1 0,0 0 0,-21-21 16,0 21-16,0-1 0,21 1 15,-21 0-15,0 0 0,0 0 0,0 0 16,0-1-16,0 1 0,0 0 16,0 0-16,0 0 0,-21 21 15,0-21-15,0 21 16,-1 0-16,1 0 0,0 0 15,0 0-15,0 0 0,0 0 0,-1 0 16,1 21-16,0 0 0,0-21 0,0 21 16,0-21-16,-1 21 0,1 0 0,0 1 15,0-1-15,21 0 16,-21 0-16,21 0 0,0 0 0,0 1 16,0-1-16,0 0 0,0 0 0,0 0 15,0 0-15,0 1 16,21-1-16,0 0 15,0 0-15,0-21 0,-21 21 16,22-21-16,-1 0 0,0 21 16,0-21-16,0 0 0,0 0 15,1 0-15,-1 0 0,0 0 16,0 0-16,0 0 16,-21-21-16,21 0 15,-21 0-15,0 0 16,0 0-16,0-1 0,0 1 0,0 0 15,0 0-15,0 0 0,0 0 16,0-1-16,0-20 0,0 21 16,-21 0-16,21 0 0,-21 21 15,21-22-15,-21 22 16,21-21-16,-21 21 0,0 0 31,-1 0-31,1 0 16,21 21-16,-21-21 15,0 0-15,21 22 0,-21-22 16,21 21 0</inkml:trace>
  <inkml:trace contextRef="#ctx0" brushRef="#br2" timeOffset="125971.73">11239 14817 0,'0'0'0,"22"-21"0,-1 21 0,0-22 16,0 1-16,0 0 15,0 0-15,-21 0 0,0 0 16,0-1-16,0-20 0,0 21 0,0 0 16,0 0-16,-21-1 0,21 1 15,-21-21-15,0 21 0,0 21 16,0-21-16,-1 21 0,-20 0 0,21 0 15,0 0-15,-22 0 0,22 21 0,-21-21 16,21 21-16,-22 0 0,22 21 0,0-20 16,0-1-16,0 21 0,0-21 15,-1 22-15,22-22 0,-21 21 0,21-21 16,0 0-16,0 1 0,0-1 0,0 0 16,21 0-16,1-21 0,-1 0 15,0 0-15,21 0 16,-21 0-16,1 0 0,20 0 15,-21-21-15,21 21 0,-20-21 0,20 0 16,-21-1-16,0 22 0,22-21 0,-22 0 16,0 0-16,0 0 0,0 0 15,0-1-15,-21 1 0,22 0 0,-22 0 16,21 21-16,-21-21 0,0 42 47,0 0-47,0 0 0,0 0 0,0 1 15,0-1-15,0 0 0,0 0 0,0 0 16,0 0-16,0 1 0,0-1 16,21 0-16,0-21 15,-21 21-15,21-21 0,0 0 0,1 21 16,-1-21-16,0 0 0,0 0 0,0 0 16,0 0-16,1 0 0,20 0 15,-21-21-15,0 21 0,22-21 0,-22 0 16,21 21-16,-21-21 0,0-1 0,1 1 15,-1 0-15,0 0 0,-21 0 0,0 0 16,0-1-16,0 1 0,0 0 16,0 0-16,0 0 0,-21 0 0,0-1 15,-1 1-15,1 21 0,0 0 0,0 0 16,0 0-16,0 0 0,-1 0 16,-20 21-16,21 1 15,0-1-15,21 0 0,-21 0 0,-1 0 16,1 0-16,21 22 0,0-22 0,0 0 15,0 0-15,0 0 0,0 1 16,0-1-16,21-21 16,1 0-16,-1 0 15,0 0-15,0 0 0,0 0 0,0-21 16,22-1-16,-22 22 0,21-21 16,-21 0-16,1 0 0,20 0 0,-21 0 15,0-22-15,0 22 0,-21-21 16,22 21-16,-1-22 0,-21 22 0,21-21 15,-21-1-15,0 22 0,0-21 16,21 21-16,-21 0 0,0-22 0,21 22 16,-21 0-16,0 0 15,0 42 1,0 0-16,0 0 16,0 22-16,0-22 0,0 21 0,0 0 15,-21 1-15,21-22 0,0 21 0,-21 1 16,21-22-16,0 21 0,0 0 15,0-20-15,0-1 0,0 0 0,0 21 16,21-42-16,0 21 0,-21 1 0,21-1 16,1-21-16,-1 0 0,0 21 0,21-21 15,-21 0-15,1 0 16,20 0-16,-21 0 0,0 0 0,0-21 16,22 0-16,-22 21 0,0-22 0,0 1 15,0 21-15,-21-21 0,0 0 0,22 0 16,-22 0-16,0-1 0,0 1 15,0 0-15,0 0 0,0 0 0,0 0 16,0-1-16,-22 22 0,1 0 0,0 0 16,0 0-16,0 0 0,0 0 15,-1 22-15,1-1 16,0 0-16,0 0 0,0 0 16,0 22-16,21-22 0,-22 0 0,22 0 15,-21 0-15,21 0 0,0 1 0,0-1 16,0 0-16,21-21 15,1 21-15,-1-21 16,0 0-16,0 0 0,0 0 0,0 0 16,22 0-16,-22-21 0,0 21 0,0-21 15,0 0-15,1-1 0,-1 1 16,0 0-16,-21 0 0,21 0 0,0 0 16,0-22-16,-21 1 0,0 21 0,22-22 15,-22 1-15,21 0 0,-21-1 16,0 1-16,0 0 0,0 21 0,0-22 15,0 22-15,0 0 0,0 0 16,0 0-16,0-1 0,0 44 31,0-1-31,0 0 16,0 21-16,0-21 0,-21 22 0,-1-1 16,22 0-16,-21 1 0,21-1 0,0 0 15,-21-20-15,21 20 0,0 0 0,-21 1 16,21-22-16,0 0 0,0 21 15,0-21-15,0 1 0,0-1 0,0 0 16,21-21-16,0 0 16,-21 21-16,21-21 0,1 0 0,-1 0 15,0 0-15,0 0 16,0-21-16,0 21 0,1-21 0,-1 0 16,0 21-16,-21-22 0,21 1 0,0 0 15,0 0-15,1 0 0,-22 0 0,0-1 16,21 1-16,-21 0 0,21 0 15,-21 42 17,0 0-32,0 0 15,0 1-15,0-1 0,0 0 16,-21 0-16,21 0 0,0 0 16,0 1-16,0-1 0,0 0 15,0 0-15,21-21 0,0 0 16,0 0-16,0 0 0,1 0 15,-1 0-15,0 0 0,0 0 16,0 0-16,0-21 0,1 21 0,-22-21 16,21 21-16,0-21 0,0-1 0,0 1 15,0 0-15,1-21 0,-1 21 16,-21-1-16,21 1 16,-21 42 15,0 1-16,0-1-15,-21 0 16,21 0-16,-21 0 0,-1 0 16,22 1-16,0-1 15,-21-21-15,21-21 63,21-1-63,1 1 15,-1 0-15,-21 0 0,21 0 16,0-22-16,0 22 0,0 0 16,1 0-16,-1 21 0,0-21 0,0 21 15,0 0-15,0 0 0,1 0 16,-1 21-16,-21 0 16,0 0-16,0 0 0,0 1 15,0-1-15,0 0 0,0 0 0,0 0 16,-21 0-16,-1 1 15,22-1-15,0 0 16,-21-21-16,0 0 16,21 21-16,0-42 31,21 21-31</inkml:trace>
  <inkml:trace contextRef="#ctx0" brushRef="#br2" timeOffset="126648.08">13970 14647 0,'0'-21'0,"0"42"0,0-63 0,0 21 16,0 0-16,-21 0 15,0 21 1,-1 0-16,1 0 0,0 0 15,0 21-15,0-21 0,0 21 16,-1 0-16,1 0 0,21 0 16,-21 1-16,0-22 0,0 21 0,21 0 15,0 0-15,0 0 0,0 0 16,0 1-16,0-1 0,21-21 31,0 0-31,0 0 0,0 0 16,1 0-16,-1 0 0,0-21 15,0-1-15,0 22 0,-21-21 16,0 0-16,21 0 0,1 0 16,-22 0-16,0-1 15,0 1-15,21 21 0,-21 21 47,0 1-31,-21-1-16,-1 0 0,22 0 15,0 0-15,0 0 0,-21 1 0,21 20 16,-21-21-16,21 0 0,-21 22 0,21-22 16,0 21-16,0-21 0,-21 22 0,21-1 15,0 0-15,-21-21 0,21 22 16,0-1-16,0 0 0,0-20 16,0 20-16,0 0 0,0-21 0,0 22 15,0-22-15,0 0 0,0 21 0,0-20 16,-22-1-16,22 0 0,0 0 15,-21 0-15,0 0 0,0-21 16,0 0 0,21 22-16,-21-22 0,-1 0 15,1 0-15,0 0 0,0 0 16,21-22-16,-21 22 0,21-21 16,-21 21-16,-1-21 0,22 0 0,0 0 15,-21 21-15,21-21 16,-21-1-16,21 1 0</inkml:trace>
  <inkml:trace contextRef="#ctx0" brushRef="#br2" timeOffset="127068.39">13144 14245 0,'0'0'0,"-21"0"15,42 0 32,1 0-31,-1 0-16,-21-21 16,-21 21 30,-1 0-46,1 0 0,21 21 16,-21 0-16,21 1 0,0-1 16,0 0-16,0 0 0</inkml:trace>
  <inkml:trace contextRef="#ctx0" brushRef="#br2" timeOffset="133792.44">1228 15007 0,'-22'0'16,"1"0"31,0 0-32,0 0-15,0 0 16,0 21-16,-1-21 0,1 0 16,0 22-16,0-22 0,0 21 0,0-21 15,-1 0-15,1 21 0,0-21 16,0 0-16,-21 0 0,20 21 0,1-21 15,0 0-15,0 0 0,0 0 16,0 0-16,-1 0 0,1 0 0,0 0 16,0 0-16,0 0 15,0 0-15,-1 0 0,1 0 0,42 0 78,1 0-78,-1 0 0,0 0 0,21 0 16,-21 0-16,22 0 0,-1 0 16,0 0-16,1 0 0,-1 0 0,0-21 15,22 21-15,-22 0 0,22-21 16,-1 21-16,-20 0 0,20 0 0,1 0 16,-1 0-16,-21 0 15,22 0-15,-22-21 0,1 21 0,-1 0 16,0 0-16,1 0 0,-22 0 15,21 0-15,-21-22 0,0 22 0,1 0 16,-1 0-16,-21-21 31,0 0-15,-21 21 0,-1-21-16,1 21 0,0-21 15,0 21-15,0-21 0,0 21 16,-22-22-16,22 1 0,-21 21 0,-1-21 15,22 0-15,-21 21 16,0-21-16,-1 0 0,1 21 0,0-22 16,20 22-16,1 0 0,-21-21 15,21 21-15,0 0 16,42 0 15,0 0-15,0 0-16,0 0 0,0 21 0,1 1 15,-1-22-15,0 0 16,21 0-16,-21 21 0,22-21 0,-22 0 0,21 0 16,1 21-16,-22-21 15,21 0-15,-21 0 0,22 21 0,-22-21 16,0 0-16,21 0 0,-21 21 16,1-21-16,-1 0 0,0 0 0,0 21 15,0-21-15,0 22 16,1-22-16,-22 21 15,0 0-15,0 0 16,0 0 0,-22-21-16,1 21 0,21 1 0,-21-22 15,0 21-15,0 0 16,0 0-16,-22 0 0,22 0 0,0 22 16,-21-22-16,20 0 0,-20 21 15,0-20-15,21-1 0,-22 0 0,1 0 16,21 0-16,-22 0 0,22 1 15,0-22-15,0 21 0,21 0 16,-21-21-16,42 0 63,0-21-63,0 21 15,0-21-15,1-1 16,-1 22-16,0-21 0,0 0 0,0 0 15,0 21-15,22-21 0,-22 0 16,21-22-16,-21 22 0,1 0 0,20 0 16,-21 0-16,0-1 0,22 1 15,-22 0-15,-21 0 0,21 21 0,-21-21 16,21 21-16,-21-21 16,-21 21 15,0-22-16,21 1-15,-21 21 16,-1 0-16,1 0 16,0-21-16,0 21 0,0-21 0,0 21 15,-1-21-15,1 21 0,-21-21 16,21 21-16,0-22 0,-22 22 0,22 0 16,-21-21-16,21 21 0,-1 0 15,-20-21-15,21 0 0,0 21 0,0 0 16,-1-21-16,1 21 0,0-21 15,0 21-15,0 0 0,21-22 16,21 44 31,0-1-31,0-21-16,0 21 0,1 0 15,-1-21-15,21 21 0,-21-21 0,0 21 16,22-21-16,-1 22 0,-21-22 15,22 0-15,-22 21 0,21-21 0,0 21 16,-20-21-16,20 0 0,-21 21 16,0-21-16,22 0 0,-22 21 0,0-21 15,0 21-15,0-21 16,-21 22-16,21-22 0,-21 21 0,0 0 16,0 0-16,0 0 15,0 0-15,-21 1 16,21-1-16,-21 0 0,0 0 15,0 0-15,0 22 0,-1-22 16,1 0-16,-21 0 0,21 0 0,0 22 16,-22-22-16,22 0 0,0 0 15,-21 0-15,20 0 0,1 1 0,0-22 16,0 21-16,0 0 16,0-21-16,21-21 46</inkml:trace>
  <inkml:trace contextRef="#ctx0" brushRef="#br2" timeOffset="135016.07">15494 10837 0,'0'0'0,"-21"0"0,0 0 0,-1 0 16,1 0-16,0 0 0,0-21 0,0 21 15,0 0-15,-1 0 16,22-21 0,22 21-1,-1 0-15,21 0 16,0-21-16,1 21 0,20 0 0,-20 0 15,20 0-15,1 0 0,-22 0 0,21 0 16,1-21-16,-22 21 0,22 0 0,-22 0 16,-21 0-16,22 0 0,-22 0 0,0 0 15,-21 21 1,-21-21 0,0 0-16,-1 21 0,1-21 0,-21 0 0,21 21 15,-22-21-15,22 0 0,0 0 16,-21 21-16,21-21 0</inkml:trace>
  <inkml:trace contextRef="#ctx0" brushRef="#br2" timeOffset="135328.15">15706 10859 0,'0'-22'32,"-22"22"-17,22 22 16,0-1-31,0 0 0,0 0 0,0 0 16,0 22-16,0-22 0,0 21 16,0 0-16,0 1 0,-21-1 0,21 22 15,-21-22-15,21 0 0,0 22 0,-21-22 16,0 0-16,21 1 0,-21-1 0,21-21 16,0 22-16,0-22 0,-22 0 0,22 0 15,0 0-15,0 0 16,22-42 15,-22 0-15,0 0-16,21 0 0,0 0 15,0-1-15</inkml:trace>
  <inkml:trace contextRef="#ctx0" brushRef="#br2" timeOffset="135715.93">16023 11367 0,'21'0'16,"0"0"-16,1 0 16,-1 0-16,0-22 0,0 22 0,0-21 0,0 0 15,1 21-15,-1-21 0,0 0 16,0 21-16,0-21 0,0-1 0,1 22 15,-22-21-15,0 0 0,0 0 16,0 0-16,-22 21 16,1 0-16,0 0 0,0 0 15,0 0-15,0 21 0,-1-21 0,1 21 16,-21 0-16,21 0 0,0 1 0,-1-1 16,22 0-16,-21 0 0,21 0 0,-21 0 15,21 1-15,0 20 0,0-21 16,0 0-16,0 0 0,0 1 15,0-1-15,21-21 16,0 0-16,1 0 0,-1 0 16,0 0-16,0 0 0,0 0 15,0 0-15,1 0 0,-1-21 0,0-1 16,21 22-16</inkml:trace>
  <inkml:trace contextRef="#ctx0" brushRef="#br2" timeOffset="136079.72">16595 11240 0,'0'0'15,"21"-22"-15,0 1 0,-21 0 0,21 0 16,-21 0 0,-21 21 15,0 21-31,0 0 0,-1 0 16,1 0-16,0-21 0,0 22 15,0-1-15,0 0 0,-1 0 0,22 0 16,0 0-16,0 1 0,0-1 15,0 0-15,22-21 16,-1 21-16,0 0 0,0-21 16,-21 21-16,21-21 0,-21 22 15,0-1 1,-21 0 0,-21-21-1,21 21-15,-1-21 0,1 0 0,0 0 16,-21 21-16,21-21 0,-1 0 0,1 0 15,0 0-15,0 0 0,21-21 32,21 0-17,0 0-15</inkml:trace>
  <inkml:trace contextRef="#ctx0" brushRef="#br2" timeOffset="136396.59">16827 11007 0,'0'0'0,"22"-21"0,-22-1 16,21-41-1,0 42-15,0 0 16,-21 42 15,0 0-31,0 0 0,0 0 16,0 0-16,-21 1 0,0 20 0,21 0 15,-21-21-15,-1 22 0,22-1 0,-21 0 16,0 1-16,21-22 0,0 21 16,-21 1-16,21-22 0,0 0 0,-21 0 15,21 0-15,0 0 0,0 1 16,0-1-16,0 0 16,21-21-16,0 0 15,0 0-15,0-21 16,-21 0-16</inkml:trace>
  <inkml:trace contextRef="#ctx0" brushRef="#br2" timeOffset="136564.26">16743 11324 0,'-21'0'15,"21"-21"1,21 21-1,0 0-15,0-21 0,0 21 0,0 0 16,1-21-16,-1 0 0,0 21 0,0-22 16,0 22-16,0 0 0</inkml:trace>
  <inkml:trace contextRef="#ctx0" brushRef="#br2" timeOffset="136872.09">17335 11049 0,'0'0'15,"-42"-21"1,42 0-16,-21 21 0,0 0 31,21 21-31,0 0 0,-21 0 16,21 0-16,0 1 0,0 20 15,-22-21-15,22 0 0,-21 22 0,21-22 16,-21 0-16,21 0 0,0 21 0,0-20 16,-21-1-16,21 0 0,-21 0 15,21 0-15,0 0 16,21-21 15,0 0-31</inkml:trace>
  <inkml:trace contextRef="#ctx0" brushRef="#br2" timeOffset="137281.85">17547 11155 0,'0'-21'0,"-21"42"46,21 0-46,-21 0 0,21 0 16,-21 22-16,21-22 16,-22 0-16,1 0 0,21 0 0,0 1 15,-21-1-15,21 0 0,0 0 0,0 0 16,0 0-16,0 1 0,21-22 16,0 0-1,1 0-15,-1 0 0,0 0 16,0 0-16,-21-22 0,21 22 0,0-21 15,1 21-15,-1-21 0,0 0 16,-21 0-16,21 0 0,-21-1 16,0 1-16,0 0 0,0 0 0,0 0 15,0 0-15,0-1 0,0 1 0,0 0 16,-21 21-16,0 0 16,0 0-16,-1 0 0,1 0 15,0 0-15,0 0 16,21 21-16,-21-21 0</inkml:trace>
  <inkml:trace contextRef="#ctx0" brushRef="#br2" timeOffset="137824.53">18521 10816 0,'0'0'16,"0"-21"-16,21 0 0,0 0 16,-21 0-16,0 42 46,0 0-30,0 21-16,-21-21 0,0 1 0,21 20 16,-21-21-16,-1 21 0,1 1 0,0-1 15,0 0-15,21 1 0,-21 20 16,0-20-16,21-1 0,-22 0 0,22-21 16,0 22-16,0-22 0,0 21 0,0-21 15,0 1-15,0-1 0,0 0 16,22-21-16,-1 0 0,0 0 15,0 0-15,0 0 0,0 0 0,1 0 16,-1-21-16,0 0 0,0-1 16,0 1-16,-21 0 0,0 0 15,0 0-15</inkml:trace>
  <inkml:trace contextRef="#ctx0" brushRef="#br2" timeOffset="138003.95">18246 11240 0,'0'0'16,"-22"0"-16,44 0 16,-1 0-1,21-22-15,-21 22 16,0 0-16,22 0 0,-22-21 0,21 21 16,-21 0-16,1-21 0,20 21 15,-21 0-15,0-21 0,0 21 0</inkml:trace>
  <inkml:trace contextRef="#ctx0" brushRef="#br2" timeOffset="138223.82">19050 11155 0,'21'0'31,"0"0"-31,0 0 16,1 0-16,-1 0 0,-21-21 16,21 21-16,0 0 0,0 0 15,0 0-15,-21 21 16</inkml:trace>
  <inkml:trace contextRef="#ctx0" brushRef="#br2" timeOffset="138393.72">19050 11345 0,'0'0'0,"0"22"15,21-22 17,0 0-32,0 0 0,1 0 0,-1-22 15,0 22-15,0-21 0,0 21 16,0 0-16,1 0 0</inkml:trace>
  <inkml:trace contextRef="#ctx0" brushRef="#br2" timeOffset="138915.94">19664 11134 0,'0'0'0,"0"21"47,0 0-31,0 0-16,0 0 0,0 1 0,0-1 15,-21 0-15,21 0 0,0 0 0,-22 0 16,22 1-16,0-1 0,0 0 16,-21 0-16,21 0 0,-21-21 0,21 21 15,0 1-15,-21-1 16,21-42 15,0-1-15,0 1-16,0 0 15,21 21-15,-21-21 0,21-21 0,0 20 16,-21 1-16,22 0 0,-1 0 0,0 0 16,0 0-16,0-22 0,22 22 0,-22 21 15,0-21-15,0 0 0,21 21 0,-20 0 16,-1 0-16,0 0 0,0 0 0,0 0 15,0 0-15,1 0 0,-22 21 16,0 0-16,0 0 0,0 0 16,0 1-16,0-1 0,0 21 0,0-21 15,0 0-15,-22 1 0,22-1 0,0 21 16,-21-21-16,0-21 0,21 21 0,-21 1 16,21-1-16,0 0 0,0 0 15,21-42 16</inkml:trace>
  <inkml:trace contextRef="#ctx0" brushRef="#br2" timeOffset="139777.47">20172 11324 0,'0'-21'15,"21"0"1,0 0 0,0 21-16,-21-21 0,21-1 15,1 1-15,-1 0 0,-21 0 16,0 0-16,-21 21 47,-1 0-47,22 21 0,-21 0 15,0-21-15,0 42 0,21-20 0,-21-1 16,0 0-16,21 0 0,0 0 0,-22 22 16,1-22-16,21 0 0,0 0 0,0 0 15,0 0-15,0 1 16,21-22 0,1 0-1,-1 0-15,0 0 0,0-22 16,0 22-16,0-21 0,-21 0 0,22 21 15,-1-21-15,0 0 0,0 0 0,-21-1 16,21 22-16,0-21 0,1 0 16,-22 0-16,21 0 0,0 0 15,-21 42 17,0 0-32,-21 0 15,0 0-15,21 0 0,-22 1 0,22-1 16,-21 0-16,0 0 0,21 0 15,0 0-15,0 1 16,21-22 0,0 0-1,1 0-15,-1 0 16,-21-22-16,21 22 0,-21-21 0,21 0 16,0 0-16,-21 0 15,21 21-15,-21-21 16,0 42 15,0 0-31,0 0 16,-21 0-16,21 0 0,0 1 15,0-1-15,0 0 0,0 0 16,21-21-16,1 0 16,-1 21-16,0-21 0,0 0 0,0 0 15,0 0-15,22 0 0,-22 0 16,0-21-16,0 21 15,-21-21-15,21 21 0,-21-21 0,0 0 16,0-1-16,0 1 0,0 0 0,0 0 16,0 0-16,0 0 0,0-1 0,0 1 15,0 0-15,0 0 0,0 0 0,0 0 16,-21 21-16,0 0 16,42 0 30</inkml:trace>
  <inkml:trace contextRef="#ctx0" brushRef="#br2" timeOffset="140048.32">21230 10986 0,'0'0'0,"-21"-22"0,-21 1 16,20 21-16,22-21 16,0 0-16,22 21 15,-1 0 1,21 0-16,-21 0 0,0 0 0,22 0 16,-22 0-16,21 0 0,-21 0 15,1 0-15,-1 0 0,0 0 16,0 0-16,-21 21 31,-21-21-31</inkml:trace>
  <inkml:trace contextRef="#ctx0" brushRef="#br2" timeOffset="140316.18">21294 10964 0,'0'-21'0,"0"42"0,-22-42 15,1 21-15,0 0 16,0 21 0,21 1-16,-21-1 0,0 21 15,21-21-15,0 0 0,0 22 0,-22-22 16,1 21-16,21 1 0,-21-22 0,21 21 16,0-21-16,-21 22 0,0-22 0,21 21 15,-21-21-15,21 0 0,0 1 0,0-1 16,-22 0-16,22 0 0,0 0 15,-21-21-15,21 21 16</inkml:trace>
  <inkml:trace contextRef="#ctx0" brushRef="#br2" timeOffset="140904.51">21315 11388 0,'42'-21'16,"-42"-1"-16,21 22 15,-21-21-15,21 0 16,1 21-16,-22-21 0,0 0 16,21 21-16,-21-21 15,-21 21 1,-1 21-16,1-21 15,21 21-15,-21 0 0,0-21 0,0 21 16,21 0-16,-21 1 0,-1-1 16,22 0-16,-21 0 0,21 0 15,0 0-15,0 1 0,0-1 16,0 0-16,21-21 16,1 0-1,-1 0-15,0 0 0,0 0 0,0 0 16,0-21-16,1 21 15,-1-21-15,0 21 0,0-22 0,0 22 16,0-21-16,1 0 0,-1 0 0,-21 0 16,21 21-16,-21-21 0,21-1 0,-21 1 15,0 0-15,0 0 16,0 42 15,0 0-31,0 0 16,0 1-16,0-1 0,0 0 15,0 0-15,0 0 16,0 0-16,0 1 16,-21-1-1,0-21 1,0 0-16,-1 0 0,1 21 16,0-21-16,0 0 0,0 0 15,0 0-15,21-21 16,0 0-1</inkml:trace>
  <inkml:trace contextRef="#ctx0" brushRef="#br2" timeOffset="141208.34">21844 11028 0,'0'0'0,"0"-42"16,21 20-1,-21 1-15,0 42 32,0 1-32,0-1 15,-21 0-15,21 0 0,-21 0 0,21 22 16,-21-22-16,-1 21 0,1-21 16,21 22-16,-21-22 0,0 21 0,21-21 15,-21 22-15,21-22 0,0 0 0,0 0 16,-21 0-16,21 0 0,0 1 15,0-1-15,0 0 0,21-21 47,0 0-47,-21-21 0</inkml:trace>
  <inkml:trace contextRef="#ctx0" brushRef="#br2" timeOffset="141400.23">21632 11324 0,'21'0'47,"1"-21"-47,-1 21 0,0 0 16,0 0-16,0 0 0,0 0 15,1 0-15,-1 0 0,0 0 16,-21-21-16,21 21 0,0 0 15</inkml:trace>
  <inkml:trace contextRef="#ctx0" brushRef="#br2" timeOffset="141700.07">22077 11197 0,'0'0'0,"0"-42"15,-21 42 17,21 21-17,-22 0-15,22 0 0,0 1 16,0-1-16,0 0 0,-21 0 0,0 0 16,0 0-16,21 1 0,0-1 15,-21 0-15,21 0 16,-21-21-16,21 21 0,0 0 15,-22-21-15,44 0 47</inkml:trace>
  <inkml:trace contextRef="#ctx0" brushRef="#br2" timeOffset="142099.57">22140 11282 0,'-21'21'31,"21"0"-31,-21-21 0,0 21 16,21 1-16,0-1 16,-21-21-16,21 21 0,-22 0 0,1 0 15,21 0-15,0 1 16,0-1-1,21-21-15,1 0 0,-1 0 16,0 0-16,0 0 16,0 0-16,0 0 15,-21-21-15,22-1 0,-1 22 16,-21-21-16,21 0 0,-21 0 16,0 0-16,0 0 0,0-1 0,0 1 15,0 0-15,0 0 16,-21 21 15,0 0-31,-1 0 16,22 21-16,0 0 15</inkml:trace>
  <inkml:trace contextRef="#ctx0" brushRef="#br2" timeOffset="142387.4">22479 11240 0,'0'-22'16,"-21"22"15,0 0-31,21 22 0,-22-1 16,22 0-16,-21-21 0,0 21 0,21 0 15,-21 0-15,21 1 0,0-1 16,-21 0-16,21 0 0,-21 0 0,21 0 16,-22-21-16,22 22 0,0-1 15,0 0-15,0 0 16,22-21 15,-1 0-31,0 0 16</inkml:trace>
  <inkml:trace contextRef="#ctx0" brushRef="#br2" timeOffset="142736.2">22606 11261 0,'0'-21'16,"0"42"31,0 0-47,-21 0 15,21 0-15,0 0 0,0 1 16,-21-22-16,-1 21 0,22 0 0,-21 0 16,21 0-16,-21 0 0,21 1 0,-21-1 15,0 0-15,21 0 0,-21 0 16,-1-21-16,1 21 0,21 1 15,-21-1-15,0-21 16,21 21-16,-21-21 16,0 0-1</inkml:trace>
  <inkml:trace contextRef="#ctx0" brushRef="#br2" timeOffset="142996.44">22902 11388 0,'0'0'0,"-21"0"0,21-21 15,0 42 48,0 0-47,0 0-1</inkml:trace>
  <inkml:trace contextRef="#ctx0" brushRef="#br2" timeOffset="143256.29">22860 11663 0,'-21'21'0,"0"-21"16,21 21-16,0 0 15,-22-21-15,1 22 0,0-1 16,21 0 0,-21-21-16,0 21 0,0-21 0,21 21 15,-22-21-15,1 21 0,21 1 0,-21-22 16,0 21-16,0-21 0,0 21 0,-1-21 16,1 21-16,0-21 0,0 0 15,0 0-15</inkml:trace>
  <inkml:trace contextRef="#ctx0" brushRef="#br2" timeOffset="144256.37">19579 11769 0,'-21'0'15,"42"0"-15,-84 0 0,41 0 0,1 0 0,0 0 16,0 0-16,0 0 0,0 0 0,-1-21 15,44 21 17,20 0-17,-21 0-15,21 0 0,1 0 0,-1 0 16,0 0-16,1 0 0,20 0 16,1 0-16,-22 0 0,22 0 0,-1 0 15,-21 0-15,22 21 0,-1-21 0,1 0 16,-1 0-16,1 0 0,-1 0 0,1 21 15,-1-21-15,-20 0 0,20 0 0,-20 0 16,-1 0-16,0 0 0,-21 0 0,1 0 16,-1 0-16,0 0 0,0 0 15,-42 0 17,0 0-32,0 0 0,-1 0 0,-20 0 15,21 0-15,-21 0 0,-1 0 0,1 0 16,0 0-16,-22 0 0,1 0 0,-1 0 15,1 0-15,-1 0 0,-21 0 0,22 0 16,-1 0-16,-20 0 0,20 0 16,22 0-16,0 0 0,-1 0 0,1 0 15,21 0-15,0 0 0,-1 0 0,44 0 32,-1 0-17,21 0-15,-21 0 0,22 0 0,-1 0 16,0 0-16,22 0 0,-22 0 15,0 0-15,1 0 0,-1 0 16,0 0-16,1 0 0,-1 0 0,0 0 16,-20 0-16,-1 0 0,0 0 0,0 0 15,-42 0 17,21-21-17</inkml:trace>
  <inkml:trace contextRef="#ctx0" brushRef="#br2" timeOffset="145764.53">19939 10816 0,'0'0'0,"-42"21"16,20-21-16,1 0 31,21-21-15,0 0 0,21 0-1,-21 0 1,22 21-16,-1-21 0,0-1 15,0 1-15,0 21 16,-21-21-16,21 0 0,1 21 0,-1-21 16,0 0-16,0-1 0,0 22 15,-21-21-15,21 0 0,1 21 0,-1-21 16,-21 0-16,21 21 0,0-21 16,0-1-16,0 1 0,1 0 0,-1 0 15,0 0-15,0 0 0,0-1 0,0 1 16,1 0-16,-1 0 0,0 0 15,21 0-15,-21-1 0,1 1 0,-1 0 16,0 0-16,21 0 0,-21 0 0,22-1 16,-22-20-16,21 21 0,1-21 0,-22 20 15,21-20-15,-21 21 0,22-21 16,-1-1-16,-21 1 0,21 21 0,1-22 16,-22 1-16,21 0 0,1-1 0,-1 1 15,0 0-15,1-1 0,-1 1 0,0 0 16,1-1-16,-1 1 0,0 0 0,1-1 15,20 1-15,-21 0 0,1-1 0,-1-20 16,0 21-16,1-1 0,-1-20 16,0 20-16,1 1 0,-1-21 15,0 20-15,1 1 0,-1 0 0,0-1 16,1-20-16,-1 20 0,0 1 0,1-21 16,-1 20-16,22 1 0,-22-22 0,0 22 15,22-21-15,-22 20 0,0-20 0,22 20 16,-22-20-16,1 21 0,20-1 15,-21-20-15,1 20 0,-1 1 0,0-21 16,1 20-16,-1-20 0,0-1 0,1 22 16,-1-22-16,0 22 0,1-21 15,-1 20-15,0 1 0,1-22 0,-1 22 0,22 0 16,-22-1-16,0-20 16,22 21-16,-22-1 0,0-20 0,22 20 15,-22 1-15,1-21 0,20 20 0,-21 1 16,1-22-16,-1 22 0,0 0 0,1-22 15,20 22-15,-20 0 0,-1-1 0,0-20 16,22 20-16,-22 1 0,22-21 16,-22 20-16,21-20 0,-20 20 0,-1-20 15,22 21-15,-22-1 0,0 1 0,1-22 16,-1 22-16,0 21 0,1-21 0,-1-1 16,-21 1-16,0 21 0,22-22 15,-22 22-15,0-21 0,0 21 16,-21 0-16,21-22 0,0 22 0,-21 0 15,0 0-15,0 0 0,22-1 16,-22 1-16,0 0 16,21 21 46</inkml:trace>
  <inkml:trace contextRef="#ctx0" brushRef="#br2" timeOffset="148496.54">27411 2752 0,'21'0'16,"0"-21"-16,-21-1 31,0 1 0,-21 21-15,0 0-16,0 0 0,-1 0 16,1 0-16,0 0 15,0 0-15,0 0 0,0 0 0,-1 0 16,1 0-16,-21 21 0,21-21 0,0 0 16,-1 0-16,1 22 0,0-22 15,-21 0-15,21 0 0,-1 21 0,1 0 16,0-21-16,0 0 0,0 21 0,-22-21 15,22 21-15,0-21 0,-21 21 16,21-21-16,-1 22 0,-20-22 0,21 21 16,0-21-16,0 21 0,-22-21 0,22 21 15,0 0-15,0-21 16,-22 21-16,22 1 0,0-1 0,0-21 16,-21 21-16,20 0 0,-20 0 0,21 0 0,-21 1 15,20-1-15,-20 21 0,21-21 16,-21 0-16,20 1 0,-20 20 15,21-21-15,-21 0 0,-1 22 0,22-22 16,-21 0-16,21 21 0,-22-21 0,22 22 16,0-22-16,-21 0 0,20 21 15,1-20-15,-21-1 0,21 21 0,0-21 16,-1 0-16,1 22 0,-21-22 0,21 0 16,0 0-16,-1 22 0,1-22 0,21 21 15,-21-21-15,0 22 0,0-22 16,0 21-16,21-21 0,-22 22 0,1-1 15,21 0-15,0-21 0,-21 22 16,0-1-16,21-21 0,-21 22 0,21-1 16,0-21-16,-21 21 0,21-20 15,-22 20-15,22-21 0,-21 21 0,21-20 16,0 20-16,0-21 0,-21 21 0,21 1 16,-21-22-16,21 21 0,-21 1 0,21-1 15,0-21-15,0 21 0,0 1 0,0-1 16,0-21-16,0 22 0,0-1 15,0 0-15,0-21 0,0 22 0,0-22 16,0 21-16,0 1 0,0-22 16,0 21-16,0-21 0,0 22 0,0-1 15,0-21-15,0 21 0,0 1 0,0-22 16,0 21-16,0 1 0,0-1 16,0-21-16,0 21 0,0 1 0,0-22 15,0 21-15,0 1 0,0-22 0,0 21 16,0-21-16,0 22 0,0-1 0,21-21 15,0 21-15,-21-20 0,21 20 0,-21-21 16,0 21-16,21-20 0,1 20 16,-1-21-16,-21 21 0,21 1 0,0-22 15,-21 0-15,21 21 0,0-20 16,1-1-16,-22 21 0,42-21 0,-21 0 16,0 1-16,0 20 0,1-21 0,-1 0 15,21 0-15,-21 1 0,22-1 0,-1 0 16,0 21-16,-21-21 0,22 1 0,-1-1 15,0 0-15,1 0 0,-1 0 16,0 22-16,22-22 0,-22 0 0,1 0 16,-1 21-16,0-20 0,1-1 0,20 0 15,-21 0-15,22 21 0,-22-20 0,22-1 16,-22 0-16,22 0 0,-1-21 0,1 21 16,-1 0-16,1 1 0,-1-22 0,1 21 15,-1-21-15,1 0 16,-1 0-16,1 21 0,-1-21 0,1 0 15,-1 0-15,1 0 0,20 0 0,-20 0 16,-1 0-16,1 0 0,-1 0 0,1 0 16,-22 0-16,22 0 0,-1 0 0,-21-21 15,1 21-15,20-21 0,-20 21 0,-1-22 16,0 22-16,1-21 0,-1 0 16,0 21-16,-21-21 0,22 0 0,-1 0 15,-21 21-15,22-22 0,-22 1 0,21 0 16,0 0-16,-20 0 0,20 0 0,-21-1 15,21 1-15,-20 0 0,-1 0 0,21 0 16,-21 0-16,22-1 0,-22 1 16,21 0-16,-21 0 0,0 0 15,22 0-15,-22-1 0,0 1 0,21 0 16,-20 0-16,-1 0 0,0 0 0,21-1 16,-21 1-16,1 0 0,20-21 0,-21 21 15,21-1-15,-20-20 0,20 21 0,0 0 16,-21-22-16,22 22 0,-1-21 15,0 21-15,1-22 0,-1 22 0,0-21 16,1 21-16,-1-22 0,0 1 0,1 21 16,-1-21-16,0-1 0,1 22 0,-1-21 15,0-1-15,1 22 0,-1-21 16,-21 0-16,22-1 0,-22 1 16,21 0-16,-21-1 0,0 1 0,1 0 15,-1-1-15,0 1 0,0 0 0,0-1 16,0 1-16,1 0 0,-22-1 0,0 22 15,0-21-15,21-1 0,-21 1 16,0 0-16,21 21 0,-21-22 0,0 1 16,0 0-16,0-1 0,0 22 0,0-21 15,0-1-15,0 1 0,0 0 0,0-1 16,0 22-16,0-21 0,0 0 16,0 20-16,0-20 0,-21 0 0,21 21 15,-21-22-15,-1 22 0,22-21 0,-21 21 16,21-1-16,-21-20 0,0 21 15,21-21-15,-21 20 0,0-20 16,21 21-16,-22-21 0,1 20 0,21 1 16,-21-21-16,0 21 0,21-22 0,-21 22 15,0 0-15,21-21 0,-22 21 16,1-1-16,21-20 0,-21 21 0,0 0 16,0 0-16,21-1 0,-21-20 0,-1 21 15,1 0-15,21 0 0,-21-1 0,0 1 16,0 0-16,21 0 0,-21 0 15,-1 0-15,22-1 0,-21 1 0,0 0 16,21 0-16,-21 21 0,0-21 0,0 0 16,21-1-16,-22 22 0,1-21 15,0 0-15,0 0 16,0 21-16,21-21 0,-21 21 0,21-21 16,-22 21-16,1-22 0,0 1 15,0 21-15,0 0 0,21-21 16,-21 21-16,-1-21 0,1 21 0,0-21 15,0 21-15,0-21 0,0 21 16,-1-22-16,1 22 0,0-21 0,0 21 0,-21-21 16,20 21-16,1-21 15,0 21-15,0-21 0,0 21 0,-22 0 0,22-21 16,0 21-16,0 0 0,0-22 0,0 1 16,-1 21-16,1 0 0,0-21 15,0 21-15,0 0 0,0 0 16,-1-21-16,1 0 0,0 21 0,0 0 15,0-21-15,0 21 0,-1 0 0,1 0 16,0-22-16,0 22 16,0 0-16,0-21 0,-1 21 15,1 0-15,0 0 0,0 0 0,0 0 16,0-21-16,-1 21 0,1 0 0,0 0 16,0 0-16,0 0 0,0 0 15,-1 0-15,1 0 0,0 0 0,0 0 16,0 0-16,0 0 0,-1 0 15,1 0-15,0 0 0,0-21 0,0 21 16,0 0-16,-1 0 0,1-21 16,0 21-16,-21 0 0,21 0 0,-1-21 15,1 21-15,0 0 0,-21 0 0,21-22 16,-1 22-16,-20 0 0,21 0 16,0-21-16,0 21 0,-1 0 0,1-21 15,0 21-15,0 0 0,0 0 0,0-21 16,-1 21-16,1 0 15,0 0-15,0 0 0,0 0 16,0 0-16,-1 0 16,1 0-16,0 0 0,0 0 0,0 0 15,0 0-15,-1 0 16,1 0-16,0 0 0,0 0 0,0 0 16,0 0-16,-1 0 15,1 0-15,0 0 0,0 0 16,0 0-16,0 0 0,-43 0 15,43 0 1,-21 0-16,20 0 0,1 0 0,0 21 16,0-21-16,0 21 0,-22-21 15,22 21-15,0-21 0,0 0 0,0 22 16,21-1-16,0 0 16,0 0-16,0 0 0,0 0 15,0 1-15</inkml:trace>
  <inkml:trace contextRef="#ctx0" brushRef="#br2" timeOffset="153124.04">22119 10859 0,'-21'0'78,"21"21"-62,-21 0-16,0-21 16,21 21-1,-22-21-15,1 0 16,0 0-16,0 0 31,42-21 47,-21 0-62,21 21-16,0-21 0,1-1 15,-1 22-15,-21-21 0,21 21 16,0-21-16,-21 0 0,21 21 0,0-21 16,1 0-16,-1-1 0,0 1 15,0 21-15,-21-21 0,21 0 0,0 0 16,1 21-16,-22-21 0,21-1 16,0 1-16,0 0 0,0 0 0,0 21 15,1-21-15,-1 0 0,0-1 0,0 22 16,0-21-16,0 0 0,1 0 0,-1 21 15,0-21-15,0 0 0,21 21 16,-20-22-16,-1 1 0,0 21 16,0-21-16,0 0 0,0 21 15,1-21-15,-1 21 0,0-21 0,0-1 16,0 1-16,0 0 16,1 0-16,-22 0 0,21 21 15,-21-21-15,21-1 0,0 1 0,-21 0 16,0 0-16,21 0 0,0 0 0,-21-1 15,22 1-15,-1 0 0,-21 0 0,21 0 16,0 0-16,0-1 0,-21 1 16,21-21-16,1 21 0,-22 0 0,21-1 15,0-20-15,0 21 0,-21 0 0,21-22 16,0 22-16,1 0 0,-22 0 16,21 0-16,0-22 0,0 22 0,-21 0 15,21 0-15,0 0 0,1 0 16,-1-22-16,0 22 0,0 0 0,0 0 15,0 0-15,1-22 0,-1 22 0,0 0 16,0 0-16,0 0 0,0-22 0,-21 22 16,22 0-16,-1 0 0,0-22 15,0 22-15,0 0 0,-21 0 0,21-21 16,1 20-16,-1 1 0,0 0 0,0 0 16,-21 0-16,21 0 0,0-1 0,1 1 15,-1 0-15,0 0 0,-21 0 0,21 0 16,0-1-16,0 1 15,-21 0-15,22 0 0,-1 0 0,-21 0 16,21-1-16,0 1 0,0 0 0,-21 0 16,21 0-16,1 0 0,-1-1 0,-21-20 15,21 21-15,0 0 0,0 0 16,0-1-16,1-20 0,-1 21 0,-21 0 16,21 0-16,0-22 0,0 22 0,-21 0 15,21 0-15,1 0 0,-22-1 0,0-20 16,21 21-16,0 0 0,-21 0 0,0-1 15,21 1-15,0 0 0,0 0 16,-21 0-16,22 0 0,-1-1 0,0 1 16,-21 0-16,21 0 0,0 0 15,0 0-15,-21-1 0,22 1 0,-1 0 16,0 0-16,-21 0 0,21-22 16,0 22-16,0 0 0,-21 0 0,22 0 15,-1 0-15,-21-1 0,21 1 0,0-21 16,0 21-16,0 0 0,-21-1 0,22 1 15,-1 0-15,-21 0 0,21 0 16,0 0-16,-21-1 0,21 1 16,0 0-16,1 0 0,-1 0 15,0 21 1,-21-21-16,0-1 16,21 22-16,0 0 0,0-21 15,-21 0-15,22 21 16,-1-21-16,-21 0 15,21 0-15,0 21 16,-21-22-16,0 1 0,21 21 16,-21-21-16,21 0 0,-21 0 15,22 21-15,-22-21 16,0-1 0,-22 22 62,1 0-78,0 0 15,0 0-15,0 0 16,0 0-16,-1 0 0,1 0 0,0 0 16,0 0-16,0 0 0,-22 22 0,22-22 15,0 21-15,0-21 0,0 21 16,0-21-16,-1 0 0,22 21 0,-21-21 15,0 21-15,0-21 16,42 0 31,0 0-47,0 0 0,1 0 16,-1 0-16,0-21 0,0 21 15,21-21-15,-20 21 0,-1-21 0,21 21 16,-21-21-16,0 21 0,1 0 0,-1-22 15,0 22-15,0 0 0,0 0 16,-21-21-16,21 21 0,-21 21 47,-21 1-47,21-1 16,0 0-16,-21 0 0,21 21 0,0-20 15,-21-1-15,21 0 0,0 0 16,-21 0-16,21 22 0,0-22 0,0 0 15,0 0-15,0 0 0,-21 0 16,21 1-16,0-1 0,-22 0 0,22 0 16,0 0-16,0 0 0,0 1 15,0-44 17,0 1-17,0 0-15</inkml:trace>
  <inkml:trace contextRef="#ctx0" brushRef="#br2" timeOffset="154155.46">24871 5292 0,'0'0'0,"-21"0"16,-1 0-1,1 0-15,42 0 47,22 0-47,-22 0 0,0 0 16,21 0-16,1 0 0,-1 0 15,0 0-15,1 0 0,-22 0 0,21 0 16,-21 0-16,22 0 0,-22 0 0,0 0 16,0 0-16,0 0 15,-21 21 32,-21-21-47,0 0 0,21 21 16,-21 0-16,0 0 0,0 1 15,-1-1-15,22 21 0,-21-21 0,0 0 16,0 1-16,21 20 0,-21-21 0,21 21 16,-21-20-16,-1-1 0,22 0 15,0 21-15,0-21 0,-21 1 0,0-1 16,21 0-16,0 0 0,-21-21 16,21 21-16,0 0 15</inkml:trace>
  <inkml:trace contextRef="#ctx0" brushRef="#br2" timeOffset="157692.41">26564 3704 0,'0'0'0,"0"-21"0,-21 21 16,21-21-16,0 42 31,0 0-31,0 0 16,0 1-16,0-1 0,0 0 0,0 0 16,0 0-16,0 0 0,0 1 0,0-1 15,0 0-15,0 0 0,0 0 16,-21 0-16,0 1 15,-1-22 1,1 0-16,0 0 16,21-22-16,0 1 0</inkml:trace>
  <inkml:trace contextRef="#ctx0" brushRef="#br2" timeOffset="157883.81">26606 3493 0,'0'0'0,"-21"-22"16,0 22 15,21-21-31,0 42 32,-21 1-17,0-22-15,21 21 0</inkml:trace>
  <inkml:trace contextRef="#ctx0" brushRef="#br2" timeOffset="158325.56">26755 3556 0,'21'0'16,"-21"21"-16,0 0 15,0 1-15,0-1 16,0 0-16,21 0 0,-21 0 15,21 0-15,-21 22 0,0-22 16,0 0-16,0 0 0,0 0 16,0 1-16,0-1 0,0 0 15,0 0-15,0-42 32,0 0-17,0 0-15,0-1 0,21 1 16,-21 0-16,21 0 0,1 0 15,-1-22-15,21 22 0,-21 0 16,0-21-16,22 21 0,-22-1 0,0 1 16,21 21-16,-20 0 0,-1 0 0,0 0 15,0 0-15,0 0 0,-21 21 16,0 1-16,21-1 0,-21 21 0,0-21 16,0 0-16,0 22 0,0-22 0,0 0 15,0 0-15,-21 22 0,0-22 16,21 0-16,-21 0 0,0 0 0,0 0 15,21 1 1,0-44 15,21 22-31</inkml:trace>
  <inkml:trace contextRef="#ctx0" brushRef="#br2" timeOffset="158725.32">27559 3556 0,'0'0'0,"0"-42"0,21 21 15,-21-1-15,0 1 0,21 0 0,-21 42 32,0 0-32,0 1 0,0-1 15,0 21-15,0-21 0,0 22 0,-21-22 16,0 21-16,21-21 0,0 22 16,-21-22-16,21 0 0,-21 21 15,21-21-15,-22 1 0,22-1 0,0 0 16,0 0-16,0 0 15,0 0 110,-21-21-93,21-21-17,0 0 1,0 0-16</inkml:trace>
  <inkml:trace contextRef="#ctx0" brushRef="#br2" timeOffset="158908.16">27453 3789 0,'-21'0'0,"0"0"16,42 0 31,0 0-47,0 0 16,0 0-16,1 0 15,-1 0-15,0 0 0,0 0 0,0 0 16,0 0-16,1 0 0,-1 0 0,0 0 15,0-21-15,21 21 0</inkml:trace>
  <inkml:trace contextRef="#ctx0" brushRef="#br2" timeOffset="159440.85">28427 3493 0,'0'0'0,"0"-22"0,0 1 0,-21 21 15,-1 0-15,1 0 16,0 0-16,21 21 0,-21 1 16,0 20-16,21-21 0,-21 21 15,21-20-15,-22 20 0,1-21 0,21 21 16,-21 1-16,0-22 0,21 21 0,-21-21 16,21 22-16,-21-22 0,-1 0 15,22 0-15,0 22 0,-21-22 16,21 0-16,-21-21 0,21 21 15,0-42 17,21 0-32,0 0 15,1-1-15,-22 1 0,21 0 16,0 0-16,21 0 0,-21 0 0,1-1 16,-1 1-16,21 0 0,-21 21 0,0-21 15,1 21-15,20 0 0,-21 0 16,0 0-16,0 0 0,1 21 15,-22 0-15,0 0 0,0 1 16,0-1-16,0 0 16,-22 0-16,1 0 0,0-21 0,0 21 15,0 1-15,-22-1 0,22-21 16,-21 21-16,21-21 0,0 0 0,-22 21 16,22-21-16,0 0 0,0 0 15,0 0-15,-1 0 16,22-21-1,22 21 1,-22-21-16,21 0 0,0 21 0,21-22 16,-21 22-16,1 0 0</inkml:trace>
  <inkml:trace contextRef="#ctx0" brushRef="#br2" timeOffset="159673.71">28935 3895 0,'-21'0'16,"21"-21"-1,21 21 1,0 0 0,0-22-16,0 22 0,0 0 15,1 0-15,-1 0 0,0 0 16,-42 0 15,0 0-31</inkml:trace>
  <inkml:trace contextRef="#ctx0" brushRef="#br2" timeOffset="159849.6">28829 4043 0,'0'0'0,"21"0"47,0 0-47,0 0 16,1 0-16,-1-21 0,0 21 15,0-21-15,0 21 16,0-22-16,1 22 0,-1 0 0</inkml:trace>
  <inkml:trace contextRef="#ctx0" brushRef="#br2" timeOffset="160760.62">29633 3810 0,'0'0'0,"0"-21"0,-21 21 0,21-21 0,0 0 15,21-1 1,0 22-1,1 0-15,-1 0 16,0 22-16,-21-1 16,0 0-16,0 0 0,0 21 15,0-20-15,0-1 0,0 0 0,0 21 16,-21-21-16,0 22 0,-1-22 16,1 21-16,0-21 0,-21 1 0,21-1 15,-22 0-15,1 0 0,0 0 0,20 0 16,-20-21-16,21 22 15,-21-22-15,20 0 0,1 0 0,0 0 16,21-22 0,0 1-16,0 0 15,21 21-15,-21-21 0,21 0 0,1 0 16,-1-1-16,-21 1 0,21 0 0,0 0 16,0 0-16,0 0 0,1 21 15,-1 0-15,0 0 16,-21 21-16,0 0 15,0 0-15,0 0 0,0 0 16,0 1-16,0-1 16,0 0-16,21 0 0,-21 0 0,0 0 15,21 1 1,0-22 0,1 0-16,-1 0 0,0 0 15,0 0-15,0 0 16,0 0-16,1-22 0,-1 22 0,0-21 15,0 21-15,0-21 0,0 0 0,1 21 16,-1-21-16,0 0 0,-21-1 16,21 1-16,0 21 0,0-21 0,-21 0 15,0 0-15,0 0 16,0 42 15,-21 0-31,0 0 0,21 0 16,-21-21-16,0 21 0,0 1 15,21-1-15,0 0 0,-22 0 0,22 0 16,-21 0-16,21 1 0,0-1 16,0 0-16,21-21 15,1 0-15,-1 0 0,0 0 16,0 0-16,0 0 0,0 0 16,1 0-16,-1 0 0,0-21 15,0 0-15,-21-1 0,21 1 16,-21 0-16,21 0 0,-21 0 15,0 0-15,0-1 0,0 1 16,0 0-16,0 0 0,0 0 16,-21 21-16,0 0 15,0 0-15,0 0 0,21 21 16,-21-21-16,-1 21 0,1-21 0,21 21 16,-21 0-16,0-21 0,21 22 0,-21-22 15,0 21-15,-1-21 0,22 21 16</inkml:trace>
  <inkml:trace contextRef="#ctx0" brushRef="#br2" timeOffset="162763.62">25802 4699 0,'0'0'0,"0"-21"16,0 0-16,0 0 0,0-1 15,0 1-15,0 0 16,0 42-1,0 0 1,0 1-16,0 20 0,0-21 0,0 21 16,-21 1-16,21-1 0,0 0 15,0 1-15,0-22 0,-21 21 0,21 1 16,-21-22-16,21 0 0,-22 0 0,22 0 16,0 0-16,0 1 0</inkml:trace>
  <inkml:trace contextRef="#ctx0" brushRef="#br2" timeOffset="163044.04">25717 4657 0,'0'0'0,"0"-21"0,0-22 0,0 22 0,0 0 15,22-21-15,-22 20 0,21 1 16,0 0-16,0 21 0,0-21 0,0 21 15,22 0-15,-22 0 0,21 0 0,-21 21 16,1 0-16,20 0 0,-21 1 16,-21-1-16,0 0 0,0 0 0,0 21 15,0-20-15,0-1 0,-21 0 16,0 0-16,0 0 0,-22 0 16,1 1-16,21-1 0,-22-21 0,22 21 15,0-21-15,0 0 0,42 0 47,0-21-47</inkml:trace>
  <inkml:trace contextRef="#ctx0" brushRef="#br2" timeOffset="163371.85">26056 4657 0,'21'0'0,"0"0"15,1 21 1,-22 0-16,0 0 15,0 22-15,0-22 0,0 0 16,0 0-16,0 0 0,0 0 16,0 1-16,0-1 0,0 0 15,0 0-15,0 0 0,21-21 0,-21 21 16,21-21-16,0 0 0,0 0 16,0 0-16,1 0 15,-1 0-15,0-21 0,0 21 16,-21-21-16,21 0 0,0 0 0,-21 0 15,0-1-15,22 1 0,-22-21 0,21 21 16,-21 0-16,0-1 16,21 1-16,-21 0 15,0 42 32</inkml:trace>
  <inkml:trace contextRef="#ctx0" brushRef="#br2" timeOffset="163832.1">26649 4551 0,'0'0'16,"0"-21"-16,0 0 0,0-1 16,0 44-1,0-1 1,0 0-16,0 21 0,0-21 15,-21 1-15,21 20 0,-22-21 16,22 21-16,0-20 0,-21 20 0,0-21 16,21 21-16,-21-20 0,21 20 0,-21-21 15,21 0-15,0 0 0,0 1 16,0-44 31,0 1-47,0 0 0,21 0 15,-21 0-15,21 0 0,0-1 16,0 1-16,1 21 0,-1-21 0,0 0 16,0 21-16,21 0 0,-20 0 15,-1 0-15,0 0 0,21 0 0,-21 21 16,1-21-16,-22 21 0,0 0 16,0 1-16,0-1 0,0 0 0,0 0 15,-22 0-15,1 0 0,0 1 16,-21-22-16,21 21 0,-1-21 0,-20 0 15,21 21-15,0-21 0,0 0 0,-1 0 16,1 0-16,21-21 31,21 0-31</inkml:trace>
  <inkml:trace contextRef="#ctx0" brushRef="#br2" timeOffset="164600.21">27051 4636 0,'21'-22'0,"-42"44"0,63-65 0,-42 22 16,21 21 0,-21 21-16,0 0 15,0 1-15,0 20 0,0-21 16,-21 0-16,0 22 16,21-22-16,0 21 0,-21-21 0,0 0 0,21 22 15,-21-22-15,21 0 0,0 0 16,0 0-16,0 1 0,0-1 15,0 0-15,21-21 16,0 0-16,0 0 16,0 0-16,0 0 0,1-21 0,-1 21 15,0-21-15,0-1 0,0 22 16,0-21-16,1 0 0,-22 0 0,0 0 16,21 0-16,-21-1 0,21 1 0,-21 42 46,0 1-46,0-1 0,0 0 16,-21-21-16,21 21 0,0 0 16,0 0-16,0 1 0,0-1 15,0 0-15,21-21 16,0 0 0,0 0-1,-21-21-15,21 21 0,1-21 0,-22-1 16,21 22-16,0-21 0,-21 0 0,21 0 15,0 21-15,0-21 0,1 0 16,-22-1-16,21 22 0,0-21 0,0 0 16,-42 21 62,21-21-47,-21 21 0,0 0-15,21 21-16,-22 0 0,22 0 16,0 1-16,-21-1 0,21 0 15,-21 0-15,21 0 0,0 0 0,0 1 16,0-1-16,0 0 0,0 0 0,0 0 15,0 0 1,21-21-16,0 0 16,1 0-16,-1 0 15,0-21-15,0 0 16,0 0-16</inkml:trace>
  <inkml:trace contextRef="#ctx0" brushRef="#br2" timeOffset="164772.1">27538 4699 0,'0'0'15,"-21"0"-15,-1 0 16,44 0 15,-1 0-15,0 0-16,0 0 0</inkml:trace>
  <inkml:trace contextRef="#ctx0" brushRef="#br2" timeOffset="165155.66">28236 4763 0,'0'0'0,"0"-22"0,-21 22 15,0 0-15,21 22 16,0-1-16,0 0 0,0 0 16,0 0-16,-21 0 0,21 22 0,0-22 15,0 0-15,-21 21 0,21-20 16,0-1-16,0 0 0,0 0 16,0 0-16,0 0 0,0 1 15,21-22 16,0-22-31,0 22 0,-21-21 0,21 21 16,0-21-16,1 0 0,-22 0 0,21 0 16,0-1-16,0-20 0,0 21 15,0 0-15,1-22 0,-1 22 0,0 0 16,-21 0-16,21 0 0,-21 0 16,21 21-16,-21 21 31,0 0-16,0 0-15</inkml:trace>
  <inkml:trace contextRef="#ctx0" brushRef="#br2" timeOffset="165543.96">28533 4911 0,'-22'0'16,"1"0"-16,0 21 0,21 0 16,-21-21-16,21 21 15,0 0-15,-21 1 0,21-1 0,-21 0 16,21 0-16,0 0 0,0 0 16,0 1-16,0-1 15,21-21 1,0 0-16,0 0 0,0 0 0,0 0 15,1 0-15,-1 0 16,0 0-16,0-21 0,-21-1 0,21 1 16,-21 0-16,21 0 0,-21 0 15,0 0-15,0-1 0,0 1 16,0 0 0,-21 21-16,0 0 15,0 0-15,0 0 16,0 21-1,21 0-15</inkml:trace>
  <inkml:trace contextRef="#ctx0" brushRef="#br2" timeOffset="165768.84">28892 5017 0,'-21'0'31,"0"0"-15,21 21-16,0 0 0,-21-21 0,21 21 16,-21 0-16,21 0 0,0 1 15,-21-1-15,21 0 16,21-21 31</inkml:trace>
  <inkml:trace contextRef="#ctx0" brushRef="#br2" timeOffset="165927.74">28871 4932 0,'0'0'0,"0"-21"0,0-22 16,0 22-16,0 0 16,-21 21-1,0 0 1,21 21-1,0 0-15,0 1 0,0-1 16</inkml:trace>
  <inkml:trace contextRef="#ctx0" brushRef="#br2" timeOffset="166408.49">29210 5059 0,'0'-21'16,"0"0"-16,-21 21 16,0 0-16,-1 0 15,1 0-15,0 0 0,0 0 16,-21 21-16,20-21 0,1 21 0,21 0 16,-21 0-16,0 0 0,21 1 15,-21-1-15,21 0 0,0 0 16,0 0-16,0 0 15,21-21-15,0 0 0,0 0 16,0 0-16,1 0 0,-1 0 0,0 0 16,0 0-16,0 0 0,0 0 0,-21-21 15,22 0-15,-1 0 0,0 0 16,0 0-16,0-1 0,0 1 0,1-21 16,-1 21-16,0-22 0,0 1 0,0 0 15,0-1-15,-21 22 0,22-21 16,-22 21-16,21 0 0,-21-1 0,0 1 15,-21 21 1,-1 21-16,1 1 0,0-1 16,0 0-16,0 21 0,0-21 15,21 22-15,-22-1 0,1 0 0,21-20 16,-21 20-16,21-21 0,0 21 16,0-20-16,0-1 0,0 0 0,0 0 15,0 0-15,21 0 0,0-21 0,1 0 16,-1 22-16,0-22 0,21 0 15,-21 0-15</inkml:trace>
  <inkml:trace contextRef="#ctx0" brushRef="#br2" timeOffset="167724.29">29739 5186 0,'0'-21'15,"0"42"-15,0-63 0,0 20 16,-21 22 15,0 0-31,0 22 16,-1-1-16,22 0 0,-21-21 15,21 21-15,0 0 0,-21-21 16,21 21-16,0 1 0,0-1 16,21-21-1,0 0 1,1 0-16,-1-21 15,0 21-15,-21-22 16,21 22-16,-21-21 0,21 0 16,-21 0-16,21 0 0,-21 0 15,0 42 32,-21 0-47,21 0 0,-21 0 16,21 0-16,0 1 15,21-1 1,0-21-16,1 21 0,-1-21 0,0 0 16,0 0-16,0 0 0,0 0 15,1 0-15,-1 0 0,0 0 16,0 0-16,0 0 0,0-21 0,-21 0 16,22 21-16,-22-22 0,21 22 0,-21-21 15,0 0-15,0 0 16,0 0-16,-21 21 15,-1 0-15,1 0 0,0 0 16,0 0-16,0 21 0,21 0 16,-21-21-16,-1 21 0,1 0 15,21 1-15,0-1 16,0 0 0,21-21-1,1 0-15,-1 0 0,0 0 16,0 0-16,0 0 0,0 0 15,1-21-15,-1 0 16,-21-1-16,21 1 0,0 21 0,-21-42 16,21 21-16,0 0 0,1-1 0,-22-20 15,21 21-15,0 0 0,-21-22 16,21 22-16,-21 0 0,0 0 16,0 42-1,-21-21-15,0 21 16,21 0-16,-21 1 0,-1-1 15,1 0-15,21 21 0,0-21 16,-21 1-16,0-1 0,21 0 0,0 0 16,0 0-16,0 0 0,0 1 15,0-1-15,0 0 16,0 0 0,21-21-16,0 0 0,0 0 0,1 0 15,-1 0-15,0 0 0,0 0 16,0 0-16,0 0 0,1 0 0,-1 0 15,0-21-15,0 0 0,0 21 0,0-21 16,1 21-16,-1-22 0,-21 1 16,0 0-1,-21 21 1,-1 0 0,1 0-16,0 0 0,0 21 15,0-21-15,0 21 0,21 1 16,-22-1-16,1-21 0,21 21 15,0 0-15,0 0 16,21-21 15,1 0-31,-1 0 0,0 0 16,0 0-16,0 0 0,0-21 16,1 21-16,-22-21 15,21 0-15,0 21 0,0-21 0,0-1 16,-21-20-16,21 21 0,1 0 0,-1 0 15,-21-22-15,21 22 0,0-21 16,-21 21-16,0-1 0,0 1 16,21 21-16,-21 21 15,-21 1 1,21-1-16,-21 0 0,21 0 0,-21 0 16,0 22-16,-1-22 0,22 0 15,-21 0-15,0 0 0,0 0 0,21 1 16,0-1-16,-21 0 0,0 0 0,21 0 15,0 0 1,0 1 0,21-22 15,0 0-31</inkml:trace>
  <inkml:trace contextRef="#ctx0" brushRef="#br2" timeOffset="167988.13">30861 5228 0,'0'0'0,"0"-21"16,-21 21-16,0 0 16,-1 0-16,1 0 0,0 21 15,0 0-15,0 1 0,0-1 16,21 0-16,-22 0 15,22 0-15,-21-21 0,21 21 0,-21 1 16,21-1-16,0 0 0,0 0 16,21-21 15,0 0-31,1 0 16,-1 0-16</inkml:trace>
  <inkml:trace contextRef="#ctx0" brushRef="#br2" timeOffset="168247.98">31115 5186 0,'0'0'0,"0"-21"16,0 42 0,0 0-1,0 0-15,0 0 0,0 1 16,-21-1-16,0 0 0,21 0 15,-22 0-15,1 0 0,21 1 16,-21-1-16,0 0 0,0 0 16,21 0-16,-21 0 0,21 1 15,-22-22-15,1 21 16,0-21 0,0 0-1</inkml:trace>
  <inkml:trace contextRef="#ctx0" brushRef="#br2" timeOffset="169004.18">26628 5503 0,'0'0'0,"21"0"0,-21-21 0,21 21 15,0-21-15,0 21 16,-21-21 0,-21 21-1,0 0 1,0 0-16,0 0 0,-22 0 0,22 0 16,0 0-16,0 0 0,0 0 15,-1 21-15,1-21 0,21 21 16,21 0 15,1-21-31,-1 0 16,0 0-16,0 22 0,0-22 0,0 21 15,1 0-15,-22 0 16,0 0-16,0 0 16,0 1-16,0-1 0,0 0 15,-22-21-15,22 21 0,-21 0 0,21 0 16,-21 1-16,0-22 0,21 21 15,0 0-15,-21-21 16,0 21-16,-1-21 16,22 21-16,0 0 31</inkml:trace>
  <inkml:trace contextRef="#ctx0" brushRef="#br2" timeOffset="169400.35">26268 6308 0,'0'0'0,"-21"0"0,21 21 31,21-21-15,0 21-16,0-21 15,0 0-15,-21 21 0,0 0 16,-21 1 0,0-22-1,21 21-15,-21 0 0,0-21 0,21 21 16,0 0-16,0 0 0,0 1 15,0-1-15,0 0 0,0 0 0,0 0 16,0 0-16,0 1 16,21-1-16,-21 0 15,21 0-15,-21 0 0,-21 0 16,0-21 0,-1 0-16,1 0 0,0 0 15,0 0 1,21-21-16,-21 0 0,21 0 0</inkml:trace>
  <inkml:trace contextRef="#ctx0" brushRef="#br2" timeOffset="169716.17">26649 5906 0,'-43'0'16,"43"-22"-16,22 22 15,-1 0-15,21 0 16,0 0-16,1 0 0,-1 0 16,0 0-16,22 0 0,-22 0 0,22 0 15,-22 0-15,22 0 0,-22 22 0,0-22 16,1 0-16,-22 0 0,0 0 15,0 0-15,0 21 0,-42-21 32,0 0-32,-21 0 15,20 0-15,-20 0 0,0 0 16,-1 0-16</inkml:trace>
  <inkml:trace contextRef="#ctx0" brushRef="#br2" timeOffset="169956.02">26352 5969 0,'0'21'16,"22"-21"-16,20 0 0,-21 0 0,21 21 15,1-21-15,-1 22 16,22-22-16,-22 0 0,21 21 0,1-21 16,-1 0-16,1 21 0,-1-21 0,-20 0 15,20 0-15,-20 21 0,-1-21 0,-21 0 16,21 0-16,-20 0 0,-1 0 15,-42 0 17,-1 0-32,1 0 0,0 0 0,-21 0 15,21 0-15</inkml:trace>
  <inkml:trace contextRef="#ctx0" brushRef="#br2" timeOffset="170219.86">26310 6181 0,'21'0'16,"0"21"-1,1-21-15,20 0 0,0 0 16,1 0-16,20 21 0,1-21 0,-1 21 16,1-21-16,-1 21 0,22-21 0,-22 0 15,1 22-15,-22-22 0,22 0 16,-22 21-16,0-21 0,1 21 15,-22-21-15,21 0 0,-21 0 0,0 0 16,-21 21-16,-21 0 47</inkml:trace>
  <inkml:trace contextRef="#ctx0" brushRef="#br2" timeOffset="175272.29">26987 8361 0,'0'0'0,"22"0"0,-1 0 15,0 0 1,-21-21-16,21 21 0,-21-21 16,0-1-1,-21 22 1,0-21-16,0 21 16,-1 0-16,1 0 0,0 0 15,0 0-15,0 0 0,0 0 0,-1 0 16,1 0-16,0 0 0,0 0 0,-21 0 15,20 0-15,1 0 0,0 21 16,-21-21-16,21 22 0,-1-22 0,1 21 16,-21 0-16,21 0 0,0 0 15,-22 0-15,22 1 0,0-1 16,-21 0-16,20 0 0,1 21 0,0-20 16,0-1-16,0 21 0,0-21 0,21 22 15,-22-22-15,22 21 0,-21 0 0,21 1 16,0-22-16,0 21 0,0 1 15,0-22-15,0 21 0,0-21 0,0 0 16,21 22-16,1-22 0,-1 0 0,0 0 16,0 0-16,0 1 0,22-1 15,-22 0-15,21-21 0,-21 21 0,22 0 16,-1-21-16,0 0 0,1 21 0,-1-21 16,21 0-16,-20 0 0,20 0 15,1 0-15,-1 0 0,1 0 16,-1 0-16,-20 0 0,20 0 0,1 0 15,-22 0-15,0-21 0,1 0 0,-1 0 16,-21 21-16,21-42 0,-20 20 16,20 1-16,-21-21 0,0 21 0,0-22 15,1 1-15,-1 0 0,0-1 0,0 1 16,0-21-16,0 20 0,1 1 16,-22 0-16,0-1 0,0 1 15,0 0-15,0-1 0,0 1 0,0 21 0,0-22 16,-22 22-16,1-21 0,0 21 15,0 0-15,-21-1 0,-1 1 16,1 0-16,0 21 0,-1-21 0,1 21 16,0 0-16,-1 0 0,1 0 15,0 0-15,-1 0 0,1 0 0,0 0 16,20 21-16,-20-21 0,21 21 0,0-21 16,0 21-16,21 1 15,0-1-15,42-21 0,-21 0 16,21 0-16,1 21 0,20-21 0</inkml:trace>
  <inkml:trace contextRef="#ctx0" brushRef="#br2" timeOffset="176092.31">30353 8551 0,'0'-21'0,"0"0"15,0 0 1,-21 21-1,0 0 1,-1 0-16,1 0 16,-21 0-16,21 0 0,0 21 0,-22 0 15,22-21-15,-21 21 0,-1 1 0,1-1 16,21 0-16,-21 0 0,-1 21 16,1-20-16,0-1 0,20 21 15,-20-21-15,21 22 0,-21-1 0,20-21 0,1 21 16,0 1-16,0-22 0,0 21 15,21-21-15,0 22 0,0-22 16,0 21-16,0-21 0,0 1 0,21-1 16,0 0-16,0 21 0,0-21 0,22-21 15,-22 22-15,21-1 0,-21 0 16,22-21-16,-1 0 0,-21 21 0,22-21 16,-1 0-16,0 0 0,-21 0 15,22 0-15,-1 0 0,0 0 0,-20 0 16,20-21-16,0 0 0,1 21 0,-1-21 15,0-1-15,1-20 0,-1 21 16,0-21-16,-21 20 0,22-20 0,-1 0 16,-21-1-16,22 1 0,-22 0 0,0-1 15,-21 1-15,0 0 0,0-1 16,0 22-16,0-21 0,0 21 0,0-22 16,-21 22-16,0 0 0,-1 21 15,1-21-15,0 0 0,0 0 16,-21 21-16,20 0 0,-20 0 0,21 0 15,-21 0-15,20 0 0,1 0 0,-21 0 16,21 0-16,0 0 0,-1 0 16,1 0-16,0 0 0,0 0 0,0 0 15,0 0-15,-1 0 0</inkml:trace>
  <inkml:trace contextRef="#ctx0" brushRef="#br2" timeOffset="181365.07">25125 4636 0,'0'21'15,"21"-21"-15,0 0 16,0 0-16,0 0 15,1 0-15,-1 0 0,0 0 16,0 0 0,-21-21 15,0-1-15,-21 1-1,0 21-15,0-21 0,-1 21 16,1 0-16,0-21 15,0 21-15,0 0 0,0 0 0,-1 0 16,1 0-16,0-21 0,-21 21 16,21 0-16,-1 0 0,1 0 0,-21 0 15,21 0-15,0 0 0,-22 0 0,22 0 16,-21 0-16,21 0 0,-22 0 16,22 0-16,-21 0 0,21 0 0,-22 0 15,22 0-15,-21 0 0,21 0 0,-1 0 16,1 0-16,-21 0 0,21 0 0,0 0 15,-1 21-15,1-21 0,0 0 16,-21 21-16,21 0 0,-1-21 0,1 0 16,-21 0-16,21 21 0,-22-21 15,22 0-15,-21 22 0,21-22 0,-22 0 16,22 21-16,0-21 0,-21 21 16,21-21-16,-1 21 0,-20-21 0,21 21 15,0-21-15,0 21 0,-22-21 0,22 22 16,0-22-16,0 21 0,-22 0 0,22-21 15,0 21-15,0 0 0,-21-21 16,20 21-16,1 1 0,0-22 0,-21 21 16,21 0-16,-1-21 0,1 21 0,-21 0 15,21 0-15,0 1 0,-1-22 16,-20 21-16,21 0 0,0 0 16,0 0-16,-1 0 0,-20-21 0,21 22 15,0-1-15,0 0 0,-1 0 0,1 0 16,-21 0-16,21 1 0,0-22 15,-1 21-15,1 0 0,0 0 0,-21 0 16,21 0-16,-1 1 0,1-1 0,0-21 16,-21 21-16,21 0 0,-1 0 0,1 0 15,-21 1-15,21-1 0,0 0 0,-1 0 16,1 0-16,-21 0 0,21 1 16,0-1-16,-1 0 0,1 0 15,-21 0-15,21 22 0,0-22 0,-1 0 0,1 0 16,0 0-16,0 0 0,-21 1 0,20 20 15,1-21-15,0 0 16,-21 0-16,21 1 0,-22-1 0,1 0 16,21 0-16,-22 0 0,1 0 0,21 22 15,-21-22-15,-1 0 0,22 0 0,-21 0 16,-1 1-16,22-1 0,-21 0 0,21 21 16,-22-21-16,22 1 0,-21-1 15,21 21-15,-22-21 0,22 0 0,0 22 16,0-22-16,0 0 0,0 21 0,-22-20 15,22-1-15,0 0 0,0 0 16,0 21-16,-1-20 0,1-1 0,0 0 16,21 0-16,-21 0 0,0 0 0,0 1 15,-1-1-15,1 0 0,0 0 16,0 0-16,0-21 0,0 21 0,-1 1 16,1-1-16,0 0 0,0 0 0,0 0 15,0 0-15,-1-21 0,1 22 0,0-1 16,0 0-16,0 0 0,0 0 0,-22 0 15,22 1-15,0-1 0,0 0 16,0 0-16,-1 0 0,-20 0 0,21 1 16,0-1-16,0 0 0,-1 0 15,1 0-15,0 0 0,0 1 0,0-1 0,0 0 16,-1 0-16,1 0 0,0 22 16,0-22-16,0 0 0,0 0 0,-1 0 15,1 0-15,0 1 0,0-1 0,0 0 16,0 0-16,-1 0 0,1 0 0,0 1 15,0-1-15,0 21 0,0-21 16,-1 0-16,1 1 0,0-1 0,0 0 16,0 21-16,0-21 0,-1 1 0,1-1 15,0 0-15,0 0 0,0 0 0,0 0 16,-1 1-16,1-1 0,0 0 0,0 0 16,0 0-16,0 0 0,-1 1 15,1-1-15,21 0 0,-21 0 0,0 0 0,0 0 16,21 1-16,-21-1 15,-1 0-15,1 0 0,21 0 16,-21 0-16,0 1 0,0-1 16,21 0-16,-21 0 0,-1 0 0,1-21 15,21 21-15,-21 1 0,0-1 0,21 0 16,-21 0-16,0 0 0,-1 0 0,22 1 16,-21-1-16,0 0 0,21 0 0,-21 0 15,0 0-15,0 1 0,-1-1 0,22 0 16,-21 0-16,0 0 0,21 0 0,-21 1 15,0-1-15,0 0 0,21 0 0,-22-21 16,1 21-16,21 0 0,-21 1 16,0-1-16,21 0 0,-21 0 15,0 0-15,21 0 0,-22-21 0,1 22 16,21-1-16,0 0 0,-21 0 0,0 0 16,0 0-16,21 1 0,-21-1 0,21 0 15,-22 0-15,1-21 0,21 21 0,0 0 16,-21 1-16,21-1 0,-21-21 0,21 21 15,-21 0-15,21 0 0,0 0 16,-21 1-16,21-1 16,-22 0-16,22 0 15,-21-21-15,21 21 0,0 0 16,0 1-16,-21-1 16,21 0-1,0 0-15,-21-21 16,21 21-16,0 0 15,0 1 1,-21-22-16,21 21 0,0 0 16,-21-21-16,21 21 15,0 0-15,0 0 16,-22-21-16,22 22 16,0-1-16,0 0 15,0 0-15,0 0 16,0 0-16,0 1 15,0-1-15,0 0 16,0 0 0,0 0-16,0 0 15,0 1 1,0-1 0,0 0 15,-21-42 31,21 0-46,-21-1-16,0 1 0,0 0 16,21 0-16,0 0 0,-21 0 15,-1-1-15,22 1 0,0 0 0,0 0 16,0 0-16,-21 0 0,21-1 0,0 1 15,0-21-15,0 21 0,0 0 0,0-1 16,0 1-16,0 0 16,0 0-16,0 0 0,0 0 15,0-1 1,0 1-16,-21 21 16,21-21-16,-21 21 15,0 0 16,21 21-15,0 0-16,0 1 16,0-1-16,0 0 15,0 0-15,0 0 16,0 0-16,0 1 0,0-1 16,0 0-16,21 0 0,0 0 15,-21 0-15,0 1 0,21-1 0,0 0 16,-21 0-16,0 0 0,22 0 15,-22 1-15,21-1 0,-21 0 16,0 0-16,0 0 0,0 0 16,21 1-16,-21-1 15,21-21-15,-21 21 0,0 0 16,21-21 0,0 0 15,1-21-16,-1 0-15,0 0 16,0 21-16,0-22 0,0 1 0,1 21 16,-1-21-16,0 0 0,0 0 15,21 0-15,-20-1 0,20 1 0,-21 0 16,21 0-16,1 0 0,-1 0 0,-21-1 16,22 22-16</inkml:trace>
  <inkml:trace contextRef="#ctx0" brushRef="#br2" timeOffset="181967.73">18944 10139 0,'0'0'47,"0"21"-16,-21-21-31,0 0 16,21 21-16,-21-21 0,-1 21 16,1 1-16,-21-22 0,21 21 0,-22-21 15,1 21-15,0 0 0,-1 0 0,1 0 16,0-21-16,-1 22 0,1-1 0,0 0 15,21 0-15,-22-21 0,1 21 0,21 0 16,-22-21-16,22 22 0,0-22 0,0 0 16,0 21-16,0-21 15,-1 0-15,22 21 16,22-21 31,-1 0-32,-21-21-15,21 21 16,-21-21-16,21 21 0,0-22 0,0 1 16,1 0-16,-1 21 15,0-21-15,0 0 0,0 0 0,0 21 16,1-22-16,20 1 0,-21 0 0,21 0 16,-20 0-16,20 0 0,-21-1 0,21 22 15,-20-21-15,-1 21 0,21 0 0,-21 0 16,0-21-16,1 21 15,-22 21 17,-22 0-32,1-21 15,21 22-15,-21-22 0,0 21 16,0-21-16,21 21 16,-21-21-16,-1 0 15,22 21-15,-21-21 16,21 21-16,-21-21 0,0 0 15,21 21-15,-21-21 0,0 0 16,21 22-16,-22-22 0,1 0 16,21 21-16,-21-21 15</inkml:trace>
  <inkml:trace contextRef="#ctx0" brushRef="#br2" timeOffset="186800.95">26860 4382 0,'-21'0'0,"0"0"16,0 0-16,0-22 0,0 22 15,-1 0-15,1 0 0,0 0 16,0 0-16,0 0 0,0 0 15,-1-21-15,1 21 0,-21 0 0,21 0 16,0 0-16,-1 0 0,1 0 16,0 0-16,42 0 31,0 0-15,22 0-16,-1 0 0,22 21 0,-1-21 15,22 22-15,21-22 0,-1 21 0,1-21 16,0 21-16,0-21 0,0 21 15,21-21-15,-21 0 0,21 21 16,-22 0-16,1-21 0,-21 0 0,0 0 16,-1 0-16,-20 0 0,-22 0 15,0 22-15,1-22 0,-22 0 0,0 0 16,-42 0 31,0 0-47,0 21 15,-1-21-15,1 0 0,-21 21 0,0-21 16,-1 21-16,1 0 0</inkml:trace>
  <inkml:trace contextRef="#ctx0" brushRef="#br2" timeOffset="187447.58">27326 5694 0,'-21'0'0,"42"0"0,-63 0 0,21 0 15,-1-21-15,1 21 0,0 0 16,0 0-16,0-21 0,0 21 0,-1 0 16,1 0-16,0 0 15,42 0 1,22 0 0,-1 0-16,0 21 0,22-21 0,20 21 15,22-21-15,0 21 0,0 0 16,21 0-16,21 1 0,0-22 0,-21 21 15,21 0-15,-21-21 0,0 21 16,0 0-16,0-21 0,-21 0 16,0 21-16,0-21 0,-21 0 0,-22 0 15,1 0-15,-22 0 0,0 0 0,-21 0 16,1 0-16,-1 0 0,0 0 16,-42 0 46,0 0-46,-1 0-16,1 0 0,-21 0 0,21 0 15</inkml:trace>
  <inkml:trace contextRef="#ctx0" brushRef="#br2" timeOffset="190244.12">16383 12107 0,'0'-21'16,"0"0"15,0 0 1,0 0-17,21 21 1,-21-21-16,0-1 15,0 1-15,0 0 16,0 0-16,21 21 16,-21-21-16,0 0 15,-21 42 32,0-21-47,21 21 0,-21 0 16,0 0-16,21 22 0,0-22 0,-22 0 15,1 21-15,0 1 0,21-22 0,-21 21 16,0 0-16,21 1 0,-21-22 16,-1 21-16,1 1 0,21-1 0,0 0 15,-21-21-15,0 22 0,21-1 0,0-21 16,0 22-16,0-1 0,0-21 0,0 21 16,0-20-16,0-1 0,0 21 0,0-21 15,0 0 1,21 1-16,-21-1 0,21-21 0,0 0 0,1 0 15,-1 0-15,0 0 16,21 0-16,-21 0 0,1-21 0,-1-1 16,0 22-16,0-21 0,0 0 0,0 21 15,1-21-15,-1 0 0,0 21 16,0-21-16,0-1 0,-21 1 0,0 0 16,0 0-16,0 0 0,0 0 15</inkml:trace>
  <inkml:trace contextRef="#ctx0" brushRef="#br2" timeOffset="190643.91">16002 12446 0,'0'0'0,"0"-21"0,-21 21 0,0 0 15,-1 0 1,22-21 0,22 21-16,-1 0 15,0 0-15,21 0 0,-21 0 16,22-21-16,-22 21 0,21 0 0,-21 0 16,22 0-16,-1 0 0,-21 0 15,22 0-15,-22-22 0,0 22 0,0 0 16,0 0-16,0 0 15,1 0 64</inkml:trace>
  <inkml:trace contextRef="#ctx0" brushRef="#br2" timeOffset="193252.53">16933 12510 0,'0'21'16,"0"-42"93,-21 21-62,0 0-47,21 21 15,-21-21-15,21 21 16,0 0-16,0 0 16,21-21 15,0 0-31,-21-21 31,0 0-15,0 0 15,0 42 32,21-21-1,-21-21-15,-21 21-16,0 0-15,0 0-1,21 21 1,0 0 0,21-21 15,0 0-15,0 0-1,-21-21 1,0 0-16,0 0 15,0-1 1,-21 22 15,21 22-15,0-1 0,0 0-16,0 0 31,0-42 47,0 0 109,21 21-171,-21-21 78,0-1 515,21 22-109</inkml:trace>
  <inkml:trace contextRef="#ctx0" brushRef="#br2" timeOffset="194708.08">17547 12594 0,'21'0'16,"0"0"-16,1-21 15,-1 0 1,0 0-16,-21 0 15,21 21-15,-21-22 0,0 1 0,0 0 16,0 0-16,0 0 16,0 0-16,-21 21 15,0 0-15,0 0 16,-1 0-16,22 21 0,-21 0 16,0-21-16,0 42 0,0-21 0,0 1 15,-1-1-15,22 21 0,-21-21 0,21 22 16,-21-22-16,21 21 0,0-21 0,0 0 15,0 1-15,0-1 0,0 0 16,0 0-16,21-21 0,0 0 16,1 0-16,-1 0 0,0 0 15,0 0-15,0-21 0,0 0 0,1 0 16,-1-1-16,0 1 0,0 0 16,-21 0-16,21 0 0,-21 0 0,21-1 15,-21 1-15,0 0 0,0 0 0,22 0 16,-22 0-16,0-1 0,0 44 47,0-1-47,0 0 0,0 0 0,0 0 15,0 0-15,0 1 0,21-1 0,-21 0 16,0 0-16,21 0 0,0 0 0,0 1 16,0-22-16,1 21 0,-1 0 0,21-21 15,-21 0-15,22 0 0,-22 0 16,21 0-16,0 0 0,-20 0 0,20 0 15,0 0-15,-21-21 0,1 21 0,20-21 16,-21-1-16,0 1 0,-21 0 16,21 0-16,-21 0 0,0 0 15,0-1-15,0 1 0,0 0 16,0 0-16,-21 0 0,21 0 0,-21 21 16,0-22-16,0 22 0,0 0 15,-1 0-15,1 0 0,0 0 0,0 22 16,0-22-16,0 21 0,-1 0 0,1 0 15,0 0-15,21 0 0,0 22 0,-21-22 16,21 0-16,0 0 0,0 0 16,0 1-16,0-1 0,21 0 15,0-21-15,0 0 0,1 0 0,-1 0 16,0 0-16,21 0 0,-21 0 16,1 0-16,20-21 0,-21 0 0,0 21 15,0-22-15,22 1 0,-22 0 16,0 0-16,0 0 0,0 0 0,-21-1 15,22 1-15,-1-21 0,0 21 0,-21 0 16,0-22-16,0 22 0,21-21 0,-21 21 16,0-1-16,0-20 0,0 21 15,0 0-15,0 0 0,-21 42 32,0 0-32,21 21 0,-21-21 15,-1 22-15,1-22 0,21 21 0,0-21 16,-21 22-16,21-1 15,-21-21-15,21 22 0,0-22 0,0 21 16,0-21-16,0 0 0,0 22 0,21-22 16,0 0-16,22-21 0,-22 21 0,0 0 15,21-21-15,1 0 0,-22 0 0,21 0 16,0 0-16,-20 0 0,20 0 16,0-21-16,-21 0 0,22 21 0,-22-21 15,0 0-15,0 0 0,0-1 0,1 1 16,-1 0-16,0 0 0,-21 0 0,0-22 15,0 22-15,0 0 0,0 0 0,0 0 16,0 0-16,-42 21 31,20 0-31,1 21 0,0 0 16,-21-21-16,21 21 0,-1 0 0,1 0 16,0 1-16,0-1 0,0 0 0,21 0 15,0 0-15,0 0 0,0 1 16,0-1-16,0 0 0,0 0 0,21-21 15,0 21-15,0-21 0,0 0 16,1 0-16,-1 0 0,0 0 0,0 0 16,0-21-16,0 21 0,-21-21 0,22 0 15,-1 0-15,0-1 0,0 1 16,0 0-16,0 0 0,1-21 0,-22 20 16,21 1-16,0-21 0,0 0 15,-21 20-15,0-20 0,0 0 0,21 21 16,-21-22-16,0 22 0,0 0 0,21 0 15,-21 0-15,0-1 0,-21 44 32,0-1-32,21 0 0,-21 0 0,0 21 15,0-20-15,21 20 0,0-21 0,-22 21 16,22-20-16,0-1 0,-21 21 0,21-21 16,0 0-16,0 1 0,0-1 0,0 0 15,0 0-15,0 0 0,0 0 16,21-21-16,1 22 0,-1-22 0,0 0 15,0 0-15,0 0 0,0 0 16,1 0-16,20 0 0,-21 0 0,21 0 16,-20 0-16,20-22 0,0 1 0,-21 21 15,22-21-15,-1 0 0,0 0 0</inkml:trace>
  <inkml:trace contextRef="#ctx0" brushRef="#br2" timeOffset="200159.5">10393 15346 0,'-21'0'110,"-1"0"-110,1 0 15,0 0-15,0 0 0,0 0 16,0 0-16,-1 0 16,1 0-16,0 0 15,0 0 1,21-21 0,21 21 30,0 0-46,0 0 16,1 0-16,-1 0 0,21 0 0,-21 21 16,22-21-16,-1 0 0,-21 0 0,21 0 15,1 0-15,-1 0 0,22 0 0,-22 0 16,0 0-16,1 0 0,-22 0 16,21 0-16,0 0 0,-20 0 0,20 0 15,-21 0-15,0 0 0,0 0 16,-21-21 31,-21 0-32,0 21-15,21-22 0,-21 22 16,21-21-16,-21 21 0,0-21 0,-1 21 16,1-21-16,0 21 0,0 0 15,0 0-15,0 0 0,21-21 16,-22 21-16,1 0 0,0 0 0,42 0 62,0 0-62,1 0 16,-1 21-16,0-21 0,21 0 16,-21 0-16,1 0 0,-1 0 15,0 0-15,0 0 0,0 0 0,0 0 16,1 21-16,-22 0 15,0 0 1,0 1-16,0-1 0,0 0 16,0 0-16,-22 0 0,1 0 0,-21 22 15,21-22-15,0 0 0,-22 21 0,22-20 16,-21-1-16,21 21 0,-22-21 16,22 0-16,0 1 0,0-22 15,0 21-15,21 0 0,-22-21 16,44 0-1</inkml:trace>
  <inkml:trace contextRef="#ctx0" brushRef="#br2" timeOffset="202060.68">12065 15473 0,'0'0'0,"21"0"0,0 0 0,0-21 16,1 0-16,-1 21 0,0-22 0,0 22 15,0-21-15,-21 0 0,0 0 16,0 0 0,-21 21-16,0 0 0,-21 0 15,20 0-15,-20 0 0,0 0 16,-1 21-16,1 0 0,21-21 16,-21 21-16,-1 0 0,22 1 0,0-1 15,0 0-15,21 0 0,0 0 16,0 0-16,21 1 0,0-1 15,0 0-15,22-21 0,-22 21 0,21 0 16,-21-21-16,0 21 0,22 1 0,-22-22 16,0 21-16,0-21 0,-21 21 15,0 0-15,0 0 16,-21-21-16,0 0 0,0 21 16,0-21-16,-22 0 0,22 0 15,-21 0-15,21 0 0,-22 0 0,22 0 16,-21 0-16,21 0 0,-1 0 15,1 0-15,0 0 0,0 0 0,21 22 47,21-22-47,0 0 0,0 0 0,1 21 16,20-21-16,-21 0 0,0 0 0,0 0 16,22 0-16,-22 0 0,21 0 15,-21 0-15,1 0 0,20 0 0,-21 0 16,21 0-16,-20-21 0,-1 21 0,21-22 15,-21 1-15,0 21 16,1-21-16,-1 0 0,0 0 16,-21 0-1,0-1-15,0 44 47,0-1-47,0 0 0,0 0 16,0 0-16,0 0 15,0 1 1,21-22 0,0 0-16,0 0 15,1 0-15,-22-22 0,21 22 16,0-21-16,0 21 0,-21-21 16,21 21-16,-21-21 0,21 21 0,-21-21 15,22 21-15,-22-21 16,0 42 15,0 0-31,0 0 16,0 0-16,0 0 0,0 1 0,0-1 15,21 0-15,0 0 16,0-21-16,0 0 0,0 0 16,1 0-16,-1 0 0,0 0 15,0-21-15,0 21 0,0-21 16,1 0-16,-1 21 0,0-22 0,0 1 15,0 0-15,-21 0 0,0 0 0,21 0 16,-21-1-16,22 1 0,-22 0 16,0-21-16,0 21 0,0-22 15,0 22-15,0 0 0,0-21 0,0 20 16,0 1-16,0 42 31,0 1-31,0-1 0,0 0 16,0 0-16,0 0 0,0 0 0,0 1 15,0-1-15,0 0 0,0 21 0,0-21 16,0 1-16,0-1 0,-22 0 16,22 0-16,0 0 15,0 0-15,-21-21 16,21 22-16,0-44 47,0 1-47,0 0 15,21 0-15,1 0 0,-1 21 16,0-21-16,0 21 0,0 0 16,0 0-16,1 0 0,-1 0 0,0 0 15,0 0-15,0 0 0,0 0 0,1 0 16,-22 21-16,0 0 0,0 0 16,0 0-16,0 0 15,-22 1-15,1-22 0,0 21 16,0 0-16,0-21 0,0 21 0,-1 0 15,-20-21-15,21 0 0,0 21 0,0-21 16,-1 0 0,22-21-16</inkml:trace>
  <inkml:trace contextRef="#ctx0" brushRef="#br2" timeOffset="205696.12">11557 16447 0,'0'-22'188,"0"1"-173,0 0 1,0 0 15,-21 21 94,21-21-125,0 0 16,0-1-1,21 22-15,0 0 16,-21-21-16,21 21 0,0 0 16,1 0-16,-1 0 15,0 0-15,-21 21 0,21 1 0,0-1 16,-21 0-16,0 0 16,0 0-16,0 22 0,0-22 15,0 0-15,0 0 0,0 0 0,-21 0 16,0 1-16,0 20 0,0-21 0,-1 0 15,1 0-15,0 1 0,0-22 16,0 21-16,0-21 0,-1 0 0,1 0 16,0 0-16,0 0 15,0 0-15,21-21 16,0-1-16,0 1 0,0 0 16,0 0-16,0 0 0,0 0 15,0-1-15,0 1 0,0 0 16,21 0-1,0 21-15,0 0 0,0 0 16,1 0-16,-1 0 16,0 0-16,0 21 15,0 0-15,0-21 0,1 21 0,-1 1 16,-21-1-16,21-21 0,0 21 0,0 0 16,-21 0-16,21 0 15,1 1-15,-1-1 16,0-21-16,0 0 0,0 0 15,0 0-15,1 0 0,-1 0 16,0-21-16,0-1 16,0 22-16,0-21 0,1 0 0,-1 0 15,0 0-15,0 0 0,-21-1 16,0 1-16,21 0 16,-21 0-16,0 0 0,-21 21 46,0 21-46,21 0 0,-21 0 16,0 0-16,21 1 0,0-1 0,0 0 16,-22 0-16,22 0 0,0 0 0,-21 1 15,21-1-15,0 0 16,0 0-16,21-21 16,1 0-16,-1 0 0,0 0 15,0 0-15,0-21 16,22 21-16,-22-21 0,0 0 0,0 21 15,0-22-15,0 1 0,-21 0 0,22 0 16,-1 0-16,-21 0 0,0-1 16,0 1-16,0 0 0,0 0 15,0 0-15,-21 21 0,-1-21 0,1 21 16,21-22-16,-21 22 0,0 0 0,0 0 16,0 0-16,-1 0 15,1 0-15,0 22 0,21-1 16,-21-21-16,21 21 0,-21-21 15,21 21-15,0 0 16,21-21 0,0 0-16,0 0 15</inkml:trace>
  <inkml:trace contextRef="#ctx0" brushRef="#br2" timeOffset="205931.99">12679 16383 0,'0'0'0,"-21"0"0,-1 0 16,22 21-1,0 0 16,0 1-15</inkml:trace>
  <inkml:trace contextRef="#ctx0" brushRef="#br2" timeOffset="206144.86">12679 16637 0,'0'21'0,"-21"0"16,-1 1-16,22-1 16,-21 0-16,0 0 15,0 0 1,0-21-16,0 21 0</inkml:trace>
  <inkml:trace contextRef="#ctx0" brushRef="#br2" timeOffset="-204495.92">25421 12975 0,'0'0'0,"-21"0"16,0 0-16,0 0 16,-1 0-1,1 0 1,42 0 46,1 0-62,-1 0 0,0 0 0,0 0 16,0 0-16,0 0 0,22 0 0,-1 0 16,0 0-16,1 0 0,-1 0 0,22 0 15,-22 0-15,21 0 0,1 0 16,-1 0-16,1 0 0,-1 0 0,1 0 16,-1-21-16,1 21 0,-1 0 0,-20 0 15,20 0-15,-20-21 0,20 21 0,-21 0 16,1 0-16,-1-21 0,0 21 15,1 0-15,-1 0 0,0 0 0,1 0 16,-1 0-16,0 0 0,1-21 16,-1 21-16,-21 0 0,22 0 0,-1 0 0,0 0 15,1 0-15,-22 0 16,21 0-16,0 0 0,-20 0 0,20 0 16,-21 0-16,0 0 0,22 0 0,-22 0 15,0 0-15,0 0 0,0 0 0,0 0 16,1 0-16,-1 0 0,0 0 15,0 0-15,0 0 16,-42 0 31,0 0-31,0 0-16,0 0 0,-1 0 0,-20 0 15,21 0-15,-21 0 0</inkml:trace>
  <inkml:trace contextRef="#ctx0" brushRef="#br2" timeOffset="-203767.99">25400 13039 0,'0'0'0,"-21"0"0,0 0 15,-1 0-15,44 0 78,-1 0-78,0 0 0,0 0 16,0 0-16,22 0 0,-22 0 0,21 0 16,0 0-16,-20 0 0,41 0 0,-21 0 15,1 0-15,-1 0 0,22 0 16,-1 0-16,-21 0 0,22 0 0,-1 0 15,1 0-15,-1 0 0,-20 0 0,20 0 16,1 0-16,-1 0 0,1 0 0,-1 0 16,1 0-16,20 0 0,-20 0 0,21 0 15,-22-21-15,22 21 0,-22-22 16,1 22-16,-1 0 0,1 0 16,-1-21-16,-20 21 0,20 0 0,-21 0 15,1 0-15,-22 0 0,21 0 0,-21 0 16,1 0-16,-1 0 0,0 0 15,0 0-15,0 0 0,0 0 0,1 0 16,-1 0-16,0 0 16,0 0 15,0 0 31,0 0-30,-42 0-1,0 0-31,0 0 16</inkml:trace>
  <inkml:trace contextRef="#ctx0" brushRef="#br2" timeOffset="-202060.84">23982 14203 0,'0'-21'31,"21"21"-31,0 0 0,21 0 16,-20 0-16,-1 0 0,21 0 0,-21 0 15,22-21-15,-1 21 0,0 0 0,1 0 16,-1 0-16,0 0 0,1 0 0,-22 0 16,21 0-16,0 0 15,1 0-15,-1 0 0,-21 0 0,22 0 16,-22 0-16,0 0 0,0 0 0,0 0 16,-21-22-16,21 22 15,-42 0 16,0 0-31,0 0 16,0 0-16,0 0 0,-1 0 16,1 0-16</inkml:trace>
  <inkml:trace contextRef="#ctx0" brushRef="#br2" timeOffset="-201765">23939 14288 0,'0'0'0,"0"21"16,22-21-1,-1 0-15,0 0 0,0 0 0,21 0 16,1 0-16,-1 0 0,0 0 16,1 0-16,-1 0 0,0 0 0,1 0 15,20 0-15,-20 0 0,-1 0 0,0 0 16,1 0-16,-22 0 0,21 0 0,-21 0 15,0 0-15,1 0 0,-22-21 47,-22 21-31,22-22 0</inkml:trace>
  <inkml:trace contextRef="#ctx0" brushRef="#br2" timeOffset="-199348.99">17187 953 0,'0'0'0,"21"0"16,1 0-16,-1-22 15,0 1-15,0 0 0,0 0 16,22 0-16,-22 0 0,0-1 0,21 1 16,-21 0-16,22 0 0,-22 0 15,0 0-15,-21-1 0,0 1 0,21 0 16,-21 0-16,-21 21 15,0 0-15,-21 0 16,-1 0-16,1 0 0,0 21 0,-22 0 16,22 0-16,-22 1 0,22 20 0,0-21 15,-1 21-15,1-20 0,21 20 16,0 0-16,-1-21 0,22 22 16,0-1-16,0-21 0,0 0 0,0 22 15,22-22-15,-1 0 0,0 21 16,0-20-16,21-1 0,-20 0 0,20 0 15,-21 0-15,21 0 0,1 1 0,-22-1 16,0 0-16,0 0 0,0 0 16,-21 0-16,0 1 0,0-1 15,-21 0-15,0 0 0,-21-21 0,-1 21 16,1 0-16,0-21 0,-1 22 16,1-22-16,0 0 0,-1 0 0,1 0 15,21 0-15,-21 0 0,20 0 0,1 0 16,0 0-16,0-22 0,0 22 15,21-21-15,0 0 16,21 21 0,0 0-16,0 0 15,0 0-15,1 0 0,-1 0 16,0 21-16,0-21 0,0 21 0,22 1 16,-22-22-16,0 21 0,0 0 0,21-21 15,-20 0-15,20 0 0,0 0 16,1 0-16,-1 0 0,0 0 0,1 0 15,-1 0-15,0-21 0,1 0 0,-1-1 16,0 1-16,1 0 0,-1 0 16,-21 0-16,21 0 0,-20-1 15,-1 1-15,0 0 0,0-21 0,-21 21 16,0-1-16,21 1 0,-21 0 0,0 0 16,0 42 15,-21 0-31,0 0 15,21 1-15,0 20 0,0-21 16,-21 0-16,21 0 0,0 1 0,0-1 16,0 0-16,0 0 0,0 0 0,0 0 15,21 1-15,0-22 16,0 0-16,0 0 0,1 0 16,-1 0-16,0 0 0,0-22 0,21 22 15,-20-21-15,-1 0 0,21 0 16,-21 0-16,0 0 0,1-1 0,-1 1 15,0-21-15,0 21 0,0 0 0,-21-1 16,0 1-16,0 0 0,0 0 16,21 0-16,-21 42 15,-21 0 1,21 0-16,-21 0 0,21 1 0,-21-1 16,0 0-16,21 0 0,0 21 15,0-20-15,0-1 0,0 0 0,0 0 16,0 0-16,0 0 15,0 1-15,21-22 0,0 0 16,0 0-16,22 0 0,-22 0 0,21 0 16,-21-22-16,22 1 0,-1 21 0,-21-21 15,21 0-15,-20 0 0,20-22 16,-21 22-16,0-21 0,0 21 0,1-22 16,-1 1-16,-21 0 0,0-1 0,21 1 15,-21 0-15,21-1 0,-21 1 16,0 0-16,0-1 0,0 1 0,0 21 15,0 0-15,0 0 0,0 42 16,0 0 0,0 21-16,-21 1 0,21-1 15,-21 0-15,21 1 0,0-1 0,-21 0 16,-1 1-16,22-1 0,-21 0 16,21 1-16,0-1 0,-21-21 0,21 21 15,-21-20-15,21-1 0,0 0 0,0 0 16,0 0-16,0 0 0,0-42 47,21 0-32,0 0-15,0 0 0,1 0 0,-1-1 16,0 1-16,0 21 0,0-21 0,0 0 16,22 21-16,-22 0 0,0 0 15,0 0-15,0 0 16,1 0-16,-1 0 0,0 0 15,-21 21-15,0 0 0,0 0 0,0 1 16,-21-1-16,-22 0 16,22 0-16,-21 0 0,21 0 0,-22-21 15,1 22-15,0-1 0,21 0 0,-22 0 16,22-21-16,0 21 0,0-21 0,0 0 16,-1 0-16,44-21 31,-1 0-31,0 0 15</inkml:trace>
  <inkml:trace contextRef="#ctx0" brushRef="#br2" timeOffset="-199061.04">19621 1058 0,'0'0'16,"0"-21"-16,0 0 0,0 0 0,0 0 0,-21 0 15,0 21-15,0 0 16,0 0-16,0 21 16,-1 0-16,1 0 0,0 0 0,0 22 15,0-1-15,0 0 0,-1 1 16,1-1-16,-21 0 0,42 1 0,-21-1 16,0 0-16,21 1 0,-22-1 0,22-21 15,0 21-15,0-20 0,0 20 0,0-21 16,22 0-16,-1-21 0,0 21 15,0 1-15,0-22 0,0 0 0,22 0 16,-22 0-16,21 0 0,-21 0 0,22 0 16,-1-22-16</inkml:trace>
  <inkml:trace contextRef="#ctx0" brushRef="#br2" timeOffset="-198799.68">20129 931 0,'0'-21'0,"0"42"0,0-63 16,22 21-16,-1 21 16,0 0-16,-21 21 15,21 0-15,0 0 0,0 1 0,1 20 16,-1 0-16,0 1 0,0-1 16,-21 0-16,21 22 0,-21-22 0,0 0 15,0 1-15,0-1 0,-21 0 0,0 1 16,0-1-16,-22 0 0,22 1 15,-21-1-15,21-21 0,-22 22 16,1-22-16,0 21 0,21-21 0,-22 0 16,1 1-16,21-1 0,-22 0 0,1-21 15</inkml:trace>
  <inkml:trace contextRef="#ctx0" brushRef="#br2" timeOffset="-198225.87">17992 2307 0,'0'0'0,"21"-21"0,-21 0 0,21 0 0,0 21 16,-21-21-16,0-1 0,21 22 16,-21-21-16,0 0 0,-21 21 31,0 0-31,0 0 0,0 21 16,-1 0-16,-20-21 0,21 22 15,0-1-15,0 0 0,-1-21 0,1 21 16,0-21-16,21 21 0,0 0 0,0 1 31,21-22-31,0 0 16,1 21-16,-1-21 0,0 0 0,0 0 15,21 21-15,-20-21 0,-1 21 16,0-21-16,-21 21 0,0 0 0,0 1 16,0-1-16,0 0 0,0 0 0,0 0 15,-21 0-15,0 1 0,-22-1 0,22 21 16,-21-21-16,21 0 0,-1 1 15,-20-1-15,21 0 0,0 0 16,21 0-16,0 0 16,21-21-1,0 0-15,0 0 16,0 0-16,1 0 0,-1 0 0,0 0 16,-21 22-1,-21-22 1,0 21-16</inkml:trace>
  <inkml:trace contextRef="#ctx0" brushRef="#br2" timeOffset="-197646.17">17674 4614 0,'0'-21'16,"0"42"-16,0-63 0,0 21 15,0 0-15,0 42 47,0 0-47,-21-21 0,0 21 0,-22 0 16,22 1-16,-21-1 0,21 0 0,-22 0 16,1 0-16,0 0 0,21 22 15,-22-22-15,22 0 0,0 0 0,0 0 16,21 1-16,0-1 0,0 0 15,0 0-15,21 0 0,0 0 16,0-21-16,0 22 0,22-1 0,-22-21 16,21 21-16,-21 0 0,22 0 15,-22-21-15,0 21 0,21 1 0,-42-1 16,22 0-16,-22 0 0,21 21 0,-21-20 16,0-1-16,0 0 0,0 21 0,0-21 15,-21 22-15,-1-22 0,1 21 0,0-21 16,0 1-16,0 20 0,0-21 15,-1 0-15,1 22 0,0-22 0,0 0 16,0-21-16,0 21 0,-1 0 0,1-21 16,0-21-1,21 0-15,0 0 16,0-22-16,0 1 0,0 0 0</inkml:trace>
  <inkml:trace contextRef="#ctx0" brushRef="#br2" timeOffset="-197160.46">17568 3302 0,'-21'0'0,"42"0"0,-63 0 15,21 0-15,0 0 0,-1-21 0,1 21 0,0 0 16,0 0-16,0 0 15,42 0 1,21 0 0,22 0-16,-1 0 0,1 0 15,20 0-15,1 0 0,0-21 0,21 21 16,21 0-16,-22-21 0,1 21 0,0 0 16,-21 0-16,-1 0 0,-20 0 15,-1 0-15,-20-22 0,-1 22 0,-21 0 16,0 0-16,1 0 0,-44 0 15,-20 0 1,21 0-16,-21 22 0,-1-22 16,-20 21-16,20-21 0,-20 21 15,-1-21-15,1 21 0,-1 0 0,1-21 16</inkml:trace>
  <inkml:trace contextRef="#ctx0" brushRef="#br2" timeOffset="-196908.79">17505 3514 0,'-43'21'16,"1"-21"-16,508-106 0,-974 233 0,635-169 0,-275 84 0,126-42 15,22 21-15,0 0 16,22-21-16,-1 0 0,21 0 0,0 0 16,1 0-16,-1 0 0,22 0 0,-1 0 15,1 0-15,20-21 0,-20 21 0,-1 0 16,22-21-16,-22 0 16,1 21-16,21 0 0,-22 0 0,1 0 15,-22-21-15,21 21 0,-20 0 0,-1 0 16,-21 0-16,22 0 0,-22 0 0,0 0 15,0 0 1,-21 21 0,-21-21-16,0 0 0,-22 21 15,1-21-15,0 0 0,-1 21 16</inkml:trace>
  <inkml:trace contextRef="#ctx0" brushRef="#br2" timeOffset="-196660.35">17420 3789 0,'-42'21'0,"84"-42"0,-127 63 0,43-21 0,21-21 16,0 0-16,21 22 16,21-22-16,0 0 15,21 0-15,1 0 0,-1 0 0,22 0 16,-1 0-16,-21 0 0,22 0 0,-1 0 16,1 0-16,-1 0 0,22 0 15,-21 0-15,-1 0 0,1-22 0,-22 22 16,21 0-16,1 0 0,-22 0 0,1 0 15,-1 0-15,-21 0 0,21 0 0,-20 0 16,-1 0-16,-42 0 31,-1 0-31,-20 0 0,21 0 16</inkml:trace>
  <inkml:trace contextRef="#ctx0" brushRef="#br2" timeOffset="-196376.51">17230 4128 0,'-43'0'0,"86"0"0,-128 21 0,43 0 0,-1-21 16,86 0 15,-1 0-31,21 0 0,1 0 0,-1 0 16,22 0-16,-21 0 0,20-21 15,1 0-15,0 21 0,-22-22 0,1 22 16,-1 0-16,1-21 0,-1 21 15,-21 0-15,-20-21 0,20 21 0,-21 0 16,0 0-16,0 0 0,-21-21 31,-21 21-31,0 0 16,0 0-16,0 0 0,21-21 0,-21 0 16,-1-1-16,1 1 15</inkml:trace>
  <inkml:trace contextRef="#ctx0" brushRef="#br2" timeOffset="-192605.57">18923 3895 0,'-21'0'16,"21"21"-1,21-21 48,0 0-63,0 0 0,0 0 15,1 0-15,-1 0 16,0 0-16,0 0 0,0-21 16,0 21-16,1 0 0,-1 0 0,0 0 15,0 0-15,0 0 0,0 0 16,22 0-16,-22 0 0,0 0 0,21 0 16,-20 0-16,20 0 0,-21 0 0,21 0 15,-20 0-15,20 0 0,-21 0 0,21 21 16,1-21-16,-22 21 0,21-21 0,-21 21 15,22-21-15,-22 21 0,21 1 16,-21-1-16,22-21 0,-22 21 16,0 0-16,21 0 0,-20 0 0,20 1 0,-21 20 15,0-21-15,22 0 0,-1 0 16,-21 1-16,21-1 0,1 21 0,-22-21 16,21 0-16,1 22 0,-1-22 15,-21 21-15,21-21 0,1 1 0,-1 20 16,0-21-16,-20 21 0,20 1 0,0-22 15,1 21-15,-1 1 0,0-1 0,1 0 16,-1 1-16,0 20 0,1-21 0,-1 1 16,-21-1-16,21 0 0,1 22 0,-1-22 15,0 1-15,1-1 0,-1 0 16,0 22-16,-20-22 0,20 0 0,0 22 16,-21-22-16,22 1 0,-22 20 0,0-21 15,0 22-15,0-22 0,1 1 16,-1 20-16,0-21 0,0 22 0,-21-22 15,21 22-15,-21-22 0,21 22 0,-21-22 16,0 21-16,22-20 0,-22 20 0,21 1 16,-21-22-16,0 22 0,0-22 15,0 21-15,0-20 0,0 20 0,0-20 16,0 20-16,0-21 0,0 1 0,0 20 16,0-20-16,0 20 0,0 1 0,0-22 15,0 21-15,0-20 0,0 20 16,0-20-16,0 20 0,0-21 0,0 1 15,0 20-15,0-20 0,0 20 0,-21-21 16,21 22-16,-22-22 0,22 1 0,-21 20 16,21-21-16,0 1 0,-21 20 0,0-20 15,0-1-15,21 0 0,-21 1 16,-1-1-16,22 0 0,-21 1 0,0-1 16,0 21-16,21-20 0,-21-1 0,0 0 15,-1 1-15,1-1 0,0 0 0,0 1 16,0-1-16,0 0 0,-1 1 0,1-1 15,0 0-15,0-20 0,0 20 0,0 0 16,-1 1-16,1-22 0,0 21 16,0 0-16,0 1 0,0-1 0,-22-21 15,22 22-15,0-1 0,0-21 0,0 21 16,-1 1-16,1-22 0,0 21 0,0 1 16,0-22-16,0 21 0,-1-21 0,-20 22 15,21-22-15,0 21 0,0-21 0,-22 0 16,22 22-16,-21-22 0,21 0 0,-1 21 15,-20-20-15,21-1 0,-21 0 16,20 21-16,1-21 0,-21 1 0,21-1 16,0 21-16,-1-21 0,1 0 0,-21 1 15,42-1-15,-21 0 0,0-21 0,-1 21 16,1 0-16,21 0 16,-21-21-16,21 22 0,-21-22 0,21 21 15,0 0 1,0-42 124,0 0-140,0-1 16,0 1-16,0 0 0,0 0 0,0 0 16,21 0-16,0-1 0,0-20 0,-21 21 15,22 0-15,-1-22 0,0 22 0,0 0 16,0-21-16,0 21 0,1-1 0,-1 1 16,0 0-16,-21 0 0,21 0 0,0 21 15,-21-21-15,21 21 16,-21-22-16,22 22 0,-22-21 0,0 42 47,0 1-32,0-1-15,-22-21 16,1 21-16,21 0 0,-21 0 0,21 0 16,0 1-16,-21-1 0,0 0 0,0 0 15,21 0-15,0 0 0,-22 1 0,1-1 16,0 0-16,21 0 0,-21 0 0,0 0 15,21 1-15,-21-1 0,21 0 0,-22 0 16,1 0-16,0 0 0,21 1 16,-21-1-16,0-21 15,21 21-15,21-21 63,0 0-63,0 0 15,0 0-15,22 0 0,-22 0 16,0-21-16,21 21 0,1 0 0,-1-21 16,0 21-16,22 0 0,-22-22 0,22 1 15,-22 21-15,22 0 0,-22 0 0,0 0 16,22 0-16,-22 0 0,-21 0 16,22 0-16,-22 0 0,0 0 0,0 0 0,0 0 15,-42 0 32,0 0-47,0 0 16,0 0-16,-1 21 0,1-21 0,-21 0 15,21 0-15,-22 0 0,1 0 16,0 0-16,-1 0 0,-20 22 0,21-22 16,-22 0-16,22 0 0,-1 0 0,1 0 15,0 0-15,21 0 0,-22 21 0,1-21 16,21 0-16,0 0 0,-1 0 0,1 0 15,0 0-15,0 0 0,0 0 0,0 0 16,21-21 47,0-1-63,0 1 15,0 0-15,0 0 0,0 0 16,0-22-16,21 22 0,-21 0 0,21-21 15,0 21-15,-21-22 0,21 1 0,0 21 16,1-22-16,-1 1 0,0 0 16,21-1-16,-21 1 0,1 0 0,-1-1 15,0 1-15,0 21 0,0-21 0,0-1 16,1 22-16,-22 0 0,0 0 16,21 0-16,-21-1 0,0 44 31,0-1-16,0 21-15,-21-21 0,21 22 0,-22-1 16,1 0-16,0 1 0,0-1 16,0-21-16,0 21 0,-1 1 0,1-1 15,-21-21-15,21 22 0,0-1 16,-1-21-16,-20 21 0,21-20 0,0 20 16,0-21-16,-1 0 0,1 22 0,0-22 0,0 0 15,0 0-15,21 0 0,0 0 16,-21 1-16,-1-1 15,44-21 32,-1 0-47,0 0 16,0-21-16,0 21 0,0 0 0,22-22 16,-22 22-16,21 0 0,1 0 15,-1 0-15,21 0 0,1 0 0,-22 0 16,22 0-16,-1 0 0,-20 0 0,20 0 15,-21 0-15,1 0 0,-1 0 0,0 0 16,1 0-16,-22 0 0,0 0 0,0 0 16,0 0-1,-21 22 1,-21-22 0,0 0-1,0 0-15,0 0 0,0 0 16,-1-22-16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1:08:45.6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5884 2752 0,'0'0'0,"-21"0"0,0 0 0,0 0 15,0 0-15,-1 0 16,22-21 0,22-1-1,-1 22 1,0 0-16,21-21 0,1 21 15,20 0-15,-21-21 0,22 21 0,-1-21 16,22 21-16,-21 0 0,20 0 16,1 0-16,0 0 0,-1 0 0,1 0 15,-22 0-15,22 0 0,-21 0 0,-1 0 16,-21 0-16,1 0 0,-1 0 16,0 0-16,-20 0 0,-1 0 0,0 0 15,-42 0 16,0 0-31,-1 0 0,1 0 16,-21 0-16,0 0 0,-1 0 0,1 0 16,-22 0-16,22 0 0</inkml:trace>
  <inkml:trace contextRef="#ctx0" brushRef="#br0" timeOffset="555.2">6329 2688 0,'0'0'0,"21"0"63,-21 21-47,0 1-16,21-1 0,-21 0 0,0 0 15,0 21-15,0-20 0,21 20 16,-21 0-16,21-21 0,-21 43 0,22-22 15,-22 22-15,0-1 0,0 1 0,0-1 16,0 22-16,0-22 0,0 1 16,0-1-16,0 22 0,0-21 0,0-22 15,0 21-15,-22 1 0,22-22 0,-21 1 16,0-1-16,0 0 0,0 1 16,0-22-16,-22 0 0,22 0 15,-21 0-15,21-21 0,-22 0 0,1 0 16,0 0-16,-1 0 0,-20-21 0,-1 0 15,22 0-15,-22 0 0,1-22 16,-1 22-16,22 0 0,0-21 0,-1 20 16,1 1-16,21 0 0,0 0 0,21 0 15,0 0-15,0-1 0,0 1 16,21 0-16,21 0 0,1 21 16,-1-21-16,0 21 0,1-21 0,20-1 15</inkml:trace>
  <inkml:trace contextRef="#ctx0" brushRef="#br0" timeOffset="1050.92">7281 2942 0,'0'0'16,"0"-21"-16,0 0 0,0-21 0,0 20 15,0 1-15,0 0 0,0 0 16,21 21 0,1 21-16,-22 0 0,21 22 15,0-22-15,-21 21 0,21 0 16,0 22-16,-21-22 0,0 22 0,21-1 16,-21 1-16,22-1 0,-22 1 15,0-1-15,0 22 0,0-22 0,21 1 16,-21-22-16,0 22 0,0-22 0,0 22 15,0-22-15,0-21 0,21 21 16,-21-20-16,21-1 0,-21 0 0,21-21 16,0 0-16,1-21 0,-1 0 15,0-1-15,21-20 0,-21 0 0,1-1 16,20 1-16,-21-21 0,21 20 16,1-41-16,-22 20 0,21-21 0,1 22 15,-1-22-15,0 22 0,-21-1 16,22 1-16,-22-1 0,21 22 15,-21 21-15,1-22 0,-1 22 0,-21 0 16,21 0-16,0 21 16,-21 21-1,0 0-15,0 0 16,0 1-16,0-1 0,0 0 16,0 0-16,0 0 0,0 0 0</inkml:trace>
  <inkml:trace contextRef="#ctx0" brushRef="#br0" timeOffset="1890.73">8784 3090 0,'0'0'0,"0"-21"0,21 0 0,-21 0 15,21 0-15,-21 0 16,0 42 15,0 0-31,0 0 16,0 21-16,0 1 0,0-1 0,0 22 15,0-22-15,-21 21 0,21 1 0,-21-1 16,0-20-16,0 20 0,0-20 16,-1 20-16,22-21 0,-21 1 0,0-1 15,0-21-15,21 22 0,0-22 0,0 0 16,-21 0-16,21 0 0,0 0 0,0-42 31,0 0-31,0-21 16,21 21-16,0-1 0,-21-20 15,21 0-15,0-1 0,1-20 0,-1 21 16,0-22-16,-21 1 16,21-22-16,0 21 0,0 1 0,-21-1 15,22 1-15,-1 21 0,-21-1 0,21 1 16,0 21-16,-21-22 0,21 22 15,0 0-15,1 21 0,-1 0 16,0 0-16,0 0 0,0 21 16,0 22-16,1-22 0,-1 21 15,0 0-15,0 1 0,-21 20 0,21-20 16,0 20-16,-21-21 0,0 22 0,0-22 16,0 1-16,0 20 0,0-21 0,0 1 15,0-1-15,0 0 0,0-20 16,0 20-16,0-21 0,0 0 15,22 0-15,-1-21 16,0-21 0,0 0-16,-21 0 0,21 0 15,0 0-15,-21-22 0,22 1 0,-1 0 16,0-22-16,0 1 0,0-1 0,0 1 16,1-1-16,-1 1 0,21-1 15,-21 22-15,0-22 0,22 22 0,-22 21 16,0-22-16,21 22 0,-20 0 0,20 0 15,-21 21-15,21 0 0,-20 0 0,20 21 16,-21 0-16,21 0 0,-20 1 16,-1 20-16,0 0 0,-21 1 15,0-1-15,0 21 0,0 1 0,0-1 16,0 1-16,0-1 0,0 1 16,0-1-16,0-20 0,-21 20 0,21 1 15,0-22-15,0 0 0,0 22 0,-21-22 16,21 1-16,0-1 0,0 0 0,0-21 15,0 1-15,0-1 0,0 0 0,0 0 16,21-21-16,0 0 16,0-21-16,-21 0 0,21 0 15,0-22-15,1 1 0</inkml:trace>
  <inkml:trace contextRef="#ctx0" brushRef="#br0" timeOffset="2410.46">13356 2963 0,'0'0'0,"21"-42"0,22 21 15,41-106 1,-63 85-16,1-22 0,-1 22 0,0-1 15,0 1-15,0 0 0,0 21 0,-21-1 16,0 1-16,0 0 0,0 42 16,0 22-1,0-1-15,0 0 0,0 22 0,0 20 16,0-20-16,0 21 0,-21-1 16,21 1-16,0 0 0,-21-1 0,0 1 15,0 0-15,21-1 0,-21-20 0,-1 20 16,1-41-16,21 20 0,0-20 0,-21-1 15,0 0-15,0 1 0,21-22 16,0 0-16,0 0 0,-21 0 0,-1-21 16,22-21-1,-21 0 1,0-21-16,21 20 0,-21-20 0</inkml:trace>
  <inkml:trace contextRef="#ctx0" brushRef="#br0" timeOffset="3010.65">12869 2879 0,'0'0'0,"-21"-21"16,-64-85-1,85 85-15,0-22 0,0 1 0,0-22 16,22 22-16,20 0 0,0-1 0,22-20 16,-1 42-16,22-22 0,-22 1 0,22 21 15,0-21-15,-1 20 0,1 22 16,-21 0-16,20 0 0,1 0 0,0 22 15,-22-1-15,22 21 0,-22 22 16,1-1-16,-1 1 0,-20 20 16,-1 1-16,-21 0 0,0-1 0,0 1 15,-21 21-15,0-22 0,0 1 0,0 0 16,0-22-16,0 22 0,-21-22 16,0-20-16,0-1 0,0 0 0,0 1 15,-1-22-15,1 0 0,0 0 0,0 0 16,0-21-1,0 0-15,21-21 0,0 0 16,0-21-16,0-1 0,21 1 0,0-21 16,0-1-16,0 1 0,22-22 0,-1 0 15,0 1-15,1-22 16,20 21-16,-21-21 0,22 22 0,-22-22 16,22 42-16,-1-20 0,-20 41 0,20 1 15,1 0-15,-22 20 0,0 1 16,22 21-16,-22 0 0,0 21 0,1 22 15,-22 20-15,21-20 0,-21 41 16,-21-20-16,0 20 0,0 1 0,0 0 16,0 21-16,-21-22 0,0 1 0,-21 0 15,21-1-15,-1 1 0,-20-22 0,21 1 16,0-1-16,0-20 0,-1-1 16,1 0-16,0 1 0,21-22 15,-21 0-15,21 0 0,-21 0 0,21 1 16,0-44 15,0 1-31,0 0 0,21 0 16,0-21-16,0 20 0,0-20 0,22 21 15,-22-21-15</inkml:trace>
  <inkml:trace contextRef="#ctx0" brushRef="#br0" timeOffset="3375.44">15198 3620 0,'0'0'0,"-22"21"0,1 0 0,0 0 16,21 0-16,21-21 16,0 0-16,22 0 15,-1 0-15,0-21 0,1 0 0,20 0 16,1 0-16,-1-1 0,1 1 0,-22 0 16,0-21-16,22 21 0,-43-22 15,21 22-15,-20 0 0,-1-21 0,-21 20 16,0-20-16,0 21 0,-21 0 0,-1 21 15,1 0-15,-21 0 0,21 0 16,-22 0-16,1 21 0,0 21 0,-1-21 16,1 22-16,0-1 0,-1 0 15,1 1-15,21-1 0,0 22 0,-22-22 16,43-21-16,0 21 0,0 1 16,0-22-16,0 0 0,0 21 0,22-20 15,-1-1-15,0-21 0,0 21 0,21 0 16,1-21-16,-1 0 0,0 0 15,1 0-15,-1 0 0,0 0 0,22-21 16,-22 0-16,1 0 0,-1-1 0,0 1 16,1 0-16,-1 0 0</inkml:trace>
  <inkml:trace contextRef="#ctx0" brushRef="#br0" timeOffset="4043.08">16171 3535 0,'0'0'0,"0"-21"0,21 0 0,-21-1 0,0 1 15,0 0-15,0 42 31,0 0-31,0 1 0,0 20 0,0-21 16,0 0-16,-21 22 0,21-22 0,-21 21 16,21-21-16,-21 0 0,21 22 15,0-22-15,0 0 0,0 0 0,-21 0 16,21 1-16,-21-22 0,21 21 0,0 0 16,-22-21 15,22-21-16,0 0-15,0-1 0,0 1 16,0 0-16,22 0 0,-22-21 0,21 20 16,0-20-16,21 0 0,-21-1 15,22 1-15,-22 0 0,21 21 0,1-22 16,-1 22-16,0 0 0,-21 0 0,22 0 16,-1 21-16,0 0 0,-20 0 15,20 21-15,-21 0 0,21 0 0,-20 0 16,-22 22-16,21-22 0,-21 21 0,21-21 15,-21 22-15,0-22 0,0 21 0,0-21 16,0 22-16,0-22 0,-21 0 16,0 0-16,21 21 0,-22-20 0,1-1 15,21 0-15,-21-21 16,0 0 0,21-21-1,0 0-15,21-1 16,0-20-16,0 21 0,1-21 0,20-1 15,-21 1-15,21 0 0,1-22 0,-22 22 16,21-1-16,22 1 0,-22 0 16,0 21-16,1-1 0,20 1 0,-20 21 15,-1 0-15,0 0 0,-21 21 16,22 1-16,-22-1 0,0 21 0,-21-21 16,0 22-16,0-22 0,0 21 0,0 0 15,-21-20-15,0 20 0,-22 0 16,22-21-16,-21 22 0,0-22 0,20 21 15,-20-21-15,21 1 0,0-1 16,0 0-16,-1 0 0,1-21 0,0 21 16,42-21 15,22 0-31,-22-21 0,21 0 0,0 0 16,22 0-16</inkml:trace>
  <inkml:trace contextRef="#ctx0" brushRef="#br0" timeOffset="4462.85">17865 3514 0,'0'0'0,"0"-21"0,0-1 0,0 1 16,0 0-16,-22 21 31,1 21-31,0 0 0,0 1 16,0-1-16,-22 0 0,22 0 0,0 21 15,-21-20-15,21 20 0,-1-21 0,-20 0 16,21 22-16,0-22 15,0 0-15,21 21 0,0-21 0,0 1 0,0-1 16,0 0-16,0 0 0,21-21 16,0 0-16,21 0 15,-21 0-15,22 0 0,-1 0 0,0 0 16,1 0-16,-1-21 0,0 21 0,-20-21 16,20 0-16,-21-1 0,21 1 0,-20 0 15,-1 0-15,0-21 0,0 20 16,0-20-16,-21 21 0,0-21 0,0-1 15,0 1-15,0 21 0,-21 0 0,0-1 16,-21 1-16,20 0 0,1 21 16,-21 0-16,21 0 0,-22 0 0,1 0 15,21 0-15,-21 21 0,20-21 0,1 21 16,-21 1-16,21-1 0,0 0 16,21 0-16,0 0 0,0 0 15,0 1-15,21-22 16,0 0-16,0 0 0,0 0 15,0 0-15</inkml:trace>
  <inkml:trace contextRef="#ctx0" brushRef="#br0" timeOffset="4915.64">18373 3577 0,'0'0'0,"0"-21"0,0 0 0,-22 21 16,22-21-16,0 0 15,0-1-15,0 1 16,22 21-16,-22-21 0,21 21 16,21 0-16,-21 0 0,0 0 15,22 0-15,-22 21 0,21-21 0,-21 21 16,1 1-16,20-1 0,-21 0 0,0 0 16,0 21-16,-21-20 0,0-1 15,0 0-15,0 21 0,0-21 0,0 1 16,-21-1-16,0 21 0,0-21 0,0 0 15,0-21-15,-1 22 0,1-1 0,0-21 16,21 21 0,0-42-1,0 0 1,0-1-16,21 1 0,0 0 0,1 0 16,-1 0-16,21 0 0,-21-22 15,0 22-15,1-21 0,-1 21 0,21-22 16,-21 1-16,0 21 0,1 0 0,20-22 15,-21 22 1,-21 0-16,21 21 0,0 0 16,1 0-1,-22 21-15,21 0 16,-21 0 0</inkml:trace>
  <inkml:trace contextRef="#ctx0" brushRef="#br0" timeOffset="5559.28">19219 3514 0,'0'21'47,"0"0"-32,0 0-15,0 0 0,-21 1 16,21-1-16,-21 0 0,0 0 15,21 0-15,-21 0 0,-1 1 16,22-1-16,0 0 0,-21 0 0,21 0 16,0 0-16,0 1 0,0-1 0,21 0 15,1 0-15,20-21 0,0 21 16,1 0-16,-1-21 0,21 0 0,-20 0 16,20 0-16,-20 0 0,20 0 0,-21-21 15,1 0-15,20 21 0,-20-21 0,-22-21 16,21 20-16,0 1 0,-20-21 15,-1 0-15,21-1 0,-21 22 0,0-21 16,1-1-16,-22 1 0,21 0 0,-21 21 16,21-1-16,-21 1 15,0 0-15,0 0 0,-21 42 32,21 0-32,-21 0 15,-1 22-15,1-22 0,0 21 0,0-21 16,0 22-16,0-1 0,-1 0 0,1-20 15,0 20-15,0 0 0,0 22 0,0-1 16,21 1-16,0-1 0,-22 1 16,1-1-16,21 1 0,-21 20 0,21-20 15,0-1-15,-21 22 0,0-21 0,0 20 16,-1 1-16,22 0 0,-42-1 0,21-20 16,0 20-16,-22-20 15,22-1-15,-21 1 0,0-1 0,-1 1 16,22-22-16,-21 22 0,21-22 0,-22 0 15,22-20-15,-21 20 0,21-21 0,-22 0 16,22 0-16,0 1 0,-21-22 0,20 21 16,1-21-16,0 0 0,0 0 0,0 0 15,0 0-15,-1 0 0,1 0 16,0-21-16,0 21 0,21-22 16,-21 1-16,0 0 0,-1 21 0,1-21 15,0 0-15</inkml:trace>
  <inkml:trace contextRef="#ctx0" brushRef="#br0" timeOffset="6251.88">6138 4360 0,'0'0'0,"-21"0"16,-21-21-16,-1 21 0,22 0 0,-127-21 16,85 21-1,20 0-15,-20 0 0,20 0 0,1 21 16,0 0-16,-1-21 0,1 22 0,21-1 16,21 0-16,21 0 15,21 0-15,1-21 0,41 21 0,1 1 16,21-22-16,21 21 0,21-21 15,0 0-15,43 0 0,-1 0 0,1 0 16,-1 0-16,43 0 0,-21 0 16,-1 0-16,-20 0 0,21 0 0,-22 0 15,1 0-15,-1 0 0,-21 0 16,-20-21-16,-1 21 0,-21 0 0,-21 0 16,-1 0-16,-20 0 0,0 0 0,-43-22 15,0 22-15,-20 0 0,-1 0 16,-21-21 15,42 0-15,-21 21-16,22-21 0</inkml:trace>
  <inkml:trace contextRef="#ctx0" brushRef="#br0" timeOffset="6847.54">13949 4212 0,'0'0'15,"-21"21"-15,-22-21 0,22 0 0,-21 0 0,21 22 16,-1-22-16,1 0 0,0 0 15,21 21-15,-21-21 16,21 21 0,21-21-16,21 0 0,22 21 15,-1-21-15,43 0 0,0 0 0,0 0 16,42 0-16,0 0 0,43 0 16,-1 0-16,22 0 0,21 0 0,21 0 15,0 0-15,0 0 0,21 0 0,-21 0 16,0 0-16,0 0 0,-42-21 15,-1 21-15,1 0 0,-22 0 0,-20 0 16,-22 0-16,-21-21 0,-21 21 0,0 0 16,-43 0-16,1-21 15,-1 21-15,-42 0 0,22 0 0,-22 0 16,-21-22-16,0 1 16,0 0-1,-21 21 1,-1 0-16,1 0 0,0 0 0,0 0 15,-21 0-15,20 0 0,1 0 0</inkml:trace>
  <inkml:trace contextRef="#ctx0" brushRef="#br0" timeOffset="-84346.32">11049 7239 0,'0'0'0,"0"-42"16,21 21-16,-21-22 0,21 22 15,-21 0-15,0-21 0,0 20 0,0 1 16,0 0-16,21 0 0,-21 0 16,0 42-1,0 0-15,0 0 16,0 0-16,0 1 0,22 20 0,-22 0 16,0 1-16,0-1 0,0 21 0,0-20 15,0-1-15,0 0 0,0 1 0,0-1 16,0-21-16,0 0 0,0 22 0,0-22 15,0 0 1,0-42 15,0 0-31,21-22 0,-21 22 0,0-21 16,21 0-16</inkml:trace>
  <inkml:trace contextRef="#ctx0" brushRef="#br0" timeOffset="-84034.79">11218 6689 0,'0'0'0,"-21"-21"0,0 21 16,0 0-16,0 0 0,-1 0 15,1 0-15,21 21 16,0 0-16,0 0 16,21-21-16,1 0 0,20 0 0,-21 0 15,0 0-15,22 0 0,-22 0 0,0 0 16,21 0-16,-21 0 0,-21-21 15,0 0-15,0 0 0,0-1 16,-21 1-16,0 21 16,0 0-16,0-21 0,0 21 0,-22 0 15,22 0-15,0 0 0,0 0 16,0 0-16,-1 21 0,1 0 0,21 1 16,0-1-16,0 0 0,0 0 15,0 0-15,0 0 0,21 1 0,1 20 16,-1-21-16,0 0 0,21 0 15,-21 1-15</inkml:trace>
  <inkml:trace contextRef="#ctx0" brushRef="#br0" timeOffset="-83562.16">11917 6964 0,'-21'0'16,"21"21"-16,-22 0 0,22 0 15,0 1-15,0-1 0,0 21 0,0-21 16,0 22-16,0-1 16,0 0-16,0 1 0,0-1 0,0 0 15,0 1-15,0-1 0,0 0 0,0 1 16,0-22-16,0 0 0,0 0 0,0 0 16,0 0-16,0 1 0,0-44 31,0 1-16,0 0-15,0-21 0,22-1 0,-22 22 16,21-42-16,0 20 0,-21 1 0,21-21 16,0-1-16,0 22 0,1-22 0,-1 22 15,21 0-15,-21-1 0,0 22 16,22 0-16,-22 0 0,0 0 16,0 21-16,0 0 0,1 0 0,-1 0 15,0 21-15,0 0 0,-21 0 0,0 21 16,21-20-16,-21 20 0,0 21 0,0-20 15,0-1-15,0 22 0,0-22 16,0 0-16,0 1 0,0-1 0,0 0 16,0-21-16,0 1 0,21 20 0,-21-21 15,0 0-15,22 0 0,-1-21 16,0 0 0,0 0-16,0-21 15,0 0-15</inkml:trace>
  <inkml:trace contextRef="#ctx0" brushRef="#br0" timeOffset="-83205.34">13166 6646 0,'0'0'0,"0"-42"0,-43-21 16,22 20-16,0 22 0,0 0 15,0 0-15,-1 0 0,1-1 16,21 44-1,0-1-15,0 0 0,0 21 16,0 1-16,0-1 0,0 21 0,0-20 16,0 20-16,21 1 0,-21-1 15,0-20-15,0 20 0,0 1 0,0-1 16,0 1-16,0-1 0,0-21 0,0 22 16,-21-22-16,21 1 0,-21-1 15,21-21-15,0 21 0,0-20 0,0-1 16,0 0-16,0 0 0,0 0 0,0 0 15,21-21 1,0 0-16,1 0 0,-1 0 16,-21-21-16,21 0 15,0 0-15,-21 0 0,0 0 0,0-1 16,0 1-16,0 0 16,0-21-16</inkml:trace>
  <inkml:trace contextRef="#ctx0" brushRef="#br0" timeOffset="-83002.46">12785 7218 0,'0'0'0,"-22"0"0,22-21 16,-21 21-16,21-21 15,21 21-15,1-22 0,-1 22 16,0-21-16,21 21 0,1-21 0,-1 21 16,0-21-16,1 0 0,-1 21 15,21-21-15,-20 21 0,-1-22 16,0 1-16,22 21 0,-22-21 0,1 21 0,-22 0 15,21-21-15,-21 21 0,22 0 16,-22 0-16,0 0 0,0 0 0,0 0 16</inkml:trace>
  <inkml:trace contextRef="#ctx0" brushRef="#br0" timeOffset="-82366.12">14795 7345 0,'0'-21'0,"0"-22"16,22 22-1,-22 0-15,0 0 0,21 0 16,-21-22-16,0 22 0,0 0 0,0-21 0,0 21 15,0-1-15,0-20 0,0 21 0,0 0 16,0 0-16,0-1 0,0 1 16,-21 21-16,-1 0 0,1 0 0,0 0 15,-21 0-15,-1 21 16,1 1-16,0 20 0,-1-21 0,-20 21 16,21 22-16,-1-22 0,-20 22 0,20-22 15,1 22-15,21-22 0,-21 21 0,20-20 16,22-1-16,0 0 0,0-20 0,0 20 15,0-21-15,0 0 0,22 0 0,-1-21 16,0 22-16,21-22 0,-21 0 0,22 0 16,-22 0-16,21 0 0,-21-22 15,22 1-15,-1 21 0,-21-21 0,22 0 16,-22-21-16,0 20 0,21-20 0,-21 21 16,1-21-16,-1-1 0,0 1 0,0-22 15,-21 22-15,21 0 0,-21-1 0,21 1 16,-21 21-16,0 0 0,0 0 15,0-1-15,0 44 16,0-1 0,0 0-16,0 0 0,0 21 0,0 1 15,0-22-15,0 21 0,0 1 0,0-1 16,0 0-16,0-21 0,0 22 0,0-22 16,0 0-16,22 21 0,-1-20 0,0-1 15,-21 0-15,21 0 0,0-21 16,0 0-16,1 0 0,-1 0 15,0 0-15,0 0 0,0 0 16,0 0-16,1-21 0,-1 0 16,21 0-16,-21-1 0,22 1 15</inkml:trace>
  <inkml:trace contextRef="#ctx0" brushRef="#br0" timeOffset="-82110.26">16129 6922 0,'0'0'0,"-21"0"0,0 0 15,21-22-15,-22 22 0,1 0 0,0 0 16,42 0 46,0 0-62,1 0 0,-1 22 16,0-22-16,0 21 0,0 0 16,-21 0-16,0 0 15,0 0-15</inkml:trace>
  <inkml:trace contextRef="#ctx0" brushRef="#br0" timeOffset="-81857.37">16298 7535 0,'0'0'15,"-21"22"-15,-42-1 0,41 0 16,1-21-16,0 21 0,0 0 0,0 0 16,0 1-16,-1-1 0,22 0 15,-21 0-15,21 0 0,-21 0 0,0 1 16,21-1-16,0 21 0,-21-21 0,0 22 15,-1-22-15,1 0 0,0 21 16,0-21-16,0 22 0,-22-1 0,22-21 16,-21 0-16,21 1 0,-22-1 0,1 0 15,21 0-15,-21-21 0</inkml:trace>
  <inkml:trace contextRef="#ctx0" brushRef="#br0" timeOffset="-61446.15">22098 8551 0,'0'0'0,"-21"-21"15,21 0-15,-21 0 16,-1 21 0,1 0-16,0 0 0,21-21 15,-21 21-15,0 0 0,0 0 0,-1 0 16,-20 0-16,21 0 0,-21 0 0,-1 0 16,1 21-16,0 0 0,-22-21 15,22 21-15,-22-21 0,22 21 16,-22 1-16,1-1 0,21 0 0,-22 21 15,1 1-15,20-1 0,-20 0 16,-1 1-16,22 20 0,-22-21 0,1 22 16,21-1-16,-22 1 0,22-1 0,-1 1 15,1-1-15,0 1 0,21 21 0,-1-1 16,1-20-16,0 20 0,21 1 16,-21 0-16,21-1 0,0 1 0,0 0 15,0-1-15,0 1 0,0 0 0,0-1 16,21 1-16,0-21 0,0 20 0,1-20 15,20-1-15,0 1 0,1-1 0,-1 1 16,0-22-16,1 22 16,20-22-16,-21 0 0,22 1 0,-22-1 15,22 0-15,-1 1 0,1-1 0,-1-21 16,1 21-16,-1-20 0,22 20 0,0-21 16,-22 0-16,22 0 0,-1 1 0,1-1 15,-21-21-15,20 21 0,1-21 0,0 0 16,-1 0-16,22 0 0,-21 0 15,21 0-15,-22 0 0,1-21 0,21 0 16,-22-1-16,1 1 0,-21 0 0,20 0 16,-20-21-16,-1-1 0,1 22 0,-1-21 15,1-22-15,-1 22 0,1-22 0,-22 22 16,22-21-16,-1-1 16,1 22-16,-22-22 0,21 1 0,-20-22 15,-1 22-15,0-22 0,1 21 0,-22-20 16,0-1-16,0 22 0,-21-22 0,0 0 15,0 22-15,0-22 0,-21 0 0,-21 1 16,21-1-16,-1 22 0,-20-22 16,0 21-16,-1 1 0,-20-1 0,-1 1 15,1-1-15,-1 1 0,1 21 0,-1-22 16,1 22-16,-22-1 16,22 1-16,-22 0 0,0-1 0,1 22 0,-22 0 15,21 0-15,-21 0 0,1 0 16,20-1-16,-21 22 0,21 0 15,1 0-15,-1 0 0,0 0 0,1 0 16,-1 22-16,0-1 0,1 0 0,20 0 16,1 0-16,-22 0 0,22 1 15,20-1-15,1 0 0,-22 21 0,43-21 16,-21 22-16,21-22 0,-22 0 0,22 21 16,0-20-16,21-1 0,0 21 0</inkml:trace>
  <inkml:trace contextRef="#ctx0" brushRef="#br0" timeOffset="-61202.29">21399 9525 0,'-21'0'31,"21"21"-31,0 0 0,-21-21 0,21 22 16,0-1-16,-21-21 0,21 21 0,0 0 16,0 0-16,0 0 15,0 1-15</inkml:trace>
  <inkml:trace contextRef="#ctx0" brushRef="#br0" timeOffset="-61021.95">21484 9377 0,'0'0'0,"0"-21"0,0 0 16,0-1 0,0 44 30,21-22-46,0 0 16</inkml:trace>
  <inkml:trace contextRef="#ctx0" brushRef="#br0" timeOffset="-60598.68">21738 9525 0,'0'0'0,"0"21"0,0 0 16,0 1-16,0-1 15,0 0-15,0 0 16,0-42 15,0 0-15,0 0-16,0-1 0,0 1 15,21 0-15,0 0 0,1 0 16,-1 0-16,0 21 0,0-22 0,0 1 16,0 0-16,1 21 0,-1 0 0,0 0 15,0 0-15,0 0 16,0 0-16,-21 21 16,0 0-16,0 1 0,0-1 0,0 0 15,0 0-15,0 21 0,0-20 0,0-1 16,0 21-16,0-21 0,0 0 0,-21 1 15,21-1-15,-21 0 0,21 0 16,0 0-16,0-42 47</inkml:trace>
  <inkml:trace contextRef="#ctx0" brushRef="#br0" timeOffset="-60302.09">22394 9271 0,'0'0'0,"0"-21"16,21-43-16,-21 43 15,22 21-15,-22 21 32,0 1-32,0-1 15,-22 0-15,1 0 0,0 21 0,21-20 16,-21 20-16,0-21 0,0 21 0,-1 1 15,1-1-15,0 0 0,0-20 16,0 20-16,0 0 0,21-21 16,0 1-16,-22-1 0,22 0 0,0 0 15,0 0-15,-21-21 0,21 21 16,21-21 0,1-21-1,-1 0-15,-21 0 0,0 0 16</inkml:trace>
  <inkml:trace contextRef="#ctx0" brushRef="#br0" timeOffset="-60109.2">22161 9483 0,'0'0'0,"22"0"0,-1 0 0,0 0 15,21 0-15,-21 0 0,1 0 0,-1 0 16,21 0-16,-21 0 0,0 0 0,22 0 16,-22 0-16,0 0 0,0 0 15,0 0-15</inkml:trace>
  <inkml:trace contextRef="#ctx0" brushRef="#br0" timeOffset="-59550.23">23093 9652 0,'21'0'16,"-21"-21"-16,0 0 15,0 0-15,0-1 0,0 1 16,0 0-16,0 0 15,0 0 1,-21 21 0,0 21-1,-1 0-15,1-21 16,0 21-16,0 0 0,0 22 0,0-22 16,-1 0-16,1 0 0,0 22 0,0-22 15,0 0-15,21 0 0,0 0 16,0 0-16,0 1 0,0-1 15,21-21 1,0 0-16,0 0 0,0 0 0,1 0 16,-1 0-16,0-21 15,0-1-15,43-20 16,-43 21-16,0 0 0,0 0 16,0-1-16,0 1 0,-21 0 15,0 0-15,22 21 0,-22-21 0,21 21 16,-21-21-16,0 42 15,0 0-15,0 0 0,0 0 16,0 22-16,0-22 0,0 0 16,0 0-16,-21 0 0,21 0 0,0 1 15,0-1-15,0 0 0,0 0 16,21-21-16,0 0 0,0 0 16,0 0-16,22 0 0,-22 0 0,21 0 15,0 0-15,1-21 0,-1 0 0,0 0 16</inkml:trace>
  <inkml:trace contextRef="#ctx0" brushRef="#br0" timeOffset="-47294.49">15917 7578 0,'0'0'0,"0"21"0,0 0 16,21-21-1,1 0-15,-1 0 16,21 0-16,0 0 0,1 0 0,-1 0 16,0 0-16,22-21 0,-22 0 0,22 21 15,-22-21-15,0 21 0,22-22 0,-22 1 16,1 21-16,-1-21 0</inkml:trace>
  <inkml:trace contextRef="#ctx0" brushRef="#br0" timeOffset="-46838.58">16150 7281 0,'-21'0'16,"21"-21"0,21 0-1,0 21-15,0-21 0,22 0 16,-22 21-16,21-21 0,1 21 0,-1-22 15,0 22-15,-21-21 16,22 21-16,-1 0 0,0-21 0,1 21 16,-22-21-16,0 21 0,21 0 0,-20 0 15,-1 0-15,0 0 0,0 0 0,-21-21 16,21 21-16,0 0 0</inkml:trace>
  <inkml:trace contextRef="#ctx0" brushRef="#br0" timeOffset="-46493.77">17611 6943 0,'0'-21'15,"0"42"-15,0-64 0,-22 43 31,1 0-31,0 22 16,0-1-16,0 0 0,21 21 16,0 1-16,-21-1 0,-1 0 0,22 1 15,0 20-15,0-21 0,0 22 0,-21-22 16,21 22-16,0-22 0,0 0 16,0 1-16,0-1 0,0 0 0,0-20 15,0 20-15,0-21 0,0 0 16,0 0-16,0 1 0,0-1 0,0 0 15,21-42 17,-21 0-32,22-1 0,-1 1 0</inkml:trace>
  <inkml:trace contextRef="#ctx0" brushRef="#br0" timeOffset="-46045.97">18330 7070 0,'0'0'0,"21"0"0,-21-21 0,-21 21 16,0 0-16,0 0 0,0 0 15,0 21-15,-22 0 0,22 0 16,0 0-16,-21 22 0,20-1 0,1-21 16,0 43-16,0-22 0,0 0 0,0 1 15,21-1-15,0 0 0,0 1 0,0-22 16,0 21-16,0-21 0,0 22 15,0-22-15,21 0 0,0 0 0,0-21 16,21 21-16,-20-21 0,20 0 0,0 0 16,1 0-16,-1 0 0,0 0 0,22 0 15,-22 0-15,0-21 0,1 0 16,-1 0-16,0 0 0,1-22 16,-1 22-16,-21-21 0,0-1 0,1-20 15,-1-1-15,-21 22 0,0-21 0,0-1 16,0 1-16,0 20 0,0-20 0,-21 20 15,-22 22-15,22-21 0,0 21 16,-21 0-16,-1 21 0,22 0 0,-21 0 16,-1 0-16,1 0 0,0 0 0,21 0 15,-22 0-15,22 21 0,-21 0 0,21 0 16,-1-21-16,22 21 0,0 0 16,0 1-16,0-1 0,0 0 0,22 0 15,-1-21-15,21 21 0,0-21 0,1 21 16,-1-21-16</inkml:trace>
  <inkml:trace contextRef="#ctx0" brushRef="#br0" timeOffset="-45826.09">19410 7154 0,'0'-42'16,"-21"42"-16,21-21 15,-22 21-15,1 0 0,21-21 16,0 42 15,0 0-31,0 0 16,0 0-16,0 1 16,0-1-16,0 21 0</inkml:trace>
  <inkml:trace contextRef="#ctx0" brushRef="#br0" timeOffset="-45606.28">19452 7832 0,'0'0'0,"-21"0"0,0 21 0,0 0 16,-1-21-16,1 21 0,0 0 0,21 1 15,-21-1-15,0 0 0,0 0 16,21 0-16,0 0 0,-22 22 0,1-22 15,21 0-15,-21 21 0,0-20 0,0 20 16,-22-21-16,22 21 0,-42 1 16,20-1-16,-20-21 0,-1 22 0,-20-1 15,-1 0-15,0-21 0</inkml:trace>
  <inkml:trace contextRef="#ctx0" brushRef="#br0" timeOffset="-41286.15">17843 7049 0,'0'0'0,"0"21"0,0 0 0,-21-21 31,21-21 16,0 0-47,0-1 0,0 1 16,0 0-16,0 0 15,0 0-15,0 0 0,0-1 16,0 1-16,0 0 0,0 0 16,0 0-16,0 0 0,0-1 0,0 1 15,0 0-15,21 0 0,-21 0 0,0 0 16,0-1-16,0 1 15,0 0-15,0 0 0,0 0 0,0 0 16,0-1-16,0 1 0,0 0 0,0 0 16,0 0-16,0 0 0,0-1 0,0 1 15,0-21-15,0 21 0,0 0 0,0-1 16,-21 1-16,21 0 0,-21 0 0,0-21 16,0 20-16,0 1 0,-1 0 0,22 0 15,-42 0-15,42-22 0,-42 22 0,42 0 16,-43 0-16,22 0 0,0 0 0,0-1 15,0 1-15,0-21 0,-1 21 0,1 0 16,0-1-16,0 1 16,0 0-16,0 0 0,-1 0 0,1 0 15,0-1-15,0 1 0,0 0 0,0 21 16,-1-21-16,1 0 0,0 0 0,0-1 16,0 1-16,0 0 0,-1 21 0,1-21 15,0 0-15,0 21 0,-21-21 0,20-1 16,1 22-16,0-21 0,0 21 0,0-21 15,0 21-15,-1 0 0,-20 0 0,21-21 16,-21 21-16,-1 0 0,22 0 0,-21 0 16,-1 0-16,1 0 0,0-21 0,-1 21 15,1 0-15,0 0 0,-1 0 0,1 0 16,21 0-16,-21 0 0,-1 0 16,1 0-16,21 0 0,-22 0 0,22 0 15,-21 0-15,21 0 0,-22 0 0,22 0 16,0 0-16,-21 0 0,21 0 0,-22 0 15,22 0-15,-21 0 0,-1 0 0,22 0 16,-21 21-16,21-21 0,-22 0 0,22 0 16,0 21-16,0-21 0,0 0 0,-22 21 15,22-21-15,0 21 0,0 1 0,0-22 16,0 21-16,-1 0 0,1 0 0,-21 0 16,21 0-16,0 1 0,-1-1 0,-20 0 15,21 21-15,0-21 0,-22 1 0,22-1 16,0 21-16,-21-21 0,21 0 15,-1 1-15,-20 20 0,21-21 0,0 21 16,0-20-16,-1 20 0,1-21 0,0 21 16,0-20-16,0-1 0,0 21 0,-1-21 15,1 22-15,0-22 0,21 21 0,-21-21 16,21 22-16,-21-22 0,0 21 0,21-21 16,0 0-16,-22 22 0,22-22 0,-21 21 15,21-21-15,-21 1 0,21-1 0,0 0 16,0 21-16,0-21 0,0 1 15,0-1-15,0 0 0,0 0 16,0 0-16,0 0 31,0-42 1,0 0-17,-21 0-15,0 21 0,21-21 16,0 0-16,-21 21 0,-1-22 0,1 1 15</inkml:trace>
  <inkml:trace contextRef="#ctx0" brushRef="#br0" timeOffset="-40729.96">14118 6477 0,'0'0'0,"-21"0"0,0 0 0,0-21 0,-1 21 16,22-21-16,-21 21 0,21-21 15,0-1-15,0 1 16,-21 0-16,21 0 0,0 0 15,0 0-15,0 42 47,0 0-47,0 0 16,0 0-16,0 0 0,0 1 0,0-1 16,21 21-16,-21-21 0,0 0 0,0 1 15,21 20-15,1-21 0,-22 0 0,21 0 16,0 1-16,-21-1 0,21 0 15,0 0-15,-21 0 0,21 0 0,1 1 16,-22-1-16,21-21 0,0 21 0,-21 0 16,21-21-16,0 21 0,0-21 0,1 21 15,-1-21-15,0 0 0,0 0 16,0 22-16,0-22 16,1 0-16,-1 0 15,0 0 1,0 0-16,0 0 0,0 0 15,-21-22-15,22 1 0,-1 0 16,0 0-16,-21 0 0,21 0 16,0-1-16,-21 1 0,21 0 0,1 0 15,-22 0-15,21 0 0,-21-22 0,21 22 16,0 0-16,-21 0 0,21 0 0,-21-1 16,21 1-16,1 0 0,-22 0 0,0 0 15,21 0-15,0 21 0,-21-22 0,21 22 31,-21-21-15,-21 21 0,0 0-16,0 0 15,-1 0-15,-20 0 0</inkml:trace>
  <inkml:trace contextRef="#ctx0" brushRef="#br0" timeOffset="-14510.53">10985 5355 0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1:15:48.60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2858 0,'0'-22'16,"0"1"-16,0 0 15,0 0 1,0 0-16,-21 21 16,21-21-16,-21 21 15,21-22-15,0 1 16,-21 21 15,-1 0-15,1 0-1,0 0 1</inkml:trace>
  <inkml:trace contextRef="#ctx0" brushRef="#br0" timeOffset="2596.31">4868 1566 0,'0'-21'0,"0"0"15,0 0-15,0 0 16,0 0 0,0-1-16,0 1 15,0 0 1,0 0-16,0 0 16,0 0-1,0-1 1,0 1 31,-21 21-16,21 21-31,-21 1 16,21-1-16,0 0 15,0 0 1,-21-21-16,21 21 0,0 0 0,0 1 15,-21-1-15,21 0 16,0 0-16,0 0 0,0 0 0,0 1 16,0-1-16,0 0 0,0 21 0,0-21 15,0 22-15,0-22 0,0 0 16,0 21-16,0-20 0,0-1 0,0 21 16,0-21-16,0 0 0,0 1 15,0 20-15,0-21 0,-22 0 16,22 0-16,0 1 0,-21-1 0,21 21 15,0-21-15,0 0 0,0 1 16,-21-1-16,21 0 0,0 0 0,-21 21 16,21-20-16,0-1 0,-21 0 0,21 21 15,0-21-15,0 1 0,0-1 16,0 0-16,0 21 0,-21-21 0,21 1 16,0-1-16,0 0 0,0 0 0,0 21 15,0-20-15,-22-1 0,22 0 16,0 0-16,0 21 0,0-20 0,0-1 15,0 0-15,0 0 0,0 21 0,0-20 16,0-1-16,0 0 16,0 0-16,0 0 0,0 22 0,-21-22 15,21 0-15,0 21 0,0-21 0,0 1 16,0 20-16,0-21 0,0 21 16,0-20-16,0 20 0,0-21 0,0 21 15,0-20-15,0 20 0,0-21 0,0 21 16,0-20-16,0 20 0,0-21 15,0 21-15,0-20 0,0-1 0,-21 21 16,21-21-16,0 0 0,0 22 0,0-22 16,0 21-16,0-21 0,0 1 15,0 20-15,0-21 0,0 21 0,0-20 16,0 20-16,0 0 0,0-21 0,0 22 16,0-1-16,0-21 0,0 22 15,0-1-15,0-21 0,0 21 16,0 1-16,0-1 0,0 0 0,0-20 15,0 20-15,0 0 0,0 1 0,0-1 16,0 0-16,0 1 0,0-1 16,0 0-16,0 1 0,21-1 0,-21 0 15,0 1-15,0-22 0,0 21 0,0 0 16,0 1-16,0-1 0,0-21 0,0 22 16,0-22-16,21 21 0,-21-21 15,0 0-15,0 1 0,0-1 0,0 0 16,0 0-16,0 0 15,0-42 17,0 0-32,0 0 0,0-22 0,0 22 15,0-42-15</inkml:trace>
  <inkml:trace contextRef="#ctx0" brushRef="#br0" timeOffset="5184.58">4889 1355 0,'22'0'172,"-1"0"-172,0 0 0,0 0 15,0 0-15,0 0 0,1 0 16,20 0-16,-21 0 0,0 0 0,0 0 16,1 0-16,20 0 0,-21 0 0,0 0 15,0 0-15,22 0 0,-22 0 16,0 0-16,21 0 0,-20 0 0,20 0 15,-21 0-15,21 0 0,1 0 16,-1 0-16,0 0 0,1 0 0,-1 0 16,0 0-16,1 0 0,-1 0 0,0 0 15,1 0-15,-1 0 16,0 0-16,1 0 0,-1 0 0,0 0 16,-20 0-16,20 0 0,0 0 0,1 0 15,-1 0-15,0 0 0,1 21 16,-1-21-16,21 0 0,-20 0 0,-1 0 15,22 0-15,-22 0 0,21 0 0,-20 0 16,20 0-16,-20 0 0,20 0 16,-21 0-16,1 0 0,20 21 0,-20-21 15,20 0-15,1 0 0,-1 0 16,1 0-16,-1 0 0,22 0 0,-22 21 16,22-21-16,0 0 0,-22 0 0,22 0 15,-22 0-15,22 0 16,-22 21-16,1-21 0,-1 0 0,22 0 15,-21 0-15,-1 0 0,1 0 0,20 0 16,-20 0-16,-1 0 0,22 0 16,-22 0-16,1 0 0,-1 0 0,1 0 15,-1 0-15,1 0 0,-1 0 0,1 0 16,-22 0-16,22 0 0,-1 0 0,1 0 16,-22 0-16,22 0 0,-1 0 15,-21 0-15,22 0 0,-1 0 0,-20 0 16,20 0-16,-20 0 0,-1 0 0,0 0 15,1 0-15,-1 0 0,0 0 16,1 0-16,-22 0 0,21 0 0,-21 0 16,0 0-16,1 0 0,-1 0 15,0 0-15,0 0 16,-21 22 62,0-1-62,0 0-16,0 0 15,-21-21-15,21 21 0,0 0 16,-21 1-16,21-1 16,0 0-16,0 0 0,0 0 0,-21 0 15,21 1-15,-22 20 0,22-21 0,-21 21 16,21-20-16,0 20 0,-21 0 15,0-21-15,21 22 0,-21-1 0,21-21 16,0 22-16,0-1 0,0 0 0,-21-21 16,21 22-16,0-1 0,0 0 0,0 1 15,0 20-15,0-20 0,0-1 16,0 0-16,0 22 0,0-22 0,0 0 16,0 1-16,0-1 0,0 0 0,0 22 15,0-22-15,0 1 0,0-1 0,0 0 16,0 22-16,0-22 15,0 22-15,0-22 0,0 21 0,0 1 16,0-22-16,0 22 0,0-22 0,0 22 16,-22-22-16,22 21 0,0-20 0,0 20 15,0-20-15,0 20 0,0-21 16,0 22-16,-21-1 0,21-20 0,0 20 16,0-20-16,-21 20 0,21-21 0,0 22 15,0-22-15,0 1 0,0-1 0,0 0 16,0 22-16,0-22 0,0 0 15,0 1-15,0-1 0,0 22 0,0-22 16,0 0-16,0 1 0,0-1 0,0-21 16,0 21-16,0 1 0,0-1 15,0-21-15,0 22 0,0-22 0,0 21 16,0-21-16,0 22 0,0-22 16,0 0-16,0 0 0,0 21 0,0-20 15,0-1-15,0 0 0,0 21 0,0-21 16,0 1-16,0-1 0,0 0 0,0 0 15,0 0-15,0 0 0,0 1 16,0-1-16,0 0 0,0 0 0,0 0 16,0 0-16,0 1 0,0-1 15,-21-21-15,21 21 0,0 0 16,-21-21-16,21 21 16,-21 0-16,-1-21 15,1 22 1,0-22-1,0 0-15,0 0 16,0 0-16,-1 0 16,1 0-16,0 0 0,0 0 15,0 0-15,0 0 0,-1 0 0,1 0 16,0 0-16,-21 0 0,21 0 0,-1 0 16,-20 0-16,21 0 0,-21 0 0,20 0 15,-20 0-15,0 0 0,21 0 16,-22 0-16,1 0 0,21 0 15,-22 0-15,1 0 0,0 0 0,-1 0 16,1 0-16,0 0 0,-1 0 0,-20 0 16,21 0-16,-1 0 0,-20-22 0,20 22 15,-20 0-15,21 0 0,-22 0 16,22 0-16,-22 0 0,22 0 0,0 0 16,-22 0-16,22-21 0,-1 21 0,1 0 15,-21 0-15,20 0 0,1 0 0,-22 0 16,22 0-16,-21 0 0,-1 0 15,1 0-15,-1 0 0,22-21 0,-22 21 16,1 0-16,-1 0 0,22 0 16,-22 0-16,22 0 0,-21 0 0,20 0 15,-20-21-15,20 21 0,1 0 16,-21 0-16,20 0 0,-20 0 0,20 0 16,-20 0-16,21 0 0,-1 0 0,-20-21 15,20 21-15,1 0 0,0 0 16,-1 0-16,1 0 0,21 0 0,-21-21 15,-1 21-15,22-22 0,-21 22 0,21 0 16,-22 0-16,22-21 0,0 21 16,-21 0-16,20 0 0,1-21 0,-21 21 15,21 0-15,-22 0 0,1 0 0,0-21 16,-1 21-16,1 0 0,0 0 16,-1 0-16,-20 0 0,21 0 15,-22 0-15,22 0 0,-22 0 0,22 0 16,-22 0-16,22 0 0,0 0 0,-1 0 15,1 0-15,0 0 0,-1 0 16,22 0-16,-21 0 0,21 0 0,-22 0 16,22 0-16,0 0 0,0 0 15,-21 0-15,20 0 0,1 0 0,0 0 16,-21 0-16,21 0 0,-22 0 0,22 0 16,-21 0-16,-1 0 0,22 0 15,-21 0-15,0 21 0,-1-21 0,1 0 16,21 0-16,-22 0 0,1 21 15,0-21-15,21 0 0,-22 0 16,1 0-16,21 21 0,-22-21 0,22 0 16,-21 0-16,21 0 0,-22 0 0,22 0 15,0 22-15,-21-22 0,21 0 16,-1 0-16,1 0 0,0 0 16,21-22 15,21 22-31,0-21 0,-21 0 15,22 0-15,-1-21 0,21 20 0</inkml:trace>
  <inkml:trace contextRef="#ctx0" brushRef="#br0" timeOffset="7124.84">6032 212 0,'0'0'0,"0"-21"0,0-43 16,0 43-16,0 0 0,-21 21 16,0 0-16,0-21 0,0 21 15,0 0-15,-1 0 0,1 0 16,-21 21-16,0 0 0,-1 0 16,1 0-16,0 22 0,-1-22 0,1 21 15,0 0-15,-1 1 0,1 20 0,0-20 16,20-1-16,1 21 0,0-20 15,0 20-15,21-20 0,0 20 0,0-21 16,0 1-16,0 20 0,21-20 16,0-22-16,0 21 0,1-21 0,-1 22 15,21-22-15,-21 0 0,22 0 16,-1-21-16,0 21 0,-21-21 0,22 0 16,-1 0-16,0 0 0,1 0 0,-1 0 15,0-21-15,1 21 16,-22-21-16,21 0 0,1 0 0,-22-1 0,21 1 15,-21 0-15,0-21 0,22 21 16,-43-1-16,21-20 0,0 21 16,-21-21-16,0 20 0,0-20 0,0 21 15,0-21-15,0 20 0,0 1 16,0 0-16,-21 21 0,0-21 0,0 21 16,-1 0-16,1 0 0,0 0 0,0 0 15,0 21-15,0-21 0,-1 21 16,1 0-16,-21 22 0,21-22 0,21 0 15,-21 21-15,-1 1 0,22-22 16,-21 21-16,21-21 0,0 22 0,0-22 16,0 0-16,0 0 0,0 0 15,21-21-15,1 22 0,-1-22 16,0 0-16,0 0 16,0 0-16,0 0 0,1-22 0,-1 1 15,0 21-15,0-21 0,-21 0 16,21 0-16,0 0 0,1-1 0,-22-20 15,0 21-15,21 0 0,-21 0 16,0-22-16,0 22 0,0 0 0,0 0 16,21 0-16,-21-1 0,0 44 62,0-1-62,0 0 16,0 0-1,0-42 251,0 0-172,0 0-32,0-1-30,0 1-1,0 42 94,0 1-110,0-1 17,-21-21-32,21 21 15,0 0 1,-21-21-16,21 21 0</inkml:trace>
  <inkml:trace contextRef="#ctx0" brushRef="#br0" timeOffset="7598.08">6265 677 0,'0'0'0,"0"-21"16,0 0-16,0 0 15,0 42 48,0 0-63,-21 0 15,21 22-15,0-22 0,0 21 16,-21 1-16,21-1 0,0 0 0,0 1 16,0-1-16,0-21 0,0 21 15,0 1-15,0-22 0,0 0 16,0 0-16,21 0 0,-21 1 0,21-1 15,0-21-15,1 0 16,-1 0-16,0 0 0,0 0 0,0 0 16,0-21-16,1 21 0,20-22 0,-21 1 15,0 0-15</inkml:trace>
  <inkml:trace contextRef="#ctx0" brushRef="#br0" timeOffset="8072.63">6773 296 0,'0'0'0,"0"-21"16,0 0-16,0 0 16,-21 21 15,0 0-16,21 21-15,-21 0 0,0 22 16,21-1-16,0 0 0,-22 1 0,1-1 16,21 0-16,0 22 0,0-22 0,-21 22 15,21-22-15,-21 21 0,21-20 16,-21 20-16,21-20 0,0-1 16,0-21-16,0 21 0,0-20 0,0-1 0,0 0 15,0 0-15,0 0 0,21-21 31,0 0-31,0 0 16,0-21-16,1 0 0</inkml:trace>
  <inkml:trace contextRef="#ctx0" brushRef="#br0" timeOffset="9040.08">7027 699 0,'0'0'0,"0"-22"0,0 1 16,-21 21 0,0 21-1,21 1 1,-21-1-16,0 0 0,21 21 0,-22-21 16,22 22-16,0-1 0,-21-21 0,21 22 15,-21-1-15,21-21 0,0 0 16,0 22-16,0-22 0,0 0 0,0 0 15,21 0-15,0-21 16,1 0-16,-1 0 0,0 0 0,0 0 16,21 0-16,-20 0 0,-1-21 0,21 21 15,-21-21-15,0 0 0,1 21 16,-1-21-16,0-1 0,0-20 0,0 21 16,0 0-16,-21 0 0,0-22 15,22 22-15,-22 0 0,0 0 16,0 0-16,21-1 0,-21 44 31,0-1-15,0 21-16,0-21 0,0 0 15,0 1-15,0-1 0,0 21 16,0-21-16,0 0 0,0 1 0,0-1 16,0 0-16,0 0 15,21-21-15,0 0 0,0 0 0,0 0 16,1 0-16,-1 0 0,0 0 0,0 0 15,0 0-15,0-21 16,1 21-16,-1-21 0,0 0 0,-21-1 16,21 1-16,0 0 0,-21 0 0,0 0 15,0-22-15,0 22 0,21 0 16,-21 0-16,0 0 0,0 0 0,0-1 16,0 1-16,0 42 31,0 1-31,0-1 0,0 0 15,0 21-15,0-21 0,0 1 16,0 20-16,0-21 0,0 0 0,0 22 16,0-22-16,0 0 0,0 0 15,22-21-15,-1 21 0,0-21 16,0 0-16,0 0 0,0 0 0,1 0 16,20 0-16,-21 0 0,21 0 0,-20 0 15,20-21-15,-21 0 0,0 0 16,0 0-16,22-1 0,-22 1 0,0-21 15,-21 21-15,21-22 0,0 1 16,-21 0-16,0-1 0,0-20 0,22 21 16,-22-1-16,0 1 0,0 0 0,0-1 15,0 1-15,0 21 0,0 0 16,0-1-16,0 1 0,-22 21 16,1 0-16,0 0 15,0 21-15,0 22 0,0-22 16,21 21-16,-22-21 0,1 22 0,0-1 15,21 22-15,0-22 0,-21 0 0,21 22 16,0-22-16,0 0 0,0 1 16,0-1-16,0-21 0,0 22 0,0-22 15,21 0-15,-21 0 0,21 0 16,0 0-16,1 1 0,20-22 0,-21 0 16,0 0-16,22 0 0,-22 0 0,21 0 15,-21 0-15,0 0 0,22 0 16,-22 0-16,21-22 0</inkml:trace>
  <inkml:trace contextRef="#ctx0" brushRef="#br0" timeOffset="9507.81">8763 931 0,'0'0'0,"0"-21"0,21-21 0,-21 21 0,0 0 16,0-1-16,0 1 0,0 0 16,0 0-16,0 0 0,-21 21 0,0 0 15,0 0-15,-1 0 16,1 0-16,0 21 0,0 0 15,21 0-15,-21 0 0,0 1 16,-1 20-16,1 0 0,0 1 0,21-22 16,0 21-16,-21 0 0,21-20 15,0 20-15,0-21 0,0 0 0,0 0 16,0 1-16,0-1 0,21-21 16,0 0-16,0 0 0,1 0 15,-1 0-15,0 0 0,0-21 0,0 21 16,0-22-16,1 1 0,-1 0 0,0 21 15,0-21-15,0-21 0,0 20 16,-21 1-16,0-21 0,22 21 0,-22-22 16,21 22-16,-21-21 0,0 21 0,0 0 15,0-1-15,0 1 16,0 42 0,0 1-16,0-1 15,0 0-15,0 0 0,0 21 16,0-20-16,0 20 0,0-21 0,0 0 15,0 0-15,0 22 0,0-22 0,0 0 16,0 0-16,21 0 16,0-21-16,-21 22 0,21-22 0,0 0 15,1 0-15,-1 0 0,0 0 16,0 0-16,0-22 16,0 22-16,1-21 0</inkml:trace>
  <inkml:trace contextRef="#ctx0" brushRef="#br0" timeOffset="9856.61">9483 402 0,'0'0'0,"0"-63"16,0 42-16,0-1 15,0 1-15,-22 21 31,22 21-31,-21 1 0,21-1 0,-21 21 16,21-21-16,0 22 16,0-1-16,0 0 0,0 1 0,-21-1 15,21 0-15,-21 1 0,21 20 0,0-21 16,-21 22-16,-1-22 0,22 1 16,-21 20-16,21-42 0,0 22 0,0-1 15,0-21-15,0 0 0,0 22 0,0-22 16,0 0-16,21-21 31,1 0-31,-1 0 0,0-21 16,0 0-16,0 21 15,0-22-15,-21 1 0,22 0 0</inkml:trace>
  <inkml:trace contextRef="#ctx0" brushRef="#br0" timeOffset="10256.37">9652 910 0,'0'-21'0,"0"42"0,0-21 47,-21 0-47,21 21 0,0 1 0,-21-1 15,21 0-15,-22 0 0,22 0 16,-21 0-16,21 1 0,0-1 0,0 0 16,0 0-16,0 0 0,0 0 0,0 1 15,0-1-15,0 0 16,21-21-16,1 0 15,-1 0-15,0 0 0,0 0 0,0 0 16,0 0-16,1 0 0,-1 0 16,0 0-16,0-21 0,0 21 0,0-21 15,1 21-15,-1-22 0,-21 1 0,21 21 16,-21-21-16,0 0 0,0-21 16,0 20-16,0 1 0,0 0 0,0-21 15,0 21-15,0-1 0,0 1 16,-21 0-16,0 21 15,-1 0-15,1 0 16,0 0 0,21 21-1,-21-21-15,21 21 0,0 1 16,0-1-16,21-21 16</inkml:trace>
  <inkml:trace contextRef="#ctx0" brushRef="#br0" timeOffset="10716.41">10054 953 0,'0'-22'16,"0"1"-16,21 21 16,0-21-1,1 21 1,-1 0-16,-21 21 15,21-21-15,-21 21 0,0 1 16,21-1-16,-21 0 0,21 0 16,-21 0-16,0 0 0,0 1 0,21 20 15,-21-21-15,22 0 0,-22 0 16,0 1-16,0-1 0,0 0 0,21 0 16,-21 0-16,0 0 15,0-42 32,0 0-47,0 0 16,0 0-16,21 0 0,-21-1 15,0 1-15,21 0 0,0-21 0,0-1 16,1 22-16,-1-21 0,-21 21 0,21 0 16,0-22-16,0 22 0,0 0 15,-21 0-15,22 0 0,-1-1 16,0 1-16,0 21 31</inkml:trace>
  <inkml:trace contextRef="#ctx0" brushRef="#br0" timeOffset="11220.12">9207 593 0,'0'0'0,"0"-21"31,22 21-31,-1 0 0,21-22 16,0 22-16,1 0 0,-1-21 0,0 0 15,1 21-15,20 0 0,1-21 16,-1 21-16,-20 0 0,20-21 0,1 21 15,-22 0-15,21 0 0,-20-21 16,-1 21-16,22 0 0,-43 0 16,21 0-16,0-22 0,-20 22 0,-1 0 15,0 0-15,0 0 0,0 0 16,0 0 0,-21 22 46,0-1-46</inkml:trace>
  <inkml:trace contextRef="#ctx0" brushRef="#br0" timeOffset="12872.19">5863 2307 0,'0'0'0,"0"-21"0,0 0 16,0 0 0,0 42 15,0 0-15,0 0-16,0 0 0,0 22 0,0-1 15,0 0-15,0 22 0,0-22 0,0 22 16,0-22-16,0 22 0,-21-22 15,21 0-15,0 1 0,0-1 0,-21 0 16,21-21-16,0 22 0,-21-22 0,21 0 16,0 0-16,21-42 47</inkml:trace>
  <inkml:trace contextRef="#ctx0" brushRef="#br0" timeOffset="13256.5">5905 2498 0,'0'0'0,"-21"-43"0,21 22 15,0 0-15,0 0 0,0 0 16,21 0 0,1 21-16,20 0 0,0 0 0,1 0 15,-1 0-15,21 0 0,1 0 16,-1 0-16,22 0 0,0 0 0,-22 0 15,22 21-15,-22-21 0,1 21 16,-1 0-16,-20 0 0,20 0 0,-42 1 16,22-1-16,-22 21 0,0-21 15,-21 0-15,0 22 0,0-22 0,0 21 16,0-21-16,0 22 0,-21-22 0,0 0 16,21 21-16,0-20 0,-21-1 15,21 0-15,-22 0 0,1 0 0,0 0 16,0 1-16,0-1 0,0-21 15,-22 21-15,22-21 0,-21 21 16,-1-21-16,1 0 0,0 21 0,-1-21 16,1 0-16,0 0 0,-1 0 15,1 0-15,21 0 0,-21 0 16,20 0-16,-20-21 0,21 21 0,0-21 16,-22 21-16,22-21 0</inkml:trace>
  <inkml:trace contextRef="#ctx0" brushRef="#br0" timeOffset="13420.41">6223 2688 0,'21'0'0,"0"64"16,0-43-16,1 0 0,-22 0 0,0 0 16,21 1-16,-21-1 15,21 0-15,0 0 0,0 0 16,0 0-16,1-21 0,-1 0 15</inkml:trace>
  <inkml:trace contextRef="#ctx0" brushRef="#br0" timeOffset="13703.97">7578 2455 0,'0'0'0,"-22"0"0,1 0 0,0 0 15,0 22-15,21-1 0,0 21 16,0-21-16,0 0 0,0 22 0,0-22 16,21 21-16,0-21 0,-21 1 15,21 20-15,-21-21 0,22 0 0,-22 0 16,0 1-16,21-1 0,-21 0 0,21 0 15,-21 0 1</inkml:trace>
  <inkml:trace contextRef="#ctx0" brushRef="#br0" timeOffset="14052.98">7578 2561 0,'0'0'0,"0"-42"0,-22-22 15,22 43-15,0 0 0,0 0 16,22 0-16,-1 0 0,21 21 0,0-22 16,1 22-16,20 0 0,-20 0 0,20 0 15,22 0-15,-22 0 0,1 0 16,-1 0-16,-20 0 0,20 22 16,-21-1-16,1 0 0,-22 0 0,21 21 15,-21-20-15,1 20 0,-22-21 0,0 0 16,0 22-16,0-22 0,0 21 15,0-21-15,-22 22 0,1-22 0,21 0 16,0 0-16,-21 0 0,0 0 0,21 1 16,-21-1-16,0 0 15,-1 0-15,1 0 0,0-21 16,0 0-16,0 21 0,0-21 0,-1 0 16,1 22-16,-21-22 0,21 0 15,0 0-15,-1 0 0,-20 21 16,21-21-16,0 0 0,0 0 0,-1 0 15,1 0-15,21-21 0</inkml:trace>
  <inkml:trace contextRef="#ctx0" brushRef="#br0" timeOffset="14355.81">8064 2582 0,'22'-42'16,"-1"42"-16,0 0 15,0-21-15,0 21 0,0 0 16,22 0-16,-22 0 0,0 0 16,21 0-16,-20 0 0,-22 21 0,21 0 15,-21 0-15,0 22 16,0-22-16,0 0 0,-21 0 0,-1 0 16,1 22-16,-21-22 0,21 0 0,0 0 15,-22 0-15,22 1 0,0-22 0,0 21 16,21 0-16,21-21 31,0 0-31,21-21 0,-20 21 16,20-21-16,-21 21 0,21-22 15,1 1-15,-22 0 0,42 0 0</inkml:trace>
  <inkml:trace contextRef="#ctx0" brushRef="#br0" timeOffset="14640.65">9292 2371 0,'0'0'0,"-21"0"0,0 0 16,21 21-1,0 0-15,0 0 0,0 0 0,-21 1 16,21 20-16,0-21 0,0 21 15,0 1-15,-22-22 0,22 21 16,-21-21-16,21 1 0,-21 20 0,21-21 16,0 0-16,-21 0 0,0 1 0,21-1 15,-21-21-15,21 21 0,0 0 0,21-21 47</inkml:trace>
  <inkml:trace contextRef="#ctx0" brushRef="#br0" timeOffset="15087.95">9250 2413 0,'0'0'0,"0"-21"0,-21 0 16,21 0-16,0-1 0,0 1 16,21 0-1,0 21-15,21 0 0,-21-21 16,22 21-16,-1 0 0,0 0 0,22 0 15,-22 0-15,22 0 0,-22 0 16,22 0-16,-1 0 0,1 0 0,-22 0 16,0 21-16,1-21 0,-22 21 0,0 0 15,0 1-15,-21-1 0,0 0 16,0 0-16,0 0 0,0 0 16,0 1-16,0 20 0,0-21 0,0 0 15,0 0-15,0 1 0,0-1 0,-21 21 16,21-21-16,0 0 0,0 1 15,0-1-15,0 0 0,0 0 16,21 0-16,-21 0 0,21 1 0,-21-1 16,0 0-16,0 0 0,0 0 15,0 0-15,-21-21 0,0 22 16,0-1-16,0-21 0,-1 21 0,1 0 16,0-21-16,-21 0 0,21 21 15,-22-21-15,22 0 0,-21 21 0,-1-21 16,1 0-16,0 0 0,21 0 15,-22 0-15,22 0 0,0 0 0,-21 0 16,20 0-16,1-21 0,21 0 16,0 0-16,0 0 0</inkml:trace>
  <inkml:trace contextRef="#ctx0" brushRef="#br0" timeOffset="15532.22">9673 2625 0,'0'0'0,"0"-21"15,0-1-15,21 1 16,0 21-16,1 0 16,-1-21-16,0 21 0,0 0 0,0 0 15,0 0-15,1 0 16,-1 21-16,-21 0 15,0 1-15,0-1 0,0 0 16,-21 0-16,-1 0 0,1 0 16,0 1-16,0-1 0,0 0 0,0-21 15,-1 21-15,1 0 0,0 0 0,0-21 16,21 22-16,21-22 47,0 0-47,0 0 0,1 0 15,-1 0-15,0 0 0,0 21 16,0-21 0,-21 21-16,0 0 0,0 0 15,0 0-15,-21 1 16,0-22-16,0 21 0,0-21 0,-1 21 16,1-21-16,0 0 0,0 0 15,0 21-15,0-21 0,-1 0 16,-20 0-16</inkml:trace>
  <inkml:trace contextRef="#ctx0" brushRef="#br0" timeOffset="16028.47">5800 3577 0,'0'0'0,"0"-21"16,-43 21-16,22 0 15,0 0-15,0 0 0,0 0 16,21 21-16,0 0 0,-22 1 15,22-1-15,0 21 0,0-21 16,0 22-16,0-1 0,0-21 0,0 21 16,-21 1-16,21-22 0,-21 21 0,21-21 15,0 22-15,0-22 0,0 0 16,0 0-16,0 0 0,0-42 31,0 0-31</inkml:trace>
  <inkml:trace contextRef="#ctx0" brushRef="#br0" timeOffset="16404.46">5757 3471 0,'0'0'0,"43"0"0,-1-21 15,0 0-15,1 21 16,-1 0-16,0 0 0,22-21 0,-22 21 15,22 0-15,-22 0 0,21 0 16,1 0-16,-22 0 0,22 21 0,-22 0 16,22-21-16,-22 43 0,0-22 15,-21 0-15,22 0 0,-22 0 16,0 0-16,-21 22 0,0-22 0,21 0 16,-21 21-16,0-20 0,0-1 0,0 0 15,0 0-15,0 21 0,0-20 16,-21-1-16,0 21 0,-21-21 0,20 0 15,-20 1-15,21 20 0,-21-21 0,-1 0 16,-20 0-16,20 1 0,1-1 0,-21 0 16,20 0-16,1 0 0,0-21 15,-22 0-15,22 0 0,-1 0 0,1 0 16,21 0-16,-21 0 0,20 0 0,1 0 16,0 0-16,0-21 15,21 0-15,0 0 0,0 0 16</inkml:trace>
  <inkml:trace contextRef="#ctx0" brushRef="#br0" timeOffset="16772.25">6202 3704 0,'0'0'0,"0"-21"0,0 42 31,0 0-16,-21 1-15,21-1 0,0 0 0,0 0 16,0 0-16,-22 0 0,22 1 16,0-1-16,0 0 0,0 0 15,0 0-15,0 0 16,22-21 0,-1 0-16,0-21 0,0 0 15,0 21-15,0-21 0,22 0 0,-22 21 16,0-21-16,0 21 0,0-22 15,1 22-15,-22-21 0,21 21 16,-21 21 0,0 1-16,0-1 15,0 0-15,0 0 0,0 0 16,0 0-16,0 1 0,0-1 0,0 0 16,0 0-16,-21-21 0,21 21 0,0 0 15,0 1-15</inkml:trace>
  <inkml:trace contextRef="#ctx0" brushRef="#br0" timeOffset="17132.49">7620 3535 0,'0'0'0,"-21"0"0,0 0 16,21 21-16,-22 0 15,22 0-15,0 1 0,0-1 0,0 21 0,0-21 16,0 0-16,0 22 0,0-22 15,0 21-15,0-21 0,0 1 16,-21 20-16,21-21 0,-21 0 0,0 0 16,21 1-16,0-1 0,-21-21 0,21 21 15,-21-21-15,-1 0 16,22-21 0,0 0-16,0-1 0</inkml:trace>
  <inkml:trace contextRef="#ctx0" brushRef="#br0" timeOffset="17604.13">7514 3535 0,'0'0'0,"0"-21"0,21-43 15,0 43-15,1 0 16,-1 0-16,21 21 0,-21 0 0,22-21 16,-1 21-16,0 0 0,22 0 0,-1 0 15,1 0-15,-22 0 0,22 0 16,-1 21-16,-21 0 0,1-21 0,-1 0 15,0 21-15,1-21 0,-22 0 0,21 21 16,-21-21-16,1 0 0,-1 21 16,0-21-16,0 22 15,-21-1 1,0 0-16,0 0 16,21 0-16,-21 0 15,0 1-15,0-1 0,0 0 16,0 0-16,0 0 0,0 0 0,0 1 15,0-1-15,0 0 16,0 0-16,0 0 0,0 0 0,0 1 16,0-1-16,0 0 0,0 0 0,0 0 15,-21 0-15,0 1 0,21-1 16,-21 0-16,0-21 0,-1 21 0,1 0 16,-21 0-16,21-21 0,-22 22 0,1-22 15,-21 21-15,20-21 0,-20 0 16,-1 0-16,1 0 0,-1 21 0,22-21 15,-22 0-15,22 0 0,0 0 16,21-21-16,-1 21 0,1-21 0,0-1 16,21 1-16,0 0 0,0 0 0,0 0 15,0 0-15,21-1 0</inkml:trace>
  <inkml:trace contextRef="#ctx0" brushRef="#br0" timeOffset="17812.02">7874 3683 0,'0'-21'15,"21"21"-15,0 0 16,0-21-16,22 21 0,-22-21 16,21 21-16,-21 0 0,22-22 0,-22 22 15,0 0-15,21 0 0,-20-21 0,-1 21 16</inkml:trace>
  <inkml:trace contextRef="#ctx0" brushRef="#br0" timeOffset="18191.8">7937 3577 0,'0'43'0,"-21"-43"16,21 21-16,-21-21 0,21 21 0,0 0 15,-21-21-15,21 21 0,0 0 16,-21 1 0,42-22 31,0-22-47,0 22 15,22 0-15,-22 0 0,0 0 16,21 0-16,-21 0 0,22 0 0,-22 0 15,21 0-15,-21 0 0,22 22 16,-22-22-16,0 21 0,0 0 0,0 0 16,-21 0-16,0 0 0,0 1 15,0-1-15,0 0 0,-21 0 0,0 0 16,-21 0-16,21 1 0,-22-1 16,22 0-16,-21 0 0,21-21 0,-1 21 15,1-21-15,0 0 0,0 0 0,0 0 16,21-21-1,0 0-15,21 21 0,0-21 16,0 0-16</inkml:trace>
  <inkml:trace contextRef="#ctx0" brushRef="#br0" timeOffset="18488.63">9123 3598 0,'-21'0'0,"-1"0"0,1 0 16,0 22 0,21 20-16,0-21 0,0 0 0,0 0 15,0 22-15,-21-22 0,21 0 0,0 21 16,0-20-16,-21 20 0,21-21 0,0 21 15,0-20-15,0-1 0,0 0 16,0 0-16,0 0 0,21-21 31,0 0-31,0-21 16</inkml:trace>
  <inkml:trace contextRef="#ctx0" brushRef="#br0" timeOffset="18992.4">9165 3704 0,'0'0'16,"0"-21"-16,-21 0 0,21 0 0,0 0 16,0-1-16,0 1 0,21 0 15,21 21 1,-20 0-16,20 0 0,0 0 16,1 0-16,-1-21 0,0 21 0,22 0 15,-22 0-15,22 0 0,-22 0 0,21 0 16,-20 0-16,-1 0 0,0 0 0,1 0 15,-1 0-15,-21 0 0,0 0 16,1 0-16,-1 0 0,0 0 16,-21 21-16,0 0 15,0 0-15,0 1 16,0-1-16,0 0 16,0 0-16,0 0 0,0 0 15,0 1-15,0-1 0,0 0 0,0 0 16,0 0-16,0 0 0,0 1 15,0-1-15,21 0 0,-21 0 16,21 0-16,-21 22 0,0-22 0,0 0 16,0 0-16,0 0 0,0 22 0,0-22 15,0 0-15,0 0 0,-21 0 0,-21 0 16,21 22-16,-22-43 16,1 21-16,0 0 0,-1 0 0,1 0 15,-22-21-15,22 0 0,-21 22 0,20-22 16,-20 0-16,20 0 0,-20 0 0,21 0 15,-22 0-15,22 0 0,21 0 0,-22 0 16,22 0-16,0 0 0,0 0 16,21-22-16,0 1 15,0 0-15,0 0 0,21 21 16,0-21-16,0 0 0</inkml:trace>
  <inkml:trace contextRef="#ctx0" brushRef="#br0" timeOffset="19520.47">9800 3704 0,'0'-21'15,"-21"21"16,0 0-31,0 0 16,21 21-16,-22-21 16,22 21-1,-21-21 17,21 22-17,0-1-15,-21-21 16,21 21-16,-21-21 0,21 21 15,-21 0-15,21 0 0,-21 1 0,-1-1 16,22 0-16,-21 0 0,21 21 0,0-20 16,-21 20-16,21-21 0,0 0 0,0 0 15,0 1-15,0-1 0,0 0 16,21-21-16,0 21 0,1-21 16,-1 0-16,0 0 0,0 0 0,0 0 15,22 0-15,-22 0 0,0-21 0,0 21 16,0 0-16,0-21 0,-21 0 0,0-1 15,0 1 1,0 0-16,-21 0 16,0 21-16,0 0 0,0 0 0,0 0 15,-1 0-15,1 0 0,0 0 0,0 0 16,0 0-16,-22 21 0,22-21 16,0 21-16,-21-21 0,21 21 0,-22-21 15,1 22-15</inkml:trace>
  <inkml:trace contextRef="#ctx0" brushRef="#br0" timeOffset="20187.84">4995 4932 0,'0'0'0,"21"-42"16,1-1-16,-1 22 0,-21-21 0,21 21 0,0-1 15,-21-20-15,0 21 16,21 21-16,-21 21 15,0 21 1,0 1-16,0-1 0,0 22 0,0-22 16,0 21-16,0 1 0,0-1 15,0-20-15,0 20 0,-21-20 0,0 20 16,21-21-16,-21 1 0,21-1 16,-21 0-16,21-20 0,0-1 0,0 21 15,0-21-15,0-42 31,21 0-31,-21 0 0,21 0 16</inkml:trace>
  <inkml:trace contextRef="#ctx0" brushRef="#br0" timeOffset="20651.58">5165 5017 0,'0'0'0,"0"-22"0,-22-20 0,22 21 0,0 0 15,0 0-15,0-1 16,0 1-16,22 21 15,-1 0-15,21-21 0,0 21 0,1 0 16,20 0-16,1-21 0,20 21 16,-20 0-16,21 0 0,-1 0 0,-20 0 15,20 0-15,-20 0 0,-22 0 16,22 21-16,-22-21 0,0 21 16,1 0-16,-22 1 0,0-1 0,0-21 15,-21 42-15,0-21 0,0 0 0,0 22 16,0-22-16,0 21 0,0-21 15,-21 22-15,21-1 0,-21-21 0,21 22 16,0-22-16,-21 21 0,21-21 0,0 22 16,-21-22-16,21 0 0,0 0 15,0 0-15,0 22 0,0-22 0,0 0 16,0 0-16,0 0 0,0 0 16,0 1-16,-22-1 0,1 0 15,21 0-15,-21-21 0,0 21 0,-21 0 16,20 1-16,-20-22 0,0 21 15,-1-21-15,1 21 0,0-21 0,-22 0 16,22 0-16,0 0 0,-22 0 16,22 0-16,-1 0 0,22 0 0,-21 0 15,21-21-15,-22 21 0,22-21 16,0-1-16,0 22 0,0-21 0,21 0 16,0 0-16,-21 21 0,21-21 0,0 0 15,0-1-15,0 1 0,0 0 0</inkml:trace>
  <inkml:trace contextRef="#ctx0" brushRef="#br0" timeOffset="20907.95">5694 5080 0,'0'0'0,"-21"-21"0,-1 21 0,1 0 15,0 0-15,0 0 0,21 21 16,0 0-16,0 0 0,0 22 15,0-22-15,0 21 0,0 1 16,0-22-16,0 21 0,0-21 0,0 22 16,0-22-16,0 21 0,0-21 0,0 0 15,0 1-15,0-1 0,0 0 16,0 0-16,0-42 47</inkml:trace>
  <inkml:trace contextRef="#ctx0" brushRef="#br0" timeOffset="21079.85">5376 5334 0,'0'0'0,"21"0"31,1 0-31,20 0 16,0 0-16,1-21 0,-1 21 0,0 0 15,22 0-15,-22-21 0,22 21 0,-22-21 16,21 21-16,1 0 0,-22-22 16,22 1-16</inkml:trace>
  <inkml:trace contextRef="#ctx0" brushRef="#br0" timeOffset="21388.67">7281 4805 0,'0'0'0,"-21"0"0,-21 0 15,21 0 1,-1 0-16,22 42 0,0-21 16,0 22-16,0-22 0,0 21 15,0 1-15,0 20 0,0-21 0,0 1 16,0-1-16,0 0 0,0 1 0,0-1 15,0 0-15,0 1 0,0-1 16,-21 0-16,21 1 0,0-22 0,0 21 16,-21-21-16,21 1 0,0-1 0,0 0 15,-21 0-15,42-42 32,0 0-32,0 0 15</inkml:trace>
  <inkml:trace contextRef="#ctx0" brushRef="#br0" timeOffset="21920.49">7218 5101 0,'0'0'0,"-21"-42"0,-1 0 15,1 20-15,21-20 0,0 21 0,0 0 16,0 0-16,0-1 0,0 1 16,21 21-16,1-21 0,20 21 15,-21-21-15,21 21 0,22 0 0,-1-21 16,1 0-16,-1 21 0,1 0 0,21-22 15,-1 22-15,-20 0 0,20-21 16,-20 21-16,-1 0 0,-20 0 0,20-21 16,-20 21-16,-1 0 0,-21 0 0,21 0 15,-20 0-15,-1 0 0,-21 21 16,0 0 0,0 1-16,0-1 0,0 0 15,0 0-15,0 0 0,0 22 16,0-22-16,0 21 0,0-21 0,0 22 15,0-1-15,0-21 0,21 21 0,-21 1 16,21-22-16,-21 21 0,0 1 16,21-22-16,-21 21 0,21-21 15,1 0-15,-22 22 0,0-22 0,0 21 16,21-21-16,-21 1 0,0 20 0,0-21 16,0 0-16,0 0 0,0 1 0,0-1 15,0 0-15,0 0 0,0 0 16,-21-21-16,21 21 0,-22 1 0,1-22 15,0 21-15,0-21 0,-21 0 0,20 21 16,-20-21-16,-21 0 0,20 21 0,-20-21 16,-1 0-16,1 0 0,-1 0 15,22 0-15,-22 0 0,1 0 0,21 0 16,-1 0-16,22 0 0,-21 0 16,21-21-16,-1 21 0,1-21 0,21 0 15,-21 21-15,21-22 0,0 1 16,0 0-16,0 0 0,0 0 15</inkml:trace>
  <inkml:trace contextRef="#ctx0" brushRef="#br0" timeOffset="22128.37">7620 5419 0,'-21'0'0,"42"0"31,0 0-31,21 0 15,-20 0-15,41 0 0,-21 0 0,1 0 16,20-21-16,-20 21 0,20 0 16,-21 0-16,1 0 0,-1-22 0,0 22 15,-20 0-15,20 0 0,-21 0 0,0-21 16,0 21-16,22 0 0,-22-21 16,0 21-16</inkml:trace>
  <inkml:trace contextRef="#ctx0" brushRef="#br0" timeOffset="22499.97">9102 4890 0,'0'0'0,"-22"-22"0,1 22 15,21 22 17,0-1-32,0 21 0,0 0 0,0 1 15,0-1-15,0 0 0,0 1 0,0-1 16,0 0-16,0 1 0,0-1 0,0 0 15,0 1-15,0-1 0,0-21 16,0 22-16,0-1 0,-21-21 0,21 0 16,-21 0-16,21 1 0,-21-1 0,21 0 15,0-42 1,0 0 0</inkml:trace>
  <inkml:trace contextRef="#ctx0" brushRef="#br0" timeOffset="23059.96">9038 4953 0,'0'0'0,"0"-21"0,0-21 16,0 20-16,42 1 0,-20 0 16,20 21-16,21-21 0,-20 0 0,20 21 15,1-21-15,20-1 0,1 22 0,21 0 16,-21 0-16,20-21 0,-20 21 15,0 0-15,-1 0 0,1 0 0,-21 0 16,-1 0-16,-21 0 0,1 0 16,-1 0-16,-21 0 0,0 0 15,-21 21-15,0 1 16,0-1-16,0 0 0,0 0 16,0 0-16,0 0 0,0 1 0,0 20 15,0-21-15,0 0 0,0 22 16,0-22-16,0 21 0,0-21 0,0 22 15,22-22-15,-1 21 0,-21-21 0,0 22 16,21-22-16,0 0 0,-21 0 0,21 21 16,-21-20-16,0-1 0,0 0 15,0 0-15,0 0 0,0 22 0,0-22 16,0 0-16,0 0 0,0 0 16,-21 0-16,21 1 0,-21 20 0,0-42 15,21 21-15,-21 0 0,-1 0 0,1 1 16,0-22-16,0 21 0,-21-21 15,-1 21-15,1-21 0,0 0 0,-22 21 16,1-21-16,-1 0 0,1 21 0,-22-21 16,21 0-16,-20 0 0,20 0 0,1 0 15,-1 0-15,22 0 0,0 0 16,-1 0-16,1 0 0,21 0 0,0 0 16,-1 0-16,1 0 0,21-21 15,0 0 1,0 0-16,0 0 0,21-1 15,1 22-15,-1-21 0,-21 0 16</inkml:trace>
  <inkml:trace contextRef="#ctx0" brushRef="#br0" timeOffset="23331.8">9440 5165 0,'0'0'0,"-21"0"15,21 21 1,21 0 0,0 0-16,22 0 0,-1 22 0,0-22 15,1 0-15,-1 21 0,0-20 16,22-1-16,-22 0 0,1 21 0,-1-21 16,0 1-16,-21-1 0,1 0 0,20 0 15,-21 0-15,-21 0 0,21 1 16,-21-1-1,-21-21 1,21-21 0,0-1-16</inkml:trace>
  <inkml:trace contextRef="#ctx0" brushRef="#br0" timeOffset="23513.59">10181 5165 0,'-21'0'15,"-21"0"-15,20 0 0,-20 0 0,0 21 16,-1 21-16,1-21 0,0 1 0,-22 20 16,22 0-16,-22 1 0,1-22 15,21 21-15,-22 0 0,22 1 0,-1-1 16,-20-21-16,21 22 0,20-22 0,-20 0 16,21 0-16,0 0 0,0-21 15</inkml:trace>
  <inkml:trace contextRef="#ctx0" brushRef="#br0" timeOffset="36248">12869 1270 0,'0'0'0,"-21"-21"0,0 21 0,0-21 16,0 0-16,-1-1 0,1 22 0,21-21 16,0 0-16,-21 0 15,21 0-15,0 0 0,0-1 0,0 1 0,0-21 16,0 21-16,0 0 0,0-1 15,0-20-15,0 21 0,0 0 16,0-22-16,0 22 0,0 0 0,0 0 16,0 0-16,-21 42 31,21 0-31,0 21 0,0 1 16,0-1-16,0 0 0,-21 22 15,21-1-15,0 1 0,0-22 0,-21 22 16,21-1-16,0 1 0,0-22 0,0 22 15,0-1-15,-22-21 0,22 22 16,0-22-16,0 1 0,0-1 0,0-21 16,0 21-16,0-20 0,0-1 15,0-42 17,0-1-32,0 1 0,0-21 15,0 0-15,0 20 0,0-20 16,0 0-16,22-1 0,-22 1 0,0 0 15,0-1-15,0 1 0,0 0 0,21-22 16,-21 22-16,21-22 0,-21 22 16,0-21-16,0-1 0,21 1 0,-21 20 15,21 1-15,-21 0 0,0-1 16,0 22-16,21 0 0,1 21 16,-1 0-16,0 21 0,0 0 15,0 22-15,0-1 0,1 0 16,-1 22-16,0-1 0,0 1 0,0-1 15,0 1-15,-21-1 0,0 1 0,0-22 16,22 22-16,-22-22 0,0 0 16,21 1-16,-21-1 0,21-21 0,-21 21 15,0-20-15,21-1 0,0-21 16,0-21 0,-21-1-16,22 1 15,-1 0-15,-21-21 0,21-1 0,0 22 16,0-42-16,0 20 0,1 1 0,-1-21 15,0 20-15,0-20 0,0-1 16,0 1-16,1-1 0,-1 22 0,0 0 16,-21-1-16,0 22 0,21 0 15,0 42 1,-21 0-16,0 22 0,0-1 0,21 21 16,-21-20-16,0 20 0,0 1 15,0-1-15,0-20 0,-21 20 0,0-21 16,21 22-16,0-22 0,0 1 0,0-1 15,-21 0-15,21-21 0,0 22 16,0-22-16,0 0 0,0 0 16,0 0-16,0 1 0,21-22 15,0 0 1,0 0-16,-21-22 0,22 22 0,-1-21 16</inkml:trace>
  <inkml:trace contextRef="#ctx0" brushRef="#br0" timeOffset="38416.41">14203 1482 0,'0'0'0,"0"-21"0,-21-1 0,21 1 16,-22 0-16,1-21 0,-21 21 0,21-1 16,0 1-16,-1 0 0,1 0 15,0 21-15,0 0 0,0 0 0,0 0 16,-1 0-16,1 21 0,0 0 0,0 0 15,0 22-15,0-22 0,-1 21 16,1 1-16,0-1 0,0 0 0,0 1 16,21 20-16,0-21 0,0 1 0,-21-22 15,21 21-15,0-21 0,0 22 16,0-22-16,0 0 0,0 0 16,21-21-16,0 0 0,0 0 0,0 0 15,0 0-15,22-21 0,-22 0 16,21 0-16,-21 0 0,22-1 15,-1-20-15,-21 21 0,22-21 0,-22 20 16,0-20-16,0 0 0,0 21 0,-21-22 16,0 22-16,21-21 0,-21 21 15,0-1-15,0 1 0,-21 42 32,21 1-17,0-1-15,-21 0 0,21 21 0,0-21 16,-21 1-16,21 20 0,0-21 0,0 21 15,0-20-15,0-1 0,0 0 16,21 0-16,-21 0 0,21 0 16,0 1-16,1-22 0,-1 0 0,0 0 15,0 0-15,21 0 0,-20 0 0,20 0 16,-21-22-16,21 1 0,-20 0 16,-1 0-16,21 0 0,-21 0 0,0-1 15,1 1-15,-22-21 0,21 21 0,-21 0 16,21-22-16,-21 22 0,0 0 15,0 0-15,0 0 0,0-1 0,0 1 16,0 42 0,0 1-1,0-1-15,-21 0 0,21 0 0,-21 21 16,21-20-16,-22-1 0,22 21 16,0-21-16,0 22 0,0-22 0,-21 0 15,21 0-15,0 0 0,0 0 16,0 1-16,0-1 0,21-21 31,1 0-31,-22-21 16,0-1-16,21 1 0,0 21 0,-21-42 15,0 21-15,21 0 0,0-1 0,-21-20 16,21 21-16,-21 0 0,22 0 0,-22-1 16,21 1-16,-21 0 0,21 21 15,0 0 1,0 0-1,-21 21-15,0 0 0,21 1 16,-21-1-16,0 0 0,0 0 0,0 0 16,22 0-16,-1 1 0,-21-1 0,21 0 15,0 0-15,0 0 16,0-21-16,1 0 0,20 0 0,-21 0 16,0 0-16,22 0 0,-22 0 0,0 0 15,21 0-15,-21-21 0,1 21 0,-1-21 16,0 0-16,0 0 0,0-1 15,0 1-15,-21-21 0,0 21 0,22 0 16,-22-22-16,0 22 0,0 0 16,0 0-16,0 0 0,0-1 15,0 1-15,0 42 32,0 1-32,0-1 15,0 21-15,0-21 0,0 0 0,0 1 16,-22 20-16,22-21 0,0 0 0,0 22 15,0-22-15,0 0 0,0 0 16,22 0-16,-1-21 0,0 0 16,0 21-16,0-21 0,0 0 0,22 0 15,-22 0-15,0 0 0,21-21 16,-20 21-16,-1-21 0,21 0 0,-21 0 16,0 0-16,1-1 0,-1 1 0,0 0 15,0 0-15,0 0 0,-21-22 16,0 22-16,0 0 0,21 0 15,-21 0-15,0 0 0,0 42 32,0 0-17,0 0-15,0 0 0,0 0 16,0 1-16,0 20 0,-21-21 0,21 0 16,0 0-16,0 22 0,0-22 0,0 0 15,0 0-15,0 0 16,0 1-16,21-1 0,1 0 0,-1-21 15,0 21-15,0-21 0,0 0 0,22 0 16,-22 0-16,21 0 0,0 0 0,1 0 16,-1 0-16,0 0 0,-20-21 15,20 21-15,0-21 0,1 0 0,-22-1 16,0 1-16,21 0 0,-21-21 0,1 21 16,-22-22-16,21 22 0,-21-21 15,0 21-15,0-22 0,0 22 0,0 0 16,0 0-16,0 0 0,-21-1 0,-1 22 15,1 0-15,0 0 16,0 0-16,-21 0 0,20 0 16,1 0-16,0 22 0,0-1 0,0 0 15,0 0-15,-22 0 0,43 22 16,-21-22-16,0 0 0,0 21 0,21-21 16,0 1-16,0 20 0,0-21 0,0 0 15,0 0-15,0 1 0,0-1 0,0 0 16,21-21-16,0 0 15,0 0-15,0 0 0,1 0 0,-1 0 16,0 0-16,0 0 0,0-21 0,0 0 16,1 21-16,-1-22 0,0 1 15,0 0-15,0 0 0,0 0 16,-21-22-16,22 22 0,-22 0 0,21 0 16,-21 0-16,0 0 0,0-1 0,0 1 15,0 42 16,0 1-31,0-1 16,-21 0-16,21 0 0,-22 0 16,22 0-16,-21 1 0,21-1 0,0 21 15,0-21-15,0 0 0,0 1 0,0-1 16,21 0-16,1 0 16,-1-21-16,-21 21 0,21-21 0,0 0 15,0 0-15,0 0 0,1 0 16,-1 0-16,21 0 0,-21 0 0,0-21 15,1 21-15,-1-21 0,0 0 16,0 0-16,0-1 0,0 1 0,-21-21 16,22 0-16,-1-1 0,0 1 0,0 0 15,0-1-15,-21 1 0,21-22 16,1 22-16,-1 0 0,0-22 0,0 22 16,-21-22-16,21 22 0,-21 0 0,21-1 15,-21 1-15,0 0 0,0 21 16,0-1-16,0 1 0,0 0 0,0 0 15,-21 42 1,21 0-16,-21 0 16,0 1-16,21 20 0,-21 0 15,0 1-15,21-1 0,-22 21 16,1-20-16,21 20 0,-21-20 0,0 20 16,21-21-16,-21 1 0,21 20 0,-21-20 15,-1-1-15,22 0 0,0 1 16,0-1-16,0-21 0,0 21 0,0-20 15,0-1-15,0 0 0,0 0 0,43-21 16,-22 21-16,0-21 0,0 0 16,0 0-16,22 0 0,-22 0 0,21 0 15,1 0-15,-22 0 0,21 0 0,0 0 16,1-21-16,-22 21 0,21-21 0,1 21 16,-22-21-16,0 21 15,0 0-15,0-21 0,-21-1 16</inkml:trace>
  <inkml:trace contextRef="#ctx0" brushRef="#br0" timeOffset="40304.62">12933 2117 0,'0'0'0,"-21"0"0,-22 0 0,22 0 0,0 0 0,-21 0 16,20 0-16,1 21 0,-21-21 16,21 0-16,0 0 0,-22 0 15,22 0-15,0 0 0,0 0 0,0 0 16,-1 0-16,1 0 0,0 0 15,0 0-15,0 0 0,0 0 0,42 21 63,0-21-63,21 0 0,-21 0 16,22 0-16,-1 0 0,0 0 15,1 0-15,-1 0 0,22 0 0,-1 0 16,22 0-16,-1 0 0,1 0 15,0 0-15,21 0 0,-22 0 0,22 0 16,0 21-16,0-21 0,0 0 16,-1 0-16,22 0 0,-21 0 0,21 0 15,-21 0-15,21 0 0,-21 0 0,21 0 16,0 0-16,0 0 0,21 0 0,-21 0 16,21 0-16,-21 0 0,21 0 15,1 21-15,-22-21 0,21 0 0,0 0 16,0 0-16,-21 0 0,0 0 0,0 0 15,0 0-15,-21 0 0,0 0 16,0 0-16,-1 0 0,1 0 16,-21 0-16,-22 0 0,22 0 0,-43 0 15,22 0-15,-43 0 0,21-21 16,-20 21-16,-1 0 0,0 0 16,-21-21-1,21 21 79,-42 0 843,-21 0-937,20 0 0</inkml:trace>
  <inkml:trace contextRef="#ctx0" brushRef="#br0" timeOffset="42252.41">14266 3196 0,'0'-21'63,"-21"0"-48,21 0-15,0 0 16,0-1-16,0 1 15,0 0-15,0 0 16,21 0-16,0 21 0,1-21 0,-1 21 16,0 0-16,0-22 0,21 22 0,-20 0 15,20 0-15,-21 0 0,21 0 16,-20 0-16,20 22 0,-21-1 16,0 0-16,22 0 0,-22 21 0,0-20 15,-21 20-15,0 0 0,21 1 16,-21 20-16,0-21 0,0 22 0,0-22 15,-21 22-15,0-22 0,0 0 0,-1 22 16,-20-22-16,0 1 0,-1-1 0,1 0 16,-21 1-16,20-1 0,-20-21 15,-1 21-15,1-20 0,-1-1 0,22 0 16,-22 0-16,22-21 0,0 0 0,-1 0 16,1 0-16,0 0 0,21-21 15,-1 0-15,1 0 0,0-1 0,0-20 16,21 21-16,0-21 0,0 20 15,0-20-15,0 0 0,0-1 0,0 1 16,0 0-16,21-1 0,0 22 16,0-21-16,1 21 0,-1 0 0,0-1 15,0 1-15,0 21 0,22 0 0,-22 0 16,0 21-16,21 1 0,1-1 16,-22 0-16,21 21 0,0-21 0,-20 22 15,20-22-15,-21 21 0,21-21 0,-20 22 16,-1-22-16,21 21 0,-21-21 0,0 1 15,1-1-15,-1 21 0,-21-21 16,21 0-16,0-21 0,-21 22 0,0-1 16,21-21-16,0 0 0,1 0 15,-1 0-15,0 0 0,0 0 16,0 0-16,0-21 16,1-1-16</inkml:trace>
  <inkml:trace contextRef="#ctx0" brushRef="#br0" timeOffset="42536.33">15430 3196 0,'0'0'0,"0"-21"0,0 0 0,0 0 16,0 42-1,0 0 1,0 0-16,0 22 0,0-1 0,0 0 15,0 1-15,0-1 0,0 0 16,-21 22-16,21-22 0,0 0 0,0 1 16,-21-1-16,0 0 0,21-20 0,-21 20 15,21-21-15,0 0 0,0 0 16,0 1-16,0-1 0,0 0 16,0-42 15</inkml:trace>
  <inkml:trace contextRef="#ctx0" brushRef="#br0" timeOffset="42800.18">15134 3662 0,'-21'0'0,"42"0"0,-63 0 0,63 0 31,0 0-31,21 0 16,1 0-16,-22 0 0,21 0 16,1 0-16,-1-21 0,0 21 0,1 0 0,-1 0 15,-21 0-15,21-21 16,-20 21-16,-1 0 0,0 0 0,0 0 16,0 0-16,0 0 15,-21-22 1,22 22-1</inkml:trace>
  <inkml:trace contextRef="#ctx0" brushRef="#br0" timeOffset="43572.25">16573 3196 0,'0'0'15,"-21"-21"-15,0 0 0,0 21 0,21-21 16,-21 21-16,21-21 0,0-1 16,0 1-16,21 21 0,0 0 15,0-21-15,0 21 16,1 0-16,-1-21 0,21 21 0,-21-21 15,0 21-15,22 0 0,-22 0 0,0 0 16,21 0-16,-20 21 0,-1 0 16,0 0-16,-21 0 0,0 1 0,0-1 15,0 0-15,0 21 0,0-21 0,0 1 16,0 20-16,-21-21 0,-22 21 16,22-20-16,-21 20 0,0-21 0,-1 0 15,22 0-15,-21 1 0,-1-1 0,22-21 16,-21 0-16,21 21 0,0-21 0,-1 0 31,22-21-31,0 0 16,0-1-16,22 22 0,-1-21 0,0 0 15,0 21-15,21-21 0,-20 21 16,20-21-16,-21 21 0,21 0 0,-20 0 16,20 0-16,0 0 0,-21 0 0,22 21 15,-22-21-15,0 21 0,21 0 0,-20 0 16,-22 1-16,21 20 0,-21-21 15,0 0-15,0 22 0,0-22 0,0 0 16,-21 21-16,21-21 0,-43 1 0,22-1 16,-21 0-16,21 0 0,-22 0 15,1 0-15,0-21 0,-1 22 0,1-1 16,0-21-16,20 0 0,-20 0 0,0 0 16,21 0-16,-1 0 0,-20 0 15,21 0-15,0 0 0,0 0 0,-1 0 16,1 0-16,21-21 0,-21-1 15,0 22-15,21-21 16,0 42 78</inkml:trace>
  <inkml:trace contextRef="#ctx0" brushRef="#br0" timeOffset="47959.9">14541 4932 0,'0'0'0,"22"0"16,-22-21-16,0 0 16,0-1-16,0 1 0,0 0 15,0 0 1,-22 21 0,1 0-16,0 0 15,0 21-15,21 0 0,-21 22 16,0-1-16,-1 0 0,1 22 0,0-22 15,21 22-15,-21-1 0,0 1 16,0-1-16,-1 1 0,1-1 0,21 1 16,0-1-16,0-21 0,0 22 15,0-22-15,0 1 0,21-22 0,1 21 16,-1-21-16,0 0 0,21 1 0,-21-1 16,22-21-16,-1 0 0,0 0 0,1 0 15,-22 0-15,21 0 0,1 0 16,-22 0-16,21-21 0,0 21 0,-20-22 15,-1 1-15,0 0 0,0 0 0,0-21 16,-21 20-16,0 1 0,0-21 16,0 21-16,0 0 0,-21-22 0,0 22 15,-21-21-15,20 21 0,1-1 16,-21 1-16,21 21 0,-22 0 0,1 0 16,0 0-16,21 0 0,-22 21 15,1-21-15,0 22 0,20-1 0,1 0 16,0 0-16,0 21 0,21-20 0,0-1 15,0 0-15,0 0 0,21 0 16,0-21-16,22 0 0,-1 0 16,0 0-16,1 0 0</inkml:trace>
  <inkml:trace contextRef="#ctx0" brushRef="#br0" timeOffset="48271.72">15748 5101 0,'0'0'0,"0"-21"0,0 0 16,0 42 15,0 0-31,0 0 0,0 1 16,21 20-16,0-21 0,0 21 0,1-20 15,-1 20-15,0 0 0,0-21 0,0 22 16,0-1-16,1 0 0,-1-20 0,0 20 15,0-21-15,0 21 0,-21-20 16,0-1-16,0 0 0,0 0 16,21 0-16,-21 0 0,0 1 0,0-1 15,0-42 17,0-1-17,22 1-15</inkml:trace>
  <inkml:trace contextRef="#ctx0" brushRef="#br0" timeOffset="48551.56">16298 5080 0,'0'0'0,"0"-42"16,-21 42-1,0 0-15,21 21 0,-21 0 16,0 21-16,-1-20 0,-20 20 0,21 0 15,0 1-15,-22-1 0,22 0 0,-21 1 16,21 20-16,-22-21 0,1 1 16,21-1-16,-21 0 0,-1 1 0,22-1 15,0-21-15,0 22 0,0-22 0,-1 0 16,22 0-16,-21-21 16,21 21-16,21-21 15,1 0-15,-1-21 16,0 21-16,0-21 15,0 0-15,0 0 0</inkml:trace>
  <inkml:trace contextRef="#ctx0" brushRef="#br0" timeOffset="49228.18">16933 5038 0,'0'0'0,"0"-21"0,0-22 16,0 22-1,0 0-15,0 0 16,0 0-16,21 21 16,1 0-16,-1 0 0,21-22 0,-21 22 15,0 0-15,22 0 0,-22 0 0,21 0 16,-21 22-16,1-1 0,-1 0 15,0 0-15,-21 0 0,21 0 0,-21 22 16,0-22-16,0 21 0,-21 1 0,0-22 16,-22 0-16,22 21 0,-21-21 15,0 1-15,20 20 0,-20-21 0,0 0 16,-1 0-16,22-21 0,0 22 0,-21-22 16,21 0-16,-1 21 0,22-42 31,0-1-16,22 22-15,-22-21 0,21 0 0,21 0 16,-21 21-16,0-21 0,1 21 0,20-21 16,0 21-16,-21 0 0,22 0 15,-1 0-15,0 0 0,-20 0 0,20 0 16,0 21-16,-21-21 0,1 21 0,-1 0 16,0 0-16,0 0 15,-21 1-15,0 20 0,0-21 0,0 0 0,0 0 16,-21 1-16,0-1 0,0 21 15,-1-21-15,1 0 0,0 1 0,-21-1 16,21 0-16,-22-21 0,22 21 16,-21 0-16,21-21 0,-22 21 0,22-21 15,-21 0-15,21 0 0,-1 0 0,1 0 16,0 0-16,0 0 0,0 0 0,0 0 16,-1 0-1,1 0-15</inkml:trace>
  <inkml:trace contextRef="#ctx0" brushRef="#br0" timeOffset="51243.93">14118 6816 0,'0'-21'0,"0"-1"31,21 1-15,0 21-16,1 0 0,-1-21 0,21 21 15,-21 0-15,22-21 0,-1 21 0,21-21 16,-20 21-16,-1 0 0,0 0 15,1-21-15,-1 21 0,0 0 0,1 0 16,-22 0-16,21 0 0,-21 0 16,1 0-16,-44 0 31,1 0-31</inkml:trace>
  <inkml:trace contextRef="#ctx0" brushRef="#br0" timeOffset="51768.44">14097 7049 0,'0'0'0,"0"42"0,-21-21 0,0 0 16,-1 22-16,22-22 0,-21 0 0,21 0 15,-21 0-15,0-21 16,21-21 15,21 0-31,0 0 0,0 0 16,1-1-16,-1 1 0,21 21 0,-21-21 16,22 0-16,-1 0 0,-21 21 15,21-21-15,1 21 0,-1 0 16,0 0-16,1 0 0,-1 0 0,0 0 15,1 0-15,-1 21 0,0 0 0,1 0 16,-22 0-16,21 0 0,-21 1 0,1 20 16,-1-21-16,0 21 0,-21-20 15,21 20-15,-21-21 0,0 21 0,0-20 16,0 20-16,-21-21 0,0 0 0,-22 0 16,22 22-16,0-22 0,-21-21 0,-1 21 15,1 0-15,21-21 0,-21 21 0,-1-21 16,1 0-16,21 0 0,-22 0 0,1 0 15,21 0-15,-21 0 0,20 0 16,1 0-16,0 0 0,0 0 16,0 0-16,21-21 31,21 0-31,0 21 16,0-21-16,0 21 0,22-21 15,-22 0-15</inkml:trace>
  <inkml:trace contextRef="#ctx0" brushRef="#br0" timeOffset="52067.65">15875 7070 0,'0'0'0,"-21"0"15,0 0-15,-1 0 0,1 21 0,42-21 32,1 0-32,-1 0 0,0 0 15,21 0-15,1 0 0,-22 0 0,21 0 16,0 0-16,1 0 0,-22 0 16,21 0-16,-21 0 0,1 0 0,-1 0 15,0 0-15,0 0 0,0 0 31,0 0-15</inkml:trace>
  <inkml:trace contextRef="#ctx0" brushRef="#br0" timeOffset="52476.66">17060 6752 0,'0'-21'0,"-42"-42"16,42 41-16,0 1 16,0 0-16,0 0 15,0 42 1,0 0-16,0 0 15,0 22-15,0-22 0,0 21 16,0 1-16,0-1 0,0 0 0,0 1 16,0-1-16,0-21 0,0 21 0,0 1 15,-21-1-15,21 0 0,0 1 0,-21-1 16,21-21-16,-22 22 0,22-1 0,0-21 16,0 0-16,0 22 0,-21-22 15,21 0-15,-21 0 0,21 0 16,0 0-16,0 1 15,21-44 17,-21 1-17,21 21-15,1-21 0</inkml:trace>
  <inkml:trace contextRef="#ctx0" brushRef="#br0" timeOffset="136024.5">4614 9462 0,'0'0'0,"0"-22"0,0 1 0,0 0 16,0 0-16,0 0 0,0 0 15,-21-1-15,21 1 0,0-21 0,0 21 16,0 0-16,0-1 0,0 1 15,0 0-15,0 42 32,0 0-32,-21 1 0,0-1 0,21 21 15,0 0-15,-21-20 0,-1 41 0,22-21 16,-21 1-16,21 20 0,-21-20 16,21 20-16,0-21 0,0 22 0,0-22 15,0 1-15,0-1 0,0-21 16,0 21-16,0-20 0,0-1 0,0 0 15,0 0-15,0 0 16,21-21 0,0 0-16,-21-21 0,22 0 15,-1 0-15,0 0 0,0-22 0,0 22 16,-21-21-16,21 21 0,1-22 16,-1 1-16,0 21 0,0-22 0,0 22 15,0 0-15,1 0 0,-1 0 16,0 21-16,0 0 0,0 0 15,0 21-15,1-21 0,-22 21 16,21 21-16,0-20 0,-21-1 16,0 0-16,21 21 0,0-21 15,-21 22-15,21-22 0,-21 0 0,0 0 16,22 0-16,-1 1 0,-21-1 16,21 0-16,-21 0 0,21-21 0,0 0 15,0 0-15,1 0 16,-1 0-16,0-21 0,0 0 15,0 0-15,-21-22 0,21 22 16,1 0-16,-1-21 0,-21-1 16,0 1-16,21 0 0,0-1 0,-21 1 15,0 0-15,0-1 0,21 1 0,-21 21 16,21 0-16,-21-1 16,0 1-16,0 0 0,0 42 46,0 0-46,0 1 0,0 20 0,0-21 16,0 21-16,0 1 0,-21-1 0,21 0 16,0 1-16,-21-1 0,21 0 15,0-20-15,0 20 0,0-21 0,0 0 16,21 0-16,0 1 0,1-1 16,-1-21-16,21 0 0,-21 0 0,22 0 15,-1 0-15,0 0 0,-21 0 16,22-21-16,-1-1 0,0 1 0,-20 0 15,20 0-15,-21-21 0,21-1 16,-20 1-16,-22 0 0,21-1 0,-21 1 16,0-22-16,0 22 0,0-21 15,0 20-15,0 1 0,0-22 0,0 22 16,-21 0-16,21-1 0,-22 22 0,22 0 16,0 0-16,0 0 0,0 0 15,-21 21-15,0 0 16,21 21-16,0 0 0,0 21 15,0-21-15,0 22 0,0-1 16,0-21-16,0 22 0,0-1 16,0 0-16,0 1 0,0-1 0,0 0 15,0 1-15,0-1 0,0 0 16,0-21-16,0 22 0,0-22 0,0 0 16,0 0-16,0 0 0,0 1 0,0-1 15,21-21 1,-21-21-1,21 21-15,1-22 0,-22 1 0,21-21 16,0 21-16,0-22 0,0 22 16,0-21-16,-21 0 0,22 20 0,-1-20 15,0 21-15,0 0 0,0 0 0,0-1 16,1 1-16,-1 21 16,0 0-16,0 0 0,0 0 0,0 21 15,-21 1-15,22-1 0,-22 0 16,21 21-16,-21-21 0,0 1 15,0 20-15,0-21 0,0 21 0,0 22 16,0-43-16,0 0 16,0 0-16,0 1 0,0-1 15,0 0-15,0-42 47,21 21-47</inkml:trace>
  <inkml:trace contextRef="#ctx0" brushRef="#br0" timeOffset="136576.18">6921 9504 0,'0'0'0,"0"-21"16,0 0-16,0-1 0,-21 22 15,0-21-15,0 21 0,21-21 16,-21 21-16,0 0 0,-1 0 0,1-21 16,0 21-16,0 0 0,0 0 15,0 0-15,-1 0 0,1 21 0,0 0 16,0 0-16,0 1 0,0-1 16,-1 21-16,1 0 0,0-20 0,0 20 15,0 0-15,0 1 0,21-1 16,-22 0-16,22-21 0,0 22 0,0-22 15,0 0-15,0 0 0,22 0 0,-1-21 16,0 0-16,0 0 0,21 0 0,-20 0 16,20 0-16,-21 0 0,21-21 15,-20 0-15,-1 0 0,21 0 0,-21 0 16,0-22-16,1 22 0,-1-21 0,0-1 16,0 1-16,-21 0 15,21-1-15,-21 22 0,0-21 0,0 21 16,0 0-16,0-1 0,0 44 31,0 20-31,0-21 16,-21 0-16,21 22 0,-21-22 0,21 21 15,0-21-15,0 22 0,0-22 16,0 21-16,0-21 0,0 0 0,0 22 16,0-22-16,0 0 0,0 0 15,0 0-15,21-21 16,0 0-16,0 0 15,1 0-15,-1 0 16,-21-21-16,21 0 0,-21 0 0,21 0 16</inkml:trace>
  <inkml:trace contextRef="#ctx0" brushRef="#br0" timeOffset="136891.99">7197 9123 0,'0'0'0,"0"-21"0,0 0 0,0-1 15,0 1-15,0 0 0,0 0 16,0 42 15,0 0-31,0 0 0,0 1 16,0 20-16,0-21 0,0 21 0,0 1 16,0-1-16,0 0 0,0 22 15,0-22-15,0 22 0,0-22 0,-22 0 16,22 1-16,0 20 0,-21-42 0,21 22 15,0-1-15,0-21 0,0 22 16,0-22-16,0 0 0,0 0 0,0 0 16,0 0-16,0-42 31,21 0-15,-21 0-16,22 21 0,-1-42 0,0 20 15</inkml:trace>
  <inkml:trace contextRef="#ctx0" brushRef="#br0" timeOffset="137340.38">7599 9504 0,'21'-21'15,"-42"42"-15,63-63 0,-42 20 16,21 22-16,-21-21 0,-21 21 31,0 0-31,0 0 16,0 21-16,-1 1 0,1-1 0,-21-21 15,21 21-15,0 0 0,-1 0 16,22 0-16,-21 1 0,21-1 0,-21 0 16,21 0-16,-21 0 15,21 0-15,0 1 0,21-1 16,0-21-16,0 0 16,1 0-16,20 0 0,-21 0 15,0 21-15,0-21 0,22 0 0,-22 0 16,0 0-16,0 0 0,0 21 0,1-21 15,-1 0-15,0 0 0,-21 21 16,0 0-16,0 1 16,-21-1-1,-22-21-15,22 21 0,0-21 0,-21 21 16,21-21-16,-1 0 0,-20 21 16,21-21-16,-21 0 0,20 21 0,1-21 15,0 0-15,0 0 0,0 0 16,21-21 15,0 0-15,0 0-16,0 0 0</inkml:trace>
  <inkml:trace contextRef="#ctx0" brushRef="#br0" timeOffset="137608.23">7006 9398 0,'0'0'0,"0"-21"16,21 21-16,0-21 16,1 21-16,20 0 0,-21-21 0,0 21 15,22 0-15,-22 0 0,21-22 16,-21 22-16,0 0 0,22 0 0,-22 0 15,0-21-15,0 21 0,0 0 16,-21 21 15,0 1-15</inkml:trace>
  <inkml:trace contextRef="#ctx0" brushRef="#br0" timeOffset="138130.6">8086 9483 0,'0'0'0,"-22"-43"16,22 22 0,-21 21-1,0 21 17,21 1-32,0-1 0,0 0 0,0 0 15,0 21-15,0 1 0,0-22 0,0 21 16,0 1-16,0-22 0,0 21 15,0-21-15,0 22 0,0-22 0,0 0 16,21 0-16,0-21 0,1 21 0,-1-21 16,0 0-16,0 0 0,21 0 0,-20 0 15,-1 0-15,0 0 0,0 0 16,0-21-16,0 0 0,1 0 0,-1 0 16,0-1-16,-21 1 0,0-21 0,21 21 15,-21-22-15,0 22 0,21-21 16,-21 0-16,0 20 0,0 1 15,0 0-15,0 0 0,0 0 0,0 0 16,0 42 15,0 0-15,0 0-16,21 0 16,1-21-16</inkml:trace>
  <inkml:trace contextRef="#ctx0" brushRef="#br0" timeOffset="138499.38">8869 9398 0,'0'0'0,"-21"-21"16,-1 21-1,1 0 1,21 21-16,0 0 15,0 0-15,0 1 0,0-1 0,-21 0 16,21 21-16,0-21 0,0 22 0,-21-1 16,21 0-16,0 1 0,0-1 15,0 0-15,-21 1 0,21 20 0,-21-20 16,-1-1-16,22 0 0,0 1 0,-21-1 16,21-21-16,-21 21 0,0 1 15,21-1-15,0 0 0,-21 1 16,0-22-16,21 21 0,-22-21 0,22 22 15,0-22-15,0 0 0,0 0 0,0 0 16,0 1-16,0-1 16,0-42 15,0-1-31,0 1 0,0 0 0,22-21 16</inkml:trace>
  <inkml:trace contextRef="#ctx0" brushRef="#br0" timeOffset="138808.2">8678 9440 0,'0'-21'0,"0"42"0,0-63 0,0 21 16,0 0-16,0 0 15,21 21-15,22 0 0,-22-22 0,21 22 16,1 0-16,-22 0 0,21 0 0,0 22 15,1-22-15,-1 21 0,-21 0 0,22 0 16,-22 0-16,0 0 0,0 1 16,0 20-16,-21-21 0,0 0 15,0 0-15,0 1 0,-21 20 0,0-21 16,0 0-16,0 0 0,-1 1 0,-20-22 16,21 21-16,-21 0 0,-1-21 15,22 21-15,-21-21 0,21 0 0,-22 21 16,22-21-16,0 0 0,0 0 0,0 0 15,-1 0-15,1 0 0</inkml:trace>
  <inkml:trace contextRef="#ctx0" brushRef="#br0" timeOffset="139387.89">4297 10668 0,'0'0'0,"-85"0"15,43 0-15,21 0 16,-1 0-16,22-21 16,0 0-16,22 21 15,-1-21-15,21-1 0,22 22 0,-1-21 16,22 0-16,-1 0 0,1 21 0,21-21 15,0 0-15,21-1 0,-21 22 16,21-21-16,0 21 0,21-21 16,0 0-16,21 21 0,-21-21 0,22 21 0,-1-21 15,0 21-15,1 0 16,-1-22-16,0 22 0,-20 0 0,-1 0 16,21-21-16,-42 21 0,21 0 0,-21 0 15,0 0-15,-21 0 0,0 0 0,-21 0 16,-1-21-16,1 21 0,0 0 15,-43 0-15,21 0 0,-20 0 0,-1 0 16,-21 0-16,0 0 0,1 0 0,-22-21 16,-22 21-1,1 0-15,-21 0 16,21 0-16,-22 0 16,1 0-16,0 0 0,-1 0 0,-20 0 15</inkml:trace>
  <inkml:trace contextRef="#ctx0" brushRef="#br0" timeOffset="139896.75">4191 10689 0,'42'0'16,"1"0"-16,-1 0 16,0 0-16,43 0 0,-22 0 0,43 0 15,-21-21-15,21 21 0,0-21 16,21 21-16,0 0 0,21-21 0,0 21 15,21-21-15,-21 21 0,22-22 0,-1 22 16,22-21-16,-1 0 16,1 21-16,-1-21 0,-21 0 0,22 21 15,-1-21-15,-20-1 0,-1 22 0,0-21 16,-20 0-16,-22 0 0,0 21 0,0-21 16,-22 0-16,1 21 0,-21-22 15,0 22-15,-22 0 0,-21-21 0,1 21 16,-1 0-16,0 0 0,-20 0 0,-22-21 15,-22 21 64,1 0-79,0 0 15,0 21-15,0-21 0</inkml:trace>
  <inkml:trace contextRef="#ctx0" brushRef="#br0" timeOffset="141116.34">3746 12107 0,'22'0'15,"-1"0"1,0-21-16,0 0 0,0 21 0,0-21 16,22 0-16,-22 0 0,0-1 0,21 1 15,-20 0-15,-1 0 0,0 0 16,-21 0-16,0-1 0,0 1 16,0 0-16,-21 21 15,-22 0-15,22-21 0,0 21 16,-21 0-16,-1 0 0,22 0 0,-21 21 15,0-21-15,-1 21 0,-20 0 16,20 1-16,1-1 0,0 0 0,21 0 16,-22 0-16,1 22 0,21-22 15,0 21-15,-1 0 0,22-20 16,0 20-16,0-21 0,0 21 0,0-20 16,22 20-16,20-21 0,-21 21 15,21-20-15,22 20 0,-22-21 0,22 0 16,-22 22-16,22-22 0,-22 0 15,0 0-15,22 21 0,-22-20 0,-21-1 16,22 21-16,-22-21 0,-21 22 0,0-22 16,0 21-16,0 0 0,0-20 15,-43 20-15,1-21 0,0 21 0,-1-20 16,-20-1-16,-1 0 0,1 0 0,-1 0 16,-20-21-16,20 0 15,-20 0-15,20 0 0,1 0 0,-1 0 16,22-21-16,-22 0 0,22 0 15,0 0-15,-1-22 0,22 1 0,-21 21 16,21-22-16,-1 1 0,1 0 0,21-1 16,0 1-16,0 21 0,0-21 15,21 20-15,1 1 0,-1 0 0,0 0 16,0 0-16,0 21 0,0 0 16,1 0-16,-1 0 0,0 0 15,0 0-15,0 21 0,-21 0 16,0 0-1,0 0-15,0 1 16,21-22-16,-21 21 0,0 0 16,22 0-16,-22 0 0,21 0 15,0 1-15,0-1 0,0-21 16,0 0-16</inkml:trace>
  <inkml:trace contextRef="#ctx0" brushRef="#br0" timeOffset="141600.25">4233 12742 0,'0'22'0,"21"-22"47,1 0-47,20-22 15,-21 22-15,0-21 0,22 0 16,-1 21-16,-21-21 0,21 0 0,-20 21 16,20-21-16,-21-1 0,0 22 15,-21-21-15,0 0 16,0 0-16,-21 0 15,0 21-15,0 0 0,0 0 0,-1 0 16,-20 0-16,21 0 0,-21 0 16,20 21-16,-20 0 0,21 0 0,-21 0 15,20 1-15,1-1 0,0 21 0,0 0 16,0-20-16,0 20 0,21 0 16,0 1-16,0-1 0,0-21 0,0 21 15,0-20-15,0 20 0,0-21 16,21 0-16,0-21 0,0 21 0,0 1 15,22-22-15,-22 0 0,21 0 16,-21 0-16,22 0 0,-1 0 16,0-22-16,1 1 0,-1 21 0,0-21 15,1 0-15,-1-21 0</inkml:trace>
  <inkml:trace contextRef="#ctx0" brushRef="#br0" timeOffset="142121.5">5101 12615 0,'0'0'15,"0"-21"-15,-21 21 32,0 0-17,0 21-15,21 1 0,0-1 0,0 0 16,-22 0-16,22 0 0,0 0 16,-21 1-16,21-1 0,0 21 0,0-21 15,0 0-15,0 1 0,-21 20 0,21-21 16,-21 0-16,21 0 0,0 1 15,0-1-15,-21-21 0,21 21 16,-21-21-16,21-21 31,-22 0-15,22-1-16,0 1 0,0-21 16,0 21-16,0 0 0,0-22 15,22 22-15,-1-21 0,0 21 0,0-22 16,0 22-16,0 0 0,1 0 0,20 0 15,-21-1-15,21 1 0,-20 21 16,20 0-16,-21-21 0,21 21 0,1 0 16,-22 0-16,21 21 0,-21-21 0,22 21 15,-22 1-15,0-1 0,0 0 16,-21 21-16,0-21 0,0 1 0,0 20 16,0-21-16,0 21 0,0-20 0,-21-1 15,21 0-15,-21 0 0,0 0 16,21 0-16,0 1 0,-21-22 15,21 21-15,-22-21 0,22-21 47,22-1-47,-1 22 0,0-21 16,0 0-16,0 0 0,0 0 0</inkml:trace>
  <inkml:trace contextRef="#ctx0" brushRef="#br0" timeOffset="142791.65">6350 12615 0,'0'-21'16,"0"0"-16,0 0 0,-21 21 0,0-21 15,-1 21 1,1 0-16,0 0 0,0 0 16,0 0-16,0 0 0,-1 21 15,22 0-15,-21-21 0,0 21 0,0 0 16,-21 22-16,20-22 16,1 0-16,0 21 0,0-20 0,0 20 15,0 0-15,-1-21 0,22 22 0,0-22 16,0 0-16,0 0 0,0 0 15,0 1-15,0-1 0,22-21 16,-1 0-16,0 0 0,0 0 16,21 0-16,-20 0 0,-1-21 0,21-1 15,-21 1-15,0 0 0,22 0 16,-22 0-16,0 0 0,0-22 0,0 1 16,1 21-16,-1-22 0,0 1 0,0 0 15,0-1-15,0 1 16,1 0-16,-22-1 0,21 1 0,0-21 15,0 20-15,-21 1 0,21 21 0,-21-22 16,21 1-16,-21 21 0,0 0 16,0 0-16,0-1 0,0 1 0,0 0 15,0 42 1,0 0 0,0 1-16,0-1 0,0 21 0,0-21 15,-21 22-15,21-1 0,-21 0 0,21 22 16,-21-22-16,21 0 0,0 1 0,0-1 15,0 0-15,0 1 0,0-1 16,0 0-16,0 1 0,0-22 16,0 21-16,0-21 0,21 1 0,0-1 15,22 0-15,-22 0 0,21-21 16,0 0-16,1 0 0,-1 0 0,22 0 16,-22 0-16,0 0 0,22-21 0,-22 0 15,0 21-15,22-43 0,-22 22 0,1 0 16,-1 0-16,0-21 0</inkml:trace>
  <inkml:trace contextRef="#ctx0" brushRef="#br0" timeOffset="143599.73">2603 11515 0,'0'-21'15,"0"42"17,0 0-17,0 0-15,0 0 0,0 22 16,0-1-16,0 21 0,0 1 0,0-1 15,0 22-15,0 0 0,0 21 16,0-22-16,0 1 0,0 21 0,0-22 16,22 1-16,-22 21 0,0-21 0,0-22 15,21 22-15,-21-22 0,21 1 16,-21-22-16,0 22 0,0-22 0,0 0 16,0-21-16,0 22 0,21-22 15,-21 0-15,0 0 0,0 0 16,0 1-16,0-44 31,0 1-15,0 0-16,0 0 0,0-21 15,0-1-15,0 22 0</inkml:trace>
  <inkml:trace contextRef="#ctx0" brushRef="#br0" timeOffset="144811.37">2815 11451 0,'21'0'15,"0"0"-15,1 0 16,-1 0-16,0 0 0,0 21 0,21-21 15,1 0-15,-1 0 0,22 0 0,-1 0 16,1 0-16,20 0 0,1 0 16,21 0-16,-22 0 0,22 22 0,-21-22 15,21 0-15,-22 0 0,43 21 16,-21-21-16,21 21 0,0-21 0,0 0 16,21 21-16,-21-21 0,22 0 0,-1 0 15,0 21-15,0-21 16,21 0-16,-20 0 0,-1 0 0,0 21 15,0-21-15,0 0 0,0 0 0,1 0 16,-22 0-16,0 0 0,-22 0 16,22 0-16,-21 0 0,-21 0 0,21 0 15,-22 0-15,-20 0 0,21 0 0,-43 0 16,21 0-16,1 0 0,-22 0 16,-21-21-16,22 21 0,-22 0 0,0 0 15,0 0-15,0-21 0,1 21 0,-1 0 31,-21 21-15,0 0 0,0 1-16,0-1 0,0 0 15,0 21-15,0-21 0,0 1 16,0 20-16,0 0 0,0 1 0,0-1 16,0 21-16,0-20 0,0 20 0,0-20 15,0 20-15,-21 1 0,21-22 16,-22 21-16,22-20 0,0 20 0,0-20 15,-21 20-15,21 1 0,-21-22 0,21 21 16,0-20-16,-21 20 0,21 1 0,0-22 16,0 0-16,-21 22 0,21-22 15,-21 1-15,21-1 0,0 0 0,0-21 16,0 22-16,-22-1 0,22-21 16,0 22-16,0-22 0,-21 0 0,21 0 15,0 0-15,0 0 0,0 1 16,0-1-16,0 0 0,0 0 15,-21-21 1,0 0 0,0 0-16,0 0 15,-1 0-15,1 0 0,0 0 0,0 0 16,0 0-16,-22 0 0,1 0 0,0-21 16,-1 21-16,1 0 0,-21 0 0,-1 0 15,1 0-15,-22 0 0,0 0 16,1 0-16,-22 0 0,0 0 15,0 21-15,-21-21 0,21 21 0,-21-21 16,-21 21-16,21-21 0,-21 22 0,-21-22 16,20 21-16,1 0 0,-21-21 15,21 21-15,-22 0 0,1-21 0,0 21 16,21-21-16,-22 22 0,22-1 0,0-21 16,0 0-16,0 0 0,21 21 15,0-21-15,21 0 0,0 0 0,21 0 16,1 0-16,20 0 0,1 0 15,-1 0-15,22 0 0,-1 0 0,1 0 16,0-21-16,21 21 0,-1-21 0,1 21 16,21-22-1,-21 22-15,21-21 0,-21 21 16,21-21-16,0 0 16,0 0 15,-21 21-16,0 0-15</inkml:trace>
  <inkml:trace contextRef="#ctx0" brushRef="#br0" timeOffset="154587.72">9271 11917 0,'0'0'0,"-21"0"15,21 21-15,-21-21 16,-1 21-16,1-21 47,42-21 15,1 21-46,-1-21-16,0 0 15,0 0-15,0-1 0,0 22 16,-21-21-16,22 21 0,-1-21 0,0 21 16,0-21-16,0 21 0,0-21 15,22 0-15,-22 21 0,21-22 16,1 1-16,-1 0 0,0 21 0,1-21 16,20 0-16,-21 0 0,22-22 0,-22 22 15,22 0-15,-1 0 0,1-22 16,-1 22-16,1-21 0,-22 21 0,22-22 15,-1 1-15,1 0 0,20-1 0,-20 1 16,-1 0-16,1-1 0,-1 22 0,22-21 16,-22 0-16,1-1 0,-1 1 15,1 0-15,-1 20 0,1-20 0,-1 0 16,1-1-16,-1 22 0,1-21 0,21 21 16,-22-22-16,22 22 0,-22-21 15,22 21-15,0 0 0,-1-1 16,1-20-16,-22 21 0,22 0 0,-21 0 15,-1-1-15,-21 1 0,22 0 0,-1 0 16,-20 0-16,-1 0 0,0-1 0,1 1 16,-1 21-16,0-21 0,1 0 0,-1 0 15,0 0-15,1-1 0,-1 22 16,0-21-16,1 0 0,-22 0 0,21 0 16,-21 21-16,1-21 0,-1-1 0,0 22 15,0-21-15,-21 0 0,21 21 16,-21-21-16,0 0 15,0 0-15,0-1 0,0 1 16,0 0-16,-21 0 16,0 21-16,0 0 15,0 0-15,-1 0 0,-20 0 16,21 0-16,-21 0 0,-1 0 0,1 21 16,0-21-16,-22 21 0,22 0 0,-1-21 15,-20 22-15,21-22 0,-1 21 0,1 0 16,21-21-16,-22 21 0,1-21 15,21 21-15,0-21 0,0 21 0,-1-21 16,22 22 0,22-22 15,-1 0-31,0-22 16,0 22-16,21 0 0,-20-21 0,20 21 15,0-21-15,1 0 0,-1 21 0,0-21 16,22 21-16,-22-21 0,0-1 15,1 22-15,-1-21 0,0 21 0,-20-21 16,20 21-16,-21 0 0,0-21 0,0 21 16,-21 21 31,0 0-32,-21 0-15,21 1 0,-21-1 0,0 21 16,0-21-16,21 22 0,-21-1 0,-1 0 15,1 1-15,21-22 0,-21 21 16,0 0-16,21 1 0,-21-1 0,21-21 16,0 22-16,-21-22 0,21 21 0,0-21 15,-22 0-15,22 22 0,0-22 0,0 0 16,0 0-16,0 0 16,0 1-1,-21-22 16,0 0-15,0 0-16,0 0 16,0 0-16,-22 0 0</inkml:trace>
  <inkml:trace contextRef="#ctx0" brushRef="#br0" timeOffset="168703.83">14838 9271 0,'0'0'0,"0"-21"16,0 0-16,0 0 15,0-1-15,21 1 0,-21 0 16,21 0-16,0-21 0,0 20 0,1 1 16,-22 0-16,21 0 0,-21 0 15,21 0-15,-21-1 0,0 1 16,0 42 0,0 1-16,0-1 15,0 0-15,-21 21 16,0 1-16,-1 20 0,22-21 0,-21 22 0,21-1 15,-21 1-15,0-1 0,0 1 16,21-1-16,0 1 0,-21-1 0,-1 1 16,22-1-16,0-20 0,0-1 0,0 0 15,0 1-15,0-22 0,0 0 16,0 0-16,0 0 0,22 1 0,-1-22 16,0 0-16,0 0 0,0 0 15,0 0-15,1 0 0,-1 0 0,0-22 16,0 22-16,0-21 0,0 0 0,-21 0 15,0 0-15,22 0 0,-22-22 16,0 22-16,0 0 0,0-21 16,0 20-16</inkml:trace>
  <inkml:trace contextRef="#ctx0" brushRef="#br0" timeOffset="168880.72">14711 9610 0,'0'0'0,"-21"0"0,-1 0 0,1 0 16,21 21-1,21-21-15,1 0 16,-1 0-16,0 0 0,0 0 0,0 0 16,0 0-16,22 0 0,-22 0 0,21-21 15,-21 21-15,22 0 0,-22-21 16,21 21-16,-21-22 0,22 1 16,-22 21-16,21-21 0</inkml:trace>
  <inkml:trace contextRef="#ctx0" brushRef="#br0" timeOffset="169277.5">15409 9652 0,'0'0'0,"21"0"0,1 21 0,-1-21 16,0 0-16,0 0 0,0 0 15,0 0-15,1 0 0,-1-21 16,21 0-16,-21 21 0,0-21 15,22 0-15,-22-1 0,0 22 0,0-21 16,-21 0-16,21 21 0,-21-21 0,0 0 16,0 0-16,0-1 15,-21 22-15,0 0 16,0 0-16,0 0 0,0 0 0,-1 0 16,-20 0-16,21 0 0,0 22 0,-22-1 15,22 21-15,0-21 0,21 22 0,-21-22 16,21 21-16,0 0 0,0 1 0,0-1 15,0 0-15,0-20 0,21 20 16,0-21-16,0 0 0,1 0 0,-1 1 16,0-1-16,0 0 0,0-21 15,0 0-15,22 21 0,-22-21 0,0 0 16,21 0-16,-20 0 0,20 0 0,-21 0 16,0-21-16,22 21 0,-22-21 15,0 0-15,0 21 0,0-22 0</inkml:trace>
  <inkml:trace contextRef="#ctx0" brushRef="#br0" timeOffset="169524.36">16319 9440 0,'0'22'15,"22"-1"-15,-22 0 0,21 0 16,0 21-16,-21-20 0,0 20 0,21-21 15,0 21-15,-21 1 0,21-22 0,1 21 16,-1-21-16,-21 1 0,21 20 0,0-21 16,0 0-16,0 0 0,1-21 15,-1 22-15,-21-1 0,21-21 0,0 0 16,-21 21-16,21-21 0,0 0 16,1-21-1,-22 0-15</inkml:trace>
  <inkml:trace contextRef="#ctx0" brushRef="#br0" timeOffset="169756.22">16785 9567 0,'0'0'15,"0"-42"-15,0 21 0,0 0 0,0 0 16,-21 21-16,0 21 16,0 0-16,-1 0 15,1 0-15,0 22 0,0-22 0,0 21 16,0 0-16,-1 1 0,-20-1 0,21 0 15,-21 1-15,20-1 0,1-21 0,-21 22 16,21-22-16,0 21 0,-1-21 0,1 0 16,21 1-16,0-1 15,21-21 1,1 0-16,-1 0 16,21 0-16,-21-21 0</inkml:trace>
  <inkml:trace contextRef="#ctx0" brushRef="#br0" timeOffset="170084.04">17335 9144 0,'0'0'0,"0"-21"0,0 0 0,0 0 0,-21 21 31,21 21-15,-21 0-16,21 0 0,-21 21 15,21 1-15,-21-22 0,21 21 0,0 22 16,-21-22-16,-1 22 0,22-22 0,-21 21 16,0 1-16,0-1 0,21-20 0,-21 20 15,21-20-15,-21-1 0,21 0 0,0-21 16,0 22-16,0-22 0,0 0 16,0 0-16,0 0 0,21-21 0,0 0 15,0 22-15,0-22 0,0 0 16,1 0-16,20 0 0,-21 0 0,0 0 0,22-22 15,-22 22-15,0-21 0,0 0 16,0 0-16,0 0 0,1 0 0,-1-1 16,-21 1-16</inkml:trace>
  <inkml:trace contextRef="#ctx0" brushRef="#br0" timeOffset="170323.92">17124 9589 0,'-21'0'0,"42"0"0,-64 0 0,43-22 16,22 22 0,-1-21-16,0 21 15,21-21-15,-21 21 0,22-21 0,-1 21 16,0-21-16,22 21 0,-22 0 16,1-21-16,-1 21 0,0 0 0,1-22 15,-1 1-15,-21 21 0,21 0 0,-20 0 16,-1-21-16,0 21 0,0 0 0,-21-21 15</inkml:trace>
  <inkml:trace contextRef="#ctx0" brushRef="#br0" timeOffset="171468.55">9377 12340 0,'0'0'0,"-43"0"0,22 0 15,0 0-15,-21 21 0,21-21 0,-22 0 16,22 0-16,-21 0 0,21 0 16,-1 0-16,1 0 0,0 0 0,0 0 15,42-21 16,21 21-31,-20-21 0,20 21 0,21-21 16,-20 0-16,20 21 0,22-21 16,0-1-16,-1 1 0,43 0 0,-21 21 15,21-21-15,0 0 0,21 0 0,0-1 16,1-20-16,20 21 0,0 0 0,-21 0 16,22-1-16,-1 1 15,0 21-15,1-21 0,-22 0 0,21 0 16,-21 0-16,1 21 0,-22-22 0,0 1 15,0 21-15,0-21 0,-22 21 0,1-21 16,-21 21-16,0-21 0,-22 21 16,1-21-16,-1-1 0,-21 22 0,-20-21 15,20 21-15,-21-21 0,-21 0 16,0 0-16,0 0 16,-21-1-16,0 22 0,0 0 15,-22-21-15,1 21 0,21 0 16,-43 0-16,22 0 0,0 0 0,-1 0 15,1 0-15,-22 0 0,43 0 0,-21 0 16,0 0-16,20 0 0,1 21 16,42-21 15,1 0-31,-1 0 0,0 0 0,21 0 16,1 0-16,-1 0 0,0 0 0,1 0 15,-1 0-15,0 0 0,1 0 16,-22 0-16,21 0 0,0 0 0,-20-21 15,-1 21-15,0 0 0,0 0 16,-21 21 15,-21 1-31,0-1 0,0 0 16,-1 21-16,1 1 0,-21-1 16,21 0-16,-22 1 0,1 20 0,21-21 15,-21 1-15,-1-1 0,22 0 0,0 1 16,0-22-16,0 21 0,-1-21 0,1 1 15,21-1-15,-21 0 0,21 0 16,21-42 0,0 0-16,1 0 15</inkml:trace>
  <inkml:trace contextRef="#ctx0" brushRef="#br0" timeOffset="172225.36">15473 11303 0,'0'-21'16,"0"0"-1,0 0-15,21-1 16,0 1-16,0 0 0,0-21 16,1 21-16,-1-1 0,-21 1 15,21 0-15,-21 0 0,0 0 0,0 0 16,0-1-16,0 1 0,-21 0 0,0 21 15,-1 0-15,-20-21 0,0 21 0,-1 0 16,1 0-16,-21 0 0,20 21 16,-20 0-16,20-21 0,-20 21 0,21 1 15,20 20-15,-20-21 0,21 0 0,0 0 16,21 22-16,0-22 0,21 21 0,0-21 16,21 22-16,1-1 0,-1-21 15,0 22-15,1-22 0,20 21 16,-20 0-16,20-20 0,-21 20 0,1-21 15,-1 21-15,0-20 0,-20-1 0,-1 21 16,0-21-16,-21 0 0,0 1 0,0 20 16,-21-21-16,-22 0 0,22 0 15,-42 1-15,20-1 0,-20 0 0,-1 0 16,1 0-16,-22-21 0,22 0 0,-1 0 16,22 0-16,-22 0 0,22-21 15,0 0-15,-1 0 0,1 0 0,0-1 16,21 1-16,-1-21 0,1 21 0,0-22 15,21 22-15,0 0 0,0-21 0,0 21 16,0-1-16,0 1 0,21 0 0,0 0 16,1 0-16,-1 0 15,0-1-15,21 22 0</inkml:trace>
  <inkml:trace contextRef="#ctx0" brushRef="#br0" timeOffset="173812.35">16256 11240 0,'-21'0'16,"0"0"-16,-1 0 0,1 0 16,-21 0-16,21 21 0,0 0 0,-1 0 15,1 0-15,-21 22 0,21-22 16,0 21-16,-1 0 0,1-20 0,21 20 15,-21 0-15,0 1 0,21-1 0,0-21 16,0 21-16,0-20 0,0 20 0,0-21 16,0 0-16,0 0 0,21 1 15,0-1-15,0 0 0,22-21 0,-22 0 16,21 0-16,22 0 0,-22 0 0,0 0 16,22-21-16,-22 0 0,22-1 0,-22 1 15,0 0-15,22-21 0,-22 21 0,1-22 16,-22 22-16,21-21 15,-21-1-15,-21 22 0,0-21 0,0 21 16,0-22-16,0 22 0,0 0 0,-21 21 16,0 0-16,0 0 0,-22 0 15,22 0-15,0 21 0,21 0 16,0 1-16,0-1 0,0 0 16,21 0-16,0 0 0,1-21 15,20 21-15,-21 1 0,21-22 0,-20 21 16,20-21-16,-21 21 0,0 0 0,0-21 15,1 21-15,-1 0 0,-21 1 16,0-1-16,0 0 0,0 0 16,0 0-16,0 0 15,0 1-15,0-1 16,21-21-16,0 0 16,0 0-16,0 0 15,1 0-15,-1 0 0,21 0 0,-21-21 16,22-1-16,-22 22 0,21-21 0,-21 0 15,22 0-15,-22 0 0,21 0 0,-21-22 16,0 22-16,1 0 0,-1-21 0,0 20 16,-21 1-16,0-21 0,0 21 15,0 0-15,0-1 0,0 1 16,-21 21 0,0 21-16,-1 1 0,1-1 15,0 0-15,0 0 0,0 21 0,0-20 16,-1-1-16,1 21 0,21-21 15,-21 0-15,21 1 0,0-1 0,0 0 16,0 0-16,0 0 0,0 0 0,21 1 16,0-1-16,22-21 0,-22 0 0,0 0 15,0 0-15,22 0 0,-22 0 0,21 0 16,-21-21-16,22 21 0,-22-22 16,21 1-16,-21 0 0,22 0 0,-22 0 15,21 0-15,-21-1 0,0-20 0,1 21 16,-1 0-16,-21-22 0,0 22 15,21 0-15,-21 0 0,0 0 0,0 0 16,0-1 0,-21 22-16,0 0 0,-1 0 15,1 22-15,21-1 0,-21 0 0,0 0 16,0 0-16,21 0 0,-21 1 0,21-1 16,0 0-16,0 0 0,0 0 0,0 0 15,0 1-15,21-1 16,0-21-16,0 0 0,0 0 0,0 0 15,1 0-15,-1 0 0,0 0 0,0 0 16,0 0-16,0 0 0,1-21 0,20-1 16,-21 1-16,0 21 0,0-21 15,1 0-15,-1 0 0,-21 0 0,21-22 16,-21 22-16,21 0 0,-21 0 16,0 0-16,0-1 0,0 1 0,0 42 31,0 1-31,0-1 0,-21 0 15,21 0-15,0 0 0,0 0 0,-21 1 16,21 20-16,-21-21 0,21 0 16,-22-21-16,22 21 0,0 1 0,0-1 15,0 0 1,0-42 0,0 0-1,22-1-15,-1 1 0,-21 0 16,21 0-16,0 0 0,0 0 15,-21-22-15,21 22 0,1 0 0,-1 0 16,0 0-16,-21-1 0,21 22 0,0 0 16,0 0-16,-21 22 15,0-1-15,0 0 16,0 0-16,0 0 0,0 0 0,0 1 16,0-1-16,0 0 0,0 0 15,22 0-15,-1-21 0,0 21 16,-21 1-16,42-22 0,-21 0 0,1 0 15,-1 0-15,21 0 0,-21 0 0,22 0 0,-22 0 16,21 0-16,-21 0 0,22-22 16,-22 1-16,0 21 0,21-21 15,-21 0-15,1 0 0,-1 0 0,0-1 16,0-20-16,-21 21 0,0-21 0,0 20 16,0-20-16,0 21 0,0 0 0,0 0 15,-21 21-15,0 0 16,0 0-16,-1 0 0,1 21 15,0 0-15,0 0 0,0 0 0,21 22 16,0-22-16,0 0 0,0 21 0,0-21 16,0 1-16,0-1 0,21 0 15,0 0-15,0 0 0,0 0 16,-21 1-16,0-1 16,-21-21-1,0 0 1,0 0-16,0 0 0,21-21 15,-21-1-15,21 1 0,0 0 16</inkml:trace>
  <inkml:trace contextRef="#ctx0" brushRef="#br0" timeOffset="174564.11">19177 10859 0,'0'0'0,"42"-22"0,-21 22 0,1-21 16,-1 21-16,-21 21 15,0 1-15,0-1 16,0 0-16,0 21 0,-21 1 0,21-1 16,-22 0-16,1 22 0,0-1 0,21 1 15,-21-22-15,0 22 0,0-1 16,21-21-16,0 1 0,-22-1 0,1 0 16,21 1-16,0-22 0,0 0 0,0 0 15,-21 0-15,21 1 0,0-1 16,21-42-1,0-1 1,1 1-16,-1 0 16,0-21-16,-21 21 0,21-22 0,0 22 15,0-21-15,1 21 0,-1-1 0,-21 1 16,0 0-16,21 21 0,0 0 16,0 0-16,-21 21 0,0 0 15,0 1-15,0-1 0,21 0 16,-21 21-16,0-21 0,0 1 0,0-1 15,22 0-15,-22 0 0,0 0 0,21 0 16,0 1-16,0-22 16,0 0-16,0 0 15,1 0-15,-1 0 0,0 0 16,0 0-16,0-22 0,0 1 16,1 21-16,-1-21 0,0 0 0,-21 0 15,21 0-15,0-1 0,-21-20 0,0 21 16,21 0-16,1-22 0,-22 22 0,0 0 15,0 0-15,0 42 32,-22 0-32,22 0 0,-21-21 0,0 22 15,0 20-15,0-21 0,21 0 0,-21 0 16,-1 22 0,22-22-16,0 0 0,0 0 15,22-21-15,-1 0 16,0 0-16,0 0 0,0 0 15,0-21-15,1 21 0,-22-21 16,0 0-16,21 0 0,0-1 16,-21-20-16,0 21 0,0 0 0,0-22 15,0 22-15,0-21 0,0 0 0,0 20 16,-21 1-16,0 0 0,21 0 16,-22 0-16,1 21 0,0 0 0,0 0 15,0 0-15,0 21 0,-1-21 16,1 21-16,21 0 0,0 0 15,21-21 1</inkml:trace>
  <inkml:trace contextRef="#ctx0" brushRef="#br0" timeOffset="174851.95">20637 10753 0,'0'0'0,"0"-43"0,0 22 0,0 0 0,0 0 16,-21 21 0,0 0-16,0 21 0,0 0 0,0 22 0,-22-1 15,22 0-15,0 1 0,-21-1 16,20 21-16,-20 1 0,21-1 16,0-20-16,0 20 0,-1 1 0,22-22 15,-21 0-15,21 1 0,0-1 0,0-21 16,0 22-16,0-22 0,0 0 0,0 0 15,0 0-15,21 0 16,1-21-16,-1 0 0,0 0 16,-21-21-16,21 0 15,0 0-15,-21 0 0</inkml:trace>
  <inkml:trace contextRef="#ctx0" brushRef="#br0" timeOffset="175031.85">20256 11113 0,'0'0'0,"-42"-22"0,-21 1 15,41 21-15,1 0 0,21-21 16,21 21 0,1 0-1,20 0-15,21 0 0,1 0 0,-1 0 16,22 0-16,0-21 0,-1 21 0,1 0 16,0 0-16,-1 0 0,1 0 0,-21 0 15,-1 0-15,-21 0 0,1 21 16,-22-21-16</inkml:trace>
  <inkml:trace contextRef="#ctx0" brushRef="#br0" timeOffset="175928.74">8975 13250 0,'0'0'0,"-22"0"0,-20 0 16,21 0-16,0 0 0,0 0 16,-1 0-16,1 0 0,42 0 31,22 0-31,-1 22 0,22-22 16,-1 0-16,22 21 0,21-21 0,-1 0 15,22 0-15,22 21 0,-22-21 16,21 0-16,21 0 0,-21 0 0,0 0 15,22 0-15,-1 0 0,0 0 0,1 0 16,-1 0-16,0 0 0,-20 0 16,20 0-16,-21 0 0,0 0 0,-21 0 15,0 0-15,-21-21 0,0 21 0,-21-21 16,-1-1-16,-20 22 0,-1-21 0,-20 0 16,-1 0-16,0 0 0,-21 0 15,-21-1-15,0 1 0,0 0 0,-42 0 16,21 0-16,-21-22 0,-1 22 0,1 21 15,-22-21-15,1 0 0,-22 0 0,22 21 16,-1 0-16,-20 0 16,20 0-16,22 0 0,-22 0 0,43 0 15,-21 0-15,63 0 16,21 0-16,1 0 16,-1 0-16,21 0 0,1 0 15,-1 21-15,1-21 0,-22 0 0,22 0 16,-22 21-16,22 0 0,-22-21 0,-21 21 15,21 1-15,-20-1 0,-1 0 0,-21 21 16,0-21-16,0 22 0,0-22 0,-21 21 16,-1 1-16,-20-1 0,21 0 15,-21 1-15,-1-22 0,1 21 0,0 0 16,-1 1-16,1-1 0,0 0 16,-1-20-16,1 20 0,21-21 0,0 0 15,-1 0-15,22 1 0,0-1 16,0 0-16,22-21 15,-1-21-15</inkml:trace>
  <inkml:trace contextRef="#ctx0" brushRef="#br0" timeOffset="176519.92">15579 12150 0,'0'0'0,"0"-21"16,21 42 0,-21 0-16,21 0 15,-21 21-15,0 1 0,21 20 0,-21-20 16,21 20-16,-21 1 0,0-22 0,0 21 15,0 1-15,0-1 0,0 1 0,0-1 16,-21 1-16,0-1 0,21-20 16,-21-1-16,0 0 0,21 1 0,0-22 15,-22 21-15,22-21 0,-21 1 0,21-1 16,-21-21-16,0 0 31,0-21-31</inkml:trace>
  <inkml:trace contextRef="#ctx0" brushRef="#br0" timeOffset="176819.74">15240 12721 0,'0'0'0,"0"-42"0,-21-43 15,21 43-15,0 0 0,0 20 16,21-20-16,0 21 0,0-21 0,22 20 16,-1-20-16,0 21 0,22 0 0,-22 21 15,22 0-15,-22 0 0,0 0 16,22 0-16,-22 21 0,0 0 0,-20 21 15,20-20-15,-21 20 0,-21-21 0,0 21 16,0 1-16,0-1 0,0-21 16,-21 22-16,0-1 0,0 0 0,-1 1 15,-20-22-15,21 21 0,0-21 16,0 22-16,-1-22 0,1 0 0,0-21 16,0 21-16,0-21 0,21-21 46,21 0-46,0-22 0,0 22 0,0 0 16,1-21-16,-1 21 0</inkml:trace>
  <inkml:trace contextRef="#ctx0" brushRef="#br0" timeOffset="177023.63">15960 12594 0,'21'0'16,"0"0"-1,-21 21-15,0 1 0,0-1 16,0 0-16,0 0 0,0 21 15,0-20-15,0-1 0,0 0 0,0 21 16,0-21-16,0 1 0,0-1 0,0 0 16,0 0-16,0 0 0,0 0 0,0 1 15,0-44 17,0 1-17,21 0-15,-21 0 0</inkml:trace>
  <inkml:trace contextRef="#ctx0" brushRef="#br0" timeOffset="177168.54">16129 12531 0,'0'0'0,"0"-21"0,0-1 0,0 1 0,0 0 15,0 42 32,21 0-47,0-21 16,0 0-16,1 0 0,-1 22 0</inkml:trace>
  <inkml:trace contextRef="#ctx0" brushRef="#br0" timeOffset="177449.69">16806 12531 0,'0'0'15,"-21"0"1,0 0-16,0 0 0,-22 0 15,22 0-15,0 0 0,0 21 0,0 0 16,-22 0-16,22 0 0,0 1 0,0 20 16,21-21-16,-21 21 0,21-20 15,0 20-15,0-21 0,0 21 0,0-20 16,0-1-16,21 0 0,0 0 0,21 0 16,-20 0-16,20 1 0,0-22 15,-21 0-15,43 0 0,-22 0 0,1 0 16,-1 0-16,0 0 0,1-22 15,20 22-15,-21-21 0,1 0 0,-22 0 16,21 0-16,-21 0 0,1-1 0</inkml:trace>
  <inkml:trace contextRef="#ctx0" brushRef="#br0" timeOffset="178356">9779 14245 0,'-42'0'0,"84"0"0,-148 0 0,64 0 0,-1 0 15,1 0-15,0 0 0,-1 0 16,22 0-16,0 0 0,21 21 0,0 1 15,21-1 1,0 0-16,43 0 0,-22 21 0,43-20 16,0-1-16,20 21 0,1-21 0,21 22 15,-21-22-15,21 0 0,21 0 16,-21 0-16,21 0 0,1 1 0,-1-22 16,0 21-16,0 0 0,0-21 0,0 0 15,1 21-15,-22-21 0,21 0 0,-42 0 16,21 0-16,-22 0 0,-20 0 15,0 0-15,-22 0 0,1 0 16,-1 0-16,-20-21 0,-1 21 0,-21-21 16,0 21-16,-21-21 0,0-1 15,-21 1-15,-21 21 16,21-21-16,-22 0 0,1 21 0,0-21 16,-1 0-16,1-1 0,0 1 0,-22 0 15,22 21-15,-1-21 0,1 0 0,21 0 16,0-1-16,0 22 0,21-21 15,21 21 1,21 0-16,-21 0 0,0 0 16,22 0-16,-1 0 0,0 21 0,1 1 15,-22-1-15,21 0 0,1 0 16,-22 0-16,21 0 0,-21 1 0,0-1 16,-21 21-16,0-21 0,0 0 0,0 1 15,0 20-15,-21-21 0,0 0 0,-21 0 16,21 22-16,-22-22 0,1 21 15,-22-21-15,22 22 0,-21-22 0,-1 0 16,22 21-16,-22-20 0,1-1 0,-1 21 16,22-21-16,0 0 0,-1-21 0,22 22 15,0-22-15</inkml:trace>
  <inkml:trace contextRef="#ctx0" brushRef="#br0" timeOffset="179776.5">15049 13991 0,'-21'0'15,"21"21"1,0 1-16,21-1 15,1 21-15,-1 0 0,0 1 16,21 20-16,-21-20 0,22 20 0,-22 1 16,0-22-16,21 21 0,-20-20 0,-1 20 15,0-20-15,0-1 0,0-21 0,-21 21 16,21-20-16,-21-1 0,22 0 16,-1 0-16,0-21 15,0 0-15,0 0 0,0 0 16,-21-21-16,0 0 0,22-22 15,-1 22-15,-21-21 0,21 0 16,-21-1-16,0-20 0,21-1 0,0 1 16,0-1-16,-21 1 0,22-22 0,-1 22 15,-21-1-15,21-21 0,-21 22 0,21-1 16,-21 22-16,0 0 0,0 21 16,0-22-16,0 64 15,0 22-15,0-22 16,-21 21-16,0 22 0,0-22 0,-1 0 15,22 22-15,-21-22 0,0 22 16,21-22-16,-21 22 0,21-22 0,0 21 16,0-20-16,0-1 0,0 0 15,0 1-15,0-1 0,0-21 0,0 0 16,0 1-16,0-1 0,0 0 16,21-21-16,0 0 0,0 0 0,1 0 15,-1-21-15,0 0 0</inkml:trace>
  <inkml:trace contextRef="#ctx0" brushRef="#br0" timeOffset="179968.39">16023 14393 0,'0'0'0,"0"-21"0,21 0 0,0 21 15,1-21-15,-1 21 16,0 21-16,-21 0 16,0 0-16,0 1 0,21-1 15,-21 21-15,0-21 0,0 0 0,0 1 16,0-1-16,0 0 0,0 0 0,0 0 15,0 0-15,0 1 16,0-44 15</inkml:trace>
  <inkml:trace contextRef="#ctx0" brushRef="#br0" timeOffset="180120.31">16192 14203 0,'0'0'0,"0"-21"0,0-43 15,0 43-15,22 21 0,-22-21 16,21 21 0,0 21-1,0 0-15,0 0 16,0 1-16,1-22 0</inkml:trace>
  <inkml:trace contextRef="#ctx0" brushRef="#br0" timeOffset="180652">16933 14436 0,'0'0'0,"21"0"0,-21-21 32,-21 21-32,0 0 15,0 0-15,0 0 0,0 0 16,-1 0-16,1 0 0,0 0 0,0 21 15,0 0-15,0 0 0,21 0 0,-22 0 16,1 1-16,21-1 0,-21 0 16,21 0-16,0 0 0,0 0 0,0 1 15,0-1-15,21-21 16,0 0-16,1 0 0,-1 0 16,0 0-16,0 0 0,21 0 15,-20-21-15,20-1 0,-21-20 16,21 21-16,1-21 0,-1 20 0,0-41 15,-20 21-15,20-1 0,0 1 0,1-22 16,-22 22-16,0-21 0,0 20 16,-21 1-16,0-22 0,0 22 0,0 0 15,0-1-15,0 1 0,0 21 0,0 0 16,-21 0-16,0-1 0,0 22 0,-1 22 16,1-1-16,21 0 15,0 21-15,-21 1 0,21-1 0,-21 0 16,21 1-16,0-1 0,0 21 0,0-20 15,0-1-15,0 0 0,0 1 16,0-1-16,0 0 0,0-20 16,21 20-16,-21-21 0,21 0 0,0 0 15,-21 1-15,22-1 0,-1-21 0,0 0 16,0 0-16,0 0 0,0 0 0,1 0 16,-1-21-16,21 21 0,-21-22 15,0 1-15,1 0 0,-1 0 0</inkml:trace>
  <inkml:trace contextRef="#ctx0" brushRef="#br0" timeOffset="181571.71">17526 14309 0,'0'-21'16,"21"21"15,0 0-15,0 0 0,1 0-16,-1 0 0,0 0 15,0-22-15,0 22 0,0-21 0,1 21 16,-1 0-16,-21-21 0,21 0 15,-21 0-15,-21 21 32,0 0-32,-1 0 0,1 0 15,-21 0-15,21 0 0,0 21 16,-1 0-16,1 0 0,0 0 0,0 1 16,21 20-16,0-21 0,-21 21 0,21-20 15,0-1-15,0 0 0,0 0 16,0 0-16,21 0 0,0 1 0,0-22 15,0 0-15,1 0 0,-1 0 0,21 0 16,0 0-16,-20 0 0,20 0 16,0 0-16,1-22 0,-1 1 0,0 0 15,-21 0-15,22 0 0,-1 0 0,-21-1 16,0 1-16,1-21 0,-1 21 0,0 0 16,0-1-16,-21 1 0,21 0 0,-21 0 15,0 42 16,0 0-15,-21 0-16,21 1 0,-21-1 0,21 0 16,0 0-16,0 21 0,0-20 15,0-1-15,0 0 0,0 0 0,0 0 16,0 0-16,0 1 0,0-1 16,21-21-16,0 0 0,0 0 0,1 0 15,20 0-15,-21 0 0,0 0 16,22 0-16,-22-21 0,0 21 0,0-22 15,21 1-15,-20 0 0,-1 0 0,0 0 16,-21 0-16,21-1 0,-21-20 16,0 21-16,0 0 0,0-22 0,0 22 15,0 0-15,-21-21 0,0 21 16,0-1-16,-1 1 0,1 0 0,0 21 16,0 0-16,0 0 0,0 0 0,-22 0 15,22 0-15,0 21 0,0 0 16,0 1-16,21 20 0,-22-21 15,22 0-15,0 0 0,0 22 0,0-22 16,0 0-16,0 0 0,0 0 0,0 1 16,22-1-16,-1 0 0,0-21 0,0 0 15,0 0-15,22 0 0,-22 0 16,0 0-16,21 0 0,-21-21 0,22 0 16,-22 21-16,21-22 0,-21 1 15,22 0-15,-22-21 0,0 21 0,0-1 16,0 1-16,1 0 0,-1-21 0,0 21 15,0-1-15,-21 1 0,21 0 16,-21 0-16,21 0 0,-21 42 16,0 0-1,0 0-15,0 0 0,0 1 0,0-1 16,0 0-16,0 0 0,0 0 16,0 22-16,0-22 0,0 0 0,0 0 15,0 0-15,0 0 0,0 1 16,-21-22-1,0 0 1,0-22-16,21 1 0,-21 0 0</inkml:trace>
  <inkml:trace contextRef="#ctx0" brushRef="#br0" timeOffset="182067.43">17589 12594 0,'0'0'0,"0"-21"0,0 0 0,0 0 15,0 63 17,0-21-32,0 22 0,0-1 15,0 0-15,0 22 0,0-22 16,0 0-16,0 22 0,0-22 0,0 1 16,0-22-16,0 21 0,0 0 0,0-20 15,0-1-15,0 0 0,0 0 0,0 0 16,0 0-16</inkml:trace>
  <inkml:trace contextRef="#ctx0" brushRef="#br0" timeOffset="182552.16">17420 12975 0,'0'0'0,"-21"0"15,42 0 16,0 0-31,0 0 0,22-21 0,-22 21 16,21 0-16,-21-21 0,22 0 0,-1 21 16,0-21-16,1-1 15,-1 22-15,0-21 0,1 0 0,-22 0 16,21 21-16,-21-21 0,1 0 0,-1 21 16,0-22-16,-21 44 31,-21-1-16,21 0-15,-21 21 0,21-21 0,0 1 16,0-1-16,0 21 0,0-21 0,0 0 16,0 1-16,0-1 0,0 0 15,0 0-15,21-21 16,0 21-16,0-21 0,0 0 16,0 0-16,1 0 0,-1 0 15,0-21-15,0 21 0,0-21 0,0 0 16,1 21-16,-1-21 0,0-1 15,0 1-15,-21 0 0,0 0 0,0-21 16,0 20-16,0 1 0,0 0 0,0 0 16,0 0-16,0 42 31,0 0-31,0 0 16,0 0-16,0 1 15,0-1-15,21-21 16,0 0-1,1 0-15</inkml:trace>
  <inkml:trace contextRef="#ctx0" brushRef="#br0" timeOffset="182899.96">18521 12806 0,'0'0'0,"0"-42"16,0 20-1,21 22 1,0 0-16,0 22 0,0-22 15,-21 21-15,22 0 0,-1 0 16,-21 0-16,21 0 0,0 1 16,-21-1-16,21 0 0,-21 0 15,0 0-15,0 0 0,0 1 16,0-1-16,0-42 47,0-1-47,21 1 15,-21 0-15,22-21 0,-1 21 0,-21-1 16,0-20-16,21 21 0,-21-21 16,21 20-16,0 1 0,-21 0 0,0 0 15,21 0-15,1 21 0,-1 0 16,0 0 0,0 0-16,0 0 15,0 0-15</inkml:trace>
  <inkml:trace contextRef="#ctx0" brushRef="#br0" timeOffset="183220.72">19092 12700 0,'21'0'16,"-21"21"-16,22-21 15,-1 0 1,0 0-16,0 0 16,0 0-16,0 0 0,-21-21 15,22 21-15,-1-21 0,-21 0 16,21 21-16,-21-21 15,0-1-15,0 1 16,-21 21 0,0 0-16,-1 0 0,1 0 15,0 21-15,0 1 0,-21-1 0,42 0 16,-22 0-16,1 21 0,0-20 16,21-1-16,0 0 0,0 0 0,0 21 15,0-20-15,0-1 0,0 0 16,0 0-16,21-21 0,0 21 15,1-21-15,-1 0 0,21 0 0,-21 0 16,22 0-16,-1 0 16,0 0-16,-21 0 0,22 0 0,-1 0 15,-21 0-15</inkml:trace>
  <inkml:trace contextRef="#ctx0" brushRef="#br0" timeOffset="184216.7">10118 15473 0,'0'-21'16,"-22"21"-16,44 0 47,-1 0-47,21 0 0,0 21 0,22 0 15,-1 0-15,22 0 0,0 1 0,42-1 16,0 21-16,0-21 0,21 22 16,-21-22-16,21 21 0,0-21 0,-21 22 15,21-22-15,1 21 0,-1-21 0,-21 22 16,0-22-16,0 0 0,0 0 16,0 0-16,-21 0 0,-1 1 15,1-22-15,0 21 0,-21 0 0,-22-21 16,22 21-16,-43-21 0,1 0 0,-1 0 15,-21 21-15,0-21 0,-42 0 16,0 0 0,0 0-16,-22 0 0,22-21 0,-21 21 15,0 0-15,-1-21 0,-20 21 16,20 0-16,1 0 0,0-21 0,21 21 16,-22 0-16,22 0 0,0-21 0,0 21 15,0 0 1,21-22-16,21 22 15,0 0-15,21 0 0,1 0 0,-22 0 16,21 0-16,0 22 0,1-22 16,-1 21-16,0 0 0,-20 0 0,20-21 15,-21 21-15,-21 0 0,0 1 0,0-1 16,0 0-16,-21 0 0,0 0 0,0 0 16,-22 1-16,1-1 0,0-21 15,-1 21-15,1 0 0,0 0 0,-1 0 16,1-21-16,21 22 0,-22-1 0,1-21 15,21 21-15,0-21 0,-22 0 16,22 0-16,0 0 0,0 0 16,21-21-1</inkml:trace>
  <inkml:trace contextRef="#ctx0" brushRef="#br0" timeOffset="186368.15">15833 16108 0,'0'-21'0,"0"42"0,0-63 16,0 20-16,0 1 16,0 0-16,21 0 0,0 0 15,0 0-15,0-22 0,0 22 16,1 0-16,-22 0 0,21 0 0,0-1 15,-21 1-15,0 0 0,0 0 16,0 0-16,0 0 0,0-1 0,0 1 16,-21 21-16,-22-21 0,22 21 15,0 0-15,-21 0 0,21 0 16,-22 21-16,1 0 0,21 1 0,-22-1 16,22 0-16,-21 21 0,21 1 0,0-1 15,21 0-15,0 1 0,0-1 16,0 0-16,0 1 0,0-1 0,0-21 15,0 21-15,21-20 0,0-1 0,0-21 16,0 21-16,0-21 16,1 0-16,-1 0 0,0 0 0,21 0 15,-21-21-15,1 0 0,20 21 0,-21-22 16,0-20-16,0 21 0,22 0 16,-22-22-16,0 22 0,0-21 0,0 0 15,1 20-15,-1-20 0,-21 0 0,0 21 16,21-22-16,-21 22 0,0 0 15,0 0-15,0 42 16,0 0-16,0 0 16,0 22-16,0-22 0,0 21 0,0 0 15,0-20-15,0 20 0,0 0 16,0-21-16,21 22 0,-21-22 16,21 0-16,-21 0 0,21 0 0,1-21 15,-1 0-15,21 0 0,-21 0 16,0 0-16,22 0 0,-22 0 0,21-21 15,-21 0-15,22 0 0,-22 0 0,0 0 16,21-22-16,-20 22 0,-1-21 16,0 21-16,0-22 0,-21 22 0,21-21 15,-21 21-15,21-1 0,-21 1 0,0 0 16,0 0-16,0 42 31,0 0-31,0 0 0,0 1 0,0 20 16,0-21-16,0 21 0,0-20 15,0 20-15,0-21 0,0 0 16,0 0-16,22 1 0,-1-1 0,-21 0 16,21 0-16,0-21 0,0 0 0,0 0 15,1 0-15,-1 0 0,0 0 16,0 0-16,0-21 0,0 0 0,1 0 16,-1-1-16,0 1 0,0 0 0,0 0 15,0 0-15,1-22 0,-1 22 16,-21-21-16,0 21 0,21-22 0,-21 22 15,21 0-15,-21 0 0,0 0 0,0 42 47,0 0-47,0 21 0,0-20 16,0-1-16,0 0 0,0 21 0,0-21 16,0 1-16,21-1 0,0 0 0,1 0 15,-22 0-15,21 0 0,0 1 16,0-22-16,21 21 0,-20-21 0,-1 0 15,21 0-15,0 0 0,-20 0 0,20 0 16,0 0-16,1 0 0,-1-21 16,0 21-16,1-22 0,-1 22 0,0-21 15,-21 0-15,22 0 0,-22 0 0,21 0 16,-21-1-16,-21 1 0,22 0 16,-22-21-16,0 21 0,0-1 15,0 1-15,0 0 0,0 0 0,0 0 16,0 0-16,-22 21 0,1 0 15,0 0 1,0 0-16,0 21 0,0-21 0,-1 21 16,22 0-16,-21 0 0,0 0 0,0 1 15,0-1-15,21 21 0,-21-21 0,21 0 16,-22 1-16,22-1 0,0 0 16,0 0-16,0 0 0,0 0 15,22-21-15,-1 0 0,0 0 16,0 0-16,21-21 15,-20 21-15,-1-21 0,0 0 16,0 0-16,0-22 0,0 22 0,1 0 16,-22-21-16,21-1 0,0 22 0,-21-21 15,0 0-15,21-1 0,0 1 16,-21-22-16,0 22 0,0 0 0,21-1 16,1 1-16,-22 0 0,0 21 0,0-1 15,0 1-15,0 42 16,0 1-16,0-1 15,0 0-15,-22 21 0,1-21 0,21 22 16,0-1-16,-21 0 0,0 22 16,21-22-16,-21 1 0,21-1 0,0 0 15,0 1-15,0-1 0,0-21 16,0 21-16,0-20 0,21 20 0,0-21 16,0 0-16,-21 0 0,21-21 15,1 22-15,-1-22 0,21 0 0,-21 0 16,0 0-16,22 0 0,-22 0 0,21-22 15,-21 1-15,22 0 0,-22 0 0,0 0 16,0 0-16,22-1 0,-22-20 16,0 21-16,0-21 0,0 20 0,0 1 15,-21 0-15,0 0 0,22 21 0,-22 21 47,0 0-47,-22 0 16,22 1-16,0-1 0,0 0 0,0 0 15,0 0-15,0 0 0,0 1 16,0-1-16,0 0 0,0 0 16,22-21-1,-1 0-15,0 0 0,0-21 0,0 21 16,0-21-16,1 0 0,20-1 16,-21 1-16,0 0 0,0 0 0,22 0 15,-22 0-15,-21-1 0,21 1 0,-21 0 16,21 0-16,-21 42 31,0 0-15,0 0-16,0 1 0,0-1 15,0 0-15,0 0 0,0 0 16,0 0-16,0 1 0,21-1 16,1-21-16,-1 21 15,21-21-15,-21 0 0,0 0 16,1 0-16,20 0 0,-21 0 0,21 0 15,-20-21-15,-1 21 0,0-21 0,0-1 16,0 1-16,-21 0 0,0 0 16,21 0-16,-21 0 0,0-22 0,0 22 15,0 0-15,0-21 0,0 20 16,-21 1-16,21 0 0,-21 21 16,0 0-16,-21 0 0,20 0 0,1 0 15,-21 0-15,21 0 0,-22 21 16,22 0-16,-21-21 0,21 22 0,0-1 15,-1-21-15,1 21 0,0-21 0,21 21 16,-21-21-16,21 21 0,21-21 47,0 0-47,0 0 0</inkml:trace>
  <inkml:trace contextRef="#ctx0" brushRef="#br0" timeOffset="186544.56">19198 15367 0,'0'0'16,"-21"0"-16,-43 0 15,43 0-15,0 0 0,0 0 16,21 21-16,-21-21 0,0 21 16,-1-21-1,1 0 1,0 0-16,0 0 15</inkml:trace>
  <inkml:trace contextRef="#ctx0" brushRef="#br0" timeOffset="187307.71">12933 15515 0,'0'0'0,"-21"0"16,21 21 15,0 1-16,0-1-15,0 0 0,0 0 0,21 21 16,0-20-16,0 20 0,0-21 16,22 21-16,-22-20 0,21 20 0,-21-21 15,22 21-15,-1-20 0,-21-1 16,21 0-16,-20 0 0,-1 21 0,0-42 16,-21 22-16,0-1 0,0 0 0,0 0 15,0 0-15,0 0 16,-21-21-16,0 22 0,-1-22 0,-20 21 15,0-21-15,-1 0 0,1 21 0</inkml:trace>
  <inkml:trace contextRef="#ctx0" brushRef="#br0" timeOffset="188209.19">8911 16574 0,'0'0'0,"-42"-22"0,21 1 0,-22 0 16,22 0-16,0 21 0,0-21 0,0 21 16,-1 0-16,1-21 0,0 21 15,63 0 1,-20 21 0,20 0-16,21 0 0,1 0 0,21 0 15,-1 22-15,1-1 0,21 0 16,-22-20-16,22 20 0,21 0 0,-21 1 15,21-1-15,21 0 0,-21 1 0,0-1 16,0-21-16,0 21 0,0-20 16,0-1-16,0 0 0,-21 0 15,0 0-15,0 0 0,-22 1 0,1-22 0,0 21 16,-22-21-16,1 0 0,-1 0 16,-20 0-16,-22 21 0,21-21 15,-21 0-15,-21-21 16,0 0-1,-21-1-15,0 22 0,0-21 0,0 0 16,-1 0-16,-20 0 0,21 0 0,-21-1 16,20 1-16,-20 0 0,21 0 15,-21 0-15,20 0 0,-20 21 0,21-22 16,0 1-16,0 0 16,42 21 15,21 0-31,-21 0 0,22 0 15,-1 0-15,0 0 0,1 21 16,-1-21-16,0 21 0,1 1 0,-22-22 16,21 21-16,-21 0 0,0-21 15,-21 21-15,0 0 0,0 0 0,0 1 16,-21-1-16,-21 0 0,21 0 16,-22 0-16,22 0 0,-21-21 15,0 22-15,-1-1 0,22-21 0,-21 21 16,-1-21-16,22 21 0,0-21 0,0 0 15,0 0-15,0 21 0,-1-21 16,44-21 0</inkml:trace>
  <inkml:trace contextRef="#ctx0" brushRef="#br0" timeOffset="193131.83">14732 17103 0,'21'0'0,"0"0"15,0-21-15,-21-1 16,22 1-16,-22 0 0,0 0 16,0 0-16,0 0 0,0-1 15,0 1-15,0 0 0,-22 0 0,22 0 16,-21 0-16,0-1 0,0 22 16,0 0-16,0 0 0,-22 0 15,22 0-15,0 0 0,-21 22 0,20-1 16,-20 0-16,21 21 0,0-21 15,0 22-15,-1-1 0,1 0 0,0 1 16,21-22-16,-21 21 0,21-21 0,0 22 16,0-22-16,0 0 0,0 0 15,21 0-15,0 1 0,0-22 0,1 0 16,-1 0-16,0 0 0,0 0 16,21 0-16,-20 0 0,20 0 0,-21-22 15,21 1-15,-20 0 0,20 0 0,-21-21 16,21 20-16,1-20 15,-22 0-15,21-1 0,1-20 0,-22-1 16,0 22-16,0-21 0,0-1 0,0 1 16,-21 20-16,22-20 0,-22 20 15,0-20-15,0 21 0,0 20 0,0-20 16,-22 21-16,1 0 0,0 0 16,0 21-16,0 0 0,21 21 15,-21 0-15,21 0 0,-22 21 0,22 1 16,-21-1-16,21 22 0,0-1 15,0 1-15,0-1 0,0 1 0,0-1 16,0 1-16,0-22 0,0 21 0,0-20 16,21-1-16,1-21 15,-1 22-15,0-22 0,21 0 0,-21 0 16,22-21-16,-1 0 0,0 21 16,-20-21-16,20 0 0,0 0 0,1-21 15,-1 21-15,0-21 0,1 0 0,-1 0 16,0-1-16,-21 1 0,22 0 15,-22 0-15,0 0 0,0-22 0,-21 22 16,0 0-16,0 0 0,0 0 0,0 0 16,-21 42 15,21 0-31,-21 0 16,21 0-16,-21 22 0,21-22 0,0 0 15,0 21-15,0-21 0,0 1 0,0-1 16,0 0-16,21 0 0,0-21 15,0 21-15,0-21 0,1 0 0,-1 0 16,21 0-16,-21 0 0,22 0 0,-22 0 16,21-21-16,-21 0 0,0 21 15,1-21-15,-1 0 0,0-1 0,0-20 16,-21 21-16,0 0 0,0-22 16,0 1-16,0 0 0,-21-1 0,0 1 15,0 0-15,-1-1 0,1 1 0,0 21 16,0 0-16,0 0 15,0-1-15,-1 22 0,1 22 16,0-1-16,21 21 0,0 0 0,0-20 16,0 20-16,0 0 0,0 1 15,0-1-15,0-21 0,0 21 0,0-20 16,21-1-16,0 0 0,1 0 16,-1 0-16,0 0 0,0-21 0,21 0 15,-20 0-15,20 0 0,0 0 0,1 0 16,-1-21-16,0 0 0,1 21 15,-1-21-15,0 0 0,-21 0 0,22-1 16,-1-20-16,-21 21 0,22 0 16,-22-22-16,0 22 0,0 0 15,0 0-15,0 0 0,-21 0 0,22 21 16,-1 0-16,-21 21 31,0 0-31,0 0 31,0-42 16,-21 0-31,21 0-16,-22 21 0,1 0 0,0-22 16,0 22-1,0 0-15,0 0 0,-1 22 16,22-1-16,0 0 0,-21 0 0,0 0 15,21 22-15,0-22 0,0 21 16,0-21-16,0 22 0,0-22 0,0 21 16,0-21-16,0 0 0,0 1 15,21-1-15,0 0 0,22-21 0,-22 0 16,0 21-16,21-21 0,-20 0 0,20 0 16,-21 0-16,21 0 0,1-21 15,-1 21-15,-21-21 0,22 0 0,-22-1 16,21 1-16,0 0 0,-20 0 0,-1 0 15,0-22-15,0 22 16,0-21-16,0 21 0,-21-22 0,0 22 16,0 0-16,0 0 0,0 0 0,0 42 31,-21 0-31,0 0 16,21 0-16,-21 1 0,21-1 0,0 21 15,-21-21-15,21 0 0,0 22 16,0-22-16,0 0 0,0 0 0,0 0 15,0 1-15,21-1 16,0-21-16,0 0 0,0 0 0,1 0 16,-1 0-16,0 0 0,0 0 15,0 0-15,22 0 0,-22-21 16,21-1-16,-21 22 0,0-21 0,1 0 16,-1 0-16,0 0 0,0 0 0,-21-22 15,0 22-15,21 0 0,-21-21 16,0 20-16,0 1 0,0 0 0,0 0 15,0 42 17,0 0-32,0 0 0,0 1 15,0 20-15,0-21 0,0 0 16,0 0-16,0 1 0,0-1 0,0 0 16,21 0-16,1 0 0,-1-21 15,0 0-15,0 0 0,21 0 16,-20 0-16,20 0 0,-21 0 15,21 0-15,-20 0 0,20-21 0,-21 0 16,0 21-16,0-21 0,1 0 0,-1-1 16,0 1-16,-21 0 0,0-21 15,21 21-15,-21-22 0,0 22 0,21 0 16,-21 0-16,0 0 0,0-1 16,0 44-1,-21-1-15,0 0 0,0 0 0,21 0 16,0 0-16,-21 1 0,-1-1 15,22 0-15,-21 0 0,21 0 16,0 0-16,0 1 0,0-1 0,0 0 16,0 0-1,21-21 17,1-21-32,-22 0 0,0 0 15,21-1-15,0 1 0,-21 0 16,21 0-16,-21 0 0,0 0 0,21-22 15,0 22-15,-21 0 0,22 0 16,-1 21-16,0 0 0,0 0 16,0 21-1,-21 0-15,0 0 16,21 0-16,-21 1 0,22-1 0,-22 0 16,21 0-16,-21 0 0,0 0 0,0 1 15,21-22-15,0 21 0,0-21 16,0 21-16,1-21 15,-1 0-15,0 0 0,0 0 16,0-21-16,0 0 16,1-1-16,-1 1 0,-21 0 0,21 0 15,0 0-15,0 0 0,-21-1 0,21-20 16,1 21-16,-1-21 0,0 20 16,-21-20-16,21 21 0,-21 0 15,21 21-15,-21-21 0,0 42 31,0 0-31,0 0 0,0 0 16,0 0-16,0 1 0,0-1 16,-21 0-16,21 0 0,0 0 0,0 0 15,0 1-15,0-1 0,0 0 0,0 0 16,21-21-16,0 21 0,1-21 16,-1 0-16,0 0 0,0 0 15,0 0-15,0 0 0,22 0 0,-22 0 16,0 0-16,0 0 0,0 0 15,22-21-15,-22 21 0,0-21 16,0 0-16,0 0 0,1-1 0,-22 1 16,0 0-16,21 0 0,-21 0 15,0 0-15,0-1 0,0 1 0,0 0 16,0 0-16,-21 21 31,-1 21-31,22 0 0,0 0 0,-21 1 16,21-1-16,-21 0 0,21 0 15,0 0-15,0 0 0,0 1 0,0-1 16,0 0-16,0 0 0,0 0 0,0 0 16,0 1-1,21-22-15,0 0 0,1 0 16,-1 0-16,0 0 0,0 0 16,0 0-16,0 0 0,-21-22 15,22 22-15,-1-21 0,-21 0 0,21 21 16,-21-21-16,21 0 0,-21 0 0,0-1 15,0 1-15,21 0 0,-21 0 16,0 42 15,0 0-31,0 0 0,0 1 16,-21-1-16,21 0 0,-21 0 16,21 0-16,0 0 0,-21-21 15,21 22-15,0-1 0,0 0 16,21-42 31,0 0-47,-21-1 0,21 1 15,0 21-15,1-21 0,-22 0 16,21 0-16,0 0 0,-21-1 0,21 1 16,-21 0-16,0 0 0,21 0 0,0 21 15,-21 21 1,0 0-1,0 0-15,0 0 16,-21 1-16,21-1 0,-21 0 0,21 0 16,0 0-16,0 0 0,-21 1 15,21-1-15,0 0 0,0 0 16,21-21-16,-21 21 16,21-21-16,0 0 0,1 0 0,-1 0 15,0 0-15,21 0 0,-21 0 0,1 0 16,20-21-16,-21 0 0,0 0 15,22 21-15,-22-43 0,0 22 0,21 0 16,-21-21-16,1-1 0,-1 1 0,0 0 16,0-1-16,21 1 0,-42 0 15,22-1-15,-1 1 0,0 0 16,0 21-16,-21-22 0,0 22 0,21 21 16,-21-21-16,0 42 15,0 0 1,-21 0-16,21 1 0,-21-1 0,0 21 15,-22 0-15,22-20 16,0 20-16,21 0 0,-21 1 0,0-22 16,0 21-16,21-21 0,-22 22 0,22-22 15,0 0-15,0 0 0,0 0 0,0 0 16,0 1-16,22-22 31,-1 0-31,0 0 0,0 0 16,0-22-16,0 22 0,1-21 15,-1 0-15,0 0 16,0 0-16,0 21 0,-21-21 16,21 21-16,-21 21 31,0 0-31,0 0 0,-21 0 16,0-21-16,21 21 0,-21-21 15,21 22-15,-21-22 0,0 21 16,-1 0-16,22 0 15,-21-21 1,0 0 15,0-21-15,0 21-16,21-21 0,-21 21 16,-1-21-16,22-1 0</inkml:trace>
  <inkml:trace contextRef="#ctx0" brushRef="#br0" timeOffset="193396.32">19452 16658 0,'0'0'0,"-21"-21"0,0 0 15,0 21-15,21-21 0,-22 21 16,22-21-16,22 21 16,-1 0-1,21 0-15,-21-22 0,22 22 16,-1 0-16,21 0 0,-20 0 0,-1 0 15,0 0-15,1 0 0,-1 0 0,0 0 16,-20 0-16,-1 0 0,21 0 16,-21 0-16,0-21 0,1 21 15,-1 0-15,-21-21 0,0 0 16,-21 21 0,-1 0-1,-20 0-15,0 0 0</inkml:trace>
  <inkml:trace contextRef="#ctx0" brushRef="#br0" timeOffset="194924.84">8361 17399 0,'0'0'0,"-21"0"0,-1-21 16,1 21-1,0 0-15,21-21 16,-21 21-16,0 0 16,42 0 30,21 0-46,-21 0 16,1 21-16,20-21 0,0 21 16,1-21-16,20 21 0,1-21 15,-1 21-15,22 1 0,-1-1 0,1 0 0,0 0 16,21-21-16,-22 21 0,1 0 16,21 1-16,-22-1 0,22-21 15,-21 21-15,21 0 0,0 0 0,21-21 16,-22 21-16,1 1 0,0-1 15,0-21-15,0 21 0,0 0 0,-1 0 16,1-21-16,0 21 0,-21 1 0,-1-22 16,1 21-16,0 0 0,-1-21 15,-20 21-15,-1-21 0,1 0 0,-22 0 16,22 0-16,-22 21 0,-21-21 16,22 0-16,-22 0 0,0 0 0,21 0 15,-21 0-15,1 0 0,-22-21 16,0 0-1,0 0-15,0 0 16,0-1-16,0 1 16,-22 0-1,1 21-15,0-21 16,21 42 62,21-21-78,0 0 0,1 21 0,-1-21 16,0 0-16,0 0 0,21 21 0,-20-21 15,20 0-15,-21 0 16,21 0-16,-20 0 0,20 22 0,-21-22 16,0 0-16,0 0 0,1 0 0,-1 21 15,0-21-15,0 0 16,-21 21-16,0 0 0,0 0 15,-21-21-15,0 21 0,-22 1 0,22-1 16,-21 0-16,0 0 0,-1 0 16,1 0-16,-22 1 0,22-1 15,0 0-15,-1 0 0,1 0 0,0 0 0,21 1 16,-22-1-16,22-21 16,0 21-16,0 0 0,0-21 0,21 21 15,0-42 1,0 0-1</inkml:trace>
  <inkml:trace contextRef="#ctx0" brushRef="#br0" timeOffset="197919.92">14541 17738 0,'43'-43'15,"-22"43"-15,-21-21 0,21 0 0,-21 0 0,21 0 16,-21 0-16,0-1 0,0 1 0,0 0 16,0 0-16,0 0 15,0 0-15,0-1 0,0 1 16,0 42 0,0 1-16,0 20 0,0 0 15,0 22-15,-21-22 0,21 22 0,-21 20 16,21-20-16,-21-1 0,21 1 15,0-1-15,-21-20 0,-1 20 0,1 1 16,0-22-16,21 21 0,-21-20 16,0-1-16,0-21 0,-1 22 0,1-22 15,0 0-15,0 0 0,0 0 0,0-21 16,-1 0-16,1 0 16,0 0-16,0-21 0,0 0 0,0 0 15,21 0-15,-22-1 0,1-20 0,21 0 16,-21-1-16,21 1 0,0 0 15,0-22-15,0 22 0,-21 0 16,21-1-16,0 1 0,0 0 16,0 20-16,0 1 0,21 0 0,0 21 15,0 0-15,1 21 0,-1 0 16,0 1-16,0 20 0,21 0 16,-20-21-16,-1 22 0,0-1 0,0 0 15,0 1-15,0-1 0,1 0 16,-1 1-16,0-22 0,-21 21 0,21-21 15,0 1-15,0-1 0,1 0 0,-1 0 16,0-21-16,0 0 16,0 0-16,0 0 0,22 0 0,-22 0 15,0-21-15,21 0 0,-20 0 16,20-1-16,-21 1 0,0-21 0,0 21 16,1-22-16,-1 22 0,0-21 0,-21 21 15,0-22-15,0 22 0,0 0 16,0 0-16,0 0 0,0 42 31,0 0-31,0 0 0,-21 0 16,0 22-16,21-22 0,0 21 15,0-21-15,-22 22 0,22-22 0,0 21 16,0-21-16,0 1 0,0-1 16,0 0-16,0 0 0,22-21 15,-1 0-15,0 0 0,0 0 0,0 0 16,22 0-16,-22 0 0,21 0 0,-21 0 15,22-21-15,-22 0 0,21 0 16,-21-1-16,0-20 0,1 21 0,-22-21 16,0 20-16,0-20 0,0 0 15,0-1-15,0 22 0,-22-21 0,1 21 16,-21-22-16,21 22 0,0 21 0,-1-21 16,-20 21-16,21 0 0,0 0 15,-22 0-15,22 21 0,0 0 0,0 1 16,0-1-16,0 0 0,-1 0 15,22 21-15,-21-20 0,21-1 16,0 21-16,0-21 0,0 0 0,0 1 16,21-1-16,1-21 0,-1 21 15,0-21-15,0 0 0,21 0 0,1 0 16,-1 0-16,0 0 0,1 0 16,-1 0-16,0 0 0,22 0 0,-22-21 15,1 0-15,20-1 0,-21 22 0,1-21 16,-1 0-16,0 0 0,-20 0 15,20 0-15,-21-1 0,0 1 0,0-21 16,1 21-16,-1 0 0,-21-1 16,0 1-16,0 0 0,0 0 15,-21 21 1,-1 0 0,1 21-16,0 0 0,0 0 0,0 1 15,21 20-15,-21-21 0,-1 21 16,1 1-16,21-22 0,0 21 0,0 1 15,0-22-15,0 21 0,0-21 0,0 0 16,0 1-16,21-1 0,1 0 16,-1 0-16,0-21 0,0 0 0,21 0 15,-20 0-15,20 0 0,0 0 16,1 0-16,-1 0 0,0-21 16,1 21-16,-1-21 0,0 0 15,1-1-15,-1 1 0,-21 0 0,21 0 16,-20 0-16,-1-22 0,-21 22 0,0 0 15,0-21-15,0 21 0,0-1 16,0 1-16,0 0 0,0 0 0,-21 21 16,-1 0-16,1 0 0,0 21 15,0 0-15,0 0 16,0 1-16,-1-1 0,1 0 0,21 0 16,0 0-16,-21 0 0,21 22 15,0-22-15,0 0 0,0 0 16,21-21-1,0 0 1,1 0-16,-1 0 0,0 0 0,0-21 16,0 0-16,-21 0 0,21 0 15,1-1-15,-1 1 0,-21 0 0,0 0 16,21 0-16,-21 0 0,21-1 0,-21 1 16,0 42 15,0 1-31,0-1 15,0 21-15,0-21 0,0 0 0,0 22 16,0-22-16,0 0 0,0 21 16,0-20-16,0-1 0,21 0 15,0 0-15,1-21 0,-1 0 16,0 0-16,0 0 0,0 0 16,22 0-16,-22-21 0,21 21 0,-21-21 15,22 0-15,-22-1 0,0 1 0,0-21 16,21 21-16,-20-22 0,-1 1 15,-21 0-15,21-1 0,-21 1 0,21 0 16,-21-1-16,0 1 0,0-21 16,0 20-16,0-20 0,0 20 0,0 1 15,0 0-15,0-1 0,0 22 0,0-21 16,0 63 0,0 21-1,0-20-15,0 20 0,0 21 0,-21-20 16,0 20-16,0-20 0,-1 20 15,22-21-15,0 1 0,-21 20 0,21-20 16,0-1-16,0 0 0,0-21 16,0 22-16,0-22 0,21 0 0,1 0 15,-1 0-15,0-21 0,0 0 16,0 0-16,22 0 0,-22 0 0,0 0 16,21-21-16,-21 0 0,1 0 0,20 0 15,-21 0-15,0-22 16,22 22-16,-22-21 0,0 21 0,0-22 15,0 22-15,0 0 0,-21 0 0,0 42 32,0 0-17,-21 0-15,21 22 16,0-22-16,0 0 0,0 0 0,0 0 16,0 0-16,0 1 0,0-1 0,0 0 15,0 0-15,21-21 0,1 21 16,-1-21-16,0 0 0,0 0 0,21 0 15,-20 0-15,20 0 0,0 0 0,-21-21 16,22 0-16,-22 21 16,0-21-16,21 0 0,-20-1 0,-1 1 15,-21 0-15,21 0 0,0 0 0,-21 0 16,0-1-16,0 44 47,-21-1-47,21 0 0,0 0 15,-21 0-15,21 0 0,0 1 16,0-1-16,0 0 16,21-21-16,0 0 15,0 0-15,0 0 0,1 0 16,-1 0-16,0 0 0,0 0 16,0-21-16,-21 0 15,0-1-15,0 1 16,0 0-16,0 0 0,0 0 15,0 0-15,0-1 0,0 1 16,0 0-16,-21 0 0,0 21 0,0-21 16,21 0 15,21 21-15,0 0-16,0 0 0,0 0 15,1-22-15,-1 22 0,0 0 0,0 0 16,0 0-16,0 0 15,1 0-15,-1 0 0,0 0 16,0 0-16,-21 22 0,21-1 16,-21 0-16,21-21 0,-21 21 15,0 0-15,0 0 0,0 1 0,0-1 16,0 0-16,0 0 0,0 0 16,0 0-16,0 1 0,-21-1 15,0-21 1,21-21 15,0-1-15,0 1-16,0 0 15,0 0-15,21 0 0,0 0 16,1-1-16,-22-20 0,21 21 0,0 0 16,0-22-16,21 22 0,-20 0 15,-1 0-15,0 21 0,0 0 0,0 0 16,0 0-16,22 0 0,-43 21 0,21 0 15,-21 0-15,0 1 0,0-1 16,0 21-16,0-21 0,0 0 0,-21 64 16,0-64-1,-1 0-15,22 1 0,-21-1 16,0-21-16,0 21 0,0 0 0,0-21 16,-1 0-16,1 0 15,21-21 1,0 0-16,0 0 0,0-1 15</inkml:trace>
  <inkml:trace contextRef="#ctx0" brushRef="#br0" timeOffset="198144.8">18373 17801 0,'0'0'0,"-22"0"0,1 0 16,0 0-1,0 0-15,0 0 63,0 0-47,-1 0-16,1 0 0,0 0 15</inkml:trace>
  <inkml:trace contextRef="#ctx0" brushRef="#br0" timeOffset="198351.68">17357 17992 0,'0'0'0,"-43"21"0,-20 21 16,42-21-16,-1-21 16,1 22-16,21-1 0,0 0 15,21-21 1,1 0-16,20 0 0,-21 0 15,0 0-15,0-21 0,22 21 0,-22-21 16,0-1-16,0 22 16,0-21-16,-21-21 0,0 21 0,0 0 0,0-22 15,0 1-15,0 0 0</inkml:trace>
  <inkml:trace contextRef="#ctx0" brushRef="#br0" timeOffset="199607.69">9440 11557 0,'0'21'0,"0"-42"0,0 21 31,21-21-15,-21 0-16,22 0 0,-1-1 16,0 1-16,21-21 0,-21 0 15,22-1-15,-1 1 0,0-22 0,22 22 16,-1-21-16,1-1 0,-1 1 0,1-22 15,21 21-15,-22-20 0,22-22 0,-22 21 16,22 1-16,0-22 0,20 21 16,1-21-16,0 22 0,0-22 0,21 0 15,-21 0-15,21 21 0,0-20 16,0 20-16,21-21 0,-21 21 0,0 22 16,0-22-16,-21 22 0,0-1 15,-1 1-15,-20 20 0,0 1 0,-22 0 16,1 21-16,-22-22 0,0 22 0,-20 0 15,-22 0-15,0 0 0,0-1 16,-22 22-16,1 0 0,-21 0 0,21 0 16,0 0-16,-22 0 0,1 0 15,21 22-15,-22-22 0,22 21 0,-21 0 16,21 0-16,-22 0 0,1 0 16,21 1-16,0-1 0,0 0 0,-1-21 0,1 21 15,42-21 16,1 0-31,20-21 0,-21 21 0,21-21 16,-20 0-16,20-1 0,-21 1 0,21 0 16,1 0-16,-22 0 0,0 21 15,0-21-15,0-1 0,1 22 0,-1 0 16,-21 22 0,0-1-16,0 0 15,-21 21-15,-1-21 0,22 22 16,-21-22-16,0 21 0,0-21 15,21 22-15,0-22 0,-21 0 0,21 21 16,-21-20-16,21-1 0,0 0 16,0 0-16,21-42 31</inkml:trace>
  <inkml:trace contextRef="#ctx0" brushRef="#br0" timeOffset="200871.7">14393 8276 0,'0'0'16,"0"-21"-16,0 0 0,0 0 0,21 0 16,-21-22-16,22 22 0,-22-21 0,0 21 15,0-22-15,0 22 0,0 0 0,0 0 16,0 0-16,-22 21 0,1 0 16,0 0-16,0 21 0,0 0 15,-22 0-15,22 21 0,-21 1 0,0-1 16,20 22-16,1-22 0,-21 0 0,42 22 15,-21-22-15,0 22 0,21-22 16,0 0-16,0 1 0,0-1 0,0 0 16,0-21-16,21 22 0,0-22 15,-21 0-15,42 0 0,-21-21 0,1 21 16,20-21-16,0 0 0,-21 0 0,22 0 16,-1-21-16,0 21 0,1-21 0,20 0 15,-20 0-15,-1 0 0,0-22 0,22 22 16,-22-21-16,0 21 0,1-22 15,-1 22-15,0 0 0,-20-21 0,-1 20 16,0 1-16,0 0 0,-21 0 16,-21 21-1,0 0-15,0 21 16,-1 0-16,1 0 0,0 1 16,0-1-16,0 0 0,0 21 0,-1-21 15,1 1-15,21-1 0,0 0 0,0 0 16,0 0-16,0 0 0,0 1 0,0-1 15,21-21 1,1 0-16,-1 0 0,21 0 16,-21 0-16,22-21 0,-22-1 0,21 22 15,0-21-15,-20 0 0,-1 0 16,21 0-16,-21 0 0,-21-1 0,0 1 0,0 0 16,0 0-16,0 0 0,0 0 0,0-1 15,0 1-15,-21 0 0,0 21 16,0-21-16,0 21 0,-1 0 15,1 0-15,0 0 16,42 0 15,0-21-31,22 21 0,-22 0 0,21 0 16,-21-21-16,22 21 0,-1 0 16,0 0-16,1 0 0,-1 0 0,0 0 15,1 0-15,-1 0 0,-21 0 0,22 21 16,-22 0-16,0 0 0,-21 0 0,0 0 15,0 1-15,0-1 0,0 0 16,0 0-16,0 0 0,0 0 16,-21 1-16,21-1 0,-21 0 0,-1-21 15,22 21-15,-21-21 16,21 21-16,0-42 31,21 0-31,1 21 0,-1-21 0,0 0 16,0-1-16,0 1 0,0 0 15,1-21-15,-1 21 0,0-1 16,0-20-16,0 21 0,0-21 0,22 20 0,-22 1 16,0 0-16,0 0 0,0 21 15,1 21-15,-22 0 16,0 0-16,0 1 0,0-1 16,0 0-16,0 0 0,0 21 0,0-20 15,0-1-15,0 0 0,0 0 0,0 0 16,-22 0-16,22 1 0,-21-1 0,21 0 15,0 0-15,0 0 16,21-21 15,1-21-31,-1 0 16,0 21-16,21-21 0,1 0 16</inkml:trace>
  <inkml:trace contextRef="#ctx0" brushRef="#br0" timeOffset="201143.54">16700 7980 0,'0'-21'0,"0"42"0,0-63 16,-21 42-16,0 0 15,0 0-15,21 21 16,-21 0-16,21 0 0,-21 0 16,-1 0-16,22 22 0,0-22 0,-21 21 15,21 1-15,-21-1 0,0 0 0,21 1 16,-21-1-16,21-21 0,-21 21 15,21 1-15,-22-22 0,22 21 16,0-21-16,0 1 0,0-1 0,0 0 16,0 0-16,0 0 0,22-21 15,-1 0-15,0 0 16,0 0-16,0 0 0,-21-21 16,0 0-16,21 0 0,-21 0 15</inkml:trace>
  <inkml:trace contextRef="#ctx0" brushRef="#br0" timeOffset="201307.45">16446 8382 0,'-21'0'16,"42"0"-16,-63-21 0,21 21 0,0 0 15,42-21 17,0 21-32,0 0 15,22 0-15,-22 0 0,21-21 0,-21 21 16,22 0-16,-1-22 0,-21 22 0,21-21 15,-20 21-15,20 0 0,0 0 0</inkml:trace>
  <inkml:trace contextRef="#ctx0" brushRef="#br0" timeOffset="201832.17">17187 8467 0,'0'0'0,"-21"0"0,42 0 47,0 0-47,1-21 0,-1-1 0,0 22 15,-21-21-15,21 0 0,-21 0 0,0 0 16,21 0-16,-21-1 0,0 1 0,0 0 16,0 0-16,0 0 0,-21 0 15,0-1-15,0 1 0,0 21 0,-1 0 16,1 0-16,-21 0 0,21 0 0,-22 21 15,22 1-15,0-1 0,-21 0 16,21 0-16,-1 0 0,1 22 0,0-22 16,21 0-16,-21 21 0,21-21 15,-21 1-15,21 20 0,0-21 0,0 0 16,0 0-16,21 1 0,0-22 16,0 0-16,0 0 0,1 0 0,-1 0 15,0 0-15,0 0 0,21-22 0,-20 22 16,-1-21-16,0 0 0,0 21 0,0-21 15,0 0-15,1 0 0,-1-1 16,0 1-16,-21 0 0,0 0 0,21 0 16,-21 0-16,21-1 0,-21 1 15,0 42 1,0 1 0,0-1-16,0 0 0,-21 0 15,21 0-15,-21 0 0,21 1 16,0-1-16,0 0 0,0 0 15,0 0 1,21-21-16,0 0 0,0 0 0,1 0 16</inkml:trace>
  <inkml:trace contextRef="#ctx0" brushRef="#br0" timeOffset="202112.54">17695 8255 0,'0'0'0,"21"-42"0,1-1 15,-22 22-15,0 0 16,-22 21 15,22 21-31,-21 0 16,0 1-16,21-1 0,-21 0 0,0 0 16,21 21-16,-21-20 0,-1-1 0,22 21 15,0-21-15,-21 0 0,21 1 0,-21-1 16,21 0-16,0 0 0,0 0 15,0 0-15,21-21 16,0 0-16,1 0 0,-1 0 0,0 0 16,0 0-16,0 0 0,22 0 0,-22 0 15,0-21-15,0 0 0,0 21 0,0-21 16,1 0-16</inkml:trace>
  <inkml:trace contextRef="#ctx0" brushRef="#br0" timeOffset="202400.2">18182 7874 0,'0'0'0,"0"-21"0,0 0 0,0 0 0,0-1 16,-21 22-1,0 0 1,21 22-16,-21-1 16,21 0-16,0 21 0,-22-21 15,1 22-15,21-1 0,-21 0 0,21 1 16,0-1-16,-21 0 0,0 1 0,0-1 15,21-21-15,0 22 0,0-1 0,-22-21 16,22 0-16,0 22 0,-21-22 0,21 0 16,0 0-16,0 0 0,0 0 15,21-21 17,1 0-32,-1 0 15,0 0-15,0-21 0,0 21 0</inkml:trace>
  <inkml:trace contextRef="#ctx0" brushRef="#br0" timeOffset="202857.44">18436 8340 0,'0'0'0,"0"-21"0,21 21 16,-21-22-16,21 22 15,-21-21-15,22 21 0,-22-21 0,21 0 16,0 21-1,-21-21 1,-21 42 0,0-21-1,-1 21-15,1-21 0,0 21 0,0 0 16,21 1-16,-21-22 0,21 21 0,-21 0 16,21 0-16,0 0 15,0 0 1,21 1-16,0-22 15,0 0-15,0 0 0,0 21 16,1-21-16,-1 0 0,0 21 16,0-21-1,-21 21-15,0 0 16,0 0-16,-21-21 0,0 22 16,0-22-16,-1 0 0,1 21 0,0-21 15,0 0-15,0 0 0,-22 0 0,22 21 16,0-21-16,0 0 0,0 0 15,21-21 17,0 0-32,0-1 15,0 1-15,21 0 16</inkml:trace>
  <inkml:trace contextRef="#ctx0" brushRef="#br0" timeOffset="203092.31">18161 8022 0,'0'0'0,"-21"0"0,0 0 0,-1 0 0,22-21 32,22 21-32,20-21 0,0 21 15,1-21-15,-1 0 0,0 21 0,22-22 16,-22 22-16,22 0 0,-22-21 0,0 21 15,-21 0-15,22 0 0,-22 0 16,0-21-16,-21 0 16</inkml:trace>
  <inkml:trace contextRef="#ctx0" brushRef="#br1" timeOffset="142582.86">18182 3281 0,'0'-21'0,"0"0"16,0-1-1,0 1-15,0 42 78,0 1-78,21-22 16,-21 21-16,0 0 0,0 0 16,0 21-16,0-20 0,0-1 0,0 0 15,0 0-15,0 0 0,0 0 0,0 1 16,0-1-16,0 0 0,0 0 16,21 0-16,-21 0 0,0 1 15,22-1-15,-22 0 16,0 0-1,21-21-15,0 0 16,-21 21 0,21-21-16,0 0 15,0 0-15,1 0 0,-1 0 16,0 0-16,0 0 16,0-21-16,0 21 0,22-21 0,-22 21 15,21-21-15,1 0 0,20 21 0,-21-22 16,1 1-16,20 0 0,-20 0 0,20-21 15,1 20-15,-22 1 0,21 0 16,1 0-16,-1-21 0,-20 20 0,20 1 16,-20 21-16,-1-21 0,0 0 0,-21 0 15,1 21-15,20-21 0,-21 21 0,0 0 16,0 0-16,-21-22 0,22 22 16,-1 0-16,-21-21 15,21 21-15,-42 21 172</inkml:trace>
  <inkml:trace contextRef="#ctx0" brushRef="#br1" timeOffset="143858.8">20002 4403 0,'0'0'0,"0"-21"0,0-1 15,22 1 1,-1 21 0,-21 21-1,21 1-15,-21-1 16,21 0-16,-21 0 0,21 0 0,-21 0 16,0 1-16,0 20 0,0-21 0,0 0 15,0 22-15,0-22 0,0 0 0,0 21 16,0-21-16,0 1 0,0 20 15,0-21-15,0 0 0,0 0 16,0 1-16,21-22 16,22 0-1,-22 0-15,0 0 0,21 0 0,1-22 16,-1 1-16,0 0 0,22 0 16,-1 0-16,1-22 0,-1 22 0,1 0 15,21 0-15,-22-21 0,1 20 0,-1-20 16,1 21-16,-1 0 0,1-22 0,-1 22 15,1 0-15,-22 0 0,0 0 16,22 0-16,-43-1 0,21 1 0,-21 21 16,22-21-16,-22 0 0,0 21 15,-42 0 79,0 0-78,21 21-16,-21-21 0,-1 0 0,1 21 15,-21-21-15,21 21 0,-22 1 0</inkml:trace>
  <inkml:trace contextRef="#ctx0" brushRef="#br1" timeOffset="144722.71">20320 5376 0,'21'-21'16,"0"21"-16,0 0 31,-21 21-15,0 1-16,0-1 16,0 0-16,0 0 0,0 0 15,0 0-15,0 1 0,0-1 0,0 0 16,0 0-16,0 0 0,0 0 15,-21 1-15,21-1 16,0 0-16,0 0 16,21-21-1,1 0-15,-1 0 0,0 0 0,21 0 16,1-21-16,-1 0 0,21 0 0,-20-1 16,20 1-16,1 0 0,20 0 0,-20 0 15,21 0-15,-22-22 0,22 22 0,-1 0 16,-20 0-16,21 0 15,-1-1-15,1 1 0,-22 0 0,22 0 0,-21 0 16,-1 21-16,-21-21 0,22 21 0,-22-22 16,1 22-16,-1 0 0,-21 0 15,21 0-15,-20-21 0,-1 21 16,0 0-16,-42 0 94,0 0-94,-1 0 0,1-21 15</inkml:trace>
  <inkml:trace contextRef="#ctx0" brushRef="#br1" timeOffset="145430.34">21653 3048 0,'0'0'0,"0"-21"0,0 0 31,0 42 0,0 0-31,0 0 0,0 0 0,0 1 16,0 20-16,0-21 0,0 21 15,-21 1-15,21-1 0,-21 0 0,21-20 16,0 20-16,0-21 0,0 21 0,0-20 16,0-1-16,0 0 15,0 0-15,21-21 16,0 0-16,22 0 0,-22 0 0,0 0 15,21 0-15,1-21 0,20 21 16,-20-21-16,20-22 0,1 22 0,-1 0 16,1-21-16,-1 21 0,22-1 0,-22-20 15,22 21-15,-22 0 0,1 0 16,-1-1-16,1 22 0,-22-21 0,-21 21 16,1 0-16,-1 0 0,0 0 0,-42 0 31,0 0-16,-1 0-15,1 0 0</inkml:trace>
  <inkml:trace contextRef="#ctx0" brushRef="#br1" timeOffset="157090.24">22056 7049 0,'-22'0'0,"1"0"32,21-22-1,0 1-31,0 0 15,0 0-15,0 0 16,0 0-16,0-1 0,-21 1 16,0 0-1,0 0-15,0 0 0,-1 21 16,1 0-16,0 0 0,0 0 0,0 0 16,-22 0-16,22 0 0,-21 0 0,21 0 15,-22 21-15,22 0 0,-21 0 16,0 0-16,20 1 0,1 20 0,-21-21 15,21 21-15,0-20 0,21-1 0,0 21 16,0-21-16,0 22 0,0-22 0,0 0 16,0 0-16,0 0 0,21 0 0,0 1 15,21-1-15,-21-21 0,1 0 16,-1 0-16,21 0 0,-21 0 0,22 0 16,-22 0-16,21 0 0,-21-21 15,22-1-15,-1 1 0,-21 0 0,21 0 16,-20 0-16,20 0 0,-21-1 0,0 1 15,22-21-15,-22 21 0,0 0 16,-21-1-16,21 1 0,0 0 0,-21 0 16,21 0-16,-21 0 0,-21 42 47,21 0-32,0 0-15,-21-21 0,21 21 0,-21 0 0,21 1 16,0-1-16,0 0 0,0 0 0,0 0 15,0 0-15,0 1 0,0-1 16,0 0-16,0 0 0,21 0 0,0 0 16,0-21-16,1 22 0,-1-22 15,0 0-15,0 0 0,21 0 0,-20 0 16,20 0-16,0 0 0,1-22 0,-1 1 16,0 21-16,1-21 0,-1 0 0,-21 0 15,21 0-15,-20-1 0,-1 1 0,0 0 16,0 0-16,-21 0 0,0 0 15,0-1-15,0 1 0,0 0 16,0 0-16,0 0 0,-21 21 0,0-21 16,0 21-16,-1 0 0,-20 0 0,21 0 15,0 0-15,0 0 0,-1 0 16,-20 0-16,21 21 0,0 0 16,0-21-16,-22 21 0,22 0 0,0 0 15,0 1-15,21 20 0,-21-21 0,21 0 16,-22 0-16,22 1 0,0-1 0,0 0 15,0 0-15,0 0 0,22 0 0,-1-21 16,0 22-16,21-22 16,-21 0-16,1 0 0,-1 0 0,21 0 15,-21-22-15,22 1 0,-22 21 0,0-21 16,0 0-16,0 0 0,0 0 16,22-1-16,-22 1 0,0-21 0,0 21 15,0-22-15,-21 22 0,22-21 16,-1 0-16,0 20 0,-21-20 0,21 0 15,-21-1-15,21 22 0,-21-21 0,0 21 16,21 0-16,-21-1 0,0 1 0,0 0 16,0 42 15,0 0-31,-21 1 0,21 20 16,-21-21-16,0 21 0,0-20 0,21 20 15,-21 0-15,-1-21 0,22 22 16,0-1-16,0-21 0,0 22 15,0-1-15,0-21 0,0 21 0,0-20 16,0 20-16,0-21 0,22 0 0,-1 0 16,0 1-16,0-1 0,0-21 0,22 21 15,-22-21-15,21 0 0,-21 0 0,22 0 16,-22 0-16,21 0 0,-21 0 16,22-21-16,-1 0 0,-21 21 0,21-22 15,-20 1-15,-1 0 0,21 0 0,-21 0 16,0 0-16,-21-1 0,22 1 0,-22 0 15,21 0-15,-21 0 0,0 0 16,0-1-16,0 1 0,0 0 0,0 0 16</inkml:trace>
  <inkml:trace contextRef="#ctx0" brushRef="#br1" timeOffset="157566.95">23304 6922 0,'-63'42'32,"126"-84"-32,-147 105 0,63-42 0,-1 0 0,1 1 15,0-1-15,0 0 0,0 0 0,21 0 16,0 0-16,-21 22 0,21-22 0,0 0 15,0 0-15,0 0 0,0 1 0,0-1 16,21-21-16,0 21 0,0-21 16,0 0-16,0 0 0,1 0 15,-1 0-15,0 0 0,0 0 16,21 0-16,-20 0 0,-1-21 0,0 0 16,0-1-16,0 1 0,0 0 0,1 0 15,-1 0-15,0-22 0,0 22 0,0 0 16,0-21-16,1-1 0,-1 22 15,0-21-15,0 0 0,0 20 0,0-20 16,1 0-16,-22 21 0,0-22 0,21 22 16,-21 0-16,0 0 0,0 0 0,0-1 15,0 1-15,0 0 0,0 0 0,-21 21 32,-1 0-32,22 21 0,-21-21 0,0 42 15,21-20-15,-21-1 0,0 21 16,21 0-16,-21 1 0,21-22 0,-22 21 15,22 1-15,-21-1 0,21 0 16,0 1-16,0-1 0,-21-21 0,21 21 16,0-20-16,0 20 0,0-21 0,0 0 15,0 0-15,21 1 0,-21-1 0,21-21 16,1 21-16,-1-21 0,0 0 0,0 0 16,0 0-16,0 0 0,1 0 0,-1 0 15,0 0-15,0 0 0,0 0 16,0-21-16,1 21 0,-1-21 15,0-1-15,0 1 0,0 0 0,0 21 0,22-21 16</inkml:trace>
  <inkml:trace contextRef="#ctx0" brushRef="#br1" timeOffset="158110.65">24426 6583 0,'0'0'16,"0"-42"-1,0 20-15,0 1 16,-21 21 15,0 21-15,0-21-16,0 22 0,-1 20 15,1-21-15,0 21 0,0-20 0,0 20 16,0 0-16,-1 1 0,1-1 0,0 0 16,0 1-16,0-1 0,0-21 0,21 21 15,0 1-15,-22-1 0,22 0 16,0-20-16,0 20 0,0-21 0,0 21 16,0-20-16,0-1 0,0 0 0,0 0 15,22 0-15,-1-21 0,-21 21 0,21-21 16,0 0-16,0 22 0,0-22 15,1 0-15,-1 0 16,0 0-16,-21-22 16,21 22-16,0-21 0,0 0 15,1 0-15,-1 0 0,0 0 0,0-1 16</inkml:trace>
  <inkml:trace contextRef="#ctx0" brushRef="#br1" timeOffset="158511.43">24701 6879 0,'-21'-21'0,"0"0"15,0 21-15,21-21 0,0 0 16,21-1 0,0 22-16,0 0 15,22 0-15,-22 0 0,0 0 0,0 0 16,22 0-16,-22 0 0,0 22 0,0-1 15,-21 0-15,0 0 0,0 0 0,0 0 16,0 1-16,-21-1 0,0 0 16,0 21-16,-22-21 0,1 1 0,21-1 15,-22 0-15,1 0 0,0 21 0,-1-20 16,22-1-16,-21 0 0,21-21 0,0 21 16,21 0-16,0 0 15,21-21 1,0 0-16,0 0 15,0 0-15,0 0 0,1 0 16,-1 0-16,0 0 0,0 0 0,21-21 16,-20 21-16,-1 0 0,0-21 0,0 0 15,0 21-15,0 0 0,1-21 0,-1 21 16,0-21-16,0 21 0,0 0 0,0-22 16,1 22-16</inkml:trace>
  <inkml:trace contextRef="#ctx0" brushRef="#br1" timeOffset="158770.7">25315 6858 0,'0'0'0,"0"-21"16,0 0-16,0 42 31,0 0-31,0 0 16,0 0-16,0 1 0,0-1 0,0 0 15,0 0-15,-21 0 0,21 0 0,0 1 16,-21 20-16,21-21 0,0 0 0,0 0 16,-21 1-16,21-1 0,0 0 0,-21 0 15,21 0-15,0 0 16,0 1 0</inkml:trace>
  <inkml:trace contextRef="#ctx0" brushRef="#br1" timeOffset="158955.03">25125 7112 0,'-21'-21'0,"42"21"32,0 0-17,0 0-15,0-21 0,0 21 0,1 0 16,-1 0-16,21 0 0,-21 0 0,0 0 15,22 0-15,-22-21 0,0 21 16,0 0-16,22-22 0,-22 22 0,0 0 16</inkml:trace>
  <inkml:trace contextRef="#ctx0" brushRef="#br1" timeOffset="159458.74">25675 7006 0,'0'0'0,"0"-21"15,0 0 1,21 21 0,0 0-16,1 0 15,-1 0-15,0 0 0,0 0 0,0 0 16,0 0-16,1 0 16,-22 21-16,0 0 15,0 0-15,0 1 0,-22-22 16,1 21-16,0 0 0,-21-21 0,21 21 15,-1-21-15,-20 21 0,21 0 0,0-21 16,0 0-16,-1 22 0,1-22 16,42 0 31,1 0-47,-1 0 0,0 0 0,0 0 15,0 0-15,0 0 0,1 0 0,-1 0 16,0 0-16,0 0 0,0 21 15,0 0-15,1-21 0,-22 21 16,21 0-16,-21 0 0,0 1 16,0-1-16,0 0 0,-21 0 15,-1-21-15,-20 21 0,21-21 16,0 0-16,0 21 0,-1-21 16,1 0-16,0 0 0,0 0 0,0 22 15,21-44 16,0 1-15,21 21-16,-21-21 0,21 0 0,0 0 16,-21 0-16</inkml:trace>
  <inkml:trace contextRef="#ctx0" brushRef="#br1" timeOffset="159750.57">26183 6795 0,'0'0'0,"0"-22"0,21 1 0,-21 0 16,21 21-16,1 0 16,-1 0-16,0 0 0,0 0 15,0 0-15,0 0 0,1 21 16,-1 0-16,0 1 0,0-1 0,0 0 16,0 21-16,-21 1 0,0-1 0,0 0 15,0 1-15,0-1 0,0 0 16,0 22-16,-21-22 0,21 0 0,-21 1 15,0-1-15,0 0 0,-22 1 0,22-22 16,0 21-16,-21-21 0,-1 1 0,22-1 16,-21 0-16,0 0 0,-1 0 0,1-21 15,21 21-15,-22-21 0,22 0 16,-21 0-16,21 0 0</inkml:trace>
  <inkml:trace contextRef="#ctx0" brushRef="#br1" timeOffset="159785.55">25781 7641 0</inkml:trace>
  <inkml:trace contextRef="#ctx0" brushRef="#br1" timeOffset="161266.73">22246 8361 0,'0'0'0,"0"-21"0,21-43 16,-21 43-16,0 0 0,0 0 16,0 0-16,0-22 0,0 22 15,0 0-15,-21 0 0,0 0 0,21-1 16,-21 1-16,0 21 0,-1 0 0,1 0 16,0 0-16,0 0 0,0 0 15,-22 0-15,22 21 0,-21 1 0,21 20 16,-22-21-16,1 21 0,21 1 0,0-1 15,-22 0-15,22 1 0,0-22 0,0 21 16,21 1-16,0-22 0,0 21 0,0-21 16,0 0-16,0 1 15,21-22-15,21 21 0,-20-21 0,-1 0 16,21 0-16,0 0 0,1-21 0,-1-1 16,-21 1-16,22 0 0,-1 0 15,0 0-15,-21 0 0,22-1 0,-22-20 16,0 21-16,0 0 0,0-22 0,-21 22 15,0 0-15,22 0 0,-22 0 16,0 42 0,0 0-16,0 0 15,-22 0-15,22 1 0,0-1 0,0 21 16,-21-21-16,21 0 0,0 1 16,0 20-16,0-21 0,0 0 15,21 0-15,1 1 0,-1-22 16,0 0-16,21 21 0,1-21 0,-1 0 15,0 0-15,1 0 0,-1 0 0,21 0 16,-20-21-16,-1 21 0,22-22 0,-22 1 16,-21 21-16,21-21 0,-20 0 15,-1 0-15,0 0 0,-21-1 0,21-20 16,-21 21-16,0 0 0,0 0 0,0-1 16,-21 1-16,0 0 0,0 21 0,-22 0 15,22 0-15,0 0 0,-21 0 0,20 0 16,-20 0-16,21 21 0,-21 0 15,20 1-15,1-1 0,-21 0 16,21 0-16,21 0 0,0 0 0,-21 1 16,21-1-16,0 0 0,0 0 0,0 0 15,21-21-15,0 21 0,0-21 16,21 0-16,-20 0 0,20 0 16,-21 0-16,21-21 0,-20 21 0,20-21 15,-21 0-15,21 0 0,-20 0 0,20-1 16,-21-20-16,0 21 0,0-21 0,1-1 15,-1 1-15,0 0 0,0-1 0,0 1 16,-21 0-16,0-1 0,21 22 16,-21-21-16,0 21 0,0-1 15,0 44 1,0-1-16,0 0 0,-21 21 16,0 1-16,21-1 0,0 0 0,-21 1 15,0-1-15,21 0 0,0-21 16,0 22-16,0-1 0,0-21 0,0 22 15,0-22-15,0 0 0,0 0 0,0 0 16,21 0-16,0-21 0,21 0 0,-20 22 16,-1-22-16,21 0 0,-21 0 0,22 0 15,-22 0-15,21-22 0,-21 22 0,22-21 16,-22 21-16,21-21 0,-21 0 16,0 0-16,-21 0 0,0-1 0,22 1 15,-22 0-15,0 0 0,0 0 0,0 0 16,-22 21-16,1 0 15,0 0-15,0 0 0,-21 0 16,20 0-16,1 21 0,0-21 16,0 21-16,0 0 0,0 0 0,-1 0 15,1 1-15,0-1 0,0 0 0,21 0 16,0 0-16,0 0 0,0 1 0,0-1 16,21-21-16,0 0 15,0 0-15,1 0 0,-1 0 0,21 0 16,-21 0-16,22 0 15,-22-21-15,21-1 0,-21 1 0,22 0 0,-22-21 16,21-1-16,-21 1 0,22 0 16,-22-1-16,0 1 0,21-21 0,-21 20 15,1-20-15,-1 20 0,-21 1 0,0 0 16,21-1-16,-21 22 0,0 0 16,-21 42-1,0 22-15,-1-22 16,1 21-16,0 0 0,0 1 0,0 20 15,0-20-15,-1-1 0,1 21 16,0-20-16,21-1 0,0 0 0,-21 1 16,21-22-16,0 21 0,0-21 0,0 1 15,0-1-15,0 0 0,0 0 0,21-21 16,0 0-16,0 0 16,1 0-16,-1 0 0,21 0 15</inkml:trace>
  <inkml:trace contextRef="#ctx0" brushRef="#br1" timeOffset="161531.58">24659 7959 0,'0'0'0,"21"-43"0,-21 1 0,0 21 16,0 0-16,0 0 0,-21 21 16,0 0-16,0 21 15,0 0-15,-1 0 0,1 21 0,0 1 16,0-1-16,0 22 0,0-22 15,-1 21-15,1 1 0,0-22 0,0 22 16,0-22-16,0 22 0,21-22 16,0 0-16,0-21 0,0 22 0,0-22 15,0 0-15,0 21 0,0-20 16,21-1-16,0-21 0,0 0 0,0 0 16,0 0-16,1 0 0,-1 0 0,0 0 15,0 0-15,0-21 0,0 21 0</inkml:trace>
  <inkml:trace contextRef="#ctx0" brushRef="#br1" timeOffset="161750.91">24955 8234 0,'0'-21'16,"0"42"-16,0-63 0,-21 63 16,21 0-1,-21 0-15,0 0 0,0 0 0,21 1 16,-21 20-16,-1-21 0,1 21 15,21-20-15,-21 20 0,0-21 0,21 0 16,0 22-16,0-22 0,-21 0 0,21 0 16,0 0-16,0 0 0,21-21 15,0 0 1,0 0-16,0 0 16</inkml:trace>
  <inkml:trace contextRef="#ctx0" brushRef="#br1" timeOffset="162114.68">25231 8361 0,'0'0'16,"21"-42"-16,0 20 0,-21 1 0,0 0 0,0 0 16,0 0-16,-21 21 15,0 21-15,-1 0 0,1 0 16,0 0-16,0 1 0,0-1 16,0 21-16,-1-21 0,22 22 0,-21-22 15,21 0-15,-21 21 0,21-21 0,0 1 16,0-1-16,0 0 0,0 0 15,21-21-15,0 21 0,1-21 0,-1 0 16,21 0-16,-21 0 0,0 0 0,22 0 16,-22 0-16,0 0 0,0-21 15,0 0-15,1 21 0,-1-21 0,0-22 16,0 22-16,-21 0 0,21-21 0,-21-1 16,0 22-16,0-21 0,0 0 0,0-1 15,0 22-15,0 0 0,0 0 0,0 0 16,-21 21-16,0 0 0,0 0 15,0 0-15,-1 21 16,22 0-16,0 0 0,-21 0 0,21 0 16,0 1-16,0-1 0,0 0 0,0 0 15,21 0-15,1-21 0,-1 0 16,0 0-16</inkml:trace>
  <inkml:trace contextRef="#ctx0" brushRef="#br1" timeOffset="162359.54">25971 8192 0,'0'0'0,"0"-43"0,22 22 0,-22 0 0,21 0 16,-21 0-16,0 42 15,0 0 1,-21 21-16,21-21 0,0 22 16,-22-1-16,1-21 0,0 22 15,21-1-15,0 0 0,-21-21 0,0 22 16,21-22-16,-21 0 0,21 0 0,0 0 15,0 1-15,0-1 0,0 0 0,0 0 16</inkml:trace>
  <inkml:trace contextRef="#ctx0" brushRef="#br1" timeOffset="162518.45">25717 8467 0,'0'0'0,"-21"0"0,0 0 15,21-21 1,21 21 0,0 0-16,1 0 0,-1 0 0,0 0 15,0 0-15,21 0 0,-20 0 0,20 0 16,0 0-16,1 0 0,-22-22 0,21 22 16,0 0-16,-20 0 0,20-21 0,0 21 15</inkml:trace>
  <inkml:trace contextRef="#ctx0" brushRef="#br1" timeOffset="162767.31">26479 8234 0,'0'0'15,"0"-21"-15,0 0 0,22 21 32,-22 21-17,0 0-15,0 0 0,21 0 16,-21 0-16,0 1 0,0-1 0,0 21 15,0-21-15,0 0 0,0 22 0,0-22 16,-21 0-16,21 0 0,-22 0 0,22 1 16,-21-22-16,21 21 0,0 0 0,-21 0 15,42-21 17,0 0-17</inkml:trace>
  <inkml:trace contextRef="#ctx0" brushRef="#br1" timeOffset="163154.08">26839 8382 0,'0'0'0,"0"-21"0,21 0 0,-21 0 15,0-1-15,0 1 0,22 0 16,-22 0-16,21 21 0,0-21 16,0 21-16,0 0 0,0 0 15,22 0-15,-22 0 0,0 0 16,21 0-16,1 0 0,-22 0 0,0 21 15,0 0-15,0 0 0,1 0 16,-22 1-16,0-1 0,0 0 0,0 0 16,0 0-16,-22 0 0,1 1 0,0-1 15,-21 0-15,-1 0 0,1-21 0,0 21 16,-1 0-16,1-21 0,0 22 0,-1-22 16,22 0-16,0 0 0,0 21 15,0-21-15,21 21 16,21-21-1,0 0-15,0 0 0,0 0 0,22 0 16,-22 0-16,0 0 0,21 0 16,-20 0-16,20 0 0,-21 0 15,21 0-15,1 0 0,-22-21 0,21 21 16,-21 0-16,1 0 0,-1 0 0,0-21 16,0 21-16,0 0 0,0-22 0,1 1 15,-1 0-15,0 0 0</inkml:trace>
  <inkml:trace contextRef="#ctx0" brushRef="#br1" timeOffset="163479.42">27644 7895 0,'0'0'0,"0"-21"15,21 21 16,-21 21-31,21 0 0,0-21 0,0 43 16,22-22-16,-22 0 0,0 21 0,0 1 16,21-1-16,-20 0 0,-1 1 0,0 20 15,-21-20-15,0-1 0,0 0 0,0 1 16,0-1-16,-21 0 0,0 1 16,-1-22-16,1 21 0,-21-21 15,21 22-15,-22-22 0,22 0 0,-21 0 16,21 0-16,-22 0 0,22-21 0,0 22 0,-21-22 15,21 21-15,-1-21 0,1 0 16,0 0-16,0 0 0,0 0 16,0 0-16,-1 0 15,22-21-15</inkml:trace>
  <inkml:trace contextRef="#ctx0" brushRef="#br1" timeOffset="172330.91">21442 7408 0,'-21'0'0,"21"-21"15,-22 21-15,1 0 0,0-21 16,0 21-16,0 0 16,0 0-16,-1-21 15,1 21-15,0 0 0,0 0 0,0 0 16,0 0-16,-1 0 0,1 0 0,0 0 16,0 0-16,0 0 0,0 0 15,-1 0-15,1 0 0,0 0 16,0 0-16,0 0 15,21 21 79,21-21-78,0 0-16,0 0 0,-21 21 0,21-21 15,1 0-15,-1 0 0,0 0 0,0 0 16,21 0-16,-20 21 0,20-21 16,-21 0-16,21 0 0,-20 0 15,20 0-15,0 0 0,1 0 0,-1 0 0,0 0 16,1 0-16,-1 0 16,0 0-16,1 0 0,-1 0 0,0 0 15,1 0-15,-1 0 0,0 0 0,-21 22 16,22-22-16,-1 0 0,0 0 0,1 0 15,-22 0-15,21 0 0,1 21 16,-1-21-16,0 0 0,1 0 0,20 0 16,-21 0-16,1 0 0,-1 0 0,22 0 15,-22 0-15,0 0 0,1 21 0,-1-21 16,21 0-16,-20 0 0,-1 0 16,0 0-16,1 0 0,-1 0 0,0 21 15,1-21-15,-1 0 0,0 0 0,1 0 16,-22 0-16,21 0 0,1 21 0,-1-21 15,21 0-15,-20 0 16,-1 0-16,22 21 0,-22-21 0,21 0 16,1 0-16,-22 0 0,22 0 0,-1 22 15,-20-22-15,20 0 0,-21 0 0,1 0 16,20 0-16,-20 0 0,-1 0 16,0 0-16,22 21 0,-22-21 0,0 0 15,1 0-15,20 0 0,-20 21 0,-1-21 16,21 0-16,-20 0 0,20 0 15,-20 21-15,20-21 0,-21 0 16,22 0-16,-22 0 0,22 21 0,-22-21 16,22 0-16,-22 0 0,0 0 0,22 21 15,-22-21-15,0 0 0,22 0 0,-22 0 16,1 0-16,20 22 0,-21-22 16,22 0-16,-22 0 0,1 0 0,20 0 15,-21 0-15,1 21 0,-1-21 0,0 0 16,1 0-16,-1 0 0,0 0 15,1 0-15,-22 0 0,21 0 0,-21 0 16,1 0-16,-1 0 0,0 0 0,0 0 16,0 0-16,0 0 0,1 0 0,-1 0 31,-42 0 16,-1 0-47,1 0 0,0 0 0,-21 0 15,21 0-15,-22 0 0,-20 0 16,-1 0-16,1-21 0,-1 21 0,-20-22 16</inkml:trace>
  <inkml:trace contextRef="#ctx0" brushRef="#br1" timeOffset="173022.64">21378 7535 0,'-21'0'0,"42"0"0,-63 0 16,21 0-1,42 0 16,21 0-31,-21 0 16,22 0-16,-22 0 0,21 0 0,22 0 16,-22 0-16,22 0 0,-22 0 0,21 0 15,1 0-15,-1 0 0,-20 0 16,20 0-16,-20 0 0,-1 0 0,0 0 16,1 0-16,-1 0 0,0 0 0,-21 0 15,1 0-15,-1 0 0,0 0 0,-21-21 31,-21 21-15,0 0-16,-1 0 16,1 0-16,0 0 0,0 0 0,-21 0 15,20 0-15,1 0 0,-21 0 16,21 0-16,0 0 0,-22 0 0,22 0 16,0 0-16,-21 0 0,20 0 0,-20 0 15,21 0-15</inkml:trace>
  <inkml:trace contextRef="#ctx0" brushRef="#br1" timeOffset="173334.45">21336 7641 0,'0'0'0,"21"0"31,0 0-31,0 0 0,1 0 0,-1 0 15,21 0-15,0 0 0,1 0 16,-1 0-16,0 0 0,1 0 0,-1 0 16,0 0-16,1 0 0,-1 0 0,0 0 15,1 0-15,-22 0 0,0 0 16,21 0-16,-20 0 0,-1 0 16,-42 0 15,-1 0-31,1 0 15,0 0-15,0 21 0,0-21 0,-22 22 16,22-22-16,-21 0 0,21 0 16,-22 0-16</inkml:trace>
  <inkml:trace contextRef="#ctx0" brushRef="#br1" timeOffset="173598.31">21336 7789 0,'21'0'16,"0"0"-16,0 0 0,1 0 0,-1 0 16,21 0-16,0 0 0,-20 0 0,20 0 15,0 0-15,1 0 0,-22 0 16,21 0-16,-21 0 0,22 0 0,-22 0 16,0 0-16,0 0 0,0 0 15,-42 0 32,0 0-47,0 0 0,0 22 16,-1-22-16,1 0 0,0 0 0,-21 0 15,21 21-15</inkml:trace>
  <inkml:trace contextRef="#ctx0" brushRef="#br1" timeOffset="173795.2">21230 7959 0,'21'0'0,"22"0"16,-22 0-16,0 0 0,0 0 15,21 0-15,-20 0 0,20 0 16,-21 0-16,21 0 0,-20 0 0,-1 0 16,0 0-16,0 0 0,0 0 0</inkml:trace>
  <inkml:trace contextRef="#ctx0" brushRef="#br1" timeOffset="183634.96">13631 7895 0,'0'0'0,"0"-21"0,-21 21 0,0 0 16,0 0-16,0 0 15,-1 0-15,22 21 16,0 22-16,0-22 0,0 21 0,0 22 16,0-22-16,0 21 0,-21 1 0,21-1 15,0 1-15,-21 21 0,21-22 0,0 1 16,-21-1-16,0 22 0,21-22 0,0 1 16,-21-1-16,-1-20 0,1 20 15,0-21-15,21 1 0,0-22 0,0 21 16,0-21-16,0 1 0,0-1 15,0 0-15,0-42 32,0 0-17,0-1-15,0 1 0,0 0 16,0 0-16,0 0 0,0 0 0,0-1 16,0 1-16</inkml:trace>
  <inkml:trace contextRef="#ctx0" brushRef="#br1" timeOffset="184051.08">13356 9017 0,'0'0'31,"21"0"1,0 21-32,1-21 0,-1 0 0,21 0 15,-21 0-15,0 0 16,22 0-16,-1 0 0,-21 0 16,22 0-16,-1 0 0,21 0 0,-20-21 15,20 21-15,1-21 0,-1 21 0,1 0 16,20-21-16,-20 21 0,21 0 0,-1 0 15,22-21-15,-21 21 0,21 0 0,-1 0 16,1 0-16,21 0 0,0 0 16,0 0-16,-21 0 0,21 0 0,0 0 15,0 0-15,21 0 0,-21 0 0,0 0 16,0 0-16,21 0 0,-21 0 0,-21 0 16,21 0-16,-21 0 0,21 0 0,-21 0 15,0 0-15,0 0 0,-1 0 16,1 0-16,-21 0 0,0 0 15,-22 0-15,22 0 0,-43 0 0,22 0 16,-22 0-16,0 0 0,1 0 0,-22 0 16,0 0-16,0 0 0,0 0 0,0 0 15,-21-22-15,-21 22 63,0 0-63,0 0 0,0 0 15</inkml:trace>
  <inkml:trace contextRef="#ctx0" brushRef="#br1" timeOffset="185098.73">13970 10329 0,'0'0'0,"-21"0"0,-22-21 16,22 21 0,0-21-16,0 21 0,0-21 15,0 21-15,42 0 47,0 0-47,0 0 0,0 0 16,22 0-16,-22 0 0,21 0 0,0 0 15,22 0-15,-1 0 0,1 0 0,-1 0 16,22 0-16,0 0 0,-1 21 0,22-21 16,0 0-16,21 0 0,0 0 0,21 21 15,-21-21-15,21 0 0,1 0 16,20 0-16,0 21 0,-21-21 15,22 0-15,-1 22 0,-21-1 0,0-21 16,1 21-16,-1-21 0,0 21 0,-21-21 16,0 21-16,-21-21 0,0 21 0,-22-21 15,1 0-15,0 22 0,-22-22 16,-21 0-16,22 0 0,-43 0 0,21 21 16,-20-21-16,-1 0 0,0 0 0,-21 21 62,0 0-62,0 0 16,-21-21-16,0 21 15,-1 1-15</inkml:trace>
  <inkml:trace contextRef="#ctx0" brushRef="#br1" timeOffset="185959.41">14033 11875 0,'0'0'0,"-21"0"15,0 0-15,0 0 0,0-22 0,0 22 16,42 0 31,0 0-47,21 0 0,-21 0 15,22 0-15,20 22 0,-20-22 0,20 0 16,1 0-16,-1 0 0,22 21 16,-1-21-16,1 0 0,21 0 0,0 21 15,21-21-15,0 0 0,21 0 16,0 21-16,0-21 0,0 0 0,22 21 16,20-21-16,-20 0 0,20 21 15,-21-21-15,22 0 0,21 0 0,-22 22 16,1-22-16,-1 0 0,1 0 0,-1 21 15,1-21-15,-22 21 0,0-21 16,-21 0-16,1 0 0,-1 21 0,-21-21 16,-21 0-16,21 0 0,-22 21 0,-20-21 15,0 0-15,-1 0 0,-20 0 0,-22 0 16,1 0-16,-1 0 0,-21 0 16,21 0-16,-20 0 0,-1 0 15,-42 0 32,-1 0-47,1 0 0,0 21 16,-21-21-16</inkml:trace>
  <inkml:trace contextRef="#ctx0" brushRef="#br1" timeOffset="186638.95">14965 13377 0,'0'0'16,"-21"-21"-16,-1 21 0,-20 0 0,21 0 0,0-21 16,0 21-16,-22-21 0,22 21 15,-21 0-15,21 0 0,-22 0 0,22-21 16,0 21-16,0 0 0,0 0 0,-1 0 16,44 0 15,20 0-31,0 0 0,22 0 0,20 0 15,22 21-15,21 0 0,0-21 0,21 21 16,1-21-16,-1 21 0,21 1 16,0-22-16,22 21 0,-22 0 0,1-21 15,-1 21-15,0-21 0,-21 21 0,22 0 16,-22-21-16,0 0 0,-21 22 0,0-22 16,-21 0-16,0 0 0,0 0 15,-22 0-15,1 0 0,0 0 0,-22 0 16,1 0-16,-22 0 0,0 0 0,1 0 15,-22 0-15,0 0 0,-63 0 32,20 0-32,1 0 15,-21 0-15,21 0 0,-22 0 16,22 0-16,-21 0 0,21 0 0,-22 21 16,1-21-16,21 21 0,-21 0 0</inkml:trace>
  <inkml:trace contextRef="#ctx0" brushRef="#br1" timeOffset="187223.45">14732 14901 0,'0'0'0,"-42"0"0,20 0 0,1-21 0,-21 21 15,21 0-15,0 0 0,-1 0 16,1 0-16,0 0 0,63 0 16,-20 0-1,41 0-15,-21 0 0,43 0 16,0 0-16,21 0 0,21 0 0,0 0 15,21 0-15,0 21 0,0-21 0,0 22 16,22-22-16,-1 21 0,0 0 16,-21-21-16,22 21 0,-22 0 15,21-21-15,-21 21 0,1 1 0,-1-22 16,-21 21-16,0-21 0,0 21 0,-21-21 16,-1 21-16,-20-21 0,-21 21 15,20-21-15,-41 0 0,20 0 0,-42 0 16,22 21-16,-22-21 0,-42 0 47,-1 0-47,1 0 0,0 0 0,0 0 15</inkml:trace>
  <inkml:trace contextRef="#ctx0" brushRef="#br1" timeOffset="187774.15">15071 16235 0,'0'0'16,"-22"0"-16,1 0 0,0-21 0,0 21 15,0-21-15,0 21 16,21-22-1,21 22 17,21 0-32,0 0 0,22 0 15,21 22-15,-1-22 0,22 21 0,0-21 16,0 21-16,21-21 0,-21 21 16,42 0-16,-21-21 0,0 21 0,21-21 15,-21 22-15,0-1 0,21-21 0,-21 21 16,21-21-16,-21 21 0,21 0 15,-21-21-15,0 21 0,-21-21 0,-21 0 16,21 22-16,-43-22 0,22 0 0,-43 0 16,22 21-16,-22-21 0,0 0 0,-20 0 15,-1 0-15,0 0 16,-21 21-16,-21-21 16,0 0-1,-22 0-15,22 0 0</inkml:trace>
  <inkml:trace contextRef="#ctx0" brushRef="#br1" timeOffset="188267.38">14097 17293 0,'0'0'0,"-21"0"0,0 0 0,-22 0 16,64 0 15,22 0-31,-22 0 15,42 0-15,1 21 0,-1-21 16,22 0-16,0 0 0,21 22 0,-1-22 16,1 0-16,21 0 0,21 0 15,-21 0-15,22 0 0,-22 21 0,21-21 16,-21 0-16,21 0 0,-21 21 16,0-21-16,0 0 0,-21 21 0,0-21 15,-1 0-15,-20 0 0,21 21 16,-43-21-16,22 0 0,-21 0 0,-1 0 15,1 0-15,-22 0 0,0 0 0,1 0 16,-1 0-16,-21 0 0,0 0 16,0 0-16,-42 0 31,-21 0-31,21 0 0,-22 0 16,1 0-16,0 0 0,-22 0 15</inkml:trace>
  <inkml:trace contextRef="#ctx0" brushRef="#br1" timeOffset="188830.14">13547 18542 0,'-22'0'0,"44"0"0,-86 21 0,43 0 16,0-21-16,0 0 0,-1 22 0,22-1 16,22-21-1,-1 0 1,21 0-16,-21 0 0,43 21 0,-22-21 15,22 0-15,-1 0 16,1 21-16,20-21 0,1 21 0,0-21 16,20 0-16,-20 0 0,21 21 0,0 1 15,0-22-15,-1 0 0,-20 0 16,42 0-16,-21 21 0,0-21 0,0 0 16,21 0-16,-22 0 0,1 0 15,0 0-15,0 0 0,-21 0 0,20 0 16,-20 0-16,-21 0 0,20 0 0,-20 0 15,-1 0-15,1 0 0,-1 0 16,-20 0-16,-1 0 0,-21 0 0,0 0 16,22 0-16,-43-21 0,21 21 15,0 0-15,-21-22 16,0 1 0,0 0-1,-21 21 1,0 0-16,-1 0 15,1 0-15,0 0 16,0 0-16,0 0 16</inkml:trace>
  <inkml:trace contextRef="#ctx0" brushRef="#br1" timeOffset="192931.08">18923 9652 0,'0'0'0,"0"-21"16,0 42 15,0 0-16,0 0-15,0 1 0,0-1 0,0 0 16,0 0-16,-21 0 0,21 0 16,0 1-16,0-1 0,0 0 0,0 0 15,42-21 1,-21 0-16,22 0 0,-1-21 16,21 0-16,22-22 0,0 22 15,-1-21-15,1 21 0,21-22 16,-21 1-16,-1 0 0,1 21 0,-22-22 15,1 1-15,-22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1:19:48.1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1482 0,'0'21'16,"0"0"15,0 0 1,0 0-17,0 1 1,0-1-1,0 0-15,21-21 0,-21 21 16,22-21-16,-22 21 0,21-21 16,0 21-1,0-21-15,0 0 16,0 0-16,1 0 16,-1 0-16,0 0 15,0-21-15,0 21 0,0-21 0,1 21 16,-1-21-16,0 0 0,0 21 15,0-21-15,0-1 0,1 1 0,20 0 16,-21 21-16,-21-21 0,21 0 0,0 0 16,1-1-16,-1 1 15,-21 0-15,0 0 0,0 0 16,0 0-16,0-1 16,0 1-16,-21 21 15,-1-21 1,1 21-16,0 0 15,0 0-15,0 0 0,0 0 16,-1 0-16,1 21 0,-21 0 0,21-21 16,0 22-16,-1-1 0,-20 0 15,21 0-15,0 0 0,-22 0 0,22 1 16,0-1-16,0 0 0,0 21 16,21-21-16,-21 22 0,-1-22 0,22 0 15,-21 21-15,21-20 0,0-1 0,0 0 16,0 21-16,0-21 15,0 1-15,0-1 0,0 0 0,0 0 16,0 0-16,0 0 0,21-21 16,1 22-16,-1-1 15,0-21-15,-21 21 0,21-21 16,0 21-16,0-21 0,1 21 16,-1-21-16,0 21 15,0-21-15,0 0 0,0 22 0,1-1 16,-1-21-16,0 21 15,0-21-15,0 21 0,-21 0 16,21 0-16,-21 1 16,0-1-16,0 0 0,0 0 15,-21 0-15,0 0 16,0 1-16,0-22 0,0 21 0,-1 0 16,1-21-16,0 21 0,-21-21 0,21 0 15,-1 21-15,1-21 16,-21 0-16,21 0 0,0 0 0,-1 0 15,-20 0-15,21-21 0,0 21 0,0-21 16,-1 0-16,1 0 0,0-1 16,0 1-16,21 0 0,-21 21 0,21-21 15,-21 0-15,-1 0 0,22-1 16,-21 22 0,42 0 15,1 0-16,-1-21-15,0 21 16,0 0-16</inkml:trace>
  <inkml:trace contextRef="#ctx0" brushRef="#br0" timeOffset="531.95">4551 2032 0,'0'0'0,"-21"0"16,42 0 15,0-21-16,0 21-15,0-21 0,0 0 0,22 21 16,-22-22-16,21 1 0,-21 21 0,1-21 16,-1 0-16,0 0 0,0 21 15,0-21-15,-21-1 0,21 22 0,-21-21 16,0 0-16,0 0 0,0 0 16,-21 0-1,0 21-15,0 0 16,0 0-16,0 0 0,-1 0 0,1 21 15,0 0-15,0 0 0,0 0 16,-22 0-16,22 22 0,0-22 0,0 21 16,0-21-16,21 1 0,-21 20 15,21-21-15,-22 0 0,22 0 0,0 22 16,0-22-16,0 0 0,0 0 16,0 0-16,0 1 0,0-1 15,22-21-15,-1 21 16,0-21-16,0 0 0,0 0 15,0 21-15,1-21 16,-1 0-16,0 0 16,0 0-16,0-21 0,0 21 0,1-21 15,-1 21-15</inkml:trace>
  <inkml:trace contextRef="#ctx0" brushRef="#br0" timeOffset="1159.58">5292 1757 0,'0'0'0,"0"-21"0,0-22 16,0 22 0,-22 21-1,1 0 1,0 0-16,21 21 0,-21-21 0,0 22 15,21-1-15,-21 21 0,-1-21 16,1 0-16,21 22 0,-21-22 0,0 21 16,0-21-16,0 22 0,21-22 0,-22 0 15,1 21-15,21-20 0,0-1 16,0 0-16,0 0 0,0 0 0,0 0 16,0 1-16,0-1 15,21-21 1,1 0-16,-1 0 15,0 0-15,0 0 0,0-21 0,0 21 16,1-22-16,-1 1 0,-21 0 0,21 21 16,0-21-16,0 0 0,-21 0 15,21-1-15,-21-20 0,22 21 0,-22 0 16,0 0-16,0-22 0,21 22 0,-21 0 16,0 0-16,0 0 0,21-1 15,-21 1-15,0 42 47,0 1-47,0-1 0,0 0 16,0 0-16,0 0 0,0 0 0,0 1 15,0 20-15,0-21 0,0 0 16,0 0-16,0 1 0,0-1 0,0 0 16,0 0-16,0 0 0,0 0 15,0 1-15,0-1 16,21-21 15,0 0-31,0 0 16,-21-21-1,22-1-15</inkml:trace>
  <inkml:trace contextRef="#ctx0" brushRef="#br0" timeOffset="1659.3">5588 1863 0,'0'0'0,"-21"-21"0,21-1 16,-21 22-16,21-21 0,0 0 16,0 0-1,21 0 1,0 21-16,0 0 0,0 0 15,0 0-15,1 0 0,-1 21 16,0-21-16,0 21 0,0 0 0,-21 0 16,21 1-16,1-1 0,-1 0 0,-21 0 15,0 0-15,0 0 0,21 1 16,-21 20-16,0-21 0,0 0 0,0 0 16,0 1-16,0-1 0,0 0 15,-21 0-15,21 0 0,-21-21 0,21 21 16,-22-21-16,1 0 15,21-21 17,0 0-17,0 0-15,0 0 0,0 0 0,0-1 16,0 1-16,0 0 0,21-21 0,1 21 16,-22-1-16,21 1 0,-21 0 15,0 0-15,21 21 0,0-21 0,-21 0 16,21 21-16,-21-22 0,21 22 15,-21-21-15,22 21 16</inkml:trace>
  <inkml:trace contextRef="#ctx0" brushRef="#br0" timeOffset="2023.6">6371 1672 0,'0'0'0,"0"-21"0,0 0 0,0 0 16,-21 21-16,0 0 15,21-21-15,-21 21 16,-1 21-16,1-21 15,21 21-15,-21 0 0,21 0 0,0 22 16,-21-22-16,0 21 0,21-21 16,-21 22-16,21-22 0,0 21 0,-22-21 15,22 22-15,-21-22 0,21 0 0,0 0 16,0 0-16,0 0 0,0 1 16,0-1-16,0 0 0,21-21 15,1 0-15,-1 0 16,0 0-16,0 0 0,0 0 15,0 0-15,1 0 0,-1 0 16,0-21-16,0 21 0,0-21 16,0-1-16,1 1 0,-1 0 0</inkml:trace>
  <inkml:trace contextRef="#ctx0" brushRef="#br0" timeOffset="2655.36">6837 1164 0,'0'0'0,"0"-21"0,-21 21 0,-1-21 15,1 21-15,0 0 32,21 21-32,0 0 15,0 0-15,0 22 0,0-22 0,0 21 16,-21-21-16,21 22 0,0-1 0,0 0 15,0 1-15,0-1 0,0 0 16,0 1-16,-21-1 0,21 0 0,0 1 16,0-1-16,-21 0 0,21 1 0,0-22 15,0 21-15,0-21 0,0 1 0,0-1 16,0 0-16,0 0 16,0 0-16,0 0 0,0-42 62,0 0-62,0 0 0,0 0 0,0 0 16,0-1-16,0 1 0,0 0 15,0 0-15,21-21 0,0 20 0,-21 1 16,21 0-16,0 0 0,0 0 0,1 0 16,-1 21-16,0-22 0,0 22 0,0 0 15,0-21-15,1 21 16,-1 0-16,0 0 0,0 0 0,0 21 15,0-21-15,1 22 0,-22-1 0,0 0 16,21 0-16,-21 0 16,21 0-16,-21 1 0,0-1 0,0 0 15,0 0-15,0 0 0,0 0 0,0 1 16,0-1-16,-21 0 0,0 0 16,-1 0-16,22 0 0,-21 1 15,0-22-15,21 21 0,-21-21 16,21-21 31,0-1-47,21 22 15,0-21-15</inkml:trace>
  <inkml:trace contextRef="#ctx0" brushRef="#br0" timeOffset="2960.19">7535 1651 0,'0'0'16,"-21"0"-16,21 21 109,21-21-109</inkml:trace>
  <inkml:trace contextRef="#ctx0" brushRef="#br0" timeOffset="3168.08">7493 2011 0,'0'0'0,"0"21"0,0-42 109</inkml:trace>
  <inkml:trace contextRef="#ctx0" brushRef="#br0" timeOffset="3915.53">9334 1397 0,'0'0'0,"0"-42"16,0 21-16,0-1 0,0 1 16,0 42 30,0 1-46,0 20 0,0-21 16,0 21-16,0 1 0,0-1 0,0 22 16,0-1-16,0 1 0,0-1 0,0 1 15,0-1-15,0 1 0,0-22 16,0 21-16,0-20 0,0-1 16,0 0-16,0 1 0,0-1 0,0 0 15,0 1-15,0-22 0,0 21 0,0-21 16,0 1-16,0-1 0,0 0 15,0 0-15,22-21 16,-22-21 0,0 0-16,0 0 15,0-22-15,0 22 0,0-21 0</inkml:trace>
  <inkml:trace contextRef="#ctx0" brushRef="#br0" timeOffset="6099.38">9546 1418 0,'0'0'0,"-21"0"0,0 0 15,0-21-15,-1 21 16,22-21 15,0 0-15,22 21 15,-1 0-15,0 0-16,-21-21 0,21 21 15,0 0-15,22 0 0,-22 0 16,0 0-16,21 0 0,1 0 0,-1 0 15,0 0-15,1 0 0,20 0 0,-21 0 16,22-22-16,-22 22 0,22 0 16,-22 0-16,22 0 0,-22 0 0,21 0 15,-20 0-15,20 0 0,1 0 0,-1-21 16,1 21-16,20 0 0,-20 0 16,21 0-16,-1-21 0,1 21 15,0 0-15,-22 0 0,22-21 0,-1 21 16,-20 0-16,-1 0 0,22-21 15,0 21-15,-22 0 0,22 0 0,0-21 16,-1-1-16,1 22 0,0 0 0,-1-21 16,1 21-16,0 0 0,-22-21 15,22 21-15,-1-21 0,1 21 0,0 0 16,-1-21-16,1 21 0,21 0 0,-21-21 16,-1 21-16,22 0 0,-21 0 15,-1-22-15,1 22 0,0-21 0,-1 21 16,22 0-16,-21-21 0,21 21 0,0 0 15,-22-21-15,22 21 16,0 0-16,-21 0 0,20-21 0,1 21 16,0 0-16,0 0 0,21 0 0,-21 0 15,21 0-15,-21 0 0,-1 0 16,1 0-16,-21 0 0,21 0 0,0 0 16,-1 0-16,1 0 0,0-21 0,0 21 15,0 0-15,0 0 0,-22 0 16,22 0-16,-21 0 0,21 0 0,-22-22 15,1 22-15,21 0 0,-22 0 0,1 0 16,-21-21-16,20 21 0,-20 0 16,-1 0-16,1-21 0,-22 0 0,22 21 15,-22 0-15,0-21 0,1 21 16,-1 0-16,0-21 0,1 21 16,-22 0-16,21-22 0,-21 22 0,22-21 15,-22 21-15,0 0 0,0-21 0,0 21 16,0 0-16,1 0 0,-1-21 15,0 21-15,0 0 0,-21-21 16,21 21-16,0 0 0,-21 21 47,0 0-31,-21 0-1,0 0-15,21 1 0,-21-1 0,21 0 16,-21 21-16,0-21 0,-1 22 0,1-22 15,0 21-15,0 1 0,21-22 16,-21 21-16,0 0 0,-1 1 0,22-1 16,0 0-16,0 1 0,-21-1 0,21 0 15,0 1-15,-21-1 0,21 0 16,0 1-16,0-1 0,0 22 0,0-22 16,0 0-16,0-21 0,0 22 0,0-1 15,0 0-15,0-20 0,0 20 0,0-21 16,0 21-16,-21-20 0,21-1 15,0 0-15,-21 0 0,21 0 16,0 0-16,-21 1 0,21-1 16,-22 0-16,22 0 15,-21-21-15,0 0 32,0 0-17,0 0-15,0 0 16,-1 0-16,1 0 15,0-21-15,-21 21 0,21 0 0,-1 0 16,-20 0-16,0 0 0,-1 0 16,1 0-16,-21 0 0,20-21 0,-20 21 15,20 0-15,-20 0 0,-1 0 16,1 0-16,-1 0 0,22 0 0,-21 0 16,-1 0-16,1 0 0,-1 0 0,1 0 15,-1 0-15,1 0 0,-22 0 0,21 0 16,-20 0-16,20 0 0,-20 0 15,-1 0-15,0 0 0,1 0 0,20 0 16,-21 0-16,1 0 0,20 0 0,-20 0 16,20 0-16,-21 0 0,22 0 0,-1 0 15,1 0-15,-22 0 0,43 0 16,-22 0-16,1 0 0,-1 0 16,22 0-16,-21 0 0,20 0 0,-20 0 15,20 0-15,-20 0 0,-1 0 0,22 0 16,-21 0-16,-1 0 0,1 0 0,20 0 15,-20 0-15,20 0 0,1 0 16,-21 21-16,20-21 0,1 0 0,0 0 16,-1 0-16,1 0 0,0 0 0,-1 0 15,-20 0-15,20 0 0,1 0 0,0 0 16,-22 0-16,22 0 0,0 0 16,-22 0-16,22 0 0,-22 0 0,22 0 15,-22 0-15,22 0 0,-21 0 0,20 0 16,-20 0-16,-1 0 0,22 0 15,-22 0-15,22 0 0,-21 0 16,20 0-16,-20 0 0,20 0 0,-20 0 16,21 0-16,-1 0 0,-20 0 0,20 21 15,1-21-15,0 0 0,-1 0 0,1 0 16,0 0-16,-1 21 0,1-21 16,0 0-16,-1 21 0,1-21 0,0 0 15,-1 0-15,1 0 0,21 0 0,-21 0 16,-1 0-16,1 0 0,0 0 0,-1 22 15,22-22-15,-21 0 0,21 0 16,-22 21-16,22-21 0,-21 0 0,21 0 16,-1 0-16,-20 0 0,21 0 15,0 0-15,-22 0 0,22 0 0,0 0 16,0 0-16,-21 0 0,20 0 16,1 0-16,0 0 0,-21 0 0,21 21 15,-1-21-15,1 0 0,-21 0 0,21 0 16,0 0-16,-1 21 0,1-21 15,-21 0-15,21 0 0,0 21 0,-22-21 16,22 0-16,0 0 0,0 0 0,-22 21 16,22-21-16,0 0 0,-21 0 15,21 22-15,-1-22 0,1 0 0,-21 0 16,21 21-16,0-21 0,-1 0 0,-20 0 16,21 0-16,0 0 0,0 21 15,-1-21-15,1 0 0,0 0 16,0 0-16,0 0 0,0 0 0,-1 0 15,1 21-15,0-21 0,0 0 16,0 0-16,0 0 0,-1 0 16,1 0-16,0 0 0,0 0 0,0 0 15,0 0-15,21 21 0,-22-21 0,1 0 16,0 0-16,0 0 0,0 0 0,0 0 16,-1 0-16,-20 0 0,21 0 15,0 0-15,0 0 0,-1 0 0,1 0 16,21 21-16,-21-21 0,0 0 15,21-21 64,0 0-64,-21 0-15,0 21 16,-1-21-16,22 0 0</inkml:trace>
  <inkml:trace contextRef="#ctx0" brushRef="#br0" timeOffset="14047.64">10774 1630 0,'0'0'0,"0"-21"15,-21 0-15,21-1 0,0 1 16,-22 21-16,22 21 31,0 22-31,0-22 16,22 21-16,-22 1 0,0-1 0,21 0 16,-21 1-16,0-1 0,0 0 15,0 1-15,0-1 0,0 0 0,0 1 16,0-22-16,-21 21 0,21-21 0,0 0 15,0 1-15,0-1 16,0-42 15,0-1-31,0 1 0,0 0 16,0 0-16</inkml:trace>
  <inkml:trace contextRef="#ctx0" brushRef="#br0" timeOffset="14363.51">10520 1672 0,'0'0'0,"-21"-21"0,-1 21 16,1-21-16,21 0 15,0 0-15,0-1 0,21 1 16,22 0 0,-22 21-16,21 0 0,1 0 0,-1 0 15,0 0-15,22 0 0,-22 0 0,22 0 16,-22 0-16,0 21 0,1-21 15,-1 21-15,-21 1 0,0-1 0,-21 0 16,0 21-16,0-21 0,-21 1 0,0-1 16,-21 0-16,-1 21 0,1-21 15,0 1-15,-1-1 0,1 0 0,21 0 16,-22-21-16,22 21 0,0-21 16,0 0-16,21 21 0,-21-21 0,42 0 31,0-21-31,0 0 15,0 21-15,1-21 0</inkml:trace>
  <inkml:trace contextRef="#ctx0" brushRef="#br0" timeOffset="14856.17">11218 1503 0,'0'0'0,"0"21"15,0 0-15,0 0 16,-21 1-16,21-1 16,0 21-16,-21-21 0,21 22 0,0-1 15,0 0-15,0 1 0,0-22 0,0 21 16,0 0-16,-21-20 0,21 20 0,0-21 16,-21 0-16,21 0 0,0 1 15,0-1-15,0 0 0,0-42 47,0 0-47,0-1 16,0 1-16,0-21 0,0 21 15,0 0-15,0-1 0,0 1 16,21-21-16,0 21 0,0 0 0,0-1 16,0 1-16,1 21 0,-1 0 0,0 0 15,0 0-15,0 0 0,0 0 16,22 0-16,-22 0 0,0 21 0,-21 1 15,21-1-15,0 0 0,-21 0 0,0 0 16,0 0-16,0 1 16,0-1-16,0 0 0,0 0 0,0 0 15,0 0-15,-21-21 0,0 22 16,0-22 15,21-22-15,0 1-16</inkml:trace>
  <inkml:trace contextRef="#ctx0" brushRef="#br0" timeOffset="15243.61">11705 1736 0,'0'21'0,"-21"0"15,0 0-15,21 0 0,-21 1 16,-1-1-16,22 21 0,0-21 16,-21 0-16,21 1 0,-21-1 0,21 0 15,0 0-15,0 0 0,0 0 16,21-21 0,0 22-16,1-22 0,-1 0 15,21 0-15,-21-22 0,0 22 0,1-21 16,20 0-16,-21 0 0,0 0 15,22 0-15,-22-1 0,0 1 0,-21 0 16,0 0-16,0-21 0,0 20 16,0 1-16,-42 0 0,20 0 0,1 0 15,-21 21-15,21 0 0,0 0 16,-22 0-16,22 0 0,0 0 0,0 0 16,0 0-16,-1 21 0,22 0 0,0 0 15,0 0-15,0 1 16,0-1-16,0 0 0,22-21 0,-22 21 15,21-21-15,0 0 0,21 0 0</inkml:trace>
  <inkml:trace contextRef="#ctx0" brushRef="#br0" timeOffset="15727.33">12150 1736 0,'0'0'0,"0"21"15,0 0 1,0 0-16,0 0 16,21 1-16,-21-1 0,0 0 15,0 0-15,0 0 0,0 0 0,0 1 16,0-1-16,0 0 0,0 0 16,0-42 30,0 0-30,0 0-16,0-1 0,0 1 16,0 0-16,0 0 0,0 0 0,0 0 15,21-22-15,0 22 0,0 0 16,0-21-16,1 20 0,-1 22 0,21-21 16,-21 0-16,0 21 0,22 0 0,-22 0 15,21 0-15,-21 0 0,1 21 16,-1 0-16,0 1 0,0-1 0,0 0 15,-21 0-15,21 0 0,-21 22 0,0-22 16,0 0-16,0 0 16,0 0-16,0 0 0,-21 1 0,0-1 15,0 0-15,0 0 0,0 0 16,-1-21 0,44-21 15,-1 0-31,0 0 0</inkml:trace>
  <inkml:trace contextRef="#ctx0" brushRef="#br0" timeOffset="16120.62">12827 1799 0,'0'21'0,"21"-21"15,0 0-15,0 0 0,1 0 16,-1 0-16,0 0 0,0-21 16,0 21-16,0-21 0,1 21 0,-1-21 15,0 21-15,0-21 0,0 21 0,0-21 16,-21-1-16,0 1 16,0 0-16,0 0 15,-21 21-15,0 0 16,0 0-16,-21 21 15,20-21-15,1 21 0,0 0 16,0 1-16,21 20 0,-21-21 0,21 0 16,-21 0-16,21 1 0,0-1 0,0 0 15,0 0-15,0 0 0,0 0 16,21-21-16,0 22 0,0-22 0,0 0 16,0 21-16,1-21 0,-1 0 0,0 0 15,21 0-15,-21 0 0,1 0 0,20 0 16,-21 0-16,0 0 0,22-21 15,-22 21-15,0-22 0,0 1 0</inkml:trace>
  <inkml:trace contextRef="#ctx0" brushRef="#br0" timeOffset="18155.34">11134 2815 0,'0'0'0,"0"-21"0,0 0 0,0 0 16,0 0-16,0-1 15,0 44 1,0-1-16,0 0 0,0 21 15,0-21-15,0 22 0,0-1 16,0 0-16,0 22 0,-22-22 0,22 1 16,-21 20-16,0-21 0,0 22 0,21-22 15,-21 1-15,0-1 0,-1 0 0,1-21 16,0 22-16,0-22 16,0 0-16,0 0 0,-1-21 15,1 0-15,21-21 16,0 0-16,0 0 0,0 0 15,0-22-15,0 22 0,0-21 16,0-1-16,0 1 0,0 0 0,0-1 16,0 22-16,0-21 0,0 21 0,0-22 15,0 22-15,0 42 32,0 1-32,0 20 0,21-21 15,1 21-15,-22 1 0,21-22 16,0 21-16,0 1 0,0-22 15,-21 21-15,21-21 0,1 0 0,-1 1 16,0-1-16,0 0 0,21 0 0,-20-21 16,-1 0-16,0 0 0,0 0 15,0 0-15,22 0 0,-22 0 0,0 0 16,21-21-16,-21 0 0,1 0 0,-1-1 16,0 1-16,0-21 0,-21 21 0,0 0 15,0-22-15,0 22 0,0-21 16,0 21-16,0-22 0,0 22 0,0 0 15,0 0-15,-21 0 16,0 21-16,0 0 16,-1 21-16,22 0 0,-21 0 15,21 0-15,-21 0 0,0 22 0,21-22 16,0 21-16,0-21 0,0 22 0,0-22 16,0 0-16,0 0 0,0 0 15,0 1-15,0-1 0,0 0 0,21-21 16,0 0-16,0 0 15,1 0-15,-1 0 0,0-21 16,0 0-16,-21-1 16,21 1-16,-21 0 0,0 0 0,21 0 15,-21-22-15,0 22 0,0 0 0,0 0 16,0 0-16,0 0 0,0-1 16,0 44 15,0-1-31,0 0 0,0 0 15,0 0-15,0 22 0,0-22 16,0 0-16,0 0 0,0 0 16,0 0-16,0 1 0,22-22 15,-1 0 1,0 0-16,0 0 0,0 0 16,0 0-16,1 0 0,-1-22 0,0 1 15,0 21-15,0-21 0,0 0 0,1 0 16,-1 0-16,0-1 0,0 1 15,0 0-15,0 0 0,-21 0 16,0 0-16,22-22 0,-22 22 0,21 0 16,-21 0-16,0 0 0,0-1 15,0 1 345,0 0-345,0 42 32,0 0-31,0 1-16,0-1 0,0 0 0,0 0 0,0 21 15,0 1-15,0-1 0,0 0 0,0 1 16,0 20-16,0-20 16,0-1-16,0 21 0,0-20 0,-21-1 15,21 22-15,-22-22 0,1 21 0,21-20 16,0 20-16,0-20 0,-21 20 0,21-21 16,0-20-16,0 20 0,0 0 15,0-21-15,0 1 0,0-1 16,21-42-1,0-1-15,-21 1 0,22 0 16,-1 0-16,-21-21 0,0-1 16,21 1-16,0 0 0,-21-1 15,0-20-15</inkml:trace>
  <inkml:trace contextRef="#ctx0" brushRef="#br0" timeOffset="18411.21">11959 3302 0,'0'0'0,"0"-42"16,0 21-16,0-43 15,0 43-15,0 0 0,21 0 16,22-1-16,-22 22 16,0 0-16,0 0 0,0 0 0,22 0 15,-22 22-15,0-1 0,0 0 0,0 0 16,0 0-16,-21 0 0,0 1 16,0-1-16,0 0 0,0 0 15,0 0-15,-21 0 0,21 1 0,-21-1 16,0 0-16,-21 0 0,20-21 0,1 21 15,0-21-15,0 0 0,21 21 0,0-42 32,0 0-17,21 0-15,0 0 0</inkml:trace>
  <inkml:trace contextRef="#ctx0" brushRef="#br0" timeOffset="18691.04">12467 2836 0,'0'0'0,"0"-21"16,0 42 15,0 1-31,0-1 16,0 0-16,0 21 0,-21-21 15,21 22-15,-21-1 0,21 0 0,0 1 16,-21-22-16,21 21 0,-22 1 0,22-22 15,0 21-15,0-21 0,0 0 0,0 1 16,0-1-16,0 0 0,22-21 31,-1 0-31,0 0 16,0 0-16,-21-21 0,21 0 0,0-1 16,1-20-16</inkml:trace>
  <inkml:trace contextRef="#ctx0" brushRef="#br0" timeOffset="19031.55">12636 3112 0,'0'21'32,"0"0"-32,0 0 0,0 0 15,0 0-15,0 1 0,0-1 0,0 0 16,-21 0-16,21 0 16,0 0-16,0 1 0,0-1 15,21-21-15,1 0 16,-1 0-16,0 0 0,0 0 15,0 0-15,0 0 0,22-21 16,-22-1-16,0 1 0,0 0 16,0 0-16,-21 0 0,0 0 0,0-1 15,0 1-15,0 0 0,0 0 0,-21 21 16,0-21-16,0 0 0,0 21 16,0 0-16,-1 0 0,-20 0 0,21 0 15,0 0-15,0 0 0,-1 0 0,1 21 16,0-21-16,21 21 0,0 0 15,0 0 1,21-21-16,0 0 0,1 0 16,-1 0-16,0 0 0,21 0 0,1-21 15,-22 21-15</inkml:trace>
  <inkml:trace contextRef="#ctx0" brushRef="#br0" timeOffset="19295.4">13123 3048 0,'0'0'16,"0"21"-1,0 0-15,0 1 0,0-1 0,0 0 16,-21 0-16,21 21 0,-21 1 16,21-1-16,0 0 0,0 1 0,0-1 15,0 22-15,0-22 0,0 0 16,-21 1-16,21 20 0,0-21 0,-21 1 16,21 20-16,-22-20 0,22-1 0,0 0 15,-21 1-15,21-22 0,-21 21 0,21-21 16,0 0-16,0 1 0,0-1 15,0-42 1,21-1 0,-21 1-16,21 0 0,-21-21 0,22 21 15,-22-22-15,0 1 0,21 0 0,-21-1 16</inkml:trace>
  <inkml:trace contextRef="#ctx0" brushRef="#br0" timeOffset="19523.27">13102 3175 0,'0'0'0,"-21"-21"0,21-21 0,0 20 16,0 1-16,0 0 0,0 0 16,21 0-1,0 21-15,0 0 0,1 0 0,-1 0 16,0 0-16,0 0 0,21 0 0,-20 0 16,-1 0-16,0 0 0,0 0 15,0 0-15,-21 21 16,0 0-1,-21-21-15,0 0 0,-21 21 16,20-21-16,-20 0 0,0 0 16,-1 0-16,1 0 0,0 21 0</inkml:trace>
  <inkml:trace contextRef="#ctx0" brushRef="#br0" timeOffset="19755.16">12340 3027 0,'0'-21'0,"21"0"16,0 21 0,1 0-16,20-22 0,-21 1 15,21 21-15,1 0 0,-1-21 0,0 21 16,1 0-16,-1-21 0,0 21 16,1 0-16,-1-21 0,0 21 0,1-21 15,-1 21-15,-21 0 0,22 0 0,-22 0 16,0 0-16</inkml:trace>
  <inkml:trace contextRef="#ctx0" brushRef="#br0" timeOffset="20707.65">11155 4805 0,'42'-21'15,"-21"21"-15,-21-21 0,21 21 0,-21-22 16,22 22-16,-22-21 0,0 0 0,0 0 16,0 0-16,0 0 15,-22 21-15,1-22 0,0 22 16,0 0-16,0 0 0,-22 0 15,1 0-15,21 0 0,-21 0 0,-1 22 16,22-1-16,-21 0 0,-1 21 0,22-21 16,-21 22-16,21-1 0,0 0 15,-1 1-15,1-1 0,0 0 0,21 1 16,0-1-16,0-21 0,0 0 0,0 22 16,0-22-16,21 0 0,0-21 15,1 0-15,-1 0 0,0 0 16,21 0-16,-21-21 0,22 0 0,-1 0 15,0-1-15,1 1 0,-1-21 16,0 21-16,1-22 0,-1 1 0,-21 0 16,22-1-16,-22 1 0,0-21 15,0 41-15,-21-20 0,0 0 0,0-1 16,0 1-16,0 21 0,0-21 0,0 20 16,0 1-16,0 0 0,0 0 15,-21 21 1,21 21-16,0 0 0,0 0 0,0 1 15,0 20-15,0 0 0,0 1 16,-21-1-16,21 21 0,0-20 16,0 20-16,0-20 0,0-1 0,0 0 15,0 1-15,0-1 0,0-21 0,0 21 16,0-20-16,0-1 0,21 0 0,0-21 16,0 0-16,0 0 15,1 0-15</inkml:trace>
  <inkml:trace contextRef="#ctx0" brushRef="#br0" timeOffset="21071.44">11599 4805 0,'0'0'0,"0"-21"0,21 21 16,1-21-16,-1 21 15,0-22-15,0 22 0,0 0 16,0 0-16,22 0 0,-22 22 0,21-1 15,-21 0-15,22 0 0,-22 0 16,0 22-16,0-22 0,0 21 0,-21-21 16,22 22-16,-22-22 0,0 21 0,0-21 15,0 0-15,-22 1 0,1-1 0,0 0 16,0 0-16,0-21 16,0 0-16,21-21 15,0 0-15,0 0 0,0-1 16,0 1-16,0-21 0,21 0 0,0 20 15,0-20-15,0 0 0,0-1 16,1 1-16,20 0 0,-21 21 16,21-1-16,-20-20 0,20 42 0,-21-21 15,0 0-15,22 21 0,-22 0 0,0 0 16,0 0-16,0 0 16,0 0-16</inkml:trace>
  <inkml:trace contextRef="#ctx0" brushRef="#br0" timeOffset="21403.76">12404 5017 0,'21'0'16,"0"0"0,0-22-16,-21 1 15,21 21-15,0-21 0,1 0 0,-1 0 16,-21 0-16,21-1 0,-21 1 0,21 0 15,-21-21-15,0 21 0,0-1 16,0 1-16,-21 21 16,0 0-16,0 0 0,-1 21 15,1 1-15,0-1 0,0 0 0,0 21 16,21-21-16,-21 22 0,-1-22 16,22 21-16,-21-21 0,21 22 0,0-22 15,0 0-15,0 0 0,0 0 16,0 1-16,0-1 0,21-21 0,1 21 15,-1-21-15,0 0 16,0 0-16,0 0 0,0 0 0,1 0 16,-1-21-16,0 0 0,0-1 0,0 22 15</inkml:trace>
  <inkml:trace contextRef="#ctx0" brushRef="#br0" timeOffset="21803.54">12996 4741 0,'0'0'0,"0"-21"0,0 0 15,-21 21 17,0 0-32,0 0 0,0 0 15,-1 0-15,1 21 0,0 0 0,0 1 16,0-1-16,0 0 0,-1-21 0,22 21 16,0 0-16,-21 0 0,21 1 0,0-1 15,0 0 1,0 0-16,21-21 0,1 0 15,-1 0-15,0 21 0,0-21 16,0 21-16,0-21 0,1 22 0,-1-22 16,0 0-16,0 21 15,-21 0-15,21-21 0,-21 21 16,0 0-16,0 0 16,-21-21-16,0 22 0,0-22 15,0 21-15,-1-21 0,-20 0 16,0 21-16,21-21 0,-22 0 0,22 0 15,-21 0-15,21 0 0,-1 0 0,1 0 16,21-21 0,0 0-1,21 21-15,1-22 16,-1 22-16</inkml:trace>
  <inkml:trace contextRef="#ctx0" brushRef="#br0" timeOffset="22259.35">13525 4805 0,'0'0'0,"0"-21"0,0-22 16,-21 22-1,0 21-15,0 0 0,0 0 16,-22 0-16,22 0 0,0 0 15,0 21-15,-21 1 0,20-22 0,1 21 16,0 0-16,0 0 0,0 0 16,0 0-16,21 1 0,-22-1 0,22 0 15,0 0-15,0 0 16,22 0-16,-1-21 0,0 22 0,0-22 16,21 0-16,-20 21 0,-1-21 15,0 21-15,0-21 0,0 0 0,0 0 16,1 21-16,-1 0 15,-21 0 1,0 1 0,-21-1-16,-1-21 0,1 21 15,0-21-15,0 0 0,0 21 16,-22-21-16,22 0 0,0 0 0,-21 0 16,21 21-16,-1-21 0,1 0 0,0 0 15,0 0-15,0 0 16</inkml:trace>
  <inkml:trace contextRef="#ctx0" brushRef="#br0" timeOffset="22379.27">13229 5271 0,'-21'0'15,"0"0"1,0 21-16</inkml:trace>
  <inkml:trace contextRef="#ctx0" brushRef="#br0" timeOffset="23420.67">11917 6181 0,'0'0'16,"0"-21"-16,0-1 0,-21 22 16,21-21-16,-22 0 15,1 21-15,21-21 0,-21 0 16,0 21-16,0 0 0,0-21 0,-1 21 15,1 0-15,-21 0 0,21 0 0,0 0 16,-22 0-16,22 21 0,-21 0 0,21 0 16,-22 0-16,1 0 0,21 22 15,-22-1-15,22 0 0,0 22 0,0-22 16,0 22-16,0-1 0,21-20 0,0 20 16,0-21-16,0 1 0,0-1 15,21 0-15,0-20 0,0 20 0,0-21 16,0 0-16,22-21 0,-22 21 0,21-21 15,1 0-15,-1 0 0,-21 0 16,43 0-16,-22 0 0,0 0 0,1-21 16,-1 21-16,21-21 0,-20 0 15,-1 0-15,0 0 0,1-1 0,-1-20 16,-21 21-16,0 0 0,1-22 0,-22 22 16,0-21-16,0 21 0,0-22 0,-22 22 15,1-21-15,0 21 0,0 0 16,-21-1-16,20 22 0,-20 0 0,21 0 15,-21 0-15,20 22 0,1-1 16,-21 0-16,21 0 0,0 21 0,21-20 0,0 20 16,-22 0-16,22-21 15,0 22-15,0-22 0,0 0 0,0 21 16,0-20-16,22-1 0,-1 0 16,0-21-16,0 0 0,0 0 0,0 0 15,1 0-15,-1 0 0,0 0 0,21-21 16,-21 0-16,1 21 0,-1-22 15,21 1-15,-21 0 0,0 0 0,1 0 16,-22 0-16,0-22 0,21 22 0,-21 0 16,0-21-16,0 20 0,0 1 0,0 0 15,0 0-15,0 42 16,0 0 0,0 0-16,0 22 0,-21-22 0,21 21 15,0-21-15,0 22 0,0-22 16,0 21-16,0-21 0,0 1 15,0-1-15,0 0 0,21-21 0,0 21 16,0-21-16,0 0 0,0 0 0,1 0 16,-1 0-16,21 0 0,-21 0 0,0-21 15,1 0-15,-1 0 0,0-1 0,0 1 16</inkml:trace>
  <inkml:trace contextRef="#ctx0" brushRef="#br0" timeOffset="23955.74">12636 6160 0,'0'-22'0,"0"44"0,0-65 0,0 22 16,0 0-16,0 42 16,0 0-1,0 0-15,0 22 0,0-22 0,0 21 16,-21 1-16,21-1 0,-21 0 0,21 1 16,0-1-16,0 0 0,-21 1 0,21-1 15,-21 0-15,21-21 0,0 22 16,0-22-16,0 0 0,-21 0 0,21 0 15,0 1-15,0-44 32,21 1-17,-21 0-15,21 0 0,-21-21 16,21 20-16,0-20 0,0 21 0,1-21 16,-1 20-16,0-20 0,0 21 0,0-21 15,0 42-15,1-22 0,-1 1 0,0 21 16,0 0-16,0 0 0,-21 21 15,0 1 1,0-1-16,-21 0 0,0 0 16,0-21-16,0 21 0,-22 0 0,22-21 15,0 22-15,0-22 0,0 21 0,-1-21 16,1 21-16,0-21 0,0 0 16,0 0-16,21 21 15,0 0 1,21-21-16,0 21 15,0 1-15,0-1 16,1-21-16,-1 21 0,0 0 0,0 0 16,0-21-16,0 21 0,1 1 0,-1-22 15,0 21-15,0-21 0,0 21 0,0-21 16,1 0-16,-1 0 16,0 0-16,0 0 15</inkml:trace>
  <inkml:trace contextRef="#ctx0" brushRef="#br0" timeOffset="24579.38">13166 6562 0,'0'0'0,"0"-21"16,21-1 15,0 22-31,0 0 0,-21-21 0,21 21 16,0-21-16,1 21 0,-1-21 0,0 0 15,0 21-15,-21-21 0,21 21 0,-21-22 16,21 22-16,-21-21 16,-21 42-1,0-21 1,0 22-16,0-1 0,0 0 0,-1 21 16,1-21-16,0 1 0,0 20 15,-21-21-15,42 21 0,-22-20 0,1-1 16,21 0-16,-21 0 0,21 0 0,0 0 15,0 1-15,0-1 0,21-21 16,0 0-16,1 0 0,-1 0 16,0 0-16,21 0 0,-21 0 15,1-21-15,20 21 0,-21-22 0,21 1 16,-20 0-16,20 0 0,-21 0 16,21 0-16,-20-1 0,-1 1 0,21-21 0,-21 21 15,0-22-15,1 22 0,-22 0 16,21-21-16,-21 21 0,21 21 15,-21-22-15,0 1 0,-21 21 16,0 21 0,-1 1-16,22-1 0,-21 0 15,21 0-15,-21 21 0,21-20 16,0-1-16,0 0 0,0 0 0,0 0 16,0 0-16,0 1 0,21-22 0,0 21 15,-21 0-15,22-21 0,-22 21 16,0 0-16,0 0 15,0 1 1,-22-22 0,1 0-1,0 0-15,0 0 16,0 0-16,0 0 16,-1 0-16,1 0 0,0 0 15,0 0-15</inkml:trace>
  <inkml:trace contextRef="#ctx0" brushRef="#br0" timeOffset="25620.09">11747 7641 0,'-21'0'0,"21"21"63,0 1-63,0-1 15,0 0-15,0 0 16,0 0-16,0 0 0,-21 1 15,0-1-15,21 0 0</inkml:trace>
  <inkml:trace contextRef="#ctx0" brushRef="#br0" timeOffset="25786.99">11684 8319 0,'0'0'0,"0"21"0,0 0 16,0 0-1,0 0 1,0 0 0</inkml:trace>
  <inkml:trace contextRef="#ctx0" brushRef="#br0" timeOffset="26171.91">11811 9525 0,'0'0'0,"0"42"15,0-20 1,0-1-1,21-21-15,0 0 16,0 0 0,1 0-1,-22 21-15,0 0 16</inkml:trace>
  <inkml:trace contextRef="#ctx0" brushRef="#br0" timeOffset="26343.32">11896 10012 0,'0'0'0,"0"21"0,-22 21 16,1-42-16,21 22 15,0-1-15,0 0 16,0 0 0,21-21 15</inkml:trace>
  <inkml:trace contextRef="#ctx0" brushRef="#br0" timeOffset="26523.21">11917 10414 0,'0'0'0,"-21"21"0,21 0 16,-43 22 0,43-22-16,0 0 0,-21-21 0,21 21 15,-21 0-15,21 1 16,0-1-1,0 0-15,0 0 16,0 0-16,0 0 16,-21-21-16</inkml:trace>
  <inkml:trace contextRef="#ctx0" brushRef="#br0" timeOffset="26685.12">11769 10901 0,'0'0'15,"-43"42"-15,43-21 16,0 1-16,0-1 0,-21-21 15,0 21-15,21 0 16,0 0 15</inkml:trace>
  <inkml:trace contextRef="#ctx0" brushRef="#br0" timeOffset="61199.3">2667 11642 0,'0'0'0,"0"-64"16,0 43-16,0 0 0,21 0 15,-21 0-15,0-1 0,0 1 0,21 0 16,-21 0-16,0 0 0,0 0 16,0-1-16,0 1 0,0 0 15,-21 21 1,0 0-16,0 0 0,-22 0 0,1 0 15,0 21-15,-22 22 0,22-22 16,-22 21-16,1 0 0,21 1 0,-22 20 16,22-20-16,-1 20 0,1 22 15,0-22-15,-1 22 0,1-22 16,21 22-16,-21 0 0,20-1 0,1-20 16,21-1-16,0 1 0,0-1 15,0-20-15,0-1 0,0 0 0,21 1 16,22-22-16,-22 21 0,0-21 15,0-21-15,22 22 0,-22-22 0,21 0 16,0 0-16,1 0 0,-1-22 16,0 1-16,22 0 0,-22 0 0,1-21 15,20 20-15,-21-20 0,1 21 0,-1-21 16,0-1-16,-20 22 0,-1-21 16,0-1-16,-21 22 0,0-21 15,0 21-15,0 0 0,-21-1 0,0 1 16,-22 21-16,22 0 0,-21 0 15,-1 0-15,1 21 0,0-21 0,-1 22 16,1-1-16,0 0 0,21-21 16,-22 21-16,1 0 0,21-21 0,0 21 15,-1-21-15,44 0 32,-1 0-32,0-21 0,0 21 15,21 0-15,1-21 16,-22 21-16,21 0 0,1 0 0,-1 0 15,-21 0-15,21 21 0,-20 0 0,-1 1 16,0-1-16,0 21 0,-21-21 16,0 22-16,0-1 0,0 0 0,0 22 15,0-1-15,0 1 0,-21 20 16,0-20-16,0 21 0,-1-22 0,1 22 16,0-1-16,-21 1 0,21-21 0,-1 20 15,1-20-15,0-1 0,0 1 16,0-22-16,21 22 0,0-43 0,-21 21 15,21-21-15,0 0 0,0-42 32,0 0-32,21 0 15,0-21-15,-21 20 0,21-20 16,0-21-16,0 20 0,1-20 16,-22 20-16,21-20 0,0-1 0,0 1 15</inkml:trace>
  <inkml:trace contextRef="#ctx0" brushRef="#br0" timeOffset="61900.48">2836 12510 0,'0'0'15,"21"-43"-15,1 1 0,-1 0 0,0 20 0,-21-20 16,0 21-16,21 0 16,-21 0-16,21 21 0,-21-22 0,0 44 31,0-1-16,0 0-15,0 0 0,0 21 0,0-20 16,0-1-16,0 0 0,0 21 0,0-21 16,0 1-16,0-1 0,0 0 15,0 0-15,-21 0 0,21 0 0,-21 1 16,21-1-16,0-42 31,0-1-15,0 1-16,0 0 0,0 0 15,0-21-15,0 20 0,21-20 16,0 21-16,-21-21 0,21 20 0,1-20 16,-1 21-16,0 0 0,0-22 0,21 22 15,-20 21-15,20-21 0,0 21 16,-21 0-16,22 0 0,-22 0 0,21 21 16,-21 0-16,1 1 0,-1-1 15,-21 0-15,0 0 0,0 21 0,0-20 16,0-1-16,0 0 0,0 0 0,0 0 15,0 0-15,0 1 0,0-1 16,0 0-16,-21 0 0,-1-21 16,22 21-16,-21-21 15,21-21 1,0 0 0,0 0-16,0 0 0,21-1 0,1-20 15,-22 21-15,21 0 0,0-22 0,0 22 16,21 0-16,-20-21 0,-1 21 15,21 21-15,-21-22 0,22 1 0,-22 21 16,21 0-16,-21 0 0,0 0 0,1 21 16,-1 1-16,0-22 0,0 21 15,-21 0-15,0 0 0,0 0 0,0 22 16,0-22-16,0 0 0,0 0 0,0 0 16,0 0-16,0 1 15,-21-1-15,0 0 0,21 0 0,-21-21 16,21 21-16,-22-21 0,22 21 15,0-42 17,0 0-32,22 0 0</inkml:trace>
  <inkml:trace contextRef="#ctx0" brushRef="#br0" timeOffset="62975.69">4487 12171 0,'-21'-21'0,"42"42"0,-63-63 0,21 42 15,0-22-15,-1 22 0,1 0 0,0 0 16,0 0-16,0 0 16,0 0-16,-1 0 0,1 22 0,0-1 15,0 0-15,21 0 0,-21 21 0,0-20 16,-1 20-16,1-21 0,21 21 15,0-20-15,-21 20 0,21-21 0,0 21 16,0-20-16,0-1 0,0 0 16,0 0-16,0 0 0,21-21 15,0 0-15,1 0 0,-1 0 16,0 0-16,0 0 0,21-21 0,-20 21 16,-1-21-16,21 0 0,-21 21 0,0-21 15,22-1-15,-22 1 0,0 0 16,0-21-16,-21 21 0,0-1 0,21 1 15,-21 0-15,0-21 0,22 21 0,-22-1 16,0 1-16,0 0 0,0 42 31,0 0-31,0 1 16,0-1-16,0 21 16,0-21-16,0 0 0,0 1 15,-22-1-15,22 0 0,0 0 0,0 0 16,0 0-16,0 1 0,22-1 15,-1-21-15,0 0 0,0 0 16,0 0-16,0 0 0,1 0 16,20 0-16,-21 0 0,21 0 0,-20-21 15,20-1-15,-21 22 0,21-21 0,-20 0 16,20 0-16,-21 0 0,0 0 0,0-1 16,-21 1-16,0 0 15,22 0-15,-22 0 0,0 0 0,0-1 16,0 44 15,0-1-31,0 0 16,0 0-16,0 0 0,0 22 0,-22-22 15,22 0-15,0 0 0,0 0 0,-21 0 16,21 1-16,0-1 0,0 0 16,0 0-16,21 0 0,1-21 15,-1 0-15,0 0 0,0 0 0,0 0 16,0 0-16,1 0 0,-1 0 0,0 0 15,21-21-15,-21 21 0,1-21 16,20 0-16,-21 0 0,0-1 0,22 1 16,-22 0-16,0-21 0,0 21 15,0-22-15,0 1 0,1 0 0,-1-1 16,0-20-16,0 20 0,0-20 16,0 21-16,1-22 0,-22 22 0,21-1 15,0 1-15,-21 0 0,0 21 0,0-1 16,21-20-16,-21 21 0,0 0 15,0 0-15,-21 21 32,21 21-32,-21-21 0,0 42 0,21-21 15,-22 0-15,1 22 0,21-1 16,-21 0-16,0 1 0,0-1 0,21 22 16,-21-22-16,-1 21 0,1-20 0,21-1 15,-21 0-15,0 1 0,0-1 16,21 0-16,-21 1 0,21-22 15,0 21-15,0-21 0,0 1 0,0-1 16,0 0-16,21 0 0,0-21 16,0 0-16,0 0 0,22 0 0,-22 0 15,0 0-15,0 0 0,0 0 0,22 0 16,-22-21-16,0 21 0,0-21 16,0 0-16,0 21 0,1-22 0,-1 1 15,0 21-15,0-21 0,0 0 0,0 0 16,-21 0-16,0-1 0</inkml:trace>
  <inkml:trace contextRef="#ctx0" brushRef="#br0" timeOffset="63355.48">4995 12002 0,'0'0'0,"0"21"0,0 0 0,21-21 16,1 0 0,-1 0-16,0 0 0,0 0 0,0 0 15,0-21-15,1 0 0,-1 21 0,0-22 16,0 1-16,-21 0 15,0 0-15,-21 21 16,0 0-16,0 0 0,-1 0 16,1 0-16,0 0 0,0 0 15,0 21-15,0-21 0,-1 21 0,22 0 16,-21 1-16,21-1 0,0 0 16,0 0-16,21-21 15,1 0 1,-1 0-16,0 0 0,0 0 15</inkml:trace>
  <inkml:trace contextRef="#ctx0" brushRef="#br0" timeOffset="64271.27">9864 11705 0,'21'-21'15,"0"0"-15,-21 0 0,0 0 16,0-1-16,0 1 0,-21 0 16,0 0-16,-1 21 0,1 0 15,-21 0-15,0 0 0,-1 0 16,1 0-16,0 0 0,-1 21 0,1-21 15,0 21-15,20 0 0,-20 1 16,21-1-16,0 21 0,0-21 0,21 22 16,0-22-16,0 21 0,0 0 0,0-20 15,21 20-15,0 0 0,0 1 0,0-1 16,22-21-16,-22 21 0,21 1 16,-21-22-16,0 21 0,22-21 0,-22 22 15,0-22-15,-21 0 0,0 21 0,0-20 16,0-1-16,-21 0 0,0-21 0,-22 21 15,22 0-15,-21-21 0,0 0 16,-1 0-16,1 0 0,0 0 16,-1 0-16,1 0 0,0 0 0,-1-21 0,1 0 15,21 0-15,-22 0 0,22-1 16,0-20-16,0 21 0,0-21 16,0-1-16,21 22 0,0-21 0,0-1 15,0 1-15,0 0 0,0 21 0,21-22 16,0 22-16,0 0 0,0 0 0,0 21 15,1-21-15,20 21 0,-21 0 16,21 0-16,-20 0 0,20 0 0,-21 0 16,21 0-16,-20 0 0</inkml:trace>
  <inkml:trace contextRef="#ctx0" brushRef="#br0" timeOffset="64615.07">9991 12213 0,'21'0'16,"0"0"-16,0 0 15,0 0-15,0-21 0,1 0 0,-1 0 16,0 0-16,0-1 0,0 1 0,22 0 16,-22 0-16,0 0 0,-21 0 15,0-1-15,21 1 0,-21 0 0,0 0 16,0 0-16,-21 21 15,0 0-15,0 0 0,-1 0 16,-20 21-16,21-21 0,0 21 16,-22 0-16,22 22 0,0-22 0,0 21 15,-21-21-15,42 22 0,-22-22 0,22 21 16,-21-21-16,21 22 0,0-22 0,0 0 16,0 0-16,0 0 0,21 0 15,1-21-15,-1 22 0,0-22 0,21 0 16,-21 0-16,22 0 0,-22 0 0,21 0 15,-21 0-15,22 0 0</inkml:trace>
  <inkml:trace contextRef="#ctx0" brushRef="#br0" timeOffset="65083.64">10774 12023 0,'0'0'15,"0"-21"-15,0-1 0,0 1 0,0 0 0,0 0 16,-21 21-16,-1 0 15,1 0-15,0 0 16,0 21-16,0-21 0,21 21 0,-21 0 16,-1 22-16,1-22 0,21 0 0,-21 21 15,0-20-15,21 20 0,0-21 0,0 21 16,-21-20-16,21-1 0,0 0 16,0 0-16,0 0 0,0 0 0,0 1 15,21-22-15,0 0 16,0 0-16,0 0 0,1 0 15,20 0-15,-21-22 0,0 1 0,0 0 16,1 21-16,-1-21 0,-21 0 16,21 0-16,-21-22 0,21 22 0,-21-21 15,21 21-15,-21-1 0,0-20 0,0 21 16,0 0-16,0 0 0,0-1 0,0 44 47,0-1-47,0 0 0,0 21 0,0-21 15,0 1-15,0 20 0,0-21 0,0 0 16,0 0-16,0 1 0,0 20 0,0-21 16,0 0-16,0 0 15,0 1-15,21-22 16,1 0-16,-1 0 16,0 0-16,0 0 0,0-22 15,0 1-15,1 21 0</inkml:trace>
  <inkml:trace contextRef="#ctx0" brushRef="#br0" timeOffset="65499.4">11345 12002 0,'0'0'0,"-21"-43"16,21 22-1,0 0-15,0 0 16,42 21-1,1 0 1,-22 0-16,0 0 0,0 21 0,0 0 16,-21 0-16,22 0 0,-22 22 0,21-22 15,-21 0-15,0 21 0,0-20 0,0 20 16,0-21-16,0 21 0,-21-20 16,-1-1-16,22 0 0,0 0 0,-21-21 15,21 21-15,-21 0 0,0-21 16,21-21-1,0 0 1,0 0-16,0 0 0,21 0 16,-21-1-16,21-20 0,0 21 15,-21-21-15,0 20 0,22-20 0,-1 21 16,-21-21-16,0 20 0,0 1 0,21 0 16,0 0-16,0 21 31,0 0-16,-21 21 1</inkml:trace>
  <inkml:trace contextRef="#ctx0" brushRef="#br0" timeOffset="65783.77">12107 11811 0,'0'0'15,"0"-21"-15,-21 21 16,0 0-16,0 0 0,0 0 16,-1 0-16,1 0 0,0 0 15,0 0-15,0 21 0,0 0 16,-1 0-16,22 22 0,-21-22 0,0 21 16,0-21-16,21 22 0,0-22 0,-21 21 15,21-21-15,0 1 0,0 20 16,0-21-16,0 0 0,0 0 0,21 1 15,0-1-15,0-21 0,22 0 16,-22 0-16,0 0 0,0 0 0,21 0 16,-20 0-16,20 0 0,-21-21 0,21-1 15</inkml:trace>
  <inkml:trace contextRef="#ctx0" brushRef="#br0" timeOffset="66335.46">12488 11536 0,'0'0'0,"0"-21"16,0-22-16,0 22 0,0 0 0,0 0 16,0 0-16,0 0 0,0 42 31,0 0-31,0 0 16,0 21-16,0-20 0,0 20 0,0 0 15,0-21-15,0 22 0,0-1 16,-21 0-16,21 1 0,0-1 0,-21 22 0,21-22 15,-21 0-15,21 1 0,0-22 16,0 21-16,-21 0 0,21-20 16,-22 20-16,22-21 0,0 0 0,0 0 15,0 1-15,0-1 0,0 0 0,0 0 16,0-42 15,0 0-31,0 0 16,0-1-16,0 1 0,0 0 0,0 0 15,0-21-15,22 20 0,-1 1 0,-21-21 16,21 21-16,-21 0 0,21-22 0,0 22 16,0 0-16,1 0 15,-1 0-15,0-1 0,0 1 0,0 21 0,22-21 16,-22 21-16,21 0 0,-21 0 16,0 0-16,22 0 0,-22 0 0,0 21 15,0 0-15,0 1 0,-21-1 0,0 0 16,0 21-16,0-21 0,0 22 0,0-22 15,0 21-15,-21-21 0,0 1 16,0-1-16,0 0 0,21 0 0,-21 0 16,-1 0-16,1 1 0,21-1 0,0 0 15,0-42 32,0 0-47,21 21 0</inkml:trace>
  <inkml:trace contextRef="#ctx0" brushRef="#br0" timeOffset="66551.33">13335 11769 0,'0'-21'15,"0"-1"1,-21 22-1,21 22 1,0-1 0,0 0-16,0 0 15,0 0-15,0 0 16,0 1-16</inkml:trace>
  <inkml:trace contextRef="#ctx0" brushRef="#br0" timeOffset="66740.22">13208 12213 0,'-21'21'16,"0"-21"-1,21-21 63,0 0-78,21 0 0</inkml:trace>
  <inkml:trace contextRef="#ctx0" brushRef="#br0" timeOffset="67396.55">14436 11155 0,'0'0'0,"0"-21"0,0 0 16,0-1-16,0 1 0,0 0 0,0 0 15,0 0 1,0 42 15,0 0-31,0 21 0,0 1 16,0-1-16,0 0 0,0 22 0,0-22 15,0 22-15,0-1 0,0 1 16,0-22-16,-22 22 0,22-1 0,0-21 16,-21 22-16,21-1 0,-21-20 0,21 20 15,0-20-15,-21-1 0,0 0 0,21 1 16,-21-1-16,21-21 0,0 0 0,0 0 16,0 1-16,-22-22 15,22-22 16,0 1-31,0 0 0,0 0 0,0-21 16,22-1-16,-22 22 0,21-21 0,-21-1 16,21-20-16</inkml:trace>
  <inkml:trace contextRef="#ctx0" brushRef="#br0" timeOffset="69375.17">14457 11049 0,'0'0'0,"0"-21"16,0 0-16,-21 21 0,21-21 15,21 21 17,-21-22-32,21 22 0,0 0 15,0 0-15,0 0 0,1 0 0,20 0 16,-21 0-16,21 0 0,1 0 0,-1 0 15,0-21-15,22 21 0,-1 0 0,1 0 16,21 0-16,-22 0 0,22 0 16,-1-21-16,1 21 0,0 0 0,-22 0 15,43-21-15,-21 21 0,21 0 0,-1 0 16,1-21-16,21 21 0,-21 0 16,21 0-16,-21-21 0,21 21 0,0 0 15,0 0-15,0-22 0,0 22 0,0 0 16,0 0-16,-21-21 0,21 21 15,0 0-15,-21 0 0,21-21 0,21 21 16,-21 0-16,0 0 0,0-21 0,0 21 16,0 0-16,0 0 0,0 0 0,0 0 15,0 0-15,0 0 0,0 0 16,0 0-16,-21 0 0,21 0 0,-22 0 16,1 0-16,0 0 0,0 21 15,0-21-15,0 0 0,-1 0 0,1 21 16,-21-21-16,21 0 0,0 0 0,-22 0 15,22 0-15,0 21 0,0-21 16,0 0-16,-22 0 0,22 0 0,0 0 16,-21 0-16,-1 22 0,1-22 0,0 0 15,-1 0-15,1 0 0,0 0 0,-1 21 16,-20-21-16,20 0 0,-20 0 16,-1 0-16,1 0 0,-1 0 0,-20 0 15,-1 0-15,0 0 0,1 0 0,-22 0 16,0-21-16,0 21 0,0 0 0,1 0 15,-1-22 1,-21 44 31,-21-1-31,-1 0-16,1 0 15,0 0-15,0 0 0,21 1 0,-21 20 16,0-21-16,-1 0 0,-20 22 0,21-22 15,0 21-15,0-21 0,-1 22 16,-20-22-16,21 21 0,0 0 0,0-20 16,-1 20-16,1-21 0,0 21 0,21-20 15,-21 20-15,0-21 0,21 0 16,-21 22-16,21-22 0,0 0 16,0 0-16,-22 0 0,22 0 0,0 1 15,0-1-15,-21 0 0,21 0 16,0 0-16,0 0 0,0 1 15,-21-22 1,0 0 0,0 0-16,0 21 0,-1-21 15,1 0-15,0 0 0,0 0 0,0 0 16,0 0-16,-22 0 0,1 0 16,21 0-16,-22 0 0,1 0 15,0 0-15,-22 0 0,22 0 0,-22 0 16,1 0-16,-1 0 0,1 0 0,-1 0 15,1 0-15,-22 0 0,22 0 0,-1 0 16,1 0-16,-1 0 0,-20 0 0,20 0 16,1 0-16,-1 0 0,-21 0 0,22 0 15,-1 0-15,1 0 0,-22 0 16,22 0-16,-1 0 0,1 0 0,-1 0 16,1 0-16,-1 0 0,22 0 0,-22 0 15,1 0-15,21 0 0,-22 0 16,1 0-16,20 0 0,-20 0 0,-1 0 0,1 0 15,-1 0-15,1 0 0,-22 0 16,22 0-16,-1 0 0,1 0 16,-1-21-16,1 21 0,-1 0 0,1 0 15,20 0-15,1 0 0,-22 0 0,22 0 16,0 0-16,-1 0 0,1 0 0,0 0 16,-1 0-16,1 0 0,0 0 0,-22 0 15,22 0-15,-22 0 0,22 0 0,-21 0 16,20 0-16,-20 0 0,20 0 0,-20 0 15,21 0-15,-1 21 0,-20-21 16,20 0-16,1 0 0,-21 0 0,20 0 16,1 0-16,-22 0 0,22 0 0,0 0 15,-22 0-15,22 0 0,-22 0 0,22 0 16,-21 0-16,-1 0 0,22 21 16,-22-21-16,22 0 0,-22 0 15,22 0-15,-21 0 0,20 0 0,1 21 16,-22-21-16,22 0 0,0 0 0,-1 0 15,1 0-15,0 21 0,-1-21 0,1 0 16,0 0-16,-1 0 0,1 0 0,0 0 16,21 21-16,-22-21 0,1 0 0,0 0 15,-1 0-15,1 0 0,0 0 16,-1 22-16,1-22 0,0 0 16,-1 0-16,1 21 0,0-21 0,-1 0 15,1 0-15,21 0 0,-22 21 0,1-21 0,21 0 16,0 0-16,0 0 0,-22 0 15,22 21-15,0-21 0,0 0 16,0 0-16,-1 0 0,1 0 16,0 0-16,21 21 0,-21-21 15,0 0-15,0 0 0,-1 0 16,1 0-16,0 0 0,0 0 16,0 0-16,0 0 15,-1 0-15,1 0 16,0 0-16,0 0 15,0 0-15,0 0 16,-1 0-16,1 0 31,21 21-31,-21-21 16,0 0 0,0 0-1,0 0-15,-1 22 16,1-22-16,0 0 15,0 0-15,0 0 16,0 0-16,-1 0 31,1 0-31,0 0 16,0 0-16,0 0 16,0 0-16,-1 0 15,1 0-15,21-22 0,-21 22 16,0 0-16,0 0 0,0 0 15,-1 0-15,1 0 0,0 0 16,0 0-16,0 0 0,0 0 0,-1 0 16,-20 0-16,21 0 15,0 0-15,0 0 0,-1 0 16,1 0-16,21-21 0,-21 21 16,21-21 15,21 21-16,0 0-15,1 0 16</inkml:trace>
  <inkml:trace contextRef="#ctx0" brushRef="#br0" timeOffset="75231.17">14647 12996 0,'-21'0'16,"21"-21"30,0 0-30,0 0-16,0 0 16,0 0-16,0-1 0,0 1 15,0 0 1,0 0-16,-21 21 0,21-21 0,0 0 16,0-1-1,0 1-15,0 42 47,0 1-47,0-1 16,0 0-16,0 0 0,0 0 0,0 22 15,0-22-15,0 21 0,0 0 16,0-20-16,0 20 0,0 0 0,0-21 16,0 22-16,0-1 0,0-21 0,0 22 15,0-22-15,0 21 0,0-21 0,0 0 16,-21 1-16,21-1 0,0 0 0,0 0 15,0 0-15,0 0 0,0 1 16,0-1-16,0-42 63,0-1-48,0 1 1,0 0-16,0 0 0</inkml:trace>
  <inkml:trace contextRef="#ctx0" brushRef="#br0" timeOffset="76015.72">14880 13229 0,'0'21'47,"0"1"-32,0-1-15,0 0 16,21-21 31,0-21-31,-21 0-1,0-1-15,0 1 16,0 0-16,-21 21 31,0 21-15,21 0-16,-21-21 0,21 22 15,0-1-15,0 0 16,0 0 0,0 0-16,21-21 15,0 0-15,0 0 16,1 0-1,-22-21-15,21 0 0,-21 0 16,0 0-16,0-1 16,0 1-16,0 0 15,-21 21 17,-1 0-32,1 21 15,21 0-15,0 1 16,0-1-16,0 0 15,21-21 17,1 0-17,-1-21 1,-21 0 0</inkml:trace>
  <inkml:trace contextRef="#ctx0" brushRef="#br0" timeOffset="78923.3">16235 13018 0,'0'-22'62,"21"22"-46,0-21-16,-21 42 94,0 1-94,0-1 0,0 0 0,0 0 15,0 0-15,0 0 0,0 1 0,0 20 16,0-21-16,0 0 0,0 0 16,0 1-16,0-1 0,0 0 0,0 0 0,0 0 15,0 0-15,0 1 0,0-1 16,0 0-16,0 0 15,0-42 32,0 0-47,0 0 0,0-1 16,0 1-16</inkml:trace>
  <inkml:trace contextRef="#ctx0" brushRef="#br0" timeOffset="79399.42">16171 12615 0,'0'0'0,"-21"0"0,0 0 15,0 0-15,21 22 16,0-1-16,0 0 16,0 0-1,0 0-15,0 0 0,21-21 0,-21 22 16,21-1-16,0-21 0,0 21 0,1-21 16,-1 0-16,0 0 0,0 0 0,0 0 15,0 0-15,1 0 0,-1 0 16,0 0-16,0-21 0,-21 0 15,21-1-15,-21 1 16,0 0-16,0 0 0,-21 0 16,0 0-16,0 21 0,21-22 15,-21 22-15,-1 0 0,1 0 16,0 0 0,0 0-16,21 22 15,0-1-15,0 0 16,0 0-16,0 0 15,0 0-15,0 1 16,0-1-16,21 0 0,0-21 16,-21 21-16,21 0 0,1-21 0</inkml:trace>
  <inkml:trace contextRef="#ctx0" brushRef="#br0" timeOffset="80223.78">17103 13081 0,'0'-21'16,"0"0"-16,0 0 16,0-1-16,0 1 15,0 0-15,0 0 0,0 0 16,-22 21-16,1 0 15,0 0-15,0 0 16,0 0-16,0 21 0,-1 0 16,1 0-16,0-21 0,0 21 15,21 1-15,-21-1 0,0 21 0,-1-21 16,1 0-16,21 1 0,0 20 0,-21-21 16,21 0-16,-21 0 0,21 1 15,0-1-15,0 0 0,0 0 0,0 0 16,0 0-16,21 1 0,0-1 15,0-21-15,1 21 0,-1-21 16,0 0-16,0 0 0,0 0 0,0 0 16,1 0-16,-1 0 0,0 0 15,0 0-15,-21-21 0,21 0 16,0 21-16,1-22 0,-22 1 0,21 0 16,0 0-16,-21 0 0,21 0 15,0-1-15,-21-20 0,21 0 0,1-1 16,-22 1-16,21 0 0,-21-1 0,21-20 15,-21 21-15,21-1 0,0-20 16,-21 20-16,0 1 0,21 0 0,-21-1 16,22 1-16,-22 21 0,0-21 0,0 20 15,0 1-15,21 0 0,-21 0 0,0 0 16,0 0-16,-21 21 47,21 21-47,-22-21 0,1 21 15,21 0-15,-21 0 0,21 22 16,0-22-16,-21 21 0,21 0 0,-21-20 16,21 41-16,-21-21 0,21 1 15,-22-1-15,22 0 0,0 1 0,0-1 16,0 0-16,0 1 0,0-22 0,0 21 16,0-21-16,0 22 0,0-22 0,0 0 15,22 0-15,-1 0 0,0 1 0,-21-1 16,21-21-16,0 21 0,0-21 15,1 0-15,20 21 0,-21-21 0,0 0 16,22 0-16,-22 0 0,0 0 0,21 0 16,-21 0-16,1 0 0,20-21 0,-21 0 15,0 21-15,-21-21 0,21 21 16,1-22-16,-22 1 0,21 21 0,-21-21 16,0 0-16,0 0 15</inkml:trace>
  <inkml:trace contextRef="#ctx0" brushRef="#br0" timeOffset="81567.13">14499 14436 0,'0'-21'63,"0"-1"-63,0 1 15,21 0 1,0 0-16,1 21 0,-1-21 16,0 21-16,0 0 0,0 0 15,0 0-15,1 0 0,-1 0 16,0 0-16,0 0 0,0 0 0,-21 21 15,21 0-15,-21 0 0,22 0 0,-22 22 16,0-22-16,0 21 0,0-21 0,0 22 16,0-22-16,0 21 0,-22-21 15,1 22-15,21-22 0,-21 21 16,0-21-16,0 1 0,21 20 0,-21-21 16,-1 0-16,1 0 0,21 1 0,-21-1 15,21 0-15,-21 0 0,0-21 0,21 21 16,-21 0-16,-1-21 0,1 22 15,21-1-15,-21-21 0,0 0 0,0 21 16,0-21-16,-1 0 0,1 0 16,0 0-16,0 0 0,0 0 0,0 0 15,21-21-15,0 0 0,-22-1 0,22 1 16,0 0-16,0-21 16,0 21-16,0-1 0,0 1 15,0 0-15,22 0 0,-1 21 0,0-21 16,0 21-16,0-21 0,0 21 15,1 0-15,-1 0 0,0 0 0,0 0 16,0 0-16,0 21 0,1-21 16,-1 21-16,-21 0 0,0 0 15,21-21-15,0 21 0,-21 1 0,0-1 16,0 0-16,21 0 0,-21 0 0,21 0 16,-21 1-16,0-1 0,22 0 15,-22 0-15,21-21 0,-21 21 0,21 0 16,0-21-1,0 0-15,-21 22 0,21-22 16,1 0 0,-1 0-1,-21-22-15,21 22 0,-21-21 0,21 0 16,0 21-16,0-21 0,-21 0 16,22 21-16,-22-21 0</inkml:trace>
  <inkml:trace contextRef="#ctx0" brushRef="#br0" timeOffset="81891.95">15176 14817 0,'0'21'32,"0"0"-32,0 0 15,22-21 1,-1 0-1,0 0 1,-21-21 0,0 0-1,0 0 1,-21 21 0,0 0-1,21 21-15,0 0 16,-22-21-16,22 21 0,-21-21 0,0 0 15,21 21-15</inkml:trace>
  <inkml:trace contextRef="#ctx0" brushRef="#br0" timeOffset="91864.28">16806 14457 0,'0'0'0,"-21"0"0,0 0 31,42 0 16,0-21-47,0 21 0,1 0 0,-1-21 15,21 21-15,-21-22 0,22 1 0,-22 21 16,21-21-16,-21 0 0,0 0 16,1 21-16,-1-21 0,0-1 0,-21 1 15,0 0-15,0 0 0,-21 21 16,0 0-16,-1 0 0,-20 0 16,0 0-16,-1 0 0,1 0 15,0 0-15,-1 0 0,1 21 0,0 0 16,-1 0-16,1 1 0,21-1 0,0 0 15,0 21-15,21-21 0,0 22 16,0-1-16,0-21 0,0 22 0,21-22 16,0 21-16,0 0 0,21-20 0,-20 20 15,20-21-15,-21 21 0,21-20 0,1 20 16,-22-21-16,21 21 0,-21-20 16,1-1-16,-1 0 0,-21 0 0,0 0 15,0 0-15,-21-21 0,-1 22 0,1-22 16,-21 0-16,0 21 0,-22-21 0,22 0 15,-22 0-15,1 0 16,-1 0-16,1 0 0,20-21 0,-20 21 16,21-22-16,-1 22 0,1-21 0,0 0 15,20 21-15,1-21 0,0 21 0,42 0 32,0 0-32,1 0 15,-1 0-15,21 0 0,0 21 0,-20 0 16,20-21-16,0 21 0,1-21 0,-1 22 15,-21-22-15,21 0 0,1 21 16,-22-21-16,21 0 0,1 0 0,-22 0 16,21 0-16,-21 0 0,0 0 15,1 0-15,-1 0 0,0-21 0,0 21 16,0-22-16,0 22 0,1-21 16,-22 0-16,21 21 0,0-21 0,-21 0 15,21 0-15,-21-1 0,0 1 0,21 0 16,-21 0-16,0 0 0,0 42 47,0 0-47,0 0 0,0 0 0,-21 1 15,21-1-15,0 0 0,0 0 16,0 0-16,0 0 16,0 1-16,0-1 15,21-21-15,0 0 16,1 0-16,-1 0 0,0 0 0,0 0 15,21-21-15,-20-1 0,-1 1 16,0 0-16,0 21 0,0-21 0,0 0 16,1 0-16,-1-1 0,-21 1 0,21 0 15,-21 0-15,0 0 0,0 0 16,0 42 0,0 0-1,0 0-15,0 0 0,0 0 0,-21 1 16,21-1-16,0 0 0,0 0 0,0 0 15,0 0-15,0 1 16,0-1-16,0 0 0,21-21 16,0 0-16,0 0 0,0 0 0,1 0 15,-1 0-15,0 0 0,0 0 0,0-21 16,0 21-16,1-21 0,-1-1 16,0 1-16,0 0 0,0-21 0,0 21 15,1-22-15,-1 22 0,-21-21 0,21-1 16,0 1-16,-21-21 0,0 20 0,21-20 15,0 20-15,-21-20 0,22 21 16,-22-1-16,0 1 0,0 0 0,21 20 16,-21 1-16,0 0 0,0 42 31,0 0-31,-21 22 0,-1-22 16,22 21-16,0 1 0,-21 20 0,0-21 15,21 1-15,-21-1 0,21 0 0,0 1 16,0-1-16,-21 0 0,21 1 0,-21-22 15,21 21-15,0-21 0,-22 1 16,22 20-16,0-21 0,0 0 16,-21 0-16,42-21 31,1-21-31,-1 21 16,-21-21-16,21 0 0,0 21 0,21-21 15,-20 21-15,-1-21 0,0-1 16,0 22-16,0 0 0,0 0 0,1 0 15,20 0-15,-21 0 16,0 0-16,0 0 0,-21 22 16,0-1-16,0 0 15,-21 0-15,0-21 0,0 21 16,0-21-16,0 21 0,-1 1 16,-20-22-16,21 21 0,0 0 0,0-21 15,-22 21-15,22-21 0,0 21 16,0-21-16,0 21 0,21 1 31,21-22-15,0 0-16,0 0 0,0 0 15,0 0-15,22 0 0,-22-22 0,0 22 16,21-21-16,1 21 0,-22-21 0,21 0 16,-21 21-16,22-21 0,-22 0 15,21-1-15,-21 1 0,1 0 0,-1 21 16,-21-21-16,0 0 0,21 0 0,-21-1 15,21 1-15,-21 0 0,0 42 47,0 0-47,0 1 0,0-1 16,-21 0-16,0 0 0,21 0 16,-21 22-16,21-22 0,0 21 0,-22 0 15,1-20-15,21 20 0,0 0 16,0 1-16,-21-1 0,21 0 0,-21-21 15,21 22-15,0-1 0,0 0 0,-21-20 16,21 20-16,-21 0 0,-1-21 0,22 22 16,0-22-16,0 0 0,-21 21 0,21-20 15,-21-1-15,21 0 0,0 0 16,-21-21 0,21 21-16,-21-21 15,21-21 1,0 0-16,0 0 0,0 0 15,0-1-15,0 1 0</inkml:trace>
  <inkml:trace contextRef="#ctx0" brushRef="#br0" timeOffset="92100.15">18288 14542 0,'0'0'0,"-21"0"0,0-22 0,-1 22 16,-20-21-1,21 21-15,21-21 0,-21 21 16,42 21 31,0 0-47,0 1 0</inkml:trace>
  <inkml:trace contextRef="#ctx0" brushRef="#br0" timeOffset="92439.18">18542 14880 0,'21'0'16,"0"-21"-16,0 0 15,1 21-15,-1-21 0,0 0 0,0-1 16,-21 1-16,21 21 0,0-21 0,-21 0 16,0 0-16,0 0 0,0-1 0,-21 22 31,0 0-31,0 0 16,0 22-16,0-1 0,-1 0 0,-20 0 15,21 21-15,0-20 0,21-1 0,-21 21 16,21-21-16,-22 22 0,22-22 0,0 0 15,0 0-15,0 0 0,0 0 16,0 1-16,0-1 0,22 0 16,-1-21-16,0 0 0,0 0 15,0 0-15,0 0 0,22 0 0,-22-21 16,21 0-16,-21 21 0,1-22 16,20 1-16</inkml:trace>
  <inkml:trace contextRef="#ctx0" brushRef="#br0" timeOffset="92999.89">19092 14711 0,'0'-42'0,"0"20"16,-21 22 15,0 0-31,0 22 0,21-1 16,0 0-16,-21 0 0,-1 0 15,22 0-15,-21 1 0,21-1 0,0 0 16,0 21-16,-21-21 0,21 1 0,0-1 15,0 0-15,0 0 0,0 0 16,0 0-16,21-21 16,0 0-1,1 0-15,-1 0 0,0-21 16,0 21-16,0-21 0,0 0 0,-21 0 16,22 0-16,-1-1 0,0 1 0,0-21 15,0 0-15,-21 20 0,21-41 0,1 21 16,-1-22-16,0 22 0,0-22 15,0 1-15,0 20 0,1-20 0,-1 21 16,-21-1-16,0 22 0,0 0 0,0 0 16,0 0-16,-21 21 31,21 21-31,-22 0 0,1 0 0,0 0 16,0 22-16,21-22 0,0 21 15,-21-21-15,21 22 0,-21-1 0,21-21 16,0 21-16,0 1 0,0-22 0,0 21 15,0-21-15,0 22 0,0-22 16,0 21-16,0-21 0,0 1 0,21 20 16,-21-21-16,0 0 0,21 0 0,0-21 15,-21 22-15,21-1 0,0-21 0,-21 21 16,22-21-16,-1 0 0,0 0 16,0 0-16,0 0 0,0 0 15,1 0-15,-1 0 0,0-21 16,0 21-16,-21-21 0,21-1 0,0 1 15,1 21-15,-1-21 0,-21 0 16,0 0-16</inkml:trace>
  <inkml:trace contextRef="#ctx0" brushRef="#br0" timeOffset="93293.39">19219 14499 0,'0'0'0,"-42"0"0,21 0 15,0 0-15,21-21 16,21 21-16,21 0 16,-21-21-16,22 0 0,20 21 0,-21 0 15,1-21-15,20 21 0,-20-22 16,20 1-16,-21 21 0,1-21 16,-1 21-16,0-21 0,-20 21 0,20 0 15,-21-21-15,0 21 0,-21-21 16,21 21-16,-42 0 31,0 0-31,0 0 16,0 0-16,-22 0 0,22 0 15,-21 21-15,21 0 0,-22-21 0</inkml:trace>
  <inkml:trace contextRef="#ctx0" brushRef="#br0" timeOffset="94375.11">14457 16066 0,'0'0'0,"-21"0"16,-1 0-16,22-22 31,22 1-15,-1 21-1,0 0-15,0-21 0,21 21 16,-20 0-16,-1-21 0,0 21 0,0 0 16,21 0-16,-20 0 0,20 0 15,-21 0-15,0 0 0,0 0 0,1 21 16,-1 0-16,-21 0 15,0 22-15,0-22 0,-21 0 16,-1 0-16,1 0 0,0 1 0,-21-1 16,21 0-16,-22 0 0,1 0 0,0 0 15,20-21-15,-20 22 0,21-22 0,-21 0 16,20 0-16,1 0 0,0 21 16,21-42 15,21 21-31,0-22 15,1 22-15,-1 0 0,0 0 0,21 0 16,-21 0-16,1 0 0,20 0 0,-21 0 16,21 0-16,-20 0 0,20 0 15,-21 0-15,0 22 0,0-22 16,1 21-16,-1 0 0,0 0 16,-21 0-16,0 0 0,0 1 0,0-1 15,0 0-15,-21 0 0,0 0 0,-1 0 16,-20 1-16,21-1 0,-21 0 15,20 0-15,-20 0 0,0-21 0,21 21 16,-22-21-16,1 0 0,21 0 0,-22 0 16,22 0-16,-21 0 0,21 0 15,0 0-15,-1 0 0,1-21 0,21 0 16,-21 21-16,21-21 0,0 0 31,21 21-15,-21-21-1,21 21-15,1 0 0,-1 0 16,0-22-16</inkml:trace>
  <inkml:trace contextRef="#ctx0" brushRef="#br0" timeOffset="94623.97">15388 16447 0,'-21'0'16,"0"0"-1,0 0-15,-1 0 16,1 0-16,0 0 0,0 0 16,0 0-16,0 0 15,-1 0-15,22-22 31,22 22-31,-1 0 16</inkml:trace>
  <inkml:trace contextRef="#ctx0" brushRef="#br0" timeOffset="99251.56">16785 16468 0,'21'0'15,"-21"-21"1,0-1-16,0 1 15,0 0-15,0 0 16,0 0-16,-21 0 0,21-1 16,-21 22-16,0 0 0,0 0 0,-1 0 15,1 0-15,0 0 16,0 0-16,0 22 0,21-1 0,-43 21 16,43-21-16,-21 0 0,0 22 0,0-22 15,0 0-15,21 21 0,0-20 16,0 20-16,0-21 0,0 0 15,0 0-15,0 1 0,0-1 0,0 0 16,21-21-16,0 0 0,0 21 0,0-21 16,1 0-16,-1 0 0,0 0 15,0-21-15,0 21 0,22-21 0,-22 0 16,0-1-16,0 1 0,21-21 0,-20 21 16,-1-22-16,0 22 0,0-21 15,0 0-15,0-1 0,1 1 0,-1 0 16,-21-1-16,21-20 0,-21 20 0,0 1 15,0 0-15,0-1 0,0 1 16,0 0-16,0 21 0,0-1 16,0 1-16,0 0 0,-21 42 15,21 0-15,-21 22 16,-1-1-16,22 0 0,0 1 16,-21-1-16,21 22 0,-21-22 0,21 0 15,0 22-15,0-22 0,0 0 16,0 1-16,0-1 0,21 0 0,0 1 15,1-1-15,-1-21 0,0 0 0,21 22 16,-21-22-16,22-21 0,-22 21 16,21 0-16,1-21 0,-1 0 0,0 0 15,1 0-15,-1 0 0,0-21 0,1 0 16,-1 0-16,0 0 0,1-1 16,-1-20-16,-21 21 0,21 0 15,-20-22-15,-1 22 0,0 0 0,-21-21 16,0 21-16,0-1 0,0-20 0,0 21 15,0 0-15,-21 21 16,0 0-16,-1 0 0,1 0 16,0 21-16,-21 0 0,21 0 0,-1 0 15,1 1-15,0-1 0,0 21 16,0-21-16,0 0 0,21 1 0,0 20 16,0-21-16,0 0 0,0 0 0,0 1 15,21-1-15,0-21 0,0 0 16,0 0-16,0 0 15,1 0-15,-1 0 0,21 0 0,-21 0 16,0-21-16,1-1 0,-1 22 0,0-21 16,0 0-16,0 0 0,-21-21 15,0 20-15,0 1 0,21 0 0,-21 0 16,0-21-16,0 20 0,0 1 0,0 0 16,0 42 15,0 0-31,0 1 0,0-1 15,0 21-15,0-21 0,0 0 0,0 1 16,0-1-16,0 0 0,0 0 16,22 0-16,-1 0 15,0-21-15,0 22 0,0-22 16,22 0-16,-22 0 0,0 0 0,21 0 16,-21-22-16,1 22 0,20-21 15,-21 0-15,0 0 0,0 0 0,1 0 16,-1-1-16,0-20 0,0 21 0,0-21 15,-21-1-15,21 1 0,-21 0 0,22-1 16,-22 1-16,21 0 0,-21-22 16,0 22-16,0-1 0,0 1 0,0 21 15,0-21-15,0 20 0,0 1 0,0 64 47,0-22-47,-21 0 0,-1 21 0,22 1 16,-21-1-16,21 0 0,0 1 15,0-1-15,0 0 0,0 1 0,-21-1 16,21 0-16,0-21 0,0 22 0,0-22 16,0 21-16,0-21 0,0 1 0,0-1 15,0 0-15,21 0 0,0 0 16,1-21-16,-1 21 0,0-21 0,0 0 16,21 0-16,1 0 0,-22 0 0,21 0 15,1-21-15,-1 0 0,0 0 0,-21 21 16,22-21-16,-22 0 15,21-1-15,-21 1 0,1-21 0,-1 21 16,-21 0-16,21-1 0,-21 1 0,0 0 16,0 0-16,21 0 0,-42 21 31,0 0-31,0 21 16,-1 0-16,1 0 0,21 0 0,-21 1 15,21-1-15,-21 0 0,21 0 16,0 0-16,0 0 0,0 1 0,0-1 15,0 0-15,0 0 0,21 0 16,0-21-16,0 0 16,22 0-16,-22 0 15,0 0-15,0 0 0,0 0 0,22 0 16,-22 0-16,21 0 0,-21-21 0,1 21 16,-1-21-16,0 21 0,0-21 0,0 0 15,0-1-15,-21 1 0,22 21 16,-22-21-16,21 0 0,-21 0 15,0 0-15,0-1 16</inkml:trace>
  <inkml:trace contextRef="#ctx0" brushRef="#br0" timeOffset="99607.94">18330 16171 0,'-21'0'0,"42"0"0,-84 0 16,42 0-16,21-21 0,0 0 15,21 0-15,21 21 16,0-21-16,1 21 0,20-21 0,1-1 16,-1 22-16,22-21 0,-22 0 15,22 0-15,-21 0 0,20 21 16,-20-21-16,-1-1 0,1 1 0,-22 21 0,0-21 15,1 21-15,-1-21 0,0 21 16,-20 0-16,-1-21 0,-21 42 63,-21 0-48,-1 0-15,1 0 16,0-21-16,0 22 0,0-1 0,-22-21 15</inkml:trace>
  <inkml:trace contextRef="#ctx0" brushRef="#br0" timeOffset="100606.88">14711 17463 0,'0'0'0,"0"-22"0,0 1 16,21 0-16,-21 0 0,0 0 0,0 0 15,21 21-15,-21-22 16,0 44-1,0-1 1,0 0-16,0 21 0,0 1 16,0-22-16,0 21 0,-21 0 0,0 1 15,0-1-15,-1 0 0,1-20 16,0 20-16,0 0 0,0-21 16,0 1-16,-1 20 0,1-21 0,0-21 15,0 21-15,0-21 0,21 21 16,0-42-1,0 0 1,21 0-16,0 0 0,0 0 16,0-1-16,1 1 0,-1 0 15,0 0-15,0 0 0,0 0 0,0-1 16,22 22-16,-22-21 0,0 21 16,0 0-16,0 0 0,1 0 15,-1 0-15,0 0 0,0 0 16,0 0-16,-21-21 31,0 0-15,0 0-16,0 0 31,0 42-15,0 0-16,-21 0 15,21 0-15,-21 0 0,21 22 16,-21-22-16,21 21 0,0-21 0,0 1 15,-21 20-15,21-21 0,0 21 16,-22-20-16,22-1 0,0 0 16,0 0-16,0 0 0,0 0 0,0 1 15,0-1-15,22-21 32,-1 0-32,0 0 15,0-21-15,21-1 0,-20 22 0,-1-21 16,0-21-16,0 21 0,21 0 15</inkml:trace>
  <inkml:trace contextRef="#ctx0" brushRef="#br0" timeOffset="100857.75">15579 17653 0,'21'0'15,"0"0"1,0 0 31,0 0-31,-21-21-16,0 0 31,0 0-31,21-1 0,-21 1 0,22 0 15</inkml:trace>
  <inkml:trace contextRef="#ctx0" brushRef="#br0" timeOffset="106687.61">16806 17653 0,'0'0'0,"0"-21"0,0 0 15,0 0 1,0 42 31,0 0-47,0 0 0,0 0 0,0 22 16,0-1-16,0-21 0,0 21 15,0 1-15,-21-22 0,21 21 0,0-21 16,0 1-16,0 20 0,-21-21 15,21 0-15,0 0 0,0 1 0,0-1 16,0 0-16,0-42 47,0 0-31,0-1-16</inkml:trace>
  <inkml:trace contextRef="#ctx0" brushRef="#br0" timeOffset="107072.39">16764 17717 0,'0'0'0,"0"-22"0,0 1 0,0 0 16,-21 0-16,42 21 31,0 0-15,0 21-16,0 0 0,1 0 15,-1 22-15,21-22 0,-21 21 16,22-21-16,-22 22 0,21-22 0,-21 21 15,22-21-15,-22 22 0,0-22 16,-21 0-16,21 0 0,-21 0 0,0 1 16,0-1-16,0 0 15,0-42 17,0 0-32,-21-1 0,21 1 15,0-21-15,0 21 0,0-22 0,0 1 16,0 0-16,0-1 0,0 1 15,0 0-15,0-1 0,0-20 0,0 42 16,0-22-16,0 1 0,0 21 16,0 0-16,21 21 0,-21-21 15,21 21-15,0 0 0,1 0 16,-1 0-16,0 21 16,0-21-16,0 21 0,0 0 0</inkml:trace>
  <inkml:trace contextRef="#ctx0" brushRef="#br0" timeOffset="107676.99">17886 17505 0,'0'0'0,"21"-21"0,0-43 16,-21 43-16,0 0 16,0 0-16,0 0 15,21 21 1,-21 21-1,0 21-15,0-21 0,0 22 16,0-1-16,0 0 0,0 22 0,0-22 16,0 0-16,0 1 0,0-1 15,0 0-15,0 1 0,0-22 0,0 21 16,0-21-16,0 1 0,0 20 16,0-21-16,0 0 0,21-21 31,1 0-16,-1-21-15,0 0 0,0 0 0,0 0 16,0-1-16,1 1 0,-1 0 0,-21 0 16,21 0-16,-21 0 0,21-1 15,-21 1-15,0 0 0,0 0 0,0 42 32,0 0-32,0 0 15,0 1-15,0-1 0,0 0 0,0 0 16,0 0-16,0 0 15,0 1-15,0-1 0,0 0 16,21 0 0,0-21-16,1 0 0,-1 0 15,0 0-15,0-21 0,0 21 0,-21-21 16,21 0-16,1-1 0,-22 1 16,0 0-16,0 0 0,0 0 15,0 0-15,0-1 0,-22 1 16,1 0-16,21 0 0,-21 21 0,0 0 15,0 0-15,0 0 0,-22 0 16,22 0-16,0 0 0,0 0 16,0 0-16,-1 0 0,1 0 15,0 0-15,0 0 0</inkml:trace>
  <inkml:trace contextRef="#ctx0" brushRef="#br0" timeOffset="107854.88">17865 17674 0,'-22'0'0,"44"0"0,-44-21 16,22 0 0,0 0-16,22 21 15,-1-21-15,0-1 0,21 22 16,-21-21-16,1 21 0,20 0 16,0-21-16,-21 21 0,22 0 15,-1 0-15,-21-21 0,22 21 0,-1 0 16,-21 0-16,21-21 0,1 21 15</inkml:trace>
  <inkml:trace contextRef="#ctx0" brushRef="#br0" timeOffset="108279.67">18881 17484 0,'0'0'0,"0"21"46,0 0-30,0 0-16,0 0 0,-22 1 0,22-1 16,0 0-16,0 0 0,-21 21 15,21-20-15,-21-1 0,21 0 0,0 0 16,0 0-16,0 0 0,0 1 0,0-1 16,0 0-16,21-21 15,0 0-15,1 0 0,-1 0 0,0 0 16,0 0-16,0 0 0,0 0 15,1 0-15,-1-21 0,0 0 0,0-1 16,0 1-16,0 0 0,1 0 0,-22-21 16,0 20-16,0-20 0,0 21 15,0-21-15,0 20 0,0-20 16,0 21-16,0 0 0,0 0 0,0-1 16,-22 22-16,1 0 0,0 0 15,0 0-15,0 0 0,21 22 16,-21-1-16,-1 0 0,1 0 15,21 0-15,-21 0 0,0 1 16,21-1-16</inkml:trace>
  <inkml:trace contextRef="#ctx0" brushRef="#br0" timeOffset="110599.35">22733 12658 0,'0'-21'47,"21"21"-32,0 0-15,0 0 0,1 0 16,-1 0-16,21 0 0,-21 0 0,0 0 16,1-22-16,-1 22 0,21 0 0,-21 0 15,0 0-15,1-21 16,-1 21-16,-42 0 31,-1 0-15,-20 0-16,21 0 0,0 0 15,-22 0-15,22 0 0,0 0 16,-21 0-16,21 0 0,-22 0 0,22 0 16,0 0-16,-21 0 0,20 0 0,1 21 15,0-21-15,0 0 0,0 22 0,0-22 16,-1 21-16,1-21 0,0 21 15,21 0-15,-21 0 0,0-21 0,0 21 16,21 1-16,0-1 0,0 0 0,-22 0 16,22 0-16,0 0 0,0 1 15,22-22 32,-1 0-31,0 0-16,0-22 0,0 22 15,0-21-15,1 21 0,20 0 16,-21 0-16,0 0 0,22 0 0,-22 0 16,21 0-16,-21 0 0,22 0 0,-22 0 15,0 0-15,0 21 0,0 1 0,0-22 16,1 21-16,-22 0 0,0 0 16,0 0-16,0 0 0,0 1 15,-22-1-15,1 0 0,0-21 0,-21 21 16,21 0-16,-22 0 0,22-21 15,-21 22-15,21-1 0,-22-21 0,22 0 16,0 21-16,0-21 0,0 0 16,-1 0-16,1 0 15,21-21 17,0 0-17,21 21-15,1-22 16,-1 22-16,0-21 0</inkml:trace>
  <inkml:trace contextRef="#ctx0" brushRef="#br0" timeOffset="110803.37">23241 12933 0,'0'0'0,"0"-21"15,21 21-15,-21-21 16,21 21 46,0 0-46,1 0-16</inkml:trace>
  <inkml:trace contextRef="#ctx0" brushRef="#br0" timeOffset="111224.12">24659 12446 0,'0'-21'0,"0"42"0,0-63 15,0 21-15,0-1 0,0 1 16,0 0-16,0 0 0,0 0 15,-21 21-15,0 0 16,0 0-16,-1 0 0,1 0 16,0 0-16,0 0 0,-21 21 0,20-21 15,-20 21-15,21 0 0,-21 0 0,-1 1 16,22 20-16,-21-21 0,-1 0 0,22 22 16,0-22-16,0 21 0,0 0 0,0-20 15,21 20-15,0-21 0,0 21 16,0-20-16,0 20 0,0-21 0,0 0 15,21 0-15,0 1 0,-21-1 0,21 0 16,0-21-16,0 21 0,1-21 0,-1 0 16,0 0-16,0 0 0,0 0 15,0 0-15,1 0 0,-1 0 16,0 0-16,21 0 0,-21 0 0,1 0 16,-1-21-16,0 0 0,0 21 0,0-21 15,0 21-15,1-22 0,-1 1 0,0 21 16,21-21-16,-21 0 0</inkml:trace>
  <inkml:trace contextRef="#ctx0" brushRef="#br0" timeOffset="111702.85">25548 12404 0,'0'0'0,"0"-21"0,0-1 0,0 1 16,0 0-16,0 0 16,0 0-16,0 0 0,0-1 15,0 1-15,-21 21 0,0 0 16,0 0-16,-1 0 0,1 0 16,0 0-16,0 0 0,0 21 0,-43 22 15,43-22-15,-21 0 16,21 21-16,-22-20 0,1-1 0,21 21 15,-22-21-15,1 0 0,21 22 16,0-22-16,-22 0 0,22 0 0,0 0 16,21 22-16,0-22 0,0 0 0,0 0 15,0 0-15,0 1 16,42-22-16,-20 21 0,-1-21 0,21 0 16,-21 0-16,22 0 0,-22 0 0,21 0 15,0 0-15,-20 0 0,-1 0 0,21 0 16,-21-21-16,0 21 0,1-22 15,-1 22-15,0-21 0,0 21 0,0 0 16,-21-21-16,21 21 16,-21-21-16,22 21 0,-44 0 62,1 0-62</inkml:trace>
  <inkml:trace contextRef="#ctx0" brushRef="#br0" timeOffset="112467.41">22500 13885 0,'0'0'0,"85"-21"16,-43 21-16,-21 0 0,0 0 0,1-21 15,-1 21-15,0 0 0,-42 0 47,0 0-47,-1 0 0,1 0 0,0 21 16,0 0-16,0 1 0,0-1 15,-1 0-15,1 0 0,0 0 16,0 0-16,0 22 0,21-22 16,-21 21-16,-1 1 0,1-1 0,21 0 15,0 1-15,0-1 0,0 0 0,0 1 16,0-1-16,0 0 0,0-21 0,0 22 15,21-22-15,1 21 0,-1-21 0,21-21 16,-21 22-16,22-1 0,-1-21 16,0 0-16,1 0 0,-1 0 0,0 0 15,1-21-15,-22-1 0,21 22 0,0-21 16,-20 0-16,-1 0 0,0 0 16,0 0-16,-21-1 0,21 1 0,-21 0 15,0-21-15,0 21 0,0-1 16,-21 1-16,0 0 0,0 0 0,0 21 15,-1-21-15,-20 21 0,21 0 0,0 0 16,-22 0-16,22 0 0,-21 21 0,21-21 16,0 21-16,-22 0 0,22 0 0,0 1 15,0-1-15,21 0 0,-21 0 16,21 0-16,-22 0 0,22 1 0,0-1 16,22 0-1,-1-21-15,0 0 0,0 0 0,0 0 16</inkml:trace>
  <inkml:trace contextRef="#ctx0" brushRef="#br0" timeOffset="112647.21">23304 14203 0,'0'0'16,"0"-21"-16,0 0 31,22 21 16,-22-22-47,42 22 0</inkml:trace>
  <inkml:trace contextRef="#ctx0" brushRef="#br0" timeOffset="114112.37">24447 13907 0,'0'0'0,"0"-22"0,22 1 15,-1 21-15,-21-21 0,21 21 0,-21-21 16,0 0-16,0 0 16,21 21-16,-21-22 0,0 1 15,0 0-15,0 42 31,0 0-31,0 1 0,0 20 16,0 0-16,21 22 0,-21-22 16,0 22-16,0-22 0,0 21 0,21-20 15,-21 20-15,0-20 0,0-1 0,0 0 16,0 1-16,0-1 0,0 0 0,0-21 16,0 1-16,0-1 0,-21 0 15,21 0-15,0 0 0,0-42 31,21 21-31,1-21 16,-22 0-16,21 0 0,0-22 0,0 22 16,0-21-16,22-1 0,-22 1 15,21 21-15,-21-21 0,22 20 16,-22-20-16,21 21 0,-21 0 0,0 0 16,1 21-16,-1 0 0,-21-22 0,-21 22 31,-1 22-31,1-22 15,0 21-15,-21-21 0,-1 21 0,22-21 16,-21 21-16,21 0 0,-22-21 0,22 21 16,0 1-16,0 20 0,21-21 0,0 0 15,0 0-15,0 1 0,0-1 16,0 21-16,0-21 0,21-21 0,0 21 16,22 1-16,-22-1 0,21-21 15,-21 0-15,22 0 0,-1 0 0,0 0 16,1 0-16,-1 0 0,0-21 0,1-1 15,-1 1-15,0 21 0,1-21 16,-1 0-16,-21 0 0,21-22 0,-20 22 16,20 0-16,-21 0 0,-21 0 0,21 0 15,-21-1-15,21 1 0,-21 0 0,0-21 16,0 21-16,0-1 0,0 1 16,-21 21-16,0 0 15,0 0-15,0 0 0,0 0 16,-1 0-16,22 21 0,-21 1 0,0-1 15,0 21-15,0-21 0,21 22 16,0-22-16,-21 21 0,21-21 0,0 22 16,0-22-16,0 0 0,0 0 15,0 0-15,0 0 0,21 1 0,0-22 16,0 0-16,0 0 0,0 0 0,22 0 16,-1 0-16,-21 0 0,22 0 0,-1-22 15,0 22-15,1-21 0,-22 0 0,21 0 16,-21-21-16,22 20 0,-22 1 15,0-21-15,0 21 0,0 0 0,0-22 16,1 22-16,-22 0 0,0 0 0,21 21 16,-21-21-16,21 21 0,-21 21 31,0 0-31,0 0 16,0 0-16,0 0 0,0 1 15,0-1-15,0 0 0,0 0 0,0 0 16,0 0-16,21-21 15,0 0-15,0 0 16,1 0-16,-1 0 0,0 0 0,0 0 16,0 0-16,0-21 0,1 0 0,-1 21 15,-21-21-15,21 0 0,0 0 0,-21-1 16,21 1-16,-21 0 0,21 0 0,1 0 16,-22 0-16,0-1 15,0 1-15,0 0 0,21 0 0,-21 42 31,0 0-31,0 0 16,-21 1-16,21 20 0,-22-21 0,22 0 16,0 22-16,0-22 0,-21 21 15,21-21-15,0 22 0,-21-22 0,21 21 16,0 0-16,0 1 0,0-22 0,0 21 16,0 1-16,0-1 0,0-21 0,0 21 15,0 1-15,0-22 0,0 21 0,0 1 16,0-22-16,0 21 15,-21-21-15,0 22 0,21-22 0,-21 0 16,-1 0-16,1 0 0,-21 0 0,21-21 16,0 22-16,-22-22 0,22 0 0,-21 0 15,21 0-15,-22 0 0,1 0 0,21 0 16,-22 0-16,22 0 0,-21 0 0,21-22 16,0 1-16,21 0 0,0 0 15,-22 21-15,22-21 0,0 0 0,0-22 16,0 22-16,22 0 0,-1 0 0,21-22 15,-21 22-15</inkml:trace>
  <inkml:trace contextRef="#ctx0" brushRef="#br0" timeOffset="114674.25">26628 14118 0,'21'0'0,"-42"0"0,42-21 0,-21 0 0,0 42 47,0 0-47,-21 0 0,21 1 16,0-1-16,0 0 0,-22 0 15,22 0-15,0 0 0,0 1 0,-21-22 16,21 21-16,0 0 16,21-21-1,1 0 1,-1 0-16,0-21 0,0 21 0,0-21 15,0-1-15,1 1 0,-1 21 16,0-21-16,0 0 0,0 21 0,0 0 16,-21-21-16,0 42 15,0 0 1,0 0-16,0 0 0,0 1 16,22-1-16,-1-21 15,-21 21-15,21-21 0,0 21 16,0-21-16,0 0 0,1 0 15,20 0-15,-21 0 0,0 0 0,22 0 16,-22 0-16,0 0 0,0 0 16,0-21-16,0 0 0,1 21 0,-22-21 15,21-1-15,-21 1 0,0 0 16,0 0-16,0 0 0,0 0 16,0-1-16,-21 1 0,-1 21 0,1-21 15,0 0-15,0 0 0,0 21 16,0 0-16,-1 0 0,1 0 15,0 0-15,21 21 16,0 0-16,0 0 16,0 0-1,0 1-15,21-22 0,0 0 0,1 21 16,-1-21-16</inkml:trace>
  <inkml:trace contextRef="#ctx0" brushRef="#br0" timeOffset="115067.76">27580 14139 0,'0'0'0,"0"-21"0,0 0 0,0 0 16,0 0-16,0 0 15,-21 21-15,21 21 32,-21-21-32,21 21 0,-21 0 15,21 0-15,0 0 0,-22 1 0,22-1 16,-21 0-16,21 0 0,-21 21 15,21-20-15,0-1 0,0 0 16,0 0-16,0 0 16,21-21-16,0 0 0,1 0 15,-1 0-15,0-21 16,0 0-16,0 0 16,-21 0-16,0-1 0,21 1 15,-21 0-15,0 0 0,0-21 0,22 20 16,-22 1-16,0 0 0,0 0 0,0-21 15,0 20-15,0 1 16,-22 21 0,22 21-16,-21 1 15,0-1-15,21 0 0,0 0 16,0 0-16,0 0 16,0 1-16,21-22 0</inkml:trace>
  <inkml:trace contextRef="#ctx0" brushRef="#br0" timeOffset="115496.73">27940 14161 0,'0'0'0,"0"-22"0,0 1 16,0 0-16,-21 0 0,21 0 0,0 0 16,0-1-16,21 1 15,0 21-15,0 0 0,0 0 16,1 0-16,-1 0 0,21 0 15,-21 0-15,0 0 0,1 21 0,-1 1 16,0-1-16,0 0 0,-21 0 16,21 0-16,-21 0 0,0 1 0,0-1 15,0 0-15,0 0 0,-21 0 16,0 0-16,0 1 0,0-1 0,-1-21 16,22 21-16,-21-21 15,21 21-15,-21-21 0,21-21 31,0 0-31,0 0 16,21-1-16,-21 1 0,21 0 16,1 0-16,-1-21 0,-21 20 15,21 1-15,0 0 0,0-21 0,0 21 16,1-1-16,-1 1 0,0 0 0,0 21 16,0 0-16,0-21 0,1 21 15,-1 0-15,0 21 16,-21 0-16,0 0 15,0 1-15,0-1 16</inkml:trace>
  <inkml:trace contextRef="#ctx0" brushRef="#br0" timeOffset="116119.37">28935 14203 0,'0'0'0,"0"-21"0,0 0 15,0-1-15,0 1 0,21 0 16,-21 0-16,21 0 0,-21 0 0,0-1 16,0 1-16,0 0 0,0 0 15,-21 21 1,0 0-16,0 0 16,-1 0-16,-20 0 0,21 21 0,-21-21 15,-1 21-15,22 0 0,-21 1 0,21-1 16,-22 0-16,22 0 0,0 0 0,0 0 15,0 1-15,21-1 0,0 0 16,0 0-16,0 0 0,0 0 0,0 1 16,21-22-16,0 21 0,0-21 0,0 0 15,0 0-15,1 0 0,20 0 0,-21 0 16,0 0-16,0 0 16,1 0-16,-1 0 0,0-21 0,0 21 15,0-22-15,0 1 0,1 0 0,-1 0 16,0 0-16,0 0 0,-21-22 15,21 1-15,0 21 0,1-22 0,-22 1 16,21-21-16,0 20 0,0 1 0,-21-22 16,0 22-16,0-21 0,21 20 0,-21 1 15,0 21-15,0 0 0,0-1 16,0 1-16,0 0 0,0 42 16,0 0-16,0 1 15,-21-1-15,21 21 0,-21 0 16,0 1-16,0-1 0,21 0 0,-22 1 15,1-1-15,21 0 0,-21 1 0,21-1 16,-21 0-16,21 1 0,0-22 16,-21 0-16,21 21 0,-21-20 15,21-1-15,0 0 0,0 0 16,0 0-16,21-21 31,0 0-31,0 0 16,0 0-16,0 0 0,1 0 0,-1-21 15,21 21-15,-21-21 0,22 21 0</inkml:trace>
  <inkml:trace contextRef="#ctx0" brushRef="#br0" timeOffset="116535.95">29887 13949 0,'0'0'0,"85"0"15,-64 0-15,0 0 16,0 0-16,-21-21 0,-21 21 15,0 0 1,0 0-16,0 0 0,-22 0 0,22 0 16,-21 21-16,21-21 0,0 21 0,-1-21 15,1 21-15,0 0 0,0-21 0,0 22 16,21-1 0,0 0-16,0 0 15,0 0-15,21-21 16,0 0-16,0 0 0,0 21 0,1-21 15,-1 0-15,0 22 0,0-22 16,0 21-16,0 0 16,-21 0-1,-21-21-15,0 0 16,0 0-16,0 21 0,0-21 16,-22 0-16,22 0 0,0 0 0,0 0 15,0 0-15,-1 21 0,1-21 0,0 0 16,0 0-16,0 0 15,0 0 1,-1 0 0,1 0-1</inkml:trace>
  <inkml:trace contextRef="#ctx0" brushRef="#br0" timeOffset="117640.79">22034 15663 0,'-21'0'16,"42"0"15,1 0-31,-1 22 15,0-22-15,0 0 0,21 0 0,1 0 16,-1 0-16,22 0 0,-22 0 16,0-22-16,22 22 0,-22-21 0,0 21 15,1-21-15,-1 0 0,-21 21 0,22-21 16,-22 0-16,0 21 0,-21-22 16,0 1-16,0 0 0,0 0 15,-21 21 1,0 0-16,-22 0 0,22 0 15,0 21-15,0 0 0,-22 0 16,22 22-16,0-22 0,21 21 0,-21 22 16,21-22-16,-21 22 0,21-22 0,0 21 15,0 1-15,0-1 0,0-20 16,0 20-16,0-20 0,0-1 0,0 0 16,0 1-16,0-22 0,0 21 0,0-21 15,0 0-15,0 1 0,0-1 16,0 0-16,0-42 31,-21 0-15</inkml:trace>
  <inkml:trace contextRef="#ctx0" brushRef="#br0" timeOffset="117840.68">22246 16150 0,'0'21'15,"21"-21"1,0 0-16,1 0 0,-1 0 16,21 0-16,0-21 0,-20 21 0,20-21 15,0 21-15,1-21 0,-1 21 16,0-21-16,-21 21 0,1 0 0,-1-21 0,0 21 16,0 0-16,0-22 15,0 22-15,-21-21 0,22 0 16</inkml:trace>
  <inkml:trace contextRef="#ctx0" brushRef="#br0" timeOffset="118027.57">23156 15917 0,'0'0'0,"21"0"0,1 0 16,-1 0 46,0 0-62,0-21 16,0 21-16,0-21 0,1 21 15</inkml:trace>
  <inkml:trace contextRef="#ctx0" brushRef="#br0" timeOffset="118318.91">24363 15515 0,'0'0'0,"21"-42"0,-21 21 0,0 0 16,21-1-16,-21 1 0,0 0 15,0 42 1,0 0 0,0 22-16,-21-22 0,21 21 15,0 1-15,0-1 0,-21-21 0,21 21 16,-21 1-16,21-1 0,0-21 0,0 22 15,0-22-15,0 21 0,-22-21 16,22 0-16,0 1 0,-21-1 0,21 0 16,0 0-16,0-42 31,0 0-31,0 0 16,0-1-16,0 1 0</inkml:trace>
  <inkml:trace contextRef="#ctx0" brushRef="#br0" timeOffset="118779.56">24384 15663 0,'0'0'0,"0"-42"0,0 21 0,21-21 16,0 20-16,-21-20 0,21 21 0,1-21 16,-22 20-16,21 1 0,0 0 0,0 0 15,0 0-15,0 0 0,1 21 16,-1 0-16,0 0 0,0 0 0,0 0 16,0 0-16,-21 21 0,22 0 15,-22 0-15,0 0 0,0 0 16,0 1-16,-22-1 0,1 0 0,0 0 15,0-21-15,0 21 0,0 0 16,-22 1-16,22-1 0,0-21 0,0 21 16,0-21-16,-1 0 15,22 21-15,22-21 32,-1 0-32,0 0 15,21 0-15,-21 0 0,1 0 16,-1 21-16,21 0 0,-21-21 0,0 22 15,1-22-15,-1 21 0,0 0 0,0 0 16,0 0-16,0 0 16,-21 1-16,0-1 0,0 0 0,0 0 15,-21 0-15,0 0 16,0-21-16,0 22 0,0-1 0,-1-21 16,1 0-16,-21 0 0,21 21 15,0-21-15,-22 21 0,22-21 0,0 0 16,0 0-16,0 0 0,-1 0 0,1 0 15,21-21 17,21 21-32,1-21 0,-1 21 0,0-21 15</inkml:trace>
  <inkml:trace contextRef="#ctx0" brushRef="#br0" timeOffset="119071.39">25633 15558 0,'21'-22'0,"-42"44"0,63-65 0,-42 22 0,0 0 16,0 0-16,0 0 0,0-1 0,-21 22 15,0 0 1,0 0-16,-22 0 0,22 22 16,0-1-16,0 0 0,-22 21 0,22-21 15,0 1-15,0-1 0,0 21 16,0-21-16,-1 22 0,1-22 0,0 0 15,0 0-15,21 21 0,0-20 0,-21-1 16,21 0-16,0 0 0,0 0 16,0 0-16,0 1 0,0-1 0,21 0 15,0-21 1,0 0-16,0 0 0,1 0 0,20 0 16,-21 0-16,0-21 0,22 21 0</inkml:trace>
  <inkml:trace contextRef="#ctx0" brushRef="#br0" timeOffset="119451.12">26543 15452 0,'0'0'0,"0"-21"0,-21 21 15,0 0-15,21-22 0,-22 22 0,1 0 16,0 0-16,0 0 0,0 0 15,0 22-15,-1-1 0,1-21 0,-21 21 16,21 0-16,0 0 0,-1 0 16,-20 22-16,21-22 0,0 0 0,0 0 15,-1 22-15,1-22 0,21 0 0,0 0 16,0 0-16,0 22 0,0-22 16,0 0-16,21 0 0,1 0 15,-1 0-15,0 1 0,21-1 0,-21-21 16,22 21-16,-1-21 0,0 0 0,1 0 15,-1 0-15,-21 0 0,22 0 0,-22 0 16,0 0-16,0-21 0,0 21 16,0-21-16,1 21 0,-1-22 15,-21 1-15,0 0 0,0 0 16,21 21-16,-21-21 16,21 0-1</inkml:trace>
  <inkml:trace contextRef="#ctx0" brushRef="#br0" timeOffset="120835.58">22966 17209 0,'0'21'31,"-21"-21"-15,-1 0 31,1 0-16,0 0-31,0-21 31,21-1-31,-21 22 16,0 0-16,-1-21 15,1 0-15,0 21 16,21-21-16,0 0 0,0 0 16,0-1-1,0 1-15,0 0 0,0 0 16,0 0-16,21 0 0,0-1 16,1 1-16,-1 21 15,21 0-15,-21 0 0,0 0 0,1 0 16,20 0-16,-21 0 0,0 0 15,0 0-15,1 21 0,-1 1 16,-21-1-16,0 0 0,0 21 16,0-21-16,0 1 0,0-1 15,-43 0-15,22 0 0,0 0 0,-21 22 16,-1-22-16,1 0 0,0 21 0,-22-21 16,22 22-16,-22-22 0,22 0 15,0 21-15,21-20 0,-22 20 0,22-21 16,0 0-16,21 0 0,0 1 15,0-1-15,0 0 0,21 0 16,21-21-16,1 0 0,-1 0 0,0 0 16,1 0-16,20 0 0,-20-21 15,20 0-15,-21 0 0,1 21 16,-1-43-16,0 22 0,-20 0 0,20 0 16,-42-22-16,21 22 0,-21 0 15,0-21-15,0 21 0,-21-1 0,0-20 16,0 21-16,-1 0 0,1 0 0,-21-1 15,21 22-15,-22 0 0,22 0 16,-21 0-16,21 0 0,0 0 0,-22 0 16,22 22-16,0-22 0,0 21 15,0 0-15,-1 0 0,22 0 16,0 0-16,0 1 0,0-1 0,0 0 16,22 0-16,-1-21 15,0 0-15,0 0 0</inkml:trace>
  <inkml:trace contextRef="#ctx0" brushRef="#br0" timeOffset="121091.43">23453 17251 0,'-22'0'15,"1"0"-15,0 0 16,0 0-1,21-21-15,-21 21 16,42 0 31,0-21-47,0-1 16,0 22-16,1 0 0,-1-21 15,0 0-15,0 21 0,0-21 16</inkml:trace>
  <inkml:trace contextRef="#ctx0" brushRef="#br0" timeOffset="128559.5">25527 17187 0,'0'0'0,"0"-21"0,21 0 0,-21 0 16,0 0-16,0 0 0,0-1 16,-21 22-16,0-21 15,0 21-15,-1 0 0,1-21 0,0 21 16,0 0-16,-21 0 0,20 0 15,1 0-15,-21 21 0,21 0 0,0 1 16,-1-1-16,-20 0 0,21 0 0,0 21 16,0-20-16,-1 20 0,22-21 15,0 21-15,-21-20 0,21-1 0,0 21 16,0-21-16,0 0 0,0 1 0,0-1 16,21 0-1,1-21-15,-1 0 0,0 0 16,0 0-16,21-21 0,-20 0 15,20 21-15,-21-22 0,0 1 0,22 0 16,-22 0-16,21-21 0,-21 20 0,0 1 16,1 0-16,-1-21 0,0 21 15,-21-1-15,0-20 0,21 21 0,-21 0 16,0-22-16,0 22 0,0 0 0,-21 42 31,21 0-31,0 1 16,0-1-16,0 21 0,-21-21 0,21 0 15,0 22-15,0-22 16,0 21-16,0-21 0,0 1 0,0-1 16,0 0-16,21-21 0,-21 21 0,21-21 15,0 21-15,0-21 0,1 0 16,20 0-16,-21 0 0,21 0 0,1-21 16,-22 0-16,21 0 0,1 0 0,-22-1 15,21 1-15,0 0 0,-20-21 16,20 21-16,-21-22 0,0 1 0,0 0 15,1-1-15,-1 1 0,0 0 16,-21-1-16,0-20 0,0 20 0,0 1 16,21 0-16,-21 21 0,0-22 0,0 22 15,0 0-15,0 42 32,0 21-32,0 1 0,0-1 0,0 0 15,-21 22-15,21-1 0,0-20 16,-21 20-16,21-20 0,-21-1 0,21 0 15,0 1-15,0-1 0,0-21 0,0 21 16,0-20-16,0-1 0,0 0 16,0 0-16,21 0 0,0-21 0,0 0 15,0 0-15,0 0 0,1 0 16,-1-21-16,0 0 0,0 21 16,0-21-16,0-22 0,1 22 0,-1 0 15,-21-21-15,21-1 0,0 1 16,0 0-16,-21-1 0,21 1 15,-21 0-15,22-22 0,-1 22 0,-21 0 16,0-1-16,0 1 0,0 0 0,21 20 16,-21 1-16,0 0 0,0 42 15,0 22 1,0-22-16,0 21 0,-21 0 16,21 22-16,0-22 0,-21 1 0,21 20 15,0-21-15,0 1 0,0-1 0,0 0 16,0 1-16,0-22 0,0 21 15,0-21-15,0 1 0,0-1 0,0 0 16,0 0-16,21-21 31,0-21-15,-21 0-16,0 0 0,0-1 16</inkml:trace>
  <inkml:trace contextRef="#ctx0" brushRef="#br0" timeOffset="128751.39">26141 17166 0,'0'0'0,"-21"0"15,-1 0-15,22 21 0,22-21 47,-1-21-47,0 21 0,0-21 0,0 21 16,22-21-16,-22 21 0,21-21 0,0 21 15,1-21-15,-22-1 0,21 22 16,-21-21-16</inkml:trace>
  <inkml:trace contextRef="#ctx0" brushRef="#br0" timeOffset="130991.28">26797 17103 0,'0'0'0,"21"0"0,0 21 15,0-21 1,1 0 0,-1 0-16,-21-21 0,0 0 0,21 21 15,0-22-15,-21 1 0,0 0 16,0 0-16,0 0 16,0 0-16,-21 21 15,0 0-15,0 21 16,-1 0-1,1 0-15,0 21 0,21-20 0,-21-1 16,0 21-16,0-21 0,21 22 0,0-22 16,0 0-16,-22 0 0,22 0 15,0 0-15,0 1 0,0-1 0,0 0 16,22-21-16,-1 0 16,0 0-16,0 0 15,0 0-15,0-21 0,1 21 0,-1-21 16,0-1-16,-21 1 0,21 0 0,0 0 15,0-21-15,-21 20 0,0 1 16,22-21-16,-22 21 0,21 0 0,-21-1 16,21 1-16,-21 42 31,0 1-31,0 20 16,0-21-16,0 0 0,0 0 0,0 1 15,0-1-15,0 21 0,0-21 16,0 0-16,0 1 0,0-1 15,0 0-15,21-21 0,0 21 16,0-21-16,1 0 0,-1 0 16,0 0-16,0-21 0,0 0 15,0 21-15,1-21 0,-1-1 0,0 1 16,0-21-16,-21 21 0,21 0 16,-21-1-16,21-20 0,-21 21 15,22-21-15,-22 20 0,0 1 0,0 0 16,0 0-16,0 42 31,0 0-15,0 0-16,-22 22 0,22-22 15,0 0-15,-21 0 0,21 0 0,0 22 16,0-22-16,0 0 0,0 0 16,0 0-16,0 1 0,0-1 15,0 0-15,21-21 0,1 0 0,-1 21 16,21-21-16,-21 0 0,22 0 15,-1 0-15,-21 0 0,21-21 16,1 0-16,-22 21 0,21-21 0,-21-1 16,22 1-16,-22 0 0,0-21 0,-21 21 15,0-22-15,21 1 0,-21 0 16,0 20-16,0-20 0,0-21 0,0 20 16,0 1-16,0 0 0,0-1 0,0 22 15,0-21-15,-21 21 0,21-1 16,0 44-1,0-1-15,0 21 0,0-21 16,0 0-16,-21 22 0,21-1 16,0-21-16,-21 22 0,21-1 15,0-21-15,0 21 0,0 1 0,0-22 16,0 21-16,0-21 0,0 1 16,0-1-16,0 0 0,0 0 0,0 0 15,0 0-15,0 1 16,21-44-1,0 1 1,0 0-16,0 0 0,1 0 16,-1 0-16,0-1 0,-21 1 15,21 21-15,0-21 0,0 21 0,1 0 16,-22-21-16,21 42 31,-21 0-15,0 0-16,21 1 15,0-1-15,0-21 16,0 0-16,22 21 0,-22-21 16,0 0-16,21 0 0,-20 0 0,-1 0 15,0 0-15,0 0 0,0 0 16,0 0-16,1 0 0,-1 0 16,-21-21-16,21 21 0,-21-21 0,21 21 15,-21-22-15,0 1 0,21 21 0,-21-21 16,21 21-16,-21 21 47,-21-21-47,21 21 15,-21-21-15,21 22 0,0-1 16,0 0-16,0 0 0,0 0 31,21-21-31,0 0 16,1 0-16,-1 0 0,0 0 15,0 0-15,0-21 0,0 0 16,1 21-16,-1-21 0,0 0 0,21-1 16,-21 1-16,1 0 0,-1 0 0,0 21 15,0-21-15,-21 0 16,0-1 0,-21 22-1,21 22-15,-21-22 0,0 21 16,-1 0-16,22 0 15,0 0-15,0 0 16,0 1 0,0-1-1,22-21-15,-22 21 16,21-21-16,0 0 0,0 21 16,0-21-16,0 0 0,1 0 15,-1 0-15,0 21 0,0-21 16,21 0-16,-20 0 0,-1 0 0,0 0 15,21 0-15,-21 0 0,1 0 0,-1-21 16,-21 0-16,21 21 0,0-21 16,0 0-16,-21-1 0,21 1 15,1 0-15,-1 0 0,-21 0 0,0 0 16,21-1-16,-21 1 16,-21 21-1,0 0-15,-1 21 0,1-21 16,-21 22-16,21-22 0,0 21 15,-1 0-15,1-21 0,0 21 0,0 0 16,21 0-16,0 1 0,0-1 16,0 0-16,0 0 15,0 0 1,21-21-16,0 0 16,0 0-16,1 0 0,-1 0 0,0 0 15,0 0-15,0 0 0,0-21 16,22 21-16,-22-21 0,0 0 0,21 21 15,-20-21-15,-1-1 0,0 1 0,0-21 16,0 21-16,0 0 0,1-22 16,-1 1-16,0 0 0,0 20 0,-21-41 15,21 21-15,-21-1 0,21 1 0,-21 0 16,22-1-16,-22 1 0,0 0 16,0 20-16,0-20 0,0 21 15,0 0-15,-22 21 16,1 21-1,0 0-15,0 0 0,21 0 0,-21 1 16,0-1-16,21 21 0,0-21 16,-22 22-16,22-1 0,0 0 0,0-21 15,-21 22-15,21-1 0,0 0 0,0-20 16,0 20-16,0-21 16,0 21-16,0-20 0,0-1 0,0 21 15,0-21-15,0 0 0,0 1 16,0-1-16,21 0 15,1-21-15,-1 0 0,0 0 16,0 0-16,0 0 16,0-21-1,1 21-15,-22-21 0,21 21 0,-21-22 16,21 1-16,-21 0 16,0 0-16,0 0 0,21 0 15,-21-1 1,0 1-16,0 0 15,0 0-15</inkml:trace>
  <inkml:trace contextRef="#ctx0" brushRef="#br0" timeOffset="131267.12">29570 16785 0,'0'0'0,"-43"0"0,1 0 15,21 0 1,42 0 15,0 0-31,0 0 0,1 0 0,20 0 16,-21 0-16,21 0 0,1 0 0,-1 0 16,0 0-16,1 0 0,20 0 15,-20 0-15,-1 0 0,0 0 0,-21 0 16,22-21-16,-22 21 0,0 0 0,0-21 15,0 0-15,-21 0 16,0-1-16,0 1 0,0 0 0,-21 0 16,0 0-16</inkml:trace>
  <inkml:trace contextRef="#ctx0" brushRef="#br1" timeOffset="-40321.39">4360 2794 0,'0'0'0,"-21"0"0,0 0 0,0 0 15,0 0-15,-1 0 0,1 0 16,0 0-16,0 0 0,0 0 0,0 0 16,-22 0-16,22 0 0,0 0 0,-21-21 15,20 21-15,1 0 16,-21 0-16,21 0 0,0 0 0,-22-21 0,22 21 15,0 0-15,0 0 0,0 0 16,-1 0-16,65 0 31,-22 0-31,21 0 16,1 0-16,20 0 0,1 0 16,-1 0-16,22 0 0,-1 0 0,22 0 15,0 0-15,0 0 0,21 0 0,-21 0 16,21 0-16,0 0 0,-21 0 15,21 0-15,-22 0 0,22 0 0,0 0 16,-21 0-16,0 0 0,0 21 16,0-21-16,0 0 0,-22 0 0,22 0 15,-21 21-15,-1-21 0,-20 0 16,21 0-16,-22 0 0,1 0 0,-22 0 16,0 0-16,1 0 0,-1 0 15,-21 0-15,0 0 16,-42 0-1,0 0 1,-21 0-16,20 0 0,-20 0 0,0 0 16,-22 0-16,22 0 0,-22 0 0,1 0 15,-22 0-15,22 0 0,-22 0 16,22 0-16</inkml:trace>
  <inkml:trace contextRef="#ctx0" brushRef="#br1" timeOffset="-39853.54">4297 2985 0,'0'0'0,"-64"0"0,22 0 0,0 0 16,-1 0-16,-20 0 0,42 0 16,-22 0-16,1 0 0,21 0 0,-22 0 15,22 0-15,0 0 0,0 0 0,0-22 16,42 22 15,0 0-31,21 0 16,1 0-16,-1 0 0,22 0 15,20 0-15,1 0 0,0 0 0,42 0 16,-22 0-16,44 0 0,-22 0 0,0 0 16,0-21-16,0 21 0,0 0 15,0 0-15,0 0 0,0 0 0,0 0 16,-22 0-16,1 0 0,-21 0 0,21 0 15,-22 0-15,22 0 0,-21 0 0,-22 0 16,22 0-16,-21 0 0,-1 0 16,-21 0-16,1 0 0,-1 0 15,-21 0-15,0 0 0,1 0 0,-22-21 47,-22 21-31,1 0-1,21-21-15</inkml:trace>
  <inkml:trace contextRef="#ctx0" brushRef="#br1" timeOffset="-36156.93">13208 1080 0,'0'-22'31,"0"1"-15,21 21-1,0-21-15,-21 0 16,21 0-16,1 0 15,-22-1-15,0 1 16,0 0-16,0 0 0,0 0 0,0 0 16,-22-1-16,1 1 0,0-21 0,0 21 15,0 0-15,0-1 0,-22 1 16,1 21-16,0-21 0,20 0 0,-20 0 16,0 0-16,-1-1 0,22 22 0,-21-21 15,0 0-15,-1 0 0,22 21 16,-21-21-16,-1 0 0,1-1 0,21 22 15,-21-21-15,-1 0 0,1 0 0,21 21 16,-22-21-16,1 0 0,0-1 16,-1 22-16,1-21 0,0 0 15,-1 21-15,-20-21 0,21 21 0,-1 0 16,1-21-16,0 21 0,-1 0 0,1 0 16,0 0-16,-1 0 0,1 0 15,0 0-15,20 0 0,-20 0 0,0 0 16,21 0-16,-22 0 0,22 21 0,-21-21 15,-1 21-15,22-21 0,-21 21 16,21 0-16,-22-21 0,22 22 0,0-1 16,-21 0-16,21 0 0,-22 21 0,22-20 15,0-1-15,-21 0 0,20 21 16,1-21-16,-21 22 0,21-22 16,0 21-16,-1-21 0,1 22 0,-21-1 15,21 0-15,0-20 0,-1 20 16,1 0-16,0 1 0,0-1 0,0 0 15,0 1-15,-22-1 0,22 0 0,0-21 16,0 22-16,0-1 0,-1 0 0,-20-20 16,21 20-16,0 0 0,0 1 15,-1-1-15,1 0 0,0 1 0,21-1 16,-21 0-16,21 1 0,-21-1 0,21 0 16,0 1-16,-21-1 15,21 0-15,-22 1 0,22-1 0,-21-21 16,21 21-16,0 1 0,0-1 0,-21 0 15,21 1-15,-21-1 0,21 0 0,-21 1 16,21-1-16,0 22 0,-21-22 16,-1 0-16,22 22 0,-21-22 0,21 22 15,0-22-15,-21 21 0,21-20 0,-21-1 16,21 22-16,-21-22 0,21 0 0,0 22 16,0-22-16,-21 22 0,21-22 15,-22 21-15,22 1 0,-21-22 0,21 22 16,0-1-16,0-20 0,0 20 0,-21 1 15,21-1-15,0 1 0,0-1 16,0 1-16,0-1 0,0 22 0,0-22 0,0 1 16,0 20-16,0-20 0,0-1 15,0 22-15,0-21 0,0 20 16,0-20-16,21 20 0,-21-20 0,21 21 16,-21-1-16,0-20 0,22-1 0,-1 22 15,-21-22-15,0 22 0,0-21 0,0-1 16,0 1-16,21 20 0,-21-20 0,0-1 15,0 1-15,0-1 0,0 22 0,0-22 16,0 1-16,0-1 0,0 1 16,0-1-16,-21 1 0,21-1 0,0 22 15,0-21-15,0-22 0,0 21 0,0 1 16,0-1-16,0-20 0,0 20 0,0-20 16,0-1-16,0 21 0,0-20 15,0-1-15,0 0 0,0 22 0,0-22 16,0 1-16,0-1 0,0 0 0,0 22 15,0-22-15,0 0 0,0 1 0,0-1 16,0 0-16,0 22 0,0-22 0,0 1 16,0-1-16,0 0 0,21 1 15,-21-1-15,0 0 0,0 1 0,0-1 16,0 0-16,0 1 0,21-22 0,-21 21 16,21 0-16,-21-20 0,21 20 0,-21-21 15,0 21-15,22-20 0,-1 20 0,0-21 16,-21 0-16,21 22 0,0-22 15,0 0-15,1 0 0,-22 21 0,21-20 16,0-1-16,0 0 0,21 0 0,-20 21 16,-1-20-16,0-1 0,0 0 0,0 0 15,0 0-15,1 0 0,20 1 0,-21-1 16,0 0-16,22 0 0,-1 0 0,-21 0 16,21 1-16,1-1 0,-22 0 0,21 0 15,1 0-15,-1 0 0,0-21 16,22 22-16,-22-1 0,0-21 0,22 21 15,-22-21-15,1 0 0,20 0 0,-21 21 16,22-21-16,-22 0 0,1 0 0,20 0 16,-21 0-16,1 0 0,20 0 15,-20 0-15,-1 0 0,0 0 0,1 0 16,-1-21-16,21 21 0,-20-21 0,-1 21 16,-21-21-16,22-1 0,-1 22 0,0-21 15,1 0-15,-22 0 0,21 0 0,0 0 16,-20-22-16,20 22 0,-21 0 0,21-21 15,-20 20-15,20-20 0,-21 0 0,21-1 16,-20 22-16,20-21 0,-21 0 0,21-1 16,-20 1-16,20 0 0,0 20 0,-21-20 15,22 0-15,-22-1 0,21 1 16,1 0-16,-1-1 0,-21 1 0,21 0 0,1-1 16,-1-20-16,-21 21 0,22-1 15,-1 1-15,0-22 0,1 22 0,-1 0 16,0-1-16,-21-20 0,22 21 0,-1-1 15,0 1-15,1-22 0,-1 22 0,-21 0 16,22-1-16,-1-20 0,0 21 0,1-1 16,-22-20-16,21 20 0,-21-20 0,22 21 15,-1-22-15,-21 22 0,21-22 0,-20 22 16,20-22-16,-21 22 0,21-21 16,-20-1-16,-1 22 0,21-22 15,-21 1-15,0-1 0,1 1 0,-1 20 16,0-20-16,0 21 0,0-22 0,-21 22 15,21-22-15,1 1 0,-1 20 0,-21-20 16,21 21-16,0-22 0,-21 1 0,0 20 16,21-20-16,-21-1 0,21 1 0,-21-1 15,0 1-15,0-1 0,0 1 0,22-1 16,-22 1-16,0-1 0,0-20 0,21 20 16,-21 1-16,0-1 0,0 1 15,21-1-15,-21 1 0,0-1 0,0 1 16,0-1-16,0 1 0,0-22 0,0 21 15,0 1-15,21-1 0,-21 1 16,0-1-16,0 1 0,0 21 0,0-22 0,0 1 16,0-1-16,0 1 0,21-1 15,-21-21-15,0 22 0,0-1 0,21 1 16,-21-1-16,0 1 0,0-1 16,0 1-16,0-1 0,0 1 0,0-1 15,0-20-15,0 20 0,0 1 0,0-1 16,0 1-16,0-1 0,0 1 0,-21-1 15,21 1-15,-21-1 0,21 1 0,0-1 16,-21 1-16,0-1 0,21 1 16,0-22-16,-21 22 0,-1-1 0,1 1 15,0-1-15,21 1 0,-21-1 0,0 1 16,21-1-16,-21 1 0,-1-1 16,1 1-16,0-1 0,0 1 15,0-1-15,0 22 0,-1-22 0,-20 22 16,21 0-16,-21-1 0,20 1 0,-20 0 15,21 20-15,-21-20 0,20 21 0,-20 0 16,0 0-16,21-1 0,-22 1 16,1 21-16,21-21 0,-22 21 0,22 0 15,-21 0-15,21 0 0,-22 0 0,22 0 16,-21 0-16,21 0 0,-22 0 0,22 21 16,-21 0-16,0 1 15,-1 20-15,1-21 0,0 21 0,-22-20 16</inkml:trace>
  <inkml:trace contextRef="#ctx0" brushRef="#br1" timeOffset="-32381.47">9673 12552 0,'0'0'0,"-42"0"0,21 21 0,-22-21 0,1 0 16,21 21-16,-22-21 0,22 0 16,-21 0-16,0 21 0,20-21 0,-20 0 15,21 0-15,0 0 0,0 22 16,-1-22-16,1 0 0,0 0 15,42 21 1,22-21-16,-1 0 0,0 0 16,43 0-16,0 0 0,20 0 15,22 0-15,0 0 0,0 0 0,22 0 16,-1-21-16,21 21 0,-21 0 0,22 0 16,-22 0-16,0 0 0,0 0 0,-21 0 15,0 0-15,-21 0 0,21 0 16,-42 0-16,20 0 0,-20 0 0,-21 0 15,-22 0-15,0 0 0,1 0 0,-22 0 16,0 0-16,0 0 0,-21-22 31,0 1-31,-21 21 16,0 0-16,0 0 16,-1-21-16,1 21 0,0 0 15,0 0 1</inkml:trace>
  <inkml:trace contextRef="#ctx0" brushRef="#br1" timeOffset="-29413.32">14541 11959 0,'0'0'0,"0"21"31,-21-21-31,0 0 0,0 0 16,0 0-16,-22 0 0,1 0 0,21 22 15,-21-22-15,-1 0 0,22 0 0,-21 21 16,-1-21-16,1 21 0,0-21 0,-1 21 15,-20-21-15,21 21 0,-1-21 0,1 21 16,0 1-16,-1-1 0,1 0 0,0 0 16,-1 0-16,1 0 15,0 22-15,-1-22 0,22 21 0,-21-21 16,21 22-16,-22-1 0,22-21 0,0 22 0,0 20 16,0-21-16,-1 1 0,1 20 15,0-20-15,0 20 0,0 1 0,0-1 16,-1 1-16,1-1 0,0 1 0,0 20 15,-21-20-15,20-1 0,1 1 16,0 20-16,0-20 0,0 21 0,0-1 16,-1-20-16,22 20 0,-21-20 0,0 21 15,0-22-15,21 22 0,0-1 0,-21-20 16,0 21-16,21-1 0,0 1 0,0 0 16,-22-22-16,22 22 0,0-1 15,-21 1-15,21-21 0,0 20 16,0 1-16,-21 0 0,21-1 0,0 1 15,0 0-15,0-22 0,0 22 0,0-1 16,0 1-16,0 0 0,21-1 0,0 1 16,-21 0-16,22-1 0,-1 1 0,0-21 15,0 20-15,-21 1 0,21-22 16,0 22-16,1-21 0,20 20 0,-21-20 16,0-1-16,22 1 0,-22-1 0,21 1 15,-21-22-15,22 22 0,-1-22 0,0 21 16,1-20-16,-1-1 0,-21 0 0,43 1 15,-22-1-15,0 0 16,1 1-16,-1-22 0,21 21 0,-20 1 16,-1-1-16,22-21 0,-1 21 0,1-20 15,-22 20-15,21-21 0,1 21 0,21-20 16,-22-1-16,1 0 0,-1 0 16,1 0-16,20 0 0,-20 1 0,-1-1 15,22 0-15,-22-21 0,22 21 0,0-21 16,-1 0-16,-20 0 0,21 0 0,-1 0 15,1 0-15,0 0 0,-1 0 16,1 0-16,0 0 0,20 0 0,-20 0 16,0 0-16,21-21 0,-22 21 0,22-21 15,-21 0-15,21 21 0,-1-22 16,-20 1-16,21 21 0,0-21 16,0 0-16,21 21 0,-22-21 0,1 0 15,0 21-15,0-22 0,0 1 0,0 21 16,-1-21-16,-20 21 0,21-21 15,-21 0-15,-1 0 0,22 21 0,-21-22 16,-1 1-16,22 0 0,-21 21 0,0-21 16,20 0-16,-20 0 0,21-1 0,0 1 15,-22 21-15,22-21 0,0 0 16,-21 21-16,21 0 0,-22-21 0,1 21 16,0 0-16,-1 0 0,1 0 15,0 0-15,-22 0 0,1 21 0,20-21 16,-20 21-16,-1-21 0,22 21 15,-22-21-15,1 21 0,-1 1 0,1-22 16,-1 21-16,1 0 0,-22-21 0,22 21 16,-22 0-16,22-21 0,-1 21 15,-21 1-15,1-1 0,20-21 0,-20 21 16,20-21-16,-21 21 0,1-21 0,20 0 16,1 21-16,-22-21 0,22 0 0,-22 0 15,21 0-15,-20 0 0,20 0 16,1 0-16,-22 0 0,22 0 0,-1-21 15,1 21-15,-1 0 0,1-21 0,20 0 16,-20 21-16,20-21 16,-20-1-16,21 22 0,-1-21 0,-20 0 15,20 0-15,1 21 0,0-21 0,-1 0 16,1-1-16,0 1 0,-1 21 16,1-21-16,0 0 0,-1 21 0,1 0 15,0-21-15,-1 21 0,1 0 0,0 0 16,-22 0-16,22 0 0,-22 0 15,1 0-15,21 0 0,-22 0 0,22 0 16,-22 0-16,22 0 0,-22 0 0,22 0 16,0 0-16,-22 0 0,1 0 15,20 0-15,-20 21 0,-1-21 0,1 0 16,21 0-16,-22 21 0,1 0 16,-1-21-16,-21 0 0,22 21 15,-1-21-15,1 0 0,-22 0 0,22 22 16,-22-22-16,0 0 0,1 0 0,-1 0 15,0 0-15,1 0 0,-1 0 16,0 0-16,1 0 0,-1 0 0,0 0 16,1 0-16,-1 0 0,0 0 0,1 0 15,20 0-15,-20 0 0,20-22 16,-21 22-16,22 0 0,-1-21 0,1 21 16,-22 0-16,22 0 0,-1 0 0,1 0 15,-1 0-15,1 0 0,-1 0 16,1 0-16,-1 0 0,1 0 15,-1 0-15,22 0 0,-22 0 0,22 21 16,0-21-16,-22 22 0,22-22 16,-22 21-16,22-21 0,-21 21 0,20-21 15,1 21-15,-22 0 0,22-21 0,0 21 16,21 1-16,-22-22 0,1 21 16,0 0-16,20-21 0,-20 21 0,0-21 15,-1 0-15,1 0 0,0 0 16,-1 0-16,1 0 0,0 0 0,-1 0 15,1 0-15,-21 0 0,-1-21 16,22 21-16,-22-21 0,1 0 0,-22-1 16,22 1-16,-1 0 0,-21 0 15,22 0-15,-22-22 0,1 22 16,-1-21-16,0 0 0,1-1 0,-1 1 16,-21 0-16,21-1 0,-20 1 15,-1-22-15,0 22 0,0 0 0,0-1 16,0 1-16,22 0 0,-22-22 0,0 22 15,0 0-15,22-1 0,-22-20 16,21 20-16,0 1 0,-20 0 0,20-22 16,0 22-16,1 0 0,-22-1 15,21 1-15,0 0 0,-20-1 0,20 1 16,0-22-16,-21 22 0,22 0 0,-22-22 16,21 1-16,-21 20 0,1-20 15,20-1-15,-21 1 0,0-1 16,0 1-16,1-1 0,-22-20 0,21 20 15,-21 1-15,21-1 0,-21-20 16,0 20-16,0-21 0,0 22 0,0-22 16,0 1-16,-21-1 0,0 0 0,-1 22 15,1-22-15,0 0 0,21 1 16,0 20-16,0-20 0,0 20 0,0 22 16,0-22-16,0 22 0,21-22 15,-21 22-15,21 0 0,-21-22 16,0 22-16,0-22 0,0 22 0,0-21 15,-42-1-15,21 22 0,-21-22 16,-1 22-16,1-22 0,0 22 0,-22-21 16,1 20-16,-22 1 0,21 0 0,-20-1 15,-1 1-15,0 0 0,1 20 16,-1-20-16,22 21 0,-22 0 0,21-22 16,1 22-16,21 0 0,-22 0 0,22 0 15,-1 0-15,-20-1 0,21 22 16,20-21-16,-20 0 0,0 0 0,21 21 15,-22-21-15,1 0 0,21 21 0,-22-22 16,22 1-16,-21 21 0,0-21 16,20 0-16,-20 21 0,-21-21 15,20 21-15,1 0 0,-22 0 0,1-21 16,-1 21-16,1 0 0,-1 0 0,1 0 16,-1 0-16,1 0 0,-22 0 15,22 0-15,-1 0 0,-20 0 0,20 21 16,1-21-16,-1 0 0,1 0 0,-1 0 15,1 0-15,20 0 0,1 0 0,-22 0 16,22 0-16,0 0 0,-1 0 16,1 0-16,0 0 0,-1-21 0,22 21 15,-21-22-15,0 22 0,-1-21 0,22 0 16,-21 0-16,21 0 0,-22 0 16,22-1-16,-21 1 0,21 0 15,-1 0-15,-20-21 0,21 20 0,0-20 16,0 0-16,-1-1 0,1 1 0,-21 0 15,21-1-15,-22 1 0,22-21 0,-21 20 16,0 1-16,-1 0 0,-20-22 16,20 22-16,1-1 0,0 1 15,-22 0-15,22-1 0,-22 1 0,22 0 0,-21 21 16,20-22-16,-20 22 0,20 0 0,-20-21 16,-1 20-16,22 1 0,-21 21 15,20-21-15,-20 0 0,20 21 16,-20 0-16,21 0 0,-22 0 0,22 0 15,-22 0-15,22 0 0,-22 0 0,1 0 16,-1 0-16,1 21 0,-1 0 0,1-21 16,-1 21-16,1 1 0,-22-1 15,22 0-15,-22 0 0,22 0 0,-1 0 16,1 1-16,-1-1 0,1-21 0,20 21 16,1-21-16,0 21 0,-1-21 15,22 0-15,0 0 0,0 21 0,0-21 16,-1 0-16,1 0 0,0 0 0,-21 0 15,21 0-15,-22 0 0,1 0 0,0-21 16,-1 21-16,1-21 0,-22 21 16,22-21-16,-21 21 0,-1-21 0,22-1 15,-22 22-15,22-21 0,0 21 16,-1 0-16,1-21 0,21 21 0,-22 0 16,22-21-16,0 21 0,21-21 0,-21 0 15,0-1-15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24A3-2162-4E49-B135-896E56A3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2025-05AC-482F-BCCA-6957CB99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7DF4-EE52-47AC-8D9C-234ECB71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2394-C228-4E57-8383-2B5A4A2F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3C46-DDFA-4A88-B2F4-0FFD7E57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8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04B6-855D-4B47-9B76-D7FE953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6C2EF-CC88-4398-978A-35B5417A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128C-84E5-444F-9710-DE8588D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785D-223F-4B46-B1B3-57FE6938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7434-0CD0-4361-ADB6-54158CB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F9517-63AF-4E56-A33B-816C10DC1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C700B-5775-4DFC-983C-9203959FB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6571-9E73-4CEB-A18A-578287B9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7301-B411-4238-A701-0CEDA4C4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1AD2-B864-43C8-8839-294A06F2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18F3-7070-4AD9-9398-6CA8A2F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EB14-BBA2-4666-821B-B8BE86E7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D30B-AE06-45FF-8E8E-8E017033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CF7A-BBE8-48E1-B1F1-76EE0273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3A9A-69F0-44F6-8A5C-A44F3F23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8620-B896-46EF-9F8F-8FF04E12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EA14-1E85-4020-AE69-35F15706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98F7-5B3A-47A1-9A41-45EFA6A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70FB-766A-4478-B090-CECDB506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3C7E-210C-43F0-BA0C-8D2390D9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2BD2-BF64-4585-826C-5E3AFCF0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9C00-17EE-419B-8589-BF375132C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7DCF1-A4C7-47FA-BC40-E577587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A6B0-8DE3-4E5B-A6F2-4FC33755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51B7-0F3C-4288-A365-7BC92F3F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C9CC5-CCAD-4A07-AFB1-8C57F09F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482-A061-456E-BD2E-5B39C1BD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CAB2-E5EE-48E3-BEC1-61866572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2FF5-E91C-4C2D-99B5-10C1B2F2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F56F-838E-4A73-8CAD-E8B44EEAA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0FD8-E1C5-4A56-B0F0-E45FF098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BD396-1B8D-4192-BADE-129182BD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04476-CFDC-4A20-B1E2-DEC11BDF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8DFC5-5314-4B06-8BC3-4F5438C5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9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C1-0AA6-4FB9-8159-2FB1FF2F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AE835-DC7B-4DFF-93F0-8398EB4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26B7-87C3-4675-8BE4-0700EC20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BC4EC-1587-440B-89EF-29C84B95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B69A0-7C39-4786-89E6-14988E10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AE601-4A80-42F2-8DF6-466DA161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E261-2B0B-4AF8-9A58-62733C0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D34-04E3-416A-8562-19B852E1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CC61-7742-4647-8C2C-E8AC2A9A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4BA27-A7C9-4B5B-8C3E-052F9561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2CABC-BDE7-4D8D-A350-A88B43AA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07C6-6C8D-43FA-AF20-C91AD8B3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15DF-F187-4300-ACEB-B3B9EC6A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950-AFB4-4B65-B7E0-2DE243A2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CE356-348C-4CA3-9E7D-B780002B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3E8A4-8F25-49F2-8FCE-5D901A26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3D848-8C17-4E86-BC81-85BB2C8B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BFA58-0D6F-4FA8-B249-77745B6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AD3E2-D857-4D2D-A111-ED6B8F1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56FBC-9D10-418D-A2C1-C4EF526E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5B452-817A-4966-AA74-4F19D8EF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DEA7-9151-4A65-8B7D-C2AE0FAA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A80E-CEDF-4B32-8621-7BA9A2618FB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FABB4-67EB-4F7A-ADA7-617A8255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EC98-7E3E-4F84-9BFF-6D3C41480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5ED8-A5E4-4806-833E-7919BE8D5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320C2D-ED91-4592-B527-AFBFB0AFFD03}"/>
                  </a:ext>
                </a:extLst>
              </p14:cNvPr>
              <p14:cNvContentPartPr/>
              <p14:nvPr/>
            </p14:nvContentPartPr>
            <p14:xfrm>
              <a:off x="22680" y="0"/>
              <a:ext cx="894636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320C2D-ED91-4592-B527-AFBFB0AFF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896508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0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F75808-2143-4D68-933A-571FC6FD75F6}"/>
                  </a:ext>
                </a:extLst>
              </p14:cNvPr>
              <p14:cNvContentPartPr/>
              <p14:nvPr/>
            </p14:nvContentPartPr>
            <p14:xfrm>
              <a:off x="289440" y="106560"/>
              <a:ext cx="8877600" cy="54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F75808-2143-4D68-933A-571FC6FD7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97200"/>
                <a:ext cx="889632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14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118BF-F472-4DD9-8ACF-59E757161C7D}"/>
                  </a:ext>
                </a:extLst>
              </p14:cNvPr>
              <p14:cNvContentPartPr/>
              <p14:nvPr/>
            </p14:nvContentPartPr>
            <p14:xfrm>
              <a:off x="1622880" y="45720"/>
              <a:ext cx="676692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118BF-F472-4DD9-8ACF-59E757161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3520" y="36360"/>
                <a:ext cx="678564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2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9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1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3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2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8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9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0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0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839B29-2D83-4AD6-84D0-C580F5DE9CB8}"/>
                  </a:ext>
                </a:extLst>
              </p14:cNvPr>
              <p14:cNvContentPartPr/>
              <p14:nvPr/>
            </p14:nvContentPartPr>
            <p14:xfrm>
              <a:off x="83880" y="0"/>
              <a:ext cx="96854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839B29-2D83-4AD6-84D0-C580F5DE9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97041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72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6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118BF-F472-4DD9-8ACF-59E757161C7D}"/>
                  </a:ext>
                </a:extLst>
              </p14:cNvPr>
              <p14:cNvContentPartPr/>
              <p14:nvPr/>
            </p14:nvContentPartPr>
            <p14:xfrm>
              <a:off x="1622880" y="45720"/>
              <a:ext cx="676692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118BF-F472-4DD9-8ACF-59E757161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3520" y="36360"/>
                <a:ext cx="678564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7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65140A-4EF2-4CF1-931B-45D3B45E4D91}"/>
                  </a:ext>
                </a:extLst>
              </p14:cNvPr>
              <p14:cNvContentPartPr/>
              <p14:nvPr/>
            </p14:nvContentPartPr>
            <p14:xfrm>
              <a:off x="1920240" y="281880"/>
              <a:ext cx="630216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65140A-4EF2-4CF1-931B-45D3B45E4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880" y="272520"/>
                <a:ext cx="632088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6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CBA0EF-D916-4EDB-8638-EB03181FB99E}"/>
                  </a:ext>
                </a:extLst>
              </p14:cNvPr>
              <p14:cNvContentPartPr/>
              <p14:nvPr/>
            </p14:nvContentPartPr>
            <p14:xfrm>
              <a:off x="152280" y="343080"/>
              <a:ext cx="926640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CBA0EF-D916-4EDB-8638-EB03181FB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33720"/>
                <a:ext cx="928512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1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460D23-8751-4495-9E63-0E77A76DBF6D}"/>
                  </a:ext>
                </a:extLst>
              </p14:cNvPr>
              <p14:cNvContentPartPr/>
              <p14:nvPr/>
            </p14:nvContentPartPr>
            <p14:xfrm>
              <a:off x="2834640" y="716400"/>
              <a:ext cx="458748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460D23-8751-4495-9E63-0E77A76DBF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280" y="707040"/>
                <a:ext cx="460620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46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3E992-2906-4D0F-AB2C-8575AD79B8EF}"/>
              </a:ext>
            </a:extLst>
          </p:cNvPr>
          <p:cNvSpPr txBox="1"/>
          <p:nvPr/>
        </p:nvSpPr>
        <p:spPr>
          <a:xfrm>
            <a:off x="574158" y="335846"/>
            <a:ext cx="415733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Test10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(Test10.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Test10.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Test10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Test10();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EF8B39-FFC6-4DD8-8F67-5FCC1796550A}"/>
                  </a:ext>
                </a:extLst>
              </p14:cNvPr>
              <p14:cNvContentPartPr/>
              <p14:nvPr/>
            </p14:nvContentPartPr>
            <p14:xfrm>
              <a:off x="122040" y="83880"/>
              <a:ext cx="11361600" cy="676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EF8B39-FFC6-4DD8-8F67-5FCC179655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74520"/>
                <a:ext cx="1138032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7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C04B82-ADFF-441F-A31A-6C3E5A576B7F}"/>
                  </a:ext>
                </a:extLst>
              </p14:cNvPr>
              <p14:cNvContentPartPr/>
              <p14:nvPr/>
            </p14:nvContentPartPr>
            <p14:xfrm>
              <a:off x="1958400" y="792360"/>
              <a:ext cx="6743880" cy="340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C04B82-ADFF-441F-A31A-6C3E5A576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040" y="783000"/>
                <a:ext cx="676260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65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0DA0C-060F-49FC-9D03-05FE9520F4CF}"/>
                  </a:ext>
                </a:extLst>
              </p14:cNvPr>
              <p14:cNvContentPartPr/>
              <p14:nvPr/>
            </p14:nvContentPartPr>
            <p14:xfrm>
              <a:off x="937080" y="23040"/>
              <a:ext cx="912168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0DA0C-060F-49FC-9D03-05FE9520F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3680"/>
                <a:ext cx="914040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8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16A-6EBB-4953-8530-C05EA114E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C334-26EB-4464-A497-436AFCB8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C5BA4A-248A-4A50-A78C-B6D53B839500}"/>
                  </a:ext>
                </a:extLst>
              </p14:cNvPr>
              <p14:cNvContentPartPr/>
              <p14:nvPr/>
            </p14:nvContentPartPr>
            <p14:xfrm>
              <a:off x="655200" y="76320"/>
              <a:ext cx="1095804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C5BA4A-248A-4A50-A78C-B6D53B839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66960"/>
                <a:ext cx="10976760" cy="65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F9AEC7-4377-4C35-A5CE-F97CDE0609BC}"/>
                  </a:ext>
                </a:extLst>
              </p14:cNvPr>
              <p14:cNvContentPartPr/>
              <p14:nvPr/>
            </p14:nvContentPartPr>
            <p14:xfrm>
              <a:off x="2225160" y="2689920"/>
              <a:ext cx="1089720" cy="52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F9AEC7-4377-4C35-A5CE-F97CDE0609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5800" y="2680560"/>
                <a:ext cx="1108440" cy="5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29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89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2020-12-01T10:37:10Z</dcterms:created>
  <dcterms:modified xsi:type="dcterms:W3CDTF">2020-12-01T12:13:57Z</dcterms:modified>
</cp:coreProperties>
</file>