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0:44:10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910 0,'0'0'0,"-21"0"0,21-21 15,0 0-15,0 0 0,0 0 16,0-1-16,0 1 16,0 0-16,0 0 31,21 21-16,0 0-15,0 21 0,-21 0 16,21 0-16,0 1 0,1 20 0,20-21 16,-21 21-16,0 1 0,0-1 15,1 0-15,-1 1 0,0-1 16,0 22-16,0-22 0,0 0 0,1 1 16,-1-1-16,0 0 0,-21 1 15,21-1-15,-21 0 0,21 1 0,-21-1 16,0 0-16,0 1 0,21-22 0,-21 0 15,22 0-15,-22 0 0,0 0 16,21-21 15,-21-21-31,0-21 0,0 21 16,0-22-16,0 22 0,21-21 0,-21-22 16,0 22-16,0-21 0,21 20 15,-21-20-15,21-22 0,0 22 16,-21-1-16,22-21 0,-1 22 15,0-1-15,0 1 0,-21 21 0,21-1 16,0 1-16,-21 0 0,22-1 16,-22 22-16,21 21 0,-21-21 15,21 21-15,0 0 32,0 0-17,-21 21-15,0 0 16,21-21-16,1 21 0</inkml:trace>
  <inkml:trace contextRef="#ctx0" brushRef="#br0" timeOffset="1654.72">3619 1588 0,'0'-22'15,"0"1"-15,0 0 16,0 0-16,0 0 0,0 0 16,0-1-16,0 1 0,0-21 0,0 21 15,0 0-15,0-22 0,0 1 16,0 21-16,0-22 0,0 22 0,0-21 15,-21 21-15,0 0 0,0-1 0,0 1 16,0 21-16,-22 0 16,22 0-16,0 21 0,0 1 0,0-1 15,-22 21-15,22-21 0,0 22 16,0-1-16,0 0 0,-1 1 16,22-1-16,0 21 0,-21-20 0,21-1 15,0 0-15,0 1 0,0-1 16,0-21-16,0 22 0,0-22 0,21 0 15,1 0-15,-1-21 16,0 0-16,0 0 0,0 0 0,0 0 16,1 0-16,-1-21 0,0 0 0,0 0 15,0-1-15,0 1 0,1 0 16,-1-21-16,-21 21 0,21-22 0,0 1 16,0 21-16,-21-22 0,0 22 15,21 0-15,-21-21 0,22 21 0,-22-1 16,0 1-16,0 0 15,0 42 17,0 0-32,0 1 15,0-1-15,0 0 0,0 0 0,0 0 16,0 22-16,0-22 0,0 0 0,0 21 16,0-21-16,0 22 0,0-22 15,0 0-15,0 0 0,21 0 0,-21 1 16,21-22-16,-21 21 0,21-21 15,0 0-15,0 0 0,1 0 16,-1-21-16,0-1 0,0 1 0,0 0 16,0 0-16,1 0 0,20-22 15,-21 22-15,0-21 0,22 21 0,-22-22 16,0 1-16,21 21 0,-21-21 16,-21-1-16,22 22 0,-22 0 15,0 0-15,0 0 0,-22 21 16,1 0-16,0 0 0,0 0 15,0 21-15,0-21 16,21 21-16,-22 0 0,22 0 16,0 0-16,0 1 0,0-1 15,22-21-15,-1 21 0,0 0 16,0 0-16,0 0 16,0-21-16,-21 22 0,22-1 15,-1 0-15,-21 0 0,21 0 0,-21 0 16,0 1-16,0-1 15,0 0-15,0 0 0,0 0 16,21 0-16,-21 1 0,21-22 16,0 0-16,1 0 15,-1 0-15,0 0 0,0 0 16,0 0-16,0 0 0,22 0 0,-22-22 16,21 1-16,-21 0 0,22 21 0,-22-21 15,21 0-15,1 0 0,-22-1 16,0-20-16,21 21 0,-21 0 0,-21 0 15,0-1-15,22 1 0,-22 0 16,0-21-16,0 21 0,0-1 16,-22 1-16,1 0 0,0 21 15,0 0-15,0 0 16,0 0-16,-1 0 0,1 0 16,21 21-16,-21 0 0,0 1 0,0-1 15,0 0-15,-1 21 0,1-21 16,21 22-16,-21-22 0,0 21 0,0-21 15,21 22-15,0-22 0,0 21 0,0-21 16,0 1-16,0-1 0,0 0 16,0 0-16,21-21 15,0 0-15,0 0 0,0 0 16,1 0-16,-1-21 0,0 21 16,0-21-16,0 0 0,22-1 0,-22 1 15,0 0-15,0-21 0,0 21 0,-21-1 16,21-20-16,1 21 0,-1 0 15,-21-22-15,0 22 0,21 0 16,-21 0-16,0 42 31,0 0-31,0 0 16,0 1-16,0-1 0,0 0 16,0 0-16,0 0 0,0 0 15,0 1-15,0-1 0,0 0 0,0 0 16,0 0-16,0 0 0,0 1 0,21-22 15,0 21-15,0-21 16,1 0-16,-1 0 0,0 0 16,0 0-16,0-21 0,0-1 0,1 1 15,-1 21-15,0-21 0,0 0 16,0 0-16,0-22 0,-21 22 0,22 0 16,-22 0-16,21 0 0,-21-22 0,0 22 15,0 0-15,0 0 16,0 42 15,0 0-31,0 22 16,0-22-16,0 0 0,0 0 15,0 0-15,0 22 0,0-22 0,0 0 16,0 0-16,0 0 0,0 0 16,21 1-16,0-22 15,0 0 1,-21-22-16,21 22 15,-21-21-15,0 0 0,22-21 16,-22 21-16,0-1 0</inkml:trace>
  <inkml:trace contextRef="#ctx0" brushRef="#br0" timeOffset="2022.51">5270 1037 0,'0'0'16,"-21"0"-16,0 0 0,0 21 0,21 1 15,-21-22-15,21 21 0,0 0 16,0 0-16,0 0 0,0 0 16,0 1-16,21-1 15,0-21-15,0 0 16,0 0-16,1 0 0,-1 0 0,0-21 16,0-1-16,0 1 15,-21 0-15,0 0 0,0 0 16,0 0-16,0-1 0,0-20 0,-21 21 15,21 0-15,-21-22 0,0 43 16,0-21-16,-1 0 0,1 21 0,0 0 16,0 0-16,0 21 0,0 0 15,-1 1-15,22-1 0,0 0 16,-21 0-16,21 0 0,0 0 0,0 1 16,0-1-16,0 0 0,0 0 15,21 0-15,1-21 0,-1 21 16,0-21-16,21 0 0,1 0 0,-22 0 15,21-21-15,0 0 0,22 0 16</inkml:trace>
  <inkml:trace contextRef="#ctx0" brushRef="#br0" timeOffset="2631.68">5990 656 0,'0'-21'0,"0"42"0,0-63 15,0 0-15,0 20 0,-21 1 0,21 0 16,-21 21-1,0 0-15,-1 0 16,22 21-16,0 0 0,-21 22 16,21-22-16,0 21 0,-21 1 15,21-1-15,0 21 0,0-20 0,0 20 16,-21 1-16,21-1 0,0-20 16,-21 20-16,21-21 0,0 1 15,0-1-15,0 0 0,0 1 0,0-22 16,0 21-16,0-21 0,0 1 0,0-1 15,0 0-15,0 0 0,0 0 16,-21-21 0,-1 0-1,22-21 1,0 0-16,0 0 0,0 0 16,0-1-16,0 1 0,0 0 15,0 0-15,0 0 0,0 0 0,22-1 16,-1 1-16,0 0 0,0 0 15,21 0-15,-20 0 0,-1-1 0,21 1 16,-21 21-16,0 0 0,22 0 16,-22 0-16,0 0 0,0 0 0,0 0 15,1 0-15,-1 21 0,-21 1 0,21-1 16,-21 0-16,21 0 0,-21 0 16,0 0-16,0 1 0,0-1 0,0 0 15,0 21-15,-21-21 0,0 1 0,0-1 16,-22-21-16,22 21 0,0 0 15,0 0-15,-22-21 0,22 21 16,0-21-16,0 0 0,-21 0 16,20 0-16,1 0 15,21-21 17,0 0-32,0 0 15,21 21-15,1-21 0,-1 0 16,0 21-16,-21-22 0,42 1 0,-21-21 15</inkml:trace>
  <inkml:trace contextRef="#ctx0" brushRef="#br0" timeOffset="2972.64">6625 572 0,'0'0'0,"0"-43"0,0 22 0,0 0 15,0 0-15,0 0 0,0-1 0,0 1 16,0 42 15,0 1-31,0-1 0,0 21 16,0 0-16,0 1 0,-21-1 0,21 22 15,0-1-15,0 1 0,0-1 0,-21-21 16,21 22-16,0-1 0,0-20 16,0 20-16,0-20 0,0-1 0,0 0 15,0-21-15,0 22 0,0-22 16,-21 0-16,21 0 0,0 0 0,0 1 15,0-1-15,0 0 16,21-21 31,0-21-47,-21 0 0,21-1 0,0 1 16,0 0-16,1 0 0,-1-21 0</inkml:trace>
  <inkml:trace contextRef="#ctx0" brushRef="#br0" timeOffset="3402.4">6900 1185 0,'0'0'0,"-21"0"0,21 22 15,-21-22-15,21 21 16,21-21 0,0 0-1,0 0-15,1 0 0,-1 0 16,0 0-16,0-21 0,0 21 0,0-22 15,22 1-15,-22 21 0,0-21 16,0 0-16,0 0 0,-21 0 0,0-1 16,22 1-16,-22 0 0,0 0 15,0 0-15,-22 21 0,1 0 16,0 0-16,0 0 16,0 0-16,-22 21 0,22-21 0,-21 21 15,0 0-15,20 22 0,-20-22 0,21 0 16,-21 21-16,20 1 0,1-22 15,0 21-15,21-21 0,0 22 0,-21-22 16,21 21-16,0-21 0,0 0 0,0 1 16,21-1-16,0-21 0,0 21 15,1 0-15,20-21 0,-21 0 0,21 0 16,1 0-16,-22 0 0,21 0 0,1 0 16,-22 0-16,21 0 0,-21-21 15,0 21-15,1-21 0,-1 21 0,0 0 16,0-21-16,0 21 0,-21-22 15,0 1-15,0 0 16</inkml:trace>
  <inkml:trace contextRef="#ctx0" brushRef="#br0" timeOffset="4018.56">3154 2117 0,'0'0'0,"-21"0"15,-1 0-15,-20 0 0,21 0 0,-43 0 16,43 0 0,0 0-16,0 0 0,0 0 0,0 0 15,21 21 16,21-21-31,0 0 0,0 0 0,21 0 16,-20 0-16,20 0 0,0 0 16,22 0-16,-1 0 0,1 0 0,20 0 15,1-21-15,21 21 0,0 0 0,0-21 16,-1 21-16,22 0 0,0-22 16,22 22-16,-22-21 0,21 21 0,0 0 15,0 0-15,0 0 0,0-21 16,22 21-16,-22 0 0,0 0 0,0 0 15,-21-21-15,21 21 0,-21 0 16,0 0-16,0 0 0,0 0 0,0 0 16,-21 0-16,0 0 0,-21 0 0,-1 0 15,1 0-15,-21 0 0,-1 0 16,-21 0-16,1 0 0,-22 0 0,0 0 16,0 0-16,0 0 0,-42 0 31,-21 0-31,21-21 0,-22 21 15,1 0-15,-21-21 0,-1 21 0</inkml:trace>
  <inkml:trace contextRef="#ctx0" brushRef="#br0" timeOffset="4571.26">3111 2201 0,'0'0'0,"-21"0"0,-21 0 16,21 0-16,0 0 0,-1 0 15,1 0-15,21 22 0,-21-22 16,42 0-1,0 0 1,1 0-16,-1 0 0,0 0 0,21 0 16,1 0-16,20 0 0,1 0 0,-1 0 15,1 0-15,20-22 0,22 22 16,0-21-16,0 21 0,21-21 0,0 21 16,0 0-16,21-21 0,0 21 0,0 0 15,22 0-15,-22-21 0,0 21 16,21 0-16,-21 0 0,1 0 15,-1 0-15,0 0 0,0 0 0,-21 0 16,0 0-16,0-21 0,0 21 16,-21 0-16,0 0 0,0 0 0,-1 0 15,-41-22-15,21 22 0,-22 0 0,1 0 16,-22 0-16,0-21 0,1 21 0,-22 0 16,0 0-16,0 0 0,0 0 15,-21-21-15,21 21 0,1 0 31,-22-21 32</inkml:trace>
  <inkml:trace contextRef="#ctx0" brushRef="#br0" timeOffset="21473.61">10985 677 0,'0'-21'0,"0"0"16,0 0 0,0 0-1,-21 21 16,0 0-31,0 0 16,0 0-16,0 0 0,-1 0 16,1 0-16,0 0 0,0 0 15,0 21-15,0-21 16,-1 0 15,44 0-15,20 0-1,-21 0-15,21 0 0,22 0 16,-22 0-16,22-21 0,-1 21 0,1-21 16,-1 21-16,1 0 0,-1-22 15,1 22-15,20 0 0,-20 0 16,-1-21-16,1 21 0,-1-21 0,1 21 16,-22 0-16,1 0 0,-1 0 0,-21 0 15,0 0-15,0 0 0,1 0 16,-44 0 31,1 0-32,0 0-15,0 0 0,0 0 0,0 21 16,-1-21-16,1 0 0,0 0 16,0 21-16,0-21 0,0 22 0</inkml:trace>
  <inkml:trace contextRef="#ctx0" brushRef="#br0" timeOffset="21835.43">11536 635 0,'-21'0'16,"21"-21"0,-22 42 15,22 0-16,0 0-15,0 1 16,-21 20-16,21-21 0,-21 21 0,21 1 16,0-1-16,-21 0 0,0 22 15,0-1-15,-1-20 0,22 20 16,-21-20-16,0 20 0,21-21 0,0 1 16,0-1-16,-21 0 0,21 1 15,0-22-15,0 21 0,0-21 0,0 1 16,0-1-16,0 0 0,0 0 0,0 0 15,0 0 1,0-42 15,21 0-31,-21 0 0,0 0 16,21 0-16,0-1 16,1 1-16</inkml:trace>
  <inkml:trace contextRef="#ctx0" brushRef="#br0" timeOffset="22578.77">11769 1143 0,'0'0'0,"21"0"0,-21-21 0,21 0 15,-21 0 1,0 42 15,0 0-31,-21-21 0,21 21 16,-21 0-16,21 22 0,0-22 0,0 0 15,0 0-15,-22 0 0,22 0 16,0 22-16,0-22 0,0 0 16,0 0-16,0 0 0,0 1 15,0-1-15,22-21 0,-1 0 0,0 0 16,21 0-16,-21 0 16,1 0-16,-1 0 0,21 0 0,-21-21 15,22 21-15,-22-22 0,21 1 16,0 0-16,-20 0 0,-1 0 0,21 0 15,-21-1-15,0 1 0,1 0 16,-22 0-16,21 0 0,-21 0 0,21-1 16,-21-20-16,0 21 0,0 0 15,0 0-15,0-1 0,0 1 16,0 42 15,0 1-15,0-1-16,0 21 0,0-21 15,0 0-15,0 1 0,0 20 0,0-21 16,0 21-16,0 1 0,-21-22 16,0 21-16,21 1 0,-22-1 0,22 0 15,0 1-15,0 20 0,-21-21 0,0 22 16,21-22-16,-21 22 0,21-1 16,0-20-16,-21 20 0,21-21 15,0 22-15,0-22 0,0 1 0,0 20 16,0-21-16,0 1 0,-21-1 15,21 0-15,0 1 0,0-22 0,0 21 16,-22-21-16,22 1 0,-21-1 0,0-21 16,21 21-16,-21 0 0,0-21 15,0 0-15,-1 0 0,1 0 16,0 0-16,-21 0 0,21 0 0,-22 0 16,22 0-16,-21-21 0,-1 21 0,1 0 15,21-21-15,-21 21 0,-1 0 16,22-21-16,0 21 0,-21 0 0,20-22 15,1 22-15,0-21 0,21 0 16,-21 21-16,21-21 0,0 0 0,0 0 16,0-1-1,21-20-15,0 21 0,0 0 0,1-22 16,-1 22-16,0-21 0,21 21 0</inkml:trace>
  <inkml:trace contextRef="#ctx0" brushRef="#br0" timeOffset="23067.51">12679 1312 0,'0'0'0,"-21"-21"0,21 0 15,-22 0-15,1 21 0,21-21 0,0 0 16,0-1-16,-21 22 16,21 22-1,0-1 1,0 0-16,0 0 0,0 0 0,0 22 16,0-1-16,0 0 0,0 1 15,0-1-15,0 21 0,0 1 16,0-1-16,-21-20 0,21 20 0,0 1 15,-21-1-15,0 1 0,21-22 16,-22 22-16,22-22 0,0 21 0,0-20 16,-21-1-16,21 22 0,-21-22 0,21 0 15,0 22-15,-21-22 0,21 0 16,0-20-16,0 20 0,-21 0 0,21-21 16,0 1-16,0-1 0,-21 0 0,21 0 15,0 0 1,0-42-1,0 0 1,0 0-16,0 0 0,0-1 0,0 1 16,21 0-16,-21 0 0,21-21 0,-21-1 15,21 1-15,-21 0 0,0-1 16</inkml:trace>
  <inkml:trace contextRef="#ctx0" brushRef="#br0" timeOffset="23459.64">12615 1461 0,'0'0'15,"0"-64"-15,0 43 16,0 0-16,21 0 16,1 21-16,-22-22 0,21 22 15,0 0-15,0-21 0,0 0 0,0 21 16,1 0-16,20 0 0,-21 0 15,0 0-15,22 0 0,-22 0 0,0 0 16,0 21-16,0 0 0,0 1 16,-21-1-16,0 0 0,0 0 0,0 0 15,0 22-15,-21-22 0,0 0 0,0 21 16,0-21-16,0 1 0,-22-1 16,22 21-16,-21-21 0,21 0 15,-1 1-15,1-1 0,0-21 0,0 21 0,21 0 31,-21-21-31,42 0 47,0-21-47,0 21 16,0-21-16,1 0 0,-1 21 0,0-22 16</inkml:trace>
  <inkml:trace contextRef="#ctx0" brushRef="#br0" timeOffset="23867.53">13356 1482 0,'21'0'16,"0"-21"-16,1-1 15,-1 22-15,0-21 0,0 0 16,0 0-16,0 0 15,1 0-15,-1 21 0,0-22 0,-21 1 16,0 0-16,21 0 0,-21 0 16,0 0-16,0-1 15,-21 22 1,0 0-16,0 0 0,-1 22 16,1-1-16,0 0 0,0 0 15,0 0-15,0 22 0,-1-22 0,1 0 16,21 21-16,0-21 0,-21 22 15,21-22-15,-21 0 0,21 0 0,0 22 16,0-22-16,0 0 0,0 0 0,0 0 16,0 0-16,21-21 15,0 22-15,0-22 0,1 0 16,-1 0-16,0 0 0,0 0 16,0-22-16,0 1 0,1 0 15,-1 0-15,0 0 0,0 0 16,0-1-16</inkml:trace>
  <inkml:trace contextRef="#ctx0" brushRef="#br0" timeOffset="24347.3">14139 1270 0,'0'0'0,"21"-21"0,1 21 0,-1-21 16,0 0-16,-21-1 0,0 1 16,0 0-16,-21 21 15,0 0 1,-1 0-16,1 21 0,-21 0 15,21 1-15,0-22 0,-1 21 16,-20 0-16,21 0 0,21 21 0,-21-20 16,0-22-16,21 21 0,-22 0 15,22 0-15,0 0 0,0 0 0,0 1 16,0-1 0,22-21-16,-1 0 0,0 21 15,21-21-15,-21 0 0,1 0 0,-1 0 16,21 21-16,-21-21 0,0 0 0,1 0 15,-1 21-15,0-21 0,0 0 16,0 21-16,-21 1 16,0-1-16,0 0 15,-21-21-15,0 21 16,0-21-16,-22 21 0,22-21 0,0 0 16,-21 21-16,21 1 0,-1-22 0,1 0 15,-21 0-15,21 21 0,0-21 16,-1 0-16,1 0 0,21 21 15,-21-21-15,0 0 0,0 21 32,21-42-1,0 0-15,21 21-1</inkml:trace>
  <inkml:trace contextRef="#ctx0" brushRef="#br0" timeOffset="25295.27">10562 2053 0,'-21'0'31,"42"0"31,0 0-62,0 0 0,22 0 0,-22 0 16,21 0-16,1 0 16,-1 0-16,21 0 0,-20 0 0,20-21 15,22 21-15,0-21 0,-22 21 0,22 0 16,21 0-16,-22-21 0,22 21 16,21 0-16,-21 0 0,21-21 0,0 21 15,-21-22-15,21 22 0,-21 0 0,21 0 16,0-21-16,-22 21 0,22 0 15,-21-21-15,21 21 0,-21-21 0,0 21 16,-21 0-16,-1-21 0,1 21 16,-22 0-16,22-21 0,-21 21 15,-1 0-15,-21 0 0,22-22 0,-22 22 16,1 0-16,-22 0 0,0 0 0,0 0 16,0 0-16,0-21 15,-42 21 16,0 0-31,0 0 16,-21 0-16,20 0 0,-20 0 0,21 0 16,-21 0-16,-22 0 0</inkml:trace>
  <inkml:trace contextRef="#ctx0" brushRef="#br0" timeOffset="25839.44">10880 2138 0,'0'21'16,"-22"-21"0,44 0-1,-1 0-15,0 0 16,21 0-16,1 0 0,-1 0 16,0 0-16,22 0 0,-1 0 0,1 0 15,-1 0-15,22 0 0,0 0 0,-1 0 16,22-21-16,0 21 0,21 0 15,-21 0-15,21-21 0,-21 21 0,21 0 16,-22 0-16,22 0 0,0-21 16,-21 21-16,21 0 0,-21 0 15,0 0-15,0 0 0,-22-22 0,1 22 16,-21 0-16,20 0 0,-41 0 0,20 0 16,-21-21-16,1 21 0,-1 0 15,-21 0-15,22 0 0,-22 0 0,0 0 16,-21-21-16,21 21 15,-21 21 48,-21-21-63,0 0 0,0 21 16</inkml:trace>
  <inkml:trace contextRef="#ctx0" brushRef="#br0" timeOffset="25994.35">13801 2159 0,'0'0'0,"0"21"16,-22-21-16,22 21 15,-21-21 1,21 22-16,-21-22 16,0 0-1,0 0 1</inkml:trace>
  <inkml:trace contextRef="#ctx0" brushRef="#br0" timeOffset="28712.16">2603 3789 0,'22'0'16,"-22"-21"0,0 0-1,0-1 1,0 1-16,0 0 15,0 0-15,0 0 16,0 0-16,0-1 16,0 1-16,0 0 15,0 0-15,0 0 0,0 0 16,0-1 0,0 44 15,0-1-31,0 0 15,21 0-15,-21 0 0,0 0 16,21 22-16,-21-22 0,0 21 0,0 1 16,21-1-16,-21 0 15,0 1-15,0 20 0,0-21 0,0 22 16,0-22-16,0 1 0,0 20 0,0-21 16,-21 1-16,21-22 0,-21 21 15,21-21-15,0 1 0,0-1 0,0 0 16,0 0-1,-21-21-15,-1 0 32,22-21-17,0 0 1,0 0-16,0-1 16,0 1-16</inkml:trace>
  <inkml:trace contextRef="#ctx0" brushRef="#br0" timeOffset="29434.74">3133 3958 0,'0'21'15,"0"1"-15,0-1 16,0 0-16,0 0 0,0 0 15,0 0 1,0 1-16,21-22 47,0-22-47,-21 1 16,21 21-16,-21-21 0,0 0 15,0 0-15,0 0 16,0-1-16,0 1 15,-21 21 1,0 0-16,21 21 16,-21 1-16,21-1 0,0 0 0,0 0 15,0 0-15,0 0 16,0 1-16,0-1 0,0 0 16,21-21 15,0 0-31,-21-21 0,21 0 15,-21-1-15,0 1 16,0 0-16,0 0 16,0 0-16,0 0 15,0-1-15,-21 22 16,0 0 0,21 22-1,0-1-15,0 0 16,0 0-16,0 0 15,0 0-15,21-21 32,0 0-17,0-21-15</inkml:trace>
  <inkml:trace contextRef="#ctx0" brushRef="#br0" timeOffset="30655.56">4953 3344 0,'0'0'16,"0"-21"-16,21 0 0,-21 0 0,0 0 0,0-22 15,0 22-15,0 0 0,0 0 16,0 0-16,0 0 0,0-1 16,0 1-16,0 0 15,-21 42 1,21 0 0,-21 1-16,21 20 0,0-21 15,-21 43-15,-1-22 0,1 21 16,21 1-16,-21-1 0,0 1 0,21-1 15,-21 1-15,0-1 0,-1 1 16,22 21-16,-21-22 0,0 1 0,0-1 16,21 1-16,-21-1 0,0-21 0,-1 22 15,1-22-15,0 1 0,0-1 16,0-21-16,0 0 0,21 0 0,0 1 16,0-1-16,-22-21 0,1 0 15,0 0-15,21-21 16,0-1-16,0 1 0,-21 0 0,21-21 15,-21-1-15,21 1 0,0 0 16,0-1-16,0-20 0,0-1 16,0 22-16,0-21 0,0 20 0,0 1 15,0 0-15,0 20 0,0-20 16,0 21-16,21 21 0,0-21 0,0 21 16,0 0-16,1 0 15,-1 21-15,0 0 0,0 0 16,0 0-16,0 22 0,-21-1 0,22 0 15,-1 1-15,21 84 16,-42-106-16,21 21 16,0 1-16,1-22 0,-1 0 0,0 0 0,0 0 15,0 0-15,0-21 16,1 0-16,-1 0 0,0 0 0,21 0 16,-21 0-16,1 0 0,-1 0 0,21-21 15,-21 0-15,0 0 0,22 0 16,-22 0-16,0-1 0,0-20 0,0 0 15,1 21-15,-1-22 0,0 1 0,-21 0 16,0-1-16,21 22 0,-21 0 16,21-21-16,-21 20 0,0 1 15,0 42 17,0 1-32,0-1 0,-21 0 0,21 0 15,0 21-15,-21 1 0,21-22 16,-21 21-16,21 1 0,-21-1 15,21-21-15,0 21 0,0-20 0,0 20 16,0-21-16,0 0 0,0 0 16,21-21-16,0 0 0,0 22 0,0-22 15,0 0-15,1 0 0,20 0 0,-21-22 16,0 1-16,22 0 0,-22 0 16,21 0-16,-21 0 0,0-1 0,1-20 15,-1 21-15,0-21 0,-21-1 16,21 1-16,-21-22 0,0 22 15,-21 0-15,0-1 0,0 22 0,-1 0 16,-20-21-16,0 42 16,21 0-16,-1 0 0,-20 0 15,21 0-15,0 21 0,0 0 0,-22-21 16,22 21-16,21 0 0,-21 1 0,0-1 16,21 0-16,0 0 0,0 0 15,0 0-15,0 22 0,0-1 16,0-21-16,0 0 0,21-21 0,0 22 15,0-22-15,0 0 0,1 0 16,-1 0-16,21 0 0</inkml:trace>
  <inkml:trace contextRef="#ctx0" brushRef="#br0" timeOffset="30999.33">6392 3789 0,'0'0'0,"21"0"0,-21-21 0,0 0 16,0-1-16,-21 22 16,21-21-16,-21 21 0,0 0 0,0 0 15,0 0-15,-1 0 0,1 0 16,0 0-16,0 21 16,0-21-16,0 22 0,-1-1 0,22 21 15,-21-21-15,0 0 0,21 22 16,0-22-16,0 21 0,0-21 15,0 22-15,0-1 0,0-21 0,0 22 16,0-22-16,0 21 0,0-21 0,0 0 16,0 1-16,0-1 0,21 0 15,0 0-15,1 0 0,-1 0 16,0-21-16,0 0 0,0 0 0,0 0 16,1 0-16,20 0 0,-21 0 0,0 0 15,22-21-15,-22 21 0,21-21 16,-21 0-16,22 0 0</inkml:trace>
  <inkml:trace contextRef="#ctx0" brushRef="#br0" timeOffset="31877.88">7112 3895 0,'0'0'0,"0"-21"0,0-1 16,0 1-16,0 0 0,-21 0 15,0 21-15,-1-21 16,1 21-16,0 0 0,0 0 0,0 0 15,0 0-15,-1 21 0,1-21 0,0 21 16,0 0-16,-21 0 0,20 1 16,1 20-16,0-21 0,0 21 15,0-20-15,0 20 0,-1 0 0,1 1 16,21-22-16,0 21 0,0-21 0,0 0 16,0 1-16,0-1 0,0 0 15,0 0-15,21-21 0,1 0 16,-1 0-16,0 0 0,21 0 0,-21 0 15,1 0-15,20-21 0,-21 0 16,0 0-16,0-1 0,22 1 0,-22 0 16,0 0-16,0-21 0,-21 20 0,21-20 15,1 0-15,-1 21 0,-21-22 16,0 22-16,0-21 0,21 21 16,-21-1-16,0 1 0,0 0 0,-21 42 46,0 0-46,21 1 0,-22-1 16,1 0-16,21 0 0,0 21 0,-21-20 16,21 20-16,-21 0 0,21-21 15,0 1-15,0 20 0,0-21 0,0 0 16,0 0-16,0 1 0,21-1 0,0-21 16,0 21-16,1-21 15,-1 0-15,21 0 0,-21 0 0,0 0 16,1-21-16,20 21 0,-21-21 0,0-1 15,0 1-15,22 0 0,-22 0 16,0 0-16,0-22 0,0 1 16,1 0-16,20 21 0,-21-22 0,0 1 15,0-22-15,1 22 0,-1 0 0,0-22 16,0 22-16,-21-22 0,21 22 16,-21 0-16,21-1 0,-21 1 15,0 0-15,0 21 0,0-22 0,0 22 0,0 0 16,0 0-16,0 0 0,-21-1 15,0 22-15,0 0 16,0 22-16,0-1 16,-1 0-16,22 0 0,-21 21 15,0-20-15,0 20 0,21 0 0,-21 1 0,0-1 16,21 0-16,-22 22 16,22-22-16,-21 0 0,0 1 0,21-1 15,0 0-15,0 1 0,0-1 0,0 0 16,0 22-16,0-22 15,0-21-15,21 1 0,0 20 0,1-42 16,-1 21-16,0 0 0,0-21 0,21 0 16,-20 21-16,-1-21 0,21 0 0,-21 0 15,0 0-15,1 0 16,-1 0-16,0 0 0,0 0 0,-21-21 16,21 21-16,-21-21 0,21 0 0,-21 0 15,22 0-15,-1-1 16,-21-20-16,21 21 0,0 0 0</inkml:trace>
  <inkml:trace contextRef="#ctx0" brushRef="#br0" timeOffset="32659.48">9567 3535 0,'0'0'15,"0"-21"-15,0 0 16,0-1-16,0 1 0,0 0 15,0 0-15,0 0 0,0 0 0,21-1 16,1 1-16,-22 0 0,21 0 16,0 21-16,0-21 0,21 21 0,-20 0 15,20 0-15,0 21 0,1 0 16,-1 0-16,0 0 0,22 22 16,-22-1-16,0 22 0,-20-22 0,20 21 0,-21-20 15,21 20-15,-20 1 16,-1-22-16,0 22 0,0-1 0,-21-21 15,0 22-15,21-22 0,-21 1 0,0-1 16,0 0-16,0 1 0,0-22 0,0 0 16,0 0-16,0 0 0,0-42 31,0 0-31,21 0 16,-21-22-16,0 1 0,22 0 15,-1-1-15,0-20 0,0 21 0,0-22 16,0 1-16,1-1 0,-1-21 0,0 22 15,21-22-15,-21 22 0,1-22 16,-1 22-16,-21-1 0,21 22 16,-21-1-16,21 1 0,-21 0 0,21 21 15,-21-1-15,0 1 0,0 0 16,21 21 15,-21 21 0,0 0-31,0 1 0,22-1 16,-1 0-16,0 0 0</inkml:trace>
  <inkml:trace contextRef="#ctx0" brushRef="#br0" timeOffset="34380.54">11451 3937 0,'0'-21'32,"0"0"-32,0 0 0,0-1 15,0 1-15,0 0 16,0 0-16,0-21 0,0 20 0,-21 1 15,21-21-15,0 21 0,0-22 0,-21 1 16,0 21-16,21 0 0,-22-22 16,1 22-16,0 0 0,21 0 0,-21 21 15,0 0-15,-22 0 0,22 0 0,0 0 16,-21 0-16,21 21 0,-22 0 16,1 22-16,21-22 0,0 21 0,-22 0 15,22 1-15,0-1 0,0 0 0,21 1 16,0-1-16,0 22 0,0-22 15,0 0-15,0 1 0,0-1 0,0 0 16,0-21-16,21 22 0,0-22 0,0 0 16,0-21-16,1 21 0,-1-21 15,0 0-15,0 0 0,0 0 16,0 0-16,1 0 0,20 0 0,-21-21 16,0 0-16,0 0 0,-21 0 0,22-1 15,-1 1-15,0-21 0,-21 0 16,0 20-16,21-20 0,-21 0 0,21-1 15,-21 1-15,0 0 0,0 21 0,0-22 16,0 22-16,0 0 0,0 0 0,0 0 16,0-1-16,0 44 31,0-1-31,0 0 0,0 0 16,0 0-16,0 0 0,0 22 15,0-22-15,0 21 0,0-21 0,0 22 16,0-22-16,0 21 0,0 1 0,0-22 15,0 21-15,0-21 0,0 0 0,0 1 16,0-1-16,0 0 0,0 0 16,21-21-16,1 0 0,-1 0 0,0 0 15,0 0-15,0 0 0,0-21 16,22 21-16,-22-21 0,0 0 16,0-1-16,22 1 0,-22-21 15,0 21-15,0 0 0,21-22 0,-20 22 16,-1-21-16,0-1 0,0 22 0,-21-21 15,0 21-15,0 0 0,0-1 16,0 1-16,0 0 0,0 0 0,-21 21 16,0 0-16,0 0 0,-1 0 0,1 0 15,0 0-15,21 21 16,0 0-16,0 0 16,0 1-16,21-1 0,-21 0 15,21 0-15,1-21 0,-1 21 0,0 0 16,0 1-16,-21-1 0,0 0 15,21 0-15,-21 0 0,0 0 16,0 1-16,0 20 0,0-21 0,0 0 16,0 0-16,0 1 0,0-1 15,0 0-15,0 0 0,0 0 16,0 0-16,21-21 0,1 22 0,-1-22 16,0 0-16,0 0 0,0 0 0,0 0 15,22 0-15,-22 0 16,0 0-16,21 0 0,-20-22 0,20 22 0,-21-21 15,0 0-15,0 0 0,22 0 0,-22 0 16,0-1-16,0-20 0,0 0 16,1 21-16,-22-22 0,21 1 0,-21 21 15,21-22-15,-21 1 0,0 0 16,0-1-16,0 1 0,0 21 16,0 0-16,0 0 15,-21 21-15,0 0 0,-1 0 0,1 0 16,0 0-16,0 0 0,0 21 0,0 0 15,-1 0-15,-20 0 0,21 0 16,0 22-16,0-22 0,-1 21 16,1 1-16,0-22 0,21 21 0,0 0 0,0-20 15,-21 20-15,21-21 0,0 0 0,0 22 16,0-22-16,0 0 0,21-21 16,-21 21-16,21 0 0,0-21 0,1 0 15,-1 0-15,0 0 16,0 0-16,0 0 0,0 0 15,1-21-15,-1 21 0,0-21 0,0 0 16,-21 0-16,21-1 0,0 1 0,-21 0 16,22-21-16,-1 21 0,-21-22 0,0 22 15,21-21-15,0-1 0,-21 1 16,0 21-16,0-21 0,21 20 0,-21 1 16,0 0-16,21 0 0,-21 0 0,0 42 46,0 0-46,0 0 16,0 0-16,0 22 0,0-22 0,0 21 16,0-21-16,0 22 0,0-22 15,0 21-15,0-21 0,0 22 0,0-22 16,0 0-16,0 0 0,22 0 0,-22 1 16,21-1-16,0-21 0,0 0 15,0 0-15,0 0 16,1 0-16,-1 0 0,0 0 0,0-21 0,0-1 15,0 22-15,1-21 0,-1 0 0,0-21 16,0 21-16,21-1 0,-20 1 16,-1-21-16,0 21 0,0-22 15,0 22-15,0 0 0,-21-21 0,0 21 16,22-1-16,-22 1 0,21 21 16,-21 21-1,0 1 1,0-1-16,0 0 0,0 0 0,0 0 15,0 22-15,-21-22 0,21 0 16,0 0-16,0 0 0,0 0 0,0 1 16,0-1-16,0 0 0,0 0 15,21-21-15,-21 21 0,21-21 16,0 0 0,-21-21-1,21 0 1,-21 0-16,21 0 0,-21-1 0,0-20 15</inkml:trace>
  <inkml:trace contextRef="#ctx0" brushRef="#br0" timeOffset="34759.83">13293 3323 0,'0'0'0,"-22"0"0,-41 0 15,42 0-15,0 0 0,-1 0 16,1 21-16,0-21 0,0 22 0,0-1 15,21 0-15,0 0 0,0 0 0,0 0 16,0 1 0,0-1-16,21 0 15,0-21-15,0 0 0,22 0 0,-22 0 16,0 0-16,0-21 0,21 21 16,-20-21-16,-1-1 0,0 22 0,0-21 15,0 0-15,-21 0 0,0-21 0,0 20 16,0 1-16,0-21 0,0 21 15,-21 0-15,0-1 0,0 1 0,0 21 16,-1 0-16,1 0 0,0 0 16,0 0-16,-21 0 0,42 21 0,-22 1 15,1-1-15,21 0 0,-21 0 16,21 21-16,0-20 0,0-1 0,0 0 16,0 0-16,0 0 0,21 0 15,0 1-15,1-22 0,-1 0 0,0 0 16,0 0-16,21 0 0,-20 0 0,-1 0 15,21 0-15</inkml:trace>
  <inkml:trace contextRef="#ctx0" brushRef="#br0" timeOffset="35387.47">13928 2921 0,'0'-21'0,"0"42"0,0-84 15,0 41-15,0 1 0,0 0 16,-22 21-16,1 0 15,21 21-15,0 0 16,0 1-16,-21 20 0,21-21 16,-21 21-16,21 1 0,0 20 0,0 1 15,-21-1-15,0 1 0,-1-1 0,22 1 16,-21-1-16,0 1 0,21-22 16,0 22-16,-21-22 0,21 21 0,-21-20 15,21-1-15,0-21 0,-21 22 0,21-1 16,0-21-16,0 0 0,0 22 15,0-22-15,0 0 0,0 0 16,0-42 15,0 0-15,0 0-16,0-1 0,0 1 0,0-21 16,0 21-16,21-22 0,-21 22 0,21 0 15,-21-21-15,0 21 0,21-1 0,0 1 16,0 0-16,1 0 15,-1 0-15,0 0 0,0 21 0,0 0 0,0-22 16,1 22-16,20 0 0,-21 0 16,21 0-16,-20 0 0,20 22 0,-21-22 15,21 21-15,-20 0 0,-1 0 0,0 0 16,0 0-16,0 1 0,-21-1 16,0 0-16,0 0 0,0 0 0,0 0 15,0 1-15,-21 20 0,-21-21 16,21 0-16,-22 0 0,22 1 0,-21-1 15,-1 0-15,1 0 0,0 0 0,21-21 16,-22 21-16,1 1 0,21-22 0,0 21 16,-1-21-16,1 0 0,0 0 15,0 0-15,21 21 0,-21-21 0,21-21 32,0 0-17,21-1 1,0 1-16,0 0 0,0-21 0,1 21 15,-1-1-15,21-20 0</inkml:trace>
  <inkml:trace contextRef="#ctx0" brushRef="#br0" timeOffset="35775.25">14838 2858 0,'0'0'0,"0"-22"0,0-20 15,-21 42 17,-1 21-32,22 0 15,0 22-15,-21-22 16,0 21-16,21 1 0,-21-1 0,21 21 16,-21-20-16,21 20 0,0 22 0,-21-22 15,-1 1-15,1-1 16,21 1-16,0-1 0,-21-20 0,0 20 0,0-20 15,21-1-15,0-21 0,0 21 0,0 1 16,-21-22-16,21 0 0,0 0 0,0 0 16,0 1-16,-22-1 0,22 0 15,0 0-15,0 0 32,0-42-1,0 0-31,0 0 0,22 21 15,-1-21-15,-21-1 0,21 1 0,0 0 16,-21 0-16</inkml:trace>
  <inkml:trace contextRef="#ctx0" brushRef="#br0" timeOffset="36220">14859 3789 0,'21'0'47,"0"0"-47,0 0 16,1 0-16,-1 0 0,0 0 0,0-21 15,0 21-15,0-21 0,22 21 16,-22-22-16,0 1 0,0 21 0,0-21 16,1 0-16,-1 21 0,0-21 0,-21 0 15,0-1-15,0 1 0,0 0 16,-21 21-1,0 0-15,-1 0 0,1 0 16,0 0-16,-21 0 0,21 21 0,-22 0 0,22-21 16,-21 43-16,21-22 15,-1 0-15,-20 0 0,21 22 0,21-22 16,-21 21-16,21-21 0,-21 0 0,21 22 16,0-22-16,0 0 0,0 0 0,0 0 15,21 1-15,0-1 0,0 0 16,0 0-16,0-21 0,1 21 0,-1-21 15,0 0-15,0 0 0,0 0 0,0 0 16,1 0-16,-1 0 0,0 0 0,0 0 16,0 0-1,0 0-15,-21-21 0,0 0 0,22 0 16,-1 0-16,-21-1 16,0 1-16</inkml:trace>
  <inkml:trace contextRef="#ctx0" brushRef="#br0" timeOffset="38140.17">2900 6096 0,'-21'0'0,"-1"0"16,1 0-1,0 0 1,21-21-1,-21 0 1,21 0-16,0-1 31,0 1-31,0 0 16,21 21-16,0-21 16,0 21-1,1 0-15,-1 0 16,0 0-16,0 0 0,-21 21 15,21 0-15,0 0 0,-21 1 16,0 20-16,0 0 0,22-21 0,-22 22 16,0-1-16,0 0 0,0 1 0,0 20 15,-22-20-15,22-1 0,-21 21 16,0-20-16,0-1 0,-21 22 0,20-22 16,-20 0-16,0 1 0,21-1 15,-22-21-15,1 0 0,21 0 0,-22 1 16,22-22-16,-21 0 15,21 0-15,0 0 0,-1 0 0,1 0 16,0 0-16,21-22 0,0 1 0,-21 0 16,21-21-16,0 21 0,0-22 15,0 1-15,0 21 0,0-22 0,0 1 16,0 21-16,21-21 0,0 20 16,0 1-16,1 21 0,-1 0 0,0 0 15,0 0-15,21 0 0,-20 0 16,20 21-16,0 1 0,-21 20 0,22-21 15,-22 21-15,0-20 0,0 20 16,0-21-16,1 0 0,-1 22 0,0-22 16,-21 0-16,0 0 0,0 0 15,21-21-15,-21 21 0,21 1 16,0-1-16,1-21 31,-1 0-31,0 0 16,0-21-16,-21-1 0,21 22 0,0-21 15,1 0-15</inkml:trace>
  <inkml:trace contextRef="#ctx0" brushRef="#br0" timeOffset="38399.01">3641 6456 0,'0'-21'47,"0"0"-31,0-1-1,0 44 48,21-22-32</inkml:trace>
  <inkml:trace contextRef="#ctx0" brushRef="#br0" timeOffset="39423.44">5757 5715 0,'21'-21'0,"-42"42"0,42-84 0,-21 41 0,0 1 15,0 0-15,22-21 0,-22 21 0,0-1 16,0 1-16,0-21 0,0 21 16,-22 0-16,1 21 0,0-22 0,0 1 15,0 21-15,0 0 16,-22 0-16,22 0 0,-21 0 0,-1 21 15,1 1-15,0-1 0,-1 0 0,-20 21 16,21 1-16,-1 20 0,22-21 16,-21 22-16,-1 21 0,22-22 0,-21 1 15,21-1-15,0 1 0,21-1 16,0 1-16,0-1 0,0 1 0,0-1 16,0-21-16,0 1 0,21-1 0,0 0 15,0-20-15,21-1 0,-20 0 16,20 0-16,-21-21 0,21 0 0,1 0 15,-1 0-15,0-21 0,1 0 16,-1 0-16,22-1 0,-22 1 16,0-21-16,-21 21 0,22 0 0,-22-22 15,0 22-15,0-21 0,-21 21 0,0-1 16,0 1-16,0 0 0,0 0 16,-21 0-16,0 0 0,0 21 0,-22 0 15,22-22-15,0 22 0,-21 0 0,21 0 16,-22 0-16,22 0 0,0 22 15,0-22-15,0 0 0,-1 21 0,44 0 32,-1-21-17,0 0-15,0 0 0,21 0 16,-20 21-16,-1-21 0,21 21 0,-21 0 16,0 1-16,1-1 0,-1 0 15,0 21-15,0-21 0,-21 22 0,0-1 16,0 0-16,0 22 0,0-22 15,0 1-15,-21 20 0,0 1 0,0-22 16,-1 21-16,1-20 0,-21 20 16,21-20-16,0-1 0,-1 0 0,1 1 15,0-1-15,21-21 0,-21 21 0,21-20 16,-21-1-16,21 0 0,0-42 31,0 0-15,0-1-16,0 1 0,21 0 15,-21 0-15,21-21 0,-21 20 0,0-20 16,21 0-16,0-1 0,1 1 0,-22 0 16,21-22-16</inkml:trace>
  <inkml:trace contextRef="#ctx0" brushRef="#br0" timeOffset="39755.79">6329 5609 0,'0'0'16,"21"-42"-16,0 21 0,0-22 0,-21 22 16,0 0-16,0 0 0,0 0 15,0 0-15,-21 21 16,0 21 0,21 0-16,-21 0 0,21 0 15,0 22-15,0-1 0,-21 0 0,21 22 16,-22-1-16,22-20 15,-21 20-15,21 1 0,-21-1 0,0-21 0,21 22 16,0-1-16,-21-20 0,21-1 0,-21 0 16,21 1-16,0-1 0,0 0 15,0 1-15,0-22 0,0 0 16,0 0-16,0 0 0,0 1 0,0-1 16,21-21-1,0 0-15,0-21 0,0 21 16,-21-22-16,21 1 0,1-21 0,-1 21 15</inkml:trace>
  <inkml:trace contextRef="#ctx0" brushRef="#br0" timeOffset="40223.51">6710 5927 0,'0'0'0,"-21"0"47,-1 0-47,22 21 0,0 0 0,-21 0 16,21 0-16,-21 22 0,21-22 15,0 0-15,0 21 0,0-20 0,0 20 16,0-21-16,0 21 0,0 1 0,0-22 16,0 0-16,0 21 0,0-20 15,21-1-15,0 0 0,1-21 16,-1 0-16,0 0 0,0 0 15,21 0-15,-20 0 0,-1-21 16,21 0-16,-21-1 0,0 1 16,1 0-16,20 0 0,-21-21 0,0 20 15,-21 1-15,0-21 0,0 21 16,0-22-16,0 1 0,0 21 0,0-21 16,-21-1-16,0 22 0,0 0 0,0 0 15,-1 0-15,1 21 0,0 0 16,-21 0-16,21 0 0,-1 0 0,1 0 15,0 21-15,0 0 0,0 0 0,0-21 16,-1 21-16,22 0 16,-21 1-16,21-1 0,0 0 0,0 0 15,21-21 1,1 0-16,20 0 16,-21 0-16,0-21 0,22 0 0,-1 0 15</inkml:trace>
  <inkml:trace contextRef="#ctx0" brushRef="#br0" timeOffset="40797.43">7620 5440 0,'-21'-21'16,"0"21"-16,-1 0 0,1 0 15,0 0-15,21 21 0,-21 0 16,21 0-16,-21 0 0,21 22 0,0-22 15,-21 21-15,21 1 0,0 20 16,0-21-16,0 1 0,0 20 0,0-20 16,0-1-16,0 21 0,0-20 0,0-1 15,0 0-15,0-20 0,0 20 16,0-21-16,0 21 0,-22-20 0,22-1 16,0 0-16,0 0 0,-21-21 15,21 21-15,0-42 31,0 0-31,0 0 0,0 0 16,0-1-16,0 1 16,0 0-16,0-21 0,0 21 0,0-1 15,21 1-15,1 0 0,-1-21 0,0 21 16,0-1-16,0 1 0,22 0 16,-22 21-16,0-21 0,21 21 0,-21 0 15,1 0-15,-1 0 0,21 0 0,-21 0 16,0 21-16,1 0 15,-1 0-15,-21 1 0,0 20 0,0-21 0,0 0 16,0 22-16,0-22 0,-21 0 16,-1 0-16,1 21 0,-21-20 0,21-1 15,0 0-15,-22 0 0,22 0 16,0-21-16,-21 21 0,20-21 0,1 0 16,0 0-16,0 0 15,0 0-15,21-21 16,0 0-1,0 0 1,21 0-16,0 21 0,0-21 0,0 21 16,1-22-16,-1 1 0</inkml:trace>
  <inkml:trace contextRef="#ctx0" brushRef="#br0" timeOffset="41645.25">8488 5948 0,'0'-21'0,"0"0"15,-21 21-15,-1-22 16,22 1-16,-21 21 0,0-21 16,0 21-16,0 0 15,0 0-15,21 21 0,-22-21 16,22 21-16,0 1 0,-21-1 0,0 0 15,21 21-15,-21-21 0,21 22 16,0-22-16,0 21 0,-21-21 0,21 1 16,-21 20-16,21-21 0,0 21 15,0-20-15,0-1 0,0 0 0,0 0 16,0 0-16,21-21 16,0 0-16,0 0 15,0 0-15,0-21 0,-21 0 16,22 21-16,-1-21 0,0 0 0,0-1 15,0 1-15,0-21 16,-21 21-16,22 0 0,-22-1 0,21-20 0,-21 21 16,0-21-16,0 20 0,0 1 15,0 0-15,0 0 0,0 0 0,0 0 16,0 42 0,0 0-1,0 0-15,0 21 0,0-20 0,0-1 16,0 21-16,0-21 0,0 0 15,0 1-15,0 20 0,0-21 0,0 0 16,0 0-16,0 1 0,0-1 16,21-21-16,0 21 0,0-21 15,0 0-15,1 0 16,-1 0-16,0 0 0,0-21 0,0 21 16,0-21-16,1-1 0,20 1 0,-21 0 15,0 0-15,0-21 0,22 20 16,-22-20-16,0 21 0,0-21 15,0-1-15,1-20 0,-22 20 0,21-20 16,-21 21-16,21-22 0,-21 1 0,21 20 16,-21 1-16,0 0 0,0-1 15,21 1-15,-21 21 0,0 0 0,0-1 16,0 1-16,-21 21 31,0 21-31,21 1 0,-21 20 0,0-21 16,-1 21-16,1 22 0,21-22 15,-21 22-15,21-1 0,-21 1 0,0-22 16,21 22-16,0-1 0,0-21 16,0 1-16,0-1 0,0 0 0,0 1 15,0-22-15,0 0 0,21 21 0,-21-20 16,21-22-16,0 21 0,0 0 0,1-21 16,-1 0-16,0 0 0,0 0 15,0 0-15,0 0 0,1 0 0,-1 0 16,0-21-16,0 0 0,-21-1 15,21 1-15,-21 0 0,0 0 0</inkml:trace>
  <inkml:trace contextRef="#ctx0" brushRef="#br0" timeOffset="42451.85">10668 5398 0,'0'0'0,"0"-22"16,0 1-16,0 0 0,0 0 0,-21-21 16,21 20-16,0 1 0,0-21 15,0 21-15,0-22 0,0 22 0,21-21 16,0 21-16,0 0 0,0-1 0,22 1 16,-22 21-16,21 0 0,1 0 15,-1 21-15,0 1 0,1-1 0,-1 21 16,0 0-16,1 22 0,-1-22 0,-21 22 15,21-22-15,-20 22 0,-1-1 16,0 1-16,-21-22 0,0 21 16,0 1-16,0-22 0,0 1 0,21-1 0,-21 0 15,0 1-15,0-22 0,0 0 16,0 0-16,0 0 0,0 0 16,0-42 15,0 0-31,21-21 0,-21 21 0,21-22 15,-21 1-15,22 0 0,-1-22 16,-21 22-16,21-22 0,0 1 0,0-1 16,0 1-16,-21-1 0,22 1 0,-1-1 15,0 1-15,0-1 0,0 22 16,0 0-16,1-1 0,-22 22 0,0 0 16,0 0-16,0 0 0,21 21 0,-21 21 46,0 0-46,0 0 16,0 0-16,21-21 16,-21 21-16,21 1 0,-21-1 0,21 0 15,0 0-15,-21 0 0,22 0 0,-22 1 16,21-1-16</inkml:trace>
  <inkml:trace contextRef="#ctx0" brushRef="#br0" timeOffset="44055.46">12298 5757 0,'0'0'0,"21"-21"16,0 0-16,0 0 16,-21 0-16,0 0 0,0-1 15,0 1-15,0-21 0,0 21 0,0 0 16,0-22-16,0 22 0,0-21 15,-21-1-15,0 22 0,0-21 0,0 21 16,-1 0-16,1-1 0,0 22 0,0 0 16,-21 0-16,20 0 0,1 0 0,0 22 15,-21-1-15,21 21 16,-1-21-16,1 22 0,0-22 0,0 42 16,0-20-16,0-1 0,-1 0 0,22 1 15,0 20-15,0-21 0,0 1 16,0-22-16,0 21 0,0-21 0,0 22 15,0-22-15,22-21 0,-1 21 0,0-21 16,21 0-16,-21 0 0,1 0 0,20 0 16,-21 0-16,0 0 0,22-21 15,-22 0-15,0 0 0,0-1 0,21 1 16,-20 0-16,-1 0 0,-21 0 0,21-22 16,0 1-16,-21 21 0,21-21 0,-21-1 15,0 1-15,0 0 16,0 20-16,21-20 0,-21 21 0,0 0 15,0 0-15,0 42 32,0 0-32,0 0 15,0 21-15,0-20 0,-21 20 0,21 0 16,0 1-16,0-22 0,0 21 0,0 0 16,0-20-16,0 20 0,0-21 15,0 0-15,0 0 0,0 1 0,0-1 16,0 0-16,21-21 0,1 21 15,-1-21-15,0 0 0,0 0 16,0 0-16,0-21 16,22 0-16,-22 21 0,0-21 0,0-1 15,22-20-15,-22 21 0,21-21 0,-21 20 16,22-20-16,-22 0 0,21-1 0,-21 1 16,0 0-16,1-1 15,-1 1-15,-21 21 0,21-21 0,-21 20 0,0 1 16,0 0-16,-21 21 0,0 0 15,-1 0-15,1 0 0,0 0 0,0 0 16,0 21-16,0 0 0,-1 1 16,22-1-16,0 0 0,0 0 15,0 0-15,0 0 0,22 1 16,-1-1-16,-21 21 0,21-21 0,0 0 16,0 1-16,-21-1 0,0 0 15,21 21-15,-21-21 0,0 1 0,0-1 16,0 0-16,0 0 0,0 0 15,0 0-15,0 1 16,0-1-16,0 0 0,22-21 16,-22 21-16,21-21 15,0 21-15,0-21 0,0 0 16,0 0-16,1 0 0,20 0 16,-21 0-16,0 0 0,22 0 15,-22-21-15,21 0 0,-21 21 0,22-21 0,-22 0 16,21-1-16,-21 1 0,22 0 0,-22 0 15,21 0-15,-21 0 0,0-22 16,1 1-16,-1 21 0,0-22 16,-21 22-16,21-21 0,-21 21 15,0-22-15,0 22 0,0 0 0,0 0 16,-21 21-16,0 0 16,0 0-16,-1 0 0,1 0 0,0 0 15,0 21-15,0 0 0,0 0 0,-1 22 16,1-22-16,0 21 0,0-21 0,0 22 15,21-1-15,-21-21 16,21 22-16,-22-1 0,22-21 0,0 0 16,0 0-16,0 1 0,0-1 0,0 0 15,22-21-15,-1 0 16,0 0-16,0 0 16,0 0-16,0-21 0,1 21 0,-1-21 15,-21-1-15,21 1 0,0 0 0,0 0 16,0 0-16,1 0 0,-22-22 15,21 22-15,-21-21 0,21 21 0,0-22 16,-21 22-16,0 0 0,0 0 0,21 21 16,-21 21 15,0 0-31,0 0 0,0 22 16,0-22-16,0 0 0,0 21 0,0-21 15,0 1-15,0-1 0,0 0 0,0 0 16,0 0-16,0 0 0,0 1 0,21-1 15,1-21-15,-1 21 16,0-21-16,0 0 0,0 0 16,0 0-16,1 0 0,20-21 0,-21 21 15,0-21-15,0-1 0,1 22 0,20-21 16,-21 0-16,0 0 0,0 0 16,1-22-16,-1 22 0,0 0 15,0 0-15,0 0 0,-21-22 0,0 22 16,0 0-16,0 0 0,0 42 31,0 0-31,0 0 16,0 1-16,0-1 0,0 21 0,0-21 15,0 0-15,0 1 0,0-1 0,0 0 16,0 0-16,0 0 0,0 0 16,0 1-16,0-1 15,21-21-15,1 0 16,-22-21 15,0-1-31,0 1 0,0 0 16,21 0-16,-21 0 0,0 0 15,0-1-15</inkml:trace>
  <inkml:trace contextRef="#ctx0" brushRef="#br0" timeOffset="44424.87">14203 5271 0,'0'0'0,"0"-22"0,0 1 0,-21 21 15,-1 0-15,1 0 0,21 21 16,0 1 0,0-1-16,0 0 0,0 0 15,0 0-15,0 0 16,21-21-16,1 0 0,-1 0 16,0 0-16,0 0 15,0 0-15,0 0 0,1 0 0,-1-21 16,0 21-16,-21-21 0,0 0 0,21 21 15,-21-21-15,0 0 0,0-1 0,0 1 16,0 0-16,0 0 0,-21 0 16,0 0-16,0-1 0,-1 1 0,1 21 15,0 0-15,-21 0 0,21 0 0,-1 21 16,-20 1-16,21-1 0,0 0 16,0 0-16,-1 0 0,22 0 15,0 1-15,-21-1 0,21 0 16,0 0-16,0 0 0,21-21 15,1 21-15,-1-21 0,21 0 16,0 0-16,1 0 0,-1 0 0,0-21 16,1 0-16,-1 21 0,22-21 0</inkml:trace>
  <inkml:trace contextRef="#ctx0" brushRef="#br0" timeOffset="45007.78">14901 4890 0,'0'0'0,"0"-43"0,0 1 16,0 21-16,0 0 0,0-1 0,0 1 15,0 0-15,0 42 32,-21 0-32,21 1 0,-21 20 15,21 0-15,-21 1 0,21-1 0,0 21 16,0-20-16,-21 20 0,21 1 16,-22-22-16,22 22 0,0-22 0,0 21 15,0-20-15,-21-1 0,21 0 0,-21 1 16,21-1-16,0 0 0,0-20 15,-21 20-15,21-21 0,0 0 16,-21 0-16,21 1 0,0-1 0,0-42 47,0-1-47,0 1 16,21 0-16,0 0 0,-21 0 0,21 0 15,0-22-15,-21 22 0,22 0 0,-1-21 16,0 20-16,0 1 0,0-21 0,-21 21 15,21 21-15,1-21 0,-1-1 16,0 22-16,0 0 0,0 0 0,0 0 16,1 0-16,-1 0 0,0 22 0,0-1 15,-21 0-15,21 0 0,0 0 0,-21 0 16,22 22-16,-22-22 0,0 0 16,0 21-16,0-20 0,0-1 15,-22 0-15,1 0 0,0 21 0,0-20 16,0-22-16,0 21 0,-22 0 0,22 0 15,-21-21-15,-1 21 0,22-21 16,-21 0-16,21 0 0,-22 0 0,1 21 16,21-21-16,0 0 0,0 0 0,-1 0 15,1 0-15,0 0 0,21-21 16,0 0-16,0 0 16,0 0-16,21 21 15,0-21-15,1-1 0,-1 1 16,0 0-16,21 0 0,-21 0 0,1 0 15</inkml:trace>
  <inkml:trace contextRef="#ctx0" brushRef="#br0" timeOffset="45387.57">15663 4572 0,'0'0'0,"0"-42"0,0 21 0,0-1 15,0 1-15,0 0 0,-21 21 32,21 21-32,0 22 0,0-22 15,0 21-15,0 0 16,-21 1-16,21 20 0,0 1 0,0-1 16,0 22-16,0-22 0,0 1 0,-21 21 15,21-22-15,-21 1 0,-1-1 0,22-21 16,-21 22-16,21-22 0,-21 1 15,0-1-15,21 0 0,0 1 0,-21-22 16,0 21-16,21-21 0,0 0 0,-22 1 16,1-1-16,21 0 0,-21-21 31,21-21-15,0 0-1,21-1-15,0 1 0,-21 0 16,22 0-16,-22 0 0,21 0 15,0-1-15,-21 1 0</inkml:trace>
  <inkml:trace contextRef="#ctx0" brushRef="#br0" timeOffset="45895.27">15642 5503 0,'21'0'0,"0"0"15,-21 22 1,22-22-16,-1 0 0,0 0 0,0 0 15,0 0-15,0 0 16,1 0-16,-1 0 16,0 0-16,0-22 0,0 1 0,0 21 15,1-21-15,-1 0 0,0 0 16,0 0-16,-21-1 0,0 1 0,21 0 16,-21 0-16,0 0 15,-21 21 1,0 0-16,0 0 15,0 0-15,-22 0 16,22 21-16,21 0 0,-21-21 16,0 21-16,0 0 0,-1 1 0,1-1 0,0 0 15,21 21-15,0-21 0,-21 1 16,0 20-16,21-21 0,0 0 16,0 22-16,0-22 0,0 0 0,0 0 15,0 0-15,0 0 0,0 1 0,0-1 16,21 0-16,0-21 0,0 21 15,0-21-15,1 0 0,-1 0 0,0 0 16,0 0-16,0 0 0,0 0 16,1 0-16,-1 0 0,0 0 0,0 0 15,0 0-15,0 0 0,1 0 16,-22-21-16,21 21 0,-21-21 16,0 0 15,-21 21-16,-1 0 1</inkml:trace>
  <inkml:trace contextRef="#ctx0" brushRef="#br0" timeOffset="46103.16">15811 5948 0,'0'0'0,"-21"0"15,0 0 17,0 0-17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1:34:07.79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2773 2138 0,'0'0'0,"0"-21"15,-21 0 1,21-1 0,0 1-16,0 0 0,-22 0 15,22 0-15,0 0 0,-21-1 16,21 1-16,-21 21 31,21 21-31,-21 1 0,21-1 0,0 21 16,0 0-16,-21 1 0,21-1 0,-21 22 15,21-1-15,0 1 0,0-1 16,0 1-16,-22-1 0,22 1 0,0-1 16,0-21-16,0 22 0,0-22 15,0 1-15,0-1 0,0-21 16,0 21-16,0-20 0,0-1 0,0 0 16,0 0-16,0 0 15,0-42 16,0 0-31,0 0 0,0 0 16,0-1-16,0 1 0,-21-21 0,21 0 16,0 20-16,0-20 0</inkml:trace>
  <inkml:trace contextRef="#ctx0" brushRef="#br0" timeOffset="337.21">2328 2371 0,'0'0'0,"-21"-21"0,-64-22 15,64 22-15,0 0 16,21 0-16,0 0 0,0-1 16,0 1-16,0-21 0,0 21 0,21 0 15,0-1-15,22 1 0,-1 0 16,22 0-16,-22 0 0,21 0 0,22 21 16,-21 0-16,-1 0 0,1 0 15,-1 0-15,1 21 0,-22 0 0,0 0 16,1 0-16,-22 22 0,0-22 0,-21 21 15,0 0-15,0 1 16,-21-1-16,-22 0 0,22 1 0,-21-1 16,0-21-16,-1 22 0,1-1 0,0-21 15,-1 0-15,1 0 0,21 1 16,0-1-16,-1 0 0,1-21 0,42 0 31,1-21-31,-1 21 16,21-21-16,-21-1 0,22 1 0,-1 0 15</inkml:trace>
  <inkml:trace contextRef="#ctx0" brushRef="#br0" timeOffset="784.94">3492 2328 0,'0'0'0,"22"0"0,-1-21 0,21 0 15,-21 0-15,0 0 0,1 0 16,-1-1-16,21 1 0,-21 0 0,0 0 15,1 0-15,-1 21 0,-21-21 0,0-1 16,-21 22 0,-1 0-16,-20 22 15,21-1-15,-21 0 0,-22 0 0,22 0 0,-1 22 16,1-22-16,0 0 0,-1 21 16,22-21-16,-21 22 0,21-22 15,0 21-15,21-21 0,0 1 0,0-1 16,0 0-16,0 0 0,21 0 15,0 0-15,0 1 0,21-1 0,1-21 16,-22 21-16,21 0 0,1 0 0,-22-21 16,21 21-16,-21 1 0,22-22 15,-22 21-15,0 0 0,-21 0 0,0 0 16,0 0-16,-42 1 16,20-1-16,-20-21 0,0 21 15,-1 0-15,1-21 0,-21 0 0,20 21 16,1-21-16,0 0 0,20 0 0,-20 0 15,21 0-15,0 0 16,0 0-16,-1 0 0,1 0 16,21-21-16,0 0 15,21 0-15,1 21 0,-1-21 16,0-1-16,0 22 0,21-21 0</inkml:trace>
  <inkml:trace contextRef="#ctx0" brushRef="#br0" timeOffset="1063.78">4149 2201 0,'0'0'0,"0"-84"16,0 63-16,0-1 0,0 1 16,0 42-1,0 1 1,0-1-16,0 21 0,0 0 0,0 1 15,0-1-15,21 0 0,-21 22 0,21-22 16,-21 1-16,21 20 0,-21-21 16,0 1-16,21-1 0,-21-21 0,21 22 15,-21-22-15,0 0 0,0 0 16,0 0-16,0 0 0,22-21 31,-22-21-31,21 21 0</inkml:trace>
  <inkml:trace contextRef="#ctx0" brushRef="#br0" timeOffset="1327.96">4826 2117 0,'0'0'0,"0"-64"16,-21 85 15,0 22-31,-1-22 16,-20 21-16,21 1 0,-21-1 0,-1 21 15,22-20-15,-21 20 0,-1-20 16,1 20-16,0-21 0,21 1 16,-1-1-16,-20 0 0,21-20 0,0-1 15,21 21-15,0-21 0,-21-21 0,21 21 16,0 1-16,21-22 31,0 0-31,0-22 0,-21 1 16,42 21-16,-20-21 0</inkml:trace>
  <inkml:trace contextRef="#ctx0" brushRef="#br0" timeOffset="2100.82">5207 2180 0,'0'0'0,"21"-21"0,-21 0 0,0 0 15,0 42 16,0 0-31,-21 0 0,21 0 0,-21 22 16,21-22-16,-21 21 0,21 1 16,0-1-16,-22 0 0,22 22 0,-21-22 15,21 0-15,-21-20 0,21 20 0,0 0 16,0-21-16,0 1 0,0-1 16,0 0-16,0 0 0,0 0 15,0 0-15,0-42 31,0 0-31,0 0 16,0 0-16,0 0 0,0-1 0,0-20 16,0 0-16,0-1 0,0 1 0,0 0 15,0-22-15,0 22 0,21 0 16,0-1-16,1 1 0,-22 21 0,21-22 16,0 22-16,0-21 0,0 21 0,22 0 15,-22-1-15,0 1 0,0 21 16,21 0-16,-20 0 0,20 0 15,-21 21-15,21 1 0,-20-1 0,-1 0 16,21 21-16,-42 1 0,21-22 0,-21 21 16,21 0-16,-21 1 0,0-1 15,0 0-15,0 1 0,0-1 0,0-21 16,0 0-16,0 22 0,0-22 0,0 0 16,0 0-16,0-42 31,0 0-31,0 0 15,0 0-15,22-22 0,-22 22 0,21-21 16,0-1-16,-21 1 0,21 0 16,0-22-16,0 22 0,22 0 15,-22-22-15,0 22 0,0-1 0,22 1 16,-22 0-16,0 21 0,21-1 0,-21 1 16,22 0-16,-22 21 0,0 0 15,21 0-15,-20 21 0,-1-21 0,21 43 16,-21-22-16,0 21 0,1-21 0,-1 22 15,0-1-15,-21 0 0,21 1 16,-21-1-16,0 21 0,0-20 0,0-1 16,0 0-16,0-20 0,-21 20 0,21 0 15,-21-21-15,21 22 0,0-22 0,-21 0 16,-1 0-16,22 0 0,-21-21 16,21 22-16,-21-22 15,21-22 16,0 1-31,0 0 0,0 0 16</inkml:trace>
  <inkml:trace contextRef="#ctx0" brushRef="#br0" timeOffset="2856.41">7451 2455 0,'0'0'0,"-22"0"16,1 0-16,0 0 15,0 0-15,42 22 47,0-22-47,0 0 0,22 0 0,20 0 16,-20 0-16,41 0 0,-20 0 0,20 0 15,22 0-15,-21 0 0,21 0 16,-22 0-16,22 0 0,0-22 0,0 22 16,0-21-16,0 21 0,-22-21 0,22 21 15,-21-21-15,-1 21 0,-20 0 0,21-21 16,-43 21-16,21 0 0,-41 0 16,20-21-16,-21 21 0,0 0 15,-21-22-15,0 1 0,-21 21 16,0-21-16,0 21 0,-22 0 0,1 0 15,21-21-15,-21 21 0,-1 0 16,1 0-16,0 0 0,-1 0 0,22 0 16,0 0-16,-21 0 0,20 0 15,22-21-15,22 21 32,-1 0-32,0 0 0,21 0 0,-21 0 15,22 0-15,-22 0 0,21 0 0,1 0 16,-22 0-16,0 0 0,21 21 15,-21 0-15,1-21 0,-22 42 16,0-20-16,0-1 0,0 21 0,0 0 16,0-20-16,-22 20 0,1 0 0,-21 1 15,21-1-15,-22 0 0,1-21 16,21 22-16,-21-1 0,20-21 0,-20 0 16,21 1-16,0-1 0,0 0 0,21 0 15,21-21 1,0-21-1,0 0-15,0 0 0,0-1 16,22-20-16</inkml:trace>
  <inkml:trace contextRef="#ctx0" brushRef="#br0" timeOffset="3359.65">10456 1799 0,'0'0'0,"0"-21"16,0 0-1,0 42 17,0 0-32,21 22 15,1-22-15,-1 21 0,0 0 0,0 1 16,0-1-16,0 22 0,22-22 0,-22 0 15,0 1-15,0-1 0,0 21 16,1-20-16,-1-1 0,0-21 16,-21 22-16,21-1 0,0-21 0,0 21 15,-21-20-15,0-1 0,22 0 0,-22 0 16,21-21-16,-21 21 0,0-42 47,0 0-47,0 0 15,0 0-15,0-22 0,0 22 0,0-21 16,0-1-16</inkml:trace>
  <inkml:trace contextRef="#ctx0" brushRef="#br0" timeOffset="3684.47">11176 1926 0,'0'0'0,"0"-21"0,21 0 0,-21 0 16,21 0-16,-21-1 0,0 1 0,0 0 15,0 0-15,-21 21 32,0 21-32,0 0 0,0 22 0,-22-22 15,1 21-15,-22 22 0,22-22 0,-21 21 16,-1-20-16,1 20 0,-1 1 16,1-1-16,-1 1 0,22-22 15,-22 22-15,1-22 0,20 0 0,1 1 16,0-1-16,-1 0 0,22-21 0,-21 1 15,21-1-15,0 0 0,21 0 16,-22-21-16,44 0 31,-1 0-31,0 0 16,0-21-16,0 0 0,0 0 16,1-1-16,20 1 0,-21 0 0,21 0 15,1 0-15</inkml:trace>
  <inkml:trace contextRef="#ctx0" brushRef="#br0" timeOffset="4420.68">14118 1588 0,'0'-22'0,"0"1"31,21 21-15,0-21-16,1 0 16,-1 21-16,-21-21 0,21 21 0,-21-21 15,0-1 1,0 1-16,-42 21 15,20-21-15,1 21 0,0 0 16,-21 0-16,21 0 0,-22 0 16,1 0-16,0 0 0,-1 0 0,1 21 15,0 0-15,-1 22 0,1-1 0,0 0 16,-1 22-16,1-1 0,21 1 16,-22-1-16,22 1 0,0-1 0,0 1 15,0-22-15,0 22 0,21-1 0,0-20 16,0-1-16,0 0 0,0 22 15,0-43-15,0 21 0,0 1 0,21-22 16,0 21-16,0-21 0,0 0 0,0-21 16,22 22-16,-22-22 0,21 0 0,-21 0 15,22 0-15,-1-22 16,0 22-16,22-21 0,-22-21 0,22 21 16,-22 0-16,22-22 0</inkml:trace>
  <inkml:trace contextRef="#ctx0" brushRef="#br0" timeOffset="4796.47">14478 2138 0,'0'0'0,"21"-21"0,-21 0 0,0-43 16,0 43-16,-21 21 31,0 0-31,0 21 16,-1-21-16,1 42 0,0-20 0,0-1 0,0 21 16,0-21-16,-1 22 0,1-1 15,0-21-15,21 21 0,-21-20 16,21 20-16,0-21 0,0 21 0,0-20 15,21-1-15,0 0 0,0-21 0,22 0 16,-22 0-16,21 0 0,1 0 0,-1 0 16,-21 0-16,21-21 0,1 0 15,-1-1-15,0 1 0,-20 0 0,-1-21 16,0 21-16,-21-1 0,0-20 0,0 21 16,0-21-16,0 20 0,0-20 15,-21 21-15,0-21 0,-1 20 0,-20 1 16,21 21-16,-21 0 0,20 0 0,-20 0 15,21 0-15,-21 0 0,20 0 0,1 21 16,-21 1-16,21-1 16,0-21-16,21 21 0,0 0 0,0 0 15,0 0-15,0 1 0,0-1 0,42-21 16,-21 21-16,0-21 0,22 0 0,-22 0 16,21 0-16</inkml:trace>
  <inkml:trace contextRef="#ctx0" brushRef="#br0" timeOffset="5475.61">15071 2180 0,'0'0'0,"0"-21"0,0 0 16,0 0-1,-22 21-15,22-21 0,-21 21 0,0 0 16,0 21 0,21 0-1,0 0-15,0 0 0,0 0 16,0 1-16,0-1 0,0 0 0,0 0 15,0 0-15,0 0 0,0 1 0,0-1 16,0 0-16,0 0 0,0 0 16,0 0-16,0 1 0,0-1 15,-21-21-15,0 0 16,21-21 0,-22-1-1,22 1-15,0 0 0,0 0 0,0 0 16,0-22-16,0 22 0,0-21 0,0 21 15,22-22-15,-1 22 0,0-21 16,21 21-16,-21 0 0,22-1 0,-22 1 16,21 0-16,1 21 0,-1 0 0,0 0 15,1 0-15,-22 21 0,21 0 0,0-21 16,-20 22-16,-1 20 0,21-21 16,-42 0-16,0 0 0,0 22 0,0-22 15,0 0-15,0 21 0,0-20 0,-21-1 16,0 0-16,0 0 0,-1 0 15,1 0-15,0 1 0,0-22 16,0 0-16,0 0 16,21-22-1,0 1-15,0 0 0,0 0 16,21 0-16,0-22 0,0 22 0,0 0 16,0-21-16,22 21 0,-22-22 0,21 22 15,-21-21-15,22 21 0,-1-1 0,-21 22 16,22 0-16,-22 0 0,21 0 15,-21 0-15,0 0 0,1 22 0,-1-1 16,0 0-16,-21 0 0,0 0 0,0 0 16,0 22-16,0-22 0,0 0 15,0 21-15,0-20 0,-21-1 16,21 0-16,0 0 0,0 0 0,-21 0 16,21 1-16,21-44 46,0 1-30</inkml:trace>
  <inkml:trace contextRef="#ctx0" brushRef="#br0" timeOffset="5840.4">16383 2138 0,'0'0'0,"-42"-21"16,20 21-16,1 0 0,0 0 15,0 0-15,0 0 16,0 21-16,21 0 16,-22 0-16,22 0 0,0 1 0,0 20 15,0 0-15,0 1 0,0-1 16,0 21-16,0-20 0,-21 20 0,21 1 16,-21-1-16,0 1 0,0-1 0,21 1 15,-21-1-15,-1 1 0,1-1 0,21 1 16,0-1-16,0 1 0,0-22 0,0 0 15,0 1-15,0-1 0,0 0 16,0 1-16,0-22 0,0 0 16,0 0-16,0 0 0,0 1 0,21-22 15,1 0 1,-1 0-16,-21-22 0,0 1 16,0 0-16,21 21 0,-21-21 0,21 0 15,-21 0-15,0-22 0,0 22 16,21-21-16,-21 21 0,0-22 0,0 1 15,0 0-15</inkml:trace>
  <inkml:trace contextRef="#ctx0" brushRef="#br0" timeOffset="6124.24">16192 2413 0,'0'0'0,"0"-42"0,22-106 16,-1 126-16,-21 1 15,21 0-15,0 0 0,0 0 0,0 0 16,1 21-16,20 0 0,0-22 15,1 22-15,-1 0 0,43 22 16,-64-1-16,21 0 0,-21 21 0,-21-21 16,0 22-16,0-22 0,0 21 0,0 1 15,-21-1-15,-21-21 0,21 21 16,-22-20-16,1 20 0,0-21 16,-1 0-16,1 0 0,0 1 0,-1-1 15,22-21-15,0 21 0,-21-21 0,20 0 16,44 0-1,-1 0 1,21-21-16,-21 0 0,0-1 16,22-20-16,-1 21 0</inkml:trace>
  <inkml:trace contextRef="#ctx0" brushRef="#br0" timeOffset="6824.84">16912 1842 0,'0'0'0,"0"-43"0,0 1 0,21 0 15,-21-1-15,21 22 0,-21 0 16,0 0-16,0 0 0,0 42 31,0 0-31,0 0 0,0 21 16,0 1-16,0-1 0,0 22 0,-21-22 16,0 21-16,21-20 0,0 20 0,-21-20 15,0-1-15,21 0 0,0 1 0,0-1 16,0-21-16,0 21 0,0-20 15,0-1-15,0 21 0,21-42 0,0 21 16,0 0-16,0-21 0,1 0 16,-1 0-16,0 0 0,0-21 15,0 0-15,0 0 0,1 0 0,-1 0 16,0-1-16,0-20 0,0 21 0,0 0 16,1 0-16,-1-22 0,0 22 15,-21 0-15,0 42 31,0 0-31,-21 0 16,21 1-16,-21-1 0,21 0 16,0 0-16,0 0 0,0 0 15,0 1-15,0-1 0,0 0 0,0 0 16,21 0-16,0-21 0,0 21 0,0-21 16,0 0-16,22 22 0,-22-22 15,21 0-15,1 0 0,-1 0 16,-21 0-16,21-22 0,1 1 0,-1 21 15,-21-21-15,0 0 0,1 0 0,-1-22 16,0 22-16,0-21 0,0 0 0,-21 20 16,21-20-16,-21 21 0,0 0 15,0-22-15,0 22 0,0 0 16,-21 21-16,0 0 0,0 0 0,0 0 16,0 21-16,-1 0 0,1 1 15,0 20-15,0-21 0,21 0 0,-21 0 16,21 22-16,0-22 0,0 0 15,0 21-15,0-20 0,0-1 0,21 0 16,0 0-16,0-21 0,0 21 16,-21 0-16,22-21 0,20 0 0,-21 0 15,0 0-15,22 0 0,-22 0 0,21 0 16,0 0-16,-20 0 0,20-21 0,0 0 16,-21 21-16,22-21 0,-1 0 15,-21 21-15,22-21 0,-1 21 0,-21-22 16,21 22-16</inkml:trace>
  <inkml:trace contextRef="#ctx0" brushRef="#br0" timeOffset="7440.46">18817 2032 0,'0'0'0,"0"-21"16,-63-21-16,41 42 15,1 0-15,0 0 0,0 0 0,0 0 16,0 0-16,-1 0 0,-20 0 15,21 0-15,0 0 0,0 21 0,-1-21 16,1 21-16,21 0 0,-21 21 0,0-20 16,0-1-16,0 0 0,21 21 0,0-21 15,0 22-15,0-22 0,0 0 16,0 21-16,0-20 0,0-1 0,0 0 16,0 0-16,0 0 0,0 0 0,0 1 15,21-22-15,0 0 0,0 0 16,0 0-16,0 0 0,1 0 15,20 0-15,-21 0 0,0-22 0,0 1 16,22 0-16,-22 0 0,0-21 0,21 20 16,-20-20-16,-1 0 0,21-1 15,-21-20-15,0-1 0,22 1 0,-22-22 16,0 22-16,21-22 0,-42 22 0,22-1 16,-1 1-16,-21 20 0,0 1 15,0 21-15,0-22 0,0 22 0,0 0 16,-21 21-1,-1 0-15,1 21 16,0 0-16,0 1 0,21 20 16,-21 0-16,0 1 0,-1 20 0,22-21 15,0 22-15,-21-1 0,0 1 0,21-22 16,-21 22-16,21-22 0,0 22 16,0-22-16,0 0 0,0 1 0,0-1 15,0 0-15,0-21 0,21 22 0,-21-22 16,21 0-16,0 0 0,1 0 0,-1 1 15,0-22-15,21 0 0,-21 0 16,1 0-16,-1 0 0,0 0 0,21 0 16,-21-22-16,1 1 0,-1 21 0,0-21 15,0 0-15,0 0 0,0 0 16,-21-1-16,22 22 16,-22-21-16,0 0 0,0 0 0,0 0 15,0 0-15,0-1 0</inkml:trace>
  <inkml:trace contextRef="#ctx0" brushRef="#br0" timeOffset="8266.71">17462 1439 0,'-21'0'0,"0"0"15,0 0-15,21 22 16,-21-22-16,21 21 0,-21 0 16,21 0-1,0 0-15,0 0 16,21-21 0,0 0-16,0 0 0,0 0 0,0 0 15,1 0-15,-1 0 0,0 0 0,-21-21 16,21 21-16,-21-21 0,21 21 15,-21-21-15,0 0 0,0 0 16,0-1-16,-21 22 16,0 0-16,0 0 15,0 0-15,-1 0 0,1 0 16,0 22-16,0-1 0,0 0 0,0-21 16,21 21-16,0 0 0,0 0 15,0 1 1,21-22-16,0 21 15,0-21-15,0 0 0,0 0 16,1 0-16,-1 0 0,0 0 0,-21-21 16,21-1-16,-21 1 15,0 0-15,0 0 0,0 0 16,-21 21 0,0 0-1,0 0 1,-1 0-16,22 21 0,0 0 15,-21 0-15,0 0 16,21 1-16,0-1 16,-21 0-16,0 0 15,21 0-15</inkml:trace>
  <inkml:trace contextRef="#ctx0" brushRef="#br0" timeOffset="10849.56">2836 5080 0,'0'0'0,"-21"0"0,0-21 0,0 0 15,0 21-15,21-21 0,0-1 16,-22 1-16,1 0 15,21 0-15,0 0 0,-21 21 16,21-21-16,0-1 0,0 1 16,0 42 15,0 1-31,0-1 0,0 21 0,0 0 16,0 1-16,21-1 0,-21 22 15,0-22-15,21 21 0,-21-20 0,0 20 16,22-20-16,-22 20 0,0 1 15,0-22-15,0 0 0,0 22 0,0-22 16,0 0-16,0 1 0,0-22 16,0 21-16,0-21 0,0 1 15,0-1-15,0 0 16,-22-21 0,22-21-16,0 0 15,0-1-15,0 1 0,0 0 0,0 0 16,0 0-16,0-22 0,0 22 15,0-21-15,0 21 0,0-22 0</inkml:trace>
  <inkml:trace contextRef="#ctx0" brushRef="#br0" timeOffset="11208.82">2582 5101 0,'21'21'0,"-42"-42"0,0 0 0,0 21 0,21-21 15,-21 0-15,0 0 16,21-1-16,0 1 0,0 0 0,42 0 16,-21 0-16,0 0 0,22-1 15,-1 1-15,21 0 0,-20 0 16,-1 0-16,22 21 0,-22 0 0,0 0 16,1 0-16,-22 21 15,21 0-15,-21 21 0,0 1 0,-21-22 16,0 21-16,0 1 0,0-1 0,0 0 15,-21 1-15,-21-1 0,21 0 16,-22-21-16,1 22 0,21-1 0,-21-21 16,-1 0-16,22 1 0,-21-1 15,21 0-15,-1 0 0,1-21 0,0 0 16,21 21-16,0-42 16,21 21-1,0-21-15,1 0 0,-1 0 0,0 21 16,0-22-16,21 1 0,-20 0 0</inkml:trace>
  <inkml:trace contextRef="#ctx0" brushRef="#br0" timeOffset="11688.66">3683 5122 0,'42'0'15,"-84"0"-15,105-21 0,-41 0 0,-1 21 0,0-21 16,0 0-16,-21 0 15,0-1-15,0 1 0,-21 21 32,-21 0-32,20 0 0,1 0 0,-21 21 15,0 1-15,20-1 0,-20 0 16,21 21-16,-21-21 0,20 22 16,1-22-16,0 21 0,0-21 0,21 22 15,-21-22-15,21 0 0,0 0 0,0 0 16,0 1-16,21-1 0,0 0 15,0-21-15,0 21 0,1-21 0,20 21 16,0-21-16,-21 21 0,22-21 16,-1 22-16,-21-22 0,22 21 0,-22 0 15,0-21-15,0 21 0,0 0 0,-21 0 16,0 1 0,-21-1-16,0-21 0,0 21 0,-22 0 15,22-21-15,-21 21 0,0-21 16,-1 0-16,-20 21 0,20-21 0,22 0 15,-21 0-15,0 0 0,20 0 16,-20 0-16,21 0 0,0 0 16,42 0 15,0-21-31,0 0 16,0 21-16,22-21 0,-22 0 0,21 21 15,-21-21-15</inkml:trace>
  <inkml:trace contextRef="#ctx0" brushRef="#br0" timeOffset="12044.17">4254 5144 0,'0'0'0,"0"-22"0,0 1 16,-21 0-16,21 0 15,0 0-15,0 42 32,0 0-32,0 0 0,21 0 15,1 1-15,-22 20 0,21-21 16,0 21-16,0 1 0,0-22 0,-21 21 16,0 1-16,21-22 0,1 21 15,-22 0-15,0-20 0,0 20 0,0-21 16,0 0-16,0 0 0,0 1 0,0-1 15,21-21-15,-21 21 0,0 0 16,21-21 0,-21-21-1,0 0-15,21 0 16,-21-22-16,21 22 16,-21 0-16,21-21 0</inkml:trace>
  <inkml:trace contextRef="#ctx0" brushRef="#br0" timeOffset="12328.11">4911 5017 0,'21'-22'0,"-42"44"0,42-65 0,-21 22 15,-21 42 17,-1 0-32,1 1 0,0-1 0,0 0 15,-21 21-15,20 1 0,1-1 0,-21-21 16,21 21-16,0 1 0,-1-1 15,-20 0-15,21 1 0,0-22 0,0 21 16,-1-21-16,22 22 0,0-22 16,-21 0-16,21 0 0,0 0 15,0 1-15,21-22 32,-21-22-17,22 22-15,-1-21 0,0 0 16,0-21-16,0 21 0</inkml:trace>
  <inkml:trace contextRef="#ctx0" brushRef="#br0" timeOffset="13532.78">5143 5038 0,'0'0'0,"0"-21"15,0 42 16,0 0-15,0 0-16,0 0 0,0 22 16,0-22-16,0 0 0,0 21 0,0-21 15,0 22-15,0-22 0,0 21 0,0-21 16,0 1-16,0-1 0,0 21 0,0-21 16,0 0-1,0 1-15,0-1 0,0 0 16,0-42 46,0 0-46,0-1 234,0 1-203,0 0-32,0 0 1,0 0-16,0 0 16,0-1-16,22 1 15,-22 0-15,21 0 0,-21 0 0,21 0 16,-21-1-16,21 1 0,-21-21 0,21 21 16,0-22-16,-21 1 15,0 21-15,22-21 0,-1 20 0,-21 1 16,21 0-16,-21 0 0,0 0 0,21 21 15,-21-21-15,21 21 16,-21 21-16,21 0 16,1 21-16,-22-21 0,0 22 0,21-22 15,0 21-15,-21 1 0,0-1 16,0-21-16,0 21 0,0-20 0,0 20 16,0-21-16,0 0 0,0 0 0,0 1 15,0-1-15,0 0 0,0 0 0,0 0 16,0-42 31,0 0-32,21 21-15,-21-21 0,0 0 16,21-1-16,-21 1 0,21-21 0,-21 21 16,22-22-16,-1 1 0,-21 0 0,21-1 15,0 1-15,0 0 0,22-1 16,-22 22-16,21-21 0,0 21 0,1 0 15,-1-1-15,0 1 0,1 21 0,20 0 16,-20 0-16,-22 0 0,21 21 0,0 1 16,-20-1-16,-1 21 0,0-21 15,0 22-15,-21-22 0,21 21 16,-21 0-16,0 1 0,0-1 0,0-21 16,0 22-16,0-1 0,-21-21 0,0 21 15,21-20-15,-21-1 0,21 0 16,0 21-16,-21-21 0,21 1 15,0-1-15,0 0 16,21-42 0,0 0-1,0-1-15,0-20 0,0 21 16,1 0-16,-1-22 0</inkml:trace>
  <inkml:trace contextRef="#ctx0" brushRef="#br0" timeOffset="16596.54">20913 1905 0,'-22'0'15,"1"0"-15,0 0 16,21-21 0,0 0-16,0 0 15,0-1-15,0 1 16,21 21-16,0-21 0,-21 0 0,22 21 16,-1-21-16,0 0 0,0 21 15,0-22-15,0 22 0,1 0 0,-1-21 16,0 21-16,0 0 0,0 0 15,0 21-15,1 1 16,-1 20-16,-21 0 0,21 1 0,-21-22 16,21 21-16,-21 0 0,0 1 0,0-1 15,0 0-15,0-20 0,0 20 16,0-21-16,0 0 0,0 0 0,-21 1 16,21-1-16,0 0 0,-21-21 0,21-21 46,0 0-46,0-1 0,0 1 16,0 0-16,0 0 0,0 0 0,0 0 16,0-22-16,21 22 0,0-21 15,0-1-15,-21 22 0,21-21 16,1 0-16,20 20 0,-21 1 0,0-21 16,0 42-16,22-21 0,-22 21 15,0 0-15,0 0 0,22 21 0,-22 0 16,0 0-16,0 0 0,0 22 0,-21-22 15,0 21-15,21-21 0,-21 22 16,0-22-16,0 0 0,0 21 0,0-20 16,0-1-16,0 0 0,0 0 0,-21-21 15,21 21-15,-21 0 0,21 1 16,21-22 31,0-22-47,1 22 15,-22-21-15,21 0 0,0 21 0</inkml:trace>
  <inkml:trace contextRef="#ctx0" brushRef="#br0" timeOffset="18079.72">21950 2053 0,'21'0'16,"0"0"-16,0 0 15,0 0-15,1 0 16,-1-21-16,0 0 0,0 21 0,0-21 15,0 21-15,1-21 0,-1 21 0,0-22 16,0 22-16,0-21 16,0 0-16,-21 0 0,0 0 0,0 0 15,0-1-15,0 1 0,0 0 0,0 0 16,0 0-16,-21 21 16,0 0-16,0 0 0,0 0 0,0 21 15,-1 0-15,1 0 0,0 22 0,0-22 16,-21 21-16,20-21 0,1 22 15,0-1-15,0-21 0,0 21 0,21-20 16,0-1-16,0 0 0,0 0 0,0 0 16,0 0-16,21 1 0,0-1 0,0-21 15,0 0-15,1 21 0,20-21 16,-21 0-16,21 0 0,-20 0 16,20 0-16,0 0 0,-21-21 0,22 21 15,-1-21-15,-21-1 0,22 1 16,-1 0-16,-21 0 0,21 0 0,-20 0 15,-1-22-15,0 22 0,21-21 0,-42 21 16,21-1-16,-21 1 0,22 0 16,-22 0-16,0 42 15,0 0 1,-22 0-16,1 1 16,21 20-16,0-21 0,-21 0 15,21 0-15,-21 1 0,21 20 0,0-21 16,0 0-16,0 0 0,0 1 0,21-1 15,0 0-15,0-21 16,1 0-16,20 0 0,-21 0 0,21 0 16,-20 0-16,20 0 0,-21 0 0,21 0 15,-20-21-15,-1 21 0,0-21 0,21-1 16,-21 1-16,-21 0 0,22 0 16,-1 0-16,0-22 0,0 22 0,-21-21 15,21 21-15,-21-22 0,21 22 16,-21 0-16,0 0 0,0 0 0,22 21 15,-22-21-15,0 42 16,-22 0 0,1 0-16,0 0 15,21 22-15,-21-22 0,0 0 0,21 0 16,0 0-16,0 22 0,0-22 0,0 0 16,0 0-16,0 0 0,0 0 15,0 1-15,21-1 16,0-21-16,21 0 0,-20 0 0,-1 0 15,21 0-15,-21 0 0,0 0 16,22 0-16,-22 0 0,21-21 0,-21-1 16,1 1-16,-1 21 0,0-21 0,0 0 15,0-21-15,0 20 0,1 1 16,-22-21-16,0 21 0,21-22 16,-21 22-16,0 0 0,0 0 0,0 0 15,0 0-15,-21 21 16,-1 0-16,1 0 15,0 21-15,0 0 0,21 0 0,-21 0 16,0 22-16,-1-22 0,1 0 0,21 21 16,0-21-16,0 1 0,0-1 15,0 21-15,0-21 0,0 0 0,0 1 16,0-1-16,0 0 16,21-21-16,1 0 0,-1 21 0,0-21 15,21 0-15,1 0 0,-22 0 16,21 0-16,0 0 0,-20 0 0,20 0 15,0-21-15,-21 21 0,22-21 0,-1 0 16,-21-1-16,22 1 0,-22-21 16,0 21-16,21 0 0,-21-22 0,1 22 15,-1-21-15,0 21 0,-21-1 0,0 1 16,0 0-16,0 0 0,-21 21 31,0 0-31,-1 21 0,1-21 16,21 21-16,0 0 0,0 1 15,0-1-15,0 0 32,21-21-32,1 0 15,-1 0-15,0 0 0,0 0 16,0-21-16,-21 0 0,21 21 0,1-22 16,-1 22-16,-21-21 0,21 0 0,0 0 15,-21 0-15,21 0 16,-21-1-16,21 22 0,-21 22 31,0-1-31,-21 0 0,0 0 16,21 0-16,-21 0 0,0 22 0,0-22 15,21 0-15,-22 21 0,22-20 16,-21-1-16,21 0 0,0 0 16,0 0-16,0 0 0,0 1 0,0-1 15,21 0 1,1-21-16,-1 0 0,0 0 0,0 0 15,0 0-15,0 0 0,1 0 16,-1-21-16,0 21 0,0-21 0,0 21 16,0-22-16,1 1 0,-1 0 15,0 0-15,-21 0 16,0 0 0,0-1-1,-21 22-15,0 0 0,-1 0 16,1 0-16,0 0 0,0 0 0</inkml:trace>
  <inkml:trace contextRef="#ctx0" brushRef="#br0" timeOffset="18277.61">19389 3514 0,'0'0'0,"-85"21"0,21 21 0,1-21 0,-1 1 16,22-1-16</inkml:trace>
  <inkml:trace contextRef="#ctx0" brushRef="#br0" timeOffset="21176.09">18902 3450 0,'0'0'0,"-21"0"16,21 21-16,0-42 62,0 0-62,21 21 0,0-21 16,0 0-16,0 0 0,0-1 15,1 1-15,-1-21 0,0 21 16,-21 0-16,21-22 0,-21 22 0,21-21 16,-21 21-16,0-1 0,-21 22 31,0 0-31,0 0 0,0 0 0,-1 22 15,1-1-15,0 0 0,0 21 16,-21-21-16,20 22 0,22-1 0,-21-21 16,21 22-16,0-1 0,0-21 0,0 21 15,0-20-15,0-1 0,0 0 0,21 0 16,1 0-16,-1 0 0,0-21 16,0 0-16,21 22 0,-20-22 0,-1 0 15,21 0-15,-21 0 0,0 0 0,1-22 16,-1 22-16,0-21 0,0 0 15,0 21-15,0-21 0,1 0 0,-1-22 16,0 22-16,0-21 0,0 21 16,-21-22-16,21 22 0,1-21 15,20 21-15,-21 0 0,0-1 0,0 1 16,1 0-16,-1 21 0,21 0 0,-21 0 16,0 0-16,1 0 0,-1 0 15,0 21-15,0 0 0,0 22 0,-21-22 16,0 0-16,0 21 0,0-20 0,0 20 15,0-21-15,0 21 0,-21-20 0,0-1 16,0 0-16,21 0 0,-21 0 16,-1 0-16,22 1 0,22-44 47,-1 1-47,-21 0 15,21 21-15,0-42 0,0 21 0,0-1 16,22 1-16,-22-21 0,0 0 0,0-1 15,0 22-15,1-21 0,-22-1 16,21 1-16,-21 21 0,21 0 0,-21 0 16,0-1-16,-21 22 31,0 22-31,-1-1 16,22 21-16,-21-21 0,0 22 0,21-1 15,0 0-15,-21-21 0,21 22 0,-21-1 16,21 0-16,0-20 0,0 20 15,0-21-15,0 0 0,21 0 0,0 1 16,21-1-16,-20 0 0,20-21 0,0 0 16,1 0-16,-1 0 0,0 0 15,22 0-15,-22 0 0,0 0 0,22-21 16,-22 0-16,1-1 0,-22 1 0,21 0 16,-21 0-16,0-21 0,1 20 0,-22-20 15,0 21-15,0-21 0,0-1 16,0 1-16,0 21 0,-22 0 0,1-1 15,21 1-15,-21 0 0,0 21 16,0 0-16,0 0 0,-1 0 0,1 21 16,21 0-16,-21 1 0,0 20 15,21-21-15,0 21 0,0-20 0,0 20 16,0-21-16,0 21 0,0-20 0,21 20 16,0-21-16,-21 0 0,43 0 15,-22 1-15,0-22 0,0 21 0,0-21 16,22 0-16,-1 0 0,-21 0 0,21 0 15,1 0-15,-1 0 0,0-21 0,-20 21 16,20-22-16,-21 1 0,0 0 16,0 0-16,22 0 0,-22-22 0,0 22 15,0-21-15,0 0 0,-21 20 16,22-20-16,-1 21 0,-21 0 0,0 0 16,0-1-16,21 22 0,-21 22 31,0-1-31,0 0 15,0 0-15,0 0 16,0 0-16,21-21 16,-21 22-16,21-44 31,-21 1-15,0 0-16,0 0 15,0 0-15,0 0 0,0-1 16,0 1-16,-21 21 15,0 0-15,0 0 16,0 0-16,21 21 0,-22 1 0,1-1 16,0 0-16,21 21 0,-21-21 15,0 22-15,21-22 0,0 0 0,0 21 16,0-20-16,0 20 0,0-21 0,0 0 16,0 0-16,21 1 0,0-1 15,0 0-15,0-21 0,1 21 0,20 0 16,-21-21-16,21 0 0,1 0 0,-1 0 15,-21 0-15,22 0 0,-1 0 16,-21-21-16,21 0 0,-20 21 0,20-21 16,-21 0-16,0-1 0,0-20 15,1 21-15,-1 0 0,0-22 0,0 1 16,-21 21-16,0-21 0,0 20 0,0 1 16,0 0-16,0 0 0,0 0 15,-21 42 1,0 0-16,21 0 0,-21 0 15,21 1-15,0 20 0,-22-21 16,22 21-16,-21-20 0,21-1 0,0 0 16,0 21-16,0-21 0,0 1 0,21-1 15,-21 0-15,22-21 16,-1 0-16,0 0 16,0 0-16,0 0 0,0 0 0,1 0 15,-1 0-15,0-21 0,0 0 0,21-1 16,-20 1-16,-1 0 0,0 0 0,0 0 15,0-22-15,0 22 0,1-21 16,-22 21-16,21-22 0,-21 22 0,21 0 16,-21 0-16,0 0 0,0 42 31,-21 0-31,0 0 16,21 0-16,-22 1 0,22-1 15,-21 21-15,21-21 0,0 0 0,0 1 16,0-1-16,0 0 0,0 0 15,0 0-15,0 0 0,21-21 0,1 22 16,20-22-16,-21 0 0,0 0 0,22 0 16,-1 0-16,-21 0 0,21 0 0,-20 0 15,20-22-15,-21 22 0,21-21 16,-20 0-16,-1 0 0,0-21 0,0 20 16,0-20-16,0 0 0,1-1 0,-1 1 15,-21 0-15,0-22 0,21 22 0,-21 0 16,0-1-16,0 22 0,0-21 15,0 21-15,0-1 0,0 1 16,-21 21 0,0 0-16,-1 21 0,22 1 15,-21-1-15,0 21 0,0-21 0,21 22 16,0-1-16,-21 0 0,21 1 0,-21-1 16,21-21-16,0 21 0,0 1 0,0-22 15,0 21-15,0-21 0,0 1 16,21 20-16,0-42 0,0 21 0,0 0 15,0 0-15,22-21 0,-1 0 0,-21 0 16,22 0-16,-1 0 0,0 0 0,1 0 16,-1-21-16,0 0 0,1 0 15,-22 0-15,21 0 0,-21-1 16,0-20-16,1 21 0,-1-21 0,0-1 16,-21 22-16,0-21 0,0 21 0,0-1 15,0 1-15,0 0 0,-21 21 16,0 0-1,-1 0-15,1 21 0,0 0 0,0 1 16,0-1-16,21 21 0,0-21 16,-21 0-16,21 22 0,0-22 0,0 0 15,0 21-15,0-20 0,0-1 16,21 0-16,0 0 0,0-21 0,0 21 0,0 0 16,22-21-16,-22 0 15,21 22-15,1-22 0,-1 0 0,0 0 16,1 0-16,-1 0 0,0 0 0,1-22 15,-1 22-15,-21-21 0,21 0 0,-20 21 16,20-21-16,-21-21 0,0 20 16,-21 1-16,21 0 0,-21-21 0,22 21 15,-22-22-15,0 22 0,0 0 0,0-21 16,0 20-16,-22 1 16,1 21-16,0 0 0,0 0 0,0 0 15,0 0-15,-1 21 0,1-21 0,0 22 16,0-1-16,0 0 0,0 21 0,-1-21 15,1 1-15,21-1 16,-21 21-16,21-21 0,0 0 0,0 1 16,0-1-16,0 0 0,0 0 0,0 0 15,21-21-15,0 0 0,1 0 16,-1 0-16,0 0 0,0 0 16,0 0-16,0 0 0,1 0 15,-1 0-15,0-21 0,0 0 0,0 0 16,0 0-16,-21-1 0,22 1 15,-1-21-15,0 0 0,0 20 0,-21-20 16,21 0-16,0-22 0,1 22 0,-22 0 16,21-1-16,0 1 0,-21 0 15,0-1-15,0 22 0,21 0 0,-21-21 16,21 20-16,-21 1 16,0 42-1,0 22 1,-21-22-16,0 21 0,0-21 15,21 22-15,-21-1 0,-1 0 0,22-20 16,-21 41-16,0-21 0,21 1 16,-21-1-16,21 0 0,0-20 0,0 20 15,0-21-15,0 21 0,0-20 0,0-1 16,21 0-16,0 0 0,0 0 16,1-21-16,-1 21 0,21-21 0,-21 0 15,22 0-15,-1 0 0,-21 0 16,21 0-16,-20 0 0,20 0 0,-21-21 15,0 0-15,22 21 0,-22-21 0,0 0 16,0 0-16,0-1 0,0 1 16,1 0-16,-1 0 0,-21 0 15,0 0-15,0-1 0,0 1 0,0 0 0,0 0 16,0 0-16,-21 0 0,-1-1 16,1 22-16,0-21 0</inkml:trace>
  <inkml:trace contextRef="#ctx0" brushRef="#br0" timeOffset="21523.9">22352 2985 0,'0'0'0,"-21"0"0,-22 21 15,43 0-15,22-21 16,-1 0-16,0 0 0,42 0 15,-20 0-15,20 0 0,1 0 0,20 0 16,-20 0-16,-1 0 0,22 0 0,-21-21 16,-1 21-16,1-21 15,-22 21-15,0 0 0,-21-22 0,22 22 16,-22 0-16,0-21 0,-21 0 16,-21 21 30,0 0-46,0 0 0,-1 0 16,1 0-16,0 0 16,0 21-16,0-21 0,0 21 15,-1 1-15,1-22 0,21 21 0,-21-21 0,0 21 16</inkml:trace>
  <inkml:trace contextRef="#ctx0" brushRef="#br0" timeOffset="25243.8">7726 5165 0,'-21'0'78,"-1"0"-78,1 0 0,0 0 16,0 0-16,-21 0 0,20 0 0,1 0 16,-21 0-16,21 0 0,-22 0 0,22 0 15,-21 0-15,21 0 0,0 0 16,-1 0-16,1 0 16,42 0 15,1 0-16,-1 0-15,0 0 0,21 0 16,-21 0-16,1 0 0,20 0 0,0 0 16,1 0-16,-1 0 0,0 0 15,22 0-15,-1-21 0,1 21 16,-1 0-16,22 0 0,-22 0 0,22 0 16,-21 0-16,20 0 0,-20 0 0,20 0 15,1-22-15,-21 22 0,20 0 16,-20 0-16,20 0 0,-20-21 0,-1 21 15,1 0-15,-1 0 0,-20-21 0,-1 21 16,0 0-16,-20 0 0,-1 0 16,0-21-16,0 21 0,0 0 15,-21-21 1,0 0 0,-21 21-16,0-22 15,0 22-15,0-21 0,-1 21 16,1 0-16,0-21 0,-21 21 0,21-21 15,-22 0-15,22 21 0,-21 0 0,-1-21 16,22 21-16,-21-22 0,0 22 16,20-21-16,-20 21 0,21 0 0,0-21 15,0 21-15,-1 0 16,1 0 0,21-21-16,21 21 31,1 0-31,-1 21 15,0-21-15,0 0 0,21 21 0,-20-21 16,20 21-16,0-21 0,1 22 16,-1-22-16,0 0 0,1 0 0,-1 0 15,0 21-15,-21-21 0,22 0 16,-22 0-16,0 0 0,0 0 0,0 0 16,1 0-1,-22 21 1,0 0-1,0 0-15,0 0 0,-22 1 16,22-1-16,-21 0 0,0 0 16,-21 21-16,21-20 0,-22-1 15,22 0-15,-21 21 0,-22-21 0,22 1 16,0 20-16,-1-21 0,1 0 16,0 0-16,-1 1 0,1-1 0,21 0 15,0 0-15,-1 0 0,1 0 16,0-21-16,21 22 15,21-44 1,0 1 0,1 0-16,20 0 0,-21 21 0,21-42 15,1 20-15,-1 1 0,0-21 16,1 21-16,20-22 0,-20 1 16,20 0-16,-21-1 0,1 1 0,-1 21 15,0-21-15,1-1 0,-22 22 0,0 0 16,0 0-16,-21 0 0,0 42 47,0 0-47,-21 0 15,0 0 1,0-21 46,0 0-46,-1 0-16</inkml:trace>
  <inkml:trace contextRef="#ctx0" brushRef="#br0" timeOffset="35595.58">10393 5017 0,'0'-22'16,"0"1"15,0 0-31,0 0 16,0 0-16,0 0 15,0-1-15,0 1 16,0 0 0,0 0-1,21 21 63,-21 21-78,21 0 16,-21 0-16,0 1 16,0-1-16,21 0 0,-21 0 15,0 0-15,0 0 0,0 1 16,21-1-16,-21 0 0,22 0 15,-22 0-15,0 0 0,0 1 16,0-1-16,21 0 0,-21 0 16,0 0-16,0 0 15,0 1-15,0-1 16,0 0-16,0 0 16,0 0-16,0 0 15,0 1-15,0-1 16,0 0-16,0 0 15,21 0-15,-21 0 16,21-21 0,0 0 31,0 0-32,1-21 1,-1 21-1,-21-21-15,21 21 16,-21-21-16,21 0 16,0 21-16,-21-21 0,21 21 15,-21-22-15,22 22 0,-1-21 0,0 21 16,0-21-16,0 0 0,0 21 0,1-21 16,20 0-16,0-1 0,-21 1 15,22-21-15,20 21 0,-20-22 16,-1 22-16,0-21 0,1 0 0,-1 20 15,21-20-15,-20 0 0,-1-1 0,0 1 16,1 0-16,-1-1 0,-21 22 0,22-21 16,-1 21-16,-21 0 0,21-1 15,-20 1-15,-1 0 0,0 0 0,21 0 16,-42 0-16,21 21 0,1-22 0,-1 22 16,-21-21-16,21 21 15,-21-21-15,21 21 16,-21-21 31,0 42 109,0 0-125,0 0-31,-21 1 16,0-22-16,0 21 0,-1-21 0,22 21 15,-21 0-15,-21 0 0,21 0 0,0 1 16,-22-1-16,22 0 0,-21 21 16,21-21-16,-22 1 0,1 20 0,0-21 15,-1 21-15,1-20 0,0 20 16,-1-21-16,22 0 0,-21 22 0,-1-22 0,1 0 16,21 0-16,-21 0 0,-1 0 15,22 1-15,0-1 0,-21 0 16,20 0-16,1 0 0,-21 0 0,21 1 15,0-22-15,-1 21 0,1 0 0,0-21 16,0 21-16,0-21 0,0 0 0,21 21 16,-22-21-1,22 21-15,-21-21 47,21 22 0,-21-22 62,0 0-93,21-22 0,0 1-16,-21 21 0,0-21 15,-1 0-15,1 0 16,21 0-16,0-1 16,0 1-16,0 0 0,-21 0 15,21 0-15,0 0 0,0-1 16,0 1-16,0 0 0,0 0 0,0 0 15,0 0-15,-21-1 0,21-20 0,0 21 16,0 0-16,-21 0 0,21-1 16,0 1-16,-21 0 0,21 0 15,0 0-15,0 0 16,0 42 46,0 0-62,0 0 16,0 0-16,0 0 0,0 1 16,0 20-16,0-21 0,0 0 0,0 0 15,21 22-15,-21-22 0,0 0 0,0 0 16,0 22-16,0-22 0,0 0 0,21 0 16,-21 0-16,0 0 0,0 1 15,0-1-15,0 0 0,0 0 16,0 0-16,0 0 0,0 1 15,0-1-15,0 0 16,0 0 0,0 0-1,21-21 63,0 0-78,0 0 16,1-21-16,-1 21 16,0-21-16,0 21 0,0-21 0,0 0 15,1 21-15,20-22 0,-21 1 16,21-21-16,1 21 0,20 0 0,-20-22 16,-1 22-16,21-21 0,-20-1 15,20 1-15,-20 0 0,41-43 16,-41 43-16,-1-1 0,-21 22 0,0-21 15,0 21-15,1 0 0,-1-1 16,0 1-16,0 21 0,-21-21 0,21 0 16,0 21-16,-21-21 0,22 21 0,-1-21 15,0 21 1,-21-22-16,21 22 31,-42 22 0,21-1-31,-21-21 0,0 21 16,-1-21-16,22 21 0,-21 0 0,0 0 16,0 1-16,0-1 0,-22 0 0,22 21 15,-21-21-15,21 22 0,-22-22 0,1 21 16,-43 22-16,43-22 16,-21-21-16,20 22 0,1-22 0,0 0 15,-1 0-15,1 0 0,0 22 16,-1-43-16,1 21 0,0 0 0,20 0 15,-20 0-15,21-21 0,0 21 0,0-21 0,-1 22 16,1-22-16,0 0 16,21 21-16,-21-21 15,21 21-15,-21-21 0,21 21 16,-21-21 343,42 0 1,0 0-173,-21-21 141,21 21-296,-21-21 14</inkml:trace>
  <inkml:trace contextRef="#ctx0" brushRef="#br0" timeOffset="37016.8">8869 8297 0,'21'-21'0,"-21"0"16,0 0-1,0 0-15,0 0 16,0-1-1,0 1 17,0 42 61,-21-21-93</inkml:trace>
  <inkml:trace contextRef="#ctx0" brushRef="#br0" timeOffset="37588.48">8975 8065 0,'0'-22'15,"21"22"-15,-21-21 16,0 0-16,0 0 16,0 0-1,0 0-15,-21 21 0,-1-22 16,1 1-16,0 21 0,0 0 16,0 0-16,0 0 0,-1 0 15,1 0-15,0 0 0,-21 21 16,21 1-16,-1 20 0,1 0 0,-21 1 15,21-1-15,0 21 0,-1 1 0,1-22 16,0 22-16,21-22 0,0 22 0,0-22 16,0 0-16,0-21 0,0 22 15,0-22-15,0 21 0,0-21 0,42 1 16,-20-1-16,-1 0 0,0-21 0,21 21 16,1-21-16,-1 0 0,-21 0 15,43 0-15,-22 0 0,0 0 0,1 0 16,-1-21-16,0 0 0,1 0 15,-1-1-15</inkml:trace>
  <inkml:trace contextRef="#ctx0" brushRef="#br0" timeOffset="37871.82">9610 7874 0,'0'0'0,"0"-21"0,0 0 0,0 0 16,0-1-16,0 1 0,0 42 31,0 1-15,0 20-16,-22 0 0,22 1 0,0 20 15,0-21-15,0 22 0,0-22 16,0 22-16,-21-22 0,21 22 0,0-22 16,0 0-16,0 1 0,-21-1 0,21-21 15,0 0-15,-21 0 0,21 1 0,0-1 16,0 0-16,0 0 0,21-21 15,0 0-15,0 0 16,1 0-16,-1-21 0,0 21 16,0-21-16</inkml:trace>
  <inkml:trace contextRef="#ctx0" brushRef="#br0" timeOffset="38900.23">10160 8403 0,'0'0'0,"21"-21"0,0 0 15,0 0-15,-21 0 0,0-22 16,0 22-16,0 0 0,0-21 0,0 20 16,0 1-16,0 0 0,-21 0 0,0 0 15,0 0-15,0 21 16,0 0-16,-1 21 0,1 21 16,0-21-16,21 22 0,-21-22 0,0 21 15,0 0-15,-1 1 0,22-1 16,0 0-16,-21-20 0,21 20 15,0-21-15,0 0 0,0 0 0,0 1 16,0-1-16,21 0 0,1-21 0,-1 0 16,0 0-16,0 0 0,0 0 0,0 0 15,1 0-15,20 0 0,-21-21 0,0 21 16,-21-21-16,21-1 0,1 1 0,-22 0 16,21 0-16,-21-21 0,0 20 15,0-20-15,0 21 0,0-21 0,0-1 16,0 22-16,0-21 0,0 21 0,0-1 15,0 44 1,0-1 0,0 0-16,0 21 0,0-21 15,0 22-15,0-1 0,0-21 0,0 22 16,0-22-16,21 0 0,-21 0 0,21 0 16,-21 0-16,21 1 0,0-1 0,1 0 15,-1-21-15,0 0 0,21 0 16,-21 0-16,1 0 0,-1 0 15,21-21-15,-21 21 0,22-21 0,-22-1 16,21 1-16,-21 0 0,0 0 16,22-21-16,-22 20 0,-21-20 0,21 0 0,0 21 15,-21-22-15,0 22 0,0 0 16,0 0-16,0 0 0,0-1 0,0 44 31,0-1-31,0 0 0,0 0 16,0 0-16,0 0 0,0 1 0,0-1 15,0 0-15,21 0 0,-21 0 16,22-21-16,-22 21 0,0 1 0,21-22 16,-21 21-16,0 0 15,-21-21 1,-1 0-16,1 0 0,0 21 16,0-21-16,0 0 0,0 0 0,-1 0 15,1 0 1,42 21 15,1-21-31,-1 0 0,0 0 0,0 0 16,0 0-16,22 0 0,-22 0 15,0 0-15,21 0 0,-21 0 0,22 0 16,-1-21-16,-21 21 0,22-21 0,-1 0 16,-21 0-16,21 21 0,-20-22 0,-1 1 15,21 0-15,-42-21 0,21 21 0,0-1 16,-21-20-16,22 21 0,-22 0 0,0-22 15,0 22-15,0 0 0,0 0 16,-22 21 0,1 0-16,0 0 0,21 21 15,-21 0-15,21 0 0,0 1 16,0-1-16,0 0 0,21 0 0,-21 0 16,21 0-16,0 1 0,1-22 15,-1 21-15,-21 0 0,0 0 0,21 0 16,-21 0-16,0 1 0,-21-1 15,-22 0-15,22 0 16,0-21-16,0 0 0,-21 21 0,20-21 16,1 0-16,0 0 0,-21 0 0,21 0 15,21-21 1</inkml:trace>
  <inkml:trace contextRef="#ctx0" brushRef="#br0" timeOffset="39487.9">12806 8001 0,'0'0'0,"-21"-21"0,-43-21 15,43 42-15,0-22 0,0 22 16,21-21-16,-22 21 0,22 21 16,0 1-16,0 20 15,0-21-15,0 21 0,0 1 0,22-1 16,-22 0-16,21 1 0,-21-1 0,0 0 16,0 1-16,0-22 0,0 21 15,0-21-15,0 22 0,-21-22 0,-1 0 16,22 0-16,-21-21 0,21 21 15,-21-21 1,0-21-16,21 0 16,0 0-16,0 0 0,0 0 15,0-1-15,0-20 0,0 0 16,0-1-16,21 1 0,0-21 0,0 20 16,1-20-16,-1-1 0,0 1 0,21 20 15,-21-20-15,22 21 0,-1-1 0,-21 22 16,22 0-16,-1 0 0,0 21 0,1 0 15,-1 0-15,0 21 0,1 0 16,-22 21-16,21-20 0,-21 41 0,0-21 16,22 1-16,-43 20 0,0 1 15,21-22-15,-21 22 0,0-22 0,0 0 16,0 1-16,-21-22 0,21 21 0,-21-21 16,-1 22-16,22-22 0,-21 0 0,0-21 15,21 21-15,-21-21 0,0 21 16,0-21-16,-1 0 15,1 0-15,0 0 0,0 0 16,0-21-16,0 0 0,-22 21 0</inkml:trace>
  <inkml:trace contextRef="#ctx0" brushRef="#br0" timeOffset="39647.81">12552 8319 0,'0'0'0,"-21"0"0,42 0 16,21 0-16,-21 0 15,22-22-15,-1 22 0,0 0 0,22-21 16,-1 21-16,1-21 0,-1 21 0,-20-21 16,20 0-16,1 21 0,-22-21 15,21-1-15,-20 1 0,-1 0 0</inkml:trace>
  <inkml:trace contextRef="#ctx0" brushRef="#br0" timeOffset="40200.49">14647 7789 0,'0'0'0,"0"-21"0,21-21 16,-21 21-16,0 0 0,-21 21 31,0 0-31,0 0 0,0 21 16,-22-21-16,22 21 0,-21 0 0,0-21 15,-1 21-15,22 0 0,-21 1 16,21-1-16,-1 0 0,22 0 0,0 0 16,0 0-16,22-21 0,-1 22 15,0-22-15,21 0 16,-21 0-16,22 21 0,-1-21 0,0 0 16,-20 21-16,20-21 0,-21 21 0,21-21 15,-20 21-15,-22 0 0,0 1 0,21-1 16,-21 0-16,0 0 0,0 21 0,-21-20 15,-1-1-15,-20 0 0,21 0 0,-21 21 16,-1-20-16,-20-1 0,20 0 16,1 0-16,21-21 0,-21 21 0,20-21 15,1 0-15,0 21 0,42-21 32,0 0-32,1 0 0,-1-21 0,0 21 15,21 0-15,-21 0 0,1 0 16,-1 0-16,0 0 0,0 0 0,0 0 15,-21 21-15,0 1 0,0-1 16,0 0-16,0 0 0,0 21 0,0-20 16,-21 20-16,0 0 0,21-21 0,-21 22 15,0-22-15,-1 21 0,22-21 0,0 22 16,0-22-16,0 0 0,0 0 0,0 0 16,0 1-16,0-1 0,0 0 15,43 0-15,-22-21 0,0 21 0,21 0 16,-20-21-16</inkml:trace>
  <inkml:trace contextRef="#ctx0" brushRef="#br0" timeOffset="40708.72">12340 11282 0,'0'0'0,"0"-42"0,-21-22 15,21 43-15,-21-21 16,21 20-16,0 1 0,0 0 16,0 0-16,21 42 15,0 0 1,-21 22-16,21-1 0,0 21 15,-21 1-15,22-1 0,-1 1 0,-21-1 16,0 1-16,21-1 0,-21 1 0,21-22 16,-21 22-16,0-22 0,21 0 0,-21 1 15,0-1-15,0-21 0,0 0 0,0 1 16,0-1-16,0 0 16,-21-42-1,0 0-15,21-1 16,-21 1-16,0 0 0,-1-21 0</inkml:trace>
  <inkml:trace contextRef="#ctx0" brushRef="#br0" timeOffset="40971.57">12171 11430 0,'0'0'0,"0"-42"0,0-1 0,0-20 16,0 21-16,0-22 0,0 22 0,21 21 16,0-22-16,0 1 0,22 21 0,-1 0 15,21 21-15,-20 0 0,20 0 0,1 0 16,-22 0-16,22 0 0,-1 21 0,-21 21 15,1-21-15,-1 22 0,-21-1 16,-21 0-16,0 1 0,0-1 16,0 0-16,-21 1 0,0-1 0,0 0 0,0-21 15,-22 22-15,22-22 0,-21 21 16,-1-21-16,22 1 0,-21-22 0,21 21 16,0 0-16,-1-21 0,22-21 31,22 21-31,-1-21 15,0-1-15,0 1 0,0 0 0</inkml:trace>
  <inkml:trace contextRef="#ctx0" brushRef="#br0" timeOffset="41368.35">13462 11324 0,'0'0'0,"42"0"0,1-21 15,-22 0-15,21 0 0,-21-22 0,22 22 16,-22 0-16,0 0 0,0 21 0,-21-21 15,0 0-15,-21 21 32,0 21-32,0 0 0,-22 0 0,22 0 15,-21 0-15,21 22 0,-22-22 0,22 0 16,0 21-16,0-20 0,21-1 0,-21 0 16,21 0-16,0 0 0,0 0 0,21 1 15,0-1-15,0 0 16,21-21-16,-20 21 0,-1 0 0,21-21 15,-21 21-15,0 1 0,22-22 0,-22 21 16,0 0-16,0 0 0,-21 0 16,0 0-16,0 1 0,0-1 15,-21 0-15,0-21 0,0 21 16,0 0-16,-22-21 0,1 21 0,21-21 16,-22 0-16,1 0 0,21 0 15,-21 0-15,20 0 0,1 0 0,0 0 16,0 0-16,0 0 0,21-21 15,0 0-15,0 0 0,0 0 16,21 0-16,0-1 16,-21 1-16</inkml:trace>
  <inkml:trace contextRef="#ctx0" brushRef="#br0" timeOffset="41760.12">13970 11240 0,'0'0'0,"0"-22"0,42-41 15,-21 42-15,1 21 16,-1 0 0,0 0-16,-21 21 15,21 21-15,0-21 0,-21 22 0,0-22 16,21 21-16,1 1 0,-1-1 0,-21 0 16,21-21-16,-21 22 0,21-1 15,-21-21-15,21 22 0,-21-22 0,0 21 16,0-21-16,21 0 0,-21 1 15,0-1-15,22-21 16,-1 0-16,-21-21 16,21-1-16,-21 1 15,21 0-15,-21 0 0,21 0 0,-21-22 16,0 1-16,21 0 0,-21-1 0,22 1 16,-22-21-16,0 20 0,21-20 0,-21 20 15,21 1-15,-21 0 0,21 21 16,-21-1-16,0 1 0,21 21 15,0 0 1,-21 21-16,0 1 16,0-1-16,0 0 15</inkml:trace>
  <inkml:trace contextRef="#ctx0" brushRef="#br0" timeOffset="42447.73">14986 11155 0,'0'0'0,"0"-21"0,21 0 16,-21-1-16,21 22 16,-21 22-1,0-1 1,0 0-16,0 21 0,0 1 0,0-22 16,0 21-16,0 0 0,0-20 0,-21 20 15,21 0-15,0-21 0,-21 22 0,21-22 16,0 0-16,0 0 0,0 0 15,0 1-15,0-1 0,0 0 0,0 0 16,-21-21 0,0-21-1,21 0 1,0 0-16,0-1 0,0 1 0,0 0 16,0-21-16,0 21 0,0-22 15,0 1-15,0 0 0,0-1 16,0 1-16,21-22 0,0 22 0,0 0 15,0 21-15,0-22 0,1 22 0,-1 0 16,0 0-16,21 21 0,-21 0 0,22 0 16,-22 0-16,21 0 0,-21 21 0,22 21 15,-22 1-15,21-22 0,-21 21 16,1 0-16,-1 1 0,0-1 0,-21 0 16,0 1-16,0-22 0,0 21 0,0-21 15,0 22-15,0-22 0,0 0 0,0 0 16,-21-21-16,0 21 0,21 1 0,-22-22 15,1 0 1,0 0-16,21-22 16,0 1-1,0 0-15,0 0 0,0 0 0,21-22 16,0 1-16,1 0 0,-1-1 0,0 1 16,0-21-16,21 20 0,-20 1 0,20 0 15,0-1-15,1 1 0,20 21 0,-21 0 16,22 21-16,-22 0 0,22 0 0,-1 0 15,1 21-15,-22 0 16,22 21-16,-22 1 0,0-1 0,-21 0 0,1 1 16,-1-1-16,-21 0 0,0 1 0,0-1 15,0 0-15,-21 1 0,-1-22 16,1 21-16,0-21 0,-21 0 0,21 1 16,-1-22-16,1 21 0,0-21 0,0 0 15</inkml:trace>
  <inkml:trace contextRef="#ctx0" brushRef="#br0" timeOffset="42956.44">17293 11028 0,'0'0'0,"42"-21"0,-20 0 0,-1-1 0,42-41 31,-84 63-16,0 0-15,-21 0 0,-1 0 16,22 0-16,-21 0 0,-1 21 0,22 0 16,-21-21-16,0 21 0,20 1 0,1-22 15,0 21-15,21 0 0,-21 0 0,21 0 16,0 0-16,21 1 16,0-22-16,0 21 0,1-21 15,-1 21-15,21-21 0,-21 0 16,0 21-16,1-21 0,-1 21 0,0-21 0,0 21 15,-21 1-15,0-1 16,0 0-16,-21-21 16,-21 21-16,20 0 0,1-21 0,-21 21 15,0 1-15,20-22 0,-20 21 16,0-21-16,21 21 0,-1-21 0,1 0 16,0 0-16,0 21 0,42-21 15,0 0 1,0 0-16,1 0 0,-1 0 0,0 0 15,21 0-15,-21 0 0,1 0 0,20 0 16,-21 0-16,0 0 0,0 21 16,-21 0-1,0 1-15,0-1 0,0 0 0,-21 0 16,0 0-16,0-21 0,0 21 16,21 1-16,-21-1 0,-1 0 0,1 21 15,21-21-15,0 1 0,0-1 0,0 0 16,0 21-16,0-21 0,0 1 0</inkml:trace>
  <inkml:trace contextRef="#ctx0" brushRef="#br0" timeOffset="43581.12">17653 13272 0,'0'0'0,"-106"0"16,85 0 0,21-22-16,0 1 0,21 0 15,21 0-15,-20 21 16,20 0-16,-21-21 0,21 21 0,-20 0 15,20 0-15,-21 0 0,0 0 0,-42 0 32,0 21-17,-21-21-15,-1 21 0,1 0 0,0 0 16,-22-21-16,22 22 0,-1-1 0,1 0 16,0 0-16,-1 0 0,22 0 0,-21 1 15,42-1-15,0 0 0,0 0 16,0 0-16,21-21 0,0 21 15,22-21-15,-22 22 0,21-22 16,0 0-16,1 21 0,20-21 0,-20 0 16,-22 21-16,21-21 0,0 21 0,-20-21 0,-1 0 15,0 0-15,0 21 0,-21 0 16,0 1-16,0-1 16,0 0-16,0 0 15,0 0-15,0 0 0,-21 1 0,21-1 16,0 21-16,0-21 0,0 0 0,0 1 15,0-1-15,21 0 0,-21 0 0,21 0 16,-21 0-16,21 1 0,-21-1 0,0 0 16,0 0-16,0 0 0,0 0 15,0 1-15,0-1 0,0 0 16,0 0-16,-21 0 0,0-21 0,0 21 16,0-21-16,0 0 0,-1 0 0,-20 0 15,21 0-15,-21 0 0,-1 0 0,22 0 16,-21-21-16,-1 0 0</inkml:trace>
  <inkml:trace contextRef="#ctx0" brushRef="#br0" timeOffset="44436.31">9419 11853 0,'-21'0'0,"0"0"15,0 0-15,-1 0 0,1 0 0,0 0 16,0 0-16,-21 0 0,20 0 0,1-21 16,-21 21-16,21 0 0,-22 0 0,1 0 15,21 0-15,-21 0 0,-1 0 16,22 0-16,0 0 0,-21 0 0,20 0 15,65 0 1,-22 0-16,21 0 16,22 0-16,-1 0 0,1-21 15,20 21-15,1 0 0,0 0 0,21-21 16,-22 21-16,43 0 0,-21-21 0,0 21 16,21 0-16,-21-21 0,0-1 0,-1 22 15,1 0-15,0 0 0,-21 0 0,-1 0 16,-20 0-16,-1 0 0,-20 0 15,-22 0-15,21 0 0,-63 0 32,0 0-32,0 0 0,0 0 15,-22 0-15,22 0 0,-21 0 0,21 0 0,-22 0 16,1 0-16,0 22 16,-1-22-16,1 0 0,0 0 0,-22 0 15,22 0-15,-22 21 0</inkml:trace>
  <inkml:trace contextRef="#ctx0" brushRef="#br0" timeOffset="44804.1">8911 11980 0,'0'0'0,"-21"22"0,-21-22 0,63 0 31,0 0-16,21-22-15,1 22 0,-1 0 0,21-21 16,1 21-16,21-21 0,-22 21 0,22-21 16,-1 21-16,1-21 0,21 21 15,-21-21-15,20 21 0,1-22 0,-21 22 16,0-21-16,20 21 0,-20 0 0,0-21 16,-22 21-16,22 0 0,-22 0 0,1-21 15,-1 21-15,1 0 0,-22 0 0,1 0 16,-22 0-16,0-21 0,0 21 15,0 0-15,-42-21 32,0 21-32,0 0 0,0 0 15,21-22-15,-22 22 0,22-21 16,0 0-16,0 0 16,0 0-16,0 0 0</inkml:trace>
  <inkml:trace contextRef="#ctx0" brushRef="#br0" timeOffset="45932.96">10753 11430 0,'0'0'0,"-64"-63"16,43 41-16,0 22 0,0-21 16,-1 21-16,22-21 15,-21 21-15,0 0 16,21 21 15,21-21-31,0 21 0,22 1 0,-22-1 16,0 0-16,21 0 0,-20 0 0,20 0 15,0 1-15,-21-1 0,22 0 0,-1 0 16,-21 0-16,22 0 0,-1 1 16,-21-1-16,0-21 0,0 21 0,1 0 15,-1-21-15,0 0 0,-21 21 0,21-21 16,-21 21 0,-21-21-1,0 22-15,0-22 16,-1 21-16,1 0 0,0-21 0,0 21 15,-21 21-15,20-20 0,-20-1 0,0 21 16,-1 0-16,1 1 0,0-1 0,-1 0 16,-20-20-16,21 20 0,-22 0 0,22 1 15,-22-22-15,22 21 0,0-21 16,-1 0-16,1 1 0,0-1 0,-1 0 16,22 0-16,0-21 0,0 0 0,42 0 31,0-21-31,0 0 0,22 0 15,-22-1-15,21 1 0,0-21 16,1 21-16,-1-22 0,22 1 16,-22 0-16,21-22 0,-20 22 0,20-22 15,1 22-15,-22 0 0,22-1 0,-22 1 16,21 0-16,-20-1 0,-1 22 0,0-21 16,-20 21-16,-1 21 0,0-21 15,0-1-15,0 22 0,-42 0 47,0 0-47,0 0 16,0 0-1,21 22-15,-22-22 0,1 0 32,0 0-32,0 0 0,0-22 15,-22 22-15,22-21 16,0 21-16,-21-21 0,-1 21 0,1-21 15,21 21-15,-21-21 0,-1 0 0,1-1 16,0 22-16,-1-21 0,1 0 0,0 0 16,-1 0-16,1 0 0,21-1 0,-22 22 15,22-21-15,0 0 0,0 21 16,0 0-16,42 0 31,0 0-31,0 0 16,0 0-16,22 0 0,-22 21 15,0 0-15,21-21 0,-20 22 0,20-1 16,0 21-16,-21-21 0,22 0 0,-1 1 16,0-1-16,1 21 0,-1-21 0,0 0 15,1 1-15,-1-1 0,0 0 16,-20 0-16,20 0 0,0-21 0,-21 21 16,1 1-16,-1-22 0,0 0 0,0 0 15,0 21-15,0-21 16,-42 0 46,0 0-62,0 21 0,0 0 16,0-21-16,-1 21 0,1 0 0,-21 22 16,0-22-16,-1 0 0,1 21 0,-22-20 15,1 20-15,21-21 0,-22 21 16,1-20-16,-1 20 0,22-21 0,-22 0 15,22 22-15,0-22 0,-1-21 0,22 21 16,0 0-16,0 0 0,0-21 0,-1 21 16,22-42 31,0 0-47,0 0 15</inkml:trace>
  <inkml:trace contextRef="#ctx0" brushRef="#br0" timeOffset="47128.6">9461 11917 0,'0'0'0,"-21"21"0,-42 0 15,63 0-15,-21-21 16,-1 0-16,-20 0 0,21 22 0,0-22 16,0 0-16,-1 0 0,1 0 15,0 0-15,0 0 0,-21 0 0,20 0 16,1 0-16,0 0 0,0 0 0,0 0 16,0 0-16,-1 0 15,22-22 16,22 1-31,-1 21 0,21-21 0,-21 21 16,22-21-16,-1 21 0,21-21 16,-20 21-16,20-21 0,22 21 15,-22-22-15,22 22 0,0 0 0,21-21 16,-22 21-16,22 0 0,-21 0 0,21-21 16,-22 21-16,1 0 0,0 0 0,-1 0 15,-20-21-15,-1 21 0,1 0 0,-22 0 16,0 0-16,1 0 0,-22 0 15,0 0-15,0 0 0,-42 0 32,-21 0-32,21 0 15,-1 0-15,-20 0 0,0 0 0,-64 0 16,64 0-16,-22 0 16,1 0-16,-22 21 0,21-21 15,-20 0-15,20 21 0,-20-21 0,-1 0 16,21 21-16,-20-21 0,20 22 0,-20-22 15,20 0-15,1 21 0,-1-21 16,22 0-16,-22 0 0,1 21 0,20-21 16,1 0-16,-21 0 0,20 0 0,22 0 15,0 0-15,0 0 0,0 0 0,42 0 32,0 0-32,0 0 0,21 0 15,1 0-15,-1-21 0,22 21 0,-1 0 16,1-21-16,20 21 0,1-22 0,0 22 15,-1 0-15,22 0 16,-21-21-16,21 21 0,-22 0 0,1 0 16,0-21-16,-1 21 0,1-21 0,-22 21 15,22 0-15,-21 0 0,-1-21 0,1 21 16,-1 0-16,-21 0 0,1-21 0,-1 21 16,-21 0-16,0 0 0,-42 0 31,-21 0-31,21 0 0,-22 0 0,-20 0 15,21 0-15,-22 0 0,1 0 0,-1 0 16,-21 0-16,1 0 0,20 0 0,-20 0 16,-1 21-16,0-21 0,22 0 15,-22 21-15,22-21 0,-22 0 16,21 21-16,1-21 0,-1 0 0,22 0 16,0 21-16,-1-21 0,1 0 0,21 0 15,0 0-15,0 0 0,42 0 31,0 0-15,0 0-16,21 0 0,-20-21 0,20 21 16,0 0-16,1-21 0,-1 21 0,0 0 15,-21 0-15,22-21 0,-1 21 16,0 0-16,-20 0 0,-1 0 0,21 0 16,-21 0-16,0-21 0,1 21 15,-1-22 48</inkml:trace>
  <inkml:trace contextRef="#ctx0" brushRef="#br0" timeOffset="54151.92">14266 3048 0,'0'0'0,"-21"0"0,0 0 0,0 21 16,0-21-16,-1 0 0,1 0 0,0 0 16,0 0-16,0 0 0,0 0 0,-1 0 15,1 0-15,0 0 0,0 0 16,0 0-16,0 0 15,42 0 17,21 0-17,-21 0-15,22 21 0,-1-21 16,0 0-16,22 0 0,20 0 0,-20 0 16,21 0-16,-1 0 0,1 0 15,21 0-15,-22 0 0,22 0 0,0 0 16,0 0-16,0 0 0,21 0 0,-21 0 15,-1 0-15,-20 0 0,0 0 16,-1 0-16,1 0 0,0 0 0,-1 0 16,1 0-16,0 0 0,-1 0 0,-20 0 15,-1 0-15,-20 0 0,-1 0 0,0 0 16,-20 0-16,-1 0 0,0 0 16,-42 0 30,0 0-46,-1 0 0,1 0 16,0 0-16,0 0 0,0 0 0,0 0 16,-1 0-16,1 0 0,0 0 15,-21 0-15,21 0 0,-1 0 0,1 0 16,-21 0-16</inkml:trace>
  <inkml:trace contextRef="#ctx0" brushRef="#br0" timeOffset="54580.68">14520 3323 0,'0'0'15,"-42"0"-15,21 0 0,0 0 0,-1 0 0,1 0 16,42 0-1,1 0 1,20 0-16,0 0 0,1 0 16,20 0-16,1 0 0,20 0 0,1 0 0,21 0 15,21 0-15,0 0 16,0 0-16,0 0 0,-21 0 0,21 0 16,-22 0-16,1 0 0,-21 0 0,0 0 15,-22 0-15,1-21 0,-1 21 16,-21 0-16,1-21 0,-1 21 0,-21 0 15,0 0-15,-42 0 79,0 0-64,0 0-15,0 0 16,0 0-16,-1 0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1:35:57.26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5757 2350 0,'0'0'0,"212"-43"16,486-84 0,-549 85-16,-22 21 0,-22-22 15,-20 1-15,-21-21 0,-1 20 0,-21 1 16,-20-22-16,-1 22 0,21-21 15,-21 20-15,22-20 0</inkml:trace>
  <inkml:trace contextRef="#ctx0" brushRef="#br0" timeOffset="1275.78">5927 2371 0,'-22'-21'0,"22"-1"31,0 1-16,0 0 1,0 42 15,0 0-15,0 22-16,0-22 16,0 21-16,0 1 0,0-1 0,0 21 15,0-20-15,0 20 0,0-20 16,-21 20-16,21 1 0,0-1 15,-21 1-15,21-1 0,-21 1 0,21-22 16,0 21-16,0 1 0,0-1 0,-21-20 16,21-1-16,0 0 0,0 1 15,0-1-15,0 0 0,0-20 0,0-1 16,0 0-16,0 0 0,0 0 0,0-42 47,0 0-47,0 0 15,0-22-15,21 22 16,-21-21-16,0 0 0,0-1 0,0 1 16,0-22-16</inkml:trace>
  <inkml:trace contextRef="#ctx0" brushRef="#br0" timeOffset="1688.55">5884 2540 0,'0'0'0,"-21"0"0,21-21 0,-21 21 0,0-21 16,0 0-16,21-1 0,0 1 15,0 0 1,0 0-16,0 0 0,21 21 0,21-21 16,-21-1-16,22 1 0,-1 0 0,0 21 15,1-21-15,-1 21 0,21 0 16,-20 0-16,20 0 0,1 0 0,-22 0 15,22 0-15,-22 21 0,0 0 0,-21 22 16,1-22-16,-1 0 0,-21 21 16,0 1-16,-21-1 0,-1-21 0,-20 21 15,0 1-15,-1-1 0,1 0 0,-21-20 16,20 20-16,-20-21 0,20 0 16,-20 0-16,21 1 0,-1-1 0,1 0 15,21 0-15,-22-21 0,22 0 16,0 0-16,42-21 47,0 0-32,1 21-15,-1-21 0,0 21 0,0-22 16,0 1-16,0 21 0</inkml:trace>
  <inkml:trace contextRef="#ctx0" brushRef="#br0" timeOffset="2226.37">6710 2540 0,'0'0'0,"21"-21"0,-21 0 16,0 0-16,0-1 0,0 1 16,0 0-16,0 42 46,0 0-46,0 1 16,0 20-16,0 0 0,0-21 0,0 22 16,0-1-16,-21 0 0,21 1 0,0-1 15,0-21-15,0 22 0,0-22 16,0 0-16,0 0 0,21 0 16,0 0-16,0 1 0,0-22 0,22 0 15,-22 0-15,0 0 0,0 0 16,22 0-16,-22 0 0,0-22 0,0 22 15,21-21-15,-20 0 0,-1-21 0,-21 21 16,21-1-16,-21-20 0,21 0 16,-21-1-16,0 1 0,0 0 0,0-1 15,0 22-15,0-21 0,0 0 0,0 20 16,0 1-16,0 0 0,0 0 16,0 42-1,0 0 1,0 22-16,0-22 0,0 21 15,0-21-15,0 22 0,0-1 0,0-21 16,0 21-16,0-20 0,0 20 0,0-21 16,0 0-16,0 0 0,0 1 15,0-1-15,21 0 0,0-21 16,1 0 0,-1-21-16,0 0 15,0-1-15,-21 1 0</inkml:trace>
  <inkml:trace contextRef="#ctx0" brushRef="#br0" timeOffset="2832.03">7641 1820 0,'0'0'0,"-21"-21"0,0 21 0,0 0 15,-1 0-15,22 21 16,-21 1-16,21-1 0,0 21 16,0-21-16,0 22 0,0-22 0,0 21 15,0 0-15,0 1 0,0 20 16,0-20-16,0 20 0,0-21 16,0 22-16,0-22 0,0 22 0,0-1 15,0-20-15,0-1 0,0 0 16,0 1-16,0-1 0,0-21 0,0 21 15,0-20-15,0-1 0,0 0 0,0 0 16,0 0 0,0-42-1,0 0 1,0 0-16,0 0 0,0-1 16,0-20-16,0 21 0,0-21 0,0 20 15,0-20-15,0 0 0,0 21 16,0-22-16,0 1 0,21 21 15,1 0-15,-1-22 0,0 22 0,0 0 16,21 21-16,-20-21 0,20 21 0,0 0 16,1 0-16,20 0 0,-21 0 15,-20 21-15,83 64 16,-83-64-16,-22 0 0,0 21 0,0 1 16,0-22-16,0 21 0,-43-21 15,22 22-15,-21-1 0,-1-21 0,22 0 16,-21 0-16,0 1 0,-1-1 15,1 0-15,0 0 0,-1 0 0,22-21 16,0 0-16,0 0 0,0 21 16,-1-21-16,22-21 15,0 0 1,0 0-16,0 0 0,22 0 16,-1-1-16,0 1 0,0 0 0</inkml:trace>
  <inkml:trace contextRef="#ctx0" brushRef="#br0" timeOffset="3951.92">8361 1905 0,'0'0'0,"0"-21"0,0-21 15,0 20-15,0 1 0,0 0 16,0 42 15,0 0-31,0 1 16,0 20-16,0 0 0,0 1 15,0-1-15,0 0 0,0 1 0,0 20 16,0-21-16,0 22 0,0-22 16,0 22-16,0-1 0,0-20 0,0-1 15,0 0-15,0 1 0,0-1 0,0 0 16,0-21-16,0 22 0,0-22 16,0 0-16,21 0 0,0 0 0,0 1 15,0-22-15,1 21 0,-1-21 16,0 0-16,0 0 0,0 0 15,0 0-15,1-21 0,-22-1 0,21 22 16,0-21-16,0 0 0,0 0 0,-21-21 16,21 20-16,-21-20 0,22 0 15,-22-1-15,0 1 0,21 0 16,-21 21-16,21-22 0,-21 22 0,0-21 16,0 21-16,0-1 0,0 44 31,0-1-31,0 0 15,0 0-15,0 21 0,0-20 0,0 20 16,0-21-16,0 21 0,0 1 16,0-22-16,21 0 0,-21 21 0,21-20 15,0-1-15,-21 0 0,22 0 16,-1-21-16,-21 21 0,21-21 0,0 0 16,0 0-16,0 0 0,1 0 15,-1 0-15,0 0 0,0-21 0,0 0 16,0 0-16,1 0 0,-1-1 15,0-20-15,0 21 0,0-21 16,0-1-16,-21 22 0,22-21 0,-1-1 16,0 22-16,0 0 0,0-21 0,0 42 15,-21-21-15,0-1 0,22 22 16,-1 0-16,0 22 16,-21-1-1,0 0-15,0 0 16,0 0 15,0-42 0,0 0-31,0 0 16,0 0-16,0-1 16,-21 22 15,0 22-16,-1-1-15,22 0 16,-21 0-16,21 0 0,-21 22 16,21-22-16,-21 21 0,0-21 0,21 22 15,0-22-15,0 21 0,0-21 0,0 0 16,0 1-16,0-1 0,0 0 16,0 0-16,21-21 0,0 21 15,0-21-15,0 0 0,1 0 0,-1 0 16,0 0-16,0 0 0,0 0 15,0 0-15,1 0 0,-1-21 0,0 21 16,0-21-16,0 21 0,-21-21 0,21 21 16,-21-21-16,22-1 0,-22 1 15,0 0-15,0 0 16,0 0-16,0 0 0,0-1 0,0 1 16,0 0-16,0 0 0</inkml:trace>
  <inkml:trace contextRef="#ctx0" brushRef="#br0" timeOffset="4320.71">9038 1947 0,'0'0'0,"-21"0"0,0 0 16,0 0-16,-1 0 0,1 0 0,21 22 15,21-22 17,1 0-32,-1 0 15,0 0-15,0 0 0,21 0 16,-20 0-16,-1 0 0,0 0 16,-21-22-1,0 1-15,-21 21 16,0 0-16,-1 0 15,1 0-15,0 0 0,0 0 16,21 21-16,0 1 0,0-1 16,0 0-16,21-21 15,0 0 1,0 0-16,1 0 0,20 0 16</inkml:trace>
  <inkml:trace contextRef="#ctx0" brushRef="#br0" timeOffset="4915.35">10922 2117 0,'0'0'0,"0"-21"0,21 21 0,0-22 0,0 1 16,-21 0-16,22 0 0,-22 0 16,21 0-16,-21-1 0,21 1 15,0 21 1,-21-21-16,0 42 15,0 0-15,0 22 0,0-22 16,0 21-16,0-21 0,0 22 16,0-1-16,0 0 0,0 1 15,0-1-15,0 0 0,0 22 0,0-22 16,0 1-16,0-1 0,21-21 0,-21 21 16,21-20-16,-21-1 0,0 0 15,0 0-15,22 0 0,-1-21 16,-21 21-16,0-42 15,0 0 1,0 0-16,0 0 0,0 0 16,0-1-16,0-20 0,0 21 0,21-21 15</inkml:trace>
  <inkml:trace contextRef="#ctx0" brushRef="#br0" timeOffset="5215.7">11472 1990 0,'0'-21'16,"0"-1"-16,0 1 16,0 42 15,-21 1-31,0-1 16,0 0-16,0 21 0,21-21 0,-22 22 15,1-22-15,0 21 0,-21 1 16,21-1-16,-1-21 0,1 21 15,0 1-15,0-1 0,0-21 0,0 22 16,21-22-16,0 21 0,0-21 0,0 0 16,0 1-16,0-1 15,21-21 17,-21-21-32,21 21 0,0-22 15,0 1-15</inkml:trace>
  <inkml:trace contextRef="#ctx0" brushRef="#br0" timeOffset="5725.41">11832 2159 0,'0'-21'15,"-21"21"-15,0 0 16,0 0-1,-1 0-15,1 0 16,21 21-16,-21 0 0,0 0 16,21 1-16,-21-1 0,21 0 0,0 21 15,-21-21-15,21 22 16,-22-22-16,22 21 0,0-21 0,0 22 16,0-22-16,0 21 0,0-21 0,0 1 15,0-1-15,0 0 0,0 0 16,22 0-16,-1-21 0,0 0 15,0 0-15,0 0 0,0 0 0,22 0 16,-22-21-16,0 0 0,21 21 0,-20-21 16,20 0-16,0-1 0,-21 1 15,22 0-15,-22-21 0,0 21 0,0-22 16,-21 22-16,0-21 0,0-1 0,0 22 16,0-21-16,0 21 0,0 0 15,-21-1-15,0 1 0,21 0 16,-42 21-16,20 0 0,1 0 0,0 0 15,0 0-15,0 0 0,0 0 16,-22 0-16,22 21 0,0-21 16,0 21-16,0 1 0,-1-1 15,22 0-15,0 0 0,0 0 16,0 0-16,0 1 16,22-22-1,-1 0-15,0 0 0,21 0 16</inkml:trace>
  <inkml:trace contextRef="#ctx0" brushRef="#br0" timeOffset="6064.21">12488 2138 0,'21'0'0,"-21"21"31,0 0-31,0 0 16,0 1-16,0-1 0,0 0 15,0 0-15,0 0 0,0 0 0,0 1 16,0 20-16,-21-21 16,21 0-16,-21 22 0,21-22 0,0 0 15,0 0-15,0 0 0,0 0 0,0 1 16,0-1-16,0 0 15,0-42 17,0 0-17,0-1-15,21 1 0,-21 0 16,21 0-16,-21 0 0</inkml:trace>
  <inkml:trace contextRef="#ctx0" brushRef="#br0" timeOffset="6424.53">12488 1842 0,'0'0'0,"-21"21"16,0-21-16,21 21 0,-21-21 0,21 21 15,0 0-15,21-21 31,0 0-31,0 0 0,0 0 16,1 0-16,-1 0 16,0 0-16,-21-21 15,0 0-15,0 0 16,0 0-16,-21 21 16,0-22-16,-1 22 15,1 0-15,0 0 0,0 0 16,0 22-16,21-1 15,0 0-15,0 0 16,0 0-16,21 0 16,0-21-16,0 22 15,0-22-15,1 21 0</inkml:trace>
  <inkml:trace contextRef="#ctx0" brushRef="#br0" timeOffset="7324.01">13356 2244 0,'0'0'0,"0"-21"16,0-1-16,0 1 0,0 0 15,0 0-15,-21 0 16,0 0 0,0 21-16,-1 0 0,1 0 0,0 0 15,0 0-15,0 0 0,0 0 0,-1 0 16,1 0-16,-21 21 0,21 0 15,0 0-15,21 0 0,-22 0 0,1 1 16,0-1-16,0 0 0,21 21 16,-21-21-16,0 1 0,21 20 0,-22-21 15,22 0-15,0 22 0,0-22 16,0 0-16,0 0 0,0 0 0,0 0 16,0 1-16,0-1 0,22-21 15,-1 0-15,0 0 0,0 0 16,0 0-16,22 0 0,-22 0 15,0 0-15,0-21 0,21-1 0,-20 1 16,-1 0-16,21 0 0,-21 0 16,22-22-16,-22 22 0,0-21 0,21 21 15,-21-22-15,1 1 0,-1 0 0,0-1 16,0 1-16,0 0 0,0-1 16,-21-20-16,0 21 0,22-22 15,-22 22-15,0-22 0,0 22 0,0 0 16,0-1-16,0 1 0,0 0 15,0-1-15,0 22 0,-22 0 0,22 0 16,0 0-16,-21 21 0,0 0 16,21 21-1,0 0 1,0 0-16,0 21 0,0-20 0,0 20 16,0 0-16,0 22 0,0-22 15,0 0-15,-21 1 0,21 20 0,0-20 16,-21-1-16,21 21 0,-21-20 15,21-1-15,0 0 0,0 1 16,0-1-16,0 0 0,0 1 0,0-1 16,0 0-16,0-20 0,21 20 0,0-21 15,-21 0-15,21 0 0,0 1 0,0-1 16,-21 0-16,22-21 0,-1 0 16,0 21-16,0-21 0,0 0 0,0 0 15,1 0-15,-1 0 0,0 0 0,0 0 16,0 0-16,0-21 0,1 21 15,-1-21-15,-21 0 32,0-1-17,0 1-15,0 0 16,0 0-16,21 0 16</inkml:trace>
  <inkml:trace contextRef="#ctx0" brushRef="#br0" timeOffset="9147.48">15706 2117 0,'21'0'0,"0"0"15,0-21-15,-21-1 16,0 1 0,0 0-1,0 0-15,0 0 16,0 0-16,0-1 0,-21 1 16,0 0-16,0 21 15,-1 0 1,1 0-16,0 0 0,0 0 15,-21 0-15,20 21 0,1 0 16,0 22-16,0-22 0,0 21 16,0-21-16,-1 22 0,1-1 0,21 0 15,-21-20-15,21 20 0,-21 0 0,21-21 16,0 22-16,0-22 0,0 0 16,0 21-16,0-20 0,0-1 0,0 0 15,21 0-15,0-21 0,0 0 16,1 0-16,-1 0 0,0 0 0,0 0 15,0 0-15,22 0 0,-22 0 16,0-21-16,21 0 0,-21 0 0,1-1 16,-1 1-16,0 0 0,0-21 0,0 21 15,0-22-15,1 22 16,-1-21-16,-21-1 0,0 1 0,21 0 16,0 21-16,-21-22 0,0 22 0,0-21 15,0 21-15,21 21 0,-21-22 16,0 44-1,0-1 1,0 0-16,-21 21 0,21-21 16,0 22-16,0-22 0,0 21 0,0-21 15,0 1-15,0 20 0,0-21 16,0 0-16,0 22 0,0-22 0,0 0 16,0 0-16,0 0 0,0 0 15,0 1-15,21-22 0,0 0 16,1 0-16,-1 0 15,0-22 1,0 1-16,0 21 0,-21-21 0,21-21 16</inkml:trace>
  <inkml:trace contextRef="#ctx0" brushRef="#br0" timeOffset="9744.1">16319 1566 0,'0'0'15,"0"-21"-15,22-21 16,-22 21-16,0 42 47,0 21-47,0-21 0,-22 22 16,22-1-16,0 0 0,0 1 0,-21 20 15,21-20-15,0-1 0,0 21 0,-21-20 16,21-1-16,0 0 0,0 1 15,-21-1-15,21 0 0,0-20 0,0 20 16,0-21-16,0 21 0,0-20 0,0-1 16,-21 0-16,21 0 0,0 0 15,-21-21 17,-1-21-17,22 0-15,0 0 0,0 0 0,0-1 16,0 1-16,0 0 0,0 0 0,0 0 15,0 0-15,22-1 0,-1 1 16,0 0-16,0 21 0,0-21 0,22 0 16,-1 21-16,-21 0 0,21-21 0,1 21 15,-1 0-15,-21 0 0,22 0 0,-22 0 16,21 21-16,0 0 0,-20-21 16,-1 21-16,0 0 0,0 0 0,-21 1 15,0-1-15,0 0 0,0 0 16,-21-21-16,0 21 15,0 0-15,-1 1 0,-20-1 0,0-21 16,-1 21-16,22 0 0,-21-21 0,21 21 16,-22-21-16,22 0 0,0 0 15,0 0-15,21 21 0,0-42 32,0 0-17,21 21-15,0-21 16,0 0-16,1 0 0,-1 21 15</inkml:trace>
  <inkml:trace contextRef="#ctx0" brushRef="#br0" timeOffset="10115.95">17314 1947 0,'0'0'16,"21"-21"-16,-21 0 0,0 0 0,0 0 15,0 0-15,0-1 16,-21 22-16,0 0 16,0 0-16,0 0 15,0 0-15,-1 22 0,1-1 0,21 0 16,-21 0-16,0 0 0,0 22 0,0-1 16,-1-21-16,1 21 0,0-20 15,0 20-15,21-21 0,0 21 16,0-20-16,0-1 0,0 21 0,0-21 15,0 0-15,0 1 0,0-1 0,21-21 16,0 21-16,0-21 0,1 21 16,-1-21-16,0 0 0,0 0 0,21 0 15,-20 0-15,-1 0 0,0 0 0,21 0 16,-21 0-16,1-21 0,-1 21 16,0-21-16,-21 0 0,21 21 15,0-22-15,-21 1 0,0 0 0,0 0 0,21 0 16,1 0-16,-22-1 0,21 1 15</inkml:trace>
  <inkml:trace contextRef="#ctx0" brushRef="#br0" timeOffset="10643.64">18267 1630 0,'0'-42'16,"0"20"-1,-21 22 1,-1 0 0,22 22-16,-21-1 15,0 21-15,0-21 0,0 22 16,21-1-16,-21 0 0,-1 1 0,1-1 15,21 0-15,0 1 0,-21-1 0,0-21 16,21 21-16,0 1 0,0-22 16,0 0-16,0 21 0,0-20 0,0-1 15,0 0-15,21 0 0,0 0 0,0 0 16,1-21-16,-1 22 0,21-22 0,-21 0 16,0 0-16,1 0 0,-1 0 15,0 0-15,21 0 0,-21 0 16,1 0-16,-1 0 0,-21-22 15,21 22-15,0-21 16,0 0-16,-21 0 0,21 21 0</inkml:trace>
  <inkml:trace contextRef="#ctx0" brushRef="#br0" timeOffset="10996.44">18838 1630 0,'0'0'0,"0"-21"15,0 0-15,0-1 0,0 1 0,21 21 32,-21-21-32,22 21 0,-1 0 15,0 0-15,0 21 0,0 22 16,0-22-16,-21 21 16,22-21-16,-22 22 0,0-1 0,0 0 15,0 1-15,0-1 0,0 0 0,0-21 16,0 22-16,0-1 0,0 0 15,0-20-15,0 20 0,-22-21 0,1 21 16,21-20-16,-21-1 0,21 0 0,-21 0 16,0-21-16,21 21 0,-21 0 15,-1-21-15,1 22 0,0-22 32,21-22-1,0 1-31,21 21 0,0-21 0,1 0 15,-1 0-15</inkml:trace>
  <inkml:trace contextRef="#ctx0" brushRef="#br0" timeOffset="11827.96">20002 1609 0,'0'0'0,"22"-21"0,-22-1 16,0 1-1,-22 21 1,1 0-16,0 0 0,0 0 0,0 0 16,0 0-16,-22 0 0,22 21 15,0 1-15,0-1 0,0-21 0,-1 21 16,1 0-16,0 0 0,0 0 0,0 1 15,21-1-15,0 0 16,0 0-16,21 0 31,0-21-15,0 0-16,0 0 0,1 0 0,20 0 16,-21 21-16,0-21 0,0 0 0,1 22 15,-1-22-15,0 21 0,0-21 16,0 21-16,-21 0 0,0 0 15,0 0-15,0 1 0,0-1 0,0 0 16,0 0-16,-21 0 16,21 0-16,-21 1 0,0-1 0,0 0 15,-1-21-15,1 21 0,-21 0 0,21-21 16,0 0-16,-1 21 0,1-21 16,0 0-16,0 0 0,0 0 15,0 22-15,42-22 63,0 0-63,0 0 0,-21-22 0,21 22 15,0 0-15,1 0 0,-1 0 16,0 0-16,0 22 16,-21-1-16,0 0 15,0 0-15,0 21 16,0-20-16,0-1 0,0 0 15,-21 21-15,0 1 0,0-22 0,21 21 16,-22-21-16,22 22 0,0-22 0,0 0 16,0 0-16,0 0 0,0 0 15,0 1-15,22-22 16,-1 21-16,21-21 0,-21 0 0,0 0 16,1 0-16,20 0 0,-21 0 0,0 0 15,0 0-15,1 0 0,-1 0 16,-21-21-16,21 21 0,0-22 15,-21 1 1,0 0 0</inkml:trace>
  <inkml:trace contextRef="#ctx0" brushRef="#br0" timeOffset="12776.42">19791 5652 0,'0'-22'15,"21"22"17,-21-21-32,21 21 0,0 0 15,-21-21-15,21 21 0,1 0 0,-1 0 31,-42 21 1,-1 0-32,1 1 0,0-1 15,-21 0-15,21 0 16,-1 21-16,-20-20 0,21-1 0,0 21 16,21-21-16,0 0 0,-21 22 0,21-22 15,0 0-15,0 0 0,0 0 16,21 1-16,0-22 0,21 21 15,-21-21-15,1 0 0,20 21 0,-21-21 16,21 0-16,1 0 0,-1 0 0,-21 0 16,22 0-16,-22 0 0,0 0 0,0 0 15,0 0-15,0 0 0,-42 0 32,0 21-17,0 0-15,0 0 0,0 1 16,-1-1-16,22 0 0,0 0 0,0 0 15,0 0-15,0 22 0,0-1 0,0 0 16,0-20-16,0 20 0,22 0 16,-22 1-16,21-1 0,-21 0 0,21-21 15,-21 22-15,0-22 0,0 0 0,0 0 16,0 0-16,0 1 0,-21-22 0,0 21 16,-1-21-16,1 0 0,0 0 0,0 21 15,0-21-15,0 0 0,-1 0 16,1 0-16,0-21 0,0 21 0,0-21 0,21-1 15,0 1-15,-21 0 0,21 0 16,0-21-16,-22-1 0,22-20 16,0 20-16</inkml:trace>
  <inkml:trace contextRef="#ctx0" brushRef="#br0" timeOffset="13336.88">18796 4509 0,'0'0'0,"-21"0"0,-43 0 15,22 0-15,21-22 0,-22 22 0,1 0 16,21 0-16,-21 0 0,20 0 15,1 0-15,0-21 0,0 21 16,63 0 0,-21-21-16,43 21 0,-1 0 0,1 0 15,21 0-15,-1 0 0,22 0 0,0 0 16,21 0-16,0 0 0,0 0 16,0 0-16,0 0 0,-21 0 0,-22 0 15,1 0-15,0 21 0,-43-21 0,0 0 16,1 0-16,-22 0 0,-42 0 47,0 0-47,-1 0 0,1 0 0,0 0 0,0 0 15,0 0-15,0 0 0,-22 21 16,22-21-16,-21 0 0,-1 0 16,1 0-16,0 22 0,-22-22 0,1 0 15</inkml:trace>
  <inkml:trace contextRef="#ctx0" brushRef="#br0" timeOffset="13636.7">18627 4741 0,'0'0'0,"-64"0"0,1 22 16,-1-22-16,22 0 0,-1 21 15,22-21-15,0 0 0,0 0 16,21 21-16,21-21 16,21 0-16,1 0 0,20 0 15,-20 0-15,20 0 0,22 0 16,-22 0-16,22 0 0,0 0 0,-1 0 15,1-21-15,21 21 0,-22 0 0,22 0 16,-21 0-16,0-21 0,-1 21 0,-20 0 16,-1 0-16,1-22 0,-22 22 15,-21 0-15,0 0 0,1 0 0,-1 0 16,-21-21 0,-21 21-1,-1 0-15,1 0 16,0 0-16,0 0 0,-21 0 15,20 0-15,-20 21 0,0-21 0,-22 22 16,22-22-16</inkml:trace>
  <inkml:trace contextRef="#ctx0" brushRef="#br0" timeOffset="13900.55">18627 5059 0,'0'0'0,"-43"21"0,1 0 0,21 0 15,0-21-15,-1 22 0,22-1 16,22 0-1,-1-21-15,21 0 0,22 0 0,-1 0 16,1 0-16,-1 0 0,22 0 16,-1 0-16,1 0 0,21-21 0,-21 21 15,20-21-15,-20 21 0,0-22 16,-1 22-16,1-21 0,-21 21 0,-22-21 16,21 21-16,-41 0 0,20-21 0,-21 21 15,0-21-15,-21 0 0,0-1 16,0 1-1,-21 21-15,21-21 0,-21 21 0,0-21 16,-22-21-16,22 20 16,0 1-16</inkml:trace>
  <inkml:trace contextRef="#ctx0" brushRef="#br0" timeOffset="14276.34">18542 3916 0,'0'0'0,"-42"0"15,-107-21 1,107 21-16,21 0 0,0 0 0,42 21 16,21-21-1,1 21-15,-1-21 0,43 21 16,-22-21-16,22 0 0,-1 21 15,1-21-15,21 0 0,-21 22 0,-1-22 16,22 0-16,-21 0 0,-1 21 0,1-21 16,-21 0-16,-1 0 0,1 0 15,-43 0-15,21 0 0,-21 0 0,0 0 16,1 0-16,-22-21 31,0-1-15,-22 22-16,1-21 15,-21 21-15,21-21 0,-22 21 16,1-21-16,0 21 0,-1-21 16,1 21-16</inkml:trace>
  <inkml:trace contextRef="#ctx0" brushRef="#br0" timeOffset="14620.91">18542 3598 0,'0'0'16,"-42"0"-16,20 0 16,22-21-1,22 21-15,-1 0 0,21 0 0,0 0 0,22 0 16,-1 0-16,1 0 0,-1 0 16,22 0-16,0 0 0,-22 0 15,22 0-15,0 0 0,-22 0 0,1 0 16,20 0-16,-41 0 0,20-21 15,-42 21-15,22 0 0,-22 0 0,0 0 16,0 0-16,0 0 31,-42 0 16,0 0-31,0 0-16,-22 0 0,22 0 0,-21 0 15,0 0-15</inkml:trace>
  <inkml:trace contextRef="#ctx0" brushRef="#br1" timeOffset="20820.75">6900 3725 0,'21'0'15,"-21"-21"-15,0 0 16,-21 21 15,0-21-31,0 21 0,0 0 16,0 0-16,-1 0 0,-20 0 0,21 0 15,0 0-15,-22 0 0,22 0 0,-21 0 16,21 0-16,-22 0 0,1 0 16,21 0-16,0 0 0,-22 0 15,22 0-15,0 0 0,0 0 0,0 0 16,0 0-16,-1 0 0,1 0 15,0 0 17,42 0-17,0 21-15,22-21 16,-1 0-16,0 0 16,1 0-16,20 0 0,1 0 0,-1 0 15,22 0-15,0 0 0,20 0 0,-20-21 16,21 21-16,0 0 0,21-21 15,0 21-15,0 0 0,0-21 0,0 21 16,0 0-16,0-22 0,-21 22 0,-1 0 16,1-21-16,0 21 0,-21-21 15,-1 21-15,-20 0 0,21 0 0,-43-21 16,0 21-16,1 0 0,-1 0 16,-21 0-16,0 0 0,-42 0 46,0 0-46,0 0 16,0 0-16,-1 0 0,1 0 0,0 0 16,0 0-16,0 0 0,0 0 15,-22 0-15,22 0 0,-21 0 0,-1 0 16,1 0-16,0 0 0,-1 0 0,-20 0 16</inkml:trace>
  <inkml:trace contextRef="#ctx0" brushRef="#br1" timeOffset="21308.49">6477 3789 0,'0'0'0,"-42"0"0,-22 0 15,43 0-15,0 21 0,0-21 16,-1 0-1,44 0 1,-1 0 0,0 0-16,0 0 0,21 0 0,-20 0 15,20 0-15,21 0 0,1 0 16,-1 0-16,1 0 0,21 0 0,-22 0 16,22 0-16,-1 0 0,1-21 0,0 21 15,-1 0-15,1 0 16,0-21-16,21 0 0,-22 21 0,22 0 15,0-22-15,0 22 0,0-21 0,-1 21 16,-20-21-16,0 21 0,-1 0 16,22-21-16,-21 0 0,-22 21 0,22 0 15,-21 0-15,-1-21 0,1 21 0,-22 0 16,0 0-16,-21 0 0,1-22 16,-1 22-16,0 0 0,0 0 15,-21 22 63,-21-22-78,0 21 0,0-21 16,-1 21-16</inkml:trace>
  <inkml:trace contextRef="#ctx0" brushRef="#br1" timeOffset="22252.57">6519 4932 0,'0'0'0,"0"-42"16,0 20-16,0-20 16,0 21-16,0 0 0,0 0 0,21-22 15,-21 22-15,0 0 0,0 0 0,22 21 16,-22-21-16,0-1 0,21 22 16,-21-21-16,0 42 31,0 1-31,-21-1 0,21 0 15,-22 0-15,22 21 0,-21 1 16,21-1-16,0 0 0,0 1 0,0-1 16,-21 22-16,21-22 0,0 0 15,-21 1-15,21-1 0,0 0 0,0 1 16,0-1-16,-21 0 0,21-21 0,-21 22 16,21-22-16,0 0 0,0 0 15,0 0-15,0 1 0,0-1 0,0-42 47,0-1-47,0 1 0,0 0 16,0 0-16,0 0 0,0-22 15,-22 22-15,22-21 0,0 0 0,0-1 16,0-20-16,0 20 0,0-20 16,0-1-16,22 22 0,-1-21 15,0 20-15,0 1 0,0 0 0,0-1 16,1 22-16,-1-21 0,21 21 15,-21-1-15,0 1 0,22 0 0,-22 0 16,21 21-16,1-21 0,-22 21 16,21 0-16,0 0 0,-20 0 0,20 0 0,-21 21 15,21 0-15,-20 0 0,-1 22 16,0-22-16,-21 21 0,0 0 0,21 22 16,-21-22-16,0 1 0,0 20 0,0-21 15,0 1-15,0-1 0,0 0 16,-21 1-16,21-1 0,0-21 15,-21 22-15,21-22 0,0 0 0,0 0 16,0 0-16,0 0 0,0 1 16,0-1-16,-21-21 62,21-21-62,-22 21 0,22-22 16,-21 22-16,0-21 15,0 0-15,0 0 0</inkml:trace>
  <inkml:trace contextRef="#ctx0" brushRef="#br1" timeOffset="22532.98">6392 5207 0,'0'0'0,"21"0"31,22 0-15,-22-21-16,21 21 0,1-21 16,-1 21-16,0-21 0,22 21 0,-22 0 15,0-22-15,1 22 0,-1 0 0,0 0 16,-20 0-16,20-21 16,-21 21-16,0 0 0,0 0 0,1 0 31,-1 0-16,0 0 17,0 0-32</inkml:trace>
  <inkml:trace contextRef="#ctx0" brushRef="#br1" timeOffset="23005.72">7599 5038 0,'21'0'47,"0"0"-32,0-21 1,-21-1-1,-21 22 17,0 0-32,0 0 15,0 0-15,21 22 16,0-1 0,21-21 30,0 0-46,-21-21 16,0-1 0,-21 22 15,0 0-15,-1 0-1,44 22 16</inkml:trace>
  <inkml:trace contextRef="#ctx0" brushRef="#br1" timeOffset="24524.22">8403 4890 0,'0'0'0,"0"-22"16,0 1 0,0 0-16,0 0 0,0 0 15,0 0-15,0-1 0,-21 22 16,21-21-16,-21 21 0,0-21 16,-1 21-16,1 0 15,0 0-15,0 21 16,0 0-16,0-21 0,-1 22 15,1 20-15,0-21 0,0 21 16,-21-20-16,20 20 0,1-21 0,0 21 16,0 1-16,0-22 0,21 0 15,0 21-15,0-20 0,0-1 0,0 0 16,21 0-16,0 0 0,0-21 0,0 21 16,22-21-16,-1 0 0,-21 0 15,22 0-15,-1 0 0,-21 0 0,21 0 16,1 0-16,-22 0 0,0 0 0,21 0 15,-20 0-15,-1 0 0,0 0 16,-21-21-16,21 21 0,0-21 16,0 21-16,-42 0 47,0 0-47,0 0 0,21 21 0,-21-21 15,0 0-15,-1 21 0,1 1 16,0-22-16,-21 21 0,21-21 15,-1 0-15,1 21 0,-21-21 0,21 0 16,0 0-16,-1 0 0,1 0 0,0 0 16,0 0-16,0 0 0,0-21 0,-1 0 15,22-1-15,0 1 16,-21 0-16,21 0 0,0 0 0,0 0 16,0-1-16,0-20 0,0 21 15,0-21-15,0 20 0,0-20 16,21 21-16,1-21 0,-1 20 0,21 1 15,-21-21-15,22 42 0,-22-21 0,21 0 16,-21-1-16,22 22 0,-22 0 16,0 0-16,21 0 0,-21 0 0,1 0 15,-1 0-15,0 0 0,-21 22 16,0-1 0,0 0-16,0 0 15,-21-21 1,0 0 15,-1-21-31,1 0 0,0 21 16,0-21-16,0 21 15,0-22-15,-1 22 0,1 0 16,0 0-16,0 0 0,0 0 16,0 22-16,-1-1 15,1 0-15,-21 21 0,21-21 0,0 22 16,-1-22-16,22 21 0,-21-21 0,0 22 15,21-22-15,-21 21 0,21-21 16,0 1-16,0-1 0,0 0 0,21 0 16,0 0-16,0 0 0,1-21 0,20 0 15,-21 0-15,21 0 0,1 0 16,-1 0-16,0 0 0,1 0 16,-1 0-16,-21 0 0,22 0 0,-22-21 15,0 21-15,0-21 0,0 21 16,-42 0 15,0 0-15,0 0-16,0 0 15,-1 0-15,1 0 0,0 0 16,0 0-16,0 0 0,-22 0 16,22 0-16,0 0 0,0 0 0,-21 0 15,20 0-15,1 0 0,0 0 16,0-21-16,21 0 0,-21 0 15,21-1-15,0 1 0,0 0 16,0-21-16,0 21 0,0-22 0,21 1 16,-21 21-16,21-22 0,0 22 0,0 0 15,1 0-15,-1 0 0,0 0 16,0-1-16,0 22 0,0 0 0,1 0 16,-1-21-16,0 21 0,0 0 0,0 0 15,0 0-15,1 0 0,-1 0 16,0 0-16,-21 21 31,-21-21 0,0 0-15,-1 0 0,1 0-16,0 0 15,0 0-15,0 0 16,0 0-16,-1 0 15,1 22-15,0-1 0,21 0 0,-21 0 16,0 0-16,0 0 0,-1 22 0,1-22 16,0 21-16,21-21 0,-21 22 15,21-22-15,0 21 0,0-21 0,0 1 16,0-1-16,21 0 0,0 0 16,0 0-16,1-21 0,20 0 15,0 21-15,-21-21 0,22 0 0,-22 0 16,21 0-16,-21 0 0,1 0 0,-1 0 15,0 0-15,0-21 0,-21 0 16,0 0 0</inkml:trace>
  <inkml:trace contextRef="#ctx0" brushRef="#br1" timeOffset="47255.51">11620 3260 0,'-21'-21'16,"0"21"-16,21-22 15,-21 22-15,0 0 16,0 0-16,-1 0 16,1 0-16,0-21 0,0 21 15,0 0-15,0 0 16,-1 0-16,1 0 0,0 0 0,0 0 16,0 0-1,42 0 16,0 0-15,0 0-16,22 0 0,-22 0 0,21 0 16,22 0-16,-22 0 0,21 0 15,22-21-15,-21 21 0,20-21 0,22 21 16,-21-21-16,21 21 0,-22-21 0,22 21 16,-21 0-16,-1 0 0,1-22 15,0 22-15,-22 0 0,22 0 16,-22 0-16,1-21 0,-1 21 0,1 0 15,-22 0-15,1 0 0,-1 0 0,-21 0 16,0 0-16,0 0 0,1 0 16,-44 0 31,1 0-47,0 0 0,0 0 0,-21 0 15,20 0-15,1 0 0,-21 0 0,0 21 16,-1-21-16,22 0 0,-21 0 15,-1 22-15,-20-22 0,21 0 0</inkml:trace>
  <inkml:trace contextRef="#ctx0" brushRef="#br1" timeOffset="47601.31">11642 3260 0,'21'0'0,"0"0"0,21 0 15,1 0-15,-1 0 0,21 0 0,1 0 16,21 0-16,-1-21 16,1 21-16,21-22 0,-22 1 0,22 21 15,-21 0-15,21-21 0,-22 21 0,1 0 16,0-21-16,-22 21 0,1 0 15,-1 0-15,-20 0 0,-1-21 0,0 21 16,-21 0-16,1 0 0,-1 0 0,-42 0 47,-1 0-47,22 21 0,-21-21 16,0 21-16,0-21 0,0 21 15,0-21-15,-1 21 0,1 1 16</inkml:trace>
  <inkml:trace contextRef="#ctx0" brushRef="#br1" timeOffset="48413.85">10668 4382 0,'0'-22'32,"0"1"-32,0 0 15,0 0-15,0 0 16,0 0-16,21 21 16,0-22-16,0 22 0,1-21 0,-1 21 15,0 0-15,0 0 0,0 0 16,0 0-16,1 0 0,-1 0 15,0 21-15,0 1 0,0-1 0,0 0 16,1 0-16,-1 21 0,0-20 0,-21 20 16,0-21-16,0 21 0,0-20 0,0 20 15,0-21-15,0 0 0,0 22 16,-21-22-16,0 21 0,-1-21 0,22 0 16,-21 1-16,0-1 0,0 0 0,21 0 15,0-42 16,0 0-31,0 0 0,0-1 16,0-20-16,0 21 0,0 0 16,21-22-16,-21 22 0,21-21 15,-21 21-15,0-22 0,0 1 0,21 21 16,1-21-16,-22 20 0,21 1 0,-21 0 16,0 0-16,21 0 0,-21 0 15,21 21-15,0 0 16,0 0-1,-21 21 1,22 0-16,-1-21 16,-21 21-16,21-21 0</inkml:trace>
  <inkml:trace contextRef="#ctx0" brushRef="#br1" timeOffset="48804.13">11303 4509 0,'21'0'16,"0"0"-1,0-22-15,1 22 0,-1-21 16,0 0-16,0 21 0,0-21 0,0 0 16,1 0-16,-22-1 0,21 1 0,-21 0 15,21 0 1,-21 0-16,0 0 0,0-1 15,-21 22-15,0 0 16,-1 0-16,1 22 16,0-1-16,21 0 0,-21 0 0,0 0 15,0 0-15,21 1 0,-22 20 0,22-21 16,0 0-16,0 22 0,0-22 0,0 0 16,0 0-16,0 0 0,0 0 15,0 1-15,22-22 0,-1 21 0,-21 0 16,21-21-16,0 0 0,0 21 0,0-21 15,1 0-15,-1 0 0,0 0 0,0 0 16,0 0-16,0 0 16,1 0-16,-1-21 0,0 21 15,0-21-15,0 0 0,-21-1 0,21 22 16</inkml:trace>
  <inkml:trace contextRef="#ctx0" brushRef="#br1" timeOffset="49132.94">12023 3768 0,'0'0'0,"-22"0"0,22 21 31,0 0-31,0 0 0,0 0 16,0 1-16,0 20 0,0 0 0,0 1 15,-21-1-15,21 0 0,-21 1 0,21 20 16,0-21-16,-21 1 0,21-1 16,-21 0-16,21 1 0,-21-22 0,21 21 15,0-21-15,0 22 0,0-22 0,0 0 16,0 0-16,0 0 0,0 1 16,0-1-16,0 0 0,0 0 15,0 0-15,21-21 31,0 0-31,0-21 16</inkml:trace>
  <inkml:trace contextRef="#ctx0" brushRef="#br1" timeOffset="49527.72">12192 4360 0,'0'0'0,"0"-21"16,0 42 31,0 1-47,0-1 15,0 0-15,0 0 0,-21 0 0,21 22 16,0-22-16,0 0 0,0 0 0,0 0 16,0 0-16,0 1 15,0-1-15,0 0 0,21-21 16,0 0-16,0 0 0,0 0 0,1 0 15,-1 0-15,0 0 0,0 0 16,0 0-16,0-21 0,-21 0 16,22 21-16,-22-22 0,21 1 0,-21 0 15,0 0-15,0 0 0,0-22 16,0 22-16,0 0 0,0 0 0,0 0 16,0 0-1,0 42 16,0 0-31,0 0 16,0 0-16,0 0 16</inkml:trace>
  <inkml:trace contextRef="#ctx0" brushRef="#br1" timeOffset="49980.46">12700 4360 0,'0'0'0,"-21"-21"16,0 21-16,-1 0 0,22 21 31,0 1-15,0-1-16,22 0 15,-1 0-15,-21 0 0,0 0 0,21 1 16,0-22-16,-21 21 0,0 0 0,0 0 15,0 0-15,0 0 0,0 1 0,0-1 16,0 0-16,0 0 16,0 0-16,0 0 15,0-42 32,0 0-47,0 0 0,0 0 16,0 0-16,0-1 0,0 1 0,21 0 15,-21 0-15,21-21 0,-21 20 0,0 1 16,22 0-16,-1 0 0,-21 0 16,21 21-16,-21-21 0,21 21 15,0 0-15,0 0 32,-21 21-32,0 0 15,22 0-15,-22 0 16,0 0-16</inkml:trace>
  <inkml:trace contextRef="#ctx0" brushRef="#br1" timeOffset="50576.11">13060 4445 0,'0'0'15,"0"-21"-15,0 0 0,0 0 0,0 42 47,0 0-31,0 0-16,0 0 0,0 0 15,0 1-15,0-1 0,0 0 16,0 0-16,0 0 0,0 0 0,0 1 16,0-1-16,0 0 0,0 0 15,0 0-15,0 0 16,0 1-1,-21-22-15,-1 0 32,22-22-32,0 1 15,0 0-15,-21 0 16,21 0-16,0 0 0,0-1 0,0 1 16,0 0-16,0-21 0,21 21 0,1-22 15,-1 22-15,0-21 0,0-1 0,0 22 16,22-21-16,-22 21 0,21 0 15,-21-1-15,22 1 0,-1 0 0,-21 21 16,21 0-16,1 0 0,-22 0 0,0 0 16,0 21-16,0 0 0,1 22 15,-1-22-15,-21 0 0,0 21 0,0-20 16,0 20-16,0-21 0,0 0 0,0 22 16,0-22-16,0 0 0,0 0 15,-21 0-15,-1 0 16,22 1-16,0-1 0,0 0 15,-21-21 32,21-21-31,-21 0-16,21-1 16,0 1-16</inkml:trace>
  <inkml:trace contextRef="#ctx0" brushRef="#br1" timeOffset="50912.92">11726 4106 0,'0'0'0,"0"-21"0,0 0 16,21 0-16,1 0 0,20 21 16,21-21-16,-20 21 0,20-22 15,22 22-15,-22 0 0,1-21 16,-1 21-16,22 0 0,-43 0 0,22 0 16,-22 0-16,1-21 0,-1 21 0,-21 0 15,0 0-15,0 0 0,1 0 16,-22 21 15,0 0-31,-22 1 16,1-1-16</inkml:trace>
  <inkml:trace contextRef="#ctx0" brushRef="#br1" timeOffset="51543.56">11345 5567 0,'0'-21'16,"0"42"-16,0-63 0,0 20 0,21 1 15,-21 0-15,0 0 0,0 0 16,0 42 15,-21-21-31,21 42 16,0-21-16,0 22 0,-21-1 0,21 0 15,-21 1-15,21-1 0,0 22 16,0-22-16,0 0 0,0 1 16,0-1-16,0 0 0,0 1 0,0-22 15,0 21-15,0-21 0,0 0 0,0 1 16,0-1-16,0 0 0,21 0 15,0-21 17,-21-21-17,0 0-15</inkml:trace>
  <inkml:trace contextRef="#ctx0" brushRef="#br1" timeOffset="52317.12">10964 5927 0,'0'21'0,"21"-21"31,1 0-31,-1 0 0,21 0 16,-21-21-16,22 21 0,-1-21 0,0-1 16,1 22-16,-1-21 0,0 0 15,1 0-15,-1 21 0,-21-21 0,21 0 16,1-1-16,-1 22 0,-21-21 0,22 0 15,-22 21-15,0 0 0,0-21 16,0 21-16,0 0 0,-21 21 47,0 0-47,0 0 16,0 1-16,0-1 0,0 21 0,0-21 15,0 0-15,0 1 0,0 20 0,0-21 16,0 0-16,0 0 0,0 1 15,0-1-15,0 0 0,22 0 16,-1-21-16,0 0 0,0 0 0,0 0 16,22 0-16,-22 0 0,21 0 0,-21 0 15,22 0-15,-22-21 0,0 0 16,21 21-16,-21-21 0,1-1 16,-1 1-16,0 0 0,-21 0 0,0 0 15,21 0-15,-21-22 0,0 22 0,0 0 16,0 0-16,0 0 15,0-1 1,0 44 0,0-1-16,0 0 0,0 0 15,0 0-15,0 22 0,0-22 16,21 21-16,-21-21 0,0 22 16,0-22-16,0 21 0,0-21 0,0 22 0,0-22 15,0 21-15,0 0 0,0 1 16,0-22-16,0 21 0,0 22 15,0-22-15,0 0 0,0 1 0,-21-1 16,21 0-16,-21 1 0,21-1 0,-21 0 16,21-20-16,0 20 0,-21 0 0,-1 1 15,1-22-15,21 0 0,0 21 0,-21-21 16,0-21-16,0 22 0,0-1 0,-1-21 16,1 0-16,0 0 0,0 0 15,0 0-15,-22 0 0,22 0 0,0-21 16,-21-1-16,21 1 0,-1 0 0,1 0 15,0 0-15,21 0 0,-21 21 16,21-22-16,-21 1 0,21 0 0,0 0 0,0 0 16,0 0-16,0-1 15,0 1-15,21 0 0,0 0 16,0 0-16,0 21 0</inkml:trace>
  <inkml:trace contextRef="#ctx0" brushRef="#br1" timeOffset="52684.97">12658 5842 0,'0'0'0,"0"-21"0,-22 21 16,1 0-16,0 0 15,0 0 1,21 21-16,-21 0 0,21 0 0,0 1 15,0 20-15,0-21 0,-21 21 0,21 1 16,0-1-16,0 0 0,0 1 0,0-1 16,0 0-16,-22 1 0,22-1 15,0 22-15,0-22 0,0 0 0,0 1 16,0-1-16,-21 0 0,21 1 0,0-22 16,-21 21-16,21-21 0,0 0 15,0 1-15,0-1 0,0 0 0,0 0 16,0-42 31,-21 0-47,21 0 0,0-22 15,0 22-15,0-21 0,0-1 0,0 1 16,0 0-16</inkml:trace>
  <inkml:trace contextRef="#ctx0" brushRef="#br1" timeOffset="53016.77">12467 6054 0,'0'-21'0,"0"42"0,0-64 0,0 22 16,0 0-16,0 0 0,0 0 0,21 0 16,-21-1-16,21 1 15,1 0-15,-1 0 0,21 0 16,-21 0-16,22-1 0,-22 22 0,21 0 16,0-21-16,1 21 0,-1 0 0,0 0 15,1 0-15,-22 21 0,21-21 16,-21 22-16,-21-1 0,0 0 0,0 0 15,0 21-15,0-20 0,0-1 0,-21 0 16,0 0-16,0 0 0,0 0 0,0 1 16,-22-1-16,22 0 0,0-21 15,-21 21-15,20-21 0,1 21 16,0-21-16,0 0 0,21 21 16,-21-21-16,0 0 0,42-21 62,0 21-62</inkml:trace>
  <inkml:trace contextRef="#ctx0" brushRef="#br1" timeOffset="53455.54">13123 5969 0,'21'0'0,"1"0"16,-1-21-16,0 21 16,0-21-16,0 21 0,0-21 15,1-1-15,-1 22 0,0-21 16,0 0-16,0 0 0,0 0 0,-21 0 16,22-1-16,-22 1 0,21 0 0,-21 0 15,0 0-15,0 0 16,0-1-16,0 1 15,-21 21-15,-1 0 0,1 0 16,0 21-16,0-21 0,0 22 0,0-1 16,-1 0-16,-20 0 15,21 21-15,0-20 0,0 20 0,-1-21 16,1 0-16,0 22 0,21-22 0,-21 0 16,21 21-16,0-21 0,0 1 0,0-1 15,21 0-15,0 0 16,0-21-16,1 21 0,-1-21 0,0 0 15,0 0-15,21 0 0,-20 0 0,-1 0 16,0 0-16,0 0 0,0 0 16,0 0-1,-21-21-15,0 0 16,22 21-16,-22-21 0,0 0 16,0-1-16,0 1 0</inkml:trace>
  <inkml:trace contextRef="#ctx0" brushRef="#br1" timeOffset="54576.63">15579 2858 0,'0'0'0,"-43"0"0,22 0 0,0 0 16,0 0-16,-22 0 0,22 0 16,0 0-16,42 0 31,0 0-31,1 0 0,20 0 15,0 0-15,1-22 0,20 22 16,-21 0-16,22 0 0,-1 0 0,1-21 16,-1 21-16,22 0 0,-21 0 0,41-21 15,-20 21-15,21-21 0,-21 21 16,-1 0-16,1-21 0,0 21 16,-22 0-16,1 0 0,-1 0 0,-21-21 15,-20 21-15,20 0 0,-21 0 0,0 0 16,0 0-16,-42 0 62,0 0-62,0 0 16,0 0-16,0 0 0,-1 0 16,-20 0-16</inkml:trace>
  <inkml:trace contextRef="#ctx0" brushRef="#br1" timeOffset="55036.37">15430 3027 0,'0'0'0,"-21"21"0,21 0 16,21-21 15,1 0-15,-1 0-16,21 0 0,-21 0 0,22 0 15,-1-21-15,0 21 0,22-21 0,-22 21 16,22 0-16,-1-21 0,1 21 16,20-21-16,1 21 0,0-22 0,-1 22 15,22-21-15,-21 21 0,-1 0 0,1-21 16,-21 0-16,-1 21 0,1 0 15,-1 0-15,-21-21 0,1 21 0,-1 0 16,0 0-16,1 0 0,-1 0 0,0 0 16,-20 0-16,-1 0 0,0 0 15,0 0-15,0 0 0,-42 21 94,0-21-78,21 21-16,-21-21 0</inkml:trace>
  <inkml:trace contextRef="#ctx0" brushRef="#br1" timeOffset="55856.13">15409 3916 0,'0'0'15,"0"-21"1,0 42 15,0 0-31,0 0 16,0 0-16,0 1 0,0-1 0,0 21 15,0-21-15,0 0 0,0 1 0,0 20 16,0-21-16,0 0 0,0 0 16,0 1-16,-21-1 0,21 0 15,-21 0-15,21 0 16,-21-21 0,21-21-1,0 0 1,0 0-16,0 0 15,0-1-15,0 1 0,0-21 0,0 21 16,0-22-16,0 22 0,21-21 0,-21 21 16,21-22-16,0 22 0,0 0 15,1 0-15,20 0 0,-21 0 0,21-1 16,-20 22-16,20 0 0,-21 0 0,21 0 16,-20 0-16,-1 0 0,21 0 0,-21 22 15,0-1-15,1 0 0,-1 0 16,-21 0-16,0 22 0,21-22 0,-21 21 15,0-21-15,0 22 0,0-22 0,0 0 16,0 21-16,0-21 16,-21 1-16,0-22 0,21 21 0,0 0 15,-22-21-15,22 21 0,-21-21 16,21-21 15,0 0-31,0 0 16</inkml:trace>
  <inkml:trace contextRef="#ctx0" brushRef="#br1" timeOffset="56379.83">16383 3852 0,'0'0'0,"21"0"0,-21-21 15,0 0-15,0 0 16,0 0-16,-21 21 15,0 0-15,0 0 0,-1 0 16,1 21-16,-21 0 0,21-21 16,-22 21-16,22 0 0,0 22 0,0-22 15,-21 21-15,20-21 0,1 22 0,0-22 16,21 21-16,-21-21 0,21 22 16,-21-22-16,21 0 0,0 0 15,0 0-15,0 1 0,0-1 16,21-21-16,0 0 0,0 0 0,0 0 15,1 0-15,-1 0 0,0 0 16,21 0-16,-21-21 0,1-1 0,-1 22 16,0-21-16,21 0 0,-21-21 0,1 21 15,-1-1-15,-21-20 0,21 21 16,0-21-16,0 20 0,-21-20 0,0 21 16,0 0-16,0 0 0,21 21 0,-21-22 15,0 44 16,0-1-31,0 0 16,0 0-16,0 0 0,0 22 0,0-22 16,0 0-16,0 0 0,0 21 15,0-20-15,0-1 0,0 0 0,0 0 16,0 0-16,22 0 16,-1-21-1,0 0-15,0 0 0,0 0 16,0-21-16,1 0 15,-1 0-15,-21 0 0</inkml:trace>
  <inkml:trace contextRef="#ctx0" brushRef="#br1" timeOffset="57120">16722 3852 0,'0'22'16,"0"-1"-1,0 0-15,0 0 0,0 0 16,0 0-16,0 1 0,0-1 0,0 0 16,0 0-16,0 0 0,0 0 15,0 1-15,0-1 0,0 0 0,0 0 16,0 0 0,-22-21-16,22 21 15,0-42 16,0 0-31,0 0 16,0 0-16,0 0 0,0-22 0,0 22 16,0-21-16,22 21 0,-1-22 0,-21 22 15,21 0-15,0 0 0,0 0 16,0-1-16,1 1 0,-1 21 0,0 0 16,0-21-16,0 21 0,0 0 15,1 0-15,-1 21 16,0 0-16,-21 1 0,0-1 0,0 0 15,0 0-15,0 0 0,0 0 0,0 22 16,0-22-16,0 0 0,0 0 0,0 0 16,-21 1-16,21-1 15,-21 0-15,21 0 0,-22-21 0,22 21 16,-21 0-16,0-21 16,21-21 15,0 0-16,0 0-15,0 0 16,0 0-16,0-1 0,0-20 0,21 21 16,0 0-16,1-22 0,-22 22 0,21 0 15,0 0-15,21 0 16,-21 0-16,1-1 0,20 1 0,-21 21 16,21 0-16,-20 0 0,-1 0 0,0 0 15,0 0-15,0 0 0,0 21 0,-21 1 16,22-1-16,-22 0 0,0 0 15,0 21-15,0-20 0,0-1 0,-22 0 16,1 0-16,21 0 0,-21 22 0,0-43 16,21 21-16,0 0 0,-21 0 15,21 0-15,-21-21 0,21 21 0,0 1 16,0-44 31,0 1-32</inkml:trace>
  <inkml:trace contextRef="#ctx0" brushRef="#br1" timeOffset="57512.29">17484 4043 0,'0'-21'16,"21"21"-1,0-21-15,0-1 16,0 1-16,0 21 16,1-21-16,-22 0 0,21 21 15,0-21-15,0 0 0,-21-1 0,21 1 16,0 0-16,-21 0 0,0 0 16,0 0-1,-21 21-15,0 0 16,0 0-16,0 21 0,0 0 0,-1-21 15,-20 21-15,21 0 0,0 22 16,0-22-16,-1 0 0,22 0 0,-21 0 16,21 0-16,0 1 0,0 20 0,0-21 15,0 0-15,21 0 16,1 1-16,-1-22 0,0 0 16,0 21-16,0-21 0,0 0 0,1 0 15,-1 0-15,0 0 0,0 0 16,0-21-16,-21-1 0,21 1 15,-21 0-15,0 0 0,22 0 16,-22 0-16</inkml:trace>
  <inkml:trace contextRef="#ctx0" brushRef="#br1" timeOffset="61349.35">1587 8932 0,'0'-21'31,"0"0"-15,22 21-1,-1 0 1,-21-21-16,-21 21 47,-1 0-47,1 0 16,0 0-16,0 0 0,0 0 15,0 0-15,-1 0 16,22-21 15,0 0-15,22-1-1,-1 22-15,0 0 16,-21-21-16,21 0 31,-21 0 0,21 21-15,0 0 0,1 0-16,-1 0 15,0 0-15,0 0 0,0 0 16,0 21-16,1 0 0,-1 0 16,0 1-16,0-1 0,21 0 0,-20 21 15,-1-21-15,0 22 0,0-22 0,0 21 16,0 1-16,-21-22 0,0 21 15,22-21-15,-22 22 0,0-22 0,0 21 16,0-21-16,0 0 0,0 1 16,0-1-16,0 0 0,-22 0 0,22 0 15,0-42 17,0 0-17,0 0-15,0 0 0,0-1 16,0 1-16,0 0 0,0-21 15,0 21-15,0-22 0,0 1 0,0 21 16,22-22-16,-1 1 0,0 0 0,0-1 16,0 22-16,22-21 0,-22 21 15,21 0-15,-21-1 0,22 22 0,-1 0 16,0 0-16,-21 0 0,22 0 16,-1 22-16,0 20 0,1-21 0,-22 21 15,21 1-15,-21-1 0,1 0 0,-22 1 16,0-1-16,21 0 0,-21-20 15,0 20-15,0 0 0,0-21 0,0 1 16,0 20-16,0-21 0,0 0 16,0 0-16,0 1 0,0-1 15,0-42 17,-21-1-32,21-20 15</inkml:trace>
  <inkml:trace contextRef="#ctx0" brushRef="#br1" timeOffset="62744.06">3535 9186 0,'0'0'0,"0"-21"31,0 0-31,0 0 16,0 0-16,0 0 15,21-1-15,-21 1 0,0 0 0,0-21 16,0 21-16,0-1 0,-21 1 16,0 0-16,21 0 0,-22 0 0,-20 0 15,21 21-15,0 0 0,-22 0 0,22 0 16,-21 0-16,21 0 0,-22 0 16,1 21-16,21 0 0,0 0 0,-22 0 15,22 22-15,0-1 0,0-21 0,0 21 16,0 1-16,21-1 0,0 0 15,0-20-15,0 20 0,0-21 0,0 0 16,21 22-16,0-22 0,0-21 16,0 21-16,0 0 0,22-21 15,-22 0-15,21 0 0,1 0 0,-1 0 16,0 0-16,-21 0 0,22 0 0,-1 0 16,-21-21-16,0 0 0,1 21 0,-1-21 15,0-1-15,0 1 0,0 0 16,-21 0-16,21 0 0,-21 0 0,0-22 15,0 22-15,0 0 0,0 0 0,0-22 16,0 22-16,0 0 0,0 0 16,0 0-16,0 42 31,0 0-31,0 0 0,0 0 16,0 22-16,0-22 0,0 0 15,0 0-15,0 22 0,22-22 0,-22 0 16,21 0-16,0 0 0,0 0 15,0-21-15,0 0 0,1 0 16,20 0-16,-21 0 0,0 0 16,0 0-16,1 0 0,-1 0 0,0-21 15,0 0-15,0 0 0,0 21 0,1-21 16,-22 0-16,0-1 0,21 1 16,-21 0-16,0 0 0,0 0 0,0-22 15,0 22-15,0 0 0,0 0 16,0 42 15,0 0-31,0 0 16,0 1-16,0-1 0,0 0 0,0 21 15,-21-21-15,21 1 0,0-1 0,0 21 16,0-21-16,0 0 0,0 1 16,-22-22-16,22 21 0,0 0 0,0 0 15,0-42 16,0 0-15,22 0-16,-22-1 16,0 1-16,0 0 0,0 0 0,0 0 15,21-22-15,-21 22 0,21 0 0,-21-21 16,0 21-16,21-1 0,0 1 16,0 0-16,-21 0 0,22 0 0,-1 21 15,0 0-15,0 0 0,0 0 0,0 0 16,1 0-16,-1 21 0,0 0 0,0 0 15,0 0-15,0 1 0,1-1 16,-1 0-16,-21 0 0,0 0 0,0 22 16,0-22-16,0 0 0,0 0 0,0 0 15,0 0-15,0 1 0,0-1 16,0-42 31,0-1-47,0 1 15,0 0-15,0 0 0,0-21 0,0 20 16,0-20-16,21 21 0,0-21 16,-21 20-16,21-20 0,0 21 0,1 0 15,20-22-15,-21 43 0,21-21 0,-20 21 16,20 0-16,-21 0 0,21 21 0,-20-21 16,20 22-16,-21-1 0,0 21 15,0-21-15,1 0 0,-22 22 16,21-22-16,-21 21 0,0-21 0,0 22 15,0-22-15,0 0 0,-21 21 0,-1-20 16,22-1-16,-21 0 0,21 0 0,0 0 16,-21 0-16,21 1 0,0-1 15,-21-21 17,21-21-17,0-1-15,0 1 0,0 0 16,0 0-16</inkml:trace>
  <inkml:trace contextRef="#ctx0" brushRef="#br1" timeOffset="63267.51">5313 9271 0,'21'0'31,"0"-21"-31,0 0 16,0 21-16,1-21 0,-1 21 0,21-22 15,-21 1-15,0 0 0,1 0 0,-1 21 16,0-21-16,0 0 0,-21-1 0,0 1 16,0 0-16,0 0 15,0 0-15,-21 21 0,0 0 16,0 0-16,-1 0 0,1 0 0,0 0 16,0 0-16,0 0 0,0 21 15,-1 0-15,1-21 0,0 21 0,0 0 16,21 1-16,0-1 0,-21 21 15,21-21-15,0 0 0,0 1 0,0-1 16,0 0-16,0 0 0,0 0 0,0 0 16,0 1-16,21-22 0,0 21 0,-21 0 15,21-21-15,-21 21 0,21-21 0,1 0 16,-1 21-16,0-21 16,0 0-16,0 0 0,0 0 15,1 0-15,-1 0 0,0 0 16,0 0-16,0 0 15,0-21-15,1 0 16,-22 0-16,21 21 0</inkml:trace>
  <inkml:trace contextRef="#ctx0" brushRef="#br1" timeOffset="64397.2">6858 9059 0,'0'0'16,"-64"0"-16,43 0 16,0 0-1,21-21 1,21 21 0,0 0-16,1 0 0,-1 0 0,21-21 15,-21 21-15,43-21 0,-22 21 16,0 0-16,22-21 0,-1 21 0,1 0 15,-1-21-15,-20 21 0,20-22 0,1 22 16,-1-21-16,-20 21 0,20 0 0,-21-21 16,22 21-16,-22 0 0,1-21 0,-22 21 15,21 0-15,-21 0 0,0-21 16,1 21-16,-1 0 0,0 0 16,-21-21-16,0-1 31,-21 22-31,0-21 15,-1 21 1,1 0-16,0-21 0,0 0 0,-21 21 16,20-21-16,1 21 0,-21-21 0,21 21 15,0-22-15,-22 1 0,22 21 0,-21-21 16,21 21-16,-22-21 0,22 21 0,0 0 16,0 0-16,0-21 0,-1 21 15,1 0-15,0 0 0,0 0 16,21 21-1,0 0 1,21-21-16,0 21 0,0 0 16,1-21-16,-1 0 0,21 22 0,-21-22 15,22 0-15,-1 21 16,0-21-16,1 0 0,-1 0 0,0 0 16,1 21-16,-1-21 0,-21 0 0,21 0 15,-20 0-15,-1 0 0,0 0 16,-21 21-16,0 0 31,0 0-31,0 1 16,-21-22-16,0 21 0,21 0 0,-22 0 15,1-21-15,0 21 0,0 0 16,0 22-16,-22-22 0,22 0 0,-21 0 0,0 0 16,20 22-16,-20-22 0,0 0 15,-1 0-15,1 0 0,21 1 16,-21-1-16,20 0 0,-20 0 0,21 0 15,0-21-15,0 21 0,-1-21 16,44 0 15,-1 0-31,-21-21 16,21 21-16,0-21 0,0 0 0,22 21 16,-22-21-16,0 0 0,21-1 0,1-20 15,-22 21-15,21 0 0,0-22 0,1 22 16,20-21-16,-42 0 0,22 20 0,-1 1 15,-21-21-15,22 21 0,-22 0 0,0 21 16,-21-22-16,0 1 0,21 21 16,-42 0 31,0 0-47,21 21 15,-21-21 1,-1 0-16,1 22 0,0-22 15,0 0-15,0 0 0,0 21 0,-1-21 16,1 0-16,0 0 0</inkml:trace>
  <inkml:trace contextRef="#ctx0" brushRef="#br1" timeOffset="64831.46">6879 8975 0,'0'0'15,"-42"0"-15,-1 0 0,1 0 0,21 0 16,-21 0-16,20 0 0,-20 0 0,21 0 16,0 0-16,0 0 15,42 0 1,0 0-16,0 0 15,0 0-15,22 0 0,20 0 16,-21 0-16,22-21 0,-1 21 0,22 0 16,-21-22-16,20 22 0,-20 0 0,20-21 15,1 21-15,-21 0 0,-1-21 0,1 21 16,-1-21-16,-21 21 0,1 0 0,-1 0 16,0 0-16,-20 0 0,-22-21 15,21 21-15,0 0 16,-42 0 15,0 0-31,-1 0 0,1 0 16,0 0-1,0 0-15,0 0 0,0 0 0,-1 0 16,-20 0-16,21 0 0,-21 21 0,-1-21 16,22 0-16,-21 0 0,-1 21 0</inkml:trace>
  <inkml:trace contextRef="#ctx0" brushRef="#br1" timeOffset="65181.26">6625 9017 0,'0'0'0,"-42"21"15,21-21-15,-22 0 0,22 0 0,0 21 0,0-21 16,42 0 15,0 0-31,0 0 0,0 0 16,22 0-16,-1 0 0,22 0 0,-1 0 15,1-21-15,-1 21 0,22 0 0,-22-21 16,22 21-16,0-21 0,-22 21 0,22-21 16,-1 21-16,-20-21 0,-1 21 15,1 0-15,-22-22 0,1 22 0,-1 0 16,-21 0-16,0 0 0,0-21 0,1 21 16,-22-21 77,0 0-77</inkml:trace>
  <inkml:trace contextRef="#ctx0" brushRef="#br1" timeOffset="66932.39">8848 9123 0,'0'0'0,"0"21"0,0 0 16,0 0-16,0-42 62,21 21-62,0-21 0,0 0 0,0 0 16,0 0-16,22-1 0,-22-20 0,21 21 15,1-21-15,-1-1 0,0 1 0,1 0 16,-1-1-16,0 1 0,1-22 0,-1 22 16,0 0-16,1-22 15,-1 22-15,-21 0 0,0-22 0,0 22 0,1 21 16,-22-22-16,0 22 0,0 0 0,0 0 16,-22 21-16,1 0 15,0 0-15,0 21 0,0 21 16,-22-21-16,22 1 0,0 20 0,0 0 15,0 1-15,0-1 0,21-21 0,0 21 16,0 1-16,0-1 0,0 0 0,0 1 16,21-1-16,0 0 0,0 1 0,0-22 15,22 21-15,-22-21 0,0 1 16,0-1-16,0 0 0,0 0 0,1 0 16,-22 0-16,0 1 15,-22-22 1,1 0-16,0 0 0,-21 0 0,21 0 15,-1 0-15,-20-22 0,21 22 0,0-21 16,-22 21-16,22-21 0,0 21 0,0 0 16,21 21 15,21-21-31,0 21 0,0 1 16,22-1-16,-22-21 0,0 0 15,0 21-15,22-21 0,-22 0 0,0 0 16,21 0-16,1 0 0,-22 0 15,21 0-15,0 0 0,1 0 16,-22-21-16,21 0 0,1-1 0,-22 22 16,21-21-16,-21 0 0,0 0 0,1 0 15,-1 0-15,0-22 0,-21 22 0,0-21 16,21 21-16,-21-22 0,0 22 0,0 0 16,0-21-16,0 20 0,0 1 15,0 0-15,0 42 31,0 0-31,0 22 0,21-22 16,-21 0-16,0 21 0,0-20 0,0-1 16,0 21-16,0-21 0,0 0 0,0 22 15,0-22-15,-21 0 16,21 0-16,-21-21 0,21 21 0,0 1 16,0-44 15,0 1-16,0 0-15,0 0 0,0 0 16,0-22-16,0 22 0,21 0 16,0-21-16,-21 21 0,21-22 0,1 1 15,-1 21-15,0 0 0,21-1 16,-21 1-16,1 0 0,-1 21 0,0 0 16,0 0-16,21 0 0,-20 21 0,-1 0 15,0 1-15,0-1 0,-21 0 16,0 0-16,0 21 0,0-20 0,0-1 15,0 21-15,0-21 0,0 0 16,0 1-16,0-1 0,0 0 0,0 0 16,0 0-16,0-42 47,0 0-47,0 0 0,0 0 15,0-1-15,0 1 0,0 0 0,0-21 16,0 21-16,0-1 0,21-20 15,0 21-15,1-21 0,-1 20 0,0 1 16,0 0-16,0 0 0,0 21 16,22 0-16,-22 0 0,21 0 15,-21 0-15,1 0 0,20 0 0,-21 0 0,0 21 16,0 0-16,1 0 0,-22 1 0,0 20 16,21-21-16,-21 0 0,0 0 0,0 1 15,0 20-15,0-21 0,0 0 16,0 0-16,0 1 0,-21-22 0,-1 21 15,1 0-15,21 0 0,-21-21 0,0 21 16,0-21-16,0 0 0,-1 0 16,22-21-1,22 21 1</inkml:trace>
  <inkml:trace contextRef="#ctx0" brushRef="#br1" timeOffset="68571.55">11388 8827 0,'0'0'16,"21"-22"-16,0 1 15,0 0-15,-21 0 0,0 0 0,0 0 0,0-1 16,0 1-16,0 0 0,0 0 0,-21 0 16,0 0-16,0-1 0,-1 1 15,1 0-15,0 21 0,-21 0 0,21 0 16,-1 0-16,1 0 0,0 0 0,0 21 15,0 0-15,0 1 0,-1 20 0,1-21 16,0 21-16,0-20 0,0 20 16,21 0-16,0 1 0,-21-22 0,21 21 15,-22-21-15,22 22 0,0-22 0,0 0 16,0 0-16,22 0 0,-1 0 16,0-21-16,0 0 0,0 0 15,0 0-15,22 0 0,-22 0 0,0-21 16,0 0-16,0 21 0,1-21 0,-1 0 15,0 0-15,0-1 0,0 1 16,-21 0-16,0-21 0,21 21 0,-21-22 16,22 22-16,-22 0 0,0-21 15,0 20-15,0 1 0,0 0 16,0 0-16,0 42 16,0 0-1,0 0-15,0 1 0,0-1 0,0 21 16,0-21-16,0 22 0,0-22 15,0 0-15,0 21 0,0-21 0,0 1 16,0-1-16,0 0 0,21-21 0,-21 21 16,21-21-16,0 0 0,0 21 15,0-21-15,1 0 0,-1 0 0,0 0 16,0 0-16,0-21 0,0 0 0,1 21 16,-1-21-16,-21 0 0,21-1 15,-21 1-15,21-21 0,-21 21 0,0 0 16,0-22-16,0 1 0,0 21 0,0-22 15,0 1-15,0 0 0,21-1 16,-21 1-16,0 21 0,0-21 0,21-1 16,-21 1-16,0 21 0,0 0 0,0-1 15,0 1-15,22 21 16,-1 0-16,-21 21 16,0 1-16,0-1 0,0 21 15,0-21-15,0 22 0,0-1 0,0-21 16,0 21-16,0 1 0,0-1 0,0 0 15,0-20-15,0 20 0,0 0 16,0-21-16,0 22 0,0-22 0,0 0 16,0 21-16,0-20 0,0-1 15,0 0-15,21-21 0,0 21 16,0-21-16,0 0 0,1 0 16,-1-21-16,0 21 0,0-21 15,0 0-15,0 21 0,1-43 0,-22 22 16,21 0-16,0-21 0,0 20 0,0-20 15,-21 0-15,21-1 0,1 1 16,-1 0-16,-21-1 0,0 1 16,21 0-16,0-1 0,-21 22 0,0-21 0,0 21 15,0 0-15,0-1 0,0 44 32,0-1-32,0 0 15,0 0-15,-21 21 0,21-20 0,-21-1 16,21 21-16,0-21 0,-21 22 15,21-22-15,0 21 0,-22-21 16,22 22-16,0-22 0,0 21 0,0-21 0,0 0 16,0 1-16,0-1 0,0 0 0,22 0 15,-1 0-15,0-21 0,0 0 16,0 0-16,0 0 0,22 0 0,-1 0 16,-21 0-16,22 0 0,-1 0 15,0-21-15,1 21 0,-22-21 0,21 0 16,-21 0-16,0-1 0,22 1 15,-22 0-15,-21 0 0,21 0 0,-21 0 16,0-1-16,21 1 0,-21 0 16,-21 21-1,0 0-15,0 0 0,0 0 16,-1 0-16,22 21 0,-21 0 0,21 1 16,-21-1-16,21 0 0,-21 0 15,21 21-15,0-20 0,0-1 0,0 0 16,0 0-16,0 0 0,0 0 15,0 1-15,21-22 16,0 21-16,0-21 0,1 0 0,-1 0 16,0 0-16,21 0 0,-21 0 0,22 0 15,-22 0-15,21-21 0,-21 21 0,22-22 16,-22 1-16,0 0 0,0 21 0,0-42 16,1 21-16,-1-1 0,0 1 0,-21 0 15,21-21-15,-21 21 0,21-1 0,-21 1 16,0 0-16,0 0 0,-21 21 31,0 0-31,0 0 0,0 21 16,21 0-1,0 0-15,21-21 16,0 0 0,0 0-16,0 0 0,0 0 15,1 0-15,-1-21 0,0 21 0,-21-21 16,21 21-16,0-21 0,0 21 15,-21 21 17,0 0-32,0 0 15,-21 1-15,21-1 16,0 0-16,0 0 0,0 0 0,0 0 16,0 1-16,0-1 0,0 0 15,0 0-15,21 0 16,1-21-16,-1 0 0,0 0 0,0 0 15,0 0-15,0 0 0,22 0 0,-22 0 16,0 0-16,0 0 0,0 0 0,1-21 16,-1 21-16,-21-21 0,0 0 0,0 0 15,0-1-15,0 1 0,0 0 16,0 0-16,0 0 16</inkml:trace>
  <inkml:trace contextRef="#ctx0" brushRef="#br1" timeOffset="70323.35">13928 8255 0,'0'0'0,"21"0"0,0 0 0,0-21 15,0 21-15,-21-21 0,21 0 0,1 21 16,-22-22-16,0 1 0,21 0 16,-21 0-16,0 0 0,0 0 0,0-22 15,0 22-15,0 0 0,0 0 0,0 0 16,-21-1-16,-1 22 16,1 0-16,0 0 15,0 0-15,0 22 0,0-1 0,-1 0 16,1 21-16,0-21 0,21 22 0,-21-1 15,0 0-15,0 1 0,-1-1 0,1 0 16,0 1-16,21-1 0,0 0 0,-21 1 16,21-1-16,0 0 0,0-20 0,0 20 15,0-21-15,0 21 0,0 1 0,0-22 16,0 21-16,21-21 0,0 1 16,-21 20-16,21-21 0,-21 0 0,22 0 15,-1 1-15,0-1 0,0 0 16,0-21-16,0 0 0,1 0 15,20 0-15,-21 0 0,0 0 0,22 0 16,-1 0-16,-21-21 0,21 0 0,-20-1 16,20 1-16,0 0 0,-21 0 0,22 0 15,-22-22-15,0 22 0,0-21 0,22 21 16,-22-22-16,0 22 0,0-21 0,-21 21 16,21-22-16,-21 22 0,21 0 0,-21 0 15,0 0-15,0 0 0,0-1 16,-21 22-1,0 0-15,0 0 0,0 0 0,0 0 16,-1 22-16,1-1 0,-21 0 16,21 0-16,0 0 0,-22 22 0,22-22 15,0 0-15,-21 0 0,20 0 16,1 22-16,0-22 0,21 0 0,0 0 0,-21 0 16,21 0-16,0 1 0,0-1 15,0 0-15,21-21 16,0 0-16,0 0 0,1 0 15,-1 0-15,0 0 0,0-21 16,0 21-16,0-21 0,1-1 0,-1 1 16,0 0-16,0 0 0,-21 0 0,21 0 15,0-22-15,1 22 0,-22 0 0,21-21 16,0 20-16,-21 1 0,0 0 16,21 0-16,0 21 0,-21-21 15,0 42 1,0 0-1,0 0-15,0 0 0,0 1 16,0-1-16,0 21 0,0-21 0,0 0 16,0 1-16,0-1 0,0 0 0,0 0 15,0 0-15,0 0 0,0 1 0,0-1 16,0 0-16,21-21 16,1 0-16,-1 0 0,0 0 15,0 0-15,21 0 16,-20 0-16,-1-21 0,0 0 0,0 21 15,21-22-15,-20 1 0,-1 0 0,0 0 16,0-21-16,0 20 0,0 1 16,-21 0-16,22 0 0,-22-21 0,21 20 15,-21 1-15,0 0 0,0 0 16,-21 21 0,-1 0-16,22 21 15,-21 0-15,21 0 0,0 1 16,0-1-16,0 0 0,0 0 0,0 0 15,0 0-15,0 1 0,0-1 0,21 0 16,1 0-16,-22 0 0,21 0 16,0 1-16,-21-1 0,21-21 15,-21 21-15,0 0 16,0 0-16,-21-21 16,0 0-1,0 0-15,-1 0 0,1 0 16,0 0-16,0-21 0,0 0 0,0 21 15,-1-21-15,22 42 47,0 0-31,22-21-16,-1 0 0,0 0 16,0 21-16,0-21 0,22 0 15,-22 0-15,0 0 0,0 0 0,21 0 16,-20 0-16,20 0 0,0-21 15,-21 21-15,22 0 0,-1-21 0,0 21 16,1-21-16,-22 0 0,21-1 0,-21 22 16,1-21-16,20-21 0,-21 21 0,0 0 15,0-1-15,22-20 0,-22 21 0,0 0 16,-21 0-16,21-22 0,-21 22 16,21 0-16,-21 0 0,0 0 0,-21 21 31,0 0-31,0 0 0,0 21 0,0 0 15,-1 0-15,1 0 0,0 0 16,-21 22-16,42-22 0,-21 0 0,-1 21 16,22-20-16,-21 20 0,21-21 0,0 0 15,0 0-15,0 1 0,0-1 0,0 0 16,21 0-16,1-21 0,-22 21 0,21-21 16,0 21-16,0-21 0,21 0 0,-20 0 15,20 0-15,-21 0 0,21 0 0,-20 0 16,-1 0-16,0 0 0,0 0 0,-21-21 15,21 21-15,-21-21 16,0 0 0,-21 21 15,0 0-15</inkml:trace>
  <inkml:trace contextRef="#ctx0" brushRef="#br1" timeOffset="88476.28">9483 11409 0,'21'0'15,"0"0"1,0 0 0,0 0-16,-21-21 15,0 0-15,0-1 16,0 1-16,0 0 0,0 0 15,0 0-15,0 0 16,-21-1-16,0 1 0,0 0 0,21 0 16,-21 0-16,-1 0 0,1-1 0,0 1 15,0 0-15,0 21 0,0-21 0,-1 21 16,1 0-16,0 0 0,0 0 0,0 0 16,0 0-16,-22 0 0,22 21 0,0 0 15,0 0-15,-22 22 16,22-22-16,0 21 0,0 1 0,0-1 15,0 0-15,-1 22 0,22-22 0,0 0 16,-21 1-16,21-1 0,0 0 0,0 1 16,0-22-16,0 21 0,0-21 0,0 1 15,21-1-15,-21 0 0,22 0 0,-1 0 16,0-21-16,0 0 0,0 0 0,22 0 16,-22 0-16,21 0 0,-21 0 15,22 0-15,-22 0 0,0-21 0,21 0 16,-21 0-16,1 0 0,20-1 0,-21 1 15,0 0-15,0 0 0,-21 0 0,0-22 16,22 22-16,-22-21 0,0 0 16,0 20-16,21-20 0,-21 0 0,0 21 15,0-22-15,0 22 0,0 0 16,0 0-16,0 0 16,0 42-1,0 0-15,0 0 0,0 21 0,0-20 16,0 20-16,0 0 0,21-21 15,-21 22-15,0-22 0,0 21 0,0-21 0,21 1 16,-21 20-16,0-21 0,21 0 16,-21 0-16,0 1 0,0-1 15,0 0-15,0-42 47,0 0-47,0-1 0,0 1 16</inkml:trace>
  <inkml:trace contextRef="#ctx0" brushRef="#br1" timeOffset="89108.01">9864 11049 0,'0'0'0,"0"-42"15,0 21-15,0-1 16,0 1-16,21 42 47,-21 1-47,0-1 15,21 0-15,-21 21 0,0 1 0,0-1 16,21 0-16,-21 1 0,21-1 0,-21 0 16,0 1-16,0-1 0,0 0 0,0 1 15,0-1-15,0-21 0,0 21 0,0-20 16,0-1-16,0 21 0,0-21 15,0 0-15,0 1 0,0-1 16,0-42 31,0-1-47,0 1 16,0 0-16,21 0 0,-21 0 0,22 0 15,-1-1-15,-21 1 0,21 0 16,0 0-16,-21 0 0,21 0 0,0-1 15,1 1-15,-1 21 0,0 0 0,0-21 16,0 21-16,0 0 0,1 0 0,-1 0 16,0 0-16,0 0 0,0 21 0,0 0 15,-21 1-15,22-1 16,-22 0-16,0 0 0,0 0 0,0 0 16,0 1-16,0-1 0,0 0 15,-22 0-15,1 0 0,0 0 0,0-21 16,0 22-16,0-1 0,-1-21 0,1 21 15,-21-21-15,21 0 0,21 21 0,-21-21 16,-1 21-16,1-21 0,0 0 0,0 0 16,0 0-1,0 0 1,21-21 15,0 0-31,21 21 0,0-21 16,0 21-16</inkml:trace>
  <inkml:trace contextRef="#ctx0" brushRef="#br1" timeOffset="89524.26">10901 11409 0,'0'0'0,"0"-21"0,0 0 16,0-22-1,0 22-15,0 0 0,0 0 0,0 0 0,0-1 16,0 1-16,-21 21 16,21-21-16,-22 21 0,1 0 31,0 21-31,0 0 0,0 1 0,21-1 16,-21 0-16,-1 0 0,1 0 0,0 22 15,21-22-15,0 21 0,-21-21 0,21 22 16,-21-22-16,21 0 0,0 21 0,0-21 15,0 1-15,0-1 0,0 0 0,21-21 16,0 21-16,-21 0 0,21-21 0,0 0 16,1 21-16,-1-21 0,0 0 0,0 0 15,0 0-15,0 0 16,1 0-16,-1 0 0,0 0 16,0 0-16,0 0 15,-21-21 1,21 21-16,-21-21 15,0 0-15,0 0 16,22 21-16,-22-21 0</inkml:trace>
  <inkml:trace contextRef="#ctx0" brushRef="#br1" timeOffset="91492.79">11642 10964 0,'42'0'16,"-21"0"-16,0 0 15,0 0-15,1-21 0,-1 21 0,0-21 16,0 0-16,21 0 0,-20 0 15,20 21-15,-21-43 0,21 22 16,-20 0-16,-1 0 0,0 0 0,0-22 16,-21 22-16,0 0 0,0 0 0,0 0 15,0-1-15,-21 1 0,0 0 16,0 21-16,-22 0 0,22 0 0,0 0 16,-21 0-16,20 0 0,-20 0 0,21 0 15,-21 21-15,20 0 0,1 1 16,-21-1-16,21 0 0,0 0 0,21 21 15,0-20-15,-22-1 0,22 21 0,0-21 16,0 22-16,0-22 0,0 21 0,0-21 16,0 22-16,0-22 0,0 21 0,0-21 15,0 0-15,0 22 0,22-22 0,-1 21 16,-21-21-16,21 1 0,0 20 0,-21-21 16,21 0-16,0 0 0,1 1 15,-1-1-15,0 21 0,-21-21 16,21 0-16,0 1 0,-21-1 0,0 0 15,21-21-15,-21 21 0,0 0 0,0 0 16,0 1-16,0-1 0,-21 0 0,0-21 16,0 21-16,0 0 0,0-21 0,-22 21 15,22-21-15,0 0 0,-21 22 0,20-22 16,-20 0-16,21 0 0,-21 0 0,20 0 16,1 0-16,0 0 0,0-22 0,0 1 15,0 21-15,-1-21 0,22-21 0,0 21 16,0-1-16,0-20 0,0 21 15,0-21-15,0-1 0,0 22 0,0-21 16,0-1-16,0 22 0,0 0 16,0 0-16,0 0 0,22 42 31,-22 0-31,21 21 0,-21-20 16,0-1-16,0 21 0,0-21 0,0 0 15,21 22-15,-21-22 0,21 0 0,-21 0 16,21 22-16,-21-22 0,21 0 15,1-21-15,-1 21 0,-21 0 0,21 0 16,21-21-16,-21 0 0,1 22 0,20-22 16,-21 0-16,21 0 0,1 0 0,-1 0 15,0 0-15,1 0 0,-1-22 16,0 22-16,1-21 0,-1 0 0,0 0 16,1 0-16,-1 0 0,-21-1 0,0 1 15,1 0-15,-1-21 0,0 21 0,-21-22 16,21 22-16,-21-21 0,0 21 0,0-1 15,0 1-15,0 0 0,0 0 16,0 0-16,-21 21 0,0 0 0,0 0 16,-1 0-16,1 0 0,0 0 0,0 0 15,-21 21-15,20 21 0,1-21 0,-21 1 16,21-1-16,0 21 0,-1-21 0,1 22 16,0-22-16,0 0 0,21 0 0,0 0 15,0 0-15,0 1 0,0-1 16,0 0-16,21-21 15,0 0-15,0 0 0,1 0 16,20 0-16,-21 0 0,0-21 0,0 21 16,1-21-16,20-1 0,-21 1 15,0 0-15,0 0 0,-21 0 0,22 0 16,-1-1-16,0 1 0,-21-21 0,0 21 16,21 0-16,-21-1 0,21 1 0,-21 0 15,21 42 1,-21 0-1,0 1-15,0 20 0,0-21 0,0 0 16,0 0-16,0 1 0,0-1 0,0 0 16,0 0-16,0 0 0,22-21 15,-22 21-15,21-21 0,0 0 16,-21 22-16,21-22 0,0 0 0,0 0 16,22 0-16,-22 0 0,0 0 0,0 0 15,0-22-15,1 22 0,-1-21 0,0 21 16,-21-21-16,21 0 0,0 0 0,-21 0 15,0-1-15,21 1 0,-21 0 0,0 0 16,0 0-16,0 0 0,0-1 0,0 1 16,0 0-16,0 42 31,0 0-31,0 1 0,0-1 16,0 0-16,-21 0 0,21 0 15,0 0-15,0 1 0,0-1 0,0 0 16,0 0-16,0 0 0,0 0 15,0 1-15,-21-22 16,21-22 15,0 1-15,0 0-16,0 0 0,0 0 16,0 0-16,0-1 0,0-20 0,0 21 15,21 0-15,0-22 0,-21 22 16,22 0-16,-1 0 0,0 0 15,0 0-15,0-1 0,22 22 0,-22 0 16,0 0-16,0 0 0,21 0 0,-20 0 16,-1 22-16,0-1 0,0 0 0,0 0 15,0 0-15,1 0 0,-22 1 16,21-1-16,-21 0 0,0 0 0,0 0 0,0 0 16,0 1-16,-21-1 0,-1 0 0,1 0 15,0 0-15,21 0 0,-21-21 16,21 22-16,0-44 31,0 1-15,21 0-16,0 0 0,-21 0 15,21 0-15,1-1 0,-1-20 0,0 21 16,0-21-16,0 20 0,0 1 0,22 0 16,-22 0-16,0 0 0,0 21 0,0 0 15,22 0-15,-22 21 0,0-21 16,0 21-16,-21 0 0,0 0 0,0 1 15,0-1-15,0 21 0,0-21 0,0 0 16,0 1-16,0-1 0,0 0 16,0 0-16,0 0 0,0 0 15,-21-21 17,21-21-17,0 0 1,0 0-16,0 0 15</inkml:trace>
  <inkml:trace contextRef="#ctx0" brushRef="#br1" timeOffset="91945.6">13970 11345 0,'0'-21'0,"0"-42"15,0 42-15,-21-1 16,21 1-16,-21 0 0,-1 21 31,1 21-15,21 0-16,-21 22 0,21-22 0,0 21 15,0 1-15,0-1 0,0 0 16,0 22-16,0-22 0,0 0 0,0 22 16,0-22-16,0 22 0,0-1 0,0 1 15,0 20-15,0-20 0,0 21 0,0-22 16,0 22-16,-21-22 0,21 1 0,-21-1 16,21 1-16,-21-22 0,21 0 0,0 1 15,0-1-15,0 0 0,-22-20 0,22-1 16,0 0-16,0 0 0,0-42 31,0 0-15,0 0-16,0-1 0,0-20 0,0 21 15,0 0-15,0-22 0,0 22 16,0-21-16,0 0 0,0-1 0,0 1 16</inkml:trace>
  <inkml:trace contextRef="#ctx0" brushRef="#br1" timeOffset="92287.92">13843 11451 0,'0'0'16,"0"-42"-16,0 21 0,0-22 0,0 22 15,0 0-15,0 0 0,0-21 0,0 20 16,21 1-16,0 0 0,0 0 16,1 0-16,-1 0 0,0 21 0,0-22 15,0 1-15,22 21 0,-22 0 16,21-21-16,0 21 0,1 0 0,-1 0 15,0 0-15,-20 0 0,20 21 0,-21 0 16,0 22-16,0-22 0,-21 21 0,0-21 16,0 22-16,0-1 0,0 0 0,-42 1 15,21-1-15,0-21 0,-22 22 16,1-22-16,0 0 0,-1 21 0,1-21 16,0-21-16,-1 22 0,22-1 0,-21-21 15,0 0-15,20 21 0,1-21 0,0 0 16,0 0-16,0 0 0,21-21 31,0 0-31,0-1 0,0 1 16,0 0-16,0 0 0,21 0 15</inkml:trace>
  <inkml:trace contextRef="#ctx0" brushRef="#br1" timeOffset="92640.72">14520 10710 0,'0'0'0,"21"-42"0,1 21 0,-1 0 0,-21 0 16,21-1-16,0 1 0,-21 0 15,21 21-15,0 0 16,-21 21 0,0 0-16,0 1 15,0-1-15,0 21 0,0 0 0,0 1 16,0-1-16,0 0 0,0 1 0,0-1 15,0 0-15,0 22 0,-21-22 0,0 22 16,21-22-16,0 0 0,0 1 0,-21-1 16,0 0-16,21 1 0,-21-22 0,21 21 15,-22-21-15,22 1 0,-21-1 0,21 0 16,0 0-16,0-42 47,0 0-47,21 0 15,1-1-15,-22 1 0,21 0 0,0 0 16,-21 0-16,21 0 0</inkml:trace>
  <inkml:trace contextRef="#ctx0" brushRef="#br1" timeOffset="93023.74">14774 11218 0,'21'0'0,"1"0"16,-1 0-16,0 0 15,0 0-15,0-21 0,-21 0 16,21 21-16,1-21 0,-1 21 16,0-21-16,-21 0 0,21-1 0,0 1 15,-21 0-15,0 0 0,0 0 16,0 0-16,0-1 16,-21 22-1,0 0-15,0 0 0,21 22 16,-21-1-16,-1 0 0,1 0 0,0 0 15,0 0-15,0 22 0,0-22 16,-1 21-16,1 1 0,21-22 16,0 21-16,-21 0 0,21-20 0,0 20 0,0-21 15,0 0-15,0 0 0,0 1 16,21-1-16,-21 0 0,21 0 0,1 0 16,-1-21-16,0 0 0,0 21 0,0-21 15,0 0-15,1 0 0,-1 0 0,0 0 16,0 0-16,0-21 0,0 0 15,1 0-15,-1 21 0,0-21 16,0 0-16,0-1 0,0 1 0,1 0 16</inkml:trace>
  <inkml:trace contextRef="#ctx0" brushRef="#br1" timeOffset="93368.17">16044 10753 0,'0'0'0,"-21"-21"16,0 21-16,0 0 15,0-22-15,-1 22 0,1 0 0,0 0 16,0 0-16,0 0 0,0 0 0,-1 0 16,1 0-16,21 22 0,-21-1 0,0 0 15,0 0-15,21 0 0,0 0 0,-21 22 16,-1-22-16,22 21 0,0-21 0,0 22 15,-21-1-15,21-21 0,0 22 0,-21-1 16,21-21-16,0 21 0,0-20 16,0 20-16,0-21 0,0 0 0,0 0 15,0 1-15,21-1 0,0-21 16,-21 21-16,22-21 0,-1 21 16,0-21-16,0 0 15,0 0-15,0 0 16,-21-21-16,22 21 0,-1-21 0,0 0 15</inkml:trace>
  <inkml:trace contextRef="#ctx0" brushRef="#br1" timeOffset="93732.6">16489 10647 0,'0'0'0,"42"0"47,-21 21-47,0 0 0,1-21 0,-1 21 16,-21 1-16,21-1 0,-21 0 0,21 0 16,-21 0-16,0 22 0,0-22 15,0 21-15,0-21 0,0 22 16,-21-1-16,21-21 0,-21 21 0,0-20 15,-1 20-15,1-21 0,0 0 0,0 22 16,0-22-16,0 0 0,-1 0 0,1 0 16,0 0-16,0 1 0,0-1 15,0 0-15,-1-21 16,22-21 15,0 0-31,0-1 16,0 1-16</inkml:trace>
  <inkml:trace contextRef="#ctx0" brushRef="#br1" timeOffset="94428.68">17420 10605 0,'0'0'0,"0"-22"15,0 1-15,0 0 16,-21 21-16,0-21 0,0 21 16,-1 0-16,1 0 0,0 0 15,0 0-15,-21 0 0,20 0 0,1 0 16,-21 21-16,21-21 0,0 21 0,-1-21 15,1 21-15,0-21 0,0 22 0,21-1 16,0 0 0,21-21-16,0 0 15,0 0-15,1 21 0,-1-21 0,21 0 16,-21 0-16,22 0 0,-22 21 0,0-21 16,0 0-16,0 0 0,0 21 15,1-21-15,-22 22 0,0-1 16,0 0-16,0 0 15,-22 0-15,1-21 0,0 21 0,-21 1 16,21-1-16,-1-21 0,1 21 0,-21 0 16,21-21-16,0 21 0,-1-21 0,1 0 15,0 21-15,0-21 0,21 22 0,-21-22 16,42 0 15,0 0-15,0 0-16,0 0 15,-21 21 1,0 0-16,0 0 16,0 21-16,-21-20 0,21-1 15,0 21-15,-21-21 0,0 0 0,21 22 16,-21-22-16,21 0 0,0 0 0,-21 0 16,21 1-16,-22-1 0,22 0 15,0 0-15,0 0 16,22-21-16,-1 0 15,0 0-15,0-21 16,-21 0-16,21 21 16,0-21-16,-21 0 0,22 21 0,-22-22 15,21 1-15,0 21 0,0 0 16</inkml:trace>
  <inkml:trace contextRef="#ctx0" brushRef="#br1" timeOffset="94908.07">16785 11769 0,'0'0'0,"-21"0"0,0 21 0,0-21 16,42 0 15,0 0-31,0 0 0,21 0 0,-20 0 15,20 0-15,0 0 0,22 0 0,-22 0 16,22 0-16,-22 0 0,21-21 16,1 21-16,-1 0 0,-20 0 0,20 0 15,1 0-15,-22 0 0,0-21 0,1 21 16,-1 0-16,-21 0 0,0 0 0,1 0 16,-44 0 15,-20 0-31,21 0 15,0 0-15,-22 0 0,22 0 0,-21 0 16,0 0-16,-1 0 0,-20 0 0,20 21 16,1-21-16,-21 21 0</inkml:trace>
  <inkml:trace contextRef="#ctx0" brushRef="#br1" timeOffset="95177.01">16573 12044 0,'22'0'16,"-1"0"-16,0 0 16,0 0-16,21 0 0,-20 0 0,20 0 15,0 0-15,22-21 0,-22 21 0,0 0 16,22-21-16,-22-1 0,22 22 0,-1 0 16,-20 0-16,20-21 0,-21 21 0,22 0 15,-22 0-15,1 0 0,-1 0 16,0-21-16,1 21 0,-22 0 0,0 0 0,0 0 15,0 0-15,0 0 0,-42 0 47,0 0-47</inkml:trace>
  <inkml:trace contextRef="#ctx0" brushRef="#br1" timeOffset="95236.01">17081 12002 0,'-21'21'16,"0"0"-16</inkml:trace>
  <inkml:trace contextRef="#ctx0" brushRef="#br1" timeOffset="95523.46">16595 12319 0,'0'0'0,"21"21"15,0-21-15,0 0 16,0 0-16,22 0 0,-22 0 0,21 0 15,0 0-15,1 0 0,-1 0 16,0 0-16,1-21 0,-1 21 0,0 0 16,22 0-16,-22 0 0,1 0 0,-1-21 15,0 21-15,1 0 0,-1 0 16,0 0-16,-21 0 0,22 0 0,-22 0 16,0 0-16,0 0 0,0 0 0,-42 0 46,0 0-46,0 0 16,0 21-16,0-21 0,-1 0 0,1 0 16</inkml:trace>
  <inkml:trace contextRef="#ctx0" brushRef="#br1" timeOffset="96163.42">17103 12827 0,'0'0'0,"-22"0"16,44 0-1,-1-21 1,-21 0-16,21 21 0,0 0 0,0-21 15,0 21-15,1 0 0,-1-22 0,0 22 16,0 0-16,0 0 0,-21-21 16,-21 21 15,0 21-31,0-21 16,0 22-16,-1-1 0,1 0 0,0-21 15,0 21-15,-21 0 0,20 0 0,1 1 16,21-1-16,-21-21 0,21 21 0,-21 0 15,21 0-15,0 0 0,0 1 16,0-1-16,21 0 0,0 0 16,0-21-16,1 21 0,-1 0 0,0-21 15,0 22-15,0-22 0,0 0 16,1 0-16,-1 21 0,0-21 0,0 0 16,0 0-16,-21 21 62,-21-21-62,21 21 16,-21-21-16,21 21 0,0 0 0,-21 1 15,0-22-15,-1 21 0,22 0 0,-21 0 16,0 0-16,0-21 0,21 21 16,-21-21-16,0 22 0,-1-22 15,1 0-15,0 0 16,0 0-1,0 0-15,0 0 16,-1 0-16,1 0 16,0-22-16,0 1 0,0 21 15</inkml:trace>
  <inkml:trace contextRef="#ctx0" brushRef="#br1" timeOffset="103867.33">16446 8488 0,'22'0'16,"-22"-21"-16,21 21 15,-21-21-15,0-1 16,0 1-1,0 42 32,0 1-47,0-1 0,0 0 16,0 0-16,0 0 16,0 0-16,-21-21 0,21 22 15,-22-22-15,22 21 16,0-42 46,0-1-46,22 1-16,-22 0 0,21 21 16,-21-21-16,0 0 0,0 0 0,21-1 15,0 1-15,-21 0 0,0 0 16,21 21-1,-21 21 17,0 0-32,0 0 15,-21 1-15,21-1 0,0 0 16,-21 0-16,21 0 0,0 0 16,-21 1-16,21-1 0,-21 0 0,21 0 15,0 0-15,0 0 0,0 1 16,-22-22-16,22 21 0,0 0 0,-21-21 15,21 21-15,0 0 0,0 0 16,0 1 0,0-1-1,21-21 17,1 0-17,-1 0-15,0 0 0,0-21 16,0 21-16,0-22 0,1 22 0,-1-21 15,21 21-15,-21-21 0,0 0 0,22 0 16,-1 0-16,-21-1 0,22 22 0,-1-21 16,43-21-16,-43 21 0,21 0 15,-20-22-15,-1 22 0,22 21 0,-22-21 16,21 0-16,1 0 0,-22-1 0,22 22 16,-1-21-16,1 0 0,-22 21 15,22 0-15,-1-21 0,-21 21 0,1 0 16,-1 0-16,0 0 0,-20-21 0,-1 21 15,0 0-15,0 0 0,0 0 16,-42 0 47,0 0-63,0 0 15,0 0 1,-1 0-1,1 0-15,0 0 16,0 0 0,0 0-1,0 0-15,-1 0 16,1 0-16,0 21 0,0-21 16,0 21-16,0-21 0,-1 0 15,1 21-15,-21 0 0,21-21 0,0 22 16,-22-22-16,22 0 0,-21 21 0,21-21 15</inkml:trace>
  <inkml:trace contextRef="#ctx0" brushRef="#br1" timeOffset="105597.86">16700 8276 0,'0'-21'0,"0"0"16,22 21 0,-22-21-1,21 21-15,-21-21 16,21 21-1,-21 21 17,0 0-32,0 0 0,0 0 15,0 22-15,0-22 0,0 0 0,0 0 16,-21 0-16,21 0 0,0 22 0,0-22 16,-21 0-16,21 0 0,-22 0 0,22 1 15,-21-1-15,21 0 0,0 0 16,-21 0-16,21 0 15,-21-21-15,21-21 79,0 0-79,21 21 0,-21-21 15,0 0-15,21 21 0,-21-21 0,0-1 16,0 1-16,0 0 0,0 0 0,21 0 15,-21 0-15,0-1 0,22 1 0,-22 0 16,0 0-16,21 0 0,-21 0 0,0-1 16,0 1-16,0 0 0,0 0 15,0 0-15,0 42 32,0 0-17,0 0-15,0 0 0,0 1 16,-21-1-16,21 21 0,0-21 15,-22 0-15,1 1 0,21-1 16,-21 0-16,21 0 0,-21 0 16,0 0-16,21 1 0,0-1 15,-21-21-15,-1 21 0,1-21 16,21-21 31,0 0-47,0-1 15,0 1-15,21 0 0,1 0 0,-22 0 16,21 0-16,-21-1 0,0-20 16,21 21-16,0 0 0,-21 0 0,0-22 15,0 22-15,21 0 0,-21 0 0,0 0 16,0-1-16,0 44 31,0-1-31,-21 0 16,0 21-16,0-21 0,21 1 0,-21 20 15,-1-21-15,1 21 0,21-20 0,-21-1 16,0 21-16,21-21 0,-21 0 0,21 1 16,0-1-16,-21 0 0,21 0 15,0 0-15,-22 0 16,22-42 31,0 0-47,22 0 0,-1 0 15,-21 0-15,21-1 0,0 1 0,-21 0 16,21 0-16,0 0 0,-21 0 0,22-22 16,-1 22-16,-21 0 0,21 0 0,-21 0 15,0-1-15,21 1 0,-21 0 0,21 0 16,-21 0-16,0 42 31,0 0-31,-21 0 0,0 22 16,21-22-16,-21 21 0,0-21 15,21 22-15,-22-22 0,1 0 0,21 21 16,0-21-16,-21 1 0,0-1 0,21 0 16,0 0-16,0 0 0,0 0 0,-21-21 15,21 22-15,0-1 16,0 0-16,-21-21 16,42 0 77,0-21-93,0 0 16,0 21-16,0 0 0,1-22 0,-1 22 16,0-21-16,0 0 0,21 21 0,1-21 15,-1 0-15,0 21 0,1-21 0,-1-1 16,22 1-16,-22 21 0,21-21 15,1 0-15,-1 0 0,1 21 16,-1-21-16,1 21 0,-1-22 0,1 22 0,-1-21 16,-20 21-16,20-21 0,-20 21 15,20 0-15,-21-21 0,-20 21 0,20 0 0,-21 0 16,21 0-16,-20 0 0,-22-21 16,21 21-16,0 0 0,0-21 15,-42 21 48,0 0-63,0 0 15,21 21-15,-22-21 0,1 21 16,0-21-16,0 0 0,0 21 16,0-21-16,-1 0 0,22 21 0,-21-21 15,0 21-15,0-21 0</inkml:trace>
  <inkml:trace contextRef="#ctx0" brushRef="#br1" timeOffset="109689.98">9652 12213 0,'-21'0'31,"0"0"-16,-1 0-15,1 0 16,0 0-16,0 0 16,0 0-16,0 0 0,-1 0 15,1 0-15,0 0 0,-21 0 16,21 0-16,-1 0 0,1 0 0,0 0 16,0 0-16,0 0 0,-22 0 0,22 0 15,0 0-15,0 0 0,0 0 0,0 0 16,-1 0-1,1 0-15,21-21 63,0 0-1,0 0-62,21 21 16,1 0 0,-1 0-16,0 0 15,0 0-15,0 0 0,0 0 16,1 0-16,-1 0 0,0 0 0,0 0 16,0 0-16,22 0 0,-22 0 15,0 0-15,0 0 0,21 0 0,-20 0 16,-1 0-16,21 0 0,-21 0 0,22 0 15,-1 0-15,0 0 0,1 0 0,20 0 16,-21 0-16,22 0 0,-1 0 0,1 0 16,21 0-16,-22 0 0,1 0 15,-1 0-15,22 0 0,-22 0 0,1 0 0,-1 0 16,1 0-16,-1-21 0,22 21 16,-43 0-16,22 0 0,-1 0 15,-20 0-15,-1 0 0,0 0 0,1 0 16,-1 0-16,-21 0 0,0 0 0,0 0 15,-21 21 110,-21-21-109,0 0 15,0 0-31,0 0 0,0 0 16,-1 0-16,1-21 0</inkml:trace>
  <inkml:trace contextRef="#ctx0" brushRef="#br1" timeOffset="110795.84">11493 10372 0,'22'0'78,"-1"0"-78,21-21 16,-21 21-16,0 0 0,1 0 15,20 0-15,0 0 0,1 0 0,-1 0 16,0 0-16,1 0 0,-1 0 0,0 0 16,1 0-16,-1 0 0,0 0 0,-21 0 15,1 0-15,-1 0 0,0 0 0,-21 21 32,-21-21-32,0 0 15,-1 0-15,-20 21 0,21-21 0,0 0 0,-22 0 16,22 0-16,-21 0 0,21 0 0,0 0 15,-22 0-15,22 0 0,0 0 16,0 0-16,0 0 0,-1 0 0,1 0 16,42 0 31,1 0-47,-1 0 0,0 0 0,0 0 15,0 0-15,0 0 0,1 0 0,-1 0 16,0 0-16,-42 0 31,0 0-15,-1 0-16,1 0 0,-21 21 15,21-21-15,0 0 0</inkml:trace>
  <inkml:trace contextRef="#ctx0" brushRef="#br1" timeOffset="112952.07">9186 10626 0,'-21'0'16,"42"0"31,0 0-47,1 0 15,-1 0-15,0 0 0,0-21 16,0 21-16,0 0 0,1 0 0,-1 0 16,0 0-16,0 0 0,0 0 0,0 0 15,1 0-15,-1 0 0,0 0 0,21 0 16,-21 0-16,1 21 15,-1-21-15,21 0 0,-21 0 0,0 0 0,22 0 16,-22 0-16,21 21 0,1-21 16,-22 0-16,21 0 0,0 0 0,1 0 15,-1 0-15,22 0 0,-22 0 0,0 0 16,22 0-16,-22 21 0,22-21 0,-22 0 16,21 0-16,-20 0 0,-1 0 15,22 0-15,-22 0 0,0 0 0,22 21 16,-22-21-16,0 0 0,1 0 0,-1 0 15,0 0-15,1 0 0,-1 0 0,-21 0 16,22 0-16,-22 0 0,0 0 0,0 0 16,0 0-16,0 0 0,1 0 0,-1 0 15,0 0-15,0 0 16,0 0-16,0 0 0,1 0 16,-1-21-16,0 0 15,0 21 1,0-21-16,-21 0 0,21 21 15,-21-22-15,22 22 0,-1-21 16,-21 0-16,21 0 0,0 0 16,-21 0-16,21 21 15,-21-22-15,0 1 0,21 0 0,1 0 16,-22 0-16,21 0 0,-21-1 16,21 1-16,0 21 0,0-21 15,-21 0-15,21 0 0,1 21 16,-1-21-16,0-1 15,0 22-15,0 0 0,0-21 0,1 21 16,-1-21-16,0 21 16,0-21-16,0 21 0,0 0 0,1 0 15,-22-21-15,21 21 0,0 0 0,0 0 16,0 0-16,0 0 0,1-21 16,-1 21-16,0 0 0,0 0 0,0 0 15,0 0-15,1 0 0,-1 0 0,0 0 16,0 0-16,0 0 15,0 0-15,1 0 0,-1 0 16,0 0-16,0 0 16,0 0-1,0 0 1,1 0-16,-1 0 16,-21 21-16,21-21 15,0 21-15,0-21 0,0 0 16,1 21-16,-1-21 0,0 0 15,0 0-15,0 21 0,0-21 0,1 0 16,-1 0-16,0 0 0,0 0 0,0 0 16,0 21-16,1-21 0,-1 0 0,0 0 15,21 0-15,-21 0 0,1 0 0,-1 0 16,0 0-16,0 22 0,0-22 16,0 0-16,1 0 0,-1 21 0,0-21 15,0 0-15,0 21 0,0-21 0,1 0 16,20 21-16,-21-21 0,0 0 0,22 21 15,-22-21-15,21 0 0,0 21 16,-20-21-16,-1 0 0,21 0 0,-21 0 16,0 22-16,1-22 0,-1 0 0,0 0 15,0 0-15,0 0 0,0 0 16,1 0-16,-1 0 0,0 0 0,0 0 16,0 0-16,0 0 0,22 0 0,-22 21 15,21-21-15,-21 0 0,22 0 0,-1 0 16,0 0-16,1 0 0,-1 0 15,22 0-15,-22 21 0,64-21 16,-64 0-16,22 0 0,-22 0 16,21 21-16,-20-21 0,-1 0 0,22 0 15,-22 0-15,0 0 0,1 0 0,20 0 16,-21 0-16,1 0 0,-1 0 0,22 0 16,-22 0-16,0 0 0,-21 0 0,22 0 15,-1-21-15,-21 21 0,22 0 0,-22 0 16,0-21-16,0 21 0,0-21 15,0 21-15,1 0 0,-1-22 0,0 22 16,0 0-16,-21-21 0,21 21 0,0 0 16,1 0-16,-1-21 0,0 21 15,0 0-15,21 0 0,-20 0 0,20 0 16,-21 0-16,21 0 0,-20 0 0,20 0 16,-21 0-16,0 0 0,22 0 0,-22 0 15,0 0-15,0 0 0,0 0 16,0 0-16,-42 0 47,0 0-32,0 0-15,0 0 0,-22 0 0,22 21 16,-21-21-16,0 21 0,-22 1 16,22-1-16,-22 0 0</inkml:trace>
  <inkml:trace contextRef="#ctx0" brushRef="#br1" timeOffset="139381.32">20468 8805 0,'21'0'94,"0"0"-78,-21-21-16,22 21 15,-1 0-15,-21-21 16,21 21 0,0 0-16,-21-21 0,21 21 15,-21-21-15,21 0 16,-21-1-16,22 1 15,-1 0 1,-21 0-16,0 0 0,0 0 16,21-1-16,-21 1 0,0 0 15,0 0 1,-21 21 0,0 0-1,-1 0-15,1 0 16,0 0-16,0 0 0,0 0 0,0 0 15,-1 0-15,1 0 0,0 0 16,0 0-16,0 21 0,0-21 0,-1 0 16,22 21 15,22-21 94,-22 21-125,21-21 16,0 0-16,0 0 0,0 0 15,0 0 1,1 0-16,-1 0 15,0 0-15,0 0 16,-21-21 0,21 21-16,-21-21 15,0 0 1,0 0 0,-21 21-16,0-21 15,0 21-15,0 0 16,-1 0-16,1 0 15,0 0-15,0 21 0,0 0 0,0-21 0,-1 21 16,22 0-16,-21 0 0,0 1 16,0-1-16,0 0 0,21 0 0,-21 0 15,-1 22-15,22-22 0,-21 21 0,21-21 16,-21 22-16,21-22 0,-21 0 0,21 21 16,0-21-16,0 1 0,0-1 0,0 0 15,0 0-15,0 0 0,0 0 16,21-21 15,0 0-31,0 0 16,1 0-16,-1 0 0,0-21 15,0 0-15,0 21 0,0 0 16,-21-21-16,22 21 0,-1 0 0,-21-21 16,21 21-16,-21-21 0,21 21 15,0 0-15,-21-22 0,0 1 16,21 21-16,-21-21 0,22 21 15,-22-21-15,21 21 0,-21-21 0,0 0 16,21 21-16,0-22 0,-21 1 16,21 0-16,0 0 0,1 0 15,-22 0-15,21 21 16,-21-22-16,0 1 16,21 21-1,-21-21 1,21 21-1,-21-21-15,0 0 16,21 0 0,0-1-16,-21 1 15,22 0-15,-1 21 16,-21-21-16,0 42 62,0 0-62,0 0 0,0 1 0,-21-1 16,21 0-16,-22 0 0,22 0 16,0 0-16,0 1 0,0-1 0,0 0 15,0 0-15,0 0 0,0 0 0,0 1 16,0-1-16,0 0 0,22 0 0,-1-21 16,0 21-16,0-21 0,0 21 15,0-21-15,1 0 16,-1 0-16,0-21 15,0 0-15</inkml:trace>
  <inkml:trace contextRef="#ctx0" brushRef="#br1" timeOffset="140019.95">21357 8213 0,'0'0'16,"0"-21"-16,0-1 0,0 1 0,0-21 16,0 21-16,0 0 0,0-1 0,0 1 15,0 0-15,0 0 0,0 0 16,-21 21 0,0 0-16,21 21 15,-21 0-15,21 0 0,0 0 16,-22 22-16,22-1 0,-21 0 15,21 1-15,0-1 0,0 0 0,0 1 16,-21-1-16,21 0 0,0 22 0,-21-22 16,21 1-16,0-1 0,-21-21 0,21 21 15,0 1-15,0-1 0,-21-21 0,21 22 16,-22-22-16,22 0 0,0 0 0,0 0 16,0 0-16,0 1 0,0-1 15,-21-21-15,21 21 0,-21-21 16,21-21 15,0 0-31,0-1 16,0 1-16,0 0 0,0-21 15,0 21-15,21-1 0,0 1 0,1 0 16,-22 0-16,21 0 0,0 0 0,0-1 16,0 22-16,22-21 0,-22 21 15,0 0-15,0 0 0,21 0 0,64 21 16,-63 1-1,-22-1-15,0 21 0,-21-21 0,0 0 16,0 1-16,0 20 0,0-21 0,0 0 16,-21 22-16,0-22 0,-1 0 0,-20-21 15,21 21-15,-21 0 0,20-21 0,-20 0 16,21 21-16,-21-21 0,-1 0 16,22 0-16,0 0 0,0 0 15,0 0-15,-1 0 0,1 0 0,0 0 16,21-21-1,0 0-15,0 0 16,21 0-16,0 0 0,1-1 0</inkml:trace>
  <inkml:trace contextRef="#ctx0" brushRef="#br1" timeOffset="140440.22">22161 8636 0,'0'0'0,"0"-21"0,0-21 16,0 20-1,0 1 1,-21 21-16,0 0 15,0 0-15,0 0 0,0 21 16,-1 1-16,1-22 0,-21 21 16,21 21-16,-22-21 0,22 0 0,0 22 15,0-22-15,0 0 0,0 21 0,21-20 16,-22-1-16,22 0 0,0 0 16,0 0-16,0 0 0,0 1 0,22-1 15,-1 0-15,0-21 0,0 21 0,0-21 16,0 0-16,22 21 0,-22-21 0,0 0 15,21 0-15,-20 0 0,-1 0 0,0 0 16,0 0-16,0-21 0,0 0 16,1 0-16,-1 21 0,-21-21 0,21-1 15,0 1-15,-21 0 16,21 0-16,0 0 0</inkml:trace>
  <inkml:trace contextRef="#ctx0" brushRef="#br1" timeOffset="141223.76">22902 8276 0,'21'0'32,"-21"-21"-1,22 21-31,-1-21 0,0 21 16,-21-21-16,21 21 0,0-21 0,0 21 15,-21-22-15,22 22 0,-22-21 0,21 0 16,-21 0-16,0 0 0,0 0 15,0-1-15,0 1 16,-21 0-16,-1 21 0,1 0 16,0 0-16,0 0 0,-21 0 0,20 0 15,1 0-15,-21 21 0,21 0 0,-22 1 16,22 20-16,0-21 0,0 0 16,-21 0-16,42 22 0,-22-22 15,22 0-15,0 0 0,0 0 0,0 1 16,0-1-16,0 0 0,0 0 0,22 0 15,-1 0-15,0 1 0,21-1 0,-21 0 16,22 0-16,-22 0 0,21 0 0,1 1 16,-22-1-16,21 0 0,-21 0 15,0 0-15,1 0 0,-1 1 0,-21-1 16,0 0-16,0 0 0,0 0 0,-21 0 16,-1-21-16,-20 22 0,21-22 15,-21 0-15,20 0 0,-20 0 0,0 0 16,-1 0-16,1 0 0,0 0 15,-1 0-15,1 0 0,21 0 0,-21 0 16,20 0-16,-20 0 0,21 0 16,0 0-16,0 0 0,21-22 0,-22 22 15,22-21-15,0 0 16,22 21 0,-1-21-16,0 21 15,0 0-15,0 0 0,22-21 0</inkml:trace>
  <inkml:trace contextRef="#ctx0" brushRef="#br1" timeOffset="142415.99">23622 8615 0,'21'-21'0,"-42"42"0,42-63 0,-21 20 0,0 1 15,0 0-15,-21 0 16,0 0-16,0 21 0,-1 0 16,1 0-16,0 0 0,0 0 0,0 0 15,-22 0-15,22 0 0,-21 21 0,21 0 16,0 0-16,-22-21 0,22 21 0,0 1 16,0-1-16,0 0 0,-1 0 15,1 0-15,21 0 0,0 1 16,0-1-16,0 0 0,0 0 15,0 0-15,21-21 0,1 0 16,-1 0-16,0 0 0,0 0 0,0 0 16,0 0-16,1 0 0,-1 0 15,0 0-15,0-21 0,0 0 0,0 0 16,1 0-16,-1-1 0,-21 1 16,21 0-16,0 0 0,0 0 0,-21 0 15,0-1-15,21 1 0,-21 0 16,-21 42-1,21 0 1,-21-21-16,0 22 0,0-1 0,21 0 16,0 0-16,-21 0 0,21 0 15,0 1-15,0-1 0,0 0 0,0 0 16,0 0-16,0 0 16,21-21-16,0 22 0,0-22 15,0 0-15,0 0 0,1 0 16,-1 0-16,0 0 0,0 0 0,0-22 15,0 1-15,1 21 0,-22-21 16,21 0-16,0 0 0,-21 0 16,21-1-16,-21 1 0,21 0 0,0 0 15,-21 0-15,0 0 0,22 21 16,-1-22-16,-21 44 31,0-1-31,0 0 16,0 0-16,-21 0 15,21 0-15,0 1 0,-22-1 0,22 0 16,0 0-16,0 0 0,0 0 16,0 1-16,0-44 62,0 1-62,0 0 0,0 0 16,0 0-16,0 0 0,0-1 15,22 1-15,-1 0 0,0 0 0,0 0 16,0 0-16,0-1 0,1 1 0,20 0 16,-21 0-16,0 21 0,0 0 15,1 0-15,-1 0 0,0 0 0,0 0 16,0 0-16,0 0 0,-21 21 0,0 0 16,22 0-16,-22 1 0,21-1 0,-21 0 15,0 0-15,0 0 0,0 0 16,0 1-16,0-1 0,0 0 15,0 0-15,0 0 0,-21 0 16,-1-21 0,1 0-16,21-21 15,0 0 1,0 0-16,0 0 16,0 0-16,0-1 0,0 1 0,21 0 15,-21 0-15,22 0 0,-1 0 0,0-1 16,0 1-16,0 0 0,0 21 0,1-21 15,-1 21-15,0-21 0,0 21 0,0 0 16,0 0-16,1 21 16,-22 0-16,0 0 15,0 0-15,0 1 0,0-1 16,0 0-16,0 0 0,0 0 16,0 0-16,0 1 0,0-1 15,-22-21-15,22 21 0,-21-21 31,21-21 1,0 0-17</inkml:trace>
  <inkml:trace contextRef="#ctx0" brushRef="#br1" timeOffset="142747.95">24723 8509 0,'0'0'0,"0"-21"0,0 0 0,21 0 15,-21-1 1,0 44 15,0-1-31,-21 0 0,21 0 0,0 0 16,0 22-16,0-22 0,0 21 0,0 22 16,0-22-16,21 21 0,0-20 15,0 20-15,0 1 0,0-22 0,1 22 16,-1-22-16,0 0 0,-21 1 15,0-1-15,0-21 0,0 21 0,0-20 16,0 20-16,0-21 0,0 0 0,0 0 16,0 1-16,-21-1 0,0 0 15,21 0-15,-22-21 0,22 21 16,0-42 15,0 0-31,0 0 0,0 0 16,0-1-16,0-20 0,22 21 0,-1-21 15,-21 20-15</inkml:trace>
  <inkml:trace contextRef="#ctx0" brushRef="#br1" timeOffset="143047.32">25019 8763 0,'0'0'0,"0"-42"0,-21-1 0,0 1 0,-1 0 16,1 21-16,21-22 0,0 22 0,0 0 15,0 0-15,0 0 0,0-1 16,21 22-16,1 0 15,-1 0-15,21 0 16,-21 0-16,0 0 0,1 0 0,20 22 16,-21-1-16,0 0 0,0-21 0,1 21 15,-22 0-15,0 0 0,0 1 0,0-1 16,0 21-16,0-21 0,-22 0 16,1 1-16,0-1 0,-21 0 15,21 0-15,-22-21 0,1 21 0,21-21 16,-22 21-16,22-21 0,-21 0 0,21 0 15,-22 0-15,22 0 0,0 0 16,21-21 0,0 0-16,21 0 15,0 0-15</inkml:trace>
  <inkml:trace contextRef="#ctx0" brushRef="#br1" timeOffset="143354.16">25421 8128 0,'0'0'0,"21"-42"0,-21 21 0,21-22 16,1 1-16,-22 21 0,21-22 0,-21 22 16,0 0-16,21 0 0,-21 0 15,0 42 1,0 0-16,0 0 16,0 22-16,0-1 0,0 21 0,0-20 15,0 20-15,0-20 0,0 20 16,-21-21-16,0 22 0,21-22 0,-22 1 15,1-1-15,21 0 0,-21 1 0,21-1 16,-21 0-16,21-21 0,0 22 0,0-22 16,0 0-16,-21 0 0,21 0 15,0 1-15,0-44 47,0 1-47,0 0 0,21 0 0</inkml:trace>
  <inkml:trace contextRef="#ctx0" brushRef="#br1" timeOffset="143736.79">25675 8615 0,'0'21'16,"21"-21"-1,0 0 1,1 0-16,-1 0 0,0 0 0,0 0 15,0 0-15,0 0 0,1 0 0,-1 0 16,0-21-16,0 0 0,0 0 0,0-1 16,-21 1-16,0 0 0,0 0 0,0 0 15,0 0-15,0-1 0,-21 1 16,0 21-16,0 0 0,0 0 0,-22 0 16,22 0-16,-21 0 0,0 21 0,-1 1 15,22-1-15,-21 0 0,21 21 0,-1-21 16,1 22-16,21-1 0,0 0 15,0-20-15,0 20 0,0 0 16,0-21-16,0 22 0,0-22 0,21 0 16,1 0-16,-1 0 0,0 1 0,0-22 15,21 0-15,-20 0 0,-1 0 0,0 0 16,0 0-16,0 0 0,0 0 0,1-22 16,-1 22-16,0-21 0,-21 0 15,0 0-15,21 21 0,-21-21 0,0 0 16</inkml:trace>
  <inkml:trace contextRef="#ctx0" brushRef="#br1" timeOffset="144552.32">21336 9356 0,'0'0'0,"-21"21"0,0-21 0,-1 0 16,1 0-16,0 0 0,0 0 16,0 0-16,0 0 0,-1 0 15,1 0-15,42 0 47,1 0-47,-1 0 0,21-21 0,0 21 16,1 0-16,20 0 0,-20 0 0,41 0 15,1-21-15,0 21 0,20 0 0,1 0 16,0-22-16,21 22 0,0 0 16,0-21-16,21 21 0,0 0 0,1-21 15,-1 21-15,-21-21 0,21 21 16,0 0-16,0 0 0,0 0 0,1 0 16,-22 0-16,21 0 0,-21 0 0,0 0 15,0 0-15,0 0 0,0 0 0,0 0 16,0 0-16,-21 0 0,-22 0 0,22 0 15,-21-21-15,-22 21 0,1 0 16,-1 0-16,-20-21 0,-1 21 0,-21 0 16,0 0-16,0 0 0,-21-22 0,22 22 15,-44 0 17,1 0-32,0 0 15,0 0 1,0 0-1,0 0 17,-1 0-17,1 22-15,0-22 0,-21 21 0</inkml:trace>
  <inkml:trace contextRef="#ctx0" brushRef="#br1" timeOffset="145360.35">20574 10922 0,'0'0'0,"-21"21"0,21 0 16,0 1-16,0-1 15,21-21 1,0 0-16,0 0 0,0 0 16,22 0-16,-22-21 0,0 21 0,0-22 15,-21 1-15,21 0 0,1 0 0,-22 0 16,0 0-16,0-22 0,0 22 0,0 0 15,0-21-15,0 20 0,0-20 16,0 21-16,0 0 0,-22 21 0,1 0 16,0 0-16,0 0 0,-21 0 0,20 0 15,1 21-15,-21 0 0,21 0 0,-22 22 16,22-22-16,0 21 0,-21 0 0,21-20 16,-1 20-16,1 0 0,0 1 0,21-1 15,-21-21-15,21 21 0,-21-20 16,21 20-16,0-21 0,0 0 0,0 0 15,0 1-15,21-22 0,0 0 16,0 0-16,22 0 0,-22 0 0,0 0 16,21-22-16,22-20 0,-22 21 15,-21 0-15,22 0 0,-1-22 0,-21 22 16,21-21-16,1-1 0,-22 1 0,0 21 16,21-21-16,-20-1 0,-1 22 0,0 0 15,-21 0-15,21 21 16,-21 21-16,0 0 0,0 0 15,0 22-15,0-22 0,0 0 16,0 21-16,0 1 0,0-22 0,0 21 16,0-21-16,0 22 0,0-22 0,0 21 15,21-21-15,-21 0 0,0 1 0,0-1 16,21-21-16,-21 21 0,22-21 16,-22-21-1,21 0 1,-21-1-16,21 1 0</inkml:trace>
  <inkml:trace contextRef="#ctx0" brushRef="#br1" timeOffset="145876.07">21357 10308 0,'0'0'0,"0"-21"0,0 0 0,0 0 0,0 0 15,0 42 16,0 0-31,0 21 0,0-21 0,0 22 16,21-1-16,-21 22 0,0-22 0,0 0 16,0 1-16,0 20 0,0-21 0,21 1 15,-21-1-15,0-21 0,0 22 16,0-1-16,0-21 0,0 21 0,0-20 16,-21-1-16,21 0 0,-21 21 0,0-21 15,21 1-15,0-1 0,-21-21 0,21 21 16,-21-21-16,-1 0 15,22-21 1,0 0 0,0-1-16,0 1 0,0 0 0,22 0 15,-1 0-15,0 0 0,0-1 0,0 1 16,0 0-16,1 0 0,-1 0 0,21 21 16,-21 0-16,22 0 0,-22 0 0,21 0 15,0 0-15,-20 0 0,20 21 0,-21 0 16,0 0-16,22 0 0,-22 22 15,0-22-15,0 0 0,-21 21 16,0-20-16,0-1 0,0 0 0,0 0 16,0 0-16,-21 0 0,0 1 0,0-22 15,-22 21-15,22-21 0,-21 0 0,-1 21 16,22-21-16,-21 0 0,21 0 0,-22 0 16,22 0-16,0 0 0,0 0 0,0 0 15,21-21 1,0 0-16,0-1 0,21 1 0,-21 0 15,42 0-15,-21 21 0</inkml:trace>
  <inkml:trace contextRef="#ctx0" brushRef="#br1" timeOffset="146156.42">22310 10774 0,'0'0'0,"0"-21"0,0 0 16,0-1-16,0 44 31,-22-1-31,1 0 16,0 0-16,0 0 0,0 0 0,0 1 15,-1-1-15,1 21 0,0-21 16,21 0-16,0 1 0,-21-1 0,21 0 16,0 0-16,0 0 0,0 0 15,0 1-15,21-1 16,0-21-16,0 0 15,1 0-15,-1 0 0,0 0 16,0-21-16,0-1 0,22 1 0,-22 0 16,21 0-16,-21 0 0</inkml:trace>
  <inkml:trace contextRef="#ctx0" brushRef="#br1" timeOffset="146559.18">23093 10456 0,'0'0'0,"21"-21"0,0-42 15,-21 42-15,0-1 16,0 1-16,0 0 16,-21 21-1,0 0-15,-22 0 0,22 0 16,-21 21-16,21 0 0,-22 1 0,1-1 16,0 0-16,21 21 0,-22-21 0,22 1 15,-21 20-15,21-21 0,-1 0 0,1 0 16,21 1-16,0 20 0,0-21 15,0 0-15,21 0 0,1 1 16,-1-1-16,0 0 0,0-21 0,0 21 16,0 0-16,22 0 0,-22-21 0,0 22 15,21-1-15,-20 0 0,-1 0 0,0 0 16,0 0-16,-21 1 0,0-1 16,0 0-16,-21-21 0,0 21 15,0-21-15,-1 21 0,1-21 16,0 0-16,-21 0 0,21 21 0,-1-21 15,-20 0-15,21 0 0,0 0 0,-22 0 16,22 0-16,-21 0 0,21 0 0,0 0 16,-1 0-16,1 0 0,21-21 15,0 0-15,21 0 16,1 21-16</inkml:trace>
  <inkml:trace contextRef="#ctx0" brushRef="#br1" timeOffset="147663.87">23516 10837 0,'0'-21'15,"0"0"1,0 0-16,0 0 0,0 0 0,-21-1 15,0 1-15,0 0 0,-1 21 16,1 0-16,0 0 16,0 21-16,0 0 0,0 1 15,-22-1-15,22 0 0,0 0 0,0 0 16,0 0-16,21 1 0,-22 20 0,22-21 16,0 0-16,-21 0 0,21 1 15,0-1-15,21-21 16,1 0-16,-1 0 15,0 0-15,0 0 0,0 0 16,-21-21-16,21 21 0,1-22 0,-1 1 16,0 0-16,-21 0 0,21 0 0,0 0 15,0-1-15,-21 1 0,22 0 0,-22 0 16,21 0-16,0 21 16,-21 21-1,0 0-15,0 0 16,0 0-16,0 1 0,0-1 15,0 0-15,0 0 0,0 0 0,0 0 16,21 1-16,0-22 0,-21 21 0,21-21 16,1 0-16,-1 21 0,0-21 0,0 0 15,0 0-15,0 0 0,1 0 0,-1 0 16,0 0-16,0-21 0,-21 0 0,21-1 16,0 1-16,-21 0 0,0 0 15,22 0-15,-1 0 0,0-1 0,-21-20 16,21 21-16,-21 0 0,21 0 15,-21-1-15,0 44 32,0-1-32,0 0 0,0 0 15,0 0-15,-21 0 0,0 1 16,21-1-16,-21 0 0,21 0 0,0 0 16,-21 0-16,-1 1 0,22-1 15,0-42 32,0-1-47,0 1 16,0 0-16,0 0 15,0 0-15,0 0 0,0-1 0,22 1 16,-1 0-16,0 0 0,0 0 0,0 0 16,22-1-16,-22 1 0,0 21 0,0 0 15,0 0-15,0 0 0,1 0 0,-1 0 16,-21 21-16,0 1 0,0-1 15,0 0-15,0 0 16,0 0-16,0 0 0,0 1 0,0-1 16,0 0-16,0 0 0,0 0 0,0 0 15,-21-21 1,-1 0 0,22-21-1,0 0-15,0 0 16,0 0-16,0 0 15,22-1-15,-1 1 0,0 0 0,0 0 16,0 0-16,0 0 0,1-1 0,-1 1 16,0 21-16,0-21 0,0 21 15,0 0-15,1 0 0,-1 0 0,-21 21 16,0 0-16,0 1 0,0-1 0,0 21 16,0-21-16,0 0 15,0 1-15,0-1 0,-21 0 16,-1 0-16,22 0 15</inkml:trace>
  <inkml:trace contextRef="#ctx0" brushRef="#br1" timeOffset="147995.68">24638 10647 0,'0'0'15,"21"-21"-15,-21-22 16,-21 65 15,0-1-31,0 0 0,-1 21 16,1-21-16,0 22 0,21-22 0,-21 21 16,21 1-16,-21-1 0,21 0 0,0 1 15,0-1-15,0 21 0,0-20 0,0 20 16,0-20-16,21 20 0,0-21 0,-21 1 15,0-1-15,21 0 0,0 1 16,1-1-16,-22-21 0,0 0 0,0 22 16,0-22-16,0 0 0,0-42 47,0 0-47,0 0 15,0-1-15,0 1 0,0 0 0,0 0 16,0 0-16,0-22 0,0 1 0,0 0 15,0-1-15</inkml:trace>
  <inkml:trace contextRef="#ctx0" brushRef="#br1" timeOffset="148263.53">24744 10647 0,'0'0'0,"0"-64"16,0 43-16,21 21 15,0 0-15,0 0 16,0 0-16,1 0 0,-1 0 0,21 21 15,-21-21-15,0 22 0,1-1 0,-1 0 16,0 0-16,0 0 0,-21 0 16,0 1-16,0 20 0,0-21 0,0 0 15,-21 0-15,0 1 0,0-22 16,-22 21-16,22 0 0,-21-21 0,-1 0 0,22 0 16,-21 0-16,0 0 0,-1 0 0,22 0 15,0 0-15,-21 0 0,20 0 0,1 0 16,42-21 15,1 21-31</inkml:trace>
  <inkml:trace contextRef="#ctx0" brushRef="#br1" timeOffset="148563.35">25294 10160 0,'0'0'0,"21"-42"0,-21 21 0,21-1 0,1 1 15,-22 0-15,21 0 0,0 21 16,0 0 0,0 0-16,-21 21 0,0 0 15,0 0-15,0 22 0,0-22 0,0 21 16,0 22-16,0-22 0,-21 0 16,0 22-16,0-1 0,0-20 0,-1 20 15,22-20-15,-21-1 0,0 0 0,21 1 16,0-1-16,-21-21 0,0 21 15,0-20-15,21-1 0,-22 0 0,22 0 16,-21-21-16,42-21 47,-21 0-47,22 0 0</inkml:trace>
  <inkml:trace contextRef="#ctx0" brushRef="#br1" timeOffset="148908.16">25421 10647 0,'21'0'16,"0"0"-16,1 0 15,-1 0-15,0 0 0,0 0 16,0 0-16,22 0 0,-22 0 0,0 0 16,21-21-16,-21 0 0,1-1 15,-1 1-15,0 0 0,-21 0 0,0 0 16,0 0-16,0-1 0,0 1 15,0 0-15,-21 0 0,0 21 0,-22 0 0,22 0 16,0 0-16,-21 0 0,20 21 0,1 0 16,-21 0-16,21 22 15,-22-22-15,22 21 0,0 1 0,0-1 16,21-21-16,0 21 0,0 1 0,0-22 16,0 21-16,0-21 0,0 22 0,0-22 15,0 0-15,21 0 0,-21 0 0,21-21 16,0 22-16,1-22 0,-1 0 15,0 0-15,0 0 16,0 0-16,-21-22 0,43 1 0,-1 0 16,-21 0-16</inkml:trace>
  <inkml:trace contextRef="#ctx0" brushRef="#br1" timeOffset="149297.93">26374 10181 0,'0'0'0,"0"-21"0,0 0 15,0 0-15,0 0 16,0-1 0,-22 44 15,1-1-16,0 0-15,0 0 0,21 0 16,-21 0-16,0 1 0,-1-1 16,-20 21-16,21-21 0,0 22 0,0-1 15,-1-21-15,1 21 0,0-20 0,0 20 16,21 0-16,0-21 0,0 1 0,0 20 16,0-21-16,0 0 0,0 0 0,0 1 15,0-1-15,0 0 16,21 0-16,0-21 0,0 0 15,1 0-15,-22 21 0,21-21 0,0 0 16,0 0-16,0 0 16,0 0-16,1-21 0,-1 0 0,0 21 15,0-21-15</inkml:trace>
  <inkml:trace contextRef="#ctx0" brushRef="#br1" timeOffset="149688.71">26797 10139 0,'0'0'0,"0"-21"16,0 0 0,0-1-1,21 22 1,0 0-16,0 0 15,1 0-15,-1 0 0,0 0 16,0 22-16,-21-1 0,0 0 16,0 0-16,21 0 0,-21 0 0,0 1 15,0 20-15,0-21 0,0 21 0,-21-20 16,0 20-16,0-21 0,21 21 16,-21-20-16,-22 20 0,22-21 0,0 0 15,0 22-15,0-22 0,-1 0 16,1 0-16,0 0 0,0-21 0,0 21 15,0 1-15,-1-22 0,1 21 0,0-21 16,0 0-16,21 21 16,-21-21-16,0 0 15,-1 0-15,1 0 0,0 21 16,0-21-16</inkml:trace>
  <inkml:trace contextRef="#ctx0" brushRef="#br1" timeOffset="150832.04">21505 11684 0,'0'0'0,"-21"0"0,0 0 16,0 0-16,0 0 0,-1 0 0,1 0 15,0 0-15,0 0 0,0 0 0,0 0 16,-1 0-16,1 0 0,0 0 15,0 0-15,0 0 0,42 0 63,0 0-63,0 0 0,0 0 0,1 0 16,20 0-16,-21 0 0,21 0 0,1 0 15,-1 0-15,22 0 0,-22 0 0,21 0 16,22-21-16,-21 21 0,20 0 15,1 0-15,0 0 0,20 0 0,1-21 16,0 21-16,0-21 0,21 21 0,0 0 16,0-22-16,0 22 0,0 0 0,0-21 15,0 21-15,0-21 0,0 0 16,-21 21-16,21-21 0,0 21 0,-21-21 16,-1 21-16,-20-22 0,21 22 0,-21 0 15,-22-21-15,22 0 0,-22 21 0,-20 0 16,-1 0-16,0-21 0,-21 21 0,22 0 15,-43-21 17,-21 21-17,-1 0-15,1-21 0,0-1 16,0 1-16,21 0 0,-21 0 16,0 0-16,-1 0 0,1-1 0</inkml:trace>
  <inkml:trace contextRef="#ctx0" brushRef="#br1" timeOffset="151563.16">21484 9335 0,'0'0'0,"-21"0"0,0 0 16,0 0-16,-1 0 16,1 0-16,0 0 0,0 0 0,0 0 15,0 0-15,-1 0 0,1 0 0,0-22 16,0 22-16,42-21 31,0 21-31,0 0 16,22 0-16,20 0 0,1 0 0,-1 0 15,43 0-15,-21 0 0,21 0 0,-1 0 16,22 0-16,-21 21 0,21-21 0,0 0 16,21 0-16,-21 0 0,0 22 0,-21-22 15,21 0-15,-42 0 0,21 0 16,-22 0-16,1 0 0,0 0 16,-1 0-16,-20 0 0,-1 0 0,-20 0 15,20 0-15,-20 0 0,-22 0 0,0 0 16,0 0-16,0 0 0,0 0 15,-42 0 17,0 0-32,0 0 0,0 0 0,0 0 15,-1 21-15,-20-21 0,21 21 16,-21-21-16</inkml:trace>
  <inkml:trace contextRef="#ctx0" brushRef="#br1" timeOffset="151596.14">23220 9737 0,'-43'63'0,"86"-126"0,-107 147 0</inkml:trace>
  <inkml:trace contextRef="#ctx0" brushRef="#br1" timeOffset="152573.53">21145 11663 0,'0'0'0,"-21"0"15,21 21 1,0 0 0,21-21-16,1 0 0,-1 0 15,21 0-15,0 21 0,1-21 0,20 0 16,-20 0-16,41 0 0,-20 0 0,-1 0 16,22 0-16,-22 0 0,22 0 0,0 0 15,-22 0-15,22 0 0,0 0 0,-22-21 16,22 21-16,-1 0 0,1-21 15,0 21-15,-1 0 0,1 0 16,0 0-16,-22 0 0,22 0 0,-22 0 16,1 0-16,-22 0 0,22 0 0,-22 0 15,0 0-15,1 0 0,-1 21 0,0-21 16,-20 0-16,20 0 0,-21 0 0,0 0 16,0 0-16,-21-21 218,0 0-202,-21 21-16,0 0 16</inkml:trace>
  <inkml:trace contextRef="#ctx0" brushRef="#br1" timeOffset="-148379.78">16171 6117 0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1:40:47.9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4741 1884 0,'0'0'0,"0"-21"0,21 21 0,-21-21 0,22-1 16,-22 1 0,0 0-16,21 0 15,-21 0-15,21 21 0,-21-21 0,0-1 16,0 1-16,0 0 16,0 0-1,-21 21 16,0 0-31,-1 21 0,1 0 0,0 0 16,0 1 0,0-1-16,0 0 0,-1 0 0,1 0 15,0 22-15,0-22 0,0 21 0,0 0 16,-1-20-16,1 20 0,0 0 16,0 1-16,0-1 0,21-21 0,0 21 15,-21 1-15,21-1 0,-22 0 16,22 1-16,0-1 0,0 22 0,0-22 15,0 0-15,0-21 0,0 22 0,0-1 16,0 0-16,22-20 0,-1 20 16,0-21-16,0 0 0,0 22 0,0-22 15,22 0-15,-22-21 0,0 21 0,21 0 16,-20-21-16,20 0 0,0 0 16,1 0-16,-22 0 0,21 0 15,0 0-15,1-21 0,-1 0 0,0 0 16,1 0-16,-1-1 0,0-20 0,1 21 15,-1-21-15,0 20 0,1-20 16,-1 0-16,-21-1 0,22 1 0,-22 0 16,21-22-16,-21 22 0,0 0 0,1-1 15,-22 1-15,0-22 0,0 22 16,0 0-16,0-1 0,0 1 16,0 0-16,0-1 0,-22 1 0,1 21 0,0-21 15,0 20-15,0-20 0,-22 21 16,22 0-16,0 21 0,-21-21 15,21 21-15,-22 0 0,22 0 0,0 0 16,-21 0-16,20 21 0,-20 0 16,21-21-16,0 21 0,-22 0 0,22 0 15,0 1-15,0-1 0,-21 0 16,42 0-16,-22 0 0,22 0 0,0 1 16,0-1-16,22 0 0</inkml:trace>
  <inkml:trace contextRef="#ctx0" brushRef="#br0" timeOffset="545.32">6054 2201 0,'0'0'0,"0"-21"0,0 0 16,0 0-16,0 0 0,0 0 16,21-1-1,0 1-15,0 0 0,-21 0 0,21 0 16,0 0-1,-21 42 1,-21 0 0,21 21-16,-21-21 0,0 43 15,21-22-15,0 22 0,0-1 0,-21 1 16,21 20-16,-21-20 0,21 21 0,-22-1 16,22-20-16,-21 20 0,0 1 15,21-21-15,-21 20 0,0-20 16,0 20-16,21-20 0,-22-1 0,22 1 0,-21-1 15,21-20-15,-21 20 0,21-20 16,0-1-16,0-21 0,-21 21 16,21-20-16,0-1 0,-21 0 15,21-42 1,0 0 0,0-1-16,0-20 0,0 21 0,0-21 15,0-22-15,0 22 0,0-22 0,-21-20 16,21 20-16,-22 1 0,22-1 15,-21 1-15,21-22 0</inkml:trace>
  <inkml:trace contextRef="#ctx0" brushRef="#br0" timeOffset="828.66">5673 2625 0,'0'0'0,"-43"-127"15,43 84-15,0 1 16,0 21-16,0-21 0,0 20 0,0-20 16,0 21-16,0 0 0,21-22 15,22 22-15,-22 0 0,21 0 0,-21 21 16,22-21-16,-1 21 0,0 0 15,-20 0-15,20 0 0,-21 0 0,0 21 16,0 0-16,1 0 0,-22 0 0,0 1 16,0 20-16,0-21 0,0 21 15,0-20-15,0 20 0,0-21 0,0 0 16,-22 22-16,22-22 0,0 0 0,-21 0 16,21 0-16,-21 0 15,0 1-15,21-1 16,0 0-16,21-21 47,0 0-47,0 0 0</inkml:trace>
  <inkml:trace contextRef="#ctx0" brushRef="#br0" timeOffset="1472.83">6329 2688 0,'0'0'0,"21"0"32,0-21-32,-21 0 0,21 0 15,0 0-15,1-1 0,-22 1 16,0 0-16,21 0 0,-21-21 16,21 20-16,-21-20 0,0 21 0,0 0 15,0 0-15,0-1 0,0 1 0,0 0 16,0 0-16,-21 21 15,0 0 1,21 21-16,0 0 0,-22 0 16,1 1-16,21-1 0,-21 21 15,21-21-15,0 22 0,-21-22 0,21 21 16,0-21-16,0 22 0,-21-22 16,21 0-16,0 21 0,0-21 0,0 1 15,0-1-15,21-21 0,0 0 16,0 21-16,0-21 15,1 0-15,20 0 0,-21 0 0,0-21 16,0 21-16,22-21 0,-1-1 0,-21 1 16,22 0-16,-1-21 0,-21 21 15,21-22-15,1 1 0,-22 0 0,0-1 16,0 22-16,-21-21 0,21 21 0,-21-1 16,0 1-16,-21 0 15,0 21-15,0 0 16,0 0-16,0 0 0,-1 21 15,22 0-15,0 1 16,0-1-16,0 0 0,0 0 0,22 0 16,-1 0-16,0 1 15,0-1-15,0 0 0,0 0 0,1 0 16,-22 0-16,21 1 0,-21-1 0,21 0 16,-21 0-16,0 0 0,0 0 15,0 1-15,0-1 0,0 0 16,0 0-16,0 0 15,21-21 17,0 0-32,0 0 15,1 0-15,-1-21 0,0 0 16</inkml:trace>
  <inkml:trace contextRef="#ctx0" brushRef="#br0" timeOffset="1965.05">7662 2455 0,'0'0'0,"0"-21"0,0 0 16,0 0-16,0 0 16,0 0-16,0-1 0,0 1 0,-21 0 15,0 0-15,0 21 0,0-21 16,-1 21-16,1 0 0,0 0 16,0 0-16,0 0 0,0 21 15,-1 0-15,1 0 0,0 22 0,21-22 16,-21 21-16,0 0 0,0 1 15,21-1-15,0 0 0,0-20 0,0 20 16,0-21-16,0 0 0,0 0 0,0 1 16,0-1-16,21-21 0,0 0 15,0 0-15,0 0 0,0 0 0,1 0 16,-1 0-16,0 0 0,0-21 16,0-1-16,0 22 0,-21-21 0,22-21 15,-22 21-15,21 0 0,-21-22 16,0 1-16,0 0 0,0 20 0,0-20 15,0 0-15,0 21 0,0-1 0,0 1 16,0 42 15,0 1-31,-21 20 0,21-21 16,0 21-16,0-20 0,0 20 16,0 0-16,0-21 0,0 22 0,0-22 15,0 21-15,0-21 0,0 1 0,0-1 16,0 0-16,21-21 15,-21 21-15,21-21 0,0 0 16,0 0-16,0 0 16,1-21-16,-1 0 0,0 0 15,0-1-15,0-20 0</inkml:trace>
  <inkml:trace contextRef="#ctx0" brushRef="#br0" timeOffset="2288.33">8191 1630 0,'-42'0'16,"21"0"-16,0 21 0,0-21 16,21 42-16,-22-20 0,22 20 15,0 0-15,-21 1 0,21-1 0,-21 21 16,21-20-16,0 20 0,0-20 15,0 20-15,0-21 0,0 22 0,0-22 16,0 22-16,0-22 0,0 0 0,0 1 16,0-1-16,0 0 0,0 1 15,0-22-15,21 0 0,-21 0 0,21 0 16,-21 1-16,0-1 0,22-21 16,-1 0-16,0 0 15,0 0-15,0-21 16,0-1-16,1 1 0,-1 0 15,0-21-15</inkml:trace>
  <inkml:trace contextRef="#ctx0" brushRef="#br0" timeOffset="3287.71">8530 2223 0,'0'0'0,"-21"0"31,21 21-31,0 0 15,-21 0-15,21 0 0,-21 22 16,21-22-16,-22 21 0,22 0 0,0-20 16,0 20-16,0-21 0,0 21 15,0-20-15,0-1 0,0 0 0,0 0 16,0 0-16,0 0 0,0 1 16,22-22-16,-1 0 15,0 0-15,0 0 0,0 0 0,22 0 16,-22-22-16,0 1 0,21 0 15,-21 0-15,22 0 0,-22 0 0,21-22 0,-21 22 16,1-21-16,-1-1 16,0 22-16,0-21 0,0 21 0,-21 0 15,21 21-15,-21-22 0,0 44 32,0-1-32,0 0 0,0 0 15,0 21-15,-21-20 0,21 20 0,-21-21 16,21 0-16,0 22 0,0-22 15,0 0-15,0 0 0,0 0 0,0 0 16,0 1-16,0-1 0,21-21 16,0 0-16,1 0 15,-1 0-15,0 0 16,0-21-16,-21-1 0,0 1 16,0 0-16,0 0 0,0 0 0,0 0 15,0-22-15,0 22 0,0 0 16,0-21-16,-21 20 0,21 1 0,-21 0 15,0 0-15,-1 0 0,22 0 0,0-1 16,0 1-16,0 0 16,0 0-16,0 0 15,22 21-15,-1 0 0,0-21 0,21 21 16,-21 0-16,1 0 0,-1 0 16,21 0-16,-21 0 0,0 0 0,1 0 15,-1 21-15,0 0 0,-21 0 0,21 0 16,0 22-16,0-22 15,-21 0-15,0 21 0,22-21 0,-22 22 16,0-22-16,0 0 0,0 0 0,0 0 16,0 1-16,0-1 0,0 0 15,0 0-15,0 0 0,0 0 16,-22-21 0,22-21 15,0 0-31,0 0 0,0 0 15,0 0-15,0-22 0,0 1 16,0 0-16,22 20 0,-1-20 16,-21 0-16,21-1 0,0 22 0,21-21 15,-20 21-15,-1 0 0,0-1 0,0 22 16,0 0-16,0 0 0,1 0 16,-1 0-16,0 0 0,21 22 0,-21 20 15,1-21-15,-1 21 0,0-20 0,0 20 16,-21 0-16,0-21 0,0 22 15,0-1-15,0-21 0,0 22 0,0-22 16,-21 0-16,21 0 0,-21 0 0,21 0 16,-21 1-16,21-1 15,0-42 32,0-1-47,0 1 16,0 0-16,0-21 0,0 21 0,0-22 15,0 22-15</inkml:trace>
  <inkml:trace contextRef="#ctx0" brushRef="#br0" timeOffset="3525.58">9398 1947 0,'0'0'0,"-21"-21"0,21 0 16,-21 21-16,-1 0 31,22-21-15,-21 21 31,0 0-32,0 21-15,0-21 0,0 0 16,-1 21-16</inkml:trace>
  <inkml:trace contextRef="#ctx0" brushRef="#br0" timeOffset="3772.43">7980 2180 0,'-21'0'15,"42"0"-15,-64 0 0,65 0 31,-1 0-31,0 0 0,21 0 0,1 0 16,-1-21-16,0 21 0,1 0 0,-1 0 16,0-21-16,1 21 0,-1-21 15,0 21-15,1 0 0,-1 0 16,-21 0-16,21 0 0,-20 0 0,-1 0 0,0 0 16,-21-21-1,21 21 1</inkml:trace>
  <inkml:trace contextRef="#ctx0" brushRef="#br0" timeOffset="4664.43">10964 1884 0,'0'0'15,"0"-42"1,0 20-16,-21 22 0,0 0 0,0 0 16,-22-21-16,1 21 0,0 0 15,-1 0-15,1 0 0,0 0 0,21 0 16,-22 21-16,1-21 0,21 22 16,0-1-16,-1-21 0,22 21 15,-21-21-15,21 21 0,21-21 16,1 21-16,-1-21 15,0 0-15,21 21 0,1-21 0,-22 0 16,21 22-16,0-1 0,1-21 0,-1 21 16,0 0-16,1 0 0,-22 0 15,0 1-15,0-1 0,-21 0 0,0 21 16,0-21-16,0 1 0,0 20 16,0-21-16,-21 21 0,-21-20 0,21-1 15,-22 21-15,22-21 0,-21 0 0,21 1 16,-22-1-16,22 0 0,0-21 15,0 21-15,0-21 0,-1 0 16,1 0-16,42-21 31,1 21-31,-1-21 16,0 21-16,0-21 0,0 21 0,0 0 16,22 0-16,-22 0 0,0 0 0,0 0 15,0 21-15,1 0 0,-1 0 16,-21 0-16,0 22 0,0-22 0,0 21 15,0 0-15,0 1 0,-21-1 0,-1 0 16,1-20-16,0 20 0,0 0 16,21-21-16,0 1 0,0 20 15,0-21-15,0 0 0,0 0 16,21 1-16,0-22 0,22 0 0,-22 0 16,0 21-16,21-21 0,-21 0 15,22 0-15,-1 0 0,0 0 0,1-21 16,-22-1-16,21 1 0,1 21 0,-22-21 15,21 0-15</inkml:trace>
  <inkml:trace contextRef="#ctx0" brushRef="#br0" timeOffset="5244.63">10160 4001 0,'0'0'0,"-21"0"0,-22 21 16,43 0-1,22-21 1,-1 0 0,21 0-16,0 0 0,22 0 0,-22 0 15,43 0-15,-22-21 0,1 21 0,21 0 16,-1 0-16,1-21 0,21 21 16,-22 0-16,1 0 0,0-22 0,-1 22 15,-20 0-15,21 0 0,-22-21 0,-21 21 16,22 0-16,-22 0 0,1 0 15,-22 0-15,0 0 0,0 0 0,0 0 16,-42 0 0,-21 21-1,21-21-15,-1 0 0,-20 22 16,0-22-16,-1 21 0,-20-21 16,-1 21-16</inkml:trace>
  <inkml:trace contextRef="#ctx0" brushRef="#br0" timeOffset="5560.45">9737 4530 0,'21'-21'0,"-42"42"0,-1 0 0,1-21 16,21 21-16,0 0 16,21-21-16,1 0 0,-1 0 15,21 0-15,22 0 0,-1 0 0,1 0 0,20 0 16,-20 0-16,20 0 0,-20 0 0,21 0 15,-1-21-15,-20 21 16,20-21-16,1 21 0,-21 0 0,20 0 16,-20-21-16,20 21 0,-20 0 0,-1 0 15,1 0-15,-22 0 0,1 0 0,-1 0 16,-21 0-16,21 0 0,-20 0 16,-1 0-16,-42 0 46,-1 0-46,1 0 16,-21 0-16,21 0 0</inkml:trace>
  <inkml:trace contextRef="#ctx0" brushRef="#br0" timeOffset="5913.26">9758 5207 0,'0'0'0,"0"21"0,0 0 0,21-21 15,0 0-15,21 22 0,1-22 16,-1 0-16,22 0 0,-1 0 0,22 0 16,-1 0-16,1 0 0,0-22 0,21 22 15,-1-21-15,-20 21 0,21-21 16,0 21-16,0-21 0,-22 21 0,22-21 15,-21 21-15,-22 0 0,1-21 0,-1 21 16,-20 0-16,-22-22 0,21 22 0,-21 0 16,0 0-16,-42 0 62,0 0-46,21 22-1,-21-22-15</inkml:trace>
  <inkml:trace contextRef="#ctx0" brushRef="#br0" timeOffset="6408.97">10435 6287 0,'0'0'0,"-21"-22"0,21 1 16,21 21-1,0 0-15,0-21 16,22 21-16,-22 0 0,0 0 16,21 0-16,1 0 0,-1-21 0,0 21 15,1 0-15,-1 0 0,0 0 16,1 0-16,-22 0 0,21 0 0,1 0 15,-1-21-15,-21 21 0,21 0 0,-20 0 16,20 0-16,-21 0 0,0-21 0,0 21 16,1 0-16,-22-22 15,21 22-15,-42 0 63,-1 0-63</inkml:trace>
  <inkml:trace contextRef="#ctx0" brushRef="#br0" timeOffset="7048.6">10753 6710 0,'0'0'0,"-22"21"16,1-21-1,0 0-15,21-21 0,0 0 0,0 0 16,21-1-16,0 1 0,1 21 16,-1-21-16,0 0 0,0 21 0,21 0 15,-20-21-15,20 21 0,-21 0 16,0 0-16,22 0 0,-22 0 0,0 21 15,-21 0-15,0 0 0,0 0 16,0 1-16,0-1 0,-21 0 16,0 21-16,-22-21 0,22 1 0,-21 20 15,21-21-15,-22 0 0,1 22 0,0-22 16,20 0-16,1 21 16,-21-21-16,21 1 0,0-1 0,21 0 15,0 0-15,0 0 0,0 0 0,0 1 16,21-22-16,0 0 15,0 0-15,0 0 0,22 0 0,-1 0 16,-21 0-16,21 0 0,1 0 0,-1 0 16,-21-22-16,22 22 0,-22 0 0,0 0 15,0 0-15,-21 22 16,0-1-16,0 0 16,0 21-16,-21-21 15,0 1-15,21-1 0,0 21 0,-21-21 0,21 22 16,-22-22-16,22 21 0,0-21 0,0 22 15,0-22-15,0 0 0,0 0 16,0 21-16,0-20 0,0-1 0,0 0 16,22 0-16,-22 0 0,0 0 0,0 1 15,0-1-15,-22 0 0,1 0 16,0 0-16,21 0 0,-21-21 0,0 22 16,0-22-16,-22 21 0,22-21 0,0 0 15,0 0-15,0 0 0,-1 0 0,-20 0 16,21 0-16,0 0 0,0-21 0,-1-1 15,1 1-15,0 0 0,0-21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1:41:03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1439 0,'0'0'0,"0"-21"0,0 0 15,0 0-15,0 0 16,21 0-16,-21-1 0,21 22 16,-21-21-1,0 42 16,0 1-31,0-1 0,0 0 16,0 21-16,0 1 0,0-1 0,0 0 16,0 22-16,0-1 0,0 1 15,0-1-15,0 1 0,0-1 0,0 1 16,0-22-16,0 22 0,-21-1 16,21-21-16,0 1 0,0 20 0,0-20 15,-21-1-15,21-21 0,0 21 16,0-20-16,0-1 0,0 0 0,0 0 15,0 0-15,0 0 0,0-42 47,0 0-31,0 0-16,0 0 0,0-22 0,0 22 16,0 0-16,0-21 0,0 21 15,0-22-15,0 1 0</inkml:trace>
  <inkml:trace contextRef="#ctx0" brushRef="#br0" timeOffset="359.78">1693 1757 0,'0'0'0,"-21"-21"0,0 0 16,0-1-16,21 1 0,-21 0 0,-1 0 16,22 0-16,0 0 0,0-1 15,0 1-15,0 0 0,0 0 16,0 0-16,22 0 0,-1 21 15,0-22-15,21 1 0,1 0 0,-1 21 16,0-21-16,1 21 0,-1 0 16,0 0-16,1 0 0,-1 0 0,0 0 15,1 21-15,-22 0 0,21 0 0,-21 22 16,-21-1-16,0 0 0,0 1 16,0-1-16,0 0 0,-42 22 0,21-22 15,0 1-15,-1-1 0,-20 0 16,21 1-16,-21-22 0,20 21 15,1-21-15,0 0 0,-21 1 0,21-1 16,21 0-16,-22-21 0,1 21 16,0-21-16,21-21 31,21 0-15,0 0-16</inkml:trace>
  <inkml:trace contextRef="#ctx0" brushRef="#br0" timeOffset="938.45">3365 1884 0,'0'-21'16,"22"21"-16,-22-21 0,0-1 16,0 1-16,21 0 0,0 0 15,0-21-15,-21 20 0,21-20 0,-21 21 16,21-21-16,-21 20 0,0 1 16,0 0-16,0 0 0,0 0 0,0 0 15,-21 21-15,-21 0 0,21 0 0,-22 0 16,1 0-16,0 0 0,-1 21 15,1 0-15,0 21 0,-1-21 0,-20 1 16,42 20-16,-22-21 0,1 21 0,21-20 16,0 20-16,0 0 0,21-21 15,0 22-15,0-22 0,0 21 0,0-21 16,0 1-16,21 20 0,0-21 0,0 0 16,0 0-16,22 1 15,-22-1-15,21 0 0,-21 0 0,22 0 16,-22 0-16,21 1 0,-21-1 0,0 0 15,1 0-15,-1 21 0,0-20 0,-21-1 16,0 0-16,0 0 0,0 0 16,-21 0-16,0 1 0,-22-1 0,22 0 15,-21 0-15,21-21 0,-22 21 0,1-21 16,21 0-16,-22 0 0,1 0 16,0 0-16,21 0 0,-22 0 0,1-21 15,21 0-15,-22 21 0,22-21 0,0 0 16,0-1-16,0 1 0,0 21 15,21-21-15,0 0 0,0 0 16,0 0-16,0-1 16,21 1-16</inkml:trace>
  <inkml:trace contextRef="#ctx0" brushRef="#br0" timeOffset="1302.25">4191 1524 0,'0'0'0,"0"-21"0,0-43 16,-21 43-1,0 21-15,-1 0 16,22 21-16,0 1 15,0-1-15,0 21 0,0 0 16,0 1-16,22-1 0,-1 22 0,-21-22 16,21 21-16,0-20 0,0-1 0,0 22 15,-21-22-15,0 0 0,22-21 0,-22 22 16,0-1-16,0-21 16,0 22-16,0-22 0,0 0 0,0 0 15,0 0-15,0 0 0,0 1 0,0-1 16,0-42 15,0-1-31,0 1 0,21 0 0,0 0 16</inkml:trace>
  <inkml:trace contextRef="#ctx0" brushRef="#br0" timeOffset="1599.08">4678 1588 0,'0'0'0,"21"-22"0,21-62 16,-21 63-16,-21-1 0,22 1 15,-22 0-15,0 0 16,0 42 0,0 0-16,-22 0 15,1 22-15,0-22 0,21 21 16,-21 22-16,0-22 0,0 0 0,-1 22 16,-20-22-16,21 22 0,0-22 0,0 22 15,-22-22-15,22 0 0,0 1 0,0-1 16,-22-21-16,22 21 0,21-20 15,-21-1-15,0 0 0,21 0 0,-21-21 16,21 21-16,0 0 0,0-42 47,21 0-47,0 0 0,0 0 0,0-22 16</inkml:trace>
  <inkml:trace contextRef="#ctx0" brushRef="#br0" timeOffset="2470.58">5482 1651 0,'0'0'0,"0"-21"16,-21 21 15,21 21-31,0 0 16,-21 0-16,21 1 0,0 20 0,0-21 15,0 21-15,0-20 0,0 20 0,0 0 16,0-21-16,0 22 0,0-22 16,0 21-16,0-21 0,0 22 15,0-22-15,0 0 0,0 0 0,0 0 0,0 1 16,0-1-16,-21 0 15,-1-42 32,22 0-47,0-1 0,0 1 16,-21-21-16,21 21 0,0 0 0,0-22 16,-21 1-16,21 0 0,0-1 15,0 1-15,0-22 0,0 22 0,0 0 16,0-1-16,21 1 0,0 0 0,1-1 15,-1 22-15,0 0 0,0-21 16,0 21-16,0 21 0,22-22 0,-22 1 16,21 21-16,-21 0 0,22 0 0,-1 0 15,0 0-15,1 21 0,-22 1 16,21 20-16,1-21 0,-22 21 16,21 1-16,-21-1 0,0 0 0,1 1 15,-22-1-15,0-21 0,0 22 0,0-1 16,0-21-16,0 21 0,0-20 0,0 20 15,0-21-15,-22 0 0,22 0 16,-21 1-16,0-22 0,21 21 16,-21-21-16,0 0 15,21-21-15,0-1 16,0 1-16,0-21 16,0 21-16,0 0 0,0-22 15,0 1-15,0 0 0,0-1 0,0 1 16,21 0-16,0-1 0,0 1 0,0 0 15,22-1-15,-22 22 0,21-21 16,-21 21-16,22-1 0,-22 1 0,21 0 16,-21 21-16,22 0 0,-22 0 0,21 0 15,-21 21-15,22 0 0,-22 1 16,0-1-16,0 21 0,0 0 0,1 1 16,-22 20-16,0-20 0,0-1 0,0 0 15,0 1-15,0-1 0,-22 0 16,1-21-16,21 22 0,-21-22 15,21 0-15,-21 0 0,21 0 0,-21 1 16,21-1-16,-21-21 0,-1 0 16,22-21-1,0-1 1,0 1-16,0-21 0</inkml:trace>
  <inkml:trace contextRef="#ctx0" brushRef="#br0" timeOffset="3160.27">8276 1291 0,'0'0'0,"42"-21"0,1-21 15,-43 21-15,0-1 16,-21 1-16,-22 21 15,22 0-15,-21 0 0,21 0 16,-22 0-16,1 0 0,0 0 0,-1 0 16,22 0-16,-21 21 0,-1-21 0,22 22 15,-21-22-15,21 21 0,0-21 16,-1 21-16,1 0 0,21 0 16,-21-21-16,21 21 0,0 1 15,0-1-15,21 0 16,0-21-16,1 21 0,20-21 15,-21 21-15,21-21 0,1 21 0,-1-21 16,-21 22-16,22-1 0,-22-21 0,21 21 16,-21 0-16,0 0 0,-21 0 15,0 1-15,0-1 0,0 0 0,0 21 16,-21-21-16,0 1 0,-21 20 0,-1-21 16,1 21-16,0-20 0,-1 20 0,-20-21 15,21 0-15,-1 0 0,1 1 16,21-22-16,0 21 0,-22 0 15,22-21-15,0 0 16,42 0 0,0 0-16,0-21 0,1 21 15,-1-21-15,0 21 0,0 0 16,0 0-16,22 0 0,-22 0 0,0 0 16,0 21-16,0 0 0,-21 0 15,21 0-15,-21 0 0,0 22 0,0-1 16,0-21-16,0 22 0,0-1 15,-21 0-15,0 1 0,0-1 0,21 0 16,0-21-16,0 22 0,0-22 0,0 0 16,0 21-16,0-20 0,0-1 15,0 0-15,21-21 0,0 0 16,0 0-16,1 0 0,-1 0 16,0 0-16,0 0 0,0 0 0,0 0 15,1-21-15,-1 0 0,0-1 16,0 22-16,0 0 15,0 0-15</inkml:trace>
  <inkml:trace contextRef="#ctx0" brushRef="#br0" timeOffset="3718.95">5355 3683 0,'-42'0'0,"84"0"0,-127 0 0,64 21 15,-21-21-15,0 0 0,20 0 0,-20 0 16,21 0-16,-21 0 0,20 0 0,1 0 16,0 0-16,0 21 0,0-21 15,21 22-15,0-1 31,21-21-31,21 0 16,-21 21-16,22-21 0,20 0 0,1 0 16,-1 0-16,22 0 0,0 0 15,-1 0-15,43-21 0,-21 21 0,0 0 16,21-21-16,0-1 0,-21 22 16,21-21-16,-21 21 0,-1 0 0,-20-21 15,0 21-15,-1 0 0,-20 0 0,-1 0 16,-20 0-16,-22 0 0,21 0 0,-21 0 15,-42 0 17,0 0-32,-21 21 0,-1-21 0,1 21 15,-21-21-15,-1 22 0,1-22 0,-1 21 16,-21-21-16,1 21 0</inkml:trace>
  <inkml:trace contextRef="#ctx0" brushRef="#br0" timeOffset="4052.29">4974 4212 0,'0'0'0,"-42"21"0,-43 1 15,43-1-15,21 0 0,-1-21 16,44 0 0,-1 0-16,21 0 0,0 0 15,1 0-15,20-21 0,1 21 16,-1-21-16,22 21 0,0-22 15,-1 22-15,22-21 0,0 0 0,21 21 16,-21-21-16,0 21 0,21-21 0,-22 0 16,1 21-16,-21-22 0,21 22 0,-43 0 15,22-21-15,-22 21 0,-20 0 0,-22 0 16,21 0-16,-21 0 0,-42 0 31,0 0-31,0 0 16,0 0-16,-22 0 0,22 0 0,0 0 15,-21 21-15,-1-21 0,1 22 0,0-22 16,-1 21-16,1-21 0,-21 21 0</inkml:trace>
  <inkml:trace contextRef="#ctx0" brushRef="#br0" timeOffset="4385.1">4805 4847 0,'0'0'0,"-21"21"0,21 1 0,21-22 16,0 0-1,21 0-15,1 0 0,-1 0 0,21 0 16,1 0-16,-1-22 0,22 22 0,0-21 16,-1 21-16,1-21 0,0 0 15,-1 0-15,22 0 0,-21 21 0,21-22 16,-22 1-16,1 0 0,0 21 0,-22-21 15,22 21-15,-22 0 0,-20 0 16,20-21-16,-20 21 0,-22 0 0,0 0 16,0 0-16,0 0 0,-21 21 31,-21-21-31,0 21 0,-21-21 0,20 0 16,-20 21-16,0-21 0,-1 21 0,1-21 15,-21 22-15,-1-22 0,22 21 16,-22 0-16</inkml:trace>
  <inkml:trace contextRef="#ctx0" brushRef="#br0" timeOffset="4718.42">4784 5376 0,'0'0'0,"0"22"0,0-1 16,42-21-1,-21 0-15,21 0 0,22 0 16,-22 0-16,22-21 0,-1 21 0,22-22 16,-22 1-16,22 0 0,0 0 0,-1 0 15,1 0-15,21-1 0,-21 1 0,-1 21 16,1-21-16,0 0 0,-22 0 16,1 21-16,-1-21 0,-21 21 0,-20 0 15,20 0-15,-21 0 0,0 0 16,-42 0 31</inkml:trace>
  <inkml:trace contextRef="#ctx0" brushRef="#br0" timeOffset="5460.5">7641 6477 0,'-21'0'0,"42"0"0,-63 0 0,21 0 0,-1 0 16,22-21-16,0 0 0,0 0 15,0-1-15,0 1 0,0 0 16,22 0-16,-1 0 0,0 0 0,21 21 15,-21-22-15,22 1 0,-22 21 0,21 0 16,1 0-16,-22 0 0,21 0 0,-21 0 16,0 0-16,1 21 0,-22 1 15,0-1-15,0 0 16,0 0-16,-22 0 0,1 0 16,0 22-16,-21-22 0,21 0 0,-22 0 15,22 0-15,0 22 0,-21-22 0,20 0 16,-20 0-16,21 0 0,0 1 0,0-1 15,21 0-15,0 0 0,-22 0 0,22 0 16,22-21 0,-1 0-1,0 0-15,0 0 0,0 0 0,0 0 16,1 0-16,-1 0 0,0 0 16,-21 22 15,0-1-31,0 0 15,0 0-15,-21 0 0,0 0 16,21 22-16,0-22 0,0 0 0,0 21 16,0 1-16,0-22 0,0 21 0,0 1 15,0-1-15,0 0 0,0 1 0,0-1 16,21 0-16,0 1 0,0-1 0,0 21 16,0-20-16,1-1 0,-1 0 0,0-20 15,-21 20-15,0-21 0,0 21 16,0-20-16,0-1 0,0 0 0,0 0 15,-21 0-15,0 0 0,-1-21 0,1 22 16,0-22-16,0 0 0,0 0 0,0 0 16,-1 0-16,1 0 0,-21 0 0,21 0 15,0-22-15,-22 1 0,22 0 0,-21 0 16</inkml:trace>
  <inkml:trace contextRef="#ctx0" brushRef="#br0" timeOffset="6414.96">3408 3344 0,'0'0'0,"0"-21"0,0 0 0,-21 0 16,21 0-16,-22 21 0,22-21 16,-21 21-16,0 0 0,0 0 15,0 0-15,0 0 0,-1 0 0,1 0 16,0 0-16,0 0 0,0 21 0,-22-21 15,22 21-15,0 0 0,0 0 16,0 0-16,21 1 0,0 20 0,-21-21 16,21 0-16,0 0 0,0 1 0,0-1 15,0 0-15,21 0 0,0-21 16,0 21-16,0-21 0,22 0 0,-22 0 16,21 0-16,0 0 0,1 0 15,20-21-15,-20 0 0,20 0 0,-21 0 16,1-1-16,-1 1 0,0-21 15,-20 21-15,-1-22 0,0 22 0,-21-21 16,0 21-16,0-22 0,-21 22 0,0-21 16,-1 21-16,-20 0 0,21-1 15,-21 1-15,-1 21 0,1 0 0,0 0 16,-1 0-16,22 0 0,-21 0 0,21 21 16,-22 1-16,22 20 0,0-21 15,0 0-15,21 22 0,0-22 16,0 21-16,0-21 0,0 22 0,0-22 15,21 0-15,0-21 0,0 21 0,22-21 16,-22 0-16</inkml:trace>
  <inkml:trace contextRef="#ctx0" brushRef="#br0" timeOffset="6698.79">4043 3090 0,'0'0'0,"0"-21"15,0 42 1,0 1 0,0 20-16,21-21 0,-21 21 15,0 1-15,0-1 0,0 22 16,0-22-16,21 0 0,-21 22 0,0-22 16,0 0-16,0 22 0,0-22 15,0 1-15,0-1 0,0 0 0,0 1 16,0-1-16,0-21 0,0 21 0,0-20 15,0-1-15,0 0 0,0 0 0,0-42 32,0 0-17,0-22-15</inkml:trace>
  <inkml:trace contextRef="#ctx0" brushRef="#br0" timeOffset="6990.63">4064 3281 0,'0'0'0,"0"-42"0,-21-1 16,21 22-16,0 0 16,0 0-16,0 0 15,21 21-15,0 0 0,0-22 16,0 22-16,1 0 0,-1 0 16,0 0-16,21 0 0,-21 22 0,1-1 15,-22 21-15,0-21 16,0 0-16,0 22 0,0-22 0,-22 0 15,1 21-15,21-20 0,-21-1 0,0 0 16,0 0-16,0 0 0,-1-21 16,1 21-16,0 1 0,0-22 15,21-22 17,21 22-32,0-21 15</inkml:trace>
  <inkml:trace contextRef="#ctx0" brushRef="#br0" timeOffset="7476.35">4445 3450 0,'0'0'0,"21"0"15,0 0 1,0 0-16,1 0 0,-1 0 16,0-21-16,0 21 0,0-21 15,0 0-15,22-22 0,-22 22 0,0 0 16,21-21-16,-20 21 0,-1-22 0,0 22 15,-21-21-15,0 21 0,0-1 0,0 1 16,0 0-16,-21 21 16,0 0-16,-1 0 0,1 0 0,0 21 15,0 0-15,0 1 0,0-1 0,21 0 16,0 21-16,0-21 0,0 22 16,0-22-16,0 0 0,0 21 15,0-20-15,21-1 0,0 0 0,-21 0 16,21-21-16,0 21 0,0-21 0,1 0 15,-1 0-15,0 0 0,0 0 0,0 0 16,0 0-16,1-21 16,-1 0-16,0 0 0,-21 0 0,21-1 15,0 1-15,0 0 0,-21 0 0,22-21 16,-1 20-16,-21 1 0,0 0 16,21 21-16,-21-21 0,21 21 0,-21 21 15,0 0 1,21 0-16,-21 1 0,0-1 15,21 21-15,-21-21 0,0 0 0,0 1 16,22-1-16,-22 0 0,21 0 16,-21 0-16,21 0 0,-21 1 15,21-22-15,0 0 0,0 0 16,1 0-16,-1 0 0,0-22 0,21 1 16</inkml:trace>
  <inkml:trace contextRef="#ctx0" brushRef="#br0" timeOffset="8995.41">5948 3090 0,'0'0'0,"-21"-21"15,-1 0-15,1 21 16,0 0-16,0-21 0,-21 21 16,20 0-16,1 0 0,0 0 0,0 21 15,0 0-15,0 0 0,-1 1 0,1-1 16,0 0-16,0 0 0,21 21 0,0-20 15,-21-1-15,21 0 0,0 0 16,0 0-16,0 0 0,0 1 0,0-1 16,21-21-16,0 0 15,0 0-15,0 0 0,1 0 16,-1-21-16,0-1 16,0 22-16,-21-21 0,21 0 0,-21 0 0,21 0 15,-21 0-15,0-1 0,0 1 16,0 0-16,0 0 0,0 0 0,0 42 31,0 0-15,22 0-16,-22 0 0,0 22 0,0-22 15,21 0-15,-21 0 0,0 0 0,0 1 16,21-1-16,0 0 0,-21 0 16,21-21-16,0 21 0,1-21 15,-1 0-15,0 0 0,0 0 16,0 0-16,0 0 0,-21-21 0,22 0 15,-1 21-15,0-21 0,0 0 0,0-1 16,-21-20-16,0 21 0,21 0 16,-21-22-16,22 1 0,-22 21 0,0-21 15,0-1-15,0 22 0,0-21 0,0-1 16,0 1-16,0 21 0,0 0 0,0-22 16,0 22-16,0 0 15,0 42 1,21 0-16,-21 1 0,0-1 0,0 21 15,0 0-15,0 1 0,0-1 0,21 0 16,-21 1-16,0-1 16,0 0-16,0-20 0,0 20 0,0 0 15,0-21-15,0 1 0,0-1 0,21 0 16,-21 0-16,0 0 0,21-21 0,0 0 16,1 0-1,-1 0-15,0-21 16,0 21-16,-21-21 0,21 0 0,0 0 15,-21-22-15,22 22 0,-1 0 0,-21 0 16,0 0-16,21-1 0,-21 1 0,21 0 16,-21 0-16,0 42 31,0 0-31,21 0 0,-21 1 0,0-1 16,0 0-16,0 0 0,0 0 15,0 0-15,0 1 0,21-1 16,-21 0-16,0 0 0,22-21 15,-1 0-15,0 0 16,0 0-16,0 0 0,0 0 16,1-21-16,-1 0 0,21 21 0,-21-21 15,0-1-15,1 1 0,-22 0 16,21 21-16,-21-21 0,21 0 16,-21 42 15,0 0-31,0 0 15,0 0-15,0 1 0,0-1 0,0 0 16,21 0-16,-21 0 31,21-21-31,-21-21 32,0 0-32,0 0 15,0 0-15,-21-1 16,21 1-16,-21 21 0,21-21 0,-21 0 15,0 0-15,21 0 16,0-1-16,21 22 31,0 0-15,0 0-16,0 0 16,0 0-16,1 0 0,-1 0 15,-21 22-15,21-22 16,0 21-16,0 0 0,0-21 15,-21 21-15,22-21 0,-1 21 0,-21 0 16,21-21-16,-21 22 0,0-1 16,0 0-16,21-21 0,-21 21 15,0 0-15,0 0 16,-21-21-16,21 22 16,-21-22-16,21 21 0,0-42 46,0-1-46,0 1 0,0 0 16,0 0-16,0 0 0,0-22 0,0 22 16,21 0-16,0-21 0,0 21 15,0-22-15,1 22 0,-1 0 16,0 0-16,0 21 0,0-21 0,0 21 16,1 0-16,-1 0 0,0 0 0,21 21 0,-21 0 15,1 0-15,20 0 0,-21 0 16,0 1-16,-21-1 0,0 0 15,0 0-15,21 0 0,-21 0 0,0 1 16,0-1-16,0 0 0,0 0 0,0 0 16,0 0-16,-21-21 0,21 22 15,-21-22-15,0 21 16,0-21-16,0 0 16,-1 0-16,1 0 0</inkml:trace>
  <inkml:trace contextRef="#ctx0" brushRef="#br0" timeOffset="9238.27">7133 2879 0,'0'0'16,"-21"0"-16,21-21 0,-21 21 15,0 0-15,21-22 0,-22 22 16,22-21 0,-21 21 15,0 0-31,0 21 16,0-21-16,0 22 0,-1-22 15</inkml:trace>
  <inkml:trace contextRef="#ctx0" brushRef="#br0" timeOffset="9514.11">6075 3048 0,'0'0'0,"21"0"31,0 0-15,0 0-16,0 0 0,22-21 0,-1 21 15,0 0-15,1 0 0,-1-21 0,0 21 16,-20 0-16,20 0 0,0 0 16,-21 0-16,1 0 0,-1 0 0,-21 21 31,0 0 0,-21-21-31,-1 21 16</inkml:trace>
  <inkml:trace contextRef="#ctx0" brushRef="#br0" timeOffset="19646.75">10245 1757 0,'0'0'0,"0"-21"0,-22 21 16,22-21-16,-21-1 15,0 22 1,21-21-1,0 42 17,0 1-32,0-1 15,21-21-15,0 21 0,1 0 0,-1 0 16,0 22-16,0-22 0,0 0 16,22 21-16,-22-21 0,0 22 15,21-22-15,-21 21 0,1 1 0,20-1 0,-21 0 16,0 1-16,22-1 0,-22 21 15,21-20-15,-21 20 0,0-20 0,22 20 16,-22 1-16,0-1 0,0 1 16,0-1-16,1 1 0,-1-1 0,0 1 15,0-1-15,-21 1 0,21 20 0,0-20 16,1 20-16,-1 1 0,21-21 0,-21 20 16,22 1-16,-1-22 0,-21 22 0,21-21 15,1 20-15,-1-20 0,0-1 16,1 1-16,-1-1 0,0-20 0,1-1 15,-1 0-15,0 1 0,1-22 0,-1 21 16,-21-42-16,22 21 0,-22-21 0,0 0 16,0 0-16,0 0 15,-21-21-15,0 0 16,0 0-16,0 0 16,0-1-16,0 1 0,-21 0 0,0 0 15,0 0-15,21-22 0,-21 22 0,21 0 16,0-21-16,-22 21 0,22-22 15</inkml:trace>
  <inkml:trace contextRef="#ctx0" brushRef="#br0" timeOffset="20318.93">12128 1524 0,'0'0'0,"0"-21"0,22-21 0,-22 20 16,0 1-16,0 0 0,0 0 0,21 0 15,-21 0-15,0-1 16,-21 44 31,-1-1-32,1 0-15,-21 21 0,21-21 0,-22 22 16,1 20-16,0-20 0,-1 41 0,1-20 16,-21-1-16,20 22 0,-20 0 15,20-22-15,-20 22 0,-22-1 0,22 22 16,-22-21-16,-21 0 0,22 20 0,-1-20 15,-21 0-15,0 21 0,22-22 0,-22 22 16,0-21-16,21 21 0,-21-1 16,1-20-16,20 21 0,0-21 15,-21 20-15,22-20 0,20 0 0,-20-1 16,20 1-16,-21-21 0,43 20 0,-21-20 16,20-22-16,1 22 0,0-43 0,-1 21 15,22-21-15,0 0 0,0 1 0,0-1 16,21 0-16,0 0 15</inkml:trace>
  <inkml:trace contextRef="#ctx0" brushRef="#br0" timeOffset="22734.97">13864 3747 0,'0'0'0,"0"-22"0,0 1 16,0 0-16,21 21 31,0 21-15,-21 0-16,22 1 0,-1-1 15,-21 21-15,21-21 0,0 22 0,-21-1 16,0 0-16,0 1 0,0 20 0,0-21 15,0 1-15,0-1 0,0 0 16,0 1-16,0-1 0,0-21 0,0 0 16,0 22-16,0-22 0,0 0 15,0 0-15,21-21 0,0 0 16,1 0-16,-1 0 0,21-21 0,-21 0 16,22 0-16,20-22 0,-21 22 15,22-21-15,-1 0 0,1-1 0,-1-20 16,1 20-16,-1-20 0,22 21 0,0-1 15,-1 1-15,-20 0 0,21-1 0,-22 1 16,1 21-16,-22 0 0,21-1 16,-41 1-16,20 0 0,-21 0 0,0 21 15,-21-21-15,-21 21 32,0 0-32</inkml:trace>
  <inkml:trace contextRef="#ctx0" brushRef="#br0" timeOffset="31230.32">8170 3006 0,'0'0'0,"0"-21"16,21 21-16,1-22 15,-22 1 1,0 0 0,0 0-1,-22 21-15,1-21 16,0 21-16,21-21 0,-21 21 0,0-22 15,0 1-15,-1 21 0,1-21 16,-21 21-16,21-21 0,0 0 0,-22 21 16,22-21-16,-21-1 0,-1 1 0,22 21 15,-21-21-15,21 0 0,-22 21 16,22-21-16,0 0 0,0 21 0,-21-22 16,20 22-16,1-21 0,0 0 0,0 21 15,0-21-15,-22 21 0,22-21 16,-21 21-16,21-21 0,-22 21 0,1-22 15,0 22-15,-22 0 0,22 0 16,0-21-16,-22 21 0,1 0 16,20 0-16,-20 0 0,-1 0 0,1-21 15,20 21-15,-20 0 0,-1 0 16,22 0-16,0 0 0,-22 0 0,22 0 16,0 0-16,-1 0 0,1-21 15,0 21-15,-1 0 0,1 0 0,0-21 16,-1 21-16,22 0 0,-21 0 15,21 0-15,-22 0 0,22 0 0,-21 0 16,-1 0-16,1 0 0,21 0 0,-21 0 16,-1 21-16,1-21 0,0 21 15,20-21-15,-20 21 0,0-21 0,-1 21 16,1-21-16,21 22 16,-21-1-16,-1-21 0,1 21 0,0-21 15,-1 21-15,22-21 0,-21 21 0,-1-21 16,1 21-16,0 1 0,-1-22 15,1 21-15,0 0 0,-1-21 0,1 21 16,0 0-16,-1 0 0,1-21 16,0 22-16,-1-1 0,1 0 0,0-21 15,-1 21-15,1 0 0,21-21 16,-21 21-16,20 1 0,-20-22 16,21 21-16,-21-21 0,20 21 0,1-21 0,-21 21 15,21 0-15,-22-21 0,22 21 16,-21 1-16,21-22 0,0 21 15,-22 0-15,1 0 0,21 0 0,-22 0 16,22 1-16,-21 20 0,21-21 16,-22 0-16,22 0 0,-21 1 0,21-1 15,0 0-15,-1 0 0,1 21 16,0-20-16,0-1 0,21 0 0,0 0 16,-21 21-16,21-20 0,-21 20 15,21-21-15,-22 21 0,22 1 0,0-1 16,0 0-16,0 1 0,0-1 15,0 0-15,0 22 0,0-1 0,0 1 16,22-1-16,-1 1 0,0-1 0,-21 1 16,0 21-16,21-22 0,0 1 15,-21-1-15,21 22 0,-21-22 16,0 1-16,22 20 0,-1-20 0,0-1 16,0 1-16,0-1 0,0 1 15,1-1-15,-1 1 0,0-22 0,0 22 16,21-22-16,-20 22 0,-1-22 0,0 0 15,21 1-15,-21-1 0,1 0 16,20-21-16,-21 22 0,21-22 16,1 21-16,-22-21 0,21 1 0,1-1 0,-1 0 15,0 0-15,1 0 0,-1 0 0,64 22 16,-64-22 0,0-21-16,22 21 0,-22 0 0,1-21 15,20 21-15,-21-21 0,1 22 0,20-22 16,-20 0-16,-1 21 0,0-21 0,1 0 15,-1 21-15,0 0 0,1-21 0,20 0 16,-21 0-16,1 21 0,20-21 16,-20 0-16,20 0 0,1 0 0,-22 0 15,21 0-15,1 0 0,-1 0 0,1 0 16,-1 0-16,-20 0 0,20 0 0,-20 0 16,-1 0-16,21 0 0,-20 0 0,-1 0 15,0 0-15,1 0 0,-22 0 0,21 0 16,1 0-16,-1-21 15,0 0-15,1 21 0,-1-21 0,0 21 16,1-21-16,-1-1 0,0 22 0,1-21 16,20 0-16,-21 0 0,1-21 0,-1 20 15,0 1-15,1 0 0,-1-21 0,0 21 16,1-22-16,-22 22 0,21-21 0,1 21 16,-22-22-16,0 1 0,21 0 15,-21-1-15,1 1 0,-1 0 0,0-1 16,0-20-16,0 20 0,0-20 15,1-1-15,-1 22 0,0-21 0,0-1 16,0 1-16,22-64 0,-22 63 16,0 22-16,-21-22 0,21 1 15,0 20-15,0-20 0,1-1 0,-22 22 16,21-21-16,-21-1 0,21 1 0,-21-1 16,0 1-16,0-1 0,0 22 15,0-22-15,0 22 0,0-22 0,0 22 16,0 0-16,-21-1 0,0 1 0,21 0 15,-22-1-15,22 1 0,-21 0 0,0-1 16,0 1-16,0 21 0,0-21 16,-1-1-16,1 1 0,21 21 15,-21-22-15,0 22 0,0-21 0,-22 21 0,22-22 16,0 22-16,0 0 16,0 0-16,-22 0 0</inkml:trace>
  <inkml:trace contextRef="#ctx0" brushRef="#br0" timeOffset="33526.85">6583 2731 0,'0'0'0,"-64"0"0,22 0 16,0 0-16,-1 0 0,1 0 16,0 0-16,-1 0 0,1 0 15,0 0-15,-22 0 0,22 0 0,-22 0 0,22 21 16,-22-21-16,1 21 15,21-21-15,-22 21 0,1-21 0,20 0 16,1 21-16,0-21 0,-22 21 0,43-21 16,-21 22-16,-1-22 0,1 21 15,0 0-15,20-21 0,-20 21 0,0 0 16,-1 0-16,1-21 0,21 22 0,-21-1 16,-1 0-16,1 21 0,0-21 15,-1 1-15,1 20 0,0 0 0,20-21 16,-20 22-16,0-22 0,21 21 0,-1 1 15,-20-1-15,21-21 0,0 21 16,0 1-16,-1-1 0,22-21 0,-21 22 16,21-1-16,-21 0 0,21 1 15,0-1-15,0 21 0,-21-20 16,21 20-16,0 1 0,-21-1 0,21 22 16,0-22-16,0 1 0,0-1 0,0 1 15,0-1-15,0 1 0,0-22 0,0 22 16,0-22-16,21 22 0,0-22 15,0 21-15,22-20 0,-22-1 0,21 0 16,0 1-16,1-22 0,-1 21 0,0 1 16,1-22-16,20 21 0,-20-21 0,41 64 15,-41-64-15,20 0 0,-21 22 16,1-22-16,-1 0 16,0 21-16,1-42 0,-1 21 0,0 1 15,1-1-15,-1-21 0,22 0 0,-22 0 16,0 0-16,22 0 0,-22 0 0,22 0 15,-22 0-15,0 0 0,22 0 0,-22-21 16,0 21-16,1 0 0,-1-22 0,0 22 16,1-21-16,-1 21 0,0-21 0,22 0 15,-22 21-15,1-21 0,-1 0 0,0-1 16,1 1-16,-22 0 0,21 0 16,0 0-16,1 0 0,-1-22 0,-21 22 15,22 0-15,-1-21 0,-21-1 16,0 22-16,0-21 0,1-1 0,-1 1 15,0 0-15,0-1 0,0 1 0,-21 0 16,0 21-16,0-22 0,21 1 0,-21 0 16,0-1-16,0 22 0,0-21 15,0 21-15,0-22 0,0 1 0,0 21 16,0-22-16,0 22 0,-21-21 0,21 21 16,0-22-16,-21 22 0,0-21 0,0 0 15,21 20-15,-21 1 0,-1-21 0,1 21 16,0 0-16,0-22 0,0 22 15,0 0-15,-1 0 0,-20 0 0,21-1 16,0 1-16,0 0 0,-1 0 16,-20 0-16,21 21 0,0-21 0,0-1 15,-1 1-15,1 0 0,-21 21 16,21-21-16,0 21 0,-22-21 0,22 0 16,-21 21-16,21 0 0,-22 0 0,22-22 15,-21 22-15,21 0 0,-22 0 16,22 0-16,-21 0 0,21 0 0,-22 0 15,1 0-15,21 0 0,-22 0 0,22 22 16,-21-22-16,21 21 0,-22-21 0,22 21 16,-21 0-16,21-21 0,0 21 15,-22 0-15,22 1 0,0-22 0,0 21 16,0 0-16,-1 0 0,1 21 0,21-20 16,0-1-16,-21 0 0,21 0 15,0 21-15,0-20 0,0-1 16,-21 21-16,21-21 0,0 0 0,0 22 15,0-1-15,0-21 0,0 22 0,0-22 16,0 21-16,0-21 0,0 22 0,0-1 16,0-21-16,0 0 0,0 22 15,0-22-15,21 0 0,-21 0 0,21 21 16,-21-20-16,0-1 0,21 0 0,1-21 16,-22 21-16,21 0 0,0 0 0,0 1 15,0-1-15,0 0 16,1 0-16,-1-21 0,0 21 0,21-21 15,-21 21-15,1-21 0,-1 22 16,0-22-16,0 0 0,0 0 0,0 0 16,1 0-16,-1 0 0,0 0 0,21 0 15,-21 0-15,1 0 0,-1 0 0,0 0 16,0 0-16,0 0 0,0 0 0,1 0 16,-1-22-16,21 22 0,-21-21 0,0 21 15,1-21-15,-1 0 0,0 21 16,0-21-16,0 0 0,0 21 0,1-22 15,-1 1-15,0 0 0,-21 0 16,21 21-16,-21-21 0,0 0 0,21-1 16,-21 1-16,0 0 0,0 0 15,0 0-15,0 0 16,0-1-16,0 1 0,0 0 16,0 0-16,0 0 0,0 0 15,-21-1-15,21 1 0,-21 0 16,21 0-16,-21 21 0,0-21 0,-1 21 15,22-21-15,-21 21 0,0-22 16,0 22-16,0 0 16,0-21-16,-1 0 15,1 21-15,0 0 0,0 0 16,0 0-16,0 0 0,-1 0 16,1 21-16,0 0 0,0 1 15,0-22-15,0 21 16,-1 0-16,1 21 0,0-42 15,0 21-15,21 1 0,-21-1 0,21 0 16,-21 0-16,21 0 0,0 0 0,0 1 16,0-1-16,0 0 0,0 0 15,0-42 48,21 0-48,0 0-15,-21-1 16,0 1-16,21 21 0,-21-21 16,21 0-16,-21 0 0,21 21 0,1-21 15,-1-1-15,-21 1 0,21 21 0,21-21 16,-21 21-16,1 0 0,-1-21 0,0 21 16,21 0-16,-21 0 0,1 0 15,-1 0-15,0 0 0,0 0 0,0 0 16,0 21-16,1-21 0,-1 21 0,0-21 15,0 21-15,-21 1 0,21-1 16,0 0-16,-21 0 0,0 0 16,0 0-1,0 1-15,0-1 0,0 0 16,0 0-16,0 0 0,0 0 16,-21 1-16,0-22 0,21 21 0,-21 0 15,0-21-15,21 21 0,-21 0 0,-1 0 16,1-21-16,0 22 0,0-1 0,0 0 15,0-21-15,-1 21 0,1-21 0,0 21 16,-21 0-16,21-21 16,-1 22-16,1-22 0,0 0 0,-21 21 0,21-21 15,-1 0-15,1 0 0,0 21 0,-21-21 16,21 0-16,-1 0 0,1 0 16,0 0-16,0 0 0,0 0 0,0-21 15,-1 21-15,1-21 0,0-1 0,0 22 16,21-21-16,-21 0 0,0 0 15,21 0-15,-22-22 0,1 22 0,21 0 16,-21 0-16,21-21 0,-21 20 0,0 1 16,21-21-16,0 21 0,0-22 0,0 22 15,0-21-15,0 21 0,0-22 0,0 22 16,0 0-16,0-21 0,0 21 16,0-22-16,21 22 0,0-21 0,0 21 15,0-22-15,1 22 0,20-21 16,21-1-16,-41 1 0,20 21 15,0 0-15,1-22 0,-22 43 16,21-21-16,0 0 0,-20 0 0,-1 21 16,0 0-16,0 0 0,0 0 15,0 0 32,1 0-31,-22-21-16,21 21 0,-21-21 15,21 21-15</inkml:trace>
  <inkml:trace contextRef="#ctx0" brushRef="#br0" timeOffset="45082.7">2900 9165 0,'0'0'0,"0"-21"0,0 0 0,0 0 0,0 0 15,0-1-15,0 1 0,0 0 16,0 0-16,0 42 47,0 21-47,0-20 0,21 20 0,-21 0 15,21 1-15,0-1 0,-21 0 16,21 22-16,-21-1 0,0 1 0,0-1 16,22-20-16,-22 20 0,0 1 15,0-22-15,0 0 0,0 1 0,0-1 16,0-21-16,21 0 0,-21 0 15,0 1-15,0-1 0,0 0 0,21-21 16,-21-21 0,0 0-1,0-1-15,0 1 0,0 0 16</inkml:trace>
  <inkml:trace contextRef="#ctx0" brushRef="#br0" timeOffset="45574.93">2921 9059 0,'0'0'0,"-21"-21"0,42 21 47,0 0-47,0-21 0,0 21 0,22 0 15,-1 0-15,0-21 0,22 21 16,-1 0-16,22-21 0,0 0 15,-22 21-15,22 0 0,0-22 0,-1 22 16,-20 0-16,20 0 0,-20 0 16,-1 0-16,1 0 0,-22 0 0,22 0 15,-1 0-15,-20 22 0,-1-1 16,-21-21-16,0 21 0,0 0 0,-21 0 16,0 0-16,0 1 0,0 20 0,0-21 15,0 21-15,0-20 0,0 20 16,0 0-16,0 1 0,0-1 15,0 0-15,-21 1 0,21-1 0,0 0 16,0 1-16,0-1 0,0 0 16,0-21-16,0 22 0,0-22 0,0 0 15,0 21-15,0-20 0,-21-1 16,21 0-16,-21 0 0,-21 0 0,20 0 16,-20 1-16,0-1 0,-22 0 0,22 0 15,-22-21-15,-20 21 0,-1 0 16,0-21-16,1 22 0,-1-22 0,0 0 15,22 21-15,-1-21 0,1 0 16,21 0-16,-1 0 0,22 0 0,0 0 16,21-21-16,0-1 0,21 1 0,0 0 15,22-21-15</inkml:trace>
  <inkml:trace contextRef="#ctx0" brushRef="#br0" timeOffset="45998.69">7027 8890 0,'0'0'0,"0"-21"0,-21-43 16,21 43-16,0 0 15,0 0-15,0 42 32,0 0-32,21 0 0,-21 22 15,0-1-15,21 22 0,-21-22 16,0 0-16,22 22 0,-22-1 0,0-20 0,0-1 15,0 21-15,0-20 0,-22-1 16,22 0-16,-21 1 0,21-1 16,0-21-16,-21 0 0,21 1 0,-21-1 15,21 0-15,21-42 32,0 0-32,0-1 0,-21-20 15,22 21-15,-1 0 0</inkml:trace>
  <inkml:trace contextRef="#ctx0" brushRef="#br0" timeOffset="46379.47">7112 8890 0,'0'-21'0,"0"42"0,0-63 0,0 21 16,0-1-16,0 1 0,21 0 0,0 21 16,0-21-16,22 0 0,-1 0 15,-21 21-15,22-22 0,-1 22 16,0 0-16,1 0 0,20 0 0,-21 0 0,22 0 15,-22 0-15,22 0 0,-22 0 16,0 22-16,1-1 0,-1 0 0,0 0 16,-20 0-16,-1 22 0,21-22 0,-21 21 15,0-21-15,1 22 16,-1-1-16,0 0 0,0-21 0,21 22 16,-20-1-16,-1-21 0,0 22 0,0-22 0,0 21 15,0-21-15,1 0 16,-22 1-16,0 20 0,0-21 0,0 0 15,0 0-15,-22 1 0,1-1 0,0 0 16,-21 0-16,-22 0 0,1 0 16,-1 1-16,1-1 0,-22 0 0,0 0 15,1 0-15,-1-21 0,0 21 0,22-21 16,-22 0-16,22 0 0,-1 0 16,22 0-16,0 0 0,-1 0 0,22 0 15,0-21-15,21 0 0,0 0 0</inkml:trace>
  <inkml:trace contextRef="#ctx0" brushRef="#br0" timeOffset="46775.25">10880 8509 0,'0'0'0,"-22"-21"16,-20 21-16,21-21 0,0 21 0,-22 0 16,22-21-16,0 21 0,21 21 15,0 0 1,0 0-16,0 21 0,0 1 0,21-1 15,0 0-15,-21 1 0,22 20 16,-1-20-16,0-1 0,-21 21 0,0-20 16,0-1-16,21 0 0,-21 1 15,0-22-15,0 21 0,0-21 0,0 1 16,0-1-16,0 0 0,0 0 16,0-42 15,0 0-31,0 0 15,21-1-15</inkml:trace>
  <inkml:trace contextRef="#ctx0" brushRef="#br0" timeOffset="47182.01">10795 8551 0,'0'0'16,"-21"-21"-16,0-21 15,21 21-15,21 21 16,21 0-16,-21-21 0,22 21 15,20 0-15,-21-22 0,22 22 0,-1-21 16,1 21-16,21 0 0,-22-21 16,1 21-16,-1 0 0,1 0 0,-22 0 15,21 0-15,-20 0 0,-1 0 0,0 0 16,1 0-16,-22 21 0,0 0 0,0 1 16,-21-1-16,0 0 0,0 21 15,0-21-15,0 22 0,-21-22 0,21 21 16,-21-21-16,0 22 0,0-1 0,21 0 15,0-20-15,-22 20 0,22 0 0,0-21 16,0 22-16,0-22 0,0 21 16,0-21-16,0 1 0,0 20 15,0-21-15,0 0 0,0 0 0,-21 22 16,21-22-16,-21-21 0,0 21 0,0 0 16,0 0-16,-22-21 0,1 22 0,0-22 15,-22 0-15,1 21 0,-1-21 16,1 0-16,-22 0 0,21 0 0,1 0 15,-1 0-15,1 0 0,21 0 0,-1 0 16,22 0-16,0-21 0,21-1 0,0-20 16,21 21-16</inkml:trace>
  <inkml:trace contextRef="#ctx0" brushRef="#br0" timeOffset="47524.32">14203 8192 0,'0'0'0,"-21"-22"0,-22 22 16,22 0-16,0-21 0,0 21 0,0 0 15,-1 0-15,1 21 0,0 1 16,21 20-16,0-21 0,0 21 15,-21 1-15,21 20 0,0-20 0,-21 20 16,21-21-16,0 22 0,0-1 0,0 1 16,0-22-16,0 22 0,0-22 0,0 0 15,0 1-15,0-1 0,0-21 16,0 22-16,0-22 0,0 0 0,0 0 16,21-42 15,-21 0-31,21 0 0,0-1 0,-21 1 15</inkml:trace>
  <inkml:trace contextRef="#ctx0" brushRef="#br0" timeOffset="47994.05">14160 8192 0,'0'0'0,"-21"-22"15,-42-20-15,42 42 16,21-21-16,-22 21 0,22-21 15,22 21-15,20 0 16,-21-21-16,21 21 0,1 0 0,20 0 16,1-22-16,-1 22 0,1 0 15,-1 0-15,1 0 0,20-21 0,-20 21 16,-1 0-16,1 0 0,-1 0 0,1 0 16,-1 0-16,-20 0 0,20 0 15,-42 0-15,22 21 0,-22-21 16,0 22-16,-21-1 0,0 0 15,0 0-15,0 0 0,0 0 16,0 1-16,0-1 0,0 0 16,0 0-16,0 0 0,0 22 0,0-22 15,0 21-15,0-21 0,0 22 0,0-1 16,0 0-16,0 43 0,21-43 16,-21 1-16,0-1 0,0 21 15,0-20-15,0-1 0,0 0 0,-21-20 16,0 20-16,-21-21 0,20 21 0,-20-20 15,21-1-15,-21 0 0,-1-21 16,1 21-16,-22-21 0,22 0 16,0 21-16,-1-21 0,1 21 0,0-21 15,-1 0-15,1 0 0,0 0 0,-1 0 16,1 0-16,21 0 0,-21 0 0,20 0 16,1 0-16,0 0 0,0 0 0,0 0 15,0 0-15</inkml:trace>
  <inkml:trace contextRef="#ctx0" brushRef="#br0" timeOffset="49578.57">3027 12954 0,'0'-21'0,"0"0"16,0 0-1,0-1-15,0 1 0,0 0 16,0 0-16,0 0 16,0 0-16,0-1 31,0 44 0,0-1-15,0 0-16,0 0 0,0 0 15,21 0-15,-21 1 0,0-1 16,0 21-16,0-21 0,0 0 16,0 1-16,0-1 0,21 21 15,-21-21-15,0 0 0,0 1 16,0-1-16,0 0 0,0 0 16,0-42 46,0 0-46,-21 0-1</inkml:trace>
  <inkml:trace contextRef="#ctx0" brushRef="#br0" timeOffset="50363.04">3090 12679 0,'0'0'16,"0"-21"-16,0 0 15,0-1 1,0 1-16,0 0 15,0 0-15,21 0 16,-21 0-16,0-1 16,0 1-16,0 0 0,0 0 15,0 0-15,0 0 16,0-1-16,0 1 16,0 0-16,0 42 46,0 0-30,0 1-16,0-1 0,0 0 0,0 0 16,0 0-16,0 0 15,0 22-15,0-22 0,0 21 0,0 1 16,0-1-16,0 0 0,0 1 0,0 20 16,0-21-16,0 22 0,0-22 15,0 22-15,0-22 0,0 22 0,0-22 16,0 21-16,0-20 0,0-1 15,0 22-15,0-22 0,0 21 0,0-20 16,0 20-16,0-20 0,0-1 0,0 21 16,0-20-16,0-1 0,0 0 15,0 1-15,0-1 0,0 0 0,0 1 16,-21-1-16,21 0 0,0 1 16,0-22-16,0 21 0,0 1 15,0-22-15,0 0 0,0 21 0,-21-21 16,21 1-16,0-1 0,0 0 15,0 0-15,0-42 47,0 0-47,0 0 0,0-22 16,-21 22-16,21-21 0,0 21 16,0-22-16,0 1 0,0 0 0</inkml:trace>
  <inkml:trace contextRef="#ctx0" brushRef="#br0" timeOffset="51458.91">3006 12404 0,'0'-21'0,"0"-1"16,21 22-1,0-21-15,0 21 16,0 0-16,0 0 0,1-21 0,-1 21 15,21 0-15,0 0 0,1-21 0,-1 21 16,22 0-16,-1 0 0,1-21 16,20 21-16,1 0 0,-22 0 15,22 0-15,0 0 0,-1-21 16,1 21-16,21-22 0,0 22 0,21 0 16,-21-21-16,-1 21 0,1 0 15,0-21-15,0 21 0,0 0 0,-22-21 16,22 21-16,-21-21 0,0 21 0,-1 0 15,1 0-15,-22 0 0,1 0 16,-1 0-16,-20 0 0,-1 0 0,0 0 16,-20 0-16,-1 0 0,0 0 15,0 0 1,-21 21-16,0 0 0,0 0 16,0 0-16,0 1 0,0-1 15,0 0-15,0 0 0,0 21 0,0-20 16,0-1-16,0 21 0,0 0 15,0-20-15,0 20 0,0 0 16,0 1-16,0 20 0,0-21 0,0 22 16,0-1-16,0-20 0,0 20 0,0-20 15,0 20-15,21-21 0,-21 22 16,0-22-16,0 1 0,0 20 0,21-21 16,-21 1-16,0-1 0,22 22 0,-22-22 15,0 0-15,0 1 0,0-1 16,0 0-16,0 1 0,0-1 0,0 0 15,0-21-15,0 22 0,0-22 0,0 21 16,0-21-16,0 1 0,0 20 16,0-21-16,21 0 0,-21 0 15,0 1-15,21-1 0,-21 0 0,0 0 16,0 0-16,0 0 0,0 1 16,0-1-16,0 0 0,0 0 15,0 0-15,0 0 16,0 1-16,-21-1 15,0 0-15,-1-21 16,1 0-16,21 21 0,-21-21 16,0 0-16,-21 0 0,20 21 0,1 0 15,-21-21-15,0 0 0,-1 0 0,1 22 16,-22-22-16,22 0 0,-21 0 0,-1 0 16,1 0-16,-1 0 15,1 0-15,-1 0 0,1 0 0,-1 0 16,-21 0-16,22 0 0,-1 0 0,-20 0 15,-1 0-15,0 0 0,1 0 16,-1 0-16,-21 0 0,22 0 0,-22 0 16,0 21-16,0-21 0,0 0 0,0 0 15,1 21-15,20-21 0,0 0 16,1 0-16,-1 0 0,21 21 0,1-21 16,-1 0-16,1 0 0,-1 0 0,22 0 15,0 0-15,-1 0 0,22 0 16,-21 0-16,21 0 0,0 0 0,42-21 47,0 0-47,0 21 0,21-21 15,-20-22-15,20 22 0,0-21 16</inkml:trace>
  <inkml:trace contextRef="#ctx0" brushRef="#br0" timeOffset="52090.52">3789 12869 0,'0'0'0,"-21"0"15,-43 0 1,22 0-16,21 22 0,-1-22 0,1 0 16,0 0-16,21 21 0,-21-21 0,0 0 15,42 0 1,0 0 0,21 0-16,1 0 0,20 0 15,-20 0-15,41 0 0,-20 0 0,-1 0 16,22 0-16,-22-21 0,22 21 15,0 0-15,-1 0 0,22-22 0,-21 22 16,0 0-16,-22 0 0,22 0 16,-22 0-16,-20 0 0,-1 0 15,-21 0-15,21 0 0,-20 0 16,-44 0 15,1 0-31,0 0 0,0 0 16,0 0-16,0 0 0,-1 0 0,1 0 15,0 0-15,0 0 16,0 0-16,0 0 16,-1 0-1,1 0-15,0 22 16,0-22-16,21 21 0</inkml:trace>
  <inkml:trace contextRef="#ctx0" brushRef="#br0" timeOffset="52498.8">3683 13399 0,'0'0'0,"-21"0"0,21 21 0,21-21 31,0 0-31,0 0 0,22 0 0,-22 0 15,21 0-15,0 0 0,1 0 0,-1-21 16,0 21-16,1 0 0,-1-22 16,0 1-16,22 21 0,-22 0 0,1-21 15,20 21-15,-21 0 0,22 0 0,-22-21 16,1 21-16,-1 0 0,0 0 16,1 0-16,-1 0 0,0 0 15,-21 0-15,1 0 0,-1 0 0,0 0 16,0 0-16,0 0 0,-42 0 62,0 0-62,0 0 16,0 0-16,-1 21 0,1-21 16,0 0-16,-21 0 0,21 21 0,-1-21 15,-20 0-15,21 21 0</inkml:trace>
  <inkml:trace contextRef="#ctx0" brushRef="#br0" timeOffset="52811.62">3768 13822 0,'0'0'0,"0"21"0,0 0 0,0 0 16,21-21-1,0 0-15,21 0 0,-21 0 0,22 0 16,-1 0-16,22 0 0,-22-21 0,21 21 16,1 0-16,-1-21 0,1 0 15,-1 21-15,1-21 0,21 21 16,-22-21-16,1 21 0,-22 0 0,21-22 16,-20 22-16,-1 0 0,0 0 0,1 0 15,-22-21-15,0 21 0,0 0 16,-21-21 15,0 0-15,0 0-16</inkml:trace>
  <inkml:trace contextRef="#ctx0" brushRef="#br0" timeOffset="53430.61">7599 12488 0,'0'0'0,"0"-21"0,0 0 15,0 0-15,0 0 0,0 0 16,0-1-16,21 22 16,-21 22-1,21-1 1,-21 0-16,21 0 0,-21 0 16,0 22-16,0-1 0,0 0 0,0 22 15,0-22-15,0 22 0,0-1 0,21 22 16,-21-22-16,0 1 0,0 20 15,0-20-15,0 21 0,0-22 0,0 22 16,0-1-16,0 1 0,0-21 0,0 20 16,0 1-16,0-22 0,0 1 15,0-1-15,0 1 0,0-22 0,0 1 16,0 20-16,22-42 0,-22 22 0,0-1 16,0-21-16,0 0 0,21-21 0,-21 21 15,21-21-15,-21-21 16,21 21-16,-21-21 0,21-21 15,0 21-15,-21-22 0,0 22 16,22-42-16,-1 20 0,-21-20 0,0 20 16,0-41-16</inkml:trace>
  <inkml:trace contextRef="#ctx0" brushRef="#br0" timeOffset="54155.2">7683 12319 0,'-21'-42'0,"42"42"15,22 0 1,-22-21-16,21 21 0,22 0 16,-22 0-16,22-22 0,-1 22 0,1 0 15,-1-21-15,1 21 0,20-21 16,1 21-16,0-21 0,20 0 0,1 21 15,0-21-15,0-1 0,21 1 16,-21 0-16,-22 21 0,22-21 16,0 0-16,-21 21 0,-1-21 0,1 21 0,-21 0 15,-1-22-15,-21 22 0,1 0 16,-1 0-16,-21 0 0,0 0 16,1 0-16,-22 22 0,0-1 15,0 0-15,0 21 0,0-21 16,0 22-16,0-22 0,0 21 0,0 1 15,0-1-15,0 0 0,0 1 0,0-1 16,0 21-16,0-20 0,0-1 16,21 22-16,0-1 0,0 1 0,-21-1 15,21 1-15,-21-1 0,21 1 0,-21-1 16,0 1-16,0-1 0,0 1 0,22-1 16,-22 1-16,0-1 0,0 22 15,0-22-15,0 1 0,0-1 16,-22 1-16,22 20 0,0-41 0,0 20 15,0 1-15,0-1 0,0-20 0,0-1 16,0 21-16,0-20 0,22-22 16,-22 21-16,21-21 0,-21 1 0,0-1 15,0 0-15,0 0 0,21-21 0,-21 21 16,-21-21 0,0 0-16,-1 0 15,1 0-15,-21 0 0,0 0 0,-22 0 16,1-21-16,-1 21 0,-21 0 0,22 0 15,-43 0-15,21-21 0,-20 21 0,-1 0 16,0 0-16,0 0 0,0 0 16,-21 0-16,43 21 0,-22-21 15,21 0-15,0 21 0,22 0 0,-1-21 16,22 0-16,-21 0 0,20 0 0,22 0 16,-21 0-16,21 0 0,-1 0 15,1 0-15,0-21 0,21 0 16,0 0-16,0 0 0,0 0 15,21-22-15,0 1 0,1 0 0</inkml:trace>
  <inkml:trace contextRef="#ctx0" brushRef="#br0" timeOffset="54507.45">8615 12742 0,'0'0'16,"-43"0"-16,22 0 0,0 0 0,0 0 15,0 0-15,21-21 16,21 21-16,0 0 0,21-21 16,-20 21-16,41 0 0,-21-21 15,1 21-15,20-21 0,-20 21 16,20-21-16,1 21 0,-22 0 0,21-22 15,-20 22-15,-1 0 0,0-21 0,1 21 16,-1 0-16,-21 0 0,22 0 16,-22 0-16,0 0 0,0 0 0,0 0 15,-21 21 17,-21 1-32,0-1 0,0-21 15,0 21-15,-1 0 0,-20 0 0</inkml:trace>
  <inkml:trace contextRef="#ctx0" brushRef="#br0" timeOffset="54778.3">8509 13293 0,'0'0'0,"0"21"0,21-21 15,0 0 1,0 0-16,22 0 0,-1 0 0,0 0 15,1 0-15,20-21 0,1 21 0,-1-21 16,1 21-16,-1 0 0,-20-22 16,20 22-16,1 0 0,-22 0 0,0-21 15,1 21-15,-1-21 0,0 21 0,-21 0 16,22 0-16,-22 0 0,0 0 16,-21 21 15,-21-21-31,0 21 0,0 1 15,-1-22-15,1 0 0</inkml:trace>
  <inkml:trace contextRef="#ctx0" brushRef="#br0" timeOffset="55043.65">8572 13780 0,'0'0'0,"-21"0"0,21 21 0,21-21 16,1 0 0,-1 0-16,21 0 0,0 0 0,1 0 15,20 0-15,-20-21 0,20 21 0,1 0 16,-1-22-16,1 22 0,-22 0 16,0-21-16,22 21 0,-43 0 0,21-21 15,-21 21-15,1 0 0,-1 0 0,0 0 16,-21-21-16,0 0 15,0 0-15,21-1 16</inkml:trace>
  <inkml:trace contextRef="#ctx0" brushRef="#br0" timeOffset="55606.53">11536 12446 0,'0'0'0,"-21"0"16,-1-42-16,22 21 0,-21-1 31,21 44-16,0-1-15,0 0 0,0 0 0,21 21 16,-21 1-16,22-1 0,-1 0 16,-21 22-16,21-1 0,-21 22 15,21-21-15,-21 20 0,0-20 0,0 20 16,0 1-16,0-21 0,0 20 0,0 1 16,0 0-16,0-1 0,0 1 0,0-22 15,0 1-15,-21-1 0,21-20 16,-21 20-16,21-20 0,-21-22 0,21 21 15,0-21-15,0 0 0,-22 1 0,22-1 16,0-42 0,0-22-1,0 22-15,0 0 0,0-21 16,0-1-16,0-20 0,0 20 16,0-20-16</inkml:trace>
  <inkml:trace contextRef="#ctx0" brushRef="#br0" timeOffset="56247.35">11493 12298 0,'0'0'0,"0"-106"16,-21 85-16,21 0 0,0 0 16,0-1-16,0 1 0,0 0 0,21 21 15,1-21-15,20 0 0,0 0 16,1-1-16,41 22 0,1-21 0,0 0 15,20 0-15,22 0 0,-21 0 0,0-1 16,21 1-16,-21 21 0,0-21 0,0 0 16,-1 21-16,-20-21 0,0 21 15,-1 0-15,-20-21 0,-1 21 0,-20 0 16,-1 0-16,0 0 0,-20 0 0,-1 0 16,0 0-16,0 0 0,-21 21 15,21 0 1,-21 0-16,0 0 0,21 0 15,-21 22-15,0-1 0,0 0 0,0 22 16,22-22-16,-22 22 0,21-1 0,-21 1 16,0-1-16,21 1 0,0-1 15,-21 1-15,21-1 0,0 22 0,1-22 16,-1 22-16,-21-21 0,21 20 0,0-20 16,-21-1-16,0 1 0,0-1 0,0 1 15,0-1-15,0 1 0,0-1 16,0 1-16,0-22 0,0 22 0,0-1 15,0-21-15,-21 1 0,0-1 0,21 0 16,-21 1-16,-1-1 0,22-21 0,-21 22 16,0-22-16,0 0 15,0 0-15,0 0 0,-1 0 0,1 1 16,-21-22-16,21 21 0,-22 0 0,-20-21 16,21 21-16,-22 0 0,1-21 0,-1 0 15,1 21-15,-22-21 0,0 0 0,22 0 16,-22 0-16,0 0 0,1 0 0,-1 0 15,0 0-15,1 0 0,-1 0 16,22 0-16,-22-21 0,21 21 0,22 0 16,-21-21-16,20 0 0,1 21 0,21 0 15,0-21-15,-1 21 0,22-21 0,0-1 16,0 1-16,0 0 16,0 0-16,22 0 0,-1 0 15,0-22-15,21 22 0</inkml:trace>
  <inkml:trace contextRef="#ctx0" brushRef="#br0" timeOffset="56540.22">12234 12700 0,'0'0'15,"-21"0"-15,0-21 0,0 21 0,0 0 0,-1 0 16,22-21-1,22 21-15,-1 0 16,0 0-16,0 0 0,21 0 0,-20 0 16,20 0-16,0-21 0,1 21 0,-1 0 15,-21 0-15,21 0 0,1 0 0,-22 0 16,21 0-16,-21 0 0,1 0 16,-1 0-16,0 0 0,0 0 0,0 0 15,-21 21 1,0 0-16,-21 0 15,0-21-15,0 21 0,0 0 16</inkml:trace>
  <inkml:trace contextRef="#ctx0" brushRef="#br0" timeOffset="56755.95">12319 13208 0,'0'0'0,"-21"21"0,0 22 15,21-22-15,0 0 16,21-21-1,0 0-15,0 0 0,0 0 16,0 0-16,1 0 0,20 0 0,-21 0 16,21-21-16,-20 21 0,20 0 15,-21-21-15,21 21 0,-20 0 0,-1 0 0,21-22 16,-21 22-16,0 0 0,1 0 16,-22 22 15</inkml:trace>
  <inkml:trace contextRef="#ctx0" brushRef="#br0" timeOffset="56922.93">12361 13568 0,'0'0'0,"-63"85"15,42-85-15,21 21 0,0 0 16,0 0-16,21-21 16,0 0-16,21 0 0,-21 0 0,22 0 15,-1 0-15,0 0 0,22 0 16,-22-21-16,1 0 0,20 0 15,-21-1-15,22 1 0,-22 0 0,1-21 16,20 21-16,-21-22 0,22 22 0</inkml:trace>
  <inkml:trace contextRef="#ctx0" brushRef="#br0" timeOffset="57398.17">14838 11769 0,'0'0'0,"42"0"16,-21 21-16,0 0 16,-21 0-16,22 0 0,-22 22 15,21-1-15,0 22 0,-21-22 0,0 21 16,21 1-16,-21-1 0,21 1 0,-21-1 15,21 1-15,-21 21 0,0-22 0,0 1 16,0 20-16,0-20 0,0 20 0,0-20 16,0-1-16,0 1 0,0-1 15,0 1-15,-21-1 0,21-20 0,-21-1 16,21 0-16,0 1 0,0-1 0,-21 0 16,21-20-16,0-1 0,0 0 0,0 0 15,0 0-15,0-42 31,0 0-31</inkml:trace>
  <inkml:trace contextRef="#ctx0" brushRef="#br0" timeOffset="58050.29">14859 12107 0,'0'0'0,"0"-42"0,0 0 0,0-1 15,0 22-15,0-21 0,0 0 0,21 20 16,21 1-16,1-21 0,20 21 16,1 0-16,20-22 0,1 22 0,0 0 15,21-21-15,-1 20 0,1 1 16,0 0-16,21-21 0,-21 21 0,21-1 16,0 1-16,0 0 0,-21 0 15,0 0-15,-22 0 0,22 21 0,-21-22 16,-22 22-16,1 0 0,-22 0 0,0 0 15,1 0-15,-22-21 0,0 21 0,0 0 16,-21 21 0,0 1-16,-21-1 0,0 0 15,0 21-15,21 1 0,-21-1 16,-1 0-16,1 1 0,0 20 0,21 1 16,-21-1-16,0 1 0,21-1 15,-21 1-15,21-1 0,0 22 0,0-22 16,0 1-16,0-22 0,0 22 0,0-1 15,0 1-15,0-1 0,21-21 0,0 22 16,0-1-16,0 1 0,0-1 0,1 1 16,-1-22-16,-21 22 0,21-22 0,-21 22 15,21-22-15,-21 0 0,0 1 16,0-1-16,0 0 0,0 1 0,0-22 16,0 21-16,0 0 0,0-20 0,-21 20 15,0-21-15,0 0 0,21 0 0,-22 22 16,1-22-16,0 0 0,-21 0 15,21 0-15,-22 1 0,22-22 0,-21 21 16,-22 0-16,22-21 0,-22 21 0,-20-21 16,20 0-16,-20 21 0,-22-21 15,0 0-15,21 0 0,-21 0 0,1 0 16,-1 0-16,0-21 0,0 21 0,21-21 16,1 21-16,20-21 0,1 21 0,20 0 15,1-21-15,0 21 0,21-22 0,-1 22 16,1-21-16,21 0 0,0 0 15,0 0-15,0 0 0,0-1 16,21 1-16,1-21 0,-1 0 0</inkml:trace>
  <inkml:trace contextRef="#ctx0" brushRef="#br0" timeOffset="58382.61">15621 12213 0,'-42'0'15,"84"0"-15,-106 0 0,43 0 0,0 0 0,0 0 16,21-21-16,0 0 16,21 21-16,0-21 15,0 21-15,22 0 0,-1-21 0,0 21 16,85-22-16,-84 1 0,20 21 15,1-21-15,-1 21 0,1 0 0,-1-21 16,-20 21-16,20 0 0,-21 0 16,1 0-16,-1 0 0,-21 0 0,0 0 15,1 0-15,-1 0 0,-21 21 16,0 0-16,-21 0 16,-1 1-16,-20-1 0,21 0 15,-21 0-15,20 21 0,-20-20 16</inkml:trace>
  <inkml:trace contextRef="#ctx0" brushRef="#br0" timeOffset="58655.02">15579 12679 0,'0'0'0,"21"0"15,0 0-15,0 0 0,0 0 16,22 0-16,-1 0 0,0 0 15,22 0-15,-22 0 0,22 0 0,-1 0 16,-21 0-16,22 0 0,-22 0 0,22 0 16,-22 0-16,0 0 0,1-21 0,-22 21 15,21 0-15,-21 0 0,1-21 16,-1 21-16,0 0 0,-42 0 47,21 21-47,-21 0 0,-22-21 0,22 21 15,-21 0-15,21 0 0</inkml:trace>
  <inkml:trace contextRef="#ctx0" brushRef="#br0" timeOffset="58858.95">15706 13166 0,'-22'21'15,"22"0"-15,22-21 16,-1 0-1,0 0-15,0 0 0,21 0 0,-20 0 16,20-21-16,0 21 0,1 0 0,20-21 16,-21 21-16,1-21 0,20 21 15,-20 0-15,-1-22 0,0 22 0,1-21 16,-22 21-16,0 0 0,0 0 0,0 0 16</inkml:trace>
  <inkml:trace contextRef="#ctx0" brushRef="#br0" timeOffset="59090.77">15854 13483 0,'0'0'0,"-21"21"0,-1 1 0,-20-22 0,42 21 16,-21-21-16,21 21 15,21-21 1,0 0-16,0 0 0,22 0 0,-22 0 15,21 0-15,1-21 0,20 21 16,-21-21-16,22-1 0,-1 1 0,-20 0 0,20 21 16,-20-21-16,20 0 0,-21 0 15,1 21-15,-22-22 0,0 1 16,0 21-16,-21-21 0</inkml:trace>
  <inkml:trace contextRef="#ctx0" brushRef="#br0" timeOffset="59578.77">12552 12510 0,'0'0'16,"0"-22"-16,-21 22 0,21-21 15,0 0-15,0 0 16,21 21-16,21-21 0,-21 0 0,0-1 15,22 22-15,-1-21 0,0 0 16,1 21-16,-1 0 0,-21 0 0,22 0 16,-1 0-16,-21 0 0,-21 21 0,0 0 15,0 1-15</inkml:trace>
  <inkml:trace contextRef="#ctx0" brushRef="#br0" timeOffset="59807.64">12552 13483 0,'0'0'0,"21"0"16,0 0-16,0 0 15,0 0-15,1-21 0,-1 0 16,21 21-16,0-21 0,-20 0 0,20 21 15,0 0-15,1-22 0,-22 22 16,21 0-16,-21 0 0,0 0 0</inkml:trace>
  <inkml:trace contextRef="#ctx0" brushRef="#br0" timeOffset="59998.53">12827 13991 0,'0'0'0,"0"43"0,21-43 16,0 0 0,0 0-16,22 0 0,-22-22 0,21 1 15,1 21-15,-1-21 0,0 0 0,1 0 16,-22 0-16,0-1 0,21 22 0,-42-21 16</inkml:trace>
  <inkml:trace contextRef="#ctx0" brushRef="#br0" timeOffset="60162.44">12700 14118 0,'21'0'16,"0"-21"-1,0 0-15,1 0 0,20-22 0,-21 22 16,21 0-16,1-21 0,-22 21 0,21-22 15,-42 22-15,0-21 0,0 21 0,0-22 16</inkml:trace>
  <inkml:trace contextRef="#ctx0" brushRef="#br0" timeOffset="60582.21">8848 13970 0,'0'21'15,"21"-21"1,0 0-1,0-21-15,0 21 0,22-21 0,-22 0 16,21 21-16,-21-21 0,22-1 0,-22 1 16,0 0-16,0 21 15,0-21-15,0 0 0,-21 0 0</inkml:trace>
  <inkml:trace contextRef="#ctx0" brushRef="#br0" timeOffset="60859.05">8551 13250 0,'21'0'0,"-42"0"0,64 0 0,-1-21 0,-21 21 15,0-21-15,22 0 0,-22 21 0,21-21 16,-21 21-16,22 0 0,-22-21 16,0 21-16,21 0 0,-21 0 0,-21-22 15,22 22-15,-1-21 0,0 0 16,-21 0 0</inkml:trace>
  <inkml:trace contextRef="#ctx0" brushRef="#br0" timeOffset="61042.94">8636 12996 0,'0'0'0,"-21"0"0,0 0 16,21-21 0,0 0-16,21 21 0,0-21 15,0 21-15,21-21 0,1 0 0,-1-1 16,22 1-16,-22 0 0,21 0 15,-20 0-15,-1 0 0,-21 21 0,0-22 16,1 1-16</inkml:trace>
  <inkml:trace contextRef="#ctx0" brushRef="#br0" timeOffset="62490.62">21548 8424 0,'0'0'0,"0"-21"0,0 0 16,0 0 0,0 0-16,0 0 15,21 21 1,-21 21 31,0 0-47,0 0 15,0 0-15,0 0 0,0 22 16,0-22-16,0 0 0,0 21 0,0-20 16,0 20-16,21 0 0,-21 1 0,0-1 15,0 0-15,0 1 16,21 20-16,-21-21 0,21 22 0,0-22 16,1 22-16,-22-22 0,21 22 0,0-22 15,0 21-15,0-20 0,0 20 0,-21 1 16,22-22-16,-1 22 0,-21-1 15,0 1-15,21-22 0,0 21 0,-21-20 16,21-1-16,-21 22 0,0-22 0,0 0 16,21 1-16,-21-1 0,22 0 0,-22 1 15,0-1-15,0 0 0,21 1 16,-21-1-16,21-21 0,-21 21 0,0 1 16,0-1-16,0-21 0,0 22 0,0-1 15,0-21-15,0 21 0,0 1 16,0-22-16,0 21 0,0 1 0,0-22 15,0 21-15,0 0 0,0-20 0,0 20 16,0-21-16,0 21 0,0 1 0,0-1 16,0 0-16,0-20 0,0 20 0,0 0 15,0 1-15,0-1 0,0 0 0,0-21 16,0 22-16,0-1 0,0-21 0,0 22 16,0-1-16,0-21 0,0 21 15,0-20-15,0 20 0,0-21 0,0 21 16,0-20-16,0-1 0,0 21 15,0-21-15,0 22 0,21-22 0,-21 0 16,0 0-16,21 0 0,-21 0 0,0 1 16,0-1-16,0 0 0,0 0 15,0-42 1,0 0 0,0 0-16,0-22 0,0 1 0,-21 0 15</inkml:trace>
  <inkml:trace contextRef="#ctx0" brushRef="#br0" timeOffset="64126.69">21569 8213 0,'0'-21'16,"-21"21"-16,-1-22 15,1 22 1,42 0 31,1 0-47,-1 0 15,0 0-15,21 0 0,1 0 16,-1 0-16,0 0 0,1 0 0,-1-21 16,21 21-16,1 0 0,-22-21 0,43 21 15,-22-21-15,22 21 0,0 0 16,-1-21-16,1 0 0,21 21 0,-21 0 15,-1 0-15,22-22 0,-21 1 0,-1 21 16,1 0-16,0-21 0,21 21 16,-22-21-16,22 21 0,-21-21 15,21 21-15,-22-21 0,22 21 0,-21 0 16,-1-22-16,1 22 0,0 0 0,-1 0 16,-20 0-16,-1 0 0,1 0 15,-1 0-15,-20 0 0,-1 0 0,0 0 16,1 0-16,-22 0 0,0 0 0,0 0 15,0 0 1,-21 22 0,0-1-16,0 0 15,0 0-15,0 0 0,0 0 0,0 22 16,0-22-16,0 21 16,22 1-16,-22-22 0,0 21 0,0 0 15,0-20-15,0 20 0,0 0 0,0 1 16,0-1-16,0-21 0,0 21 0,0 22 15,0-22-15,0 1 0,0 20 16,0 1-16,0-22 0,0 21 0,0 1 16,0-1-16,0 1 0,21-22 0,-21 22 15,0-1-15,0-20 0,21 20 0,-21 1 16,21-1-16,-21 1 0,21-22 16,-21 21-16,0 1 0,0-1 0,21-20 15,-21 20-15,0-20 0,22 20 0,-22-21 16,0 22-16,0-22 0,0 1 0,0 20 15,0 1-15,0-22 0,0 21 16,0-20-16,0 20 0,0-20 16,0 20-16,0-21 0,0 22 0,-22-22 15,22 22-15,0-22 0,0 0 0,-21 22 16,21-22-16,0 22 0,0-22 0,0 22 16,0-22-16,0 0 0,0 22 0,0-22 15,0 0-15,0 1 0,0-1 16,0 0-16,0 1 0,0-22 0,0 21 15,21-21-15,-21 22 0,0-22 0,22 0 16,-22 21-16,0-20 0,21-1 0,-21 0 16,0 0-16,0 0 15,0 0 17,-21 1-17,-1-22 1,1 0-16,0 0 0,0 0 15,0 0-15,-22 0 0,22 0 0,-21 0 16,0 0-16,-1 0 0,1 0 16,0 0-16,-22 0 0,22 0 0,-22 0 15,22 0-15,-22 0 0,22 21 16,-21-21-16,20 0 0,1 0 0,-22 0 16,22 0-16,-21 0 0,-1 0 0,22 0 15,-22 21-15,22-21 0,-22 0 16,1 0-16,21 0 0,-22 0 0,1 0 15,20 0-15,-20 0 0,20 21 0,-20-21 16,21 0-16,-22 0 0,22 0 0,-1 0 16,-20 0-16,21 0 0,-1 0 0,22 0 15,-21 0-15,-1 0 0,22 0 16,-21 0-16,21 0 0,0 0 0,-22 0 16,22 21-16,0-21 0,-21 0 0,20 0 15,-20 0-15,21 0 0,0 0 0,-22 0 16,22 0-16,-21 0 0,21 0 15,0 0-15,-1 0 0,1 0 16,-21 0-16,21 21 0,0-21 0,-1 0 16,1 0-16,21 22 0,-21-22 0,0 0 15,0 0-15,21 21 0,-21 0 16,-1-21-16,1 21 16,0-21 124,0 0-140,0 0 0</inkml:trace>
  <inkml:trace contextRef="#ctx0" brushRef="#br0" timeOffset="66784.92">4191 11853 0,'0'22'0,"-21"-44"63,21 1-63,0 0 15,0 0-15,0 0 16,0 0 0,0-1-16,0 1 0,0 0 0,0 0 15,0 0-15,0 0 0,0-1 0,0 1 16,0 0-16,0-21 0,0 21 16,0-22-16,0 22 0,0-21 0,0-1 15,0 1-15,21 21 0,0-21 16,0-1-16,0 1 0,1 21 0,20-22 15,-21 22-15,21 0 0,1-21 0,-1 21 16,-21-1-16,22 1 0,-1 0 16,0 0-16,1 0 0,-1 0 15,0 21-15,1-22 0,-1 1 0,0 21 16,1-21-16,-1 0 0,0 21 16,1 0-16,-1-21 0,0 21 0,-21 0 15,22-21-15,-1 21 0,0 0 0,1 0 16,-1 0-16,0 0 0,-20 0 15,20 0-15,0 0 0,1 0 0,-1 0 16,0 0-16,1 0 0,-22 0 0,21 0 16,0 0-16,1 0 0,-1 0 15,0 0-15,1 0 0,-1 0 0,0 0 16,1 0-16,-1 0 0,0 0 16,1 0-16,-1 0 0,0 0 15,1 21-15,-1-21 0,22 0 0,-22 0 16,21 21-16,-20-21 0,20 0 0,-20 21 15,20 0-15,1-21 0,-22 0 16,21 21-16,1-21 0,-22 22 0,22-22 16,-1 21-16,1 0 0,-22-21 0,22 21 15,-1 0-15,1-21 0,-1 21 0,22 1 16,-22-22-16,1 21 0,-1 0 16,1 0-16,-1-21 0,1 21 0,20 0 15,-20 1-15,-1-22 0,1 21 0,-1 0 16,1 0-16,-1 0 0,1-21 15,-1 21-15,1 1 0,-22-1 16,22 0-16,-1-21 0,1 21 0,-22 0 16,22-21-16,-22 21 0,0-21 0,22 0 15,-22 22-15,0-22 0,1 0 0,20 21 16,-20-21-16,-1 0 0,0 0 16,1 21-16,-22-21 0,21 0 0,0 0 15,1 0-15,-1 0 0,0 0 0,1 0 16,-1 0-16,0 0 0,1 0 0,-1 0 15,22 0-15,-22 0 0,0 0 16,-21 0-16,22 0 0,-1 0 0,0 0 16,1-21-16,-22 21 0,21-21 15,1 21-15,-22-22 0,21 1 0,0 0 16,-20 21-16,20-21 0,0 0 16,1 0-16,-22-1 0,21 1 0,-21 0 15,22 0-15,-22 0 0,0 0 0,0 21 16,0-22-16,0 1 0,1 21 0,-1-21 15,0 0-15,0 21 0,-21-21 0,21 21 16,-21-21-16,21 21 16,-21-22-1,0 44 17,0-1-17,0 0-15,0 0 16,-21-21-16,21 21 15,0 0-15,0 1 0,0-1 16,0 0-16,0 0 0,21 0 16,1 0-16,-1-21 0,0 22 0,0-22 15,0 21-15,22-21 0,-22 21 16,21-21-16,0 0 0,1 0 0,-1 0 16,0 0-16,1 0 0,20 0 0,-20 0 15,-1 0-15,21 0 0,-20 0 0,-1 0 16,22 0-16,-22-21 0,21 21 0,-20-21 15,20-1-15,-20 22 0,20-21 16,-21 21-16,22-21 0,-22 0 16,22 0-16,-22 21 0,22-21 0,-22-1 15,0 1-15,22 21 0,-22-21 0,0 0 16,1 0-16,-1 21 0,0-21 0,22 21 16,-22-22-16,1 1 0,-1 21 0,0-21 15,1 21-15,-1-21 0,0 21 16,22-21-16,-22 21 0,0-21 0,22-1 15,-22 22-15,1-21 0,20 21 0,-21-21 16,22 0-16,-22 21 0,1-21 0,20 0 16,-21 21-16,1-22 0,-1 1 0,22 21 15,-22-21-15,0 21 0,1-21 16,-1 0-16,21 21 0,-20-21 16,20-1-16,-20 1 0,20 21 0,-21-21 15,22 0-15,-1 0 0,1 0 0,-22-1 16,22 1-16,-1 0 0,-20 0 0,20 21 15,1-21-15,-1 0 0,-21-1 0,22 1 16,-1 21-16,1186-63 109,-1249 63-109,-338 529 172</inkml:trace>
  <inkml:trace contextRef="#ctx0" brushRef="#br0" timeOffset="68007.22">16319 10478 0,'0'0'0,"22"-22"0,-22 1 0,0 0 15,0 0-15,0 0 0,0 0 0,0-1 16,0 1-16,0 0 15,-22 21 1,22-21-16,22 21 31,-1 21-15,0 0-16,0 0 0,0 22 16,0-22-16,-21 21 0,22 1 15,-1-1-15,-21 0 0,0 1 0,21-22 16,-21 21-16,21 0 0,-21 1 15,0-1-15,0-21 0,0 0 0,0 22 16,0-22-16,0 0 0,0 0 0,0 0 16,0 1-16,0-1 0,0 0 0,-21-21 15,0 21-15,21 0 0,-21-21 0,-1 21 16,1-21-16,21 22 0,-21-22 16,0 21-16,0 0 0,0-21 0,21 21 15,-22 0-15,1-21 0,0 21 0,0 1 16</inkml:trace>
  <inkml:trace contextRef="#ctx0" brushRef="#br0" timeOffset="68719.33">8763 16150 0,'0'0'0,"-21"-21"0,21-21 16,-21 21-16,-1-22 0,22 1 0,-21 0 15,0 20-15,0-20 0,0 0 0,21-1 16,-21 1-16,-1 21 0,1-21 15,0-1-15,21 22 0,-21-21 0,0 21 16,0-1-16,-1 22 16,1 0-16,0 22 15,21-1-15,0 0 0,0 21 16,-21 1-16,21 20 0,-21 1 0,21-1 16,0 1-16,0-1 0,0 22 0,0-22 15,0 1-15,0-1 0,0-20 16,0 20-16,0-21 0,0 22 0,0-22 15,0 1-15,0-1 0,0 0 0,0-21 16,0 22-16,0-22 0,0 0 16,0 0-16,0 0 0,0 1 0,-21-44 31,-1 1-31,1 0 0</inkml:trace>
  <inkml:trace contextRef="#ctx0" brushRef="#br0" timeOffset="71967.89">7768 15769 0,'0'0'0,"0"-42"0,-21-85 15,21 85-15,0-1 16,0 1-16,21 0 0,21-1 16,1 22-16,-1-21 0,22 21 0,-22-22 15,21 43-15,1-21 0,-1 21 0,22 0 16,-21 0-16,-1 21 15,1 0-15,-1 1 0,1 20 0,-1 0 16,-21-21-16,1 43 0,-22-22 0,-21 1 16,0-1-16,0 0 0,-21 22 0,0-22 15,-1 0-15,-20 22 0,0-22 16,-1 1-16,1-1 0,0 0 0,-1 1 16,22-22-16,-21 21 0,21-21 0,-43 0 15,43-21-15,0 0 16,0-21-16,21 0 15,0 0-15,0 0 0,0 0 16,0-1-16,21-20 0,0 21 0,21 0 16,-20 21-16,20-21 15,21 21-15,-20 0 0,20 0 0,22 0 16,0 21-16,-1-21 0,1 21 0,0 21 16,-1-21-16,-20 22 0,-1-1 0,1-21 15,-1 22-15,-20-1 0,-1 0 16,-21 1-16,0-1 0,-21 0 0,0 22 15,0-22-15,-21 0 0,0 1 0,0-1 16,-22 0-16,1 1 0,0-1 16,-1 0-16,1-20 0,-21 20 0,-1-21 15,22 0-15,-22 0 0,1-21 0,-1 0 16,1 0-16,-1 0 0,1 0 0,20 0 16,-20-21-16,21 0 0,-1 0 15,1-21-15,0 20 0,20-20 0,1 0 16,0-1-16,0 22 0,0-21 15,21 0-15,0 20 0,0 1 0,0-21 16,0 21-16,0 0 0,21 21 16,0 0-16,21 0 15,-20 21-15,-1 0 0,21 0 0,-21 0 16,22 0-16,-1 1 0,0-1 0,1 21 16,-1-21-16,0 0 0,-21 22 0,22-22 15,-1 0-15,0 0 0,-20 0 16,20 1-16,0-1 0,-21-21 15,22 0-15,-1 21 0,0-21 0,-20 0 16,20 0-16,0 0 0,1-21 0,-22 0 16,21-1-16,0 1 0,1 0 0,-22 0 15,21-21-15,1 20 0,-22-20 16,21 0-16,-21 21 0,0-22 0,1 1 16,-22 21-16,0-22 0,0 1 0,0 21 15,0 0-15,0 0 0,-22 21 16,1 0-16,0 0 15,21 21-15,-21 0 0,0 0 16,21 0-16,0 0 0,0 22 0,0-22 16,-21 21-16,21-21 0,0 22 15,0-22-15,0 21 0,0-21 16,0 1-16,21 20 0,0-21 0,0 0 16,0-21-16,0 21 0,1-21 15,-1 0-15,0 0 0,21 0 0,-21-21 16,1 0-16,20 0 0,-21 0 15,0 0-15,22-1 0,-22-20 0,0 21 16,0 0-16,0-22 0,0 1 0,1 21 16,-22-21-16,0 20 0,0-20 15,0 21-15,0 0 0,0 0 0,0-1 16,-22 22 0,1 22-16,21-1 15,0 0-15,0 0 0,0 21 0,0-20 16,0 20-16,0-21 0,0 21 15,0-20-15,0-1 0,0 21 0,0-21 16,0 0-16,0 1 0,21-22 0,1 21 16,-1 0-16,0-21 0,0 0 15,0 0-15,0 0 0,22 0 16,-22-21-16,0 0 0,0-1 0,22 1 16,-22 0-16,21 0 0,-21-21 0,0 20 15,1-20-15,-1 21 0,0-21 0,0 20 16,-21-20-16,0 0 15,21 21-15,-21-1 0,0 1 0,0 0 16,0 0-16,-21 21 0,0 0 16,0 21-16,0 0 0,-1 0 15,22 1-15,-21-1 16,21 21-16,0-21 0,0 0 0,-21 1 16,21-1-16,0 0 0,0 0 15,0 0-15,21-21 0,0 21 16,1-21-1,-44 0 17,1 0-32,0 0 15,0 0-15,0 0 16,0 0-16,-1 0 0,1 0 16,0 0-16,21 22 0,0-1 15,0 0-15,0 0 16,0 0-16,21-21 15,0 0-15,-21 21 0,43-21 0,-22 0 16,0 0-16,21 0 0,-20 0 0,20 0 16,0-21-16,1 21 0,-1-21 0,0 0 15,1 0-15,-1 0 16,0-1-16,1 1 0,-1 0 0,21-42 16,-41 41-16,-1-20 0,0 21 15,-21 0-15,0 0 0,0-22 0,-21 22 16,0 0-16,-1 0 0,1 21 15,0 0-15,0 0 0,0 0 0,0 0 16,-1 0-16,1 21 0,0-21 0,0 21 16,21 43-16,0-43 0,0 0 15,0 0-15,0 0 0,0 22 16,21-22-16,-21 0 0,21 0 0,0-21 16,1 21-16,-1 0 0,0-21 0,0 22 15,0-22-15,-21 21 16,-21-21-1,0 0 1,0 0-16,-22 0 0,22 0 0,-21 0 16,21 0-16,-22-21 0,1 21 0,21 0 15,-21-22-15,20 22 0,1 0 16,0 0-16,21 22 16,0-1-16,21 0 15,0-21-15,1 21 0,20 0 0,-21-21 16,21 21-16,-20-21 15,20 22-15,0-22 0,22 0 0,-22 0 0,0 0 16,1 0-16,-1 0 0,0-22 0,1 1 16,-1 21-16,0-21 0,-20 0 15,20 0-15,-21 0 0,21-1 16,-20 22-16,-22-21 0,0 0 0,0 0 16,0 0-16,0 0 0,0-1 0,0 1 15,-22 0-15,1 0 0,0 0 0,21 0 16,0-1-16,-21 22 0,0 0 15,21 22 1,0-1-16,0 0 16,0 0-16,0 0 0,0 0 0,0 22 15,0-22-15,0 0 0,21 0 16,0 0-16,0 1 0,0-1 16,1 0-16,-1-21 0,0 0 15,0 0-15,0 0 0,0 0 0,1 0 16,-1 0-16,0 0 0,0-21 15,0 0-15,0 21 0,-21-22 16,0 1-16,22 0 0,-22 0 0,0-21 16,21 20-16,-21 1 0,0 0 0,0-21 15,0 21-15,0-1 0,0 1 16,-21 42 0,21 1-1,0-1-15,-22 0 0,22 0 0,0 0 16,0 0-16,0 1 0,-21-1 0,21 21 15,0-21-15,0 0 16,0 1-16,0-1 0,0 0 16,0-42 15,0 0-15,21-1-16,-21-20 0,0 21 15,22 0-15,-22 0 0,21-1 16,-21 1-16,0 0 0,0 0 0,0 0 15,21 21-15,0 21 16,-21 0 0,0 0-16,0 0 0,21 1 15,-21-1-15,0 0 16,21-21-16,-21 21 0,0 0 0,0 0 16,22-21-16,20 22 15,-21-22 1,0 0-16,0 0 0,22 0 0,-22 0 15,21 0-15,1 0 0,-1-22 0,0 1 16,-21 21-16,22-21 0,-1 0 16,0 0-16,-20 0 0,20-22 15,-21 22-15,-21-21 0,0 21 16,0-1-16,0 1 0,0 0 0,0 0 16,0 0-16,-21 21 15,0 0-15,0 0 0,-1 21 16,1 0-16,0 0 15,21 22-15,-21-22 0,21 0 0,0 0 16,0 21-16,0-20 0,0-1 16,0 0-16,0 0 0,0 0 0,0 0 15,0 1-15,0-1 0,21-21 16,0 0-16,0 0 0,1 0 16,-1 0-16,0 0 15,0-21-15,0-1 0,0 22 0,1-21 16,-22 0-16,21 0 0,0-21 15,0 20-15,0-20 0,0 21 0,1-21 16,-1 20-16,0 1 0,0-21 0,0 42 16,0-21-16,1 0 0,-22 42 31,0 0-31,0 0 0,0 0 16,0 0-16,0 1 0,0-1 0,0 0 15,0 0-15,0 0 0,0 0 16,0 1-16,0-1 0,0 0 15,-22 0 1,1-21-16,0 0 0,0 0 16,0 0-16,0 0 15,-1 0-15,1 0 16,0-21 0,0 21-1,21 21 16,21 0-31,0-21 0,0 0 16,1 21-16,-1-21 0,0 0 16,0 0-16,0 0 0,0 0 0,1 0 15,-1 0-15,21 0 0,-21-21 16,0 0-16,22 21 0,-22-21 0,21 0 16,-21 0-16,1-1 0,-1 1 15,0 0-15,0 0 0,0-21 0,0 20 16,-21-20-16,0 21 0,0-21 15,0 20-15,0 1 0,0 0 0,0 0 16,0 0-16,-21 21 0,0 21 16,0 0-16,0 0 15,21 22-15,0-22 0,0 0 16,0 0-16,0 0 0,0 0 16,0 22-16,0-22 0,0 0 0,21 0 15,-21 0-15,21-21 0,-21 22 0,0-1 16,0 0-16,0 0 0,-21-21 47,0 0-47,0-21 15,-1 0-15,-20 0 0,21-1 0,-43-20 16,22 0-16</inkml:trace>
  <inkml:trace contextRef="#ctx0" brushRef="#br0" timeOffset="72171.78">11663 15833 0,'0'0'0,"-21"0"0,-1 0 0,1 0 16,42 0 46,-21 21-62,22-21 16,-1 0-16,0 21 15,0-21-15,0 0 0,22 0 0,-22 0 16,21 0-16,0 0 0</inkml:trace>
  <inkml:trace contextRef="#ctx0" brushRef="#br0" timeOffset="74243.64">13462 16087 0,'0'42'0,"0"-21"16,21-21 0,0 0-16,0-21 0,1 21 15,-1-21-15,0 0 0,21 0 16,-21-22-16,22 22 0,-22-21 0,0-1 16,21 22-16,-20-21 0,-1-22 0,0 22 15,-21 0-15,0-1 0,0-20 0,0 21 16,0-22-16,0 22 0,0-22 15,-21 22-15,0-22 0,-22 22 0,22 0 16,0 21-16,0-1 0,0 1 0,-1 0 16,1 21-16,0 0 0,0 21 15,0 0-15,0 22 16,21-1-16,-22 0 0,22 1 0,0 20 16,0 1-16,0-22 0,0 22 0,0-1 15,0-21-15,0 22 0,0-1 16,22 1-16,-22-22 0,21 1 0,0 20 15,0-21-15,0 1 0,0-22 0,1 21 16,-1-21-16,-21 22 0,21-22 0,0-21 16,0 21-16,0 0 0,1-21 15,-1 0-15,0 0 0,0 0 0,0 0 16,0-21-16,1 0 0,-1 0 16,0 0-16,0-1 0,0-20 0,0 21 15,1-21-15,-1-1 0,0 22 16,0-21-16,0 21 0,0-22 0,-21 22 15,0 0-15,22 21 0,-22 21 16,0 0 0,0 0-16,0 1 0,0-1 0,0 21 15,0-21-15,0 0 0,0 22 16,0-22-16,0 0 0,21 0 0,-21 0 16,21-21-16,0 22 0,0-22 0,0 0 15,1 0-15,-1 0 0,0 0 0,0 0 16,0 0-16,22 0 0,-22 0 15,0-22-15,0 1 0,0 0 16,-21 0-16,0 0 0,0-22 16,0 22-16,0 0 0,0 0 0,0 0 15,-21-22-15,0 22 0,0 0 16,0 0-16,-1 21 0,1-21 0,-21 21 16,21-21-16,0 21 0,-1 0 0,1 0 15,21 21 1,21-21-16,1 21 15,20-21-15,-21 21 0,21-21 16,1 0-16,-1 0 0,0 0 0,1 0 16,-1 0-16,0 0 0,22-21 0,-22 0 15,1 21-15,-1-21 0,21 21 16,-20-22-16,-1 22 0,0-21 16,-20 0-16,20 21 0,-21-21 0,0 21 15,0-21-15,-42 21 16,0 0-16,0 0 15,-21 0-15,20 0 0,-20 0 0,21 21 16,-21 0-16,-1 0 16,22 0-16,-21 1 0,21 20 0,-1-21 0,1 0 15,0 22-15,21-22 0,0 0 16,0 0-16,0 21 0,0-20 0,0-1 16,0 0-16,21-21 15,0 0-15,1 0 0,-1 0 0,0 0 16,0 0-16,0 0 0,22 0 0,-22-21 15,0 0-15,21-1 0,-21 1 0,1 0 16,-1 0-16,-21 0 0,0 0 0,0-1 16,0 1-16,0 0 0,0 0 15,0 0-15,0 0 0,0 42 32,0 0-17,0 0-15,0 21 0,0-20 16,0 20-16,0 0 0,21-21 15,0 43-15,-21-22 0,0 1 0,21-1 16,0 21-16,-21-20 0,22 20 0,-1 1 16,-21-1-16,21 1 0,-21-1 0,21 1 15,0-1-15,-21 1 0,0-1 16,0 1-16,0-22 0,21 22 0,-21-1 16,0-21-16,0 22 0,0-22 0,0 1 15,0-1-15,-21 0 0,0-21 0,-21 43 16,21-22-16,-1-42 0,1 21 15,-21 1-15,21-22 0,-22 0 0,22 0 16,0 0-16,-21-22 0,21 1 16,-22 0-16,22-21 0,0 21 15,0-22-15,0 1 0,-1-22 0,1 22 16,21-21-16,-21-1 0,21 1 0,0-22 16,0 21-16,0 1 0,21-22 15,0 22-15,1-1 0,20 1 0,0-22 16,1 22-16,-1-1 0,0-21 0,1 22 15,20-22-15,-21 22 0,1-1 16,-1 1-16,0 20 0,-20 1 0,20 0 0,-42-1 16,0 22-16,0 0 0,0 0 15,-21 21 1,0 0-16,-1 0 0,1 0 16,0 21-16,0 0 0,21 0 15,-21-21-15,21 22 0,0-1 16,0 0-16,0 0 0,0 0 15,0 0-15,21-21 0,0 22 0,0-22 16,0 0-16,1 0 0,-1 0 16,0 0-16,0 0 0,0 0 0,0 0 15,1-22-15,-1 1 0,0 21 16,0-21-16,0 0 0,-21 0 0,21 21 16,-21-21-16,22-1 0,-1 1 0,-21 0 15,0 0-15,0 0 0,21 0 0,-21-1 16,21 22-16,-21-21 15,21 21 1,0 0-16,-21 21 16,22-21-16,-1 22 15,-21-44 63,0 1-78,0 0 16,-21 21 0,-1 0-16,1 0 15,21 21 1,0 0-16,0 1 0,-21-1 0,21 0 16,0 0-16,0 0 0,0 0 15,0 1-15,0 20 0,0-21 0,0 0 16,0 0-16,21-21 0,0 22 0,-21-1 15,0 0-15,22-21 0,-1 0 0,0 0 16,0 0-16,0 0 16,0 0-16,1-21 0,-1 0 15,0-1-15,0 1 16,0 0-16,0 0 0,1 0 0,-22 0 16,0-22-16,0 22 0,0 0 0,0 0 15,0-22-15</inkml:trace>
  <inkml:trace contextRef="#ctx0" brushRef="#br0" timeOffset="74603.45">15261 15007 0,'0'0'0,"-21"21"16,21 1-16,0-1 0,-21 0 0,21 0 15,0 0-15,21-21 32,0 0-32,0 0 0,0 0 15,1 0-15,-1 0 0,0-21 0,0 21 16,-21-21-16,21 0 0,-21 0 16,0-1-1,-21 22-15,0 0 0,0 0 0,0 0 16,-1 0-16,1 0 0,0 0 0,0 0 15,0 0-15,0 0 0,-1 22 0,1-22 16,0 21-16,0-21 0,21 21 16,-21 0-16,0-21 15,21 21-15,21-21 32,0 0-32</inkml:trace>
  <inkml:trace contextRef="#ctx0" brushRef="#br0" timeOffset="78593.92">20172 6202 0,'0'0'16,"-21"0"-16,-1 0 16,44 0-1,-1-21 1,0 21-16,0-21 0,0 21 0,22-22 16,-22 1-16,21 0 0,0 21 0,-20-21 15,20 0-15,-21 21 0,0-21 0,0-1 16,-21 1-16,0 0 15,-21 21-15,-21 0 16,21 0-16,-22 0 0,22 0 0,-21 21 16,0-21-16,-1 21 0,1 1 15,0-1-15,20 21 0,1-21 16,-21 0-16,21 22 0,21-22 0,0 21 16,0-21-16,0 22 0,0-22 0,0 21 15,21-21-15,-21 22 0,42-22 0,-21 0 16,1 0-16,20-21 0,0 21 15,1 1-15,-1-22 0,0 0 0,1 0 16,-22 0-16,21 0 0,-21 0 0,0 0 16,1 0-16,-44 21 15,1-21 1,0 0-16,-21 21 0,-1 0 0,22-21 16,-21 21-16,0 0 0,20 1 15,-20 20-15,21-21 0,0 21 0,0-20 16,-1 20-16,22 0 0,0-21 0,0 22 15,0-1-15,0 0 0,0-20 16,22 20-16,-1 0 0,0-21 0,0 1 16,0 20-16,0-21 0,1 0 0,-1 0 15,21 1-15,-21-22 0,22 0 0,-22 0 16,0 0-16,21 0 0,-21 0 0,1 0 16,20 0-16,-21-22 0,0 1 0,0 0 15,1 0-15,-1 0 0,-21 0 16,21-22-16,0 22 0,0 0 0,-21-21 15,21-1-15,1 22 0,-22-21 16,21-1-16,0 1 0,0 0 0,0 21 16,0-22-16,1 22 0,-1 0 0,0 0 15,0 0-15,21 21 0,-20 0 16,-1 0-16,21 0 0,-21 21 0,0 0 16,-21 0-16,22 0 0,-22 0 0,21 22 15,-21-22-15,0 0 0,0 21 0,0-20 16,-21-1-16,-1 0 0,1 21 0,0-21 15,21 1-15,-21-1 0,0 0 0,0 0 16,21-42 31,21 0-47,0 21 0,0-21 0,0-1 16,-21-20-16,43 21 0,-22 0 0,0-22 15,0 22-15,0-21 0,0 0 16,1-1-16,20 22 0,-21-21 0,0 21 15,0-22-15,1 22 0,-22 0 16,-22 42 0,1 0-1,0 0-15,0 22 16,0-22-16,0 0 0,-1 21 0,1-20 0,0 20 16,21-21-16,-21 21 0,21-20 15,0 20-15,0-21 0,0 21 0,0-20 16,0-1-16,21 21 0,0-21 0,0 0 15,22 1-15,-22-1 0,21 0 0,1-21 16,-1 0-16,0 21 0,22-21 16,-22 0-16,0 0 0,1-21 0,-1 21 15,0-21-15,-20 0 0,20-1 0,-21 1 16,0 21-16,0-21 0,-21-21 0,0 21 16,0-1-16,0 1 0,0-21 0,0 21 15,0-22-15,0 22 0,0 0 16,0 0-16,0 0 0,0 0 0,-21 21 15,0 0-15,0 0 16,21 21-16,0 0 16,-21 0-16,21 0 0,0 0 0,0 1 15,0-1-15,0 0 0,0 21 0,0-21 16,0 1-16,21-1 0,0 0 16,0 0-16,0 0 15,1-21-15,-1 21 0,0-21 0,0 0 16,0 0-16,0 0 0,1 0 0,-1 0 15,0-21-15,0 21 0,0-21 0,0 0 16,1 0-16,-1 0 0,0-1 16,0 1-16,0 0 0,-21 0 15,21-21-15,1 20 0,-1 1 16,-21 0-16,21 21 0,-21-21 0,21 21 16,0 0-16,0 0 15,-21 21 1,0 0-16,0 0 15,0 1 1,22-22 15,-22-22-15,0 1-16,0 0 0,0 0 16,0 0-16,0 0 15,-22 21 16,1 21-15,21 0-16,-21 0 0,0 0 16,21 0-16,-21 22 0,21-22 0,0 0 15,0 0-15,0 0 0,0 1 0,0 20 16,0-21-16,21 0 0,0 0 16,0 1-16,0-22 0,22 21 0,-22-21 15,21 0-15,-21 0 0,22 0 16,-22 0-16,21 0 0,-21 0 0,22-21 0,-22 21 15,0-22-15,21 1 0,-20 0 16,-1 21-16,0-21 0,0 0 0,0-22 16,0 22-16,1 0 0,-1 0 15,-21 0-15,0 0 0,0-1 0,21 1 16,-21 0-16,0 42 31,-21-21-31,21 21 0,0 1 0,-21-1 16,-1 0-16,22 0 0,-21 0 15,21 0-15,0 1 0,0-1 0,0 0 16,0 0-16,0 0 16,21-21-16,1 0 0,-1 0 15,0 0-15,0 0 0,0 0 0,0 0 16,-21-21-16,22 21 0,-1-21 16,0 0-16,0 21 0,-21-21 15,21-1-15,0 1 0,-21 0 0,22 0 16,-22 0-16,21 0 0,-21-1 0,0 1 15,21 21-15,-21-21 0,0 0 16,21 21-16,-21 21 16,0 0-1,0 0-15,0 1 16,0-1-16,0 0 0,0 0 0,0 0 16,0 0-16,0 1 0,21-1 15,0 0-15,1-21 0,-22 21 0,21-21 16,0 21-16,0-21 0,0 0 0,22 0 15,-22 0-15,0 0 0,0 0 0,0 0 16,0 0-16,1 0 0,-1-21 16,0 0-16,0 0 0,0 0 0,0-1 15,1 1-15,-1-21 0,0 0 0,-21 20 16,21-20-16,0 0 0,0-22 0,-21 22 16,0-22-16,0 22 0,22-21 0,-22 20 15,0 1-15,0 0 0,0-1 16,0 22-16,0 0 0,0 0 0,0 0 15,-22 21 1,1 21-16,0 0 0,0 0 16,21 21-16,0-20 0,-21 20 0,0 21 15,21-20-15,-22-1 0,22 0 16,0 1-16,0-1 0,-21 22 0,21-22 16,-21-21-16,21 21 0,-21 1 0,21-1 15,0-21-15,0 22 0,0-22 0,0 0 16,0 0-16,0 0 0,0 0 0,42 1 15,-21-22-15,1 0 16,20 0-16,-21 0 0,21 0 0,1 0 16,-1 0-16,-21-22 0,22 22 0,-22-21 15,21 0-15,-21 0 0,22 0 16,-22 0-16,21-1 0,-21-20 0,0 21 16,1 0-16,-1 0 0,-21-1 15,21 1-15,-21 42 31,-21 1-31,0-1 16,21 0-16,0 0 16,0 0-16,0 0 0,0 1 15,0-1-15,21 0 16,21-21 0,-21 0-16,0 0 0,1 0 0,20 0 15,-21 0-15,0 0 0,0 0 0,1 0 16,-1 0-16,0 0 0,0-21 0,0 0 15,0 21-15,1-22 0,-1 1 0,0 0 16,0 0-16,-21 0 0,21 0 16,-21-1-16,21 22 0,-42 22 31,0-22-15,21 21-16,-21 0 0,0 0 0,0 0 15,-1-21-15,22 21 0,0 1 16,-21-1-16,21 0 0,0 0 15,21-21 1,1 0 0,-1 0-16,0 0 0,0 0 0,0 0 15,0-21-15,1 21 0,-1-21 0,0 21 16,0-21-16,0-1 0,0 22 0,22-21 16,-43 0-16,21 0 0,0 0 15,-21 0-15,21-1 0,-21 1 0,0 0 16,0 0-16,-21 0 0,0 21 15,0 0-15,0 0 0,-1 0 0,1 0 16,0 0-16,0 0 0,0 0 0,0 0 31,42 0 1,0 0-32,0 0 0,0 0 15,0 0-15,22 0 0,-22 0 0,21 0 16,-21 0-16,22 0 0,-1 0 15,-21 0-15,22 0 0,-22 0 0,0 0 16,0 0-16,0 0 0,0 21 16,1-21-16,-1 21 0,0 0 0,-21 0 15,0 1 1,0-1-16,0 0 0,21 0 0,0 0 16,0 0-16,-21 1 0,22-1 15,-1 0-15,0 0 0,0-21 0,0 21 16,-21 0-16,21-21 0,1 22 0,-22-44 62,0 1-62,0 0 0,0 0 16,0 0-16,0 0 0,0-1 16,21 1-16,0 0 0,0-21 15,0 21-15,22-1 0,-22 1 16,21-21-16,0 21 0,1 0 15,-1-1-15,0 22 0,1-21 0,-1 21 16,0 0-16,1 0 0,-22 0 0,21 0 16,-21 21-16,1-21 0,-1 22 0,-21-1 15,0 0-15,0 0 16,0 0-16,-21 0 0,-1 1 0,1-1 16,0 0-16,-21 0 0,21 0 15,-1 0-15,1 1 0,-21-22 0,21 21 16,0 0-16,-1 0 0,1-21 15,21 21-15,-21-21 16,21-21 15,0 0-31,0 0 16,0 0-16,21-1 0</inkml:trace>
  <inkml:trace contextRef="#ctx0" brushRef="#br0" timeOffset="78878.77">25400 6244 0,'0'0'0,"-21"-21"0,21 0 15,-21 21-15,21-21 16,0 0-1,0 42 48,-22-21-32,1 0-31,0 0 16</inkml:trace>
  <inkml:trace contextRef="#ctx0" brushRef="#br0" timeOffset="79226.57">23897 6562 0,'0'0'0,"-63"21"0,20-21 16,1 21-16,0-21 0,20 0 0,1 0 15,21 21-15,21-21 16,1 0-16,-1 0 0,21 0 0,0 0 16,22 0-16,-1 0 0,-20 0 15,20 0-15,1 0 0,-1 0 16,1 0-16,-22 0 0,22 0 0,-22 0 16,0-21-16,-21 21 0,1 0 0,-1 0 15,0 0-15,0 0 16,-21 21 46,0 0-46,0 1-16,-21-22 0,0 0 16</inkml:trace>
  <inkml:trace contextRef="#ctx0" brushRef="#br0" timeOffset="80004.12">22140 8636 0,'0'-21'15,"0"0"1,0 0-1,0-1 1,21 22-16,-21-21 0,0 42 31,0 1-15,0-1-16,0 21 16,0-21-16,0 22 0,0-1 0,0 0 15,0 1-15,0-1 0,0 0 0,22 1 16,-22-1-16,0 0 0,0-21 15,0 22-15,0-22 0,0 21 0,0-21 16,0 1-16,0-1 0,0 0 16,0 0-16,0 0 15,21-21 1,-21-21 0,0 0-16,0 0 0,0 0 15,0-1-15,0-20 0,0 21 0</inkml:trace>
  <inkml:trace contextRef="#ctx0" brushRef="#br0" timeOffset="80326.94">22161 8742 0,'0'0'0,"-21"-21"0,0-43 15,21 43-15,0 0 16,0 0-16,0 0 31,21 21-31,0 0 0,1 0 16,-1 0-16,0 0 0,0 0 0,21 0 15,-20 0-15,-1 0 0,21 0 0,-21 0 16,0 21-16,22 0 0,-22 0 0,-21 0 16,0 0-16,0 1 0,0 20 15,0-21-15,0 21 0,0-20 0,-21-1 16,-22 21-16,22-21 0,-21 0 16,0 1-16,20-1 0,-20 0 0,21 0 15,-21-21-15,20 21 0,1 0 0,0-21 16,0 0-16,0 0 15,42-21 1,0 21 0,0-21-16,0 21 0,-21-21 0,22 0 15,-1 21-15,21-21 0</inkml:trace>
  <inkml:trace contextRef="#ctx0" brushRef="#br0" timeOffset="80762.69">22712 8721 0,'0'0'0,"42"-21"0,-21-1 16,0 22-16,1-21 0,20 21 0,-21 0 16,-21-21-16,21 21 0,0 0 15,-42 0 1,0 0-16,0 0 16,0 21-16,0-21 0,-1 21 0,1-21 15,0 22-15,0-1 0,0 0 0,0 0 16,-1 0-16,1 0 0,21 1 15,0-1-15,0 0 0,0 0 16,0 0-16,0 0 16,21 1-16,1-22 0,-1 21 0,0-21 15,0 21-15,0 0 0,0-21 16,-21 21-16,22-21 0,-1 21 0,0 1 16,-21-1-1,0 0-15,-21 0 16,0-21-16,-1 0 0,-20 21 15,21-21-15,0 0 0,-22 0 0,22 0 16,0 21-16,-21-21 0,21 0 0,-1 0 16,1 0-16,0 0 15,0 0-15,21-21 16,0 0 0,21 21-1,0-21-15,-21 0 0,21 21 16,1-21-16,-1 21 0</inkml:trace>
  <inkml:trace contextRef="#ctx0" brushRef="#br0" timeOffset="81051.39">23029 8657 0,'0'-21'15,"0"0"1,21 21 15,-21 21-31,22 0 0,-1 0 0,-21 1 16,0-1-16,21 0 0,-21 0 0,21 21 15,-21-20-15,21-1 0,-21 0 0,0 0 16,0 0-16,0 22 0,21-43 0,-21 21 16,0 0-16,0 0 0,0 0 15,0 0-15,0-42 47,0 0-31</inkml:trace>
  <inkml:trace contextRef="#ctx0" brushRef="#br0" timeOffset="81314.25">23410 8573 0,'0'0'0,"21"0"0,-21-43 16,0 64 31,-21 1-47,21-1 0,-21 0 0,0 0 15,21 0-15,-21 22 0,0-22 0,-1 21 16,1 0-16,21-20 16,-21 20-16,0-21 0,0 0 0,21 22 15,0-22-15,-21 0 0,-1 0 16,22 0-16,0 0 15,22-42 1,-1 21 0,0-21-16,0 0 0</inkml:trace>
  <inkml:trace contextRef="#ctx0" brushRef="#br0" timeOffset="82053.89">23728 8657 0,'0'21'32,"0"1"-17,0-1-15,0 0 0,-21 0 16,21 0-16,0 0 0,-22 1 0,22-1 16,0 0-16,0 0 0,0 0 15,0 0-15,0 1 0,0-1 16,0 0-16,0 0 15,0-42 32,0 0-31,0 0-16,0-1 0,0 1 0,0 0 16,0 0-16,0-21 0,0 20 15,0-20-15,0 21 0,22-21 0,-1 20 16,0 1-16,-21 0 0,21 0 0,0 0 15,0 0-15,22 21 0,-22 0 16,0 0-16,0 0 16,0 21-16,-21 0 0,22 0 15,-22 0-15,0 0 0,0 1 16,0-1-16,0 21 0,0-21 16,0 0-16,0 1 0,0 20 0,0-21 15,0 0-15,0 0 0,0 1 0,0-1 16,0 0-16,0 0 15,0-42 17,0 0-17,0 0-15,0-1 0,0 1 0,21 0 16,-21 0-16,21 0 0,-21-22 0,21 22 16,0-21-16,0 0 0,-21 20 15,22-20-15,-1 21 0,0 0 0,0 0 16,0 21-16,0 0 0,1 0 15,-1 0-15,0 0 0,0 0 16,0 21-16,-21 0 0,0 21 0,21-21 16,1 1-16,-22 20 0,0-21 0,0 21 15,0-20-15,0-1 0,0 21 16,0-21-16,0 0 0,0 1 0,0-1 16,0 0-16,0 0 0,-22-21 0,22 21 15,-21-21-15,21 21 0,-21-21 0,0 0 47,21-21-47</inkml:trace>
  <inkml:trace contextRef="#ctx0" brushRef="#br0" timeOffset="83327.17">16383 12171 0,'0'0'0,"-21"-21"31,21 0-15,0-1-16,0 1 0,-21 21 16,21-21-16,-22 0 0,1 21 15,21-21-15,0 0 0,0-1 0,-21 1 16,21 0-16,-21 0 0,21-21 16,0 20-16,0 1 0,0-21 0,0 0 15,0-1-15,0 1 0,0 0 0,0-1 16,0-20-16,21 20 0,0-20 0,0-1 15,1-20-15,-1 20 0,21 1 0,-21-22 16,22 22-16,-22-1 0,21-21 16,0 1-16,22-1 0,-22 22 0,22-22 15,-22 0-15,22 1 0,20 20 0,-20-21 16,20 1-16,22 20 0,-21-20 0,21-1 16,0 21-16,-1-20 0,22 20 15,-21 1-15,21-1 0,0 1 0,21-1 0,1 22 16,-22-22-16,21 22 0,0 0 15,0-1-15,0 1 0,22 0 0,-22 21 16,0-22-16,0 22 0,0-21 16,0 21-16,1-1 0,-22 1 0,0 21 15,0 0-15,-22-21 0,1 21 0,0 0 16,-21 0-16,-22 0 0,1 0 0,-22 0 16,0 0-16,-20 21 0,20-21 15,-21 0-15,-21 21 0,0 1 16,0-1 156,21-21-79,-21-21-77,-21 21 0,21-22-16,-21 22 0,0-21 15,21 0-15,-21 0 0</inkml:trace>
  <inkml:trace contextRef="#ctx0" brushRef="#br0" timeOffset="83882.37">20659 8551 0,'-22'0'15,"44"0"16,-22 22-31,21-22 0,0 21 16,21-21-16,-21 21 0,1-21 0,20 21 16,-21-21-16,21 21 0,1-21 15,-22 0-15,21 21 0,-21-21 0,22 0 0,-1 22 16,-21-22-16,22 0 0,-1 21 16,-21-21-16,21 0 0,-20 0 0,-1 21 15,0-21-15,0 21 0,0-21 16,0 0-16,-21 21 0,0 0 15,0 1-15,0-1 16,0 0-16,-21 0 0,0 0 16,0 0-16,-21 1 0,20-1 15,-20 21-15,21-21 0,-21 0 0,-1 22 16,1-22-16,21 0 0,-22 0 16,1 22-16,0-22 0,21 0 0,-22 0 15,22 0-15,-21 0 0,21 1 0,-1-1 16,1 0-16,21 0 0,-21-21 15,21 21-15,0 0 16,0 1 0,0-44 46,0 1-46</inkml:trace>
  <inkml:trace contextRef="#ctx0" brushRef="#br0" timeOffset="84530.45">22437 9779 0,'-22'0'31,"1"0"-15,0 0-16,0 0 16,0 0-1,0-21-15,-1 21 31,22-21-15,22 21-16,20 0 16,0-21-16,1 21 15,20-22-15,1 22 0,20-21 0,1 0 16,0 21-16,20-21 0,-20 21 0,21-21 16,-21 0-16,20 21 0,-20-22 0,0 22 15,-1-21-15,1 0 0,-21 21 16,-1-21-16,1 21 0,-22 0 15,0 0-15,1-21 0,-22 21 0,0 0 0,0 0 16,0 0-16,-42 0 47,0 0-31,0 0-16,0 0 0,-22 0 0,22 0 15,-21 0-15,21 0 0,-22 0 0,1 21 16,0-21-16,-22 21 0,22-21 0,-1 21 15,-20-21-15,21 21 0</inkml:trace>
  <inkml:trace contextRef="#ctx0" brushRef="#br0" timeOffset="84896.24">22458 9906 0,'0'0'0,"-64"21"15,22 0-15,0 1 0,-1-1 0,1-21 16,21 21-16,0-21 0,-1 0 0,22 21 15,43-21 1,-22 0-16,21 0 0,1 0 0,20 0 16,1 0-16,-1-21 0,22 21 15,-1-21-15,1 0 0,0 21 0,-1-22 16,1 22-16,0-21 0,21 0 16,-22 21-16,1-21 0,0 0 0,-1 21 15,1-21-15,0-1 0,-22 22 0,22-21 16,-22 0-16,-20 21 0,-1 0 15,0-21-15,-21 21 0,22 0 0,-22 0 16,0-21-16,-42 21 63,0 21-48,-22-21-15,1 21 0,0 0 0,-1-21 16,-20 21-16,-22 1 0,1-1 15</inkml:trace>
  <inkml:trace contextRef="#ctx0" brushRef="#br0" timeOffset="85820.71">12594 12510 0,'0'0'16,"-21"21"-16,0 0 16,0-21 15,-1 0-31,22-21 0,0 0 16,-21 21-16,0-22 0,0 1 15,21 0-15,-21-21 0,0 21 0,-1-22 0,22 22 16,-21-21-16,0-22 0,0 22 0,0-22 15,0 1-15,21-1 0,0-20 16,-22-1-16,22 0 0,0 1 0,0-1 16,0-21-16,22 0 0,-1 22 15,21-22-15,0 0 0,1 0 0,20 22 16,22-43-16,0 21 0,20 0 0,1 21 16,42-21-16,-21 1 0,22-1 0,20 21 15,0-21-15,1 22 0,20-22 0,1 21 16,-1 22-16,22-22 0,-1 21 0,1 1 15,21-1-15,0 1 0,21 21 16,-21-22-16,21 22 0,-22 21 0,22-1 16,-21 1-16,0 21 0,0 0 0,0 0 15,-22 21-15,1 1 0,0 20 16,-22 0-16,-20 1 0,-1-1 0,0 0 16,-21 1-16,-21-1 0,0 21 0,-21-20 15,-21 20-15,21-20 0,-43 20 0,1-21 16,-1 1-16,-20-1 0,-1 0 0,0 1 15,1-1-15,-22-21 0,0 22 16,21-22-16,-42 0 0,21 0 0,1 0 16,-22 0-16,21-21 0,-21 22 0,21-22 15,-21 21 1,-21-42 46,0 21-46,-1 0-16,1 0 16</inkml:trace>
  <inkml:trace contextRef="#ctx0" brushRef="#br0" timeOffset="86308.43">20235 9864 0,'0'0'15,"0"-21"-15,0-22 0,0 22 0,21 0 16,-21 0-16,0 0 0,0-1 15,-21 22 1,21 22 0,0-1-1,0 0-15,0 0 0,21 0 16,1 0-16,-1 1 0,0-22 16,21 21-16,-21 0 0,22 0 15,-1-21-15,-21 21 0,22 0 0,-1-21 16,-21 22-16,21-1 0,-20-21 0,20 21 15,-21 0-15,0 0 0,-21 0 16,0 1-16,0-1 0,0 0 16,0 0-16,-21 0 0,0 0 0,-21 1 0,-1-1 15,1 0-15,0 0 0,-1 0 0,-20 0 16,20 1-16,-20-1 16,21 0-16,-1 0 0,1 0 0,0 0 15,-1-21-15,1 22 0,0-1 0,20-21 16,1 0-16,0 0 0,0 0 0,21-21 31,21-1-31,0 1 0,22 0 16,-22 0-16</inkml:trace>
  <inkml:trace contextRef="#ctx0" brushRef="#br0" timeOffset="86855.12">22204 10456 0,'0'-21'16,"0"0"-1,21 21 1,0-21-16,0 21 0,0-21 0,22 21 15,-1-21-15,22 21 0,-22-22 16,43 1-16,-22 21 0,22-21 0,-1 21 16,1-21-16,0 0 0,-1 21 0,1 0 15,0-21-15,-1 21 0,-20 0 0,21-22 16,-22 22-16,1 0 0,-22 0 0,0 0 16,-21-21-16,22 21 0,-22 0 15,-42 0 16,0 0-15,-1 0-16,1 0 0,0 0 16,0 0-16,0 0 0,-22 0 0,22 0 15,-21 0-15,0 0 0,-1 21 0,1 1 16,0-22-16,-1 21 0,1 0 0,0 0 16,-1 0-16</inkml:trace>
  <inkml:trace contextRef="#ctx0" brushRef="#br0" timeOffset="87226.9">22479 10753 0,'0'0'15,"-42"21"-15,20 0 0,-20 0 0,21-21 0,-21 0 16,20 21-16,1-21 0,21 22 16,43-22-1,-22 0-15,21 0 16,22 0-16,-22 0 0,21-22 0,22 22 15,-21-21-15,20 0 0,1 21 0,0-21 16,-1 0-16,1 21 0,0-21 0,-22-1 16,22 22-16,-22-21 0,1 0 0,42 0 15,-64 21-15,0-21 16,-21 21-16,1 0 0,-1 0 16,0-21-16,-21-1 15,0 1 1,0 0-1,-21 21 1,0 0-16,-1 0 16,1 0-16,0 0 0,0 21 15,0-21-15,0 21 0,-22-21 16,22 0-16,-21 22 0,21-22 0,-43 0 16</inkml:trace>
  <inkml:trace contextRef="#ctx0" brushRef="#br0" timeOffset="87610.68">22246 11028 0,'0'0'15,"-21"21"-15,0 0 0,0 0 0,-1 1 16,22-1 0,22-21-16,-1 0 0,21 0 0,-21 0 15,43 0-15,-22 0 0,22 0 0,-1-21 16,22 21-16,-22-22 0,22 1 0,0 0 15,63 0-15,-85 0 16,1 21-16,-1-21 0,1 21 0,-1-22 16,-20 22-16,20-21 0,-21 21 0,-20 0 15,20 0-15,-21-21 0,0 21 0,-21-21 16,21 21-16,1 0 0,-22-21 62,0 0 1,0-1-47,21 1-16</inkml:trace>
  <inkml:trace contextRef="#ctx0" brushRef="#br0" timeOffset="89027.06">23982 9694 0,'0'0'16,"21"0"-16,0-21 16,0 21-16,0-21 0,-21 0 15,22 0 1,-22 0-1,0-1-15,0 1 16,-22 21 0,22-21-16,-21 21 0,0 0 0,21-21 15,-21 21-15,0 0 0,0-21 16,-1 21-16,1 0 0,0-21 0,0 21 16,0-22-16,-22 22 0,22 0 0,-21 0 15,21 0-15,-22-21 0,22 21 0,-21 0 16,0 0-16,-1 0 0,22 0 0,-21 0 15,-1 0-15,1 0 0,0 21 0,-1-21 16,1 0-16,0 22 0,-1-1 16,22-21-16,-21 21 0,0-21 0,-1 21 15,22 0-15,-21 0 0,-1 1 0,22-1 16,0 0-16,-21 0 0,21 0 0,-22 0 16,22 1-16,0 20 0,0-21 15,0 0-15,-1 22 0,1-22 0,0 0 16,0 0-16,0 21 0,0-20 15,-1-1-15,1 0 0,0 0 0,0 0 16,0 0-16,21 1 0,-21 20 0,-1-21 16,22 0-16,0 0 0,0 1 0,-21-1 15,21 0-15,0 21 0,0-21 0,-21 1 16,21 20-16,0-21 0,0 0 0,0 0 16,0 22-16,0-22 0,0 0 0,0 21 15,0-20-15,0-1 0,0 0 0,21 64 16,-21-64-1,21 0-15,-21 0 0,22 0 16,-22 0-16,0 1 0,21-1 0,0 0 16,-21 0-16,21-21 0,0 21 0,-21 0 15,21 1-15,1-1 0,-1 0 0,-21 0 16,21-21-16,0 21 0,0 0 0,0-21 16,1 22-16,-1-1 0,21-21 0,-21 21 15,0 0-15,22-21 0,-22 21 0,21-21 16,1 21-16,-22-21 0,21 0 15,0 0-15,-20 22 0,20-22 0,0 0 16,-21 0-16,22 0 0,-1 0 0,-21 0 16,22 0-16,-1 0 0,-21 0 15,21 0-15,-20 0 0,20 0 0,0 0 16,-21 0-16,22 0 0,-22 0 0,21 0 16,1-22-16,-22 22 0,21-21 0,-21 21 15,22-21-15,-22 0 0,0 21 0,21-21 16,-21 0-16,22 21 0,-22-22 0,21 1 15,-21 0-15,22 0 0,-22 0 0,21 0 16,-21-1-16,1 1 0,-1 0 0,0 0 16,0 0-16,0 0 0,0-1 15,-21 1-15,0-21 0,22 21 0,-22 0 0,21-1 16,-21-20-16,21 21 0,-21-21 16,0 20-16,0-20 0,21 0 0,-21-1 15,21 1-15,-21 21 0,0-21 16,0-1-16,21 1 0,-21 0 0,22 20 15,-22-20-15,0 0 0,0 21 0,0-22 16,0 22-16,0-21 0,0 21 0,0-22 16,0 22-16,0-21 0,0 21 0,-22-1 15,1 1-15,0 0 0,21 0 0,-21 0 16,0 0-16,0-1 0,-1 1 16,1 0-16,-21 21 0,21-21 0,0 0 15,-22 21-15,22-21 0,-21 21 16,21 0-16,-22 0 0,1 0 0,21 0 0,-22 0 15,1 0-15,0 0 0,-1 0 16,22 0-16,-21 21 0,0-21 0,20 21 16,1-21-16,-21 21 0,21 0 15,0-21-15,21 21 0,-22 1 0,1-1 16,0 0-16,21 0 0,0 0 16,-21 0-16,21 1 0,0-1 0,0 0 15,0 0-15,21-21 0,0 21 16,0-21-16,22 0 0,-1 0 0,0 0 15,1 21-15</inkml:trace>
  <inkml:trace contextRef="#ctx0" brushRef="#br0" timeOffset="89503.3">25421 9779 0,'0'0'0,"-21"-21"15,21 42 32,0 0-47,21 0 16,-21 1-16,21-1 0,-21 0 15,21 0-15,1 0 0,-22 0 0,0 1 16,21-1-16,-21 0 0,21 0 0,-21 0 16,21 0-16,-21 1 15,21-1-15,-21 0 0,21 0 0,-21 0 16,0 0-16,22 1 0,-22-1 15,21-21-15,-21 21 0,21-21 16,-21 21-16,21-21 0,-21 21 16,21-21-16,-21-21 47,-21 0-47,0 0 15,21 0-15</inkml:trace>
  <inkml:trace contextRef="#ctx0" brushRef="#br0" timeOffset="89806.12">25760 9906 0,'0'-21'16,"0"0"-16,0 0 15,-21 42 16,-1 0-15,1 0-16,21 0 0,-21 0 0,0 1 16,0-1-16,0 21 0,-22-21 15,22 0-15,0 22 0,0-22 0,-22 0 0,22 21 16,0-20-16,0-1 0,0 0 0,0 21 16,-1-21-16,1 1 0,21-1 15,-21 0-15,21 0 0,0 0 16,0-42 31,0 0-47</inkml:trace>
  <inkml:trace contextRef="#ctx0" brushRef="#br0" timeOffset="94135.63">3831 12785 0,'0'0'0,"21"-21"31,0 21-31,1 0 0,-1-22 16,21 22-16,0-21 0,1 21 0,20 0 16,-20-21-16,41 21 0,-20-21 0,20 21 15,1-21-15,0 21 0,-1 0 16,1-21-16,-21 21 0,20 0 0,-20 0 15,-1 0-15,1 0 0,-22 0 16,22 0-16,-43 0 0,21 0 16,-21 0-16,0 0 0,1 0 0,-1 0 0,0 0 15,-21 21 17,-21-21-17,0 0-15,-22 21 0,22-21 16,-21 21-16</inkml:trace>
  <inkml:trace contextRef="#ctx0" brushRef="#br0" timeOffset="94467.45">3979 13314 0,'0'0'0,"-21"21"0,0 21 0,-21-20 16,20-22-16,22 21 0,0 0 0,-21-21 15,21 21-15,21-21 16,1 0-16,-1 0 0,21 0 16,-21 0-16,43 0 0,-22 0 0,22-21 15,-1 21-15,1-21 0,20 21 16,1-21-16,0 21 0,-22-22 0,22 1 16,-22 21-16,1-21 0,-1 21 0,-20 0 15,-1 0-15,0-21 0,1 21 16,-22 0-16,0 0 0,0 0 0,0 0 31,-42 0-15,0 0-16,0 21 15,0 0-15,-22-21 0,1 21 0,0-21 16,-1 22-16</inkml:trace>
  <inkml:trace contextRef="#ctx0" brushRef="#br0" timeOffset="94758.78">4000 13907 0,'0'0'0,"0"21"0,0 0 0,0 0 0,0 0 15,22 0-15,20-21 16,-21 22-16,21-22 16,1 0-16,-1 0 0,22 0 0,-1 0 15,1 0-15,20-22 0,1 22 0,0-21 16,-1 0-16,1 21 0,0-21 15,-1 0-15,-20 0 0,-1 21 0,-20-22 16,20 22-16,-21 0 0,1 0 16,-22 0-16,0-21 0,0 21 0,0 0 15,-21 21 1,-21 1 0,0-22-16,0 21 15,0-21-15,0 21 0,-22-21 0,1 21 16,0 0-16</inkml:trace>
  <inkml:trace contextRef="#ctx0" brushRef="#br0" timeOffset="95062.92">4064 14415 0,'0'0'0,"0"21"0,21-21 16,0 0-16,0 0 15,1 0-15,-1 0 0,21 0 0,0-21 16,22 21-16,-22-22 0,43 1 16,-22 0-16,1 0 0,21 21 15,-22-21-15,22 0 0,-22-1 0,1 22 16,-1-21-16,1 21 0,-1-21 0,1 21 16,-22 0-16,0-21 0,1 21 0,-1-21 15,0 21-15,-20 0 16,-1 0-16,0 0 0,0 0 0,0 0 0,0 0 15,1-21-15,-1 21 0,0 0 16,0-22-16,21 22 0,-20-21 16,20 0-16,0 0 0,1 0 0</inkml:trace>
  <inkml:trace contextRef="#ctx0" brushRef="#br0" timeOffset="95578.63">8763 12679 0,'0'0'0,"0"-21"0,-21 21 16,0 0-16,-1-21 0,1 21 0,0 0 15,21-22 1,21 22 0,22 0-16,-1 0 0,0-21 15,22 0-15,-1 21 0,1 0 0,20-21 16,-20 21-16,21 0 0,-22-21 0,1 21 16,-1 0-16,1 0 0,-22-21 0,0 21 15,1 0-15,-22 0 0,0 0 16,0 0-16,0 0 0,-21 21 31,-21-21-31,0 21 0,-21-21 0,20 21 16,1-21-16,-21 21 0,0 0 15,-1 1-15,1-1 0,-22 0 0</inkml:trace>
  <inkml:trace contextRef="#ctx0" brushRef="#br0" timeOffset="95810.84">8361 13229 0,'0'0'15,"-21"21"-15,21 1 0,0-1 16,21-21-16,21 0 16,-21 0-16,22 0 0,-1 0 0,21 0 15,1-21-15,-1 21 0,1-22 0,-1 22 16,1-21-16,21 21 0,-22-21 16,1 21-16,-22-21 0,21 21 0,-20 0 15,-1-21-15,0 0 0,-20 21 16,-1 0-16,0 0 0,0 0 0,-42 0 31,0 0-31,0 21 0,-22-21 16,1 21-16,0 0 0</inkml:trace>
  <inkml:trace contextRef="#ctx0" brushRef="#br0" timeOffset="96042.22">8467 13568 0,'0'0'15,"-64"42"-15,22-21 0,-85 43 16,148-64 15,0 0-31,21 0 0,1 0 0,20 0 16,1-21-16,20 21 0,1-21 0,0-1 15,-1 1-15,22 0 0,-21 0 0,21 0 16,0 0-16,-22-1 0,1 1 16,0 0-16,-1 21 0,-20-21 0,-1 0 15,1 21-15,-22 0 0,0 0 0,1 0 16,-22 0-16,-42 0 15,0 0-15,-1 21 16,-20-21-16</inkml:trace>
  <inkml:trace contextRef="#ctx0" brushRef="#br0" timeOffset="96246.1">8509 14034 0,'0'0'0,"-21"21"0,0 0 0,21 0 16,21-21-1,21 0-15,0 0 0,22 0 16,-1 0-16,255-21 16,-233 0-16,-1 0 0,1-1 15,-22 1-15,22 21 0,-21-21 0,-1 0 16,1 0-16,-1 0 0,-21-1 16,1 1-16,-1 21 0,-21-21 15,22 0-15,-22-21 0</inkml:trace>
  <inkml:trace contextRef="#ctx0" brushRef="#br0" timeOffset="100367.5">23537 10541 0,'-21'0'15,"21"21"1,21-21 140</inkml:trace>
  <inkml:trace contextRef="#ctx0" brushRef="#br0" timeOffset="122451.55">16700 3683 0</inkml:trace>
  <inkml:trace contextRef="#ctx0" brushRef="#br0" timeOffset="122642.63">16700 3683 0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1:43:08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5546 3895 0,'0'0'0,"-43"42"0,1 0 16,0-20-16,20-1 0,1-21 15,-21 0-15,21 0 0,0-21 0,-1-1 16,-20 1-16,0 0 0,-1-21 0,1-1 15,-21 1-15</inkml:trace>
  <inkml:trace contextRef="#ctx0" brushRef="#br0" timeOffset="794.55">3408 2223 0,'0'0'0,"0"-22"0,0 1 0,21 0 0,-21 0 16,0 0-16,21-22 0,-21 22 15,0-21-15,0 21 0,0 0 0,0-22 16,0 22-16,0 0 0,0 0 15,0 0-15,-21 21 32,21 21-32,-21 0 15,0 0-15,-1 0 0,22 22 0,0-22 16,-21 21-16,0 0 0,21 22 16,0-22-16,0 22 0,-21-1 0,21 1 15,0 20-15,0 1 0,0 0 16,0-1-16,0 1 0,0 0 0,0-1 15,0 22-15,0-21 0,0 21 16,0 0-16,0-1 0,0 1 0,0 0 16,0 0-16,0 21 0,0 0 0,0-21 15,0 21-15,0 0 0,21 0 16,-21 0-16,0 21 0,21-21 0,-21 21 16,21-21-16,-21 21 0,0 0 15,0 1-15,0-22 0,0 21 16,0 0-16,22 0 0,-22 0 0,0 0 15,0 1-15,0-1 0,0 21 0,0-21 16,21 0-16,-21 22 0,0-22 16,0 0-16,0 21 0,21-20 0,-21-1 15,21-21-15,-21 21 0,0-21 0,0 0 16,21 0-16,0 0 0,1-21 16,-22 0-16,21-22 0,-21 22 0,0-42 15,21 20-15,0-20 0,-21-1 0,21-20 16,-21-1-16,0-21 0,0 0 15,21-42 1,-21-21-16,0-1 0,0 1 16,0-43-16,0 1 0,0-1 0,0-21 15</inkml:trace>
  <inkml:trace contextRef="#ctx0" brushRef="#br0" timeOffset="2616.01">4127 2519 0,'0'0'0,"0"-21"0,0 0 16,0-1-16,-21 1 0,0 21 0,21-21 16,-21 0-16,0 0 0,0 0 15,-1 21-15,1 0 0,0-22 16,0 22-16,0 0 0,0-21 16,-1 21-16,1-21 0,0 21 15,0 0-15,0 0 0,0-21 16,42 21 15,0 0-31,21 0 16,-21 0-16,43-21 0,-22 21 15,22 0-15,-1 0 0,22-21 0,0 21 16,-1 0-16,43-22 0,-21 22 0,21 0 16,0-21-16,0 0 0,21 21 15,-21-21-15,43 21 0,-22-21 0,0 21 16,0-21-16,0-1 0,22 22 15,20-21-15,-21 21 0,22-21 0,-1 21 16,22-21-16,-21 21 0,20-21 16,1 0-16,0 21 0,20-22 0,-20 22 15,21-21-15,-21 21 0,20-21 16,22 21-16,-21-21 0,-21 0 0,21 21 16,-22-21-16,22 21 0,-21-22 15,-22 1-15,1 21 0,-1-21 0,-20 0 16,20 21-16,-42-21 0,22 0 0,-22 21 15,-21-22-15,0 22 0,-21-21 16,0 0-16,-22 21 0,22-21 0,-42 21 16,20 0-16,-20-21 0,-1 21 15,-20 0-15,-1-21 0,-21 21 0,0 0 16,0 0-16,1 0 0,-22 21 31,0 0-31,-22 0 0,1 21 16,0-20-16,0-1 0,0 21 15,0 0-15,-1 1 0,1-22 16,0 21-16,0 1 0,0 20 0,-22-21 16,22 1-16,0-1 0,0 22 0,-21-1 15,20 1-15,22-1 0,-21 1 16,0 20-16,21-20 0,-21 20 16,21-20-16,0 21 0,0-1 0,0 22 0,0-21 15,0 21-15,0-1 0,0-20 16,0 21-16,0 0 0,0 0 15,0 21-15,0-22 0,0 22 0,0-21 0,0 0 16,0 21-16,0 0 16,0 0-16,0 0 0,0-21 0,0 21 15,0 0-15,21 0 0,-21 0 0,21 0 16,-21 0-16,21-21 0,-21 21 0,0-21 16,22 21-16,-1 0 0,-21-22 15,21 22-15,-21 0 0,0-21 0,21 0 16,0 21-16,-21-21 0,21 21 15,-21-21-15,22 0 0,-1-22 0,0 22 0,-21 0 16,21-21-16,0 20 0,0-20 0,1 0 16,-1-1-16,0 1 15,0 0-15,0-22 0,0 22 0,1-22 16,-1 1-16,0-1 0,-21 1 0,21-1 16,0-20-16,-21 20 0,0-20 0,21-1 15,-21 0-15,22 1 0,-22-1 0,0-21 16,0 21-16,0-20 0,0-1 15,0 0-15,0 0 0,0 0 0,-22 0 16,1-21-16,0 22 0,0-22 0,0 21 16,-22-21-16,1 0 0,0 0 0,-1 21 15,1-21-15,-21 0 0,-1 0 0,22 0 16,-22 21-16,1-21 0,-1 0 0,1 0 16,-1 0-16,1 0 15,-1 0-15,-20 21 0,-1-21 0,0 0 16,-21 0-16,22 21 0,-22-21 0,0 0 15,-21 22-15,0-1 0,0-21 0,-21 21 16,21-21-16,-21 21 0,0 0 0,-1-21 16,1 21-16,-21 1 0,21-22 15,0 21-15,-1 0 0,-20 0 0,21 0 16,-21-21-16,20 21 0,-20 1 0,0-1 16,21-21-16,-22 21 0,1 0 15,0-21-15,20 21 0,-20 0 0,0-21 16,21 22-16,-1-22 0,1 21 0,0 0 15,0-21-15,0 21 0,21-21 16,0 21-16,0-21 0,21 0 0,0 21 16,0-21-16,0 0 0,1 0 15,20 22-15,0-22 0,1 0 0,-1 0 16,21 0-16,1 21 0,21-21 0,-1 0 16,1 0-16,0 0 0,-1 0 15,22 0-15,0 0 0,-21 21 16,20-21-16,1 0 0,-21 21 0,21-21 0,-22 21 15,1-21-15,21 21 0,-21-21 0,-1 22 16,-20-22-16,20 21 16,-20-21-16,-1 21 0,1-21 0,-1 21 0,1-21 15,-1 21-15,1-21 0,-1 0 16,22 0-16,-21 21 0,20-21 16,1 0-16,0 0 0,-1 0 0,1 0 15,0 0-15,-1 0 0,1 0 0,0 0 16,20 0-16,-20 0 0,0 0 15,21 0-15,-22 0 0,1-21 0,21 21 16,-22 0-16,22 0 0,-21 0 0,0-21 16,20 21-16,-20 0 0,0 0 15,21 0-15,-1 0 0,-20 0 0,21 0 16,0-21-16,0 21 16,-1 0-16,22-21 15,0 0-15,0-1 0,0 1 16,0 0-16,22 0 0</inkml:trace>
  <inkml:trace contextRef="#ctx0" brushRef="#br0" timeOffset="3975.74">4889 3154 0,'0'0'0,"-21"-42"0,21 20 0,0 1 16,-21 0-16,21-21 0,0 21 15,0-1-15,0 1 0,0 0 0,0 0 16,0 42 0,0 0-1,21 0-15,-21 1 0,21 20 0,-21 0 16,22 22-16,-22-1 0,0-20 15,0 20-15,0 1 0,0-1 16,0-21-16,0 22 0,21-22 0,-21 1 0,0-1 16,0-21-16,0 21 15,0-20-15,21-22 0,-21 21 0,0 0 16,21-21-16,-21-21 31,0 0-31,0-1 0,0 1 0</inkml:trace>
  <inkml:trace contextRef="#ctx0" brushRef="#br0" timeOffset="4278.57">4741 2963 0,'0'0'16,"-21"-21"-16,0 0 0,21 0 0,-21 21 16,21-21-16,0 0 0,0-1 15,21 1-15,21 21 0,-21-21 16,43 21-16,-22 0 0,22 0 15,-1 0-15,-20 0 0,20 0 0,1 0 16,-1 21-16,-21 0 0,1 22 0,-1-22 16,-21 21-16,-21-21 0,0 22 15,0-1-15,-21-21 0,0 22 0,-21-1 16,-1 0-16,1 1 0,0-22 16,-1 21-16,1-21 0,-22 0 15,22 1-15,0-1 0,21 0 0,-22 0 0,22-21 16,42-21 15,0 0-31,1 0 0,-1-1 0,21 1 16,0 0-16</inkml:trace>
  <inkml:trace contextRef="#ctx0" brushRef="#br0" timeOffset="4686.33">5821 3006 0,'0'0'16,"42"0"-16,0-21 15,-42-1-15,22 22 0,-22-21 0,0 0 16,0 0 0,-22 21-16,1 0 15,0 0-15,-21 0 0,21 21 16,-22 0-16,22 0 0,-21 1 0,-1-1 16,22 0-16,-21 0 0,21 0 15,0 22-15,-1-22 0,1 0 0,21 0 16,0 0-16,0 0 0,0 1 15,0-1-15,21 0 0,1-21 0,20 21 16,-21 0-16,21-21 0,-20 21 0,20 1 16,0-1-16,-21-21 0,22 21 15,-22 0-15,0 0 0,0 0 0,-21 1 16,0-1-16,0 0 0,0 0 16,-21 0-16,-21 0 0,21 1 0,-22-22 15,1 21-15,0 0 0,-1 0 16,1-21-16,0 21 0,-1-21 0,1 0 15,21 0-15,-22 0 0,22 0 16,0 0-16,21-21 16,0 0-1,21 0-15,0 0 0,22-1 16,-22 1-16</inkml:trace>
  <inkml:trace contextRef="#ctx0" brushRef="#br0" timeOffset="4946.7">6202 2963 0,'0'0'0,"0"-63"16,0 42-1,0 0-15,21 21 32,-21 21-32,21 0 0,-21 0 0,0 0 15,0 0-15,21 22 0,-21-22 16,21 21-16,-21 1 0,0-1 0,0 0 15,22 1-15,-22-22 0,21 21 0,-21 0 16,0-20-16,0 20 0,21-21 16,-21 0-16,21 0 0,-21 1 15,0-1-15,21-21 0,0 0 16,1-21 0</inkml:trace>
  <inkml:trace contextRef="#ctx0" brushRef="#br0" timeOffset="5197.56">6794 2879 0,'0'-21'15,"-21"42"1,0 0 0,0 0-16,0 0 0,0 0 15,-1 22-15,1-1 0,0-21 16,-21 22-16,21-1 0,-1 0 0,-20 22 15,21-43-15,0 21 0,0 1 0,-1-22 16,1 0-16,0 21 0,21-21 16,0 1-16,21-22 15,0 0 1,1-22-16,20 22 0,-21-21 16</inkml:trace>
  <inkml:trace contextRef="#ctx0" brushRef="#br0" timeOffset="5878.17">7154 2985 0,'0'0'0,"0"21"31,0 0-31,0 0 16,0 0-16,0 0 0,-21 22 15,21-22-15,-21 21 0,21-21 0,0 22 16,0-22-16,0 21 0,0-21 0,0 1 15,0-1-15,0 0 0,0 0 16,0 0-16,0 0 0,0 1 16,-21-22 15,21-22-31,0 1 0,-21 0 16,21 0-16,0 0 0,0-22 0,0 22 15,0-21-15,0 0 0,0-1 16,0 1-16,0 0 0,0-1 0,21 1 15,0 0-15,0-1 0,0 22 0,0 0 16,22 0-16,-22 0 0,0 21 16,0 0-16,22 0 0,-22 0 0,0 21 15,0 0-15,21 0 0,-20 0 0,-1 0 16,0 22-16,0-22 0,0 0 16,-21 21-16,0 1 0,0-22 0,0 21 15,0 1-15,0-22 0,0 0 16,0 0-16,0 0 0,0 0 15,0-42 17,0 0-32,0 0 0,0 0 15,0 0-15,0-85 16,0 63-16,21 1 0,1 0 0,-1-1 16,0 1-16,0 0 0,0-1 15,0 1-15,22 21 0,-22 0 0,0 21 16,21 0-16,-20 0 0,-1 0 15,21 21-15,-21 0 0,0 0 0,22 22 16,-22-1-16,21-21 0,-21 21 16,1 1-16,-1-1 0,0 0 0,-21 1 15,0-1-15,0 0 0,0 1 0,0-22 16,0 21-16,0-21 0,0 1 16,0-1-16,0 0 0,0 0 0,0-42 46,0 0-46,21 0 0</inkml:trace>
  <inkml:trace contextRef="#ctx0" brushRef="#br0" timeOffset="6430.86">9546 2307 0,'0'0'0,"0"-21"0,-21 21 16,0 0-16,0 0 16,-1 0-16,-20 21 0,0 0 0,21 1 15,-22-1-15,1 0 0,21 0 16,-22 0-16,22 0 0,0-21 0,21 22 16,0-1-1,21-21 1,0 0-16,1 0 0,-1 0 15,21 0-15,-21 21 0,0-21 0,22 0 16,-22 21-16,0 0 0,0-21 16,-21 21-16,0 1 0,0-1 0,0 21 15,0-21-15,0 22 0,0-22 0,-21 21 16,21-21-16,-42 22 0,21-22 16,-22 0-16,22 0 0,-21 0 15,21 0-15,-1 1 0,1-22 0,0 0 0,21 21 16,21-42 15,0-1-31,1 22 0,-1-21 0,0 0 16,0 21-16,0 0 0,0 0 0,1 0 15,-1 0-15,-21 21 16,21 0-16,-21 1 0,0 20 0,0-21 16,0 21-16,0 1 0,0-1 0,0 0 15,0 1-15,0-1 0,0 0 16,0 1-16,-21-1 0,21-21 0,0 22 15,0-22-15,0 0 0,0 0 0,0 0 16,21 0-16,0-21 0,0 0 16,0 0-16,1 0 0,-1 0 15,0 0-15,0 0 0,0 0 0,0 0 16</inkml:trace>
  <inkml:trace contextRef="#ctx0" brushRef="#br0" timeOffset="6996.53">5016 4953 0,'0'0'0,"-42"0"0,-85 42 16,85-42-16,-1 22 0,22-22 16,0 0-16,42 0 15,22 0-15,-1 0 16,21 0-16,22-22 0,21 1 0,21 0 16,21 0-16,21-21 0,1 20 15,-1-20-15,0 21 0,22 0 0,-1-22 16,1 22-16,-1 0 0,-20 0 0,-1 0 15,0 0-15,-20-1 0,-22 1 0,0 0 16,0 0-16,-43 21 0,1-21 16,-22 21-16,-20 0 0,-1 0 0,-21 0 15,0 0-15,-21-21 0,-21 21 16,-21 0 0,21 0-16,-43 0 0,1 0 0,-1 0 15,1 21-15,-22-21 0,0 21 0,-20-21 16,20 21-16,-21 0 0,0-21 0,0 21 15</inkml:trace>
  <inkml:trace contextRef="#ctx0" brushRef="#br0" timeOffset="7334.34">4974 5228 0,'0'0'0,"-85"43"15,43-22-15,-21 0 0,20 0 16,22-21-16,0 21 0,21 0 0,21-21 15,21 0-15,22 0 0,-1 0 16,1-21-16,42 21 0,0-21 16,21-21-16,21 21 0,21-1 0,-21-20 15,22 21-15,-1-21 0,21 20 0,-20-20 16,20 21-16,-20-21 0,-1 20 0,-21 1 16,0-21-16,0 21 0,-21 21 15,0-21-15,-21-1 0,0 1 16,-42 21-16,20-21 0,-41 21 0,-1 0 0,0 0 15,-21 0-15,1 0 0,-44 0 47,1 0-47,0 0 0,-21 0 0,21 21 16,-22-21-16,1 0 0,21 0 16,-22 21-16,1-21 0,0 0 0</inkml:trace>
  <inkml:trace contextRef="#ctx0" brushRef="#br0" timeOffset="8049.91">5482 4149 0,'0'0'0,"-21"0"0,0 0 16,0 0-1,21 21-15,-22 0 0,1 21 16,21-20-16,-21 20 0,21 0 0,0 1 16,-21-1-16,0 0 0,21-21 15,0 22-15,0-1 0,0-21 0,0 0 16,0 1-16,0-1 0,21 0 15,0-21-15,0 0 0,0 0 0,22 0 16,-22 0-16,0 0 0,21 0 0,-20-21 16,20 0-16,-21 21 0,21-22 15,-20 1-15,-1 0 0,-21 0 16,0-21-16,0 20 0,0 1 0,0 0 16,-21-21-16,-1 21 0,-20-1 15,21 1-15,-21 0 0,-1 0 0,1 21 16,0 0-16,-1 0 0,1 0 0,21 0 15,0 21-15,-22 0 0,43 0 16,-21 1-16,21-1 0,0 0 16,0 0-16,21 0 0,0 0 0,1-21 15,-1 0-15,21 0 0</inkml:trace>
  <inkml:trace contextRef="#ctx0" brushRef="#br0" timeOffset="8305.77">6075 4233 0,'0'0'0,"0"-21"0,0 0 16,0 0-16,0 0 0,-21 21 16,21 21-1,-22 0-15,22 0 0,0 22 16,-21-22-16,21 21 0,0 0 0,0 1 16,0-1-16,0 22 0,0-22 15,0 0-15,0 22 0,0-22 0,0 22 16,0-22-16,0 0 0,0 1 0,0-1 15,0 0-15,0-21 0,21 1 16,-21-1-16,0 0 0,0 0 0,22-21 16,-1-21-1,-21 0-15,0-22 0,0 22 16</inkml:trace>
  <inkml:trace contextRef="#ctx0" brushRef="#br0" timeOffset="8546.62">6075 4276 0,'0'0'0,"0"-43"0,0 1 0,0 21 16,0-21-16,0 20 0,0 1 0,0 0 16,0 0-16,21 21 15,0 0-15,0 0 0,22 0 16,-22 0-16,0 21 0,0 0 0,-21 0 16,0 1-16,0 20 0,0-21 15,0 0-15,0 22 0,0-22 0,-42 0 16,21 21-16,-1-21 0,1 1 0,0-1 15,0-21-15,0 21 0,0 0 16,-1-21-16,22-21 31,22 0-31</inkml:trace>
  <inkml:trace contextRef="#ctx0" brushRef="#br0" timeOffset="9134.29">6413 4212 0,'43'0'16,"-22"0"-16,-21-21 15,21 21-15,-21-21 16,0 0-16,0 0 16,-21-1-1,0 22 1,0 0-16,-1 0 0,22 22 15,0-1-15,0 0 0,-21 0 16,21 0-16,0 0 0,0 22 0,0-22 16,0 0-16,0 0 0,0 0 0,0 1 15,21-1-15,1-21 16,-1 0-16,0 0 16,0 0-16,0 0 0,0 0 15,1-21-15,-22-1 0,21 1 16,0 0-16,0 0 0,0-21 0,0 20 15,-21-20-15,22 21 0,-1 0 0,0-22 16,-21 22-16,21 0 16,0 21-16,0 0 0,1 0 15,-1 21-15,0 0 16,0 1-16,-21-1 0,21 0 16,-21 0-16,21 0 0,-21 0 0,22 1 15,-22-1-15,0 0 0,0 0 16,0 0-16,0-42 47,0 0-47,0 0 0,0 0 15,0-22-15,0 22 0,0 0 16,0 0-16,0 0 0,0-1 0,0 1 16,0 0-16,0 0 0,21 21 15,0 0-15,0 0 16,0 0-16,0 0 0,1 0 15,-1 21-15,0 0 0,0-21 16</inkml:trace>
  <inkml:trace contextRef="#ctx0" brushRef="#br0" timeOffset="9582.58">7578 4149 0,'0'0'0,"0"-21"0,-22-1 16,1 1-16,0 0 15,0 0-15,0 0 0,0 0 0,-1 21 16,1-22-16,0 22 0,0-21 16,0 21-16,0 0 0,-1 0 0,1 21 15,0 1-15,0-1 0,0 21 16,21-21-16,0 22 0,-21-1 0,21-21 16,-22 21-16,22-20 0,0 20 0,0-21 15,0 0-15,0 0 0,0 1 16,22-1-16,-1-21 0,0 0 15,0 0-15,0 0 0,0 0 0,-21-21 16,22 21-16,-1-22 0,-21 1 16,0 0-16,21 0 0,-21 0 0,21-22 15,-21 22-15,0-21 0,0 21 16,0-22-16,0 1 0,0 21 16,0-21-16,0 20 0,0 1 0,0 0 15,0 63 1,0-20-16,0-1 15,0 21-15,0-21 0,0 22 16,0-22-16,0 21 0,0-21 0,21 22 16,-21-22-16,0 0 0,21 0 0,1-21 15,-22 21-15,21-21 0,0 0 16,0 0-16,0 0 0,0 0 0,1-21 16,20 0-16,-21 0 0</inkml:trace>
  <inkml:trace contextRef="#ctx0" brushRef="#br0" timeOffset="10534.54">7832 3768 0,'0'0'0,"0"-21"15,-22 42 1,22 0-16,-21 0 0,21 0 16,-21 0-16,21 22 0,0-1 15,0 0-15,-21-20 0,21 20 16,0 0-16,0-21 0,0 22 0,0-22 0,0 0 15,0 0-15,0 0 16,0 1-16,21-22 0,0 0 0,0 0 16,22 0-16,-22 0 0,0 0 15,0-22-15,0 1 0,1 0 16,-1 0-16,0 0 0,0 0 0,0-1 16,-21-20-16,0 21 0,0 0 0,0 0 15,0-1-15,21 22 0,-21 22 16,0-1-1,0 0-15,0 0 0,0 0 16,0 0-16,0 22 0,0-22 0,0 0 0,0 0 16,0 0-16,0 1 15,0-1-15,22 0 0,-1-21 16,0 0-16,0 0 0,0 0 16,0 0-16,1 0 0,-1-21 15,21 0-15,-21 21 0,0-22 0,1 1 16,-1 0-16,0 0 0,-21 0 0,0 0 15,21-1-15,0 1 16,-21 42 0,0 1-16,0-1 15,0 0-15,0 0 0,0 0 16,0 0-16,0 1 16,0-44 30,0 1-30,0 0-16,0 0 0,0 0 16,0 0-16,0-1 0,0 1 0,0 0 15,0-21-15,-21 21 0,21-1 16,0 1-16,21 21 31,-21 21-15,21 1-16,-21-1 0,22-21 0,-22 21 15,21 0-15,-21 0 0,0 0 16,0 1-16,0-1 16,21-21-16,-21 21 0,0-42 62,0 0-62,0-1 0,0 1 16,21 0-16,-21-21 0,0 21 0,21-1 15,0 1-15,1-21 0,-22 21 16,21 0-16,0 21 0,-21-22 16,21 22-16,0 0 0,-21 22 15,21-1-15,1 21 16,-22-21-16,0 0 0,0 22 16,0-22-16,0 21 0,0-21 0,21 22 15,-21-22-15,0 0 0,0 0 0,0 0 16,0 1-16,0-1 15,-21-21 1,-1-21 0,1-1-16</inkml:trace>
  <inkml:trace contextRef="#ctx0" brushRef="#br0" timeOffset="10730.43">8445 3725 0,'0'0'0,"-21"0"16,0 0-16,0 0 63,0 0-48,21 22-15,-21-22 0,-1 21 16,-20 0-16</inkml:trace>
  <inkml:trace contextRef="#ctx0" brushRef="#br0" timeOffset="10931.32">7662 4064 0,'21'0'32,"1"0"-32,-1 0 15,21 0-15,-21-21 0,22 0 0,-1 0 16,0 21-16,1-22 0,-1 22 0,0-21 15,1 21-15,-22-21 16,21 21-16,-21 0 0,0 0 0,1 0 16,-22 21-1,-22 0-15,1 1 16</inkml:trace>
  <inkml:trace contextRef="#ctx0" brushRef="#br0" timeOffset="13230.48">5800 5948 0,'0'0'16,"0"-21"-16,0 0 0,21 21 0,-21-22 16,21 1-16,-21 0 0,21 21 0,0-21 15,-21 0-15,21 0 16,1-1-16,-1 22 15,-21-21-15,-21 21 32,-1 21-32,1 1 0,0-22 0,0 21 15,0 0-15,0 0 0,-1 0 0,1 22 16,21-22-16,0 0 0,-21 0 16,21 0-16,0 0 0,0 1 0,0-1 15,21-21-15,0 0 16,1 21-16,-1-21 0,0 0 15,0 0-15,0 0 0,0 0 0,1 0 16,-1 0-16,-21 21 16,-21 0-1,-1 0-15,1 1 0,-21-1 0,21 0 16,0 0-16,-1 0 0,-20 22 16,21-22-16,0 21 0,0-21 15,-1 22-15,22-22 0,0 21 0,0-21 16,0 0-16,0 1 0,0-1 0,0 0 15,22-21 1,-1 0-16,0 0 0,0 0 0,0-21 16,0 0-16,22 21 0,-22-22 0,0 1 15,0-21-15,-21 21 0,21 0 0,1-22 16,-1 22-16,0-21 0,0 21 16,0-22-16,0 22 0,1-21 15,-22 21-15,21-1 0,0 1 0,0 0 16,0 0-16,0 21 0,1 0 15,-1 0-15,0 21 16,-21 0-16,21 0 0,-21 1 16,0 20-16,0-21 0,0 0 15,0 22-15,0-22 0,0 0 0,0 21 16,0-21-16,0 1 0,0-1 0,0 0 16,-21 0-16,21-42 31,0 0-16,0 0-15,21-1 0,0-20 0,0 21 16,1 0-16,-22-22 0,21 22 16,0-21-16,0 0 0,0 20 0,0-20 15,1 21-15,-1 0 0,-21-22 0,21 43 16,-21-21-16,-21 21 16,0 21-16,-1 1 15,1-1-15,0 0 0,0 0 0,0 0 16,0 22-16,-1-22 0,22 21 15,0-21-15,-21 22 0,21-22 0,0 21 16,0-21-16,0 0 0,0 1 0,21-1 16,-21 0-16,43-21 0,-22 0 15,0 0-15,21 0 0,1 0 16,-1 0-16,0-21 0,1 0 0,-1-1 16,0 1-16,1 0 0,-1 0 0,-21 0 15,22 0-15,-43-1 0,21 1 16,-21 0-16,0 0 0,0 0 0,0 0 15,-21-1-15,-22 22 16,22 0-16,0 0 0,0 0 16,0 0-16,-1 0 0,1 22 0,0-1 15,0 0-15,0 0 0,21 0 0,0 0 16,0 1-16,0-1 0,0 0 16,0 0-16,21 0 0,0 0 15,0-21-15,0 22 0,1-22 0,-1 0 16,21 0-16,-21 0 0,0 0 0,22 0 15,-22-22-15,21 22 0,-21-21 16,1 0-16,20 0 0,-21 21 0,0-21 16,-21 0-16,21-1 0,-21 1 0,22 0 15,-22 0-15,0 0 0,0 0 0,0-1 16,21 1-16,-21 0 0,21 21 16,-21 21 15,0 0-16,0 1-15,21-22 16,-21-22 31,0 1-47,0 0 16,-21 0-16,0 21 15,0 0 1,-1 0-1,22 21-15,0 0 16,0 0-16,-21 1 0,21-1 0,0 0 0,0 0 16,0 0-16,0 0 15,0 1-15,0-1 0,0 0 0,0 0 16,0 0-16,21-21 0,1 0 16,-1 0-16,0 0 15,0 0-15,0-21 0,0 0 16,1 0-16,-1 21 0,0-21 0,0-1 15,0 1-15,-21-21 0,0 21 0,0 0 16,0-1-16,21 1 0,-21 0 16,0 0-16,0 42 31,0 0-31,0 0 0,0 1 16,0-1-16,0 0 0,0 0 15,0 0-15,0 0 0,0 1 16,0-1-16,22 0 0,-1-21 15,0 0-15,0 0 0,21 0 16,-20 0-16,-1 0 0,21 0 16,-21 0-16,0-21 0,1 0 0,20 21 15,-21-22-15,0 1 0,0 0 16,1 0-16,-22 0 0,0 0 16,0-1-1,0 1 16,0 0 1,0 0-32,0 0 15,0 0-15,0-1 16,0 1-16,0-21 0,0 21 0,0 0 16,0-22-16,0 1 0,0 0 0,-22-1 15,1 1-15,21 0 0,0-1 0,-21 1 16,0 21-16,21 0 0,-21-1 15,21 1-15,-21 42 16,21 22-16,0-22 16,0 21-16,0 1 0,0-1 15,0 0-15,0 22 0,0-22 16,0 0-16,0 1 0,0-1 0,21-21 16,0 22-16,-21-22 0,21 21 15,-21-21-15,21 0 0,0-21 0,-21 22 16,22-22-16,-1 0 0,0 0 0,0 0 15,0 0-15,0 0 0,-21-22 0,22 1 16,-1 21-16,0-21 0,0 0 16,-21 0-16,0 0 0,21-1 0,-21 1 15,0 0-15,21 0 0,-21 0 0,0 0 16,0 42 15,0 0-31,0 0 0,0 0 16,0 0-16,22 1 0,-22-1 0,21 0 15,-21 0-15,21 0 16,0-21-16,0 21 0,0-21 16,1 0-16,-1 0 0,21 0 0,-21 0 15,0 0-15,1 0 0,-1 0 0,0-21 16,0 21-16,0-21 16,-21 0-16,0 0 0,0 0 15,0-1-15,0 1 0,-21 0 16,0 0-16</inkml:trace>
  <inkml:trace contextRef="#ctx0" brushRef="#br0" timeOffset="13429.37">7514 5779 0,'0'21'0,"0"-42"0,0 63 16,21-42-16,0 0 15,22 0-15,-1 0 0,0 0 16,22 0-16,-22 0 0,22-21 0,-1 21 15,-20-21-15,20 21 0,-21 0 0,1-22 16,-1 22-16,-21 0 0,0 0 16,1 0-16</inkml:trace>
  <inkml:trace contextRef="#ctx0" brushRef="#br0" timeOffset="13802.16">6498 7430 0,'0'0'0,"-42"21"0,-85 42 15,84-42 1,1-21-16,0 0 0,-1 0 0,1 0 15,-21 0-15,20 0 0,-20 0 0,20 0 16,1 0-16,21 0 0,0 0 0,21-21 16,0 0-16,21 0 15,21 0-15,22 21 0,-1-21 0,1-1 16,42 1-16,-22 0 0,43 0 0,0 0 16,0 21-16,0-21 0,0-1 0,0 1 15,21 0-15,-21 0 0,0 0 16,0 0-16,0 21 0,-21-22 15,-21 22-15,0 0 0,-22 0 0,-21 0 0,1 0 16,-64 0 0,-1 0-16,-41 22 15,-1-22-15,1 21 0,-22 0 0</inkml:trace>
  <inkml:trace contextRef="#ctx0" brushRef="#br0" timeOffset="14017.55">5863 7747 0,'0'0'15,"-63"21"-15,-64 43 16,127-43-16,42-21 16,0 0-16,22 0 0,-1 0 0,22 0 0,0 0 15,-1 0-15,22 0 0,21 0 16,0-21-16,0 0 0,0-1 0,0 1 16,0 0-16,-21 0 0,21 0 15,-21 21-15,0-21 0,-22-1 0,1 1 16,-22 21-16,1 0 0,-22-21 0,-21 21 15,1 0-15,-44 0 0,1 0 16,-21 0-16,-22 21 0</inkml:trace>
  <inkml:trace contextRef="#ctx0" brushRef="#br0" timeOffset="14242.42">5757 8361 0,'0'0'0,"-63"42"0,20 1 16,-20 20-16,63-42 15,21 0-15,21-21 0,1 0 0,20 0 16,22 0-16,0 0 0,-1-21 0,22 0 16,0 0-16,21 0 0,0 0 15,0-22-15,0 22 0,-21 0 0,21-21 16,-21 20-16,-22 1 0,22-21 0,-42 21 16,20 0-16,-41 21 0,20-22 0,-42 22 15,0 0-15,-42 0 16,-21 0-16,0 0 0</inkml:trace>
  <inkml:trace contextRef="#ctx0" brushRef="#br0" timeOffset="14433.82">6286 8636 0,'0'0'0,"-105"42"0,-149 85 16,190-84-16,22-1 0,-1-21 16,22 0-16,21 1 0,21-1 15,22 0-15,-1-21 0,22 0 0,20 0 16,1-21-16,21 0 0,0-1 0,-1 1 15,22-21-15,0 21 0,0-22 16,-21 1-16,21 21 0,-21 0 0,21 0 0,-21-1 16,0 1-16,0 21 15,-1 0-15,-20-21 0,-21 21 0,-1 0 16,-21 0-16</inkml:trace>
  <inkml:trace contextRef="#ctx0" brushRef="#br0" timeOffset="14607.68">6646 9229 0,'0'0'0,"-42"21"0,0 21 15,63-42 1,21 0-16,0-21 16,22-21-16,-1 21 0,22-22 15,-21 22-15,20-21 0,22-22 0,-21 22 16,21 0-16</inkml:trace>
  <inkml:trace contextRef="#ctx0" brushRef="#br0" timeOffset="14786.57">8107 9102 0,'0'0'0,"0"21"15,0-42 1,0 0 0,21-1-16,0 1 0,0 0 0</inkml:trace>
  <inkml:trace contextRef="#ctx0" brushRef="#br0" timeOffset="25691.07">6879 3831 0,'0'0'0,"21"0"16,-21-21-16,21 0 16,1 21-16,-22-21 0,0 0 15,0-1 1,0 1-1,-22 21-15,22-21 0,-21 0 16,0 21-16,0-21 16,0 21-16,0 0 0,-1-21 0,1-1 15,0 22-15,0 0 0,0-21 16,0 21-16,-1 0 0,1 0 0,-21 0 16,21 0-16,0 0 0,-1 0 15,-20 0-15,21 0 0,-21 0 0,20 0 16,-20 0-16,21 0 0,-21 0 0,20 0 15,-20 0-15,21 0 0,0 0 0,0 0 16,-22 0-16,22 0 0,0 0 16,0 0-16,-22 0 0,22 0 0,-21 21 15,21-21-15,-22 22 0,1-22 16,21 0-16,-21 21 0,-1-21 0,1 21 16,21-21-16,-22 21 0,1-21 0,21 21 15,-21-21-15,-1 21 0,22-21 16,-21 22-16,21-1 0,-22-21 0,22 21 15,0 0-15,-21-21 0,20 21 0,-20 0 16,21 1-16,0-22 0,-22 21 0,22 0 16,0 0-16,-21 0 0,21 0 0,-1 22 15,1-22-15,0 0 0,0 0 16,-21 22-16,20-22 0,22 0 0,-21 21 16,0-21-16,0 1 0,0 20 0,0-21 15,-1 0-15,1 22 0,0-22 16,0 21-16,0-21 0,0 22 0,-1-22 15,1 21-15,-21-21 0,21 22 16,0-1-16,-1-21 0,1 21 0,0 1 16,0-1-16,0 0 0,0 1 0,-1-1 15,1 0-15,21 1 0,-21 20 0,0-20 16,21-1-16,-21 0 0,21 1 0,0-1 16,-21 0-16,-1 1 0,22-1 15,-21 0-15,21 1 0,0-1 0,0 21 16,-21-20-16,21-1 0,0 0 15,-21 1-15,21-1 0,0 0 0,0 1 16,0-1-16,0 0 0,0 1 0,0-1 16,0 0-16,0 22 0,0-22 15,0 1-15,0-1 0,0 0 0,0 1 16,0-1-16,0 0 0,21 22 0,-21-22 16,21 0-16,-21 1 0,0-1 0,0 0 15,21 1-15,1-1 0,-22 0 0,0 22 16,21-22-16,-21 1 0,21-1 0,0 21 15,-21-20-15,21 20 0,0 1 0,-21-22 16,22 22-16,-22-22 0,21 21 16,0 1-16,-21-22 0,21 22 15,0-22-15,0 22 0,-21-22 0,22 21 16,-1-20-16,0-1 0,0 22 0,0-22 16,0 0-16,1 1 0,20-1 0,-21 0 15,0 22-15,0-22 0,22 0 0,-1 1 16,-21-1-16,22-21 0,-1 22 0,-21-1 15,21 0-15,22 1 0,-22-1 0,1 0 16,20 1-16,-21-22 0,22 21 0,-1-21 16,1 22-16,-1-22 0,1 0 0,21 0 15,-22 0-15,22 0 0,-22 1 16,22-22-16,0 21 0,-1-21 0,1 21 16,0-21-16,-1 21 0,22-21 15,-21 21-15,-1-21 0,22 21 0,-21-21 16,0 22-16,-1-22 0,22 21 0,-21 0 15,-1-21-15,1 0 0,0 21 0,-1-21 16,1 0-16,0 0 0,-1 0 0,1 21 16,0-21-16,-1 0 0,-20 0 0,21 0 15,-1 0-15,1 0 0,0 0 0,-22-21 16,22 0-16,-1 21 0,1-21 0,-21 0 16,20 21-16,1-22 0,0 1 0,-22 0 15,22 0-15,-22 0 0,1 0 0,20-1 16,-20 1-16,21 0 0,-22 0 15,1-21-15,-1 20 0,22-20 0,-22 21 16,1-21-16,-1-1 0,1 1 0,-22 0 16,85-22-16,-85 22 0,1-1 15,-1 1-15,0 0 0,1-22 0,-1 22 16,0 0-16,1-1 0,-22 1 0,21 0 16,-21-22-16,1 22 0,20-1 15,-21 1-15,21 0 0,-20-22 0,-1 22 0,0 0 16,21-1-16,-21 1 0,1 0 15,-1-1-15,0 1 0,0-22 0,0 22 16,0 0-16,-21-1 0,22 1 0,-22 0 16,21-22-16,-21 22 0,21 0 0,-21-1 15,0-20-15,0 20 0,0 1 0,0-21 16,0 20-16,0 1 0,0-22 0,0 22 16,0-21-16,0 20 0,0 1 15,0-22-15,0 22 0,0 0 0,0-1 16,0 1-16,0 0 0,0 21 0,0-22 15,0 1-15,0 0 0,0 20 0,-21-20 16,21 0-16,-21 21 0,21-22 0,-22 1 16,22 21-16,0-22 0,-21 1 0,0 0 15,0-1-15,0 22 0,21-21 0,-21 0 16,-1-1-16,1 1 0,0 21 16,0-22-16,21 22 0,-21-21 0,0 21 15,-1-22-15,1 22 0,0-21 16,0 21-16,21-22 0,-21 22 0,0-21 15,-1 21-15,1-22 0,0 22 0,0-21 16,0 21-16,0-22 0,-1 22 0,1-21 16,0 21-16,0-22 0,0 22 15,0 0-15,-22 0 0,22-21 0,0 20 16,-21 1-16,20 0 0,-41-21 16,42 42-16,-22-21 0,22-1 15,0 1-15,0 0 0,0 21 0,0-21 16,-22 0-16,22 21 0,0-21 0,0-1 15,0 22-15,-1-21 0,-20 0 16,21 21-16,0-21 0,0 21 0,-22-21 16,22 0-16,0 21 0,0-22 0,0 22 15,-1-21-15,1 0 0,0 21 0,0-21 16,0 21-16,0-21 0,-1 21 16,1-21-16,0 21 0,0 0 0,0-22 15,0 22-15,-1-21 0,1 21 16,0 0-16,0-21 0,0 21 15,0 0-15,-1-21 0,1 21 0,0 0 16,0 0-16,0-21 0,-22 21 16,22 0-16,0 0 0,0-21 15,-21 21-15,20 0 0,1 0 0,0-22 16,0 22-16,0 0 0,0 0 0,-22-21 16,22 21-16,0-21 0,0 21 0,-22-21 15,22 21-15,0 0 0,0-21 16,-21 21-16,20-21 0,-20 21 0,0-22 15,21 1-15,-22 21 0,1-21 0,-22 21 16,22-21-16,0 21 0,-22 0 0,22-21 16,-22 0-16,1 21 0,-1 0 15,1-22-15,-1 22 0,1 0 0,-1 0 16,1-21-16,21 21 0,-22 0 0,1 0 16,-1-21-16,1 21 0,-1 0 0,1 0 15,-1 0-15,-21 0 0,22 0 16,-22 0-16,1 0 0,-1 0 15,0 0-15,1 0 0,-1 0 0,0 0 16,1 0-16,-1 0 0,21 21 0,-20-21 16,-1 21-16,22-21 0,-1 22 0,22-1 15,-1 0-15,1 0 0,21 0 16,21 22-16,0-22 0</inkml:trace>
  <inkml:trace contextRef="#ctx0" brushRef="#br0" timeOffset="26781.98">8255 11684 0,'-21'0'15,"42"0"-15,-42-21 0,21 0 0,0 0 16,0-1-16,0 1 0,-21 0 0,21 0 0,-22 0 15,1 0-15,21-1 0,-21 1 16,0 0-16,0 0 0,0 0 16,-1 21-16,1 0 0,-21 0 0,21 0 15,-22 0-15,22 0 0,-21 0 0,21 0 16,-22 0-16,1 21 0,21 0 0,-21 0 16,-1 0-16,22 1 0,-21-1 0,-1 0 15,1 21-15,21 1 0,-21-22 0,-1 21 16,1 0-16,21 1 0,-22 20 0,22-20 15,0 20-15,-21-21 0,21 22 0,21-22 16,-22 22-16,22-22 0,0 22 0,-21-22 16,21 0-16,0 22 0,0-22 0,0 0 15,0 1-15,0-1 0,0 0 16,21 1-16,-21-1 0,22 0 0,-1-20 16,-21 20-16,21-21 0,0 21 0,0-20 15,0 20-15,1-21 0,-1 0 0,21 0 16,0 1-16,1-22 0,-1 21 15,0-21-15,22 0 0,-22 21 0,22-21 16,-1 0-16,1 0 0,-1 0 0,1 0 16,-1 0-16,1 0 0,-1-21 0,22 21 15,-22-21-15,1-1 0,-1 1 0,1 0 16,-1 0-16,1-21 0,-1 20 0,1-20 16,-1 0-16,1-1 0,-1 1 0,1 0 15,-22-22-15,22 22 0,-22-22 0,0 1 16,43-85-16,-43 84 15,1 1-15,-22-22 0,0 22 0,0-22 16,-21 21-16,0 1 0,0-1 0,0 1 16,-21-1-16,0 1 0,0 21 0,-22-22 15,1 22-15,0-1 0,-1 1 0,1 21 16,-21-21-16,-1 20 0,1 22 0,-1-21 16,1 21-16,-1 0 0,-21 0 0,22 0 15,-1 0-15,-20 0 0,20 21 0,1-21 16,-22 22-16,22-1 15,-1-21-15,1 21 0,20-21 0,-20 21 16,20-21-16,1 0 0,21 0 0,0 0 16</inkml:trace>
  <inkml:trace contextRef="#ctx0" brushRef="#br0" timeOffset="27306.47">8975 10626 0,'0'0'0,"0"-43"0,21 1 16,-21 21-16,0-21 0,0 20 15,0 1-15,0 0 0,0 0 0,0 0 16,-21 21-16,-1 21 16,1 0-16,0 0 0,21 22 15,-21-1-15,21 0 0,-21 1 0,0 20 16,21-21-16,0 22 0,-22-22 0,1 22 15,0-22-15,21 0 0,0 1 0,-21-1 16,0 0-16,21 1 0,0-1 16,0-21-16,0 0 0,0 1 0,0-1 15,0-42 1,0-1-16,21 1 16,0 0-16,-21-21 0,0-1 15,21 1-15,0 0 0,-21-1 0,22 1 16,-22-21-16,21-1 0,0 22 0,-21-22 15,21 1-15,0-1 0,0 1 0,1 20 16,-1 1-16,0-21 0,0 41 0,0-20 16,0 21-16,1 0 0,-1 21 15,0 0-15,0 0 0,21 0 0,-20 21 16,-1 0-16,0 21 0,0 22 0,0-22 16,-21 22-16,21-1 0,1 1 15,-1-22-15,-21 22 0,0-1 0,0-21 16,21 1-16,-21-1 0,21 0 0,-21 1 0,0-22 15,0 21-15,0-21 0,0 1 16,0-1-16,0 0 16,0-42-1,-21 0-15,0-1 0,0 1 0,-1 0 16</inkml:trace>
  <inkml:trace contextRef="#ctx0" brushRef="#br0" timeOffset="27478.37">8869 10816 0,'-43'0'0,"86"0"0,-128 0 0,43 0 15,-1 0-15,22 0 0,0 0 0,0 0 16,21-21-16,0 0 16,21 21-16,0 0 15,0-21-15,22 21 0,-1-21 0,22 21 16,-1-22-16,1 1 0,-1 21 0,1-21 16,20 21-16,-20-21 0,-1 21 0,1 0 15,-22-21-15,22 21 0,-1 0 0,1 0 16</inkml:trace>
  <inkml:trace contextRef="#ctx0" brushRef="#br0" timeOffset="28129.99">12509 11070 0,'0'0'0,"22"-21"16,20 0-16,-21-21 0,21 20 0,-20 1 16,-1-21-16,0 21 0,0-22 0,-21 22 15,0 0-15,0 0 0,0 0 0,0 0 16,-42-1-16,21 22 0,-1 0 16,-20-21-16,21 21 0,-21 0 0,20 0 15,-20 21-15,0-21 0,-1 22 16,1-1-16,0 21 0,-1-21 0,1 22 15,21-1-15,-21 0 0,-1 22 0,1-1 16,0-20-16,-1 41 0,1-20 0,21-1 16,-22 22-16,22 0 0,0-1 0,0-20 15,21 20-15,0 1 0,0 0 0,0-1 16,0-20-16,0-1 0,0 1 0,21-1 16,0-20-16,0 20 0,22-20 0,-22-22 15,21 21-15,1 0 0,-1-20 0,0-1 16,1 0-16,20 0 0,-21-21 0,22 0 15,-1 21-15,1-21 0,-1 0 0,1 0 16,21 0-16,-22-21 0,22 21 16,-22-21-16,22 0 0,0 0 0,-22 21 0,22-22 15,-1-20-15,-20 21 0,21 0 16,-22-22-16,1 22 0,-1-21 0,-21 0 16,1-1-16,-1-20 0,-21 20 0,0-20 15,1 21-15,-1-22 0,0 1 0,0-64 16,-21 42-16,0 21 0,0-20 15,0 20-15,0-20 0,0-1 0,-21 0 16,0 22-16,0-1 0,-1 1 0,-20-1 16,21 22-16,-21 0 0,-1 20 0,1-20 15,0 42-15,-22-21 0,22 21 0,-22 0 16,22 0-16,-22 0 0,1 0 16,21 0-16,-22 21 0,1-21 0,20 21 15,1-21-15,-22 0 0,22 0 0,21 21 16,-21-21-16,-1 0 0,22 0 0,0 0 15,-21-21-15,20 21 0,1-21 0</inkml:trace>
  <inkml:trace contextRef="#ctx0" brushRef="#br0" timeOffset="28815.26">12615 9843 0,'0'-22'0,"0"44"0,0-65 16,0 22-16,0 42 16,0 0-1,0 1-15,0-1 0,0 0 0,0 21 16,0 1-16,0-1 0,0 0 0,0 1 16,0-1-16,0 21 0,0-20 0,0-1 15,0 0-15,0 1 0,0-1 0,0 0 16,0-20-16,-21-1 0,21 0 0,0 0 15,0 0-15,0 0 0,0-42 32,0 0-17,0-21-15,0 21 0,0-22 16,0 22-16,0-21 0,0-1 0,0 1 16,0 0-16,21-22 0,-21 22 0,21 0 15,1-22-15,-1 22 0,0-1 0,0-20 16,0 21-16,0-1 0,1 22 0,-1-21 15,21 21-15,-21-1 0,0 1 0,1 21 16,-1 0-16,0 0 0,0 0 0,0 0 16,-21 21-16,0 1 15,0-1-15,0 0 0,-21 0 0,0 0 16,0 0-16,0 1 0,-1-1 0,1 0 16,0 21-16,-21-21 0,21-21 0,-1 22 15,1-1-15,21 0 0,-21 0 16,42-21 15,0 0-31,1 0 0,-1 0 0,0 0 16,21 0-16,-21 0 0,22 0 0,-22 0 15,21 0-15,1 0 0,-1 0 16,-21 0-16,21 0 0,-20 0 0,-1 21 0,0 0 16,0 1-16,-21-1 0,0 0 15,0 0-15,-21 0 0,-21 0 0,20 1 16,-20-1-16,21 0 0,-21 21 15,-1-21-15,1 1 0,0-1 0,-1-21 16,1 21-16,0 0 0,-1 0 0,1-21 16,0 0-16,20 21 0,-20-21 0,21 0 15,0 0-15,-22 22 0,22-22 0,0 0 16,-21 21-16,21-21 0</inkml:trace>
  <inkml:trace contextRef="#ctx0" brushRef="#br0" timeOffset="29256.01">9758 11557 0,'0'0'0,"-21"0"0,-22 0 15,86 0 1,-22-21-16,21 21 0,22-21 16,-1 21-16,22 0 0,-1-21 0,1 21 15,21 0-15,0-22 0,21 22 16,0 0-16,21-21 0,0 21 0,0-21 15,-21 21-15,21 0 0,1 0 16,-22-21-16,0 21 0,0 0 0,-22 0 16,1 0-16,-21 0 0,0 0 0,-22 0 15,1 0-15,-22 0 0,-21 0 0,21 0 16,-63 0 0,-21 0-16,21 0 15,-22 21-15,1-21 0,-21 0 0,-1 0 16,1 21-16,-22-21 0,0 0 15,1 0-15,-1 0 0,-21 0 0</inkml:trace>
  <inkml:trace contextRef="#ctx0" brushRef="#br0" timeOffset="29533.85">10118 11621 0,'0'0'0,"-64"21"0,22 0 0,-22-21 0,43 0 15,-21 21-15,21-21 0,-1 0 0,44 0 16,-1 0-1,21 0-15,0 0 0,1 0 0,41 0 16,-20 0-16,21 0 0,20 0 0,1 0 16,0 0-16,21 0 0,-21 0 15,21 0-15,0 0 0,21 0 0,-42 0 16,21 0-16,0 0 0,-21 0 0,0 0 16,-22 0-16,1 0 0,-22 0 0,1 0 15,-22 0-15,-21 0 0,1 0 0,-1 0 16,-42 0-1,-1 0-15,1-21 16,0 21-16,0-21 0,0 0 0,0 21 16,-1-22-16,1 1 0</inkml:trace>
  <inkml:trace contextRef="#ctx0" brushRef="#br0" timeOffset="29870.66">12001 10986 0,'0'0'0,"0"-22"15,22 22-15,-22-21 16,21 21-16,0 21 16,0 1-16,0-1 0,-21 0 15,21 0-15,1 21 0,-1-20 16,0-1-16,21 0 0,-21 0 0,22 0 0,-1 0 16,-21-21-16,22 22 0,-1-22 15,0 0-15,1 21 0,-1-21 0,0 0 0,-21 0 16,1 21-16,-1-21 0,0 0 0,-21 21 15,0 0-15,-21-21 16,0 21-16,-1 1 0,-20-1 0,0 0 16,-1 21-16,1-21 0,-21 22 0,20-22 15,-20 21-15,-22 1 0,22-22 0,-1 21 16,-21 0-16,22-20 0,-22 20 0,22 0 16,-22-21-16,0 22 0,22-22 0,-22 0 15,22 0-15,-22 0 0,22-21 0,-1 0 16,-21 0-16,22 0 0,-1 0 0,22 0 15</inkml:trace>
  <inkml:trace contextRef="#ctx0" brushRef="#br0" timeOffset="30362.6">10372 11240 0,'0'0'0,"0"-43"0,42-41 16,-21 62-16,-21 1 0,21 0 0,-21 0 15,21 0-15,1 21 0,-22-21 0,21 21 16,-21 21 15,0 0-31,-21 0 16,-1 0-16,1 22 0,0-22 0,-21 21 15,-1 0-15,22 1 0,-21-1 0,0 0 16,-1-20-16,1 20 0,0 0 16,-22-21-16,22 22 0,-1-22 0,1 21 15,0-21-15,-22-21 0,43 22 0,-21-22 16,-1 0-16,22 0 0,-21 0 0,21 0 16,0 0-16,21-22 15,21 22 1,21 0-16,-21 0 15,22 22-15,-1-1 0,21 0 16,-20 21-16,20-21 0,1 22 0,20-1 16,-20 0-16,-1-20 0,1 20 0,-1 0 15,1 1-15,-1-22 0,-20 21 0,-1-21 16,0 22-16,-20-22 0,20 0 0,-21 0 16,-21 0-16,21-21 0,-21-21 31</inkml:trace>
  <inkml:trace contextRef="#ctx0" brushRef="#br0" timeOffset="33776.71">9292 5376 0,'0'0'0,"-21"0"15,21-21 1,-21 21 15,21 21 1,21 1-32,0-22 0,-21 21 0,21 0 15,0 0-15,-21 0 0,22 0 0,-1 1 16,-21-1-16,21 21 0,0-21 15,0 22-15,0-1 0,1 0 0,20 1 16,-21-1-16,0 0 0,22 1 0,41 41 16,-63-41-16,22-1 0,-1 21 15,0-20-15,22 20 0,-22 1 0,1-1 16,-1-20-16,0 20 0,1 1 16,-1-1-16,-21 1 0,21-1 15,1 22-15,-1-22 0,-21 1 0,22-1 16,-1 22-16,-21-22 0,21 22 0,1-21 15,-1 20-15,0-20 0,-20-1 0,20 1 16,0-1-16,1 1 0,-1-22 0,21 22 16,-20-22-16,-1 21 0,0-20 0,1-1 15,-22 0-15,21 1 0,1-1 0,-22 0 16,0-20-16,0-1 0,0 0 0,-21 0 16,0 0-16,0 0 15,-21-21 1,0-21-16,0 0 0,0 0 15,-1 0-15,-20 0 16,21-22-16,0 1 0,-22 0 0,22-1 16</inkml:trace>
  <inkml:trace contextRef="#ctx0" brushRef="#br0" timeOffset="34324.97">10858 5757 0,'0'-21'16,"-21"21"15,0 0-15,0 21-16,0 1 15,0-1-15,-1 0 0,1 21 16,0-21-16,-21 22 0,21-1 16,-22 22-16,1-22 0,21 21 0,-22-20 0,1 20 15,0 1-15,-22 20 0,22-20 16,0-1-16,-22 22 0,22-21 0,-22-1 15,1 22-15,20-22 0,-20 22 16,-1 0-16,22-22 0,-21 22 0,20-1 16,-20 1-16,20 0 0,1-1 15,-21-20-15,20 21 0,1-22 0,0 22 0,-22-1 16,22-20-16,-1 21 0,1-22 0,21 1 16,-21-1-16,20-21 0,-20 22 15,21-22-15,0 1 0,0-22 0,21 42 16,-22-42-16,22 1 0,0-1 15,0 0 1,0-42 0,0 0-1,0-1-15,0-20 0,0 21 0,0-21 16,0-1-16,0 1 0,0-22 0,0 22 16</inkml:trace>
  <inkml:trace contextRef="#ctx0" brushRef="#br0" timeOffset="35422.44">5101 4001 0,'-21'0'16,"0"0"-1,0 21-15,-1-21 0,1 0 16,21 21-16,-21-21 0,0 0 0,21 21 16,-21-21-16,0 0 15,-1 0-15,22 21 0,0 0 31,22-21-15,-1 0-16,0 0 0,21 0 16,1 0-16,-1 0 0,21 0 0,1 0 15,21-21-15,-1 21 0,22 0 16,0-21-16,0 21 0,21-21 0,21 21 16,-21-21-16,21 21 0,0-21 0,22 21 15,-22 0-15,0-22 0,21 22 16,-21 0-16,1 0 0,-1 0 15,0 0-15,0 0 0,-21 0 0,21 0 16,-21 0-16,-21 0 0,21 0 16,-21 0-16,0 0 0,0 0 0,-22 0 15,1 0-15,-22 0 0,1 0 0,-22 0 16,1 0-16,-1 0 0,-21 0 16,0 0-16,0 0 0,1 0 15,-44 0 1,1-21-16,0 21 15,0 0-15,-21 0 0,-1 0 0,1 0 16,0 0-16,-22 0 0,1 0 0,-1 0 16,1 0-16,-22 0 0,0 0 15,1 0-15</inkml:trace>
  <inkml:trace contextRef="#ctx0" brushRef="#br0" timeOffset="36074.24">5080 4382 0,'-21'0'15,"0"0"-15,-1 0 16,1 0 0,42 0 46,1 0-62,-1-22 16,0 22-16,21 0 0,1-21 15,-1 21-15,0-21 0,22 21 0,20-21 16,-20 21-16,42-21 0,0 0 0,-22 21 16,43-22-16,-21 22 0,21-21 15,0 21-15,21-21 0,-21 21 0,21-21 16,1 21-16,-1 0 0,0-21 0,21 21 15,-21 0-15,22 0 0,-22 0 16,0-21-16,0 21 0,0 0 0,-21 0 16,0 0-16,22 0 0,-44 0 0,22 0 15,-21 0-15,0 0 0,-21 0 16,-1 0-16,-20-22 0,-1 22 16,-20 0-16,-1 0 0,-21 0 0,0 0 15,1 0-15,-1 0 0,-42 0 31,-1 0-15,1 22-16,0-22 0,0 0 16,0 21-16,-22-21 0,22 0 15,0 21-15,0 0 0,-21-21 0,-1 0 16,1 0-16,0 0 0,-1 0 0,-20 0 16</inkml:trace>
  <inkml:trace contextRef="#ctx0" brushRef="#br0" timeOffset="44177.75">16531 1080 0,'-21'-22'0,"21"1"0,0 0 16,-21 21-16,21-21 16,0 0-16,0 0 31,-21 21 172,-1 21-203,1-21 16,21 21-16,-21-21 15,0 0-15</inkml:trace>
  <inkml:trace contextRef="#ctx0" brushRef="#br0" timeOffset="47513.74">16743 1566 0,'0'-21'0,"0"0"31,0 0-15,0 0 0,21 21-1,-42 0 63,0 0-78,-1 0 0,1 0 16,0 0-16,-21 0 0,21 0 16,-22 0-16,1 21 0,21-21 0,-22 0 15,1 21-15,-21-21 0,20 0 16,1 21-16,0-21 0,-1 0 0,1 21 15,0-21-15,-1 22 0,1-22 0,0 21 16,-22 0-16,22-21 0,-1 21 0,1-21 16,-21 21-16,20 0 0,-20-21 15,20 22-15,-20-1 0,21 0 0,-22 0 16,1 0-16,20 0 0,-20 1 16,-1-1-16,1 0 0,-1 0 0,22 0 15,-22 0-15,1 1 0,-1-1 0,1 0 16,-1 0-16,22 0 0,-21 0 0,-1 1 15,1-1-15,20 0 0,-20-21 16,20 21-16,-20 0 0,21 0 0,-22 1 16,22-22-16,-22 21 0,22 0 0,0 0 15,-22 0-15,22-21 0,-22 21 0,22 1 16,-22-1-16,22 0 0,-21 0 0,-1 0 16,1 0-16,-1 1 0,1-1 0,-1 0 15,1 0-15,-1 0 0,1 22 16,-1-22-16,1 0 0,-1 0 15,1 0-15,20 0 0,-20 1 0,-1-1 16,22 0-16,-22 0 0,1 0 0,21 0 16,-22 1-16,1-1 0,-22 0 0,21 0 15,1 0-15,-1 22 0,1-22 0,-1 0 16,22 0-16,-21 21 0,20-20 0,-20 20 16,20 0-16,-20-21 0,21 22 15,-1-22-15,-20 21 0,20-21 0,1 1 16,0 20-16,-1-21 0,22 0 0,-21 0 15,0 22-15,-1-22 0,22 0 0,-21 0 16,21 0-16,-1 1 0,1-1 0,0 0 16,0 0-16,21 0 15,-21 0-15,0 1 0,-1-22 16,22 21-16,0-42 47,0-1-32,0 1-15,0 0 0,22 0 16</inkml:trace>
  <inkml:trace contextRef="#ctx0" brushRef="#br0" timeOffset="48077.92">11303 3175 0,'0'0'0,"0"-21"0,21 21 0,-21-21 16,21 0-16,0 21 0,-21-22 0,22 1 16,-1 21-16,-21-21 15,0 42 17,-21 0-17,-1 1-15,22 20 0,-21-21 16,0 0-16,0 22 0,0-1 15,0-21-15,-22 21 0,22 1 0,0-22 16,-21 21-16,20 1 0,-20-22 0,0 21 16,21-21-16,-22 0 0,22 1 0,0-1 15,0 0-15,0 0 0,-1 0 0,1-21 16,0 21-16,42-21 62,0 0-46,1 0-16,-1 0 0,0 0 16,21 0-16,-21 0 0,1 0 15,20 22-15,-21-22 0,21 0 0,1 21 0,-1-21 16,-21 21-16,22-21 0,-1 21 16,-21-21-16,21 21 0,-20-21 0,-1 21 15,0-21-15,0 22 0,0-22 0,0 21 16,1-21-16,-22 21 15,-22-21 32,1 0-47,0 0 16,0 0-16,0 0 0,0 0 0,-1 0 16,1 0-16</inkml:trace>
  <inkml:trace contextRef="#ctx0" brushRef="#br0" timeOffset="56542.29">18013 2159 0,'21'0'16,"0"0"-1,-21-21-15,21 0 0,0 0 16,1-1-16,-22 1 0,0 0 0,0 0 16,21-21-16,-21 20 0,0 1 0,0 0 15,0 0-15,0 0 0,-21 21 16,-1 0-16,1 0 0,-21 0 15,21 0-15,-22 21 0,1 0 0,0 21 16,21-20-16,-22 20 0,1 0 16,0 1-16,20-1 0,-20 0 0,21 22 15,0-22-15,0 22 0,-1-1 16,22 22-16,0-22 0,0 1 0,0-1 16,0-20-16,0 20 0,22-21 15,-1 22-15,0-22 0,21-21 0,-21 22 16,22-22-16,20 0 0,-20 0 0,20-21 15,1 0-15,20 0 0,-20 0 0,20 0 16,1 0-16,-21-21 0,20 0 16,1 0-16,-22 0 0,22-22 0,-21 22 15</inkml:trace>
  <inkml:trace contextRef="#ctx0" brushRef="#br0" timeOffset="57174.93">19092 2667 0,'21'-42'0,"-42"84"0,42-127 0,-21 43 0,0 21 15,0-21-15,0-1 0,0 22 16,-21 0-16,21 0 0,-42 0 0,21-1 15,0 22-15,-22 0 0,1 0 0,0 0 16,-1 0-16,1 0 0,-22 43 16,22-22-16,0 0 0,-1 21 0,1 1 15,0-1-15,-1-21 0,22 22 0,0-1 16,0 0-16,21-21 0,0 22 16,0-22-16,21 0 0,0 21 0,0-42 15,22 22-15,-22-1 0,21-21 0,1 0 16,-22 0-16,21 0 0,0 0 0,1-21 15,-22-1-15,21 1 16,-21 0-16,1-21 0,20-1 0,-21 1 16,0 0-16,-21-22 0,21 22 0,-21 0 15,22-1-15,-22 1 0,21 21 0,-21 0 16,0-1-16,0 44 16,0-1-16,0 21 15,0-21-15,0 22 0,0-1 0,0 0 16,0 1-16,0-1 0,0 0 15,0-21-15,0 22 0,0-22 0,21 0 16,-21 0-16,21 0 0,21 1 0,-20-22 16,-1 0-16,21 0 0,-21 0 0,22-22 15,-22 1-15,21 0 0,-21 0 16,22-21-16,-1-1 0,-21 1 16,21-22-16,-20 22 0,-1-21 0,0-1 15,0-21-15,0 22 0,0-1 0,-21-20 16,0 20-16,22 1 0,-22-1 15,0 22-15,0-22 0,0 43 0,0 0 16,0 0-16,-22 21 0,1 0 0,0 21 16,0 0-16,0 22 0,0-22 15,-1 42-15,1-20 0,0-1 0,0 21 16,0-20-16,0 20 0,21-20 0,-22 20 16,22 1-16,0-22 0,0 21 15,0-20-15,0 20 0,0-20 16,0-22-16,22 21 0,-1 0 0,0-20 15,0-1-15,21 0 0,-20-21 0,-1 0 16,21 0-16,-21 0 0,22 0 16,-22 0-16,21 0 0,0-21 0,-20 0 15,20-1-15,0-20 0</inkml:trace>
  <inkml:trace contextRef="#ctx0" brushRef="#br0" timeOffset="57977.51">20193 2223 0,'0'0'0,"0"-22"0,0 1 0,0 0 15,-21 21 1,0 0-16,-1 21 16,1 0-16,0 1 0,0-1 0,21 0 15,-21 21-15,0-21 0,21 22 16,-22-1-16,22-21 0,0 22 0,0-22 16,0 21-16,0-21 0,0 0 0,0 1 15,0-1-15,22 0 0,-1-21 16,0 21-16,21-21 0,-21 0 0,22 0 15,-22 0-15,21 0 0,1 0 0,-1 0 16,21-21-16,-20 0 0,-1 0 0,-21-1 16,22-20-16,-22 21 0,21-21 15,-21-1-15,0 1 0,-21 21 0,0-22 16,22 22-16,-22 0 16,0 42-1,-22 0-15,1 1 16,21-1-16,-21 0 0,21 21 0,-21-21 15,21 1-15,0 20 0,0-21 0,0 0 16,0 0-16,0 1 0,0-1 16,0 0-16,21-21 0,0 0 0,-21 21 15,21-21-15,1 0 0,-1 0 0,0 0 16,0-21-16,0 21 0,0-21 0,1 0 16,-1-1-16,-21-20 0,21 21 15,0-21-15,0-1 0,0 1 16,-21 0-16,22 20 0,-1-20 0,-21 21 15,0 0-15,21 21 16,-21 21 0,0 0-16,0 21 0,-21-20 15,21 20-15,0-21 0,0 21 0,0-20 16,0 20-16,0-21 0,0 0 16,0 0-16,0 1 0,21-22 0,0 21 15,21 0-15,-20-21 0,20 0 0,0 0 16,1 0-16,-22 0 0,21-21 0,-21 0 15,0-1-15,1 1 16,20-21-16,-42 0 0,21-1 0,21-63 16,-20 43-16,-22-1 0,21 1 15,0-1-15,-21 1 0,0-1 16,0 1-16,0 21 0,0-1 0,0 1 16,0 21-16,0 0 0,0-1 0,-21 44 15,21-1 1,-21 0-16,-1 21 0,22-21 0,0 43 15,0-22-15,-21 1 0,21-1 0,0 21 16,0-20-16,0-1 0,0 22 16,0-22-16,0 0 0,0 1 0,0-1 15,0 0-15,0-21 0,21 22 16,-21-22-16,0 0 0,22-21 0,-1 21 16,0-21-16,0 0 15,0 0-15,0 0 0,22 0 0,-1 0 16</inkml:trace>
  <inkml:trace contextRef="#ctx0" brushRef="#br0" timeOffset="58390.28">22119 2201 0,'0'0'0,"0"-21"0,0 0 16,0 0-16,0 0 0,-21 0 16,0 21-16,0 0 0,-1 0 15,-20 0-15,21 21 0,0 0 16,-22 0-16,22 0 0,-21 0 0,21 1 15,0-1-15,-1 21 0,1-21 0,0 22 16,21-22-16,-21 0 0,21 21 16,0-21-16,0 1 0,0-1 0,0 0 15,0 0-15,21-21 0,0 21 0,0-21 16,1 0-16,-1 0 0,0 0 0,0 0 16,-21-21-16,21 0 0,0 21 15,1-42-15,-22 20 0,21 1 16,0-21-16,-21 0 0,21-1 0,-21 1 0,0 21 15,21-22-15,-21 22 0,21 0 16,-21 0-16,0 42 31,-21 0-31,21 0 16,-21 1-16,21-1 0,0 21 0,0-21 16,0 0-16,0 1 0,0-1 0,0 0 15,0 0-15,0 0 0,0 0 0,21 1 16,0-22-1,1 0-15,-1-22 16,0 1-16</inkml:trace>
  <inkml:trace contextRef="#ctx0" brushRef="#br0" timeOffset="58671.11">22373 1778 0,'0'0'0,"0"-42"0,0-1 0,0 1 16,0 0-16,0 21 0,0-22 0,0 22 15,0 0 1,-21 42 0,21 0-16,0 22 15,-21-22-15,0 21 0,-1 0 16,22 1-16,-21 20 0,0-20 0,21 20 16,-21-21-16,0 22 0,21-22 15,-21 1-15,21-1 0,-22 0 0,22 1 16,-21-1-16,21-21 0,0 21 15,0-20-15,0-1 0,0 0 0,0 0 16,21-21 15,1-21-31</inkml:trace>
  <inkml:trace contextRef="#ctx0" brushRef="#br0" timeOffset="59027.18">22712 2032 0,'0'0'0,"21"-21"0,-21 0 15,0 0-15,-21 42 16,0 0-16,-1 0 16,1 0-16,-21 0 0,21 22 15,0-22-15,-1 21 0,1-21 0,0 1 16,21 20-16,-21-21 0,21 0 0,0 0 16,0 1-16,0-1 0,0 0 15,0 0-15,21-21 0,0 0 0,22 21 16,-1-21-16,0 0 0,1 0 0,-1 0 15,0 0-15,1 0 0,-1-21 0,-21 0 16,0 0-16,0 0 0,1-22 16,-1 22-16,0-21 0,-21 21 0,0-22 15,0 22-15,0-21 0,0 21 16,0-1-16,0 1 16,-21 21-16,0 0 0,-22 0 0,22 0 15,0 0-15,0 0 0,-22 21 0,22-21 16,0 22-16,0-22 0,21 21 15,0 0-15,0 0 0,0 0 16,21-21-16,0 0 16</inkml:trace>
  <inkml:trace contextRef="#ctx0" brushRef="#br0" timeOffset="59417.96">23135 2138 0,'0'0'0,"0"-21"0,21 0 0,0-22 16,-21 22-16,22 0 15,-1 21-15,-21-21 0,21 21 0,0 0 16,0 0 0,0 0-16,-21 21 15,22 0-15,-22 0 0,0 0 16,0 22-16,0-22 0,0 0 0,0 0 16,0 0-16,0 1 0,0-1 15,0 0-15,0 0 0,0 0 0,0 0 16,-22 1-16,22-1 0,-21-21 15,21-21 17,-21 21-32,21-22 0,0 1 15,0 0-15,0 0 0,0 0 0,0-22 16,21 22-16,0-21 0,1 0 16,-1-1-16,0 22 0,0-21 0,0-1 15,0 1-15,22 21 0,-22-21 0,0 20 16,21 1-16,-20 0 0,-1 21 15,21-21-15,-21 21 0,0-21 0,1 21 16,-1 0-16,-21 21 31</inkml:trace>
  <inkml:trace contextRef="#ctx0" brushRef="#br0" timeOffset="59729.78">22648 1715 0,'0'0'15,"-84"-22"1,105 1-16,0 21 16,21 0-16,-21-21 0,43 21 15,-22-21-15,22 21 0,-1 0 0,22-21 16,-22 0-16,1 21 0,-1 0 15,1-22-15,-1 22 0,1 0 0,-1 0 16,1-21-16,-22 21 0,1 0 0,-1 0 16,-21 0-16,0 0 0,0-21 15,1 21-15,-44 0 32,1-21-32,0 21 0,0 0 15,0 0-15,0 0 0,-1-21 16</inkml:trace>
  <inkml:trace contextRef="#ctx0" brushRef="#br0" timeOffset="73793.96">15748 4509 0,'0'0'0,"0"-22"0,0 1 0,0 0 15,0 0-15,0 0 0,0 0 16,0-1-16,0 1 0,0 0 16,0 0-16,0 0 0,-21 0 0,21-1 15,0 1-15,0 0 16,0 0-16,0 0 0,0 0 0,0-1 15,0 1-15,0 0 16,0 0-16,0 0 16,0 42 15,0 21-31,0-21 16,0 1-16,0 20 15,0 0-15,21 1 0,-21 20 0,21-21 16,0 1-16,-21 20 0,0 1 0,21-1 15,-21 1-15,22 20 0,-22-20 0,0 21 16,0-1-16,0-20 0,0 20 16,0-20-16,0 21 0,0-22 0,0 22 15,0-22-15,0 1 0,0-1 0,0 1 16,0-1-16,0-20 0,-22 20 0,22-42 16,0 22-16,0-1 0,0-21 0,0 0 15,0 0-15,0-42 31,0 0-31,0 0 16,0 0-16,0 0 0,0-22 0,0 22 16,22-21-16,-22-22 0,21 22 0,-21-22 15,21 22-15</inkml:trace>
  <inkml:trace contextRef="#ctx0" brushRef="#br0" timeOffset="74555.55">15854 4403 0,'0'0'0,"0"-21"0,-21-43 15,-1 43 1,22 0-16,-21 21 16,21-21-1,0-1 1,21 22-1,1 0-15,-1 0 0,21 0 0,0-21 16,1 21-16,20 0 0,1 0 16,20 0-16,1-21 0,0 21 0,-1 0 15,1 0-15,21 0 0,0-21 0,-22 21 16,22 0-16,0-21 0,0 21 0,-21 0 16,20-21-16,-20-1 15,0 22-15,-1 0 0,1-21 0,-21 21 16,-22 0-16,21-21 0,-20 21 0,-1 0 15,-21 0-15,0 0 0,1 0 16,-1 0-16,-21 21 16,0 0-16,0 1 0,0-1 15,0 0-15,0 21 16,0-21-16,0 1 0,0 20 0,0 0 16,21-21-16,-21 22 0,0-1 0,0 22 15,0-22-15,0 0 0,0 22 0,0-1 16,0 1-16,0-1 0,0 1 15,0-1-15,0 1 0,0-1 16,0 1-16,0-22 0,0 22 0,0-1 16,0-21-16,0 22 0,0-22 0,0 22 15,0-22-15,0 22 0,0-22 0,0 21 16,0-20-16,0-1 0,0 0 0,0 1 16,0-1-16,0 0 0,0 1 15,0-22-15,0 0 0,0 21 0,0-20 16,0-1-16,0 0 0,0 0 15,0 0-15,-21-21 16,0 0-16,-1 0 0,-20 0 0,21 0 16,-21 0-16,-22 0 0,1 0 0,-1 0 15,-21 0-15,-20 0 0,20 0 16,-21 0-16,0 0 0,-21 0 0,21 0 16,1 0-16,-22 0 0,21 0 0,0 0 15,0 0-15,0 0 0,22 0 0,-1 0 16,21 0-16,1 0 0,-1 0 15,43 0-15,-21 0 0,21 0 0,0-21 16,-1 21-16,22-21 0,0 0 16,0 0-16,22-1 0,-1 1 15,0 0-15,21 0 0,-21 0 16</inkml:trace>
  <inkml:trace contextRef="#ctx0" brushRef="#br0" timeOffset="74873.89">16891 4890 0,'0'0'0,"0"-43"0,0 22 16,0 0-16,0 0 0,-21 0 16,21 42 15,0 0-31,0 21 0,0 1 15,0-1-15,0 0 0,0 1 0,0 20 16,0-21-16,0 22 0,0-22 0,0 1 16,0 20-16,0-21 0,0 1 15,0-1-15,0 0 0,0 1 0,0-22 16,0 21-16,0-21 0,0 1 16,0-1-16,0 0 0,0 0 15,0-42 1,0 0-16,0 0 15</inkml:trace>
  <inkml:trace contextRef="#ctx0" brushRef="#br0" timeOffset="75102.77">16489 5271 0,'0'0'0,"-21"0"0,-1 0 15,22 21 1,22-21-16,-1 0 15,0 0-15,21 0 0,1 0 0,-1 0 16,0-21-16,1 21 0,-1-22 16,21 22-16,-20 0 0,-1-21 0,0 21 15,1 0-15,-22 0 0,21-21 0,-21 21 16,1 0-16,-1 0 0,0 0 16,0-21-16,0 21 15,-21-21-15,21 21 0,1-21 16</inkml:trace>
  <inkml:trace contextRef="#ctx0" brushRef="#br0" timeOffset="75583">19431 4509 0,'0'0'0,"-21"-22"0,21-41 16,0 42-16,0 0 15,0-1-15,21 22 16,-21 22 0,0-1-16,0 0 0,21 21 15,-21 1-15,0-1 0,0 21 0,0 1 16,0-1-16,0 22 0,0 0 16,0-1-16,0 1 0,0 0 0,0-1 15,0 1-15,0-21 0,-21 20 0,0 1 16,21 0-16,-21-22 0,-1 22 15,22-22-15,-21 1 0,21-22 0,-21 22 16,21-22-16,0-21 0,0 21 0,0-20 16,0-1-16,0 0 0,0 0 0,0-42 31,0 0-31,21 0 16,0-22-16,1 1 0,-22 21 0</inkml:trace>
  <inkml:trace contextRef="#ctx0" brushRef="#br0" timeOffset="76245.62">19494 4741 0,'0'0'0,"0"-63"0,-21 21 0,0-1 0,0 22 16,21-21-16,0 21 0,0-1 0,0 1 16,0 0-16,0 0 0,21 21 15,0-21-15,22 21 0,-22 0 0,21-21 16,22 21-16,-1-22 0,-21 22 15,22 0-15,21 0 0,-22-21 0,1 21 16,20 0-16,1-21 0,0 21 16,20-21-16,-20 21 0,21-21 0,-21 21 15,-1 0-15,1-21 0,0 21 0,-22 0 16,1 0-16,-1-22 0,-21 22 16,1 0-16,-22 0 0,0 0 0,0 0 15,0 0-15,-21 22 31,0-1-31,0 0 0,0 0 0,0 21 16,0-20-16,0 20 0,0 0 0,0-21 16,0 43-16,0-22 0,0 1 15,0 20-15,0 1 0,0-1 16,0 1-16,-21-1 0,21 1 0,-21-1 16,21 22-16,-21-22 0,21 1 0,0-1 15,0-20-15,0 20 0,-21 1 0,21-22 16,-21 21-16,21 1 0,-22-22 0,22 1 15,0-1-15,-21 0 0,21 1 16,-21-1-16,0 0 0,21-21 0,-21 22 16,0-22-16,21 21 0,0-21 0,-22 1 15,1-1-15,21 0 0,-21 0 0,21 0 16,-21 0-16,0-21 16,0 0-16,-1 22 15,1-22-15,0 0 0,0 0 0,-21 0 16,-1 0-16,22 0 0,-42 0 0,20 0 15,1 0-15,-22-22 0,1 22 16,-1-21-16,1 21 0,-1-21 0,22 21 16,-21-21-16,-1 21 0,22 0 0,-1-21 15,1 21-15,0 0 0,21-21 0,-1 21 16,1 0-16,0 0 0,0 0 16,21-22-16,0 1 15,21 0-15,0 21 16,0-21-16,1 0 0,-1 21 0,0-21 15</inkml:trace>
  <inkml:trace contextRef="#ctx0" brushRef="#br0" timeOffset="76561.95">20637 5440 0,'0'0'0,"-21"0"0,0 0 0,0 0 16,0 0-16,0-21 16,42 21 15,0 0-31,0-21 0,21 21 0,-20 0 16,20 0-16,-21 0 0,21 0 0,-20 0 15,20 0-15,-21 0 0,0 0 16,0 0-16,1 0 0,-1 0 0,0 0 15,0 0-15,-21-22 32,0 1-17,-21 21 1</inkml:trace>
  <inkml:trace contextRef="#ctx0" brushRef="#br0" timeOffset="76997.7">22183 4297 0,'0'0'0,"-22"-21"16,1 0-16,0-1 0,21 1 0,0 0 16,-21 21-16,21-21 0,0 42 31,0 0-31,0 0 0,0 22 0,21-1 16,-21 0-16,0 22 0,21-1 0,-21 1 15,21-1-15,-21 22 0,0 0 16,0-1-16,0 1 0,0 0 0,0-22 15,0 22-15,0-22 0,0 22 0,0-21 16,-21-1-16,0 1 0,21-1 0,0 1 16,-21-22-16,21 0 0,-21 1 15,21-1-15,0 0 0,-21-21 0,21 1 16,0-1-16,0 0 0,0 0 16,21-21-1,0-21-15,-21 0 0,21 0 16,0-1-16,-21-20 0,21 0 0,1-1 15,-1 1-15</inkml:trace>
  <inkml:trace contextRef="#ctx0" brushRef="#br0" timeOffset="77630.3">22331 4466 0,'0'0'0,"-21"-42"0,-1 21 0,1 0 0,21-1 16,-21 1-16,21 0 0,-21 21 15,21-21-15,0 0 16,0 0-16,21 21 0,0 0 16,22 0-16,-1-22 0,21 22 15,-20 0-15,41-21 0,-20 21 0,21 0 16,-1-21-16,1 0 0,0 21 0,-1 0 16,1-21-16,0 21 0,-1 0 15,22 0-15,-21 0 0,-1 0 0,1-21 16,0 21-16,-22 0 0,1 0 15,-22 0-15,0 0 0,-20 0 0,-1 0 16,0 0-16,-21 21 16,0 0-16,0 0 15,0 0-15,0 0 0,-21 22 0,21-22 16,0 21-16,-21 1 0,21-1 16,-22-21-16,22 43 0,0-22 0,-21 0 15,21 22-15,0-1 0,0 1 0,0-1 16,0 1-16,0-1 0,0 1 15,0-1-15,0 1 0,0-1 0,0-20 16,0 20-16,0 1 0,0-1 0,0-21 16,0 22-16,0-22 0,-21 1 0,21-1 15,-21 0-15,0 1 0,21-1 16,-21 0-16,-1-21 0,1 1 16,0 20-16,0-21 0,-21 0 0,20 0 15,-20 1-15,21-22 0,-21 21 0,-1-21 16,-20 21-16,20-21 0,1 21 0,-21-21 15,-1 0-15,1 0 0,20 0 0,-20 0 16,-22 0-16,22 0 0,-1 0 0,22 0 16,-22 0-16,1 0 0,20 0 15,1-21-15,21 21 0,-21 0 0,20-21 16,1 21-16,21-21 16,0-1-16,0 1 15,0 0-15,0 0 16,21 0-16,1 0 0,-1-1 15,0 22-15,0-21 0</inkml:trace>
  <inkml:trace contextRef="#ctx0" brushRef="#br0" timeOffset="78003.09">22945 4932 0,'0'0'0,"-22"-21"0,1 0 0,0 21 16,21-22-16,-21 22 0,0-21 15,0 21-15,21 21 32,0 1-32,0-1 0,21 21 15,0-21-15,0 22 0,21-1 0,-20 0 16,-1 1-16,21-1 0,-21 0 0,22 1 15,-22-1-15,21-21 0,-21 21 0,0-20 16,1 20-16,-1-21 0,0 0 16,0 0-16,-21 1 0,0-1 0,21-21 15,-21 21-15,0 0 16,0-42 15,0 0-15,0 0-16,0-1 0,0 1 0,0 0 15,0 0-15,0 0 0</inkml:trace>
  <inkml:trace contextRef="#ctx0" brushRef="#br0" timeOffset="78253.94">23453 5144 0,'0'0'16,"0"-22"-16,0 1 0,0 0 0,21 0 16,-21 0-16,0 0 0,-21 21 31,-1 0-31,1 21 15,-21 0-15,21 0 0,-22 0 0,1 22 16,0-22-16,-1 21 0,1 0 0,0-20 16,-1 20-16,1 0 0,0-21 0,-1 22 15,1-1-15,0-21 0,-1 0 16,22 1-16,0 20 0,0-21 0,0-21 16,21 21-16,-21 0 0,21 1 15,21-22-15,0 0 16,0 0-16,21 0 0,-20-22 15,20 1-15,21 0 0</inkml:trace>
  <inkml:trace contextRef="#ctx0" brushRef="#br0" timeOffset="78670.71">24511 4382 0,'0'0'0,"0"-22"0,21 1 15,-21 0-15,0 42 32,0 0-32,0 1 15,0-1-15,-21 21 0,21 0 0,0 22 16,-21-22-16,0 22 0,21-1 15,0 22-15,-22-22 0,22 22 0,-21-21 16,21 20-16,-21-20 0,21-1 0,0 1 16,-21-1-16,21-20 0,0 20 0,0 1 15,0-22-15,-21 0 0,21 1 0,0-1 16,-21 0-16,21-21 0,0 22 16,0-22-16,0 0 0,0 0 15,0 0-15,0 1 0,0-1 16,21-42 15,0-1-31,-21 1 16,21 0-16,-21 0 0,21-21 0,0-1 15,-21 1-15</inkml:trace>
  <inkml:trace contextRef="#ctx0" brushRef="#br0" timeOffset="79209.39">24574 4614 0,'0'0'15,"-21"-42"-15,21 0 0,0-1 16,-21 1-16,21 21 0,0 0 0,-21 0 16,21-1-16,0 1 0,0 0 15,21 21-15,0-21 0,0 21 16,1 0-16,20 0 0,0 0 0,22-21 16,-22 21-16,22 0 0,20 0 0,-20 0 15,20 0-15,1 0 0,0-21 16,-1 21-16,1 0 0,21 0 0,-21 0 15,-1 0-15,-20-22 0,-1 22 0,1 0 16,-22 0-16,-21 0 0,0 0 16,1 0-16,-1 0 0,-42 22 31,-1-1-31,1 0 16,0 0-16,0 0 0,0 22 0,0-22 15,-22 21-15,22 0 0,0 1 0,0-1 16,0 22-16,-1-1 0,1 1 0,0-1 15,0 1-15,0-1 0,0 22 16,21-22-16,-22 1 0,22-1 0,0-20 16,0 20-16,0-21 0,-21 22 0,21-22 15,0 22-15,0-22 0,0 0 0,0 1 16,0-1-16,0 0 0,0-20 16,0 20-16,-21-21 0,21 0 15,0 0-15,-21 1 0,0-22 0,0 21 16,-1-21-16,-20 0 0,21 0 15,0 0-15,-22 0 0,1 0 0,0 0 16,-1 0-16,1 0 0,0 0 0,-1 0 16,1-21-16,0 21 0,21-22 15,-22 22-15,22-21 0,-21 21 0,21-21 16,-1 0-16,1 21 0,21-21 0,0 0 16,0-1-16,0 1 0,0 0 0</inkml:trace>
  <inkml:trace contextRef="#ctx0" brushRef="#br0" timeOffset="79466.24">24998 5165 0,'0'0'0,"-21"-21"15,21-1 1,0 1-1,0 0 1,21 21 47,0-21-63,0 21 15</inkml:trace>
  <inkml:trace contextRef="#ctx0" brushRef="#br0" timeOffset="79787.06">25463 4805 0,'0'0'0,"0"-42"16,0 20-16,0 44 31,-21-1-16,0 21-15,0-21 0,21 22 0,-21-1 16,0 0-16,-1 22 0,1-22 0,0 0 16,-21 22-16,21-22 0,-22 1 0,22-1 15,0 0-15,-21 1 0,20-1 16,-20 0-16,21 1 0,0-22 0,0 21 16,-1-21-16,1 22 0,0-22 0,0 0 15,0 0-15,21 0 0,-21-21 0,21 21 16,-22 1-16,1-22 15,21 21-15,21-42 32,1-1-32,20 22 0</inkml:trace>
  <inkml:trace contextRef="#ctx0" brushRef="#br0" timeOffset="80005.92">25379 5567 0,'0'-21'16,"0"0"0,21-1-16,0 22 15,-21-21 1,0 42 46</inkml:trace>
  <inkml:trace contextRef="#ctx0" brushRef="#br0" timeOffset="81955.34">18690 9123 0,'0'0'0,"0"-42"0,0 20 0,0 1 16,0-21-16,-21 21 0,21-22 0,0 22 16,-21 0-16,21 0 0,-21 0 0,21 0 15,0-1-15,-22 22 16,1 22 0,21-1-16,0 21 15,0 0-15,0 1 0,0 20 0,0 1 16,0-1-16,0 1 0,0-1 0,0 22 15,0 0-15,0-1 16,0 22-16,0-21 0,21 21 0,-21-1 16,22-20-16,-1 21 0,-21 0 0,21 0 15,0-1-15,0-20 0,-21 21 0,21 0 16,-21-22-16,0 22 0,0 0 0,0 0 16,0 0-16,0 0 0,0-22 0,0 1 15,0 0-15,0-1 0,0 1 0,0 0 16,0-1-16,0-20 0,0-1 0,0 1 15,0-1-15,-21-20 0,21-1 0,0 0 16,0-21-16,0 22 0,0-22 16,-21 0-16,21-42 31,0 0-31,-21-22 0,21 22 0,0-21 16,-21 0-16,21-22 0</inkml:trace>
  <inkml:trace contextRef="#ctx0" brushRef="#br0" timeOffset="83018.72">18373 9038 0,'0'0'0,"-22"-21"16,1 21-16,21-21 15,-21 21-15,21-21 0,0 0 16,0-1 0,21 22-16,0-21 0,1 21 0,20-21 15,0 21-15,1-21 0,-1 0 16,21 21-16,-20-21 0,41 21 0,-20-22 15,21 1-15,-1 21 0,1-21 0,21 0 16,21 21-16,-21-21 0,21 21 16,21-21-16,-21 21 0,21 0 0,0-22 15,0 1-15,0 21 0,22 0 16,-22-21-16,21 21 0,1 0 0,-22-21 16,21 21-16,0 0 0,-20 0 0,-1 0 15,21-21-15,-42 21 0,21 0 0,0 0 16,-21 0-16,0 0 0,-21-21 0,0 21 15,-21 0-15,-22 0 0,1 0 16,-22-22-16,-21 22 0,22 0 0,-22 0 16,0 0-16,-21 22 47,0-1-47,-21 0 0,21 0 15,0 21-15,-21-20 0,-1 20 0,22 0 16,-21-21-16,21 22 0,-21 20 0,0-20 15,21-1-15,-21 21 0,21-20 16,0 20-16,-21-20 0,-1 20 0,22 1 16,-21-1-16,21 1 0,0 20 0,0-20 15,0 20-15,0 1 0,0 0 0,0-1 16,0-20-16,0 21 0,0 84 16,0-84-16,0 20 0,0-20 15,0-21-15,0 20 0,0 1 0,21 0 16,1-22-16,-1 22 0,-21-22 15,21 1-15,0 20 0,0-20 0,0-1 16,1 1-16,-1-1 0,0 1 0,0-22 16,0 1-16,0 20 0,1-42 0,-22 22 15,21-1-15,0 0 0,0-21 0,-21 22 16,0-22-16,0 0 0,0 0 16,0 0-16,0 1 15,-21-22-15,0 0 0,0 0 0,-1 0 16,1 0-16,0 0 15,0 0-15,0 0 0,-22 0 0,22 0 16,0 0-16,-21 0 0,-1 0 0,1 0 16,-21 0-16,-1 0 0,1 0 0,-1 0 15,-21 0-15,22 0 0,-22-22 0,1 22 16,-22 0-16,21 0 0,-21 0 0,0 0 16,1 0-16,-22 22 0,21-22 0,-21 21 15,0-21-15,0 21 0,21 0 0,-21 0 16,0 0-16,0 1 0,21-1 15,-21 21-15,21-21 0,-21 0 0,21 22 16,1-22-16,-1 21 0,0-21 0,-190 64 16,190-43-1,21-20-15,22-1 0,-22 0 0,21 0 16,1 0-16,21-21 0,-22 21 0,43-21 16,-21 0-16,20 22 0,1-22 0,0 0 15,21-22 16,0 1-31,0 0 16,0 0-16</inkml:trace>
  <inkml:trace contextRef="#ctx0" brushRef="#br0" timeOffset="92337.44">16912 6096 0,'0'0'0,"0"-21"0,0 0 15,-21 21-15,21-21 0,-21-1 0,21 1 16,-21 0-16,21 0 0,-22 0 16,22 0-16,0-1 0,-21 22 15,0 0 1,21 22 0,0-1-1,0 0-15,21 0 0,0 0 16,-21 22-16,22-22 0,-1 0 0,21 21 15,-21-21-15,0 22 0,22-1 0,-22-21 16,21 22-16,-21 20 0,22-21 0,-22 22 16,21-22-16,1 22 0,20-1 0,-21 1 15,22-1-15,-1 1 0,1-1 16,-1 22-16,1 0 0,21-1 0,-22 1 16,22 21-16,-1-22 0,1 1 0,21 0 15,0 21-15,0-22 0,-1 1 0,1 0 16,0-1-16,0-20 0,-21 20 0,-1-41 15,1 20-15,-22-20 0,-20-1 16,-1-21-16,-21 0 0,0 0 0,-21 1 16,-21-44 15,21 1-31,0 0 16,-21 0-16,21 0 0,0-22 15</inkml:trace>
  <inkml:trace contextRef="#ctx0" brushRef="#br0" timeOffset="93209.93">19304 9313 0,'0'-21'47,"0"0"-47,0 0 0,0 0 15,21 21-15,0-21 0,0-1 0,1 22 16,-1-21-16,0 21 0,0 0 15,0 0-15,0 0 0,1 0 0,-1 21 16,0 1-16,0-1 0,0 0 16,0 0-16,-21 21 0,22-20 0,-22 20 15,0 0-15,0 1 0,0-1 0,-22 0 16,1 1-16,-21-22 0,21 21 16,-22 0-16,22 1 0,-21-22 0,0 21 15,20-21-15,-20 1 0,0-22 0,21 21 16,-22 0-16,22-21 0,0 0 0,0 0 15,0 0-15,-1 0 0,22-21 0,0 0 16,-21-1-16,21 1 0,-21 0 0,21 0 16,0-21-16,-21 20 0,21 1 0,0-21 15,0 21-15,0 0 0,0-1 16,21 22-16,0 0 0,0 0 16,1 0-16,-1 0 0,0 22 0,21-1 15,-21 0-15,1 0 0,20 21 0,-21-20 16,21-1-16,-20 21 0,20-21 0,-21 0 15,0 22-15,0-22 0,1 0 0,-1 0 16,0 0-16,0 1 0,0-1 0,0-21 16,1 0-1,-1 0-15,-21-21 16,21-1-16,0 1 16,0 0-16,-21 0 0,21 0 0</inkml:trace>
  <inkml:trace contextRef="#ctx0" brushRef="#br0" timeOffset="93454.82">20045 9335 0,'0'0'0,"0"-22"16,0 1-16,0 0 0,21 0 0,0 21 15,-21-21-15,0 42 32,21 0-32,-21 0 0,0 0 15,21 1-15,-21-1 0,0 21 0,0-21 16,0 22-16,0-22 0,0 21 0,0 0 15,0-20-15,0 20 0,0-21 0,0 0 16,0 22-16,0-22 0,0 0 0,0 0 16,-21 0-16,21 0 0,-21-21 15,0 0 1,21-21 0,0 0-16</inkml:trace>
  <inkml:trace contextRef="#ctx0" brushRef="#br0" timeOffset="93637.72">19960 9525 0,'0'0'0,"21"0"31,0 0-15,1 0-16,-1 0 0,0 0 0,0 0 0,21 0 16,-20 0-16,-1 0 0,0 0 15,21-21-15,-21 21 0,1 0 0,-1 0 16,0-21-16,-21 0 0,21 21 0,0 0 15,0-22-15,1 22 0,-1-21 0,0 21 16,-21-21-16</inkml:trace>
  <inkml:trace contextRef="#ctx0" brushRef="#br0" timeOffset="94134.05">20870 9250 0,'-21'0'15,"0"0"1,21-21-16,0 0 0,0-1 16,21 22-1,0 0-15,0 0 0,1 0 16,-1 0-16,0 0 0,0 0 0,0 0 16,0 0-16,1 0 0,-22 22 15,0-1-15,0 0 16,0 0-16,0 0 0,-22-21 0,1 21 15,0 1-15,0-1 0,-21-21 0,20 21 16,-20 0-16,21-21 0,-21 21 0,20-21 16,1 21-16,0-21 0,0 0 0,0 0 15,21 22 1,21-22 0,0 0-16,0 0 0,22 0 0,-22 0 15,0 0-15,21 0 0,-21 0 0,1 0 16,-1 0-16,0 0 0,0 21 15,0-21-15,0 21 0,1-21 16,-1 21-16,-21 0 0,0 0 0,0 1 16,0-1-16,0 0 0,0 0 0,-21 0 15,-1 0-15,-20 1 0,21-1 16,-21 0-16,-1 0 0,1-21 0,-22 21 0,22 0 16,0-21-16,-1 22 0,1-1 0,0-21 15,21 0-15,-22 0 0,22 0 16,0 0-16,21-21 15</inkml:trace>
  <inkml:trace contextRef="#ctx0" brushRef="#br0" timeOffset="96013.85">19875 5927 0,'0'0'0,"0"21"0,22-21 31,-1 0-31,0 0 0,21 0 0,-21 0 16,22 0-16,-22 0 0,0 21 0,21-21 16,-20 0-16,-1 0 15,-21 21-15,0 0 16,0 1-16,-21-22 0,21 21 15,0 0-15,-22 0 0,22 0 0,0 0 16,0 1-16</inkml:trace>
  <inkml:trace contextRef="#ctx0" brushRef="#br0" timeOffset="96883.32">19240 10647 0,'0'0'0,"-21"0"0,0 0 16,0 0-1,0 0-15,0 0 16,-1 0 0,44 0 15,-1 0-15,21 0-16,-21 0 0,0 0 15,22 0-15,-1-21 0,0 21 0,1 0 16,-1 0-16,0-21 0,1 21 0,-1 0 15,0-22-15,1 1 0,-1 21 0</inkml:trace>
  <inkml:trace contextRef="#ctx0" brushRef="#br0" timeOffset="97378.03">20172 10499 0,'0'-21'16,"-21"-1"0,-1 22-16,1-21 15,21 0-15,0 0 16,0 0-1,0 0-15,21 21 16,1-22-16,-1 22 16,0 0-16,21 0 0,-21 0 0,1 0 15,20 0-15,-21 22 0,0-1 0,0 0 16,1 0-16,-1 0 0,0 22 0,-21-22 16,0 21-16,0 0 0,0 1 0,0-22 15,-21 21-15,0 1 0,-1-22 16,1 21-16,-21-21 0,0 0 0,-1 1 15,22-1-15,-21 0 0,21 0 0,-22-21 16,22 21-16,-21-21 16,63 0-1,0 0 1,0-21-16,0 21 0,22-21 0,-22 21 16,21-21-16,1 21 0,-1-21 0,0 21 15,1-22-15,-1 1 0,0 21 0,1-21 16,-1 0-16,0 0 0,1 0 15,-1-1-15,0 1 0,1 0 0</inkml:trace>
  <inkml:trace contextRef="#ctx0" brushRef="#br0" timeOffset="100202.6">20553 8086 0,'0'0'0,"0"-21"16,0-1-16,0 1 0,21 0 0,-21 0 15,0 0-15,21 0 0,-21-1 0,0-20 16,0 21-16,0 0 0,0 0 16,21-1-16,-21 1 0,0 42 31,0 1-31,0-1 16,0 0-16,0 21 0,0-21 0,0 22 15,0-1-15,0 0 0,0 1 0,0-1 16,0 0-16,0 1 0,0-1 0,0 0 15,0 1-15,-21-22 0,21 21 0,0-21 16,0 1-16,0-1 0,0 0 0,0 0 16,0 0-16,0-42 31,0 0-15,0 0-16</inkml:trace>
  <inkml:trace contextRef="#ctx0" brushRef="#br0" timeOffset="100502.44">20405 7853 0,'0'0'0,"0"-21"0,-43-22 15,43 22-15,0 0 0,0 0 16,21 0 0,1 21-16,20 0 0,-21 0 0,21 0 15,1 0-15,-22 0 0,21 0 0,1 0 16,-22 0-16,21 0 0,-21 0 0,0 21 15,1 0-15,-22 0 0,0 0 16,0 1-16,0-1 0,0 21 0,0-21 0,-22 0 16,1 22-16,0-22 0,0 0 0,0 0 15,-22 0-15,22 1 0,0-1 16,-21 0-16,21 0 0,-1 0 0,1 0 16,0-21-16,0 0 0,0 22 0,21-44 31,0 1-31,21 21 15,0-21-15,21 0 0</inkml:trace>
  <inkml:trace contextRef="#ctx0" brushRef="#br0" timeOffset="100910.19">21082 7959 0,'0'0'0,"21"0"16,21-21-16,43-22 15,-64 22-15,0 21 0,-21-21 16,22 21-16,-1 0 0,-21-21 0,21 21 15,-42 0 17,0 0-32,-22 0 0,22 21 15,0-21-15,0 21 0,-22 0 0,22-21 16,0 21-16,0 1 0,0-1 0,21 0 16,0 0-16,0 0 0,0 0 15,0 1-15,0-1 16,0 0-16,0 0 0,21-21 0,0 21 15,0 0-15,0-21 0,1 22 0,-1-1 16,0 0-16,0 0 0,-21 0 16,21 0-16,-21 1 0,0-1 15,0 0-15,0 0 16,-21-21-16,0 0 0,0 21 0,0-21 16,-1 0-16,-20 0 0,21 0 0,0 21 15,0-21-15,-1 0 0,1 0 0,0 0 16,0 0-16,21-21 31,21 21-15,0-21-16,0 0 0</inkml:trace>
  <inkml:trace contextRef="#ctx0" brushRef="#br0" timeOffset="101174.01">21463 7895 0,'0'0'0,"0"-21"0,0 0 15,0 0-15,0 0 0,21 21 16,0 0-16,0 0 16,1 0-16,-22 21 15,21 0-15,-21 0 0,0 0 16,21 0-16,-21 22 0,21-22 16,-21 21-16,0-21 0,0 22 0,0-22 0,0 0 15,0 21-15,0-20 0,0-1 16,0 0-16,0 0 0,0 0 0,0 0 15,0-42 32,0 0-47,21 0 0</inkml:trace>
  <inkml:trace contextRef="#ctx0" brushRef="#br0" timeOffset="101401.88">21865 7747 0,'0'0'0,"21"-63"15,0 63 1,-21 21 0,0 0-1,0 0-15,0 0 0,0 0 0,0 22 16,-21-22-16,0 21 0,21-21 0,-21 22 16,0-1-16,-22-21 0,22 22 0,0-22 15,0 21-15,-21-21 0,20 0 0,1 1 16,0-1-16,0 0 0,0 0 15,0 0-15,-1-21 0,1 0 16</inkml:trace>
  <inkml:trace contextRef="#ctx0" brushRef="#br0" timeOffset="102074.35">22034 7768 0,'0'0'0,"0"-21"0,0 0 15,0 42 17,0 0-32,0 0 0,0 1 15,0-1-15,0 21 0,0-21 0,0 22 16,0-22-16,0 21 0,0-21 0,0 22 16,0-22-16,0 21 0,0-21 15,0 0-15,0 1 0,0-1 0,0 0 16,0 0-16,0 0 0,0 0 15,0-42 17,0 0-32,0 0 0,-21 0 15,21 0-15,0-1 0,0-20 0,0 21 16,0-21-16,0-1 0,0 1 0,0 0 16,0-1-16,0 22 0,21-21 0,1 21 15,-1-22-15,-21 22 0,21 0 0,0 21 16,-21-21-16,21 21 0,0 0 15,1 0-15,-22 21 16,21 0-16,-21 21 16,0-20-16,0-1 0,0 21 0,0 0 15,0-20-15,0 20 0,0-21 0,0 21 16,0-20-16,0-1 0,0 0 0,0 21 16,-21-21-16,21 1 0,0-1 15,0-42 16,0-1-31,0 1 0,0 0 16,21-21-16,0 21 0,0-22 16,0 1-16,0 0 0,22-1 0,-22 1 15,21 0-15,1-1 0,-1 1 16,0 21-16,1 0 0,-1-1 0,0 22 16,-21 0-16,22 0 0,-1 22 0,-21-1 15,0 0-15,1 21 0,-1-21 0,-21 22 16,0-1-16,0 0 0,0 1 0,0 20 15,0-42-15,0 22 0,0-1 0,0 0 16,0-20-16,-21 20 0,-1-21 16,22 0-16,-21 0 0,0 1 0,21-1 15,-21 0-15,0 0 0,0-21 0,21 21 16,-22-21-16,1 0 0,0 21 16,-21-21-16</inkml:trace>
  <inkml:trace contextRef="#ctx0" brushRef="#br0" timeOffset="102558.07">21526 9398 0,'0'0'0,"22"0"0,-1 0 16,0 0-16,21 0 0,-21-21 0,22 21 15,-1-21-15,0 21 0,1-21 0,20-1 16,1 22-16,-1-21 0,22 0 16,-22 0-16,22 0 0,-21 21 0,20-21 15,1 21-15,-22 0 0,1-22 0,-1 22 16,-20 0-16,-1 0 0,-21 0 0,0 0 15,1 0-15,-44 22 32,-20-1-32,21-21 0,0 21 0,-22 0 15,1 0-15,21 0 0,-21 1 0,-22-1 16</inkml:trace>
  <inkml:trace contextRef="#ctx0" brushRef="#br0" timeOffset="102893.88">21315 10054 0,'0'0'16,"-21"0"-16,-1 0 0,22 21 0,22-21 16,-1 0-1,0 0-15,42 0 0,-20 0 0,20-21 16,1 21-16,-1-21 0,22 21 15,0-21-15,-22 21 0,22 0 16,-22-21-16,22 0 0,-22 21 0,22 0 0,-21 0 16,-1-22-16,1 22 0,-1 0 15,-21 0-15,22 0 0,-22 0 0,-21 0 16,1-21-16,-1 21 0,0 0 0,-42 0 31,21 21-31,-21-21 16,-22 22-16,22-22 0,0 21 0,-21 0 15,20-21-15,-20 21 0,0-21 16,-1 21-16,22 0 0,-21-21 0</inkml:trace>
  <inkml:trace contextRef="#ctx0" brushRef="#br0" timeOffset="103222.7">21251 10774 0,'0'0'0,"-42"21"16,21 0-16,-22 0 0,22 1 0,21-1 16,0 0-16,0 0 15,21-21-15,1 0 16,20 0-16,-21 0 0,21 0 0,1 0 16,-1 0-16,22 0 0,-22-21 15,21 21-15,-20-21 0,20 0 0,-20 21 16,20 0-16,-21-22 0,22 22 0,-22 0 15,1-21-15,20 21 0,-21 0 0,1 0 16,-22 0-16,21 0 0,1 0 0,-22 0 16,0 0-16,0 0 15,-42 0 17,0 0-17,-22 21-15,22-21 0</inkml:trace>
  <inkml:trace contextRef="#ctx0" brushRef="#br0" timeOffset="103698.42">21018 11282 0,'0'0'15,"-42"21"-15,0 0 0,21 0 0,-1 1 0,22-1 16,43-21-1,-22 0-15,21 0 16,-21 0-16,22 0 0,-1 0 0,22 0 16,-22-21-16,21-1 0,1 22 0,-1-21 15,1 21-15,-1 0 0,22-21 16,-21 21-16,-1 0 0,1 0 0,-1 0 16,-21-21-16,22 21 0,-22 0 0,1 0 15,-1 0-15,0 0 0,-21 0 0,1 0 16,-1 0-16,0 0 0,-21-21 31,0 42 16,21-21-31,-21 21 15,21-21-31,-21 21 62</inkml:trace>
  <inkml:trace contextRef="#ctx0" brushRef="#br0" timeOffset="105882.94">18838 10012 0,'0'0'0,"-21"0"15,42 0 1,0 0 0,22 0-16,-1-21 0,22 0 0,20 21 15,1-22-15,42 1 0,0 0 16,0 0-16,42 0 0,1-22 0,-1 22 16,21 0-16,-20 0 0,20 0 0,-20 0 15,-22 21-15,0 0 0,-21-22 0,0 22 16,-21 0-16,0 0 0,-43 0 0,1 0 15,-22 0-15,0 0 0,-21 22 16</inkml:trace>
  <inkml:trace contextRef="#ctx0" brushRef="#br0" timeOffset="106179.2">19177 11113 0,'0'0'0,"21"0"15,0 0 1,22 0-16,-1-22 0,21 1 0,1 0 15,-1 0-15,22 0 0,0 0 0,-1-1 16,1 1-16,21 0 0,-21 21 0,20-21 16,1 0-16,0 0 0,-21-1 0,-1 22 15,1-21-15,-21 21 0,-1 0 0</inkml:trace>
  <inkml:trace contextRef="#ctx0" brushRef="#br0" timeOffset="106483.03">18965 12023 0,'0'0'0,"43"0"16,147-64-1,-126 22-15,41 21 0,-20-22 0,21 22 0,0-21 0,0 0 16,-1-1-16,1 22 0,21-21 16,-21 21-16,0-1 0,-21 1 0,-1 0 15,1 21-15,0-21 0,-43 21 0,21 0 16,-20 0-16</inkml:trace>
  <inkml:trace contextRef="#ctx0" brushRef="#br0" timeOffset="106761.87">19262 12467 0,'0'0'0,"42"0"0,21-21 16,1 0-16,126-43 16,-126 43-16,-1 0 0,1 0 0,-1 0 15,1 0-15,-22-1 0,22 22 0,-22-21 16,-21 0-16,22 21 0,-22 0 15,0 0-15,0 0 0,-21-21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1:50:31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11261 0,'0'21'47,"22"-21"-47,-22 21 0,0 0 15,0 0-15,0 1 16,0-1-16,-22-148 16,1-254-16,21-21 0,-21 21 0,21 63 0,0 85 15,0 43-15,0 42 0</inkml:trace>
  <inkml:trace contextRef="#ctx0" brushRef="#br0" timeOffset="3649.43">1460 13737 0,'-21'0'0,"0"0"15,0 0-15,0 0 16,0 0-16,-1 0 15,1 0 1,0 0-16,0 0 0,0 0 16,0 0-16,-1 0 15,1 0-15,0 0 16,0 0-16,0 0 16,0 0-16,-1 21 0,1-21 0,0 0 15,0 0-15,0 0 0,0 0 0,-1 0 16,1 0-16,0 0 0,0 0 15,0 0-15,0 0 16,-1 0 0,1 0-1,0 0 1,42 0 109,0 0-125,1 0 0,-1 0 16,0 0-16,21 0 0,-21 0 0,22 0 15,-1 0-15,0 0 0,1-21 16,-1 21-16,0-21 0,1 21 0,-1 0 15,22 0-15,-22-21 0,0 21 16,1 0-16,-1 0 0,21-21 16,-20 21-16,-1-21 0,0 21 0,1 0 15,-1-22-15,0 22 0,22 0 16,-22-21-16,1 21 0,-1 0 0,21 0 16,-20-21-16,-1 21 0,22 0 0,-22 0 15,0-21-15,1 21 0,-22 0 16,21 0-16,0 0 0,-20 0 0,-1-21 15,0 21-15,0 0 0,0 0 0,0 0 16,-21-21 0,22 21-16,-22-22 78,0 1-63,-22 0-15,1 21 16,0-21-16,0 21 0,-21-21 16,20 21-16,1-21 0,-21-1 0,0 1 15,20 21-15,-20-21 0,0 0 0,-1 0 16,1 0-16,21 21 0,-21-22 16,20 1-16,-20 21 0,21 0 0,0-21 15,0 21-15,-1 0 16,1 0-16,21-21 0,-21 21 15,21 21 32,21-21-47,-21 21 16,21-21-16,1 21 0,-1 1 16,0-22-16,0 21 0,0 0 15,22-21-15,-22 21 0,0 0 16,0-21-16,21 21 0,-20-21 0,20 22 15,0-22-15,-21 0 0,22 21 16,-22-21-16,21 0 0,-21 21 16,22-21-16,-22 0 0,0 0 0,0 21 15,0-21-15,1 0 0,-1 0 0,0 0 16,0 21-16,0-21 16,0 0-16,1 21 15,-22 1 1,0-1-1,0 0-15,0 0 16,-22 0-16,1-21 16,0 21-16,0 1 0,0-1 0,0 0 15,-22 0-15,22 0 0,-21 0 16,21 22-16,-22-22 0,1 0 16,21 0-16,-22 22 0,1-22 0,21 0 15,-21 0-15,20 0 0,1 0 0,-21 1 16,21-22-16,0 21 0,-1 0 15,1-21-15,0 21 16,0-21-16,21-21 63,21 21-63,0-21 0,0 0 0,1-1 15,-1 1-15,0 0 0,0 0 16,21 0-16,-20 0 0,20-1 0,0-20 15,1 21-15,-1-21 0,0 20 16,1-20-16,-1 0 0,0 21 0,1-1 16,-1-20-16,21 0 15,-41 21-15,20 21 0,-21-22 0,0 1 16,0 21-16,1 0 0,-1 0 0,-21-21 16,-21 21 30,-1 0-46,1 0 0,0 0 16,0-21-16,0 21 0,-22 0 16,22 0-16,-21 0 0,0 0 0,-1 0 15,1 0-15,0-21 0,-22 21 16,22 0-16,-1-21 0,1 21 0,0 0 16,-1-22-16,1 1 0,0 21 0,-1-21 15,22 21-15,-21 0 0,21-21 16,0 21-16,-22 0 0,22 0 0,0 0 15,0-21-15,0 21 0,-1 0 16,1 0-16,0 0 16,0 0-1,21 21 17,21-21-32,0 21 15,0-21-15,1 21 0,-1-21 0,0 21 16,0-21-16,21 22 0,-20-22 15,20 21-15,0-21 0,1 21 0,-1-21 16,0 21-16,22-21 0,-22 21 0,0-21 16,22 21-16,-22-21 0,1 0 15,-1 22-15,0-1 0,1-21 0,-22 0 16,21 0-16,-21 21 0,0-21 0,1 0 16,-1 0-16,0 0 0,0 0 15,0 0-15,0 0 16,1 0-16,-22 21 31,0 0-15,-22 0-1,1-21-15,0 22 0,0-22 16,0 21-16,-22-21 0,22 21 0,-21 0 16,0 0-16,-1 0 0,1 1 0,0-1 15,-22 0-15,22 0 0,-22 0 16,22 22-16,-22-22 0,22 0 15,0 0-15,-1 0 0,1 0 0,0 1 16,21-22-16,-22 21 0,22 0 16,0-21-16,0 0 0,0 21 0,-1-21 15,44-21 17,-1 0-17,0 21-15,0-21 0,21-1 16,-20 1-16,20-21 0,0 21 0,1-22 15,20 22-15,-21-21 0,22 0 0,-22 20 16,1-20-16,20 0 0,-21 21 16,1-22-16,20 22 0,-20 0 0,-22 0 15,21 0-15,-21-1 0,0 22 16,22-21-16,-22 21 16,0 0-16,-21-21 0,21 21 15,-42 0 63,21 21-62,-21-21-16,0 21 16,0-21-16,-1 0 15,1 0-15,0 0 0,0 0 16,0 0-16,0 0 15</inkml:trace>
  <inkml:trace contextRef="#ctx0" brushRef="#br0" timeOffset="5377.99">1799 13737 0,'21'0'16,"-21"-21"-16,21 21 16,-42 0 31,0 0-32,0 0-15,0 0 0,0 0 0,-22 0 16,22 0-16,-21 0 0,-1 0 15,1 0-15,-21 21 0,20-21 0,-20 0 16,-22 21-16,22 1 0,-1-22 16,1 21-16,-1-21 0,1 0 0,-1 21 15,1-21-15,20 0 0,-20 21 16,20-21-16,22 0 0,-21 0 0,21 0 16,-22 0-16,22 0 15,0 0-15,42 0 31,0 0-15,1 21-16,-1-21 0,0 0 16,0 0-16,0 0 0,0 0 15,1 0-15,20 0 0,-21 0 0,0 0 16,22 0-16,-22 0 0,21 0 16,0 0-16,1-21 0,-1 0 0,22 21 15,-22-21-15,43 0 0,-22 21 16,1-22-16,20 1 0,1 21 0,0-21 15,-22 0-15,22 21 16,-1-21-16,1 0 0,0 21 0,-1-22 0,1 1 16,-21 21-16,20-21 0,-20 21 15,20-21-15,-41 21 0,20 0 16,-20 0-16,-1-21 0,-21 21 0,0-21 16,0 21-16,1 0 0,-1 0 15,-42 0 16,-1 0-31,1 0 0,0 0 16,-21 0-16,-1 0 0,22 0 16,-42 21-16,20 0 0,1-21 0,-21 21 15,-1 0-15,1-21 16,-1 21-16,1-21 0,-1 22 0,1-1 16,-22 0-16,21-21 0,-20 21 0,-1 0 15,0-21-15,1 21 0,-1 1 16,-21-1-16,22-21 0,-1 21 0,0 0 15,-21 0-15,22-21 0,-1 21 16,0 1-16,1-22 0,-1 21 0,22-21 16,-22 21-16,21-21 0,1 0 15,21 0-15,-1 21 0,1-21 0,21 0 16,0 0-16,-1 0 0,1 0 31,42 0 32,1 0-63,-1 0 0,0 0 0,0 0 15,21-21-15,1 21 0,-1 0 16,22-21-16,-1 21 0,1-21 0,20 21 16,1-22-16,0 1 0,-1 21 15,1-21-15,21 21 0,0-21 0,-22 0 16,22 21-16,0-21 0,0-1 15,-22 22-15,22-21 0,-21 0 0,-22 21 16,22-21-16,-21 21 0,-1 0 16,1-21-16,-1 21 0,-21 0 15,-20 0-15,20 0 0,-21 0 0,-21-21 16,-21 21 15,0 0-31,0 0 16,-1 0-16,-20 0 0,21 0 15,-21 0-15,20 0 0,-20 0 0,-21 0 16,20 0-16,-20 0 0,-1 21 0,1-21 16,-22 21-16,0-21 0,1 21 15,-22-21-15,21 21 0,1-21 0,-22 21 16,21-21-16,0 22 16,1-22-16,-1 21 0,-21-21 0,22 21 15,-1-21-15,0 21 0,-21-21 16,22 21-16,-1-21 0,0 0 0,22 21 15,63 1 1,21-22 62,43 0-78,20 0 16,-20-22-16,20 22 0,22-21 0,-21 0 15,21 21-15,0-21 16,-1 0-16,1 0 0,0-1 0,21 1 16,-21 0-16,0 0 0,0 0 15,-1 0-15,1-1 0,-21 1 0,-22 21 16,22-21-16,-21 0 0,-22 21 0,21-21 16,-41 21-16,20 0 0,-21 0 15,0 0-15,0-21 0,-42 21 47,0 0-31,0 0-16,0 0 15,0 0 1</inkml:trace>
  <inkml:trace contextRef="#ctx0" brushRef="#br0" timeOffset="9410.73">3556 15367 0,'0'0'0,"-21"0"15,0 0 1,-1 0-16,1 0 0,0 0 16,0 0-16,0 0 15,0 0 1,-1 0-16,22 21 16,-21-21-16,0 0 15,0 0 1,21 21 109,21-21-110,0 0-15,0 0 16,1 22-16,-1-22 0,0 0 16,21 0-16,1 0 0,-1 0 0,0 0 15,1 0-15,-1 0 0,21 0 16,-20 0-16,-1 0 0,22 0 0,-22 0 16,0 0-16,1 0 0,-1 0 0,0 0 15,-21 0-15,22 0 0,-22 0 16,21 0-16,-21 0 0,1 0 15,20 0-15,-21 0 0,0 0 0,0 0 16,1 0-16,-1 0 0,0 0 16,0-22-16,0 22 15,0 0-15,1 0 16,-1 0 0,-21-21 77,-21 21-61,-1 0-17,1 0-15,0 0 0,0 0 16,0 0-16,0 0 0,-1 0 15,1 21-15,0-21 0,0 0 0,0 0 16</inkml:trace>
  <inkml:trace contextRef="#ctx0" brushRef="#br0" timeOffset="9878.45">3598 15515 0,'0'0'0,"-21"21"16,0-21-16,0 0 0,0 0 0,21 22 16,-22-22-16,1 0 15,0 0-15,42 0 32,0 0-32,1 0 15,-1 0-15,21 0 0,-21 0 16,0 0-16,1 0 0,20 0 15,-21 0-15,21 0 0,-20 0 16,20 0-16,0 0 0,1 0 0,-1 0 16,0 0-16,22 0 0,-22 0 0,0-22 15,1 22-15,-1 0 0,22-21 16,-22 21-16,0 0 0,1 0 0,-1-21 16,0 21-16,-21 0 0,1 0 0,20 0 15,-21 0-15,0 0 0,0 0 16,-21-21 62,-21 21-62,0 0-1,0 0 1</inkml:trace>
  <inkml:trace contextRef="#ctx0" brushRef="#br0" timeOffset="15909.92">4191 15494 0,'0'0'0,"-21"0"16,0 0-16,21 21 156,0 0-140,0 1-16,21-22 15,0 0-15,-21 21 0,0 0 16,0 0 0,21-21-16,-21 21 0,21-21 0,-21 21 15,21-21 1,-21 22-16,22-22 15,-22 21-15,21 0 16,0-21-16,-21 21 16,21-21-16,0 0 15,-21 21-15,21-21 0,1 0 16,-22 21-16,21-21 16,0 0-16,-21 22 15,21-22-15,0 0 0,-21 21 16,21-21-16,1 0 0,-22 21 15,21-21-15,0 0 16,0 21-16,0-21 16,0 21-16,1-21 0,-1 21 15,0-21-15,0 0 0,0 0 0,22 22 16,-22-22-16,0 21 0,21-21 0,1 21 16,-22-21-16,21 21 15,0-21-15,1 21 0,20-21 0,-20 21 16,-1-21-16,21 22 0,-20-22 0,20 21 15,1-21-15,-1 0 0,-20 21 0,20-21 16,1 0-16,-1 0 0,1 21 0,-1-21 16,1 0-16,-1 0 0,1 21 15,-22-21-15,21 21 0,-20-21 0,20 0 16,-20 0-16,20 0 0,-21 22 0,1-22 16,20 0-16,-20 0 0,-1 0 0,0 0 15,1 0-15,-1 0 0,0 0 16,22 0-16,-22 0 0,0 0 0,1 0 15,-1 0-15,0 0 0,1 0 16,-1 0-16,0 0 0,1 0 0,-1 0 16,0 0-16,1 0 0,-1 0 0,0 0 15,1 0-15,-1 0 0,22 21 0,-22-21 16,0 0-16,22 0 0,-22 0 0,22 21 16,-22-21-16,21 0 0,-20 0 15,20 0-15,1 0 0,-22 21 0,22-21 16,-1 0-16,-21 0 0,22 0 15,-1 21-15,1-21 0,-1 0 0,1 0 0,-1 21 16,1-21-16,21 0 0,-22 0 16,1 22-16,-1-22 0,1 0 0,-1 0 15,1 21-15,-1-21 0,1 0 16,-22 0-16,21 0 0,-20 0 0,20 21 16,-20-21-16,-1 0 0,21 0 0,-20 0 15,-1 0-15,0 0 0,1 0 0,-1 0 16,0 0-16,22 0 0,-22 0 0,1 0 15,-1 0-15,-21 0 0,21 0 0,1 0 16,-1 0-16,0 0 0,-20 0 16,20 0-16,0-21 0,-21 21 0,22 0 15,-1 0-15,-21 0 0,22 0 0,-22-21 16,21 21-16,0 0 0,1 0 16,-22 0-16,21 0 0,1-22 0,-1 22 15,0 0-15,1 0 0,-1 0 0,21 0 16,-20 0-16,20 0 0,-20 0 15,-1 0-15,21 0 0,-20 0 0,20 0 16,1 0-16,-22 0 0,22 0 0,-1 0 16,-21 0-16,22 0 0,-1 0 0,1 0 15,-1 0-15,1 0 0,21 0 0,-22 0 16,1 0-16,-1 0 0,1 0 16,-1 0-16,1 0 0,-1 0 0,1 0 15,20 0-15,-20 0 0,-1 0 0,1 0 16,20 0-16,-20 0 0,-1 0 15,1 0-15,-1 0 0,1 0 0,-1 0 16,1 0-16,-22 0 0,22 0 0,-1 0 16,1 0-16,-22 0 0,22 0 15,-22 0-15,21 0 0,-20 0 0,20 0 16,-20 0-16,20 0 0,-21-21 0,22 21 16,-22 0-16,1 0 0,20 0 0,-21-21 15,1 21-15,-1 0 0,0 0 0,1 0 16,-1-21-16,0 21 0,1 0 15,-1 0-15,0-21 0,1 21 0,-1 0 16,0-21-16,1 21 0,-1 0 16,0-22-16,1 1 0,-1 21 0,0 0 15,1-21-15,-22 21 0,21-21 0,1 21 16,-1-21-16,-21 21 0,21-21 0,1 21 16,-22-22-16,21 1 0,-21 21 15,22-21-15,-22 0 0,21 21 0,-21-21 16,22 0-16,-22 21 0,21-22 0,-21 1 15,22 0-15,-22 21 0,21-21 0,-21 0 16,22 0-16,-22 21 0,21-22 0,-21 1 16,22 21-16,-22-21 0,0 0 15,21 21-15,-20-21 0,-1 0 16,0 21-16,0-22 0,0 1 0,0 0 0,1 21 16,-1-21-16,0 0 0,0 21 15,0-21-15,0-1 0,1 1 0,-1 21 16,0-21-16,0 0 0,0 21 0,0-21 15,1 0-15,-1-1 0,0 22 16,0-21-16,0 0 0,0 21 0,1-21 16,-1 0-16,21 0 0,-21-1 0,0 22 15,1-21-15,-1 0 0,0 0 0,0 0 16,0 0-16,0-1 0,1 22 0,-1-21 16,0 0-16,0 0 0,0 0 15,0 0-15,1-1 0,-1 1 0,0 21 16,0-21-16,0 0 0,0 0 0,1 0 15,-1-1-15,0 1 0,0 0 16,0 0-16,22 0 0,-22 0 0,0-1 16,0 1-16,0 0 0,0 0 0,1 0 15,-1 0-15,0-1 0,0 1 16,0 0-16,0 0 0,1 0 0,-1-22 16,0 22-16,0 0 0,0 0 15,0 0-15,1 0 0,-1-1 0,0-20 16,0 21-16,0 0 0,0 0 0,1-1 0,-1 1 15,-21 0-15,21 0 16,0 0-16,0 0 0,-21-1 16,21 1-16,1 0 0,-22 0 0,21 0 15,0 0-15,-21-1 0,0 1 16,21 0-16,0 21 0,-21-21 0,0 0 16,21 0-16,-21-1 0,22 1 0,-1 21 15,-21-21-15,0 0 0,21 0 16,0 0-16,0-1 0,-21 1 0,21 0 15,1 0-15,-1 0 0,-21 0 16,21-1-16,0 1 0,-21 0 0,21 0 16,0 0-16,-21 0 0,22-1 15,-1 1-15,-21 0 0,0 0 0,21 0 16,0 0-16,-21-1 0,21 1 16,-21 0-16,0 0 0,21 0 15,-21 0-15,22-1 0,-22 1 16,0 0-16,21 0 0,-21 0 15,21 0-15,-21-1 0,0 1 16,21 0-16,-21 0 0,21 0 16,-21 0-16,21 21 0,-21-22 0,0 1 15,0 0-15,0 0 0,22 21 0,-22-21 16,0 0-16,21-1 0,-21 1 0,0 0 16,0 0-16,0 0 0,0 0 15,0-1-15,21 1 0,-21 0 16,0 0-16,0 0 15,0 0-15,0-1 0,0 1 16,0 0-16,0 0 16,0 0-16,0 0 0,0-1 15,0 1-15,0 0 0,0 0 16,0 0-16,0 0 0,0-1 16,0 1-16,0 0 15,-21 0-15,21 0 16,0 0-16,0-1 0,-21 1 15,-1 0-15,22 0 16,0 0-16,0 0 0,-21 21 0,21-22 16,-21 1-16,0 0 15,21 0-15,0 0 16,0 0-16,-21-1 0,21 1 16,-21 0-16,21 0 0,-22 0 15,22 0-15,-21 21 0,21-22 16,0 1-16,-21 21 0,21-21 15,-21 21-15,21-21 0,0 0 16,-21 21 0,21-21-16,0-1 15,0 1 1,0 0 0,0 0-1,0 0 16,0 0 1,0-1-1,0 1 31,0 0-46,-21 21 0,21-21-16,0 0 15,0 0-15,-22 21 16,22-22-16,-21 22 0,21-21 16,-21 0-16,0 0 15,0 0-15,0 21 0,21-21 16,-22-1-16,1 1 0,0 0 0,0 0 15,0 0-15,0 0 0,21-1 16,-22 1-16,1 0 0,0 0 0,0 0 16,-21 0-16,20-1 0,1 1 15,0 0-15,0 0 0,0 0 0,0 21 16,-1-21-16,1-1 0,0 22 0,-21-42 16,21 42-16,-1-21 15,1 0-15,0 21 0,0-21 0,0-1 16,0 22-16,21-21 0,-22 0 15,1 21-15,0-21 0,0 21 16,21-21-16,-21 0 0,0-1 16,-1 22-1,1-21-15,21 0 63,-21 0 640,0 21-687,21-21-1,-21 21 1,21-21-16,-21 21 15,21-22 1,0 1 15,-22 21-15,22-21 0,0 0 15,-21 21-31,21-21 15,0 0 1,0-1-16,-21 1 16,21 0-1,-21 21-15,21-21 0,0 0 16,-21 21-16,21-21 16,-21-1-16,21 1 0,-22 21 0,22-21 15,-21 21-15,0-21 0,0 0 16,21 0-16,-21 21 0,21-22 15,-21 22-15,21-21 0,-22 21 0,22-21 16,-21 0-16,0 21 0,21-21 0,-21 0 16,0-1-16,0 22 0,21-21 15,-22 0-15,1 0 0,0 0 0,0 0 16,0-1-16,21 1 0,-21 0 0,-1 0 16,1 0-16,0-22 0,0 22 0,0 0 15,21 0-15,-21-21 0,-1 20 16,1 1-16,0-21 0,0 21 0,0 0 15,-22-43-15,22 43 0,0-21 16,-21-1-16,21 22 16,-22-42-16,22 41 0,0 1 15,-21-42-15,42 42 0,-22-22 16,1 22-16,0 0 0,21-21 16,-21 20-16,0 1 0,21-21 0,-21 21 0,21 0 15,-22-22-15,22 22 0,-21-21 0,0 21 16,21-22-16,0 22 0,-21 0 15,0-21-15,21 20 0,-21 1 0,21-21 0,0 21 16,-22 0-16,22-22 0,-21 22 16,21 0-16,0-21 0,0 20 0,-21-20 15,21 21-15,-21 0 0,21-22 16,-21 22-16,21-21 0,0 21 0,0-22 16,-21 1-16,21 21 0,-22-21 0,22 20 15,0-20-15,0 0 0,-21 21 0,21-22 16,-21 22-16,0-21 0,21 21 0,0-22 15,0 22-15,-21-21 0,0 21 0,21-22 16,-22 22-16,22-21 0,0-1 0,-21 22 16,0-21-16,0 21 0,21-22 0,0 22 15,-21-21-15,0 0 0,-1 20 16,22-20-16,0 21 0,-21-21 16,0 20-16,0-20 0,21 21 0,0-21 15,-21 20-15,0-20 0,-1 21 0,22-21 16,-21 20-16,0-41 0,0 21 15,21 20-15,-21-20 0,0 0 0,21 21 16,0-22-16,-22 1 0,1 0 16,0-1-16,21 1 0,-21 21 0,0-22 15,21 1-15,-21 0 0,-1 21 0,22-22 16,-21 1-16,0 21 0,0-22 0,21 22 16,-21-21-16,0-22 0,-1 22 15,1 0-15,21 21 0,-21-22 0,0 1 16,0 0-16,21 20 15,-21-20-15,-1 0 0,1-1 0,21 1 16,-21 21-16,0-21 0,0-1 0,0 1 16,-1 0-16,-41-22 0,42 22 15,-22-43-15,22 43 0,-42-43 16,42 43 0,-43-43-16,43 43 0,0-1 15,-22 1-15,22 21 0,-42-64 0,42 43 16,-1 21-16,-41-43 0,21 22 15,-22-22-15,43 22 16,-21 0-16,-1 21 0,22-22 16,-21 1-16,21 21 0,-22-22 0,22 1 15,-42-21-15,-1-22 16,22 64-16,21-22 0,-43 1 16,43 0-16,0 21 0,-43-22 15,43 22-15,-42-42 16,41 41-16,-41-20 0,-22 0 15,64 21 1,-21-1-16,-1 1 0,1-21 0,21 21 16,-21 0-16,-1-1 0,-41-20 15,41 21-15,-41-21 0,41 20 16,1 1-16,0 0 0,-22 0 16,22 0-16,-22-22 15,22 43-15,0-21 0,-22 0 16,22 21-16,-1 0 0,1-21 15,0 21-15,-1-21 0,1 21 0,0 0 16,-1 0-16,1 0 0,0-21 0,-1 21 16,22 0-16,-21 0 0,0 0 0,20 0 15,1 0-15,0 0 0,0 0 16,0 0-16,0 0 16,21 21-16,-22-21 15,22 21-15,-21-21 0,0 21 16,21 0-1,-21-21-15,21 21 16,0 1-16,-21-22 0,21 21 16,-21-21-16,21 21 0,-22-21 15,1 21-15,0 0 0,0-21 16,21 21-16,-21 1 0,0-22 0,-1 21 16,1 0-16,0 0 15,0 0-15,21 0 16,-21-21-16,0 22 0,21-1 0,0 0 15,-22-21-15,22 21 0,-21 0 16,0 0-16,21 1 16,-21-22-16,21 21 0,0 0 0,-21 0 15,21 0-15,-21 0 16,21 1-16,0-1 0,-22 0 16,22 0-16,-21 0 15,21 0-15,0 1 0,-21-1 16,21 0-16,-21 0 0,0 0 15,21 0-15,0 1 16,0-1-16,0 0 0,0 0 0,-21-21 16,21 21-16,0 0 0,0 1 0,0-1 15,-22 0-15,22 0 0,0 0 16,0 0-16,0 1 16,0-1-16,0 0 0,-21 0 0,21 0 0,0 0 15,-21 1-15,21-1 0,-21 0 16,21 0-16,0 0 15,0 0-15,0 1 0,0-1 0,0 0 16,-21-21-16,21 21 0,0 0 0,-21 0 16,21 1-16,0-1 0,0 0 15,0 0-15,0 0 0,0 0 16,-22-21-16,22 22 0,0-1 0,0 0 16,0 0-16,0 0 0,0 0 0,-21 1 15,21-1-15,0 0 16,0 0-16,0 0 0,0 0 15,-21 1-15,21-1 0,0 0 16,0 0-16,-21-21 0,21 21 0,0 0 16,0 1-16,0-1 15,0 0 1,0 0 31,0 0 15,-21-21-30,0 0-17,21-21 1,-22 0-16,1 0 15,0 0-15</inkml:trace>
  <inkml:trace contextRef="#ctx0" brushRef="#br0" timeOffset="18077.71">10499 4868 0,'-22'0'0,"44"0"0,-65-21 0,22 21 0,0-21 16,0 21-16,21-21 0,-21 21 15,21-21 1,0 0 0,21 21 15,0 0-31,0 21 15,-21 0-15,21-21 0,0 21 0,-21 0 16,22 0-16,-1 1 0,-21-1 0,21 0 16,0 0-16,-21 0 0,21 0 15,0-21-15,1 22 0,-22-1 0,21 0 16,0 0-16,0 0 0,-21 0 0,21 1 16,0-1-16,1 0 0,-22 0 15,21 0-15,0 0 16,-21 1-16,21-22 0,-21 21 0,21 0 15,0-21 1,-21 21-16,22-21 31,-1 0-15,0 0 15,-21-21-15,21 21-16,0-21 15,0 0-15,1-1 16,-1 22-16,-21-21 0,21 21 16,0-21-16,-21 0 0,21 21 0,0-21 15,1 0-15,-1 21 0,0-22 0,0 1 16,0 0-16,0 21 0,1-21 0,-1 0 16,0 0-16,21 21 15,-21-22-15,1 1 0,-1 21 0,21-21 16,-21 0-16,0 21 0,1-21 0,-1 21 15,-21-21-15,21 21 0,-42 0 47,0 0-47,-1 0 16,1 21-16,0-21 0,0 21 16,0 0-16,0 0 0,-22 0 0,22 1 15,-21-1-15,21 0 0,-22-21 0,22 21 16,-21 21-16,-1-42 0,22 22 0,-21-1 15,0 0-15,20 0 16,-20 0-16,21 0 0,0-21 0,-22 22 16,22-1-16,0-21 0,0 21 0,0 0 15,0-21-15,21 21 0,-22-21 16,1 0 0,21 21-16,-21-21 15,0-21 32,0 0-47,0 0 16,21 0-16,-22 21 0,1-21 15,21-1-15,-21 1 0,0 0 0,0 0 16,21-21-16,-21 20 0,-1 1 16,1-21-16,0 21 0,0 0 0,0-22 15,21 22-15,-43-21 0,22 21 0,0-22 16,0 22-16,21 0 0,-21 0 15,0 0-15,-1-1 0,22 1 0,0 0 16,-21 21-16,21-21 0,-21 21 16,21-21-16,21 21 31,-21 21-31,21-21 16,1 21-16,-1 0 0,-21 0 0,21 1 15,0-1-15,0 21 16,0-21-16,1 0 0,-1 22 0,0-22 15,-21 21-15,21-21 0,0 22 0,0-22 16,1 0-16,-22 21 0,0-20 0,21-1 16,0 0-16,0 0 0,-21 0 15,0 0-15,21 1 0,-21-1 0,21-21 16,-21 21-16,0 0 0,22-21 0,-22 21 16,21 0-16,0 1 0,-21-1 15,21-21 1,-21 21-16,21-21 15,0 0 17,1 0-32,-1 0 15,0 0-15,0-21 16,0 21-16,0-21 0,1 21 0,-1-22 16,21 1-16,-21 0 0,22 0 15,-1 0-15,0 0 0,1-1 0,-1 1 16,0-21-16,1 21 0,-1 0 0,-21-1 15,21-20-15,1 21 0,-1 0 0,-21 0 16,0-1-16,22 1 0,-22 21 16,0-21-16,-21 0 0,21 21 0,0-21 15,1 21 1,-22 21 15,-22 0-31,1-21 16,0 21-16,0 0 0,0 1 0,-22-1 15,22 0-15,-21-21 0,21 21 0,-22 0 16,1 0-16,0 1 0,-1-1 16,1-21-16,21 21 0,-21 0 0,-1 0 15,1-21-15,0 21 0,-1 1 16,1-22-16,21 21 0,-22-21 0,22 21 0,-21-21 16,21 0-16,0 21 0,-22-21 15,22 0-15,0 0 0,0 0 16,0 21-16,-1-21 0,1 0 15,0-21 1,0 0 0,21 0-16,0 0 0,-21-1 15,21 1-15,-21 0 0,-1 0 0,22 0 16,0 0-16,-21-1 0,0-20 0,21 21 16,-21 0-16,21 0 0,0-1 15,-21 1-15,21 0 0,-21 21 16,21-21-16,-22 0 0,22 0 15,0 42 48,0 0-63,22 0 0,-1 0 16,-21 0-16,21 1 0,0-1 15,-21 0-15,21 21 0,0-21 0,1 1 0,-1-1 16,0 0-16,-21 21 0,21-21 15,0-21-15,0 22 0,-21-1 16,22 0-16,-1 0 0,0-21 16,-21 21-16,21-21 15,0 0-15,-21-21 47,0 0-47,0 0 16,0 0-16,0-1 15,0 1-15,0 0 16,0 0-16,0 0 16,0 0-16,0-1 15,0 44 79,-21-22-63</inkml:trace>
  <inkml:trace contextRef="#ctx0" brushRef="#br0" timeOffset="22689.43">5821 6308 0,'0'-21'282,"0"-1"-282,0 1 0,0 0 15,0 0 1,0 0-16,0 0 15,0-1-15,0 1 16,0 0-16,0 0 16,0 0-1,0 0 1,-21 21-16,-1-22 16,22 1 15,-21 21-31,21-21 31,-21 21-15,21-21 31,0 0-32,0 0 1,-21 21-16,0-22 15,21 1 1,-21 21-16,-1-21 16,1 0-1,0 21 1,0 0-16,21-21 0,-21 21 16,0 0-16,-1 0 15,1 0-15,21-21 16,-21 21-16,0 0 0,0 0 15,0 0-15,-1 0 16,1 0 0,0 0-1,0 0-15,0 0 0,0 0 16,-1 0 0,1 0-16,0 0 15,0 0-15,0 0 0,21 21 16,-21-21-1,-1 0-15,1 0 16,0 21 0,0-21-16,0 0 15,0 21 1,-1-21-16,1 0 16,0 0-16,21 21 15,-21-21-15,0 0 16,0 0-1,21 21-15,-22-21 16,1 22 0,21-1-1,-21 0 1,21 0 0,-21-21-1,21 21 1,-21 0 15,0-21-15,21 22-16,0-1 15,-22-21-15,22 21 16,-21-21-16,21 21 16,0 0-16,0 0 15,0 1 1,0-1-16,0 0 31,-21 0-15,21 0-1,0 0 1,-21 1 0,21-1 15,0 0 0,-21-21 32,0-21-48,21 0-15,-22-1 16,1 22-1,21-21-15,0 0 16,-21 0-16,0 21 0,0 0 16,21-21-16,0 0 0,-21 21 15,21-22-15,-22 22 0,22-21 16,-21 21 0,21-21-16,-21 21 0,21-21 15,0 42 79,0 0-94,0 0 16,0 1-16,21-22 15,-21 21-15,21-21 0,-21 21 16,22 0-16,-1 0 15,-21 0 1,21-21 0,-21 22-16,21-22 15,-21 21-15,0 0 16,0 0 0,21-21-16,-21 21 15,21-21-15,1 0 78,-22-21-78,21 0 16,-21 0 0,21 21-16,0 0 0,-21-21 15,21-1-15,0 1 0,1 21 16,-22-21-16,21 21 0,0 0 0,0-21 15,0 21-15,0-21 0,1 0 16,-1 21 15,-21-22-15,0 44 62</inkml:trace>
  <inkml:trace contextRef="#ctx0" brushRef="#br0" timeOffset="24525.91">5800 7324 0,'0'0'0,"-22"21"15,1-21-15,21 21 16,-21-21-16,21 21 16,0-42 62,0 0-63,0 0-15,0 0 16,0-1-16,0 1 0,0 0 16,-21 0-16,21 0 0,0 0 0,-21 21 15,21-22-15,0 1 0,0 0 16,-21 0-16,-1 0 15,1 21-15,21-21 0,-21-1 16,0 22 0,21-21-16,-21 21 15,21-21-15,-21 21 0,21-21 0,-22 21 16,1 0 0,21-21-16,-21 21 0,0 0 15,0 0 1,0 0-16,-1 0 0,1 0 15,0-21-15,0 21 16,0 0-16,0 0 16,-1 0-16,1 0 15,0 0-15,0 0 16,0 0-16,0 0 16,-1 0-1,1 0 1,0 0-16,0 0 15,21 21-15,-21-21 0,0 0 16,-1 21 0,1 0-1,0 0-15,0-21 16,21 21-16,0 1 16,-21-22-16,21 21 15,-21-21 1,21 21-16,0 0 15,0 0 1,0 0 0,0 1-1,0-1-15,0 0 16,0 0-16,0 0 16,0 0-16,0 1 15,-22-22-15,22 21 31,0-42 16,-21 21-47,21-22 16,0 1-16,0 0 16,-21 0-16,21 0 15,-21 0-15,21-1 0,-21 1 16,21 0-16,0 0 0,-21 21 15,21-21-15,-22 21 16,22-21-16,0 42 109,0 0-93,0 0-16,0 0 16,22-21-16,-22 21 0,0 1 15,0-1-15,0 0 0,21-21 16,-21 21-16,0 0 16,21 0-16,-21 1 31,21-22 31,0 0-62,-21-22 16,21 22-16,1-21 0,-1 21 16,0-21-16,0 0 15,0 21-15,0-21 16,1 21-16,-1 0 0,-42 0 125,-1 0-110,1 0-15</inkml:trace>
  <inkml:trace contextRef="#ctx0" brushRef="#br0" timeOffset="25311.98">5482 8213 0,'0'-43'16,"0"22"-1,0 42 48,0 1-63,0-1 15,0 0-15,0 0 0,0 0 16,-21-21-16,21 21 0,0 1 16,0-1-16,0 0 15,0 0 1</inkml:trace>
  <inkml:trace contextRef="#ctx0" brushRef="#br0" timeOffset="25777.72">5630 8234 0,'0'0'0,"21"0"0,-21 21 63,0 0-48,0 0-15,-21-21 0,21 22 16,0-1-16,0 0 16,21-21 15,1 0-15,-1 0-16,0-21 15,-21 0-15,21 21 16,-21-22-16,0 1 0,0 0 15,0 0 1,0 0-16,0 0 0,0-1 16,-21 22-1,0 0-15,0 0 16,-1 0 0,1 0-1,21 22-15,0-1 16,0 0-1</inkml:trace>
  <inkml:trace contextRef="#ctx0" brushRef="#br0" timeOffset="26149.5">6054 8149 0,'21'0'15,"-21"-21"1,0 42 31,0 0-32,0 1-15,0-1 16,0 0-16,0 0 16,0 0-1,0 0 1,-21-21 46</inkml:trace>
  <inkml:trace contextRef="#ctx0" brushRef="#br0" timeOffset="26421.35">6032 8234 0,'0'-21'0,"0"0"32,22 21-17,-1 0-15,0 0 0,-21-22 16,21 22-16</inkml:trace>
  <inkml:trace contextRef="#ctx0" brushRef="#br0" timeOffset="27094">6286 8128 0,'22'-21'15,"-1"21"1,-21-21 0,0 0-1,21 21 1,0-22-1,0 22 1,0 0 0,-21 22-1,0-1 1,22-21-16,-22 21 0,0 0 16,0 0-16,0 0 0,0 1 15,0-1-15,0 0 16,-22-21-16,22 21 0,0 0 15,-21-21-15,0 0 0,21 21 16,-21-21-16,0 22 16,0-22-16,-1 0 15,22-22 32,0 1-47,0 0 16,0 0-1,22 21-15,-1 0 16,0 0 0,0 0-1,0 0 1,0 0 0,-21 21-16,22-21 0,-22 21 15,21-21-15,0 0 16,-21-21 62</inkml:trace>
  <inkml:trace contextRef="#ctx0" brushRef="#br0" timeOffset="27701.65">6731 8086 0,'0'-21'16,"0"-1"-1,0 44 48,-21-1-63,0 0 15,21 0-15,0 0 16,-22-21-16,22 21 0,0 1 16,0-1-16,0 0 15,0 0-15,0 0 16,0 0-16,0 1 15,22-22 17,-1 0-17,0 0-15,0-22 16,0 22 0,-21-21-16,0 0 15,21 21-15,1-21 0,-22 0 16,0 0-16,21-1 15,-21 1-15,0 0 16,0 0-16,0 0 16,0 0-16,-21-1 0,-1 22 15,22-21-15,-21 21 16,0 0 0,0 0-1,0 0 1,21 21-16,0 1 31,-21-22-31,-1 0 16,1 0-1,0 0-15</inkml:trace>
  <inkml:trace contextRef="#ctx0" brushRef="#br0" timeOffset="30829.9">5948 8022 0,'0'-21'62,"0"0"-62,-21 0 16,21 0 0,0-1-1,-22 22-15,1-21 16,0 21-16,21-21 16,-21 21-16,0 0 15,21-21-15,-21 21 0,-1 0 16,1 0-16,0 0 15,21-21-15,-21 21 0,0 0 0,0 0 16,-1 0-16,1 0 16,0 0-16,0-21 15,0 21-15,0 0 0,-1 0 0,1 0 0,0 0 16,0 0-16,0 0 16,0 0-1,-1 0-15,1 0 16,0 0-1,0 0-15,21 21 16,-21-21-16,0 0 16,-1 0-16,22 21 15,-21-21 1,0 0-16,0 21 16,0-21-1,21 21 1,-21-21-16,-1 0 0,22 21 15,-21-21 1,21 22-16,-21-22 16,21 21-16,-21 0 15,0 0 1,21 0 0,0 0-1,-21 1-15,21-1 0,-22-21 16,22 21-16,0 0 15,0 0-15,-21 0 16,21 1-16,0-1 16,-21-21-16,21 21 0,0 0 15,0 0 1,0 0-16,0 1 16,0-1-1,0 0 1,-21-21 109,21-21-125,0 0 0,-21 21 0,21-22 15,0 1-15,-21 0 16,21 0-16,-22 21 0,1-21 0,21 0 16,-21 21-16,21-22 0,-21 1 15,0 0 1,0 21-16,-1 0 0,22-21 0,-21 21 16,21 21 93,0 0-109,0 0 0,0 1 16,21-1-16,1 0 15,-22 0 1,21 0-16,-21 0 15,21 1-15,-21-1 0,0 0 16,21-21-16,-21 21 16,0 0-1,0 0 1,21-21-16,0 0 47,1 0 15,-1 0-62,0-21 16,-21 0 0,21 21-16,0-21 0,0 0 15,1 0-15,-1-1 0,0 22 16,0-21-16,0 21 0,0-21 15,1 21 17,-1 21 46,-21 0-31,-21-21-32,-1 0-15,1 0 16,0 0-16,0 0 16,0 0-16,0 0 0,-1 0 15,1 0-15,0 0 16,0 0-1,0 0 1,21-21 0,-21 0-16,-1 0 15,22 0 1,0 0-16,-21 21 0,21-22 16,-21 22-16,21-21 0,0 0 15,-21 21-15,21-21 16,0 0-16,0 42 62,0 0-46,0 0-16,0 0 0,21-21 16,-21 22-16,0-1 0,21 0 0,0 0 15,-21 0-15,0 0 16,22 1-16,-22-1 15,21 0-15,-21 0 16,0 0-16,0 0 16,21-21 31,0 0-32,0 0 1,-21-21-1,21 21-15,1-21 0,-22 0 0,21 0 16,0 0-16,0-1 16,0 1-16,-21 0 15,21 21-15,-21-21 0,22 21 0,-22-21 16,21 0-16,-21 42 78,0 0-78,-21 0 31,-1-21-31,22 21 0,-21-21 0,0 0 16,0 21-16,0-21 0,0 22 16,-1-22-16,1 0 15,21 21-15,-21-21 0,0 0 31,0 0-15,21-21 0,-21 21-16,21-22 0,-22 22 15,22-21-15,0 0 16,0 0-16,-21 21 0,21-21 16,-21 0-16,21-1 0,0 1 15,0 0-15,0 0 0,0 0 16,-21 21-16,21-21 15,0 42 32,0 0-31,21 0-16,-21 0 0,21 0 16,-21 1-16,0-1 0,21 0 15,1 0-15,-22 0 0,0 0 16,0 1-16,21-1 0,0 0 15,-21 0 17,21-21-17,0 0 17,-21-21-17,21 0-15,1 21 0,-22-21 16,21 21-16,-21-22 0,21 1 15,0 21-15,0-21 0,-21 0 0,21 21 16,1-21-16,-22 0 0,21 21 16,-21-22-16,21 22 15,-21 22 63,-21-1-78,0-21 16,21 21-16,0 0 31</inkml:trace>
  <inkml:trace contextRef="#ctx0" brushRef="#br0" timeOffset="32858.07">9842 10266 0,'0'0'0,"-21"0"0,21 21 16,-21-21-16,42 0 62,0 0-62,-21-21 16,22 21-16,-1-21 0,0 21 0,0 0 16,0 0-16,0-21 0,1 21 0,20 0 15,-21 0-15,0-22 0,22 22 0,-22 0 16,0 0-16,0 0 0,0 0 0,-21-21 16,21 21-16,1 0 15,-22 21 32,0 1-16,-22-22-15,1 0-16,0 0 0,0 0 16,0 0-16</inkml:trace>
  <inkml:trace contextRef="#ctx0" brushRef="#br0" timeOffset="33175.89">9800 10414 0,'21'0'47,"0"0"-32,1 0-15,-1 0 0,0 0 16,0 0-16,0 0 0,-21-21 0,21 21 16,1 0-16,-1 0 0,0 0 0,0 0 15,-21-21-15,21 21 0,0 0 0,1 0 32,-1 0-17,-21-21 16,21-1-15,-21 1-16,21 21 16</inkml:trace>
  <inkml:trace contextRef="#ctx0" brushRef="#br0" timeOffset="34354.31">17230 6541 0,'-22'0'15,"22"-22"-15,-21 22 16,21-21-16,0 0 31,0 0-15,0 0-1,21 21 1,1 0-16,-1 0 0,0 0 16,0 0-16,0 0 0,0 0 0,1 0 15,-1 0-15,0 0 0,0 0 0,0 0 16,0 21-16,1 0 0,-1 0 15,-21 0-15,0 1 0,0-1 16,0 0-16,0 0 0,0 0 0,0 0 16,-43 1-16,43-1 0,-42 0 0,21 0 15,0 0-15,0-21 0,-22 21 0,22 1 16,-21-1-16,21-21 0,-22 21 16,22-21-16,0 0 0,-21 21 0,20-21 15,1 0-15,0 0 0,0 21 16,0-21-1,42-21 17,0 21-32,0 0 0,0 0 15,1-21-15,-1 21 0,0 0 0,0 0 16,0 0-16,22 0 0,-22 0 0,0 0 16,0 0-16,21 0 0,-20 0 0,-1 0 15,0 0-15,0 0 0,0 0 16,0 21-16,-21 0 15,0 0-15,0 1 16,0-1 0,-21 0-16,0-21 0,0 21 0,0-21 15,0 21-15,-1-21 0,1 0 0,0 21 16,0-21-16,0 0 0,0 22 0,-1-22 16,1 0-16,0 0 0,0 0 15,21 21-15,-21-21 0,0 0 16,-1 0-1,1 0 32,21-21-31,0-1-16,0 1 16,21 0-16</inkml:trace>
  <inkml:trace contextRef="#ctx0" brushRef="#br0" timeOffset="35827.75">17801 6625 0,'0'0'0,"21"-42"15,-42 63 48,0-21-47,0 21-16,21 0 0,-21 1 15,-1-1-15,1-21 0,21 21 0,-21 0 16,0 0-16,21 0 0,0 1 0,-21-1 0,21 0 15,-21 0-15,21 0 0,0 0 16,0 1-16,0-1 16,21 0-16,0-21 15,0 0-15,0 21 0,0-21 0,22 0 16,-22 0-16,0 0 0,0 0 0,0 0 16,22 0-16,-22 0 0,0 0 0,0 0 15,0-21-15,1 21 0,-1-21 16,0 0-16,0-1 0,0 22 0,-21-21 15,0 0-15,21 0 0,-21 0 0,22 0 16,-22-1-16,0-20 0,0 21 16,0 0-16,0 0 0,0-1 15,0 1-15,0 0 0,0 0 0,0 0 16,0 0-16,0-1 0,-22 22 16,1 0-16,0 0 0,0 0 15,0 0-15,0 0 0,-1 0 0,1 0 16,0 0-16,0 22 15,0-22-15,0 21 0,-1-21 0,1 21 16,0-21-16,0 21 0,0-21 0,0 21 16,-1 0-16,1-21 0,0 22 0,0-1 15,0 0-15,0-21 0,21 21 0,-22 0 16,1 0-16,0 1 0,21-1 16,0 0-16,0 0 0,-21 0 0,21 0 15,0 1-15,0-1 16,0 0-16,0 0 15,21-21-15,-21 21 0,21-21 0,0 0 16,1 0-16,-22 21 0,21-21 0,0 0 16,0 0-16,0 0 0,0 0 0,1 0 15,-1 0-15,0 0 0,0 0 0,0 0 16,0-21-16,1 21 0,-1 0 0,-21-21 16,21 0-16,0 21 0,-21-21 15,21 0-15,-21-1 16,21 1-16,-21 0 0,0 0 0,0 0 15,0 0-15,0-1 0,0 1 0,0 0 16,0 0-16,0 0 16,-21 0-16,0-1 15,0 1-15,0 21 0,0 0 16,21-21-16,-22 21 0,1 0 16,0 0-16,21-21 0,-21 21 0,0-21 15,0 21-15,-1 0 0,1 0 16,0 0-16,0 0 0,0 0 15,0 21-15,-1 0 0,1-21 0,0 21 16,0 0-16,0-21 0,0 22 16,21-1-16,-22 0 0,1 0 15,0 0-15,21 0 0,0 1 16,0-1-16,0 0 0,0 0 0,0 0 16,0 0-16,0 1 0,0-1 15,21 0-15,0 0 0,1 0 16,-22 0-16,21-21 0,0 22 0,0-22 15,0 0-15,0 0 0,1 0 16,-1 0-16,21 0 0,-21 0 0,0 0 16,22 0-16,-22-22 0,0 22 15,0-21-15,22 0 0,-22 0 0,0 0 16,0 21-16,0-43 0,0 22 16,1 0-16,-1 0 0,0 0 0,-21-22 15,0 22-15,0 0 0,0-21 0,0 21 16,0-1-16,0 1 0,0 0 0,0 0 15,-21 0-15,21 0 0,-43 21 16,22-22-16,0 22 0,0 0 16,-21 0-16,20 0 0,1 22 0,0-22 15,0 21-15,-21 0 0,20 0 0,1-21 16,0 21-16,0 0 0,0 1 0,21-1 16,0 0-16,-21 0 0,21 0 15,0 0-15,0 1 0,0-1 16,0 0-16,0 0 0,21 0 15,0 0-15,-21 1 0,21-22 0,0 21 16,0-21-16,1 0 16,-1 0-16,0 0 15,0 0 1,0 0 0,-21-21-16,21 21 0,-21 21 62,-21-21-62,0 21 0,0 0 16,0 0-16,-22 0 15,22 1-15,0-1 0,-21 0 0</inkml:trace>
  <inkml:trace contextRef="#ctx0" brushRef="#br0" timeOffset="37545.28">3323 11282 0,'-21'0'16,"0"21"-16,0-21 0,-1 0 0,1 0 15,0 0-15,0 0 0,0 0 16,0 0-16,-1 0 0,1 0 16,0 0-16,42 0 31,0 0-15,1 0-16,-1 21 0,21-21 15,0 0-15,1 0 0,-1 0 0,0 0 0,22 0 16,-22 0-16,1 0 15,-1 0-15,0 0 0,-21 0 0,22 0 16,-22 0-16,0 0 0,0 0 16,-42 0 15,0 0-31,0 0 16,0 0-16,-1 0 0,1 0 0,-21 0 15,0 0-15,-1 0 0,1 21 0,0-21 16,-1 22-16,1-22 0,0 0 15,-1 21-15,1-21 0,21 0 0,-22 21 0,22-21 16,0 0-16,0 0 0,21 21 31,21-21-15,0 0-16,0 0 16,1 0-16,-1 0 0,21 0 15,-21 0-15,22 0 0,-1 0 0,0 0 16,1 0-16,-1 0 0,0-21 0,-21 21 15,22-21-15,-22 21 0,0 0 0,0 0 16,-42 0 15,0 0-31,-21 0 0,20 0 16,1 0-16,-21 0 0,21 21 0,0-21 16,-22 21-16,22-21 0,0 0 15,0 0-15,42 0 47</inkml:trace>
  <inkml:trace contextRef="#ctx0" brushRef="#br0" timeOffset="39839.01">4170 15790 0,'0'22'15,"-21"-22"1,-1 21-16,1-21 16,0 0-16,21 21 0,-21-21 15,0 0-15,0 0 0,-1 21 16,1-21-16,0 0 16,0 0-1,21 21-15,21-21 16,0 0-16,0 0 15,22 0-15,-1 0 0,0 0 16,1 0-16,20 0 0,22-21 0,-22 21 16,1 0-16,21-21 0,-22 0 15,22 21-15,-22-21 0,1 21 0,-1 0 16,1-22-16,-1 22 0,-20 0 0,-1 0 16,0-21-16,1 21 0,-22 0 0,0 0 15,0 0-15,0 0 0,-42 0 47,0 0-47,0 0 16,0 0-16,-1 0 0,1 0 0,0 0 15,0 0-15,0 0 0,-22 0 16,22 21-16,0-21 0</inkml:trace>
  <inkml:trace contextRef="#ctx0" brushRef="#br0" timeOffset="40201.8">4212 16066 0,'0'0'15,"0"21"-15,0 0 16,-21-21-16,42 0 16,0 0-1,22 0-15,-22 0 16,21 0-16,0 0 0,1-21 0,20 21 15,-20-21-15,20 21 0,1-22 0,-22 1 16,21 21-16,1-21 0,-1 0 0,-20 0 16,20 0-16,-20 21 0,-1-22 0,0 1 15,1 21-15,-1-21 0,-21 21 16,21 0-16,-20 0 0,-1-21 0,0 21 16,-21-21-16,21 21 15,-42 0 16,0 0-15,0 0-16,-1 0 0,1 0 16,0 21-16,-21-21 0,21 21 0,-22-21 15,22 21-15,-21-21 0</inkml:trace>
  <inkml:trace contextRef="#ctx0" brushRef="#br0" timeOffset="40585.85">4254 16235 0,'0'0'0,"0"21"16,22-21 0,-1 0-16,0 0 0,0 0 15,21 0-15,1-21 0,-1 21 0,0-21 16,1 21-16,-1-21 0,22 21 0,-22-22 15,21 22-15,1-21 0,-22 21 0,1-21 16,20 21-16,-21-21 0,1 21 0,-1-21 16,-21 21-16,22 0 0,-22-21 15,0 21-15,0 0 0,0-22 0,0 22 16,1 0-16,-22-21 16,-22 21 30,1 0-46,0 0 0,0 0 16,0 21-16,-22-21 0,22 22 16,-21-22-16,21 21 0,-22 0 0,1 0 15,0 0-15,-1 0 0,1 1 0,0-1 16,-1 0-16</inkml:trace>
  <inkml:trace contextRef="#ctx0" brushRef="#br0" timeOffset="40886.19">4233 16531 0,'0'43'16,"21"-43"-1,1 0-15,-1 0 16,21 0-16,-21 0 0,22 0 0,-1-22 16,0 22-16,1-21 0,20 21 0,-21-21 15,1 21-15,20-21 0,-20 0 16,20 21-16,-21-21 0,1 21 0,-1-22 15,0 22-15,1-21 0,-1 21 0,-21-21 16,0 21-16,22-21 0,-22 21 0,0 0 16,0-21-16,0 21 15,-42 0 17,0 0-32,0 21 15,0-21-15,0 0 0,-1 0 0,1 21 16,0-21-16,0 0 0</inkml:trace>
  <inkml:trace contextRef="#ctx0" brushRef="#br0" timeOffset="41230">4276 16658 0,'0'21'0,"0"-42"0,-22 64 15,44-43 17,-1 0-32,0 0 15,21 0-15,-21 0 0,22 0 0,-1 0 16,0 0-16,1-22 0,20 22 0,-20 0 16,-1-21-16,0 0 0,1 21 0,-1 0 15,0-21-15,1 21 0,-22 0 16,21 0-16,-21 0 0,0 0 0,1 0 15,-1 0 1,-42 0 15,21-21 1</inkml:trace>
  <inkml:trace contextRef="#ctx0" brushRef="#br0" timeOffset="41665.26">5927 15875 0,'0'0'0,"-22"-21"0,-41-43 16,42 43-16,0 21 0,-1-21 0,1 0 15,0 0-15,21 0 16,-21 21-16,21 21 31,21 0-15,0 0-16,0 0 0,1 0 0,20 1 15,-21-1-15,0 0 0,22 21 0,-22-21 16,21 1-16,-21-1 0,0 21 0,22-21 16,-22 0-16,0 1 0,-21-1 0,21 0 15,0 0-15,-21 0 0,22-21 0,-22 21 16,0 1-16,0-1 16,21-21-16,-42 0 62,21-21-62</inkml:trace>
  <inkml:trace contextRef="#ctx0" brushRef="#br0" timeOffset="41986.07">6265 15706 0,'0'0'0,"0"-43"15,0 22 1,0 0-16,0 42 47,-21 22-31,0-22-16,0 21 0,0-21 15,-22 22-15,22-1 0,-21 0 0,-1 1 16,1-1-16,21 0 0,-21 1 0,-1-1 15,1 0-15,21 1 0,-22-22 0,22 0 16,0 21-16,0-21 0,0-21 0,21 22 16,-21-22-16,-1 0 15,22-22 1,0 1 0</inkml:trace>
  <inkml:trace contextRef="#ctx0" brushRef="#br0" timeOffset="67065.52">13081 15198 0,'0'0'0,"-42"-21"16,20 21-16,1-22 0,0 22 16,0 0-16,21-21 0,-21 21 0,0 0 15,-1 0-15,1 0 16,0 0-16,0 0 0,0 0 0,0 0 15,-1 0-15,1 0 0,0 0 16,42 0 31,0 0-47,1 0 0,20 0 0,0 0 16,1 0-16,20-21 0,1 21 0,20 0 15,-20 0-15,20-21 0,1 0 0,21 21 16,-21 0-16,20-21 0,1 21 0,0 0 15,0 0-15,21-22 0,-21 22 0,-22 0 16,22 0-16,-21 0 0,0 0 16,-1 0-16,-20 0 0,20 0 0,-41 0 15,-1 0-15,0 0 0,1 0 0,-22 0 16,0 0-16,0 0 0,-42 0 47,0 0-32,0 0-15,-22 0 0,22 22 16,-21-22-16,0 0 0,20 21 0,-20-21 16,0 21-16,-22-21 0,22 0 0,0 0 15</inkml:trace>
  <inkml:trace contextRef="#ctx0" brushRef="#br0" timeOffset="67465.28">13187 15367 0,'-43'21'15,"86"-42"-15,-128 42 0,64-21 0,-21 0 0,20 0 16,1 21-16,0-21 0,0 0 0,42 0 47,0 0-47,0 0 0,22 0 15,-1 0-15,0 0 0,22 0 0,-1-21 16,1 21-16,21 0 0,-22 0 0,22 0 16,21 0-16,-1-21 0,1 21 15,0 0-15,0 0 0,0 0 0,0 0 16,-1-21-16,-20 21 0,0 0 16,-1 0-16,-20 0 0,-1 0 0,-20 0 15,-1 0-15,0 0 0,-20 0 0,-1 0 16,0 0-16,0 0 0,-21 21 31,-21-21-31,0 0 0,0 0 16,-22 21-16,22-21 0,0 0 15,-21 0-15,-1 21 0,1-21 0,0 0 16,-22 22-16,22-22 0</inkml:trace>
  <inkml:trace contextRef="#ctx0" brushRef="#br0" timeOffset="67786.62">13271 15727 0,'-42'21'0,"84"-42"0,-147 63 0,62-21 0,1-21 15,0 22-15,20-1 0,-20-21 16,21 0-16,21 21 0,21-21 16,21 0-1,1 0-15,20 0 0,1 0 16,20 0-16,1 0 0,0 0 0,21-21 15,21 21-15,-22 0 0,22-21 0,0-1 16,-21 22-16,0 0 0,21-21 0,-42 21 16,21 0-16,-22-21 0,1 21 15,-22 0-15,1 0 0,-1 0 0,-41 0 16,20 0-16,-21 0 0,0 0 0,-42 0 31,0 0-15,0 0-16,-22 0 0,22 0 0,-21 21 15,0-21-15,-22 0 0,22 21 0,-22 1 16</inkml:trace>
  <inkml:trace contextRef="#ctx0" brushRef="#br0" timeOffset="68081.97">13060 16214 0,'0'0'0,"-64"21"0,-105 42 16,148-41-16,0-22 0,21 21 15,21-21-15,0 0 16,21 0-16,22 0 0,-1 0 0,22 0 16,0 0-16,20 0 0,1-21 0,21-1 15,-21 22-15,21-21 0,-21 21 16,21-21-16,0 21 0,-21-21 0,0 21 0,-1-21 16,-20 21-16,-21 0 0,20-21 0,-41 21 15,20-22-15,-21 22 0,-20 0 16,-1 0-16,0 0 0,-42 0 31,0 22-31,-1-1 16,-20-21-16,0 0 0,21 21 0,-22-21 15,-20 0-15,20 21 0,-20-21 0,21 21 16</inkml:trace>
  <inkml:trace contextRef="#ctx0" brushRef="#br0" timeOffset="68398.31">12658 16870 0,'-22'21'0,"44"-42"0,-44 63 15,22-21-15,22-21 0,-1 0 16,0 0-16,21 0 0,22 0 16,-1 0-16,22 0 0,0 0 0,-1 0 15,22 0-15,-21 0 0,21 0 0,-1-21 16,1 21-16,-21 0 0,21-21 0,0 21 15,-22-21-15,1 21 0,0-21 0,-1 21 16,1-21-16,-22 21 0,22 0 16,-43-22-16,22 22 0,-22-21 15,1 21-15,-22 0 0,0 0 0,0-21 16,0 21-16,0 0 0,-42-21 31,0 21-15,0 0-16,0 0 0,0-21 0,-1 21 15,1-21-15</inkml:trace>
  <inkml:trace contextRef="#ctx0" brushRef="#br0" timeOffset="69022.5">12700 15092 0,'0'0'15,"-21"-42"1,21 20-16,-21 1 16,21 0-16,0 0 0,0 0 15,0 0-15,0-1 0,0 1 16,0 0-16,0 0 16,0 0-16,0 0 15,0-1-15,0 44 47,0-1-31,0 21-16,0-21 0,-22 22 0,22 20 15,0-21-15,0 22 16,0 21-16,0-22 0,0 22 0,0-1 16,0 1-16,0 0 0,0 21 0,0-22 15,0 22-15,0 0 0,0-21 0,0 20 16,0-20-16,22 21 0,-1-21 0,-21-1 15,21 1-15,0 0 0,0-1 0,0-20 16,1-1-16,-1 1 0,0-1 16,0-20-16,0-1 0,-21 0 0,21 1 15,-21-22-15,22 21 0,-22-21 0,0 0 16,0 1-16,21-22 16,-21-22-1,0 1-15,0 0 0,0 0 0,0-21 16,0-1-16,-21 1 0,21-22 15,-22 1-15</inkml:trace>
  <inkml:trace contextRef="#ctx0" brushRef="#br0" timeOffset="69953.92">12806 15261 0,'0'0'0,"0"-42"16,-21-85-1,21 106-15,0-22 0,-22 22 0,22 0 16,0-21-16,0 21 0,0-1 16,0 1-16,0 0 15,22 0 1,-1 21-16,0 0 0,0 0 16,0 0-16,22 0 0,-1 0 15,0-21-15,1 21 0,20 0 0,1 0 16,20-21-16,-20 21 0,20 0 0,1 0 15,0-22-15,21 22 0,-22 0 0,22 0 16,0-21-16,21 21 0,-21-21 0,0 21 16,-1 0-16,1 0 15,0-21-15,0 21 0,0 0 0,0 0 16,-22 0-16,22 0 0,-21 0 0,-1 0 16,1 0-16,-21 0 0,-1 0 0,-21 0 15,22 0-15,-22 0 0,-21 0 0,22 0 16,-22 21-16,0-21 0,0 21 15,0 0-15,1-21 0,-1 22 0,-21-1 16,0 0-16,21 21 0,-21-21 16,0 1-16,0 20 0,0 0 0,0 1 0,0-1 15,0 0-15,0 22 0,0-22 0,0 0 16,0 22-16,-21-22 0,21 22 16,0-22-16,-21 22 0,-1-22 15,22 21-15,-21-20 0,0 20 0,21 22 16,0-22-16,0 1 0,0 21 0,0-22 15,0 22-15,0-22 0,0 1 0,0-1 16,0 1-16,0-1 0,21 1 0,0-1 16,1 1-16,-1-22 0,-21 22 15,21-22-15,0 21 0,0-20 0,0-1 16,1 0-16,-1 1 0,0-22 0,-21 21 16,0-21-16,21 22 0,-21-22 15,0 0-15,0 0 0,0 0 0,0 1 0,0-1 16,-21 0-16,-21-21 15,20 0-15,-20 21 16,0-21-16,-1 0 0,-20 0 0,21 0 16,-43 0-16,21 0 0,-20 0 0,-1 0 15,-21 0-15,0 0 0,1 0 0,-22 0 16,0 0-16,0 0 0,0 0 0,0 0 16,-22 0-16,22 0 0,0 0 0,22 0 15,-22 0-15,21 21 0,0-21 16,0 0-16,0 0 0,22 0 0,-22 21 15,21-21-15,22 0 0,-22 0 0,21 22 16,22-22-16,-21 0 0,20 0 0,22 0 16,-21 0-16,21 0 0,42 0 62,0 0-62,0 0 16,-21-22 15,0 1-15,0 0-16,0 0 0,0 0 15,0 0-15,0-1 0,0 1 16</inkml:trace>
  <inkml:trace contextRef="#ctx0" brushRef="#br0" timeOffset="70833.94">13187 15727 0,'0'0'0,"-21"0"0,-1 0 16,1 0-16,21-21 16,0 0-1,0-1 1,21 1-1,-21 0 1,0 0 0,0 0-1,-21 21 1,21-21-16,-21 21 16,0 0-16,0 0 15,21-22-15,-21 22 16,21-21-1,-22 21-15,22-21 16,0 0 0,0 0-1,0 0 1,0-1 15,0 1-31,-21 21 0,0-21 16,21 0-1,-21 21-15,0 0 16,21-21-16,-21 21 0,21-21 16,-22 21-16,22-22 15,0 1-15,0 0 32,22 0-17,-1 21-15,0 0 16,21 0-16,1-21 0,-1 21 0,0 0 0,22 0 15,-1-21-15,1 21 16,20-22-16,1 1 0,0 21 0,-1-21 16,22 21-16,-21-21 0,21 21 0,-22-21 15,22 21-15,-21 0 0,0-21 0,-1 21 16,1 0-16,-22-22 0,1 22 16,-1 0-16,-20 0 0,-1 0 0,0 0 15,1 0-15,-22 0 0,21 0 0,-21 0 16,1 0-1,-44 0 1,1 0 0,-21 0-16,21 0 0,-22 22 0,1-22 15,0 21-15,-22 0 0,1 0 16,-1 0-16</inkml:trace>
  <inkml:trace contextRef="#ctx0" brushRef="#br0" timeOffset="71154.28">13356 15558 0,'0'0'15,"-85"42"-15,1-21 0,20 0 0,1 0 0,-1 1 16,1-22-16,20 21 0,1-21 16,0 0-16,21 21 0,-1-21 0,44 0 31,-1 0-31,21 0 0,0 0 16,22 0-16,-1-21 0,22 21 0,0-21 15,-1-1-15,22 22 0,0-21 16,21 21-16,-21-21 0,21 0 0,0 21 15,0-21-15,0 21 0,0-21 16,0 21-16,-21 0 0,0-22 0,-1 22 16,1-21-16,-21 21 0,-22 0 0,1 0 15,-1 0-15,-20 0 0,-22 0 0,0 0 16,0 0-16,0 0 16,-42 0-1,0 21-15,0-21 0,-21 0 0,20 22 16,-41-22-16,21 21 0,-22 0 0,1-21 15,-22 21-15,21 0 0</inkml:trace>
  <inkml:trace contextRef="#ctx0" brushRef="#br0" timeOffset="71443.33">13356 16087 0,'0'0'0,"-85"42"0,-147 43 15,189-64-15,1-21 0,21 21 16,0-21-16,42 0 15,21 0-15,0 0 16,1 0-16,41 0 0,-20 0 0,21-21 16,20 21-16,1-21 0,0 0 15,21 21-15,0-22 0,0 1 0,0 21 16,0-21-16,21 21 0,-21-21 0,-21 21 16,21-21-16,-21 21 0,-21 0 15,-1 0-15,-20 0 0,-22 0 0,0 0 16,1 0-16,-22 0 0,-42 21 15,0 0 1,-22-21-16,22 21 0,-42-21 0,20 21 16,-20 1-16,-22-1 0,0 0 15</inkml:trace>
  <inkml:trace contextRef="#ctx0" brushRef="#br0" timeOffset="71730.2">12996 16701 0,'0'0'0,"-42"21"0,21 0 16,-22 21 0,65-42-16,-1 0 0,21 0 15,0 0-15,1 0 0,20 0 0,22 0 16,-22 0-16,22 0 0,21-21 16,-21 21-16,20-21 0,1 21 0,0 0 15,0-21-15,0 21 0,0 0 0,-1-21 16,-20 21-16,0-22 0,63 22 15,-85 0-15,1 0 0,-22 0 16,1 0-16,-22 0 0,0 0 16,0 0-16,-42 0 15,0 0 1,-22 22-16,1-22 0,0 21 0,-1-21 16,-20 21-16,-1 0 0</inkml:trace>
  <inkml:trace contextRef="#ctx0" brushRef="#br0" timeOffset="72006.14">13017 17209 0,'0'0'0,"-21"21"0,21 0 16,21-21-16,22 0 0,-22 0 15,42 0-15,1 0 0,-1-21 0,1 21 16,21 0-16,-1-21 0,22 21 0,0 0 15,0-22-15,0 22 0,-1-21 16,1 21-16,-21 0 0,21 0 0,-22 0 16,-20 0-16,21 0 0,-22 0 0,1 0 15,-22 0-15,0 0 0,1 0 0,-22 0 16,0 0-16,0 0 0,-42 0 31,0 0-31,0 21 0,-22-21 16,1 22-16</inkml:trace>
  <inkml:trace contextRef="#ctx0" brushRef="#br0" timeOffset="72239">13102 17590 0,'42'21'16,"-20"-21"-16,20 0 0,0 0 15,22 0-15,-1 0 0,1-21 16,20-1-16,1 1 0,0 0 0,-1 21 16,22-21-16,0 0 0,0 0 0,0-1 15,-22 1-15,22 0 0,-21 0 0,0 0 16,-1 21-16,1-21 0,-22-1 16,1 1-16,-22 0 0,22 0 0,-22 0 15</inkml:trace>
  <inkml:trace contextRef="#ctx0" brushRef="#br0" timeOffset="77293.64">11832 7366 0,'-21'-21'16,"21"0"0,-21 21-16,21-21 0,0-1 15,0 1 1,0 0-16,0 0 0,0 0 16,0 0-16,21 21 0,0-22 15,0 1-15,0 0 0,1 0 0,20 21 16,-21-21-16,21 0 0,-20-1 15,20 22-15,0-21 0,22 0 16,-22 21-16,0 0 0,1-21 0,-1 21 16,0 0-16,1 0 0,-22 0 0,21 0 15,-21 0-15,22 21 0,-22-21 0,0 21 16,0 0-16,0 1 0,-21 20 0,0-21 16,22 21-16,-22-20 0,0 20 15,0 0-15,0 1 0,0-1 0,0 0 16,-22 22-16,1-22 0,0 0 0,21 22 15,-21-22-15,-21 22 0,20-1 0,1 1 16,0-1-16,-21 1 0,21-1 0,-1 1 16,-20-1-16,21 1 0,-21-1 15,20 1-15,1 20 0,-21-20 0,21-1 16,0 1-16,-1-1 0,1 1 16,21-1-16,0-20 0,-21 20 0,21 1 15,0-22-15,0 0 0,0 22 0,0-22 16,0-21-16,21 22 0,0-1 0,1-21 15,-1 0-15,21 22 0,-21-22 0,22 0 16,-1 0-16,-21-21 0,21 21 0,1 1 16,-1-22-16,0 0 0,1 21 0,-22-21 15,21 0-15,-21 0 0,1 0 0,20 0 16,-21 0-16,0 0 16,-42 0-1,0 0 1,0 21-16,0-21 0,-22 21 0,22 0 15,0 0-15,-21 1 0,20-1 16,-20 21-16,21-21 0,-21 22 0,20-22 16,1 21-16,-21 0 0,21 1 0,0 20 15,-1-20-15,1-1 0,0 21 0,21-20 16,0 20-16,0-20 0,0 20 0,0 1 16,0-1-16,0 1 0,0 20 0,21-20 15,0-1-15,1 1 0,-1-1 16,0 1-16,0-1 0,0 1 0,0 20 15,1-20-15,-1-1 0,0 1 0,0 21 0,0-22 16,-21 1-16,0-22 0,0 21 16,0 1-16,0-22 0,0 1 0,-21-1 15,0 0-15,0 1 0,-22-22 0,1 0 16,0 21-16,-1-21 0,1-21 0,0 22 16,-1-1-16,1-21 0,0 0 0,-1 0 15,1 0-15,0 0 0,21-21 0,-1-1 16,1 1-16,21 0 0,0 0 0,0-21 15,0 20-15,0-41 0,21 21 0,1-1 16,20-20-16,-21 20 0</inkml:trace>
  <inkml:trace contextRef="#ctx0" brushRef="#br0" timeOffset="77850.33">13695 8975 0,'-43'-21'0,"86"42"0,-107-42 0,22 21 0,21 0 16,0-22-16,-1 22 0,1 0 16,0 0-16,21 22 15,0 20-15,0-21 16,-21 21-16,21-20 0,0 20 0,0 21 16,-21-20-16,21-1 0,0 0 0,0 1 15,0-1-15,0 0 0,0 1 16,0-1-16,0-21 0,0 22 0,21-22 15,-21 0-15,21 0 0,0 0 0,0-21 16,1 21-16,-1-21 0,0 0 0,0 0 16,21 0-16,-20 0 0,-1-21 0,21 21 15,-21-21-15,22 0 0,-22-21 0,0 20 16,0 1-16,0-21 0,-21 0 0,0 20 16,0-20-16,0 0 0,-21-1 15,0 1-15,0 0 0,0-1 0,-22 1 16,22 21-16,-21 0 0,-1 0 0,22-1 15,0 22-15,-21 0 0,21 0 0,-1 0 16,-20 0-16,21 22 0,0-1 0,21 0 16,0 0-16,-21 0 0,21 0 15,0 1-15,0-1 0,21 0 16,0 0-16,0-21 0,21 0 0,-20 0 16,20 0-16</inkml:trace>
  <inkml:trace contextRef="#ctx0" brushRef="#br0" timeOffset="78155.1">14160 8954 0,'0'0'0,"0"-22"15,0 44 1,0-1 0,0 0-16,0 21 0,0 1 0,0-1 0,0 0 15,0 1-15,0-1 16,0 21-16,0-20 0,22 20 0,-22 1 15,21 20-15,-21-20 0,0-1 0,0 22 16,0-21-16,0-1 0,0 22 0,21-22 16,-21 1-16,0-1 0,0-20 0,0 20 15,0 1-15,0-22 0,0 0 0,0 1 16,0-22-16,0 0 0,0 21 0,0-21 16,-21 1-16,21-44 31,0-20-31,-21 21 15,21-21-15,-22-1 0,1 1 0</inkml:trace>
  <inkml:trace contextRef="#ctx0" brushRef="#br0" timeOffset="78445.94">14012 9250 0,'0'-64'16,"0"128"-16,0-170 0,-21 64 0,21 21 15,-21-22-15,21 22 0,0 0 0,0 0 16,0 0-16,0-1 0,0 1 15,21 21-15,0 0 0,0 0 0,1 0 16,-1 0-16,0 0 0,21 0 0,-21 0 16,22 21-16,-22 1 0,0-22 0,0 21 15,0 0-15,-21 0 0,0 0 16,0 22-16,0-22 0,0 0 0,-21 0 16,21 0-16,-21 22 0,0-22 0,-21 0 15,20 0-15,1 0 0,0 0 0,0-21 16,-21 22-16,42-1 0,-22-21 0,1 0 15,42-21 17,1-1-32,-1 1 15</inkml:trace>
  <inkml:trace contextRef="#ctx0" brushRef="#br0" timeOffset="78957.73">14372 9250 0,'0'0'0,"21"0"0,0 0 15,1 0-15,-1 0 16,0 0-16,0-21 0,0 0 16,0 21-16,1-22 0,-1 1 15,-21 0-15,21 0 0,0 0 0,0-22 16,-21 22-16,0 0 0,21 0 16,-21 0-16,0 0 0,0-1 0,0 1 0,-21 21 31,0 21-16,0 1-15,0-1 0,21 0 16,-21 0-16,21 0 0,-22 0 0,22 1 16,0-1-16,0 0 0,0 21 0,0-21 15,0 1-15,0-1 0,0 0 0,0 0 16,0 0-16,22 0 16,-1-21-16,0 0 15,0 0-15,0 0 0,0 0 0,1-21 16,-1 21-16,21-21 0,-21 0 0,0 0 15,22 0-15,-22-22 0,0 22 0,21 0 16,-20-21-16,-1 20 0,0-20 0,0 21 16,0 0-16,0 21 0,-21-21 15,22 21-15,-22 21 16,0 0 0,0 0-16,0 0 0,0 0 0,0 1 0,0-1 15,0 0-15,0 0 0,0 0 0,0 0 16,0 1-16,0-1 0,0 0 0,0 0 15,0 0-15,0 0 0,21-21 16,-21 22 0,21-22-16,0 0 0,0 0 15,0-22-15,1 22 0,-22-21 16</inkml:trace>
  <inkml:trace contextRef="#ctx0" brushRef="#br0" timeOffset="80538.63">15536 9038 0,'21'-21'0,"-42"42"0,42-63 16,-21 21-16,0 0 0,0-1 16,0 1-16,0 0 0,-21 21 31,0 0-31,0 0 0,0 0 0,0 0 16,-1 0-16,1 21 0,-21 0 15,21 1-15,0 20 0,-22-21 16,22 0-16,0 22 0,0-22 0,21 0 15,-21 21-15,21-21 0,0 1 0,0-1 16,0 0-16,0 0 0,0 0 16,21-21-16,0 0 0,0 0 0,0 0 15,0 0-15,22 0 0,-22 0 0,0 0 16,21-21-16,-20 0 0,20 0 0,-21 0 16,0-1-16,0 1 0,1-21 0,-1 21 15,0-22-15,0 22 0,-21 0 0,0-21 16,21 21-16,0-1 0,-21 44 31,0-1-31,0 0 0,0 0 16,0 0-16,0 22 0,-21-22 15,21 21-15,0-21 0,0 22 16,0-22-16,0 0 0,0 0 0,0 0 16,0 0-16,0 1 0,21-22 0,1 21 15,-1-21-15,0 0 0,0 0 0,0 0 16,0 0-16,22 0 0,-22 0 0,21-21 15,-21-1-15,22 1 0,-22 0 0,21 0 16,1 0-16,-22-22 0,21 22 16,-21-21-16,0 0 0,1-22 0,-1 22 15,0-22-15,0 1 0,-21-1 0,21 1 16,0-43-16,1 64 0,-22-22 0,21 43 16,-21-21-16,0 20 0,21 1 15,-21 0-15,0 0 0,0 42 16,0 0-16,0 0 15,0 1-15,0 20 0,-21-21 0,0 21 16,21 1-16,0-1 0,-22 0 0,1 1 16,21-1-16,-21 22 0,21-22 0,0 0 15,-21 1-15,21 20 0,0-21 16,-21 1-16,21-22 0,0 21 0,0 1 16,0-22-16,0 0 0,0 0 0,0 0 15,0 0-15,21-21 0,0 0 16,0 0-16,0 0 0,1 0 15,-1 0-15,0 0 0,0-21 0,21 0 16,-20 0-16,-1 0 0,0-22 0,0 22 16,0-21-16,0 21 0,1 0 0,-1-22 15,-21 22-15,21 0 0,-21 0 0,21 0 16,-21 42 0,0 0-1,0 0-15,0 0 0,0 0 0,0 1 16,0-1-16,0 0 0,0 21 0,0-21 15,0 1-15,21-1 0,0 0 16,-21 0-16,22 0 0,-1-21 16,0 0-16,0 0 15,0 0-15,0 0 0,1 0 0,-1 0 16,21 0-16,-21 0 0,0-21 0,22 21 16,-22-21-16,0 0 0,21 21 0,-20-21 15,-1-1-15,0 1 0,0 21 0,0-21 16,0 0-16,1 21 15,-22 21 1,0 0-16,0 0 16,0 1-16,0-1 15,0 0 1,21-21 0,0 0 15,0-21-31,-21 0 0,0-1 15,0 1-15,0 0 16,0 0-16,0 0 0,-21 0 0,0-1 16,0 1-16,-1 21 0,1 0 15,0-21-15,0 21 0,0 0 16,42 0 15,0 0-31,0 0 16,0-21-16,1 21 0,-1 0 15,21 0-15,-21-21 0,0 21 0,1 0 16,-1 0-16,0 0 0,0 0 0,0 0 16,0 0-16,1 0 0,-1 21 0,-21 0 15,21-21-15,-21 21 0,21 0 0,-21 1 16,0-1-16,0 21 0,0-21 0,0 0 16,0 1-16,0-1 0,0 0 0,-21 0 15,21 0-15,-21 0 0,21 1 0,-21-1 16,-1 0-16,1-21 15,21-21 17,0 0-17,0-1-15,0 1 0,0-21 0,21 21 16,1-22-16,-1 22 0,0-21 0,0 0 16,0-1-16,0-20 0,22 20 0,-22 22 15,21-21-15,-21 0 0,64-1 16,-64 43-16,22 0 0,-22 0 0,21 0 15,-21 0-15,22 0 0,-22 21 0,0 1 16,0-1-16,-21 0 0,0 21 0,21-21 16,-21 22-16,0-1 0,0-21 0,0 22 15,0-1-15,-21-21 0,0 21 0,21-20 16,-21-1-16,0 21 0,21-21 16,-22 0-16,1 1 0,0-22 0,21 21 15,-21-21-15,0 0 0,0 0 16,-1 0-16,22-21 15,-21-22-15,21 22 16,0 0-16</inkml:trace>
  <inkml:trace contextRef="#ctx0" brushRef="#br0" timeOffset="80735.5">17716 8467 0,'0'0'0,"-21"-21"0,-42-1 15,63 1 1,-21 21-16,-1 0 47,1 0-31,0 0-16,0 0 0,0 0 0</inkml:trace>
  <inkml:trace contextRef="#ctx0" brushRef="#br0" timeOffset="80978.88">15960 8721 0,'0'0'0,"-43"0"0,-41 42 15,105-42 1,21 0-16,0 0 0,1-21 0,20 21 15,1 0-15,20-21 0,-20 21 0,21-21 16,-1 21-16,1 0 0,-22 0 0,1-22 16,-1 22-16,-20 0 0,-1 0 15,0 0-15,-20 0 0,-1-21 0,-42 0 16,-22 21 0,22-21-16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2:05:10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5905 6964 0,'0'0'0,"-21"-21"15,0 21-15,0-21 0,0 21 0,0 0 16,-1 0-16,1 0 0,-21-22 0,21 22 15,-22 0-15,22 0 0,-21 0 0,21 0 16,-22 0-16,1 0 0,21-21 16,-21 21-16,-1 0 0,22 0 15,-21 0-15,21 0 0,-1 0 0,-20 0 16,21 0-16,0 0 0,-22 0 0,22 0 16,0 0-16,0 0 0,0 21 15,-22-21-15,22 22 0,-21-22 0,21 0 0,-22 21 16,22-21-16,-21 0 0,21 21 15,-22-21-15,22 0 0,0 0 0,-21 0 16,21 0-16,-1 0 0,1 0 0,21 21 16,-21-21-16,0 0 15,0 0-15,0 0 16,-1 0 0,44 0 30,-1 0-30,21 0-16,-21 0 0,22 0 0,20 0 16,-21 0-16,22 0 0,-1 0 0,22 0 15,-21 0-15,20 0 0,1 0 16,21-21-16,-22 21 0,22 0 0,-21-21 16,21 0-16,0 21 0,-22 0 15,1-22-15,0 22 0,-22 0 0,1-21 0,-1 21 16,1 0-16,-22 0 0,0 0 15,1-21-15,-22 21 0,0 0 0,0 0 16,0 0-16,-42 0 63,0 0-63,0 0 15,0 0 1,-1 0-1,1 0-15,0 0 0,0 0 16</inkml:trace>
  <inkml:trace contextRef="#ctx0" brushRef="#br0" timeOffset="473.96">4868 7027 0,'0'0'0,"-21"0"0,-21 0 0,21 0 0,-22 22 15,22-22-15,0 0 0,0 0 0,0 0 16,-1 0-16,1 0 0,21 21 31,21-21-15,1 0-16,20 21 0,-21-21 0,43 0 15,-22 0-15,21 0 0,1 0 0,21 0 16,-1 0-16,1 0 0,21 0 16,0 0-16,-1-21 0,1 21 0,0-21 15,0 21-15,-21 0 0,-1-22 0,1 22 16,-22-21-16,1 21 0,-1 0 15,-41 0-15,20 0 0,-21-21 0,0 21 16,0 0-16,-42 0 31,0 0-15,0 0-16,0 0 0,0 0 16,-1 0-16,1 0 0,0 0 0,0 0 15,-21 0-15,20 21 0,-20-21 0,0 0 16,-1 0-16</inkml:trace>
  <inkml:trace contextRef="#ctx0" brushRef="#br0" timeOffset="799.78">5059 7154 0,'0'0'0,"-64"22"0,-84 41 16,106-42-1,21-21-15,-22 21 0,1 1 0,21-22 16,0 0-16,-1 0 0,1 0 0,42 0 31,22 0-31,-1 0 0,0 0 16,22-22-16,-1 22 0,22-21 15,0 0-15,21 21 0,-1-21 0,22 0 0,-21 0 16,21-1-16,0 1 0,-21 21 16,0-21-16,-21 21 0,20-21 15,-41 21-15,-1 0 0,1 0 0,-22 0 16,-21-21-16,22 21 0,-22 0 15,-21 21 1,-21-21 0,0 21-16,-1-21 15,1 0-15,21 21 16</inkml:trace>
  <inkml:trace contextRef="#ctx0" brushRef="#br0" timeOffset="1571.7">4847 8149 0,'0'0'0,"-21"21"16,0-21-1,21 22-15,-21-1 47,42-21 0,21 0-47,0 0 0,1 0 16,20 0-16,1 0 0,20 0 0,1-21 15,0-1-15,21 22 0,-1-21 0,1 21 16,0-21-16,0 0 0,0 21 0,0-21 16,-22 21-16,1 0 0,-22-21 0,1 21 15,-1 0-15,-20 0 0,-1 0 16,-21 0-16,0 0 0,1 0 15,-44 0 17,1 0-32,0 0 0,0 0 15,-21 0-15,-1 0 0,1 0 0,0 0 16,-22 0-16,22 0 0,-22 0 0,1 21 16,-22-21-16,22 0 0,-1 21 0</inkml:trace>
  <inkml:trace contextRef="#ctx0" brushRef="#br0" timeOffset="1923.87">5038 8255 0,'0'0'0,"-43"21"0,-63 43 15,85-64-15,-21 21 0,21 0 16,0-21-16,-1 21 0,1 0 0,0-21 16,21 22-16,0-1 15,21-21-15,0 0 16,22 0-16,-1 0 0,0 0 0,22-21 15,21 21-15,-1-22 0,1 1 16,21 21-16,0-21 0,-1 0 0,1 0 16,21 0-16,-21-1 0,0 22 0,-21-21 15,20 0-15,-41 21 0,21-21 0,-22 21 16,-21 0-16,1 0 0,-1 0 16,-21-21-16,0 21 0,1 0 0,-1 0 15,-42 0 16,-1 0-15,1 0-16,0 0 0,0 0 16,0 0-16,0 0 0,-22 0 15,22 21-15,-21-21 0,-1 0 0,1 0 16,0 0-16</inkml:trace>
  <inkml:trace contextRef="#ctx0" brushRef="#br0" timeOffset="2255.67">5122 8382 0,'0'0'0,"-42"21"16,21 0-16,0 1 0,-1-22 15,22 21-15,-21-21 0,42 0 16,22 0-16,-22 0 16,42 0-16,-20 0 0,20-21 0,22-1 15,-22 1-15,43 21 0,-21-21 0,21 0 16,0 0-16,-22 0 0,22 21 0,0-22 15,-21 1-15,-1 21 0,1 0 0,-22-21 16,1 21-16,-22 0 0,1 0 0,-22 0 16,0 0-16,0 0 0,-21 21 47,-21-21-47,0 21 0,0-21 15,-1 0-15,22 22 0,-21-1 16,0-21-16,0 0 15</inkml:trace>
  <inkml:trace contextRef="#ctx0" brushRef="#br0" timeOffset="8589.77">4826 8403 0,'0'0'0,"-21"21"0,0-21 0,-1 0 15,1 22-15,0-22 0,0 0 16,0 0-16,0 0 16,-1 0-1,1 0-15,0 0 16,42 0 15,0 0-31,22-22 0,-1 22 16,0-21-16,1 21 0,20-21 0,22 21 15,-22-21-15,43 0 0,-21 21 0,21-21 16,0-1-16,-1 1 0,1 21 0,0-21 16,0 0-16,0 21 0,-22-21 0,1 21 15,0 0-15,-1-21 0,-20 21 16,-1 0-16,-20 0 0,-1 0 0,0 0 15,1 0-15,-22 0 0,0 0 16,0 0-16,0 0 16,-42 0 15,0 0-31,0 0 0,-21 0 16,20 0-16,-20 21 0,21-21 0,-21 0 15,-1 21-15,1-21 0,-22 0 0</inkml:trace>
  <inkml:trace contextRef="#ctx0" brushRef="#br0" timeOffset="8976.54">4889 8297 0,'0'0'0,"-42"0"0,-43 22 15,43-22-15,21 0 16,-21 0-16,20 0 0,1 0 0,42 0 31,1 0-31,20 0 16,21 0-16,1 0 0,21-22 0,20 1 15,1 21-15,21-21 0,0 21 0,0-21 16,21 21-16,-21-21 0,22 0 0,-22 21 16,0 0-16,-22-22 0,1 22 15,-21 0-15,0 0 0,-22 0 0,1 0 16,-22 0-16,-21 0 0,0 0 0,0 0 15,1 0-15,-22 22 32,-22-1-17,1-21-15,21 21 0,-21-21 16,0 21-16,0-21 0,21 21 16,-21 0-1,21 1-15,0-1 16,-22-21-16,22 21 0</inkml:trace>
  <inkml:trace contextRef="#ctx0" brushRef="#br0" timeOffset="10465.52">4170 15325 0,'-21'0'16,"-1"0"-16,1 0 16,0 0-1,0 0 1,0 0-1,0 0 1,-1 21-16,1-21 16,0 21-16,0-21 0,21 21 0,-21-21 15,-22 21-15,22-21 0,0 0 0,-21 22 16,-1-22-16,1 21 0,0-21 0,-1 21 16,-20 0-16,21-21 0,-22 21 0,1-21 15,20 21-15,-20 1 0,-1-1 16,1-21-16,20 21 0,-20 0 0,21 0 15,-1-21-15,1 21 0,0-21 16,20 22-16,1-22 0,0 0 0,0 0 16,42 0-1,0 0 1,0 0-16,1 0 0,20-22 0,-21 22 16,21 0-16,1-21 0,-1 21 0,0 0 15,1-21-15,-1 21 0,0 0 0,22-21 16,-22 21-16,22-21 0,-1 21 0,1 0 15,-1-21-15,1 21 0,-1-22 16,22 1-16,-22 21 0,22-21 0,-21 21 16,20-21-16,1 0 0,0 21 0,-1-21 15,22-1-15,-21 22 0,-1-21 0,22 21 16,-21 0-16,0 0 0,-1-21 0,-20 21 16,20 0-16,-20 0 0,-1 0 15,1 0-15,-1 0 0,1 0 0,-1 21 16,-20-21-16,-1 21 0,0-21 0,1 22 15,-22-22-15,0 0 0,0 0 0,-21 21 16,-21-21 15,0 0-31,0 0 0,0-21 16,-1 21-16,-20 0 0,21 0 0,-21-22 16,-1 22-16,22 0 0,-21 0 0,-1 0 15,1 0-15,0 0 0,-1 0 0</inkml:trace>
  <inkml:trace contextRef="#ctx0" brushRef="#br0" timeOffset="11168.43">2942 15790 0,'0'0'16,"-21"22"-16,21-1 0,0 0 0,-21-21 0,21 21 15,0 0 1,21-21-16,0 0 16,0 0-16,0 0 0,22 0 15,-22 0-15,21 0 0,-21-21 0,22 21 16,-1 0-16,22 0 0,-22 0 16,21 0-16,1-21 0,21 21 0,-22 0 15,22-21-15,-1 0 0,1 21 16,0-22-16,-1 1 0,1 0 0,21-21 15,-21 21-15,20-1 0,1-20 0,-21 0 16,0 21-16,20-22 0,-20 22 0,0-21 16,-22 21-16,22-1 0,-22 1 0,1 0 15,-1 0-15,-20 0 0,-1 21 0,0 0 16,-20-21-16,-1 21 0,0 0 0,0 0 16,0 0-16,-21 21 46,0 0 1,-21-21-31,21 21-16,0 0 31,-21-21 32,0 0-48,0 0-15</inkml:trace>
  <inkml:trace contextRef="#ctx0" brushRef="#br0" timeOffset="12158.9">19621 7112 0,'0'0'0,"0"-21"0,0 0 16,-21 0-16,21-1 15,-21 22-15,0-21 0,21 0 16,-21 21-16,0 21 31,21 0-31,0 1 0,0 20 0,0 0 16,0 1-16,0 20 0,0 1 0,0 20 15,0-20-15,0 20 0,0-20 0,21 21 16,-21-1-16,21-20 0,-21 20 16,21 1-16,-21 0 0,0-1 0,0 1 15,0-21-15,21 84 0,-21-85 16,0 1-16,0-22 0,0 22 0,21-22 16,-21 0-16,22-21 0,-22 1 0,21-1 15,-21 0-15,0 0 0,0 0 0,21-21 16,0 0-16,-21-21 15,0 0-15,0 0 0,21 0 16,-21-22-16,0 22 0,21-21 0,-21-1 16,0 1-16,0 0 0,0-1 15,0-20-15</inkml:trace>
  <inkml:trace contextRef="#ctx0" brushRef="#br0" timeOffset="12726.09">19706 7599 0,'0'0'0,"-42"-42"0,21-1 0,-22-20 15,22 20-15,-21 22 0,21-21 0,-22 0 16,22 20-16,-21 1 0,21-21 0,-1 21 16,22 0-16,0-1 0,0 1 15,43 21-15,-22 0 16,21-21-16,22 21 0,-22-21 0,43 21 16,-22 0-16,22 0 0,0-21 15,20 21-15,-20 0 0,21 0 0,0 0 16,-22 0-16,22 0 0,-21 0 0,-22 0 15,22 0-15,-43 0 0,22 0 0,-43 0 16,21 0-16,-20 0 0,-1 0 0,-21-21 16,21 21-1,-21 21 17,0 0-32,-21 0 0,21 0 15,0 22-15,-21-1 0,21 0 0,-22 1 16,22 20-16,0-21 0,0 22 0,0-1 15,0 1-15,0-1 0,0 1 16,0-1-16,0 86 0,22-86 16,-1 1-16,-21 20 0,21-20 0,0-1 15,-21 1-15,21-1 0,-21 1 0,0-1 16,0 1-16,0-1 0,0 1 0,0-22 16,0 22-16,0-22 0,0 0 0,0 1 15,-21-1-15,0 0 0,21-21 0,-21 22 16,21-22-16,-21 0 0,-1 0 0,1-21 15,0 21-15,0-21 0,-21 0 0,20 22 16,-20-22-16,0 0 0,-1 0 16,1 0-16,0 0 0,-1-22 0,1 1 15,-21 0-15,20 21 0,-20-42 0,20 21 16,1-1-16,-21 1 0,20 0 0,1 0 16,0 0-16,-1 0 0,22-1 0,-21-20 15,21 21-15,-1 0 0,1-22 0,21 22 16,0-21-16,0 0 0</inkml:trace>
  <inkml:trace contextRef="#ctx0" brushRef="#br0" timeOffset="13044.04">20024 7620 0,'0'0'0,"0"-42"0,0-1 0,0 22 15,0 0-15,0 0 0,0 0 0,0 0 16,0-1-16,21 22 15,0 0-15,-21 22 16,21-1-16,-21 21 0,21-21 0,0 22 16,1-1-16,-1 21 0,0-20 0,0 20 15,0 1-15,0-1 0,-21 1 0,22-1 16,-22 22-16,0-22 0,0-20 0,0 20 16,0 1-16,0-22 0,0 0 0,0 1 15,0-22-15,0 21 0,0-21 0,0 1 16,0-1-16,0 0 0,0 0 15,0-42 17,0 0-32,0 0 15,0-22-15,0 22 0,0-21 0,-22 21 16</inkml:trace>
  <inkml:trace contextRef="#ctx0" brushRef="#br0" timeOffset="13276.91">19918 8022 0,'0'0'0,"-43"-21"0,1 21 0,0 0 15,21 0-15,-1 0 0,65 0 16,-22 21-16,21-21 16,22 0-16,-1 21 0,1-21 0,20 0 15,22 22-15,-21-22 0,21 0 0,0 0 16,-1 0-16,1 0 0,0 0 0,-21-22 16,-1 22-16,-20 0 0,-1 0 0,-20-21 15,-1 21-15,-21 0 0,0 0 0,-42 0 31,0 0-31,-21 21 0,-22 1 0,1-22 16,-1 21-16,1 0 0,-43 0 0,21 0 16,-21 0-16,-21 1 0,22-1 0</inkml:trace>
  <inkml:trace contextRef="#ctx0" brushRef="#br0" timeOffset="14833.24">21167 10689 0,'0'0'0,"-43"0"16,43-21-16,0 0 0,0 0 16,0 0-16,0-1 0,21 22 0,1-21 15,-1 21-15,0-21 0,0 21 0,0 0 16,0 0-16,22 0 0,-22 21 0,0-21 15,0 21-15,0 1 0,1-1 16,-1 0-16,0 0 0,-21 21 0,21-20 16,-21-1-16,0 0 0,0 0 0,0 21 15,-21-20-15,0-1 0,0 0 0,-22 0 16,22 0-16,0 0 0,-21 1 0,-1-1 16,22 0-16,-21 0 0,21 0 0,-22-21 15,22 21-15,0-21 0,21-21 31,21 21-31,0-21 16,0 21-16,1 0 0,20 0 0,-21-21 16,21 21-16,-20 0 0,20 0 0,0 0 15,-21 0-15,22 21 0,-22 0 16,21-21-16,-21 21 0,22 1 16,-1 41-16,-21-42 0,-21 0 15,0 22-15,21-22 0,-21 21 0,0-21 16,0 22-16,0-22 0,-21 21 0,0-21 15,0 1-15,0-1 0,0 0 0,-22 0 16,22 0-16,-21 0 0,-1 1 0,22-1 16,-21-21-16,21 0 0,-22 21 0,22-21 15,0 0-15,0 0 0,0 0 0,0 0 16,-1 0-16,22-21 0,-21 0 0,21-1 16,0 1-16,0 0 15,0 0-15,0 0 0</inkml:trace>
  <inkml:trace contextRef="#ctx0" brushRef="#br0" timeOffset="15253">22183 10816 0,'0'0'15,"0"-21"-15,0 42 16,-22 0-16,1 1 15,0-1-15,0 0 0,0 0 0,0 21 16,-1 1-16,1-1 0,0 0 16,-21 1-16,21-1 0,-1 0 0,1 1 15,21-22-15,0 21 0,0 1 0,0-22 16,0 0-16,0 0 0,0 0 0,0 0 16,0 1-16,21-22 0,1 0 15,-1 0-15,0 0 0,0 0 0,21-22 16,-20 1-16,-1 0 0,0 0 0,21-21 15,-21-1-15,1 1 0,-1 0 0,0-1 16,0-20-16,0-1 0,0 22 16,1-22-16,-1 1 0,-21 21 0,0-22 15,0 22-15,0-1 0,0 22 0,0 0 16,-21 0-16,-1 21 0,-20 0 0,0 0 16,-1 21-16,1 0 0,0 0 15,-1 22-15,1-1 0,0 0 0,-1-20 16,1 20-16,0 0 0,21 22 0,-1-22 15,1 0-15,0 1 0,0-1 0,0 0 16,21 1-16</inkml:trace>
  <inkml:trace contextRef="#ctx0" brushRef="#br0" timeOffset="17885.7">19854 8361 0,'-21'0'0,"0"0"0,0 0 0,0 0 16,42-21 15,21 21-31,-21 0 0,43 0 16,-22 0-16,22 0 0,-1 0 0,1 0 15,20 0-15,1-21 0,-22 21 0,22 0 16,0 0-16,-22 0 0,1-22 0,-1 22 16,-20 0-16,-1 0 0,-21-21 15,0 21-15,0 0 0,-21-21 16,-21 21-1,0 0-15,0 0 0,0-21 0,-22 21 16,22-21-16,-21 21 0,0-21 0</inkml:trace>
  <inkml:trace contextRef="#ctx0" brushRef="#br0" timeOffset="18123.57">19854 7620 0,'0'0'15,"0"-21"-15,-21 21 16,21 21 0,0 21-16,0 1 0,0 20 0,0 1 15,0-1-15,0 22 0,21 21 16,0-22-16,-21 22 0,43-21 0,-22 21 16,0-22-16,0 22 0,0-21 0,-21-22 15,22 22-15,-22-21 0,21-1 0,-21-21 16,0 1-16,0-1 0,0 0 0,0-20 15,0-1-15,0 0 0,21-21 16</inkml:trace>
  <inkml:trace contextRef="#ctx0" brushRef="#br0" timeOffset="18731.73">20468 12002 0,'0'0'0,"-21"0"16,-21 21 0,42 0-16,42-21 15,-21 0 1,21 0-16,1 0 0,-1 0 15,0 0-15,22-21 0,-1 21 0,1-21 0,-1-1 16,1 22-16,-1-21 0,1 0 16,-1 21-16,1-21 0,-1 21 0,1-21 15,-1 21-15,-20 0 0,20 0 0,-20-21 16,-22 21-16,21 0 0,-21 0 0,0 0 16,1 0-16,-1 0 0,-42 0 31,-22 0-31,22 0 15</inkml:trace>
  <inkml:trace contextRef="#ctx0" brushRef="#br0" timeOffset="19323.81">20151 12404 0,'21'0'16,"21"0"0,0 0-16,22-21 0,-1-1 0,1 1 15,21 0-15,-1 0 0,1 0 0,0 0 16,-1-1-16,22 1 0,-21 0 16,-1 0-16,1 0 0,0 0 0,-1-1 0,1 22 15,-21-21-15,-1 21 0,1 0 0,-22 0 16,0 0-16,1-21 0,-22 21 0,0 0 15,0 0-15,0 0 0,0 0 16,-21 21 109,0 0-94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1:56:59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5482 1334 0,'0'21'16,"0"0"-16,21 0 0,-21 0 15,21-21-15,-21 21 0,0 1 0,0-1 16,0 0-16,0 0 0,0 0 16,22 0-16,-22 1 0,0-1 15,0 0-15,21-21 0,-21 21 0,0 0 16,21-21-1,0 0-15,-21-21 0,21 0 16</inkml:trace>
  <inkml:trace contextRef="#ctx0" brushRef="#br0" timeOffset="622.65">5482 1418 0,'0'0'0,"0"-21"15,0 0-15,0 0 0,0 0 16,0-1-16,21 1 0,0 0 15,-21 0-15,22 0 0,-22 0 16,21-22-16,0 22 0,-21 0 0,0 0 16,0 0-16,21-1 0,-21 1 15,0 42 17,0 1-32,0 20 15,0-21-15,0 21 0,0 1 0,0 20 16,0-20-16,0-1 0,0 21 15,0 1-15,0 21 0,0-22 0,0 22 16,0-22-16,0 22 0,0-22 0,0 1 16,0 21-16,0-43 0,0 21 15,0-20-15,-21 20 0,21-20 16,0-22-16,0 21 0,0-21 0,0 0 0,0 1 16,0-44 15,0 1-31,0 0 0,0-21 0,0-1 15,0 1-15,0 0 0,0-22 0</inkml:trace>
  <inkml:trace contextRef="#ctx0" brushRef="#br0" timeOffset="948.45">5292 1249 0,'0'0'0,"-43"-21"0,1 21 0,21-21 0,-22-1 16,22 22-16,0-21 0,21 0 15,0 0-15,0 0 16,0 0-16,42 21 16,-20-22-16,20 22 0,0 0 15,22 0-15,-1 0 0,1 22 0,-1-1 16,-20 0-16,20 0 0,1 21 16,-22-20-16,-21 20 0,0-21 0,-21 21 15,0 1-15,0-22 0,-21 21 0,0-21 16,-21 22-16,-1-22 0,-20 21 15,20-21-15,1 1 0,0-1 0,-1 0 16,1 0-16,21-21 0,0 0 16,0 21-16,21-42 15,21 21 1,0-21-16,21 0 16,-21 0-16,22-1 0,-1 1 0</inkml:trace>
  <inkml:trace contextRef="#ctx0" brushRef="#br0" timeOffset="1377.38">6159 1143 0,'0'0'0,"0"-21"0,-21 21 47,21 21-47,0 0 0,0 0 0,-21 1 15,21 20-15,0-21 0,-21 21 16,21 1-16,0-22 0,0 21 0,0 1 15,0-22-15,0 21 0,0-21 16,0 22-16,21-22 0,0 0 0,0-21 16,-21 21-16,22-21 0,-1 0 0,0 0 15,21 0-15,-21 0 0,1-21 16,20 0-16,-21 0 0,0-1 0,22 1 16,-22 0-16,0-21 0,0 21 0,-21-22 15,0 22-15,0-21 0,0-1 16,0 1-16,0 0 0,0 21 0,0-1 15,0 1-15,0 0 0,-21 21 16,0 0 0,21 21-16,0 0 0,0 1 15,0 20-15,0-21 0,0 21 16,0-20-16,0-1 0,0 21 0,0-21 16,0 0-16,0 1 0,21-1 0,0 0 15,-21 0-15,21 0 0,0-21 16,1 0-16,-1 0 0,0 0 0,0 0 15,0 0-15,22 0 0,-22-21 0,21 0 16</inkml:trace>
  <inkml:trace contextRef="#ctx0" brushRef="#br0" timeOffset="1860.1">7133 804 0,'0'0'0,"0"-21"15,0-21 1,0 21-16,-21 21 0,0 0 15,21 21 1,-21 0-16,21 21 0,0 1 0,0-1 16,0 0-16,0 22 0,-22-1 0,22 1 15,-21-1-15,0-20 16,21 20-16,0-20 0,0 20 0,-21-21 0,21 1 16,0-1-16,0-21 0,0 22 15,0-22-15,0 0 0,0 0 0,0-42 47,0 0-47,0 0 0,0-22 16,0 22-16,0 0 0,21-21 0,-21 20 15,21-20-15,0 0 0,1 21 16,-22-1-16,21 1 0,0 0 0,21 0 16,-21 21-16,1 0 0,-1 0 0,21 0 15,-21 21-15,0-21 0,22 21 16,-22 0-16,0 22 0,0-22 0,0 0 15,-21 21-15,0-20 0,0 20 0,0-21 16,0 21-16,-21-20 16,0 20-16,0-21 0,0 21 0,-22-20 15,22-1-15,-21 0 0,21 0 0,0 0 16,-22-21-16,22 0 0,0 0 16,0 0-16,0 0 0,-1 0 0,22-21 15,0 0-15,0-21 0,0 20 16,0-20-16,22 21 0,-1-21 15</inkml:trace>
  <inkml:trace contextRef="#ctx0" brushRef="#br0" timeOffset="2730.43">8001 635 0,'0'0'0,"-21"0"0,0-21 0,-1 21 15,1-21-15,0 21 0,0 0 16,0 21-16,21 0 16,0 21-16,0-20 0,0 20 0,0 0 15,0 22-15,0-1 0,0 1 16,0-1-16,0 1 0,0-22 0,0 22 16,0-1-16,0-21 0,0 1 15,0-1-15,0 0 0,0 1 16,0-22-16,0 21 0,21-21 0,-21 1 15,21-1-15,0-21 0,0 0 16,1 0-16,-1 0 0,0 0 16,0-21-16,0-1 0,0 1 0,1 0 15,-1 0-15,0-21 0,0 20 16,0-20-16,-21 21 0,21-21 0,-21-1 16,22 22-16,-22-21 0,0 21 0,0-1 15,21 22-15,0 22 16,-21-1-1,0 0-15,0 21 0,0-21 16,0 22-16,0-22 0,0 21 16,21-21-16,-21 1 0,21 20 0,-21-21 15,21 0-15,1 0 0,-1 1 0,0-1 16,0-21-16,0 0 16,0 0-16,1 0 0,20 0 0,-21-21 15,0 21-15,0-22 0,1 1 0,20 0 16,-21 0-16,0 0 0,22-22 15,-22 22-15,0-21 0,0 0 0,21 20 16,-20-20-16,-1 21 0,0-21 0,0 20 16,0 1-16,0 21 0,1 0 15,-1 0 1,-21 21-16,0 1 16,0-1-16,0 0 15,21-21 1,0 0-16,0-21 31,-21 0-31,0-1 16,0 1-16,0 0 0,0 0 15,-21 0-15,0 0 0,0 21 16,0 0 0,-1 0-16,1 0 0,21 21 0,-21 0 0,0 0 15,0 21-15,0-20 16,-1 20-16,1 0 0,21 1 0,-21-1 15,21 0-15,0 1 0,0-1 0,0-21 16,0 21-16,0-20 0,0 20 16,21-21-16,0-21 0,1 21 0,-1 0 15,0-21-15,0 0 0,64 0 16,-64-21-16,21 0 16,-21 0-16,1 0 0,-1 0 0,0-1 15,0 1-15,-21-21 0,21 21 0,0-22 16,-21 1-16,0 0 0</inkml:trace>
  <inkml:trace contextRef="#ctx0" brushRef="#br0" timeOffset="2913.32">8594 804 0,'0'0'0,"-43"0"0,22 0 0,0 0 0,0 0 16,0 0-16,-1 0 0,22 22 15,22-22 17,-1 0-32,0-22 15,0 22-15</inkml:trace>
  <inkml:trace contextRef="#ctx0" brushRef="#br0" timeOffset="3360.07">11112 847 0,'0'0'0,"0"-43"0,-21-20 15,21 42 1,0 42 15,0 21-31,21 1 0,-21-1 16,0 0-16,0 22 0,0-22 15,0 22-15,0-22 0,0 21 0,0-20 16,22-1-16,-22 0 0,0-20 16,21 20-16,-21-21 0,0 0 0,0 0 15,21 1-15,0-22 0,0 0 16,0 0-16,1 0 15</inkml:trace>
  <inkml:trace contextRef="#ctx0" brushRef="#br0" timeOffset="3603.93">11769 741 0,'0'0'0,"21"-21"0,0-22 15,-42 65 1,0-1-16,-1 0 15,-20 21-15,21 1 0,-21-1 16,-1 0-16,22 1 0,-21-1 0,-1 21 16,22-20-16,-21-1 0,21 0 0,0-20 15,-1 20-15,1-21 0,0 0 16,21 0-16,0 1 0,0-1 0,0 0 16,21-21 15,0-21-31,1 21 0</inkml:trace>
  <inkml:trace contextRef="#ctx0" brushRef="#br0" timeOffset="3991.73">11938 847 0,'21'-21'0,"-42"42"0,63-64 0,-21 22 0,1 21 16,-1 0-16,-42 21 31,-1 22-31,1-22 0,0 0 0,0 21 15,21 1-15,-21-1 0,0 0 16,-1 1-16,1-22 0,21 21 16,-21 1-16,21-22 0,0 21 0,0-21 15,0 0-15,21 1 0,0-1 0,1-21 16,-1 21-16,0-21 0,21 0 16,1 0-16,-22 0 0,21 0 0,0-21 15,1 0-15,-22-1 0,21 1 0,1 0 16,-22 0-16,0-21 0,0-1 15,-21 22-15,0-42 0,0 20 0,0 1 16,-21 0-16,0 20 0,0-20 0,-22 21 16,22 0-16,-21 0 0,21 21 15,-22 0-15,22 0 0,-21 0 0,21 21 16,-22 0-16,22 0 0,0 0 16,0 22-16,21-22 0,0 0 15,0 0-15,0 21 0,0-20 0,21-1 16,0 0-16,0-21 15,22 0-15,-1 0 0</inkml:trace>
  <inkml:trace contextRef="#ctx0" brushRef="#br0" timeOffset="4221.6">12763 804 0,'0'0'0,"0"-21"0,0 42 31,-21 1-16,21-1-15,0 0 0,0 0 0,0 21 16,0-20-16,0 20 0,0-21 16,0 21-16,0-20 0,0 20 0,0-21 15,-21 0-15,21 0 0,0 1 16,0-1-16,0 0 0,0 0 16,0-42-1,0 0 1</inkml:trace>
  <inkml:trace contextRef="#ctx0" brushRef="#br0" timeOffset="4383.72">12827 614 0,'0'0'16,"0"-21"-16,-21 0 0,0 21 0,21-22 16,-22 22-1,22 22 1,0-1-1,0 0-15,22 0 16,-1 0-16,0-21 0</inkml:trace>
  <inkml:trace contextRef="#ctx0" brushRef="#br0" timeOffset="4920.41">13801 974 0,'0'-43'16,"0"22"-16,0-21 16,-22 21-16,1 0 0,0-1 0,21 1 15,-21 21-15,0-21 0,0 21 0,-1 0 16,1 0-16,0 0 0,0 21 0,-21-21 16,20 43-16,1-22 0,-21 21 15,21 0-15,0 1 0,-1-1 16,-20 0-16,42 22 0,-21-22 0,21 1 15,0-22-15,0 21 0,0 0 16,0-20-16,21-1 0,0 0 0,0-21 16,1 21-16,20-21 0,0 0 0,-21 0 15,22 0-15,-1 0 0,0-21 0,1 0 16,-22 0-16,21-1 0,1 1 16,-1-21-16,-21 0 0,21-1 0,-20-20 15,-1 20-15,0-41 0,0 20 0,0 1 16,-21-22-16,0 22 0,0-22 15,0 21-15,0 1 0,0-1 0,0 22 16,0-21-16,0 41 0,0 1 16,0 0-16,0 63 15,-21-20-15,0 20 16,21 0-16,-21 22 0,21-22 16,0 22-16,0-1 0,0 1 0,0-1 15,0 1-15,0-1 0,0 1 0,0-22 16,21 21-16,-21-20 0,21-1 15,0-21-15,0 22 0,1-22 0,-1 0 16,0 0-16,0-21 0,0 0 0,0 0 16,1 0-16,20 0 0,-21 0 0,21-21 15,1 21-15,-1-42 0</inkml:trace>
  <inkml:trace contextRef="#ctx0" brushRef="#br0" timeOffset="5442.63">16764 572 0,'0'0'0,"-21"-22"0,21 1 0,-21 0 15,-1 0-15,1-21 0,0 20 0,-21 22 16,21-21-16,-1 0 0,1 21 15,-21 0-15,21 0 0,-22 0 0,1 0 16,21 21-16,-21 0 0,-1 22 0,1-1 16,21 0-16,-22 1 0,22-1 15,-21 22-15,21-22 0,0 21 0,-1-20 16,22-1-16,-21 22 0,21-22 0,0-21 16,0 21-16,0-20 0,21-1 15,1 0-15,20 0 0,-21-21 0,0 0 16,22 0-16,-22 0 0,21 0 0,-21 0 15,22-21-15,-1 0 0,-21 0 16,21-1-16,-20-20 0,-1 0 16,0-1-16,0 1 0,0 0 0,0-22 15,1 22-15,-22-22 0,0 22 16,21 0-16,-21-1 0,0 1 0,0 21 16,0 0-16,0 0 0,0 42 15,0 0 1,-21 0-16,21 21 0,0 1 0,0-1 15,0 0-15,0 1 0,0-1 16,0 0-16,0 1 0,0-1 0,0-21 16,0 22-16,21-22 0,0 0 0,0 0 15,0 0-15,0-21 0,1 0 16,-1 0-16,21 0 0,-21 0 16,0 0-16</inkml:trace>
  <inkml:trace contextRef="#ctx0" brushRef="#br0" timeOffset="6447.81">17208 318 0,'0'0'0,"-21"-43"0,-63-20 15,62 42 1,1 21-16,0 0 16,21 21-16,0 0 15,0 21-15,0-21 0,0 22 0,0-1 16,0 0-16,0 1 15,21-1-15,0 0 0,-21 1 0,22 20 16,-22-20-16,0 20 0,21-21 0,-21 22 16,21-22-16,-21 1 0,0-1 15,0-21-15,0 21 0,0-20 0,0 20 16,0-21-16,0 0 0,0-42 47,0 0-47,0 0 0,0-22 0,-21 22 15,21-21-15,0 21 0,0-22 16,0 1-16,0 21 0,0 0 0,0-22 16,0 22-16,21 0 0,0 21 15,0-21-15,0 21 0,22 0 16,-22 0-16,21 0 0,-21 0 0,22 21 16,-22 0-16,21 0 0,-21 1 0,1-1 15,-1 0-15,0 21 0,-21-21 16,0 1-16,0-1 0,0 0 0,0 0 15,0 0-15,0 0 0,0 1 0,0-1 16,-21 0-16,0-21 0,-1 21 16,1 0-16,-21-21 0,21 0 15,0 0-15,-1 21 0,-20-21 0,21 0 16,0 0-16,0 0 0,-1 0 16,44 0 15,-1 0-16,0 0-15,0 0 0,21 0 0,-20 0 16,20-21-16,-21 21 0,21-21 0,-20 21 16,20-21-16,0 21 0,1-21 15,-22 0-15,21-1 0,-21 1 0,22-21 16,-22 21-16,0-22 0,0 1 16,-21 0-16,21-1 0,0 1 15,-21 0-15,22 21 0,-22-22 0,0 1 16,21 0-16,-21 20 0,21 1 0,-21 0 15,0 0-15,0 0 0,21 21 16,0 0 0,-21 21-16,0 0 15,0 0-15,0 0 16,0 1 0,0-44 30,0 1-46,0 0 16,-21 21 0,0 0-1,0 0-15,0 21 16,21 0-16,-22 1 0,1 20 16,0-21-16,21 21 0,0 1 0,0-1 15,-21 0-15,21-20 0,0 20 0,0 0 16,0 1-16,0-22 0,0 0 15,0 21-15,21-21 0,-21 1 0,21-22 16,-21 21-16,21 0 0,1-21 0,-1 0 16,0 0-16,0 0 0,0 0 15,0 0-15,1-21 0,20 0 16,-21-1-16,21 1 0,-20 0 0,20 0 16,-21-21-16,21 20 0</inkml:trace>
  <inkml:trace contextRef="#ctx0" brushRef="#br0" timeOffset="6728.65">18605 296 0,'0'0'0,"-21"-21"16,0-21-16,0 42 0,0 0 16,0 0-16,21 21 15,-22-21-15,22 21 16,-21 22-16,0-22 0,21 21 0,0-21 15,0 22-15,0-1 0,-21 0 0,21 1 16,0-1-16,0-21 0,0 21 16,0 1-16,0-1 0,0-21 0,0 22 15,0-1-15,0-21 0,21 0 0,-21 0 16,21 1-16,-21-1 0,0 0 16,21-21-16,1 0 0,-1 0 0,0 0 15,0 0-15,0 0 0,22 0 0,-1 0 16,-21-21-16</inkml:trace>
  <inkml:trace contextRef="#ctx0" brushRef="#br0" timeOffset="7037.47">19219 191 0,'0'0'0,"-42"-22"16,42 1-16,21 21 15,0 0 1,0 0-16,1 21 0,20 1 16,-21-1-16,0 0 0,-21 0 15,21 21-15,-21-20 0,22 20 0,-22 0 16,0 1-16,0-1 0,0 0 16,0-21-16,-22 22 0,1-1 0,0 0 15,21 1-15,-21-1 0,0 0 16,21-20-16,-21 20 0,-1-21 0,22 0 15,-21 22-15,0-22 0,0 0 16,21-42 15,0 0-31</inkml:trace>
  <inkml:trace contextRef="#ctx0" brushRef="#br0" timeOffset="7687.7">20235 169 0,'0'-21'16,"-21"0"-16,0 0 16,0 21-16,0 0 0,-1 0 0,1 0 15,0 21-15,0 0 0,-21 0 16,20 1-16,-20-1 0,21 0 0,0 0 15,-22 0-15,22 0 0,0 1 16,21-1-16,0 0 0,0 0 16,0 0-16,0 0 0,0 1 15,21-1-15,0 0 0,1-21 0,-1 0 16,21 21-16,-21-21 0,0 0 16,22 0-16,-22 21 0,0-21 0,0 0 15,0 0-15,1 0 0,-22 21 16,21-21-16,-21 22 0,0-1 15,0 0-15,-21 0 0,-1-21 0,1 21 16,0 0-16,-21 1 0,21-1 16,-1-21-16,-20 21 0,21 0 0,0-21 15,-22 21-15,22-21 16,0 0-16,21 21 16,21-21-1,0 0 1,1 0-16,-1 0 15,0 0-15,0 0 0,0 22 16,-21-1 0,0 0-16,0 0 0,0 21 0,0-20 15,0 20-15,0-21 0,0 21 0,-21-20 16,0 20-16,21-21 0,0 0 16,-21 22-16,21-22 0,-21 0 0,21 0 15,-22 0-15,22 0 16,22-21-1,-1 0 1,0 0-16,0 0 0,0-21 16,0 21-16,-21-21 0,22 0 15,-1 0-15,-21 0 16,0-1-16,0 1 0</inkml:trace>
  <inkml:trace contextRef="#ctx0" brushRef="#br0" timeOffset="8441.27">19431 3535 0,'0'-21'16,"0"0"-1,-21 21-15,21-22 16,0 1 15,21 21-15,0 0-16,0 0 15,-21 21 1,0 1 0,-21-1-16,0-21 0,0 42 0,0-21 15,-1 0-15,1 1 0,-21-1 0,21 0 16,0 21-16,-1-21 0,1-21 16,0 22-16,21-1 0,0 0 0,0 0 15,21-21 1,0 0-16,1 0 15,-1 0-15,21 0 0,-21 0 16,0 0-16,22 0 0,-1 0 0,-21 21 16,22-21-16,-1 21 0,-21-21 15,21 22-15,-20-22 0,-1 21 0,0 0 16,0 0-16,0 21 0,0-20 16,-21-1-16,0 21 0,0-21 0,0 22 15,0-22-15,-21 21 0,0-21 0,0 0 16,0 22-16,-22-22 0,22 0 0,-21 0 15,21 0-15,-22 1 0,22-1 16,-21-21-16,21 21 0,0-21 0,-1 0 16,1 0-16,0 0 0,0 0 0,0 0 15,0-21-15,-1 0 0,1-1 16,0 1-16,0-21 0,21 21 16</inkml:trace>
  <inkml:trace contextRef="#ctx0" brushRef="#br0" timeOffset="8957.02">17611 2731 0,'0'0'0,"-22"21"0,1 0 0,0-21 16,0 0-16,42 0 31,0 0-31,22-21 16,-1 0-16,0-1 15,22 1-15,-1 0 0,1 0 0,20 0 16,22 0-16,-21-1 0,21 1 0,0-21 16,-1 21-16,1 21 0,0-21 15,-21-1-15,-1 1 0,1 21 0,-21 0 16,-1-21-16,1 21 0,-43 0 0,21 0 15,-21 0-15,-42 0 32,0 0-32,0 0 15,0 21-15,-1-21 16,-20 21-16,21-21 0,-21 22 0,-1-1 16,1 0-16,0-21 0,-22 21 0,1 0 15,-1 0-15</inkml:trace>
  <inkml:trace contextRef="#ctx0" brushRef="#br0" timeOffset="9279.94">17716 3069 0,'0'0'0,"-21"21"0,-21-21 16,21 22-16,42-22 31,0-22-31,21 22 16,-20-21-16,20 21 15,0-21-15,1 0 0,20 0 0,1 21 16,20-21-16,1-1 0,0 1 0,-1 0 16,22 0-16,-21 0 0,21 0 15,-22 21-15,1-22 0,-22 1 0,1 21 16,-1-21-16,-20 21 0,-22 0 0,21 0 16,-21 0-16,-21-21 15,-21 21 1,0 0-16,0 21 15,0-21-15,-22 21 0,1-21 16,21 21-16,-21 1 0,-22-1 16,22-21-16,-22 21 0,1 0 0,-22 0 15</inkml:trace>
  <inkml:trace contextRef="#ctx0" brushRef="#br0" timeOffset="9564.77">17738 3387 0,'0'0'15,"-22"21"-15,1 0 0,0-21 0,0 21 0,21 0 16,21-21 15,0 0-31,0 0 0,22 0 16,-1 0-16,0 0 0,22-21 0,-1 0 16,1 21-16,21-21 0,-22 0 0,22 21 15,-1-21-15,1-1 0,0 1 16,-1 21-16,-20-21 0,-1 0 0,1 21 15,-22-21-15,1 21 0,-22 0 0,21-21 16,-42-1-16,21 22 16,-21-21-1,-21 21-15,21-21 16,-21 21-16,0 0 0,0-21 0,-1 21 16</inkml:trace>
  <inkml:trace contextRef="#ctx0" brushRef="#br0" timeOffset="10583.7">11726 1820 0,'0'0'0,"-21"0"0,-42 0 15,41 0 1,1 0 0,0 0-1,0 0 1,0 0-16,21 22 0,-21-22 16,-1 21-16,1-21 15,0 0-15,0 21 0,0-21 16,0 0-16,-1 0 0,1 0 0,0 21 15,-21-21-15,21 0 16,-22 0-16,22 0 0,-21 0 0,21 21 16,-22-21-16,22 0 0,0 0 0,0 0 15,0 0-15,-1 0 0,22 21 16,22-21 0,20 0-1,-21 0-15,21 0 0,22 0 16,-22 0-16,22-21 0,-1 21 0,1-21 15,20 21-15,1 0 0,21-21 16,0 21-16,21-21 0,0 21 0,0-21 16,0 21-16,0-22 0,0 22 0,0 0 15,21-21-15,-21 21 16,0 0-16,-21-21 0,0 21 0,-22 0 16,1-21-16,0 21 0,-22-21 0,-21 21 15,22 0-15,-22 0 0,1 0 16,-1-21-16,-21 21 0,0 0 0,0 0 15,-21-22 1,-21 22 0,0 0-16,0 0 15,0 0-15,-22 0 0,22 0 16,-21 0-16,0 0 0,20 0 0,-20 0 0,-21 0 16,20 0-16,-20 0 15,-1 22-15,22-22 0</inkml:trace>
  <inkml:trace contextRef="#ctx0" brushRef="#br0" timeOffset="11095.66">11324 2074 0,'0'0'0,"-63"22"0,-149-1 16,148 0-16,22-21 15,0 0-15,-1 0 16,1 21-16,0-21 0,21 0 0,-22 0 16,22 0-16,0 0 0,21 21 0,21-21 47,0 0-47,0 0 0,22 0 0,20 0 15,-20 0-15,20 0 0,22 0 16,-22 0-16,22 0 0,0-21 0,20 21 15,-20-21-15,42 0 0,0 21 0,0-21 16,0-1-16,0 22 0,21-21 16,-21 0-16,21 0 0,1 21 0,-1-21 15,0 0-15,-21-1 0,21 22 16,-21-21-16,-21 0 0,0 0 16,0 21-16,-22-21 0,22 21 0,-42-21 15,20 21-15,-20 0 0,-22-22 0,22 22 16,-43-21-16,21 21 0,-21 0 15,0 0-15,1 0 0,-44 0 47,1 0-31,0 0-16,0 0 0,0 0 16,0 0-16,-22 0 0,22 0 15,-21 21-15,-1-21 0,22 22 16,-21-22-16</inkml:trace>
  <inkml:trace contextRef="#ctx0" brushRef="#br0" timeOffset="11795.77">10541 3260 0,'0'0'0,"-21"0"0,0 0 0,-1-21 16,22-1-16,-21 22 0,21-21 16,-21 21-16,21-21 0,-21 21 0,21-21 15,0 0-15,0 0 16,0-1-16,21 22 0,0-21 15,0 21-15,1-21 0,-1 21 0,0 0 16,0 0-16,0 0 0,0 0 0,22 0 16,-22 0-16,0 0 0,21 0 15,-20 21-15,-1 0 0,0 1 0,0-1 16,0 21-16,0-21 0,-21 22 0,0-22 16,0 21-16,0 0 0,0-20 15,0 20-15,0-21 0,0 0 16,0 0-16,0 1 0,0-1 0,0 0 15,0-42 17,0 0-32,0-1 0,0 1 15,0 0-15,0 0 0,0-21 0,0 20 16,0-20-16,0 0 0,0-1 16,0 1-16,0 21 0,0-21 0,0-1 15,22 22-15,-22 0 0,21-21 0,-21 20 16,0 1-16,21 21 31,0 21 0,0 1-31,0-22 16</inkml:trace>
  <inkml:trace contextRef="#ctx0" brushRef="#br0" timeOffset="12140.58">11218 3281 0,'21'0'0,"1"0"16,-1 0-1,-21-21-15,21 21 16,0-21-16,-21-1 0,21 1 0,0 0 16,-21 0-16,0 0 0,0 0 15,0-1-15,0 1 0,0 0 16,0 0-16,-21 21 15,0 0 1,0 0-16,0 21 0,0-21 0,-1 21 16,22 0-16,-21 22 0,0-22 0,0 21 15,21 1-15,0-22 0,0 21 0,0-21 16,0 22-16,0-22 0,0 21 16,0-21-16,0 0 0,21 1 15,-21-1-15,21-21 0,0 21 0,1-21 16,-1 0-16,0 0 15,0 0-15,0 0 0,0-21 16,1 0-16,-1-1 0,0 1 0,0 0 16</inkml:trace>
  <inkml:trace contextRef="#ctx0" brushRef="#br0" timeOffset="12816.28">11874 2625 0,'0'0'0,"0"-21"15,-21-22-15,0 43 32,0 0-32,0 0 15,21 21-15,0 1 0,0 20 0,0-21 16,-21 21-16,21-20 0,0 20 16,0 0-16,-22 1 0,22-1 0,0 0 15,0 1-15,0-1 0,0 0 0,-21 1 16,21-1-16,0 0 0,0 1 0,0-1 15,0 0-15,0-21 0,0 22 16,0-22-16,0 0 0,21 0 0,1-21 16,-22 21-16,21-21 0,0 0 0,0 0 15,0 0-15,0 0 16,1-21-16,-1 21 0,0-21 16,0 0-16,0 0 0,0-22 0,1 22 15,20 0-15,-21-21 0,0-1 0,-21 22 16,21 0-16,-21-21 0,22 21 15,-22-1-15,21 1 0,-21 0 16,0 42 15,0 0-31,0 1 0,0-1 16,0 21-16,-21-21 0,21 0 0,0 22 16,0-22-16,0 21 0,0-21 15,0 1-15,0-1 0,0 0 16,21 0-16,0-21 0,-21 21 0,21-21 15,0 0-15,0 0 0,1 0 16,-1 0-16,0 0 0,0-21 0,0 0 16,0 0-16,1 0 15,-1-22-15,-21 22 0,0-21 0,21 21 16,-21-22-16,21 22 0,-21-21 0,0 21 16,0-22-16,0 22 15,0 42 1,0 0-1,0 1-15,0-1 16,0 0-16,0 0 16,0 0-16,0 0 15,-21-21 1,0-21 0</inkml:trace>
  <inkml:trace contextRef="#ctx0" brushRef="#br0" timeOffset="13044.15">11684 2900 0,'0'0'0,"-21"0"0,-22 0 16,22 0-16,0 0 0,63 0 47,-20 0-47,-1 0 15,21-21-15,-21 21 0,22 0 0,-22 0 16,21-21-16,-21 21 0,22 0 0,-22 0 16,21 0-16,-21 0 0,22 0 15,-22-22-15,0 22 0,21 0 0</inkml:trace>
  <inkml:trace contextRef="#ctx0" brushRef="#br0" timeOffset="13491.27">12679 2985 0,'-43'0'16,"65"21"46,-1 0-62,0 0 0,0 0 0,0 0 16,0 1-16,1-1 0,-22 21 15,0-21-15,21 0 0,-21 1 16,0-1-16,0 0 0,0 0 0,0 0 16,0 0-16,-21-21 15,-1 0 1,22-21-1,0 0-15,-21 0 0,21 0 16,0 0-16,0-1 0,-21 1 0,21 0 16,0 0-16,0-21 15,0 20-15,0 1 0,0 0 0,0 0 16,0 0 0,0 0-16,21 21 0,0 0 15,1 0-15,-1 0 16,0 0-16,0 0 15</inkml:trace>
  <inkml:trace contextRef="#ctx0" brushRef="#br0" timeOffset="13999.98">12996 2963 0,'0'0'0,"0"22"47,0-1-31,0 0-16,0 0 0,21 0 15,-21 0-15,0 1 16,0-1-16,0 0 0,0 0 0,0 0 16,0 0-16,0 1 0,0-1 15,0 0-15,0-42 47,0 0-47,0-1 0,0 1 16,-21 0-16,21 0 15,0 0-15,0 0 0,0-1 0,0-20 16,0 21-16,0 0 0,0-22 0,0 22 16,0-21-16,21 21 0,1 0 15,-1-1-15,0 22 0,0-21 0,0 21 16,0 0-16,1 0 0,20 0 0,-21 21 15,0 1-15,0-1 0,1 0 0,-1 0 16,0 21-16,0-20 0,-21-1 16,0 21-16,0-21 0,0 0 0,0 22 15,0-22-15,0 0 0,0 0 16,0 0-16,0 1 0,0-1 0,0 0 16,-21 0-16,0-21 15,21-21 16,0 0-31,0 0 16</inkml:trace>
  <inkml:trace contextRef="#ctx0" brushRef="#br0" timeOffset="14357.13">13906 2392 0,'0'-21'0,"0"42"0,-21-63 16,0 20-16,21 1 0,-21 21 16,0 0-16,0 0 15,21 21-15,0 1 16,0 20-16,-22-21 0,22 21 16,0 1-16,0 20 0,0-20 0,0-1 15,-21 21-15,21-20 0,0-1 16,0 22-16,0-22 0,0-21 0,0 21 15,0-20-15,0 20 0,0-21 0,0 0 16,0 0-16,21 1 0,1-1 16,-1-21-1,0 0 1,0 0-16,-21-21 16,21-1-1,-21 1 1,0 0-16,0 0 0</inkml:trace>
  <inkml:trace contextRef="#ctx0" brushRef="#br0" timeOffset="14568.01">13716 2879 0,'0'0'0,"-21"0"0,0 21 31,42-21-16,0 0-15,0 0 16,0 0-16,0-21 0,1 0 16,-1 21-16,0 0 0,0-22 0,0 22 15,0 0-15,1-21 0,-1 21 16,0 0-16,-21-21 16,21 21-16</inkml:trace>
  <inkml:trace contextRef="#ctx0" brushRef="#br0" timeOffset="15148.19">14012 2794 0,'0'21'0,"0"0"16,0 1-16,0-1 15,0 0-15,0 0 16,0 0-16,0 0 0,0 1 16,0-1-16,21-21 15,-21 21-15,22-21 0,-22 21 0,21-21 16,0 0-16,0 0 15,0 0-15,0 0 16,1 0-16,-1 0 16,0-21-16,21 21 0,-21-21 0,1 0 15,-1 21-15,0-22 0,0 1 0,-21 0 16,0 0-16,21 0 0,0-22 16,-21 22-16,0 0 15,0 0-15,-21 21 31,21 21-31,-21 0 16,21 0-16,-21 1 0,21-1 0,0 21 16,0-21-16,0 22 0,0-22 0,-21 63 15,21-62-15,0 20 0,0 0 16,0-21-16,0 22 16,0-1-16,0 0 0,0-20 0,0 20 15,0 0-15,0-21 0,0 22 0,0-1 16,0-21-16,0 22 0,0-22 0,0 0 15,0 21-15,0-21 0,0 1 0,-21-1 16,-1 0-16,22 0 0,-21 0 16,0 0-16,0-21 0,0 22 0,0-22 15,-1 0-15,1 0 0,0 0 0,0 0 16,0 0-16,0 0 0,-1 0 0,1 0 16,0 0-16,0 0 0,21-22 15,-21 1-15,21 0 16,-21 21-16,21-21 0,0 0 15,0 0-15,0-1 0,0 1 16,21 0-16,-21 0 0,21 0 16,0 0-16,21-1 0</inkml:trace>
  <inkml:trace contextRef="#ctx0" brushRef="#br0" timeOffset="15564.23">14647 2752 0,'0'0'0,"0"-21"0,-21-1 15,0 22 1,21 22 0,0-1-1,0 21-15,0-21 0,0 22 16,0-22-16,0 21 0,0 0 15,0 22-15,0-22 0,0 1 16,0 20-16,0-21 0,0 22 0,0-22 0,0 1 16,0-1-16,0 0 0,0 1 15,0-1-15,-21 0 0,21-21 0,0 22 16,-21-22-16,21 0 0,0 0 16,0 0-16,0 1 0,0-1 0,0 0 15,0 0-15,0 0 0,0 0 16,0-42 31,0 0-47,0 0 0,0 0 15,0 0-15,0-1 0,0 1 16,0 0-16,0-21 0,0 21 0,0-22 16</inkml:trace>
  <inkml:trace contextRef="#ctx0" brushRef="#br0" timeOffset="15928.02">14499 2900 0,'0'-21'0,"-21"-22"16,21 22-16,0 0 0,0 0 16,0 0-16,0 0 0,21-1 15,0 1-15,0 21 0,1-21 0,-1 21 16,0 0-16,0 0 0,0 0 15,0 0-15,1 0 0,-1 0 0,0 21 16,-21 0 0,0 1-16,0-1 0,0 0 15,0 0-15,0 0 0,0 0 16,0 1-16,0-1 0,0 0 0,0 0 16,-21 0-16,21 0 0,-21 1 0,21-1 15,-22-21-15,22 21 0,0 0 16,-21-21-16,21 21 15,-21-21-15,21-21 32,21 0-17,0 21 1,-21-21-16,22 0 0</inkml:trace>
  <inkml:trace contextRef="#ctx0" brushRef="#br0" timeOffset="16343.78">14901 2836 0,'21'0'16,"1"0"0,-1 0-1,-21-21-15,21 21 0,0-21 0,0 21 16,0-21-16,1 21 0,-22-21 0,0 0 15,21 21-15,-21-22 0,21 22 0,-21-21 16,0 0-16,0 0 0,0 0 16,-21 0-1,0 21-15,-1 0 0,1 0 16,0 21-16,0 0 16,21 0-16,0 0 0,-21 0 15,0 22-15,21-22 0,0 0 0,0 21 16,0-20-16,0-1 0,0 21 0,0-21 15,0 0-15,0 1 0,0-1 16,21-21-16,0 21 0,0-21 16,0 21-16,0-21 0,1 0 15,-1 0-15,0 0 0,21 0 0,-21 0 16,22 0-16,-22 0 0,21-21 0,-21 21 16,1-21-16,-1 21 0,0-21 15,0 21-15,-21-22 0</inkml:trace>
  <inkml:trace contextRef="#ctx0" brushRef="#br0" timeOffset="16946.55">11493 3768 0,'0'0'0,"-42"21"0,-43 0 15,64-21-15,21 21 0,0 0 32,21-21-17,1 0-15,-1 0 16,0 0-16,0 0 0,0 0 0,0 0 16,22 0-16,-1 0 0,0-21 15,1 21-15,-1-21 0,22 21 0,20-21 16,1 21-16,0-21 0,-1 21 0,22-21 15,0-1-15,0 22 0,0-21 16,21 0-16,0 21 0,21-21 0,-21 0 16,0 21-16,21-21 0,-21-1 15,0 1-15,-21 0 0,21 0 0,0 0 16,-21 21-16,-1-21 0,-20-1 0,0 1 16,-1 21-16,-20-21 0,-1 0 15,-20 21-15,-1 0 0,0-21 0,-20 21 16,20 0-16,-21 0 0,-21-21 0,21 21 15,0 0-15,1 0 16,-44 0 15,-20 0-31,21 0 16,0 0-16,-22 0 0,-20 21 16,21 0-16,-22-21 0</inkml:trace>
  <inkml:trace contextRef="#ctx0" brushRef="#br0" timeOffset="17373.31">11684 3916 0,'0'0'0,"-21"21"0,-22 0 16,22-21-16,42 0 31,1 0-31,-1 0 0,21 0 0,0 0 16,1 0-16,20 0 0,1-21 0,-1 21 15,22-21-15,0 21 0,-1-21 0,22 0 16,-21-1-16,42 1 0,-21 21 16,-1-21-16,22 0 0,0 0 0,0 0 15,-21-1-15,0 22 0,21-21 0,-42 0 16,21 0-16,-1 21 0,-20-21 0,-21 21 15,20-21-15,-20 21 0,-1 0 16,-20 0-16,-1-22 0,0 22 0,-21 0 16,1 0-16,-1 0 0,-21-21 15,0 0 1,0 0 31</inkml:trace>
  <inkml:trace contextRef="#ctx0" brushRef="#br0" timeOffset="24432.46">11599 5249 0,'0'0'16,"0"-42"-16,0 21 16,0 0-16,0 0 15,0-1-15,0 1 16,0 42 15,0 1-15,0-1-16,21 0 0,-21 21 0,0 1 15,0-22-15,0 21 0,22 0 16,-22 1-16,21-22 0,-21 21 16,0 1-16,0-1 0,0-21 0,0 21 15,0-20-15,0-1 0,0 21 0,0-21 16,0 0-16,0 1 15,0-1-15,0-42 32,0-1-17,0 1-15,0 0 0,0 0 0,0-21 16,0 20-16,0-20 0,21 0 0,0 21 16,-21-22-16,21 1 15,0 0-15,1 20 0,-1-20 0,0 0 16,0 21-16,0-1 0,22 1 0,-22 0 15,21 0-15,-21 21 0,0 0 16,22 0-16,-22 0 0,0 0 0,0 0 16,0 21-16,1 21 0,-22-20 0,21-1 15,-21 21-15,0-21 0,0 22 16,0-22-16,0 21 0,0 0 0,0 1 16,0-22-16,0 21 0,0-21 0,0 22 15,0-22-15,0 0 0,21 0 16,-21 0-16,21-21 0,0 22 0,0-22 15,1 0-15,-1 0 0,0 0 16,0 0-16,0-22 0,0 1 16,1 21-16,-1-21 0,0 0 15,0 0-15,0 0 0,0-22 0,1 22 16,-22 0-16,0-21 0,21 20 0,-21-20 16,21 21-16,-21-21 0,0 20 0,0 1 15,0-21-15,0 21 0,0 0 16,0-1-16,0 44 31,0-1-15,0 0-16,0 21 0,0-21 15,0 1-15,0-1 0,0 21 0,0-21 0,0 0 16,0 22-16,0-22 0,0 0 16,0 21-16,0-20 0,21-1 15,-21 0-15,21-21 0,0 21 0,1-21 16,-1 0-16,0 0 0,0 0 15,0 0-15,0 0 0,1 0 0,-1 0 16,0-21-16,0 0 0,0 0 16,0-1-16,1 1 0,-1 0 0,0-21 15,0 21-15,0-22 0,-21 22 0,21-21 16,-21 21-16,22-1 0,-22-20 0,0 21 16,0 0-16,0 0 15,0-1-15,0 1 0,0 42 31,0 1-15,0-1-16,0 0 0,0 0 16,0 0-16,0 0 0,0 1 0,0-1 15,0 21-15,0 22 16,0-43-16,0 21 0,0-21 16,0 0-16,21 1 0,0-22 0,0 21 15,-21 0-15,21-21 0,0 0 0,1 0 16,-1 0-16,0 0 0,0 0 15,21 0-15,-20 0 0,-1 0 16,0-21-16,0 21 0,0-21 0,0-1 16,-21 1-16,22 0 0,-1-21 0,-21 21 15,21-22-15,-21 22 0,21-21 16,-21-1-16,21 22 0,-21-21 0,0 0 16,0-22-16,0 22 0,21-1 0,-21 1 15,0 0-15,0 21 0,0-22 0,0 22 16,0-21-16,0 21 0,0-1 15,0 1-15,0 0 0,-21 21 32,21 21-17,-21 0-15,21 1 0,0-1 0,0 21 16,0-21-16,0 22 0,0-1 0,0-21 16,0 21-16,0 1 0,0-1 15,0 0-15,0-20 0,0 20 0,0 0 16,0-21-16,0 22 0,0-22 0,0 0 15,0 21-15,0-20 0,0-1 0,0 0 16,21 0-16,0 0 0,1-21 16,-22 21-16,21-21 0,0 0 15,0 0-15,0 0 0,0 0 16,1 0-16,-1 0 0,0 0 0,0-21 16,0 0-16,0 0 15,1 0-15,-1 0 0,-21-1 16,0 1-16,21 0 0,0 0 0,-21-21 15,0 20-15,0-20 0,0 0 0,0-1 16,0 1-16,0 0 0,21-22 16,-21 22-16,0 0 0,0-1 0,0 1 15,0 21-15,0-22 0,0 22 0,0 0 16,0 0-16,-21 21 16,21-21-16,-21 21 0,0 0 15,0 0-15,21 21 0,0 0 0,-22 0 16,22 0-16,-21 1 0,21 20 15,0-21-15,0 21 0,0-20 0,0 20 16,0 0-16,0 1 0,0-22 16,0 21-16,0 0 0,0 1 0,21-1 15,1 0-15,-22-20 0,21 20 16,0-21-16,0 21 0,0-20 0,-21-1 16,21 0-16,1 0 0,41 21 15,-42-42-15,0 22 0,1-22 0,-1 0 16,0 0-16,0 0 0,0 0 0,0 0 15,1 0-15,-1 0 16,0-22-16,-21 1 0,21 0 16,0 0-16,0 0 0,-21 0 15,22-1-15,-22 1 0,21 0 16,0 21-16,-21-21 0,0 0 0</inkml:trace>
  <inkml:trace contextRef="#ctx0" brushRef="#br0" timeOffset="28339.48">17822 2096 0,'0'0'0,"0"-22"0,0 1 15,0 0-15,0 0 0</inkml:trace>
  <inkml:trace contextRef="#ctx0" brushRef="#br0" timeOffset="29860.69">17992 1884 0,'0'-21'16,"0"0"0,0-1 15,-22 1-31,1 21 16,0 0-16,0-21 15,0 21-15,0 0 0,-1 0 16,1 0-16,0 0 0,0 0 15,0 0-15,0 0 0,-22 0 16,22 0-16,0 0 0,-21 21 0,20-21 16,-20 21-16,21-21 0,0 22 0,-22-1 15,22-21-15,-21 21 0,21 0 16,0-21-16,-1 21 0,1 0 0,-21 1 16,21-1-16,0 0 0,-1 0 0,1 0 15,0 0-15,0 1 0,0-1 0,21 0 16,-21 0-16,-1 0 0,1 0 0,21 1 15,-21-1-15,21 0 0,-21 0 16,21 0-16,0 0 0,-21 1 0,0-1 16,21 21-16,-22-21 0,22 0 15,0 1-15,0 20 0,-21-21 0,21 0 16,0 0-16,-21 22 0,21-22 16,0 0-16,0 0 0,0 22 0,0-22 15,0 0-15,0 0 0,0 0 0,0 22 16,0-22-16,0 0 0,0 0 0,0 0 15,0 22-15,21-22 0,-21 0 0,21 21 16,-21-21-16,0 1 0,22-1 0,-1 21 16,0-21-16,-21 0 15,21 22-15,0-22 0,0 0 0,1 0 16,-22 0-16,42-21 0,-21 22 0,0-1 0,22 0 16,-1 0-16,-21-21 0,21 21 15,1 0-15,-1-21 0,22 22 0,-22-22 16,0 21-16,22 0 0,-22-21 15,22 21-15,-1-21 0,-21 0 0,22 21 16,-1-21-16,-20 0 0,20 0 0,1 21 16,-22-21-16,22 0 0,-1 0 0,-21 0 15,22 0-15,-22 0 0,1 0 0,-1-21 16,0 0-16,1 21 0,-22-21 0,21 21 16,0-21-16,-20 0 0,-1-1 15,21 1-15,-21 0 0,0 0 16,22 0-16,-22 0 0,0-1 0,0-20 15,22 21-15,-22 0 0,0-22 0,0 22 16,21-21-16,-20 21 0,-1 0 0,0-22 16,0 22-16,0 0 0,0-21 15,1 20-15,-22-20 0,0 21 0,0-21 16,0 20-16,21-20 0,-21 0 0,0 21 16,0-22-16,0 1 0,0 21 0,0-22 15,0 1-15,0 0 0,0-1 0,0 22 16,0-21-16,0 0 0,0 20 15,0-20-15,0 21 0,0 0 0,-21 0 16,21-1-16,-22-20 0,1 21 16,0 0-16,21 0 0,-21-1 0,0 1 15,0 0-15,-1 0 0,1 0 16,0 21-16,0-21 0,0-1 0,0 1 16,-1 0-16,-20 21 0,21-21 0,0 0 15,-22 21-15,22-21 0,-21 21 16,21 0-16,-22-22 0,1 22 0,0-21 15,21 21-15,-22 0 0,-20 0 16,20 0-16,1 0 0,0 0 0,-22 0 16,22 0-16,0 0 0,-1 0 0,1 0 15,0 0-15,-1 0 0,1 0 16,0 0-16,20 21 0,-20 1 0,0-22 16,21 21-16,-1-21 0,-20 21 15,21 0-15,-21-21 0,20 21 0,-20 0 16,21 1-16,-21-1 0,20 0 0,-20 0 15,21 0-15,-21 0 0,20 1 16,1-1-16,-21 0 0,21 0 0,0 21 16,-22-20-16,22-1 0,0 21 0,0-21 15,21 22-15,-21-1 0,21-21 0,-22 21 16,22 1-16,0-1 0,0 0 16,0 1-16,0-22 0,0 21 0,0 1 15,0-1-15,0-21 0,0 21 16,0-20-16,0 20 0,22-21 0,-1 21 15,-21-20-15,21-1 0,0 0 0,0 21 16,0-21-16,1 1 0,-1-1 16,0 0-16,21 0 0,-21 0 0,1-21 15,20 21-15,-21 1 0,21-22 0,-20 21 16,20-21-16,-21 0 0,21 21 0,-20-21 16,-1 0-16,0 0 0,21 0 0,-21 0 15,1 0-15,-1 0 0,21 0 0,-21 0 16,0 0-16,22 0 0,-22 0 15,0-21-15,21 21 0,-20 0 0,-1-21 16,0 21-16,0-22 0,0 22 16,0-21-16,1 21 0,-1-21 0,0 21 15,0 0-15,0-21 0,0 21 0,-21-21 16,22 0 0,-22-1-16,21 1 0,-21 0 15,0 0-15,0 0 0,0 0 16,0-1-16,0 1 0,21 0 0,0 0 15</inkml:trace>
  <inkml:trace contextRef="#ctx0" brushRef="#br0" timeOffset="31488.77">18817 2265 0,'0'0'0,"0"-21"0,0 0 0,0-1 16,-21 1-16,0 0 0,21 0 0,-21 0 16,-1 0-16,1-1 0,0 1 0,0 0 15,0 0-15,0 21 0,-22-21 0,22 0 16,-21-1-16,21 22 16,-22-21-16,1 21 0,21 0 0,-22 0 0,22 0 15,-21 0-15,0 0 0,20 0 16,-20 21-16,21 1 0,-21-1 15,20 0-15,-20 0 0,21 0 0,0 0 16,0 22-16,-22-22 0,22 21 0,0 1 16,0-22-16,21 21 0,-21 0 0,-1 1 15,22-1-15,-21 0 0,21 1 16,0-1-16,-21 0 0,21 1 0,0-1 16,-21 0-16,21-20 0,0 20 0,0 0 15,0 1-15,0-22 0,21 21 0,0-21 16,0 22-16,1-22 0,-1 0 15,0 0-15,21 21 0,-21-20 0,22-22 16,-1 21-16,-21 0 0,22-21 16,-1 0-16,-21 21 0,21-21 0,1 0 15,-22 0-15,21 0 0,1 0 0,-22 0 16,0 0-16,21-21 0,-21 21 0,22-21 16,-22 0-16,21 21 0,-21-22 15,1 1-15,20 0 0,-21 0 0,0 0 16,0 0-16,1-1 0,-1 1 15,0 0-15,0-21 0,-21 21 0,21-22 16,0 22-16,-21-21 0,22-1 0,-1 1 16,-21 0-16,0-1 0,21 1 15,0 0-15,-21-1 0,0 1 0,0 0 16,21 21-16,-21-22 0,0 1 0,0 21 16,0 0-16,0-1 0,0 1 0,0 0 15,0 0-15,-21 0 0,21 0 16,-21 21-16,0-22 0,0 1 0,-1 21 15,1 0-15,0-21 0,-21 21 0,21 0 16,-22 0-16,22 0 0,-21 0 16,-1 0-16,1 0 0,21 0 0,-21 0 15,-1 0-15,1 0 0,0 0 0,-1 21 16,1 0-16,0-21 0,20 22 0,-20-1 16,0 0-16,21 0 0,-22 0 15,22 22-15,0-22 0,0 0 16,0 21-16,-1 1 0,22-22 0,0 21 15,0 0-15,0 1 0,0-1 0,0 0 16,0 1-16,0-22 0,0 21 16,0 1-16,0-22 0,22 21 0,-1-21 15,0 22-15,0-22 0,0 0 0,22 0 16,-22 0-16,0 0 0,0-21 0,0 22 16,22-1-16,-22-21 0,0 0 0,0 0 15,0 0-15,0 0 0,22 0 16,-22 0-16,0 0 0,21 0 0,-20 0 15,-1 0-15,21-21 0,-21-1 0,0 22 16,1-21-16,20 0 0,-21 21 16,0-21-16,0 0 0,-21-22 0,22 22 15,-1 0-15,-21-21 0,0 21 16,0-22-16,0 22 0,0-21 0,0 21 16,0-22-16,0 22 0,0 0 0,0-21 15,-21 20-15,-1 1 0,1 0 0,0 21 16,0-21-16,0 21 0,-22 0 15,22 0-15,0 0 0,0 0 0,-21 0 16,20 0-16,1 0 0,0 21 0,0 0 16,0 0-16,0 1 0,-1 20 15,1-21-15,0 0 0,0 22 0,21-22 16,0 0-16,0 21 0,0-21 16,0 1-16,0-1 0,0 0 0,0 64 15,21-64 1,0-21-16,0 21 15,1-21-15,-1 0 0,0 0 16,0 0 0,-21-21-1,21 21 1,-21-21-16,21 21 109,1 0 48,-44 0-1,1 0-156,0 0 15,0 21-15</inkml:trace>
  <inkml:trace contextRef="#ctx0" brushRef="#br0" timeOffset="32695.53">8107 8297 0,'21'0'0,"-21"-21"31,0 0-31,0 0 0,0 0 15,0 0-15,0-1 0,0 1 16,0 0-16,0 0 0,0 0 16,0 0-16,0-1 0,-21-20 15,21 21-15,-21 0 0,-1 21 0,1-21 16,0-1-16,0 22 0,0 0 0,0 0 16,-1 0-16,1 0 0,0 0 0,0 0 15,-21 22-15,20-1 0,-20 0 0,21 21 16,-21 1-16,20-22 0,1 21 0,0 0 15,0 1-15,0-1 0,21 0 16,0 1-16,0-1 0,0 0 0,0-20 16,0 20-16,0-21 0,0 0 0,21 0 15,0 1-15,0-22 0,0 0 16,1 21-16,20-21 0,-21 0 0,0 0 16,22 0-16,-22 0 0,21-21 0,-21-1 15,22 1-15,-22 0 0,21 0 16,-21 0-16,22 0 0,-22-1 0,0 1 15,0 0-15,0-21 0,-21 21 0,0-1 16,21-20-16,-21 21 0,0 0 0,0-22 16,0 22-16,0 0 0,0 0 15,-21 21-15,0 0 0,0 0 16,0 21 0,21 0-16,0 0 0,0 1 15,0-1-15,0 21 0,0-21 16,0 22-16,0-22 0,0 0 0,0 21 15,21-21-15,-21 1 0,21-1 0,-21 0 16,0 0-16,0 0 0,21 0 0,-21 1 16,21-22-16,-21 21 0,0-42 47,0-1-47,0 1 0</inkml:trace>
  <inkml:trace contextRef="#ctx0" brushRef="#br0" timeOffset="33780.16">8318 7832 0,'0'0'0,"22"-21"0,-22-64 16,0 64 0,21 0-16,-21-1 0,21 1 0,-21 0 15,21 21-15,0 0 0,0 0 16,1 21-1,-22 0-15,21 1 0,-21-1 16,0 0-16,0 21 0,21 1 0,-21-1 16,21 0-16,-21 1 0,0-1 15,0 0-15,0 22 0,21-22 0,-21 0 16,0 1-16,0-1 0,0 0 0,0 1 16,0-1-16,0-21 0,0 0 15,0 22-15,0-22 0,0 0 0,0 0 16,0 0-16,0-42 31,-21 21-15,21-21-16,-21 0 0,21 0 15,0 0-15,0-1 0,0 1 0,0 0 16,0 0-16,0 0 0,0 0 16,21-1-16,0 1 0,0 21 0,-21-21 15,22 21-15,-1 0 0,21 0 0,-21 0 16,0 0-16,1 0 0,-1 21 15,0-21-15,21 21 0,-21 1 0,1-1 16,-1-21-16,0 21 0,0 0 0,0 0 16,-21 0-16,0 1 0,21-1 0,-21 0 15,0 0-15,0 0 16,0 0-16,0 1 0,0-1 16,-21-21-16,0 0 0,0 21 15,0-21-15,0 0 0,-1 0 16,1 0-16,0 0 0,0 0 0,0 0 15,0 0-15,21 21 32,21-21-17,0 0 1,0 0-16,0 0 16,0 0-16,1 0 0,-1 0 0,0 0 15,0 0-15,0-21 0,0 21 0,22-21 16,-22 21-16,0-21 0,21-1 15,1 22-15,-22-21 0,21 0 0,-21 0 0,22 0 16,-22 0-16,21-22 0,-21 22 0,1 0 16,-1-21-16,21 20 0,-21 1 15,0 0-15,1 0 0,-1 0 0,0 0 16,0-1-16,0 22 16,-21-21-16,21 21 15,-21 21 1,0 1-16,0-1 15,0-42 48,-21 21-63,0 0 16,21-22-16,-21 22 15,0 0-15,0 0 16,-1 22-16,22-1 15,-21 0-15,0 0 0,21 0 0,0 0 16,-21 1-16,0 20 0,21-21 0,-21 0 16,21 0-16,0 1 0,0-1 0,0 0 15,0 0-15,0 0 0,0 0 16,21 1-16,0-22 0,0 0 16,0 0-16,0 0 0,1 0 15,-1 0-15,0 0 0,0 0 0,0 0 16,0-22-16,1 22 15,-22-21-15,21 0 0,-21 0 16,21 0-16,0 0 16,-21-1-16,21 22 0,0-21 15</inkml:trace>
  <inkml:trace contextRef="#ctx0" brushRef="#br0" timeOffset="34148.47">11070 7789 0,'0'0'0,"-21"0"0,-43-21 16,43 21-16,0 0 15,0 0-15,0 0 0,0 0 0,-1 0 16,1 0-16,0 21 0,0 1 16,0-1-16,0 21 0,21-21 15,0 22-15,0-22 0,0 21 0,0 0 16,0 1-16,0-1 0,0 0 0,0 1 16,0-1-16,0-21 0,0 22 0,21-22 15,-21 0-15,21 0 0,-21 0 0,0 0 16,21 1-16,0-22 15,-21 21-15,21-21 0,1 0 0,-1 0 16,0 0-16,-21-21 0,21-1 16,0 1-16,0 0 0</inkml:trace>
  <inkml:trace contextRef="#ctx0" brushRef="#br0" timeOffset="34408.32">11472 7768 0,'0'0'0,"21"-21"0,22-42 15,-1 63-15,-21-22 16,0 22-16,1 0 0,-1 0 0,0 0 16,0 0-16,21 22 0,-20-22 15,-1 21-15,0 0 0,0 0 0,0 21 16,-21-20-16,21 20 0,1 0 0,-22-21 16,0 22-16,0-1 0,0 0 0,0 1 15,0-1-15,0-21 0,-22 22 0,-20-1 16,21-21-16,0 21 0,0-20 0,-22-1 15,22 0-15,0 0 0,-21 0 0,20-21 16,1 21-16,-21-21 0,21 22 0,0-22 16,-22 0-16,22 0 0,-21 0 0,-1 0 15</inkml:trace>
  <inkml:trace contextRef="#ctx0" brushRef="#br0" timeOffset="34918.21">8869 9250 0,'21'-21'47,"0"21"-47,0 0 0,22 0 15,-22 0-15,21-21 0,0 21 16,1 0-16,-1-22 0,22 22 0,-1-21 15,-21 21-15,22-21 0,-1 21 0,22-21 16,-21 21-16,20-21 0,-20 21 0,-1 0 16,22-21-16,-22 21 0,22-22 15,-21 22-15,-22 0 0,21-21 0,-20 21 16,-1-21-16,0 21 0,-20 0 0,20 0 16,-21 0-16,0-21 0,0 21 15,-42 0 16,0 0-15,0 0-16,0 21 0,0 0 16,-22-21-16,22 21 0,-21-21 15,21 22-15,-22-22 0,1 21 0</inkml:trace>
  <inkml:trace contextRef="#ctx0" brushRef="#br0" timeOffset="35244.01">9080 9504 0,'0'0'0,"0"21"0,22-21 16,-1 0-16,0 0 16,21 0-16,-21 0 0,22 0 0,-1 0 15,0 0-15,1-21 0,-1 21 16,0-21-16,22 21 0,-22-21 0,1 21 0,20-22 15,-21 22-15,22-21 0,-22 21 16,1 0-16,-1-21 0,0 21 0,1 0 16,-1-21-16,-21 21 0,21 0 0,-20 0 15,-1 0-15,0 0 16,-21 21 15,-21-21-15,0 0-16,-1 21 0,1-21 15,0 0-15,0 0 0</inkml:trace>
  <inkml:trace contextRef="#ctx0" brushRef="#br0" timeOffset="35571.83">9102 9970 0,'0'0'0,"0"21"0,21-21 31,0 0-31,0 0 16,0 0-16,22 0 0,-22 0 0,21 0 16,0 0-16,-20-21 0,20 21 0,21 0 15,-20-22-15,-1 22 0,0-21 0,22 21 16,-22-21-16,1 21 0,-1 0 0,0-21 15,1 0-15,-1 21 0,0 0 0,1 0 16,-1-21-16,-21 21 0,21 0 0,-20 0 16,20 0-16,-21-22 0,0 22 0,0 0 15,1 0-15,-1 0 0,0 0 0,0 0 16</inkml:trace>
  <inkml:trace contextRef="#ctx0" brushRef="#br0" timeOffset="35608.81">10287 9864 0,'-42'0'16,"84"0"-16,-106 0 0,43 0 0,0 0 15</inkml:trace>
  <inkml:trace contextRef="#ctx0" brushRef="#br0" timeOffset="36017.01">9123 10435 0,'0'0'0,"-21"21"0,21 1 0,-22-22 0,22 21 16,0 0-16,22-21 31,-1 0-31,21 0 0,-21-21 16,22 21-16,-22-21 0,21-1 15,22 22-15,-22-21 0,0 0 0,22 0 16,-22 0-16,22 0 0,-1 21 0,-21-22 15,22 1-15,-1 0 0,-20 0 0,20 0 16,-20 21-16,-1-21 0,0 21 0,1 0 16,-22-22-16,0 22 0,21-21 15,-21 21-15,1 0 16,-44 0 46,1 0-62,0-21 16,0 21-16,21-21 0,-21 21 16</inkml:trace>
  <inkml:trace contextRef="#ctx0" brushRef="#br0" timeOffset="42428.47">10689 720 0,'0'-21'0,"-21"21"16,0 0-1,42 0 95,0 0-110,0 0 0,0 0 15,1 0-15,-1 0 16,-21 21-16,21-21 15,0 0-15,0 0 0,0 21 16,1-21-16,-1 0 0,0 0 0,0 21 16,0-21-16,0 21 15,1-21-15,20 0 0,-21 21 0,21 1 16,-20-22-16,20 21 0,0-21 0,1 21 16,-1-21-16,0 21 0,1 0 15,-1-21-15,0 21 0,1 1 0,20-1 16,1 0-16,-1-21 0,22 21 0,-1 0 15,1 0-15,0 1 0,21-1 0,-1 21 16,1-21-16,0 0 0,0 1 16,21-1-16,-21 21 0,21-21 0,-21 0 15,-1 1-15,1-1 0,0 0 0,0 0 16,-21 0-16,20 0 0,-20 1 16,0-1-16,-1 0 0,-20 0 0,21 0 15,-22-21-15,1 21 0,-1-21 16,-21 0-16,1 22 0,-22-22 0,0 0 15,0 0-15,0 21 0,1-21 16,-1 0-16,-21 21 266,-21-21-266,-1 0 15,1 0-15,0 0 0,-21 21 0,21-21 16,-43 21-16</inkml:trace>
  <inkml:trace contextRef="#ctx0" brushRef="#br0" timeOffset="43455.8">4995 3514 0,'0'0'0,"0"-21"0,0-1 16,0 1 15,0 42 0,0 1-31,0-1 0,0 0 16,0 0-16,0 0 0,0 22 15,0-22-15,0 0 0,0 21 0,0-21 16,0 1-16,0-1 0,0 0 0,0 0 16,0 0-16,0 0 0,21-21 15,-21 22-15,0-44 47</inkml:trace>
  <inkml:trace contextRef="#ctx0" brushRef="#br0" timeOffset="43891.86">4974 3154 0,'0'0'15,"0"-21"-15,-21 0 16,0 21-16,0 0 31,21 21-15,0 0-16,0 0 15,0 0-15,0 0 16,0 1-16,21-22 16,0 0-1,0 0-15,0 0 16,0 0-16,-21-22 0,0 1 15,22 21-15,-22-21 16,21 0-16,-21 0 0,0 0 0,0-1 16,-21 1-16,-1 21 0,1 0 15,0-21-15,0 21 0,0 0 16,0 0-16,-1 0 0,1 0 16,21 21-16,-21 0 0,21 1 15,0-1-15,0 0 0,0 0 16,0 0-16,0 0 0,0 1 15,0-1-15,21 0 0,0-21 16,-21 21-16,22-21 0,-1 0 0,0 0 16</inkml:trace>
  <inkml:trace contextRef="#ctx0" brushRef="#br0" timeOffset="44434.08">5482 3323 0,'21'0'16,"-21"21"15,0 1-15,0-1-16,0 0 0,0 0 0,0 0 16,0 0-16,0 1 0,0-1 15,0 0-15,0 0 0,0 0 16,-21 0-16,21 1 0,-21-1 15,21 0-15,0 0 0,0 0 16,-21-21-16,21-21 47,0 0-47,0 0 16,0 0-16,21-22 0,-21 22 15,21 0-15,0-21 0,0 20 0,-21-20 16,22 21-16,-1-21 0,21 20 15,-21 1-15,0 0 0,1 0 0,-1 21 16,0 0-16,0 0 0,0 0 16,0 0-16,1 0 0,-1 21 0,0 0 15,-21 0-15,0 1 0,0-1 0,0 0 16,0 21-16,0-21 0,0 22 16,0-22-16,0 21 0,0-21 0,0 1 15,0 20-15,0-21 0,0 0 0,0 0 16,0 1-16,0-1 0,21-21 15,-21 21-15,21-21 32,0 0-17,-21-21-15,0 0 16,22-1-16,-22 1 0</inkml:trace>
  <inkml:trace contextRef="#ctx0" brushRef="#br0" timeOffset="44799.87">6244 3006 0,'0'0'0,"0"-21"0,0-43 16,0 43-16,0 0 16,0 0-16,0-1 15,21 44 16,-21-1-31,0 0 0,0 0 0,0 0 16,0 22-16,0-1 0,0 0 0,0 1 16,0-1-16,0 0 0,0 1 15,0-1-15,-21 21 0,21-20 0,0-1 16,0-21-16,0 22 0,-21-1 0,21-21 16,0 0-16,0 22 0,0-22 15,0 0-15,0 0 0,21-21 16,0 0-1,0 0 1,1-21-16,-22 0 16,21 21-16,-21-21 0,0-1 15,0 1-15,0 0 0,0 0 16,0 0-16</inkml:trace>
  <inkml:trace contextRef="#ctx0" brushRef="#br0" timeOffset="45037.04">6096 3302 0,'0'0'16,"0"-21"0,0 0-1,21 21-15,0 0 16,0-21-16,1 21 0,-1 0 0,21-22 16,-21 1-16,0 21 0,1 0 15,-1-21-15,0 21 0,0 0 0,0 0 16,-21-21-16,21 21 0,-42 0 47,0 21-47,21 0 0,-21-21 15</inkml:trace>
  <inkml:trace contextRef="#ctx0" brushRef="#br0" timeOffset="45380.84">7048 3620 0,'0'0'0,"22"0"0,-22 21 15,0 0 1,0 0-16,0 0 0,0 0 16,0 1-16,0-1 0,-22 0 15,1 0-15,0 0 0,21 0 0,-21 1 16,0-1-16,0 0 0,-1 0 0,1 0 16,21 0-16,-21 1 0,0-1 0,0-21 15,21 21-15,-21-21 0,-1 0 16,22-21-1,0 0 1,0-1-16</inkml:trace>
  <inkml:trace contextRef="#ctx0" brushRef="#br0" timeOffset="49325.36">7832 3239 0,'0'-22'15,"21"22"-15,-21-21 94,0 0-78,0 0-1,0 0-15,-21 0 0,-1-1 16,1 1-16,0 0 15,0 0-15,0 21 0,0-21 0,-1 0 16,-20 21-16,21-22 0,0 1 16,-22 21-16,22-21 0,-21 0 0,21 21 15,-22-21-15,22 0 0,-21 21 0,0-22 16,-1 22-16,1-21 0,21 21 0,-22-21 16,-20 21-16,21 0 0,-1-21 15,1 21-15,-22-21 0,22 21 0,0 0 16,-22-21-16,22 21 0,0 0 0,-22 0 15,22-22-15,-1 22 0,1-21 16,0 21-16,-1 0 0,1 0 16,21 0-16,-21-21 0,-1 21 0,22 0 15,-21 0-15,21 0 0,-22 0 0,1 0 16,21 0-16,-22 0 0,22 0 16,-21 0-16,0 0 0,20 0 0,-20 0 15,0 0-15,21 0 0,-22 0 0,1 0 16,0 0-16,-1 0 0,-20 0 0,20 0 15,1 21-15,0-21 0,-22 21 16,22-21-16,0 0 0,-1 0 0,1 22 16,0-22-16,-22 0 0,22 0 0,-1 21 15,1-21-15,0 0 16,-1 0-16,1 21 0,0-21 0,-1 0 16,1 0-16,0 21 0,-1-21 0,1 0 15,0 0-15,-1 21 0,-20-21 16,21 0-16,-1 21 0,1-21 0,0 22 15,-1-22-15,1 21 0,0-21 0,-1 21 16,1 0-16,21-21 0,-22 21 16,1 0-16,21 1 0,-21-1 0,20 0 15,1-21-15,0 21 0,0 21 0,0-20 16,0-1-16,-1 0 0,22 0 0,-21 21 16,21-20-16,-21-1 0,21 21 15,0-21-15,0 22 0,0-22 16,0 21-16,0-21 0,0 22 0,0-22 15,0 21-15,0 0 0,21-20 16,0 20-16,1-21 0,-1 21 0,0-20 16,-21 20-16,21-21 0,0 0 0,0 22 15,1-22-15,20 0 0,-21 21 16,0-21-16,0 1 0,1-1 0,-1 0 16,21 21-16,-21-21 0,0 1 0,22-1 15,-22 0-15,21 0 0,-21 0 0,22 0 16,-1 1-16,0-22 0,1 21 15,-22 0-15,21 0 0,1-21 0,-1 21 16,0 0-16,1-21 0,-1 22 16,0-22-16,1 0 0,20 21 0,-21-21 15,1 0-15,-1 0 0,0 0 16,1 0-16,-1 0 0,0 0 0,22 0 16,-22 0-16,22 0 0,-1 0 0,-20 0 15,20-21-15,22 21 0,-22 0 0,1 0 16,20-22-16,-20 22 0,21-21 0,-22 21 15,22 0-15,-1 0 0,-20 0 16,21-21-16,-1 21 0,-20 0 0,20 0 16,-20 0-16,21-21 0,-22 21 0,1 0 15,-1 0-15,1-21 0,-22 21 0,21 0 16,-20-21-16,20 21 0,-20-22 16,-1 1-16,21 21 0,-20-21 0,-1 0 15,0 0-15,22 0 0,-22 21 16,1-22-16,-1 1 0,-21 0 0,21 0 15,-20 0-15,20 0 0,-21-1 0,0 22 16,0-21-16,1 0 0,-1 0 0,0 21 16,-21-21-16,0 0 0,21-1 15,-21 1-15,21 0 0,-21 0 16,0 0-16,0 0 0,0-1 0,21 1 16,-21 0-16,22 0 0,-22-21 15,0 20-15,0 1 0,21-21 0,-21 21 0,21 0 16,-21-1-16,0 1 0,21 0 15,-21 0-15,0 0 0,0 0 16,0-1-16,0 1 0,0 0 0,0 0 16,0 0-16,0 0 0,0-1 0,-21 1 15,0 21-15,0-21 0,21 0 0,-22 0 16,1 0-16,0-1 0,0 22 0,0-21 16,0 0-16,-1 21 0,1-21 15,0 21-15,0 0 0,21-21 0,-21 21 16,0-21-16,-1 21 0,1 0 0,0 0 15,0 0-15,0 0 0,0 0 16,-1 0-16,1 0 16,0 0-16,0 0 15,0 0 1,21 21-16,0 0 0,-21 0 16,21 0-16,0 0 0,-22 1 0</inkml:trace>
  <inkml:trace contextRef="#ctx0" brushRef="#br0" timeOffset="55843.78">4847 4318 0,'0'0'0,"-21"0"0,0 0 0,0 0 0,-1 21 16,1-21-16,0 0 0,0 0 15,0 0-15,0 0 0,-1 0 0,1 0 16,0 0-16,0 0 16,42 0 15,0 0-31,22 0 15,-1 0-15,0 0 0,22 0 16,-1-21-16,22 0 0,0 21 0,-1-21 16,1 0-16,21-1 0,21 22 0,-21-21 15,21 0-15,-22 0 0,22 0 0,0 0 16,-21 21-16,21-22 0,-21 1 0,0 21 16,0-21-16,0 21 0,-22 0 0,1-21 15,-22 21-15,1-21 0,-1 21 16,-20 0-16,-1 0 0,0 0 0,-20-21 15,-1 21-15,0 0 0,0 0 16,0 0 0,-42 0-1,0 0 1,0 0-16,-22 0 16,22 0-16,-21 21 0,21 0 0,-22-21 15,-20 0-15,21 21 0,-22-21 0,1 21 16</inkml:trace>
  <inkml:trace contextRef="#ctx0" brushRef="#br0" timeOffset="57359.43">4741 4530 0,'0'0'0,"-42"21"16,21-21-16,21-21 47,21 21-47,0-21 0,21 21 16,-20-22-16,20 22 0,0 0 0,1-21 15,20 21-15,1-21 0,-1 21 16,1-21-16,20 21 0,1-21 0,0 0 15,20 21-15,-20-22 0,21 1 16,0 21-16,0-21 0,-1 0 0,1 0 16,0 21-16,0-21 0,0-1 0,0 22 15,-22-21-15,1 21 0,0 0 0,-1-21 16,-20 21-16,-1 0 0,-20 0 0,-1-21 16,0 21-16,1 0 0,-22 0 0,21 0 15,-21 0-15,0 0 16,1 0-1,-1 0 314,-21-21-236,21 21 1,-21-21 109,0 42 32,0-42-79,0-1-141</inkml:trace>
  <inkml:trace contextRef="#ctx0" brushRef="#br0" timeOffset="58667.92">11049 720 0,'0'0'0,"-21"0"15,0 0-15,-1 0 0,22-21 16,-21-1-16,0 1 16,0 0-16,21 0 15,0 0-15,0 0 0,0-1 16,-21 1-16,21 0 0,0 0 16,21 21 30,0 21-30,0 0-16,0 0 16,1 1-16,-22 20 0,21-21 15,0 0-15,-21 22 0,21-22 0,0 21 16,0 0-16,-21 1 0,22-22 0,-1 21 16,-21 1-16,0-1 0,21 0 15,-21 1-15,21-1 0,-21-21 0,0 21 16,21-20-16,-21 20 0,21-21 0,-21 21 15,0-20-15,0-1 0,22-21 0,-22 21 16,0 0-16,21-21 0,-21 21 16,21-42 15,-21 0-31,0 0 0,21 0 16,-21-1-16,0-20 0,21 0 0,-21-1 15,21 1-15,1 0 0,-22-1 0,21 1 16,0-21-16,0 20 0,0-20 15,0 20-15,1-20 0,-1 21 0,0-1 16,0 1-16,0 0 0,0-1 0,1 22 16,-1 0-16,0-21 0,-21 20 15,21 1-15,0 21 16,-21-21-16,0 0 16,0 42 15,0 0-31,0 0 15,-21-21-15,21 22 0,-21-22 16,21 21-16,-21 0 16,0 0-1,21 0-15</inkml:trace>
  <inkml:trace contextRef="#ctx0" brushRef="#br0" timeOffset="60475.86">12319 847 0,'0'-21'0,"-21"-1"15,0 22-15,21-21 16,-22 21-16,1 0 0,0-21 0,0 21 15,0-21-15,0 21 0,-1 0 16,1 0-16,0 0 16,0 0-16,0 0 15,0 0-15,-1 21 16,22 0-16,-21 0 0,21 1 0,0-1 16,-21 0-16,0 21 0,21-21 0,-21 22 15,21-22-15,0 21 0,0-21 16,0 22-16,0-22 0,0 0 0,0 21 15,0-20-15,0-1 0,21 0 0,-21 0 16,21-21-16,0 21 0,-21 0 0,21-21 16,1 22-16,-1-22 0,0 0 15,0 0-15,0 0 0,0 0 0,22 0 16,-22 0-16,0 0 0,0 0 0,0 0 16,1 0-16,-1-22 0,0 1 0,0 21 15,0-21-15,0 0 0,-21 0 16,0 0-16,22-1 0,-22 1 15,21 0-15,-21-21 0,0 21 0,0-1 16,0-20-16,0 21 0,0 0 0,0-22 16,0 22-16,-21 0 0,-1-21 0,22 21 15,-21-1-15,0 22 0,21-21 16,-21 0-16,0 21 0,0 0 0,-1 0 16,1 0-16,0 0 0,0 0 0,0 0 15,0 21-15,-1 0 0,1 1 16,0-1-16,0 0 0,0 0 0,21 21 15,-21-20-15,-1-1 0,1 21 0,21 0 16,0-20-16,0 20 0,-21-21 16,21 21-16,0-20 0,0-1 0,0 0 15,0 21-15,0-21 0,0 1 0,0-1 16,21 0-16,0 0 16,1 0-16,-1-21 0,0 21 15,21-21-15,-21 0 0,1 0 0,20 0 16,-21 0-16,0 0 0,22 0 0,-22-21 15,0 0-15,21 21 0,-21-21 0,22 0 16,-22 0-16,0-1 0,0 1 16,0 0-16,1 0 0,-1-21 0,0 20 15,-21 1-15,21-21 0,-21 21 16,21 0-16,-21-1 0,21 1 0,-21 0 16,0 0-16,0 0 0,0 0 15,0-1-15,0 44 47,0-1-31,0 0-16,0 0 15,-21-21-15,21 21 0,0 0 0,0 1 16,0-1-16,0 0 0,0 0 16,0 0-16,0 0 0,0 1 15,0-1-15,0 0 0,0 0 16,0 0-16,0 0 15,21 1-15,1-1 0,-1 0 16,21-21-16,-21 21 0,22-21 0,-22 0 16,21 0-16,0 21 0,-20-21 0,20 0 15,0 0-15,22 0 0,-22 0 16,22 0-16,-1 0 0,1 0 0,-1 0 16,-21 0-16,22 0 0,-1-21 0,-20 21 15,-1-21-15,0 0 0,22 21 0,-22-21 16,1-1-16,-22 1 0,21 0 0,0 0 15,-20 0-15,-1 0 0,0-1 16,0 1-16,0 0 0,-21 0 0,0-21 16,0 20-16,0 1 0,0 0 15,0 0-15,0 0 0,0 0 0,-21-1 16,0 1-16,0 21 0,21-21 16,-21 21-16,-1 0 0,1 0 15,0 0-15,0 0 0,0 0 0,0 0 16,-1 0-16,1 0 0,0 0 0,0 0 15,0 21-15,0 0 0,-1-21 0,1 22 16,0-1-16,0 0 0,21 0 16,-21 0-16,0 0 0,-1 1 0,22-1 15,-21 0-15,21 0 0,-21 0 0,21 0 16,0 1-16,0-1 0,0 0 16,0 0-16,0 0 0,0 0 0,0 1 15,0-1-15,21 0 16,0-21-16,-21 21 0,22-21 0,-1 0 15,0 0-15,0 21 0,0-21 16,0 0-16,1 0 0,-1 0 0,0 0 16,0 0-16,0 0 0,-21-21 0,21 21 15,1-21-15,-1 0 0,0 21 0,0-21 16,0-1-16,0 1 0,-21-21 16,22 21-16,-1-22 0,0 22 15,-21-21-15,21 0 0,0-1 0,-21 1 16,21 0-16,-21-1 0,0 1 0,22-22 15,-1 22-15,-21 0 0,21-1 0,-21 1 16,0-21-16,0 20 0,21 1 16,-21 21-16,21-22 0,-21 1 0,0 21 15,0-21-15,0 20 0,0 1 0,0 0 16,0 0-16,0 42 31,0 0-15,-21 0-16,0 1 0,21-1 0,-21 21 15,0-21-15,21 22 0,-22-1 16,1 0-16,21 1 0,-21-1 16,0 0-16,21 1 0,-21-1 0,21 0 15,0 1-15,0-1 0,0-21 0,0 21 16,0 1-16,0-1 0,0-21 0,0 22 16,0-22-16,0 0 0,0 0 0,0 0 15,21 0-15,0 1 0,0-22 16,0 21-16,1-21 0,-1 21 15,0-21-15,0 0 0,0 0 16,0 0-16,1 0 0,-1 0 0,0-21 16,0 21-16,0-21 0,0 21 0,-21-22 15,22 1-15,-1 0 16,-21 0-16,0 0 0,0 0 16,0-1-16,0 1 0,0 0 15,0 0-15,-21 0 0,21 0 0,-22-1 16,1 22-16,-21-21 0</inkml:trace>
  <inkml:trace contextRef="#ctx0" brushRef="#br0" timeOffset="61149">12785 466 0,'-22'0'15,"1"0"1,21 21-1,0 0-15,0 0 0,0 0 16,0 1-16,0-1 16,0 0-16,0 0 15,21-21-15,1 0 16,-1 0 0,0 0-16,0-21 15,-21 0-15,0 0 16,0-1-16,0 1 0,0 0 0,0 0 15,0 0-15,0 0 0,0-1 0,0 1 16,0 0-16,-21 0 0,0 21 16,0 0-16,-1 0 15,22 21-15,-21 0 16,21 0-16,0 1 0,0-1 0,0 0 16,0 0-16,0 0 0,0 0 15,0 1 1,0-1-16,0 0 15,21-21 1,1 21-16,-1-21 0,0 21 16,0-21-16,-21 21 0</inkml:trace>
  <inkml:trace contextRef="#ctx0" brushRef="#br0" timeOffset="62284.36">12319 6075 0,'-21'-21'0,"0"21"16,-1 0-16,1 0 0,0-21 15,0-1-15,0 22 0,0 0 16,21-21-16,-22 21 0,1 0 16,21-21-16,-21 21 0,0-21 15,21 0 1,21 21 15,0 0-15,0 0-16,1 0 0,20 0 15,0 0-15,1 0 0,-1 0 0,21 0 16,-20 0-16,20 0 0,1 0 0,-1 0 16,1-21-16,20 21 0,-20 0 0,21 0 15,-1-22-15,1 22 0,-22 0 0,22-21 16,0 21-16,-22 0 0,22-21 15,-22 21-15,1 0 0,-22-21 0,22 21 16,-22-21-16,0 21 0,1 0 0,-22 0 16,0 0-16,0-21 0,0 21 0,1 0 15,-1 0-15,-42 0 47,-1 0-47,1 0 0,0 0 16,0 0-16,0 0 0,-22 0 15,22 0-15,0 21 0,-21-21 0,-1 21 0,22-21 16,-21 21-16,0-21 0,20 0 0,-20 21 16,0 0-16,-43-21 15</inkml:trace>
  <inkml:trace contextRef="#ctx0" brushRef="#br0" timeOffset="63023.81">12086 6096 0,'0'0'0,"-21"0"0,0 21 15,0-21-15,63 0 63,-21 0-63,0 0 0,22 0 0,-1 0 15,21 0-15,-20 0 0,20 0 0,1-21 16,-1 21-16,1 0 0,-1-21 0,22 21 16,-22 0-16,22-21 0,-21 21 15,20-21-15,-20 21 0,20 0 0,-20-22 0,-1 22 16,1 0-16,-22 0 0,22-21 15,-22 21-15,0 0 0,-20 0 0,20 0 16,-21 0-16,0 0 0,0 0 0,1 0 16,-1 0-1,-42 0 329,-1 0-344,1-21 16,0 21-16,-21-42 0</inkml:trace>
  <inkml:trace contextRef="#ctx0" brushRef="#br0" timeOffset="68287.74">11070 1842 0,'-21'0'16,"0"21"-16,0-21 0,-1 0 16,1 0-16,0 0 0,0 0 15,0 0-15,0 21 16,-1-21-16,1 0 0,0 0 0,0 0 16,0 0-16,0 0 0,-1 0 15,1 0-15,0 0 0,0 0 16,0 0-1,42 0 32,0 0-47,0 0 16,22 0-16,-22 0 0,21 0 16,0 0-16,1 0 0,20 0 0,-20-21 15,20 21-15,22 0 0,-22 0 16,1 0-16,20 0 0,-20 0 0,21 0 15,-1 0-15,1 0 0,0 0 0,-22 0 16,22 0-16,-1-21 0,1 21 16,0 0-16,-22 0 0,22 0 0,-22-22 15,22 22-15,0 0 0,-22-21 0,22 21 16,0-21-16,-1 21 0,1-21 0,0 21 16,20 0-16,-20-21 0,21 0 15,-21 21-15,20 0 0,-20-22 16,0 22-16,21 0 0,-22 0 0,-20-21 15,20 21-15,1 0 0,-21 0 0,-1-21 16,1 0-16,-1 21 0,-21 0 16,1 0-16,-1-21 0,-21 21 0,22 0 15,-22 0-15,-21-21 0,21 21 0,0 0 16,-21-22-16,21 22 0,-21-21 16,0 0 15,-21 21-16,0 0-15,0 0 16,0 0-16,-22 21 0,22-21 16,-21 21-16,-1 1 0,1-22 0,-21 21 15,20 0-15,-20 0 0</inkml:trace>
  <inkml:trace contextRef="#ctx0" brushRef="#br0" timeOffset="68980.34">11155 2434 0,'0'0'0,"-43"0"0,-20 21 16,42-21-16,0 22 0,-1-22 15,1 0-15,-21 0 16,21 21-16,0-21 0,-1 0 15,1 0-15,42 0 47,1 0-47,-1 0 16,21 0-16,-21-21 0,22 21 0,20-22 16,1 22-16,-1-21 0,22 0 0,-1 0 15,1 21-15,21-21 0,0 0 0,0 21 16,21-22-16,-22 1 0,22 0 15,-21 21-15,0-21 0,21 0 0,-21 0 16,0-1-16,0 22 0,21-21 16,-22 0-16,1 21 0,0-21 0,-21 0 15,21 21-15,-22-21 0,1 21 0,-22-22 16,22 22-16,-21 0 0,-22-21 16,21 21-16,-20 0 0,20 0 0,-20-21 15,-22 21-15,21-21 0,-21 21 0,0 0 16,1 0-16,-44 0 109,22-21-109,-21 0 0,0 21 16,0-22-16,0 1 0,0 21 0</inkml:trace>
  <inkml:trace contextRef="#ctx0" brushRef="#br0" timeOffset="71869.2">12996 3937 0,'0'0'0,"0"-21"16,0 0-16,0 0 16,0-1-16,0 1 15,0 0 16,0 42 16,0 0-47,0 1 0,0-1 16,0 0-16,-21 21 0,21-21 0,0 1 16,0 20-16,0 0 0,-21-21 15,21 22-15,-21-1 0,21 0 0,0-20 16,0 20-16,0-21 0,0 21 0,0-20 15,0-1-15,0 21 0,0-21 16,0 0-16,0 1 0,0-1 0,0 0 16,0 0-16,21-21 0,-21 21 15,21-21-15,-21 21 16,21-21-16,0 0 16,-21-21-1,0 0 1,22 0-16,-22 0 0,0 0 15,0-1-15,21 1 0</inkml:trace>
  <inkml:trace contextRef="#ctx0" brushRef="#br0" timeOffset="72353.63">13293 3831 0,'0'0'0,"21"0"0,-21-21 0,21 21 0,-21-21 16,0 0-16,0 0 16,0 42 15,0 0-15,0 21-16,-21-21 0,21 1 15,-21 20-15,21 0 0,-22 1 0,22-22 16,0 21-16,0 0 0,-21 1 15,21-1-15,-21 0 0,21 1 0,0-1 16,0-21-16,-21 22 0,21-22 0,-21 21 16,21-21-16,0 0 0,-21 22 15,21-22-15,0 0 0,0 0 0,0 0 16,0 1-16,0-1 0,0 0 16,0 0-16,0 0 15,-22-21 48,1 0-48,21-21-15,0 0 32,-21 21-32,0 0 15,21-21-15,-21 21 0,0-21 16,-1 21-16</inkml:trace>
  <inkml:trace contextRef="#ctx0" brushRef="#br0" timeOffset="73653.1">12742 4403 0,'0'0'0,"-21"0"0,21-21 15,-21-1 1,0 22-1,21-21-15,0 42 63,0 1-63,21-1 16,0-21-16,0 21 0,-21 0 0,21 0 15,1 22-15,-22-22 0,21 0 0,0 0 16,-21 0-16,21 0 0,0 22 15,-21-22-15,21 0 0,1 0 0,-22 0 16,21 1-16,0-1 0,-21 0 0,21 0 16,-21 0-16,21-21 0,0 21 0,1 1 15,-1-1-15,0-21 16,0 0 0,0 0-16,0 0 15,1-21 1,-1-1-1,0 22-15,-21-21 0,21 0 0,0 0 16,0 21-16,1-42 0,-1 20 0,0 1 16,0 0-16,21 0 0,-20 0 0,-1 0 15,21-1-15,-21-20 0,22 21 0,-22 0 16,0 0-16,0-1 0,0 22 0,0-21 16,1 0-16,-22 0 15,0 0-15,-22 21 47,1 21-31,0-21-16,0 21 0,0 0 0,0 0 15,-1-21-15,22 22 0,-42-1 0,21 0 16,0 0-16,0 0 0,-1 0 16,1 1-16,-21-1 0,21 0 15,0 0-15,-1 0 0,-20 0 0,21 1 16,0-1-16,0 0 0,-1 0 0,1 0 15,0 0-15,0 1 0,0-1 0,0 0 16,21 0-16,-22-21 0,22 21 16,-21 0-1,0-21 1,0 0 0,21-21-1,-21 0-15,0 21 0,21-21 16,-22 0-16,22 0 15,-21-1-15,0 1 0,21 0 0,-21 0 16,21 0-16,-21 0 0,0-22 0,21 22 16,-22 0-16,1 0 0,21 0 0,-21-1 15,21 1-15,-21 0 0,0 0 0,21 0 16,0 0-16,0-1 0,0 1 16,0 0 15,0 42-16,0 0 1,0 1-16,21-1 0,0 0 0,0 0 16,0 21-16,-21-20 0,22-1 15,-1 0-15,0 0 0,-21 21 0,21-20 16,0-1-16,0 0 0,1 0 0,-22 0 16,21 0-16,0 1 0,0-1 15,0 0-15,0-21 16,1 0-1,-1 0 1,0 0 0,0-21-16,0 21 0,-21-21 15,21-1-15,1 1 0,20 0 0,-21 0 0,0 0 16,22 0-16,-1-1 0,-21 1 16,21 0-16,1 0 0,-1-21 0,-21 20 15,22 1-15,-22 21 0,21-21 0,-21 0 16,0 0-16,1 21 0,-22-21 15,21 21-15,-21-22 16,-21 44 31,-1-22-47,22 21 16,-21-21-16,0 0 15,0 0 16,21-21-31,-21-1 0,21 1 16,0 0-16,-21-21 16,21 21-16,-22-22 0,22 22 0</inkml:trace>
  <inkml:trace contextRef="#ctx0" brushRef="#br0" timeOffset="79035.39">5503 4784 0,'21'0'62,"1"0"-62,-1 0 0,0 0 16,0 0-16,0 0 0,22 0 0,-1 0 16,-21 0-16,21 0 0,22-21 15,-22 21-15,1-22 0,20 22 16,1-21-16,-22 21 0,21-21 0,1 0 16,-1 21-16,1 0 0,-1-21 0,1 21 15,-1 0-15,1 0 0,-22 0 0,1 0 16,-1 0-16,0 0 0,-21 0 0,1 21 15,-1 0-15,0-21 0,-21 21 16,0 0-16,0 1 0,0-1 16,0 0-16,0 0 0,0 0 0,-21 0 15</inkml:trace>
  <inkml:trace contextRef="#ctx0" brushRef="#br0" timeOffset="79368.21">5842 5059 0,'21'21'0,"0"-21"16,0 0-16,1 0 0,20 0 15,-21-21-15,21 21 0,1-21 16,20 0-16,-20-1 0,20 22 0,22-21 16,-22 0-16,22 0 0,-22 0 0,22 21 15,0-21-15,-1-1 0,-20 22 0,-1 0 16,1-21-16,-22 21 0,1 0 0,-22 0 16,21 0-16,-42 21 15,0 1-15,0-1 16,0 0-16,-21-21 15,0 21-15,0-21 0</inkml:trace>
  <inkml:trace contextRef="#ctx0" brushRef="#br0" timeOffset="119295.89">13843 1947 0,'21'0'15,"0"0"1,0-21-16,-21 0 16,22 21-16,-1-21 0,-42 21 78,21 21-78,-22 0 15,1 0 1</inkml:trace>
  <inkml:trace contextRef="#ctx0" brushRef="#br0" timeOffset="122200.17">11536 2455 0,'0'0'16,"-21"-21"-16,-64 21 16,64 0-16,0 0 0,-1 0 0,1 0 15,0 0-15,0-21 0,0 21 0,0 0 16,-1 0-16,1 0 16,0 0-1,0 0-15,0-21 0,0 21 16,-1 0-16,1 0 0,0 0 15,0 0-15,-21 0 0,20 0 0,1 0 16,-21 0-16,21 0 0,-22 0 0,1 0 16,21 0-16,-21 0 0,20 21 15,-20-21-15,21 0 0,0 0 0,0 21 16,-1-21-16,1 0 0,21 21 16,43-21 15,-22 22-31,0-22 0,21 0 15,1 0-15,-1 0 0,21 0 0,-20 0 16,20 0-16,22 0 0,-22 0 0,1 0 16,21 0-16,-1 0 0,1 0 0,0 0 15,20 0-15,1 0 0,-21 0 0,21 0 16,-22 0-16,22 0 0,-21 0 0,0 0 16,-1 0-16,1 0 0,0-22 15,-1 22-15,-20 0 0,20-21 16,1 21-16,0-21 0,-1 0 0,1 21 15,0-21-15,-1 21 0,1-21 0,0-1 16,-1 22-16,1-21 0,-21 0 0,20 0 16,-20 0-16,-1 0 0,22 21 0,-22-22 15,1 1-15,-22 0 0,22 0 16,-22 0-16,0 0 0,1-22 0,-1 22 16,0 0-16,1-21 0,-22-1 0,21 1 15,-21 21-15,1-22 0,-1 1 0,0 0 16,0-1-16,-21 1 0,21 0 15,-21-1-15,0 1 0,0 0 0,0-1 16,0 22-16,0-21 0,-21 0 0,0-1 16,0 22-16,21-21 0,-21-1 15,-1 1-15,1 0 0,0-1 16,0 1-16,0 21 0,0-21 0,-1-1 16,22 1-16,-21 0 0,0 20 0,0-20 15,0 0-15,-22 21 0,22-22 0,0 22 16,0 0-16,-21-21 0,20 20 15,-20 1-15,0 0 0,-1-21 0,1 21 16,21-1-16,-21 1 0,-1 0 0,1 0 16,0 0-16,-1-22 0,22 22 0,-21 0 15,-1 0-15,22 0 0,-21 0 16,0 21-16,-1-22 0,1 1 0,-22 0 16,22 0-16,0 21 0,-22-21 15,1 21-15,-1 0 0,22-21 16,-22 21-16,1-22 0,-1 22 15,1 0-15,-1 0 0,1 0 0,-1 0 0,1 0 16,-1 0-16,1 0 0,-22 0 0,22 0 16,-1 0-16,-20 0 0,20 0 15,-21 22-15,1-22 0,20 21 0,-20-21 16,-1 21-16,21-21 0,-20 21 0,-1-21 16,22 21-16,-22 0 15,21 1-15,1-22 0,-1 21 0,1 0 0,-1 0 16,1 0-16,-1 0 0,1 1 15,21-1-15,-1 0 0,-20 0 16,20 21-16,1-20 0,0 20 0,-1-21 16,1 21-16,-21 1 0,20-1 0,1 0 15,0 1-15,-1-1 0,-20 0 0,20 22 16,1-22-16,21 1 0,-21 20 16,20-21-16,-20 1 0,21 20 0,0-20 15,0-1-15,21 0 0,-22 22 0,22-22 16,-21 0-16,21 1 0,0 20 15,0-20-15,0 20 0,0-21 0,0 22 16,0-22-16,21 1 0,1-1 0,-1 0 16,0 1-16,0-1 0,0 0 15,0 1-15,1-1 0,20 0 0,-21-21 16,21 22-16,-20-1 0,20-21 16,0 22-16,1-1 0,-1-21 0,0 21 15,1 1-15,-1-22 0,0 21 0,1-21 16,20 1-16,-21-1 0,22 21 0,-22-21 15,22 0-15,-1-21 0,-20 22 0,20-1 16,1-21-16,-1 21 0,1-21 16,-22 0-16,21 0 0,1 0 0,-1 0 15,22 0-15,-21 0 0,20 0 0,1 0 16,0-21-16,-1 21 0,1-21 0,0 21 16,20-22-16,-20 22 0,0-21 15,-1 21-15,22-21 0,-21 21 16,0-21-16,-22 0 0,22 21 0,-1-21 15,-20 21-15,21-22 0,-22 22 0,1-21 16,-1 0-16,1 0 0,41-21 16,-41 20-16,-22-20 0,22 21 0,-22 0 15,22-22-15,-1 22 0,-21-21 0,22 0 16,-22 20-16,1-20 0,-1 0 16,0-1-16,-21 1 0,1 0 15,-1-1-15,-21 1 0,0-21 0,0 20 0,0-20 16,0 20-16,0 1 0,0-21 15,0 20-15,-21 1 0,-1-22 0,1 22 16,0 0-16,0-1 0,0-20 16,0 21-16,-22-1 0,22 1 0,0 0 15,0-22-15,-22 22 0,22-1 0,-21 1 16,21 0-16,-22-1 0,1 22 16,0-21-16,21 0 0,-43 20 0,22-20 15,-1 21-15,-20-21 0,21 20 0,-22 1 16,1 0-16,-1 0 0,1 0 0,-1 0 15,1-1-15,-1 1 0,1 21 16,-1-21-16,1 21 0,-22 0 16,21-21-16,1 21 0,-22-21 0,1 21 15,-1 0-15,0 0 0,1 0 16,-1 0-16,0 0 0,1 0 0,-1 0 16,0 21-16,22 0 0,-22-21 0,0 21 15,22-21-15,-22 21 0,22-21 16,-22 22-16,22-1 0,-1 0 0,-21 0 15,22 21-15,-1-20 0,1 20 0,-1 0 16,1 1-16,-1 20 0,1 1 16,-1-1-16,1 1 0,21-1 0,-22 1 15,-42 63-15,64-64 16,0 1-16,-1-1 0,22-21 0,0 22 16,21-1-16,0-20 0,0 20 15,0 1-15,0-22 0,21 22 0,0-22 16,22 0-16,-22 22 0,21-22 0,0 0 15,1-20-15,-1 20 0,0 0 16,43 22-16,-21-43 0,-1 21 0,-21-21 16,43 1-16,-21 20 0,20-21 15,1 0-15,-22 22 0,22-22 16,0 0-16,-1 0 0,1 0 0,-21 0 16,20 1-16,-20-1 0,20 0 0,65 0 15,-65-21-15,1 0 0,0 0 16,-1 0-16,1 0 0,0 0 0,-1 0 15,1-21-15,0 0 0,20 0 16,-20-22-16,0 22 0,-1 0 0,1-21 16,0 20-16,-1-20 0,1 21 15,-21 0-15,20-22 0,-20 22 0,63-21 16,-64 21-16,1 0 0,-1-1 0,1 1 16,42-21-16,-64 0 0,21 20 15,-20-20-15,-1 21 0,0-21 16,1-1-16,20-41 0,-42 20 15,1 22-15,-22-1 0,0-20 16,0 21-16,0-1 0,0-20 0,0 20 16,0 1-16,0 0 0,0-1 0,0-20 15,0 21-15,-22-1 0,1 1 16,0 0-16,21-1 0,-21 1 0,0 0 16,0-1-16,-1 22 0,-20-21 0,21-1 15,0 22-15,-22-21 0,22 21 16,-21 0-16,0-1 0,-1 1 15,1-21-15,0 21 0,-1 0 0,1-1 0,-22 1 16,-63 0-16,64 0 0,-1 0 16,1 0-16,-22 21 15,22-22-15,-22 1 0,22 21 0,-22 0 16,21-21-16,-20 21 0,20 0 0,-20 0 16,-1 0-16,-21 0 0,21 0 15,-20 0-15,20 21 0,-21 0 0,21-21 16,-20 43-16,20-22 0,0 0 0,1 21 15,-1 1-15,-21-1 0,43 0 0,-22 1 16,0-1-16,22 0 0,-22 22 16,43-22-16,-22 1 0,22 20 0,0-21 15,-1 22-15,1-22 0,21 22 16,0-22-16,-1 22 0,1-22 0,21 0 16,0 22-16,0-22 0,0 0 15,0 22-15,21-22 0,1 1 0,-1 20 16,0-21-16,21 1 0,1-1 0,-1 0 15,0 1-15,1-22 0,20 21 0,1 1 16,-22-22-16,21 21 0,1-21 16,-1 0-16,1 1 0,-1-1 15,1 0-15,-1 0 0,1 0 0,-1 0 16,43-21-16,-63 0 0,-1 0 16,0 0-16,-21 0 0,22 0 0,-22 0 0</inkml:trace>
  <inkml:trace contextRef="#ctx0" brushRef="#br0" timeOffset="124693.96">14690 5101 0,'0'-21'16,"0"0"-16,-22 21 15,1-21-15,0 0 0,21-1 16,-21 1-16,0 21 0,21-21 0,-21 0 16,-1 0-16,1 0 0,0 21 15,0-22-15,0 1 0,-22 0 0,1 0 16,21 21-16,-21-21 0,-22 0 0,22 21 16,-22 0-16,22-22 0,-22 22 0,1 0 15,-1 0-15,1 0 0,-1 0 0,1 0 16,-1 0-16,1 0 0,-1 22 0,1-1 15,-1 0-15,-20 0 0,20 0 0,-20 0 16,20 22-16,-21-22 0,1 21 16,-1 1-16,22-1 0,-22-21 0,0 21 15,22 1-15,-22 20 0,22-20 0,-1-1 16,1 0-16,-1 1 0,22-1 16,-22 0-16,22 1 0,0-1 0,20 0 15,1 1-15,0-1 0,21 0 0,0 1 16,0-1-16,0 0 0,0 1 0,21-1 15,0 0-15,22 1 0,-22-1 0,21 0 16,22 1-16,-22-22 0,22 21 0,-22 0 16,21-20-16,22-1 0,-21 0 0,20 0 15,1 0-15,0 0 0,-1-21 0,1 0 16,21 0-16,0 0 0,-22 0 16,22 0-16,-21 0 0,21 0 0,-22-21 15,1 0-15,0 0 0,20 0 0,-20-22 16,-21 22-16,20-21 0,1 21 0,-22-22 15,1 22-15,-1-21 0,1 0 0,-22-1 16,22 1-16,-22 0 0,0-1 0,1 1 16,-1 0-16,-21-22 0,0 22 0,1-1 15,-1-20-15,-21 21 0,0-1 0,0-20 16,0 20-16,-21-20 0,-22 21 16,22-1-16,-21-20 0,-22 20 0,1 1 15,-1-21-15,1 20 0,-22 1 16,22 0-16,-22-1 0,-21 1 0,21 21 15,1 0-15,-22-22 0,21 43 0,-21-21 16,1 21-16,-1 0 0,0 0 0,0 0 16,0 0-16,0 21 0,1 0 0,-1 1 15,0 20-15,21 0 0,1 1 0,-1-1 16,0 0-16,22 22 0,-1-1 0,1-20 16,-1 20-16,22 1 0,0-1 0,20 1 15,1-22-15,21 21 0,0 1 16,0-1-16,0-20 0,21 20 0,1 1 15,-1-22-15,21 22 0,0-22 0,22 0 16,-1 1-16,1-1 0,-1 0 0,1 1 16,21-22-16,-1 21 0,1-21 15,0 0-15,-1 1 0,22-22 0,-21 21 16,21-21-16,-1 0 0,-20 0 0,21 0 16,-21-21-16,20 21 0,-20-22 0,21 1 15,-21 0-15,-1 0 0,1-21 0,0 20 16,-1 1-16,-20-21 0,20 21 0,-20-22 15,-1 1-15,1 21 0,-1-21 16,1-1-16,-22 1 0,22 0 0,-22-1 0,0 1 16,-20 0-16,20-1 0,-21-20 15,0 20-15,0 1 0,-21-21 0,0-1 16,0 22-16,-21-22 0,-21 1 0,21 20 0,-22-20 16,-20-1-16,-1 1 0,1 21 15,-1-22-15,-20 22 0,-1-1 16,-21 1-16,22 0 0,-22 21 0,0-1 15,0 1-15,0 21 0,22 0 0,-22 0 16,0 0-16,0 0 0,0 0 0,0 21 16,-21 22-16,22-22 0,-1 21 0,0 1 15,0 20-15,0 1 0,0 20 0,22-20 16,-1 20-16,0 1 0,22-21 16,-1 20-16,1 1 0,21-22 0,20 22 15,1-21-15,21-1 0,0 1 0,21-1 16,1-21-16,20 22 0,0-22 15,1 1-15,20-1 0,22 0 0,-1-21 16,1 22-16,0-22 0,21 0 0,-1 0 16,22 0-16,-21 1 0,21-22 0,-21 21 15,0-21-15,0 21 0,-22-21 0,1 0 16,0 0-16,-22 0 0,-20 21 0,20-21 16,-21 0-16</inkml:trace>
  <inkml:trace contextRef="#ctx0" brushRef="#br0" timeOffset="128851.45">1841 6033 0</inkml:trace>
  <inkml:trace contextRef="#ctx0" brushRef="#br0" timeOffset="129180.24">1799 6075 0,'21'0'16,"-21"-21"46,21 21-62,1 0 16</inkml:trace>
  <inkml:trace contextRef="#ctx0" brushRef="#br0" timeOffset="129600">1947 6075 0,'0'0'0,"0"-21"0,0 0 16,0-1-16,0 1 16,0 0-16,0 0 15,0 0-15,0 0 16,21 21-16,1-22 16,-1 1-1,0 21-15,-21-21 0,21 21 16,0 0-1,0 0-15,-21-21 0,22 21 16,-1 0 0,-42 0 46,-1-21-62</inkml:trace>
  <inkml:trace contextRef="#ctx0" brushRef="#br0" timeOffset="130368.15">1968 6075 0,'0'-21'63,"0"0"-32,0-1-16,0 1-15,0 0 16,0 0 0,22 21-16,-1-21 0,0 21 15,0-21-15,0 21 0,0-22 16,1 22-16,-1-21 0,0 21 16,0 0-16,0 0 0,22 0 0,-22 0 15,21 0-15,0 21 0,-20 1 0,20-1 16,0 0-16,-21 0 0,1 0 15,20 22-15,-21-22 0,-21 21 16,21-21-16,-21 22 0,0-22 0,0 21 16,0-21-16,0 0 0,0 22 0,0-22 15,-21 0-15,21 0 0,-21 0 0,0 1 16,0-1-16,21 0 0,-22-21 16,22 21-16,-21-21 0,0-21 15,21 0 1,0-22-16,0 22 15,0 0-15,0-21 0,0-1 0,21 22 16,0-21-16,1 0 0,-1-1 16,-21 1-16,21 0 0,0-1 0,0 1 15,0 0-15,22 20 0,-22 1 16,0 0-16,0 0 0,0 21 0,1 0 16,-1 0-16,0 0 0,0 0 15,0 0-15,-21 21 0,21 0 0,1-21 16,-22 21-16,0 1 0,21-22 15,0 21-15</inkml:trace>
  <inkml:trace contextRef="#ctx0" brushRef="#br0" timeOffset="130728.97">3302 6287 0,'0'0'0,"21"21"0,0 0 0,0 0 16,1-21-16,-1-21 15,0 21 1,-21-21-16,21 0 0,0-22 0,0 22 16,1 0-16,-1-21 0,-21 20 0,0 1 15,21-21-15,-21 21 0,0-22 0,0 22 16,0 0-16,0 0 0,-21 0 16,0 21-16,-1 0 0,1 0 15,0 0-15,0 0 0,0 0 0,0 21 16,-1 0-16,1 21 0,0-20 0,0-1 15,0 21-15,-22 0 0,43-20 0,-21 20 16,0 0-16,21-21 0,-21 22 16,21-1-16,0-21 0,0 22 0,0-22 15,0 0-15,21 0 0,0 0 0,0 0 16,1-21-16,-1 0 0,0 0 0,0 0 16,21 0-16,-20 0 0,20 0 15,0-21-15,-21 0 0,22 0 0,-1 0 16,-21 0-16,22-22 0</inkml:trace>
  <inkml:trace contextRef="#ctx0" brushRef="#br0" timeOffset="132099.14">4318 5652 0,'0'0'0,"21"-22"16,-21-83-1,0 83-15,0 1 0,0 42 31,0 22-15,0-22-16,0 21 0,0 1 0,0-1 16,0 21-16,-21-20 0,21 20 0,-21-20 15,0 20-15,-1-21 0,1 22 0,0-22 16,21 1-16,-21-1 0,21 0 16,-21 1-16,21-1 0,0-21 15,0 0-15,0 0 0,0 1 0,0-1 16,0 0-16,21-21 0,0 0 0,0 0 15,0 0-15,1 0 0,-1 0 0,0 0 16,21 0-16,-21-21 0,1 0 0,20-1 16,-21 1-16,21 0 0,-20 0 0,-1 0 15,21-22-15,-21 22 0,0 0 16,1 0-16,-1-21 0,-21 20 16,21 1-16,-21 0 0,21 0 0,-21 42 31,0 0-31,0 0 15,0 1-15,0-1 0,0 21 0,-21-21 16,21 0-16,0 22 0,-21-22 16,21 0-16,0 0 0,0 0 0,0 1 15,0-1-15,0 0 0,21-21 16,0 0-16,0 0 0,0 0 16,1 0-16,20-21 0,-21 21 0,21-21 15,1-1-15,-22 1 0,21 0 0,-21 0 16,22 0-16,-22 0 0,0-22 0,0 22 15,0 0-15,-21 0 0,22 0 16,-1 21 0,-21 21 15,0 0-31,0 0 0,0 0 16,0 0-16,-21 1 0,21-1 0,-22 0 15,22 0-15,-21 0 0,21 0 0,0 1 16,0-1-16,0 0 15,0 0-15,21-21 16,1 0-16,-1 0 16,21-21-16,-21 21 0,0-21 0,22 0 15,-1 21-15,-21-22 0,22 1 0,-1 0 16,-21 0-16,21 0 0,-20-22 16,-1 22-16,0 0 0,-21 0 0,0 0 15,0-22-15,0 22 0,0 0 16,0 0-16,-21 21 0,0 0 15,-1 0-15,1 0 0,0 0 16,0 0-16,21 21 0,-21 0 16,21 0-16,0 1 0,0-1 15,0 0-15,0 0 0,21 0 0,0-21 16,0 21-16,0-21 0,-21 22 0,22-1 16,-1-21-16,0 21 0,0-21 15,-21 21-15,0 0 0,21-21 16,-21 21-16,0 1 15,21-22-15,-21 21 0,22-21 16,-22 21-16,21-21 16,0 0-16,0 0 0,0 0 15,-21-21-15,21 0 0,1-1 0,-1 22 16,0-21-16,0 0 0,0 0 0,0 0 16,1 0-16,-1-1 0,0 1 0,0 0 15,0 0-15,0 0 0,-21 0 0,0-1 16,0 1-16,22 21 0,-22 21 47,0 1-47,0-1 0,0 0 15,0 0-15,0 0 0,0 0 16,-22 1-16,22-1 0,0 0 0,0 0 16,0 0-16,0 0 0,-21-21 15,21-21 32,0 0-47,0 0 16,0 0-16,0 0 0,0-1 0,0 1 15,21 0-15,1-21 0,-22 21 0,21-22 16,0 22-16,0-21 0,0 21 0,0-1 16,22 1-16,-22 21 0,0 0 15,0 0-15,22 0 0,-22 0 0,21 21 16,-21 1-16,0-1 0,22 0 0,-22 21 15,0-21-15,-21 1 0,0 20 0,21-21 16,-21 0-16,0 0 0,0 22 16,0-22-16,0 0 0,0 0 0,0 0 15,0 1-15,-21-22 0,0 21 16,0-21-16,0 0 0,-1 0 16,1 0-16,0-21 15,0-1-15,0 22 0,0-21 0,-22 0 16,22 0-16</inkml:trace>
  <inkml:trace contextRef="#ctx0" brushRef="#br0" timeOffset="132367.98">4297 5863 0,'0'0'0,"-21"0"0,63 0 15,-21 0 1,21-21-16,22 0 0,-1 21 16,1-21-16,-1 0 0,1-1 15,21 22-15,-22-21 0,1 0 0,-1 21 16,-21 0-16,22-21 0,-43 21 0,21 0 16,-20 0-16,-1 0 0,0 0 0,0 0 15,0 0 16,0 0-31</inkml:trace>
  <inkml:trace contextRef="#ctx0" brushRef="#br0" timeOffset="132859.7">7747 5630 0,'0'0'16,"0"-21"-16,0 0 0,0 0 0,-21 0 15,21 0-15,0-1 0,0-20 0,0 21 16,-21 0-16,21 0 0,0-1 16,0 1-16,0 0 0,0 42 31,0 22-31,0-22 0,0 21 15,0 0-15,0 22 0,21-22 0,-21 22 16,21-22-16,-21 22 0,0-1 16,0-21-16,0 22 0,0-22 0,0 1 15,0-1-15,21 0 0,-21-21 0,0 22 16,0-22-16,0 0 0,21 0 16,-21 0-16,0 1 0,-21-44 31,0 1-16</inkml:trace>
  <inkml:trace contextRef="#ctx0" brushRef="#br0" timeOffset="133508.32">7408 6054 0,'0'0'0,"0"21"0,0 0 0,0 0 15,21-21-15,1 0 16,-1 0-16,0 0 0,0 0 0,0 0 15,0-21-15,22 0 0,-1 21 0,0-21 16,1 0-16,-1 21 0,0-22 0,1 1 16,-1 21-16,0-21 0,1 0 15,-22 0-15,21 21 0,-21-21 0,1-1 16,-1 22-16,0 0 0,0-21 0,0 21 16,-21 21-1,0 1 1,0-1-16,0 0 0,0 21 15,0-21-15,0 1 0,0-1 0,0 0 16,0 0-16,21 0 0,1 0 16,-22 1-16,21-1 0,0-21 15,0 0-15,0 0 16,0 0-16,1 0 0,-1 0 0,0 0 16,0-21-16,0-1 0,0 1 0,1 21 15,-1-21-15,0 0 0,-21 0 0,0 0 16,0-1-16,0 1 0,0 0 0,0 0 15,0 0-15,0 0 0,0-1 0,0 1 16,0 42 15,0 1-31,0-1 0,0 21 16,0-21-16,0 22 0,0-22 0,0 21 16,0 0-16,0 1 0,0-1 15,0 0-15,0 1 0,0-1 0,0 0 16,0 1-16,0-1 0,21 0 0,-21-20 15,0 20-15,0 0 0,0 1 0,0-1 16,0-21-16,0 21 0,0-20 0,0-1 16,-21 21-16,21-21 0,-21 0 0,0 1 15,-1-22-15,1 21 0,0 0 16,0-21-16,-21 0 0,20 0 0,1 0 16,0 0-16,-42-21 0,41 0 15,1-1-15,0 1 0,0 0 0,0 0 16,0 0-16,-1 0 0,22-1 0,0 1 15,0 0-15,0 0 0,0 0 0,0 0 16,22-22-16,-1 22 0</inkml:trace>
  <inkml:trace contextRef="#ctx0" brushRef="#br0" timeOffset="133820.15">8699 5884 0,'0'0'0,"0"-21"0,22-21 16,-22 21-16,0-43 15,0 85 17,0 22-32,0-22 0,0 21 15,0 1-15,0-1 0,0 0 0,0 1 16,0-1-16,0 21 0,0-20 0,0 20 16,0-20-16,21-1 0,-21 0 0,0 22 15,21-22-15,-21 0 0,21-20 0,-21 20 16,0 0-16,0-21 0,0 1 0,0-1 15,0 0-15,0 0 0,0 0 16,0-42 15,-21 0-31,0 0 16,21-22-16,-21 22 0,-1-21 0,22 0 16,-21-1-16,21 1 0</inkml:trace>
  <inkml:trace contextRef="#ctx0" brushRef="#br0" timeOffset="134064.01">8636 6350 0,'0'-42'0,"-21"-128"16,21 128-16,21 296 0,-63-571 0,42 274 15,0 1-15,0 0 0,0-1 0,0 1 16,0 21-16,0 0 0,21-1 0,-21 1 16,21 0-16,0 0 0,0 21 15,0 0-15,22 0 0,-22 0 0,0 0 0,0 0 16,22 0-16,-22 0 0,0 21 0,0 0 16,-21 0-16,0 1 0,0 20 15,0-21-15,0 0 0,0 0 0,0 22 16,0-22-16,-21 0 0,0 0 0,0 0 15,-1 1-15,1-1 0,21 0 16,-21 0-16,0 0 0,0-21 0,0 21 16,21-42 15,0 0-31,21 0 0,0 0 16</inkml:trace>
  <inkml:trace contextRef="#ctx0" brushRef="#br0" timeOffset="134418.32">9144 5906 0,'21'21'15,"0"-21"1,0 0 0,1 0-16,-1-21 0,0-1 15,0 1-15,-21 0 0,21 0 0,0 0 16,1 0-16,-1-1 0,-21 1 0,0 0 15,21 0-15,-21 0 0,0 0 16,0-1-16,-21 22 16,0 0-16,-1 0 0,-20 0 15,21 22-15,-21-1 0,20 0 0,-20 0 16,21 21-16,-21 1 0,20-22 0,1 21 16,0 1-16,0-1 0,21 0 0,0 1 15,0-1-15,0 0 0,21-21 0,0 1 16,0-1-16,22 0 0,-22 0 0,21 0 15,-21-21-15,22 0 0,-1 0 0,-21 0 16,22 0-16,-22-21 0,0 0 0,21 21 16,-21-21-16,1-22 0,-1 22 0,0-21 15,0 21-15,0-22 0</inkml:trace>
  <inkml:trace contextRef="#ctx0" brushRef="#br0" timeOffset="136176.16">5927 4890 0,'0'0'0,"0"-22"0,0 1 16,0 0-16,0 0 0,0-21 0,0 20 15,0 1-15,0 0 0,0 0 0,0 0 16,0 0-16,0-1 0,0 1 15,0 42 17,0 22-32,0-22 0,0 21 15,0 1-15,0-1 0,0 0 0,0 22 16,0-1-16,0-20 0,0 20 0,0-21 16,0 22-16,0-22 0,-22 22 15,22-22-15,0 0 0,0 1 0,0-22 0,0 21 16,0-21-16,0 1 0,0-1 15,0 0-15,0 0 0,0 0 16,22-21-16,-22-21 31,21 0-31,-21 0 0,0 0 0,21-22 16,-21 22-16</inkml:trace>
  <inkml:trace contextRef="#ctx0" brushRef="#br0" timeOffset="136508.97">6138 4551 0,'0'0'0,"21"-21"0,-21-22 15,0 22-15,0 0 0,0 0 0,0 0 16,22 21 0,-1 21-1,-21 0-15,0 21 16,0 1-16,0-1 0,21 0 0,-21 1 15,0 20-15,0 1 0,0-1 0,0 1 16,0-1-16,0 1 0,0-22 0,-21 22 16,21-1-16,0-21 0,0 1 15,0-1-15,0 0 0,0 1 16,0-22-16,0 21 0,0-21 0,0 1 0,0-1 16,0 0-16,0 0 15,0 0 1,-21-21-1,-1-21 1,1 21-16,0-21 0</inkml:trace>
  <inkml:trace contextRef="#ctx0" brushRef="#br0" timeOffset="136867.76">5292 5249 0,'0'0'0,"0"-21"16,21 21 0,0 0-16,0 0 0,0-21 0,0 21 15,1 0-15,-1 0 0,0 0 16,21 0-16,-21 0 0,22 0 0,-1 21 16,0 0-16,1-21 0,-1 43 0,0-22 15,1 0-15,-1 21 0,-21-20 0,22 20 16,-1-21-16,-21 21 0,0-20 0,22 20 15,-22-21-15,0 0 0,-21 0 16,21 1-16,-21-1 0,21 0 0,-21 0 16,0 0-16,21 0 15,1-21-15,-1 0 32,-21-21-32,0 0 0,0 0 15,0 0-15,0 0 0,0-1 16,0 1-16,0-21 0,0 21 0,0 0 15,0-22-15,21 22 0</inkml:trace>
  <inkml:trace contextRef="#ctx0" brushRef="#br0" timeOffset="138304.76">6413 5101 0,'0'0'0,"22"-21"0,-1 0 0,21 0 16,-21 0-16,0-1 0,22 1 0,-22 21 15,0 0-15,0-21 0,0 21 0,1 0 16,-1 0-16,-21 21 15,0 0-15,0 1 0,0-1 0,0 0 16,-21 0-16,-1 21 0,1-20 16,-21 20-16,21 0 0,0 1 0,-22-22 15,22 21-15,-21 0 0,21 1 0,-22-1 16,1-21-16,0 22 0,20-1 16,-20-21-16,21 0 0,0 22 0,-22-22 15,22 0-15,0-21 0,0 21 0,21 0 0,-21-21 16,21-21 31,0 0-32,0 0-15,21 21 0,-21-21 16,0-1-16,0 1 16,0 0-16,0 0 0,0 0 15,-21 0-15,21-1 0,-21 22 16,-1-21-16,1 0 0,0 0 0,0 0 15,-21 21-15,20-21 0,-20-1 16,0 22-16,-1-21 0,22 0 16,-21 21-16,0-21 0,-1 0 0,22 21 15,-21-21-15,21 21 0,-22 0 0,22-22 16,0 22-16,21-21 0,-21 21 16,0-21-16,21 42 46,21 0-30,0 1-16,0-1 0,0 0 0,22 0 16,-22 0-16,21 22 0,-21-22 0,22 0 15,-1 21-15,0-21 16,1 1-16,-1 20 0,0-21 0,1 0 16,-1 22-16,0-22 0,-21 0 0,22 0 15,-22 0-15,21 0 0,-21 1 0,1-22 16,20 21-16,-21 0 0,0-21 0,0 0 15,1 0-15,-22 21 0,21-21 0,0 0 16,0 0-16,0-21 16,-21 0-16,0 0 15,21 21-15,-21-22 0,0 1 0,0-21 16,0 21-16,0-22 0,0 22 0,0-21 16,22 0-16,-22-1 0,21 1 0,-21 0 15,21-1-15,0-20 0,-21 20 16,21 1-16,0 21 0,1-21 0,-22 20 15,21 1-15,0 0 0,-21 0 0,21 0 16,-21 42 15,0 0-31,0 0 0,0 0 16,-21 1-16,21 20 0,-21-21 0,0 21 16,-1 1-16,1-22 0,-21 21 0,21 1 15,0-1-15,-1-21 0,-20 21 0,21 1 16,0-22-16,-22 21 0,22-21 0,0 1 15,0-1-15,0 0 0,21 0 16,0 0-16,-21-21 0,21 21 16,0-42 15,21 0-31,0 21 0,-21-21 16,21 0-16,0-22 0,0 22 0,1-21 15,-1 0-15,0-1 0,21 1 0,-21 0 16,1-22-16,-1 22 0,21-1 15,-21 1-15,0 0 0,-21-1 0,22 22 16,-1 0-16,-21 0 0,21 0 0,-21 0 16,0 42-1,0 0-15,0 0 16,0 21-16,-21-20 0,0 20 0,21 0 16,-22 22-16,1-22 0,0 0 15,0 1-15,0-1 0,0-21 16,-1 22-16,1-1 0,0-21 0,0 21 15,0-20-15,21-1 0,0 0 0,-21 0 16,21 0-16,0-42 31,21 0-31,0 0 0,0 0 16,-21-22-16,21 22 0,0-21 0,1 21 16,-1-22-16,0 1 0,-21 0 15,21-1-15,0 1 0,-21 0 16,21-1-16,-21 22 0,0-21 0,0 21 15,22 21-15,-22 21 16,0 0-16,0 0 0,0 21 16,0-20-16,-22 20 0,22 0 0,-21 1 15,0-1-15,21 0 0,-21-21 0,0 22 16,21-22-16,-21 21 0,-1-21 16,22 1-16,-21-1 0,21 0 15,0 0-15,-21-21 16,21-21 31,-21 21-32,21-21-15,-21 21 0,0 0 16,-1 0-16</inkml:trace>
  <inkml:trace contextRef="#ctx0" brushRef="#br0" timeOffset="139188.25">5440 5271 0,'-21'0'16,"-1"0"-16,22-22 15,0 1 1,22 21 0,-1 0-16,0-21 0,0 21 15,0 0-15,22 0 0,-1 0 16,-21 0-16,21 0 0,22 21 0,-22-21 15,1 21-15,-1 1 0,21-1 0,-20 0 16,-1 0-16,0 21 0,1-20 0,-1 20 16,-21 0-16,22-21 0,-22 22 0,0-22 15,0 21-15,21-21 0,-42 22 16,22-22-16,-1 21 0,-21-21 0,21 1 16,-21-1-16,0 0 0,0 0 15,0 0-15,0 0 16,21-21-1,-21-21 1,0 0-16,0 0 0,21 0 16,-21 0-16,21-22 0,-21 22 15,0-21-15,22-1 0,-1 1 0,0 0 16,0-1-16,0 1 0,0 0 0,1-22 16,-1 22-16,21 0 0,-21-1 0,22 22 15,-22-21-15,21 21 0,-21-1 0,0 1 16,1 0-16,-1 0 0,0 21 0,0 0 15,-21 21 1,0 0 0,0 0-16,0 22 0,-21-22 0,21 21 15,-21-21-15,0 22 0,-1-1 0,1 0 16,0-20-16,0 20 0,-21 0 16,20-21-16,1 22 0,0-1 0,-21-21 15,21 0-15,-1 22 0,1-22 0,0 0 16,0 0-16,0 0 0,0 1 0,-1-22 15,1 21-15,0-21 16,21-21 0,0-22-1,21 22-15,0 0 0,1 0 16,-22-22-16,21 1 0,0 21 16,0-21-16,-21-1 0,0 22 0,21-21 15,-21 21-15,0-22 0,21 22 0,-21 0 0,0 42 47,-21 0-47,0 0 0,0 22 0,21-1 16,-21-21-16,21 22 0,-21-1 0,21-21 15,0 21-15,-22 1 0,22-22 0,0 0 16,0 21-16,0-20 0,0-1 0,0 0 16</inkml:trace>
  <inkml:trace contextRef="#ctx0" brushRef="#br0" timeOffset="139935.82">2815 7281 0,'0'0'0,"42"0"0,22 0 16,-22 0-16,22 0 0,-22 0 0,22 0 16,-1 0-16,1 0 0,-1 0 0,22-21 15,-22 21-15,22 0 0,0 0 16,-1 0-16,22-21 0,-21 21 0,21 0 16,21 0-16,-22 0 0,22 0 0,0 0 15,0 0-15,-21 0 0,21 0 0,-21 0 16,0 0-16,-21 0 0,-1 0 0,1 0 15,-22 21-15,-20-21 0,-1 0 0,0 0 16,-20 0-16,-1 0 0,-21-21 16,-21 0-1,-1 0-15,1 0 0,0-22 16,-21 22-16,-1-21 16</inkml:trace>
  <inkml:trace contextRef="#ctx0" brushRef="#br0" timeOffset="140484.01">974 4128 0,'-22'-64'15,"1"43"-15,21 0 0,0 0 16,0-1-16,0-20 0,0 21 0,0 0 0,0 0 16,0-1-16,0 1 0,0 0 15,0 0-15,21 0 0,1 21 16,-22-21-16,21-1 0,0 22 0,0 0 16,0 0-16,0 0 0,1 22 0,-1-1 15,21 0-15,0 0 0,1 21 16,-1 1-16,22-1 0,-22 22 0,21-1 15,1 1-15,-1-1 0,-20 22 16,20-1-16,-20 1 0,20-21 0,-21 20 16,1 1-16,-1 0 0,0-22 0,-20 22 15,20-22-15,-21 1 0,21-22 16,-20 22-16,-22-22 0,21 0 0,0-21 16,-21 22-16,0-22 0,0 0 15,0 0-15</inkml:trace>
  <inkml:trace contextRef="#ctx0" brushRef="#br0" timeOffset="140827.82">1672 3979 0,'0'0'0,"0"-21"0,-42-42 16,21 42-16,21-1 0,-22 1 0,22 0 16,-21 21-16,21 21 31,21 22-31,-21-22 16,22 21-16,-1 22 0,21-22 0,-21 21 15,0 1-15,22 21 0,-22-22 0,0 1 16,0-1-16,0 22 0,1-22 15,-1 1-15,0-22 0,0 22 16,0-22-16,-21 21 0,0-20 0,21-1 0,-21-21 16,22 22-16,-22-22 0,0 21 15,0-21-15,0 0 0,21-21 16,-21 22-16,0-1 0</inkml:trace>
  <inkml:trace contextRef="#ctx0" brushRef="#br0" timeOffset="141163.92">1312 5080 0,'0'0'0,"43"21"16,-22-21-16,0 0 15,0 0-15,21 0 0,-20 0 0,20 21 16,0-21-16,1 0 0,20 22 0,1-1 16,-22 0-16,21 0 0,1 0 15,-1 0-15,-20 1 0,20-1 16,-20 21-16,20-21 0,-21 0 0,1 1 0,-1-1 16,-21 0-16,0 0 0,1 0 0,-1 0 15,0-21-15,-21 22 0,21-22 16,-42 0 15,0-22-31,0 22 16,21-21-16,-22-21 0,1 21 15,0 0-15,0-22 0</inkml:trace>
  <inkml:trace contextRef="#ctx0" brushRef="#br0" timeOffset="141427.76">2244 4826 0,'0'0'16,"0"-42"-16,21-1 0,0-41 15,-21 63-15,0-1 0,21 22 16,0 0 0,-21 22-16,0-1 0,0 0 0,0 21 15,0 1-15,0-1 0,0 21 16,0 1-16,0-22 0,0 22 0,0-1 16,0-20-16,0-1 0,0 21 15,0-20-15,-21-22 0,21 21 0,0 1 16,0-22-16,0 0 0,0 0 0,0 0 15,0 0-15,21-21 16,0 0-16,1 0 16,-1 0-16,0 0 15,0 0-15,-21-21 16</inkml:trace>
  <inkml:trace contextRef="#ctx0" brushRef="#br0" timeOffset="145951.32">11155 1672 0,'0'0'0,"-21"21"0,-1-21 0,1 0 16,0 22-16,0-22 0,0 0 16,0 21-16,-1-21 0,1 21 0,-21-21 0,21 0 15,0 0-15,-1 0 0,1 0 0,0 0 16,0 0-16,0 0 15,0 21-15,42-21 47,0 0-47,0 0 16,21 0-16,-20 0 0,20 0 0,0 0 16,22 0-16,-22-21 0,22 21 15,20 0-15,-20-21 0,20 21 0,22 0 16,-21 0-16,42-21 0,0 21 0,0-22 15,0 22-15,0-21 0,0 21 0,21-21 16,-21 21-16,0-21 0,0 21 16,0-21-16,-21 21 0,21-21 0,-21 21 15,0 0-15,-22 0 0,1-22 16,0 22-16,-1-21 0,-20 21 0,-22 0 16,0 0-16,1-21 0,-1 21 0,-21 0 15,0 0-15,1 0 0,-1 0 0,-21-21 31,-21 21-15,-1 0-16,1 0 16,0 0-16,-21 0 0,21 0 0,-22 0 15,1 0-15,0 0 0,20 0 0,-20 21 16,0-21-16,-1 21 0,1-21 16,-21 21-16,20 1 0,1-22 0,-22 21 15</inkml:trace>
  <inkml:trace contextRef="#ctx0" brushRef="#br0" timeOffset="146568.31">11070 2223 0,'0'0'0,"-21"0"0,-21 0 0,20 0 0,1 0 16,-21 0-16,21 0 0,0 0 0,-1 0 16,1 0-16,0 0 0,0 0 15,0 0-15,0 0 0,-1 0 16,1 0-16,42 0 31,1 0-15,-1 0-16,21 0 0,0 0 0,22 0 15,-1 0-15,22 0 0,0 0 0,-1 0 16,22 0-16,-21 0 0,21 0 16,0 0-16,21 0 0,-22 0 0,1 0 15,0 0-15,0 0 0,-21 0 0,20 0 16,-20 0-16,21 0 0,-21 0 16,-1 0-16,1 0 0,0 0 0,-22 0 15,22 0-15,-22 0 0,1 0 0,-1 0 16,-20 0-16,-1 0 0,0 0 0,-21 0 15,1 0-15,-1 0 0,0 0 0,-21 21 16,0 0 62,0-42 0,-21 21-78,0 0 0,-1 0 16,1 0-16,0 0 0,0 0 16,0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1:59:44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4487 656 0,'0'0'0,"0"-21"0,0-21 15,0 21-15,0-1 0,0 1 16,0 0-16,0 0 0,0 0 0,0 0 15,0-1-15,0 44 32,-21-1-32,21 0 0,-21 0 15,21 21-15,0 22 0,-21-1 16,0 1-16,-1-1 0,1 22 0,0-21 16,0 20-16,0-20 0,0-1 15,-1 1-15,1-1 0,0 1 0,0-22 16,21 22-16,-21-22 15,0 0-15,21 1 0,0-22 0,0 0 16,0 0-16,0 0 0,0 0 0,0-42 31,0 0-31,0-21 0,21 21 16,0-22-16,0 1 0,0 0 16,0-1-16,1-20 0,-1-1 0,0-20 15,0 20-15,0-21 0,0 1 16,-21 20-16,0-20 0,0 20 0,0-21 15,0 22-15,0-1 0,0 22 0,0-21 16,0 20-16,0 22 16,0-21-16,0 21 0,0 42 15,0 0 1,0 21-16,22 1 0,-1-1 0,0 21 16,0 1-16,-21 21 0,0-1 15,21 1-15,-21 0 0,21-22 0,-21 22 16,0-22-16,0 1 0,0-1 0,22-20 15,-22-1-15,0 0 0,21 1 16,-21-1-16,0-21 0,0 21 0,0-20 16,0-1-16,0 0 15,0-42 17,0 0-32,0-1 0,0 1 15</inkml:trace>
  <inkml:trace contextRef="#ctx0" brushRef="#br0" timeOffset="175.89">4254 1291 0,'0'0'0,"-21"0"15,42 0 1,1 0-16,-1 0 0,0 0 16,21 0-16,1 0 0,-22-21 15,21 21-15,0-21 0,-20 21 16,20 0-16,-21-21 0,0 21 0,22-21 15,-22 21-15,0-22 0,0 22 16,0 0-16</inkml:trace>
  <inkml:trace contextRef="#ctx0" brushRef="#br0" timeOffset="659.62">5228 1037 0,'0'0'0,"64"-42"15,-22 21-15,-21 0 0,0-1 16,22 1-16,-22 0 0,0 21 0,0-21 16,-21 0-16,-21 21 15,0 0 1,0 0-16,-22 21 0,22 0 0,-21 0 16,21 0-16,-22 1 0,1-1 15,21 21-15,-22-21 0,22 22 0,0-22 16,0 0-16,0 0 0,21 21 15,0-20-15,0-1 0,0 0 0,0 0 16,21 0-16,0 0 0,0-21 16,0 22-16,1-22 0,-1 21 15,21-21-15,-21 21 0,22-21 16,-22 21-16,21-21 0,-21 21 0,0-21 16,1 21-16,-22 1 0,0-1 15,0 0-15,-43 0 16,22 0-16,0-21 0,-21 21 15,20 1-15,-20-1 0,0-21 0,21 21 16,-22-21-16,1 0 0,0 0 0,20 0 16,-20 0-16,0 0 0,21 0 15,-22 0-15,22 0 0,0 0 0,0-21 16,0 21-16,-1-21 0,22-1 16,22 1-1,-1 21 1,21-21-16,-21 21 15,22-21-15</inkml:trace>
  <inkml:trace contextRef="#ctx0" brushRef="#br0" timeOffset="1108.35">6159 1101 0,'0'0'16,"22"-21"-16,-1-43 15,-21 43-15,0 0 0,-21 21 0,-1 0 16,1-21-16,-21 21 0,21 0 0,-22 0 16,1 21-16,-21 0 15,20-21-15,1 21 0,-22 21 0,22-20 16,21-1-16,-21 0 0,20 0 0,1 0 16,21 0-16,0 1 0,0-1 15,0 0-15,0 0 0,21 0 0,22-21 16,-22 21-16,21 1 0,1-22 15,-1 21-15,0-21 0,1 21 0,-1-21 16,-21 21-16,21 0 0,-20-21 0,20 21 16,-21-21-16,-21 22 0,21-22 15,-21 21-15,0 0 0,0 0 16,-21-21-16,0 21 0,0 0 0,-22 1 16,22-22-16,-42 21 15,20 0-15,1-21 0,-21 21 0,20-21 16,1 0-16,0 0 0,-1 0 0,1 0 15,0 0-15,20 0 0,1 0 16,0 0-16,21-21 0,0 0 16,21 0-1,0-1-15,1 22 0,20-21 0,-21 21 16,21-21-16,1 0 0,-1 0 0</inkml:trace>
  <inkml:trace contextRef="#ctx0" brushRef="#br0" timeOffset="1351.22">6413 1143 0,'22'-21'15,"-22"42"17,0 0-32,-22 0 0,1 1 15,21 20-15,-21-21 0,21 21 0,-21-20 16,21 20-16,0-21 0,-21 0 15,21 22-15,-21-22 0,21 0 16,-22 0-16,22 0 0,0 0 0,0 1 16,0-1-16,0-42 31</inkml:trace>
  <inkml:trace contextRef="#ctx0" brushRef="#br0" timeOffset="1543.11">6456 847 0,'0'0'0,"0"-43"0,-64-20 15,43 63-15,21-21 0,-21 21 16,21 21 31,21 0-32,0-21-15,0 21 0,1 0 0</inkml:trace>
  <inkml:trace contextRef="#ctx0" brushRef="#br0" timeOffset="4427.62">7091 1334 0,'0'0'0,"21"-22"0,0 1 0,0 0 0,-21 0 16,0 0-16,0 0 0,0-1 0,0-20 16,0 21-16,0 0 0,0 0 15,0-1-15,-21 1 0,21 0 16,-21 21-16,0 0 0,0 0 0,-1 0 16,-20 0-16,21 21 0,0 0 15,0 1-15,-22 20 0,22-21 0,0 0 16,-21 22-16,20-1 0,1-21 15,0 21-15,21-20 0,0-1 0,0 21 16,0-21-16,0 0 0,0 1 16,21-22-16,0 0 0,22 0 15,-22 0-15,21 0 0,1-22 16,-22 22-16,21-21 0,0 0 0,-20 0 16,20 0-16,-21 0 0,0-1 0,0 1 15,1 0-15,-22 0 0,0 0 16,21 21-16,-21-21 0,0-1 15,0 1-15,0 42 32,0 1-32,0-1 15,0 0-15,0 21 0,0 1 0,0-1 16,0 0-16,0 1 0,0-1 0,0 21 16,21 1-16,-21-1 0,0 1 15,21-1-15,-21 22 0,21 0 0,-21-22 16,0 22-16,0 0 0,21 20 15,-21-20-15,0 0 0,0-1 16,0 22-16,0-42 0,0 20 0,0 1 16,0-21-16,0-1 0,0 1 0,-42 63 15,21-85-15,0 0 0,0 1 16,-1-22-16,1 21 0,-21-21 16,21 0-16,-22-21 0,1 0 0,21 0 15,-21 0-15,-1-21 0,1 0 0,21 0 16,-22-21-16,1-1 0,21 1 0,-21-22 15,20 1-15,22-1 0,-21 1 16,21-22-16,0 1 0,0-22 0,0 0 16,21 21-16,1-21 0,20 1 15,0-1-15,1 0 0,20 0 16,-21 0-16,22 0 0,-22 22 0,22-1 16,-22 0-16,22 22 0,-1-22 0,-21 43 15,1-22-15,20 22 0,-20 0 16,-22 21-16,21-1 0,-21 22 15,0 0-15,1 0 0,-22 22 16,0-1-16,0 0 0,0 0 16,0 21-16,-22-20 0,22 20 15,-21-21-15,0 21 0,0-20 16,0 20-16,21-21 0,-21 0 0,21 22 16,-22-22-16,22 0 0,-21 0 0,21 0 15,0-42 16,0 0-31,0 0 0,0 0 16,0-1-16,0-20 0,21 21 16,-21-21-16,22 20 0,-1-20 0,0 21 15,0-21-15,0-1 0,0 22 16,1 0-16,-1 0 0,0 0 0,0-1 16,0 22-16,0 0 0,1 0 15,-1 0-15,0 22 0,-21-1 16,0 0-16,21 0 0,-21 0 0,0 22 15,21-22-15,-21 0 0,0 21 16,0-21-16,0 22 0,0-22 16,0 0-16,0 0 0,21 0 0,1 1 15,-22-1-15,21 0 0,0-21 0,0 0 16,0 0-16,0 0 0,1 0 16,-1 0-16,21-21 0,-21 21 0,22-21 15,-22-1-15,21 1 0,-21 0 0,0-21 16,1 21-16,-1-22 0,0 22 15,0-21-15,0 21 0,-21-22 0,21 1 16,-21 21-16,0 0 0,0-1 16,0 1-16,0 0 0,0 42 31,0 0-31,-21 1 16,21-1-16,-21 21 0,21-21 0,-21 0 15,21 22-15,0-22 0,0 21 0,-21-21 16,21 1-16,-21-1 0,21 0 15,0 0-15,-22 0 0,22 0 0,0 1 16,0-44 15,0 1-31,0 0 16,0 0-16,0 0 0,0 0 0,22-1 16,-1-20-16,-21 21 0,21 0 15,-21-22-15,21 22 0,0 0 16,-21-21-16,21 42 0,1-21 0,-22-1 15,21 22-15,0 0 16,0 0-16,0 22 0,-21-1 16,21 0-16,-21 0 0,22 0 0,-22 0 15,21 1-15,-21 20 0,0-21 16,0 0-16,0 0 0,21 1 0,-21-1 16,0 0-16,21 0 0,-21 0 0,0 0 15,21-21 1,0 0-1,1-21 1,-1 0-16,0 0 0,-21 0 16,21-22-16,0 22 0,0-21 0,1 21 15,-1-22-15,0 1 0,0 21 0,-21-21 16,21 20-16,0 1 0,1 0 16,-22 0-16,21 0 0,0 21 15,0 0-15,0 21 16,-21 0-16,0 0 15,21 0-15,-21 1 0,0-1 0,0 0 16,0 21-16,0-21 0,22 1 16,-1-1-16,-21 0 0,21 21 15,0-21-15,-21 1 0,21-22 0,0 21 16,1 0-16,-1-21 0,0 21 0,0-21 16,0 0-16,22 0 0,-22 0 15,0 0-15,21 0 0,-21 0 0,22-21 16,-22 21-16,21-21 0,-21 0 0,22-1 15,-22 1-15,0-21 0,0 21 0,0 0 16,1-22-16,-1 1 16,0 0-16,-21 20 0,0-20 0,0 0 15,0 21-15,0-1 0,0 1 0,0 0 0,0 0 16,-21 21 0,0 0-16,-1 21 0,1 0 15,0 0-15,0 1 0,0 20 0,21 0 16,-21-21-16,21 22 0,-22-1 15,22-21-15,0 22 0,0-22 0,0 0 16,0 21-16,0-21 0,0 1 0,22-1 16,-1 0-16,0-21 15,0 0-15,21 0 0,1 0 0,-22 0 16,21 0-16,22 0 0,-22 0 0,0 0 16,1-21-16,-1 0 0,0-1 15,1 1-15,-1 0 0,-21 0 16,0 0-16,22 0 0,-22-22 0,-21 22 15,21-21-15,0 21 0,0-1 0,-21-20 16,0 21-16,22 0 16,-22 0-16,0 42 15,0 0 1,0 0-16,0 21 0,0-20 16,-22-1-16,22 0 0,-21 21 0,21-21 15,0 1-15,-21-1 0,21 0 0,-21 0 16,21 0-16,0 0 0,0 1 15,0-1-15,0 0 0,-21-21 16,21-21 31,0 0-47,21-1 0,-21 1 0,21 0 16,0-21-16,0 21 0,1-22 0,-1 1 15,0 0-15,0 20 0,0-20 16,0 0-16,22-1 0,-22 22 0,0 0 15,0 0-15,0 0 0,1 21 0,-1 0 16,0 0-16,0 21 0,0 0 16,0 0-16,-21 0 0,22 1 0,-22-1 15,21 21-15,-21-21 0,0 22 16,0-22-16,0 21 0,0-21 0,0 22 16,0-22-16,0 0 0,0 0 15,0 21-15,21-20 0,-21-1 16,21 0-16,0-21 0,0 0 0,1 0 15,-1 0-15,0 0 0,0 0 16,0 0-16,22 0 0,-22-21 0,21 0 16,-21 21-16,22-22 0,-1 1 0,-21 0 15,21-21-15,-20 21 0,-1-22 16,0 22-16,0-21 0,0-1 0,0-20 16,-21 21-16,22-22 0,-22 22 15,0-22-15,0 1 0,21-1 0,-21 22 16,0-22-16,0 22 0,0 0 15,0-1-15,0 1 0,0 21 0,0 0 16,0 0-16,0-1 0,-21 22 31,-1 22-31,22-1 0,-21 21 0,0-21 16,0 22-16,0-1 0,0 0 16,21 22-16,-22-1 0,22-20 0,0 20 15,-21 1-15,21-1 0,0-21 0,0 22 16,0-22-16,0 1 0,21-1 15,1 0-15,-1-21 0,-21 22 0,21-22 16,0 0-16,0 21 0,0-20 16,1-22-16,-1 21 0,21 0 0,-21-21 15,0 0-15,1 21 0,-1-21 16,21 0-16,-21 0 0,0 0 0,1 0 16,-1 0-16,0 0 0,0-21 0,0 0 15,0 0-15,1-1 0,-1 1 16,-21 0-16,0 0 0,21 0 15,-21-22-15,21 22 0,-21-21 0,0 0 16,0 20-16</inkml:trace>
  <inkml:trace contextRef="#ctx0" brushRef="#br0" timeOffset="4687.01">11091 804 0,'0'0'0,"-21"0"0,0 0 15,63 0 1,-21 0-16,22 0 0,-1-21 16,0 21-16,22-21 0,-22 21 15,22-21-15,-1 21 0,1 0 0,-22-21 16,22 21-16,-1 0 0,1 0 0,-22-21 16,21 21-16,-20 0 0,-1-22 15,0 22-15,1 0 0,-22 0 16,0 0-16,0 0 0,-42 0 31,0 0-31,-21 0 0,-1 22 0,1-1 16</inkml:trace>
  <inkml:trace contextRef="#ctx0" brushRef="#br0" timeOffset="5447.09">4064 2879 0,'0'0'0,"-21"0"0,-43 0 16,43 0-16,0-21 0,0 21 0,-22-22 15,22 22-15,0-21 0,0 21 0,-21-21 16,20 21-16,1-21 0,0 21 15,0-21-15,0 21 0,0 0 0,-1 0 16,1-21-16,42 21 31,1 0-15,20 0-16,-21 0 0,21 21 0,1-21 16,20 0-16,1 0 0,-1 0 15,1 0-15,20 0 0,1 0 16,21-21-16,0 21 0,0 0 0,-1-22 15,22 22-15,-21 0 0,21-21 0,0 21 16,21 0-16,-21-21 0,22 0 16,-1 21-16,0 0 0,0-21 0,0 21 15,22-21-15,-1 21 0,0 0 0,1-22 16,-1 1-16,21 21 0,1 0 16,-1-21-16,1 21 0,-1 0 0,1-21 15,-1 21-15,1-21 0,-1 21 0,-20 0 16,20-21-16,1 21 0,-1 0 0,1 0 15,-1-22-15,-20 22 0,-1-21 16,0 21-16,1-21 0,-1 21 16,-21-21-16,0 21 0,0-21 0,-21 21 15,0 0-15,-21-21 0,0 21 0,-21 0 16,-1-22-16,1 22 0,-21-21 16,-1 21-16,1 0 0,-22 0 0,0-21 15,-21 21-15,1 0 0,-1 0 0,0 0 16,-21-21-16,-21 21 31,0 0-31,-22 0 0,1 0 0,0 0 16,-1 0-16,-20 0 0</inkml:trace>
  <inkml:trace contextRef="#ctx0" brushRef="#br0" timeOffset="6163.69">2222 4614 0,'0'0'16,"0"-21"-16,22-42 15,-22 20-15,21 22 0,-21 0 16,0 0-16,0 0 0,0 42 31,0 0-31,0 0 16,0 22-16,-21-22 0,21 21 15,0 22-15,-22-22 0,22 21 0,0 1 16,0-1-16,0 1 0,0-1 0,-21 1 16,21-1-16,0-20 0,-21 20 15,21-20-15,0-1 0,0-21 0,0 21 16,0-20-16,0-1 0,0 0 16,0 0-16,21-21 15,0-21 1,-21 0-16,22 0 15,-22-1-15,21 1 0</inkml:trace>
  <inkml:trace contextRef="#ctx0" brushRef="#br0" timeOffset="6479.5">2815 5017 0,'0'0'0,"0"63"15,21-42 1,0-21-16,1 0 0,-1-21 16,0 0-1,-21 0-15,21 0 0,-21-1 16,0 1-16,0 0 0,0 0 16,0 0-16,-21 0 15,0 21-15,0 0 16,-1 0-16,1 21 0,21 0 15,-21 0-15,0-21 0,21 21 0,0 0 16,0 1-16,-21-1 0,21 0 0,0 0 16,0 0-1,21-21 1,0 0-16,0 0 0</inkml:trace>
  <inkml:trace contextRef="#ctx0" brushRef="#br0" timeOffset="7207.43">5440 4001 0,'0'0'0,"0"-22"0,0 1 0,0 42 31,0 1-31,0-1 0,-21 21 16,-1 22-16,22-22 0,-21 21 0,0 1 0,0-1 15,0 1-15,0-1 16,-1 1-16,1-1 0,0 22 0,0-21 16,0-1-16,0 1 0,-1-1 0,22-21 15,-21 1-15,21-1 0,-21 0 0,21-20 16,0-1-16,0 0 0,0 0 15,0-42 1,21 0-16,0 0 0,1-1 16,-1-20-16,0 0 0,0-1 0,-21 1 15,42-21-15,-20-1 0,-1 1 0,0-1 16,0 1-16,0-1 0,0-21 16,-21 22-16,22-22 0,-1 1 15,-21 20-15,21 1 0,-21-1 0,0 22 16,21-22-16,-21 43 0,0 42 15,0 0 1,0 22-16,0-1 0,21 22 0,0-1 16,-21 1-16,22-1 0,-22 22 0,0-22 15,21 22-15,-21-22 0,21 1 16,-21-1-16,0 1 0,0-1 0,21 1 16,0-22-16,-21 1 0,21-1 0,-21 0 15,0-21-15,22 22 0,-1-22 16,-21 0-16,21-21 0,0 0 15,0 0-15,-21-21 16,0 0 0,0 0-16,-21-1 0,0 1 0,0 0 15</inkml:trace>
  <inkml:trace contextRef="#ctx0" brushRef="#br0" timeOffset="7367.34">5249 4890 0,'0'0'0,"-21"0"0,42 0 31,0 0-31,1 0 16,-1 0-16,21 0 0,-21-22 0,22 22 16,-1-21-16,0 0 0,1 21 15,-1-21-15,21 0 0,-20 0 16,-1 21-16,0-22 0,1 1 0,-1 0 16,0 0-16,22 0 0</inkml:trace>
  <inkml:trace contextRef="#ctx0" brushRef="#br0" timeOffset="8519.11">6604 4763 0,'0'-22'31,"0"1"-31,0 0 16,0 0-16,0 0 0,-21 0 15,0-1-15,-1 1 0,1 0 16,0 0-16,-21 21 16,21 0-16,-1 0 0,1 0 0,0 0 15,0 21-15,0 0 0,-22 0 0,22 1 16,0-1-16,0 21 0,0 0 0,0 1 16,-1-1-16,22 0 0,-21 1 15,21-1-15,-21 0 0,21 1 16,0-1-16,0-21 0,0 22 0,0-22 15,21 0-15,0-21 0,1 21 0,-1-21 16,0 0-16,21 0 0,-21 0 16,22-21-16,-22 0 0,21 0 0,1-1 15,-1 1-15,0 0 0,1-21 0,-1-1 16,-21 1-16,21 0 0,-20-1 0,-1-20 16,0 21-16,0-22 0,0 22 15,0-22-15,-21 1 0,0-1 0,0 1 16,0-1-16,0-20 0,0 20 0,0 22 15,0-22-15,0 22 0,0 0 16,0 20-16,0 1 0,0 0 16,0 42-1,0 0-15,-21 1 0,0 20 0,21 21 16,-21-20-16,21 20 0,-21 1 16,21-1-16,-21 1 0,21-1 0,0-20 15,0 20-15,0 1 0,0-1 0,0-21 16,0 22-16,0-22 0,0 1 0,42-1 15,-21 0-15,0-21 0,22 1 16,20 20-16,-21-42 0,22 21 0,-1 0 16,1-21-16,-1 0 0,1 0 15,-1 0-15,1 0 0,-1-21 0,1 0 16,-1 21-16,1-21 0,-1 0 16,-20-1-16,-1 1 0,-21-21 0,22 21 15,-22 0-15,0-22 0,-21 1 0,21 21 16,-21-64-16,0 64 0,0-21 15,-21 20-15,0-20 0,0 21 16,21 0-16,-22 21 0,1 0 0,0 0 16,-21 0-16,21 0 0,-1 0 0,-20 0 15,21 21-15,-21 0 0,20 0 0,1 0 16,0 22-16,-21-22 0,21 21 16,21-21-16,0 22 0,-22-1 0,22-21 15,0 22-15,0-22 0,0 0 0,22 0 16,-22 21-16,21-42 0,0 22 15,0-1-15,21-21 0,-20 0 0,-1 0 16,21 0-16,-21 0 0,22 0 16,-22-21-16,21-1 0,-21 22 0,22-21 15,-22 0-15,0-21 0,21 21 0,-21-1 16,1-20-16,-1 0 0,0-1 0,0 1 16,0 0-16,0-22 0,1 22 15,-22-22-15,21 1 0,0-1 0,-21-20 16,21 20-16,0-20 0,0 20 0,-21 1 15,22-1-15,-22 22 0,21-1 0,-21 1 16,0 21-16,0 0 16,0 0-16,-21 21 15,-1 21-15,1 0 0,0 21 0,0 22 16,0-22-16,-22 43 0,22-22 16,0 22-16,0-22 0,21 22 0,0-21 15,0-1-15,0 1 0,0-1 0,0 1 16,21-1-16,0-21 0,0 1 0,1-1 15,20 0-15,-21 1 0,21-22 16,-20 0-16,-1 0 0,21 0 16,-21-21-16,22 0 0,-22 0 0,21 0 15,-21 0-15,22 0 0,-22 0 0,0 0 16,0-21-16,0 0 0,0 21 0,1-21 16,-1 0-16,0 0 0,0-22 0,-21 22 15,0 0-15,0 0 0,21 0 16,-21-1-16</inkml:trace>
  <inkml:trace contextRef="#ctx0" brushRef="#br0" timeOffset="9395.61">2688 6900 0,'0'0'0,"-21"0"0,-21 0 15,-1 0-15,22 0 0,-21 0 16,-1 0-16,22 0 0,-21 0 0,21 0 16,0 0-16,-1-21 0,1 21 0,21-21 15,0 0-15,0 0 16,21 21-16,1 0 15,20 0-15,-21 0 0,21 0 0,1 21 16,-1 0-16,0 0 0,1 22 16,-22-22-16,21 21 0,-21 0 0,1 1 15,-1 20-15,-21-20 0,0 20 0,0-21 16,0 22-16,-21-22 0,-1 22 16,-20-22-16,21 0 0,-21 1 0,-1-1 15,1 0-15,0 1 0,-1-22 16,1 0-16,0 0 0,-1 0 15,1 1-15,21-22 0,-22 0 0,22 0 16,-21 0-16,21-22 0,0 1 0,21 0 16,-22-21-16,22 21 0,0-22 15,0 1-15,0 0 0,0 20 0,0-20 16,22 0-16,-1-1 0,0 22 16,0-21-16,0 21 0,22 21 0,-1 0 15,0 0-15,-21 0 0,22 0 0,-1 21 16,0 21-16,1-21 0,-1 1 15,0 20-15,1 0 0,-22-21 0,21 22 16,-21-1-16,1-21 0,-1 22 0,0-22 16,0 21-16,0-21 0,-21 0 15,21 1-15,1-1 0,-22 0 16,21-21-16,0 0 16,-21-21-1,0 0-15,21 21 16</inkml:trace>
  <inkml:trace contextRef="#ctx0" brushRef="#br0" timeOffset="9575.5">3387 7324 0,'0'0'0,"21"0"0,0 0 0,0 0 31,-21-21 16,0-1-31,0 1-16</inkml:trace>
  <inkml:trace contextRef="#ctx0" brushRef="#br0" timeOffset="11307.1">5842 6689 0,'0'0'0,"-21"21"0,0-21 16,42-21 31,0 0-47,0-1 0,21 1 15,-20 0-15,-1 0 0,0 0 16,21-22-16,-21 22 0,1 0 0,20-21 15,-21 21-15,-21-1 0,0-20 0,0 21 16,0 0-16,0 0 0,0-1 0,0 1 16,-21 21-16,-21 0 0,20 0 15,-20 0-15,0 0 0,-1 0 16,-20 0-16,21 21 0,-22 1 0,22-1 16,-22 0-16,22 21 0,0 1 0,-1-22 15,1 21-15,21 0 0,0 1 16,-1-1-16,22 0 0,0 1 0,0-1 15,0-21-15,22 22 0,-1-1 0,0-21 16,21 21-16,1 1 0,-1-22 16,21 21-16,-20-21 0,-1 22 0,0-22 15,1 0-15,-1 21 0,-21-20 0,0-1 16,1 21-16,-22-21 0,0 0 0,0 1 16,0-1-16,-22 21 0,-20-21 0,21 0 15,-21-21-15,-1 22 0,1-1 16,-22-21-16,22 0 0,0 0 15,-22 0-15,22 0 0,-22 0 0,22-21 16,0-1-16,-1 1 0,1 0 0,0-21 16,21-1-16,-22 1 0,22 0 0,0-1 15,0 1-15,0 0 0,21-1 16,-22 22-16,22 0 0,0-21 0,0 21 16,22 21-16,-1 21 15,0 0-15,0 0 0,21 21 0,-20-20 16,20 20-16,0 0 0,-21 22 15,22-22-15,-1 0 0,0 1 0,1-1 16,-22 0-16,21 1 0,1-1 16,-1-21-16,0 0 0,1 1 0,-1-1 15,0-21-15,1 0 0,-1 0 16,-21 0-16,21 0 0,1 0 0,-1-21 16,0-1-16,1 1 0,-1 0 0,0 0 15,-20-21-15,20 20 0,0-20 0,-21 0 16,1-1-16,-1 1 0,0 0 0,0-1 15,0 22-15,-21-21 0,0 0 16,0-1-16,0 22 0,0 0 0,21 0 16,-21 0-16,0 42 31,0 21-31,0-21 0,0 0 16,0 22-16,0-1 0,0-21 15,0 22-15,0-1 0,0-21 0,0 21 16,0-20-16,22 20 0,-1-21 0,-21 0 15,42 0-15,-42 1 0,21-22 16,0 0-16,1 0 0,-1 0 0,21 0 16,-21-22-16,0 1 0,1 0 15,20 0-15,-21 0 0,0-22 0,22 22 16,-22-21-16,0 21 0,0-22 0,0 1 16,-21-21-16,21 20 0,-21 22 15,22-21-15,-22 21 0,0-1 0,0 1 16,0 0-16,0 42 31,0 0-31,0 1 0,0-1 16,0 21-16,0-21 0,0 22 0,0-1 15,0 0-15,0 1 0,0-22 0,0 21 16,0 0-16,0-20 0,0 20 16,21-21-16,-21 0 0,21 0 0,0-21 15,0 0-15,0 0 0,1 0 0,-1 0 16,21 0-16,-21 0 0,22-21 0,-1 0 15,0 0-15,-21 0 0,22-22 0,-1 22 16,0-21-16,1 0 0,-22-1 16,21 1-16,-21 0 0,1-1 15,-1 1-15,0-22 0,-21 22 0,0-21 16,21 20-16,-21-20 0,0-1 0,0 1 16,0 20-16,0-20 0,0 21 15,0-1-15,0-20 0,0 42 0,0-22 0,0 22 16,0 0-16,21 21 15,-21 21-15,0 0 16,0 22-16,21-1 0,-21 0 0,0 22 16,0-22-16,0 22 0,0-1 0,0-21 15,0 22-15,0-1 0,-21-20 16,21-1-16,0 0 0,-21 1 16,0-1-16,21 0 0,0-20 0,-21 20 15,21-21-15,-21 0 0,21 0 0,0 1 16,0-1-16,-22-21 0,22-21 31,22-1-31,-1 1 16,-21 0-16,21 0 0,0 0 0,0-22 15,0 22-15,1 0 0,-1-21 16,21 21-16,22-43 0,-43 43 0,21 0 16,0 0-16,-20-1 0,20 22 15,-21 0-15,0 0 0,22 0 0,-22 0 0,0 0 16,0 22-16,0-1 15,0 0-15,1 0 0,-22 0 0,0 0 16,0 1-16,0-1 0,0 0 0,-22 21 16,1-21-16,0 1 0,0-1 0,-21 21 15,20-21-15,-20 0 0,-21 22 16,20-22-16,1 0 0,21 0 0,-22 0 16,22-21-16,-21 22 0,0-22 0,20 0 15,1 0-15,0 0 0,0 0 16,0 0-16,0 0 0,-1 0 0,1 0 15,0 0-15,21-22 16,-21 22-16,0 0 0</inkml:trace>
  <inkml:trace contextRef="#ctx0" brushRef="#br0" timeOffset="12131.71">2879 9229 0,'-22'0'15,"22"-21"1,0-1-1,0 1-15,0 0 16,0 0-16,0 0 0,0 0 0,0-1 16,0 1-16,22 0 0,-1 0 0,-21 0 15,21 21-15,0-21 0,0 21 16,0 0-16,1 0 0,-1 21 16,-21 0-16,21 0 0,-21 21 15,0-20-15,0 20 0,0 0 16,0 1-16,-21-22 0,0 21 0,-1 0 15,1 1-15,-21-1 0,21-21 0,0 22 16,-22-22-16,22 0 0,-21 0 16,21 0-16,-1 0 0,1-21 15,0 0-15,0 0 0,21-21 16,0 0-16,0 0 0,0 0 16,0 0-16,0-1 0,21 1 15,0 0-15,0 0 0,1 0 0,20 0 16,0 21-16,-21 0 0,22 0 0,20 0 15,-20 0-15,-1 0 0,0 21 16,-21-21-16,22 21 0,-22 21 0,21-21 16,-21 1-16,-21 20 0,0-21 0,0 21 15,0 1-15,0-1 0,-21-21 16,0 22-16,0-1 0,0-21 16,-22 21-16,22-20 0,0-1 0,-21 0 15,21 0-15,-22 0 0,22-21 0,-21 0 16,21 0-16,-1 0 0,-20 0 0,21 0 15,0-21-15,-22 0 0,22 0 16,0 21-16,0-43 0,0 22 0,0 0 16,-1 0-16,1 0 0,0 21 0,21-21 15,0-1-15,0 1 16,21 0 0,22 21-1</inkml:trace>
  <inkml:trace contextRef="#ctx0" brushRef="#br0" timeOffset="12326.6">3789 9377 0,'0'0'0,"21"0"0,21 0 16,-21 0-16,-21-21 78</inkml:trace>
  <inkml:trace contextRef="#ctx0" brushRef="#br0" timeOffset="13955.56">6054 8763 0,'0'0'0,"-85"-63"16,85 41-16,-21 1 0,0 0 0,-1 0 16,44 21 15,-1 42-31,0-21 0,-21 22 0,21-1 16,0 0-16,0 1 0,1-1 15,-22 22-15,0-22 0,21 21 0,-21-20 16,21-1-16,-21 0 0,0 1 0,0-1 15,0 0-15,0-20 0,0-1 16,0 21-16,0-21 0,0 0 16,-21-21-1,0 0-15,21-21 16,0 0-16,0 0 0,0 0 0,0-22 16,0 22-16,0-21 0,0 0 0,0-1 15,0 1-15,0 0 0,0-22 0,0 22 16,0-1-16,0-20 0,21 21 0,0-1 15,0 1-15,0 21 0,0-22 16,22 22-16,-22 21 0,0 0 16,21 0-16,-20 0 0,20 0 0,0 21 15,-21 1-15,22-1 0,-1 0 0,-21 21 16,0 1-16,22-1 0,-22 0 0,0 1 16,-21-1-16,21 0 0,-21 1 15,21-1-15,-21-21 0,0 21 0,0-20 16,0-1-16,0 0 0,0 0 0,0 0 15,0 0-15,0-42 32,0 0-32,0 0 0,22 0 15,-22-22-15,21 22 0,-21 0 16,0-21-16,21-1 0,0 1 16,0 0-16,-21-1 0,21-20 0,1 21 15,20-1-15,-21 22 0,0-21 0,22 21 16,-22-1-16,0 1 0,21 0 0,-21 21 15,1 0-15,-1 0 0,0 0 0,0 21 16,0 0-16,0 1 0,1 20 0,-1-21 16,-21 21-16,0 1 0,0-1 15,21-21-15,-21 22 0,0-1 0,21 0 16,-21-21-16,0 22 0,0-22 0,0 21 16,21-21-16,0 1 0,-21-1 0,22-21 15,-1 21-15,0-21 0,0 0 16,0 0-16,22 0 0,-22-21 15,0 0-15,0-1 0,21 1 16,-20 0-16,-1 0 0,0 0 0,21-22 16,-21 1-16,1 21 0,-1-21 0,0-1 15,0 1-15,-21 0 0,0-1 0,21 1 16,-21 0-16,0 20 0,0-20 0,0 21 16,0 0-16,0 0 0,0-1 0,0 44 31,0-1-31,-21 0 0,21 0 15,0 21-15,0 1 0,0-22 0,0 21 16,0 1-16,0-1 0,0 0 16,0 1-16,0-1 0,0 0 0,0-21 15,0 22-15,0-22 0,0 0 0,21 0 16,0 0-16,1-21 0,-1 0 16,0 0-16,0 0 0,21 0 0,-20 0 15,-1-21-15,0 0 0,21 0 16,-21 0-16,1 0 0,20-1 0,-21 1 15,0-21-15,0 21 0,-21-22 16,22 1-16,-22 21 0,21-21 0,-21-1 0,21 22 16,-21-21-16,0 21 0,0-1 15,0 1-15,0 0 0,0 0 0,0 42 32,0 0-32,0 0 0,0 1 15,0 20-15,0-21 0,0 21 16,0 1-16,0-22 0,0 21 0,0 1 15,0-22-15,0 0 0,21 21 0,0-21 16,-21 1-16,21-1 0,-21 0 0,22-21 16,-1 21-16,0-21 0,21 0 0,-21 0 15,1 0-15,20 0 0,-21 0 0,21-21 16,-20 0-16,-1 0 0,21-1 0,-21 1 16,22 0-16,-22 0 0,0-21 0,0 20 15,0-20-15,0 0 0,1-1 16,-1 1-16,0 0 0,-21-22 15,0 1-15,21 20 0,-21-20 0,21-1 16,-21-20-16,0 20 0,0 1 0,21-1 16,-21 1-16,22-1 0,-22 22 0,0-22 15,0 43-15,0-21 0,0 21 0,0 0 16,0-1-16,-22 44 16,22-1-1,-21 21-15,0 0 0,21 1 0,-21-1 16,21 22-16,-21-22 0,0 21 0,21 1 15,0-22-15,0 22 0,0-22 0,0 22 16,0-22-16,0 21 0,0-20 0,0-1 16,0 0-16,21 1 0,0-1 15,-21-21-15,21 22 0,0-22 0,-21 0 16,21 0-16,1 0 0,-1-21 16,0 21-16,0-21 0,21 0 0,-20 0 15,-1 0-15,21 0 0,-21-21 0,0 0 16,22 0-16,-22 21 0,0-21 0,21 0 15,-20-22-15,-1 22 0,-21 0 16,21 0-16,0 0 0,-21-22 0,0 1 16,0 21-16,0 0 0,0-1 0,0 1 15</inkml:trace>
  <inkml:trace contextRef="#ctx0" brushRef="#br0" timeOffset="14897.53">2836 11155 0,'0'0'0,"0"-21"0,0 0 15,0-1-15,0-20 0,0 21 0,0 0 16,0-22-16,0 22 0,0 0 0,0 0 15,0 0-15,21 21 16,-21 21-16,0 21 16,0-21-16,0 22 0,0-1 0,0 0 15,0 1-15,0 20 0,0-20 16,0-1-16,0 21 0,-21-20 16,21-1-16,-21 0 0,0 1 0,0-1 15,0-21-15,-1 22 0,1-22 16,21 0-16,0-42 15,0 0 1,0-1-16,0 1 0,21 0 16,-21 0-16,22 0 0,20 0 0,-21 21 15,0-22-15,22 1 0,-22 21 16,21-21-16,0 21 0,-20 0 0,20-21 16,-21 21-16,21 0 0,-20 0 0,-1-21 15,0 21-15,21-21 0,-21 21 16,1-22-16,-1 22 0,-21-21 15,0 0-15,21 21 16,-21-21-16,0 0 0,0 0 0,0-1 16,0 1-16,0 0 0,0 0 0,0 0 15,0 0-15,0-1 0,-21 22 16,21-21-16,0 42 16,0 1-16,0-1 15,-21 21-15,21 0 0,0-20 0,0 41 16,0-21-16,0 1 0,0-1 0,0 0 15,0 22-15,0-22 0,0 1 16,0-1-16,0-21 0,0 21 0,0 1 16,0-22-16,0 0 0,0 0 15,0 0-15,0 1 0,0-1 16,0-42 15,21-1-31,-21 1 0,0 0 0,21 0 16,0 0-16</inkml:trace>
  <inkml:trace contextRef="#ctx0" brushRef="#br0" timeOffset="15111.4">4170 11218 0,'0'0'0,"21"0"0,0 0 0,0 0 0,0 0 15,-21 22 1,-21-22 31,0 0-32,0 0 1</inkml:trace>
  <inkml:trace contextRef="#ctx0" brushRef="#br0" timeOffset="16099.85">6858 11240 0,'0'0'0,"-21"0"15,21-22 1,0 1-16,0 0 0,21 0 16,0-21-16,0 20 0,0 1 15,-21 0-15,22 0 0,-1 0 0,-21-22 16,0 22-16,0 0 0,0 0 0,0-21 15,0 20-15,-21 1 0,-1 0 0,1 0 16,0 0-16,-21 0 16,-1-1-16,1 22 0,0 0 0,-22 0 0,22 0 15,0 0-15,-1 22 0,-20-1 16,20 0-16,1 0 0,0 0 0,-1 22 16,1-1-16,0-21 0,21 43 0,-1-22 15,1 0-15,0 1 0,21 20 0,0-21 16,0 1-16,0 20 0,0-20 15,21-22-15,0 21 0,1-21 0,-1 22 16,21-22-16,-21-21 0,22 21 0,-1-21 16,-21 0-16,21 0 0,22 0 0,-22-21 15,1 0-15,-1 21 0,21-43 0,-20 22 16,20 0-16,-20-21 0,20 20 0,-21-20 16,1 0-16,-1-1 0,0 1 0,-20 0 15,20-1-15,-21 1 0,0 0 16,0-22-16,1 22 0,-1-22 15,-21 22-15,0-21 0,0 20 0,0-20 16,21-1-16,-21 22 0,0-22 0,0 22 16,0-21-16,0 20 0,0 1 0,0 0 15,0 20-15,0 1 0,0 0 0,0 0 16,0 42 0,0 0-16,-21 0 0,21 22 15,0-1-15,0 0 0,0 22 16,0-1-16,0 1 0,0-1 0,0 1 15,0-1-15,0-20 0,0 20 0,0 1 16,0-1-16,0-20 0,0 20 16,0-21-16,0 1 0,0-1 0,0 0 15,0-20-15,21 20 0,0-21 0,0 0 16,0-21-16,1 21 0,-1-21 0,0 0 16,0 0-16,0 0 0,0-21 0,1 0 15,20 21-15,-21-21 0,0 0 16,22-22-16,-22 22 0,0 0 15,0 0-15,0-21 0,0 20 0,1-20 0,-1 21 16,0 0-16,-21-22 0,0 1 16,0 21-16,21 21 0,-21-21 0,0 42 31,0 0-31,0 0 16,0 0-16,0 1 0,0 20 0,0-21 15,21 21-15,-21-20 0,0 20 0,0-21 16,0 0-16,0 22 0,21-22 0,-21 0 15,22-21-15,-22 21 0,0 0 16,21-21-16,0 0 16,-21-21-16,21 21 15,-21-21-15,21 0 0,-21-22 0,0 22 16,21 0-16</inkml:trace>
  <inkml:trace contextRef="#ctx0" brushRef="#br0" timeOffset="16426.65">8001 10478 0,'0'0'16,"-21"0"-16,0 0 15,-1 21-15,22 0 0,-21 0 16,21 0-16,-21 0 0,21 1 16,0-1-16,21-21 15,0 0-15,1 0 0,-1 0 16,0-21-16,0 21 0,-21-22 15,21 22-15,-21-21 0,21 21 0,-21-21 16,0 0-16,0 0 16,0 0-1,-21 21-15,0 0 0,0 0 16,0 0-16,0 0 0,-1 0 16,22 21-16,-21 0 0,0 0 15,21 0-15,0 0 0,0 1 16,0-1-16,0 0 0,0 0 15,21 0-15,0-21 16,1 21-16</inkml:trace>
  <inkml:trace contextRef="#ctx0" brushRef="#br0" timeOffset="17104.27">8636 10668 0,'0'0'0,"-21"-21"0,0 0 0,21 0 16,0-1-16,0 1 15,21 42 17,-21 1-32,21-1 15,0 0-15,-21 21 0,0-21 0,21 1 16,-21 20-16,21-21 0,-21 21 0,0 1 16,22-22-16,-22 21 0,21-21 0,-21 22 15,21-22-15,-21 0 0,0 0 0,21 0 16,0 1-16,0-22 0,1 0 0,-1 0 15,0 0-15,0 0 0,0 0 16,22 0-16,-22-22 0,0 1 16,0 21-16,21-21 0,-20 0 0,-1-21 15,0 20-15,21 1 0,-21-21 16,1 21-16,-22-22 0,21 22 0,-21-21 16,0 21-16,0-22 0,0 1 0,0 21 15,0-21-15,0 20 0,0 1 0,-21 0 16,-1 0-16,22 0 0,-21 21 0,0 0 15,0 0-15,0 0 16,21 21-16,-21 0 0,21 0 16,0 0-1,21-21-15,0 0 16,21 0-16,-21 0 0,1 0 0,20-21 16,-21 0-16,21 21 0,1-21 0,-22 0 15,21 0-15,1 21 0,-22-22 0,21 22 16,-21-21-16,0 21 0,-21-21 0,22 21 15,-44 0 17,22 21-17,-21-21-15,0 0 16</inkml:trace>
  <inkml:trace contextRef="#ctx0" brushRef="#br0" timeOffset="59939.07">8869 10562 0,'0'0'0,"21"0"0,-21-21 0,21 21 0,-21-21 15,21 21 1,-42 0 46,21-21-62,-21 21 0,0 0 16,0 0-16,-1 0 0,1 0 16,0 0-16,0 0 15,0 0-15,0 0 0,-1 0 0,1 0 16,0 0-16,0 0 15,0 0-15,0 0 16,-1 0-16,1 0 16,21 21 46,0 0-62,21-21 16,1 0-16,-1 21 0,-21 0 0,21-21 15,0 22-15,0-1 0,0 0 0,-21 0 16,22 0-16,-1 0 0,0 1 0,0 20 16,0-21-16,22 0 0,-43 0 0,21 1 15,0-1-15,0 21 0,0-21 0,0 0 16,1-21-16,-22 22 0,21-1 16,0-21-16,-21 21 0,0 0 0,21-21 15,-21 21-15,21-21 16,-21 21-16,0 1 15,21-22 1,-21 21-16,22-21 16,-1 0-1,-21-21 1,21-1-16,0 1 0,0 0 16,-21 0-16,21-21 0,1 20 0,-1-20 15,-21 0-15,21-1 0,0 1 16,-21 0-16,21-1 0,0 1 0,-21 0 0,22-1 15,-22 22-15,21-21 0,0 0 16,-21 20-16,0 1 0,21 0 16,-21 0-16,21 0 0,-21 0 15,0-1 1,-21 22 31,0 0-47,21 22 0,-21-22 15,0 21-15,-1-21 16,22 21 0,22-21 31,-1 0-47,-21-21 0,21 21 0,0 0 15,0 0-15,-21-21 0,21 21 0,1 0 16,-22-22-1,0 1 1,0 0-16,0 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2:00:51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2117 0,'0'-64'15,"0"43"1,0 0-16,0 0 0,0 0 15,0-1-15,0 1 16,0 0-16,0 0 0,0 0 16,0 0-16,0-1 15,0 44 48,0-1-63,0 0 0,0 21 15,0-21-15,0 22 0,0-22 16,21 21-16,0 1 0,0-1 0,-21 0 16,21 22-16,1-22 0,-22 22 15,21-22-15,0 21 0,-21 1 0,0-1 16,21 22-16,-21-21 0,21-1 0,-21 1 16,0-1-16,0 1 0,0-1 0,0 1 15,0-22-15,0 21 0,0-20 16,0-1-16,0 0 0,21 1 0,-21-22 15,0 0-15,0 0 0,0 0 16,0 1-16,0-44 31,0 1-15,0 0-16,-21-21 0,21 21 0,-21-1 16,21-20-16,0 0 0,-21-1 0,0 1 15</inkml:trace>
  <inkml:trace contextRef="#ctx0" brushRef="#br0" timeOffset="367.78">2561 2307 0,'0'0'0,"-21"0"0,0-21 15,0 0-15,-1 0 0,1 0 0,0 21 16,21-22-16,0 1 0,0 0 15,0 0-15,0-21 0,21 20 0,0 1 16,22-21-16,-22 21 0,42 0 16,-20-22-16,20 22 0,-20 0 0,20 0 15,1 21-15,-1 0 0,1 0 0,-1 0 16,-21 21-16,1 21 0,-1-21 16,0 22-16,-20-22 0,-1 21 0,-21 1 15,0-1-15,0 0 0,0 1 16,-21-1-16,-1-21 0,-20 21 0,21 1 15,0-1-15,-22-21 0,22 0 16,0 22-16,0-22 0,0 0 0,0-21 16,-1 21-16,1 0 0,0-21 15,21-21 17,0 0-32,0 0 0,21 21 0</inkml:trace>
  <inkml:trace contextRef="#ctx0" brushRef="#br0" timeOffset="1043.91">3619 2074 0,'0'0'0,"0"-21"16,0-21-16,-21 21 15,21 0-15,0-1 0,0 1 16,0 0-16,0 42 31,0 0-15,0 1-16,0 20 0,0 0 15,0 1-15,0-1 0,0 0 0,21 1 16,-21-1-16,0 0 0,0 1 0,22-1 16,-22 0-16,0 1 0,21-1 0,-21-21 15,21 0-15,0 22 0,-21-22 16,21-21-16,0 21 0,1-21 15,-1 0-15,0 0 0,0 0 0,0 0 16,0 0-16,1 0 0,-1-21 0,0 0 16,21-1-16,-21 1 0,1 0 15,-1-21-15,0 21 0,0-22 0,0 1 16,0 21-16,-21-22 0,22 1 0,-22 0 16,0 21-16,0-22 0,0 22 15,0-21-15,0 21 0,0-1 0,0 1 16,0 42 15,0 1-31,0-1 16,0 21-16,0-21 0,0 22 0,0-1 15,0 0-15,0-21 0,0 22 0,0-1 16,0-21-16,0 22 0,0-22 0,0 21 16,0-21-16,0 0 0,0 1 15,0-1-15,21-42 31,-21-1-31,21 1 0,0 0 16</inkml:trace>
  <inkml:trace contextRef="#ctx0" brushRef="#br0" timeOffset="1567.61">4508 1736 0,'0'0'0,"0"-21"0,0-1 16,0 1-16,0 0 15,0 42 1,0 0 0,0 1-16,0-1 0,0 21 15,0 0-15,0 1 0,22-1 0,-22 22 16,0-22-16,0 0 0,0 22 0,0-22 16,0 22-16,-22-22 0,22 0 0,-21 1 15,21-1-15,0 0 0,-21 1 16,21-1-16,-21-21 0,21 0 15,-21 0-15,21 1 0,0-1 0,0-42 47,0-22-47,0 22 16,0 0-16,0 0 0,0-22 0,21 22 16,0-21-16,0 21 0,0-22 0,22 22 15,-1 0-15,-21 0 0,22 21 16,-1 0-16,0 0 0,1 0 0,-1 0 15,0 0-15,1 0 0,-1 21 0,-21-21 16,21 21-16,-20 0 0,-22 22 0,0-22 16,0 0-16,0 0 0,0 22 15,-22-22-15,1 21 0,-21-21 16,21 22-16,-22-22 0,1 0 0,0 21 16,-1-21-16,1 1 0,0-1 0,21-21 15,-22 21-15,22-21 0,-21 0 0,21 0 16,-1 0-16,1 0 0,0 0 0,0 0 15,21-21-15,0 0 16,0-1-16,0-20 0,0 21 16,21 0-16,21-22 0</inkml:trace>
  <inkml:trace contextRef="#ctx0" brushRef="#br0" timeOffset="2580.44">5524 1736 0,'0'0'0,"0"-127"15,-21 106-15,21-1 16,0 1-16,-21 0 0,21 0 15,-21 21-15,21-21 0,0 42 32,0 0-32,0 0 0,0 22 0,0-1 15,0 0-15,0 22 0,0-1 16,0-20-16,21 20 0,-21 1 0,0-1 16,0 1-16,0-1 0,0-21 0,0 22 15,0-22-15,0 22 0,0-22 0,0-21 16,0 22-16,0-1 0,0-21 15,0 0-15,0 0 0,0 1 0,21-22 16,-21 21-16,21-21 16,1 0-16,-1 0 0,0 0 0,-21-21 15,21 21-15,0-22 0,22 1 0,-22 0 16,0-21-16,0 21 0,0-22 16,0 22-16,1-21 0,-1-1 0,-21 22 15,21-21-15,-21 21 0,21 0 0,-21-1 16,21 22-16,-21 22 31,0-1-31,21 21 0,-21-21 16,0 0-16,0 22 0,0-22 0,0 21 15,0-21-15,0 1 0,0 20 0,0-21 16,22 0-16,-22 0 0,0 1 16,21-1-16,0 0 0,0-21 15,0 0-15,0 0 0,1 0 16,-1 0-16,21 0 0,-21 0 0,0-21 15,1 21-15,-1-21 0,21-1 0,-21 1 16,0-21-16,1 21 0,-1-22 0,0 22 16,0-21-16,0 21 0,0-22 15,-21 1-15,22 21 0,-1 0 0,0-22 16,0 22-16,0 21 0,0-21 0,1 21 16,-1 0-1,0 0-15,0 0 16,-21 21 15,21-21 0,-21-21-15,0 0 0,-21 21-1,0 0-15,0 0 16,0 0-16,-1 21 15,1-21-15,21 21 16,-21 0-16,0 22 0,0-22 0,21 0 0,-21 21 16,21-20-16,-22 20 0,22-21 15,0 21-15,0-20 0,0 20 0,0-21 16,0 0-16,0 0 0,22 1 16,-1-22-16,0 0 0,0 21 15,0-21-15,0 0 0,1 0 0,-1 0 16,21 0-16,-21 0 0,0 0 0,1-21 15,-1 21-15,0-22 0,-21 1 0,21 21 16,-21-21-16,21 0 0,-21 0 16,0 0-16,0-1 0,0 1 15,0 0-15</inkml:trace>
  <inkml:trace contextRef="#ctx0" brushRef="#br0" timeOffset="2832.3">6244 1884 0,'0'0'16,"-21"21"-1,42-21 63</inkml:trace>
  <inkml:trace contextRef="#ctx0" brushRef="#br0" timeOffset="3413.97">8064 1863 0,'0'0'0,"-21"0"0,21-21 15,0-1 1,0 1-16,21 21 16,1 0-16,-1 21 15,21 1-15,-21 20 0,0-21 16,1 21-16,20-20 0,-21 20 15,0 0-15,0 1 0,-21-1 0,22 0 16,-22 1-16,21-1 0,-21 0 0,0 1 16,0-1-16,0-21 0,0 21 0,0-20 15,0-1-15,21 0 0,-21 0 0,21 0 16,0-21 0,0-21-1,-21 0-15,22 0 0,-1 0 0,-21-22 16,21 22-16,0-21 0,0-1 15,0 1-15,-21 0 0,22-22 0,-1 22 16,0-22-16,-21 1 0,0 21 16,21-22-16,0 22 0,-21-22 0,0 43 15,0-21-15,0 21 0,0-1 0,0 1 16,0 0-16,0 42 16,21 0-16,-21 1 15,0-1-15,0 0 0,0 0 0,22 21 16,-22-20-16,0 20 0,0-21 0,0 0 15,21 22-15,0-22 0</inkml:trace>
  <inkml:trace contextRef="#ctx0" brushRef="#br0" timeOffset="3920.68">9356 1926 0,'0'0'0,"0"-21"0,0 0 15,0 0-15,-22 0 16,1 21-16,0 0 0,0 0 16,0 0-16,0 21 0,-1 0 15,1 0-15,0 0 0,0 22 0,-21-22 16,20 21-16,1-21 0,0 22 16,0-1-16,0-21 0,21 21 0,0 1 15,-21-22-15,21 21 0,0-21 0,0 22 16,0-22-16,0 0 0,21 0 15,0 0-15,0 1 0,0-1 0,22-21 16,-22 0-16,21 0 0,0 0 0,-20 0 16,20 0-16,0 0 0,-21 0 0,22-21 15,-22-1-15,0 1 0,0 0 0,0 21 16,1-42-16,-22 21 0,21-1 16,-21 1-16,0-21 0,0 0 0,0 20 15,0-20-15,0 0 0,-21-1 0,-1 1 16,1 0-16,0-1 0,0 1 15,0 21-15,0 0 0,21 0 0,-22 21 16,1 0-16,0 0 16,21 21-16,0 0 0,-21 0 0,21 0 15,0 22-15,-21-22 0,21 0 0,0 21 16,0-21-16,0 1 0,0 20 0,0-21 16,0 0-16,0 0 0,0 1 15,21-1-15,0 0 0,0 0 0,0 0 16,1-21-16,-1 21 15,0-21-15,21 0 0,-21 0 0,1 0 0,-1 0 16</inkml:trace>
  <inkml:trace contextRef="#ctx0" brushRef="#br0" timeOffset="4201.53">9969 1990 0,'22'-43'15,"-22"22"1,0 42 15,0 1-31,0-1 0,0 0 16,0 0-16,0 0 0,21 0 0,-21 22 15,0-22-15,0 0 0,0 0 0,0 0 16,0 1-16,0-1 0,0 0 16,0 0-16,0 0 15,0 0 1,0-42 31,0 0-47,0 0 0,0 0 0,0 0 15</inkml:trace>
  <inkml:trace contextRef="#ctx0" brushRef="#br0" timeOffset="4384.42">9948 1672 0,'-21'-21'16,"0"21"31,21 21-31,0 0-16,0 1 15</inkml:trace>
  <inkml:trace contextRef="#ctx0" brushRef="#br0" timeOffset="5133">11282 2159 0,'0'0'0,"-21"0"0,-22-21 0,22 0 0,0 0 16,-21-1-16,-1 1 15,22 0-15,-21 0 0,21 0 0,-22 0 0,22-1 16,0 1-16,-21 0 0,20 0 15,1 21-15,0 0 0,0 0 0,-21 0 16,20 0-16,1 0 0,0 21 0,0-21 16,21 42-16,-21-20 0,0-1 0,-1 0 15,22 21-15,0 1 0,0-22 0,-21 21 16,21 0-16,0 1 0,0-22 16,0 21-16,0 1 0,0-22 0,0 21 15,0-21-15,0 0 0,0 22 0,21-22 16,1 0-16,-1 0 0,0-21 15,0 0-15,0 0 0,0 0 16,1 0-16,-1 0 0,0 0 0,0-21 16,0 21-16,0-21 0,1 0 15,-1 0-15,0-1 0,21-20 0,-21 21 16,1-21-16,-1-1 0,0 1 0,0 0 16,0-1-16,-21 1 0,21-22 0,1 22 15,-1-21-15,-21-1 0,21 1 0,0-1 16,-21 22-16,0-22 15,21 1-15,-21 20 0,21 1 0,-21-21 0,22 20 16,-22 22-16,0-21 0,0 21 16,0-1-16,0 1 0,0 0 0,0 42 31,-22 0-31,1 22 0,0 20 16,21-20-16,0 20 0,-21 1 0,21-1 15,-21 1-15,21 20 0,0-41 0,0 20 16,0 1-16,0-22 0,21 21 15,0-20-15,-21-1 0,21 0 0,-21-20 16,21 20-16,1-21 0,-22 0 0,21 0 16,0 1-16,0-1 0,-21 0 0,21 0 15,0-21-15,1 0 0,-1 0 0,0 0 16,0 0-16,21 0 16,-20 0-16,-1 0 0,0-21 0,21 0 0,-21 21 15,22-43-15</inkml:trace>
  <inkml:trace contextRef="#ctx0" brushRef="#br0" timeOffset="5799.61">13716 2201 0,'21'-21'15,"0"21"1,-21-21-16,21 0 0,1 21 16,-22-21-16,21 0 0,-21-1 0,0 1 15,21 0-15,-21-21 0,21 21 16,-21-22-16,0 22 0,0-21 0,0 21 0,0-22 15,0 1-15,0 21 0,-21-22 0,0 22 16,21 0-16,-21 21 16,-1-21-16,1 21 0,0 0 0,-21 0 15,21 21-15,-1 0 0,1 0 0,0 22 16,0-22-16,0 42 0,0-20 0,-1-1 16,22 22-16,0-22 0,0 0 15,0 1-15,0-1 0,0 0 0,0 1 16,0-22-16,0 0 0,0 21 0,22-21 15,-22 1-15,21-22 0,0 21 0,0-21 16,0 0-16,0 0 0,1 0 0,-1 0 16,21 0-16,-21 0 0,0-21 15,1-1-15,-1 22 0,0-21 0,0 0 16,0 0-16,-21 0 0,21-22 16,1 22-16,-22-21 0,0 0 0,21-1 15,-21 1-15,21 0 0,-21-1 0,0 22 16,0-21-16,0-1 0,0 22 15,0 0-15,0 42 16,0 0 0,0 1-16,0 20 0,0 0 0,0 1 15,0-22-15,0 21 0,0 0 0,21 1 16,-21-22-16,0 21 0,21-21 16,-21 22-16,0-22 0,0 0 0,0 0 15,0 0-15,21 1 0,-21-1 16,22-21-16,-1 0 15,0-21 1,0 21-16,-21-22 0</inkml:trace>
  <inkml:trace contextRef="#ctx0" brushRef="#br0" timeOffset="6991.51">14457 1376 0,'0'0'0,"0"-21"16,0-43-16,0 43 0,-21 0 16,-1 21-16,22-21 15,-21 21-15,21 21 16,0 0 0,0 0-16,0 22 0,0-22 0,0 21 15,0 0-15,0 1 0,0 20 0,0-20 16,0-1-16,0 21 0,0-20 15,0 20-15,0-20 0,-21-1 0,21 21 16,-21-20-16,21-1 0,0-21 0,0 22 16,0-1-16,0-21 0,0 21 0,0-20 15,0-1-15,0 0 0,0 0 0,0 0 16,0 0-16,0 1 16,21-44 15,-21 1-16,21 0-15,-21 0 0,0 0 0,0 0 16,21-1-16,1-20 0,-1 21 16,-21-21-16,21-1 0,0 22 0,-21-21 15,21 21-15,0-1 0,1 1 0,-1 0 16,0 0-16,0 21 0,0 0 16,0 0-16,1 0 0,-1 0 15,0 21-15,0 0 0,-21 0 0,0 1 16,21-1-16,-21 0 0,0 0 0,0 0 15,0 22-15,0-22 0,0 0 16,-21 0-16,0 0 0,0 0 16,0 1-16,-1-22 0,1 21 15,0 0-15,0-21 0,0 21 0,-22-21 16,22 0-16,0 0 0,0 21 0,0-21 16,-22 0-16,22 0 0,0 0 15,0 0-15,0 0 0,21-21 0,-21 21 16,42 21 31,0 0-32,0-21-15,0 0 0,22 0 16,-22 22-16,0-22 0,0 0 0,21 0 16,-20 0-16,20 0 0,-21 0 15,21 0-15,1 0 0,-22 0 0,21-22 16,-21 22-16,22-21 0,-22 0 0,0 0 15,21 21-15,-20-42 0,-1 20 0,0 1 16,21-21-16,-21 0 0,1-1 0,-1 22 16,0-21-16,21-1 0,-21 1 15,1 0-15,-1 21 0,0-22 0,0 22 16,0 0-16,0 21 0,1 0 16,-1 0-16,0 0 0,0 0 15,-21 21 1,0 0-16,0 0 15,0 1-15,0-1 16,0 0-16,0-42 63,0 0-63,0-1 15,-21 22-15,0-21 16,0 21-1,-1 0-15,1 0 0,21 21 16,-21 1-16,0-1 0,0-21 0,0 21 16,-1 0-16,1 21 0,0-20 0,0-1 15,0 0-15,0 21 0,-1-21 16,22 1-16,0 20 0,0-21 0,0 0 16,0 0-16,0 1 0,0-1 0,0 0 15,0 0-15,0 0 0,22-21 0,-22 21 16,21-21-16,0 0 0,0 22 0,0-22 15,22 0-15,-22 21 0,0-21 16,0 0-16,0 0 0,0 0 16,1 0-16,-1 0 0,0 0 15,0 0-15,0 0 0,-21-21 16,21 21-16,1 0 0,-22-22 0,0 1 16,21 0-16,0 21 0</inkml:trace>
  <inkml:trace contextRef="#ctx0" brushRef="#br0" timeOffset="7355.55">16087 1609 0,'0'0'0,"0"-21"0,0-43 16,0 43-16,0 0 15,0 42 17,0 0-32,-22 0 0,1 0 0,0 22 15,21-22-15,-21 21 0,0 1 0,0-1 16,21 0-16,-22 1 0,22-1 0,-21-21 16,21 21-16,0 1 0,0-22 15,0 21-15,0-21 0,0 1 0,0-1 16,0 0-16,0 0 0,0 0 15,0 0-15,21-21 16,-21 22-16,22-22 0,-1 0 0,0 0 16,0 0-1,0 0-15,-21-22 0,21 22 0,1-21 16,-1 21-16,0-21 0,0 0 16</inkml:trace>
  <inkml:trace contextRef="#ctx0" brushRef="#br0" timeOffset="7768.31">16785 1418 0,'0'0'0,"-42"-21"15,63 42 32,0 0-31,0 1-16,0-1 15,-21 21-15,0-21 0,22 0 0,-22 22 16,0-1-16,0-21 0,0 22 0,0-1 16,0 0-16,0-21 15,-22 22-15,22-1 0,-21-21 0,0 22 16,21-22-16,-21 0 0,0 21 0,0-21 15,21 1-15,-22-1 0,1 0 0,0 0 16,21 0-16,-21 0 0,0 1 0,0-1 16,-1-21-1,22 21-15,-21-21 0,0 0 16,0 0-16,0 0 16,21-21-1,0 0-15,0-1 0,0 1 16,0 0-16</inkml:trace>
  <inkml:trace contextRef="#ctx0" brushRef="#br0" timeOffset="8623.73">18246 1524 0,'0'0'0,"-22"-21"0,-20-21 15,21 20-15,0 1 0,0 21 16,21-21-16,-22 21 0,1 0 0,0-21 15,0 21-15,0 0 16,0 0-16,-1 0 0,1 0 16,0 0-16,0 0 0,0 0 0,0 21 15,-1 0-15,1 0 16,21 1-16,-21-22 0,21 21 16,0 0-16,0 0 15,0 0-15,0 0 0,21 1 16,0-1-16,1 0 15,-1 0-15,0-21 0,0 21 0,0 0 16,22-21-16,-22 22 0,0-1 0,0 0 16,0-21-16,0 21 0,-21 0 0,0 0 15,0 1-15,0-1 0,0 0 16,-21 0-16,0 0 0,0-21 16,0 21-16,-22 1 0,22-22 0,-21 21 15,21 0-15,-22-21 0,1 21 0,21-21 16,0 0-16,0 0 0,-1 21 15,1-21-15,0 0 16,42 0 15,0 0-31,1 0 0,-1 0 16,0 0-16,0 0 0,0 0 0,0 0 16,1 0-16,-1 0 0,0 0 0,0 0 15,0 21-15,0-21 0,-21 22 0,22-1 16,-22 0-16,21 0 15,-21 0-15,0 22 0,0-22 0,0 0 16,0 0-16,0 21 0,0-20 16,-21 20-16,21-21 0,0 21 0,-22-20 15,22 20-15,0-21 0,0 0 0,0 22 16,0-22-16,0 0 16,0 0-16,22-21 15,-1 0-15,0 0 16,0 0-16,0-21 0,22 21 0,-22-21 15,0 0-15,0-1 0,21 22 0,-20-21 16,-1 0-16,0 0 0,0 21 16,0-21-16,0 21 0,-21-21 0,0 42 47,0 0-47,0 0 15,0 21-15</inkml:trace>
  <inkml:trace contextRef="#ctx0" brushRef="#br0" timeOffset="9488.87">18119 5757 0,'21'0'31,"0"0"-15,0 0-16,0 0 0,0 0 0,1 0 15,-1 0-15,0 0 0,0 0 0,0 0 16,0 0-16,22 0 0,-22 0 0,0 0 15,21 0-15,-20 0 0,-1 0 0,21 0 16,-21 0-16,0 0 0,1 0 16,-44 22 15,1-1-31,0-21 0,0 21 0,0 0 16,-22 0-16,22-21 0,0 21 0,-21 1 15,21-1-15,-22 0 0,22-21 0,0 21 16,0 0-16,0 0 0,-1-21 0,22 22 15,-21-22-15,21 21 0,0 0 16,0 0-16,0 0 16,21-21-16,1 21 15,-1-21-15,0 0 0,0 0 16,0 0-16,0 0 16,-21-21-16,22 0 15,-22 42 32,0 0-47,0 1 0,0-1 16,0 0-16,0 0 0,0 21 0,21-20 15,0-1-15,0 21 0,-21 0 0,21-20 16,0 20-16,-21-21 0,0 21 0,0-20 16,0-1-16,0 0 0,0 21 0,0-21 15,0 1-15,-21-22 0,21 21 0,-21 0 16,0 0-16,0-21 0,0 21 0,-22 0 15,22-21-15,-21 22 0,21-22 0,-22 21 16,22-21-16,-21 0 0,21 0 16,-22 0-16,22 0 0,0 0 0,-21 0 15,20 0-15,1 0 0,-21 0 0,21-21 16,0-1-16,-1 1 0,1 0 0,0 0 16,0 0-16,0-22 0</inkml:trace>
  <inkml:trace contextRef="#ctx0" brushRef="#br0" timeOffset="11048.49">7408 3979 0,'0'0'0,"21"0"0,1 0 15,-1 0-15,0 0 0,-21-21 0,21 0 16,0 0-16,-21 0 0,21 0 16,1 21-16,-1-22 0,-21-20 0,0 21 15,0 0-15,0 0 0,0-1 0,0 1 16,0 0-16,0 0 0,-21 21 16,-1 0-16,-20 0 0,21 0 15,-21 21-15,-1 0 0,1 0 0,-22 1 16,22-1-16,0 0 15,-1 21-15,22-21 0,-21 22 0,21-22 16,0 0-16,-1 21 0,1-20 0,21-1 16,0 21-16,0-21 0,0 0 0,0 1 15,21-22-15,1 21 0,-1 0 0,21 0 16,-21 0-16,22-21 0,-22 21 0,21 1 16,0-1-16,-20-21 0,20 21 15,0 0-15,-21 0 0,22 0 0,-22-21 16,-21 22-16,0-1 0,0 0 0,0 0 15,0 0-15,-21 0 0,0 1 16,-22-1-16,1-21 0,0 21 16,-1 0-16,1-21 0,0 21 0,-1-21 15,1 0-15,0 0 0,-1 0 0,1 0 16,0 0-16,-1 0 0,22 0 16,0 0-16,0-21 0,0 21 0,21-21 15,0 0-15,0 0 16,21-1-16,0 22 0,0-21 15,0 0-15,0 21 0,1-21 0,20 0 16,-21 0-16</inkml:trace>
  <inkml:trace contextRef="#ctx0" brushRef="#br0" timeOffset="11518.22">8064 3895 0,'0'0'16,"22"-21"-16,-1-1 0,-21 44 47,0-1-47,-21 0 0,-1 0 16,1 21-16,21-20 0,-21 20 0,0 0 15,21 1-15,0-1 0,0 0 0,-21 1 16,21-22-16,0 21 0,0 0 0,0 1 15,0-22-15,0 21 0,0-21 16,0 1-16,21-1 0,0 0 0,0 0 16,0 0-16,1-21 0,-1 0 15,0 0-15,21 0 0,-21 0 0,1 0 16,20-21-16,-21 0 0,21 0 0,-20 0 16,20-1-16,-21-20 0,0 21 0,0 0 15,-21-22-15,0 22 0,0-21 16,0 0-16,0 20 0,0-20 0,0 0 0,0-1 15,-21 1-15,0 21 0,0-21 0,-21-1 16,20 22-16,1 0 0,0 0 16,0 0-16,0 21 0,0 0 15,-1 0-15,1 0 0,0 0 0,0 0 16,0 21-16,21 0 16,0 0-16,0 0 15,21-21-15,0 21 16,0-21-16</inkml:trace>
  <inkml:trace contextRef="#ctx0" brushRef="#br0" timeOffset="11869.01">9292 3831 0,'0'0'0,"0"-21"16,0 0-16,-21 21 16,0 0-16,0 0 0,21 21 15,0 0-15,0 0 0,0 1 0,0-1 16,0 21-16,0-21 0,0 22 0,0-1 16,0 0-16,0 1 0,0-1 0,21 0 15,-21 1-15,0-1 0,0 0 16,0 1-16,0-1 0,0-21 0,0 21 15,0-20-15,0 20 0,0-21 0,-21 0 16,21 0-16,0 1 0,0-1 16,0-42 15,0-1-31,0 1 0,0 0 0,0 0 16,0 0-16,0 0 0,0-1 0</inkml:trace>
  <inkml:trace contextRef="#ctx0" brushRef="#br0" timeOffset="12164.65">9229 4022 0,'0'0'0,"0"-21"0,0-22 16,0 22-16,0 0 15,0 0-15,0 0 16,21-1-16,0 22 0,0-21 0,21 0 16,1 0-16,-22 0 0,42 21 0,-20-21 15,20-1-15,-20 22 0,20 0 0,-21 0 16,22 0-16,-22 0 0,-21 0 0,1 22 15,-1-1-15,-21 0 0,0 0 0,0 0 16,-21 22-16,-1-22 0,-20 21 16,21-21-16,-21 22 0,-22-22 0,22 21 15,-1-21-15,1 22 0,0-22 0,-1 0 16,1 0-16,0 0 0,-1 0 16,22-21-16,0 22 0,-21-22 0,21 0 15,21-22 1,0 1-16,21 0 15,0 0-15,0-21 0,21 20 0</inkml:trace>
  <inkml:trace contextRef="#ctx0" brushRef="#br0" timeOffset="12560.42">12107 3154 0,'0'0'15,"0"-21"-15,0 0 0,0-1 0,0 1 0,0 0 16,-21 21-16,-21-21 0,21 21 0,-1 0 16,1-21-16,-21 21 0,21 0 0,-22 0 15,22 0-15,-21 0 0,21 0 0,-22 21 16,22 0-16,-21 0 0,21 22 15,0-1-15,-1 0 0,1 1 0,0 20 16,21 1-16,0-1 0,0 1 16,0 20-16,0 1 0,0-22 0,0 22 15,0 0-15,0-1 0,0 1 0,21-21 16,0 20-16,1-20 0,-1-1 0,0 1 16,0-22-16,21 22 0,1-22 0,-22 0 15,21-21-15,22 1 0,-22 20 0,22-42 16,-22 21-16,0 0 0,22-21 0,-22 0 15,22 0-15,-22 0 0,0 0 0,1-21 16,-22 0-16,21 0 0,-21 0 0,22-1 16</inkml:trace>
  <inkml:trace contextRef="#ctx0" brushRef="#br0" timeOffset="12863.78">12658 3535 0,'0'0'16,"0"-21"-16,0 0 0,0-43 15,0 43-15,0 42 32,0 0-32,0 0 0,0 22 0,0-1 15,0 0-15,21 1 0,-21-1 16,0 22-16,0-22 0,0 0 0,0 1 15,0-1-15,0 0 0,0 1 0,0-1 16,0 0-16,0-21 0,0 1 0,0 20 16,0-21-16,0 0 0,0-42 47,0 0-47,21 0 0</inkml:trace>
  <inkml:trace contextRef="#ctx0" brushRef="#br0" timeOffset="13260.56">13187 3493 0,'0'0'0,"21"-22"0,0 1 0,0 0 15,-21 0-15,21 21 16,-21 21 0,0 0-16,0 22 0,0-22 0,0 21 15,0 0-15,0 1 0,-21-1 0,21 0 16,-21 1-16,21-1 0,-21 0 0,0 1 15,21-1-15,0 0 0,0-20 16,0 20-16,0-21 0,0 0 0,0 0 16,21-21-16,0 0 0,0 22 0,22-22 15,-22 0-15,21 0 0,-21-22 0,22 1 16,-22 21-16,21-21 0,-21-21 16,0 21-16,22-1 0,-43 1 0,21-21 15,-21 21-15,0-22 0,0 1 0,0 0 16,0-1-16,-21 1 0,21 0 0,-21-22 15,-1 22-15,1 0 0,0-1 16,0 22-16,-21-21 0,20 21 0,1-1 16,0 1-16,0 21 0,0 0 15,0 21-15,21 1 0,0-1 16,0 0-16,0 0 0,0 0 0,0 0 16,0 1-16,0-1 0,0 0 15,21 0-15,0 0 0,0-21 0,-21 21 16</inkml:trace>
  <inkml:trace contextRef="#ctx0" brushRef="#br0" timeOffset="13600.1">14901 3281 0,'0'0'0,"0"-21"16,-21 21 0,21 21-1,-21 0-15,21 0 0,0 0 0,-21 22 16,21-22-16,-21 21 0,21 1 0,0 20 16,-22-21-16,22 1 0,0-1 0,0 22 15,0-22-15,0 0 0,0 1 0,0-1 16,0-21-16,0 21 0,0-20 15,0 20-15,0-21 0,0 0 0,0 0 16,0 1-16,-21-22 16,0 0-1,0-22-15,0 1 16,0 0-16,-1 0 0</inkml:trace>
  <inkml:trace contextRef="#ctx0" brushRef="#br0" timeOffset="13855.95">14203 3768 0,'0'0'16,"0"21"-16,21-21 15,0 0-15,21 0 0,-20 0 16,20 0-16,21 0 0,-20 0 0,-1 0 16,22-21-16,-1 21 0,-21-21 0,22 21 15,-1-22-15,-20 22 0,20-21 0,-20 0 16,20 21-16,-21-21 0,-20 0 0,20 21 15,-21-21-15,0 21 0,0 0 0,1 0 16,-44 0 15,1 0-15</inkml:trace>
  <inkml:trace contextRef="#ctx0" brushRef="#br0" timeOffset="14471.67">16319 3620 0,'-21'-22'15,"0"22"-15,0-21 0,21 0 16,-21 21-16,21-21 0,0 0 0,0 0 16,0-1-16,0-20 0,0 21 0,0 0 15,0-22-15,0 22 0,21 0 0,-21 0 16,21 0-16,21 0 0,-20 21 16,-1 0-16,0 0 0,21 0 15,-21 0-15,1 21 0,-1 0 0,21 21 16,-21 1-16,-21-1 0,21 0 0,-21 1 15,0-1-15,0 0 0,0 22 0,-21-22 16,0 0-16,0 1 0,0-1 0,-22 0 16,1 1-16,0-22 0,-1 21 15,1-21-15,-21 1 0,20-1 0,1 0 16,-22 0-16,22-21 0,0 0 0,-1 21 16,1-21-16,0 0 0,-1 0 0,22 0 15,-21-21-15,21 0 0,0 0 0,-1 0 16,1-1-16,21 1 0,-21 0 15,21 0-15,0-21 0,0 20 0,0 1 16,0-21-16,21 21 0,0 0 0,1-22 16,-1 22-16,0 0 0,0 21 15,0 0-15,0 0 0,22 0 0,-22 0 16,21 0-16,-21 21 0,22 0 0,-1 0 16,-21 1-16,22-1 0,-22 0 0,21 0 15,-21 21-15,22-20 0,-22-1 0,0 0 16,0 0-16,0 0 0,0 0 0,1 1 15,-1-22-15,0 21 0,0-21 16,0 0-16,0 0 16,1 0-16,-1-21 31,-21-1-31,21 1 0</inkml:trace>
  <inkml:trace contextRef="#ctx0" brushRef="#br0" timeOffset="14900.42">17018 3493 0,'0'0'0,"0"-22"0,0 1 15,0 0-15,0 42 32,0 0-32,-21 1 0,0-1 0,-1 21 15,22-21-15,-21 0 0,0 22 0,0-1 16,0-21-16,21 22 0,-21-22 0,21 0 15,-22 21-15,22-21 0,0 1 16,0-1-16,0 0 0,0 0 0,0 0 16,22 0-16,-1-21 0,0 0 15,0 0-15,0 0 0,0 0 0,22 0 16,-22 0-16,0-21 0,0 21 0,0-21 16,1 0-16,-1 0 0,0 0 15,-21-22-15,21 22 0,-21-21 0,21 21 0,-21-22 16,0 1-16,0-22 15,0 22-15,0 0 0,0 21 0,0-22 16,0 22-16,0 0 0,0 0 0,0 0 16,-21 21-16,0 0 15,0 0-15,21 21 0,-21 0 0,-1-21 16,1 21-16,21 0 0,0 0 0,-21 1 16,0-1-16,42-21 31,0 0-31</inkml:trace>
  <inkml:trace contextRef="#ctx0" brushRef="#br0" timeOffset="15272.21">17441 3069 0,'0'0'0,"0"-21"16,21 21-1,-21 21-15,22 0 0,-1-21 16,0 22-16,0-1 0,0 0 16,0 21-16,1-21 0,-1 22 0,-21-22 15,21 21-15,0-21 0,0 22 0,-21-1 16,0 0-16,21 1 0,-21-1 0,22 22 16,-22-22-16,0 0 0,0 1 15,0-1-15,0-21 0,0 21 0,-22 1 16,1-22-16,0 21 0,0 1 15,21-22-15,-21 21 0,0-21 0,-1 0 16,-20 1-16,21-1 0,-21 21 16,20-42-16,1 21 0,0-21 0,0 0 15,21 21-15,-21-21 0,0 0 0,-1 0 16,1 0 0,21-21-1,0 0-15,21 0 16,1 0-16,-1 0 0</inkml:trace>
  <inkml:trace contextRef="#ctx0" brushRef="#br0" timeOffset="15552.05">18902 3493 0,'-21'-22'16,"-1"1"0,22 0-1,0 0 1,0 42 46,-21-21-62,0 21 0,21 0 0,0 1 16,-21-22-16,0 21 0</inkml:trace>
  <inkml:trace contextRef="#ctx0" brushRef="#br0" timeOffset="15791.92">18796 3789 0,'0'0'15,"0"21"-15,0 21 16,0-20-16,0-1 16,-21 0-16,21 0 0,-21 0 15,-1 22-15,22-22 0,-21 0 0,0 0 16,0 21-16,0-20 0,0-1 16,-1 21-16,-20-21 0,0 22 0,21-22 0,-22 21 15,1-21-15,-22 22 0,22-22 16,-21 0-16,20 21 0,-20-21 0,-1 1 15,-20-1-15,20 0 0,1-21 0,-1 21 16</inkml:trace>
  <inkml:trace contextRef="#ctx0" brushRef="#br0" timeOffset="16537.96">13081 5186 0,'-42'0'16,"20"0"-16,1 0 16,21-21-1,21 21 1,1 0-1,-1-21-15,21 21 0,0 0 0,1 0 16,20 0-16,1 0 0,20 0 0,-20-22 16,21 22-16,-1 0 0,22 0 0,0-21 15,0 21-15,0-21 0,21 21 0,0-21 16,-22 0-16,22 21 0,0-21 0,0-1 16,0 1-16,0 21 0,-21-21 15,21 0-15,-21 21 0,0-21 0,0 21 16,0 0-16,-1-21 0,-20 21 0,0 0 15,-1 0-15,1 0 0,-21-22 0,-1 22 16,-21-21-16,1 21 0,-1 0 16,0 0-16,-20 0 0,-1-21 0,0 21 15,0 0-15,-21-21 16,-21 21 0,0 0-16,0 0 0,-1 0 0,1 0 15,0 0-15,-21 0 0,21 0 0,-22 0 16,1 0-16,0 0 0,-1 21 0,1-21 15,-22 21-15,22-21 0</inkml:trace>
  <inkml:trace contextRef="#ctx0" brushRef="#br0" timeOffset="17076.16">12552 5355 0,'0'0'0,"-21"0"0,-43 21 16,43-21-1,0 0-15,21-21 16,0 0-16,0 0 15,21 21 1,0 0-16,0-21 0,0 21 0,1 0 16,-1 0-16,21 0 0,0 0 0,22-21 15,-1 21-15,1 0 0,21 0 0,-1 0 16,22-22-16,0 22 0,0-21 0,21 21 16,0-21-16,0 0 0,21 21 0,0-21 15,21 0-15,-20 21 0,20-22 0,0 1 16,1 0-16,-22 21 0,21-21 0,-21 0 15,0 0-15,-21-1 16,0 22-16,0-21 0,-21 0 0,-21 21 16,0-21-16,-1 21 0,-20 0 0,-22 0 15,0 0-15,1-21 0,-22 21 0,0 0 16,-42 0 15,0 0-31,0 0 16,-1 0-16,1 0 0,0 0 15,0 0-15,0 0 0,0 0 16,-1 21-16,1-21 0,0 0 16,0 0-16,-21 21 0,20-21 0,-20 0 15</inkml:trace>
  <inkml:trace contextRef="#ctx0" brushRef="#br0" timeOffset="19245.43">5080 9229 0,'21'-21'0,"-21"-1"0,0 1 0,0 0 15,0 0-15,0 0 0,0 0 0,0-1 16,21 1-16,-21 0 0,0 0 16,0 42 15,0 0-31,0 0 0,0 22 0,0-22 16,0 42-16,21-20 0,-21-1 15,0 22-15,22-1 0,-1 1 0,-21-22 16,0 21-16,21 1 0,-21-1 0,21-20 15,-21 20-15,0 1 0,0-22 16,0 0-16,0 22 0,0-22 0,0-21 16,0 22-16,0-22 0,0 0 0,0 0 15,0 0-15,-21-21 16,21-21 0,0 0-16,0 0 0,0-21 15</inkml:trace>
  <inkml:trace contextRef="#ctx0" brushRef="#br0" timeOffset="19581.24">4953 9356 0,'0'0'16,"-21"0"-16,0-43 16,21 22-16,0 0 0,0 0 0,0 0 15,21 0-15,0-1 0,0 1 16,0 0-16,22 0 0,-1 0 0,0 0 15,1 21-15,20-22 0,-21 22 0,22 0 16,-1 0-16,1 0 0,-1 0 16,1 22-16,-22-1 0,1 21 0,-1-21 0,0 0 15,-21 22-15,-21-22 0,0 21 16,0 1-16,0-22 0,-21 21 16,0 0-16,0-20 0,-21 20 0,-1-21 15,1 21-15,0-20 0,-1 20 0,22-21 16,-21 0-16,-1 0 0,1 1 0,21-22 15,0 21-15,0-21 0,-1 0 0,1 0 16,21-21 0,21 21-16,1-22 0,-1 1 15,0 0-15</inkml:trace>
  <inkml:trace contextRef="#ctx0" brushRef="#br0" timeOffset="20191.91">7218 9356 0,'0'-21'16,"0"-1"-16,0 1 15,0 0-15,0 0 0,0 0 16,0 0-16,0-1 16,0 1-16,0 0 0,0 0 0,-21 21 15,-1-21-15,1 21 0,0 0 0,-21-21 16,21 21-16,-22 0 0,1 0 0,21 0 15,-22 0-15,1 21 0,21 0 0,-21 0 16,20 0-16,1 0 0,-21 1 16,42 20-16,0-21 0,0 0 0,0 22 15,0-22-15,0 0 0,0 0 0,21 0 16,0 0-16,22 1 0,-22-1 16,21 0-16,-21 0 0,22 0 0,41 22 15,-41-43-15,-22 21 0,21 0 16,-21 0-16,22 0 0,-22-21 0,0 21 15,0 1-15,-21-1 0,0 0 16,0 0-16,0 0 0,-21 0 16,-21 1-16,20-22 0,-20 21 0,21-21 15,-21 0-15,-1 21 0,1-21 16,0 0-16,-1 0 0,1 0 0,0 0 16,-1 0-16,22-21 0,-21 21 0,21-21 15,-22-1-15,22 1 0,0 21 16,0-21-16,0 0 0,21 0 0,0 0 15,0-1-15,0 1 0,0 0 16,0 0-16,21 21 0,0-21 0,0 0 16,0 21-16,0-22 0</inkml:trace>
  <inkml:trace contextRef="#ctx0" brushRef="#br0" timeOffset="20508.74">7853 9038 0,'0'0'0,"21"-42"15,-21 21-15,21 21 16,0 0-16,0 0 0,1 0 16,-1 0-16,0 21 0,0 0 15,0 0-15,0 0 0,-21 22 0,22-1 16,-1 0-16,0-20 0,-21 20 15,0 0-15,0 1 0,21-1 0,-21 0 16,0 1-16,0-1 0,0-21 16,0 21-16,0-20 0,0 20 0,0-21 15,0 0-15,0 0 0,0 1 16,21-22-16,0-22 16,1 1-16,-22 0 15,21-21-15,0 21 0</inkml:trace>
  <inkml:trace contextRef="#ctx0" brushRef="#br0" timeOffset="20752.59">8551 9038 0,'0'0'15,"21"-42"-15,-21 21 0,0 0 0,0-1 0,0 1 16,0 0-16,0 63 31,0-20-31,-21 20 16,0-21-16,21 21 0,-21 1 15,21-1-15,-21 22 0,0-22 0,-1-21 16,1 21-16,21 1 0,-21-1 0,0-21 16,0 22-16,-22-1 0,22-21 15,0 0-15,0 0 0,0 1 0,21-1 0,-21-21 16,21 21-16,0-42 31,21 0-31</inkml:trace>
  <inkml:trace contextRef="#ctx0" brushRef="#br0" timeOffset="21544.66">9567 9081 0,'-21'0'0,"42"0"0,-63-22 15,21 22-15,21-21 0,-21 21 16,-1 0-16,22-21 0,-21 21 16,0 0-1,0 0-15,21 21 16,0 22-16,0-22 0,0 0 16,0 21-16,0-21 0,0 22 0,0-1 15,0 0-15,0-20 0,0 20 0,0-21 16,0 21-16,0-20 0,0 20 0,0-21 15,0 0-15,0 0 0,0 1 16,0-44 15,-21 22-31,21-21 16,0 0-16,0-21 0,-21 21 0,21-1 16,0-20-16,0 21 0,0-21 15,0 20-15,0-20 0,0 0 16,0-1-16,0 1 0,0 0 0,0-1 15,0 22-15,0-21 0,21 21 0,0 0 16,0-1-16,0 1 0,0 0 0,1 21 16,-1 0-16,0 0 0,21 21 0,-21 0 15,22 1-15,-1-1 0,0 0 0,-20 21 16,20-21-16,-21 22 0,21-22 0,-20 21 16,-1-21-16,0 22 0,-21-22 15,0 0-15,0 21 0,0-20 0,0-1 0,0 0 16,0 0-16,0 0 0,0 0 15,0 1-15,-21-22 16,0 0-16,21-22 31,-22 1-31,22 0 0,0 0 16,0 0-16,0 0 0,0-22 0,0 22 16,0-21-16,22-1 0,-1 1 15,0 0-15,0-1 0,0 1 0,0 0 16,22-1-16,-22 22 0,21-21 0,1 21 15,-1 0-15,0-1 0,1 22 16,-1 0-16,0 0 0,-21 22 0,22-1 16,-1 21-16,-21-21 0,0 22 0,1-1 15,-1 0-15,-21 1 0,21-1 0,-21 0 16,0 128 0,-21-128-16,0-21 0,-1 21 0,1 1 15,0-22-15,0 0 0,0 0 0,21 0 16,-21 1-16,-1-22 0,1 0 0,0 0 15,21-22-15</inkml:trace>
  <inkml:trace contextRef="#ctx0" brushRef="#br0" timeOffset="22155.81">12446 8530 0,'0'0'16,"63"0"-16,107-21 16,-149 0-16,0 21 0,0 0 0,0-21 0,-21 0 15,-21 21 1,0 0-16,0 0 0,0 21 0,-22 0 16,1 0-16,0 0 0,-1 0 0,1 1 15,-21 20-15,20-21 16,-20 21-16,20 1 0,1-22 0,0 0 15,-1 21-15,1-20 0,21-1 0,0 0 0,0 0 16,21 0-16,21-21 31,0 0-31,0 0 0,21 0 0,-20 0 16,20 0-16,-21 0 0,21 0 0,-20 0 16,20 0-16,-21 0 0,21 21 0,-20 1 15,-1-22-15,0 21 0,-21 0 0,21 21 16,-21-21-16,0 1 0,0 20 0,0-21 15,-42 0-15,21 22 0,-1-22 0,1 21 16,0-21-16,-21 22 0,21-22 16,-1 0-16,-20 0 0,21 0 0,0 0 15,21 1-15,-21-22 0,21-22 32,21 22-17,0-21-15,0 0 0,0 21 0,0-21 16,1 21-16,-1-21 0,0 21 0,0 0 15,0 0-15,0 0 0,1 21 0,-1 0 16,0 0-16,0 0 0,0 1 0,-21 20 16,0-21-16,0 21 0,0-20 0,0 20 15,0 0-15,0 1 0,0-22 0,0 21 16,-21-21-16,21 22 0,-21-1 16,0-21-16,21 0 0,0 22 0,0-22 15,0 0-15,0 0 0,0 0 0,0 0 16,0 1-16</inkml:trace>
  <inkml:trace contextRef="#ctx0" brushRef="#br0" timeOffset="22668.6">13885 12615 0,'0'22'15,"0"-44"1,0 1-1,0 0-15,21 0 0,-21 0 16,0 0-16,0-1 0,0 1 16,0 0-16,-21 21 15,0 0-15,0 0 0,0 0 16,0 21-16,-1 0 0,1 1 0,0-1 16,0 21-16,0-21 0,21 22 0,0-22 15,-21 21-15,21 0 0,0 1 0,0-1 16,0 0-16,0 1 0,0-1 0,0-21 15,21 22-15,-21-1 0,21 0 0,0 1 16,0 20-16,0-21 0,-21 1 0,22-1 16,-22 0-16,21 1 0,-21 20 0,0-20 15,0-1-15,0 0 0,0-21 0,-21 22 16,-1-1-16,-20-21 0,21 0 16,-21 1-16,20-1 0,-20 0 0,0 0 15,-1-21-15,1 0 0,0 0 0,-1 0 16,1-21-16,0 0 0,-22-22 0,22 22 15,0-21-15,-22 0 0,1-22 0,-1 1 16</inkml:trace>
  <inkml:trace contextRef="#ctx0" brushRef="#br0" timeOffset="23296.24">10139 11345 0,'0'0'0,"21"-21"0,0 21 0,-21-21 15,21 21-15,0-21 0,-21 0 16,22 21-16,-22-21 0,0-1 0,0 1 15,0 0-15,0 0 0,0 0 16,0 0-16,0-1 16,0 1-16,-22 0 0,22 0 0,-21 0 15,-21 0-15,21-1 0,0 1 0,-22 0 16,1 0-16,0 21 0,20 0 0,-20 0 16,0 0-16,-1 21 0,1 0 0,0 0 15,21 22-15,-22-1 0,22 0 0,0 22 16,0-22-16,21 22 0,0-1 0,0 1 15,0-22-15,0 22 0,0-22 0,0 0 16,21 1-16,0-1 0,0-21 0,22 0 16,-22 0-16,0-21 0,0 0 0,0 0 15,22 0-15,-22 0 0,0-21 0,21 0 16,-21 0-16,1 0 0,-1-22 0,21 22 16,-21-21-16,0 0 0,1-1 15,-1 1-15,-21 0 0,0-1 0,21 1 16,-21 0-16,0-1 0,0 1 0,0 0 15,0 20-15,0-20 0,0 21 0,21 21 16,0 21 0,-21 0-16,21 22 0,1-1 15,-22 0-15,21 1 0,0-1 0,0 0 16,0 22-16,0-22 0,1 0 16,-1 1-16,0-1 0,0-21 15,-21 22-15,21-22 0,0 0 0,1 0 16,-22 0-16,21 0 0,0-21 0,0-21 31,-21 0-31</inkml:trace>
  <inkml:trace contextRef="#ctx0" brushRef="#br0" timeOffset="24287.74">10816 10753 0,'0'0'0,"21"-43"16,-21 22-16,21-85 15,-21 64-15,22 21 0,-1 0 0,-21 0 16,21 21-16,0 0 0,0 0 0,0 0 16,1 21-16,-1 0 15,0 21-15,0 1 0,0-1 0,-21 21 16,21-20-16,1 20 0,-22 1 0,0-1 16,0-20-16,0 20 0,0 1 0,0-22 15,0 21-15,-22-20 0,1-1 0,21 0 16,0-20-16,-21 20 0,0-21 0,21 0 15,-21 0-15,21 1 0,-21-22 16,21-22 0,0 1-16,0 0 15,0 0-15,0 0 0,0-22 0,0 22 16,0-21-16,21 0 0,-21-1 16,21 1-16,0 21 0,0-22 0,-21 22 15,21-21-15,1 21 0,-1 0 16,0 21-16,0 0 0,0 0 0,22 0 15,-22 0-15,0 0 0,0 21 0,0 0 16,0 0-16,1 0 0,-1 0 0,-21 1 16,21-1-16,-21 0 0,0 0 0,0 0 15,0 0-15,0 1 0,0-1 0,0 0 16,-21 0-16,0 0 0,-1-21 0,1 21 16,0 1-16,0-22 0,0 21 0,-22 0 15,22-21-15,0 0 0,0 21 16,0-21-16,0 0 0,-1 0 0,44 0 47,20 0-47,-21 0 0,0 0 15,22 0-15,-22 0 0,21 0 0,0 0 16,-20 0-16,20 0 0,0 0 0,-21 0 16,22 0-16,-1-21 0,-21 21 0,22-21 15,-1 21-15,-21-21 0,21-1 0,-20 1 16,-1 0-16,0 0 0,0 0 0,0-22 15,0 22-15,1 0 0,-22-21 16,0 21-16,21-22 0,0 1 0,-21 0 16,21 20-16,-21-20 0,21 0 0,0 21 15,-21-1-15,22 1 0,-1 0 0,-21 0 16,21 21-16,0 0 0,0 0 0,0 21 16,-21 0-16,22 0 15,-22 1-15,0-1 0,0 0 16,0 0-16,0 0 0,0 0 15,0 1-15,0-44 32,0 1-17,0 0-15,0 0 16,-22 0-16,1 21 16,0-21-16,0-1 0,0 22 15,0 0-15,-1 0 0,1 22 16,21-1-16,-21 0 0,0 0 0,0 0 15,21 0-15,0 22 0,0-22 0,0 21 16,0 1-16,0-1 0,0-21 0,0 21 16,0-20-16,21-1 0,-21 0 0,21 0 15,0 0-15,22 0 0,-22 1 0,0-22 16,0 0-16,0 0 0,0 0 16,1 0-16,-1 0 0,0 0 0,0 0 0,0-22 15,-21 1-15,21 0 16,-21 0-16,0 0 0,0 0 15,0-1-15</inkml:trace>
  <inkml:trace contextRef="#ctx0" brushRef="#br0" timeOffset="25100.78">8191 14669 0,'0'0'16,"-21"0"-16,21 21 0,-21-21 15,42 0 17,0 0-32,1-21 0,-1 21 0,21 0 15,0 0-15,-20 0 0,20 0 16,0 0-16,1 21 0,-1 0 0,-21-21 0,21 63 15,-20-41-15,-22-1 16,0 21-16,0-21 0,0 0 0,-22 22 16,1-22-16,0 21 0,0-21 0,0 1 15,0-1-15,-1 0 0,-20 0 0,21 0 16,0-21-16,0 21 0,-1-21 16,1 0-16,0 0 0,0 0 0,0 0 15,21-21-15,0 0 16,0 0-16,0 0 0,0 0 15,21 21-15,0-22 16,0 22-16,22 0 0,-1 0 16,0 0-16,1 22 0,-1-1 0,0 0 15,1 0-15,-1 0 0,0 0 0,-21 22 16,1-22-16,-1 21 0,-21 1 0,0-22 16,0 21-16,0-21 0,0 22 0,-21-22 15,21 21-15,-22-21 0,1 0 0,0 1 16,-21-1-16,21 0 0,-1-21 0,1 0 15,-21 21-15,21-21 0,0 0 0,-22 0 16,22 0-16,-21-21 0,-1 21 16,22-21-16,-21 0 0,0-1 0,20 1 15,-20 0-15,21 0 0,0 0 0,-22 0 16,22 21-16,21-22 0</inkml:trace>
  <inkml:trace contextRef="#ctx0" brushRef="#br0" timeOffset="25536.51">9334 14880 0,'0'0'0,"106"-21"16,-85 21-16,-21-21 0,0 42 31,0 0-16,0 0-15,0 1 0,0 20 0,0 0 16,0-21-16,0 22 0,0-1 0,0 0 16,0 1-16,0-1 0,0 0 0,0 1 15,0-22-15,0 21 0,22-21 0,-1 22 16,-21-22-16,21-21 0,0 21 0,0-21 16,0 0-16,1 0 0,-1 0 0,0-21 15,0 0-15,0 0 0,0-22 0,1 22 16,-1-21-16,0-1 0,0 1 0,0 0 15,-21-1-15,0 1 0,0 0 16,0-1-16,0 1 0,0 0 0,-21-1 0,0 1 16,-21 21-16,20-21 15,-20-1-15,21 22 0,-21-21 0,-1 21 16,22-22-16,-21 22 0,-1 21 0,-20-21 16,42 21-16,0 0 15,-1 0-15,22 21 0,0 0 0,0 22 16,0-22-16,0 21 0,0-21 0,0 22 15,0-1-15,0-21 0</inkml:trace>
  <inkml:trace contextRef="#ctx0" brushRef="#br0" timeOffset="25896.64">8234 16108 0,'0'0'0,"21"0"15,21 0-15,1 0 0,-1 0 0,21 0 16,1 0-16,21-21 0,-1 0 0,1-1 15,0 1-15,20 0 0,1-21 0,-21 21 16,21-1-16,-22-20 0,1 21 0,0 0 16,-22 0-16,1 21 0,-1-22 0,-20 22 15,-1 0-15,-21 0 0,21 0 0,-20 0 16,-22 22 0,-22-22-16,1 21 15,0 0-15,0 0 0,-21 0 0,20 0 16,-41 1-16,21-1 0</inkml:trace>
  <inkml:trace contextRef="#ctx0" brushRef="#br0" timeOffset="26123.51">8445 16235 0,'0'0'0,"0"21"0,85-21 15,-43 0-15,22 0 16,-1-21-16,1 0 0,21 0 15,-1-1-15,22 1 0,-21-21 0,-1 21 16,22-22-16,-21 1 0,0 0 0,-1-1 16,-20 22-16,-1-21 0,-20 21 0,-1-22 15,21 1-15,-63 21 16,0 0-16,-21 21 0,0 0 0,-21-21 16,21 21-16,-22 0 0,1-22 15,-22 22-15</inkml:trace>
  <inkml:trace contextRef="#ctx0" brushRef="#br0" timeOffset="39351.47">12806 4699 0,'0'0'0,"0"21"0,-21-21 0,-1 0 15,1 0-15,0 0 16,0 0 0,0 0-16,0 0 15,-1 0 1,44 0 31,-1 0-47,21 0 0,-21-21 15,22 21-15,-1 0 0,21-21 0,1 21 16,-1 0-16,1 0 0,-1-21 0,1 21 16,-1-21-16,1 21 0,-22 0 0,22-22 15,-22 22-15,0 0 0,1 0 0,-22-21 16,0 21-16,0 0 0,0 0 15,1 0-15,-22-21 63,0 0-63</inkml:trace>
  <inkml:trace contextRef="#ctx0" brushRef="#br0" timeOffset="39836.19">15981 4509 0,'-21'0'0,"-1"0"16,22-22-16,-21 22 16,0 0-1,21-21 1,21 21-1,0 0-15,22-21 0,-22 21 16,21 0-16,22 0 0,-22 0 0,22 0 16,-22 0-16,43 0 0,-22 0 0,1 0 15,-1 0-15,1 0 0,-1 0 16,-21 0-16,22 0 0,-22 0 16,1 0-16,-22 0 0,21 0 0,-21 0 15,0 0-15,1 0 16,-22-21-16,-22 21 47,1-21-47,0 21 0,0-21 0,-21 21 15,-1-22-15,1-20 0,0 21 0</inkml:trace>
  <inkml:trace contextRef="#ctx0" brushRef="#br0" timeOffset="42515.59">13504 5757 0,'-21'-21'46,"21"0"-30,0 0 0,0 0-16,0 0 15,0-1-15,0 1 16,21 21-16,0 0 16,1 0-1,-1 0-15,-21 21 0,21 1 16,0 20-16,0-21 0,0 21 0,-21 1 15,22-1-15,-1 0 0,-21 1 0,0 20 16,0-20-16,0-1 0,0 0 0,0-21 16,0 22-16,-21-1 0,-1 0 0,1-20 15,0-1-15,0 21 0,0-21 0,0 0 16,-22 1-16,22-1 0,-21 0 16,21-21-16,-22 21 0,22-21 0,-21 0 15,21 0-15,-22 0 0,22 0 0,-21 0 0,21 0 16,-1-21-16,1 0 0,0 0 15,0-1-15,21 1 0,0 0 0,-21 0 16,21-21-16,0 20 0,0-20 0,0 21 16,0-21-16,0 20 0,0-20 0,0 0 15,0 21-15,21-1 0,-21 1 0,21 0 16,0 0-16,0 21 0,1 0 0,-1 0 16,0 0-16,0 0 0,0 0 0,0 21 15,22 0-15,-22 0 0,0 1 0,21-1 16,-20 21-16,-1-21 0,0 22 15,0-22-15,0 21 0,0-21 16,1 0-16,-22 22 0,0-22 0,21 0 0,-21 0 16,0 0-16,21-21 0,-21 22 15,0-1-15,0 0 16,0-42 15,0 0-31,0-1 0,0 1 16,0 0-16</inkml:trace>
  <inkml:trace contextRef="#ctx0" brushRef="#br0" timeOffset="43148.22">14224 5842 0,'0'0'0,"21"0"0,-21-21 0,0 0 16,0 0-16,0-1 16,21 1-16,-21 0 15,-21 21 32,21 21-47,-21 0 0,0 1 16,0 20-16,-1-21 15,22 0-15,-21 0 0,0 22 0,21-22 16,0 21-16,-21-21 0,0 1 0,21 20 16,-21-21-16,21 0 0,0 0 0,0 1 15,0-1-15,0 0 0,0 0 0,0 0 16,0 0-16,0 1 0,21-22 15,0 21-15,0-21 0,0 0 16,0 0-16,1 0 0,-1 0 16,0 0-16,21 0 0,-21 0 15,1-21-15,-1-1 0,21 1 0,-21 21 16,22-21-16,-22 0 0,21 0 0,-21-22 16,22 22-16,-22-21 0,21 21 0,-21-22 15,0 1-15,1 21 0,-1-21 0,0-1 16,-21 1-16,0 21 0,0-22 0,0 1 15,0 21-15,0 0 0,0 0 0,0-1 16,-21 1-16,0 0 0,-1 21 0,1 0 16,-21-21-16,21 21 0,0 0 0,-1 0 15,-20 0-15,21 0 0,0 0 0,-22 21 16,22-21-16,0 21 0,-21 0 0,21 1 16,-1-1-16,1-21 0,0 21 15,21 0-15,0 0 0,-21 0 0,21 1 16,0-1-16</inkml:trace>
  <inkml:trace contextRef="#ctx0" brushRef="#br0" timeOffset="43472.55">15325 5906 0,'0'0'0,"21"0"31,0 0-15,0 0-16,0 0 16,0-22-16,1 22 0,-1 0 15,0 0-15,0 0 0,0 0 16,0 0-16,1 0 0,-1 0 15,0 0 1,-21-21 0,21 21-16,-21-21 31,21 21-31</inkml:trace>
  <inkml:trace contextRef="#ctx0" brushRef="#br0" timeOffset="43799.36">16319 5567 0,'0'0'0,"0"-64"16,0 43-16,0 0 16,0 0-16,0 42 31,0 0-31,-21 0 15,21 1-15,0 20 0,0-21 0,0 21 16,0-20-16,0 20 0,0 0 0,0-21 16,0 22-16,0-22 0,-21 0 0,21 0 15,0 0-15,0 1 0,-21-1 0,21 0 16,0 0-16,0 0 0,0 0 16,0 1-1,0-44 16,0 1-15,21 0-16</inkml:trace>
  <inkml:trace contextRef="#ctx0" brushRef="#br0" timeOffset="44216.12">16891 5609 0,'0'0'0,"21"-21"0,-42 21 47,0 21-47,21 0 0,-21 1 0,-1-22 15,1 21-15,0 0 0,0 0 16,0 0-16,0 0 0,-1 1 0,1-1 16,21 0-16,0 0 0,-21 0 0,21 0 15,0 1-15,0-1 0,0 0 16,21-21-16,0 0 15,1 0-15,-1 0 16,0 0-16,0 0 0,0 0 0,22 0 0,-22-21 16,0 0-16,21-1 0,-21 1 0,1 0 15,20 0-15,-21 0 0,0 0 0,0-22 16,1 22-16,-1 0 0,0-21 0,-21 20 16,0 1-16,0 0 0,0 0 0,0 0 15,0 0-15,-21 21 16,0 0-16,-22 0 0,22 0 0,-21 0 15,21 0-15,-22 0 0,1 0 0,0 0 16,20 0-16,-20 0 0,0 21 0,21-21 16,-22 0-16,22 21 0,-21-21 0,21 21 15,-1-21-15,1 0 0,0 0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0:45:03.2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1545 931 0,'0'-21'16,"0"0"46,0 0-46,0 0 0,0 0-16,0-1 15,0 1-15,0 0 16,0 0-16,0 0 16,0 0-16,0-1 0,0 1 15,0 0-15,0 0 16,0 0-16,0 0 15,0-1 1,-21 22 0,21 22 15,0-1-31,0 0 0,0 0 0,0 0 16,-21 0-16,21 22 15,0-1-15,-21 0 0,21 1 0,-22-1 16,22 22-16,0-22 0,0 21 15,-21-20-15,0-1 0,21 22 0,-21-22 16,21 21-16,-21-20 0,0 20 16,21-20-16,-22 20 0,1-21 0,0 22 15,21-22-15,-21 22 0,0-22 16,0 0-16,21 1 0,-22-1 0,1-21 16,21 22-16,0-22 0,-21 0 15,21 0-15,-21-21 0,21 21 16,-21-42-1,21 0 1,0 0-16,-21 0 0,21-1 16,0-20-16,0 0 0,0 21 0,0-22 15,0-20-15,0 20 0,0 1 16,0 0-16,0-1 0,0 1 16,0 21-16,0 0 0,0-22 0,0 22 15,0 0-15,0 0 16,21 21-16,0 0 15,0 21 1,0 0-16,0 0 0,1 1 0,-1-1 0,-21 21 16,21-21-16,0 22 15,0-1-15,0-21 0,-21 21 0,22 1 16,-1-22-16,0 21 0,-21-21 16,21 1-16,0-1 0,-21 0 0,21 0 15,1-21-15,-1 21 16,0-21-16,0 0 0,0 0 0,0 0 15,1-21-15,-1 0 16,21 21-16,-21-21 0,0 0 0,1-22 16,-1 22-16,0-21 0,0 21 15,-21-22-15,21 22 0,0-21 16,-21-1-16,0 22 0,0-21 0,22 21 16,-22 0-16,0-1 0,0 1 15,0 42 16,0 1-15,0-1-16,0 0 0,0 21 16,0-21-16,0 22 0,0-1 0,0 0 15,0-20-15,0 20 0,0-21 0,0 0 16,0 0-16,0 1 0,21-1 16,-21 0-16,21 0 0,0-21 0,0 0 15,0 0-15,1 0 16,-1 0-16,0 0 0,0 0 0,0 0 15,0-21-15,1 0 0,-1 21 0,0-21 16,0-22-16,0 22 0,0 0 16,-21 0-16,0-22 0,0 22 0,0-21 15,0 21-15,0-22 0,0 1 16,0 21-16,-21-21 0,0 20 0,0-20 16,0 21-16,0 0 0,21 0 15,-22 21-15,1 0 0,0-22 16,0 22-16,0 22 15,0-1-15,21 0 0,0 0 16,0 0-16,0 0 0,0 1 16,0-1-1,21-21-15,0 0 16,0 0-16,21 0 16</inkml:trace>
  <inkml:trace contextRef="#ctx0" brushRef="#br0" timeOffset="339.8">2879 1312 0,'0'-21'16,"0"0"-16,-22 0 16,1 21-16,0-21 15,0 21-15,0 0 0,0 0 16,-1 0-16,1 0 0,0 21 15,0 0-15,0 0 0,0 0 16,-1 22-16,1-22 0,21 21 0,-21 1 16,0-1-16,21 0 0,-21 1 15,21-1-15,0 0 0,0 1 0,0-1 16,0-21-16,0 21 0,0-20 16,0-1-16,0 21 0,21-42 0,0 21 15,0 0-15,0-21 0,1 0 16,-1 0-16,0 0 0,21 0 0,-21 0 15,22 0-15,-1 0 0,0 0 16,1-21-16,-22 0 0,21 0 16,1 0-16,-1 0 0,0-1 0</inkml:trace>
  <inkml:trace contextRef="#ctx0" brushRef="#br0" timeOffset="1148.24">3429 1482 0,'0'0'0,"0"-21"0,0-1 16,0 1-16,0 0 15,-21 21-15,21-21 16,-21 21-16,-1 0 0,1 0 16,0 0-16,0 0 0,0 21 0,0 0 15,-1-21-15,1 21 0,0 1 0,0 20 16,0-21-16,0 21 0,-1 1 16,1-22-16,0 21 0,21 1 0,0-1 15,-21 0-15,21-21 0,0 22 16,0-22-16,0 0 0,0 0 0,0 0 15,21-21-15,-21 22 0,21-22 16,0 0-16,1 0 0,-1 0 16,0-22-16,0 1 0,0 21 0,0-21 15,22 0-15,-22 0 0,0-22 16,0 22-16,0 0 0,-21-21 16,22-1-16,-22 22 0,21-21 0,-21 21 15,0 0-15,0-22 0,21 43 0,-21-21 16,0 0-16,0 42 31,0 0-15,-21 22-16,21-22 0,-21 0 15,21 21-15,0-21 0,0 22 0,0-22 16,0 21-16,-22-21 0,22 1 16,0-1-16,0 0 0,0 0 0,0 0 15,22 0-15,-1-21 0,0 22 16,0-22-16,0 0 0,0 0 15,22 0-15,-22-22 0,21 1 16,-21 21-16,22-21 0,-22 0 16,21-21-16,-21 20 0,22 1 0,-22-21 15,0 0-15,21-1 0,-20 1 0,-1 0 16,0-1-16,0-20 0,0 20 16,0 1-16,1 0 0,-22-22 0,0 22 15,21 0-15,-21-1 0,0 1 0,0 0 16,0 20-16,0-20 0,0 21 15,0 0-15,0 0 0,0-1 0,0 1 16,-21 42 0,-1 1-1,22 20-15,0-21 0,-21 21 0,0 22 16,0-22-16,21 22 0,-21-22 16,0 22-16,21-1 0,-22-21 0,22 22 15,-21-22-15,21 22 0,0-22 16,0 0-16,0 1 0,0-1 0,0-21 15,0 22-15,21-22 0,-21 0 0,22 0 16,-1 0-16,-21 0 0,21-21 16,0 22-16,0-22 0,0 0 15,1 0-15,-1 0 0,0 0 0,0 0 0,0 0 16,0-22 0,1 1-16,-1 0 0,-21 0 0,0 0 15,0 0-15,21-1 0</inkml:trace>
  <inkml:trace contextRef="#ctx0" brushRef="#br0" timeOffset="2179.48">5334 1249 0,'0'0'0,"0"-21"0,-21 21 16,0-21-16,-1-1 0,22 1 16,0 0-16,0 0 0,0 0 15,0 0-15,0-1 0,22 1 0,-1 0 16,0 0-16,-21 0 15,21 21-15,0 0 0,22-21 0,-22 21 16,0 0-16,0 21 0,0-21 0,22 42 16,-22-21-16,0 22 0,0-1 15,21 0-15,-20 1 0,-1 20 0,0 1 16,-21-22-16,0 21 0,21 1 16,-21-1-16,0 1 0,0-22 0,0 22 15,0-22-15,0 0 0,0 1 0,0-1 16,0 0-16,0-20 0,0-1 15,0 0-15,0 0 0,0-42 32,0 0-17,21 0-15,-21-22 0,21 1 16,-21 0-16,22-1 0,-22 1 0,21-22 16,0 22-16,-21-21 0,21-1 15,-21 22-15,21-22 0,0 1 0,1 20 16,-22-20-16,21 21 0,0-22 0,0 22 15,-21 21-15,21-22 0,-21 22 16,21 0-16,-21 0 0,0 0 0,0-1 16,22 22-1,-22 22 1,0-1-16,21-21 16,-21 21-16,0 0 15,0 0-15,0 0 0,21 1 16,-21-1-16,21 0 0,-21 0 0,0 0 15,0 0-15</inkml:trace>
  <inkml:trace contextRef="#ctx0" brushRef="#br0" timeOffset="3761.63">6519 1672 0,'0'0'0,"21"0"0,-21-21 15,22 0-15,-1 21 0,-21-21 16,21 0-16,-21-1 0,0 1 16,0 0-16,0 0 0,0 0 0,0-22 15,0 22-15,0 0 0,-21 0 0,21 0 16,-21 0-16,-1-1 0,1 22 16,0 0-16,0 0 0,0 0 15,0 0-15,-1 22 0,1-22 0,0 21 16,0 0-16,0 21 15,0-21-15,-1 22 0,1-22 0,0 21 0,21 1 16,0 20-16,-21-21 0,21 1 16,0-1-16,-21-21 0,21 22 15,0-1-15,0-21 0,0 0 0,0 0 16,21 1-16,0-22 0,0 0 16,0 0-16,1 0 0,-1 0 15,0 0-15,0 0 0,0-22 0,0 1 16,1 0-16,20-21 0,-21-1 15,0 22-15,-21-21 0,21 0 16,-21 20-16,22-20 0,-22 0 0,0-1 16,0 1-16,21 21 0,-21 0 0,0-22 15,0 22-15,0 0 16,0 42 0,0 0-1,0 1-15,0-1 0,-21 0 0,21 0 16,0 21-16,0-20 0,0 20 15,-22-21-15,22 21 0,0 1 0,0-22 16,0 0-16,0 21 0,0-20 0,0-1 16,0 0-16,22 0 15,-1-21-15,0 0 0,0 0 16,0 0-16,0 0 0,1 0 0,20 0 16,-21-21-16,21 0 0,-20 21 15,20-21-15,-21-22 0,21 22 16,-20 0-16,-1-21 0,21 20 0,-21-20 15,0 21-15,1-21 0,-1-1 16,-21 22-16,0-21 0,0 21 0,0-1 16,0 1-16,0 0 0,-21 21 15,-1 0-15,1 0 16,0 0-16,0 0 0,0 0 0,0 0 16,-1 21-16,22 0 15,0 1-15,0-1 16,22 0-16,-1 0 0,0 0 0,0-21 15,0 21-15,-21 1 0,21-1 16,1 0-16,-22 0 0,21 0 16,-21 0-16,0 1 0,0-1 0,0 0 15,0 0-15,0 0 0,0 0 0,0 1 16,0-1-16,0 0 0,0 0 16,0 0-16,21 0 0,0 1 15,0-22-15,0 0 0,1 0 16,-1 0-16,0 0 0,21 0 15,-21 0-15,22 0 0,-1 0 0,-21-22 16,22 1-16,20 21 0,-21-21 0,1 0 16,-1 0-16,0 0 15,-20-1-15,20 1 0,-21 0 0,21-21 16,-20 21-16,-22-22 0,0 1 0,21 21 16,-21-22-16,0 22 0,0 0 15,0-21-15,-21 21 0,-1 21 0,22-22 16,-21 1-16,0 21 0,0 0 0,-21 0 15,20 0-15,1 21 0,0 1 16,0-1-16,-21 0 0,20 0 0,1 21 16,0-20-16,0 20 0,0 0 0,0 1 15,21-22-15,0 21 0,-22-21 16,22 22-16,0-22 0,0 0 0,0 0 16,0 0-16,22 0 15,-1-21-15,0 0 0,0 0 16,0 0-16,0 0 0,1-21 15,-1 0-15,0 21 0,0-21 0,0 0 16,0 0-16,1-1 0,-1-20 0,0 21 16,0-21-16,-21 20 0,21-20 15,0 21-15,1-21 0,-22 20 0,21 1 16,-21 0-16,21 0 0,-21 0 0,0 42 31,0 0-15,0 0-16,0 0 0,0 22 0,-21-22 15,21 21-15,-21 1 0,21-22 16,-22 21-16,22-21 0,0 22 16,0-22-16,0 0 0,0 0 0,0 0 15,0 0-15,0 1 0,22-22 16,-1 0-16,0 21 0,0-21 0,0 0 16,0 0-16,1 0 0,-1 0 0,0-21 15,0 21-15,21-22 0,-20 1 16,-1 0-16,0 0 0,0 0 15,0 0-15,0-1 0,1 1 0,-1-21 16,-21 21-16,0-22 0,21 22 0,-21 0 16,21 0-16,-21 0 0,0 0 0,0 42 31,0 0-15,0 21-16,0-21 0,0 1 15,0 20-15,0-21 0,0 0 0,0 0 16,0 22-16,0-22 0,0 0 15,0 0-15,0 0 0,21-21 16,-21 22-16,21-22 0,1 0 16,-1 0-1,-21-22-15,0 1 0,21 21 16,0-21-16,-21 0 0,21 0 0,-21-22 16,0 22-16,0-21 0</inkml:trace>
  <inkml:trace contextRef="#ctx0" brushRef="#br0" timeOffset="4112.6">8488 1164 0,'0'0'0,"-21"0"0,-1 0 0,1 0 0,0 0 15,0 0-15,0 21 0,0 1 16,-1-1-16,22 0 0,-21 0 0,21 0 16,0 0-16,-21 1 0,21-1 15,0 0-15,0 0 0,21-21 16,0 0-16,1 0 0,-1 0 15,0 0-15,0 0 0,0 0 16,0 0-16,1-21 0,-1 0 16,0 0-16,-21-1 0,21 1 15,-21-21-15,0 21 0,0 0 0,0-22 16,0 22-16,0 0 0,-21 0 16,0 0-16,0-1 0,-1 22 15,1 0-15,0 0 0,21 22 16,-21-22-16,0 21 0,21 0 0,0 0 15,0 21-15,0-20 0,0-1 0,0 0 16,0 0-16,0 0 0,0 0 16,21-21-16,0 22 0,0-22 0,0 0 15,1 0-15,20 0 0,0 0 16,1 0-16</inkml:trace>
  <inkml:trace contextRef="#ctx0" brushRef="#br0" timeOffset="4679.47">8953 995 0,'0'0'0,"0"-21"0,0 0 0,0-1 0,0 44 31,0-1-15,0 21-16,-21-21 0,21 22 0,0-1 16,0 0-16,-21 1 0,21-1 0,0 0 15,-21 1-15,21-1 0,0 21 16,0-20-16,0-1 0,0 0 15,-21 1-15,21-1 0,0-21 0,0 22 16,0-22-16,0 21 0,0-21 16,0 0-16,0 1 0,0-1 15,-21-21-15,21-21 32,0-1-17,0 1-15,0-21 0,0 21 16,0 0-16,0-22 0,0 22 0,21 0 15,0-21-15,0 20 16,0 1-16,0 0 0,1 0 0,-1 0 16,21 0-16,-21 21 0,22 0 0,-22 0 15,21 0-15,-21 0 0,22 0 16,-22 0-16,21 21 0,-21 0 0,0 0 16,1 0-16,-1 0 0,-21 1 0,0-1 15,0 21-15,0-21 0,0 0 16,0 22-16,-21-22 0,-1 0 0,1 0 15,0 0-15,-21 1 0,21-1 0,-22 0 16,22 0-16,-21-21 0,21 21 0,-22 0 16,22-21-16,0 0 0,0 22 15,0-22-15,-1 0 0,1 0 0,0 0 16,21-22 31,21 1-47,0 0 0,1 0 15,-1 0-15,21 0 0</inkml:trace>
  <inkml:trace contextRef="#ctx0" brushRef="#br0" timeOffset="5019.72">9715 868 0,'0'0'0,"0"-21"0,0 0 0,0-1 15,0 1-15,0 0 0,0 42 32,0 22-32,0-22 0,0 21 15,-21 22-15,21-22 0,0 21 0,0 1 16,0-22-16,-21 22 0,21-1 16,-21-20-16,21 20 0,-21-21 0,21 1 15,0 20-15,0-20 0,-21-1 0,21 0 16,-22-21-16,22 22 15,0-22-15,0 21 0,0-21 0,-21 1 0,21-1 16,-21 0-16,21-42 47,21 0-31,0-1-16,-21 1 0,22-21 0,-1 21 15,0 0-15</inkml:trace>
  <inkml:trace contextRef="#ctx0" brushRef="#br0" timeOffset="5460.11">9906 1566 0,'21'22'16,"0"-22"0,0 0-16,1 0 15,-1 0-15,0 0 0,0 0 16,0-22-16,22 22 0,-22-21 0,21 21 15,-21-21-15,0 0 0,22 21 0,-22-21 16,0 0-16,-21-1 0,21 1 0,-21 0 16,0 0-16,0 0 15,0 0-15,0-1 0,-21 22 16,0 0-16,0 0 0,-22 0 16,22 0-16,0 22 0,0-1 15,-21-21-15,20 21 0,1 21 16,0-21-16,-21 1 0,21-1 0,21 0 15,-22 21-15,1-21 0,21 1 16,0-1-16,0 21 0,0-21 0,0 0 16,0 1-16,0-1 0,0 0 0,0 0 15,21 0-15,1-21 16,-1 21-16,0-21 0,0 0 0,0 0 16,0 22-16,1-22 0,-1 0 0,0 0 15,0 0-15,0 0 0,0 0 0,1 0 16,-1 0-1,0-22-15,0 1 16,-21 0-16,21 21 0,-21-21 0,0 0 16,21 0-16</inkml:trace>
  <inkml:trace contextRef="#ctx0" brushRef="#br0" timeOffset="8820.03">15049 0 0,'0'0'0,"22"0"0,-1 0 16,0 0 0,0 0-1,0 0 1,-42 0 78,0 0-79,21 21-15,0 0 0,0 1 16,0-1-16,0 21 0,0-21 0,0 0 16,0 1-16,0-1 0,0 0 15,0 0-15,0 21 0,0-20 0,0-1 16,0 0-16,0 0 0,0 0 15,0 0-15,0 1 0,0-1 16,0 0-16,0 0 0,21 0 16,-21 0-16,21 1 0,-21-1 0,0 0 15,0 0-15,0 0 0,21-21 16,-21 21-16,0 1 0,22-1 0,-22 0 16,0 0-16,0 0 0,0 22 0,0-22 15,0 0-15,0 0 0,0 0 16,0 22-16,0-22 0,0 0 0,0 0 15,0 21-15,0-20 0,0-1 0,0 0 16,0 0-16,0 21 16,0-20-16,0-1 0,0 0 0,0 0 15,0 0-15,0 0 0,0 1 0,0 20 16,0-21-16,0 0 0,0 0 0,0 1 16,0-1-16,0 0 0,0 21 15,0-21-15,0 1 0,0-1 0,0 21 16,0-21-16,0 0 0,0 22 15,0-22-15,0 0 0,0 21 0,0-20 16,0 20-16,0-21 0,0 0 0,0 22 16,0-22-16,0 0 0,0 0 15,0 21-15,0-20 0,0-1 0,0 21 16,0-21-16,0 0 0,0 1 0,0-1 16,0 21-16,0-21 0,-22 0 15,22 22-15,0-22 0,0 0 0,0 0 16,0 22-16,0-22 0,0 21 15,0-21-15,0 0 0,0 22 0,0-22 16,0 21-16,0-21 0,0 1 16,0 20-16,0-21 0,0 0 0,0 22 15,0-22-15,0 0 0,0 21 0,0-21 16,0 1-16,0-1 0,0 21 16,-21-21-16,21 22 0,0-22 0,0 21 15,0-21-15,0 22 0,0-1 0,0 0 16,0-21-16,0 22 0,0-1 0,0 0 15,0-20-15,0 20 0,0 0 16,0-21-16,0 22 0,0-22 16,0 21-16,0-21 0,0 22 0,0-22 15,0 21-15,0 1 0,0-22 16,0 21-16,0 0 0,0 1 0,0-22 16,0 21-16,0 1 0,0-1 0,0 0 15,0 1-15,0-1 0,0 0 0,0-21 16,0 22-16,0-1 0,0-21 15,0 22-15,0-1 0,0-21 0,0 21 16,0 1-16,0-22 0,0 21 0,0 1 16,0-1-16,0 0 0,0-21 15,0 22-15,0-1 0,0 0 16,0 1-16,0-1 0,0 0 0,0-20 0,0 20 16,21 0-16,-21-21 0,0 22 15,0-1-15,0-21 0,0 22 0,0-1 16,0-21-16,0 21 0,0 1 15,0-22-15,0 21 0,0 1 0,0-22 16,0 21-16,0-21 0,0 22 0,0-1 16,0-21-16,0 21 0,0-20 15,0-1-15,0 21 0,0-21 0,0 0 16,0 1-16,0 20 0,0-21 0,0 0 16,0 0-16,22 22 0,-22-22 0,0 0 15,0 0-15,0 22 0,0-22 16,0 21-16,0-21 0,0 22 15,0-22-15,0 21 0,0 0 0,0-20 16,0 20-16,0 0 0,0-21 0,0 22 16,0-22-16,21 21 0,-21-21 0,0 22 15,0-22-15,0 21 0,0-21 16,0 22-16,0-22 0,0 21 0,0-21 16,0 22-16,0-22 0,0 21 0,0-21 15,0 22-15,0-1 0,0-21 0,0 22 16,0-1-16,21-21 0,-21 21 15,0 1-15,0-22 0,0 21 0,0 1 16,21-22-16,-21 21 0,0-21 16,0 22-16,0-22 0,0 21 0,0-21 15,0 22-15,0-1 0,0-21 0,0 21 16,0 1-16,0-1 0,0 0 16,0 1-16,0-1 0,0 0 0,0 1 15,0-1-15,0 0 0,0 1 0,0-1 16,0 0-16,0 1 0,0-1 0,-21 0 15,21 1-15,0-1 0,0 0 0,0 1 16,0-1-16,0 0 0,0 1 16,0-1-16,0 22 0,0-22 15,0 0-15,0 1 0,0-1 0,0-21 16,0 21-16,0 1 0,0-1 0,0 0 16,-21 1-16,21-1 0,0 0 0,0 1 15,0-1-15,0 0 0,-21 1 16,21 20-16,-22-20 0,22-1 0,0 0 15,0 22-15,0-22 0,0 0 0,0 1 16,0-1-16,0 0 0,0 1 0,0-1 16,0 0-16,0 1 0,0-1 0,0 0 15,0 1-15,0-1 0,0 0 16,0 1-16,0 20 0,0-20 0,0-1 16,0 0-16,0 1 0,0-1 15,0 0-15,0 1 0,0-22 0,0 21 0,0 0 16,0 1-16,0 20 0,0-20 0,0-1 15,0 0-15,0 1 16,0-1-16,0 21 0,0-20 0,0-1 16,0 0-16,0 1 0,0-1 0,0-21 15,0 22-15,0-1 0,0 0 0,0 1 16,0-1-16,0 0 0,0 1 0,0-1 16,0 0-16,0 1 0,0-1 15,0 0-15,0 1 0,0-1 16,0 0-16,0 1 0,0-1 0,0 0 15,0 1-15,0-1 0,0 0 0,0-21 16,0 22-16,0-1 0,0-21 0,0 22 16,0-1-16,22 0 0,-22-21 15,0 22-15,0-1 0,0 0 0,21 1 16,-21-22-16,0 21 0,0 1 0,21-1 16,-21-21-16,0 21 0,0 1 15,0-22-15,0 21 0,0 1 0,0-22 16,0 21-16,0-21 0,0 22 0,0-1 15,0 0-15,0-21 0,21 22 0,-21-1 16,0 0-16,0 1 0,0-1 16,0 0-16,21-20 0,-21 20 15,0 0-15,0 1 0,0-22 0,0 21 16,21 0-16,-21-20 0,0 20 0,22-21 16,-22 21-16,0 1 0,0-22 15,0 21-15,0 1 0,0-1 0,0 0 16,0 1-16,0-22 0,0 21 0,0 0 15,0 1-15,0-1 0,0 0 16,0 1-16,0-1 0,0-21 0,0 22 16,0-1-16,0 0 0,0-21 0,0 22 15,0-1-15,0 0 0,0 1 16,0-1-16,0 0 0,0 1 0,21-1 16,-21 0-16,0 1 0,0-1 15,0 0-15,0 1 0,0-1 0,0 0 16,21 1-16,-21-1 0,0-21 0,0 22 15,21-1-15,-21 0 0,0 22 16,0-22-16,0 0 0,0 1 0,0 20 16,0-20-16,21-1 0,-21 0 15,0 22-15,21-22 0,-21 0 0,0 1 16,0-1-16,0 0 0,0-20 0,0 20 16,22 0-16,-22 1 0,0-1 15,0 0-15,0 1 0,21-1 0,-21 0 16,0 1-16,0-1 0,0 0 15,0 1-15,0-1 0,0 0 16,0 1-16,0-1 0,0 0 0,0 1 16,0-1-16,0-21 0,0 21 0,0 1 15,0-1-15,0 0 0,0 1 16,0-1-16,0-21 0,0 22 0,0-1 16,0 0-16,0 1 0,0-22 15,0 21-15,0 0 0,0-20 0,0 20 16,0-21-16,0 0 0,0 22 0,0-22 15,0 0-15,0 21 0,0-21 16,0 1-16,0-1 0,0 0 16,0 0-16,0 0 0,0 0 0,0 1 15,0-1-15,0 0 0,0 0 0,0 21 16,0-20-16,0-1 16,0 0-16,0 0 0,0 0 0,0 0 15,0 1-15,0-1 0,-21 0 16,21 0-16,0 0 0,-22 0 0,22 1 15,-21-22-15,21 21 16,0 0-16,0 0 16,0 0-1,0 0 1,0-42 46,0 0-62,0 0 0,-21 0 16,0 0-16,21-22 0</inkml:trace>
  <inkml:trace contextRef="#ctx0" brushRef="#br0" timeOffset="10620.89">16510 847 0,'21'-21'0,"-42"42"0,42-64 0,0 43 0,0-21 15,-21 0-15,22 0 0,-1 0 16,0 0-16,0-1 0,0 1 0,-21 0 16,21 0-16,-21 0 0,0 0 15,0-1-15,0 1 0,0 0 16,-21 21-16,0-21 0,0 21 15,0 0-15,0 0 0,-1 0 16,-20 21-16,0 0 0,21 0 16,-22 1-16,22-1 0,-21 21 0,-1 0 0,22 1 15,-21-1-15,21 0 0,-22 22 16,22-1-16,0 1 0,0-1 16,0-20-16,21 20 0,0 1 0,0-22 15,0 0-15,0 1 0,0-1 16,21 0-16,0 1 0,0-22 0,22 0 15,-22 21-15,21-20 0,0-22 0,-20 21 16,20 0-16,0-21 0,1 0 16,-1 0-16,0 0 0,1 0 0,-22-21 15,21 0-15,0-1 0,-20 22 0,20-21 16,-21 0-16,0 0 0,0 0 16,1 0-16,-1-22 0,-21 22 0,0 0 15,0 0-15,0 0 0,0-1 16,0 1-16,-21 0 0,-1 21 15,1 0-15,0 0 0,-21 0 0,21 0 16,-1 0-16,1 0 0,0 0 16,0 0-16,0 21 0,0 0 15,21 1-15,0-1 16,21-21 0,0 0-16,0 21 15,0-21-15,0 21 0,-21 0 0,22-21 16,-1 21-16,-21 1 0,0-1 15,0 0-15,21 21 0,-21-21 0,0 22 16,21-22-16,-21 21 0,0-21 0,0 22 16,0-1-16,0 0 0,0-20 15,0 20-15,-21 0 0,21 1 16,-21-1-16,0 0 0,21 1 0,0-22 16,-22 21-16,22 0 0,-21-20 0,21-1 15,-21 21-15,21-21 0,0 0 0,0 1 16,21-22 15,0 0-31,-21-22 16,22 1-16,-22 0 0,21 0 0,-21-21 15,21 20-15,-21-20 16,0 0-16,0-1 0,21 1 0</inkml:trace>
  <inkml:trace contextRef="#ctx0" brushRef="#br0" timeOffset="10924.71">17441 614 0,'0'0'0,"0"-42"16,0 20-16,-21 22 16,0 0-16,0 0 15,21 22-15,-21-1 16,-1 0-16,1 0 0,21 0 0,0 22 0,-21-1 15,0 0-15,21 1 16,0 20-16,0-21 0,-21 22 0,21-22 16,-21 22-16,-1-22 0,22 0 0,0 1 15,0-1-15,0-21 0,-21 22 16,21-22-16,0 0 0,0 0 0,0 0 16,0 0-16,0 1 0,0-1 15,21-21 1,1 0-16,-1-21 0,0 21 0,21-22 15</inkml:trace>
  <inkml:trace contextRef="#ctx0" brushRef="#br0" timeOffset="11347.98">17759 1101 0,'0'0'16,"0"-21"-1,-21 21-15,-1 0 16,22 21-16,-21 0 0,0-21 0,0 21 15,21 0-15,-21 22 0,0-22 0,21 0 16,0 0-16,-22 21 0,22-20 16,-21-1-16,21 0 0,-21 21 0,21-21 15,0 1-15,0-1 0,0 0 16,21-21-16,0 21 16,1-21-16,-1 0 0,0 0 15,0 0-15,0 0 0,22 0 0,-22-21 16,0 21-16,0-21 0,0 0 0,0-1 15,1 1-15,-22 0 16,0-21-16,0 21 0,0-1 0,0-20 16,0 21-16,0-21 0,-22-1 0,1 22 15,0 0-15,0-21 0,0 42 16,0-22-16,-1 22 0,1 0 0,0 0 16,-21 0-16,21 0 0,-1 22 15,1-1-15,0 0 0,21 0 0,-21 0 16,21 0-16,0 1 0,0-1 15,0 0-15,0 0 0,0 0 16,21 0-16,0-21 0,0 0 0,1 0 16,-1 0-16,21 0 0,-21 0 0,22 0 15,-1-21-15</inkml:trace>
  <inkml:trace contextRef="#ctx0" brushRef="#br0" timeOffset="11877.19">18161 847 0,'0'0'0,"21"-43"15,-21 1-15,0-43 16,0 64-16,0 0 0,0 0 0,-21 21 31,21 21-31,-21 0 0,21 22 0,0-22 16,-21 42-16,21-20 0,-22-1 0,22 21 16,-21-20-16,21 20 0,0-20 15,0 20-15,-21-21 0,21 1 0,-21-1 16,21-21-16,-21 22 0,21-22 0,0 21 15,0-21-15,0 0 0,-21-21 16,21 22-16,0-1 0,0-42 31,0-1-15,0 1-16,0 0 0,21 0 16,-21 0-16,21 0 0,0-1 15,-21 1-15,21 0 0,0 0 16,1 0-16,-1 0 0,0-1 0,0 1 15,0 21-15,0 0 0,1 0 0,-1 0 16,0 0-16,0 0 0,-21 21 16,21 1-16,0-1 0,1 0 0,-1 0 15,-21 0-15,0 0 0,21 1 0,-21-1 16,0 0-16,0 0 0,0 0 16,-21 0-16,0 1 0,-1-22 0,1 21 15,-21 0-15,0 0 0,-1 0 0,1-21 16,0 21-16,20 1 15,-20-22-15,0 21 0,21-21 0,-1 0 16,1 0-16,0 0 0,21 21 0,0-42 31,21 21-31,0-21 16,1-1-16,-1 22 0,21-21 0,-21 0 16</inkml:trace>
  <inkml:trace contextRef="#ctx0" brushRef="#br0" timeOffset="12688.33">18923 1143 0,'0'0'0,"0"-63"16,0 20-16,0 22 0,0 0 16,-21 0-16,0 21 15,-1 0-15,1 0 16,0 21-16,0 0 0,0 0 15,0 22-15,-1-22 0,1 21 0,0 0 16,0-20-16,0 20 16,0 0-16,-1-21 0,22 22 0,0-22 0,0 0 15,0 21-15,0-20 0,0-1 0,0 0 16,0 0 0,22-21-16,-1 0 0,0 0 15,0 0-15,0 0 0,0 0 0,1-21 16,-1 21-16,0-21 15,0 0-15,0-1 0,0 1 0,-21 0 16,22 0-16,-22-21 0,21 20 0,-21-20 16,0 21-16,0-21 0,0 20 15,21-20-15,-21 21 0,0 0 0,0 0 16,0-1-16,0 1 0,0 42 31,0 1-31,0-1 0,0 0 0,0 21 16,0-21-16,-21 22 0,21-22 15,0 21-15,0-21 0,0 22 16,-21-22-16,21 0 0,0 0 0,0 0 16,0 1-16,0-1 0,0 0 0,21 0 15,0-21-15,0 0 0,0 0 16,0 0-16,1 0 16,-1 0-16,0-21 0,0 21 0,0-21 15,0 0-15,1-1 0,-1 1 0,0 0 16,-21 0-16,21 0 0,0-22 15,0 1-15,1 0 0,-1-1 16,0-20-16,0 21 0,0-22 0,0 1 16,1-1-16,-22 1 0,21-1 15,-21 22-15,21-1 0,-21 22 0,0-21 16,0 21-16,0 0 0,0-1 0,-21 22 31,0 0-31,-1 0 0,1 22 0,0 20 16,0-21-16,21 21 0,-21 1 0,0 20 15,21 1-15,0-22 0,0 22 16,0-1-16,0-21 0,0 1 0,0-1 16,0 0-16,0 1 0,0-1 0,21-21 15,0 22-15,0-22 0,0 0 16,0 0-16,1 0 0,-1 0 16,0-21-16,0 22 0,0-22 0,0 0 15,1 0-15,-1 0 0,0 0 0,0 0 16,0 0-16,0-22 15,1 1-15,-1 0 0,0 0 0,0 0 16</inkml:trace>
  <inkml:trace contextRef="#ctx0" brushRef="#br0" timeOffset="13468.45">20786 826 0,'0'-43'16,"0"22"-1,0 0-15,0 0 16,0 0-16,21 21 0,-21-22 16,21 22-16,0 0 0,0 0 15,0 0 1,1 22-16,-1-1 0,0 21 15,0 0-15,0 1 0,-21-1 0,21 22 16,1-22-16,-1 21 0,0-20 16,-21 20-16,0-20 0,0-1 0,0 0 15,0 1-15,0-1 0,0 0 0,0-21 16,0 1-16,0-1 0,0 0 16,0 0-16,-21-21 15,21-21 1,0 0-16,0 0 15,0-1-15,0-20 0,0 21 16,0-21-16,0-1 0,21 1 0,0-22 16,0 1-16,0-1 0,1 1 15,-1-1-15,0 1 0,0-1 0,0 1 16,0 21-16,1-1 0,-1 1 0,-21 0 16,21 20-16,-21 1 15,21 42 1,0 1-1,-21-1-15,0 0 16,21 21-16,-21-21 0,22 22 16,-22-22-16,21 21 0,-21 1 0,21-1 15</inkml:trace>
  <inkml:trace contextRef="#ctx0" brushRef="#br0" timeOffset="14936.88">21780 1207 0,'22'0'16,"-22"-22"-16,0 1 0,21 21 16,-21-21-16,0 0 0,0 0 0,0 0 0,0-1 15,0 1-15,0-21 0,0 21 16,0 0-16,-21-22 0,-1 22 16,22 0-16,-21 0 0,0 21 15,0 0-15,0 0 0,0 0 0,-1 21 16,1-21-16,0 42 0,-21-21 0,21 22 15,-1-1-15,1 0 0,0 1 16,0-1-16,0 0 0,0 1 0,21-1 16,0-21-16,0 22 0,0-22 0,0 0 15,0 21-15,0-21 16,21 1-16,0-22 0,0 0 0,0 0 16,0 0-16,1 0 0,-1 0 0,0 0 15,0 0-15,0-22 0,0 1 16,1 21-16,-1-21 0,0 0 15,0-21-15,0 20 0,0-20 0,-21 21 16,0-21-16,22-1 0,-1 1 0,-21 0 16,0-1-16,0 1 0,0 0 15,21 20-15,-21 1 0,0 0 0,0 0 16,0 42 0,0 0-16,0 22 15,0-22-15,-21 21 0,21-21 0,-21 22 16,21-22-16,0 21 0,0-21 15,0 22-15,-22-22 0,22 21 16,0-21-16,0 0 0,0 1 0,0-1 16,0 0-16,0 0 0,0 0 15,22-21-15,-1 0 0,0 0 16,0 0-16,21 0 0,-20 0 16,-1 0-16,0-21 0,0 21 15,21-21-15,-20 0 0,-1 21 0,0-21 16,0-1-16,0-20 0,22 21 0,-43 0 15,21-22-15,0 22 0,-21-21 16,21 0-16,-21 20 0,0 1 0,0 0 16,0 0-16,0 0 0,0 0 0,-21 21 15,0 0-15,0 0 16,21 21 0,0 0-16,0 0 15,0 0-15,0 0 0,0 1 0,0-1 16,0 0-16,0 0 0,0 21 0,21-20 15,-21-1-15,21 0 0,-21 0 16,0 0-16,0 0 0,0 1 0,0-1 16,0 0-16,21-21 0,-21 21 0,0 0 15,21-21-15,-21 21 0,21 1 16,1-22-16,-1 0 16,0 0-16,0 0 0,0 0 0,0 0 15,1 0-15,-1 0 0,0 0 0,21 0 16,-21 0-16,1 0 15,20-22-15,-21 1 0,21 21 0,-20-21 16,20 0-16,-21 0 0,0-22 0,0 22 16,1 0-16,-1-21 0,0-1 15,-21 22-15,21-21 0,-21 21 0,0-22 16,0 22-16,0 0 0,-21 21 16,0-21-16,0 21 0,-1 0 15,1 0-15,-21 21 0,21 0 0,0 0 16,-22 1-16,22 20 0,-21-21 15,21 21-15,-22 1 0,22-22 16,0 21-16,0-21 0,0 22 0,21-22 16,0 0-16,0 0 0,0 0 0,0 1 15,0-1-15,0 0 16,21-21-16,0 0 0,0 0 0,0 0 16,22 0-16,-22 0 0,0 0 0,0 0 15,0-21-15,22 21 0,-22-21 16,0-1-16,0 22 0,0-21 0,-21 0 15,21-21-15,1 21 0,-22-1 0,0-20 16,0 21-16,0-21 0,0 20 16,0-20-16,0 21 0,0 0 0,0 0 15,0 42 17,0 21-32,0-21 0,0 0 15,0 1-15,0 20 0,-22-21 0,22 0 16,0 22-16,0-22 0,0 0 15,0 0-15,0 0 0,0 0 0,0 1 16,22-22-16,-1 0 0,0 21 16,0-21-16,0 0 15,0 0-15,1 0 0,-1 0 0,0-21 16,0 21-16,0-22 0,0 22 0,22-21 16,-22 0-16,0 0 0,0 0 15,-21 0-15,21-1 0,1 1 16,-1 0-16,-21 0 0,21 0 0,-21 0 15,0-1-15,0 1 0,0 42 32,0 1-32,0-1 0,0 0 15,0 0-15,0 0 0,0 0 16,-21-21-16,21 22 0,0-1 0,0 0 16,0 0-16,21-21 46,0 0-46,-21-21 0,21 0 16</inkml:trace>
  <inkml:trace contextRef="#ctx0" brushRef="#br0" timeOffset="15263.69">23347 783 0,'0'0'15,"-21"-21"-15,-1 0 0,1 0 0,0 21 16,0 0-16,0 0 0,0 21 15,21 0-15,0 0 0,0 0 0,0 1 16,0-1 0,0 0-16,21-21 0,0 0 15,0 0 1,0 0-16,0 0 0,1-21 0,-22 0 16,0-1-16,0 1 15,0 0-15,0 0 0,0 0 16,0 0-16,0-1 0,0 1 0,-22 21 15,1-21-15,0 21 0,0 0 16,0 0 0,0 0-16,21 21 0,0 0 0,0 1 15,0-1-15,0 0 0,0 0 16,0 0-16,0 0 0,0 1 0,21-1 16,-21 0-16,21-21 0,21 0 15</inkml:trace>
  <inkml:trace contextRef="#ctx0" brushRef="#br0" timeOffset="15804.38">23749 614 0,'0'-21'0,"0"42"0,0-63 16,0 20-16,0 1 0,-21 21 31,0 21-31,21 1 0,0-1 16,-22 21-16,22-21 0,-21 22 15,21 20-15,0-21 0,0 1 16,-21-1-16,0 22 0,21-22 0,-21 0 16,21 1-16,-21-1 0,-1-21 15,22 21-15,-21-20 0,21-1 0,0 0 16,0 0-16,-21 0 0,21 0 16,-21-21-1,21-21 1,0 0-16,0 0 15,0 0-15,21 0 16,0-22-16,0 22 0,1 0 0,-1 0 0,0-22 16,0 22-16,0 0 0,22 0 0,-22 0 15,21 0-15,-21 21 16,22 0-16,-22 0 0,0 0 0,0 0 16,0 21-16,-21 0 0,0 0 0,0 21 15,0-20-15,0-1 0,0 21 16,0-21-16,0 0 0,0 22 0,-21-22 15,21 0-15,-42 0 0,21 0 0,-1-21 16,1 22-16,0-1 0,0-21 16,0 21-16,0-21 0,-1 0 0,1 0 15,0 0-15,0 0 0,21 21 0,-21-21 16,21-21 15,0 0-31,0 0 16,21-1-16,0 1 0,0 0 15,0 0-15,1 0 0</inkml:trace>
  <inkml:trace contextRef="#ctx0" brushRef="#br0" timeOffset="16087.74">24320 466 0,'0'0'0,"22"-43"0,-22-62 31,0 83-31,0 44 15,-22-1 1,22 21-16,-21 0 0,21 1 16,-21-1-16,21 0 0,0 22 15,0-1-15,-21 1 0,21-1 0,-21 1 16,21-22-16,-21 22 0,21-22 0,0 0 16,0 1-16,-22-1 0,22-21 15,0 0-15,-21 22 0,21-22 16,0 0-16,0 0 15,21-42 1,1 0 0,-1 0-16</inkml:trace>
  <inkml:trace contextRef="#ctx0" brushRef="#br0" timeOffset="16469.52">24447 1016 0,'22'0'31,"-1"0"-31,0 0 0,0-21 16,0 0-16,22 21 0,-22-21 15,0 21-15,0-22 0,21 1 16,-20 0-16,-1 0 0,0 0 0,0 0 16,0-1-16,0 1 15,-21 0-15,0 0 0,0 0 0,0 0 0,0-1 16,-21 22-16,0 0 0,0 0 15,-21 0-15,20 0 0,-20 22 16,0-1-16,-1 0 0,1 21 0,21-21 16,-21 22-16,20-1 0,-20 22 0,21-22 15,0 0-15,0-21 0,21 22 16,0-1-16,0-21 0,0 22 0,0-22 16,42 0-16,-21 0 0,0-21 0,0 21 15,22 0-15,-1-21 16,-21 0-16,22 0 0,-1 0 0,-21 0 15,21 0-15,-20 0 0,-1 0 0,0 0 16,0-21-16,0 0 0,0 0 16,1 21-16,-1-21 0,-21 0 0,0-1 15</inkml:trace>
  <inkml:trace contextRef="#ctx0" brushRef="#br0" timeOffset="17903.38">1355 2413 0,'0'0'0,"-22"0"0,1 0 15,0 21-15,0-21 0,0 21 16,0-21-16,-1 22 0,1-22 16,21 21-16,-21-21 0,0 21 15,21 0 1,21-21-1,21 0-15,-20 0 16,20 0-16,0 0 0,22 0 0,-22 0 16,22 0-16,-1 0 0,22 0 15,-22 0-15,1 0 0,20 0 0,-20 0 16,21 0-16,20 0 0,-20 0 16,21-21-16,0 21 0,0 0 0,-22 0 15,22-21-15,0 21 0,0 0 0,0-21 16,-1 21-16,22 0 0,-21 0 15,21-22-15,0 22 0,-21 0 0,21 0 16,-21 0-16,0-21 0,21 21 16,0-21-16,-21 21 0,21 0 0,0 0 15,0-21-15,0 21 0,0 0 16,-22 0-16,22-21 0,-21 21 16,21 0-16,-21 0 0,21-21 0,-21 21 15,0 0-15,0 0 0,21-22 0,-22 22 16,22 0-16,-21 0 0,21-21 15,0 21-15,-21 0 0,21 0 0,-21-21 16,0 21-16,0 0 0,-1 0 0,1-21 16,0 21-16,-21 0 0,21-21 15,-22 0-15,1 21 0,-22-22 0,1 22 16,-1 0-16,1-21 0,-1 21 0,-20-21 16,-1 21-16,22 0 0,-22 0 15,-21-21-15,21 21 0,-20 0 16,20 0-16,-21 0 0,0 0 0,0 0 15,1 0-15,-1 0 16,-21 21 0,0 0-1,21 0 17,0-21-17,-21-21-15,21 0 0</inkml:trace>
  <inkml:trace contextRef="#ctx0" brushRef="#br0" timeOffset="19356.06">16552 1736 0,'0'0'0,"-42"0"0,21 0 16,0 0-16,-1 0 0,1 0 15,-21 0-15,21 0 0,0 0 0,-1 0 16,1 0-16,0 0 0,0 0 16,42 0 15,0 0-15,0 0-16,1 0 0,-1 0 15,0 0-15,0 0 0,21 0 16,-20 0-16,20 0 0,0 0 0,1 0 15,-1 0-15,0 0 0,1 0 16,-1 0-16,0 0 0,22 0 0,-1 0 16,1 0-16,-1 0 0,1 0 0,-1 0 15,22 0-15,-22 0 0,22 0 16,-21 0-16,-1 0 0,1 0 0,20 0 16,-20 0-16,-1 0 0,1 0 0,20 0 15,-20-21-15,21 21 0,-1 0 16,1 0-16,-22 0 0,22 0 15,0 0-15,-1 0 0,1 0 0,-21 0 16,-1 0-16,22 0 0,-22 0 16,1 0-16,-1 0 0,1 0 0,-1 0 15,22-22-15,0 22 0,-22 0 0,22 0 16,-1 0-16,1 0 0,-21 0 16,20 0-16,1-21 0,-22 21 0,22 0 15,-21 0-15,20 0 0,-20 0 0,20 0 16,-20 0-16,21 0 0,-22 0 15,1-21-15,20 21 0,-20 0 16,-1 0-16,1 0 0,-1-21 0,1 21 16,-1 0-16,1 0 0,-1-21 15,1 21-15,-1 0 0,1 0 0,-1 0 16,1 0-16,-1 0 0,1 0 0,20 0 16,-20 0-16,-1-21 0,1 21 15,-1 0-15,-20 0 0,20 0 0,1-22 16,-1 22-16,-20 0 0,20 0 15,1 0-15,-22-21 0,0 21 0,22 0 16,-22 0-16,0-21 0,1 21 0,20 0 16,-20 0-16,-1 0 0,0 0 15,22-21-15,-22 21 0,0 0 16,1 0-16,-1 0 0,0 0 0,1 0 16,-1 0-16,0 0 0,-20-21 0,20 21 15,0 0-15,-21 0 0,1 0 16,20 0-16,-21 0 0,0 0 0,0 0 15,1-21-15,-1 21 0,0 0 0,0 0 16,0 0-16,0 0 16,1 0-16,-1 0 0,0 0 15,0 0-15,0 0 0,0 0 16,1 0-16,-1 0 0,0 0 16,0 0-16,0 0 31,-42 0 0,0 0-31,-21 0 0,20 0 16,1 0-16,-21 0 0,0-22 15,-1 22-15,1 0 0,-22 0 0</inkml:trace>
  <inkml:trace contextRef="#ctx0" brushRef="#br0" timeOffset="21315.97">487 3450 0,'0'0'0,"-21"0"250,21-21-203,0 0-16,0 0 1,0 0-32,0-1 62,0 44 1,0-1-48,-22 0-15,22 0 0,0 0 16,0 0-16,0 1 15,0-1-15,0 0 0,-21 21 0,21-21 16,0 1-16,0 20 0,0-21 16,0 21-16,-21-20 0,21-1 0,-21 21 15,21-21-15,0 0 0,0 1 16,0-1-16,0 0 0,-21-21 0,21 21 16,0-42 30,0 0-46,0 0 0,0-1 0,0 1 16,0 0-16,21 0 0,-21 0 16,0-22-16,0 22 0,0-21 0,0 0 15,0 20-15,0-20 0,0 21 16,0 0-16,0 0 0,0-1 16,0 1-16,0 0 0,0 42 31,0 0-31,0 22 0,0-22 15,0 0-15,0 0 0,0 22 16,0-22-16,0 0 0,0 0 0,0 21 16,0-20-16,0-1 0,0 0 15,0 0-15,0 0 0,0 0 16,21-21 31,0-21-32,-21 0-15,21 21 0,1-21 0,-1 0 16</inkml:trace>
  <inkml:trace contextRef="#ctx0" brushRef="#br0" timeOffset="21648.78">804 3747 0,'21'0'16,"1"0"-16,-1 0 16,0 0-1,0 0-15,0-22 16,0 22-16,-21-21 0,0 0 16,0 0-1,-21 21-15,0 0 16,0 0-1,0 0-15,0 21 0,21 0 16,0 0 0,0-42 31,21 0-32,-21 0-15</inkml:trace>
  <inkml:trace contextRef="#ctx0" brushRef="#br0" timeOffset="22700.18">2159 3260 0,'0'0'0,"0"-21"0,21 21 16,-21-22-16,0 1 0,21 21 0,-21-21 15,0 0-15,0 0 16,0 0-16,0-1 0,-21 44 62,21-1-62,0 0 0,-21 21 0,21-21 16,-21 22-16,21-1 0,0 22 0,-21-22 16,-1 0-16,22 1 0,0-1 15,-21 0-15,0-21 0,21 22 0,-21-22 16,21 21-16,0-21 0,0 1 16,0-1-16,0 0 0,0-42 46,0-22-30,0 22 0,0-21-16,21 21 0,-21-22 0,21 1 15,0 0-15,-21-22 0,22 22 0,-1 0 16,0-22-16,0 22 0,0-1 16,0 22-16,1-21 0,-1 21 0,-21 0 15,21 21-15,0 0 16,0 0-16,-21 21 0,0 0 15,21 21-15,1 1 0,-22-1 16,0 0-16,21 1 0,-21-1 0,21 0 16,-21 1-16,21-1 0,-21 0 0,0 1 15,0-22-15,0 0 0,0 0 16,0 0-16,0 0 0,0 1 16,0-1-16,-21-42 46,0 21-30,0-22-16,-1 1 0,1 21 0</inkml:trace>
  <inkml:trace contextRef="#ctx0" brushRef="#br0" timeOffset="22920.06">2032 3641 0,'21'0'46,"0"0"-46,0 0 0,22 0 16,-22 0-16,21-21 0,-21-1 0,22 22 16,-1-21-16,0 0 0,1 0 15,-1 21-15,-21-21 0,22 0 0,-22 21 16,0-22-16,0 22 0,0 0 16,0-21-16,1 21 15,-1-21-15,0 21 0,0 0 16</inkml:trace>
  <inkml:trace contextRef="#ctx0" brushRef="#br0" timeOffset="23964.09">2773 3429 0,'0'21'0,"0"0"16,0 1 0,0 20-16,0-21 15,0 0-15,0 0 0,0 1 16,0-1-16,0 0 0,0 0 15,0 0-15,0 0 16,0 1 0,0-44 31,0 1-47,21 0 15,0 0-15,-21 0 0,21 0 0,-21-1 16,21 1-16,1 0 0,-22-21 15,21 21-15,0-1 0,0 1 16,0 0-16,0 21 0,1 0 16,-22 21-1,0 0-15,0 1 0,0-1 0,21 0 16,-21 0-16,0 0 0,0 0 0,0 22 16,21-22-16,-21 0 0,0 0 15,21 0-15,-21 1 0,21-1 16,0-21-16,1 21 15,-1-21-15,0 0 16,0 0-16,0 0 0,0 0 0,22-21 16,-22 0-16,0 21 0,0-22 0,0 1 15,1 0-15,-1 0 0,0 0 16,-21 0-16,21-1 0,-21 1 0,21 0 16,-21-21-16,0 21 0,21-1 0,1 1 15,-22 0-15,21 0 0,-21 0 16,21 0-16,0 21 15,-21 21 1,0 0 0,0 0-16,0 0 0,0 0 0,0 1 15,0-1-15,0 0 0,0 0 0,0 0 16,0 0-16,0 1 16,0-1-16,21-21 0,0 21 15,1-21-15,-1 0 0,0 0 0,0 0 16,0 0-16,22 0 0,-22 0 15,0-21-15,0 0 0,0 21 0,-21-22 16,21 1-16,1 21 0,-22-21 0,0 0 16,0 0-16,0 0 15,0-1-15,0 1 0,0 0 16,0 42 15,0 0-15,0 1-16,0-1 0,0 0 0,0 0 15,0 21-15,0-20 0,0 20 16,0-21-16,0 21 0,0 1 0,0-1 16,0 0-16,0 1 0,0-1 0,0 0 15,0 22-15,0-1 0,0-20 0,0 20 16,0 1-16,0-1 0,-22 1 16,22-22-16,-21 22 0,21-1 0,0-21 15,-21 22-15,21-22 0,-21 1 0,21-1 16,0 0-16,0 1 0,-21-22 15,21 0-15,-21 0 0,21 0 16,-22-21-16,1 0 0,0 0 16,0 0-16,0-21 15,0-21-15,-1 21 0,1-22 0,21 1 16,-21 0-16,21-1 0,0-20 16,0-1-16,0-20 0,0 20 0,0-21 15,0 1-15,21 20 0,0-20 0,1 20 16,-1 22-16,0-1 0,21 1 15,-21 0-15,22-1 0,-22 22 0,0 0 16,21 0-16,-20-21 0,-1 20 16,0 1-16,-21 0 0,21 0 0</inkml:trace>
  <inkml:trace contextRef="#ctx0" brushRef="#br0" timeOffset="24633.75">4932 3344 0,'0'-21'0,"0"42"0,21-63 16,-21 0-16,21 21 0,0-1 15,-21 1-15,21-21 0,1 21 0,-1 0 16,0 21-16,0-22 0,0 22 0,0 0 16,1 0-16,-1 0 0,0 22 15,0-1-15,0 0 0,22 21 0,-22 1 16,0-1-16,-21 0 0,21 22 0,0-22 16,-21 0-16,21 1 0,-21 20 15,0-42-15,0 22 0,0-1 16,0-21-16,0 0 0,0 1 0,0-1 0,0 0 15,0-42 17,0 0-17,0-1-15,0 1 0,0-21 0,22 0 16,-22-1-16,21 1 0,0-22 0,-21 22 16,21-21-16,0-1 0,0 1 15,1 20-15,-22-20 0,21 20 0,0 1 16,0 0-16,0 21 0,0-22 0,1 22 15,-1 0 1,-21 42 0,0 0-16,0 0 15,0 1-15,0-1 16,21 0-16,-21 0 0,21 0 16,0 0-16</inkml:trace>
  <inkml:trace contextRef="#ctx0" brushRef="#br0" timeOffset="26080.57">6223 3514 0,'0'0'0,"0"-21"16,21-22-16,-21 22 15,0 0-15,0-21 0,0 20 0,0-20 16,-21 21-16,0-21 0,0 20 15,21-20-15,-22 21 0,1 0 0,21 0 16,-21 21-16,0 0 0,0 0 16,0 0-16,-1 21 0,1 0 15,0 21-15,21-21 0,-21 22 0,0-1 16,0 22-16,21-22 0,0 0 0,-22 1 16,22-1-16,0 0 0,0-21 15,0 22-15,0-22 0,0 0 0,0 0 16,0 0-16,22-21 15,-1 0-15,0 0 0,0 0 0,0 0 16,0-21-16,1 21 16,-1-21-16,-21 0 0,21 0 0,0 0 15,0-1-15,0 1 0,-21-21 0,0 21 16,22-22-16,-22 1 0,0 0 0,21 21 16,-21-22-16,0 1 0,0 21 15,0 0-15,0-1 0,0 1 0,0 42 16,0 1-1,0-1-15,0 0 0,0 21 16,0-21-16,0 22 0,0-1 0,0-21 16,0 22-16,0-1 0,0-21 15,0 21-15,0-20 0,0-1 0,0 0 0,0 0 16,0 0-16,21-21 16,0 0-16,0 0 15,0 0-15,1 0 0,-1 0 0,0-21 16,0 21-16,0-21 0,0 0 0,1 0 15,20-1-15,-21-20 0,0 21 16,0-21-16,1 20 0,20-20 0,-21 0 16,0-1-16,-21 22 0,21-21 0,-21 0 15,0 20-15,0 1 0,-21 21 16,0 0 0,0 0-16,0 21 0,0 1 0,21-1 15,0 0-15,0 0 0,0 0 16,0 0-16,0 1 0,0-1 15,0 0-15,21-21 0,0 21 0,-21 0 16,21 0-16,0 1 0,0-1 0,-21 0 16,0 0-16,22 0 15,-22 0-15,0 1 0,0-1 16,0 0-16,21 0 16,0-21-1,0 0-15,0 0 16,22 0-16,-22 0 0,0 0 15,0 0-15,0 0 0,0 0 0,1-21 16,20 21-16,-21-21 0,21 21 16,-20-21-16,-1-1 0,21 1 15,-21 0-15,0 0 0,1 0 0,-1 0 16,0-22-16,-21 22 0,21-21 0,-21 21 16,21-22-16,-21 22 0,0 0 0,0-21 15,0 20-15,-21 22 16,0 0-16,0 0 0,0 0 0,-1 0 15,1 22-15,0-1 0,0 0 0,0 21 16,0-21-16,-1 1 0,1 20 16,0 0-16,0-21 0,21 22 15,-21-22-15,21 21 0,0-21 0,0 1 16,0-1-16,0 0 0,0 0 0,21 0 16,0-21-1,0 0-15,0 0 0,1 0 16,-1-21-16,0 0 0,0 0 15,0 0-15,0-1 0,-21 1 16,22-21-16,-1 21 0,-21 0 0,0-22 16,0 22-16,21-21 0,-21-1 15,21 22-15,-21 0 0,0 0 0,0 0 16,0 0-16,21 21 16,-21 21-16,0 0 0,0 0 15,0 0-15,0 0 0,0 22 16,0-22-16,0 21 0,0-21 0,0 22 15,0-22-15,0 21 0,0-21 0,0 1 16,0-1-16,21 0 0,1-21 16,-1 0-16,0 0 15,0 0-15,0 0 0,0 0 0,1 0 16,-1 0-16,0-21 0,0 21 0,0-21 16,0-1-16,1 1 0,-1 0 15,-21 0-15,21 0 0,-21 0 0,21-1 16,-21-20-16,0 21 0,0 0 0,0-22 15,0 22-15,21 0 16,-21 42 0,0 0-16,0 1 0,0-1 15,0 0-15,0 21 0,0-21 0,0 1 16,0 20-16,0-21 0,0 0 0,0 0 16,0 1-16,0-1 0,21 0 15,1-21 1,-1 0-1,-21-21-15,0 0 16,21-1-16,0 1 0,-21 0 16</inkml:trace>
  <inkml:trace contextRef="#ctx0" brushRef="#br0" timeOffset="26397.39">7662 3027 0,'0'0'0,"-21"42"15,21-21-15,0 1 16,0-1-16,0 0 0,0 0 0,21-21 16,0 21-16,1-21 15,-1 0-15,0 0 0,0 0 16,0 0-16,0 0 0,-21-21 0,0 0 16,0 0-16,0 0 15,0-1-15,0 1 16,-21 0-16,0 0 0,0 0 0,0 0 15,0-1-15,-1 22 0,1-21 0,0 21 16,0 0-16,0 0 0,0 0 16,-1 21-16,22 1 15,0 20-15,0-21 0,0 0 0,0 0 16,0 22-16,0-22 0,0 0 0,22 21 16,-22-20-16,21-1 0,0-21 0,0 21 15,0-21-15</inkml:trace>
  <inkml:trace contextRef="#ctx0" brushRef="#br0" timeOffset="26926.04">8234 2879 0,'0'0'0,"-21"-21"0,-1-22 16,1 22-16,0 0 0,0 0 15,0 21-15,21 21 16,0 0-16,-21 21 0,21-20 15,0 20-15,0 0 0,0 1 0,0-1 16,0 0-16,0 22 0,0-22 0,0 0 16,0 22-16,-22-22 0,22 1 15,0-1-15,0-21 0,0 21 16,-21-20-16,21-1 0,0 21 0,-21-42 16,21 21-16,0 0 0,-21-21 31,21-21-16,0 0-15,0 0 0,0 0 16,0 0-16,21-1 0,-21-20 0,21 21 16,0-21-16,1 20 0,-1-20 15,0 21-15,21-21 0,-21 20 0,1 1 16,20 21-16,-21 0 0,0 0 16,0 0-16,1 0 0,-1 21 0,-21 1 0,0-1 15,21 0-15,-21 0 16,0 0-16,0 22 0,0-22 0,0 0 15,0 0-15,0 0 0,-21 0 0,0 1 16,-1-1-16,1 0 0,0 0 0,-21 0 16,21-21-16,-1 21 0,-20-21 15,21 0-15,0 22 0,0-22 0,-1 0 16,1 0-16,21-22 31,0 1-31,21 0 16,1 0-16,-1 0 0,0-22 15,0 22-15</inkml:trace>
  <inkml:trace contextRef="#ctx0" brushRef="#br0" timeOffset="27208.08">8826 2688 0,'0'0'0,"-21"0"16,0 0-16,0 21 0,21 1 15,-21-1-15,0 0 0,-1 0 0,1 21 16,21-20-16,-21 20 0,0 0 0,21 1 16,0-1-16,-21 64 0,21-64 15,-21 0-15,21 1 16,-22-1-16,22 0 0,0 1 0,0-22 16,0 21-16,0-21 0,0 1 0,0-1 15,0 0-15,0 0 0,22-21 31,-1-21-15,0 21-16,-21-21 0,21 0 16,0-1-16</inkml:trace>
  <inkml:trace contextRef="#ctx0" brushRef="#br0" timeOffset="27555.88">8826 3260 0,'0'21'0,"22"-21"0,-22 21 15,21-21-15,0 0 16,0 0-16,0 0 0,0 0 16,1 0-16,-1 0 0,0 0 0,0-21 15,0 21-15,0-21 0,22 21 16,-22-21-16,0-1 0,0 22 0,0-21 0,-21 0 16,0 0-16,0 0 15,0 0-15,0-1 0,-21 1 0,0 21 16,0 0-16,0 0 0,0 0 0,-22 0 15,22 21-15,0 1 0,0-1 16,-22 21-16,22-21 0,0 22 0,0-1 16,21 0-16,0-21 0,0 22 15,0-22-15,0 21 0,0-21 0,0 1 16,21-1-16,0 0 0,0-21 16,1 0-16,-1 0 0,21 0 0,-21 0 15,0 0-15,1 0 0,-1 0 16,0-21-16,0 0 0,-21-1 15,21 1-15,-21 0 0</inkml:trace>
  <inkml:trace contextRef="#ctx0" brushRef="#br0" timeOffset="29137.2">10202 3112 0,'0'0'0,"0"-22"0,21 1 15,-21 0-15,0 0 16,0 0 0,0 42-1,0 0-15,0 0 16,0 22-16,0-22 0,0 21 0,0 0 16,0 1-16,0-1 0,0 0 15,-21 1-15,0-22 0,21 21 0,-21-21 16,21 1-16,0-1 0,0 0 0,0 0 15,21-42 17,-21 0-32,21 0 0,0-1 15,1 1-15,-1-21 0,0 21 16,0-22-16,0 22 0,0-21 0,-21 21 16,22 0-16,-1-1 0,-21 1 15,0 0-15,21 21 0,0 0 16,-21 21-16,0 0 0,0 1 0,21-1 15,-21 0-15,0 21 0,21-21 0,-21 1 16,0 20-16,0-21 0,0 0 16,22 0-16,-1 1 0,-21-1 0,21-21 15,-21 21-15,21-21 0,0 0 0,0 0 16,1 0-16,-1 0 16,0 0-16,0-21 0,0 0 15,0-1-15,1 1 0,-1 0 16,0 0-16,-21 0 0,21-22 0,0 22 15,-21-21-15,21 0 0,-21 20 0,0-20 16,0 0-16,0 21 0,0-22 16,0 22-16,0 0 0,0 0 15,0 42 1,0 0-16,0 0 0,0 22 16,0-22-16,-21 21 0,21-21 15,0 22-15,0-1 0,0 0 0,0-21 16,0 22-16,0-22 0,0 21 15,0-21-15,0 1 0,21-1 0,1 0 0,-22 0 16,21-21-16,0 0 16,0 0-16,0 0 0,0 0 0,22 0 15,-22 0-15,0 0 0,0-21 0,0 21 16,22-21-16,-22 0 0,0-1 0,0 1 16,0-21-16,1 21 0,-1-22 15,0 22-15,-21-21 0,21 0 0,-21-1 16,21-20-16,-21 20 0,0 1 15,0 0-15,0-22 0,0 22 0,0 0 0,0 20 16,0-20-16,0 21 0,0 0 16,-21 21-16,0 0 15,0 0-15,21 21 0,0 0 0,-21 21 16,21-20-16,0 20 0,0-21 16,0 21-16,0 1 0,0-1 15,0 0-15,0 1 0,0-1 0,21 0 16,-21-20-16,21 20 0,-21 0 0,0-21 15,0 1-15,0 20 0,0-21 0,0 0 16,0 0-16,21-21 31,-21-21-15,0 0-16,0 0 0,21 0 16,-21 0-16,21-1 0,1-20 15,-22 21-15,21-21 0,0 20 16,0 1-16,-21 0 0,21 0 0,0 0 0,1 21 15,-1 0-15,0 0 16,0 0-16,-21 21 0,0 0 16,0 21-16,0-20 0,0-1 15,0 0-15,0 21 0,0-21 0,0 1 16,0-1-16,0 0 0,21 0 0,0 0 16,1-21-16,-1 21 15,0-21-15,0 0 0,0 0 16,0 0-16,1-21 0,-1 21 15,0-21-15,0 0 16,0 0-16,0 0 0,-21-1 0,0-20 16,22 21-16,-22-21 0,21 20 0,-21-20 15,0 21-15,0-21 0,0 20 16,21 1-16,-21 42 31,0 1-31,0-1 0,0 0 0,0 21 16,0-21-16,0 1 0,0 20 15,0-21-15,0 0 0,0 0 0,0 1 16,0-1-16,0 0 0,0 0 16,0-42 31,0 0-47,0 0 0,0-1 0</inkml:trace>
  <inkml:trace contextRef="#ctx0" brushRef="#br0" timeOffset="29312.31">11980 2900 0,'0'0'0,"-21"0"0,0 0 15,0 0 17,21 21-1,21 0-16,0-21-15,0 21 16</inkml:trace>
  <inkml:trace contextRef="#ctx0" brushRef="#br0" timeOffset="29601.14">12467 2942 0,'0'0'0,"0"-21"0,-21 21 15,0 0-15,0 0 0,-1 0 16,1 0-16,0 0 16,0 0-16,0 21 0,21 0 0,-21 1 15,-1 20-15,1-21 0,21 21 0,0-20 16,0 20-16,-21 0 0,21-21 16,0 22-16,0-22 0,0 21 0,0-21 15,0 1-15,21-1 0,0 0 0,-21 0 16,22 0-16,-1-21 0,0 0 0,0 21 15,0-21-15,0 0 0,1 0 16,-1 0-16,0 0 0,0-21 16,0 0-16,0 21 0,1-21 0,-1 0 15,-21 0-15</inkml:trace>
  <inkml:trace contextRef="#ctx0" brushRef="#br0" timeOffset="30123.35">12827 2561 0,'-21'0'16,"0"0"-1,-1 0-15,1 21 0,21 1 0,0-1 16,-21 0-16,21 0 0,-21 21 16,21 1-16,0-1 0,0 0 0,0 1 15,0-1-15,0 0 0,0 1 0,0-1 16,0 0-16,0 1 0,0-22 15,0 21-15,0 1 0,0-22 0,0 0 16,0 0-16,0 0 0,0 0 16,0 1-16,0-44 31,0 1-15,0 0-16,0 0 15,0 0-15,0-22 0,21 22 0,0 0 16,-21 0-16,21-21 0,1 20 0,-1 1 15,0 0-15,0 21 0,0-21 0,0 21 16,1 0-16,-1 0 16,0 21-16,-21 0 15,0 0-15,0 1 0,0-1 16,0 0-16,0 21 0,0-21 0,0 1 16,0-1-16,0 0 0,0 0 15,0 0-15,0 0 0,0 1 16,0-1-16,0 0 15,0-42 32,0 0-47,0-1 0,0 1 16,21 0-16,0 21 0,0-21 16</inkml:trace>
  <inkml:trace contextRef="#ctx0" brushRef="#br0" timeOffset="30424.18">13779 2879 0,'0'0'0,"0"-21"16,0-1-16,0 44 15,0-1 1,0 0-16,0 0 0,-21 0 15,21 0-15,0 22 0,-21-22 16,0 21-16,21-21 0,-21 22 0,21-22 16,0 21-16,-21-21 0,21 1 0,-22-1 15,22 0-15,-21 0 0,21 0 0,0 0 16,21-21 15,1 0-15,-1-21-16,0 0 0,0 0 0,0 0 0,0 0 15</inkml:trace>
  <inkml:trace contextRef="#ctx0" brushRef="#br0" timeOffset="30800.48">14224 2942 0,'0'0'16,"21"-21"-16,0 0 0,0 21 0,-42 0 31,-21 0-31,21 21 0,0 0 16,-1-21-16,1 21 0,-21 1 0,21-22 15,0 21-15,-1 0 0,22 0 0,-21 0 16,21 0 0,21-21-1,1 0-15,-1 0 16,0 0-16,0 0 0,0 0 0,0 22 16,22-22-16,-22 0 0,0 0 0,0 21 15,-21 0-15,21-21 0,1 21 16,-22 0-16,21-21 0,-21 21 0,0 1 15,0-1-15,0 0 0,-21 0 16,-1-21-16,1 21 0,0 0 0,0-21 16,0 0-16,0 22 0,-1-22 0,1 0 15,0 0-15,0 0 0,0 0 16,0 0 15,21-22-31,0 1 16,0 0-16,0 0 0</inkml:trace>
  <inkml:trace contextRef="#ctx0" brushRef="#br0" timeOffset="31027.35">13801 2667 0,'-22'0'15,"1"0"-15,0 0 16,0 0 62,0 0-78,0 0 0</inkml:trace>
  <inkml:trace contextRef="#ctx0" brushRef="#br0" timeOffset="32231.99">889 5080 0,'21'-21'32,"-21"0"-32,21 0 15,-21-1-15,0 1 16,0 0-16,0 0 0,0 0 15,0 0-15,0-1 0,0 1 16,0 0-16,0 0 0,0 0 0,-21 0 16,0 21-16,0 0 0,-22 0 15,22 0-15,-21 21 0,0 0 0,-1 0 16,1 0-16,21 22 0,-22-1 16,1-21-16,21 43 0,0-22 0,0 0 15,21 1-15,0-1 0,0 0 16,0-21-16,21 1 0,0 20 15,0-21-15,21-21 0,-20 21 16,20-21-16,-21 0 0,21 0 0,1 0 16,-1-21-16,0 0 0,-20 0 15,20 0-15,0-1 0,-21 1 0,22-21 16,-22 0-16,21-1 0,-21 1 16,1 0-16,-1-1 0,0-20 0,0 20 15,0-20-15,0 21 0,-21-22 16,22 22-16,-22-1 0,0 1 0,0 0 15,0-1-15,0 1 0,0 21 0,0 0 16,0 0-16,0 42 16,-22 0-16,22 0 15,-21 21-15,21 1 0,-21-1 16,21 22-16,0-22 0,0 21 16,0 1-16,-21-1 0,21-20 15,0 20-15,0-20 0,0-1 0,0-21 16,0 21-16,21-20 0,0-1 15,-21 0-15,21 0 0,1-21 0,-1 0 16,0 0-16,0 0 16,0 0-16,0-21 0,1 0 15,-1-22-15,0 22 0</inkml:trace>
  <inkml:trace contextRef="#ctx0" brushRef="#br0" timeOffset="32588.32">1503 4868 0,'0'0'0,"0"22"16,0-1-16,21-21 0,-21 21 15,21-21-15,0 0 16,0 0-16,1 0 0,-1-21 16,0 0-16,0-1 0,0 22 15,0-21-15,1 0 0,-22 0 16,0 0-16,0 0 15,0-1-15,-22 22 16,1 0-16,0 0 0,0 0 16,0 0-16,0 22 0,-1-1 15,1 0-15,0 0 0,21 21 0,0-20 16,0 20-16,0-21 0,0 21 16,0-20-16,0 20 0,0-21 0,0 0 15,0 0-15,0 1 0,21-1 16,0-21-16,1 0 0,-1 0 15,0 0-15,0 0 16,21 0-16,-20-21 0,-1-1 0,0 22 16,0-21-16,0 0 0</inkml:trace>
  <inkml:trace contextRef="#ctx0" brushRef="#br0" timeOffset="32864.21">2159 4720 0,'-21'0'31,"0"0"-31,21 21 0,-22 1 16,1-1-16,21 21 0,-21-21 15,21 22-15,0-1 0,0 0 0,-21 1 16,21-1-16,0-21 0,0 21 0,0-20 16,0 20-16,0-21 0,0 0 15,21 0-15,0-21 0,0 0 16,1 0-16,-1 0 15,21 0-15,-21-21 0,0 0 16,22 0-16,-22 0 0,21 0 0,1-22 16,-1 1-16,0 0 0,1-1 15,-1-20-15,0 20 0,-21-20 0,22-1 16,-1 22-16</inkml:trace>
  <inkml:trace contextRef="#ctx0" brushRef="#br0" timeOffset="33090.08">2815 4382 0,'0'0'0,"0"-43"0,0 22 0,0-21 0,0 21 16,-21 42-1,0 0 1,21 21-16,-21-21 0,-1 22 16,22-1-16,-21 0 0,21 1 15,0 20-15,-21-20 0,0 20 0,0 1 16,21-1-16,-21-21 0,-1 22 0,22-22 16,-21 1-16,21-1 0,-21 0 15,21-21-15,0 22 0,0-22 0,0 0 16,0 0-16,21-21 15,0 0 1,1 0-16,-1-21 0,21 0 0,-21 0 16,0 0-16,22-1 0</inkml:trace>
  <inkml:trace contextRef="#ctx0" brushRef="#br0" timeOffset="34088.91">3196 4890 0,'0'-22'15,"0"-20"1,0 21-16,0 0 0,-21 0 16,21-1-16,-21 22 0,0 0 15,-1 0-15,1 0 16,0 0-16,0 22 0,21-1 16,-21 0-16,0 21 0,-1-21 0,22 22 15,-21-22-15,0 21 0,21 1 16,0-22-16,0 21 0,-21 0 15,21-20-15,0-1 0,0 0 0,0 0 16,0 0-16,0 0 0,0 1 16,21-22-16,0 0 15,0 0-15,1-22 0,-1 1 16,0 0-16,0 0 0,0 0 16,0 0-16,-21-1 0,22-20 0,-1 21 15,0-21-15,-21 20 0,0-20 0,0 0 16,0 21-16,0-22 0,0 22 15,0 0-15,0 0 0,0 0 0,0 42 32,0 0-17,0 0-15,0 0 0,0 0 0,0 22 16,0-22-16,0 21 0,0 1 0,0-22 16,0 21-16,0-21 0,0 0 15,0 1-15,0-1 0,0 0 0,21 0 16,0 0-16,0-21 0,1 0 15,-1 0-15,0 0 16,0 0-16,0 0 0,0-21 0,22 0 16,-22 0-16,0 0 0,0-1 15,0 1-15,1 0 0,-1 0 16,0-21-16,-21 20 0,0 1 0,0-21 16,0 21-16,0 0 0,0-1 15,-21 44 1,21-1-1,-21-21-15,21 21 0,0 0 0,0 0 16,0 0-16,0 1 0,0-1 16,21 0-16,0 0 0,-21 0 0,21 0 15,0 1-15,-21-1 0,0 0 16,21-21-16,1 21 16,-1-21-16,0 0 15,0 0-15,0 0 16,0 0-16,1 0 0,-1 0 15,0 0-15,0 0 0,0 0 16,0-21-16,1 21 0,-1-21 0,-21 0 16,21 21-16,0-22 0,0 1 0,0 0 15,-21 0-15,0 0 0,22 0 16,-1-1-16,-21-20 0,0 21 0,0-21 16,0 20-16,0 1 0,0 0 0,0 0 15,0 42 16,0 0-31,-21 22 0,21-22 16,-22 21-16,22-21 16,0 0-16,-21 22 0,21-22 0,0 21 15,0-21-15,0 1 0,0-1 0,0 0 16,0 0-16,0 0 0,21-21 0,1 21 16,-1-21-16,0 0 0,0 0 15,0 0-15,0 0 0,1 0 0,20 0 16,-21 0-16,0 0 0,22 0 0,-22-21 15,21 0-15,-21 0 0,22 0 16,-22 21-16,21-21 0,-21-22 0,22 22 16,-22 0-16,21 0 0</inkml:trace>
  <inkml:trace contextRef="#ctx0" brushRef="#br0" timeOffset="34596.99">4741 4868 0,'0'0'0,"21"-42"0,1 21 16,-1 0-16,0 0 0,-21-1 0,0 1 15,-21 21 1,0 0-16,-1 0 15,1 0-15,0 21 0,0 1 0,0-1 16,0 0-16,-1 0 0,1 0 0,0 22 16,0-22-16,0 0 0,0 21 15,-1-21-15,22 22 0,-21-22 0,21 0 16,0 0-16,0 0 0,0 1 0,0-1 16,43 0-1,-22-21-15,0 0 16,0 0-16,0-21 0,0 21 15,22-21-15,-22-1 0,0 1 0,21-21 16,-20 21-16,-1 0 0,0-22 0,0 1 16,21 0-16,-20-1 0,-1 1 15,0 0-15,0-22 0,0 22 0,0-1 16,22-20-16,-22 21 0,0-22 16,0 22-16,-21-1 0,0 1 0,0 0 0,21 21 15,-21-1-15,0 1 0,-21 42 31,0-21-31,21 43 0,-21-22 0,0 21 0,21 1 16,-21-1-16,21 0 16,-22 22-16,1-22 0,21 0 0,0 22 15,0-1-15,0-20 0,-21-1 0,21 0 16,0 1-16,0-1 0,0 0 0,0-20 16,0 20-16,21-21 0,0 0 15,1 0-15,-1-21 0,0 0 0,0 22 16,0-22-16,0 0 0,22 0 0,-22 0 15,0-22-15,0 1 0,22 21 0,-22-21 16,0 0-16,0 0 0,0 0 16,0-1-16,1-20 0,-22 21 15,21 0-15</inkml:trace>
  <inkml:trace contextRef="#ctx0" brushRef="#br0" timeOffset="35871.78">6752 4466 0,'0'0'0,"0"-21"0,0 0 16,0 42 31,0 0-47,-21 0 0,21 1 16,-21-1-16,21 0 0,-21 21 15,21 1-15,0-22 0,0 21 0,-22 0 16,1-20-16,21 20 0,-21 0 0,21-21 15,0 1-15,-21 20 0,21-21 16,0 0-16,-21 0 0,42-42 47,0 0-47,0 0 0,0 0 0,1 0 16,-1-22-16,0 22 0,-21 0 15,21 0-15,-21 0 0,21-1 16,0 44 15,-21-1-15,0 0-16,22 0 0,-22 0 0,0 0 15,0 1-15,21-1 0,-21 0 16,21 0-16,0 0 0,0 0 16,0-21-16,1 0 0,-1 0 15,0 0-15,0 0 0,0 0 0,0 0 16,1 0-16,-1 0 15,0-21-15,0 0 0,0 0 0,-21 0 16,21 0-16,-21-1 0,22-20 0,-22 21 16,0-21-16,21 20 0,-21-20 0,21 0 15,-21-1-15,0 22 0,0-21 16,0 21-16,0-22 0,0 22 0,21 0 16,-21 0-16,0 42 31,0 0-31,0 0 0,0 1 0,0-1 15,0 0-15,0 21 0,-21-21 0,21 22 16,0-1-16,0 0 0,0 1 0,0-1 16,0-21-16,0 22 0,0-1 15,0-21-15,0 0 0,0 22 0,21-22 16,-21 0-16,21-21 0,0 21 0,1-21 16,-1 0-16,0 0 15,0 0-15,0 0 0,0-21 16,1 21-16,-1-21 0,0 0 15,0-1-15,0 1 0,-21 0 0,21 0 16,-21 0-16,22-22 0,-22 22 0,0 0 16,0 0-16,0 0 0,0 0 0,0 42 47,0 0-47,0 0 0,0 0 0,0 0 15,0 22-15,0-22 0,0 0 0,0 0 16,0 0-16,0 1 0,0-1 15,21-21 17,0 0-17,-21-21-15,0-1 0,0 1 16,0 0-16,21-21 0</inkml:trace>
  <inkml:trace contextRef="#ctx0" brushRef="#br0" timeOffset="36163.66">7705 4487 0,'-43'-21'0,"22"21"16,0 0-16,0 21 15,21 1-15,0-1 16,21-21 15,0 0-31,-21-21 31,0-1-15,-21 22 0,0 0-16,0 0 15,21 22 1,0-1 0,0 0-1,21-21-15,0 0 16,0 0-16,0 0 0</inkml:trace>
  <inkml:trace contextRef="#ctx0" brushRef="#br0" timeOffset="36468">8297 4339 0,'0'0'0,"-21"-21"16,0 42-1,0 0 1,21 22-16,0-22 0,0 21 16,-21-21-16,21 22 0,0-1 0,-22 0 15,22 1-15,-21-1 0,21 0 0,0 1 16,0-1-16,-21-21 0,21 22 16,-21-22-16,21 21 0,0-21 0,0 0 15,0 1-15,0-1 0,0-42 47,0-1-47,0 1 16,0 0-16,0 0 0,-21 0 15</inkml:trace>
  <inkml:trace contextRef="#ctx0" brushRef="#br0" timeOffset="37707.29">7895 4699 0,'0'0'16,"21"0"-1,0 0-15,1 0 0,-1 0 16,21 0-16,-21 0 0,22 0 16,-22-21-16,21 21 0,0-21 0,1 21 15,-1-21-15,-21 21 0,22-22 0,-1 1 16,0 0-16,1 21 0,-1-21 0,0 0 16,-21 0-16,22-1 0,-22-20 15,0 21-15,0 0 0,-21 0 16,0-22-16,0 22 0,0-21 0,0 21 15,0-1-15,-21 1 0,0 21 16,0 0-16,0 0 16,21 21-16,-22 1 0,1-1 0,21 21 15,-21-21-15,21 22 0,0-1 0,0 0 16,-21 1-16,21-1 0,-21 0 0,21-21 16,0 22-16,-21-1 0,21 0 15,0-20-15,0 20 0,0 0 0,0-21 16,0 1-16,0 20 0,0-21 0,0 0 15,0 0-15,0 1 16,0-44 15,0 1-15,21 0-16,0 0 0,-21 0 0,21 0 16,-21-1-16,21 1 0,0-21 0,1 21 15,-22 0-15,21-1 0,0 22 16,0-21-16,-21 0 0,21 21 15,0 0-15,-21 21 16,0 0-16,0 1 0,0-1 16,0 0-16,0 0 0,0 21 15,0-20-15,0-1 0,0 0 16,22 0-16,-22 0 0,21-21 0,0 0 16,-21 21-16,21-21 0,0 0 0,0 0 15,1 0-15,-1 0 0,21-21 0,-21 21 16,0-21-16,1 0 0,-1 0 15,0 21-15,0-21 0,0-22 0,0 22 16,1 0-16,-1 0 0,0 0 16,-21-22-16,0 22 0,21 0 0,-21 0 0,21 0 15,-21-1-15,0 1 0,0 0 16,0 42 15,0 0-31,0 1 0,0-1 0,0 0 16,0 0-16,-21 21 0,21-20 0,-21-1 15,21 0-15,0 21 0,0-21 16,0 1-16,0-1 0,0 0 16,0 0-16,21-21 0,0 0 0,0 0 15,1 0-15,-1 0 0,21 0 0,-21 0 16,0-21-16,1 0 0,-1 21 16,0-21-16,0-1 0,0 1 0,0 0 15,1 0-15,-22-21 0,0 20 16,21 1-16,-21 0 0,21 0 0,-21 0 15,0 0-15,0-1 0,21 1 0,-21 42 47,0 1-47,-21-1 0,21 21 16,0-21-16,0 0 0,-21 22 0,21-22 16,-21 0-16,21 21 0,-22-20 15,22-1-15,0 0 0,0 0 0,0 0 16,0 0-16,-21 1 0,21-44 47,0 1-32,0 0-15,0 0 0,0 0 0,0 0 16,21-1-16,-21-20 0,22 21 0,-1-21 16,0-1-16,0 1 0,0 21 0,22-22 15,-1-20-15,0 42 16,-21 0-16,1 21 0,20 0 0,-21 0 15,0 0-15,0 21 0,1 0 0,-22 0 16,0 0-16,21 0 0,-21 22 0,0-22 16,0 21-16,0-21 0,0 1 0,0 20 15,0-21-15,0 0 0,-21 0 16,21 1-16,0-1 0,0 0 16,0 0-16,-22-21 0,22 21 15,-21-21 1,0 0-1,21-21 1,0 0-16,0 0 0,-21 21 0,0-21 16,21-1-16</inkml:trace>
  <inkml:trace contextRef="#ctx0" brushRef="#br0" timeOffset="37897.18">9229 4382 0,'0'0'15,"0"-22"48,21 22-47,0 0-16,-21-21 0</inkml:trace>
  <inkml:trace contextRef="#ctx0" brushRef="#br0" timeOffset="38476.35">11366 4403 0,'0'0'0,"0"-21"0,0-1 0,0 1 15,0 0-15,0 0 16,0 42 0,0 0-1,0 0-15,0 22 0,0-22 0,0 21 16,0 1-16,0-1 0,0 0 0,0 1 16,0-1-16,-21 0 0,21 1 0,0-1 15,-21 0-15,21 1 0,0-22 16,0 21-16,0-21 0,-21 0 0,21 1 15,0-1-15,0 0 0,-21 0 0,21-42 47</inkml:trace>
  <inkml:trace contextRef="#ctx0" brushRef="#br0" timeOffset="39092">11007 4720 0,'0'0'0,"21"0"32,0 0-32,0 0 0,21 0 15,-20 0-15,20 0 0,0 0 16,1 0-16,-1 0 0,0-21 0,22 0 16,-22 21-16,22-21 0,-22 0 0,0-1 15,22 22-15,-22-21 0,0 0 16,-20 0-16,20 0 0,-21 0 0,0-22 15,-21 22-15,0 0 0,0-21 0,0 20 16,0 1-16,0-21 0,0 21 0,0 0 16,0-1-16,0 1 0,0 0 15,-21 21 1,21 21-16,-21 22 0,21-22 16,0 21-16,0-21 0,0 22 0,-21 20 0,21-21 15,0 1-15,-21-1 0,21 0 16,0 1-16,0-1 0,0 0 15,-22 1-15,22-22 0,0 21 0,-21-21 16,21 22-16,0-22 0,0 0 0,0 0 16,0 0-16,0-42 47,0 0-47,0 0 0,21 0 0,1 0 15,-22-22-15,21 22 0,0-21 0,0-1 16,0 22-16,0-21 0,1 21 15,-1 0-15,0-1 0,0 1 16,0 21-16,0 0 0,1 0 16,-22 21-16,21 1 0,-21-1 0,21 0 15,-21 0-15,0 21 0,0-20 0,0 20 16,0-21-16,0 0 0,0 22 16,0-22-16,0 0 0,-21 0 0,21 0 15,-21 0-15,-1 1 0,22-44 47,0 1-31,22 0-16,-22 0 0</inkml:trace>
  <inkml:trace contextRef="#ctx0" brushRef="#br0" timeOffset="39500.28">12382 4720 0,'-21'21'16,"21"1"-16,21-22 47,1-22-47,-1 1 0,0 21 0,0-21 15,0 0-15,0 21 0,1-21 16,-22 0-16,0-1 0,21 22 0,-21-21 15,0 0-15,0 0 0,0 0 16,0 0-16,0-1 16,-21 22-16,-1 0 15,1 0-15,0 22 0,0-1 0,0 0 16,-22 21-16,22-21 0,0 22 0,0-1 16,0 0-16,0 1 0,-1-1 15,22 0-15,0 1 0,0-22 0,0 21 16,0-21-16,0 1 0,22-1 15,-1-21-15,0 21 0,0-21 16,21 0-16,-20 0 0,20 0 0,-21 0 16,0-21-16,22 0 0,-22 21 15,0-22-15,0 1 0,-21 0 16,21 0-16,-21 0 0,0 0 0,0-1 16</inkml:trace>
  <inkml:trace contextRef="#ctx0" brushRef="#br0" timeOffset="41264.47">1016 6138 0,'0'0'0,"0"-21"15,0 0 17,0 42 14,0 0-46,0 1 16,0-1-16,21 0 0,-21 21 0,0-21 16,21 22-16,-21-1 0,0-21 15,0 22-15,0-22 0,0 0 0,0 21 16,21-21-16,-21 1 0,0-1 16,0 0-1,0-42 16,0 0-15,0-1-16,0 1 0,0 0 0,0-21 16,0 21-16,0-22 0,0 22 15,0-21-15,0 21 0,22-22 16,-22 1-16,21 21 0,0-22 0,-21 22 16,21 0-16,0 0 0,0 21 0,1 0 15,-1 0-15,0 0 0,0 0 16,21 21-16,-20 0 0,-1 0 15,0 1-15,0-1 0,0 0 16,0 21-16,-21-21 0,0 1 0,22 20 16,-22-21-16,21 0 0,-21 0 15,0 1-15,0-1 0,0-42 47,0-1-47,0 1 16,0 0-16,0 0 0,21 0 0,-21 0 15,21-1-15,0-20 0,0 21 0,-21 0 16,22-22-16,-1 22 0,21 0 16,-21 0-16,0 0 0,1 21 0,-1 0 15,0 0-15,0 0 16,0 0-16,0 21 0,1 0 0,-22 0 16,0 0-16,0 1 0,0 20 0,0-21 15,0 0-15,0 22 0,0-22 16,0 21-16,0-21 0,0 0 0,0 1 15,0-1-15,0 0 0,0 0 16,0 0-16,0-42 47,0 0-47,0 0 16,0 0-16,0-1 0</inkml:trace>
  <inkml:trace contextRef="#ctx0" brushRef="#br0" timeOffset="41664.23">2032 6223 0,'0'0'0,"21"0"0,0 0 16,0 0-1,1 0-15,-1-21 16,0 21-16,0-21 0,-21 0 15,21 21-15,0-22 0,1 1 0,-1 0 16,0 0-16,-21 0 16,21 0-16,-21-1 15,0 1-15,0 0 0,0 0 16,-21 21-16,0 0 0,0 0 16,-1 0-16,1 21 0,0-21 15,0 21-15,0 0 0,0 22 16,21-22-16,0 0 0,-22 21 0,22 1 15,0-22-15,0 21 0,0-21 0,0 22 16,0-22-16,0 0 0,0 0 16,0 0-16,22 1 0,-1-22 0,0 21 15,0-21-15,0 0 16,0 0-16,1 0 0,-1 0 16,0 0-16,0 0 0,0-21 0,0-1 15,1 1-15,-1 0 0,0 0 16,0 0-16,0 0 0</inkml:trace>
  <inkml:trace contextRef="#ctx0" brushRef="#br0" timeOffset="41937.07">2688 5757 0,'0'0'16,"0"-42"0,0 63 15,0 0-31,0 1 0,0-1 15,0 21-15,0 0 0,0 1 0,0-22 16,0 21-16,0 1 0,0-1 16,-21 0-16,21 1 0,0-22 0,0 21 15,-21-21-15,21 22 0,-21-22 0,21 0 16,-22 0-16,22 0 0,0 0 16,0 1-16,22-44 31,-1 1-31,-21 0 15,21 0-15,0 0 0,-21 0 0,21-1 0</inkml:trace>
  <inkml:trace contextRef="#ctx0" brushRef="#br0" timeOffset="42424.31">3027 5715 0,'-21'0'0,"21"21"15,0 0-15,0 1 0,-22-1 16,22 21-16,0-21 0,0 22 0,0-1 16,0 0-16,0-21 0,0 22 0,0-1 15,0-21-15,-21 22 0,21-1 16,0-21-16,0 0 0,0 22 16,0-22-16,0 0 0,0 0 0,-21 0 15,21 0-15,0 1 16,-21-22-1,21-22 1,0 1 0,0 0-16,0 0 0,0 0 0,0 0 15,21-1-15,0-20 0,-21 21 16,21 0-16,1-22 0,-1 22 0,0 0 16,0 0-16,0 21 0,0-21 0,22 21 15,-22 0-15,0 0 16,0 21-16,0 0 0,1 0 15,-22 0-15,21 1 0,-21-1 0,21 0 16,-21 0-16,0 0 0,0 0 0,0 1 16,0-1-16,0 0 0,0 0 15,0 0-15,0 0 0,0 1 16,-21-22-16,21 21 0,-21-21 16,21-21 15,0-1-31,0 1 0,21 0 15</inkml:trace>
  <inkml:trace contextRef="#ctx0" brushRef="#br0" timeOffset="42855.62">3725 5990 0,'0'0'0,"0"-21"16,-21 21-1,0 0-15,0 0 16,21 21-16,-21 0 16,-1 1-16,22-1 0,0 21 0,-21-21 15,0 0-15,21 22 0,-21-22 0,21 0 16,0 0-16,0 22 16,0-22-16,0 0 0,0 0 0,0 0 15,0 0-15,21-21 0,0 0 16,22 0-16,-22 0 15,0 0-15,0-21 0,0 0 0,22 21 16,-22-21-16,0 0 0,0 0 0,0-1 16,0 1-16,-21 0 0,0 0 15,0 0-15,22 0 0,-22-22 0,0 22 16,0-21-16,0 21 0,0-1 0,-22-20 16,1 21-16,0 0 0,0 21 15,0 0-15,0 0 16,-1 0-16,1 0 0,0 0 0,0 21 15,0 0-15,0-21 0,-1 21 16,22 0-16,0 1 16,-21-1-16,21 0 15</inkml:trace>
  <inkml:trace contextRef="#ctx0" brushRef="#br0" timeOffset="43544.27">4085 5969 0,'0'0'0,"0"-21"16,0 42 15,-21-21-15,0 21-16,0 0 0,-1 1 15,22-1-15,-21 0 16,0 21-16,21-21 0,-21 1 0,0-1 16,21 0-16,0 0 0,-21 0 0,21 0 15,-22 1-15,22-1 0,0 0 16,0 0-16,0 0 0,22 0 15,-1-21-15,0 0 16,0 0-16,0-21 16,0 0-16,1 21 0,-1-21 0,-21 0 15,21 21-15,0-21 0,-21-22 0,21 1 16,0 21-16,1-22 0,-22 1 16,0 0-16,0-1 0,0 1 15,21 0-15,-21-1 0,0-20 16,0 21-16,0-1 0,0 1 0,21 0 15,-21 20-15,21-20 0,-21 21 16,0 0-16,21 21 0,-21-21 0,0 42 31,0 0-31,0 0 0,0 21 16,0-20-16,0 20 0,0 21 0,0-20 16,0-1-16,0 0 0,0 1 15,0-1-15,0 0 0,0 1 0,0-1 16,0 0-16,0-20 0,0-1 0,0 21 15,0-21-15,0 0 0,21 1 0,1-1 16,-1 0-16,0 0 16,0-21-16,0 0 0,0 0 15,1 0-15,-1 0 0,0 0 0,0 0 16,21 0-16,-20-21 0,-1 0 0,0 21 16,21-21-16,-21-1 0,1 1 0,-1 0 15,0 0-15,-21 0 0,21 0 16,-21-1-16,21 1 0,-21 0 0</inkml:trace>
  <inkml:trace contextRef="#ctx0" brushRef="#br0" timeOffset="43932.26">2540 5863 0,'0'21'15,"21"-21"-15,0 0 16,0 0-16,22 0 0,-1 0 0,0 0 16,1 0-16,-1 0 0,0 0 15,1-21-15,-1 21 0,0 0 0,1 0 16,-22-21-16,21 21 0,-21 0 16,-42 0 30</inkml:trace>
  <inkml:trace contextRef="#ctx0" brushRef="#br0" timeOffset="53508.25">16595 2625 0,'0'0'0,"21"0"0,0-21 15,0-1-15,-21 1 0,21 0 16,0 0-16,-21 0 0,0 0 15,0-1-15,0 1 16,-21 21-16,0 0 16,0 0-16,0 21 0,0 1 0,-1-1 15,1 21-15,0-21 0,0 22 16,0-1-16,0 0 0,-22 1 0,22-1 16,-21 0-16,21 1 0,-22 20 15,22-21-15,-21 1 0,21-1 0,-22-21 16,22 22-16,0-1 0,0 0 15,21-21-15,0 1 0,-21-1 0,21 0 16,0 0-16,21-42 31,-21 0-31,21 0 0,0-1 16,0 1-16,0 0 0,1-21 0,-1-1 16,21 22-16,-21-21 0,22 0 15,-22-22-15,21 22 0,-21-1 16,22-20-16,-22-1 0,21 22 0,-21-21 15,0 20-15,1-20 0,-1 20 0,0 22 16,-21-21-16,0 21 0,21 0 0,-21-1 16,0 44-1,0 20-15,0-21 16,0 43-16,0-22 0,0 21 0,0 1 16,0-1-16,0-20 0,0 20 15,0 1-15,0-22 0,0 22 16,0-22-16,0 0 0,0-21 0,0 22 0,-21-22 15,21 21-15,0-21 0,0 1 0,0-1 16,-21 0 0,0-21-1,-1-21 1,22 0-16,-21 21 0,-21-22 0,21 1 16,0 0-16</inkml:trace>
  <inkml:trace contextRef="#ctx0" brushRef="#br0" timeOffset="54719.59">16129 3048 0,'0'0'0,"-21"0"16,21-21 0,21 21-1,0 0-15,0 0 0,0-21 16,22 21-16,-22 0 0,21-21 16,1-1-16,-1 22 0,21-21 15,-20 21-15,-1-21 0,22 21 0,-22-21 16,0 0-16,1 21 0,-1-21 0,0 21 15,1 0-15,-22-22 0,0 22 16,21 0-16,-21 0 0,1 0 0,-1-21 16,0 21-16,-21 21 47,0 1-47,0-1 15,0 0-15,0 0 0,0 0 16,0 0-16,0 1 0,0-1 0,-21 0 15,21 0-15,-21 0 0,21 0 16,0 1-16,0-1 0,0 0 0,-22-21 16,22 21-16,0-42 47,22 21-47,-22-21 0,21 0 0,0-1 15,0 22-15,0-21 0,0 0 0,1-21 16,-1 21-16,0-1 0,0 1 15,0 0-15,-21 0 0,21 0 0,1 21 16,-22-21-16,0 42 31,0 0-31,0 0 16,0 0-16,0 0 0,0 1 0,0-1 16,0 0-16,0 0 0,0 0 0,0 0 15,0 1-15,0-1 0,0 0 0,0 0 16,0 0-16,21-21 15,0 0-15,0 0 0,0 0 0,0 0 16,1 0-16,20 0 0,-21 0 0,0 0 16,22-21-16,-22 0 0,21 0 15,-21 21-15,0-21 0,22-1 0,-22 1 16,0 0-16,-21 0 0,21 0 0,-21 0 16,21-1-16,-21 1 0,0 0 15,0 0-15,0 42 31,0 0-31,0 0 16,-21 1-16,21-1 0,-21 0 0,21 0 16,0 0-16,0 0 0,0 1 15,0-1-15,0 0 0,0 0 16,21-21-16,0 0 16,1 0-16,-1 0 0,21 0 15,-21 0-15,0-21 0,1 0 0,-1 21 16,0-21-16,0-1 0,0 22 0,0-21 15,-21 0-15,0 0 0,22 0 16,-22 0-16,0-1 16,0 1-16,0 0 0,-22 21 31,22 21-15,0 0-16,0 1 0,0-1 15,0 0-15,0 0 0,0 21 0,0-20 16,0-1-16,0 21 0,0 0 0,0-20 15,0 20-15,0 0 0,0 1 0,0-1 16,0 0-16,-21 1 16,0-1-16,0 21 0,0-20 0,21-1 0,-21 0 15,-1 1-15,1-1 0,-21 64 16,21-64-16,0 1 16,-1-1-16,1 0 0,21 1 0,0-1 15,-21 0-15,21-21 0,0 22 0,-21-22 16,21 0-16,-21 0 0,21 0 0,0 1 15,0-44 1,-21 22-16,21-21 16,0-21-16,0 21 0,0-22 15,0 1-15,0 0 0,0-22 16,0 22-16,-22-22 0,22 1 0,0-1 0,0 1 16,0-22-16,0 22 0,0-1 15,0 1-15,0 20 0,0-20 0,22 21 16,-1-1-16,0 22 0,0-21 15,0 21-15,0-1 0,1-20 0,-1 21 16,0 0-16,21 0 0,-21-1 0,22 1 16,-22-21-16,21 21 0,1-22 0</inkml:trace>
  <inkml:trace contextRef="#ctx0" brushRef="#br0" timeOffset="55307.98">18986 2773 0,'0'0'16,"-42"-64"-1,21 43-15,21 0 0,0-21 0,0 21 16,0-1-16,0-20 0,0 21 0,0 0 16,0 0-16,0-1 0,0 1 15,21 21 1,-21 43-16,21-22 16,0 21-16,-21 0 0,22 22 15,-1-22-15,-21 22 0,0-1 0,21-20 16,-21 20-16,0 1 0,21-22 0,-21 21 15,0-20-15,0-1 0,0 0 16,0 1-16,0-1 0,0-21 0,0 0 16,0 1-16,0-1 0,0 0 0,21-21 15,0 0 1,-21-21 0,0 0-16,0-1 0,22 1 0,-22-21 15,0 21-15,0-22 0,21 1 0,-21 0 16,21-22-16,0 22 0,-21-22 15,21 22-15,0-21 0,-21-1 0,22 22 16,-1-22-16,0 1 0,0 20 0,0 1 16,-21 0-16,21-1 0,1 1 15,-22 21-15,0 0 0,21 0 0,0-1 16,0 44 15,-21-1-31,0 0 16,21 21-16,-21-21 0,0 22 15,0-1-15,21 0 0,-21 1 0</inkml:trace>
  <inkml:trace contextRef="#ctx0" brushRef="#br0" timeOffset="56832.67">19918 3133 0,'21'-21'0,"-42"42"0,63-42 0,-42-1 0,0 1 0,21 0 16,-21 0-16,0 0 0,21-22 15,-21 22-15,0-21 0,0 21 16,0-22-16,0 22 0,0-21 0,0 21 16,-21 0-16,0-1 0,0 1 0,0 0 15,0 21-15,-1 0 0,1 0 16,0 0-16,0 21 0,0 0 0,0 1 15,-1-1-15,1 21 0,0-21 0,0 22 16,0-1-16,0 0 0,-1 1 16,22-1-16,0 0 0,0 1 0,-21-1 15,21-21-15,0 0 0,0 22 0,0-22 16,0 0-16,21 0 16,1-21-16,-1 0 15,0 0-15,0 0 0,0 0 0,0 0 16,1 0-16,-1-21 0,0 0 0,0 0 15,0-1-15,0 1 0,22 0 16,-43-21-16,21 21 0,0-22 0,0 1 16,0 21-16,-21-22 0,22 1 0,-1 0 15,-21-1-15,0 22 0,0 0 0,21 0 16,-21 0-16,0 0 0,0 42 31,0 0-31,0 0 0,0 0 0,0 0 16,-21 22-16,21-22 15,0 21-15,0 1 0,-21-22 0,21 21 16,-22-21-16,22 22 0,0-22 0,0 0 16,0 0-16,0 0 0,0 0 0,0 1 15,0-1-15,22-21 16,-1 0-16,0 0 0,0 0 16,0 0-16,0 0 0,1 0 0,-1-21 15,0-1-15,0 1 0,21 21 16,-20-21-16,20 0 0,-21-21 0,0 20 15,22 1-15,-1-21 0,-21 21 16,0-22-16,0 22 0,1-21 0,-22 0 16,0 20-16,0-20 0,0 21 15,0 0-15,-22 0 0,1 21 0,0 0 16,0 0-16,0 0 0,0 0 0,-1 0 16,1 0-16,21 21 15,0 0-15,0 0 0,0 0 0,0 0 16,0 1-16,0-1 0,0 21 0,0-21 15,0 0-15,21 22 0,-21-22 0,22 0 16,-22 0-16,21 22 0,-21-22 16,0 0-16,0 0 0,0 0 0,0 0 15,21 1-15,-21-1 16,21-21-16,-21 21 0,21-21 0,0 0 16,-21 21-16,22-21 0,-1 0 15,0 0-15,0 0 0,0 0 0,0 0 16,1 0-16,20 0 0,-21 0 0,0-21 15,22 21-15,-22-21 0,21 0 16,-21-1-16,22 1 0,-22 0 0,21 0 16,-21 0-16,0 0 0,1-22 15,-1 22-15,-21-21 0,21 21 0,-21-1 16,0-20-16,0 21 0,0 0 0,0 0 16,0-1-16,-21 22 15,0 0-15,-1 0 0,1 0 0,0 0 16,-21 0-16,21 22 0,-22-1 15,22 0-15,-21 0 0,-1 21 0,22-20 16,0-1-16,-21 21 0,21-21 0,-1 22 16,22-22-16,0 0 0,0 0 0,0 0 15,0 0-15,0 1 0,0-1 16,22 0-16,-1-21 16,0 0-16,0 0 0,0 0 0,0 0 15,1 0-15,-1-21 0,0 0 0,0 21 16,-21-22-16,21 1 0,0 0 15,1 0-15,-1 0 0,-21 0 0,21-22 16,0 22-16,-21 0 0,0-21 16,21 20-16,0 1 0,-21-21 15,0 21-15,0 0 0,0 42 32,0 0-32,0 0 0,0 0 15,0 22-15,0-22 0,0 0 16,0 0-16,0 0 0,0 0 0,0 1 15,0-1-15,0 0 0,0 0 0,0 0 16,22-21-16,-1 21 16,0-21-16,0 0 0,0 0 15,0 0-15,1 0 0,-1-21 0,0 21 16,0-21-16,0 0 0,0 21 0,1-21 16,-1 0-16,0-1 0,0 1 15,0 0-15,0 0 0,-21 0 16,0 0-16,22-1 0,-22 1 0,21 21 15,-21 21 1,-21 1 0,21-1-16,-22 0 0,22 0 0,0 0 15,-21 0-15,21 1 0,0-1 0,0 0 16,0 0-16,0 0 0,0 0 16,0 1-1,21-22 1,1 0-16,-1 0 15,-21-22-15,21 1 16,-21 0-16,0 0 16,21 0-16</inkml:trace>
  <inkml:trace contextRef="#ctx0" brushRef="#br0" timeOffset="57156.04">21505 2604 0,'0'0'0,"-21"-43"16,0 43-16,0 0 15,0 0-15,-1 21 0,1 1 0,21-1 16,0 0-16,-21 0 0,21 0 16,0 0-16,0 1 0,0-1 15,21-21 1,0 0-16,1 0 0,-1-21 16,0 21-16,-21-22 15,21 1-15,-21 0 0,0 0 0,0 0 16,0 0-16,0-22 0,0 22 0,0-21 15,0 21-15,0-1 0,0 1 16,0 0-16,-21 0 0,0 21 16,0 0-16,21 21 15,-22 0-15,22 0 0,0 1 16,0 20-16,0-21 0,0 21 16,0-20-16,0-1 0,0 0 0,22 0 15,-1 0-15,0-21 0,0 21 16</inkml:trace>
  <inkml:trace contextRef="#ctx0" brushRef="#br0" timeOffset="57716.84">22034 2455 0,'0'-42'16,"0"84"-16,0-105 0,0 42 0,0 0 0,0-1 15,0 44 1,-21-1-1,21 0-15,-21 21 0,21 1 0,-21-1 16,21 0-16,-21 22 0,21-22 0,0 0 16,-21 22-16,-1-22 0,22 1 15,0-1-15,-21 0 0,21-21 0,-21 22 16,21-22-16,-21 0 0,21 0 0,0 0 16,0 1-16,0-1 0,0 0 15,-21-21 1,21-21-1,0 0-15,0-1 16,21 1-16,0 0 16,0 0-16,0 0 0,1 0 15,-1-22-15,21 22 0,-21 0 0,22 0 16,-22 0-16,21-1 0,-21 1 0,0 21 16,1 0-16,20 0 0,-21 0 15,0 21-15,-21 1 16,0-1-16,0 0 0,0 0 0,0 0 15,-21 22-15,21-22 0,-21 0 0,0 0 16,0 0-16,-1 0 0,22 1 16,-21-1-16,0 0 0,0 0 0,0 0 15,-22-21-15,22 21 0,0 1 0,0-22 16,0 0-16,0 0 0,-22 0 16,22 21-16,0-21 15,0 0-15,0 0 0,21-21 31,0-1-31,0 1 0,21 0 16,0 0-16,0 0 0,0 21 16,22-21-16,-22-1 0,0-20 0</inkml:trace>
  <inkml:trace contextRef="#ctx0" brushRef="#br0" timeOffset="58003.8">22669 2328 0,'0'0'0,"22"-21"0,-22 0 0,21 0 0,-21 0 16,0 0-16,-21 63 31,-1-21-15,1 21-16,21 1 0,-21-1 16,0 22-16,0-1 0,0 1 15,-1-22-15,1 21 0,21 1 0,-21-22 0,0 1 16,21-1-16,0 0 0,0-21 15,-21 22-15,21-22 0,0 0 0,0 0 16,0 0-16,0 1 0,0-1 0,0 0 16,21-21 15,-21-21-15,0 0-16</inkml:trace>
  <inkml:trace contextRef="#ctx0" brushRef="#br0" timeOffset="58356.6">22648 2942 0,'0'0'0,"21"0"0,1 0 16,-1 0-1,0 0-15,-21-21 0,21 21 16,0 0-16,0-21 0,22 21 0,-22-21 16,0 21-16,21-21 0,-20-1 15,-1 22-15,0-21 0,0 0 16,0 0-16,-21 0 0,0 0 0,0-1 15,0 1-15,0 0 0,-42 21 16,21 0-16,0 0 0,-22 0 16,1 0-16,0 21 0,20 0 15,-20 22-15,0-22 0,21 21 0,-22-21 16,22 22-16,21-1 0,-21-21 16,21 0-16,0 22 0,0-22 0,0 0 15,0 0-15,0 0 0,21 1 16,0-1-16,0-21 0,1 0 15,-1 0-15,21 0 0,-21 0 0,22 0 16,-22 0-16,0 0 0,0 0 16,0 0-16,0 0 0,1-21 0,-22-1 15,21 1-15,0 21 0</inkml:trace>
  <inkml:trace contextRef="#ctx0" brushRef="#br0" timeOffset="60007.26">24299 2561 0,'0'0'0,"-21"-63"31,21 42-31,-21-1 0,21 44 47,0-1-47,0 21 0,0 0 0,-21-20 16,21 20-16,-21 0 0,21 1 15,0-1-15,0 0 0,-22-21 0,22 22 16,-21-22-16,21 21 0,-21-21 0,21 1 15,0-1-15,0 0 0,21-42 47,-21 0-47,21 21 16,1-22-16,-22 1 0,21 0 16,0-21-16,0 21 0,-21-22 0,21 22 15,0-21-15,1 21 0,-1-1 0,0 1 16,-21 0-16,0 0 0,21 21 15,0 0-15,-21 21 0,0 0 16,21 0-16,-21 1 0,0-1 0,0 21 16,0-21-16,0 0 0,22 1 15,-22-1-15,0 0 0,21 0 16,-21 0-16,21-21 0,0 0 16,0 0-16,0 0 15,1 0-15,-1 0 0,0 0 16,0 0-16,0-21 0,0 21 15,1-21-15,-1 0 0,0 0 0,0-1 16,0-20-16,0 21 0,1-21 16,-1 20-16,-21-20 0,21 21 0,-21-21 15,21 20-15,-21 1 0,0 0 0,0 0 16,0 42 0,0 0-16,0 0 0,-21 1 15,0 20-15,21-21 0,-21 21 16,21 1-16,0-22 0,0 21 15,0-21-15,0 22 0,0-22 0,0 0 16,0 0-16,0 0 0,0 1 16,21-22-16,0 0 15,0 0-15,0 0 0,22 0 0,-22 0 16,0 0-16,0 0 0,0-22 0,22 1 16,-22 21-16,0-21 0,0 0 15,0-21-15,0 20 0,1-20 16,-22 21-16,21-43 0,0 22 0,0 0 0,-21-22 15,21 22-15,0-22 0,-21 22 16,0-21-16,22 20 0,-22 1 16,21 21-16,-21 0 0,0-1 0,0 1 15,0 42 1,-21 1-16,-1-1 0,1 21 16,0 0-16,21 1 0,-21 20 0,21-20 15,-21 20-15,21-21 0,0 22 16,0-22-16,-21 1 0,21-1 0,0 0 15,0-21-15,0 22 0,-22-22 0,22 0 16,0 0-16,0 0 0,0 1 16,22-44 15,-1 1-15,0 0-16,-21 0 15,21 0-15,0 0 0,0-1 0,-21 1 16,22 0-16,-1 0 0,-21 0 0,21 21 15,0 0-15,0 21 16,0 0 0,-21 0-16,0 0 0,0 1 15,0-1-15,22-21 0,-22 21 16,21 0-16,0 0 0,0-21 16,0 0-1,0 0-15,1 0 0,-1 0 16,0 0-16,0 0 0,0 0 15,22-21-15,-22 0 0,0 21 0,0-21 16,-21 0-16,21-1 0,0 1 16,1-21-16,-22 21 0,0 0 0,21-1 15,-21 1-15,0 42 32,0 1-32,0-1 0,-21 0 15,21 0-15,0 0 0,0 0 0,-22 1 16,22-1-16,-21 0 15,21 0-15,0 0 0,21-21 47,-21-21-31,22 0-16,-1 0 16,-21 0-16</inkml:trace>
  <inkml:trace contextRef="#ctx0" brushRef="#br0" timeOffset="60188.16">25929 2561 0,'0'0'16,"0"-21"-16,0 0 16,0 42 62,0 0-78,0 0 15,0 1-15,21-1 16</inkml:trace>
  <inkml:trace contextRef="#ctx0" brushRef="#br0" timeOffset="60446.01">26289 2667 0,'0'-42'16,"0"21"-16,0-1 15,-21 22-15,0 0 0,-1 0 0,1 0 16,0 0-16,21 22 0,-21-1 16,0 21-16,21-21 0,-21 0 15,21 22-15,0-22 0,-22 21 0,22-21 16,0 1-16,0 20 0,0-21 0,0 0 16,0 0-16,0 1 15,22-1-15,-1-21 0,0 0 0,0 0 16,0 0-16,22 0 0,-22 0 0,0 0 15,0 0-15,0-21 0,0-1 16,1 22-16</inkml:trace>
  <inkml:trace contextRef="#ctx0" brushRef="#br0" timeOffset="60919.74">26649 2371 0,'0'-43'15,"0"86"-15,0-128 0,0 64 0,0 0 0,0 0 16,0-1-16,0 1 0,-21 42 31,21 1-31,-22 20 0,22-21 0,-21 21 16,21 1-16,0-1 0,0 0 15,-21 1-15,0-1 0,21 22 0,-21-22 16,21 0-16,0 1 0,-21-22 16,21 21-16,-22-21 0,22 22 15,0-22-15,0 0 0,0 0 16,-21 0-16,21-42 47,0 0-47,0 0 0,21 0 0,-21-1 15,22 1-15,-1-21 0,0 21 0,0-22 16,0 22-16,0 0 0,1-21 16,-1 21-16,21 21 0,-21-22 15,0 22-15,1 0 0,-1 0 0,-21 22 16,21-1-16,-21 21 15,0-21-15,0 0 0,0 1 0,0 20 16,-21-21-16,0 0 0,21 22 0,-22-22 16,1 0-16,21 0 0,0 0 15,-21-21-15,21 21 0,-21 1 0,0-22 16,21 21-16,-21-21 31,-1 0-31</inkml:trace>
  <inkml:trace contextRef="#ctx0" brushRef="#br0" timeOffset="61735.82">16044 4255 0,'0'-22'0,"0"1"0,0 0 15,0 0-15,0 0 16,0 42 15,0 0-31,0 0 0,-21 0 0,21 22 16,-21-22-16,21 21 16,-21 1-16,21-22 0,0 21 0,0 0 15,-21-20-15,21-1 0,0 21 0,-22-21 16,22 0-16,0 1 0,0-1 15,0 0 1,0-42 15,22 21-31,-1-21 0,0-1 0,0 1 16</inkml:trace>
  <inkml:trace contextRef="#ctx0" brushRef="#br0" timeOffset="62131.6">16468 4191 0,'0'0'0,"21"-21"0,0-21 16,-21 20 0,-21 22-1,0 0-15,-1 22 0,1-1 16,0-21-16,0 21 0,-21 0 16,20 0-16,1-21 0,0 21 0,0 1 15,0-1-15,21 0 0,0 0 0,0 0 16,0 0-16,0 1 0,21-1 15,0-21-15,0 21 0,0-21 16,1 21-16,-1-21 0,0 21 16,21-21-16,-21 21 0,1-21 0,-1 22 15,21-22-15,-21 0 0,0 21 0,1-21 16,-22 21-16,21-21 16,-21 21-16,-21 0 15,-1-21-15,1 21 16,0-21-16,0 0 0,-21 0 0,20 22 15,1-22-15,0 0 0,0 0 16,-21 0-16,20 0 0,1 0 16,0 0-16,0 0 0,21-22 31,0 1-31,-21 0 0,21 0 16,0 0-16</inkml:trace>
  <inkml:trace contextRef="#ctx0" brushRef="#br0" timeOffset="62307.51">16129 4022 0,'0'0'15,"0"-21"-15,-21 21 0,21-22 16,-21 22-16,21-21 0,21 21 62,0 0-62,0 0 0</inkml:trace>
  <inkml:trace contextRef="#ctx0" brushRef="#br0" timeOffset="63116.03">18373 4403 0,'0'0'0,"0"-21"31,0-1-31,0 1 16,0 0-16,0 0 0,0 0 0,0 0 15,0-1-15,21-20 0,-21 21 16,0-21-16,0 20 0,0 1 0,0-21 16,0 21-16,-21 0 0,-1-22 0,1 22 15,0 0-15,-21 0 0,21 21 16,-1 0-16,-20 0 0,21 0 0,-21 0 16,-1 21-16,22 0 0,-21 21 0,21 1 15,-22-1-15,22 0 0,-21 22 0,21-1 16,-1-20-16,22-1 15,0 0-15,0 1 0,0-1 0,0-21 16,0 0-16,22 1 0,-1-1 0,0-21 16,21 0-16,-21 0 0,22 0 0,-1 0 15,0 0-15,1-21 0,20-1 16,-20 1-16,-1 0 0,21 0 0,-20-21 16,-1-1-16,0 1 0,1 0 0,-22-1 15,21 1-15,-21-22 0,1 1 0,-1 21 16,0-22-16,0 22 15,-21-22-15,0 22 0,0-22 0,0 22 0,0 21 16,0-21-16,0 20 0,0 1 16,0 42-1,-21 22-15,21-22 16,0 21-16,0 1 0,0-1 0,0 0 16,0 1-16,0-1 0,0 21 0,0-20 15,0 20-15,0-20 0,0-1 16,0 0-16,0-21 0,0 22 0,0-22 15,21 0-15,-21 0 0,21 0 0,-21 1 16,21-1-16,1-21 16,-1 0-16,0 0 0,0 0 15,0-21-15,-21-1 16,21 1-16</inkml:trace>
  <inkml:trace contextRef="#ctx0" brushRef="#br0" timeOffset="63471.83">19008 4128 0,'0'21'16,"21"-21"15,0 0-15,0 0-16,0 0 0,0-21 15,1 21-15,-1-22 0,21 22 0,-21-21 16,0 0-16,1 21 0,-22-21 0,0 0 15,0 0-15,0-1 0,0 1 16,0 0-16,-22 21 0,1 0 16,-21 0-16,21 0 0,0 21 0,-22 0 15,22 1-15,-21-1 0,21 21 16,-1 0-16,1-20 0,0 20 0,0 0 16,0 1-16,21-22 0,0 21 0,-21-21 15,21 0-15,0 1 0,0-1 0,0 0 16,0 0-16,21-21 0,0 21 15,0-21-15,0 0 0,0 0 0,22 0 16,-22 0-16,0 0 0,21 0 0,-20 0 16,-1-21-16,21 0 0,-21 21 15,0-21-15</inkml:trace>
  <inkml:trace contextRef="#ctx0" brushRef="#br0" timeOffset="63975.78">19621 4085 0,'0'-21'0,"0"42"0,0-63 0,0 21 0,0 0 15,-21 21 17,0 21-32,0 0 0,0 0 0,0 0 15,21 22-15,-22-22 0,22 21 16,-21-21-16,21 22 0,0-22 0,-21 21 16,21-21-16,0 22 0,0-22 15,0 0-15,0 0 0,0 0 0,0 0 16,21-21-16,0 22 0,1-22 15,-1 0-15,0 0 0,0 0 0,21 0 16,-20 0-16,-1 0 0,21 0 0,-21 0 16,0-22-16,1 22 0,-1-21 0,0 0 15,0 0-15,0-21 0,0 20 16,1-20-16,-1 21 0,0-21 16,0-1-16,-21 1 0,21-22 0,-21 22 15,21 0-15,-21-1 0,0-20 0,0 42 0,0-22 16,0 22-16,0 0 15,0 0-15,0 0 0,0 42 16,0 0 0,0 0-16,0 0 0,0 22 0,0-22 15,-21 21-15,21 1 0,-21 20 16,21-21-16,0 1 0,-21-1 0,21-21 16,0 22-16,0-1 0,0-21 0,0 21 15,0-20-15,0-1 0,0 0 0,0 0 16,0 0-16,0 0 15,21-21-15,0 22 16,0-22-16,1 0 0,-1 0 0,0 0 16,0 0-16,0 0 0,0-22 15,22 1-15,-22 21 0</inkml:trace>
  <inkml:trace contextRef="#ctx0" brushRef="#br0" timeOffset="64957.62">20532 4128 0,'0'0'15,"0"-22"-15,0 1 0,0 0 0,0 0 0,0 0 16,-22 0-16,1 21 0,0-22 0,21 1 16,-21 21-16,0 0 0,0 0 15,-1 0-15,1 0 0,0 21 16,0 1-16,0-1 0,0 0 16,-1 21-16,22-21 0,-21 22 0,21-1 15,-21-21-15,21 22 0,-21-1 16,21-21-16,0 0 0,0 22 0,0-22 15,0 0-15,0 0 0,0 0 16,21-21-16,0 0 0,0 0 16,1 0-16,-1 0 15,0 0-15,0 0 0,0-21 0,0 21 16,-21-21-16,22 0 0,-1 0 0,0-22 16,-21 22-16,21-21 0,-21 21 15,21-22-15,-21 1 0,0 21 16,0-22-16,0 22 0,0-21 0,0 21 15,0 0-15,0 42 32,0 0-32,0 0 0,0 0 15,0 22-15,0-22 0,-21 21 0,21-21 16,-21 22-16,21-22 0,0 21 0,0-21 16,0 0-16,0 22 0,0-22 0,0 0 15,0 0-15,0 0 16,0 1-16,21-22 15,0 0-15,0 0 0,1 0 16,-1 0-16,0 0 0,0-22 0,21 22 16,-20-21-16,-1 0 0,21 0 0,-21 0 15,22 0-15,-22-1 0,21-20 16,-21 0-16,0 21 0,1-22 0,-1 1 16,-21 21-16,21-22 0,-21 22 0,0 0 15,0 0-15,-21 21 16,0 0-16,-1 0 15,22 21-15,0 0 0,0 0 0,0 1 16,0-1-16,0 0 0,0 0 0,0 21 16,0-20-16,0-1 0,0 0 15,0 0-15,22 0 0,-22 0 16,21-21-16,-21 22 0,0-1 0,0 0 16,0 0-16,0 0 15,21-21 1,-21 21-16,21-21 15,0 0-15,0 0 16,1-21-16,-1 21 0,-21-21 16,21 21-16,0-21 0,0 0 15,0 0-15,1-1 0,-1 1 0,21 0 16,-21 0-16,0 0 0,1-22 16,-1 22-16,0 0 0,-21 0 0,21 0 15,0 0-15,-21-1 0,0 44 31,-21-22-15,0 42-16,0-21 0,0 0 0,-1 0 16,1 22-16,0-22 0,21 0 15,0 0-15,-21 0 0,21 1 0,-21-1 16,21 0-16,0 0 0,0 0 0,0 0 16,21 1-1,0-22-15,0 0 0,0 0 0,1 0 16,20 0-16,-21 0 15,0 0-15,0 0 0,1 0 16,-1-22-16,21 1 0,-21 21 0,22-21 16,-22 0-16</inkml:trace>
  <inkml:trace contextRef="#ctx0" brushRef="#br0" timeOffset="65431.25">21780 4318 0,'106'-85'0,"-275"212"16,232-169-16,64-64 0,-127 85 0,0-21 0,0 21 0,0-1 15,0 1-15,0 0 0,0 0 0,-21 21 16,0 0-1,0 0-15,0 0 0,0 21 0,-1 0 16,1 0-16,0 1 0,-21-1 0,21 21 16,-1-21-16,1 22 0,0-22 15,0 0-15,0 0 0,21 21 16,0-20-16,0-1 0,0 0 0,0 0 16,21-21-16,-21 21 0,21-21 15,0 0-15,0 0 0,22 0 16,-22 0-16,0 0 0,0-21 15,0 21-15,1-21 0,-1 0 16,0 0-16,0-1 0,-21-20 0,21 21 0,0-21 16,-21-1-16,0 1 0,22-22 15,-1 22-15,-21-21 0,0-1 0,0 22 16,21-22-16,-21 22 0,0 0 0,0-1 16,0 22-16,21-21 0,-21 63 31,0 0-31,-21 0 0,0 22 15,0-1-15,21 0 0,0 22 0,0-22 16,0 22-16,0-22 0,0 21 16,0-20-16,0-1 0,21 0 0,0 1 15,-21-22-15,21 21 0,0-21 0,-21 1 16,0-1-16,21-21 0,1 21 0,-1-21 16,0 0-1,0 0 1,-21-21-16,21 0 0,-21-1 15,0 1-15,0 0 0,0 0 0</inkml:trace>
  <inkml:trace contextRef="#ctx0" brushRef="#br0" timeOffset="66851.6">23770 3704 0,'0'0'16,"0"-21"-16,0 0 0,21-21 0,-21 20 0,0 1 16,0 0-16,0 0 0,0-21 15,0 20-15,0 1 16,0 0-16,-21 21 0,0 0 15,0 0-15,0 21 0,-1 0 0,1 1 16,-21 20-16,21-21 0,-22 21 16,22 1-16,0-1 0,0 22 0,0-22 15,0 0-15,-1 1 0,1 20 0,21-21 16,0 1-16,0-1 0,0 0 16,0 1-16,21-22 0,1 21 0,-1-21 15,21 1-15,-21-1 0,22 0 0,-1-21 16,0 0-16,1 0 0,20 0 0,-21 0 15,1 0-15,20 0 0,-20-21 16,-1 0-16,0-1 0,-21 1 0,22 0 16,-22-21-16,0-1 0,0 1 15,0 0-15,-21-1 0,0 1 0,0 0 16,0-22-16,0 22 0,0-22 16,-21 22-16,0-21 0,0 20 0,0 1 15,0 0-15,-1-1 0,-20 22 0,21 0 16,-21 21-16,20 0 0,-20 0 15,21 0-15,-21 21 0,20 21 0,-20 1 16,0-22-16,21 42 0,-22-20 0,22 20 16,0-20-16,0 20 0,0 1 0,-1-22 15,22 21-15,0-20 16,0 20-16,0-20 0,22-1 0,-1 0 16,0-21-16,0 22 0,21-22 0,1 0 15,-1-21-15,0 21 0,1-21 0,-1 0 16,0 0-16,22 0 0,-22 0 15,1-21-15,-1 21 0,0-21 16,1 0-16,-1 0 0,-21-22 0,21 22 16,-20 0-16,20-21 0,-21 20 0,0-20 15,-21 0-15,21 21 0,-21-1 16,0 1-16,22 0 0,-22 0 0,0 42 31,0 0-31,0 0 16,0 1-16,-22-1 0,22 21 15,0-21-15,-21 0 0,21 1 0,0 20 16,0-21-16,0 0 0,0 0 16,0 1-16,0-1 15,21-21-15,1 0 16,-1 0-16,0 0 0,0-21 0,0 21 16,0-22-16,1 1 0,-1 0 0,0 0 15,0 0-15,0 0 0,0-22 0,-21 22 16,22 0-16,-1-21 0,0 20 15,-21 1-15,0 0 0,0 0 0,0 42 32,0 0-17,0 0-15,0 1 0,0 20 16,-21-21-16,21 0 0,0 0 0,0 22 16,0-22-16,0 0 0,0 0 0,0 0 15,0 1-15,21-22 0,0 0 16,0 0-16,0 0 0,1 0 15,-1 0-15,0 0 0,0 0 0,0 0 16,0 0-16,1-22 0,-22 1 0,21 0 16,0 0-16,0-21 0,0 20 0,0-20 15,-21 0-15,22 21 16,-1-22-16,-21 1 0,0-22 0,21 22 0,-21 0 16,21-1-16,-21 1 0,0 0 15,0-1-15,0 1 0,0 21 0,0 0 16,0 0-16,0 42 15,-21 0-15,21 0 16,-21 21-16,0 1 0,21-22 0,0 21 16,0 1-16,0-1 0,0 0 15,0 1-15,0-1 0,0 0 0,0-21 16,0 22-16,0-1 0,0-21 0,0 22 16,0-22-16,21 0 0,0 0 15,-21 0-15,21-21 0,-21 21 16,21-21-16,0 0 0,1 0 15,-1 0 1,-21-21-16,21 21 0,-21-21 0,0 0 16,0 0-16,0 0 0,0-1 15,0 1-15,0 0 0</inkml:trace>
  <inkml:trace contextRef="#ctx0" brushRef="#br0" timeOffset="67027.5">24998 3831 0,'0'0'0,"-21"0"0,-1 0 0,1 0 15,42 0 17,1 0-17,-1 0-15,0 0 0,0 0 0,21 0 16,-20 0-16,-1 0 0,0 0 0,0 0 16,0 0-16,0 0 0,-21-21 15,22 21-15,-1 0 0,0 0 0</inkml:trace>
  <inkml:trace contextRef="#ctx0" brushRef="#br0" timeOffset="67499.74">25696 3852 0,'0'0'0,"21"-21"15,-21 0 1,0 0-16,0 0 15,0 0 1,-21 21 0,0 0-16,0 0 0,0 0 0,0 0 15,-1 21-15,-20-21 0,21 21 0,0 0 16,0-21-16,-1 21 0,1 0 16,21 1-16,-21-1 0,21 0 15,0 0-15,0 0 0,0 0 16,21-21-16,0 22 0,1-1 0,-1-21 15,0 21-15,21-21 0,-21 0 0,1 21 16,20 0-16,-21-21 0,0 21 16,0-21-16,1 0 0,-1 22 0,0-22 15,-21 21-15,0 0 16,-21-21-16,0 21 16,-1-21-16,-20 0 0,21 0 15,0 0-15,-22 0 0,22 0 0,0 0 16,-21 0-16,21 0 0,-1 0 0,1 0 15,0 21-15,0-21 16,21 21 0,21-21 15,0 0-31,0-21 0,1 21 16</inkml:trace>
  <inkml:trace contextRef="#ctx0" brushRef="#br0" timeOffset="67765.59">25993 3895 0,'0'0'0,"0"-21"0,21-1 15,0 22-15,-21-21 0,0 0 0,21 21 16,0 0 0,-21 21-16,0 0 15,0 1-15,0-1 0,0 0 16,0 0-16,-21 21 0,21-20 0,-21-1 15,0 0-15,21 0 0,0 0 16,0 0-16,-21 1 0,21-1 0,-22 0 16,22-42 31,0 0-47</inkml:trace>
  <inkml:trace contextRef="#ctx0" brushRef="#br0" timeOffset="67931.5">26056 3725 0,'0'0'0,"0"-21"0,0 0 0,0 0 15,0 42 32,0 0-31,0 0-16,0 1 15</inkml:trace>
  <inkml:trace contextRef="#ctx0" brushRef="#br0" timeOffset="68480.22">26585 3895 0,'0'0'0,"0"-21"0,0-1 15,-21 1-15,0 21 16,0 0-16,0-21 0,-1 21 16,1 0-16,0 0 15,0 21-15,0-21 0,0 21 0,-1 1 16,22-1-16,-21 0 0,0 0 16,0 21-16,21-20 0,0-1 0,-21 21 15,21-21-15,0 0 0,0 1 16,0-1-16,0 0 0,0 0 0,21 0 15,0-21-15,0 0 16,0 0-16,1 0 0,-1 0 16,0 0-16,0 0 0,0-21 15,0 0-15,-21 0 0,22 0 0,-1-1 16,-21 1-16,0 0 0,21-21 0,0 21 16,-21-22-16,0 22 0,21-21 15,0-1-15,-21 1 0,22 0 16,-22 21-16,0-22 0,21 1 0,-21 21 15,0 0-15,0-1 0,0 44 32,0-1-32,0 0 0,-21 0 15,21 21-15,0-20 0,-22 20 0,22-21 16,-21 21-16,21-20 0,0 20 0,0-21 16,0 21-16,0-20 0,0-1 15,0 0-15,0 0 0,0 0 0,0 0 16,0 1-16,0-1 0,21-21 47,1 0-32,-1-21-15,0 21 0,-21-22 0</inkml:trace>
  <inkml:trace contextRef="#ctx0" brushRef="#br0" timeOffset="68840">26818 4043 0,'21'0'63,"0"0"-63,1-21 16,-1 21-16,0-21 15,-21-1-15,0 1 0,0 0 16,0 0-1,-21 21 1,0 0-16,-1 21 16,1 0-16,0 0 0,0 1 0,21-1 15,-21 0-15,21 0 0,-21 0 0,21 0 16,0 1-16,0-1 0,0 0 16,0 0-16,0 0 15,21-21-15,0 0 0,0 0 0,0 0 16,0 0-16,1 0 0,-1 0 15,0 0-15,0 0 0,-21-21 16,0 0 0,21 21-16,-21-21 0</inkml:trace>
  <inkml:trace contextRef="#ctx0" brushRef="#br0" timeOffset="69907.6">15896 5271 0,'0'-22'0,"0"1"15,0 0-15,0 0 16,0 0-16,0 0 15,0-1-15,0 1 0,0 0 16,0 42 15,0 0-31,0 1 16,0-1-16,0 21 0,0 0 16,0-20-16,0 20 0,0 0 0,-21 1 15,21 20-15,-21-21 0,21 1 16,0-1-16,-21 0 0,21 1 0,0-22 15,0 21-15,0-21 0,0 22 0,-22-22 16,22 0-16,0 0 16,0 0-16,0-42 31,0 0-15,0 0-16,0 0 15,0 0-15,0-1 0,0 1 0,0 0 16</inkml:trace>
  <inkml:trace contextRef="#ctx0" brushRef="#br0" timeOffset="70587.96">15494 5567 0,'0'21'16,"21"-21"15,0 0-31,0 0 0,1 0 0,20-21 15,-21 21-15,21-21 0,1 21 16,-1-21-16,0-1 0,1 22 0,20-21 16,-20 0-16,-1 0 0,21 0 0,-20 0 15,-1-1-15,0 1 0,1 0 16,-1 0-16,-21 0 0,22 0 16,-22-1-16,0-20 0,-21 21 0,0 0 15,0 0-15,0-1 0,0 1 0,0 0 16,-21 21-16,0 0 0,-1 0 15,1 0-15,0 0 16,21 21-16,-21-21 0,21 43 0,-21-22 16,21 21-16,-21-21 0,21 22 0,0-1 15,0 0-15,0 1 0,0-1 16,-22 0-16,22 1 0,0-1 0,-21 0 16,21-21-16,0 22 0,0-22 0,-21 0 15,21 21-15,0-20 0,-21-1 16,21 0-1,0-42 17,0 0-32,0-1 15,0 1-15,21 0 0,0 0 0,-21-21 16,21 20-16,1 1 0,-1-21 16,0 21-16,0 0 0,0-1 0,22 1 15,-22 0-15,21 0 0,-21 0 16,0 21-16,22 0 0,-22 0 0,0 0 0,0 0 15,0 21-15,-21 0 16,0 0-16,0 0 0,0 22 0,0-22 16,0 0-16,0 21 0,0-20 0,0-1 15,0 0-15,0 0 0,0 0 0,0 0 16,-21 1-16,0-1 16,21 0-1,0-42 16,0 0-15,0-1-16,0 1 0,0 0 16,21 21-16,0-21 0</inkml:trace>
  <inkml:trace contextRef="#ctx0" brushRef="#br0" timeOffset="71040.22">16849 5567 0,'0'0'0,"21"21"16,0-21-1,0 0 1,0 0-16,0-21 0,-21 0 16,22 21-16,-1-21 0,0 21 0,0-22 15,0 1-15,0 21 0,1-21 16,-1 0-16,0 21 0,-21-21 0,0 0 15,0-1-15,0 1 16,0 0-16,-21 21 16,0 0-16,-1 0 0,1 0 15,0 21-15,0-21 0,-21 21 0,20 1 16,1-1-16,0 0 0,0 21 16,0-21-16,0 22 0,-1-22 0,22 21 15,-21-21-15,21 1 0,0-1 0,0 0 16,0 0-16,0 0 0,0 0 0,21-21 15,1 22-15,-1-22 0,0 0 16,0 0-16,0 0 0,0 0 16,1 0-16,-1 0 0,0 0 0,0 0 15,0 0-15,0 0 0,-21-22 16,22 22-16,-1-21 0,-21 0 16,0 0-1,0 0 1,21 21-16</inkml:trace>
  <inkml:trace contextRef="#ctx0" brushRef="#br0" timeOffset="72519.37">18097 5313 0,'0'-21'16,"0"0"15,0-1-15,0 1-1,0 0 1,0 0-16,0 0 16,0 0-1,0-1 1,0 44 15,22-1-31,-22 0 0,0 0 16,0 0-16,0 0 0,21 22 0,-21-22 15,0 0-15,0 21 0,0-20 16,0 20-16,0-21 0,0 21 0,0-20 16,0-1-16,0 21 0,0-21 0,0 0 15,0 1-15,0-1 16,-21-21-1,21-21 1,0-1-16,0 1 16,0 0-16,0 0 0,0 0 15,0 0-15,0-1 0,0-20 0,21 21 16,-21-21-16,21 20 0,0-20 16,0 0-16,0-1 0,1 22 0,20-21 15,-21 0-15,21 20 0,1 1 16,-1 0-16,0 21 0,1 0 0,-1 0 15,-21 0-15,22 0 0,-22 21 0,21 0 16,-21 1-16,0 20 0,-21-21 16,22 21-16,-22-20 0,21 20 0,-21 0 15,0-21-15,0 1 0,0 20 0,0-21 16,0 0-16,0 22 0,0-22 0,0 0 16,-21 0-1,21 0-15,-22-21 0,1 0 16,21-21-1,0 0-15,0 0 0,0 0 16,0-1-16,0 1 0,0 0 16,0-21-16,21 21 0,-21-1 0,22-20 15,-1 0-15,0 21 0,0-22 0,0 1 16,22 21-16,-22-22 0,0 22 0,21 21 16,-21 0-16,1 0 0,20 0 15,-21 0-15,0 21 0,0 1 0,1-1 16,-22 21-16,0-21 0,21 22 0,-21-1 15,0-21-15,0 21 0,0-20 0,0-1 16,0 21-16,0-21 16,0 0-16,-21 1 0,21-1 0,0 0 15,21-42 17,0 0-17</inkml:trace>
  <inkml:trace contextRef="#ctx0" brushRef="#br0" timeOffset="72896.06">19537 5313 0,'0'0'16,"0"21"-16,21-21 0,0 0 16,0 0-1,0 0-15,1 0 0,-1 0 0,0 0 16,0-21-16,21 21 0,-20-21 15,-1 0-15,0 21 0,0-22 16,0 22-16,0-21 0,1 0 16,-22 0-16,0 0 0,0 0 15,-22 21-15,1-22 0,0 22 0,0 0 16,-21 0-16,20 0 0,1 0 16,-21 0-16,21 22 0,-22-1 0,22 0 15,0 0-15,0 21 0,0-20 16,0 20-16,21-21 0,0 21 0,0-20 15,0 20-15,0-21 0,0 21 16,0-20-16,0-1 0,0 0 0,0 0 16,21 0-16,0-21 0,0 21 0,0-21 15,0 22-15,1-22 0,20 0 0,-21 0 16,0 0-16,22 0 0,-22-22 16,21 1-16,-21 21 0,22-21 0,-22 0 15,0 0-15</inkml:trace>
  <inkml:trace contextRef="#ctx0" brushRef="#br0" timeOffset="73164.58">20405 4890 0,'0'-22'0,"0"44"0,0-65 16,-22 43 0,1 21-1,0 22-15,21-22 0,0 21 0,-21 1 16,0-1-16,21 0 0,0 1 15,0-1-15,0 0 0,0-21 0,-21 22 16,21-1-16,0-21 0,0 22 0,0-22 16,-22 0-16,22 21 0,0-21 0,-21 1 15,21-1-15,0 0 16,43-21 15,-22-21-31,0 0 16,0-1-16,21-20 0</inkml:trace>
  <inkml:trace contextRef="#ctx0" brushRef="#br0" timeOffset="73620.32">20659 4932 0,'21'-42'0,"-42"84"0,42-106 0,-21 43 16,0 42 0,0 1-16,0 20 15,0-21-15,0 21 0,0 1 16,-21-1-16,21 0 0,0 1 0,0-1 15,0 0-15,0-20 0,0 20 16,0-21-16,0 21 0,0-20 0,0-1 16,0 0-16,0 0 0,0 0 0,0 0 15,0 1-15,-22-22 16,22-22 15,0 1-31,0 0 16,0 0-16,22-21 0,-1 20 0,-21 1 15,21-21-15,0 0 0,21 20 16,-20-20-16,-1 21 0,21 0 16,-21 0-16,0-1 0,1 22 0,20 0 15,-21 0-15,-21 22 0,21-22 16,-21 21-16,21 0 0,-21 21 0,0-21 16,0 1-16,0 20 0,0-21 0,0 0 15,0 0-15,0 1 0,-21-1 0,21 0 16,-21 0-16,21 0 0,-21-21 15,21 21-15,21-21 32,0 0-17,0 0-15,1-21 0,-1 0 0,0 0 16,0 0-16</inkml:trace>
  <inkml:trace contextRef="#ctx0" brushRef="#br0" timeOffset="74029.09">21442 5165 0,'0'0'0,"-21"0"47,-1 0-47,1 21 16,21 0-16,-21 0 0,0 0 0,0 1 16,21-1-16,0 0 0,-21 0 15,-1 0-15,22 22 0,0-22 0,-21-21 16,21 21-16,0 0 0,0 0 15,0 0-15,21 1 0,1-22 16,-1 0-16,0 21 16,0-21-16,0 0 0,0 0 0,1 0 15,-1 0-15,0-21 0,0 21 0,0-22 16,0 22-16,1-21 0,-1 0 0,-21 0 16,21 0-16,-21 0 0,21-1 15,-21 1-15,21 0 0,-21 0 0,0-21 16,0 20-16,0 1 0,0 0 0,-21 21 15,0-21-15,0 21 0,0 0 16,-1 0-16,1 0 0,0 0 16,0 21-16,0-21 0,0 21 15,-1-21-15,1 21 0,0-21 0,21 22 16,0-1-16,0 0 16,21-21-16,0 0 0,1 0 15,-1 0-15,0 0 0</inkml:trace>
  <inkml:trace contextRef="#ctx0" brushRef="#br0" timeOffset="74648.73">22140 5249 0,'0'-42'15,"-21"21"-15,0 21 0,0-21 16,0 21-16,-1 0 15,1 0-15,0 0 0,0 21 16,0-21-16,0 21 0,-1 0 0,1 0 16,0 1-16,-21-1 0,42 21 0,-21-21 15,-1 0-15,1 1 0,21-1 16,0 0-16,0 0 0,0 0 0,0 0 16,0 1-16,0-1 0,21-21 15,1 21-15,-1-21 0,0 0 16,0 0-16,0 0 15,0 0-15,1 0 0,-1 0 0,0-21 16,0 21-16,0-21 0,0 21 0,-21-22 16,22 1-16,-1 0 0,-21 0 0,21 0 15,-21 0-15,21-1 0,0-20 16,-21 0-16,0-1 0,21 1 0,-21 0 16,22-22-16,-1 22 0,-21-22 0,0 1 15,21 21-15,0-22 0,-21 22 0,0 21 16,0-1-16,0 1 0,0 0 15,0 42 1,-21 0-16,21 1 0,0 20 16,-21 0-16,0 1 15,-1-1-15,22 0 0,0 22 0,0-22 16,0 0-16,-21 1 0,21-1 0,0 0 16,0-20-16,0 20 0,0-21 0,0 0 15,0 22-15,0-22 0,21-21 16,1 21-16,-22 0 0,21 0 0,0-21 15,-21 21-15,21-21 0,0 0 0,0 0 16,1 0-16,20 0 0,-21 0 0,0 0 16,22 0-16,-22 0 0,21 0 15,-21-21-15,22 0 0,-1 21 16,-21-21-16,21 0 0,-20 21 0,-1-21 0,0-1 16,0 1-16,0 0 0,-21 0 15,0-21-15,0 20 0</inkml:trace>
  <inkml:trace contextRef="#ctx0" brushRef="#br0" timeOffset="75003.53">20341 5144 0,'21'0'31,"22"0"-15,-22 0-16,0 0 0,21-22 0,-21 22 15,22 0-15,-22 0 0,0-21 16,21 21-16,-20 0 0,-1 0 0,0 0 16,0 0-1,0 0 1,0 0 0</inkml:trace>
  <inkml:trace contextRef="#ctx0" brushRef="#br1" timeOffset="88467.7">720 7853 0,'0'-21'15,"0"0"-15,-22 21 16,1 0 0,0 0-1,0 21 1,0 0-16,21 0 15,0 0-15,0 0 0,0 1 16,21-1 15,0-21-31,0 0 16,0 0-16,22 0 0,-22 0 0,0-21 16,0 21-16,22-22 0,-22 1 15,0 0-15,0 21 0,0-21 0,0 0 16,1 0-16,-22-1 0,0 1 15,0 0-15,0 0 0,0 0 0,0 0 16,0-1-16,-22 1 0,1 21 16,0 0-16,0 0 0,0 0 15,0 0-15,-22 0 0,22 21 0,0 1 16,0-1-16,-22 0 0,22 21 16,0-21-16,-21 22 0,21-22 15,-1 21-15,1 1 0,21-22 16,0 21-16,0 0 0,0 1 0,0-22 15,0 21-15,0-21 0,0 1 16,0-1-16,21 21 0,1-42 0,20 21 16,-21 0-16,0 1 0,0-22 15,1 0-15,-1 0 0,0 0 0,21 0 16,-21 0-16,1 0 16,-1 0-16,-21-22 0,0 1 15,0 0 1,-21 21-16,-1 0 15,1 0-15,0 0 0,-21 0 16,-1 21-16,22 0 0,-21 1 16,0-1-16,-1 0 0,22 0 0,-21 0 15,21 0-15,-1 22 0,-20-22 16,21 0-16,0 0 0,21 0 0,0 22 16,0-22-16,0 0 0,0 0 15,0 0-15,21 1 0,0-22 16,0 21-16,22-21 0,-22 0 15,21 0-15,-21 0 0,22 0 0,-1 0 16,0 0-16,-21-21 0,22 21 16,-1-22-16,0 1 0,1 21 15</inkml:trace>
  <inkml:trace contextRef="#ctx0" brushRef="#br1" timeOffset="89188.28">1524 8255 0,'0'0'0,"-21"-42"16,0 21-16,-1 21 15,1 0-15,0 0 16,0 0-16,0 0 0,0 0 16,-1 21-16,1-21 0,0 21 0,0 0 15,0 21-15,0-20 0,-1-1 16,1 21-16,0-21 0,21 0 15,0 1-15,0 20 0,0-21 0,0 0 16,0 0-16,21-21 16,0 0-16,1 0 0,-1 0 0,0 0 15,21 0-15,-21 0 0,1 0 16,20-21-16,-21 0 0,0 21 0,0-21 16,1 0-16,-1 0 0,0 21 15,0-22-15,0 1 0,0 0 16,-21 0-16,0 0 0,0 0 0,22-1 15,-22 1-15,0 42 32,0 1-17,0-1-15,0 0 16,0 21-16,0-21 0,0 22 0,-22-1 16,22 0-16,0 1 0,0-1 15,0 22-15,0-1 0,-21 1 0,21-1 16,-21 1-16,0-1 0,21 1 0,0-1 15,-21 22-15,0-22 0,21-20 16,-22 20-16,22 1 0,0-1 16,-21-21-16,0 22 0,21-22 0,-21 1 15,21-1-15,-21-21 0,0 21 16,21-20-16,-22 20 0,1-21 0,0 0 16,0-21-16,0 21 0,0 1 15,-1-22-15,-20 0 0,0 0 16,21 0-16,-22 0 0,1 0 0,0-22 0,-22 1 15,1 0-15,20-21 0,-20 21 16,-1-22-16,1 1 0,-1 21 16,22-22-16,0 1 0,-1 0 0,22-1 15,0 1-15,0 0 0,21 21 0,0-22 16,0 1-16,21 0 0,0-1 16,21 1-16,-20 0 0,20 20 15,0-20-15,1 0 0,-1 21 0,0-22 16,1 22-16,-22 0 0,21 0 15,-21 0-15,22-1 0,-22 1 0,21 0 16</inkml:trace>
  <inkml:trace contextRef="#ctx0" brushRef="#br1" timeOffset="89711.6">2032 8149 0,'0'0'0,"0"21"203,0 1-203,0-1 16,21 0 0</inkml:trace>
  <inkml:trace contextRef="#ctx0" brushRef="#br1" timeOffset="90128.36">2032 8551 0,'0'0'0,"0"22"0,0-1 16,0 0 0,0-42 46,0 0-31,-21 21 1,21 21-32,-21-21 0,21 21 0,0 0 15,0 0-15,21-21 63,0 0-48,-21-21-15,0 0 16,0 0 0</inkml:trace>
  <inkml:trace contextRef="#ctx0" brushRef="#br1" timeOffset="91999.76">5419 8975 0,'0'21'0,"0"0"15,0 0-15,0 22 0,0-22 0,0 21 16,0 0-16,0 1 0,0-1 0,0 0 16,0 1-16,-22-1 0,22-21 15,0 22-15,0-22 0,-21 0 0,21 0 16,0 0-16,0 0 0,-21-21 0,21 22 15,0-44 17,0 1-32,0 0 0,0 0 15,0 0-15,0 0 0,0-1 0,0 1 16,0 0-16,0-21 0,21 21 16</inkml:trace>
  <inkml:trace contextRef="#ctx0" brushRef="#br1" timeOffset="92492.48">5313 8721 0,'0'0'0,"-21"0"16,21-21-16,0-1 16,0 1-1,0 0 1,21 0-16,0 21 0,0 0 16,0-21-16,0 21 0,1 0 0,-1 0 15,21-21-15,-21 21 0,22 0 16,-1 0-16,0 0 0,1 0 15,-22 0-15,21 21 0,0 0 0,-20 0 16,20 0-16,-21 0 0,-21 1 16,0-1-16,0 21 0,0-21 0,0 0 15,0 22-15,-21-22 0,0 0 0,-22 0 16,22 22-16,-21-22 0,0 0 16,20 0-16,-20 0 0,21-21 0,-21 21 15,20-21-15,1 0 0,0 22 0,0-22 16,0 0-1,0 0-15,42-22 47,0 22-47,0-21 16,21 0-16</inkml:trace>
  <inkml:trace contextRef="#ctx0" brushRef="#br1" timeOffset="93241.05">6562 8869 0,'0'0'0,"21"0"0,-21-21 0,21 21 0,0-21 15,0 21-15,0-22 0,1 1 16,-1 0-16,-21 0 16,0 0-16,0 0 0,0-1 15,-21 22 1,-1 0-16,1 0 0,0 0 16,-21 0-16,21 0 0,-22 22 0,22-1 15,-21 0-15,21 0 0,-1 0 16,1 0-16,0 1 0,0-1 0,0 21 15,0-21-15,21 0 0,0 1 16,0-1-16,0 0 0,0 0 0,0 0 16,0 0-16,21-21 15,0 22-15,0-22 16,0 21-16,0-21 0,1 0 0,-1 0 16,21 21-16,-21-21 0,0 0 15,1 0-15,20 21 0,-21-21 0,0 0 16,0 0-16,1 21 0,-1-21 0,0 0 15,-21 21-15,0 1 0,0-1 16,0 0 0,-21 0-16,0-21 0,-22 21 0,22 0 0,-21-21 15,21 22-15,-22-22 0,22 21 0,-21-21 16,-1 0-16,22 0 16,0 21-16,-21-21 0,21 0 0,-1 0 15,1 0-15,0 0 0,0 0 16,0 0-16,21-21 47,21 21-47,0 0 15,-21-21-15,21 21 0,0-22 0,1 22 16,-1-21-16</inkml:trace>
  <inkml:trace contextRef="#ctx0" brushRef="#br1" timeOffset="93567.86">7197 8678 0,'0'0'0,"0"-21"0,0 0 0,0 0 16,21 42 15,-21 0-31,0 0 0,21 1 15,-21-1-15,0 21 0,0 0 0,21-20 16,-21 20-16,21 0 0,-21 1 0,21-1 16,-21 0-16,0-21 0,0 22 15,22-22-15,-22 0 0,0 21 16,21-20-16,-21-1 0,0 0 16,0 0-16,0 0 15,21-21 1,-21-21-1,0 0-15,21 21 0,-21-21 0,0-22 16,21 22-16</inkml:trace>
  <inkml:trace contextRef="#ctx0" brushRef="#br1" timeOffset="93871.74">7789 8594 0,'0'0'0,"0"-21"0,0-1 15,-21 22 1,0 22 0,0-1-16,0 0 0,21 0 15,-22 21-15,1-20 0,0 20 0,0-21 16,0 21-16,0 1 0,-1-1 0,1 0 16,0 1-16,-21-22 0,42 21 15,-21 1-15,-1-22 0,1 0 0,21 0 16,0 0-16,-21 0 0,21 1 15,-21-1-15,21 0 16,21-42 15,0 0-31,-21-1 16,21 1-16,1 0 0,-1 0 0</inkml:trace>
  <inkml:trace contextRef="#ctx0" brushRef="#br1" timeOffset="94192.58">8128 8636 0,'0'0'0,"0"-21"16,0 42-1,0 0 1,0 0-16,0 1 0,0-1 15,0 21-15,0-21 0,0 22 0,-21-22 16,21 21-16,0-21 0,-21 22 16,21-22-16,0 21 0,0-21 0,-22 22 15,22-22-15,-21 0 0,21 0 0,0 0 16,0 0-16,0 1 0,0-1 16,0 0-1,0-42 16,0 0-31,0-1 16</inkml:trace>
  <inkml:trace contextRef="#ctx0" brushRef="#br1" timeOffset="94509.4">8170 8657 0,'0'0'0,"0"-21"15,21 21 17,1 0-32,-22 21 0,21-21 15,0 21-15,-21 1 0,21-1 0,0 0 16,0 0-16,-21 21 0,22-20 16,-1-1-16,-21 21 0,0-21 0,21 0 15,-21 1-15,21-1 0,-21 0 0,0 0 16,0 0-16,0 0 0,0 1 15,0-1-15,0-42 63,0-1-63,0 1 0,21 0 16,0 0-16,-21 0 0</inkml:trace>
  <inkml:trace contextRef="#ctx0" brushRef="#br1" timeOffset="95087.58">8869 8594 0,'0'-21'0,"0"-1"16,-21 22 0,-1 0-16,1 0 15,0 22-15,21-1 16,-21 0-16,0 0 0,0 0 0,21 0 15,-22 1-15,1-1 0,0 0 0,0 0 16,0 0-16,0 0 0,-1 1 16,22-1-16,-21 0 0,21 0 0,-21 0 15,0 0-15,42-21 47,-21-21-47,21 0 0,0 21 16,-21-21-16,22 0 0,-1 0 15,-21-1-15,21 1 0,0-21 0,0 21 16,0 0-16,1-1 0,-22 1 16,21 0-16,0 0 0,0 21 0,0-21 15,0 0-15,1 21 16,-1 0-16,0 0 16,0 21-1,-21 0-15,21 0 0,-21 0 16,0 0-16,0 1 0,0-1 0,21 21 15,-21-21-15,0 22 0,0-22 0,0 0 16,0 21-16,0-21 16,0 22-16,0-22 0,0 0 0,0 21 15,0-20-15,0-1 0,0 0 0,0 0 16,0 0-16,0 0 0,0 1 16,0-1-16,0 0 15,-21-21-15,0 0 47,0 0-47,21-21 16,0 0-16</inkml:trace>
  <inkml:trace contextRef="#ctx0" brushRef="#br1" timeOffset="114243.56">10266 8424 0,'0'-21'16,"-21"21"78,-1 0-94,1 0 0,0 0 15,0 0-15,0 21 16,0-21-16,-1 22 0,1-22 15,0 21-15,0-21 0,21 21 16,-21-21-16,0 0 0,21 21 0,-22-21 16,22 21 31,22-21-32,-1 0-15,0 21 16,0-21-16,0 0 0,0 0 15,1 22-15,-1-22 0,0 0 0,21 21 16,-21 0-16,1-21 0,-22 21 0,21-21 16,0 21-16,0 0 0,-21 1 15,0-1-15,0 0 0,0 0 16,0 0-16,0 0 0,0 1 16,-21-1-16,0 0 0,0 0 0,-1 0 15,1 0-15,0 1 0,-21-22 0,21 21 16,-1-21-16,1 0 0,0 21 15,0-21-15,42 0 63,0 0-63,0 0 0,1 0 16,-1 0-16,0 0 0,0 0 15,0 21-15,-21 0 0,21 0 16,-21 1-16,0-1 0,0 21 15,0-21-15,0 0 0,0 22 0,-21-22 16,21 21-16,-21-21 0,0 1 0,0 20 16,0-21-16,21 0 0,0 0 0,-22 1 15,22-1 1,0 0-16,0 0 0,22-21 31,-1 0-31,0 0 0,0 0 16,0 0-16,0 0 15,1 0-15,-22-21 16,21 21-16,-21-21 16,21 0-16,-21-1 15,0 1 1</inkml:trace>
  <inkml:trace contextRef="#ctx0" brushRef="#br1" timeOffset="115440.88">10562 13166 0,'0'21'0,"-21"-21"16,21-21 46,0 0-62,0-1 16,21 22-1,0-21-15,0 21 0,1 0 16,-1 0-16,0 0 0,0 0 16,0 0-16,0 0 0,1 0 15,-1 0-15,-21 21 0,0 1 16,21-22-16,-21 21 0,0 0 0,0 0 16,0 0-16,0 0 0,0 1 0,0-1 15,-21 0-15,0 0 0,-1 0 0,1 0 16,-21 22-16,21-22 0,0 0 0,-1 0 15,1 0-15,0 1 0,0-1 16,0 0-16,21 0 0,0 0 16,21-42 31,0 21-47,-21-21 15,21 21-15,-21-21 16,0 42 15,0 0-31,0 0 16,0 0-16,0 1 0,0-1 0,-21 0 15,21 21-15,0-21 0,0 1 0,0 20 16,0-21-16,0 21 0,0-20 0,0 20 16,0-21-16,0 21 0,0-20 15,21-1-15,0 0 0,1 21 0,-22-21 16,21 1-16,0-1 0,0 0 15,-21 0-15,0 0 0,21 0 0,-21 1 16,0-1-16,0 0 0,0 0 0,0 21 16,-21-20-16,0-1 0,0-21 0,0 21 15,21 0-15,-22 0 0,1 0 16,0 1-16,0-22 0,0 21 0,0-21 16,-1 0-16,1 0 15,0 0 1,21-21-16,-21-1 0,0 22 0,21-21 15,-21 0-15,21 0 0,-22 0 0,1 0 16</inkml:trace>
  <inkml:trace contextRef="#ctx0" brushRef="#br1" timeOffset="116256.46">6879 10774 0,'0'-21'31,"-21"21"1,0 21-17,21 0-15,0 0 16,0 22-16,0-22 0,-21 0 16,21 21-16,0-21 0,0 22 0,0-22 15,0 0-15,0 21 0,-22-20 16,22-1-16,0 21 0,0-21 0,0 0 15,0 1-15,0-1 0,0 0 32,0-42-17,0 0-15,0-1 16,0 1-16,0 0 0,0 0 0,0-21 16,0 20-16</inkml:trace>
  <inkml:trace contextRef="#ctx0" brushRef="#br1" timeOffset="116643.75">6794 10499 0,'0'0'0,"-21"0"16,0 0-16,0 0 15,21 21 16,21-21 1,0 0-32,0 0 0,1 0 0,-1-21 15,0 21-15,-21-21 16,0-1-16,21 1 0,-21 0 16,-21 0-1,0 21-15,0 0 0,-1 0 16,1 0-16,0 0 0,0 0 0,0 0 15,0 21-15,-1-21 0,1 21 0,21 0 16,0 1-16,0-1 16,0 0-16,0 0 0,0 0 15,21-21-15,-21 21 0,22 1 16,-1-1-16,0-21 0,21 21 0,-21-21 16,1 21-16,20-21 0,-21 21 15</inkml:trace>
  <inkml:trace contextRef="#ctx0" brushRef="#br1" timeOffset="117151.97">7281 10710 0,'0'22'31,"0"-1"-31,0 0 16,0 0-16,0 0 0,0 0 15,0 1-15,0-1 0,0 21 16,0-21-16,0 0 0,0 1 16,0-1-16,0 0 0,0 0 0,0 0 15,0 0-15,0 1 0,0-1 16,0-42 31,0-1-47,0 1 0,0 0 15,0 0-15,0-21 0,0 20 16,0-20-16,0 21 0,0-21 0,0 20 16,21-20-16,1 0 0,-1 21 15,0-1-15,0 1 0,0 0 0,22 21 16,-22 0-16,0 0 0,21 0 16,-21 0-16,1 21 0,-1 0 0,0 1 15,0-1-15,0 21 0,-21-21 0,21 22 16,-21-22-16,0 21 0,0-21 0,0 0 15,0 22-15,0-22 0,-21 0 16,21 0-16,-21 0 0,21 1 0,0-1 16,0 0-16,0 0 0,0-42 47,0 0-47,0 0 15,0-22-15,21 22 0,0 0 0</inkml:trace>
  <inkml:trace contextRef="#ctx0" brushRef="#br1" timeOffset="117487.95">8170 10181 0,'0'21'31,"0"1"-31,0-1 0,0 21 0,0-21 16,0 22-16,0-1 0,0 0 0,0 1 15,0-1-15,-21 21 0,0-20 16,21 20-16,-21-20 0,21-1 0,0 0 16,0 1-16,-21-1 0,21-21 0,0 21 15,0-20-15,0-1 0,0 0 0,0 0 16,21 0-16,-21 0 15,21-21-15,0 0 0,0 0 16,0 0-16,1 0 0,-22-21 16,21 0-16,-21 0 15,21 0-15,-21 0 0,0-1 0,0 1 16,0 0-16</inkml:trace>
  <inkml:trace contextRef="#ctx0" brushRef="#br1" timeOffset="117691.4">8001 10753 0,'21'-21'31,"0"21"-15,0 0-16,1 0 0,-1-22 0,0 1 16,0 21-16,0 0 0,0-21 0,1 21 15,-1-21-15,0 21 0,0-21 16,-21 0-16,21-1 0,-21 1 15,0 0-15</inkml:trace>
  <inkml:trace contextRef="#ctx0" brushRef="#br1" timeOffset="118336.26">9525 10795 0,'0'0'0,"0"-21"0,21-21 16,0 20 0,-21 1-16,0 0 15,0 0-15,0 0 0,0-22 0,-21 22 16,21 0-16,-21 0 0,0-21 0,21 20 15,-21 1-15,-1 0 0,1 21 0,0-21 16,0 21-16,0 0 16,0 0-16,-1 21 0,22 0 15,-21 0-15,0 1 0,0 20 0,0-21 16,21 21-16,-21 1 0,-1-1 0,1 0 16,21 1-16,0-1 0,0 0 15,-21 1-15,21-1 0,0-21 0,0 22 16,0-22-16,0 0 0,0 0 0,21 0 15,-21 0-15,21 1 0,1-22 16,-1 0-16,0 0 0,0 0 0,0-22 16,0 1-16,1 21 15,-1-21-15,0 0 0,0 0 0,0 0 0,0-22 16,1 22-16,-22-21 0,0-1 16,21 1-16,-21 0 0,0-1 0,21 1 15,-21 0-15,0 21 0,0-22 16,0 22-16,0 0 0,0 0 0,0 42 31,0 0-31,0 0 0,0 22 16,0-22-16,0 21 0,0 0 15,0 1-15,0-22 0,0 21 0,0 1 16,0-22-16,0 21 0,0-21 0,0 0 16,0 1-16,0-1 0,21 0 0,0 0 15,0-21-15,1 21 16,-1-21-16,0 0 15,0 0-15,0 0 0,0-21 16,1 21-16,-1-21 0,0 0 0,0 0 16,0-1-16,0 1 0</inkml:trace>
  <inkml:trace contextRef="#ctx0" brushRef="#br1" timeOffset="118640.7">10520 10583 0,'-21'0'0,"42"0"31,0 0-31,0 0 0,0-21 16,22 21-16,-22 0 0,21-21 15,0 21-15,-20 0 0,20-21 0,0 21 16,-21 0-16,1 0 0,-1 0 0,0-21 16,-42 21 31,0 0-47,-1 0 0,1 21 15</inkml:trace>
  <inkml:trace contextRef="#ctx0" brushRef="#br1" timeOffset="118873.14">10520 10816 0,'0'0'0,"21"0"31,0 0-15,0 0-16,0 0 0,1 0 15,-1-21-15,0 21 0,0 0 0,0 0 16,0 0-16,1-21 0,-1 21 16,0 0-16,0 0 15,0 0-15,-21-21 16,21 21-16,-21-21 0</inkml:trace>
  <inkml:trace contextRef="#ctx0" brushRef="#br1" timeOffset="119244.1">11642 10202 0,'0'-21'15,"0"42"1,0 1 0,0-1-16,0 0 0,0 0 15,0 0-15,0 22 0,0-22 0,-22 21 16,22 0-16,0 1 0,0-22 16,0 21-16,0 1 0,0-1 0,0-21 15,0 21-15,0-20 0,0-1 0,0 0 16,0 0-16,0 0 0,0 0 0,0 1 15,0-1-15,0-42 63,22-1-63,-1 1 0</inkml:trace>
  <inkml:trace contextRef="#ctx0" brushRef="#br1" timeOffset="119808.02">12192 10224 0,'0'0'0,"0"-22"15,-21 22 1,0 0-1,-1 0-15,22 22 0,-21-1 0,21 0 16,-21 0-16,21 0 0,-21 22 16,0-22-16,21 0 0,-21 21 0,21 1 15,0-22-15,0 21 0,-22-21 16,22 22-16,0-22 0,0 0 0,0 21 16,0-21-16,0 1 0,0-1 0,0 0 15,22-21-15,-22 21 0,21 0 0,0-21 16,-21 21-16,21-21 0,0 0 0,0 0 15,1 0-15,-1 0 0,0 0 0,0 0 16,0 0-16,0 0 0,1 0 16,-1-21-16,0 0 0,0 21 0,0-21 15,0 0-15,1 0 0,-1-1 16,-21 1-16,0-21 0,21 21 0,-21-22 16,21 1-16,-21 0 0,0-1 0,0 1 15,0 0-15,0 21 0,0-22 0,0 22 16,0 0-16,-21 0 0,0 0 0,0 21 15,-1 0-15,1 0 16,0 0-16,0 0 0,0 0 0,0 0 16,-1 0-16,-20 0 0,21 21 0,0-21 15,0 21-15,-1-21 0,1 21 0,0 0 16,0-21-16,0 21 0,0 1 16,21-1-16,0 0 0,-22-21 15,22 21-15,22-21 31</inkml:trace>
  <inkml:trace contextRef="#ctx0" brushRef="#br1" timeOffset="120116">13081 10308 0,'0'0'0,"0"-21"16,0 0-16,0 0 16,21 21-16,-21 21 62,0 0-62,0 0 16,0 0-1,0 1-15,0-1 16</inkml:trace>
  <inkml:trace contextRef="#ctx0" brushRef="#br1" timeOffset="120420.46">13187 10795 0,'0'0'0,"0"21"0,0 0 16,0 1-1,0-1-15,0 0 16,0 0-16,0 0 0,-21 0 0,21 1 16,0-1-16,-22 0 0,1 0 15,21 0-15,-21 0 0,0 1 0,21-1 16,-21 0-16,0 0 0,-1 0 0,-20 0 16,21 1-16,0-1 0,-22 0 15,22-21-15,-21 21 0,0 0 0,-1-21 16,1 21-16,0 1 0,-1-22 0</inkml:trace>
  <inkml:trace contextRef="#ctx0" brushRef="#br1" timeOffset="122537.54">6604 11663 0,'-21'0'0,"0"21"31,-1-21-15,1 0-1,21 21-15,0 0 16,0 1-16,0-1 15,0 0 1,0 0-16,0 0 0,0 0 16,0 1-16,21-1 0,1 0 15,-1 0-15,-21 0 0,21-21 0,0 21 16,0 1-16,0-1 0,1-21 16,-1 21-16,0-21 0,0 21 0,0-21 15,22 0-15,-22 21 0,0-21 0,21 21 16,-21-21-16,22 0 0,-22 0 15,21 0-15,-21 0 0,22 0 16,-22 0-16,21 0 0,-21 0 0,22 0 16,-1 0-16,-21 0 0,22 0 0,-1 0 15,-21 0-15,21 0 0,1-21 0,-1 21 16,0 0-16,1 0 0,-1 0 16,0 0-16,1 0 0,-1-21 0,0 21 15,1 0-15,-1 0 0,0 0 0,1 0 16,-22-21-16,21 21 0,1 0 0,-22 0 15,21 0-15,-21-21 0,22 0 16,-22 21-16,21 0 0,-21-22 0,22 22 16,-22-21-16,21 21 0,-21 0 0,22-21 15,-1 0-15,-21 21 0,21 0 16,1-21-16,-22 21 0,21 0 0,1-21 16,-22 21-16,21-22 0,-21 22 15,22 0-15,-1-21 0,-21 21 0,21-21 16,1 21-16,-22 0 0,21-21 0,1 21 15,-22 0-15,21-21 0,0 21 0,-20 0 16,20-21-16,0 21 0,-21 0 0,1 0 16,20 0-16,-21 0 0,0 0 15,0 0-15,1 0 0,-1 0 0,0 0 16,0 0-16,0 0 0,0 0 16,1 0-16,-1 0 0,0 0 0,0 0 15,0 0-15,0 0 0,1 0 0,-1 0 16,0 0-16,0 0 15,0 21-15,0-21 0,-21 21 16,22-21-16,-22 21 0,21 0 16,0-21-16,0 0 0,-21 21 0,21-21 15,0 0-15,-21 22 0,22-22 16,-1 0 62,-21-22-62,0 1-1,21 21-15,-21-21 16,21 21-16,-21-21 16,21 0-16,0 21 0,1-21 15,-1-1-15,0 22 16,0 0-16,0-21 0,0 21 0,1 0 15,-1-21-15,0 21 0,0 0 0,21-21 16,-20 21-16,-1 0 0,0 0 16,21 0-16,-21 0 0,22 0 0,-22 0 15,21 0-15,-21 0 0,1 0 16,-1 0-16,0 0 0,0 0 16,0 0-16,0 0 0,1 0 0,-1 0 15,0 0-15,0 0 0,0 0 0,22 0 16,-22 0-16,0 0 0,0 0 0,0 21 15,0-21-15,22 0 0,-1 21 16,0-21-16,-20 0 0,20 0 16,-21 21-16,0-21 0,22 0 0,-22 0 15,0 22-15,21-22 0,-21 0 16,1 0-16,-1 0 0,0 21 0,0-21 16,0 0-16,0 0 0,1 0 15,-1 21-15,21-21 0,-21 0 0,22 0 16,-1 21-16,-21-21 0,21 0 15,-20 0-15,-1 0 0,0 21 0,21-21 16,-21 0-16,1 0 0,-1 0 16,0 0-16,0 0 15,0 0-15,0 0 16,1 0-16,-1 0 0,0-21 16,0 0-16,0 21 15,0-21-15,1 21 0,-1 0 16,0-21-16,0 21 15,-21-22-15,0 1 0,21 21 16,0 0-16,-21-21 0,0 0 16,22 21-16,-1-21 0,0 21 15,-21-21-15,21 21 16,-21-22-16,21 22 0,-21-21 0,21 21 16,-21-21-1,22 21-15,-44 0 94,1 0-94,0 0 16,0 0-16,0 0 15,0 0-15,-1 0 0,1 0 0,0 0 16</inkml:trace>
  <inkml:trace contextRef="#ctx0" brushRef="#br1" timeOffset="125163.68">18161 8340 0,'0'0'0,"0"-21"0,0-1 15,0 1-15,0 0 0,0 0 0,0 0 16,21 0-16,-21-1 0,0 1 16,0 0-16,0 0 0,0 0 15,0 0-15,0-1 0,0 1 0,0 0 16,0 0-16,0 42 16,0 0-16,0 0 15,0 22-15,0-1 0,0 0 0,0 22 16,0-1-16,0 1 0,0-22 0,0 22 15,0-1-15,0 1 0,0-1 0,-21 1 16,21-22-16,0 22 0,-21-22 0,21 0 16,0 1-16,0-22 0,0 21 0,0-21 15,0 0-15,0 1 16,0-44 15,0 1-31,0-21 0,0 21 16,0-22-16,0 22 0</inkml:trace>
  <inkml:trace contextRef="#ctx0" brushRef="#br1" timeOffset="125520.12">18013 8276 0,'0'0'15,"-21"0"-15,21-21 0,0 0 0,0 0 0,0 0 16,0-1-16,0 1 15,21 0-15,0 0 0,21 0 0,-21 0 16,1-1-16,20 1 0,0 21 16,1 0-16,-1 0 0,0 0 0,1 0 15,-1 0-15,0 21 0,1 1 0,-1-1 16,-21 21-16,0-21 0,0 22 0,-21-1 16,0 0-16,0-21 0,0 22 15,0-22-15,-21 21 0,0-21 0,-21 22 16,-1-22-16,22 0 0,-21 0 0,0 0 15,-1-21-15,22 22 0,-21-22 16,21 0-16,-1 21 0,1-21 0,0 0 16,42 0 15,22 0-15,-22-21-16,0 21 0,0-22 15,21 22-15</inkml:trace>
  <inkml:trace contextRef="#ctx0" brushRef="#br1" timeOffset="125988.61">19113 8361 0,'0'0'0,"0"-42"15,0 20-15,0 1 16,0 0-16,0 0 0,-21 21 31,0 0-31,0 0 0,0 0 0,0 21 16,-1 0-16,-20 0 0,21 1 15,0-1-15,0 0 0,-1 0 0,1 0 16,0 0-16,21 1 0,0-1 0,0 0 16,0 0-16,0 0 0,0 0 0,0 1 15,21-1-15,0-21 16,1 21-16,-1-21 0,0 21 15,0 0-15,0-21 0,0 21 0,1 1 16,-1-1-16,0-21 0,0 21 0,0 0 16,-21 0-16,0 0 0,0 1 15,0-1 1,-42-21-16,21 0 0,0 21 0,-22-21 16,1 0-16,0 21 0,-1-21 0,1 0 15,21 0-15,-22 0 0,22 0 0,0 0 16,0 0-16,0 0 0,0 0 15,42 0 1,0 0 0,0 0-16,0 0 0,0 0 15,1-21-15,20 21 0,-21-21 0,21 0 16,-20 21-16</inkml:trace>
  <inkml:trace contextRef="#ctx0" brushRef="#br1" timeOffset="126256.59">19558 8319 0,'0'0'16,"0"-22"-1,0 44 1,0-1-16,0 0 16,21 0-16,-21 0 0,21 0 0,0 22 15,-21-22-15,22 21 0,-1-21 0,0 22 16,-21-22-16,0 21 0,21-21 15,-21 1-15,0 20 0,0-21 0,0 0 16,0 22-16,0-22 0,0 0 0,0 0 16,21-21 15,-21-21-31,21 0 16,1 0-16</inkml:trace>
  <inkml:trace contextRef="#ctx0" brushRef="#br1" timeOffset="126491.55">20045 8361 0,'0'-21'0,"0"42"0,0-63 0,0 20 16,0 44 15,-21-1-31,-1 0 0,1 0 0,0 21 16,0 1-16,0-22 0,0 21 0,-1 1 15,1-1-15,0-21 0,0 21 16,0 1-16,0-22 0,-1 21 15,22-21-15,-21 1 0,21-1 0,-21 0 0,21 0 16,0 0-16,0 0 16,21-21-16,0 0 15,1 0-15,-1 0 0,0-21 16,0 0-16,0 0 0</inkml:trace>
  <inkml:trace contextRef="#ctx0" brushRef="#br1" timeOffset="127131.48">20468 8424 0,'-21'0'16,"0"22"-1,21-1-15,-21 0 16,-1 0-16,22 21 0,0-20 16,0-1-16,-21 0 0,21 21 0,0-21 15,0 1-15,0 20 0,0-21 0,0 0 16,0 0-16,0 1 0,0-1 15,0 0 1,0-42 0,0 0-1,0-1-15,0 1 0,0-21 0,0 21 16,0 0-16,0-22 0,0 1 0,0 21 16,0-22-16,21 22 0,1-21 15,-1 21-15,0-22 0,0 22 16,0 0-16,0 0 0,22 0 0,-22 21 15,21 0-15,-21 0 0,22 0 0,-22 0 16,0 21-16,21 21 0,-20-21 16,-1 1-16,0 20 0,0-21 0,-21 21 15,0 1-15,0-22 0,21 21 0,-21-21 16,0 1-16,0 20 0,0-21 0,0 0 16,0 0-16,-21 1 15,21-44 16,0 1-31,0 0 16,0-21-16,21 21 0,0-1 0,-21-20 16,43 0-16,-22 21 0,0-22 15,21 1-15,-20 0 0,20-1 0,-21 22 16,21-21-16,1 21 0,-22 21 0,21 0 16,-21 0-16,1 0 0,-1 0 0,21 21 15,-21 0-15,-21 21 0,21-21 16,1 22-16,-1-22 0,-21 21 0,0 1 15,0-1-15,0-21 0,0 21 0,0 1 16,0-22-16,0 21 0,0-21 0,0 1 16,-21-1-16,21 0 0,-22-21 0,22 21 15,22-42 17,-1 0-32</inkml:trace>
  <inkml:trace contextRef="#ctx0" brushRef="#br1" timeOffset="127715.52">22691 8192 0,'0'0'16,"0"-22"-16,0 1 0,-22 21 0,-20-21 15,21 21-15,0 0 16,-22 0-16,1 21 0,0 0 0,-1 1 15,1-1-15,0 0 0,-1 21 0,1-21 16,0 1-16,-1-1 0,22 21 16,0-21-16,0 0 0,21 1 0,0-1 15,0 0-15,21 0 16,0-21-16,0 0 0,1 0 16,20 0-16,-21 0 0,0 0 15,22 0-15,-22 21 0,0-21 0,0 21 16,0 1-16,-21-1 15,0 0-15,0 0 0,0 0 16,0 0-16,-21 1 0,0-1 16,0-21-16,-22 21 0,22 0 15,-21-21-15,21 21 0,0-21 0,-1 0 16,1 0-16,0 0 0,21 21 0,-21-21 16,42-21-1,0 21-15,0-21 16,1 21-16,-1 0 0,0-21 0,0 21 15,0 0-15,0 0 0,1 0 0,-1 0 16,0 21-16,-21 0 0,0 0 16,21 22-16,-21-22 0,0 21 15,0-21-15,0 22 0,0-22 0,0 21 16,0-21-16,0 22 0,-21-22 16,21 21-16,0-21 0,0 1 0,0-1 15,0 0-15,0 0 0,0 0 16,0 0-16,21-21 15,0 0-15,0 0 0,1 0 16,-1 0-16,0 0 0,0 0 16,0-21-16,0 21 0,1-21 0</inkml:trace>
  <inkml:trace contextRef="#ctx0" brushRef="#br1" timeOffset="128483.4">22352 11853 0,'0'0'0,"0"-21"0,0 0 15,0 0-15,0 0 0,0 0 16,21-1-16,0 1 15,0 21-15,1-21 0,20 0 16,-21 0-16,21 21 0,1-21 0,-22 21 16,21 0-16,-21 0 0,1 0 0,-1 0 15,-21 21-15,0 0 16,0 0-16,-21 0 0,-1 0 16,-20 1-16,21-1 0,-21 0 0,-1 21 15,1-21-15,0 22 0,-1-22 0,22 21 16,-21 1-16,21-22 0,-22 21 0,22 0 15,0-20-15,21 20 0,0-21 16,0 0-16,0 0 0,0 22 0,0-22 16,0 0-16,0 0 0,21 0 15,0-21-15,22 0 0,-22 0 0,0 0 16,21 0-16,-21 0 0,22 0 16,-22 0-16,21 0 0,-21 0 0,1 0 15,-44 0 16,1 22-31,0-1 16,0 0-16,0 0 0,0 0 0,-1 0 16,1 1-16,0 20 0,0 0 0,0-21 15,0 22-15,21-1 0,0 0 0,0 1 16,0-1-16,0 0 0,-22 1 0,22-1 16,0 0-16,0 1 0,0-1 0,-21 0 15,21-20-15,0-1 0,0 0 16,-21 0-16,21 0 0,-21 0 0,0 1 15,0-22-15,-1 0 16,1 0-16,0 0 0,0-22 16,0 1-1,21 0-15,-21-21 0,-1 21 0,22-22 16</inkml:trace>
  <inkml:trace contextRef="#ctx0" brushRef="#br1" timeOffset="130447.83">18119 7049 0,'0'0'0,"0"-22"0,0 1 31,-22 21-31,1 0 32,21 21-32,0 1 0,0-1 0,0 21 15,0-21-15,0 22 0,-21-22 0,21 21 16,-21-21-16,21 22 0,-21-22 0,21 0 16,0 21-16,0-21 0,0 1 15,-21-22-15,21 21 0,0 0 16,-22-21-1,22-21 1,0 0-16</inkml:trace>
  <inkml:trace contextRef="#ctx0" brushRef="#br1" timeOffset="130828.62">18034 6625 0,'0'0'0,"0"-21"0,0 0 16,-21 0-16,0 0 0,-1 21 16,1 0-16,0 21 15,21 0 1,0 0-16,0 0 0,0 0 16,0 1-16,0-1 0,21 0 15,0-21-15,1 0 16,-1 0-16,0 0 15,0 0-15,0 0 0,0-21 0,1 21 16,-22-21-16,0-1 0,21 1 0,-21 0 16,0 0-16,0-21 0,-21 20 15,-1 1-15,1 0 0,0 0 16,0 21-16,0-21 0,0 21 0,-1 0 16,1 0-16,0 0 0,0 0 15,0 21-15,21 0 0,0 0 0,0 22 16,0-22-16,0 21 0,0 0 15,0 1-15,21-1 0,0-21 0,0 22 16,0-1-16,1-21 0,-1 21 0,0-20 16</inkml:trace>
  <inkml:trace contextRef="#ctx0" brushRef="#br1" timeOffset="131339.41">18605 7006 0,'0'0'0,"-21"-21"0,0 21 15,0 0 1,21 21 0,0 0-16,0 1 0,0-1 15,0 0-15,0 0 0,0 0 0,0 0 16,0 1-16,0-1 0,0 0 0,0 0 15,0 0-15,0 0 0,-21-21 16,21 22-16,-21-1 16,-1-21-16,1 0 15,21-21 1,-21-1-16,21 1 0,0 0 16,0 0-16,0 0 0,0 0 0,0-22 15,0 22-15,21-21 0,0 21 0,1-1 16,-1-20-16,0 21 0,21 0 0,-21 0 15,22-1-15,-22 1 0,21 21 16,-21 0-16,1 0 0,20 0 0,-21 0 16,0 21-16,0 1 0,1-1 0,-1 0 15,0 0-15,-21 21 0,0-20 0,0-1 16,0 21-16,0-21 0,0 0 0,0 1 16,0-1-16,0 21 0,0-21 15,0 0-15,-21 1 16,0-1-16,21 0 15,0-42 1,0 0 0,0-1-16,21 22 0</inkml:trace>
  <inkml:trace contextRef="#ctx0" brushRef="#br1" timeOffset="131643.23">19367 6519 0,'0'-21'0,"0"42"0,0-63 0,0 21 16,0 42 15,0 0-31,0 0 0,0 22 16,0-22-16,-21 64 0,21-43 16,-21 0-16,21 1 0,-21-1 15,21 0-15,0 1 0,-21-1 0,21 0 16,-21 1-16,21-1 0,0 0 0,0-21 15,0 22-15,0-22 0,0 21 0,0-21 16,0 1-16,0-1 0,0 0 16,21-21-1,0 0-15,0 0 0,0 0 16,0-21-16,-21 0 16,0-1-16,0 1 0,0 0 15,0-21-15</inkml:trace>
  <inkml:trace contextRef="#ctx0" brushRef="#br1" timeOffset="131832.95">19113 6922 0,'0'0'0,"0"-22"16,22 22 0,-1 0-16,0 0 15,0-21-15,0 21 0,0 0 0,1 0 16,20-21-16,-21 21 15,0 0-15,0 0 0,1 0 0,-1-21 16,0 21-16,0 0 0,0 0 0,0 0 16,1 0-16</inkml:trace>
  <inkml:trace contextRef="#ctx0" brushRef="#br1" timeOffset="132464.1">20701 7091 0,'0'0'0,"21"-21"16,0 0-16,-21-1 15,21 1-15,-21 0 0,22 0 16,-22 0-16,21 0 0,-21-1 0,0 1 15,0 0-15,0 0 0,0 0 16,0 0-16,0-1 0,-21 22 0,-1-21 16,1 21-16,0 0 0,0 0 15,0 0-15,0 21 0,-1-21 0,-20 22 16,21-1-16,0 21 16,0-21-16,-22 0 0,22 22 0,0-22 15,0 21-15,0 1 0,-1-22 0,22 21 16,0 0-16,-21-20 0,21 20 0,0-21 15,0 0-15,0 0 0,0 1 0,0-1 16,0 0-16,21-21 16,1 0-16,-1 0 0,0 0 15,0 0-15,0 0 0,0-21 0,1 0 16,-1-1-16,0 1 0,0 0 0,0 0 16,0 0-16,1 0 0,-1-22 15,0 22-15,-21-21 0,21-1 16,0 22-16,-21-21 0,21 21 0,-21 0 15,0-22-15,0 22 0,0 42 32,0 0-32,0 1 15,0-1-15,0 0 0,0 0 0,0 0 16,0 22-16,0-22 0,0 0 0,0 21 16,22-21-16,-1 1 0,21-1 15,-21 0-15,0 0 0,1-21 16,-1 21-16,0-21 0,0 0 0,0 0 15,0 0-15,1 0 0,-1-21 16,-21 0-16,21 21 0,0-21 0,-21-22 16,21 22-16</inkml:trace>
  <inkml:trace contextRef="#ctx0" brushRef="#br1" timeOffset="132720.96">21717 6795 0,'-21'0'31,"42"0"-15,0-22-1,0 22-15,0 0 0,22 0 16,-22 0-16,0 0 0,21 0 0,-20 0 15,-1 0-15,-21-21 0,21 21 16,-42 0 15</inkml:trace>
  <inkml:trace contextRef="#ctx0" brushRef="#br1" timeOffset="132895.85">21632 6922 0,'21'0'32,"1"0"-17,-1 0-15,0 0 0,0 0 0,0 0 16,0 0-16,1 0 0,-1 0 0,21 0 16,-21 0-16,0 0 0,1 0 15,-1-22-15</inkml:trace>
  <inkml:trace contextRef="#ctx0" brushRef="#br1" timeOffset="133220.68">22796 6350 0,'0'0'0,"-21"0"16,0 0 0,0 21-16,21 0 0,-21 1 0,21-1 15,-21 21-15,-1 0 0,22 1 16,0-1-16,0-21 0,0 22 16,-21-1-16,21-21 0,0 21 0,-21-20 15,21-1-15,0 0 0,0 0 0,0 0 16,0 0-16,0 1 0,0-44 47,0 1-32</inkml:trace>
  <inkml:trace contextRef="#ctx0" brushRef="#br1" timeOffset="133657.42">23220 6541 0,'0'0'16,"0"-22"-16,0 1 16,-21 42-1,-1 1-15,1-22 16,0 21-16,21 21 0,-21-21 0,0 0 16,21 1-16,-21 20 0,21-21 15,0 21-15,0-20 0,-22-1 0,22 0 16,0 21-16,0-21 0,0 1 0,0-1 15,22 0-15,-1-21 16,0 0-16,0 21 0,0-21 16,0 0-16,22 0 0,-22 0 0,0 0 0,21 0 15,-20-21-15,-1 21 0,21-21 16,-21 21-16,0-21 0,1-1 16,-1-20-16,0 21 0,0-21 0,-21-1 15,0 1-15,21 0 0,-21-1 0,0 1 16,0 0-16,0 20 0,0 1 0,-21-21 15,0 42-15,0-21 0,0 21 16,-1 0-16,1 0 0,-21 0 0,21 21 16,0 0-16,-1 0 0,-20 0 0,21 1 15,0-1-15,0 0 16,21 0-16,0 0 0,0 0 0,-22-21 16,22 22-16,0-1 0,22-21 15,-1 0-15,0 0 0,0 0 16</inkml:trace>
  <inkml:trace contextRef="#ctx0" brushRef="#br1" timeOffset="133888.1">24151 6625 0,'0'21'94,"0"1"-94</inkml:trace>
  <inkml:trace contextRef="#ctx0" brushRef="#br1" timeOffset="134100.01">24193 7049 0,'0'21'0,"0"21"16,0-21-1,0 0-15,-21 1 0,0-1 0,21 21 16,-21-21-16,0 0 0,0 22 0,-1-22 15,22 0-15,-21 21 0,0-20 0,0-1 16,21 0-16,-21 21 0,0-21 16,-1-21-16,1 22 0,0-1 15,-21-21-15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2:01:52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1122 0,'0'0'0,"0"-21"15,0 0-15,-22-1 0,22-20 0,-21 21 16,21 0-16,0-22 0,0 22 0,0-21 16,-21 21-16,21 0 0,-21-22 15,21 22-15,0 0 0,0 0 0,-21 0 16,21-1-16,0 1 0,0 0 15,-21 0-15,21 0 0,0 0 16,0-1 15,0 44 1,0 20-32,0-21 0,0 21 15,0 1-15,21-1 0,-21 22 16,0-22-16,21 21 0,-21 1 0,0-1 15,0 1-15,0-1 0,0 1 0,0-1 16,0 1-16,0-1 0,0 1 16,-21-1-16,21 1 0,0-1 15,0 1-15,0-1 0,0 1 0,0-22 16,0 22-16,0-22 0,0 0 0,0 1 16,0-1-16,0-21 0,0 22 15,0-22-15,0 0 0,0 0 16,21-21-16,-21-21 15,0 0 1,0 0-16,0-1 0,0-20 16,0 0-16,0-1 0,0-20 0,0 21 15,-21-22-15</inkml:trace>
  <inkml:trace contextRef="#ctx0" brushRef="#br0" timeOffset="712.05">1905 1122 0,'0'0'0,"-21"-21"0,0 0 0,-1-1 15,22 1-15,-21 0 0,0 0 0,21-21 16,0 20-16,-21-20 0,21 21 16,-21-21-16,21-1 0,0 1 0,0 0 15,0 20-15,21-20 0,0 0 16,0-1-16,0 22 0,22-21 0,-22 21 15,21 0-15,1-1 0,-1 22 0,0 0 16,1 0-16,-1 0 16,21 0-16,-20 0 0,20 22 0,-20-1 15,20 21-15,-21 0 0,1 1 16,-22 20-16,21 1 0,-21 20 0,1-20 16,-22 21-16,0-1 0,21 1 0,-21-22 15,21 22-15,-21-21 0,0 20 16,21-20-16,0-1 0,0 1 0,-21-22 15,0 22-15,0-22 0,22 0 0,-22 1 16,0-1-16,0-21 16,0 0-16,0 0 0,0 1 0,0-1 0,21-21 31,-21-21-31,21-1 0,-21 1 16,21-21-16,0 0 0,0-1 15,-21 1-15,22-22 0,-1 1 0,0-1 16,0 1-16,0-1 0,-21 1 0,21-22 15,1 22-15,-1-22 0,0 0 16,0 22-16,-21-22 0,21 22 0,0 20 16,22-20-16,-22 21 0,0-1 15,0 22-15,0 0 0,22 0 0,-22 0 16,21 21-16,-21 0 0,22 0 0,-22 21 16,21 0-16,-21 0 0,1 21 15,-1 22-15,0-1 0,-21 1 0,0-1 16,0 1-16,0 21 0,0-22 15,0 1-15,0 20 0,-21-20 16,0-1-16,21 1 0,0-1 0,0 1 16,-22-1-16,22 1 0,-21-22 0,21 22 15,0-22-15,0 0 0,0 1 0,0-1 16,0-21-16,0 21 0,0-20 16,0-1-16,0 0 0,0 0 15,0-42 1,0 0-16,0 0 15,0-1-15,0-20 0</inkml:trace>
  <inkml:trace contextRef="#ctx0" brushRef="#br0" timeOffset="1133.81">3958 1715 0,'0'0'0,"0"21"0,0 0 15,21-21 1,0 0-16,1 0 16,-1-21-16,0 0 0,0-1 15,21 1-15,-20 0 0,-1 0 16,0-21-16,21 20 0,-42 1 0,21 0 15,-21 0-15,0 0 0,0 0 0,0-1 16,0 1-16,0 0 0,-21 0 0,0 21 16,0 0-16,0 0 0,0 0 15,-1 21-15,1 0 0,0 0 0,0 1 16,-21 20-16,42 0 0,-22 1 0,1-1 16,21 0-16,0 22 15,0-22-15,0 0 0,0 1 0,0-1 0,0 0 16,0-20-16,21 20 0,1-21 15,-22 0-15,21 0 0,0-21 0,0 0 16,21 0-16,-20 0 0,20 0 16,-21 0-16,21 0 0,1-21 0,-1 0 15,0-21-15,22 21 0,-22-22 0</inkml:trace>
  <inkml:trace contextRef="#ctx0" brushRef="#br0" timeOffset="1455.79">5376 677 0,'0'0'0,"-21"-21"0,0 0 0,21 0 0,-21 0 16,0 21-16,-1 0 0,22-21 0,-21 21 16,0 0-16,0 0 0,21 21 15,-21 0-15,0 0 0,21 21 0,-22 1 16,1-1-16,21 22 0,0-1 0,-21 22 15,0-22-15,0 1 0,21 20 16,-21-20-16,-1-1 0,22 22 0,-21-21 16,0-1-16,0 1 0,0-1 0,21-21 15,-21 22-15,-1-22 0,1 1 0,21-1 16,0 0-16,0-21 0,0 22 16,0-22-16,0 0 15,0 0-15,21-42 16,1 0-16,-1 0 15,0-22-15,21 1 0</inkml:trace>
  <inkml:trace contextRef="#ctx0" brushRef="#br0" timeOffset="1960.11">5567 889 0,'0'0'0,"0"-21"0,0 0 0,0 42 47,0 0-47,0 21 0,0-20 0,0 20 16,0 0-16,-21 22 0,21-22 15,0 22-15,0-22 0,-22 21 0,1 1 16,21-22-16,-21 22 0,21-1 0,0-20 16,-21 20-16,21 1 0,-21-22 0,21 0 15,-21 1-15,21-22 0,0 21 16,0-21-16,0 0 0,0 1 0,0-1 15,0-42 17,0-1-17,21 1-15,0 0 0,-21-21 0,21-1 16,0 1-16,-21 0 0,21-1 0,1 1 16,-1 0-16,21-1 0,-21 1 0,0 0 15,22 21-15,-1-1 0,-21 1 16,22 21-16,-1 0 0,-21 0 0,21 21 15,-20-21-15,-1 22 0,0-1 0,0 21 16,0-21-16,-21 22 0,0-1 16,0-21-16,0 21 0,0 1 0,0-22 15,-21 21-15,0 1 0,21-22 0,-21 0 16,21 0-16,0 0 0,-21 0 0,-1 1 16,22-1-16,-21-21 0,0 0 31,0-21-31,21-1 15,-21 1-15,0 0 0</inkml:trace>
  <inkml:trace contextRef="#ctx0" brushRef="#br0" timeOffset="2188.02">5122 1291 0,'0'0'0,"-42"0"0,21 0 0,42 0 31,0 0-31,0 0 16,22 0-16,-22 0 0,42 0 0,-20 0 16,20-21-16,-21 0 0,22 21 0,-22-21 15,22 21-15,-22 0 0,0-21 16,1 21-16,-22 0 0,21 0 0,-21 0 16</inkml:trace>
  <inkml:trace contextRef="#ctx0" brushRef="#br0" timeOffset="2724.22">6456 1566 0,'0'0'0,"-21"-42"16,-1 21 0,22 0-16,-21 21 15,0 0 1,0 21-1,0 0-15,21 0 0,-21 22 0,-1-22 16,1 21-16,21-21 0,0 22 0,-21-1 16,0 0-16,21-21 0,0 22 15,0-1-15,0-21 0,0 0 0,0 1 16,0-1-16,0 0 0,21-21 0,0 0 16,0 21-16,22-21 0,-22 0 0,0 0 15,21 0-15,-20-21 0,20 0 16,0 0-16,-21-1 0,22 1 15,-22 0-15,21 0 0,-21-21 0,1 20 16,-1-20-16,-21 0 0,0-1 0,0 1 16,0 0-16,0 21 0,-43-22 15,22 22-15,0 0 0,0 0 0,-21 0 16,20 21-16,-20 0 0,21 0 0,-21 0 16,20 0-16,-20 0 0,21 21 0,0 0 15,0 0-15,-1 0 0,22 0 16,0 1-16,0-1 0,0 0 15,0 0-15,0 0 0,22 0 16,20-21-16,-21 0 0</inkml:trace>
  <inkml:trace contextRef="#ctx0" brushRef="#br0" timeOffset="3615.85">7429 1545 0,'0'0'0,"0"-21"15,0 0-15,0 0 16,-21 21-16,0-21 0,-21 21 16,21 0-16,-1 0 15,1 0-15,-21 0 0,21 0 0,-22 0 0,22 21 16,-21 0-16,0 0 0,20 0 0,1 22 16,-21-22-16,21 21 0,0 0 15,-1 1-15,1-1 0,21 0 16,0-20-16,0 20 0,0 0 0,0-21 15,0 1-15,0-1 0,0 0 0,21 0 16,1 0-16,-1-21 0,0 0 0,0 0 16,21 0-16,-20 0 0,20 0 15,-21 0-15,21-21 0,-20 21 16,20-21-16,0 0 0,-21 0 0,22-1 0,-1-20 16,-21 21-16,22-21 0,-22-1 15,21 1-15,-21-22 0,0 22 0,1-21 16,-1 20-16,-21-20 0,0 20 15,0-20-15,0 21 0,0-22 0,0 22 16,0-1-16,0-20 0,0 21 0,0-1 16,0-20-16,0 20 0,0 22 15,-21-21-15,21 0 0,-22 20 0,22 1 16,0 0-16,-21 21 0,21 21 16,0 22-1,0-22-15,0 42 0,0-20 0,0 20 16,0-21-16,0 22 0,0-1 0,0 1 15,0-1-15,0 1 0,0-22 0,0 22 16,0-1-16,0-20 0,0 20 16,0-21-16,0 1 0,0-1 15,0 0-15,21-20 0,1 20 0,-1-21 16,-21 0-16,21 0 0,0 1 0,-21-1 16,21 0-16,0-21 0,1 0 0,-1 0 15,0 0-15,21 0 0,-21 0 16,1 0-16,20-21 0,0 0 0,-21-1 15,22 1-15,-1 0 0,0 0 0,1-21 16,-22-1-16,21 1 0,-21 21 0,22-22 16,-22 1-16,0 0 0,-21-1 15,0 1-15,0 0 0,0 21 0,0-1 16,0 1-16,0 0 0,0 0 0,-21 21 16,0 0-16,0 0 15,-1 21-15,1 0 0,21 0 0,0 22 16,-21-22-16,21 0 0,0 21 15,0-20-15,0 20 0,0-21 0,21 21 16,0-20-16,1-1 0,-1 0 0,0 0 16,0 0-16,0 0 0,0 1 0,1-1 15,-1 0-15,0 0 0,-21 0 16,21-21-16,-21 21 0,0 1 0,0-1 16,-21 0-16,0-21 0,0 21 15,-1-21-15,1 21 0,-21-21 16,21 0-16,0 0 0,-22 0 0,22 0 0,0 0 15,-21 0-15,20 0 16,22-21-16,0 0 0,0 0 16,0-22-16,22 22 0,-1-21 0</inkml:trace>
  <inkml:trace contextRef="#ctx0" brushRef="#br0" timeOffset="4407.39">10223 1058 0,'0'0'16,"0"-21"-16,-21 0 0,21 0 0,-21 0 15,21 0-15,0 42 32,0 21-32,0-21 0,0 22 0,0 20 15,0-21-15,0 22 0,21-22 16,-21 22-16,0-1 0,0-20 0,0 20 15,0 1-15,0-22 0,0 0 0,0 22 16,0-22-16,0-21 0,0 22 16,-21-1-16,21-21 0,0 0 0,-21 0 15,21 1-15,0-44 16,0 1 0,0 0-16,0 0 0,0 0 15,0-22-15,21 22 0,-21-21 0,21 0 16,0-1-16,-21-20 0,0 20 0,22 1 15,-1 0-15,0-1 0,-21 1 16,21 0-16,0 21 0,0-1 16,1 1-16,-1 21 0,0 0 0,0 0 15,0 0-15,0 21 0,1 1 0,-1-1 16,0 21-16,0-21 0,0 22 0,0-22 16,-21 21-16,22 0 0,-1 1 15,-21-22-15,0 21 0,0-21 0,21 22 16,-21-22-16,21 0 0,-21 0 0,21 0 15,0 1-15,1-22 0,-1 0 16,0 0-16,0 0 0,0 0 16,0-22-16,1 1 0,-1 0 15,0 0-15,21-21 0,-42-1 16,21 22-16,1-21 0,-1-1 0,0-20 16,-21 21-16,0-22 0,0 22 0,21-22 15,-21 1-15,0 20 0,0-20 16,0 21-16,0-1 0,0 22 0,0 0 15,0 0-15,0 42 16,-21 0-16,21 0 0,0 0 16,-21 1-16,0-1 0,21 21 15,-22-21-15,22 0 0,0 22 0,0-22 16,0 0-16,0 0 0,0 0 16,0 1-16,22-1 0</inkml:trace>
  <inkml:trace contextRef="#ctx0" brushRef="#br0" timeOffset="4700.29">11663 1270 0,'-21'21'31,"-1"-21"-31,22 43 0,-21-22 16,21 0-16,-21 0 0,21 0 15,0 22-15,0-22 0,-21 21 16,21-21-16,-21 0 0,0 22 0,21-22 16,0 0-16,-22 21 0,22-20 0,-21-1 15,21 0-15,-21-21 0,21 21 0,0 0 16,0 0 0,0-42-1,0 0 1,0-21-16,21 21 0,0-1 15</inkml:trace>
  <inkml:trace contextRef="#ctx0" brushRef="#br0" timeOffset="5033.64">11705 783 0,'0'0'0,"-21"0"0,0 0 0,0 0 16,-1 21-16,1 1 0,21-1 0,-21 0 15,0 0-15,21 0 0,-21 0 16,21 1-16,0-1 0,0 0 16,21-21-1,0 0-15,0 0 16,0 0-16,1-21 0,-1 0 0,0-1 16,0 22-16,0-21 0,-21 0 0,0 0 15,0 0-15,0 0 16,0-1-16,0 1 0,0 0 0,-21 0 15,0 21-15,0 0 0,0 0 16,-1 0-16,1 0 0,0 21 16,0 0-16,0 0 0,21 1 15,-21 20-15,21-21 0,-22 0 0,22 22 16,0-22-16,0 0 0,0 0 0,22 0 16</inkml:trace>
  <inkml:trace contextRef="#ctx0" brushRef="#br0" timeOffset="5435.4">12742 677 0,'0'0'16,"-21"-21"-16,0 0 0,21 0 0,-21 21 0,0-21 16,-1 21-16,1-21 0,0 21 15,0 0-15,0 21 0,21 0 16,0 0-16,-21 0 0,21 22 16,-22 20-16,22-21 0,0 22 0,0-1 15,0 22-15,0-21 0,-21-1 16,21 1-16,0-22 0,-21 21 0,21 1 15,-21-22-15,0 22 0,21-22 16,-21 22-16,21-22 0,-22 0 0,22-21 0,0 22 16,0-22-16,-21 21 0,21-21 0,0 1 15,-21-1 1,21 0-16,0-42 16,21 0-1,0-1-15,1-20 0,-1 21 0,0-21 16,0-1-16</inkml:trace>
  <inkml:trace contextRef="#ctx0" brushRef="#br0" timeOffset="5963.1">12933 868 0,'0'0'0,"21"-42"0,-21-1 0,21 1 16,-21 0-16,21 20 0,-21-20 16,0 21-16,21 0 0,1 21 0,-22-21 15,21 21-15,-21 21 16,0 0-1,0 0-15,0 21 0,0 1 0,0-1 16,0 22-16,0-1 0,0 1 0,0-1 16,0 1-16,0-1 0,-21 1 0,21-22 15,-22 21-15,1-20 0,21 20 16,-21-20-16,0-1 0,0 21 0,0-41 16,21 20-16,-22 0 0,1-21 0,21 22 15,0-22-15,0 0 0,-21 0 0,21 0 16,-21 1-16,21-44 31,0 1-31,0 0 16,0 0-16,21-21 0,0 20 15,-21-20-15,21 21 0,1-21 0,-1-1 16,0 1-16,0 0 0,21-1 0,-20 1 16,20 0-16,-21-1 0,21 22 15,1 0-15,-1 0 0,-21 0 0,22 21 16,-1 0-16,0 0 0,-21 21 0,22 0 15,-22 0-15,0 0 0,0 0 16,0 22-16,1-1 0,-22-21 0,21 22 16,-21-1-16,0 0 0,0 1 15,0-1-15,0 0 0,0-21 0,0 22 0,-21-22 16,-1 21-16,22-21 0,-21 1 0,21-1 16,-21 0-1,0-21-15,0 0 0,0 0 16,-1 0-1,22-21-15,-21 0 0,21-1 0,0 1 16</inkml:trace>
  <inkml:trace contextRef="#ctx0" brushRef="#br0" timeOffset="6186.97">12382 1207 0,'0'0'0,"0"21"0,22-21 32,20 0-32,-21 0 0,21 0 0,22 0 15,-22-21-15,1 21 0,20-22 0,-21 22 16,22 0-16,-22-21 0,1 21 0,-22 0 16,21-21-16,-21 21 0,0-21 15,1 21-15,-1-21 0,0 0 16,0-1-16</inkml:trace>
  <inkml:trace contextRef="#ctx0" brushRef="#br0" timeOffset="6688.68">15854 169 0,'0'0'0,"0"-42"0,0-21 16,0 41-16,0 1 0,0 64 31,0-22-15,0 21-16,0 22 0,0-1 0,0 1 16,-21-1-16,-1 22 0,22-1 0,-21 22 15,21-21-15,0 0 0,-21 20 16,21-20-16,-21 0 0,21-22 0,0 22 15,0-22-15,0 1 0,0-22 16,0 22-16,0-22 0,0 0 0,0-20 16,0 20-16,0-21 0,0 0 15,0 0-15,21-21 0,0 0 16,-21-21 0,0 0-16,0 0 0,0-21 15,0 20-15,0-20 0,0 0 16,0-1-16</inkml:trace>
  <inkml:trace contextRef="#ctx0" brushRef="#br0" timeOffset="7003.5">15557 656 0,'0'0'0,"-42"-42"0,21 0 0,-21-22 16,-1 22-16,22-1 0,-21 1 0,-1 0 16,22-1-16,0 1 0,0 0 0,0-1 15,21-20-15,0 21 0,0-1 0,0 22 16,21 21-16,0 0 0,0 0 15,22 0-15,-1 0 0,21 0 0,1 0 16,-1 0-16,1 0 0,-1 0 0,-20 0 16,20 0-16,-20 0 0,-1 64 0,0-1 15,-21 22-15,1-22 16,-22 1-16,0 20 0,0-20 0,0-1 0,0 1 16,-22-1-16,1-20 0,21 20 0,-21-20 15,-21-1-15,21 0 0,-1 1 16,1-1-16,0-21 0,0 0 15,0 0-15,0 1 0,21-1 16,0-42 0,42-1-1,-21 22-15,21-21 0</inkml:trace>
  <inkml:trace contextRef="#ctx0" brushRef="#br0" timeOffset="7536.2">16700 1207 0,'43'0'15,"-43"-22"1,0 1-16,0 0 0,0 0 16,0 0-16,0-22 0,-21 22 15,-1 0-15,1-21 0,0 21 0,0-22 16,0 22-16,0 0 0,-1 21 0,-20 0 15,21 0-15,0 0 0,-22 0 16,22 21-16,0 0 0,0 22 16,-21-22-16,20 21 0,1 0 0,0 22 15,0-22-15,0 1 0,0-1 0,21 0 16,0 1-16,0-1 0,0-21 16,0 21-16,0-20 0,0-1 0,0 0 15,0 0-15,0 0 0,21-21 0,0 0 16,0 0-16,21 0 0,-20 0 0,-1 0 15,0 0-15,21 0 0,-21-21 16,1 0-16,-1 0 0,21 0 16,-21-1-16,-21 1 0,21 0 0,1-21 0,-22 21 15,21-22-15,-21 22 0,0 0 0,21-21 16,-21 20-16,21 1 16,-21 0-16,21 21 15,-21 21-15,21-21 16,-21 21-16,0 22 0,0-22 15,22 0-15,-22 0 0,21 0 0,-21 1 16,21-1-16,-21 0 0,0 0 0,0 0 16,21 0-16,-21 1 0,21-1 0,-21 0 15,21-21 1,1 21-16,-1-21 0,0 0 16,0 0-16,0 0 0</inkml:trace>
  <inkml:trace contextRef="#ctx0" brushRef="#br0" timeOffset="7938.95">17103 1164 0,'0'0'0,"0"-21"0,0-42 15,0 41-15,0 1 0,21 0 16,0 0-16,0 21 16,0 0-16,0 0 0,1 0 15,20 21-15,-21-21 0,0 21 0,0 0 16,1 22-16,20-22 0,-42 0 0,21 21 15,0-20-15,-21 20 0,21 0 16,-21-21-16,0 22 0,0-22 0,0 21 16,0-21-16,0 22 0,0-22 15,0 0-15,0 0 0,0 0 0,0 1 16,0-1-16,0-42 31,0-1-15,0-20-16,0 21 0,0 0 15,22-22-15,-22 1 0,21 0 16,-21-1-16,0 1 0,21-21 0,0 20 16,-21 1-16,21 0 0,-21-1 0,0 22 15,21-21-15,-21 21 0,0-1 16,0 1-16,0 0 0,0 0 31,22 21-31,-1 0 16</inkml:trace>
  <inkml:trace contextRef="#ctx0" brushRef="#br0" timeOffset="8579.58">18436 1418 0,'0'-21'16,"0"0"-16,0 0 0,0 0 16,0-1-16,0 1 0,0 0 15,0-21-15,0 21 0,0-22 0,0 22 16,0-21-16,0-1 0,0 22 0,-21 0 15,0 0-15,0 0 0,-1 0 0,1 21 16,0 0-16,0 0 0,-21 0 16,20 21-16,-20-21 0,21 42 0,-21-21 15,20 22-15,1-1 0,0 0 16,0 1-16,0-1 0,0 0 16,21 1-16,-22-1 0,22 0 0,0 1 15,0-22-15,0 21 0,0-21 0,22 0 16,-1 1-16,0-1 0,0 0 0,0-21 15,0 0-15,1 0 0,20 0 16,-21 0-16,21 0 0,-20 0 0,-1-21 16,21 21-16,-21-21 0,0-1 0,1 1 15,-1 0-15,0-21 0,-21 21 16,21-1-16,-21-20 0,21 0 0,-21 21 16,0-22-16,0 1 0,21 0 0,-21 20 15,0 1-15,0 0 0,0 0 16,0 0-16,0 42 15,0 0-15,0 21 16,0-20-16,0 20 0,0-21 0,0 0 16,0 22-16,0-22 0,0 21 0,0-21 15,0 0-15,0 1 0,0 20 16,22-21-16,-22 0 0,21-21 16,-21 21-16,21 1 0,0-22 0,0 0 15,0 21-15,1-21 0,-1 0 16,0 0-16,0-21 0,0-1 15,0 1-15</inkml:trace>
  <inkml:trace contextRef="#ctx0" brushRef="#br0" timeOffset="9307.68">19029 1080 0,'0'0'16,"0"-22"-16,0-20 0,0 21 15,0 0-15,0 42 16,0 0-16,0 0 15,0 0-15,0 22 0,-21-22 16,21 21-16,-22-21 0,22 22 0,0-22 16,0 21-16,0 1 0,-21-22 15,21 0-15,0 21 0,0-21 0,0 1 16,-21-1-16,21 21 0,0-21 16,0 0-16,0 1 0,0-1 15,-21-21 16,21-21-31,0-1 16,0 1-16,0 0 0,0 0 0,0-21 16,0 20-16,0-20 0,0 0 0,0-1 15,21 1-15,-21 0 0,21-1 0,0 1 16,-21 0-16,22-1 16,-1 1-16,-21 21 0,21 0 0,0 0 15,0 21-15,0 0 0,1 21 16,-1 0-16,0 0 15,0 0-15,0 22 0,-21-1 0,21-21 16,1 21-16,-22 1 0,0-22 0,0 21 16,0-21-16,0 1 0,0 20 0,0-21 15,0 0-15,0 0 0,0 1 16,0-1-16,0-42 62,0-1-62,0 1 0,0 0 0,0 0 16,0 0-16,21-22 0,0 22 0,-21-21 16,21 0-16,0-1 0,0 1 0,22 0 15,-22-1-15,21 1 0,-21 21 16,22 0-16,-1-1 0,-21 22 0,22 0 16,-1 0-16,-21 22 0,0-1 0,22 21 15,-22 0-15,-21-20 0,21 20 16,-21 0-16,0 1 0,0-1 0,0 0 15,0-21-15,0 22 0,0-22 0,0 0 16,0 0-16,0 0 0,-21 1 0,21-1 16,-21 0-16,21 0 15,-22-21-15,1 0 16,21-21 0,0 0-1,0 0-15,21-1 16</inkml:trace>
  <inkml:trace contextRef="#ctx0" brushRef="#br0" timeOffset="9720.39">20447 1249 0,'0'0'0,"0"21"0,-21-21 16,21-21 15,21 0-31,0 0 16,0-1-16,-21 1 0,21 21 15,1-21-15,-22 0 0,21-21 16,-21 20-16,0 1 0,0 0 0,0-21 16,0 21-16,0-1 0,0 1 0,-21 21 15,-1 0 1,1 0-16,-21 21 0,21 1 0,0-1 15,-1 0-15,1 21 0,0 1 0,0-1 16,0 0-16,21 1 0,0-22 16,0 21-16,0 0 0,0-20 15,0 20-15,0-21 0,0 0 0,0 0 16,21 1-16,-21-1 0,21-21 0,0 21 16,0-21-16,1 0 15,-1 0-15,0 0 0,0 0 16,0 0-16,0-21 15,1 0-15,-1-1 0,-21 1 0,21 0 16,0 0-16</inkml:trace>
  <inkml:trace contextRef="#ctx0" brushRef="#br0" timeOffset="10068.2">21124 381 0,'0'0'15,"0"-21"-15,0-43 16,0 43-16,0 0 0,0 0 0,0 42 31,0 0-31,0 22 16,0-22-16,0 21 0,0 0 16,0 22-16,0-22 0,-21 22 0,0-1 15,21 1-15,-21 20 0,0-20 0,-1-1 16,22 1-16,0-1 0,-21 1 15,21-1-15,-21-20 0,21 20 0,0-20 16,0-1-16,0-21 0,0 21 0,0-20 16,0-1-16,0 0 0,0 0 15,0 0-15,21-21 0,-21 21 16,21-21-16,-21-21 16,22 0-1,-1 0-15,-21 0 16,0-22-16,21 22 0</inkml:trace>
  <inkml:trace contextRef="#ctx0" brushRef="#br0" timeOffset="10423.12">21315 1249 0,'21'0'15,"0"0"-15,0 0 0,0 0 16,1-21-16,-1 21 15,0-21-15,0-1 0,0 1 0,-21 0 16,21 0-16,-21-21 0,22 20 0,-22 1 16,0-21-16,0 21 15,0 0-15,0-1 0,0 1 0,-22 21 16,1 0-16,0 21 16,0 1-16,0-1 0,0 0 15,-1 21-15,1-21 0,21 22 0,-21-1 16,0-21-16,21 22 0,-21-22 0,21 21 15,0-21-15,0 22 0,0-22 0,0 0 16,0 0-16,21 0 16,0 0-16,0-21 0,0 22 0,1-22 15,-1 0-15,21 0 0,-21 0 16,0 0-16,22 0 0,-22 0 0,0 0 16,0 0-16,22-22 0,-22 1 15,0 0-15,0 21 0</inkml:trace>
  <inkml:trace contextRef="#ctx0" brushRef="#br0" timeOffset="10895.85">22161 1080 0,'0'0'0,"0"-22"16,-21 22-16,21-21 0,0 0 15,0 0-15,0 0 0,0 0 16,0-1-1,0 1-15,21 21 0,1 0 16,-22-21-16,21 21 0,0 0 0,0 0 16,0 0-16,0 0 15,1 21-15,-1 0 0,0 22 0,0-22 16,0 21-16,0 1 0,1-1 0,-1 0 16,0 1-16,-21-22 0,0 21 15,0 0-15,0-20 0,0 20 0,0-21 16,0 0-16,0 0 0,0 1 0,0-1 15,0 0-15,0 0 16,-21-21 0,21-21-1,0 0-15,0 0 0,0-1 16,0-20-16,21 21 0,0-21 16,0 20-16,0-20 0,1-21 15,-1 20-15,21 1 0,-21-22 0,22 22 16,-22 0-16,0-1 0,0 1 15,21 21-15,-42-21 0,22 20 0,-1 22 16,-21-21-16,0 42 47,0 1-47</inkml:trace>
  <inkml:trace contextRef="#ctx0" brushRef="#br0" timeOffset="11401.08">23558 910 0,'0'0'0,"43"-84"16,-43 62-16,0 1 0,0 0 0,0 0 15,0 0-15,-21 21 16,-1 0-16,-20 0 15,21 0-15,0 0 0,0 21 0,-22 0 16,22 21-16,-21-20 0,21-1 16,-1 21-16,1-21 0,0 22 0,0-22 15,21 21-15,0-21 0,0 22 0,0-22 16,0 0-16,0 0 0,0 0 16,21 0-16,0 1 0,0-22 15,1 21-15,-1-21 0,0 0 16,0 0-16,0 0 0,0 0 15,1 0-15,-1 0 16,-21 21-16,0 0 16,0 0-1,0 0-15,-21-21 16,21 22-16,-22-1 0,1-21 0,0 21 16,0 0-16,21 0 0,-21-21 0,0 21 15,-1-21-15,-20 22 0,21-1 0,0-21 16,-22 21-16,22-21 0,0 0 15,-21 0-15,21 21 0,-1-21 0,1 0 16,0 0-16,0 0 0,0 0 0,0 0 16,21-21-1,-22 0-15,1 0 16,21-1-16,-21 1 16</inkml:trace>
  <inkml:trace contextRef="#ctx0" brushRef="#br0" timeOffset="11759.38">21209 762 0,'0'0'0,"-21"0"0,21-21 15,0 0-15,0 0 16,21-1-16,0 1 16,21 21-16,-20 0 0,20-21 0,-21 21 15,43 0-15,-22-21 0,0 21 0,22 0 16,-22 0-16,22 0 0,-1 0 16,1 0-16,-22 0 0,0 0 0,1 0 15,-1 0-15,-21 0 0,0 0 0,0-21 16,-21 0-1,-21 21 1,-21 0-16,21 0 16,-22 0-16,1 0 15,0 21-15,-1-21 0,-20 21 0,21 0 16</inkml:trace>
  <inkml:trace contextRef="#ctx0" brushRef="#br0" timeOffset="12683.85">5059 2646 0,'0'0'16,"-85"0"-16,22 0 0,-22 0 0,21 0 0,-20 0 16,-1 0-16,0 0 0,22 0 0,-22 0 15,22 0-15,-1 0 16,1 0-16,-1 0 0,22 0 0,-22 0 0,22 0 16,0 0-16,-1 0 0,1 0 15,21 0-15,-21 0 0,20 0 16,1 0-16,0 0 15,42 0 1,0 21-16,22-21 16,-1 0-16,0 0 0,22 0 0,-22 21 15,43-21-15,0 0 0,-1 0 0,22 0 16,0 0-16,21 0 0,0 0 16,0 0-16,0 0 0,0-21 0,0 21 15,21-21-15,-21 0 0,0 21 16,-21-21-16,21 21 0,-21-22 0,0 22 0,-22 0 15,1-21-15,0 21 16,-1 0-16,-20-21 0,20 21 0,-41 0 16,20 0-16,-20 0 0,-1 0 0,0 0 15,-21 0-15,1-21 0,-1 21 0,0 0 32,0-21-32,-21 0 15,21-1-15,0 22 0,1-21 16</inkml:trace>
  <inkml:trace contextRef="#ctx0" brushRef="#br0" timeOffset="13296.5">10943 2519 0,'0'0'0,"-21"0"0,-106 0 16,85 0-16,-1 0 16,1-21-16,0 21 0,20 0 15,-20-21-15,0 21 0,-1 0 0,22 0 16,-21 0-16,0 0 0,20 0 0,1 0 16,0 0-16,0 0 0,0 0 15,42 21 1,0-21-16,21 0 0,-20 0 15,41 21-15,-21-21 0,22 0 0,21 0 16,-22 0-16,43 0 0,-21 0 16,20 0-16,1 0 0,0 0 15,0 0-15,0 0 0,21-21 0,0 21 16,0 0-16,0 0 0,0-21 0,0 21 16,0 0-16,-21-22 0,21 22 15,-22 0-15,1-21 0,0 0 0,0 21 16,-21 0-16,-1 0 0,1-21 0,-22 21 15,1 0-15,-22 0 0,1 0 0,-1 0 16,0 0-16,-21 0 16,1-21-16,-1 21 0,0 0 0,-21-21 31,0-1-31,21 22 16,0-21-16,0 21 0,1-21 0,-1 0 15,21 21-15</inkml:trace>
  <inkml:trace contextRef="#ctx0" brushRef="#br0" timeOffset="14086.04">16277 2244 0,'-21'0'0,"42"0"0,-63 0 0,-1 0 15,22 0-15,0 0 0,-21 0 16,21 0-16,-1-21 0,1 21 15,0 0-15,0-22 0,0 22 16,21-21-16,-21 21 0,21-21 31,21 21-15,0 0 0,0 0-16,0 0 0,0 0 15,22 0-15,-1 0 0,0 0 0,1 0 16,20 0-16,1 0 0,-1 0 0,1 0 15,-1 0-15,22 0 0,-22 0 0,22 0 16,0 0-16,-1 21 0,1-21 16,21 0-16,0 0 0,0 0 15,-1 0-15,22 0 0,0 0 0,0 0 16,0 0-16,0 0 0,22 21 0,-22-21 16,21 0-16,-21 0 0,0 0 15,0 0-15,21 0 0,-21 0 0,21 0 16,-21 0-16,0 0 0,21 0 0,-21-21 15,0 21-15,21-21 0,-21 21 16,22 0-16,-22-21 0,21 21 0,-42 0 16,21 0-16,-22 0 0,1-21 0,-21 21 15,0 0-15,-1 0 16,1 0-16,0 0 0,-22 0 0,22 0 16,-22 0-16,1 0 0,-1 0 0,-20 0 15,20 0-15,-21-21 0,1 21 16,-22 0-16,21 0 0,-21 0 0,1-22 15,-1 22-15,-21-21 16,21 21-16,-42 0 78,0 0-78,-1 0 16,-20 21-16,21-21 0,-21 0 15,20 22-15,-20-22 0,0 21 0</inkml:trace>
  <inkml:trace contextRef="#ctx0" brushRef="#br0" timeOffset="20675.93">3154 3789 0,'0'0'0,"-21"0"16,-22 21-16,22 0 0,0-21 15,0 21-15,0-21 0,-1 22 0,1-22 16,-21 21-16,21 0 0,0 0 15,-1 0-15,1-21 0,21 21 0,0 1 16,21-22 0,1 0-1,20 0-15,-21 0 0,21 0 0,1 0 16,-1-22-16,22 1 0,-22 0 16,21 21-16,1-21 0,-22 0 0,22 0 15,-22-1-15,0 1 0,1 0 0,-1 21 16,-21-21-16,-21 0 0,0 0 15,0-1-15,0 1 16,-21 0-16,0 21 0,0 0 16,-22 0-16,22 0 0,-21 0 0,0 0 15,20 0-15,-20 0 0,0 21 16,-1 0-16,1 1 0,21-22 0,-21 21 16,-1 0-16,22 0 0,0 21 0,-21-20 15,20-1-15,1 21 0,0-21 16,21 22-16,0-22 0,0 0 0,0 21 15,0-21-15,0 1 0,21-22 0,0 21 16,1 0-16,20-21 0,-21 21 0,21-21 16,-20 0-16,20 0 15,0 0-15,1 21 0,-22-21 0,21 0 16,-21 0-16,0 0 0,1 0 0,-22 21 16,0 1-1,0-1-15,0 0 16,-22-21-16,1 21 0,0 0 0,0 22 15,0-22-15,-22 0 0,22 21 0,0-21 16,0 22-16,0-22 0,0 21 0,-1 1 16,22-1-16,-21 0 0,21 1 15,0-1-15,0-21 0,0 21 16,0 1-16,0-22 0,21 21 0,1-21 16,-22 1-16,21-1 0,0 0 0,0-21 15,-21 21-15,21-21 0,0 0 16,1 0-16,-1 0 0,0 0 15,0 0-15,0-21 0,-21 0 16,21 0-16,1-1 0,-1 1 0,0 0 16,0-21-16,0 21 0,0-22 15,1 1-15,-1 0 0,0 20 0,21-20 16,-21 0-16,1-1 0,20 22 0,0-21 16,1 21-16,41-22 15,-63 22-15,22 21 0,-1 0 0,-21 0 16,22 0-16,-22 21 0,0 1 0,0-1 15,0 0-15,0 21 0,-21-21 16,0 22-16,0-22 0,0 21 0,0 1 16,0-1-16,-21-21 0,0 21 15,0 1-15,0-22 0,0 21 0,-1-21 16,22 1-16,-21-1 0,0 0 0,21 0 16,0-42-1,0 0 1,0 0-16,0-1 0,21 1 0,0-21 15,-21 21-15,22-22 0,-1 1 16,21 0-16,-21-1 0,0 1 0,1 0 16,20-1-16,-21 1 0,0 0 15,0-1-15,1 22 0,-22-21 0,0 21 16,0 0-16,0-1 0,0 1 0,-22 21 31,1 0-31,0 0 0,0 21 16,0 1-16,0-1 0,-1 21 0,22-21 15,0 22-15,-21-1 0,21-21 0,0 21 16,0 1-16,0-1 0,0 0 16,0 1-16,0-22 0,0 21 0,21-21 15,1 22-15,-1-22 0,0 0 16,0-21-16,21 21 0,-20-21 0,20 21 16,-21-21-16,21 0 0,1 0 0,-1 0 15,0-21-15,1 0 0,20 0 0,-20 0 16,20 0-16,-21-1 0,22 1 15,-22 0-15,-21-21 0,22 21 0,-22-1 16,0-20-16,0 21 0,-21-21 0,0 20 16,0-20-16,0 21 0,0-21 0,0 20 15,0 1-15,-21 0 0,0 21 16,0 0-16,0 0 16,-1 21-16,1 0 0,0 1 15,21-1-15,0 21 0,-21-21 0,21 22 0,-21-1 16,21 0-16,0 1 0,0-22 15,0 21-15,0-21 0,0 22 0,21-22 16,0 0-16,0 0 0,0 0 0,1 0 16,-1-21-16,0 0 15,0 0-15,85 0 16,-85-21-16,0 21 0,0-21 16,1 0-16,-1 21 0,0-21 0,0 21 15,0-21-15,0-1 0,1 22 0,-1-21 16,-21 0-16,21 0 0,0 0 15,-21 0-15,0-1 16,0 1-16,0 0 0,0 0 16,0 0-16,0 0 0,0-1 15,21 1-15,-21 0 0,21 0 0,-21-21 16,22 20-16,-22 1 0,21 0 0,0 0 16,-21 0-16,21 21 0,0 0 15,0 0-15,-21 21 16,0 0-1,0 0-15,0 0 0,0 1 16,0-1-16,-21 0 16,21-42 31,0 0-32,0-1-15,0 1 16,-21 0-16,0 21 15,21-21-15,-21 21 0,0 0 16,-1 0 0,22 21-1,-21 0-15,21 22 0,-21-22 0,21 0 16,-21 21-16,21-21 0,0 22 0,0-1 16,0 0-16,-21 1 0,21-1 0,0-21 15,0 22-15,0-22 0,0 21 0,0-21 16,21 0-16,-21 1 15,21-1-15,0-21 0,0 0 0,1 0 16,-1 0-16,0 0 0,21 0 0,1 0 16,-22 0-16,21-21 0,0-1 0,1 1 15,-1 0-15,0 0 0,-20 0 0,20 0 16,-21-1-16,0-20 0,0 21 0,1 0 16,-1-22-16,0 22 0,0 0 0,-21 0 15,0 0-15,0 0 0,0-1 16,21 22-16,-21-21 15,-21 21 17,42 0 15,0 0-47,1 0 15,-1 0-15,0 0 16,0 0-16,-21-21 15,21 21-15,0 0 16,-21-21 15,0 0 1,0 0-32,0-1 15,-21 22 48,0 0-48,0 0-15,0 22 16,0-22-16,21 21 0,-22 0 0,1-21 16,21 21-16,0 0 0,-21 0 0,0 22 15,21-22-15,-21 0 0,21 21 0,0-20 16,0 20-16,0-21 0,0 0 15,0 22-15,0-22 0,0 0 16,0 0-16,0 0 0,21 0 16,0-21-16,0 0 0,0 22 15,1-22-15,-1 0 0,0 0 0,0 0 16,0-22-16,22 22 0,-22-21 0,0 0 16,0 21-16,21-21 0,-20 0 0,-1 0 15,0-1-15,0 1 0,-21-21 0,21 21 16,0 0-16,-21-1 0,22-20 15,-22 21-15,0 0 0,0 0 0,21-1 16,-21 1-16,0 0 0,0 0 0,0 42 47,0 0-47,0 22 0,0-22 0,0 0 16,0 21-16,0-21 0,0 22 0,0-1 15,21-21-15,-21 22 0,0-22 16,21 0-16,0 0 0,-21 0 0,21 0 15,1 1-15,-1-22 0,0 21 0,0-21 16,21 0-16,-20 0 0,20 0 0,0 0 16,1-21-16,-1 21 0,0-22 0,1 1 15,-1-21-15,0 21 0,1 0 16,-1-22-16,0 1 0,-21 0 0,22-1 16,-22 1-16,0 0 0,0-22 0,0 22 15,-21-1-15,0-20 0,0 21 16,0-22-16,0 22 0,0-22 0,0 1 15,0 20-15,0 1 0,0-21 0,0 20 16,0 1-16,0 21 0,0 0 0,0-1 16,0 1-16,0 0 0,0 42 15,0 0-15,0 1 16,0-1-16,0 21 0,0 0 16,0 22-16,0-22 0,0 22 0,0-22 15,0 22-15,0-1 0,0-21 0,0 22 16,-21-22-16,21 22 0,0-22 15,-21 0-15,21 1 0,0-1 0,0 0 16,0 1-16,0-22 0,0 21 0,21-21 16,-21 1-16,21-1 0,1 0 0,-22 0 15,21-21-15,0 0 0,0 0 16,0 0-16,0 0 0,1 0 0,-1 0 16,0-21-16,0 21 0,0-21 0,22 0 15,-22-1-15,0 1 0,0-21 0,0 21 16,0 0-16,1-22 0,-22 22 15,21-21-15,-21 21 0,21-22 0,-21 22 16,0 0-16,0 0 0,0 0 0,0-1 16,21 22-16,-21 22 31,0-1-31,-21 0 0,21 0 0,0 21 16,-21-20-16,21-1 0,-21 21 0,21-21 15,0 0-15,0 1 0,0-1 16,0 21-16,0-21 0,0 0 0,21 1 15,0-22-15,0 0 0,0 0 0,0 0 16,22 0-16,-22 0 0,21 0 0,1 0 16,-1-22-16,0 22 0,1-21 0,-22 0 15,21 0-15,-21-21 0,22 20 16,-22 1-16,0 0 0,0-21 16,0 21-16,0-22 0,-21 22 0,0 0 15,0 0-15,0 0 0,0-1 0,0 44 47,0-1-47,0 0 0,-21 0 0,0 0 16,21 0-16,-21 22 0,21-22 0,0 0 15,0 0-15,0 0 0,0 1 16,0-1-16,0 0 0,0 0 16,21-21-16,0 0 15,0 0-15,1 0 0,-1 0 16,0 0-16,0 0 0,-21-21 15,21 0-15,0 0 0,1-1 0,-22 1 16,21 0-16,-21 0 0,0 0 0,0 0 16,0-1-16,0 1 0,0-21 0,0 21 15,-21 0-15,-1-1 0,1 22 0,0-21 16,0 21-16,0 0 16,0 0-16,-1 0 15,44 0 16,-1 0-31,0 0 0,0-21 0,0 21 16,0 0-16,1 0 0,-1-21 0,21 21 16,-21 0-16,0 0 0,1 0 15,-1 0-15,21 0 0,-21 0 16,0 0-16,1 0 0,-1 0 0,0 21 16,0 0-16,0-21 0,0 21 0,-21 1 15,0-1-15,0 0 0,0 0 16,0 0-16,0 0 0,0 1 0,0-1 15,-21 0-15,0 0 0,0 0 16,21 0-16,-21 1 0,0-22 16,21 21-16,0-42 47,0-1-32,0 1-15,0 0 0,21 0 16,0-21-16,-21 20 0,21 1 15,0-21-15,0 0 0,1 20 0,-1-20 16,21-21-16,-21 41 0,22 1 16,-1-21-16,-21 21 0,0 21 15,0 0-15,1 0 0,-1 0 0,0 0 16,-21 21-16,0 0 0,0 0 0,21 0 16,-21 1-16,0-1 0,0 0 0,0 0 15,0 0-15,0 0 0,0 1 16,0-1-16,0 0 0,-21 0 0,0 0 15,21 0-15,0 1 0,-21-1 16,-1 0-16,1 0 0,21 0 16,-21-21-1,0 0 1,21-21-16,0 0 16,0 0-16,-21 0 0,21-1 15,-21 1-15,21 0 0</inkml:trace>
  <inkml:trace contextRef="#ctx0" brushRef="#br0" timeOffset="20911.8">8699 3874 0,'0'0'16,"0"-22"-16,-21 22 0,0 0 15,21-21 1,0 42 31,-21-21-32,0 0-15,0 0 0,21 22 0,-22-22 16,-20 0-16,21 0 0,0 21 16,-22-21-16,1 0 0</inkml:trace>
  <inkml:trace contextRef="#ctx0" brushRef="#br0" timeOffset="21127.67">7324 4149 0,'0'0'0,"-22"21"0,1 21 16,21-21-16,21-21 16,1 0-16,-1 0 0,21 0 15,0 0-15,-20-21 0,41 0 16,-21 21-16,1-21 0,-1 0 0,22 21 15,-22-21-15,0-1 0,1 22 0,-1-21 16,0 21-16,-21-21 0,22 21 0,-22-21 16,0 21-16,0-21 0,0 21 15,-21-21-15,22 21 0</inkml:trace>
  <inkml:trace contextRef="#ctx0" brushRef="#br0" timeOffset="22847.25">10753 4699 0,'0'0'0,"-22"21"15,1-21-15,21-21 16,0 0-16,0 0 0,21 21 16,-21-43-16,22 22 0,-1 0 15,0-21-15,0-1 0,-21 1 0,21 0 16,0-1-16,1-20 0,-22 21 0,0-22 15,21 1-15,-21-1 0,21 1 0,-21 20 16,0-20-16,0 20 0,0-20 0,0 21 16,0-1-16,0 1 0,0 0 0,-21 20 15,0 1-15,21 0 0,0 0 16,-22 21-16,1 0 0,0 0 16,0 21-16,21 0 0,-21 0 0,21 22 15,0-1-15,-21 0 0,-1 1 0,1 20 16,21 1-16,-21-1 0,21 1 0,0 20 15,-21-20-15,21-1 0,0 22 16,0-21-16,0-22 0,0 21 0,0 1 16,0-22-16,21 1 0,0-1 15,0 0-15,1-21 0,-1 22 0,0-22 16,0 0-16,0-21 0,22 21 0,20 0 16,-21-21-16,-20 0 0,20 0 15,0-21-15,1 0 0,-1 21 0,-21-21 16,21 0-16,-20 0 0,20-22 0,-21 22 15,0-21-15,0 21 0,1-22 16,-1 1-16,-21 0 0,0-1 0,0 22 0,0-21 16,0-1-16,0 22 0,0 0 0,0 0 15,0 0-15,0 0 16,-21 21-16,-1 21 16,22 0-16,-21 0 0,21 0 15,0 0-15,0 22 0,-21-1 0,21-21 0,0 22 16,0-22-16,0 21 0,0-21 0,0 0 15,21 22-15,0-22 0,1 0 16,-1 0-16,0-21 0,0 0 0,0 21 16,0-21-16,1 0 0,-1 0 0,21 0 15,-21-21-15,0 21 0,1-21 0,20 0 16,-21 21-16,0-21 16,0 0-16,1-1 0,-1 1 0,0-21 15,-21 21-15,0 0 0,21-22 0,-21 22 16,21 0-16,-21-21 0,0 20 0,0 1 15,0 0-15,0 42 32,0 0-32,0 1 0,0-1 15,0 0-15,0 0 0,0 21 0,0-20 16,0-1-16,0 0 0,0 0 0,-21 0 16,21 0-16,0 1 0,0-1 15,0 0-15,-21 0 0,21 0 16,0-42 31,0 0-47,0 0 15,21 0-15,-21-1 0,21 1 0,-21-21 16,0 21-16,21-22 0,1 22 0,-1-21 16,0 0-16,-21 20 0,21-20 0,0 21 15,0 0-15,1 0 0,-1-1 0,0 22 16,0 0-16,0 0 15,0 0-15,1 0 0,-1 22 0,0-1 16,-21 0-16,21 21 0,0-21 0,-21 1 16,0-1-16,0 21 0,21-21 0,-21 0 15,0 1-15,0 20 0,0-21 16,0 0-16,0 0 0,0 1 16,0-1-16,0 0 0,0-42 46,0 0-30,0-1-16,0 1 0,0-21 16,22 21-16,-1 0 0,0-22 0,0 22 15,-21-21-15,21-1 0,0 22 16,1-21-16,20 0 0,-21 20 0,0-20 16,0 21-16,1 21 0,-1-21 0,0 21 15,0 0-15,0 0 16,-21 21-16,21 0 0,-21 0 0,0 0 15,0 22-15,0-22 0,0 21 16,0-21-16,0 1 0,0 20 0,0-21 16,-21 21-16,21-20 0,-21-1 0,21 21 15,0-21-15,0 0 0,0 1 0,0-1 16,0 0-16,21 0 0,0 0 0,1-21 16,-1 21-16,21-21 0,-21 0 15,22 0-15,-1 0 0,0 0 0,1 0 0,-1 0 16,0 0-16,22-21 0,-22 21 0,0-21 15,22 0-15,-22 0 0,-21 0 16,22-1-16,-22-20 0,21 21 0,-21-21 16,-21-1-16,22 1 0,-1 0 15,-21-1-15,0 1 0,0 21 0,0-22 16,0 22-16,0 0 0,0 0 0,0 0 16,-21 21-16,-1 21 15,1-21-15,0 42 0,0-21 0,0 1 16,0 20-16,-1 0 0,1-21 15,21 22-15,0-22 0,0 21 0,0-21 0,0 22 16,0-22-16,0 0 0,0 0 16,0 0-16,43 22 0,-22-43 15,0 0-15,0 21 0,0-21 16,0 0-16,1 0 0,20 0 0,-21 0 16,21-21-16,-20 21 0,20-21 0,-21-1 15,0 1-15,0 21 0,1-21 0,-1 0 16,-21-21-16,21 20 0,-21 1 0,0 0 15,0 0-15,0-21 0,0 20 0,0 1 16,0-21-16,0 21 0</inkml:trace>
  <inkml:trace contextRef="#ctx0" brushRef="#br0" timeOffset="23072.12">12700 3577 0,'0'0'0,"-21"0"0,0 0 0,-1 0 16,22-21 46,-21 21-46,0 0-16,-21 0 15</inkml:trace>
  <inkml:trace contextRef="#ctx0" brushRef="#br0" timeOffset="23306.99">10795 3937 0,'0'0'0,"-21"21"0,21 0 0,21-21 31,21 0-31,-21 0 0,22-21 16,-1 0-16,0 0 0,22 21 15,-1-21-15,-20 0 0,20-1 16,1 1-16,-22 0 0,22 0 0,-22 21 16,21-21-16,-20 0 0,-1-1 0,0 1 15,-20 0-15,20 0 0,0 0 0,1 0 16</inkml:trace>
  <inkml:trace contextRef="#ctx0" brushRef="#br0" timeOffset="23787.71">15325 3196 0,'0'0'16,"-43"-21"-16,-41-42 15,62 63-15,1-22 0,0 1 0,0 21 16,0 0 0,21 21-16,0 1 15,0 20-15,0 0 0,0 22 16,21-1-16,-21 1 0,21-1 0,-21 1 16,0-1-16,0 22 0,0-22 0,0 1 15,0 21-15,0-22 0,0 1 0,0-1 16,21 1-16,-21-1 0,0-21 0,21 22 15,-21-22-15,0 1 0,0-22 0,0 21 16,0-21-16,0 0 0,22 1 0,-22-44 47,0 1-47,0 0 0,0 0 16,0-21-16,0 20 0,0-20 0</inkml:trace>
  <inkml:trace contextRef="#ctx0" brushRef="#br0" timeOffset="24087.54">14880 3556 0,'0'0'16,"-21"-42"-16,-21-1 0,20 22 0,1-21 15,0 21-15,0-22 0,21 22 0,0-21 16,0 21-16,0 0 0,0-1 0,0 1 16,42-21-16,-21 42 0,22-21 15,-1 0-15,22-1 0,-1 22 0,1 0 16,-1 0-16,1 0 0,20 0 0,-20 22 15,-1 20-15,1-21 0,-22 21 0,0 1 16,-20-22-16,-22 21 0,0 1 0,0-1 16,-22 0-16,1 1 0,0-1 15,-21 0-15,-1-21 0,1 22 0,0-22 16,-1 0-16,-20 0 0,21 0 0,-1 1 16,22-1-16,-21 0 0,-1 0 0,22-21 15,0 21-15,0-21 0,0 0 16,42 0-1,0-21-15,21 21 16</inkml:trace>
  <inkml:trace contextRef="#ctx0" brushRef="#br0" timeOffset="25722.14">16510 4191 0,'21'0'0,"0"-21"15,0 0-15,-21 0 0,0-1 16,0-20-16,0 21 0,0 0 0,0-22 15,0 22-15,-21-21 0,0 21 16,0-22-16,0 22 0,0-21 0,-1 21 16,-20 0-16,0-1 0,-1 22 0,1 0 15,0 0-15,-1 0 0,1 0 16,0 0-16,-1 0 0,22 22 0,-21-1 16,-22 21-16,22 0 0,21-20 15,0 20-15,0 0 0,-1 22 0,1-22 16,21 0-16,0 1 0,0-1 15,0 0-15,0 1 0,0-22 0,21 21 16,1-21-16,-1 1 0,0-1 0,21 0 16,-21-21-16,22 0 0,-22 0 0,21 0 15,1 0-15,-1 0 0,0 0 0,-21 0 16,22-21-16,-1 0 0,-21-1 0,22 1 16,-22-21-16,0 21 0,21-22 0,-21 22 15,1-21-15,-22 0 0,21-1 16,0-20-16,-21 20 0,21 1 15,-21 21-15,0-21 0,0-1 0,0 22 16,0 0-16,0 0 0,0 63 31,0-21-31,0 0 0,0 22 16,0-1-16,0 0 0,0 1 16,0-1-16,0 0 0,0 1 0,0-22 15,0 21-15,0 1 0,0-22 0,0 0 16,21 21-16,0-21 0,1 1 15,-1-1-15,0-21 0,0 0 0,0 0 16,0 0-16,1 0 0,20-21 0,-21-1 16,21 22-16,1-21 0,-1-21 15,-21 21-15,22 0 0,-1-22 16,0 1-16,-21 0 0,22-1 0,-22-20 16,21 20-16,-21 1 0,1 0 0,-1 21 15,-21-22-15,0 22 0,0 0 0,0 0 16,0 0-16,-21 21 0,-1 0 15,1 0-15,0 21 0,0 0 0,-21 0 16,42 0-16,-22 22 0,1-22 0,21 21 16,0-21-16,0 22 0,0-22 15,0 21-15,0-21 0,21 22 0,1-22 16,-22 21-16,21-21 0,0 0 16,-21 1-16,21-1 0,0 0 0,-21 0 15,21 0-15,1 0 0,-22 1 16,-22-22-1,1 0 1,0 0-16,21-22 0,-21 1 16,0 21-16,0 0 0,21-21 0,-22 21 15,1 0-15,21-21 0,-21 21 16,0 0-16,21 21 16,0 0-1,21 0-15,0-21 16,-21 22-16,21-22 0,1 0 0,-1 21 15,0-21-15,0 0 0,0 0 16,0 0-16,22 0 0,-22 0 16,0 0-16,21 0 0,-20 0 0,20-21 15,-21-1-15,21 22 0,1-21 0,-1 0 16,-21 0-16,22-21 0,-1 20 0,-21-20 16,21 0-16,-20-1 0,20 1 0,-21 0 15,0-1-15,0 1 0,1 21 0,-1-21 16,0-1-16,-21 22 0,0 0 15,0 0-15,0 0 0,0-1 0,-21 44 32,21-1-32,-21-21 0,-1 21 15,22 21-15,0-21 0,-21 1 0,21-1 0,0 21 16,0 0-16,0-20 0,0 20 16,0-21-16,0 21 0,0-20 0,0-1 15,0 21-15,0-21 0,21 0 16,-21 1-16,0-1 0,22 0 15,-22 0-15,-22-21 32,1 0-32,0 0 0,0 0 15,0 0-15,0-21 16,-1 21-16,1 0 16,21 21-1,21 0 1,1-21-1,-1 0-15,0 0 0,0 0 0,0 0 16,0 0-16,1 0 0,-1 0 0,0 0 16,0 0-16,0-21 0,0 0 0,1 21 15,-1-21-15,0 0 0,0-1 0,21 1 16,-20 0-16,-1 0 0,21-21 16,-21 20-16,0-20 0,1 21 0,-1-21 15,0 20-15,0 1 0,0 0 0,-21 0 16,0 0-16,21 0 0,-21 42 31,0 0-31,0 0 0,0 21 16,0-20-16,-21 20 0,21-21 0,0 21 15,-21-20-15,21-1 0,-21 0 16,21 21-16,0-21 0,-21 1 0,21-1 16,0 0-16,0-42 46,0 0-46,21-1 0,-21 1 16,21 0-16</inkml:trace>
  <inkml:trace contextRef="#ctx0" brushRef="#br0" timeOffset="26039.96">18394 3514 0,'0'0'15,"-21"0"-15,21 21 0,-22 0 16,1 0-16,21 0 16,21-21-1,1 0-15,-1 0 16,0 0-16,0-21 16,-21 0-1,0 0-15,0 0 0,0 0 16,-21 21-16,21-22 15,-21 22-15,0 0 0,-1 0 0,1 0 16,0 0-16,0 0 0,21 22 16,-21-22-16,21 21 15,0 0-15,0 0 0,0 0 16,0 0 0,21-21-16,0 22 0</inkml:trace>
  <inkml:trace contextRef="#ctx0" brushRef="#br0" timeOffset="26683.59">19071 3937 0,'21'0'16,"-21"-21"-16,0 0 15,0 0 1,0-1 0,-21 22-16,0 0 15,21 22 1,-21-1-16,21 0 0,-21 0 0,21 0 15,-22 22-15,22-22 0,0 0 0,-21 0 16,0 21-16,21-20 0,0-1 16,-21 0-16,21 0 0,-21 0 0,0 0 15,21 1-15,0-1 16,-22-21 0,22-21-1,0-1 1,0 1-16,0 0 0,0 0 15,0 0-15,22 0 0,-22-22 0,21 1 16,0 21-16,-21-22 0,21 1 0,0 0 16,0-1-16,1 22 0,-1-21 0,21 0 15,-21 20-15,0 1 0,1 0 0,20 0 16,-21 21-16,0 0 0,22 0 16,-22 0-16,0 21 0,0 0 0,-21 0 15,21 1-15,-21-1 0,21 0 16,-21 0-16,0 21 0,0-20 0,0 20 0,0-21 15,0 21-15,-21 1 0,0-22 16,21 0-16,-21 21 0,0-20 0,0-1 16,21 0-16,0 0 0,-22-21 0,22 21 15,-21-21-15,21 21 16,0-42 0,0 0-1,0 0-15,0 0 0</inkml:trace>
  <inkml:trace contextRef="#ctx0" brushRef="#br0" timeOffset="27844.43">20024 3852 0,'0'0'0,"0"-21"16,21 21-16,0-21 0,-21 0 0,21-21 15,-21 20-15,0 1 0,0 0 0,0 0 16,0-21-16,0 20 0,0 1 16,0 0-16,-21 0 0,0 21 15,0 0-15,-1 0 0,1 0 0,-21 0 16,21 0-16,-22 21 0,1 0 16,21 0-16,-21 1 0,20-1 0,-20 21 15,21-21-15,0 0 0,0 22 0,-1-22 16,22 0-16,0 21 0,0-20 15,0-1-15,0 0 0,22 0 0,-1 0 16,0 0-16,0 1 0,21-22 0,-20 0 16,-1 21-16,0-21 0,0 0 0,21 0 15,-20 0-15,-1-21 0,0 21 0,0-22 16,0 1-16,0 0 16,1 0-16,-22 0 0,0 0 0,21-1 15,0 1-15,-21 0 0,21 0 0,-21 0 16,0 0-16,0-1 0,21 1 15,-21 0-15,0 0 0,21 21 0,-21-21 16,0 42 15,0 0-31,0 0 16,0 0-16,0 22 0,0-22 0,0 0 16,0 21-16,0-20 0,0 20 0,0 0 15,-21-21-15,21 22 0,0-1 0,0 0 16,-21 1-16,21-1 0,0 22 0,0-22 15,0 0-15,0 1 0,0 20 0,0-21 16,0 1-16,0 20 0,0-20 16,0-1-16,0 21 0,21-20 15,0 20-15,-21-20 0,22 20 0,-22 1 16,21-1-16,0 1 0,0-1 0,0 1 16,0-1-16,1 1 0,-1-1 0,0 1 15,0-22-15,0 21 0,-21 1 0,21-22 16,1 22-16,-22-22 0,0 0 15,0 1-15,0-1 0,0-21 0,0 0 0,0 22 16,0-22-16,-22 0 0,1 0 16,0-21-16,0 0 0,0 0 15,0 0-15,-1 0 0,1 0 0,0 0 16,0 0-16,-21 0 0,20 0 16,1 0-16,0-21 0,0 0 0,-21 21 15,20-21-15,-20 0 0,21-1 0,-21 1 16,20 0-16,-20-21 0,0 21 0,-1-22 15,1 22-15,0-21 0,-1-1 0,1 1 16,0-21-16,-1 20 0,1 1 0,0-22 16,21 1-16,-22 21 0,22-22 0,-21 1 15,21-1-15,21 1 0,0-22 0,0 21 16,0 1-16,0-22 0,0 22 16,0-1-16,21 1 0,0-1 0,21 1 15,-21-1-15,22 1 0,-1-1 0,0 1 16,1-1-16,-1 1 0,0 20 15,1 1-15,-1 0 0,0-1 0,1 22 16,-1 0-16,0 0 0,-20 0 0,20 0 16,-21-1-16,0 22 0,0-21 15,1 21-15,-1 0 0,0-21 16,-42 21 156,0 21-172,-1-21 0,22 21 15,-21 1-15,0-1 0,0 0 0,0 0 16,0 0-16</inkml:trace>
  <inkml:trace contextRef="#ctx0" brushRef="#br0" timeOffset="29559.75">7281 6202 0,'0'0'0,"0"-64"15,0 43 1,0 42 15,0 1-31,0-1 0,0 21 16,0 0-16,0 1 0,0 20 0,0-20 15,21 20-15,-21 1 0,0-1 0,0 1 16,0-1-16,0 1 0,0-1 0,0-21 16,0 22-16,-21-22 0,0 1 0,21-1 15,-21 0-15,0-21 0,0 1 0,-1-1 16,22 0-16,-21 0 0,0-21 0,0 0 16,0 0-1,0-21-15,21 0 0,-22 0 0,1-1 16</inkml:trace>
  <inkml:trace contextRef="#ctx0" brushRef="#br0" timeOffset="30351.93">6625 6816 0,'0'0'16,"21"0"0,0 0-16,1 0 0,20 0 15,21 0-15,-20 0 0,20-21 0,1 21 16,-1-22-16,22 1 0,-22 0 15,1 0-15,21 0 0,-22-22 16,22 22-16,-22 0 0,1 0 0,-22-21 0,22 20 16,-22 1-16,-21-21 0,21 21 0,-20 0 15,-22-1-15,0 1 0,21-21 16,-21 21-16,0 0 0,0-1 0,0 1 16,0 0-16,-21 0 0,21 0 15,0 0-15,-22 21 0,1 0 0,0 0 16,0 0-16,21 21 0,0 21 15,0-21-15,0 22 0,-21-1 16,21 0-16,0 22 0,0-22 0,0 22 16,0-1-16,0-21 0,0 22 15,0-1-15,-21-20 0,21 20 16,-22-20-16,22-1 0,-21 0 0,21 1 16,0-1-16,0-21 0,0 0 0,0 0 15,21-42 1,1 0-16,-1 0 15,0 0-15,0 0 0,-21-22 0,21 22 16,0-21-16,1-1 0,-1 1 16,-21 0-16,21 21 0,0-22 0,0 1 15,-21 0-15,21 20 0,1 1 0,-1 21 16,21 0-16,-21 0 0,0 0 0,1 0 16,-1 0-16,21 43 0,-21-22 0,0 0 15,1 21-15,-22-21 0,21 22 0,-21-22 16,21 21-16,-21-21 0,0 1 15,0 20-15,21-21 0,-21 0 16,21 0-16,-21 1 0,21-22 0,-21 21 16,22-21-16,-1 0 0,0 0 15,0 0-15,0 0 0,0 0 0,1-21 16,-1 21-16,0-22 0,0 1 0,21 0 16,-20 0-16,-1-21 0,0 20 0,0-20 15,-21 21-15,0-21 0,0 20 0,0-20 16,0 21-16,0-21 0,0 20 0,0 1 15,0 0-15,-21 0 0,0 21 16,0 0-16,-1 21 0,1-21 16,0 21-16,0 22 0,21-22 15,0 21-15,-21-21 0,21 22 0,0-1 16,0-21-16,0 21 0,0-20 0,0 20 16,21-21-16,-21 0 0,21 0 0,0 1 15,0-1-15,1 0 0,-1-21 0,0 0 16,0 0-16,0 0 0,0 0 0,1 0 15,-1 0-15,0 0 0,0 0 0,21-21 16,-20 0-16,20-1 0,0 1 0</inkml:trace>
  <inkml:trace contextRef="#ctx0" brushRef="#br0" timeOffset="30900.12">10266 6435 0,'0'0'0,"-21"0"0,-1-21 0,-62-22 15,63 22-15,-1 0 16,1 21-16,21-21 0,-21 0 0,42 21 31,0 21-31,1 0 0,20 0 0,-21 21 16,21 1-16,1-1 0,-1 0 0,-21 22 15,22-22-15,-22 1 0,0 20 0,0-21 16,0 1-16,-21-1 0,21 0 16,-21 1-16,0-1 0,0 0 0,0-20 15,0-1-15,0 21 0,0-21 16,0 0-16,0-42 31,0 0-31,0 0 0,0-21 0,0 20 16,0-20-16,22 0 0,-1-1 15,-21 1-15,21 0 0,0-22 0,0 1 16,22-1-16,-22-20 0,0 20 0,21 1 16,1-1-16,-22 1 0,21-1 0,0 1 15,-20 20-15,20 22 0,-21-21 0,0 21 16,0-1-16,1 22 0,-1 0 15,-21 22 1,0-1-16,0 0 0,0 0 16,0 0-16,0 0 0,0 1 0,0-1 15,0 0-15,0 0 16,0 0-16,21-21 0,0 21 0</inkml:trace>
  <inkml:trace contextRef="#ctx0" brushRef="#br0" timeOffset="32519.31">11832 6900 0,'0'0'0,"21"22"0,43-22 16,-43 0-1,0 0-15,-21-22 0,21 1 16,-21 0-16,0 0 15,21 0-15,-21 0 0,0-1 16,0-20-16,0 21 0,0-21 0,0 20 16,-21-20-16,0 21 0,21-21 0,-21 20 15,0-20-15,0 21 0,-1 0 0,-20 0 16,21 21-16,0 0 0,-22 0 0,22 0 16,-21 0-16,0 21 0,-1 0 0,22 21 15,-21-21-15,-1 22 0,1-1 0,21 0 16,0 1-16,0-1 0,-1 22 0,1-22 15,0 0-15,21 1 0,0-1 0,0-21 16,0 21-16,0-20 0,0-1 0,0 0 16,21 0-16,0 0 0,1-21 15,20 0-15,-21 0 0,21 0 0,-20 0 16,20 0-16,0-21 0,-21 0 16,22 0-16,-1 0 0,-21-1 0,22 1 15,-22 0-15,0 0 0,0-21 0,0 20 16,0 1-16,1-21 0,-22 0 0,0 20 15,0-20-15,21 0 0,-21-1 0,0 1 16,0 21-16,21-21 0,-21 20 0,0 1 16,0 42-1,0 1-15,0-1 16,0 21-16,0-21 0,0 22 0,0-1 16,0 0-16,0-21 0,0 22 15,0-1-15,0-21 0,0 22 0,21-22 16,0 21-16,-21-21 0,21 0 0,1 1 15,-1-22-15,-21 21 0,21-21 0,0 0 16,0 0-16,22 0 0,-22 0 16,0 0-16,0-21 0,21 21 0,-20-22 15,20 1-15,-21 0 0,21 0 0,-20 0 16,-1-22-16,21 22 0,-21-21 0,0 0 16,1-1-16,-1 1 0,-21 0 0,21-1 15,-21-20-15,21 20 0,-21-20 0,0 21 16,21-22-16,-21 22 0,21-1 0,-21 1 15,0 0-15,0-1 0,0 1 16,0 21-16,0 0 0,0 0 0,0-1 16,0 1-16,0 42 15,0 1-15,0-1 0,0 0 16,0 21-16,0 1 0,0-1 16,0 0-16,0 22 0,0-22 0,0 22 15,0-1-15,0-21 0,0 22 0,0-22 16,-21 1-16,21-1 0,0 0 0,0 1 15,0-1-15,0-21 0,0 21 0,0-20 16,0-1-16,0 0 0,0 0 0,0 0 16,21-21-16,1 0 0,-1 0 15,0 0-15,0 0 16,0-21-16,22 0 0,-22 0 0,0 0 16,0-1-16,21 1 0,-20 0 0,-1-21 15,0 21-15,21-22 0,-21 22 0,1-21 16,-1-1-16,-21 22 0,21-21 0,-21 21 15,21 0-15,-21-1 0,0 1 0,0 0 16,0 0-16,0 42 16,0 0-1,0 0-15,0 1 16,0 20-16,0-21 0,0 0 0,0 0 16,0 22-16,0-22 0,0 0 0,0 21 15,0-20-15,0-1 0,0 0 0,0 0 16,0 0-16,0 0 0,21 1 0,0-22 15,1 21-15,-1-21 0,21 0 0,-21 0 16,22 0-16,-22 0 0,21 0 0,0 0 16,-20 0-16,20-21 0,-21 21 0,0-22 15,22 1-15,-22 0 0,0 0 0,21-21 16,-21 20-16,1 1 0,-1-21 16,0 21-16,0-22 0,0 22 0,0-21 0,1 21 15,-22 0-15,0-1 0,21 22 0,-21-21 16,21 21-16,-21 21 31,0 1-31,0-1 16,0 0-16,0 0 0,0 0 0,0 0 15,0 1-15,0-1 0,0 0 16,0 0-16,0 0 0,0 0 0,0 1 16,0-1-16,0 0 0,0 0 15,0 0-15,21-21 0,0 21 0,0-21 16,1 22-16,20-22 0,-21 0 15,0 0-15,22 0 0,-1 0 0,0 0 16,1 0-16,-22-22 0,21 1 0,0 21 16,1-21-16,-1 0 0,-21 0 15,0 0-15,22-1 0,-22 1 0,0-21 0,0 21 16,-21-22-16,0 22 0,21-21 16,-21 0-16,22-1 0,-22 1 0,0 21 15,0-22-15,0 22 0,0 0 0,0 0 16,-22 21-1,1 0-15,21 21 0,-21 0 16,21 0-16,-21 1 0,21-1 0,-21 21 16,21-21-16,-21 22 0,21-1 15,0 0-15,0-21 0,0 1 0,0-1 16,0 0-16,0 0 0,0 0 16,0 0-16,0 1 0,21-1 15,0-21-15,0 0 0,0 0 16,0 0-16,1 0 15,-1 0-15,0 0 0,0 0 16,0 0 0,-21-21-16,0-1 15,0 1-15,21 21 16,-21-21-16</inkml:trace>
  <inkml:trace contextRef="#ctx0" brushRef="#br0" timeOffset="32733.18">15473 6858 0,'-21'0'16,"42"0"-16,-64 21 0,22-21 0,0 0 15,0 0-15,0 0 0,0 0 16,-1 0-16,1-21 15,0 21 1,21-21-16,0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2:04:00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7620 9970 0,'-21'0'15,"0"0"17,-1 0-1,1 0-15,0 0-1,0 0-15,0 0 16,0 0-16,-1 0 0,1 0 15,0 0-15,0 0 0,0 0 0,0 0 16,-22 0-16,22 0 0,-21 0 0,21 0 16,-22 0-16,1 0 0,0 0 0,-22 0 15,22 21-15,-1-21 0,1 0 16,0 0-16,-22 21 0,22-21 0,0 0 16,-1 0-16,1 21 0,0-21 15,-1 0-15,1 0 0,0 0 0,-1 21 16,1-21-16,21 0 0,-22 0 0,22 0 15,0 0-15,0 0 0,0 0 16,0 0-16,-1 0 0,1 0 16,42 0 62,1 21-78,-1-21 0,0 0 15,0 0-15,0 0 0,22 0 16,-22 0-16,21 0 0,-21 0 0,22 0 16,-1 0-16,0 0 0,1 0 0,-1 0 15,0 0-15,22 0 0,-22 0 0,22 0 16,-1 0-16,-21 0 0,22 0 16,-1 0-16,1 0 0,-22 0 0,22-21 15,-22 21-15,22 0 0,-22 0 0,0 0 16,22 0-16,-22-21 0,0 21 0,1 0 15,-22 0-15,21 0 0,1 0 16,-22 0-16,0 0 0,21-21 0,-21 21 16,1 0-16,20 0 0,-21 0 0,21 0 15,-20 0-15,-1 0 0,0-21 16,21 21-16,-21 0 0,1 0 0,-1 0 16,0-21-16,0 21 0,0 0 15,0 0-15,1 0 0,-1 0 0,0-22 16,0 22-16,0 0 0,0 0 15,-21-21-15,0 0 47,0 0-31,0 0 0,-21 0-1,0 21-15,0 0 0,0-22 16,0 22-16,-1-21 0,1 0 0,0 21 15,0-21-15,0 21 0,0-21 0,-1 21 16,1-21-16,0-1 0,-21 22 0,21-21 16,-1 21-16,1 0 0,0-21 15,0 21-15,0-21 0,0 21 16,-1 0 0,44 0 30,-1 21-30,0-21-16,0 21 0,0-21 16,0 21-16,1-21 0,-1 22 15,21-22-15,-21 21 0,0-21 0,22 0 16,-22 21-16,21-21 0,-21 0 0,1 21 16,20-21-16,-21 21 0,0-21 0,0 21 15,1-21-15,-1 0 0,0 22 16,0-22-16,0 0 0,-21 21 0,21-21 15,-21 21-15,22-21 16,-22 21 31,-22 0-31,1 0-16,0 1 15,0-22-15,0 21 0,0-21 16,-1 21-16,1 0 0,0 0 15,-21 0-15,21 1 0,-22-1 0,1 0 16,21 0-16,-22 0 0,1 0 0,21 1 16,-21-22-16,20 21 0,1 0 0,-21 0 15,21 0-15,0-21 0,21 21 0,-22 1 16,1-22-16,21 21 16,21-42 30,1 21-46,-1-22 0,0 1 0,0 21 16,0-21-16,0 0 0,22 0 16,-22 0-16,21-1 0,-21 1 0,1 0 15,20 0-15,-21 21 0,21-21 0,-20 0 16,-1-1-16,0 1 0,0 21 0,0-21 16,0 0-16,-21 0 0,22 21 15,-1 0-15,-21-21 16,0-1-1,0 1 17,0 0 15,-21 0-32,-1 21-15,22-21 0,-21 21 16,0-21-16,0 21 0,0-22 15,0 22-15,-1-21 0,1 21 0,0-21 16,0 0-16,-21 21 0,20-21 0,1 0 16,-21-1-16,21 22 0,-22-21 0,22 0 15,0 21-15,-21-21 16,21 21-16,-1-21 0,1 21 16,0-21-16,21 42 78,21-21-78,0 0 0,1 21 0,-1 0 15,0-21-15,0 21 16,0 0-16,22-21 0,-22 22 0,21-22 16,0 21-16,-20-21 0,20 21 0,0-21 15,1 0-15,-22 21 0,21-21 16,-21 0-16,22 21 0,-22-21 15,21 0-15,-21 21 0,0-21 0,1 0 16,-22 22-16,21-22 0,0 0 16,-21 21-16,21-21 0,-21 21 15,0 0 17,-21-21-32,0 0 15,0 21-15,-1-21 0,1 21 0,0-21 16,0 22-16,0-1 0,0-21 15,-1 21-15,1 0 0,-21-21 0,21 21 16,-22 0-16,22 1 0,-21-1 16,0-21-16,20 21 0,-20 0 0,21 0 15,0 0-15,-22-21 0,22 22 0,0-22 16,0 21-16,0 0 0,0-21 0,21 21 16,-22-21-16,22 21 15,-21-21 16,21-21 1,0 0-17,0 0 1,0 0-16</inkml:trace>
  <inkml:trace contextRef="#ctx0" brushRef="#br0" timeOffset="1659.12">7345 10075 0,'-21'0'16,"-1"0"-16,1 0 15,0 0-15,0 0 16,0 0-16,0 0 0,-1 0 0,1 0 16,0 0-16,0 0 0,0 0 0,-22 0 15,22 0-15,0 0 16,-21 0-16,21 0 0,-22 0 0,22 0 0,0 0 15,0 0-15,-22 0 0,22 0 16,0 0-16,0 0 0,0 0 16,0 0-16,42 0 62,0 0-62,0 0 0,0 0 16,22 0-16,-22 0 0,21 0 15,22 0-15,-22 0 0,21 0 0,-20 0 16,20-21-16,1 0 0,-1 21 0,1 0 16,20-21-16,-20 21 0,-1-21 0,22 21 15,-21-21-15,-1 21 0,1-22 16,-1 22-16,-21 0 0,22-21 16,-22 21-16,1 0 0,-1-21 0,0 21 15,1-21-15,-22 21 0,0 0 0,0 0 16,-42 0 31,0 0-47,0 0 15,-22 0-15,22 0 0,0 0 16,-21 21-16,-1-21 0,1 0 0,0 21 16,-22-21-16,22 0 0,-22 21 15,1-21-15,-1 22 0,1-22 16,-22 21-16,22-21 0,-1 21 0,1-21 15,-22 21-15,21-21 0,1 0 0,-1 21 16,1-21-16,-1 0 0,1 21 16,-1-21-16,22 0 0,-21 0 0,20 22 15,1-22-15,0 0 0,20 0 0,-20 0 16,21 0-16,0 0 0,0 0 16,42 0 30,0 0-46,0 0 16,21 0-16,1 0 0,-1 0 16,0 0-16,22 0 0,-22 0 0,43-22 15,-22 22-15,22 0 0,-21-21 16,20 21-16,1 0 0,0-21 0,-1 0 16,1 21-16,0 0 0,-1-21 0,1 21 15,0 0-15,-22-21 0,22 21 0,-22 0 16,1 0-16,-1-22 0,-20 22 15,-1-21-15,0 21 0,1 0 0,-22 0 16,0 0-16,-21-21 16,-21 21-1,0 0-15,-1 0 16,-20 0-16,21 0 0,-21 0 16,-1 0-16,-20 0 0,20 0 0,-20 0 15,-1 0-15,1 21 0,-1-21 0,1 21 16,-22-21-16,22 22 0,-22-22 0,22 21 15,-22-21-15,0 21 0,1 0 0,20-21 16,-21 21-16,1-21 0,-1 21 16,22 1-16,-22-22 0,21 21 0,22-21 15,-21 0-15,-1 21 0,22-21 0,-1 0 16,22 21-16,0-21 0,-21 0 0,21 0 16,42 0 30,0 0-46,0 0 0,0 0 0,22 0 16,-22 0-16,21 0 0,0 0 0,22 0 16,-22-21-16,22 21 0,-1-21 0,22 21 15,0-21-15,-1 21 0,1-22 16,21 22-16,-22-21 0,1 21 16,21-21-16,-21 21 0,-1-21 0,1 21 0,-22 0 15,22-21-15,-21 21 0,-22 0 0,21-21 16,-41 21-16,20 0 0,-21 0 15,0 0-15,-21-22 47,-21 22-31,21-21 0,21 21 155,0 0-77,1-21-78</inkml:trace>
  <inkml:trace contextRef="#ctx0" brushRef="#br0" timeOffset="3303.05">8996 11049 0,'-21'0'0,"-1"0"0,1 0 16,0 0 0,0 0-16,0 0 15,0 0-15,-1 21 16,1-21-16,0 0 16,0 0-16,0 0 15,0 0-15,21 21 47,21-21-16,0 0-31,0 0 0,0 0 0,0 0 0,22 0 16,-1 0-16,-21 0 0,22 0 16,-1 0-16,0 0 0,22 0 15,-22 0-15,0 0 0,1 0 0,-1 0 16,0 0-16,1-21 0,-1 21 0,0 0 15,1-21-15,-1 21 0,0 0 0,1 0 16,-1 0-16,22-21 0,-22 21 0,0 0 16,1 0-16,-1 0 0,0 0 0,22-21 15,-22 21-15,22 0 0,-22 0 0,21 0 16,-20 0-16,20 0 0,-20 0 16,20 0-16,-21-21 0,22 21 15,-22 0-15,22 0 0,-22 0 0,0 0 16,22 0-16,-22 0 0,1 0 0,-1 0 15,0 0-15,1 0 0,-1-22 0,-21 22 16,0 0-16,0 0 0,1 0 0,-1 0 16,0 0-1,-42 0 32,0 0-47,-1 0 16,1 0-1</inkml:trace>
  <inkml:trace contextRef="#ctx0" brushRef="#br0" timeOffset="3330.02">11007 10986 0,'0'0'0,"-22"0"0</inkml:trace>
  <inkml:trace contextRef="#ctx0" brushRef="#br0" timeOffset="7208.51">10266 11113 0,'0'0'0,"-21"0"16,-1 0 0,22 21 62,0 0-63,0 0 1,0 0-16,22-21 0,-22 21 16,21-21-16,-21 22 15,0-1-15,0 0 0,21-21 16,-21 21-16,0 0 0,21-21 0,-21 21 15,0 1-15,0-1 0,21 0 16,0 0-16,-21 0 0,0 0 16,22 1-16,-1-1 15,0 0-15,-21 0 0,21-21 0,0 21 16,-21 0-16,21-21 0,-21 22 0,22-1 16,-1-21-16,-21 21 0,21-21 0,0 21 15,0 0-15,0 0 0,1-21 16,-1 22-16,-21-1 0,21-21 15,0 21-15,0-21 0,0 21 16,1 0-16,-1-21 0,0 21 0,21-21 16,-21 22-16,1-22 0,20 21 0,-21 0 15,21-21-15,-20 21 0,20 0 0,0-21 16,-21 21-16,22-21 0,-1 22 0,0-1 16,-20-21-16,20 21 0,0-21 0,1 21 15,-1 0-15,0-21 0,1 21 0,-1 1 16,0-22-16,1 21 0,-1-21 0,21 21 15,-20 0-15,-1-21 0,22 21 0,-22 0 16,21-21-16,-20 22 0,20-1 0,1-21 16,-22 21-16,22 0 0,-1-21 0,-21 21 15,22 0-15,-1-21 0,-20 22 16,20-22-16,-20 21 0,20 0 0,-21 0 16,22-21-16,-1 21 0,-20-21 0,20 21 15,1 1-15,-22-22 0,22 21 0,-1 0 16,1-21-16,-1 21 0,-21 0 0,22-21 15,-1 21-15,1-21 0,-1 22 16,-20-1-16,20-21 0,1 21 0,-22 0 16,22-21-16,-1 21 0,-21 0 0,64 1 15,-42-1-15,-1-21 0,1 21 16,-22-21-16,22 21 0,-1-21 0,1 21 16,-22 0-16,21-21 0,1 22 15,-1-22-15,1 21 0,-1-21 0,1 21 16,-22-21-16,22 21 0,-1-21 0,1 21 15,-1-21-15,22 21 0,-22-21 0,1 22 16,-1-22-16,1 21 0,-1-21 0,1 21 16,-1-21-16,22 0 0,-21 21 0,-1-21 15,1 21-15,-1-21 0,22 0 0,-22 21 16,1-21-16,20 22 0,-20-22 0,-1 21 16,1-21-16,-1 0 0,22 21 0,-43-21 15,22 0-15,-1 21 0,1-21 16,-1 0-16,1 0 0,-1 21 15,1-21-15,21 0 0,-22 0 0,1 0 16,-1 21-16,22-21 0,-22 0 0,1 0 16,-1 0-16,1 0 0,-1 0 0,1 22 15,-1-22-15,1 0 0,-1 0 0,22 0 16,-22 0-16,1 0 0,-1 0 0,1 0 16,-1 0-16,1 0 0,-1 0 0,1 0 15,-1 0-15,1 0 0,-1 0 0,1 0 16,-1 0-16,1 0 0,-22 0 0,22 0 15,-1 0-15,-20 0 0,20 0 0,-21-22 16,22 22-16,-22 0 0,1-21 0,20 21 16,-21-21-16,1 21 15,-1-21-15,0 21 0,1 0 0,-1-21 16,-21 21-16,22-21 0,-1-1 0,-21 22 16,21-21-16,1 21 0,-22-21 0,21 21 15,-21-21-15,22 0 0,-22 21 0,21-21 16,-21 21-16,22-22 0,-1 1 0,-21 21 15,22-21-15,-22 0 0,21 21 0,0-21 16,1 0-16,-1 21 0,-21-22 16,22 1-16,-1 21 0,0-21 0,1 0 15,-1 0-15,0 21 0,1-21 0,-22-1 0,21 1 16,0 0-16,-20 0 0,20 21 0,0-21 16,1 0-16,-22-1 15,21 1-15,0 0 0,-20 21 0,20-21 16,0 0-16,1 0 0,-22-1 0,21 1 15,0 0-15,-20 0 0,20 0 0,0 0 16,1-1-16,-22 1 0,21 0 0,0 0 16,-20 0-16,20 0 0,-21-1 0,21 1 15,1-21-15,-1 0 0,-21 20 16,0 1-16,22-21 0,-22 21 0,0 0 16,0-22-16,0 22 0,1 0 15,-1 0-15,0-22 0,0 22 0,21 0 16,-20-21-16,-1 21 0,0-1 15,0 1-15,0-21 0,22 21 0,-22 0 16,0-22-16,0 22 0,0 0 0,0-21 16,1 20-16,20-20 0,43-85 15,-64 85-15,0 21 16,0-22-16,0 1 0,0 21 0,1-22 16,-1 22-16,0-21 0,0 21 0,21-22 15,-20 1-15,-1 21 0,0-21 16,0-1-16,0 22 0,0-21 0,1-1 15,-1 22-15,0-21 0,0 0 0,0-1 16,0 22-16,1-21 0,-1-1 16,0 1-16,-21 0 0,21 21 0,0-22 15,0 1-15,1 0 0,-1 20 0,0-20 16,0 0-16,0 21 0,0-22 0,-21 1 16,22 21-16,-1-22 0,0 1 15,0 0-15,0-1 0,0 22 0,1-21 16,-1 0-16,0-1 0,0 22 0,-21-21 0,21-1 15,0 1-15,1 21 0,20-64 16,-21 43-16,-21 21 0,21-22 16,0 1-16,1 0 0,-22-1 0,21 1 15,-21 0-15,0 21 0,21-22 0,0 1 16,-21-22-16,21 22 0,-21 0 0,0-1 16,21 1-16,-21 0 0,22-1 0,-22 1 15,0 0-15,0-1 0,0 1 16,0 0-16,21-1 0,-21 1 0,0 0 15,0-1-15,0 1 0,0 0 0,0-1 16,0 1-16,0 0 0,0-1 0,0-20 16,0 21-16,0-1 0,0 1 15,0 0-15,0-1 0,0 1 0,0 0 16,0-1-16,0 1 0,0 0 0,-21-22 16,21 22-16,0-1 0,0 1 15,-22-21-15,22 20 0,-21 1 0,0 0 0,21-1 16,0 1-16,-21 0 0,0-1 15,21 1-15,0 0 0,-21 20 0,-1-20 16,1 0-16,0-1 0,0 1 16,21 0-16,-21-1 0,0 1 0,-1 0 15,1-1-15,0 1 0,0 0 0,0-1 16,0 22-16,-1-21 0,1 0 16,-21-43-16,21 43 0,0-1 0,-43-20 15,43 20-15,0 1 0,0 0 16,-22-43-16,1 43 0,21-1 15,0 1-15,-1 21 0,1-21 16,-21-1-16,21 1 0,0 0 16,-1 20-16,-20-20 0,21 0 0,0 21 15,-22-22-15,1-20 0,0 20 16,21 1-16,-43-21 0,43 20 16,-21 1-16,20 21 0,-20-22 15,21 1-15,-43-21 0,22 20 16,21 1-16,-21 21 0,20-22 0,1 22 15,-21-21-15,21 21 0,-22-22 0,22 22 16,0-21-16,-21 21 0,21 0 0,-22-22 16,22 22-16,0 0 0,-21-21 15,-1 20-15,22-20 0,-21 21 16,-1-21-16,22 20 0,-21 1 0,0-21 16,-43-22-16,43 43 0,-43-42 15,43 42-15,-1-22 0,1 22 16,0 0-16,-64-43 0,63 43 15,1 0-15,-21 0 16,20 0-16,1-22 0,-22 22 0,-41-21 16,62 21-16,-20 0 0,-43-22 15,42 22-15,1 0 0,21 0 16,-22 0-16,1-1 0,-1 1 0,-42-21 16,64 21-16,-22 0 15,1 21-15,21-22 0,-22 1 0,1 0 16,-1 21-16,22-21 0,-22 0 0,1 21 15,-1-21-15,1 21 0,-1-22 0,22 22 16,-22-21-16,1 21 0,21 0 0,-1-21 16,-20 21-16,20 0 0,1 0 15,0 0-15,-1 0 0,1-21 0,0 21 16,21 0-16,-22 0 0,22 0 0,-21 0 16,21 0-16,-22 0 0,22 0 0,0 0 15,0 21-15,0-21 0,-1 0 0,1 21 16,0-21-16,0 21 0,0 1 15,0-22-15,21 21 0,-22-21 16,22 21-16,-21-21 0,21 21 16,-21-21-16,21 21 0,-21-21 0,0 21 15,21 1-15,-21-22 0,-1 21 0,1 0 16,0-21-16,0 21 0,0-21 16,0 21-16,-1 0 0,1-21 0,0 22 15,0-1-15,0-21 0,-22 21 0,22 0 16,0-21-16,-21 21 0,21-21 15,-1 21-15,1 1 0,-21-22 0,21 21 16,0 0-16,-22 0 0,22-21 0,0 21 16,0 0-16,0-21 0,-1 22 0,-20-1 15,21 0-15,0 0 0,0-21 16,-1 21-16,-20 0 0,21 1 0,0-1 16,0 0-16,-1 0 0,-41 43 15,-1-1-15,43-42 16,0 0-16,0 1 0,0 20 0,0-21 15,-1 0-15,1 0 16,0 22-16,0-22 0,0 42 16,0-41-16,-22 20 0,43-21 15,-21 43-15,0-43 16,21 0-16,-21 0 0,0 21 0,21-20 16,-22-1-16,22 0 0,-21 21 0,0-21 15,21 1-15,0-1 0,0 0 16,-21 0-16,21 0 0,-21 22 0,21-22 15,-21 0-15,21 0 0,0 0 16,0 0-16,0 1 0,-22-1 16,22 0-16,0 0 0,0 0 15,0 0-15,0 1 16,0-1-16,-21-21 78,0 0-47,21-21-15,-21 21 0,21-22-16,0 1 0,-21 0 15,0 0-15,-1 21 16,22-21-16,0 0 0,-21-1 15,21 1-15,-21 21 0,21-21 16,0 0 0,0 0-16,0 0 0,0-1 15,0 1-15,0 0 0,0 0 16,0 0-16,0 0 16,0-1-1,21 22 32,0 0-47,-21 22 16,0-1-16,0 0 0,22 0 15,-22 0-15,21 0 0,0 1 0,-21-1 16,21 0-16,-21 0 0,21 0 16,0 0-16,-21 1 0,22 20 0,-1-21 15,-21 0-15,21 0 0,-21 1 0,21-1 0,-21 0 16,0 0-16,21 0 0,-21 0 15,21 1-15,-21-1 16,0 0 0,22-21 15,-22-21-15,21 21-16,-21-21 0,21 21 15,-21-22-15,21 1 0,0 0 0,0 0 16,1 0-16,-1 0 0,0-1 15,42-41-15,-20 42 0,-22 0 16,0-1-16,21 1 0,-20 0 16,41-21-16,-42 21 0,0-1 15,22 1-15,-22 21 16,-21-21-16,21 21 0,-21 21 78,0 0-62,0 1 15,0-1 0,-21-21-31,0 0 16,0 21-16,-1-21 0,1 21 15,0-21-15,0 21 0,0 0 16,0-21-16,-1 22 0,1-1 16,0-21-16</inkml:trace>
  <inkml:trace contextRef="#ctx0" brushRef="#br0" timeOffset="8674.96">17907 5948 0,'0'-21'15,"0"0"1,0-1 0,21 1 15,0 21-31,0 0 16,1 0-16,-1-21 15,0 21-15,0 0 16,0 0-16,0 0 15,-21 21-15,22-21 16,-22 21-16,21 1 0,-21-1 16,0 0-16,0 0 15,0 0-15,0 0 0,-21-21 0,-1 22 16,1-1-16,21 0 0,-21-21 0,0 21 16,0 0-16,0-21 0,-1 21 0,1-21 15,21 22-15,-21-22 0,21 21 16,-21-21-1,42 0 32,-21-21-47,21 21 0,0 0 16,1 0-16,-1 0 0,0-22 16,0 22-16,0 0 0,0 0 15,1 0-15,-1 0 0,0 0 16,0 22-1,0-1-15,-21 0 16,0 0-16,0 0 16,0 0-16,0 1 0,0-1 15,0 0-15,-21 0 0,0-21 0,0 21 16,21 0-16,-21 1 0,-1-22 16,1 21-16,0-21 0,21 21 0,-21-21 15,0 0-15,21 21 0,-21-21 16,-1 0-16,1 0 15,0 0 17,21-21-17,-21 21-15,21-21 16,0 0 0,0-1-1,21 1-15,0 21 16,0-21-16,1 21 0,-1-21 15</inkml:trace>
  <inkml:trace contextRef="#ctx0" brushRef="#br0" timeOffset="9286.81">18436 6011 0,'0'0'0,"21"-21"15,-21 0-15,0 0 32,0 42-1,0 0-15,0 0-16,-21 1 0,21-1 15,0 0-15,-21 0 0,21 0 16,-21 0-16,21 1 0,-21-1 15,21 0-15,0 0 0,-22 0 16,22 0-16,0 1 0,0-1 16,0 0-16,0 0 0,0 0 15,22-21 1,-1 21-16,0-21 0,0 0 16,0 0-16,0 0 15,1 0-15,-1 0 0,0-21 16,0 21-16,-21-21 0,21 21 15,0-21-15,-21 0 0,22 21 0,-22-21 16,21-1-16,0 1 0,-21 0 0,0 0 16,0 0-16,21 0 0,-21-1 15,0 1-15,21-21 0,-21 21 0,0 0 0,0-1 16,0 1-16,0 0 16,0 0-1,-21 21-15,0 0 16,0 0-16,0 0 0,-1 0 15,1 0-15,0 0 0,0 21 16,0-21-16,0 21 0,-1 0 0,1 1 16,0-1-16,0 0 15,21 0-15,-21-21 16,0 0-16,21 21 0,21-21 31,0 0-31,0-21 16</inkml:trace>
  <inkml:trace contextRef="#ctx0" brushRef="#br0" timeOffset="11623.03">20405 5715 0,'0'0'0,"0"-21"16,0 0 31,0 42-16,0 0-15,0 0-16,0 0 0,0 1 15,0-1-15,0 0 0,0 0 16,0 21-16,0-20 0,0-1 0,0 0 15,0 0-15,0 0 0,0 0 0,-22 1 16,22-1-16,0 0 0,-21 0 0,21 0 16,0 0-16,0 1 0,0-1 15,0 0-15,0 0 16,0-42 46,0 0-62,0 0 16,0-1-16,21 1 0,-21 0 0,22 0 16,-22-21-16,0 20 0,21 1 0,-21-21 15,21 21-15,0-22 0,-21 22 16,0-21-16,0 21 0,0 0 16,21-22-16,-21 22 0,0 0 0,0 0 15,0 0-15,-21 21 31,0 0-15,21 21-16,-21-21 0,0 21 16,21 0-16,-22 0 0,1 0 0,21 22 15,-21-22-15,0 0 0,0 21 0,0-20 16,-1-1-16,1 0 0,0 0 0,0 0 16,0 0-16,0 1 0,-1-1 15,1 0-15,0-21 0,0 21 0,0-21 16,21 21-16,0-42 47,21 21-47,0-21 15,0 21-15,-21-21 0,43 0 0,-22 21 16,0-22-16,0 22 0,0 0 0,0-21 16,1 21-16,-1 0 0,0 0 0,21 0 15,-21 0-15,1 0 0,-1 0 0,0 0 16,0 0-16,0 0 15,0 0-15,1 0 0,-22 21 0,21-21 16,0 0-16,-21 22 0,21-22 16,0 0 15,0 0-15,-21-22-1,22 22 1,-22-21-16,21 21 0,-21-21 0,21 0 15,0 21-15,-21-21 0,21 0 16,0-1-16,1 1 16,-1 21-16,-21-21 0,21 21 15,-21-21-15,21 21 16,-21 21 31,-21 0-47,21 0 15,-21-21-15,21 22 0,0-1 0,0 0 16,-21 0-16,-1 0 16,22 0-16,0 1 0,0-1 15,0 0-15,0 0 0,0 0 16,0 0 0,22-21-16,-1 0 0,0 0 0,0 0 15,0 0-15,0 0 0,1 0 16,-1 0-16,0 0 0,0 0 0,0 0 0,0 0 15,1 0-15,-1-21 0,0 21 16,-21-21-16,21 21 0,0-21 16,-21 0-16,21 0 0,-21-1 0,0 1 15,22 0-15,-22 0 0,0-21 0,0 20 16,0 1-16,0 0 0,0 0 0,0 0 16,0 0-16,0-1 0,0 1 15,0 0-15,-22 21 0,1 0 16,0 0-16,0 0 15,0 0-15,0 0 0,-1 21 0,1 0 16,0 1-16,0-22 0,0 21 0,0 0 16,-1 0-16,1 0 0,0 0 15,21 1-15,-21-1 0,0 0 0,21 0 0,-21 0 16,21 0-16,0 1 0,0-1 16,0 0-16,0 0 0,0 0 15,0 0-15,0 1 16,0-1-16,21-21 0,0 21 15,0-21-15,0 0 0,0 0 16,1 0-16,-1 0 0,0 0 16,0 0-16,0 0 0,0-21 15,1 21-15,-22-21 0,0-1 16,21 22-16,0-21 0,-21 0 0,0 0 16,0 0-16,21 0 0,-21-1 15,0-20-15,21 21 0,-21 0 0,0 0 16,0-22-16,0 22 0,0 0 15,0 0-15,0 0 0,0-1 16,-21 22-16,0 0 16,0 0-16,0 0 0,-1 0 15,1 0-15,0 22 0,0-1 16,0-21-16,0 21 0,-1 0 16,1 0-16,-21 0 0,21 1 0,0-1 0,-1 0 15,1 0-15,21 0 0,-21 0 0,21 22 16,-21-43-16,21 21 0,0 0 15,0 0-15,0 0 0,0 1 0,21-1 16,0 0-16,0-21 0,1 0 16,-1 21-16,0-21 0,0 0 15,0 0-15,0 0 0,22 0 0,-22 0 16,0 0-16,0 0 0,0 0 0,1-21 16,-1 21-16,-21-21 0,21 0 0,0-1 15,-21 1-15,0 0 0,21-21 16,-21 21-16,0-1 0,0-20 0,0 21 15,0-21-15,0 20 0,0 1 0,0-21 16,-21 21-16,21 0 0,-21 21 16,0-22-16,0 22 15,-1 0-15,1 0 0,0 0 0,0 22 16,0-22-16,0 21 0,21 0 16,0 0-16,-22 0 0,22 0 0,0 1 15,-21 20-15,21-21 0,0 0 0,0 0 16,0 1-16,0-1 0,0 0 15,0 0-15,0 0 16,0 0-16,21 1 16,-21-1-1,0 0 1,0 0-16</inkml:trace>
  <inkml:trace contextRef="#ctx0" brushRef="#br0" timeOffset="15350.92">17462 7366 0,'0'-21'15,"0"0"17,0 42 46,0 0-78,0 0 15,0 0-15,0 1 16,0-1 0,22 0-16,-1 0 15,0 0 1,0-21-16,0 0 16,0 0-16,1 0 0,-1 0 15,0 0-15,0 0 0,0 0 16,0 0-16,1 0 0,-1 0 15,0 0-15,0 0 0,0 0 0,0 0 16,1-21-16,-1 21 0,0 0 0,0 0 16,0-21-16,0 21 0,22-21 15,-22 21-15,0 0 0,0-21 16,0 21-16,1 0 0,-1-22 0,0 22 16,0 0-16,0 0 0,0-21 0,1 21 15,-1 0-15,0 0 0,0-21 0,0 21 16,0 0-16,1 0 0,20 0 0,-21 0 15,0-21-15,0 21 0,1 0 0,-1-21 16,0 21-16,0 0 0,0 0 0,0 0 16,22 0-16,-22 0 0,0 0 0,0 0 15,0 0-15,1 0 0,-1 0 16,0 0-16,0 0 0,0 0 0,0 0 16,1 0-16,-1 0 0,0 0 15,0 0-15,0 0 0,0 0 16,1 0-16,-1 0 15,0 0-15,-21 21 0,21-21 0,-21 21 16,21 0-16,0 0 16,-21 1-1,0-1 1,22-21-16,-22 21 16,0 0-16,0 0 15,0 0-15,0 1 16,0-44 78,0 1-94,21 0 15,-21 0 1,21 21-16,0 0 0,0-21 0,0 0 15,1 21-15,-1-22 0,0 22 16,0-21-16,0 21 0,0 0 16,1 0-16,-22-21 0,21 21 0,0 0 15,0 0-15,0 0 16,0 0-16,1 0 16,-1 0-1,0 0 1,0 0-1,0 21 1,0-21-16,1 0 16,-22 21-16,21-21 0,0 0 15,0 0-15,0 0 0,0 0 16,1 0-16,-1 0 0,0 0 0,0 0 16,0 0-16,0 0 15,1 0-15,-1 0 16,-21-21-16,21 0 0,-21 0 15,21 0-15,0 21 0,0-21 16,-21-1-16,0 1 0,22 0 0,-22 0 16,21 21-16,0-21 0,-21 0 0,0-1 15,21 1-15,0 0 16,-21 0 0,-21 21 62,0 0-78,0 21 15</inkml:trace>
  <inkml:trace contextRef="#ctx0" brushRef="#br0" timeOffset="16184.45">18711 8149 0,'0'0'0,"0"-21"0,0 0 0,0 0 16,0 0-16,0-1 0,21 1 16,-21 0-16,0 0 0,22 0 0,-22 0 15,0-1-15,0 1 0,21 21 16,0 0-1,0 0 1,-21 21-16,0 1 0,0-1 16,0 0-16,21 21 0,-21-21 0,0 22 15,0-22-15,0 0 0,0 21 0,0-20 16,0 20-16,0-21 0,0 0 16,0 22-16,0-22 0,0 0 0,0 0 0,0 0 15,0 0-15,0 1 0,0-1 16,0-42 31,0-1-47,0 1 0,0 0 15,0 0-15,0 0 0,-21 0 0,21-1 16,-21 1-16,21-21 0,-21 21 16,21 0-16,0-22 0,0 22 0,-21 0 15,-1-21-15,1 20 0,21 1 0,-21 0 16,0 0-16,21 0 0,0 0 0,0-1 15,0 1-15,0 0 16,21 0 0,0 21-16,0 0 0,1 0 0,-1-21 15,0 21-15,21 0 0,-21 0 16,1 0-16,20 0 0,-21 0 0,0 0 16,0 0-16,1 0 0,-1 21 15,0 0-15,-21 0 0,0 0 16,0 1-16,0-1 0,-21 0 0,0 0 15,-1 0-15,-20 0 0,21 1 0,0-1 16,0 0-16,-1 0 0,-20 0 0,21-21 16,0 21-16,0-21 0,-1 22 15,1-22-15,21 21 16,21-21 15,1 0-31,-1 0 0,0 0 16,0 0-16,0 0 0,0-21 15,22 21-15,-22 0 0</inkml:trace>
  <inkml:trace contextRef="#ctx0" brushRef="#br0" timeOffset="17992.68">19262 8107 0,'0'0'0,"21"0"0,0-21 0,0 21 16,0-21-16,0-1 0,-21 1 16,22 21-16,-22-21 0,0 0 15,0 0 1,-22 21-1,1 0 1,0 21-16,0-21 0,21 21 16,-21 0-16,0 0 0,-1 1 0,22-1 15,-21 0-15,21 0 0,-21 0 0,21 0 16,-21 1-16,21-1 0,0 0 0,0 0 16,0 0-16,0 0 15,21-21 1,0 0-16,0 0 15,1-21-15,-1 0 16,0 21-16,-21-21 0,0 0 16,21 0-16,0-1 0,-21 1 0,0 0 0,21 0 15,1 0-15,-22 0 0,0-1 0,0 1 16,21 0-16,-21 0 16,21 21-16,-21 21 31,0 0-31,0 0 0,0 1 15,0-1-15,0 0 0,0 0 0,0 0 16,0 0-16,0 1 0,0-1 16,0 0-16,0 0 0,21-21 15,-21 21-15,21-21 0,0 0 0,1 0 16,-1 0-16,0 0 16,0 0-16,0 0 0,0 0 0,1 0 0,-1 0 15,21-21-15,-21 0 16,0 0-16,1 0 0,-1-1 15,-21 1-15,21 0 0,-21 0 0,0 0 16,0 0-16,0-1 0,0 1 0,-21 21 16,0-21-16,-1 21 15,1 0-15,0 0 0,0 0 16,21 21-16,0 0 16,0 1-16,0-1 0,21-21 15,0 21-15,0 0 0,1-21 16,-1 21-16,0 0 0,0 1 15,0-1-15,-21 0 0,0 0 16,0 0-16,0 0 16,0 1-16,0-1 15,21-21 1,1 0 0,-1 0-16,0 0 0,0 0 0,0 0 15,0 0-15,1 0 0,20 0 0,0-21 16,-21 21-16,22-22 0,-22 1 0,21 21 15,1-21-15,-22 0 0,0 0 0,21 0 16,-21-1-16,1 1 0,-22 0 0,21-21 16,-21 21-16,0-1 15,0 1-15,0 0 0,0 0 16,-21 21 0,-1 0-16,1 0 0,0 0 15,0 21-15,0-21 0,0 21 0,-1 0 16,1 1-16,0-1 0,21 0 15,0 0-15,-21 0 0,21 0 0,-21 1 0,21-1 16,0 0-16,0 0 0,0 0 0,0 0 16,21-21-16,0 22 15,0-22-15,0 0 0,1 0 16,-1 0-16,0-22 16,0 22-16,-21-21 0,21 0 15,0 0-15,-21 0 0,0 0 16,0-1-16,22 1 0,-22 0 15,0 0-15,0 0 0,21 0 0,-21-1 16,0 1-16,0 42 31,0 1-31,0-1 0,0 0 16,0 0-16,0 0 0,0 0 16,0 1-16,0-1 0,0 0 15,0 0-15,0 0 0,21-21 16,0 0-1,0 0-15,0 0 16,1 0-16,-22-21 16,21 21-16,-21-21 0,0 0 0,21 21 15,-21-21-15,0-1 0,21 1 0,-21 0 16,21 0-16,0 0 0,-21 0 0,22-1 16,-22 1-16,0 0 0,21 0 15,-21 42 1,0 0-16,0 0 15,0 1-15,0-1 0,-21 0 16,21 0-16,0 0 0,-22 0 16,22 1-16,-21-1 15,21 0-15,-21 0 0,21 0 16,0 0 15,0-42-15,0 0-1,0 0-15,0 0 0,21 0 16,0-1-16,-21 1 0,22 0 16,-1 0-16,-21 0 15,21 0-15,0-1 0,0 1 0,0 21 0,-21-21 16,22 21-16,-1 0 0,0 0 0,0 0 16,0 0-1,0 21-15,-21 0 16,22 1-16,-1-1 0,-21 0 0,21 0 15,-21 0-15,0 0 0,0 1 16,0-1-16,0 0 16,0-42 46,0 0-62,0-1 16,21 1-16,-21 0 0,21 0 15,0 0-15,1 0 0,-1-1 16,0 1-16,0 21 0,-21-21 0,21 21 16,0 0-16,1 0 0,-1 0 0,0 0 15,0 0 1,-21 21-16,0 0 0,0 1 16,0-1-16,0 0 0,0 0 0,0 0 15,0 0-15,0 1 0,0-1 16,0 0-16,-21-21 15,21 21-15,-21-21 16,21-21 0,0 0-1,0 0 1,0-1-16</inkml:trace>
  <inkml:trace contextRef="#ctx0" brushRef="#br0" timeOffset="18432.43">21378 8043 0,'21'0'16,"1"0"-16,-1 0 15,0 0-15,-21-21 0,21 21 16,-21-21-16,0 0 0,0 0 16,0 0-16,0-1 15,0 1 1,-21 21-16,0 0 0,0 0 16,-1 0-16,1 0 0,21 21 0,-21 1 15,0-1-15,21 0 0,0 21 16,0-21-16,0 1 0,0-1 0,0 0 15,0 0-15,0 0 0,0 0 0,0 1 16,0-1-16,0 0 0,0 0 16,0 0-16,21-21 15,0 0-15,0 0 16,1 0-16,-1 0 16,0 0-16,0 0 0,-21-21 15,21 0-15,0 21 0,-21-21 16,22 0-16,-1-1 0,-21 1 0,21 0 15,0 0-15</inkml:trace>
  <inkml:trace contextRef="#ctx0" brushRef="#br0" timeOffset="18819.07">21971 7641 0,'0'0'0,"-21"0"0,0-21 0,-1 21 15,22-21-15,-21 21 0,0 0 16,0 21 15,21 0-31,-21 0 16,21 1-16,0 20 0,0-21 0,-21 0 16,21 22-16,-22-22 0,1 21 15,21-21-15,0 22 0,-21-1 16,21-21-16,-21 21 0,21-20 0,-21-1 15,21 21-15,0-21 0,0 0 0,0 1 16,0-1-16,0 0 0,0 0 16,21-42 31,-21 0-32,0 0-15,0-1 16,0 1-1,21 0-15</inkml:trace>
  <inkml:trace contextRef="#ctx0" brushRef="#br0" timeOffset="19775.27">21886 8107 0,'21'0'16,"-21"-21"-1,0 0-15,22 21 0,-1-22 0,0 22 16,0-21-16,-21 0 0,21 0 16,0 0-16,-21 0 0,0-1 15,-21 22 17,0 0-32,0 22 15,0-22-15,0 21 0,21 0 0,-22 0 16,1 0-16,0-21 0,21 21 0,0 1 15,-21-1-15,21 0 0,-21 0 16,21 0-16,0 0 0,0 1 0,0-1 16,21 0-1,0-21-15,0 0 16,0 0-16,1 0 0,-1 0 16,21 0-16,-21 0 0,0 0 0,1-21 15,-1 21-15,0-21 0,0-1 0,0 22 16,-21-21-16,21 0 0,1 0 0,-22 0 15,0 0-15,0-1 0,21 1 0,-21 0 16,0 0-16,0 0 0,0 0 16,0 42 15,0 0-31,0 0 16,0 0-16,0 0 15,0 1-15,0-1 0,0 0 16,0 0-16,0 0 0,0 0 15,0 1 1,0-1 0,21-21 15,0 0-31,0 0 16,0 0-16,1 0 0,-22-21 15,21 21-15,0-22 0,0 1 0,0 21 16,-21-21-16,21 0 0,1 0 0,-1 21 15,0-21-15,0-22 0,0 22 0,0 0 16,1 0-16,-22 0 0,21-1 0,0 1 16,-21 0-1,-21 42 1,0-21 0,-1 21-16,22 1 0,-21-22 15,21 21-15,-21 0 0,0 0 16,21 0-16,0 0 0,0 1 15,0-1-15,0 0 0,21 0 16,0-21-16,0 21 0,1 0 16,20-21-16,-21 22 0,0-1 0,0-21 0,1 0 15,-1 21-15,0-21 16,-21 21 0,-21-21-1,0 0-15,-1 0 16,1 0-16,0 0 0,0 0 15,0 0-15,0 0 16,-1 0-16,22-21 31,-21 21-15,21-21-16,0 0 0,-21 21 16,21-22-16,0 1 0,0 0 15,-21 0-15</inkml:trace>
  <inkml:trace contextRef="#ctx0" brushRef="#br0" timeOffset="20156.05">21823 7620 0,'0'0'0,"-21"0"0,-1 0 16,-20 0-16,21 0 15,42 0 1,0 0-16,0 0 16,22 0-16,-22 0 0,21 0 15,1 0-15,-1 0 0,0 0 0,22 0 16,-22 0-16,-21 0 0,22 0 0,-1 0 16,-21 0-16,21 0 0,-20-21 0,-1 21 15,0 0-15,0 0 16,-42 21 78,0 0-94,0 0 15,-1-21-15,1 22 0,-21-1 0</inkml:trace>
  <inkml:trace contextRef="#ctx0" brushRef="#br0" timeOffset="22583.18">10075 11367 0,'0'0'0,"-21"0"15,21-22 1,-21 22-16,21-21 0,0 0 16,-21 21-16,21-21 15,-21 21-15,-1 0 16,22-21 0,0 42 30,0 0-30,0 0-16,0 0 0,0 1 16,0-1-16,0 0 0,0 0 0,0 0 15,22-21-15,-22 21 0,21 1 0,-21-1 16,0 0-16,21 0 16,0 0-16,0-21 15,-21 21-15,21-21 0,1 0 16,-1 22-16,0-22 15,0 0-15,0 0 16,0 0-16,1 0 0,-1 0 16,0 0-16,0-22 0,0 22 15,0 0-15,22-21 0,-22 0 0,0 21 16,21-21-16,-20 21 0,-1-21 0,21 0 16,-21 21-16,0-22 15,1 22-15,-1-21 0,0 0 0,0 21 16,0-21-16,0 21 0,1-21 0,-1 21 15,0 0-15,0-21 0,0 21 0,0 0 16,22 0-16,-22 0 0,0 0 0,0 0 16,0 0-16,22 0 0,-22 0 15,0 0-15,0 0 0,22 0 0,-22 0 16,0 0-16,0 0 0,0 0 0,0 21 16,1-21-16,-1 21 0,0-21 0,0 21 15,0 0-15,-21 0 0,21-21 16,-21 22-16,0-1 0,22-21 0,-22 21 15,0 0-15,0 0 16,0 0-16,0 1 16,0-1-1,21-21 48,-21-21-63,0-1 15,0 1-15,21 21 0,-21-21 16,21 0-16,-21 0 0,21 21 0,0-21 16,-21-1-16,22 1 0,-1 0 0,0 0 15,0 21-15,0-21 0,0 0 0,1 21 16,-1-22-16,0 22 0,0 0 0,21 0 16,-20 0-16,-1-21 0,21 21 15,-21 0-15,0 0 0,22 0 0,-22 0 16,21 0-16,-21 21 0,1-21 0,20 22 15,-21-22-15,0 21 0,22-21 16,-22 21-16,0-21 0,0 21 0,0-21 16,0 21-16,1-21 0,-1 0 15,-21 21-15,21-21 0,0 0 16,0 0-16,0 0 0,1 0 16,-1 0-16,0-21 0,0 0 15,-21 0-15,21 21 0,-21-21 16,21 0-16,-21-1 0,22 1 0,-22 0 15,0 0-15,0 0 0,0 0 16,0-1-16,0 1 0,0 0 0,0 0 16,0 0-16,0 0 0,0-1 15,0 44 32,0-1-47,0 0 16,0 0-16,0 0 15,0 0 1,0 1 0</inkml:trace>
  <inkml:trace contextRef="#ctx0" brushRef="#br0" timeOffset="25596.24">13102 11557 0,'0'21'16,"0"-42"31,0 0-47,0 0 15,21 0-15,-21-1 16,0 1-16,0 0 0,0 0 16,0 0-16,-21 0 0,0 21 15,0-22-15,21 1 0,-21 21 0,-1 0 16,1 0-16,0 0 0,0 0 16,0 0-16,0 0 0,-1 0 0,1 21 15,21 1-15,-21-1 0,0 0 0,0 0 16,0 0-16,21 22 0,0-22 0,-22 21 15,22-21-15,-21 0 0,21 1 0,0 20 16,0-21-16,0 0 0,0 0 0,0 1 16,0-1-16,0 0 15,21-21-15,1 21 0,-1-21 0,0 0 16,0 0-16,0 0 16,0 0-16,1-21 15,-1 21-15,0-21 0,0 0 16,0-1-16,0 1 0,1 0 15,-1 0-15,0 0 0,-21-22 16,21 22-16,0 0 0,-21 0 0,0 0 16,21 0-16,1-1 0,-22 1 0,0 0 15,21 21-15,0 0 16,-21 21 0,0 0-16,0 1 15,0-1-15,0 0 0,0 0 0,0 0 16,0 0-16,0 1 0,0-1 0,0 0 15,0 0-15,0 0 0,0 0 16,0 1-16,0-1 0,0 0 16,21-21-16,0 0 0,0 0 15,1 0-15,-1 0 0,0 0 16,0 0-16,0 0 0,0 0 0,1-21 16,-1 21-16,0-21 0,0-1 0,0 1 15,0 0-15,1 0 0,-1 0 0,0 0 16,0-1-16,0 1 0,-21 0 15,0 0-15,0 0 0,0 0 16,-21 21-16,0 0 16,0 0-16,0 0 0,-1 0 15,1 21 1,21 0-16,0 0 16,0 0-16,21-21 15,1 21-15,-1 1 0,0-22 16,-21 21-16,21-21 0,0 21 0,-21 0 15,0 0-15,21-21 16,-21 21-16,0 1 0,0-1 16,0 0-16,0 0 15,22-21 17,-1 0-32,0 0 15,0 0-15,0 0 0,0 0 0,1 0 16,-1-21-16,0 21 0,0 0 0,0-21 15,0 0-15,1 21 0,20-22 0,-21 22 16,0-21-16,0 21 0,-21-21 0,22 0 16,-1 21-16,-21-21 0,0 0 0,0-1 15,0 1-15,0 0 16,0 0-16,0 0 0,0 0 16,-21 21-16,-1 0 0,1 0 15,0 0-15,0 0 16,0 0-16,0 21 0,-1 0 0,1 0 15,0 0-15,0 0 16,21 1-16,0-1 0,-21 0 0,0 0 16,21 0-16,0 0 15,21-21 1,0 0-16,0 0 0,0 0 0,0 0 16,1 0-16,-1 0 0,0-21 0,0 0 15,0 21-15,0-21 0,-21 0 16,22 21-16,-22-21 0,21-1 0,-21 1 15,0 0 1,0 0-16,0 42 47,0 0-47,0 0 16,0 1-16,0-1 0,0 0 0,0 0 15,0 21-15,0-20 0,0 20 0,0 0 16,0-21-16,0 22 0,0-1 0,0 0 15,0 22-15,21-22 0,-21 1 0,0-1 16,21 21-16,-21-20 0,0-1 0,0 22 16,0-22-16,0 21 0,0 1 0,0-22 15,0 1-15,0 20 0,-21-21 0,0 1 16,21-1-16,-21 0 0,21-20 16,-22 20-16,1-21 0,0 0 15,21 0-15,-21 1 0,0-1 0,0-21 16,-1 0-16,1 0 15,0 0-15,21-21 0,0-1 16,-21 1-16,21 0 0,0 0 0,-21-21 16,21-1-16,0 1 0,0 0 0,0-1 15,21-20-15,0 20 0,0-20 0,0-1 16,22 1-16,-22-1 0,21 1 0,-21-22 16,64-42-16,-43 64 0,1-22 15,-1 22-15,0 20 0,1-20 0,-1-1 16,-21 22-16,22 0 0,-22-1 15,0 22-15,0 0 0,-21 0 0,0 0 16,0-1-16,-21 22 16,0 0-16,0 0 0,-1 0 15,1 0-15,21 22 0,-21-1 0,0-21 16,0 21-16,21 0 0,-21-21 0,21 21 16,0 0-16,0 1 0,0-1 15,0 0-15,21 0 0,0 0 16,0 0-16,0-21 0,-21 22 15,21-22-15,-21 21 16,22-21-16,-1 0 0,-21 21 16,21-21 15,0 0-15,0-21-16,0 0 15,1 21-15,-22-22 0,21 1 16,0 21-16,0-21 0,0 0 15,-21 0-15,0 0 0,21-1 0,1 22 16,-22-21-16,21 0 0,-21 0 0,0 0 16,0 0-16,21 21 0,-21-22 15,0 44 17,0-1-32,0 0 0,0 0 15,0 0-15,0 22 0,-21-22 16,21 0-16,0 0 15,0 0-15,0 0 0,0 1 16,0-1-16,21-21 16,0 0-16,0 0 0,0 0 15,1 0-15,-1-21 0,0 21 0,-21-22 16,21 22-16,0-21 0,-21 0 0,21 0 16,1 0-16,-22 0 0,0-1 15,0 1-15,0 0 0,21 0 16,-21 0-16,0 0 0,0-1 0,0 1 15,0 42 17,0 1-32,0-1 0,0 0 15,0 0-15,-21 0 0,21 22 0,0-22 16,0 0-16,0 0 0,0 0 0,0 0 16,21 1-16,0-1 0,0-21 15,0 0-15,0 0 16,1 0-16,-1 0 0,0 0 0,0 0 15,0 0-15,0-21 0,1 21 0,-1-22 16,0 22-16,-21-21 0,21 0 0,0 0 16,0 0-16,-21 0 15,0-1-15,0 1 0,0 0 16,22 21-16,-22-21 0,0 42 47,0 0-47,-22-21 0,22 21 15,0 1-15,0-1 0,0 0 0,-21 0 16,21 0-16,0 0 0,0 1 16,0-1-16,0 0 0,0 0 15,0-42 32,0 0-31,0 0-16,0-1 15,0 1-15,21 0 0,-21 0 0,0 0 16,22 0-16,-1-1 0,-21 1 0,21 0 16,0 0-16,-21 0 0,21 21 0,0-21 15,1 21-15,-1 0 0,0 0 16,-21 21 0,21 0-16,-21 0 0,0 0 15,0 0-15,21 1 16,-21-1-16,0 0 0,0 0 0,0 0 0,0 0 15,0 1-15,0-1 16,0 0 0,-21-21-16,21-21 31,21 0-15,-21-1-16,21 1 15,1 0-15,-1 0 0,0-21 0,0 20 16,0 1-16,0 0 0,1 0 0,-1 0 15,0 21-15,0-21 0,21 21 16,-20 0-16,-1 0 16,-21 21-16,21-21 0,0 21 0,0 0 0,-21 0 15,0 0-15,0 1 16,0-1-16,0 0 0,0 0 16,0 0-16,0 0 0,0 1 15,-21-22 1,21 21-1,-21-21-15,0 0 16,21-21-16,-21-1 0,21 1 16,0 0-16,0 0 0</inkml:trace>
  <inkml:trace contextRef="#ctx0" brushRef="#br0" timeOffset="26639.16">16087 11621 0,'0'0'0,"-22"21"16,44-21 30,-1 0-46,0 0 0,-21-21 16,21-1-16,0 22 0,0-21 0,-21 0 16,22 21-16,-22-21 0,21 21 0,-21-21 15,0 0-15,0-1 16,0 1-16,0 0 16,-21 21-1,-1 0-15,1 0 0,0 21 16,0-21-16,0 21 0,0 1 15,-1-1-15,22 0 0,0 0 0,-21 0 16,21 0-16,0 1 0,-21-1 0,21 0 16,0 0-16,0 0 0,0 0 0,21 1 15,0-22-15,-21 21 0,22-21 0,-1 0 16,0 0-16,0 0 0,0 0 16,22 0-16,-22 0 0,0 0 0,0 0 15,0 0-15,0 0 0,1-21 0,-1 21 16,0-22-16,0 1 0,0 21 0,0-21 15,1 0-15,-1 0 0,0 0 0,-21-1 16,21 22-16,-21-21 0,0 0 0,0 0 16,0 0-16,21 0 0,-21-1 0,0 1 15,21 21-15,-21 21 32,0 1-17,0-1-15,0 0 0,0 0 0,0 0 16,0 0-16,0 1 0,0-1 15,0 0-15,0 0 0,0 0 16,0 0-16,0 1 16,-21-22 15,21-22-15,0 1-1,0 0-15,0 0 16,0 0-16,0 0 0,21-1 0,-21-20 15,22 21-15,-1 0 0,0-22 0,0 22 16,0 0-16,22 0 0,-22 0 16,0 0-16,0 21 0,0 0 0,0 0 15,22 0-15,-22 0 0,0 0 0,-21 21 0,21 0 16,-21 0-16,21 0 0,-21 22 16,0-22-16,0 21 0,0-21 0,0 0 15,0 1-15,0 20 0,0-21 0,0 0 16,0 0-16,0 1 0,-21-22 15,21 21-15,-21 0 0,0-21 0,21 21 16,-21-21 0,21-21-1,0 0-15,0 0 16,-21-1-16,21 1 0,0 0 16,0 0-16,0 0 0,0 0 0</inkml:trace>
  <inkml:trace contextRef="#ctx0" brushRef="#br0" timeOffset="27371.74">17145 11240 0,'0'0'0,"21"-22"0,0-20 16,0 21-16,1 0 15,-1 0-15,-21-1 0,21 1 0,0 0 16,-21 0 0,21 21-16,-21 21 31,0 0-31,0 0 15,-21 1-15,21 20 0,-21 0 0,21-21 16,-21 22-16,21-1 0,-21 0 0,21 1 16,-22-1-16,1 0 0,21 1 0,-21-22 15,21 21-15,0-21 0,0 1 0,-21-1 16,21 0-16,0 0 0,-21 0 0,21 0 16,0-42 30,21 21-46,-21-21 0,21 0 0,0 21 16,-21-21-16,21 0 0,1-1 16,-1 1-16,0 21 0,0-21 15,0 0-15,0 0 0,1 0 0,-1-1 16,21 22-16,-21-21 0,0 0 0,1 0 16,-1 0-16,21 0 0,-21 21 0,0-22 15,1 1-15,-1 0 0,0 0 0,0 0 16,0 0-16,0 21 0,-21-22 0,-21 22 31,0 0-31,0 22 16,0-22-16,0 21 0,-1 0 15,1 0-15,0 0 0,0 0 0,0 1 0,0-1 16,-1 0-16,22 0 0,0 0 0,0 0 16,0 1-16,0-1 15,22-21 1,-1 0-16,0 0 0,0 0 15,0 0-15,0 0 0,1 0 0,-1 0 16,0 0-16,0 21 16,-21 0-16,0 0 15,-21 0-15,0-21 0,0 22 16,-1-1-16,1-21 0,0 21 16,0-21-16,0 0 0,0 21 15,-1-21-15,1 0 0,21 21 0,-21-21 16,0 0-16,21 21 15,-21-21 1,21-21 0,-21 21-16,21-21 0,0 0 15,0 0-15,0 0 0,0-1 16,0 1-16</inkml:trace>
  <inkml:trace contextRef="#ctx0" brushRef="#br0" timeOffset="28103.32">16976 11091 0,'-22'0'0,"1"0"16,21-21-1,21 21 1,1 0-16,-1-21 0,0 21 0,0-21 15,0 21-15,22-21 0,-1 21 16,-21-21-16,21 21 0,43-22 16,-64 1-16,22 21 0,-22-21 0,21 21 15,-21 0-15,0 0 0,1-21 16,-1 21-16,0 0 94,-42 0 265,0 0-343,-1 0-16</inkml:trace>
  <inkml:trace contextRef="#ctx0" brushRef="#br0" timeOffset="28531.59">17420 10922 0,'0'-21'15,"0"0"1,0 0-16,0-1 15,0 1 1,0 0 0,0 0-1,0 0-15,0 42 47,0 0-31,0 0-16,0 0 15,0 1-15,0-1 0,0 0 0,0 0 16,-21 0-16,21 0 0,-21 1 0,21-1 16,0 0-16,-21 0 0,21 0 0,-22 0 15,22 1-15,-21-22 0,21 21 16,0 0-16,-21-21 16,21 21-16,0 0 15,0 0-15</inkml:trace>
  <inkml:trace contextRef="#ctx0" brushRef="#br0" timeOffset="42552.13">14393 12404 0,'-21'0'0,"21"-21"16,-21 21-16,0 0 16,0-22-16,-1 22 0,22-21 15,-21 21-15,0 0 0,0-21 16,0 21-16,0-21 16,-1 21-16,1-21 0,0 21 15,0-21-15,0 21 0,0 0 0,-1 0 16,1 0-16,0 0 0,0 0 0,0 0 15,0 0-15,-1 0 0,1 0 16,0 0-16,0 0 0,0 0 0,0 0 16,-22 0-16,22 0 0,0 0 0,0 0 15,0 0-15,-1 0 16,44-22 31,-1 22-47,0 0 0,0 0 15,0 0-15,22 0 0,-1 0 16,0 0-16,1 0 0,20-21 16,1 21-16,-1 0 0,22 0 0,-1 0 15,1 0-15,21 0 0,0-21 0,0 21 16,-1 0-16,1 0 0,0 0 0,0 0 16,-21 0-16,20 0 0,-20 0 0,-21 0 15,20 0-15,-20 0 0,-1 0 0,-20 0 16,-1 0-16,21 0 0,-20 0 0,-22 0 15,21-21-15,-21 21 0,22 0 0,-22 0 16,0 0-16,-21-21 16,0 0-1,-21 21 1,0 0-16,0 0 0,-1 0 16,-20 0-16,0 0 0,21 0 0,-22 0 15,-20 0-15,20 0 0,1 0 0,0 0 16,-22 0-16,1 0 0,20 0 0,-20 21 15</inkml:trace>
  <inkml:trace contextRef="#ctx0" brushRef="#br0" timeOffset="43051.07">13674 12467 0,'0'0'16,"-22"0"-16,1 21 0,0-21 0,0 22 0,0-22 16,0 0-16,-1 0 15,1 0-15,42 0 31,22 0-31,-22 0 16,21 0-16,1 0 16,-1 0-16,21 0 0,1-22 0,21 22 15,-22-21-15,22 21 0,21 0 0,-22-21 16,1 21-16,21 0 0,-22 0 0,22-21 16,-21 21-16,0 0 0,-1-21 0,1 21 15,0-21-15,-22 21 0,22 0 0,-43 0 16,22-22-16,-22 22 0,0 0 0,1 0 15,-22 0-15,0 0 0,0-21 0,0 21 16,-42 0 31,0 0-47,0 0 16,0 0-16,-1 0 0,1 0 15,0 0-15,0 0 0,0 0 0,0 0 16,-22 0-16,1 0 0,21-21 15</inkml:trace>
  <inkml:trace contextRef="#ctx0" brushRef="#br0" timeOffset="44435.62">17420 7345 0,'0'0'0,"-85"0"15,64 0 1,0 21-16,0-21 0,0 0 0,0 0 16,-1 0-16,1 0 0,0 21 0,0-21 15,0 0-15,0 0 16,42 0 15,21 0-31,-21 0 16,22 0-16,-1 0 0,0 0 0,1 0 15,20 0-15,1 0 0,20 0 0,-20 0 16,20 0-16,1 0 0,21 0 0,-21 0 16,20 0-16,1 0 0,0 0 0,0 0 15,0 0-15,0 0 0,-1 0 0,-20 0 16,21 0-16,0 0 0,-22 0 0,22 0 16,-21 0-16,0 0 0,-22 0 0,22 0 15,-22 0-15,-20 0 0,20 0 16,-21 0-16,-20 0 0,-1 0 0,0 0 15,0 0-15,0 0 16,-42 0 15,0 0-31,0 0 16,0 0-16,-1 0 0,1 0 0,-21 0 16,21 0-16,-22 0 0,1 0 0,0 0 15,-1 0-15,-20 0 0,21 0 0,-22 0 16,22 0-16,-22 0 0,22 0 0,-22 0 15,22 0-15,-21 0 0</inkml:trace>
  <inkml:trace contextRef="#ctx0" brushRef="#br0" timeOffset="44834.91">17822 7493 0,'0'0'0,"-42"21"15,42 0 1,21-21 0,0 22-16,22-22 15,-22 0-15,21 0 0,22 0 0,-22 0 16,21 0-16,1 0 0,21 0 16,-1 0-16,1 0 0,21 0 0,0 0 0,-1 0 15,-20 0-15,21 0 0,0 0 16,0 0-16,-22 0 0,1 0 0,0 0 15,-1 0-15,-20 0 0,-1 0 0,-20-22 16,-1 22-16,0 0 0,-21 0 16,1-21-16,-1 21 0,0 0 0,0 0 15,0-21-15,0 21 0,1 0 32,-22-21-17,-22 21 16,1 0-15,0 0-16,0 0 0,0 0 0,0 0 16,-22-21-16</inkml:trace>
  <inkml:trace contextRef="#ctx0" brushRef="#br0" timeOffset="98779.67">17145 7387 0,'0'-21'0,"-21"21"0,0 0 16,-1 0-16,22-21 15,-21 21-15,0 0 16,21-21-16,-21 0 16,0 21-1,0 0 16,21-22-31,-22 22 0,1 0 16,0 0-16,21-21 16,-21 21-16,0 0 0,0-21 15,-1 21-15,1 0 16,42 0 62,1 0-62,-1 0-16,-21 21 15,21-21-15,0 0 16,-21 21-16,21-21 0,0 0 16,1 22-16,-1-22 0,0 0 15,0 0-15,0 21 0,0-21 16,1 0-16,20 0 0,-21 0 15,0 21-15,0-21 0,1 0 0,-1 0 0,21 0 16,-21 0-16,0 0 0,1 0 0,20 0 16,-21 0-16,0 0 0,22 0 15,-22 0-15,21 0 0,-21 0 0,0 0 16,22 0-16,-22 0 0,21 0 0,-21 0 16,22 0-16,-22 0 0,0 0 0,21 0 15,-20-21-15,-1 21 0,21 0 16,-21 0-16,0 0 0,22 0 0,-22 0 0,0 0 15,0 0-15,0 0 0,1 0 0,-1 0 16,0 0-16,0 0 0,0-21 0,0 21 16,1 0-16,-1 0 0,0 0 15,0 0-15,0-22 0,0 22 0,1 0 0,-1 0 16,0-21-16,0 21 16,0 0-16,0 0 15,1 0-15,-1-21 0,0 21 0,0 0 16,0 0-16,0 0 0,1 0 15,-1 0-15,0 0 16,0 0 0,0 0-16,0 0 15,-21 21 1,22-21-16,-22 21 16,0 1-16,0-1 15,21 0 1,-21 0 15,21-21 125,-21-21-140,21 21-16,0 0 16,0-21-1,1 21-15,-1-21 16,0 21-16,0 0 0,0 0 0,0-22 15,1 22-15,-1 0 0,-21-21 16,21 21-16,0 0 0,0 0 0,0 0 16,1-21-16,-1 21 0,0 0 15,0 0-15,0 0 0,0 0 0,1 0 16,-1 0-16,0 0 0,0 0 0,0 0 16,0 21-16,1-21 15,-1 21-15,0-21 0,0 22 16,0-22-16,0 0 0,1 0 0,-22 21 15,21-21-15,0 0 0,0 0 16,0 0-16,0 21 0,22-21 0,-22 0 16,21 0-16,1 0 0,-22 0 0,21 0 15,-21 0-15,22 0 0,-22 0 0,0 0 16,0 0-16,0-21 0,0 21 16,1-21-16,-1-1 15,-21 1-15,21 0 0,0 21 0,-21-21 16,0 0-16,21 0 0,0 21 0,-21-22 15,0 1 1,22 21-16,-22-21 47,-22 21-47,1 0 0,0 0 16,0 0-16,0 0 0,0 0 0,-1 0 15,-20 0-15,21 0 0</inkml:trace>
  <inkml:trace contextRef="#ctx0" brushRef="#br0" timeOffset="103081.49">17060 7345 0,'0'0'0,"21"0"47,1 0 0,-22 21-47,21 0 15,-21 0-15,21 1 16,0-22-16,-21 21 16,21-21-16,0 21 15,1-21-15,-1 0 0,0 21 16,0 0-16,0-21 0,0 0 15,1 0-15,-1 21 0,0-21 0,0 0 16,0 0-16,22 0 0,-22 0 0,0 22 16,21-22-16,-21 0 0,22 0 0,-22 0 15,21 0-15,-21 0 0,1 0 0,20 0 16,-21 0-16,21 0 0,-20-22 0,-1 22 16,21 0-16,-21-21 0,22 21 0,-22-21 15,21 21-15,0-21 0,-20 21 0,20-21 16,0 21-16,-21-21 15,22 21-15,-22-22 0,21 22 0,-21-21 16,22 21-16,-22 0 0,21-21 0,-21 21 16,1 0-16,-1 0 0,0-21 0,0 21 15,21 0-15,-20 0 0,-1 0 0,0 0 16,0 0-16,0 0 0,0 0 0,1 0 16,-1 0-16,0 0 0,0 0 0,21 0 15,-20 0-15,-1 0 0,0 0 0,21 0 16,-21 0-16,1 0 0,-1 0 0,0 0 15,21 0-15,-21 0 0,1 0 0,-1 0 16,0 0-16,0 0 0,0 0 16,0 0-16,1 0 0,-1 21 0,0-21 15,-21 21-15,21-21 0,0 0 0,-21 21 16,21-21-16,1 22 0,-1-22 16,-21 21-16,21-21 0,0 21 15,0-21-15,-21 21 0,21 0 16,1-21-16,-22 21 0,21 1 15,0-22-15,-21 21 16,21-21-16,-21 21 0,0 0 16,0 0-1,0 0 1,0 1 0,0-1-16,0 0 15,0 0 1,-21-21-1,21-21 48,0 0-47,0 0-1,21 21-15,-21-22 0,0 1 0,21 21 16,0-21-16,-21 0 0,22 0 0,-1 21 15,0-21-15,0-1 0,-21 1 0,21 0 16,0 21-16,1-21 0,-1 0 16,0 21-16,0-21 0,0 21 0,0-22 0,22 22 15,-22 0-15,0-21 0,0 21 0,0 0 16,1 0-16,-1 0 16,0 0-16,0 0 0,0 0 0,0 0 15,1 0-15,-1 0 0,0 0 0,0 21 16,0-21-16,0 0 0,-21 22 15,22-22-15,-1 0 16,0 21 0,0-21-1,0 0 1,0 0-16,1 0 16,-1-21-16,-21-1 15,21 1-15,0 0 16,-21 0-16,0 0 15,0 0-15,21-1 0,-21 1 16,21 21-16,-21-21 0,0 0 16,22 21-16,-22-21 0,21 21 15,-21 21 63,0 0-78,-21-21 0,-1 21 16,1 22-16,0-22 0,0 0 0</inkml:trace>
  <inkml:trace contextRef="#ctx0" brushRef="#br0" timeOffset="109775.03">3175 12573 0,'0'0'0,"0"-21"0,-21 21 0,-22-21 16,22 21-16,0 0 0,0 0 16,-21 0-16,20 0 0,-20 0 0,21 0 15,0 0-15,-22 21 0,22 0 16,0 0-16,-21 0 0,21 1 0,-1 20 16,-20-21-16,21 21 0,0 1 15,0-1-15,21 22 0,0-22 0,-22 0 16,22 1-16,0-1 0,0 0 0,0 1 15,0-22-15,0 0 0,22 0 0,-22 0 16,21 0-16,0-21 0,0 0 16,21 0-16,-20 0 0,-1 0 0,21 0 15,0-21-15,1 0 0,-1 0 0,0 0 16,1-22-16,-1 1 0,0 0 0,22 21 16,-22-22-16,22 1 0,-22 0 15,0-1-15,1 22 0,-22-21 0,21 21 16,-21-1-16,1 1 0,-22 0 15,21 21-15,-21 21 32,0 0-32,0 1 0,0 20 15,0-21-15,0 21 0,0-20 0,0 20 16,21 0-16,0-21 0,-21 22 0,21-22 16,22 21-16,-22-21 0,0 1 0,21-1 15,-21 0-15,22-21 0,-1 0 16,0 0-16,1 0 0,-1 0 15,0 0-15,22 0 0,-22-21 0,1 0 16,-1-1-16,21 1 0,-20 0 0,-1-21 16,0 21-16,-20-22 0,20 22 0,-21-21 15,0 21-15,0-22 0,-21 22 0,0-21 16,0 21-16,0-1 0,0 1 0,-21 0 16,0 0-16,0 0 0,0 21 15,0 0-15,-1 0 0,1 0 0,0 0 16,0 21-16,0-21 0,0 21 0,-1 21 15,1-20-15,0-1 0,0 21 0,0 0 16,21-20-16,0 20 0,-21-21 16,21 21-16,0-20 0,0-1 15,0 0-15,0 0 0,0 0 0,21-21 16,0 0-16,0 0 0,0 0 16,0 0-16,22-21 0,-22 0 0,0 0 15,21 0-15,-20-1 0,20-20 0,-21 21 16,0-21-16,22-1 0,-22 1 0,-21 21 15,21-22-15,-21 1 0,21 0 16,-21-1-16,21 1 0,-21 0 0,0-1 16,0 1-16,0-21 0,0 20 0,0 1 15,0 21-15,0-22 0,0 1 0,0 21 16,0 0-16,0 0 0,0 42 31,0 0-31,0 21 16,0 1-16,0-1 0,0 0 0,21 1 15,-21-1-15,0 21 0,0-20 0,22-1 16,-22 22-16,21-22 0,0 0 0,-21 1 16,0-1-16,21 0 0,0-21 0,0 1 15,1 20-15,-1-21 0,0 0 0,21-21 16,-21 0-16,1 21 0,20-21 0,-21 0 16,21 0-16,1-21 0,-22 21 15,21-21-15,1 0 0,-1 0 0,0 0 16,-21-1-16,22 1 0,-1 0 0,-21 0 15,22 0-15,-22-22 0,0 22 16,-21 0-16,0 0 0,0 0 0,0 0 16,0-1-16,0 1 0,-21 0 0,0 21 15,-1-21-15,1 21 0,0 0 0,-21 0 16,21 0-16,-1 0 0,-20 0 0,21 0 16,0 21-16,0 0 0,-1 0 15,1 1-15,0-1 0,0 21 0,0-21 16,0 22-16,21-22 0,0 21 0,0-21 15,0 22-15,0-22 0,0 0 0,0 0 16,0 0-16,0 0 0,0 1 0,21-22 16,0 0-16,0 0 0,0 0 15,0 0-15,22 0 0,-22 0 0,21-22 16,-21 22-16,1-21 0,20 0 16,-21 0-16,0 0 0,0-22 0,1 22 15,-1 0-15,0-21 0,0-1 0,0 22 16,-21-21-16,0 0 0,21 20 0,-21-20 15,0 0-15,0-1 0,0 1 0,0 0 16,0-1-16,0 1 0,0 21 0,0-21 16,-21-1-16,21 1 0,0 21 0,0-22 15,0 22-15,0 0 0,-21 0 0,21 42 32,0 0-17,0 22-15,0-1 0,0 0 16,0 22-16,0-22 0,0 22 0,0-1 15,0-21-15,0 22 0,0-22 0,0 22 16,0-22-16,0 0 0,0 1 0,21-1 16,-21-21-16,21 0 0,-21 22 0,0-22 15,22-21-15,-1 21 0,0-21 16,0 0-16,0 0 16,-21-21-16,21 21 0,1-21 15,-22 0-15</inkml:trace>
  <inkml:trace contextRef="#ctx0" brushRef="#br0" timeOffset="110199.79">6540 12107 0,'0'0'0,"-21"0"0,21-21 0,-21 21 16,21-21-16,-21 42 31,0 22-15,21-22-16,-21 21 0,-1 0 0,22 22 15,-21-22-15,21 22 0,-21-1 0,21 1 16,-21-1-16,21 1 0,0-1 16,0 1-16,0-1 0,0-20 15,-21-1-15,21 0 0,0 1 0,0-1 16,0-21-16,0 0 0,21-21 0,-21 21 15,21-21-15,21 0 0,-20 0 0,-1-21 16,21 0-16,0 0 0</inkml:trace>
  <inkml:trace contextRef="#ctx0" brushRef="#br0" timeOffset="110890.78">10118 11938 0,'21'-21'15,"-21"0"-15,0 0 16,21 21 15,-21 21-15,21 0-16,0 21 0,0-21 0,1 22 16,-1 20-16,0-20 0,0 20 0,21 1 15,-20-1-15,-1 1 0,0-1 16,-21 1-16,0-1 0,0 1 0,0-1 15,0 1-15,0-1 0,0-21 0,-21 22 0,0-22 16,-1 22-16,1-22 0,-21 0 16,0 1-16,-1-1 0,1-21 0,0 0 15,-1 1-15,22-1 0,-21 0 0,-1-21 16,1 0-16,0 0 0,-1 0 16,22 0-16,-21-21 0,0 0 0</inkml:trace>
  <inkml:trace contextRef="#ctx0" brushRef="#br0" timeOffset="111583">6752 12827 0,'0'21'15,"21"-21"48,0 21-63,1-21 0,-1 0 0,21 0 15,-21 0-15,22 22 0,-1-22 0,0 21 16,22-21-16,-1 0 0,22 0 0,0 0 16,-1 0-16,22 0 0,0 0 0,0 0 15,21 0-15,0 0 0,0 0 0,0 0 16,21 0-16,0 0 0,0 0 0,-21 0 15,21 0-15,-21 21 0,0-21 16,-21 21-16,0-21 0,0 21 0,0-21 16,-22 0-16,1 21 0,-21-21 0,-1 0 15,1 0-15,-22 0 0,0 22 0,-21-22 0,22 0 16,-22 0-16,0 0 16,-42 21 15,0-21-31,0 0 0,-1 21 15,1-21-15,-21 21 0,0 0 0,-1-21 16,1 21-16,-22 1 0,22-1 0,0 0 16</inkml:trace>
  <inkml:trace contextRef="#ctx0" brushRef="#br0" timeOffset="114742.77">10287 11388 0,'-21'0'47,"0"0"-47,-1 0 0,1 0 15,0 0-15,0 0 16,0 0-16,0 0 15,42 0 32,0 0-47,0 0 16,0 0-16,0 0 0,22 0 0,-22 0 16,21 0-16,22-21 0,-22 21 0,22 0 15,-1 0-15,22 0 0,-1 0 0,1-22 16,0 22-16,-1 0 0,22 0 0,-21 0 15,0 0-15,-1-21 0,1 21 0,-22 0 16,22 0-16,-21 0 0,-22-21 0,21 21 16,-20 0-16,-1 0 0,0 0 0,1 0 15,-22 0-15,21 0 0,-21-21 0,1 21 16,-1 0-16,0 0 0,0 0 16,0 0-1,-42 0 16,0 0-31,0 0 16,0 0-16,-1 0 0,-20 0 0,0 0 16,21 21-16,-22 0 0,1-21 0,0 21 15,-1 1-15,1-22 0,0 21 0,-22-21 16,22 21-16</inkml:trace>
  <inkml:trace contextRef="#ctx0" brushRef="#br0" timeOffset="115299.96">10118 11621 0,'0'21'0,"0"-42"0,-22 42 16,22 0-16,22-21 47,-1 0-47,0-21 0,0 21 15,0 0-15,0 0 0,22-21 0,-1 21 16,-21 0-16,22-22 0,-1 22 0,21-21 16,-20 21-16,20 0 0,1-21 0,-1 21 15,1-21-15,20 21 0,-20-21 0,21 21 16,-1-21-16,1 21 0,0 0 15,-1-22-15,1 1 0,0 21 0,-1 0 16,1-21-16,0 21 0,-22 0 0,22 0 16,-22-21-16,22 21 0,-43 0 0,22 0 15,-1 0-15,-20 0 0,-1 0 0,-21 0 16,0 0-16,0 0 0,1 0 0,-44 0 94,1 0-94,21 21 15,-21-21-15,0 0 16,0 0-16,0 0 0,-1 0 16,1 0-16,0 0 0,0 0 0,0 0 15,0 0-15,-1 0 0,1 0 16,0 0-16</inkml:trace>
  <inkml:trace contextRef="#ctx0" brushRef="#br0" timeOffset="116159.63">13779 12234 0,'0'0'0,"-21"0"0,-63 0 15,62 0-15,1 0 16,0 0-16,0 0 0,0 0 0,0 0 16,-1 0-16,1 0 0,0 0 15,21-21 1,21 21-1,0-21-15,1 21 0,20 0 0,-21 0 16,43-21-16,-22 21 0,21-21 0,1 21 16,-1 0-16,22 0 0,0 0 0,21 0 15,-22 0-15,22-21 0,21 21 16,-21 0-16,0 0 0,21 0 0,-21 0 16,21 0-16,-22-22 0,1 22 0,0 0 15,-21-21-15,21 21 0,-22-21 0,1 0 16,-22 21-16,22 0 0,-21-21 0,-22 21 15,21 0-15,-20 0 0,-22 0 0,21 0 16,-21-21-16,1 21 0,-44 0 31,1 0-15,0 0-16,0 0 0,0 0 0,0 0 16,-22 0-16,22 0 0,-21 0 0,21 0 15,-22 0-15,1 0 0,0 0 16</inkml:trace>
  <inkml:trace contextRef="#ctx0" brushRef="#br0" timeOffset="116667.33">13822 12446 0,'0'0'0,"21"0"15,0 0 1,0 0-16,22 0 0,-22 0 0,21 0 16,0 0-16,1 0 0,20-21 0,1 21 15,-1 0-15,22 0 0,-22-21 16,22 21-16,21 0 0,-21 0 0,20 0 16,-20 0-16,21 0 0,0 0 0,-22 0 15,1 0-15,0 0 0,-1 0 0,1 0 16,-21 0-16,-1 0 0,-21 0 0,1 0 15,-1 0-15,-21 0 0,0 0 0,1 21 16,-1-21-16,0 0 0,-42 0 47,0 0-47,-1 0 16,1 0-16,0 0 0,0 0 15,0 0-15,0 0 0,-1-21 16,-20 21-16,42-21 0</inkml:trace>
  <inkml:trace contextRef="#ctx0" brushRef="#br0" timeOffset="121106.58">17103 7260 0,'0'21'47,"0"1"-31,0-1-16,0 0 15,0 0-15,0 0 16,0 0-16,0 1 16,0-1-16,21-21 0,-21 21 0,21 0 15,-21 0-15,21-21 16,0 0-16,0 21 0,1-21 16,-1 0-16,0 0 0,0 0 15,0 0-15,0 0 0,1 0 16,20 0-16,-21 0 0,0 0 0,0 0 15,1 0-15,20 0 0,-21 0 0,0 0 16,22 0-16,-22 0 0,21 0 0,-21 0 16,0 0-16,22 0 0,-22-21 0,21 21 15,-21 0-15,22 0 0,-22 0 0,0 0 16,0-21-16,0 21 0,1 0 0,20 0 16,-21-21-16,0 0 0,0 21 0,1-21 15,-1 21-15,0-22 0,0 22 16,0-21-16,22 21 0,-22-21 0,0 0 15,21 21-15,-21-21 0,1 21 16,20-21-16,-21 21 0,21 0 0,-20-22 16,20 22-16,-21-21 0,21 21 0,-20 0 15,-1 0-15,21-21 0,-21 21 0,0 0 16,1 0-16,-1 0 0,21 0 0,-21 0 16,0-21-16,1 21 0,-1 0 0,0 0 15,0 0-15,0 0 0,0 0 16,1 0-16,-1 0 0,0 0 15,0 0 1,0 0-16,0 0 0,1 21 16,-1-21-1,-21 21-15,0 0 16,21 1-16,-21-1 16,0 0-1,21 0-15,-21 0 16,0 0-16,0 1 0,0-1 15,21-21-15,-21 21 0,0 0 16,0 0 0,0 0-1,0 1 1,0-1 0,-21-21-16,0 0 15,21-21 63,0-1-78,0 1 16,21 0-16,0 21 0,0-21 0,1 0 16,-1 0-16,0-1 0,0 1 15,0 21-15,-21-21 0,21 21 16,1-21-16,-1 0 0,0 21 0,0 0 15,0-21-15,0 21 16,1 0-16,-1-22 0,0 22 16,0 0-16,0 0 0,0 0 15,1 0-15,-1-21 0,0 21 16,0 0-16,0 0 16,0 0-16,1 0 0,-1 0 15,0 21-15,0-21 16,0 22-16,0-22 0,-21 21 0,22 0 15,-1-21-15,21 21 0,-21 0 0,0-21 16,1 21-16,20-21 0,-21 22 16,0-22-16,0 0 0,1 0 0,-1 0 15,0 0-15,0 0 0,0 0 0,0 0 16,1 0-16,-1 0 16,0 0-16,0-22 0,0 22 15,-21-21-15,21 0 0,1 21 0,-22-21 16,21 0-16,0 0 0,0-1 0,-21-20 15,21 21-15,0 0 0,-21-22 0,22 22 16,-22 0-16,0 0 0,0 0 0,21 0 16,-21-1-16,21 1 0,-21 0 15,0 0-15,0 0 0,21 0 16,0-1-16,-21 1 0,21 21 16,-21-21-16,0 0 0,22 21 15,-22-21-15,21 21 0,0-21 16,-21 42 31,0 0-47,0 0 0,-21 0 15,0 0-15,21 1 0,-22-1 0,1 0 16,0 0-16,0 0 0,0 0 0,21 1 16,-21-1-16,-1 0 0,1 0 15,0 0-15,21 0 0,-21 1 0,0-1 16,0-21-16,21 21 0,-22 0 0,1-21 15,0 21-15,21 0 0,-21 1 16,0-22-16,0 0 0,21 21 0,-22 0 16,1-21-16,0 21 15,0-21-15,0 0 0,0 21 16,-1-21-16,1 0 0,0 0 16,0 0-16,0 21 0,0-21 15,-1 0-15,1 0 16,0 0-16,0 0 0,0 0 0,0 0 0,-1-21 15,-20 21-15,21 0 0,0 0 0,0 0 16,-1-21-16,-20 21 0,21 0 16,0 0-16,0-21 0,-1 21 0,1-21 15,-21 21-15,21 0 0,0-21 0,-22 21 16,22 0-16,0-22 0,-21 22 0,20 0 16,-20 0-16,21-21 0,-21 21 0,20-21 15,1 21-15,0 0 0,0 0 0,0 0 16,0 0-16,-1 0 0,1 0 0,0 0 15,0 0-15,0 0 0,0 0 0,-1 0 16,1 0-16,0 0 16,0 0-16,0 0 0,0 21 15,-1 0-15,1-21 0,21 22 16,-21-22-16,21 21 0,-21 0 16,0 0-16,21 0 15,0 0-15,-21-21 0,21 22 0,-22-1 16,22 0-1,0 0-15,-21-21 16,0 0 47,0 0-48,0 0 1,0-21-16,-1 21 0,1 0 15,0 0-15,0 0 0,0 0 16,0 0-16,-1 0 0,1 0 0,0 0 16,0 0-16,0 0 0,0 0 0,-1 0 15,1 0-15,-21 0 0,21 0 16,0 0-16,-1 0 0,1 0 0,0 0 0,0 0 16,-21 0-16,20 0 0,1 0 0,0 0 15,0 0-15,0 0 0,0 0 16,-1 0-16,1-21 0,0 21 0,-21 0 0,21 0 15,-1-21-15,1 21 0,0-22 16,0 22-16,0 0 0,0-21 0,-1 0 16,1 21-16,0-21 0,0 21 0,0-21 15,21 0-15,-21 21 0,-1-22 0,1 1 16,0 0-16,21 0 0,0 0 0,-21 0 16,21-1-16,0 1 0,-21 0 0,21 0 15,0 0-15,0 0 0,0-1 0,-21 1 16,21 0-16,0 0 0,0 0 15,0 0-15,-22-1 0,22 1 0,-21 21 16,0 0 0,0 0-16,21 21 31,0 1-31,0-1 0,0 0 16,0 0-16,0 0 0,21 0 15,-21 1-15,0-1 16,21 0-16,-21 0 15,-21-21 17,0 0-32,0 0 0,0-21 15,-1 0-15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2:10:14.8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3492 0 0,'-21'0'46,"0"0"17,0 0-63,0 0 16,0 0-1</inkml:trace>
  <inkml:trace contextRef="#ctx0" brushRef="#br0" timeOffset="6322.37">2349 1058 0,'22'-21'0,"-22"0"16,0 0-16,0 0 15,0 0-15,0-1 0,0 1 16,0 0-1,-22 21-15,1 0 0,0 0 16,0 0 0,0 21-16,0 0 0,-1 22 0,22-22 15,-21 21-15,0 1 0,0 20 16,0-21-16,21 22 0,-21-1 0,-1-20 16,1 41-16,21-20 0,0-1 15,-21 1-15,21-1 0,-21 22 16,21-43-16,0 22 0,0-22 0,0 22 15,0-43-15,21 21 0,0 1 16,0-22-16,22 0 0,-22-21 0,21 21 16,1-21-16,-1 0 0,0 0 0,1 0 15,20 0-15,-21-21 0,22 0 16,-1 0-16,-20-1 0,20 1 0,-20-21 16,20 0-16,-21-1 0,1 1 15,-1-22-15,-21 1 0,22-1 16,-22 1-16,0-1 0,0 1 0,-21-22 15,0 22-15,0-1 0,0 1 16,0-1-16,0 1 0,-21-1 0,-21 22 16,20 0-16,-20-1 0,21 22 15,-21 0-15,-22 0 0,22 21 0,-22 0 16,22 21-16,-22 0 0,1 0 16,-1 22-16,1-22 0,21 21 0,-22 0 15,22 1-15,21 20 0,-1-20 16,1-1-16,21-21 0,0 21 0,0 1 15,43-22-15,-22 21 0,21-21 16,0 1-16,22-22 0,-22 0 16,22 0-16,-1 0 0,22 0 0,-22 0 15</inkml:trace>
  <inkml:trace contextRef="#ctx0" brushRef="#br0" timeOffset="6748.13">3958 593 0,'0'0'0,"0"-21"16,-63-43-16,41 64 15,1 0-15,0 0 0,0 0 0,0 0 16,0 0-16,-1 21 0,1 22 16,0-22-16,0 21 15,21 0-15,0 1 0,-21 20 0,21 1 16,-21 20-16,21-20 0,-22 21 15,22-1-15,-21-20 0,21 20 0,-21 1 16,21 0-16,-21-1 0,0 22 0,0-21 16,21 21-16,-22-22 0,1 1 15,0 21-15,0 0 0,0-22 0,0 22 16,-1 0-16,1 0 0,0 0 0,0-22 16,0 22-16,0 0 0,21-21 15,-22 21-15,22-22 0,0 1 0,-21 0 16,21-1-16,0-20 0,0-1 15,0-20-15,21 20 0,1-42 16,-22 22-16,21-22 0,0 0 0,-21 0 16,21-21-16,0 0 0,0-21 15,-21 0-15,22 0 0,-22-1 16,0-20-16,0 0 0,0-1 16,0-20-16,0-1 0,0 1 0,0-22 15,0 1-15</inkml:trace>
  <inkml:trace contextRef="#ctx0" brushRef="#br0" timeOffset="7096.93">3323 1418 0,'0'0'0,"0"-21"0,0-21 16,0 21-16,21-1 0,0 1 0,1 0 15,20 0-15,-21 21 0,21-21 16,1 21-16,-1 0 0,0 0 0,-20 0 16,20 0-16,0 0 0,1 21 15,-22 0-15,0 21 0,0-20 0,-21 20 16,0-21-16,0 21 0,0 1 16,-21-1-16,0 0 0,0 22 15,-22-22-15,22-21 0,-21 22 0,-1-1 16,1-21-16,21 22 0,-21-22 0,20 0 15,1-21-15,0 21 0,21-42 47,21 0-47,0 0 0,22-1 16,-22 1-16,0 0 0</inkml:trace>
  <inkml:trace contextRef="#ctx0" brushRef="#br0" timeOffset="7457.72">4043 1609 0,'21'0'16,"0"-21"-16,0-1 16,0 22-16,1-21 0,-1 0 0,0 0 15,0 0-15,0 0 0,0-1 16,1-20-16,-1 21 0,0 0 0,-21 0 15,0-1-15,0 1 0,0 0 16,0 0-16,-21 21 16,0 0-16,-1 0 15,1 42-15,0-21 16,0 1-16,0 20 0,0-21 0,-1 21 16,22 1-16,0-1 0,-21-21 15,21 22-15,0-1 0,0-21 0,0 21 16,0-20-16,0-1 0,0 0 0,0 0 15,21 0-15,1-21 0,-1 0 16,0 0-16,0 0 0,0 0 0,0 0 16,22 0-16,-22 0 0,0-21 15,21 0-15,-20 0 0</inkml:trace>
  <inkml:trace contextRef="#ctx0" brushRef="#br0" timeOffset="7864.51">4614 1376 0,'0'0'0,"0"-64"16,0 43-16,0 0 0,0 0 16,21 21-1,22 0-15,-22 0 0,0 0 0,21 0 16,1 0-16,-1 0 0,-21 21 16,22 0-16,-1 0 0,-21 1 0,21-1 15,-20 21-15,-1-21 0,-21 22 0,0-1 16,0 0-16,0-21 0,0 22 15,0-1-15,-21 0 0,21-20 16,-22 20-16,1-21 0,0 0 0,0 0 16,0 1-16,0-22 15,21-22 1,0 1-16,0-21 0,0 21 16,0-22-16,21 1 0,0 0 15,0-1-15,0-20 0,0 21 0,22-1 16,-22-20-16,0 20 0,0 22 0,0-21 15,1 21-15,-1 0 0,0-1 16,0 22-16,0 0 16,0 0-16,-21 22 31,0-1-31,0 0 0,0 0 16,0 0-16,22-21 0</inkml:trace>
  <inkml:trace contextRef="#ctx0" brushRef="#br0" timeOffset="10309.24">5567 1630 0,'0'0'0,"21"-21"0,64-22 15,-64 22 1,0 0-16,0 0 0,0 0 0,0 0 15,1-1-15,-22-20 0,0 21 16,0 0-16,0 0 0,0-1 0,0 1 16,-22 0-16,1 21 0,0-21 15,0 0-15,-21 21 0,20 0 0,-20 0 16,21 0-16,-21 0 0,-1 0 16,22 21-16,-21 0 0,-1 0 0,1 22 15,21-22-15,-21 21 0,20 0 0,1 1 16,0 20-16,0-20 0,0-1 15,21 0-15,0 1 0,0-1 0,0 0 16,0-21-16,0 22 0,0-22 0,21-21 16,0 21-16,0-21 0,0 0 15,22 0-15,-22 0 0,0 0 16,21 0-16,-20-21 0,20 0 0,-21 0 16,21-1-16,-20 1 0,20 0 15,-21-21-15,0-1 0,0 22 0,1-21 16,-1 0-16,0-1 0,-21 1 0,21 21 15,-21-22-15,0 1 0,0 21 16,0-21-16,0 20 0,0 1 0,0 0 16,0 42 15,0 0-31,-21 1 0,21-1 0,-21 21 16,21-21-16,0 22 0,0-1 15,0 0-15,0-21 0,0 22 0,0-1 16,0-21-16,21 22 0,0-22 0,0 0 15,-21 0-15,21 0 0,1-21 16,-1 0-16,21 0 0,-21 0 0,0 0 16,1 0-16,20 0 0,-21-21 0,0 0 15,22 0-15,-22 0 0,0-1 16,0-20-16,21 0 0,-20-1 0,-22 1 16,21 0-16,0-1 0,0-20 0,-21 21 15,21-22-15,-21 1 16,0-1-16,21 1 0,-21-1 0,0 1 0,0 20 15,0-20-15,0 20 0,0 1 16,0 21-16,0 0 0,0-22 16,0 22-16,-21 42 15,21 1 1,-21 20-16,21 0 0,0 1 16,-21 20-16,21 1 0,-21-22 0,21 21 15,0 1-15,0-1 0,-21 1 16,21-1-16,0-20 0,0 20 0,0-20 15,0 20-15,0-21 0,0 1 0,0-1 16,0 0-16,0 1 0,21-22 16,-21 21-16,21-21 0,0 1 15,0-1-15,0-21 0,22 0 0,-22 0 16,21 0-16,-21 0 0,22 0 0,-22-21 16,21-1-16,1 1 0,-1 0 15,0 0-15,-21-21 0,22-1 0,-1 22 16,-21-21-16,22-1 0,-22 1 0,0 0 15,0-1-15,0 1 0,0 21 16,-21-21-16,22 20 0,-22 1 16,-22 42-1,1 1 1,0-1-16,21 0 0,-21 21 16,0-21-16,0 22 0,21-1 0,0-21 15,0 22-15,0-22 0,0 21 16,0-21-16,0 22 0,0-22 0,0 0 15,21 0-15,-21 0 0,21-21 0,0 21 16,21-21-16,-20 0 0,-1 0 16,21 0-16,-21 0 0,22 0 0,-22 0 15,21-21-15,-21 0 0,22 0 0,-22 0 16,0 0-16,0-1 0,0-20 16,0 21-16,1-21 0,-1 20 0,-21-20 15,0 21-15,21-21 0,-21 20 16,21 1-16,-21 0 0,0 42 31,0 0-15,-21 1-16,0-1 0,21 21 15,0-21-15,0 0 0,0 22 0,0-22 16,0 0-16,0 21 0,0-20 16,0-1-16,0 0 0,0 0 0,21 0 15,0-21-15,0 0 16,0 0-16,1 0 0,-1 0 0,0 0 15,0 0-15,0-21 0,22 0 16,-22 0-16,0 0 0,0-1 16,0 1-16,-21-21 0,0 21 0,21-22 15,-21 1-15,0 21 0,0-21 16,0 20-16,0-20 0,-21 21 0,21 0 16,-21 0-16,0-1 0,0 22 0,0 0 15,-22 0-15,22 0 0,0 0 16,0 0-16,0 0 0,-1 0 0,1 0 15,21 22-15,43-22 32,-22 0-32,0 0 0,0 0 15,21 0-15,-20 0 0,20-22 0,0 22 16,-21 0-16,22-21 0,-1 0 16,-21 21-16,22 0 0,-1 0 15,21 0-15,-20 0 0,-22 0 0,21 0 16,1 0-16,-22 0 0,0 21 15,0-21-15,0 21 0,0 1 0,-21-1 16,0 0-16,0 0 0,0 21 0,0-20 16,0-1-16,0 0 0,0 21 0,0-21 15,0 1-15,0-1 0,0 21 16,0-21-16,0 0 0,0 1 0,0-1 16,0 0-16,0 0 15,-21-21-15,21 21 0,-21-21 31,21-21-15,0 0 0,0 0-16,0 0 0,0-1 0,0 1 15,0-21-15,21 21 0,0-22 0,1 1 16,-1 21-16,-21-21 0,21-1 0,0 22 16,21-21-16,-20-1 0,20 22 15,-21 0-15,21-21 0,1 21 0,-1 21 16,0-22-16,1 22 0,-1 0 15,0 0-15,-20 0 0,20 0 0,-21 22 16,0-1-16,0 0 0,-21 0 16,0 0-16,0 0 0,0 22 0,0-22 15,0 21-15,0-21 0,-21 22 16,0-22-16,21 21 0,-21-21 0,21 22 16,0-22-16,0 0 0,0 0 0,0 0 15,0 1-15,0-1 0,0 0 16,0 0-16,21 0 0,0-21 15,0 0-15,22 0 0,-22 0 0,0 0 16,0 0-16,22 0 0,-22 0 0,21 0 16,-21-21-16,22 0 0,-22 0 15,0 0-15,21-1 0,-21 1 0,1 0 16,-1-21-16,21-1 0,-21 22 16,0-21-16,1 0 0,-1-1 15,0 1-15,0 0 0,0 20 0,0-20 16,1 0-16,-22 21 0,0-1 0,21 1 15,-21 0-15,-21 21 16,-1 0 0,22 21-16,-21 0 0,0 1 0,21-1 15,-21 0-15,21 0 0,0 0 16,0 0-16,0 1 0,0-1 0,0 0 16,0 0-16,0 0 0,0 0 0,21 1 15,-21-1-15,21 0 0,0 0 16,-21 0-16,22-21 0,-1 21 15,-21 1-15,21-1 0,-21 0 0,21 0 16,-21 0-16,0 0 0,0 1 16,0-1-16,0 0 15,-21-21-15,21 21 16,-21-21-16,0 0 0,21 21 0,-22-21 16,1 0-16,0 0 0,21 21 15,-21-21-15,0 0 0,0 0 0,-1 0 16,1 0-16,0 0 0,0 0 15,0 0-15,0 0 0,-1 0 0,1-21 16,0 0-16,21 0 16,-21 21-16</inkml:trace>
  <inkml:trace contextRef="#ctx0" brushRef="#br0" timeOffset="10764.98">7472 656 0,'0'0'0,"-21"0"0,-1 0 16,22 21-16,0 1 15,0-1 1,22-21-16,-1 0 16,0 0-16,21 0 0,-21 0 15,1 0-15,-1 0 0,0 0 16,-21-21-16,21 21 15,-21-22-15,0 1 16,-21 21-16,0 0 16,0-21-16,-1 21 0,1 0 15,0 0-15,0 0 0,21 21 16,-21-21 0,21 21-16,0 1 0,-21-22 15,21 21-15,-22-21 16</inkml:trace>
  <inkml:trace contextRef="#ctx0" brushRef="#br0" timeOffset="11104.79">6138 995 0,'0'0'0,"-21"0"0,42 0 31,0 0-31,1-21 16,20 21-16,0-21 0,1 21 0,20-22 0,1 22 16,-1 0-16,1-21 0,-1 0 15,1 21-15,-1 0 0,1 0 16,-1-21-16,-21 21 0,1 0 0,-1 0 15,-21 0-15,0 0 0,1 0 16,-44 21 31,1 0-47,0-21 0,0 21 0,0-21 16</inkml:trace>
  <inkml:trace contextRef="#ctx0" brushRef="#br0" timeOffset="11776.92">3365 2455 0,'0'0'0,"-21"0"0,0 0 0,-42-42 15,41 42 1,1 0-16,0 0 0,0 0 0,0 0 16,0 0-16,-1 0 0,1 0 0,0 0 15,0 0-15,0 0 16,21 21 15,0 0-31,21-21 16,0 0-16,21 0 0,1 22 0,-1-22 15,22 0-15,-1 0 0,22 0 0,-1 0 16,22 0-16,0 0 0,0 0 16,0 0-16,21 0 0,0 0 0,21 0 15,-21 0-15,42 0 0,-21 0 0,1 0 16,20 0-16,-21 0 0,21-22 16,-20 22-16,20 0 0,-21 0 0,0 0 15,0 0-15,1-21 0,20 21 16,-21 0-16,-21 0 0,21 0 15,-21 0-15,0 0 0,0 0 0,0 0 16,0 0-16,-21 0 0,0 0 0,-21-21 16,20 21-16,-41 0 0,-1 0 0,1 0 15,-22 0-15,-21 0 0,1 0 16,-44 0 0,-20 0-16,0 0 0,-1 0 15,1 0-15,-21 0 0,-1 0 16,-21 0-16,22 0 0,-22 0 0,22 0 15</inkml:trace>
  <inkml:trace contextRef="#ctx0" brushRef="#br0" timeOffset="14400.41">2900 2858 0,'0'0'0,"-21"0"16,-1 0-16,1 0 16,0 0-1,0 0 1,42 0 31,0 0-47,0-22 0,22 22 15,-1 0-15,0 0 0,1 0 0,-1 0 16,22 0-16,-1 0 0,22 0 16,-1 0-16,1-21 0,0 21 0,21 0 15,-1 0-15,1 0 0,21 0 0,-21 0 16,42 0-16,-21 0 0,21 0 16,1 0-16,-1 0 0,0 0 0,0 0 15,0 0-15,0 0 0,1 0 0,-22 0 16,21 0-16,-21 0 15,0 0-15,-21 0 0,21 0 0,0 0 16,-22 0-16,22 0 0,-21 0 0,0 0 0,-21 0 16,21 0-16,-22 0 0,22 0 15,-21 0-15,-1-21 0,22 21 16,-21 0-16,-22 0 0,22 0 0,-21-21 16,-1 21-16,-21 0 0,1 0 0,-1 0 15,-21 0-15,0 0 0,1 0 16,-22-21-16,21 21 0,0 0 140,0 0-124,-21-21 515,21 21-390,0 0 31,1 0-141,-22-22-15,21 22 156,0 0-63,0 0-62,0 0-16,0 0-15,-21-21 374,-21 21-218,0 0-156,0-21-16,0 0 0</inkml:trace>
  <inkml:trace contextRef="#ctx0" brushRef="#br0" timeOffset="16768.68">5016 4001 0,'0'0'0,"0"-22"0,0 1 15,0 0-15,0 0 0,0 0 16,0 0-16,0-1 15,0 1 1,0 42 31,0 1-47,0-1 0,0 21 16,0-21-16,0 22 0,0-1 0,0 0 15,0 1-15,-21 20 0,21-21 0,0 1 16,0 20-16,-21-20 0,21-1 15,-21 0-15,21 1 0,-21-1 16,0 0-16,21-21 0,-22 22 0,1-22 16,21 21-16,0-21 0,-21 1 0,0-1 15,21 0-15,-21-21 0,21 21 0,0-42 47,0 0-47,0 0 0,0-1 0,0 1 16,0 0-16,0-21 0</inkml:trace>
  <inkml:trace contextRef="#ctx0" brushRef="#br0" timeOffset="17132.52">4657 4022 0,'0'0'0,"-22"-21"0,1 21 0,21-22 0,-21 1 16,0 0-16,21 0 0,-21 0 0,21 0 15,0-1-15,0 1 16,0 0-16,21 0 0,21 0 0,-21 21 16,22-21-16,-1-1 0,22 22 0,-22 0 15,21-21-15,-20 21 16,20 0-16,-20 0 0,20 21 0,-21 1 0,1-1 16,-22 0-16,21 0 0,-21 21 15,-21-20-15,0 20 0,0 0 0,0-21 16,0 22-16,-21-1 0,0 0 15,-21 1-15,21-22 0,-22 21 0,22-21 16,-21 1-16,21 20 0,-22-21 0,22 0 16,0-21-16,0 21 0,0 1 0,-1-22 15,1 0-15,21 21 0,0-42 32,21-1-17,1 1-15,-1 0 16</inkml:trace>
  <inkml:trace contextRef="#ctx0" brushRef="#br0" timeOffset="17773.15">6096 4128 0,'21'-22'16,"-21"1"-16,0 0 15,21 0-15,0 0 0,-21 0 0,22-1 16,-22 1-16,0 0 0,0 0 16,0 0-16,-22 0 0,1 21 15,0 0-15,0 0 0,0 0 16,-22 0-16,22 0 0,-21 21 16,0-21-16,20 21 0,-20 0 0,0 0 15,21 0-15,-22 1 0,22-1 0,-21 21 16,21-21-16,21 0 15,0 1-15,0-1 0,0 0 0,0 0 16,0 0-16,21 0 0,0 1 0,21-1 16,-21 0-16,1 0 0,20 0 0,-21 0 15,0 1-15,22-1 0,-22 0 16,0 0-16,21 0 0,-21 0 0,-21 1 16,22-1-16,-22 0 0,0 0 0,0 0 15,0 0-15,-22 1 0,1-1 16,0-21-16,-21 21 0,21 0 15,-22-21-15,1 21 0,0-21 16,-1 0-16,1 0 0,0 0 0,-1 0 16,1 0-16,21 0 0,-22 0 0,22 0 15,0-21-15,0 0 0,0 21 0,0-21 16,21 0-16,-22-1 0,22 1 16,0 0-16,0 0 0,22 0 15,-1 0-15,0 21 0,21-22 16,1 1-16,-1 0 0</inkml:trace>
  <inkml:trace contextRef="#ctx0" brushRef="#br0" timeOffset="18112.96">6583 3979 0,'0'0'15,"0"-21"-15,0-21 16,0 63 15,0 0-31,0 0 0,0 1 0,21 20 16,-21 0-16,0-21 0,21 22 16,-21-1-16,21 0 0,-21 1 0,0-22 15,21 21-15,-21 1 0,22-22 16,-22 21-16,21-21 0,-21 22 0,0-22 15,0 0-15,0 0 0,0 0 0,0 0 16,21 1-16,-21-1 16,21-42 15,-21-1-31,0 1 16,21 0-16,-21 0 0</inkml:trace>
  <inkml:trace contextRef="#ctx0" brushRef="#br0" timeOffset="18432.09">7302 3916 0,'0'0'0,"0"-21"0,-21 21 16,0 0-1,0 0-15,0 0 16,0 0-16,-1 0 0,1 21 15,0 0-15,0 21 0,0-20 0,0 20 16,-1 0-16,1-21 0,0 43 16,0-22-16,0 1 0,0-1 0,-1-21 15,1 21-15,0 1 0,0-1 16,0-21-16,0 0 0,21 1 0,-22 20 16,1-42-16,21 21 0,0 0 0,-21 0 15,21-42 32,0 0-47,21 0 0,0 0 16</inkml:trace>
  <inkml:trace contextRef="#ctx0" brushRef="#br0" timeOffset="19324.49">7578 4001 0,'0'0'0,"-22"0"0,1 0 31,21 21-16,0 0 1,0 0-16,0 0 0,0 0 0,0 1 16,0-1-16,0 21 0,0-21 0,0 22 15,0-22-15,0 0 0,0 21 0,0-21 16,0 1-16,0-1 0,0 0 0,0 0 16,0 0-16,0 0 0,0 1 15,-21-22-15,21-22 47,0 1-47,0 0 16,0 0-16,0 0 15,0 0-15,0-22 0,0 22 0,0-21 16,0 21-16,0-22 0,0 1 0,0 0 16,0-1-16,21 22 0,0-21 0,1-1 15,-1 22-15,0 0 0,0-21 16,21 21-16,-20 21 0,20-22 0,-21 1 15,21 21-15,1 0 0,-22 0 0,21 0 16,1 0-16,-22 0 0,21 0 0,-21 21 16,22 1-16,-22 20 0,0-21 15,0 21-15,0-20 0,0 20 0,-21 0 16,22-21-16,-22 22 0,0-22 0,0 21 16,0-21-16,0 1 0,0 20 15,-22-21-15,22 0 0,-21-21 0,0 21 16,21 1-16,-21-1 15,0-21-15,0 0 16,21-21 0,0-1-16,0 1 15,0-21-15,0 21 16,21 0-16,-21-22 0,21 1 0,0 0 16,0-1-16,0 1 0,1 0 0,20-1 15,-21 1-15,21 21 0,-20-22 16,20 22-16,0-21 0,1 21 0,-22 21 15,21-21-15,-21 21 0,22 0 0,-22 0 16,0 0-16,21 21 0,-21 21 16,1-21-16,-22 0 0,21 22 15,-21-22-15,0 21 0,0 1 0,0-1 16,0 0-16,0-21 0,0 22 16,0-1-16,-21-21 0,-1 22 0,22-22 15,-21 0-15,21 0 0,-21 0 0,21 0 16,-21 1-16,0-1 0,0 0 15,21-42 17,0 0-17,0-1-15</inkml:trace>
  <inkml:trace contextRef="#ctx0" brushRef="#br0" timeOffset="21460.25">10266 4233 0,'-21'0'16,"-1"0"0,1 0-16,0 0 0,0 0 15,0 0-15,0 0 16,-1 0 0,1 0-1,42 0 16,1-21-15,-1 21-16,0 0 0,21 0 16,-21 0-16,22 0 0,-1-21 0,0 21 15,1 0-15,-1 0 0,0-21 16,1 21-16,-1-21 0,0 21 0,1 0 16,-1 0-16,-21 0 0,22 0 0,-22 0 15,0 0-15,0 0 0,0 0 0,0 0 16,-42 0 15,0 0-31,0 0 0,0 0 16,0 21-16,-1-21 0,1 0 15,0 0-15,-21 0 0,21 0 0,-22 21 0</inkml:trace>
  <inkml:trace contextRef="#ctx0" brushRef="#br0" timeOffset="21685.12">10012 4297 0,'-43'21'0,"86"-42"0,-107 42 15,43-21-15,0 0 0,21 21 0,21-21 32,0 0-32,0 0 0,22 0 0,-1 0 15,0 0-15,22 0 0,-22 0 16,22 0-16,-1 0 0,1 0 0,-22 0 16,22-21-16,-1 21 0,-21 0 0,1-21 15,-1 21-15,0-21 0,-20 21 0,-1 0 16,0 0-16,0-21 0,-21-1 15,0 1 1,0 0-16,0 0 16</inkml:trace>
  <inkml:trace contextRef="#ctx0" brushRef="#br0" timeOffset="21996.45">10816 3958 0,'0'0'0,"0"-21"0,0 0 15,0 0 1,0 42 15,21 0-15,-21 0-16,21-21 0,1 21 15,-1 1-15,0-22 0,-21 21 16,21 0-16,0-21 0,0 21 0,1-21 16,-1 21-16,-21 0 0,21-21 15,-21 22-15,0-1 0,0 0 16,0 21-16,0-21 0,0 1 0,-21 20 15,0-21-15,-22 21 0,22-20 16,0 20-16,-21-21 0,-1 0 0,1 22 16,21-22-16,-22 0 0,1 0 0,21 0 15,-21 0-15,20-21 0,1 22 0,0-22 16,0 21-16,0-21 0,21-21 31,0-1-31</inkml:trace>
  <inkml:trace contextRef="#ctx0" brushRef="#br0" timeOffset="25187.47">12255 4509 0,'0'0'0,"-21"0"15,0 0-15,0 0 16,21-22 15,21 22-31,0-21 0,0 0 0,22 0 16,-22 0-16,21 0 0,-21-1 0,22-20 16,-1 21-16,0 0 0,-20-22 0,20 1 15,-21 21-15,21-21 0,-20-1 16,-22 1-16,21 0 0,-21 20 0,0-20 15,0 21-15,0-21 0,0 20 0,0 1 16,-21 0-16,-1 0 0,1 21 16,0 0-16,0 0 0,0 0 0,0 21 15,-1 0-15,1 0 16,0 1-16,21 20 0,0 0 16,0 1-16,0-1 0,0 21 0,0-20 15,0-1-15,0 0 0,0 1 0,0-1 16,21 0-16,0-20 0,-21-1 0,22 21 15,-1-21-15,0 0 0,0 1 16,0-22-16,-21 21 0,21-21 0,1 0 16,-1 0-16,0 0 0,0 0 0,0 0 15,0 0-15,1-21 0,-1 21 16,0-22-16,0 1 0,0 0 0,0 0 16,1-21-16,-1 20 0,0-20 15,0 0-15,21 21 0,-20-22 0,20 1 16,-21 0-16,21 20 0,1-20 15,-1 21-15,-21 0 0,22 21 0,-22 0 16,21 0-16,-21 0 0,0 0 0,1 0 16,-1 21-16,0 0 0,-21 21 15,0-20-15,0-1 0,0 21 0,0 0 16,0-20-16,0 20 0,0-21 0,-21 21 16,21-20-16,-21 20 0,-1-21 0,1 0 15,0 0-15,0 1 0,0-1 0,21 0 16,-21-21-16,21-21 31,0 0-15,21-1-16,0 1 0,0 0 15,0 0-15,0-21 0,1-1 0,20 1 16,-21 21-16,21-22 0,-20-20 0,-1 21 16,21-1-16,-21 22 0,0-21 15,22-1-15,-22 22 0,-21 0 0,21 0 16,-21 0-16,21 0 0,-21-1 15,-21 22 1,0 22-16,0-1 16,0 0-16,-1 0 15,1 0-15,0 22 0,21-22 0,-21 21 16,0-21-16,21 22 0,0-1 0,0-21 16,-21 21-16,21 1 0,0-22 15,0 21-15,0-21 0,0 1 0,0-1 16,0 0-16,0 0 0,21 0 15,0 0-15,0-21 0,0 22 0,0-22 16,1 0-16,-1 0 0,21 0 0,-21 0 16,22 0-16,-22 0 0,21 0 0,-21 0 15,22-22-15,-1 22 0,-21-21 0,21 0 16,-20 0-16,-1 0 0,21 0 16,-21-22-16,-21 22 0,21-21 0,-21 21 15,22-22-15,-22 1 0,0 21 0,0-22 16,0 1-16,0 21 0,0-21 0,0 20 15,0 1-15,-22 0 16,1 21-16,21 21 16,-21-21-16,21 43 0,-21-22 15,21 0-15,-21 21 0,21 1 0,0-22 16,0 21-16,0 0 0,-21-20 0,21 20 16,0-21-16,0 21 0,0-20 0,0-1 15,0 0-15,0 0 0,0 0 0,0 0 16,21-21-16,0 22 15,0-22-15,0 0 0,22 0 16,-22 0-16,0 0 0,0-22 0,0 1 16,22 21-16,-22-21 0,21 0 15,0 0-15,-20 0 0,20-1 0,-21-20 16,21 21-16,-20-21 0,20 20 0,-21-20 16,0 0-16,0 21 0,1-22 15,-1 22-15,0 0 0,-21 0 0,21 0 16,-21 42 15,0 0-31,0 0 16,0 0-1,0-42 48,0 0-63,0 0 15,0 0-15,0-1 16,-21 22 0,0 0-16,0 22 15,-1-1 1,1 0-16,21 21 16,0-21-16,-21 1 0,21-1 0,-21 21 15,21-21-15,-21 0 0,21 22 16,0-22-16,0 0 0,0 0 0,0 22 15,0-22-15,0 0 0,0 0 0,0 0 16,0 0-16,21 1 16,0-1-16,0-21 0,0 0 15,1 21-15,-1-21 0,0 0 0,0 0 16,21 0-16,-20 0 0,20 0 0,0 0 16,-21 0-16,22 0 0,-22-21 0,21 21 15,-21-21-15,22-1 0,-22 1 16,0 0-16,0 0 0,0-21 0,1 20 15,-1-20-15,-21 21 0,21-21 16,-21 20-16,21 1 0,-21 0 0,0 0 16,21 0-16,-21 0 15,21 21 360,1 0-375,-1 0 32,-21-22 264,0 1-217,0 0-1,0 0 406,0 0-484,-21 21 16,21-21-16</inkml:trace>
  <inkml:trace contextRef="#ctx0" brushRef="#br0" timeOffset="27633.04">15219 4001 0,'21'-22'15,"-21"1"-15,0 0 16,21 21-1,-21-21 1,21 21 15,-21 21-15,21 0-16,-21 0 0,0 1 0,0-1 16,22 0-16,-22 21 0,21-21 15,-21 1-15,0 20 0,0-21 0,0 0 16,0 22-16,0-22 0,0 0 0,0 0 15,0 0-15,0 0 0,0 1 16,21-1-16,-21 0 0,0 0 0,21-21 16,-21 21-16,21-21 0,0 0 15,1 0 1,-1 0-16,0 0 0,0 0 16,0 0-16,0-21 0,1 21 15,-1-21-15,0 0 0,0 0 0,0-1 16,0 1-16,1 0 0,-1 0 15,0-21-15,0 20 0,-21-20 0,21 0 16,0 21-16,1-22 0,-22 22 0,21-21 16,-21 21-16,21-1 0,0 1 0,-21 0 15,0 0-15,0 0 0,21 21 16,-21 21 15,0 0-31,0 0 0,0 0 0,0 1 16,0 20-16,0-21 0,0 21 0,0-20 15,-21-1-15,21 21 0,0-21 0,0 0 16,0 22-16,0-22 0,0 0 16,0 0-16,0 0 0,0 1 0,21-1 15,0 0-15,1-21 16,-1 0-16,0 0 0,0 21 16,0-21-16,0 0 0,1 0 0,-1 0 15,0 0-15,0 0 0,0-21 16,0 21-16,1-21 0,-1 0 15,0 21-15,0-22 0,0 1 0,0-21 16,-21 21-16,22-22 0,-1 22 0,-21-21 16,0 0-16,0-1 0,21-20 0,-21 20 15,21 1-15,-21 0 0,0-1 16,21 1-16,-21 0 0,0-1 16,0 1-16,0 0 0,0-1 0,21 1 0,-21 0 15,0-1-15,0 22 0,0-21 0,22 21 16,-22 0-16,21-1 0,-21 1 15,0 0-15,0 42 32,0 22-32,0-22 0,0 21 0,0 0 15,0 1-15,0-1 0,0 22 16,-21-22-16,-1 0 0,22 22 0,0-22 16,0 22-16,-21-22 0,21 0 0,-21 22 15,21-22-15,-21 0 0,21 1 0,0-1 16,0 0-16,0 1 0,0-22 15,0 0-15,0 21 0,0-20 0,0-1 16,0 0-16,21-21 0,0 21 16,0-21-16,1 21 0,-1-21 15,0 0-15,0 0 0,0 0 0,22 0 16,-22-21-16,0 21 0,21-21 16,-21 0-16,1 0 0,20-1 15,-21 1-15,0-21 0,0 21 0,1 0 16,-1-22-16,0 1 0,0 21 0,0-22 15,0 1-15,-21 21 0,0-21 0,22 20 16,-22 1-16,21 0 0,-21 0 0,0 0 16,0 42 15,0 0-31,0 0 0,0 0 0,0 22 16,0-22-16,0 21 0,-21 1 0,21-22 15,-22 21-15,22-21 0,0 22 16,0-22-16,0 21 0,0-21 15,0 0-15,0 1 0,0-1 0,0 0 16,22-21-16,-1 21 0,0-21 16,0 0-16,0 0 0,0 0 0,1 0 15,-1 0-15,0 0 0,21 0 0,-21-21 16,1 0-16,-1 21 0,0-21 16,21-1-16,-21 1 0,1-21 15,-1 21-15,0 0 0,-21-22 0,21 1 16,0 21-16,-21-22 0,0 22 0,21-21 0,1 21 15,-22 0-15,0-1 0,0 1 16,0 42 15,0 1-31,0-1 0,0 21 0,0-21 16,0 22-16,-22-22 0,22 21 0,-21-21 16,21 0-16,0 22 0,0-22 15,0 0-15,0 0 0,0 0 16,0 1-16,21-1 15,1-21-15,-1 0 0,21 0 16,-21 0-16,0 0 0,1 0 0,-1 0 16,21 0-16,-21-21 0,0 21 15,-21-22-15,22 1 0,-22 0 0,21 0 16,-21 0-16,0-22 0,0 22 16,0 0-16,0-21 0,0 21 0,0-22 15,-21 22-15,-1 0 0,22 0 0,-21 0 16,0-1-16,0 1 0,0 21 15,0 0-15,-1 0 0,1 0 0,0 0 16,0 0-16,21 21 16,0 1-1,21-22 1,0 0-16,0 0 0,22 0 16,-22 0-16,0 0 0,0-22 0,0 22 15,22-21-15,-22 21 0,0-21 0,0 21 16,0 0-16,1-21 0,-1 21 15,0 0-15,0 0 0,0 0 16,0 0 0,-21 21-16,0 0 15,0 0-15,0 1 0,0-1 16,0 0-16,0 21 0,0-21 0,0 1 16,0-1-16,0 0 0,0 0 15,0 0-15,0 0 0,0 1 0,0-1 16,0 0-16,0 0 0,0 0 15,0 0-15,0 1 16,0-44 31,0 1-31,0 0-16,0 0 0,0 0 0,22 0 15,-1-22-15,0 22 0,-21-21 0,21 21 16,0-22-16,0 1 0,22 0 15,-22 20-15,0-20 0,0 21 0,22-21 16,-22 20-16,0 1 0,0 21 0,0-21 16,0 21-16,1 0 0,-1 0 0,-21 21 15,0 0-15,0 1 16,0-1-16,0 21 0,0-21 16,0 22-16,-21-1 0,21-21 0,-22 21 15,22-20-15,-21 20 0,21-21 0,0 21 16,0-20-16,0-1 0,21 0 0,1 0 15,-1 0-15,0 0 0,0 1 0,0-1 16,0-21-16,1 0 0,-1 21 16,0-21-16,0 0 15,0 0-15,-21-21 16,0 0-16,0-1 16,0 1-16,0-21 0,0 21 15,0 0-15,0-22 0,0 1 0</inkml:trace>
  <inkml:trace contextRef="#ctx0" brushRef="#br0" timeOffset="28096.77">17907 3239 0,'-21'0'0,"42"0"0,-63-22 0,20 22 16,1 0 0,21 22 15,21-22-16,1 0 1,-1 0-16,0-22 16,-21 1-1,0 0-15,0 0 0,0 0 16,0 0-16,-21 21 16,0 0-1,-1 0-15,1 0 16,0 0-1,21 21 1,0 0-16,0 0 0,0 0 16,0 0-1,0 1-15,-21-1 16,0-21-16,0 21 0</inkml:trace>
  <inkml:trace contextRef="#ctx0" brushRef="#br0" timeOffset="28548.51">16595 3768 0,'0'0'0,"-22"0"0,1 0 0,0 0 16,42 0-1,0 0 1,1 0-16,20 0 0,-21 0 16,21-21-16,1 21 0,-1-22 0,0 22 15,1 0-15,-1-21 0,0 21 0,1 0 16,20 0-16,-20-21 0,-1 21 0,-21 0 16,21 0-16,-20 0 0,-1 0 15,0 0-15,0 0 0,-21 21 110,-21-21-79,0 0-16,0 0 1,-1 0-16</inkml:trace>
  <inkml:trace contextRef="#ctx0" brushRef="#br0" timeOffset="35833.1">5059 6011 0,'0'0'0,"0"-21"15,21 21-15,-21-21 16,0 0-16,0 0 16,0 0-16,0-1 0,0 1 15,0 0 1,-21 21 0,21 21 15,-21 0-31,21 1 15,0-1-15,-22 21 0,22-21 16,0 22-16,0-1 0,0 0 0,0 22 16,0-22-16,0 0 0,0 22 0,0-1 15,0-20-15,0-1 0,0 22 0,0-22 16,0 0-16,0 1 0,0-1 0,0 0 16,0-21-16,0 22 15,0-22-15,0 0 0,0 0 0,0 0 0,0 1 16,0-44 15,0 1-15,0 0-16,-21 0 15,21 0-15,-21-22 0,0 22 0</inkml:trace>
  <inkml:trace contextRef="#ctx0" brushRef="#br0" timeOffset="36193.9">4699 6223 0,'0'-21'0,"0"42"0,0-63 0,-21 42 0,21-21 16,0-1-16,0 1 15,0 0-15,0 0 0,0 0 16,0 0-16,21-1 0,0 1 0,21 0 16,-20 21-16,-1-21 0,21 0 15,0 0-15,1-1 0,-1 22 16,0-21-16,1 21 0,-1 0 0,0 0 15,1 0-15,-22 0 0,21 21 0,-21 1 16,22-1-16,-43 0 0,21 21 16,-21-21-16,0 22 0,0-22 0,0 21 15,-21-21-15,21 22 0,-21-22 0,-22 21 16,22-21-16,0 22 0,-21-22 0,20 0 16,-20 21-16,21-20 0,0-1 0,0 0 15,-1-21-15,1 21 0,0 0 16,0-21-16,21-21 31,21 0-15,0 0-16,0 0 0</inkml:trace>
  <inkml:trace contextRef="#ctx0" brushRef="#br0" timeOffset="36792.51">6054 6244 0,'0'0'0,"21"0"0,21 0 16,-21-21-16,0 21 15,1-21-15,-22 0 0,21 0 0,0 21 16,0-22-16,-21 1 0,0 0 0,21 0 16,-21 0-16,0 0 0,0-1 15,0 1-15,-21 21 0,0 0 16,0 0-16,0 0 16,-22 0-16,22 0 0,-21 0 0,-1 21 0,-20 1 15,21-22-15,-1 21 0,1 0 16,0 21-16,-1-21 0,1 1 0,21-1 15,-22 0-15,22 0 0,0 0 0,21 0 16,0 1-16,0-1 0,0 0 16,0 0-16,21 0 0,0 0 15,1-21-15,20 22 0,-21-1 0,21-21 16,1 21-16,-1 0 0,0-21 0,1 21 16,-22 0-16,21-21 0,1 22 0,-22-1 15,21 0-15,-21-21 16,0 21-16,-21 0 0,0 0 0,0 1 15,0-1-15,-21 0 0,0 0 0,0 0 16,-21-21-16,-1 21 0,1 1 16,0-22-16,-1 21 0,1-21 0,0 0 15,-1 0-15,1 0 0,0 0 16,-1 0-16,22 0 0,0 0 0,0 0 16,0 0-16,-1-21 0,1 21 0,21-22 15,0 1-15,0 0 0,0 0 16,0 0-16,21 0 0,22 21 15,-22-22-15,0 1 0,21 0 0,1 0 16</inkml:trace>
  <inkml:trace contextRef="#ctx0" brushRef="#br0" timeOffset="37204.83">7133 6033 0,'0'0'0,"0"-22"16,-21 22-16,0 0 0,21-21 0,-21 21 15,-1 0-15,1 0 0,21-21 16,-21 21-1,21 21-15,0 0 16,0 1-16,0-1 0,21 21 0,0-21 16,-21 22-16,22-1 0,-1 0 0,0 1 15,0-1-15,-21 0 0,0 1 0,21-22 16,-21 21-16,0 0 0,0-20 16,21 20-16,-21-21 0,0 0 0,0 0 15,0 1-15,0-1 0,0 0 0,0 0 16,0-42 15,22 0-15,-22 0-16,21-22 0,-21 22 15,21 0-15</inkml:trace>
  <inkml:trace contextRef="#ctx0" brushRef="#br0" timeOffset="37492.67">7556 6075 0,'0'0'0,"22"-21"15,62-43 1,-84 43-16,0 0 0,21 21 0,-42 21 47,0 0-47,0 0 0,0 22 16,0-22-16,-22 21 0,22 1 0,0-1 15,-21 0-15,20 1 0,1-1 16,0 0-16,0 1 0,0-1 0,0 0 15,-1 1-15,1-22 0,0 0 0,0 0 16,21 0-16,0 0 0,-21 1 0,0-1 16,21-42 15,21-1-31,0 22 16,0-21-16,0 0 0,0-21 15</inkml:trace>
  <inkml:trace contextRef="#ctx0" brushRef="#br0" timeOffset="38328.22">8170 6033 0,'0'-22'15,"-21"22"1,0 0-16,0 0 0,0 0 15,-1 0-15,1 0 0,0 0 16,0 0-16,21 22 16,0-1-16,-21 0 0,21 0 0,0 21 15,0-20-15,0 20 0,0-21 0,0 21 16,0 1-16,0-22 0,21 21 0,-21 1 16,0-1-16,21-21 0,-21 0 0,21 22 15,-21-22-15,0 0 0,0 0 0,0 0 16,0 0-16,0 1 15,21-22-15,-21-22 47,0 1-47,0 0 0,0 0 0,22 0 16,-22 0-16,0-1 0,0 1 0,0-21 16,0 21-16,21-22 0,-21 1 0,0 0 15,21 21-15,0-22 0,-21 1 16,21 0-16,0 20 0,1-20 0,-1 0 15,0 21-15,0-22 0,0 22 0,0 0 16,22 0-16,-22 0 0,0 21 0,21 0 16,-20 0-16,-1 0 0,21 0 0,-21 21 15,0 0-15,1 21 0,-1-21 0,0 22 16,0-22-16,-21 21 16,0 1-16,0-22 0,0 21 0,0 0 15,0 1-15,0-22 0,0 21 0,0-21 16,0 1-16,-21-1 0,0 0 0,21 0 15,0 0-15,0 0 0,-21-21 0,-1 0 16,1 0 0,21-21-16,0 0 15,0 0-15,0 0 0,0 0 16,0-22-16,21 22 0,1 0 16,-1-21-16,-21 20 0,21-20 0,0 0 15,0-1-15,0 22 0,22-21 0,-22 0 16,21 20-16,-21-20 0,22 21 15,-1 0-15,0 0 0,-20-1 0,20 22 16,0 0-16,-21 0 0,1 22 0,-1-1 16,0 0-16,0 21 0,0-21 15,-21 22-15,0-1 0,0 0 0,0-20 16,0 20-16,0 0 0,0 1 0,0-1 16,0 0-16,-21-21 0,0 22 0,0-22 15,21 21-15,-21-21 0,21 1 0,-22-1 16,22 0-16,-21 0 0,21 0 15,-21 0-15,21-42 32,0 0-32,0 0 15,0 0-15,0 0 0</inkml:trace>
  <inkml:trace contextRef="#ctx0" brushRef="#br0" timeOffset="38904.89">10795 5990 0,'0'0'0,"-21"-21"16,0 21-16,21-21 0,-22 0 15,22 0-15,0-1 0,0 1 16,0 0-16,0 0 15,22 21-15,-1 0 16,0 0-16,0 0 0,0 0 0,0 21 16,1 21-16,20-20 0,0 20 0,1 0 15,-1 1-15,0-1 0,1 0 16,20 1-16,-21 20 0,1-21 0,-1 1 16,22-1-16,-22 0 0,0 1 15,-21-1-15,22 0 0,-22 1 0,0-22 0,0 21 16,0-21-16,-21 1 0,0 20 0,0-21 15,0 0-15,0 0 0,22-21 16,-22 22-16,0-1 0,0-42 47,0-1-47,0 1 16,0 0-16,0 0 0,0 0 0,0 0 15,-22-1-15,22 1 0,0 0 0,0 0 16,-21 0-16,21 0 0,-21-1 0,21 1 15,0 0-15</inkml:trace>
  <inkml:trace contextRef="#ctx0" brushRef="#br0" timeOffset="39313.16">11705 5906 0,'0'0'0,"0"-22"16,21-20-16,0 21 0,-21 0 0,22 0 15,-22-1-15,21 1 16,0 21-16,-21-21 0,0 42 31,-21 0-31,0 1 16,-22-1-16,22 21 0,-21 0 0,-1-20 16,1 41-16,-21-21 0,-1 1 0,1 20 15,-1-20-15,1 20 0,-22 1 16,21-1-16,-20 1 0,20-22 15,1 21-15,-1-20 0,1 20 0,20-20 16,1-1-16,0 0 0,-1 1 0,1-22 16,0 0-16,21 21 0,-1-21 0,1-21 15,0 22-15,0-1 0,0-21 0,21 21 16,-21-21-16,21 21 16,0-42 15,-22 21-16,22-21-15,-21 21 16,0-21-16,0 21 16,0 0-16</inkml:trace>
  <inkml:trace contextRef="#ctx0" brushRef="#br0" timeOffset="44996.11">13674 5906 0,'0'-22'0,"21"22"16,-21-21-16,0 0 0,21 21 15,-21-21-15,21 0 0,-21 0 16,0-1-16,0 1 0,0 0 15,0 0-15,0 0 0,0 0 0,0-1 16,-21 22 0,21-21-16,-21 21 15,0 0-15,-1 0 0,1 21 16,0 1-16,0-1 0,0 0 0,0 0 16,-1 21-16,1-20 0,0 20 0,-21 0 15,21 1-15,-1-1 0,1 0 0,0 1 16,21 20-16,-21-21 0,21 1 15,-21-1-15,21 0 0,0 22 0,0-22 16,0 1-16,0-1 0,0-21 0,21 21 16,0-20-16,0-1 0,0 0 0,1 0 15,-1 0-15,0-21 0,0 0 0,21 21 16,-20-21-16,-1 0 0,21 0 0,0 0 16,-20-21-16,20 0 0,0 0 15,1 0-15,-1 0 0,0-22 0,1 22 16,-1-21-16,0 21 0,-21-22 0,22 22 15,-22-21-15,-21 21 0,21-22 0,-21 22 16,0 0-16,0 0 0,0 0 0,0-1 16,0 1-16,-21 21 31,21 21-31,0 1 0,-21-1 0,21 0 16,-21 0-16,21 21 0,-22-20 0,22-1 15,0 21-15,0-21 0,0 22 16,0-22-16,0 0 0,0 0 0,0 0 15,0 0-15,22-21 0,-1 0 16,0 0-16,0 0 0,0 0 16,22-21-16,-22 21 0,21-21 0,-21 0 15,22 0-15,-22 0 0,0-1 0,21-20 16,-21 21-16,1 0 0,-22-22 16,0 22-16,0-21 0,0 21 0,0-22 15,0 22-15,0-21 0,0 21 0,-22-22 16,1 22-16,0 0 0,0 0 15,0 21-15,0 0 0,-1 0 0,1 0 16,0 21-16,0 0 0,21 0 16,0 1-16,-21 20 0,21-21 0,0 21 15,0-20-15,0-1 0,0 21 0,0-21 16,0 0-16,21 1 0,-21 20 0,42-21 16,-21-21-16,1 21 0,-1-21 15,0 0-15,21 0 0,-21 0 0,1 0 16,20 0-16,-21 0 0,21 0 0,-20-21 15,-1 21-15,0-21 0,0 0 0,0 0 16,0-1-16,1 1 0,-1 0 0,-21 0 16,0 0-16,0 0 0,0-1 0,21 1 15,-21 0-15,21 0 0,-21 0 0,21 21 16,0 21 0,-21 0-1,0 21-15,22-20 0,-22-1 0,0 0 16,21 0-16,-21 21 0,0-20 0,0-1 15,0 21-15,0-21 0,0 0 16,0 1-16,0-1 0,0 0 0,0 0 16,0 0-16,0-42 31,0 0-15,0 0-16,0 0 0,0-22 0,0 22 15,0 0-15,0-21 0,0 20 0,0-20 16,21 21-16,0-21 0,-21-1 0,21 22 15,0 0-15,1 0 0,-1 0 16,0 21-16,0 0 0,0 0 16,0 0-16,1 0 0,-22 21 0,21 0 15,0 0-15,-21 0 0,21 0 0,-21 1 16,0-1-16,0 0 16,0 0-16,0 0 0,0 0 0,0 1 15,0-1-15,0 0 0,0 0 16,0-42 15,0 0-31,21 0 16,0-1-16,1 1 15,-1-21-15,-21 21 0,21 0 0,0-1 16,0-20-16,0 21 0,1 0 0,-1 0 16,0-1-16,0 22 0,0 0 0,0 22 15,-21-1-15,22-21 16,-22 42-16,0-21 0,0 0 15,0 1-15,0-1 0,0 0 0,0 21 16,0-21-16,0 1 0,0-1 0,0 0 16,0 0-16,0 0 0,0 0 15,0-42 17,0 0-17</inkml:trace>
  <inkml:trace contextRef="#ctx0" brushRef="#br0" timeOffset="45308.04">15896 6075 0,'0'0'0,"0"-21"0,0-22 15,0 65 17,0-1-32,0 0 15,0 0-15,0 21 0,0-20 0,0 20 16,0 21-16,0-20 0,0-1 15,21 22-15,0-22 0,-21 21 0,22 1 16,-1-1-16,0 1 0,-21-22 0,0 22 16,21-1-16,-21 1 0,21-22 0,-21 22 15,0-1-15,0-21 0,0 22 0,0-22 16,0 1-16,0-22 0,0 21 0,0-21 16,0 0-16,0 1 0,0-44 31,0 1-31,0 0 0,0 0 15,0-21-15,0 20 0,0-20 0,0 0 16,0-1-16,0 1 0,0 0 16,0-22-16</inkml:trace>
  <inkml:trace contextRef="#ctx0" brushRef="#br0" timeOffset="46664.77">16044 6265 0,'0'0'0,"0"-42"0,0 0 15,-21-43 1,21 43-16,-21 21 0,21-1 0,0 1 15,0 0-15,0 0 0,21 0 16,0 21-16,22 0 16,-22 0-16,0 0 0,0 0 15,0 21-15,22 0 0,-43 0 0,21 0 16,-21 1-16,0 20 0,0-21 0,0 21 16,0-20-16,0 20 0,-21-21 15,-1 21-15,1-20 0,0-1 0,0 21 16,21-21-16,-21 0 0,0-21 0,-1 22 15,1-1-15,21-42 32,21-1-17,1 22-15,-1-21 0,21-21 0,-21 21 16,0 0-16,22-22 0,-22 22 0,21-21 16,1-1-16,-22 1 0,0 0 0,21-1 15,-21 1-15,1 0 0,-1-1 0,21 1 16,-21 0-16,0-1 0,1 1 0,-22 0 15,21 21-15,-21-1 0,0 1 16,21 0-16,-21 42 31,-21 22-31,21-22 0,-21 21 0,-1 0 16,22 1-16,0-1 0,0 0 0,-21 1 16,21-1-16,0-21 0,0 22 0,-21-1 15,21-21-15,0 21 0,0-20 0,0-1 16,0 0-16,0 0 0,21-21 0,0 21 15,1-21-15,-1 0 0,0 0 16,0 0-16,0 0 0,0 0 0,1-21 16,-1 21-16,0-21 15,-21 0-15,21 0 0,0-1 0,0 1 16,1 0-16,-22-21 0,21 21 0,-21-1 16,21 1-16,-21 0 0,0 42 31,0 0-31,0 1 0,0-1 15,0 0-15,0 0 0,0 0 0,0 0 16,0 1-16,0-1 0,21 0 16,0-21-16,-21 21 0,21-21 0,1 0 15,-1 0-15,0 0 0,21 0 16,-21 0-16,1 0 0,20 0 16,-21-21-16,21 0 0,-20 21 0,20-21 15,-21-1-15,0 1 0,22 0 16,-43 0-16,21 0 0,0 0 0,-21-1 15,21 1-15,-21 0 0,0 0 0,0 0 16,-21 21 0,0 0-16,0 21 0,21 0 0,-22 0 15,1 0-15,21 1 0,0-1 0,-21 0 16,21 0-16,0 0 0,0 22 0,0-22 16,0 0-16,0 0 0,21 0 15,-21 0-15,21-21 0,1 0 16,-1 22-16,0-22 0,0 0 0,0 0 15,0 0-15,22 0 0,-22 0 16,21 0-16,-21-22 0,22 22 0,-1-21 16,0 0-16,-20 21 0,20-21 0,-21 0 15,0 0-15,22-1 0,-22 1 0,0-21 16,0 21-16,-21 0 0,0-1 0,21-20 16,-21 21-16,0 0 0,0 0 15,-21 21-15,0 0 16,0 0-16,0 21 15,-1 0-15,1 0 0,0 0 16,21 0-16,-21 1 0,0-1 0,0 21 16,21-21-16,0 0 0,0 1 0,0-1 15,0 0-15,0 0 0,0 0 16,21-21-16,0 0 16,0 0-16,0 0 0,0 0 15,1-21-15,-1 21 0,0-21 0,-21 0 16,21 0-16,0-1 0,-21 1 0,21 0 15,-21-21-15,0 21 0,22-22 0,-22 1 16,21 0-16,-21-1 0,0 1 16,0-22-16,21 22 0,-21 0 0,0-22 15,0 22-15,21 0 0,-21-1 0,0 22 16,0 0-16,0 0 0,0 0 0,0 42 31,-21 21-31,0-21 0,0 22 16,21-1-16,-22 21 0,1-20 0,21-1 15,0 22-15,0-22 0,-21 21 0,21-20 16,0-1-16,0 0 0,0-20 16,0 20-16,0-21 0,0 0 0,0 0 15,0 1-15,0-1 0,21-21 0,-21 21 16,21-21-16,1 0 16,-22-21-1,21 0-15,0-1 0,-21 1 16,0 0-16,0 0 0,0 0 15,0 0-15,0-1 0,0 1 16</inkml:trace>
  <inkml:trace contextRef="#ctx0" brushRef="#br0" timeOffset="46869.66">17441 5652 0,'0'0'16,"-42"0"-16,0 0 0,20 0 0,-20 0 0,21 0 15,0 0-15,0 0 0,-1 0 16,1 0-16,21 21 16,-21-21-16,42 0 31,0 0-31,1 0 0,-1 0 16,0 0-16,21 0 0,-21 0 0,22 0 15</inkml:trace>
  <inkml:trace contextRef="#ctx0" brushRef="#br0" timeOffset="47140.5">19558 5927 0,'0'0'0,"21"21"0,0-21 0,43 0 16,-43 0-1,-42 0 64,0-21-79,-1 21 15,-20 0-15,21 0 0,-21 0 16,-1 0-16</inkml:trace>
  <inkml:trace contextRef="#ctx0" brushRef="#br0" timeOffset="48444.27">2349 8573 0,'-21'-22'0,"42"44"0,-42-65 0,0 43 16,0-21-16,0 0 0,21 0 0,0 0 15,-21-1-15,21 1 0,-22 0 0,22 0 16,0 0-16,0 0 16,0-1-16,22 22 15,-22-21-15,21 21 0,0 0 0,0 21 16,0 1-16,0-1 0,1 0 16,-1 21-16,0 1 0,0 20 0,0-21 15,-21 1-15,21 20 0,1-20 0,-1 20 16,-21-21-16,21 22 0,-21-22 15,21 1-15,-21-1 0,0 0 0,0 1 16,0-22-16,0 21 0,0-21 0,0 0 16,0 1-16,0-44 31,0 1-31,0 0 16,0 0-16,0-21 0,0 20 15,0-20-15,0 0 0,0-1 16,0 1-16,0 0 0,0-22 0,21 22 15,0 0-15,1-1 0,-22 1 0,21 0 16,0-1-16,0 22 0,0 0 16,22 0-16,-22 0 0,0 21 0,21 0 15,-21 0-15,22 0 0,-1 21 0,-21 0 16,22 21-16,-22-21 0,0 22 16,0-22-16,0 21 0,0 1 0,1 20 15,-22-21-15,0 1 0,21 63 16,-21-64-16,0-21 15,0 21-15,0-20 0,0-1 16,0 0-16,0-42 31,0 0-31,0-1 16,0 1-16,0-21 0,0 21 16,0-22-16,21 1 0,-21 0 0,42-22 15,-21 22-15,1 0 0,20-22 16,0 22-16,1-1 0,20 1 0,-21 0 0,22 21 15,-1-1-15,-20 1 16,20 21-16,-20 0 0,20 0 0,-21 21 16,1 1-16,-22-1 0,21 21 0,-21-21 15,1 22-15,-1-1 0,-21 0 0,21 1 16,-21-1-16,0 0 0,0 1 16,0-1-16,0 0 0,0 1 0,-21-1 15,21-21-15,-21 0 0,21 0 0,0 1 16,-22-1-16,1 0 0,0-21 15,21-21 1,0 0-16,0-1 16,0 1-16,0-21 0,0 21 0</inkml:trace>
  <inkml:trace contextRef="#ctx0" brushRef="#br0" timeOffset="48917">4635 8869 0,'0'0'0,"-21"0"0,-21 0 16,21 0-16,21-21 31,42 0-15,-21-1-16,0 1 0,1 0 0,20 0 15,0 0-15,-21-22 0,22 22 0,-22 0 16,0 0-16,21 0 0,-20 0 16,-22-1-16,0 1 0,21 0 0,-21 0 15,-21 21 1,-1 0-16,1 0 0,0 0 15,0 21-15,0 0 0,-22 0 16,22 22-16,0-1 0,0 0 16,0 22-16,21-22 0,0 1 0,0 20 15,0-21-15,0 22 0,0-22 0,0 1 16,0-22-16,21 21 0,0-21 0,-21 0 16,21 1-16,0-1 0,1-21 0,-1 0 15,0 0-15,0 0 0,21 0 16,-20 0-16,-1 0 0,21-21 0,-21 21 15,0-43-15,22 22 0,-22 0 0,0-21 16</inkml:trace>
  <inkml:trace contextRef="#ctx0" brushRef="#br0" timeOffset="49221.83">5524 8319 0,'0'0'0,"0"-22"0,0-62 16,0 63-16,0-1 0,0 1 0,0 0 15,0 42 1,0 0 0,0 1-16,0 20 0,0 0 0,0 22 15,0-22-15,0 22 0,0-1 0,0 1 16,0-1-16,0 1 0,0-22 0,0 21 16,0 1-16,-21-22 0,21 22 15,0-22-15,0 0 0,-21 1 0,21-1 16,0-21-16,0 0 0,0 22 0,0-22 15,0 0-15,0-42 32,0 0-32,0 0 0,0-1 15,21 1-15,-21-21 0,21 0 0,1-1 16,-1 1-16,0-22 0</inkml:trace>
  <inkml:trace contextRef="#ctx0" brushRef="#br0" timeOffset="49716.54">5990 8276 0,'0'0'0,"21"-21"16,0-21-16,1 42 16,-22-21-16,0 42 31,0 0-31,0 0 0,0 0 16,0 22-16,0-1 0,0 0 0,0-21 15,0 43-15,0-22 0,0 1 0,0-1 16,0 0-16,0 1 0,0 20 0,0-21 15,0 1-15,0-1 0,0 0 0,0 1 16,0-22-16,0 21 0,0-21 16,0 22-16,0-22 0,0 0 0,0 0 15,0 0-15,0-42 32,0 0-32,21 0 15,0 0-15,-21 0 0,0-22 0,21 22 16,0-21-16,0-1 0,1 1 0,-22 0 15,21-1-15,0 22 0,21-21 16,-21 0-16,1 20 0,-1 1 0,0 21 16,21 0-16,-21 0 0,1 0 0,20 0 15,-21 0-15,0 21 0,0 1 0,1-1 16,-1 0-16,-21 0 0,0 21 0,0-20 16,0 20-16,0 0 0,0-21 0,0 22 15,0-22-15,0 0 0,0 21 0,0-20 16,-21-1-16,21 0 0,-22-21 15,1 21-15,21 0 0,-21-21 16,21-21 15,0 0-31,0 0 0,0 0 16,0-1-16</inkml:trace>
  <inkml:trace contextRef="#ctx0" brushRef="#br0" timeOffset="50256.74">7451 8678 0,'0'-21'0,"0"0"16,-22 0-16,1 21 0,0-21 15,0 21-15,0 0 0,0-21 0,-1 21 16,1 0-16,0 0 0,-21 0 0,21 0 16,-1 0-16,-20 0 0,21 0 0,-21 21 15,20 0-15,1 0 0,0 0 0,0 0 16,0 22-16,0-22 0,-1 21 16,22 1-16,-21-22 0,21 21 15,0 0-15,0-20 0,0 20 0,0-21 16,0 0-16,0 22 0,21-22 15,1 0-15,-1-21 0,0 0 0,21 0 16,-21 0-16,1 0 0,20 0 0,-21 0 16,21 0-16,-20-21 0,20 0 0,-21-1 15,21 1-15,1 0 0,-22 0 16,0 0-16,21 0 0,-20-1 0,-1-20 16,-21 21-16,0-21 0,21 20 0,-21-20 15,0 21-15,0-21 0,0 20 0,0-20 16,-21 21-16,0 0 0,21 0 0,-22-1 15,1 22-15,0 0 0,0 0 16,0 0-16,0 0 0,-1 0 0,1 0 16,0 0-16,0 0 0,0 0 0,0 22 15,-1-1-15,22 0 16,0 0 0,22-21-1,-1 0-15,0 0 0</inkml:trace>
  <inkml:trace contextRef="#ctx0" brushRef="#br0" timeOffset="51271.16">8191 8615 0,'0'0'0,"22"0"0,-1 0 0,0 0 0,0 0 16,0 0-16,0 0 15,-21-21 1,-21 21 0,0-21-16,0 21 15,0 0-15,0-22 0,-1 22 16,1 0-16,-21 0 0,21 0 0,0 0 16,-22 0-16,22 0 0,0 22 0,-21-1 15,20 0-15,1 0 0,0 0 16,0 0-16,21 22 0,0-22 0,-21 21 15,21 1-15,0-22 0,0 21 0,0-21 16,0 22-16,0-1 0,0-21 0,0 0 16,0 0-16,0 1 0,21-1 15,-21 0-15,21-21 0,0 0 0,0 0 16,1 0-16,-1 0 0,21 0 0,-21 0 16,0 0-16,22-21 0,-22 0 0,0-1 15,21 1-15,-20 0 0,-1 0 0,21 0 16,-21-22-16,0 22 0,22-21 15,-22 0-15,0-1 0,0 22 0,0-21 16,-21-1-16,22-20 0,-1 21 0,-21-1 16,0 1-16,21 0 0,0-1 15,-21 1-15,0 0 0,0-1 0,0 1 16,0 0-16,21-1 0,-21 22 0,0-21 16,0 21-16,0-1 0,0 1 0,0 0 15,21 21-15,-21 21 31,0 22-31,0-22 0,0 21 16,0 0-16,0 1 0,0-1 16,0 22-16,0-22 0,0 0 0,0 1 15,-21-1-15,21 0 0,-21 1 0,21-1 16,0 0-16,0 1 0,-21-1 0,21 0 16,-21-21-16,21 22 0,0-22 0,0 0 15,-21 0-15,21 0 0,0 1 0,0-1 16,0 0-16,21-21 15,0 0-15,0 0 0,0 0 16,0 0-16,1 0 0,-1 0 0,0 0 16,0-21-16,0 21 0,0-21 0,22-1 15,-22 1-15,21 0 0,-21 0 0,22-21 16,-22 20-16,21 1 0,-21-21 16,22 21-16,-22-22 0,0 22 0,0 0 15,0-21-15,-21 21 0,0-1 0,0 1 16,22 21-16,-22-21 0,-22 21 31,1 21-31,21 0 0,-21-21 16,0 22-16,0-1 0,0 0 0,21 21 15,0-21-15,-22 1 0,22-1 0,0 0 16,0 0-16,0 0 16,0 0-16,0 1 0,0-1 0,0 0 15,22-21-15,-22 21 16,21-21-16,0 21 15,0 0-15,-21 1 16,0-1 0,-21 0-1,0-21 1,0 0-16,-1 0 16,1 0-16,0 0 0,0 0 0,0-21 15,-22 0-15,22 21 0,0-22 0,-21 1 16,-1 0-16,22 0 0</inkml:trace>
  <inkml:trace contextRef="#ctx0" brushRef="#br0" timeOffset="51701.91">5630 8361 0,'0'0'0,"-21"0"0,-21-21 16,42 0 15,21 21-31,0-22 0,21 22 16,1-21-16,-1 0 0,0 21 0,22-21 15,-1 0-15,1 21 0,-1-21 0,1-1 16,-1 1-16,1 0 0,-1 21 0,-20-21 16,-1 21-16,0 0 0,-20-21 0,20 21 15,-21 0-15,0 0 16,0 0 15,1 0-31,20 0 16,-21 0-16,0 0 0,22 0 0,-1 0 15,0 0-15</inkml:trace>
  <inkml:trace contextRef="#ctx0" brushRef="#br0" timeOffset="52729.32">10562 8594 0,'0'0'15,"-21"0"-15,-21 0 16,20 0-16,1 0 0,0 0 16,0-21-16,0 21 15,42 0 32,0 0-47,21 0 0,-20 0 0,20 0 16,0 0-16,1 0 0,20 0 0,1 0 15,-1 0-15,1 0 0,20 0 0,1 0 16,0 0-16,20 0 0,-20 0 0,0 0 16,-1 0-16,1 0 0,0 0 0,-1 0 15,-20 0-15,21-22 0,-22 22 0,1 0 16,-1 0-16,1 0 0,-22-21 15,0 21-15,1 0 0,-1 0 0,-21-21 0,0 21 16,0 0-16,-21-21 16,0 0-1,0 0-15,-21 21 0,0-22 0,0 22 16,-21-21-16,-1 21 0,22-21 0,-21 21 16,-1-21-16,-20 0 0,21 21 0,-1-21 15,1 21-15,0 0 0,-1 0 0,1-22 16,0 22-16,20 0 0,-20 0 0,21 0 15,0 0-15,0 0 0,42 0 47,21 0-47,-21 0 0,22 0 0,-1 0 16,0 0-16,1 0 16,-1 0-16,21 0 0,-20 0 0,20 0 15,-20 0-15,20 0 0,-21 0 0,1 0 16,-1 0-16,0 0 0,-20 0 0,-1 0 15,0 0-15,0 0 0,0 22 16,-21-1-16,0 0 0,0 0 16,0 0-16,-21 22 0,-21-22 0,21 21 15,-1-21-15,-20 22 0,21-1 0,-21 0 16,-1 1-16,1-1 0,0 0 0,-1 1 16,1-1-16,21 0 0,-22-21 0,1 22 15,0-1-15,-1-21 0,22 0 16,-21 22-16,21-22 0,0 0 0,-1 0 15,1-21-15,21 21 0,-21-21 16,21-21 15,0 0-31,21 0 0,-21 0 16,21 0-16,1-1 0,-1 1 0,21 0 16</inkml:trace>
  <inkml:trace contextRef="#ctx0" brushRef="#br0" timeOffset="55460.09">14711 8065 0,'0'0'0,"21"-22"0,0 1 16,0 0-16,-21 0 0,21 0 16,-21 0-16,22-1 0,-22 1 15,0 0-15,0 0 0,0 0 16,0 0-16,-22-1 16,1 22-16,0 0 15,0 0-15,0 0 0,-22 22 0,22-22 16,-21 21-16,21 21 0,-22-21 0,22 22 15,-21-1-15,21 0 0,-22 1 0,22 20 16,0-21-16,0 22 0,0-22 16,21 22-16,-21-22 0,21 22 0,0-22 15,0 0-15,0 1 0,21 20 0,0-21 16,0-20-16,0 20 0,0 0 0,22-21 16,-22 22-16,21-22 0,1 0 0,-1-21 15,0 21-15,22-21 0,-22 0 0,0 0 16,22 0-16,-22 0 0,22 0 15,-1-21-15,1 0 0,-22 0 0,22 0 16,-1-1-16,-21 1 0,22-21 0,-22 21 16,1-22-16,-22 22 0,21-21 0,-21 21 15,0-22-15,-21 22 0,0-21 0,0 0 16,0 20-16,0-20 0,0 21 16,0 0-16,-21 0 0,0-1 0,0 1 15,0 21-15,0 0 0,-1 0 0,-20 0 16,21 0-16,-21 21 0,20 1 0,-20-1 15,21 0-15,-21 21 0,20-21 0,1 22 16,0-22-16,0 21 0,0-21 0,0 22 16,21-22-16,-22 21 0,22-21 0,0 1 15,0-1-15,0 0 0,0 0 0,22 0 16,-1-21-16,0 0 0,0 0 0,21 0 16,1 0-16,-22 0 0,21 0 15,-21-21-15,22 0 0,-22 21 16,0-21-16,21 0 0,-20-1 15,-1-20-15,0 21 0,0 0 0,0-22 16,0 22-16,-21-21 0,0 21 0,22-22 16,-22 1-16,21 21 0,-21-21 0,0 20 15,0 1-15,0 0 0,0 0 0,0 0 16,0 42 0,0 0-16,0 0 0,0 22 15,0-22-15,0 21 0,0-21 0,0 22 16,0-22-16,0 21 0,0-21 0,0 22 15,21-22-15,0 21 0,-21-21 0,21 0 16,0 1-16,1-1 0,-1 0 16,0-21-16,0 21 0,0-21 0,22 0 15,-22 0-15,0 0 0,21 0 0,-21 0 16,22 0-16,-22-21 0,21 0 0,-21 0 16,22-1-16,-22 1 0,0 0 0,0 0 15,0-21-15,1 20 0,-1-20 0,0 0 16,-21-1-16,21 1 0,-21 0 15,21-22-15,-21 22 0,21-22 0,-21 22 16,0-21-16,22 20 0,-1 1 0,0 0 16,0-1-16,-21 1 0,21 21 0,-21 0 15,21-1-15,-21 44 32,0 20-32,-21-21 0,21 0 15,-21 22-15,21-1 0,-21 0 0,21 1 16,0-22-16,-21 21 0,0 0 0,-1 1 15,22-1-15,-21 0 0,21 1 0,0-1 16,-21 0-16,21-20 0,0 20 0,0-21 16,0 0-16,0 22 0,0-22 0,21 0 15,0 0-15,1 0 0,-1-21 16,0 21-16,0-21 0,0 0 16,0 0-16,22 0 0,-22 0 0,0 0 0,21 0 15,-20-21-15,20 21 0,-21-21 0,0 0 16,22 0-16,-22 0 0,0-1 15,0 1-15,0-21 0,0 21 0,1-22 16,-1 1-16,0 0 0,0-1 16,0 1-16,0-64 0,1 43 0,-22 20 15,0-20-15,21 21 0,-21-1 0,21 1 16,-21 21-16,0 0 0,0-1 0,0 1 16,0 0-16,-21 42 15,0 0-15,21 22 16,0-22-16,-22 21 0,1 1 0,0-1 15,21 21-15,-21-20 0,21-1 16,0 0-16,0 22 0,0-22 0,0 1 0,0-1 16,0 0-16,0 1 0,0-22 15,0 21-15,0-21 0,0 0 16,0 1-16,0-1 0,0 0 0,21 0 16,0 0-16,0-21 0,1 21 15,-1-21-15,0 0 0,0 0 16,0 0-16,0 0 0,1-21 0,-1 0 15,0 21-15,0-21 0,0 21 0,0-21 16,1 0-16,-1 21 0,-21-22 0,0 1 16,0 0-16,0 0 15,0 0-15</inkml:trace>
  <inkml:trace contextRef="#ctx0" brushRef="#br0" timeOffset="58185.69">4318 11303 0,'0'-21'16,"0"0"-16,0 0 0,-21-1 0,21 1 16,0 0-16,0 0 0,0 0 15,0 0-15,0-1 0,0 1 0,0 0 16,0 0-16,0 0 15,21 21-15,-21-21 0,21 21 0,-21-22 16,21 22-16,0 0 16,1 0-16,-1 0 0,21 0 15,-21 22-15,22-1 0,-1 0 16,0 21-16,1 1 0,20-1 0,-21 0 16,1 22-16,20-1 0,-20-20 0,-1 20 15,0 1-15,1-1 0,-22 1 0,0-22 16,21 21-16,-42 1 0,21-22 15,-21 1-15,22-1 0,-22 0 0,0 1 16,0-22-16,0 21 0,0-21 0,0 0 16,0-42-1,0 0 1,0-21-16,0 21 0,0-22 16,0 1-16,0 0 15,0-1-15,0 1 0,0-22 0,0 1 16,0-1-16,21 1 0,-21-1 0,21-20 15,0-1-15,0 22 0,22-22 0,-22 21 16,21 1-16,-21-1 0,22 22 0,-22-21 16,21 20-16,-21 1 0,0 21 15,1-22-15,-1 22 0,0 21 0,-21-21 16,0 0-16,21 21 16,-21 21-1,0 0-15,0 0 16,0 1-16,0-1 0,0 0 15,0 0-15,0 0 0,0 0 16,0 1-16,0-1 0,0 0 16,0 0-16</inkml:trace>
  <inkml:trace contextRef="#ctx0" brushRef="#br0" timeOffset="59828.35">6392 11959 0,'0'0'16,"-21"0"-16,0-21 0,0 0 15,21 0-15,-21 0 0,21-1 0,0-20 16,0 21-16,0-21 0,-22-1 0,22 1 15,-21 0-15,21-1 0,-21 1 0,0-22 16,21 22-16,-21 0 0,0-1 0,-1 1 16,1 21-16,0 0 0,21-22 15,-21 43-15,0-21 0,0 21 16,-1 0-16,1 0 0,0 0 0,-21 21 16,21 1-16,-1-1 0,1 0 0,-21 21 15,21 1-15,0-1 0,-1 0 0,1 1 16,21-1-16,0 21 0,-21-20 15,21-1-15,0 0 0,0 1 0,0-1 16,0 0-16,0 1 0,0-22 0,21 21 16,0-21-16,-21 1 0,22-22 0,-1 21 15,0-21-15,21 0 0,-21 0 0,1 0 16,-1-21-16,21 21 0,-21-22 0,22 1 16,-22 0-16,21 0 0,-21-21 15,0 20-15,22-20 0,-22 21 0,0-21 16,0-1-16,0 22 0,-21-21 0,22-1 15,-22 1-15,21 0 0,-21-1 16,0 1-16,0 21 0,0 0 0,0 0 16,0-1-16,0 1 0,21 21 15,-21 21 1,0 1-16,0-1 0,0 21 16,0-21-16,0 22 0,0-1 0,0-21 15,0 21-15,21 1 0,-21-1 0,0-21 16,0 22-16,0-1 0,0-21 15,21 0-15,-21 0 0,21 1 16,1-1-16,-22 0 0,21 0 0,0-21 16,0 0-16,0 0 0,0 0 0,22 0 15,-22 0-15,0-21 0,21 0 16,-20 0-16,20-1 0,0 1 0,1-21 16,-22 21-16,21-22 0,0 22 0,1-21 15,-22 0-15,0-1 0,0 1 0,0 0 16,-21-1-16,22 22 0,-22-21 15,0-1-15,0 22 0,0 0 0,-22 0 16,1 21-16,0 0 0,0 0 0,0 0 16,-22 0-16,22 0 0,-21 0 15,21 21-15,0 0 0,-22 0 16,22-21-16,0 22 0,21-1 0,0 0 16,0 0-16,0 0 0,0 0 15,0 1-15,21-1 0,21 0 16,-20-21-16,-1 21 0,21 0 0,-21 0 15,22 1-15,-22-22 0,21 21 0,-21 0 16,0 0-16,1 0 0,-1 0 0,0 1 16,0-1-16,-21 0 0,0 21 0,21-21 15,-21 1-15,21-1 0,-21 0 16,0 0-16,22 0 0,-22 0 0,0 1 16,0-1-16,21-21 0,-21 21 15,21-21-15,0 0 16,0 0-16,0 0 0,22 0 15,-22 0-15,21-21 0,-21 0 0,22 21 16,-1-22-16,0-20 0,1 21 0,20 0 16,-20 0-16,-1-22 0,0 22 0,1 0 15,-22-21-15,21 20 0,-21-20 16,0 21-16,1-21 0,-22 20 0,21-20 16,-21 21-16,0 0 0,0-22 0,0 22 15,-21 0-15,-1 21 0,1-21 16,0 21-16,0 0 0,-21 0 0,20 0 0,1 0 15,-21 21-15,21 0 0,0 0 16,-22 1-16,22 20 0,0-21 0,0 21 16,0 1-16,-1-22 0,1 21 15,0-21-15,21 22 0,-21-22 0,21 0 16,0 0-16,0 0 0,0 1 0,0-1 16,21-21-16,0 0 0,0 0 15,1 0-15,-1 0 0,21-21 16,-21-1-16,0 22 0,22-21 0,-22 0 15,0 0-15,21 0 0,-20-22 0,-1 22 16,0 0-16,0 0 0,0-21 0,0 20 16,1-20-16,-22 21 0,0 0 15,21 0-15,-21-1 0,21 1 16,-21 0-16,0 0 0,0 42 16,0 0-1,0 0-15,21 1 0,-21 20 0,0-21 16,0 21-16,0-20 0,0 20 0,21-21 15,-21 0-15,0 22 0,0-22 0,21 0 16,-21 0-16,22 0 0,-22 0 0,21-21 16,0 22-16,0-22 15,0 0-15,0 0 0,1 0 0,-1 0 16,0-22-16,0 1 0,0 21 0,0-21 16,1 0-16,-1 0 0,0 0 0,0-1 15,-21 1-15,21 0 0,-21-21 16,21 21-16,-21-1 0,22 1 0,-22-21 15,0 21-15,0 0 0,0-1 0,21 22 32,-21 22-32,0-1 15,0 0-15,0 0 0,0 0 16,0 0-16,0 1 0,0-1 0,0 0 16,0 0-16,21-21 0,-21 21 0,0 0 15,0 1-15,0-1 16,0-42 15,0-1-15,0 1-16,0 0 15,-21 0-15,21 0 0</inkml:trace>
  <inkml:trace contextRef="#ctx0" brushRef="#br0" timeOffset="60020.24">8361 11240 0,'0'0'15,"0"-22"-15,-21 22 16,21 22 15,0-44 32,0 1-63</inkml:trace>
  <inkml:trace contextRef="#ctx0" brushRef="#br0" timeOffset="60717.05">8826 10859 0,'0'0'0,"-21"-22"0,21 1 0,-21-21 15,21 21-15,0 0 0,0-1 16,21 22 15,0 22-31,1 20 0,-22-21 16,21 21-16,0 1 0,0-1 15,-21 22-15,21-22 0,0 21 0,-21 1 16,0-1-16,0 1 0,22-1 0,-22-20 16,0 20-16,0-20 0,0 20 0,0-21 15,0 1-15,0-1 0,0 0 16,-22-20-16,22-1 0,0 21 0,0-21 15,-21-21-15,21 21 0,-21-21 0,21-21 32,0 0-32,0 0 15,0 0-15,0 0 0,0-1 0,0-20 16,0 21-16,0-21 0,0-1 16,21 1-16,0 0 0,1 20 0,-1-20 15,0 0-15,0 21 0,0-1 16,22 1-16,-22 0 0,21 0 0,0 21 15,-20 0-15,20 0 0,0 0 0,-21 21 16,22 0-16,-22 0 0,0 1 0,0-1 16,0 0-16,-21 21 0,22-21 0,-22 1 15,0 20-15,0-21 0,0 21 0,-22-20 16,1-1-16,0 21 0,-21-21 0,21 0 16,-1 1-16,-20-1 0,0 0 15,21 0-15,-22-21 0,22 21 0,-21-21 0,21 0 16,-1 0-16,-20 0 15,21 0-15,0 0 0,0 0 16,-1 0-16,1-21 16,21 0-16,0 0 0,21 0 15,1-22-15,-1 22 0,0 0 16,0 0-16</inkml:trace>
  <inkml:trace contextRef="#ctx0" brushRef="#br0" timeOffset="61064.37">9800 10901 0,'0'0'0,"0"-21"0,0 0 16,0-1-16,0 1 0,0 0 0,0 0 16,0 0-16,-21 21 31,21 21-31,0 0 15,-21 0-15,21 22 0,0-22 0,0 21 16,0 22-16,0-22 0,0 0 0,0 22 16,0-1-16,0-20 0,0 20 0,0-21 15,0 1-15,0 20 0,0-42 0,0 22 16,0-1-16,0 0 0,0-20 16,0-1-16,0 0 0,0 0 15,0 0-15,0 0 0,21-21 31,-21-21-15,21 0-16,0 0 0,0 0 16,-21 0-16,22-1 0</inkml:trace>
  <inkml:trace contextRef="#ctx0" brushRef="#br0" timeOffset="61764.97">10118 11430 0,'0'0'0,"0"21"15,21-21 1,0 0 0,0 0-16,0 0 15,0-21-15,1 0 0,-1 0 16,-21 0-16,21-1 0,-21 1 16,21 0-16,-21 0 0,0 0 0,0 0 15,0-1-15,0 1 0,0 0 0,0 0 16,0 0-16,0 0 0,0-1 15,-21 22 1,0 22 0,0-22-16,21 21 0,0 0 0,-22 21 15,22-21-15,-21 22 0,21-22 0,-21 21 16,21 1-16,0-22 0,0 21 0,0-21 16,0 22-16,0-22 0,0 21 0,0-21 15,0 22-15,0-22 0,0 0 0,0 0 16,0 0-16,21-21 0,-21 21 15,21 1-15,1-22 0,-1 0 0,0 0 16,0 0-16,0 0 0,0 0 0,1 0 16,-1 0-16,21-22 0,-21 22 0,0-21 15,22 0-15,-22 0 0,21 0 0,1 0 16,-22-1-16,21 1 0,-21-21 16,22 21-16,-22-22 0,0 22 0,0-21 15,0 21-15,0 0 0,-21-22 0,22 22 16,-22 0-16,0 0 15,-22 21-15,1 0 16,0 21-16,0 0 0,21 0 16,-21 0-16,0 1 0,-1-1 15,22 0-15,0 0 0,0 0 0,0 0 0,0 1 16,0-1-16,0 0 0,0 0 16,0 0-16,0 0 0,0 1 0,0-1 15,0 0-15,0 0 16,0 0-16,0 0 15,0 1-15,0-1 16,0 0-16,-21-21 16,0 0-16,0 0 0,21 21 0,-21-21 15,0 0-15,-1 0 0,1 0 16,0 0-16,0 0 16,21-21-16,0 0 15,0 0-15,0-1 0,0 1 0,0 0 16,21 0-16</inkml:trace>
  <inkml:trace contextRef="#ctx0" brushRef="#br0" timeOffset="62592.49">12044 11155 0,'0'0'0,"-64"-21"15,43 21-15,0 0 16,42 0 31,0 0-47,0 0 0,22 0 0,-1 0 16,0 0-16,22 0 0,-22 0 15,22 0-15,-1 0 0,1 0 0,-1 0 0,1 0 16,-1 0-16,1 0 0,-1 0 0,1 0 15,-1 0-15,1 0 0,-1-21 16,1 21-16,-22 0 0,22 0 0,-22-22 16,0 22-16,-21 0 0,22 0 15,-22-21-15,0 21 0,-21-21 0,0 0 16,0 0-16,0 0 16,-21-1-16,0 22 15,0-21-15,-1 0 0,1 21 0,-21-21 16,21 0-16,-22 21 0,22 0 0,-21-21 15,21 21-15,0 0 0,-1 0 0,1-22 16,0 22-16,0 0 0,0 0 16,42 0 15,0 0-31,0 0 0,0 0 0,22 0 16,-1 0-16,-21 0 0,22 0 0,-1 0 15,0 0-15,1 0 0,-1 0 16,-21 0-16,21 0 0,-20 0 0,-1 22 15,0-22-15,0 21 0,-21 0 0,21 0 16,-21 0-16,0 0 0,0 1 0,0-1 16,-21 21-16,-21-21 0,21 22 0,-1-1 15,-20 0-15,0 1 0,-1-1 16,1-21-16,-21 21 0,20 1 0,1-1 16,0-21-16,-22 22 0,22-22 0,21 0 15,-22 0-15,1 0 0,21 0 0,-22 1 16,22-1-16,0-21 0,0 21 0,0-21 15,21-21 17,0 0-17,0-1-15,0 1 0,0 0 0,21-21 16,-21 21-16</inkml:trace>
  <inkml:trace contextRef="#ctx0" brushRef="#br0" timeOffset="65528.87">15452 10795 0,'0'-21'15,"21"21"-15,-21-21 32,0 0-1</inkml:trace>
  <inkml:trace contextRef="#ctx0" brushRef="#br0" timeOffset="67098.98">15473 10732 0,'21'0'31,"0"0"-15,0 0 30,0 0 17,1 0 156,-1 0-204,0 0 1,0 0 15,0 0 266,-21-22-281,21 22 15,-21-21-15,22 21-16,-22-21 15,21 21-15,-21-21 16,21 21-16,-21-21 15,0 0 1,21 21-16,-21-22 16,21 22-16,-21-21 15,0 0 1,0 0 0,-21 21-16,0 0 15,0 0-15,0 0 0,-1 0 16,1 0-16,0 0 15,0 21-15,0-21 0,0 21 0,-1 0 16,1 1-16,0-1 0,-21 21 0,21-21 16,-1 22-16,-20-22 0,21 21 0,0 0 15,0-20-15,-1 20 0,1 0 0,0-21 16,21 1-16,0 20 0,-21-21 16,21 0-16,-21 0 0,21 1 0,0-1 15,0 0-15,0 0 16,21-21-1,0 0-15,0 0 0,0 0 16,1-21-16,-1 0 16,21 21-16,-21-21 0,0 21 0,1 0 15,20-22-15,-21 22 0,0 0 0,22-21 16,-22 21-16,21 0 0,-21 0 0,0 0 16,1 0-16,20 0 0,-21 0 0,0 0 15,0 0-15,-21 21 0,22 1 0,-22-1 16,21 0-16,-21 0 0,0 0 0,0 0 15,0 1-15,0-1 0,0 0 0,0 0 16,0 0-16,0 0 0,-21 1 16,-1-1-16,-20 0 0,21 0 15,0-21-15,-22 21 0,1-21 0,21 21 16,-21-21-16,-1 0 0,1 0 0,0 0 16,-1 0-16,1 0 0,0 0 15,20 0-15,-20 0 0,21 0 0,-21 0 16,20 0-16,-20 0 0,21-21 0,0 21 15,0-21-15,-1 21 0,1-21 0,0 0 16,0 0-16,21-1 16,0 1-16,0 0 15,0 0-15,0 0 16,21 0-16,21-1 0</inkml:trace>
  <inkml:trace contextRef="#ctx0" brushRef="#br0" timeOffset="67544.71">16235 10351 0,'-21'-43'16,"-1"22"-1,22 0 1,-21 21 0,21 21-1,0 21-15,0 1 0,0-1 16,0 0-16,0 22 0,0-22 0,0 22 16,0-1-16,0 1 0,0-22 0,0 0 15,0 22-15,0-22 0,0 1 0,-21-1 16,21 0-16,0 1 0,0-22 0,0 21 15,0-21-15,-21 0 0,21 1 0,0-1 16,0 0-16,0 0 0,0 0 16,-21-21-16,21-21 62,0 0-46,0 0-16,-21 21 0,21-21 15,0-1-15,0 1 0,0 0 16</inkml:trace>
  <inkml:trace contextRef="#ctx0" brushRef="#br0" timeOffset="68085.91">15938 10922 0,'0'-21'15,"22"0"16,-1 21-31,0 0 0,0 0 0,0-21 16,0 21-16,22-22 0,-22 22 16,21 0-16,1 0 0,-22-21 0,21 21 15,0 0-15,-20-21 0,20 21 0,0 0 16,-21 0-16,22-21 0,-22 21 16,0 0-16,0 0 15,-42 0 16,0 0-31,0 0 16,0 0-16</inkml:trace>
  <inkml:trace contextRef="#ctx0" brushRef="#br0" timeOffset="68568.63">16785 10732 0,'0'0'0,"0"-22"15,0 1 1,-21 21-16,0 0 16,0 0-16,-1 0 0,1 21 15,0 1-15,21-1 0,-21 0 0,0 0 16,0 0-16,-1 22 0,1-22 0,0 21 15,21-21-15,-21 22 0,21-22 0,-21 21 16,21-21-16,0 0 0,0 22 16,0-22-16,0 0 0,21 0 15,0 0-15,0-21 0,0 0 16,1 0-16,-1 0 0,0 0 0,21 0 16,-21 0-16,1 0 0,20 0 0,-21-21 15,0 0-15,22 0 0,-22 0 0,0 0 16,0-1-16,0 1 0,0 0 0,-21 0 15,0 0-15,22 0 0,-22-22 0,21 22 16,-21 0-16,0-21 0,0 20 0,0 1 16,0-21-16,0 21 0,0 0 0,-21 21 15,21-22-15,-22 1 0,1 21 16,0 0-16,0 0 0,0 0 16,0 21-16,21 1 0,-22-22 15,1 21-15,0 0 0,21 0 16,0 0-16,-21 0 0,0 1 0,21-1 15,0 0-15,0 0 0,0 0 16,21-21 0,0 0-16</inkml:trace>
  <inkml:trace contextRef="#ctx0" brushRef="#br0" timeOffset="69085.34">17272 10795 0,'-21'-21'16,"21"0"-1,0 0 1,0-1-16,21 22 31,0 0-31,0 0 16,0 22-16,1-22 0,-1 21 15,-21 0-15,21 0 0,-21 0 0,21 0 16,-21 1-16,21 20 0,-21-21 16,21 0-16,-21 0 0,0 1 0,0-1 15,0 0-15,0 0 0,0 0 0,0 0 16,0 1-16,-21-1 0,0 0 16,0-21-16,21 21 15,-21-21-15,0 0 0,21-21 31,0 0-31,0 0 16,0-1-16,0 1 16,0 0-16,21 0 0,0 0 0,0 0 15,-21-1-15,21-20 0,0 21 0,1 0 16,-1-22-16,0 22 0,0 0 16,0 0-16,0-21 0,1 42 0,-1-22 15,0 1-15,0 21 0,0 0 0,-21-21 16,21 21-16,-21 21 31,0 0-31,0 1 16,-21-1-1</inkml:trace>
  <inkml:trace contextRef="#ctx0" brushRef="#br0" timeOffset="69517.6">17822 10901 0,'43'21'16,"-22"-21"-16,0 0 16,0 0-16,0-21 0,0 0 15,1 21-15,-22-21 0,0-1 16,21 22-16,0-21 0,-21 0 15,0 0-15,0 0 0,21 0 16,-21-1-16,0 1 0,0 0 16,-21 21-1,0 0 1,0 0-16,-1 21 0,22 0 0,-21 1 16,0-1-16,0 0 0,0 0 0,21 21 15,-21-20-15,21-1 0,-22 21 0,1-21 16,21 0-16,0 1 0,0 20 0,0-21 15,0 0-15,0 0 0,0 1 16,0-1-16,0 0 0,0 0 16,21-21-16,1 0 0,-22 21 0,21-21 15,0 0-15,0 0 0,0 0 16,0 0-16,1 0 16,-1 0-16,0 0 0,0-21 0,-21 0 15,21 21-15,0-21 0,1 21 16,-1-21-16,0-1 0</inkml:trace>
  <inkml:trace contextRef="#ctx0" brushRef="#br0" timeOffset="73793.05">19092 10943 0,'0'0'0,"0"-42"16,0 21-16,0 0 0,0-1 15,0 1-15,-21 0 0,0 0 16,0 0-16,0 21 0,-1-21 16,1 21-16,0 0 0,0 0 0,0 0 15,0 0-15,-1 0 0,1 21 0,0 0 16,0 0-16,-21-21 0,20 42 16,1-20-16,0-1 0,-21 0 0,21 21 15,-1-21-15,1 43 0,0-43 16,21 21-16,-21-20 0,21-1 0,0 21 15,0-21-15,0 0 0,0 1 0,0-1 16,0 0-16,0 0 0,0 0 16,21-21-16,0 0 0,-21 21 15,21-21-15,1 0 0,-1 0 0,0 0 16,0 0-16,0 0 0,0-21 0,1 21 16,-1-21-16,0 0 0,0 21 0,21-21 15,-20 0-15,-1-1 0,0-20 0,0 21 16,21 0-16,-20-22 0,-1 1 0,0 21 15,0-21-15,0-1 0,0 1 0,1 0 16,-1-1-16,0 1 0,0 0 16,0-1-16,-21 1 0,0-22 0,21 22 15,-21 0-15,22-1 0,-22 1 16,0 0-16,0 21 0,0-22 0,0 22 0,0-21 16,0 21-16,0-1 0,0 1 15,0 0-15,0 0 0,-22 21 31,1 0-31,21 21 0,-21 0 16,0 0-16,0 1 0,0 20 0,-1 0 16,1 1-16,0-1 0,21 0 15,-21 22-15,21-1 0,-21-20 16,21 20-16,-21-21 0,21 1 0,0-1 0,0 0 16,0 1-16,0-1 0,0 0 15,0 1-15,0-22 0,21 21 0,-21-21 16,21 1-16,0-1 0,0 0 0,-21 0 0,21 0 15,1 0-15,-1-21 0,0 0 16,0 0-16,0 0 0,22 0 16,-22 0-16,0 0 0,0 0 0,0 0 15,0 0-15,1 0 0,20-21 0,-21 21 16,0-21-16,0 0 0,1 21 0,20-21 16,-21 0-16,0 21 0,0-22 15,1 22-15,-22-21 0,21 21 16,0-21-16,-42 21 203,0 0-78,21 21 47,0 0-125,0 1 218,21-22-233,0 0-17,0 0 266,0 0-62,0 0-203,1 0 249,-1 0 1,0 0-250,-21 21 296,21-21-187,0 0-94,0 0 1016,-21-21-1015,0-1-1,-21 1-31,0 21 0,21-21 15,-21 21-15,0-21 0,0 0 0,-1 0 16</inkml:trace>
  <inkml:trace contextRef="#ctx0" brushRef="#br0" timeOffset="76396.66">8001 12912 0,'0'0'0,"0"-43"16,21 22-16,0 0 0,-21-21 15,21 21-15,1-1 0,-1 1 0,-21-21 16,21 21-16,0 0 0,0-1 0,0 22 16,1-21-16,-1 0 0,0 21 15,0 0-15,-21 21 16,0 22 0,-21-22-16,-21 21 0,20 0 15,-41 1-15,21-1 0,-43 22 0,21-22 16,-20 21-16,-1-20 0,0 20 0,1 1 15,-22-22-15,21 22 16,1-22-16,-22 21 0,21-20 0,0-1 0,1 0 16,20 1-16,-20-1 0,20-21 0,1 22 15,-1-22-15,1 0 0,20 0 16,1 0-16,0-21 0,20 0 16,1 21-16,0-21 0,21-21 15,0 0 1,0 0-16,0 0 0</inkml:trace>
  <inkml:trace contextRef="#ctx0" brushRef="#br0" timeOffset="76709">6625 13399 0,'0'0'0,"21"-64"16,-21 43-16,21 21 0,-21 21 46,-21 0-46,0 0 0,21 22 0,-42-22 16,21 21-16,-1 1 0,1-22 16,0 21-16,0 0 0,0-20 0,0 20 15,-1-21-15,22 21 0,-21-20 0,21-1 16,0 0-16,0 0 0,0 0 16,21-21-16,1 0 0,20 0 15,-21 21-15,21-21 0,1 0 16,20 0-16,-20 0 0,20 0 15,1 0-15,-1 0 0,1 0 0,-1 0 16,-21-21-16,22 21 0,-1-21 0,-20 21 16,-1-21-16,22 0 0,-22 0 0,0-1 15,1 1-15,20 0 0,-21 0 0</inkml:trace>
  <inkml:trace contextRef="#ctx0" brushRef="#br0" timeOffset="77245.7">8636 12552 0,'0'0'0,"0"-21"0,21 21 32,0 0-17,22 0-15,-22 0 0,21 0 0,0 21 16,22 0-16,-22 0 0,22-21 0,-1 21 15,22 22-15,-22-22 0,1 0 0,-1 0 16,1 0-16,-1 22 0,22-22 0,-21 0 16,-1-21-16,1 21 0,20 0 15,-20 1-15,-1-22 0,1 21 0,-1-21 16,1 0-16,-1 21 0,1-21 0,-22 0 16,0 0-16,1 0 0,-1 0 15,-21 0-15,22 0 0,-22 0 0,0 0 16,-21-21-1,0 0-15,0-1 0,-21 1 16,0 0-16,-1 0 0,1 0 16,0 21-16,0-21 0,0-1 0,0 1 15,21 0-15,-22 21 16,22-21 0,22 21-1,-1 0-15,0 0 0,0 21 16,0-21-16,22 21 0,-22 0 0,21 1 15,-21-1-15,0 0 0,1 21 0,-1-21 16,-21 1-16,0 20 0,0-21 16,0 0-16,-21 0 0,-22 22 0,22-22 15,-21 0-15,-1 0 0,1 22 0,0-22 16,-22 0-16,1 0 0,-1 0 0,-20 22 16,-1-22-16,0 0 0,-21 0 0,22 21 15</inkml:trace>
  <inkml:trace contextRef="#ctx0" brushRef="#br0" timeOffset="77904.33">5355 14732 0,'0'0'0,"0"-21"0,-21 0 0,21-22 16,-21 22-16,21 0 0,0 0 15,0 0-15,0 0 0,0-1 16,0 44-1,0 20-15,0 0 0,0 1 0,0-1 16,0 21-16,-21 1 0,21-1 16,-22 22-16,22-21 0,0 20 0,0-20 15,-21-1-15,0 22 0,21-22 0,-21 1 16,0-1-16,21-20 0,0 20 0,-21-20 16,21-1-16,-22-21 0,22 0 0,0 0 15,0 1-15,0-44 31,0 1-31,0 0 0,0-21 0,0-1 16,0 1-16,0-21 0,0 20 0,0-20 16,0-1-16,0 1 0,0-1 0,0 1 15,0 20-15,0 1 0,0 0 16,0-1-16,0 22 0,22 21 16,-1 0-16,0 43 0,21-22 15,-21 0-15,22 21 0,-1 1 0,0-1 16,1 0-16,-1 1 0,0-1 15,1 21-15,-1-20 0,0-1 0,1-21 16,-22 22-16,21-1 0,1-21 16,-1 0-16,0 0 0,-21-21 0,22 0 15,-1 22-15,-21-22 0,22 0 0,-22 0 16,21-22-16,-21 1 0,0 0 0,1 0 16,-1 0-16,0 0 0,0-1 15,-21-20-15,0 21 0,0 0 0,0 0 16,0-22-16,0 22 0,0 0 0,0 0 15,0-22-15</inkml:trace>
  <inkml:trace contextRef="#ctx0" brushRef="#br0" timeOffset="79140.7">11134 14055 0,'0'0'16,"0"-21"-16,63-22 16,-42 22-16,-21 0 0,21 0 0,1 21 15,-22-21-15,0-1 0,0 1 0,21 21 16,-21-21-16,0 0 16,21 21-16,-21-21 0,0 0 15,-21-1-15,0 22 16,-1 0-16,1 0 0,0 0 15,-21 22-15,21-1 0,-22 0 0,1 21 16,0-21-16,-22 22 0,22-1 16,-1 0-16,1 22 0,0-22 0,-1 22 15,1-1-15,0 22 0,21-22 0,-22 1 16,43-1-16,0 22 0,0-21 0,0-22 16,0 21-16,0-20 0,21-1 0,22 0 15,-22 1-15,21-22 0,1 0 0,-1 0 16,21 0-16,-20-21 0,20 0 15,-20 0-15,20 0 0,1 0 0,-1 0 16,-21-21-16,22 0 0,-22 21 0,1-42 16,-1 21-16,-21-1 0,0 1 0,0 0 15,-21-21-15,0 21 0,0-1 16,0-20-16,-21 21 0,0-21 0,0 20 16,-21 1-16,-1 0 0,22 0 0,-21 0 15,-22 21-15,22 0 0,0 0 16,-1 0-16,1 0 0,21 0 0,-22 0 15,22 0-15,0 0 0,0 0 0,0 0 16,21-21-16,0-1 16,21 22-16,0 0 0,0-21 15,0 21-15,22 0 0,-1 0 0,-21 0 16,22 21-16,-1 1 0,0 20 16,1-21-16,-1 21 0,0 1 15,-21-1-15,1 0 0,-1 1 0,0-1 16,-21 22-16,0-22 0,0 21 0,0-20 15,0 20-15,0 1 0,-21-1 0,0 1 16,-1 20-16,1-20 0,0-1 0,-21 1 16,21 21-16,-22-22 0,22 1 0,-21-1 15,21-21-15,-22 22 0,22-22 16,0 1-16,0-1 0,0-21 0,21 0 16,0 0-16,-22-21 0,1 0 15,0 0-15,21-21 0,-21 0 16,0 0-16,-22-21 0</inkml:trace>
  <inkml:trace contextRef="#ctx0" brushRef="#br0" timeOffset="79960.75">6392 14774 0,'-21'-21'0,"21"0"16,0 0-16,-21 0 15,21 0-15,0-1 16,0 1-1,21 42 1,0 1-16,0 20 0,1 0 16,-1 1-16,21 20 0,-21 1 0,0-1 0,1 1 15,-1 20-15,0-20 16,0-1-16,0 1 0,0-1 0,-21 1 16,22-22-16,-1 0 0,-21 1 0,21-1 15,-21-21-15,21 0 0,-21 1 0,21 20 16,0-42-16,-21 21 15,0-42 17,0 0-32,0 0 0,-21-1 0,0 1 15,21-21-15,0 21 0,-21-22 16</inkml:trace>
  <inkml:trace contextRef="#ctx0" brushRef="#br0" timeOffset="80212.61">6943 14859 0,'0'0'0,"63"-127"16,-42 106-16,0 0 16,1 0-16,-1-1 0,0 22 15,-21 22-15,0-1 16,0 21-16,0 0 0,0 22 0,0-22 16,0 22-16,-21 20 0,0-20 15,-1-1-15,1 22 0,0-21 16,-21-1-16,21 22 0,-1-22 0,1-20 15,0 20-15,0-21 0,0 1 0,0-1 16,21-21-16,-22 0 0,22 1 0,0-1 16,22-21-1,-1-21-15,0 21 0,21-43 16</inkml:trace>
  <inkml:trace contextRef="#ctx0" brushRef="#br0" timeOffset="80833.66">11896 13949 0,'0'-42'16,"0"20"-1,0 1-15,0 64 47,0-22-47,0 21 0,21 0 0,0 22 16,0-1-16,0 1 0,0-1 0,1 1 15,-1-1-15,0 1 0,0-1 0,-21 1 16,21-22-16,-21 1 0,0 20 16,0-42-16,21 22 0,-21-1 0,0-21 15,22 0-15,-22 0 0,0 1 0,0-1 16,0 0-16,0-42 31,0 0-15,0-1-16,0 1 0,0 0 0,0-21 0,0-1 15,0 1-15,21 0 0</inkml:trace>
  <inkml:trace contextRef="#ctx0" brushRef="#br0" timeOffset="81112.5">12615 13949 0,'0'0'0,"21"-21"0,1-22 16,-1 43-16,0 0 16,-21 22-1,0-1-15,0 0 0,0 21 16,-21 1-16,0-1 0,-1 21 0,1 1 16,0-1-16,-21 1 0,-1-1 0,22 1 15,-21-1-15,0 1 0,-1-1 16,1-20-16,0 20 0,-1-20 0,1-1 15,21-21-15,0 21 0,-22-20 0,43-1 16,-21 0-16,21 0 0,-21-21 0,21 21 16,-21-21-1,0-21 1,21 0 0,0 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2:11:40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6498 826 0,'0'0'0,"0"-43"16,-21 22-16,0 0 0,0-21 0,-1 20 15,1 1-15,0-21 0,21 21 16,-21 0-16,0 21 0,0 0 16,-1 21-16,1 0 0,21 0 15,0 21-15,-21 22 0,21-22 16,-21 22-16,0-1 0,21 1 0,-21-22 16,-1 22-16,1-1 0,0 1 15,0-1-15,0-21 0,0 22 0,-22-1 16,22 1-16,0-22 0,-21 22 0,20-22 15,1 22-15,0-22 0,0 0 0,0-21 16,0 22-16,21-22 0,0 0 0,0-63 31,0 21-31,21-22 16,0 1-16</inkml:trace>
  <inkml:trace contextRef="#ctx0" brushRef="#br0" timeOffset="260.36">6223 741 0,'0'0'0,"0"-42"16,0-1-16,21 1 0,-21 0 0,21 20 16,-21-20-16,0 21 0,21 21 15,1 42 1,-1 1-16,-21-1 16,21 21-16,0 1 0,-21-1 0,0 22 0,21-21 15,-21 20-15,21 1 0,-21-22 16,0 1-16,0-1 0,0 1 0,0-22 0,0 22 15,0-22-15,0 0 16,0 1-16,0-1 0,0-21 0,0 0 16,0 1-16,0-1 0,0 0 0,0 0 15,-21-42 1,0 0-16,0 0 16</inkml:trace>
  <inkml:trace contextRef="#ctx0" brushRef="#br0" timeOffset="456.24">5821 1461 0,'0'0'0,"-21"21"0,-1-21 16,22 21-16,22-21 31,-1 0-31,21 0 0,-21 0 16,0 0-16,22-21 0,-1 0 0,-21 21 15,22-22-15,-1 22 0,-21-21 16,0 0-16,0 0 0,1 0 0,-1 21 15,0-21-15,0-22 0,0 22 0,0 0 16,1 0-16,-1-22 0</inkml:trace>
  <inkml:trace contextRef="#ctx0" brushRef="#br0" timeOffset="969.48">7239 1312 0,'0'0'0,"42"22"0,22-1 16,-43-21-16,0 0 0,0 0 0,22 0 15,-22 0-15,0 0 0,0 0 0,0-21 16,0 21-16,1-22 0,-1 1 16,0 0-16,0 0 0,-21 0 15,0 0-15,0-1 0,0 1 16,-21 0-16,0 21 0,0 0 15,-22 0-15,1 0 0,21 0 16,-22 21-16,1-21 0,0 21 0,-1 1 16,1-1-16,0 0 0,-1 21 0,22-21 15,0 1-15,0-1 0,21 0 0,0 0 16,0 0-16,0 0 0,0 1 0,21-1 16,0 0-16,0-21 0,1 21 15,20 0-15,-21 0 0,21 1 0,1-22 16,-22 21-16,21 0 0,-21 0 0,22-21 15,-22 21-15,0 0 0,0 1 0,0-1 16,-21 0-16,0 0 0,0 0 16,0 0-16,-42-21 15,21 22-15,0-1 0,-22-21 16,1 0-16,0 21 0,-1-21 0,1 0 16,0 0-16,21 0 0,-22 0 0,22 0 15,-21 0-15,21 0 0,-1 0 0,1 0 16,0 0-16,21-21 0,0 0 15,0-1-15,0 1 16,0 0-16,0 0 0,21 0 0,0 0 16,1-22-16</inkml:trace>
  <inkml:trace contextRef="#ctx0" brushRef="#br0" timeOffset="1576.11">8297 1312 0,'0'0'0,"-21"0"0,21-21 16,0 0-16,21 0 16,0 0-16,1 21 15,-1-21-15,-21-1 0,0 1 0,21 0 16,-21 0-16,0 0 0,0 0 16,0-1-16,-21 22 15,0 0-15,-1 0 0,-20 0 0,21 0 16,-21 0-16,-1 22 0,1-22 0,21 21 15,-22 0-15,22 0 0,-21 0 0,21 0 16,0-21-16,21 22 0,0-1 16,-22 0-16,22 0 0,0 0 0,0 0 15,22 1-15,-1-1 16,21 0-16,-21 0 0,22 0 0,-22-21 16,21 21-16,0 1 0,1-1 0,-22-21 15,21 21-15,-21 0 0,1 0 16,-22 0-16,0 1 0,0-1 15,0 0-15,-22-21 0,1 21 16,-21-21-16,21 0 0,-22 21 0,1-21 16,0 0-16,-1 0 0,1 0 0,0 0 15,21 21-15,-22-21 0,22 0 16,0 0-16,0 0 0,0 0 0,-1 0 16,1 0-16,21-21 31,43 21-31,-22-21 0,0 21 0,0-21 15,0 0-15,0 0 0,22 21 16,-22-22-16</inkml:trace>
  <inkml:trace contextRef="#ctx0" brushRef="#br0" timeOffset="1839.96">8763 1122 0,'0'0'0,"21"0"0,0-21 15,-21 42 1,0 0-16,0 0 16,0 0-16,0 1 0,0-1 0,0 21 15,0 0-15,0-20 0,0 20 0,0 0 16,0-21-16,0 22 0,0-22 0,0 21 16,-21-21-16,21 1 0,-21-1 15,21 0-15,0 0 0,-21-21 16,0 0-16,21-21 31,0 0-31,0 0 0,0-1 0,0 1 16</inkml:trace>
  <inkml:trace contextRef="#ctx0" brushRef="#br0" timeOffset="2031.85">8890 847 0,'0'0'0,"0"-21"0,0-1 0,0 1 15,21 21 64,-21 21-79,21-21 0,0 22 0,1-22 15,-22 21-15</inkml:trace>
  <inkml:trace contextRef="#ctx0" brushRef="#br0" timeOffset="2812.41">9334 1291 0,'0'0'0,"0"21"0,22-21 0,-1 0 0,0 0 16,0 0-16,0 0 16,-21-21-16,21 21 15,-21-21-15,0 0 0,0 0 16,22 21-16,-22-21 0,0-1 0,0 1 16,0 0-16,0 0 0,0 0 15,-22 21 16,1 21-31,0 0 0,0 0 0,-21 0 16,20 1-16,-20 20 0,21-21 16,-21 21-16,20-20 0,-20 20 0,21-21 15,0 0-15,0 22 0,21-22 16,-22 0-16,22 0 0,0 0 16,22-21-16,-1 0 15,21 0-15,-21 0 0,0 0 0,1 0 16,20-21-16,-21 0 0,0 21 0,22-21 15,-22 0-15,0-1 0,0 1 16,-21 0-16,21-21 0,0 21 0,-21-1 16,0 1-16,0 0 0,0 0 0,22 0 15,-22 0-15,0 42 32,0 0-17,0 21-15,0-21 0,0 22 0,0-22 16,0 21-16,0 1 0,0 20 0,0-21 15,0 22-15,0-22 0,21 22 0,-21-1 16,21 1-16,-21-1 0,0 1 16,0-1-16,0 22 0,0-22 0,0 1 15,0 21-15,0-22 0,0 22 0,-21-22 16,21 22-16,-21-22 0,-1 22 0,22-21 16,-21-1-16,21 1 0,0-22 0,-21 21 15,0-20-15,0-1 0,21 0 16,-21 1-16,-1-22 0,22 21 0,-21-21 15,0-21-15,0 22 0,0-22 0,0 0 16,-1 0-16,-20-22 0,21 1 0,0 0 16,-22 0-16,1-21 0,0-1 0,-1 22 15,1-21-15,0-1 0,-1 1 0,1 0 16,0-1-16,21 1 0,-22 0 16,22-1-16,21 1 0,0 0 0,0 21 15,0-22-15,0 1 0,0 0 0,0-22 16,42 22-16,-20-1 0,20-20 0,-21-1 15,21 22-15</inkml:trace>
  <inkml:trace contextRef="#ctx0" brushRef="#br0" timeOffset="3447.05">9948 1376 0,'0'-21'16,"0"0"-16,0-1 15,0 1-15,0 0 16,0 0-16,0 42 47,21-21-47,-21 21 0,0 0 15,0 1-15,0 20 0,0-21 0,0 0 16,0 22-16,0-22 0,0 0 16,0 0-16,0 0 0,0 0 15,0 1-15,0-1 0,-21 0 0,21 0 0,-21 0 16,21 0-16,-21-21 0,21 22 15,-21-22 1,0-22 0,21 1-16,0 0 15,0 0-15,0-21 0,0 20 0,0 1 16,0-21-16,0 0 0,0 20 0,0-20 16,0 21-16,21-21 0,-21-1 0,21 22 15,0 0-15,0 0 0,0 0 0,1-1 16,-1 22-16,0 0 0,21 0 15,-21 0-15,1 22 0,20-22 0,-21 21 16,0 21-16,22-21 0,-22 0 16,0 1-16,0 20 0,-21-21 0,0 0 0,0 0 15,0 1-15,0-1 0,0 0 16,0 0-16,0 0 0,0 0 16,-21-21-16,21 22 0,0-1 0,-21-21 15,0 0-15,21-21 31,0-1-31,0 1 0</inkml:trace>
  <inkml:trace contextRef="#ctx0" brushRef="#br0" timeOffset="4172.29">10604 1143 0,'0'0'0,"0"-21"15,-21 21 1,0 21 0,21 0-16,0 0 0,0 1 15,-21-1-15,21 0 0,0 0 0,-21 0 16,21 0-16,0 1 0,0-1 0,0 0 16,0 0-16,0 0 0,0 0 0,0 1 15,0-1-15,0 0 0,0 0 16,0 0-1,0 0 1,-21-21 0,21-21-16,0 0 15,0 0-15,0 0 0,0 0 16,0-1-16,0 1 0,0 0 16,0-21-16,21 21 0,0-22 0,0 22 15,0-21-15,-21 21 0,21-1 0,22 1 16,-22 0-16,0 0 0,0 21 0,0 0 15,1 0-15,-1 0 0,0 0 0,21 21 16,-21 0-16,1 0 0,-1 1 16,-21-1-16,0 0 0,21 0 15,-21 21-15,0-20 0,0-1 0,0 0 16,0 21-16,0-21 0,0 1 0,0-1 16,0 0-16,-21 0 0,21 0 15,0 0-15,-21-21 16,-1 0-1,22-21 1,0 0-16,0 0 0,0 0 16,0-22-16,0 22 0,0 0 15,22-21-15,-1 21 0,0-22 0,0 22 16,0-21-16,0-1 0,22 22 16,-22 0-16,21 0 0,-21 0 15,22 21-15,-22 0 0,21 0 0,-21 0 16,22 0-16,-22 21 0,0 0 0,0 0 15,-21 22-15,21-22 0,-21 21 16,0-21-16,0 0 0,0 22 0,0-22 16,0 0-16,0 21 0,0-20 0,-21-1 15,0 0-15,21 0 0,-21 0 0,0 0 16,0 1-16,-1-22 0,1 21 0,0-21 16,0 0-16,21-21 31</inkml:trace>
  <inkml:trace contextRef="#ctx0" brushRef="#br0" timeOffset="4592.05">11642 1312 0,'0'0'0,"0"22"15,0-1 17,21-21-17,0 0-15,0 0 16,0 0-16,0-21 0,1 21 0,-1 0 16,0-22-16,0 1 0,0 21 0,-21-21 15,21 21-15,-21-21 0,22 0 16,-22 0-16,0-1 0,0 1 15,0 0-15,-22 21 16,1 0-16,0 0 0,0 0 16,0 21-16,0 0 0,-1 1 0,1-1 15,0 0-15,0 0 16,0 21-16,21-20 0,-21-1 0,21 21 0,0-21 16,0 0-16,0 1 0,0 20 0,0-21 15,0 0-15,0 0 16,0 1-16,21-22 0,0 0 0,-21 21 15,21-21-15,0 0 0,0 0 16,1 0-16,-1-21 0,0-1 0,0 22 16,0-21-16</inkml:trace>
  <inkml:trace contextRef="#ctx0" brushRef="#br0" timeOffset="5080.02">12361 1291 0,'0'0'0,"-21"0"47,0 0-32,21 21-15,-21-21 0,21 22 0,-21-1 16,-1 0-16,22 0 16,-21 0-16,21 0 0,-21 1 0,21-1 15,-21 0-15,0 0 0,0 0 16,21 0-1,-22-21-15,22 22 0,-21-22 16,21-22 15,0 1-31,21 0 16,1 0-16,-1 0 0,0 0 16,0-22-16,0 22 0,22 0 0,-22-21 15,21 20-15,0 1 0,-20-21 0,20 21 16,0 21-16,-21-21 0,22 21 15,-22 0-15,0 0 0,0 0 16,0 0-16,1 0 0,-22 21 0,21 0 0,-21 0 16,0 0-16,0 22 0,0-22 0,0 21 15,0-21-15,-21 22 16,21-22-16,-22 0 0,1 0 0,21 0 16,-21 0-16,0 1 15,0-22-15,21-22 31,21 1-15,0 0-16</inkml:trace>
  <inkml:trace contextRef="#ctx0" brushRef="#br0" timeOffset="5428.83">13123 762 0,'0'0'0,"21"-21"0,-21 0 15,0 0-15,0-1 0,0 1 0,22 21 16,-22-21-16,0 42 31,0 0-31,0 1 0,0-1 16,0 0-16,0 21 0,-22 1 0,1-1 16,21 0-16,-21 1 0,0-1 0,0 21 15,0-20-15,-1-1 0,1 0 16,21 1-16,-21-1 0,0-21 0,21 22 15,0-22-15,0 21 0,0-21 0,-21 0 16,21 1-16,0-1 0,0 0 0,0 0 16,0 0-16,21 0 15,0-21-15,0 22 0,0-22 16,1 0-16,-1 0 16,0 0-16,0 0 0,0 0 0,0-22 15,1 1-15,-22 0 16,0 0-16,21 0 0,-21 0 0</inkml:trace>
  <inkml:trace contextRef="#ctx0" brushRef="#br0" timeOffset="5687.67">12996 1016 0,'0'21'16,"21"-21"-1,1 0-15,-1 0 16,21 0-16,-21 0 0,0 0 0,22-21 16,-22 21-16,21-21 0,1 21 0,-22-21 15,21 21-15,-21-21 0,0 21 16,1-22-16,-1 22 0,0 0 0,-42 0 31,0 0-15,-1 22-16,-20-1 0,21-21 15,-21 21-15,-1 0 0</inkml:trace>
  <inkml:trace contextRef="#ctx0" brushRef="#br0" timeOffset="6503.72">6498 2138 0,'0'0'0,"-63"0"0,-170-21 15,190 21 1,-20 0-16,21-21 0,-22 21 0,22 0 15,-1 0-15,1 0 0,0 0 16,-1 0-16,1-22 0,21 22 0,0 0 16,0 0-16,-1 0 0,44 0 31,-1 0-31,21 0 0,-21 0 16,22 0-16,-1 0 0,0 22 15,1-22-15,20 0 0,1 21 16,-1-21-16,1 0 0,-1 21 0,22-21 15,-1 0-15,22 21 0,0-21 0,0 0 16,0 0-16,21 0 0,0 0 0,0 0 16,21 0-16,0 0 0,0 0 0,0 0 15,1 0-15,20 0 0,0 0 16,1 0-16,-1 0 0,0-21 0,22 21 16,-22 0-16,22-21 0,-1 21 0,22 0 15,-22 0-15,1 0 0,-1 0 0,22 0 16,-22 0-16,1-21 0,-1 21 0,1 0 15,-22 0-15,22 0 0,-22-22 16,22 22-16,-43 0 0,21-21 16,-21 21-16,0 0 0,-21-21 0,0 21 15,-21-21-15,21 21 0,-42 0 0,0-21 16,-1 21-16,-20 0 0,-22 0 0,0 0 16,1 0-16,-22 0 0,-42 0 46,21 21-46,-21-21 16,-1 0-16,1 0 16,0 0-16,0 0 0,0 0 15,0 0-15,-22 0 0,22 0 0,-21 0 16,-22 0-16,22 0 0</inkml:trace>
  <inkml:trace contextRef="#ctx0" brushRef="#br0" timeOffset="7845.47">1968 3895 0,'0'0'0,"22"-21"0,-1-1 0,0-20 16,-21 21-16,21 0 0,0 0 0,-21-1 16,21-20-16,1 21 0,-1 0 15,0 0-15,-21-1 0,21 22 16,-21 22-1,0 20-15,0-21 16,0 21-16,0 1 0,0-1 0,0 0 16,0 22-16,0-22 0,0 22 0,-21-1 15,21 1-15,-21-22 0,21 22 16,0-22-16,-21 0 0,-1 22 16,22-22-16,-21-21 0,21 22 0,0-1 15,-21-21-15,21 0 0,0 0 16,0 1-16,0-44 31,0 1-31,21 0 0,-21 0 16,21 0-16,1-22 0,-22 1 0,21 0 15,0-1-15,0-20 0,-21 21 0,21-22 16,0 1-16,1-1 0,-22 1 0,21 20 16,0-20-16,0 20 0,0-20 15,-21 21-15,21-1 0,1 1 0,-1 21 16,-21-22-16,21 22 0,0 0 15,0 21-15,0 0 16,1 0-16,-1 21 0,0 0 0,21 22 16,-21-22-16,1 42 0,20-20 0,-21 20 15,0 1-15,0-1 0,1 1 16,-1 20-16,-21-41 0,21 20 0,-21 1 16,21-22-16,-21 0 0,0 1 0,0-1 15,0-21-15,0 22 0,0-22 0,0 0 16,0 0-16,-21-21 31,0 0-31,-22 0 0,22-21 16,-21 0-16</inkml:trace>
  <inkml:trace contextRef="#ctx0" brushRef="#br0" timeOffset="8016.37">2032 4318 0,'21'0'31,"21"0"-31,1 0 0,-1 0 16,0 0-16,22 0 0,-1-21 16,1 0-16,-1 21 0,22-21 0,-21-1 15,20 1-15,-20 0 0,-1 21 0,1-21 16,-1 0-16,-20 0 0,20-1 16,-21 1-16</inkml:trace>
  <inkml:trace contextRef="#ctx0" brushRef="#br0" timeOffset="9132.06">3958 4170 0,'-21'-21'16,"21"0"-1,-21 21-15,0-22 0,21 1 0,-22 0 0,1 0 16,0 0-16,-21 0 0,21 21 15,-1-22-15,-20 22 0,0 0 16,21 0-16,-22 0 0,1 0 0,0 0 16,20 22-16,-20 20 0,0-21 0,21 21 15,-22 1-15,22-1 0,0 0 0,0 1 16,0-1-16,21 0 0,0 1 16,0-1-16,0-21 0,0 22 0,0-22 15,0 0-15,21 0 0,0 0 0,21 0 16,-21-21-16,22 0 0,-1 0 0,0 0 15,1 0-15,-1-21 0,0 0 16,22 0-16,-22 0 0,1 0 16,20-1-16,-21-20 0,1 0 0,-1 21 0,0-22 15,-20-20-15,20 20 0,-21 1 16,0-21-16,0 20 0,1-20 0,-22 20 16,0 1-16,21-21 0,-21 20 15,0 1-15,0 0 0,0-1 0,0 1 16,0 0-16,0 20 0,0 1 0,0 0 15,0 0-15,-21 21 16,21 21-16,-22 0 0,22 0 0,-21 22 16,21-22-16,-21 42 0,21-20 15,0-1-15,-21 22 0,21-22 0,0 21 16,-21 1-16,21-22 0,0 22 16,0-22-16,0 22 0,0-22 0,21 0 15,0 1-15,0-22 0,0 21 0,1-21 16,-1 0-16,21 1 0,-21-1 15,0-21-15,22 21 0,-1-21 0,0 0 16,1 0-16,-1 0 0,0 0 0,1 0 16,-1 0-16,0 0 0,1-21 0,-1 0 15,0-1-15,1 1 0,-22 0 0,21 0 16,-21 0-16,1 0 0,-1-22 16,-21 22-16,0 0 0,0-21 0,0 20 15,0-20-15,0 21 0,0-21 16,0 20-16,0-20 0,0 21 0,0 0 15,-21 21-15,-1-21 0,1 21 16,0 0-16,0 21 0,0 0 0,21 0 16,-21 0-16,-1 22 0,1-22 0,21 21 15,0 0-15,-21-20 0,21 20 16,-21 0-16,21 1 0,0-22 0,0 0 16,0 21-16,0-21 0,0 1 0,0-1 15,21-21-15,0 21 0,0-21 0,1 0 16,-1 0-16,0 0 0,0 0 0,0 0 15,0-21-15,1 21 0,-1-21 0,21-1 16,-21 1-16,-21 0 0,21-21 16,1 21-16,-1-22 0,0 22 15,-21-21-15,21-1 0,-21-20 0,21 21 16,0-1-16,-21-20 0,0 20 0,0-20 16,22 21-16,-22-1 0,21-20 0,-21 20 15,0 1-15,0 0 0,0-1 0,0 1 16,0 0-16,0 21 0,0-22 15,0 22-15,0 0 0,0 42 32,0 0-32,0 22 0,0-1 0,-21 0 15,21 22-15,-22-1 0,22 1 16,-21-1-16,21 1 0,0-1 0,0-20 16,0 20-16,0 1 0,0-22 0,0 0 15,0 1-15,21-1 0,1-21 16,-22 0-16,21 0 0,0 1 0,0-1 15,0-21-15,0 0 0,1 0 16,-1 0-16,0 0 0,0 0 0,0 0 16,0-21-16,1 21 0,-22-22 0,0 1 15,21 0-15,-21 0 16,0 0-16,0 0 0</inkml:trace>
  <inkml:trace contextRef="#ctx0" brushRef="#br0" timeOffset="9852.16">2773 5694 0,'21'0'0,"-42"0"0,63 0 0,-21 0 15,0 0-15,-21-21 16,22 0-16,-22-1 0,0 1 16,0 0-16,0 0 0,0 0 0,0 0 15,0-1-15,0 1 0,0 0 0,0 0 16,-22 0-16,1 21 16,-21 0-16,21 0 0,-22 0 0,22 0 15,-21 0-15,0 21 0,-1-21 0,22 21 16,0 0-16,-21 0 0,20 22 15,1-22-15,0 0 0,21 21 0,0-20 16,0-1-16,0 21 0,0-21 0,21 0 16,0 1-16,22-1 0,-22 0 0,21 0 15,1 0-15,-1 0 0,0 1 16,1-22-16,-1 21 0,21 0 0,-20 0 16,-22-21-16,21 21 0,1 0 0,-22-21 15,0 22-15,0-1 0,-21 21 16,0-21-16,-21 0 15,0 1-15,-22-22 0,22 21 16,-21 0-16,0-21 0,-1 0 0,1 21 16,-22-21-16,22 0 0,0 0 0,-1 0 15,1 0-15,0-21 0,21 21 0,-22-21 16,22 0-16,-21-1 0,21 22 16,-1-21-16,1 0 0,21 0 15,0 0-15,0 0 0,21-1 16,1 22-1,-1 0-15,21-21 0,-21 21 16,0 0-16,22 0 0,-1-21 0,-21 0 16,22 21-16,20-21 0,-21 21 0</inkml:trace>
  <inkml:trace contextRef="#ctx0" brushRef="#br0" timeOffset="10819.99">3619 5715 0,'0'0'0,"22"0"0,-22-21 16,21 21-16,-21-21 0,0 42 47,-21 0-47,21 0 0,0 0 16,0 1-16,0 20 0,0-21 15,0 0-15,0 0 0,0 22 0,0-22 16,0 0-16,0 0 0,0 0 0,0 1 15,21-1-15,0-21 0,-21 21 16,21-21-16,0 0 0,0 0 16,1 0-16,-1 0 0,0 0 0,0-21 15,0 0-15,0-1 0,1 1 16,-1 0-16,0 0 0,0 0 0,0 0 16,0-22-16,-21 22 0,0 0 15,22-21-15,-22 20 0,21 1 16,-21-21-16,0 21 0,21 0 0,-21-1 15,0 44 1,0-1 0,21 0-16,-21 0 0,0 0 0,0 22 15,0-22-15,0 21 0,0-21 16,0 0-16,0 22 0,0-22 0,21 0 16,0 0-16,-21 0 0,22 1 0,-1-1 15,0 0-15,21-21 0,-21 0 16,22 0-16,-22 0 0,21 0 0,1 0 15,-1-21-15,0 21 0,-21-21 0,22-1 16,-1 1-16,-21 0 16,22-21-16,-22 21 0,0-1 0,0-20 15,-21 21-15,21-21 0,-21-1 0,21 1 16,-21 21-16,0-22 0,0-41 16,0 41-16,0 22 0,0-21 0,0 0 15,0 20-15,0-20 0,0 21 0,0 0 16,0 42-1,0 0 1,0 0-16,0 22 0,0-22 16,0 21-16,0 0 0,0 1 0,0-1 0,0-21 15,0 22-15,0-1 0,0-21 0,0 21 16,0-20-16,0 20 0,0-21 16,0 0-16,0 0 0,0 1 15,0-1-15,0 0 0,0-42 47,0 0-47,0-1 16,0 1-16,0 0 0,0 0 0,22 0 15,-1-22-15,0 22 0,-21 0 16,21 0-16,0 0 0,0 0 0,1-1 16,-1 1-16,0 21 0,0 0 0,0-21 15,0 21-15,1 0 0,-1 0 0,0 0 16,-21 21-16,21 0 0,0-21 15,0 22-15,-21-1 0,0 0 0,0 0 16,0 0-16,0 0 0,0 1 0,0-1 16,0 0-16,-21-21 0,0 21 15,0 0-15,0 0 0,0 1 0,-1-1 16,1-21-16,0 21 0,0 0 0,0-21 16,-22 0-16,22 21 0,0-21 0,0 0 15,0 0-15,0 0 0,-1 0 16,1 0-16,21-21 15,-21 21-15</inkml:trace>
  <inkml:trace contextRef="#ctx0" brushRef="#br0" timeOffset="12435.58">2815 7472 0,'0'0'0,"0"-21"15,0 0-15,0-1 0,0 1 16,0 0-16,-21 0 0,21 0 16,0 0-16,0-1 0,0 1 0,0 0 15,0 0-15,0 0 0,21 42 16,-21 0-1,21 21-15,-21 1 0,0-1 16,21 22-16,-21-22 0,22 21 0,-22 1 16,0-22-16,0 22 0,0-1 0,0-20 15,0-1-15,0 0 0,0 1 16,0-1-16,0-21 0,0 21 16,0-20-16,0-1 0,0 0 15,21-21-15,-21-21 16,21 0-16,-21-1 0,0 1 15,0 0-15,0-21 0,0 21 16,0-22-16,0 1 0,0 0 0,0-22 16,0 22-16,0-1 0,0 1 0,21-21 15,-21 20-15,21 1 0,-21 0 0,21 20 16,1 1-16,-22 0 0,21 0 16,0 21-16,0 0 0,0 0 0,0 21 15,1 0-15,-1 0 0,0 1 16,21 20-16,-21 0 0,1-21 0,20 22 15,-21-1-15,21 43 0,-20-64 16,-1 21-16,0 1 0,-21-22 16,0 0-16,21 0 0,-21 21 0,21-42 15,-21 22-15,0-1 0,0-42 32,0-1-32,0 1 15,0-21-15,0 21 0,0 0 16,0-22-16,0 1 0,0 0 15,21-1-15,-21 1 0,22 0 0,-22-1 16,21 1-16,0 0 0,0-1 0,-21 22 16,21 0-16,22 0 0,-22 0 15,0 21-15,0 0 0,0 0 0,0 21 16,22-21-16,-22 42 0,0-21 0,0 22 16,22-22-16,-22 21 0,0 0 0,-21 1 15,21-1-15,0 0 0,-21 1 0,21-1 16,-21-21-16,0 22 0,22-1 0,-22-21 15,21 0-15,0 0 0,0-21 16,0 0-16,0 0 0,1 0 16,-1 0-16,0 0 0,0-21 0,21 0 15,-20 0-15,-1 0 0,0 0 16,0-22-16,0 22 0,0-21 0,1-1 16,-1 22-16,0-21 0,0 0 0,-21-1 15,0 1-15,0 0 0,0-1 16,21 22-16,-21 0 0,0-21 0,0 20 15,0 44 1,0-1-16,0 21 16,0-21-16,0 22 0,0-22 0,0 21 15,0 0-15,0-20 0,0 20 0,0 0 16,0-21-16,0 22 16,21-22-16,-21 0 0,22 0 0,-1 0 15,0 1-15,0-22 0,0 0 16,0 0-16,22 0 0,-22 0 0,0 0 15,0 0-15,0-22 0,22 1 0,-22 0 16,0 0-16,0 0 0,0 0 0,1-1 16,-1-20-16,0 0 0,-21 21 0,0-22 15,21 1-15,-21 0 0,21 20 16,-21-20-16,21 21 0,-21-21 0,0 20 16,22 1-16,-1 0 0,-21 42 15,0 0 1,21 1-16,-21-1 0,0 21 15,21-21-15,-21 22 0,0-22 0,0 63 16,0-62-16,0 20 16,0-21-16,21 0 0,-21 0 0,21 1 15,-21-1-15,22 0 0,-1-21 16,0 0-16,0 0 0,0 0 16,0 0-16,1 0 0,-1-21 0,0 21 15,0-21-15,21-1 0,-20 1 0,-1 0 16,0-21-16,0 21 0,0-22 0,0 22 15,1-21-15,-1-1 0,-21 1 16,0 0-16,21-1 0,-21 1 0,21 0 16,-21-1-16,0 1 0,0 0 15,21 21-15,-21-22 0,21 1 0,-21 0 16,22-1-16,-22 1 0,42-22 16,-21 43-16,-21 0 0,21 0 0,0 0 15,-21 0-15,22 21 16,-22 21-16,0 0 0,21 0 15</inkml:trace>
  <inkml:trace contextRef="#ctx0" brushRef="#br0" timeOffset="12607.49">5842 7091 0,'0'21'0,"0"-42"0,0 84 0,0-20 0,0-1 16,0 0-16,0 1 0,0 20 0,0-20 15,0-1-15,0-21 0,0 21 0,21 1 16,0-22-16,-21 0 0,21 0 16,-21 0-16,22-21 0,-1 0 0,0 0 15,0 0-15,0 0 16,0 0-16,1-21 0,-1 21 0,21-21 15,-21 0-15,0 0 0,1 0 0,-1-1 16,0 1-16,0 0 0,0 21 0,-21-21 16,0 0-16</inkml:trace>
  <inkml:trace contextRef="#ctx0" brushRef="#br0" timeOffset="13647.88">4043 9970 0,'21'21'0,"0"-21"16,-21-21-1,21-1-15,-21 1 0,21 0 0,-21 0 16,0 0-16,0 0 0,0-1 0,0-20 16,0 21-16,0 0 0,0-22 0,-21 22 15,0 0-15,0 0 0,0 0 16,-22 0-16,22-1 0,-21 1 0,21 0 16,-22 21-16,1 0 0,0 0 15,-1 0-15,1 21 0,0 0 0,-1 1 16,1-1-16,0 21 0,-1-21 0,22 22 15,-21-1-15,21 0 0,21 1 0,0-1 16,0 0-16,0 1 0,0-1 16,0 0-16,21-21 0,0 22 0,0-22 15,0 21-15,22-21 0,-1 1 0,0-1 16,1-21-16,-1 0 0,0 0 0,1 0 16,-1 0-16,0-21 0,1 21 15,-1-22-15,0-20 0,1 21 0,-1 0 16,0-22-16,1 1 0,-1 21 0,0-21 0,-20-22 15,20 22-15,-21-1 16,21-20-16,-20 21 0,-1-22 0,0 1 16,0 20-16,-21-20 0,0-1 0,0 1 15,0 20-15,0-20 0,0 21 0,0-22 16,0 22-16,0-1 0,0 1 0,-21 0 16,0-1-16,21 22 0,-21 0 0,-1 21 15,1 0-15,0 0 16,0 21-16,21 0 0,-21 22 15,0-1-15,21 22 0,0-22 0,0 21 16,-22 1-16,22-1 0,0 1 0,0-22 16,0 22-16,0-1 0,0 1 0,22-22 15,-1 22-15,-21-22 0,21 0 16,0 1-16,21-1 0,-20-21 0,-1 0 16,21 22-16,-21-43 0,0 21 15,22 0-15,-22-21 0,0 0 0,21 0 16,-20 0-16,-1 0 0,0-21 0,0 0 15,21-1-15,-20 1 0,-1 0 0,-21 0 16,21 0-16,0-22 0,0 22 0,-21-21 16,0 21-16,21-22 0,-21 22 0,22-21 15,-22 21-15,0 0 0,0-1 0,0 1 16,0 0-16,21 21 0,0 0 16,-21 21-16,0 0 15,0 1-15,21-1 16,-21 21-16,21-21 0,-21 22 0,21-22 15,-21 21-15,0-21 0,0 0 0,0 22 16,0-22-16,0 0 0,0 0 0,0 0 16,0 1-16,0-44 31,0 1-31,0 0 16,0 0-16,0 0 0,0-22 0</inkml:trace>
  <inkml:trace contextRef="#ctx0" brushRef="#br0" timeOffset="13947.71">5016 9123 0,'0'42'16,"0"-21"-16,22 1 16,-1-22-1,0 0-15,0 0 16,0 0-16,-21-22 15,21 22-15,-21-21 0,0 0 0,0 0 16,0 0 0,0 0-16,-21 21 15,0 0-15,0 0 16,0 0-16,0 21 16,-1-21-16,22 21 0,0 0 0,-21 0 15,21 0-15,0 1 0,0-1 16,0 0-1,21 0-15,1-21 16</inkml:trace>
  <inkml:trace contextRef="#ctx0" brushRef="#br0" timeOffset="14408.45">5927 9483 0,'-43'-43'16,"22"43"0,21 22 15,0-1-31,0 21 0,0-21 15,0 0-15,21 22 0,-21-22 0,21 0 16,-21 21-16,0 1 0,22-22 0,-1 0 16,-21 21-16,21-20 0,-21 20 0,0-21 15,0 0-15,0 0 0,0 1 0,21-22 16,-21 21-16,0 0 0,21-21 16,0-21-1,-21 0-15,22-1 0,-1 1 0,0 0 16,21 0-16,-21-21 0,1-1 15,20 1-15,0-22 0,-21 22 16,22-21-16,-1-1 0,0 22 0,-20-22 0,20 1 16,-21 20-16,0 1 0,0 0 15,1 21-15,-22-1 0,0 1 0,0 0 16,0 0-16,-22 21 16,1 0-16,0 0 0,0 0 0,0-21 15,0 21-15,-1 0 0</inkml:trace>
  <inkml:trace contextRef="#ctx0" brushRef="#br0" timeOffset="15101.05">5884 7472 0,'21'0'0,"1"0"0,-1 0 16,0 0-16,0 0 0,-21-21 15,21 0-15,0 21 0,-21-22 16,22 1-16,-1 0 0,0 0 16,-21 0-16,21 0 0,0-1 0,-21-20 15,0 21-15,0-21 0,21 20 16,-21-20-16,0 21 0,0-21 0,0 20 16,0-20-16,0 0 0,0-22 15,-21 22-15,21 21 0,-21-22 16,0 22-16,0 0 0,0 0 0,-1 0 15,1 21-15,0 0 0,-21 0 0,21 0 16,-1 21-16,1 0 0,-21 21 0,21 1 16,0-1-16,-22 22 0,22-1 0,0 1 15,0-1-15,0 22 0,21-22 16,0 1-16,0 20 0,0-20 0,0-1 16,0-20-16,21-1 0,0 0 0,0 1 15,0-22-15,0 21 0,1-21 16,20-21-16,-21 22 0,0-22 0,22 0 15,-22 0-15,0 0 0,21 0 0,-21-22 16,22 1-16,-22 0 0,0 0 0,0 0 16,22-22-16,-22 22 0,0-21 0</inkml:trace>
  <inkml:trace contextRef="#ctx0" brushRef="#br0" timeOffset="16726.18">7429 3620 0,'-21'0'0,"0"0"0,0 0 16,0 0-16,21-22 0,-21 1 0,-1 0 15,22 0-15,-21 0 0,0 0 0,21-1 16,0 1-16,-21-21 0,21 21 16,0-22-16,0 1 0,0 21 15,0-21-15,0-1 0,0 22 0,21-21 16,0 21-16,0-1 0,22 1 0,-22 0 16,21 0-16,1 21 0,20-21 0,-21 21 15,22 0-15,-22 0 0,22 0 16,-1 0-16,1 21 0,-1-21 0,-20 21 15,20 0-15,-21 22 0,1-22 0,-1 21 16,-21 0-16,0 1 0,1-1 0,-1 22 16,0-22-16,-21 21 0,21 1 15,-21-1-15,0 1 0,0-1 0,0 1 16,0-1-16,0 22 0,-21-21 16,0 20-16,0-20 0,-1 20 0,1-20 15,0 21-15,-21-1 0,21 1 0,-1 0 16,-20-1-16,21 1 0,-21 0 0,20-22 15,-20 22-15,21-1 0,-21 1 0,20 0 16,-20-1-16,21-20 0,0 21 0,0-1 16,-1-20-16,1 20 0,21-20 0,0-1 15,0 1-15,0-22 0,0 22 0,0-22 16,21 0-16,1 1 0,-1-1 0,21-21 16,0 0-16,-20 1 15,20-1-15,21-21 0,-20 0 0,-1 0 0,22 0 16,-22 0-16,0 0 0,22 0 15,-22-21-15,22 21 0,-22-22 0,0 1 16,1 0-16,-1 21 0,0-21 0,-21 0 16,1 21-16,-1-21 0,0 21 0,0 0 15,-42 0 1,-21 0-16,20 21 16,1 0-16,-21 0 0,21 0 0,-22 0 15,1 1-15,0 20 0,21 0 0,-22-21 16,22 22-16,-21-1 0,21-21 0,-1 22 15,1-1-15,0 0 0,0 22 16,0-22-16,0 22 0,-1-22 0,1 21 16,0 1-16,0-1 0,21 1 0,0-1 15,-21 1-15,21-1 0,0 1 16,0 21-16,0-22 0,0 22 0,0-22 16,0 22-16,0 0 0,0-1 0,0-20 15,21 20-15,0 1 0,-21 0 0,0 21 16,21-22-16,0 1 0,1 0 0,-22-1 15,21 1-15,0 0 0,0-22 0,0 22 16,-21-1-16,21-20 0,1 21 16,-1-22-16,-21 22 0,0-22 0,0 1 0,21 20 15,-21-20-15,0-1 0,0 1 0,0 63 16,0-64-16,0 1 0,0-1 16,-21 1-16,21-1 0,-21-20 15,-1 20-15,-20 1 0,21-22 0,0 0 16,-22 1-16,22 20 0,-21-42 0,21 22 15,-22-1-15,1-21 0,21 0 0,-21 22 16,-1-22-16,22-21 0,-21 21 0,21 0 16,-1 0-16,-20-21 0,21 22 0,0-22 15,21 21-15,-21-21 0,-1 0 0,22 21 16,-21-21-16,21 21 0,-21-21 16,0 21-16,0-21 15,21 21-15,-21-21 16,-1-21 15,22 0-31,0 0 0,0-21 16,0 20-16,0-20 0,0 21 0</inkml:trace>
  <inkml:trace contextRef="#ctx0" brushRef="#br0" timeOffset="17852.05">13441 2180 0,'0'-21'16,"-21"42"0,21 0-1,0 22-15,-22-1 0,22 22 0,0-22 0,0 43 16,-21-22-16,21 1 0,-21 20 16,0-20-16,21-1 0,0 1 0,-21 20 15,0-20-15,-1-22 0,1 22 0,0-1 16,21-20-16,-21-1 0,0 0 15,0 1-15,-1-1 0,1-21 0,21 0 16,-21 0-16,21 1 0,0-1 0,-21-21 16,21-21-1,0-1-15,21-20 0,-21 21 0,21-21 16,0-22-16,1 22 0,-22-22 0,21 22 16,0-22-16,0-20 0,0 20 0,0-20 15,1 20-15,-1-21 0,0 1 16,0-1-16,0 22 0,22-22 15,-22 21-15,-21 22 0,21 0 0,0-1 16,0 22-16,0 0 0,1 42 16,-1 0-16,0 22 0,-21-1 15,21 22-15,0-1 0,0 1 0,-21-1 16,22 22-16,-1-22 0,0 22 16,0-22-16,0 1 0,-21-1 0,21-20 15,1 20-15,-22-20 0,0-1 0,21 0 16,-21 1-16,21-22 0,-21 21 0,0-21 15,21 0-15,-21 1 0,0-1 16,-21-21 0,0-21-16,-22-1 0,22 22 15</inkml:trace>
  <inkml:trace contextRef="#ctx0" brushRef="#br0" timeOffset="18014.96">13229 2985 0,'0'0'0,"-21"0"0,0 21 15,42-21 1,0 21-16,0-21 0,22 0 16,-1 0-16,21 0 0,-20 0 0,20 0 15,1 0-15,20-21 0,-20 0 16,-1 21-16,22-22 0,-21 1 0,20 0 16,-20 21-16</inkml:trace>
  <inkml:trace contextRef="#ctx0" brushRef="#br0" timeOffset="18987.57">14901 2773 0,'0'0'0,"21"0"0,1-42 16,-22 20-16,-22 22 15,1 0-15,0 0 16,0 22-16,0-1 0,-22 0 0,22 0 16,0 0-16,-21 22 0,21-1 15,-1-21-15,-20 21 0,21 1 0,0-1 16,21 0-16,-21 1 0,-1-1 15,22-21-15,-21 22 0,21-22 0,0 0 16,0 0-16,0 0 0,0 0 0,21 1 16,1-22-16,-1 0 0,0 0 0,0 0 15,0 0-15,0-22 0,1 1 0,20 0 16,-21 0-16,0 0 0,22-22 0,-22 22 16,21-21-16,-21 0 0,0-1 0,1 1 15,20-22-15,-21 1 0,0 21 16,-21-22-16,21-21 0,1 22 0,-1-1 15,-21-20-15,21 20 0,-21 1 0,21-1 16,-21 1-16,0-1 0,0 22 16,0 0-16,0 20 0,0 1 0,0 0 15,-21 21-15,21 21 16,-21 0-16,0 22 0,21-1 16,-22 22-16,1-1 0,21 1 0,0 20 15,0-20-15,0 20 0,0-20 0,0 21 16,0-22-16,0 1 0,0-22 0,0 21 15,0-20-15,21-1 0,1 0 0,20 1 16,-21-22-16,0 21 0,22-21 0,-1 1 16,0-22-16,1 21 0,-1-21 0,0 0 15,22 0-15,-22 0 0,22-21 16,-22 21-16,21-22 0,1 1 16,-22-21-16,1 21 0,20 0 0,-21-22 15,-20 22-15,20-21 0,-21-1 0,0 1 16,0 0-16,1-1 0,-22 1 0,0 0 15,0 21-15,0-22 0,0 22 0,0 0 16,-22 21-16,1 0 16,0 0-16,0 21 0,-21 0 0,20 0 15,1 1-15,-21 20 0,21-21 0,-22 21 16,22 1-16,0-1 0,-21 0 0,21-20 16,-1 20-16,1 0 0,21-21 0,0 1 15,0 20-15,0-21 0,0 0 0,0 0 16,21-21-1,1 0-15,-1 0 16,0 0-16,0 0 0,0-21 0,0 0 16,22 0-16,-22 0 0,0 0 0,0-22 15,22 22-15,-22-21 0,0-1 0,0 1 16,21 0-16,-20-22 0,-1 22 0,0-22 16,0 1-16,0-1 0,-21 1 0,21-1 15,1-20-15,-1 20 0,-21 1 16,21-1-16,0 1 0,-21-1 0,21 22 15,-21-22-15,21 22 0,-21 0 0,22 21 16,-22-1-16,0 44 16,0-1-16,0 21 15,0 22-15,0-1 0,0 1 16,0-1-16,0 22 0,-22-1 0,22-20 16,-21 21-16,21-1 0,-21 1 0,21-22 15,0 1-15,0-1 0,0-20 0,0 20 16,0-20-16,0-22 0,0 21 0,0-21 15,0 22-15,21-22 0,-21 0 16,21-21-16,1 21 0,-1-21 0,0 0 16,0 0-16,0-21 15,0 21-15,1-21 0,-1 0 0</inkml:trace>
  <inkml:trace contextRef="#ctx0" brushRef="#br0" timeOffset="19537.25">14097 4466 0,'0'0'0,"-21"0"0,-22-42 16,22 21-16,21 0 16,-21 21-16,0-22 0,0 1 0,21 0 15,-21 21-15,-1 0 0,1-21 0,0 21 16,0 0-16,-21 0 0,20 21 0,1 0 15,0 0-15,0 1 0,0 20 0,0 0 16,-1-21-16,22 22 0,0-1 0,0 0 16,0 1-16,22-1 0,-1-21 15,0 22-15,21-1 0,1-21 0,-1 0 16,0 22-16,1-22 0,-1 0 0,0 0 16,-21 0-16,22 0 0,-22 1 15,0-22-15,0 21 0,-21 0 0,0 0 16,0 0-16,0 0 0,-21-21 0,0 22 15,-21-1-15,-1-21 0,1 21 0,0-21 16,-22 21-16,22-21 0,-22 0 0,22 0 16,0 0-16,-1 0 0,1 0 15,0 0-15,20 0 0,-20 0 0,21 0 16,21-21-16,0 0 0,0 0 0,0-1 16,21 1-16,0 0 0,0 0 15,22-21-15,-1 20 0,0 1 0</inkml:trace>
  <inkml:trace contextRef="#ctx0" brushRef="#br0" timeOffset="20389.34">14520 4636 0,'21'-22'0,"-42"44"0,85-44 0,-64 1 16,21 21-16,0 0 0,-21 21 31,0 1-31,0-1 0,0 0 16,0 21-16,-21 1 0,21-22 15,0 21-15,0 0 0,0 1 0,0-22 16,0 42-16,0-20 0,0-22 16,0 0-16,21 0 0,-21 0 0,21 1 15,0-22-15,1 0 0,-1 0 16,0 0-16,0 0 0,0 0 16,0 0-16,1-22 0,-1 1 0,0 0 15,21 0-15,-21 0 0,1 0 0,-1-1 16,-21-20-16,21 21 0,0-21 0,0-1 15,0 1-15,-21 21 0,22-22 0,-1 1 16,-21 21-16,0 0 0,0 0 0,21 21 16,-21 21-1,0 0-15,0 0 16,0 0-16,0 0 0,0 22 0,0-22 16,0 0-16,0 21 0,0-20 0,0-1 15,0 21-15,0-21 0,0 0 16,0 1-16,0-1 0,0 0 15,21-21-15,0 0 0,0 0 0,22 0 16,-22 0-16,21 0 0,1-21 0,-22 21 16,21-21-16,0-1 0,-20-20 0,20 21 15,-21-21-15,21 20 0,-20-20 0,-1 0 16,0-1-16,0 1 0,-21-21 16,0 20-16,21 1 0,-21-22 0,21 22 15,-21-21-15,22-1 0,-1 22 0,-21-22 16,21 22-16,0 21 0,0-22 15,-21 22-15,21 21 16,-21 21-16,0 1 0,22 20 0,-22 0 16,0 1-16,0-1 0,0 21 0,0-20 15,0-1-15,0 22 0,-22-22 0,1 0 16,21 1-16,-21-1 0,0 0 0,0 1 16,21-1-16,-21-21 0,-1 0 0,1 0 15,0 1-15,0-1 0,21 0 0,-21-21 16,0 0-16,-1 0 15,22-21 1,0 0-16,0-1 16,22 1-16,-1-21 0,21 21 0,-21-22 15,22 22-15,-22-21 0,21 21 0,22 0 16,-22-22-16,0 43 0,1-21 0,-1 21 16,0 0-16,-21 0 0,22 0 0,-1 21 15,-21 0-15,0 1 0,1-1 0,-1 0 16,-21 0-16,0 21 0,0-20 0,0 20 15,-21-21-15,-22 21 0,22-20 0,-21 20 16,-1-21-16,1 0 0,0 22 16,-22-22-16,22 0 0,0 0 0,-22 0 15,22 0-15,-22-21 0,22 22 16,0-22-16,-1 0 0,1 0 0,21 21 16,-22-21-16</inkml:trace>
  <inkml:trace contextRef="#ctx0" brushRef="#br0" timeOffset="21916.14">13420 6265 0,'0'0'0,"-22"0"0,22-21 15,-21 0-15,21 0 0,0 0 16,0 42 15,21 0-31,1 21 0,-22 1 0,0-1 16,21 22-16,0-22 0,-21 21 0,21-20 16,-21 20-16,0-20 0,0-1 0,0 21 15,0-20-15,21-22 0,-21 21 0,0 1 16,0-22-16,0 0 0,0 0 0,0 0 15,0 0-15,-21-21 16,21-21 0,0 0-16,0 0 0,0 0 15,0-22-15,0 22 0,0-21 16,0 0-16,21-22 0,0 22 0,-21-1 16,22-20-16,-1-1 0,0 22 0,0-21 15,0 20-15,22 22 0,-22-21 0,21 21 16,-21 21-16,22 0 0,-22 0 0,21 0 15,-21 0-15,22 42 0,-22-21 0,0 21 16,0-20-16,0 20 0,0 0 0,1 1 16,-1-1-16,0 0 0,-21-21 0,0 22 15,0-1-15,0-21 0,0 0 16,0 22-16,0-22 0,0 0 0,0 0 16,0-42 15,0 0-31,0 0 15,0 0-15,0-1 0,0-20 0,21 21 16,0-21-16,-21-1 0,21-20 0,1 20 16,-1 1-16,0-21 0,0 20 0,0 1 15,0 21-15,1-22 0,20 22 0,-21 0 16,0 21-16,0 0 0,1 0 16,20 0-16,-21 21 0,0 0 0,0 1 15,1 20-15,-22 0 0,21 1 0,0-1 0,0 0 16,0 1-16,-21-1 0,21-21 15,-21 21-15,22 1 0,-1-22 0,0 42 16,0-41-16,0-1 0,-21 0 16,21-21-16,1 0 0,-1 21 0,0-21 15,0 0-15,0 0 0,0 0 16,1-21-16,-1 0 0,0 21 0,-21-21 16,21-1-16,0 1 0,-21 0 15,0-21-15,21 21 0,1-22 0,-22 22 16,0-21-16,0-1 0,0 22 0,21-21 15,-21 21-15,0-22 0,0 22 0,21 21 16,-21 21 0,0 1-16,0-1 15,0 0-15,0 0 0,0 21 0,0-20 16,0 20-16,0-21 0,0 0 0,0 22 16,0-22-16,0 0 0,0 0 0,0 0 15,21 0-15,0-21 0,-21 22 0,21-22 16,1 0-16,-1 0 0,0 0 0,0 0 15,0 0-15,0 0 0,1 0 0,-1-22 16,0 1-16,0 0 0,0 0 16,0 0-16,-21 0 0,22-22 0,-1 22 15,0-21-15,-21-1 0,0 1 0,0 21 0,21-21 16,-21-1-16,21 22 0,-21 0 16,0 0-16,0 0 0,0 42 31,0 0-31,0 21 0,0-21 0,0 22 15,0-22-15,0 21 0,0 1 0,0-1 16,0-21-16,0 21 0,0-20 0,0 20 16,0-21-16,0 0 0,0 0 0,21 1 15,1-1-15,-1 0 0,0-21 16,21 0-16,-21 0 0,22 0 0,-22 0 16,21 0-16,1 0 0,-1-21 15,0 0-15,1 21 0,-22-22 0,21 1 0,0-21 16,1 21-16,-1-22 0,-21 1 15,22 0-15,-22-1 0,0 1 0,21-64 16,-42 64-16,0-22 0,0 22 16,21 0-16,-21-22 0,0 22 0,22 0 15,-22-1-15,0 1 0,21 0 0,-21 20 16,21 1-16,-21 0 0,0 42 16,0 0-16,0 22 15,0-1-15,0 0 0,0 1 0,0 20 16,-21-20-16,21 20 0,0 1 0,0-1 15,0 1-15,0-1 0,-21-21 0,21 1 16,0 20-16,0-42 0,0 22 0,0-22 16,0 21-16,0-21 0,0 1 0,21-22 15,-21 21-15,21-21 16,0 0-16,0 0 0,0 0 16,1-21-16,-22-1 0,21 1 0,-21 0 15,21 0-15,-21 0 0,0 0 0,21-1 16</inkml:trace>
  <inkml:trace contextRef="#ctx0" brushRef="#br0" timeOffset="22864.6">14139 8827 0,'0'-22'15,"0"1"-15,21 21 16,1-21-16,-22 0 0,0-21 0,0 20 16,0 1-16,0 0 0,0-21 0,0 21 15,0-22-15,0 22 0,0-21 0,0 21 16,0-1-16,-43 1 0,22 0 0,0 0 15,0 21-15,0 0 0,-22 0 0,1 21 16,21 0-16,-22 22 0,1-1 0,0 0 16,-1 1-16,22-1 0,-21 21 0,21 1 15,-22-22-15,43 22 0,-21-1 16,21 1-16,0-22 0,0 22 0,0-22 16,0 0-16,21 1 0,1-22 0,-1 21 15,0-21-15,21 0 0,-21 1 0,22-22 16,-1 0-16,0 0 0,-20 0 0,20 0 15,0 0-15,1-22 0,-1 1 0,0 0 16,1 0-16,-1 0 0,0-22 16,-21 1-16,22 0 0,-22-1 0,0 1 0,0 0 15,0-22-15,1 1 0,-1-1 0,0 1 16,0-1-16,-21 1 0,0-1 16,0 1-16,21-1 0,-21 1 0,0-1 15,0 1-15,0 20 0,0 1 0,0 0 16,0 21-16,0-1 0,0 44 15,-21-1-15,0 21 0,21 0 0,-21 22 16,0-22-16,-1 22 0,22-1 0,0 22 16,0-22-16,-21 1 0,21-1 0,0 1 15,0-22-15,0 22 0,0-22 0,0 0 16,21-20-16,1 20 0,-1-21 0,-21 0 16,21 0-16,0-21 0,21 0 0,-20 0 15,-1 0-15,0 0 0,21 0 0,-21-21 16,1 0-16,-1 0 0,21 0 15,-21 0-15,0-1 0,1-20 0,20 21 16,-21-21-16,-21 20 0,21-20 0,0 21 16,1-21-16,-1 20 0,-21 1 0,21 21 15,0 0-15,0 21 16,-21 1-16,0-1 0,0 0 16,0 21-16,0 1 0,0-22 0,0 21 15,0 0-15,0-20 0,21 20 0,-21-21 16,22 21-16,-22-20 0,0-1 0,0 21 15,21-21-15,0 0 0,-21 1 16,0-44 15,0 1-31,0 0 0</inkml:trace>
  <inkml:trace contextRef="#ctx0" brushRef="#br0" timeOffset="23044.5">15007 8446 0,'0'0'0,"-42"0"16,21 0-16,21 21 15,0 0 1,21-21 15,0 0-31,0 0 0,0 0 16</inkml:trace>
  <inkml:trace contextRef="#ctx0" brushRef="#br0" timeOffset="23363.95">15727 8509 0,'0'0'0,"21"0"0,0 42 15,0-20-15,-21-1 16,0 0-16,0 21 0,0-21 15,0 22-15,0-22 0,0 21 0,0 1 16,0-22-16,0 21 0,0-21 0,0 22 16,0-22-16,0 0 0,0 0 0,0 0 15,0 0-15,0 1 0,21-22 32,1-22-32,-1 1 0,-21 0 15,21 0-15,0 0 0,0 0 0,22-22 16,-22 1-16,0 0 0,0-1 0,0 1 15,22-43-15,-22 43 0,-21-22 16,21 22-16,-21 21 0,0-21 16,0 20-16,0-20 0,0 21 0,0 0 15,0 0-15,0-22 0,0 22 0</inkml:trace>
  <inkml:trace contextRef="#ctx0" brushRef="#br0" timeOffset="24329.41">16827 2519 0,'0'0'0,"0"-42"0,64-107 15,-43 128-15,-21 0 16,21-21-16,0 21 0,1-1 16,-1-20-16,21 21 0,-21 0 0,22 0 15,-1-22-15,21 22 0,-20 0 0,-1 0 16,22 0-16,-1-1 0,-21 1 15,22 0-15,-1 21 0,-20 0 0,-1 0 16,0 0-16,1 0 0,-22 42 16,21-20-16,-42-1 0,0 21 0,0 0 15,0 1-15,0-1 0,-21 22 16,-21-1-16,-1 1 0,1-1 0,-21 22 16,-1-22-16,1 22 0,-1 0 0,1-22 15,20 22-15,-20-1 0,20-20 0,1 21 16,21-1-16,0-20 0,21-1 0,0 22 15,0-43-15,0 22 0,21-1 16,21 1-16,1-22 0,20 0 0,-21 1 16,22-1-16,-1 0 0,22 1 15,-21-1-15,-1-21 0,1 22 0,-1-22 0,1 0 16,-22 0-16,21 0 0,-41 0 16,20-21-16,-21 22 0,0-22 0,-21 21 15,-21 0 1,0-21-16,-21 21 0,20 0 0,-20 0 15,0 1-15,-22-1 0,22 0 0,-22 21 16,22 1-16,0-1 0,-1 0 0,1 22 16,0-22-16,-1 22 0,22-1 0,0 1 15,0 20-15,21-20 0,0 20 0,0 1 16,0-21-16,0 20 0,21 1 0,0 0 16,0 20-16,1-20 0,20 21 15,-21-21-15,0 20 0,22 1 0,-22 0 0,0 21 16,0 0-16,-21-21 15,0 21-15,21 0 0,-21 0 0,0 0 16,0-21-16,0 21 0,0 0 0,0-21 16,0 21-16,-21-22 0,-21 107 0,21-127 15,-1-1-15,1 22 0,0-42 0,0 20 16,-21-20-16,20-1 0,1 1 0,0-1 16,0-20-16,-21-1 0,20 0 0,1 1 15,0-22-15,0 21 0,-21-21 0,20 1 16,-20-1-16,21 0 0,-21-21 0,-1 21 15,1-21-15,-22 0 0,22 0 0,-21 0 16,-1 0-16</inkml:trace>
  <inkml:trace contextRef="#ctx0" brushRef="#br0" timeOffset="25379.48">2582 12129 0,'0'0'0,"-21"0"16,21-22-16,0 1 0,0 0 15,0 0-15,0 0 0,-21 21 16,21-21-16,-21-1 0,21 1 15,0 42 1,0 1 0,0 20-16,0-21 0,0 21 0,0 1 15,21 20-15,0-20 16,-21-1-16,21 21 0,0-20 0,1-1 0,-1 0 16,-21 1-16,0-1 0,21 0 15,-21 1-15,21-22 0,-21 0 0,21 0 16,-21 0-16,21-21 15,1 0-15,-1-21 16,0 0-16,0 0 16,-21 0-16,0 0 0,21-22 0,0 22 15,-21 0-15,0 0 0,0-22 0,22 43 16,-1-21-16,0 21 16,0 0-16,0 0 0,22 21 15,-22-21-15,0 22 0,21-1 0,-21 0 16,22 0-16,-1 0 0,0 0 15,1 1-15,-1-1 0,0-21 0,1 0 16,-1 21-16,0-21 0,1 0 16,-1 0-16,0-21 0,1 0 0,-1-1 15,-21 22-15,22-21 0,-22-21 0,0 21 16,0 0-16,-21-1 0,21-20 0,-21 21 16,0-21-16,0 20 0,0-20 0,-21 0 15,-21-1-15,21 22 0,-1-21 0,1 0 16,-21-1-16,21 22 0,-22 0 15,22 0-15,0 0 0,0-1 0,0 1 16,0 21-16,21 21 16,0 1-16,0-1 15,0 0-15,21-21 0,0 21 0,0 0 16,0 0-16,0 1 0</inkml:trace>
  <inkml:trace contextRef="#ctx0" brushRef="#br0" timeOffset="25612.35">4297 12171 0,'0'0'16,"-21"21"15,21 0-15,0 0-16,-22 1 0,22 20 0,0-21 15,0 21-15,0-20 0,0 20 0,0-21 16,0 21-16,0-20 0,0-1 0,0 21 15,0-21-15,0 0 0,0 1 16,0-44 15,0 1-31,0 0 0</inkml:trace>
  <inkml:trace contextRef="#ctx0" brushRef="#br0" timeOffset="25800.17">4191 11917 0,'0'0'0,"-21"-21"0,0-22 16,-1 43-16,1-21 0,21 0 16,0 0-1,0 42 1,0 0 0,0 0-16,0 1 15,0-1-15,0 0 16,0 0-16</inkml:trace>
  <inkml:trace contextRef="#ctx0" brushRef="#br0" timeOffset="26109">5122 11896 0,'0'0'0,"0"-21"0,0-64 15,0 64-15,-21 0 0,0-22 16,21 22-16,-21 0 0,0 0 16,21 0-16,0-1 0,-22 22 0,1 0 15,21 22-15,0-1 16,0 0-16,0 21 0,0 1 0,0-1 0,0 0 16,0 22-16,0-22 0,0 22 0,21-1 15,1-21-15,-22 22 0,0-1 16,21-20-16,0-1 0,-21 0 0,0 1 15,0-1-15,0-21 0,0 22 0,0-22 16,0 0-16,0 0 0,0 0 16,0-42-1</inkml:trace>
  <inkml:trace contextRef="#ctx0" brushRef="#br0" timeOffset="26520.02">5482 11896 0,'0'0'15,"21"-21"-15,22-43 16,-43 43-16,21 21 0,0 21 16,-21 0-1,21 0-15,0 1 0,-21-1 16,0 21-16,0-21 0,21 22 0,-21-1 16,22 0-16,-22 1 0,0-1 0,0 0 15,0 1-15,0-1 0,0 0 0,0 1 16,0-22-16,-22 21 0,22-21 0,-21 0 15,21 1-15,0-1 0,0 0 0,-21-21 16,21-21 0,0 0-1,0-22-15,21 22 0,0 0 16,1-21-16,-22 20 0,21-20 16,0 0-16,21 21 0,-21-22 0,1 22 15,-1 0-15,21 0 0,-21 21 0,0 0 16,22 0-16,-1 21 0,-21 0 0,22 0 15,-22 0-15,0 22 0,0-22 0,0 21 16,0-21-16,1 22 0,-22-22 16,0 21-16,0-21 0,0 1 0,0-1 0,0 21 15,-22-21-15,22 0 16,-21-21-16,0 0 0,0 0 0,0 0 16,0 0-16,-22 0 0,22 0 0</inkml:trace>
  <inkml:trace contextRef="#ctx0" brushRef="#br0" timeOffset="26703.91">4953 12234 0,'0'0'0,"-21"22"16,21-1-16,0 0 16,21-21-16,0 0 0,0 0 0,22-21 15,-1 21-15,21-21 0,1-1 16,-1 1-16,22 0 0,-21-21 0,20 21 0,-20-1 15,-1 1-15,1 0 0,-1-21 16,1 21-16,-1 21 0</inkml:trace>
  <inkml:trace contextRef="#ctx0" brushRef="#br0" timeOffset="27058.23">7578 12129 0,'-43'0'15,"22"0"-15,0 0 0,0-22 16,0 22-16,-1 0 0,1 0 0,0 0 16,0 0-16,0 22 15,21 20-15,0 0 0,0 1 16,0-1-16,0 21 0,21 1 0,0-1 15,-21 1-15,21-1 0,0 1 0,1-1 16,-22 22-16,0-21 0,0-1 16,0 22-16,0-22 0,0 1 0,0-1 0,0-20 15,0 20-15,0-21 0,-22 1 16,22-1-16,0 0 0,-21-20 0,21-1 16,-21 0-16,0-21 15,0-21-15,21 0 16,-21-22-16,21 22 0,0-21 0,-22-1 15</inkml:trace>
  <inkml:trace contextRef="#ctx0" brushRef="#br0" timeOffset="27315.08">7239 12488 0,'0'0'0,"0"-169"16,0 127-16,0 21 16,21-22-16,0 22 0,0 0 15,1 0-15,-1 0 0,21-1 16,-21 1-16,43 0 0,-22 0 0,22 0 15,-1 0-15,1 21 0,-22 0 0,21 0 16,1 0-16,-1 21 0,-20 0 0,-1 0 16,0 0-16,-20 22 0,-22-1 0,0 0 15,0 1-15,-22-1 0,-20 0 0,21 1 16,-21-22-16,-22 21 0,22 0 0,-22-20 16,22-1-16,0 21 0,-1-21 0,1-21 15,0 21-15,20-21 0,-20 0 0,42-21 31,0 0-31</inkml:trace>
  <inkml:trace contextRef="#ctx0" brushRef="#br0" timeOffset="29039.51">8699 12107 0,'0'-21'0,"0"42"0,0-63 15,0 21-15,-21 21 16,0 0 0,0 0-16,0 0 0,0 21 0,-1 0 15,1 22-15,0-22 0,0 21 0,0-21 16,0 22-16,-1-1 0,1-21 16,21 21-16,0-20 0,-21-1 0,21 0 15,0 21-15,0-21 0,21-21 31,0 0-31,1 0 0,-1-21 0,0 21 16,0-21-16,0 0 0,22 0 0,-22 0 16,0-1-16,0 1 0,0 0 0,0-21 15,1 21-15,-22-1 0,0 1 16,21 0-16,-21 0 0,21 21 0,0 0 16,-21 21-1,21 0-15,-21 0 16,0 1-16,0-1 15,21 0-15,-21 0 0,22-21 0,-22 21 16,21-21-16,0 0 16,0 0-16,0 0 0,0 0 15,1 0-15,-1 0 0,0-21 0,0 0 16,0 0-16,0 0 0,1-1 16,-22 1-16,0 0 0,21 21 0,-21-21 15,21 0-15,-21 0 0,0-1 16,0 1-16,0 0 0,21 21 0,0 0 15,-21 21 1,0 0 0,21 1-16,-21-1 0,22 21 0,-22-21 15,0 0-15,21 1 0,0 20 0,-21-21 16,21 0-16,0 0 0,0 1 0,-21-1 16,22-21-16,-1 0 0,0 21 0,0-21 15,21 0-15,-20 0 0,-1 0 0,21 0 16,-21-21-16,22 0 0,-22 21 0,21-22 15,-21 1-15,0 0 0,22 0 0,-22 0 16,0 0-16,-21-1 0,21 1 0,-21 0 16,0 0-16,0 0 0,0 0 0,0-1 15,0 1-15,-21 0 0,0 0 16,0 0-16,0 21 0,-1 0 16,1 0-16,0 0 0,0 0 15,0 21-15,0 0 0,-1 0 0,1 22 16,21-22-16,0 21 0,0-21 0,-21 22 15,21-22-15,0 0 0,0 21 0,0-21 16,0 1-16,0-1 0,21-21 0,-21 21 16,21-21-16,1 0 0,-1 0 0,0 0 15,0 0-15,0 0 0,0-21 16,-21 0-16,22 21 0,-22-22 16,21 1-16,-21 0 0,0 0 0,0 0 15,0 0-15,0-1 0,21 1 16,-21 0-16,0 0 0,0 0 15,21 0-15,-21 42 16,0 0 0,0 0-16,0 0 0,0 0 0,0 1 15,0-1-15,0 0 0,0 0 16,0 0-16,0 0 0,0 1 0,0-1 16,0 0-16,21-21 31,0 0-31,-21-21 0,22 0 15,-1-1-15,0 1 0,0 0 16,0 0-16,0 0 16,1 0-16,-1-1 0,0 22 0,0 0 0,0-21 15,0 21-15,1 0 16,-1 0-16,0 21 0,-21 1 16,0-1-16,0 0 15,0 0 1,21-21-1,0 0 1,-21-21-16,21 21 16,-21-21-16,22 0 0,-1-1 15,-21 1-15,0 0 0,21 21 16,-21-21-16,21 21 0,0 0 31,-21 21-15,0 0-16,0 0 0,0 1 15,0-1-15,0 0 0,0 0 16,21-21-16,1 0 0,-1 0 16,0 0-16,0 0 0,0 0 15,0 0-15,1 0 0,-1-21 16,-21 0-16,21 21 0,0-21 0,0-1 16,-21 1-16,21 0 0,1 0 15,-1-21-15,-21 20 0,0-20 0,0 0 0,21-1 16,-21 1-16,21 0 0,-21-1 15,0-20-15,0 21 0,0-1 0,21-20 16,-21 20-16,0 1 0,0 21 0,21 0 16,-21 0-16,0-1 0,0 44 15,-21-1-15,21 21 16,-21-21-16,0 22 0,21-1 0,-21 0 16,0 1-16,21 20 0,-22-21 0,22 1 15,-21-1-15,21 0 0,0 1 0,0-1 16,0 0-16,0-20 0,0 20 15,0-21-15,0 0 0,0 0 0,0 1 16,21-22 0,1-22-1,-1 22-15,0-21 0,-21 0 0,21 0 0,0 0 16,0 0-16,-21-1 0,22-20 16,-1 21-16,-21 0 0,21 0 0,0-1 15,0 1-15,0 21 16,1 0-16,-22 21 0,0 1 15,21-1-15,0 0 0,0 21 0,0-21 16,0 1-16,1-1 0,-1 21 0,0-21 16,0 0-16,21 1 0,-20-22 0,-1 21 15,0-21-15,0 0 0,0 0 16,0 0-16,1 0 0,-1 0 16,0 0-16,-21-21 0,0-1 15,0 1-15,0 0 0,0 0 16</inkml:trace>
  <inkml:trace contextRef="#ctx0" brushRef="#br0" timeOffset="29232.4">10583 11748 0,'0'0'0,"-42"21"0,21 0 0,21 0 15,0 21-15,21-20 16,0-22-16,0 0 0,22 0 15,-1 0-15,0 0 0,1-22 0,-1 1 16,0 0-16,1 0 0,-1 0 0,0 0 16,1-1-16,-1 1 0,0-21 0,1 21 15,-1-22-15</inkml:trace>
  <inkml:trace contextRef="#ctx0" brushRef="#br0" timeOffset="29945">14499 11176 0,'-21'0'16,"21"21"-16,0 22 0,0-1 16,0 0-16,0 1 0,0 20 0,0-21 15,0 22-15,0-22 0,0 22 0,0-22 16,0 0-16,0 1 0,0-1 0,0 0 15,0-20-15,0-1 0,0 0 0,0 0 16,0 0-16,0-42 31,0 0-31,0 0 0,0 0 16,0-22-16,21 22 0,-21-21 0,21 21 16,0-22-16,-21 1 0,0 21 15,22-22-15,-1 1 0,0 21 0,-21-21 0,21 20 16,0 1-16,0 21 0,1 0 15,-1 21-15,0 1 16,0-1-16,-21 21 0,42-21 0,-20 22 16,-1-22-16,0 21 0,0-21 0,21 22 15,-20-22-15,20 0 0,-21 0 0,21 0 16,-20 0-16,20 1 0,0-22 0,1 0 16,-22 21-16,0-21 0,21 0 0,-21 0 15,1 0-15,-1-21 0,0 21 0,0-22 16,0 1-16,-21 0 0,0 0 0,0 0 15,0 0-15,0-1 0,0-20 0,0 0 16,0 21-16,0-22 0,-21 1 16,0-22-16,21 22 0,-21 21 0,0-21 0,-1-1 15,22 22-15,0 0 0,-21 21 16,0-21-16,0 21 0,0 21 16,21 0-1,-21 0-15,21 0 0,0 1 16,0-1-16,0 0 0,0 0 0,0 0 15,0 0-15,0 1 0,0-1 0</inkml:trace>
  <inkml:trace contextRef="#ctx0" brushRef="#br0" timeOffset="30159.79">15663 11494 0,'0'0'0,"21"-22"0,1-20 15,-1 21-15,-21 0 16,21 21-16,-21 21 15,0 0-15,0 0 16,0 22-16,0-22 0,0 21 0,0-21 16,0 22-16,0-22 0,0 21 0,0-21 15,0 0-15,-21 1 0,21-1 0,0 0 16,-21-21 0,-1 0-1,22-21-15,0 0 0</inkml:trace>
  <inkml:trace contextRef="#ctx0" brushRef="#br0" timeOffset="30319.7">15642 11197 0,'-21'-42'15,"42"84"-15,-63-126 0,42 41 0,-21 22 0,21-21 16,-22 21-16,22-1 0,0 1 16,0 0-16,22 21 46,-1 0-46,0 0 0</inkml:trace>
  <inkml:trace contextRef="#ctx0" brushRef="#br0" timeOffset="30581.55">16446 10922 0,'0'0'16,"0"-21"-1,0 0-15,0 0 0,0 42 32,-21 0-32,21 0 0,-21 21 0,21 1 15,-21 20-15,21-20 0,0 20 16,0 1-16,-21-22 0,0 21 0,21-20 16,-22 20-16,22-20 0,0-1 0,0 0 15,-21 1-15,21-1 0,-21-21 0,21 0 16,-21 0-16,21 1 0,0-1 0,0 0 15,-21-21-15,0 0 0,-1 0 16,1 0-16,0 0 0</inkml:trace>
  <inkml:trace contextRef="#ctx0" brushRef="#br0" timeOffset="31148.22">15790 11515 0,'0'0'0,"-21"-21"0,0-22 15,21 22-15,42 21 16,-21 0-1,43 0-15,-22 0 0,22-21 0,20 21 16,-20 0-16,21-21 0,-1 0 0,1 21 16,0-22-16,-22 1 0,1 0 0,-1 0 15,1-21-15,-22 20 0,0 1 0,-21-21 16,22 21-16,-22-22 0,0 22 0,-21-21 16,0 0-16,0 20 0,0-20 15,0 0-15,0 21 0,0-1 0,0 1 16,-21 0-16,0 0 0,0 21 15,-1 0-15,1 21 0,21 21 0,-21-20 16,0 20-16,0 21 0,21-20 0,0 20 16,-21 1-16,21-22 0,0 22 15,-22-1-15,22 1 0,0-1 0,0-21 16,0 1-16,0-1 0,0 0 0,0 1 16,0-1-16,0-21 0,0 0 0,0 1 15,0-1-15,0 0 0,-21-21 31,21-21-15,0 0-16,0-1 0,0-20 16,0 21-16,0 0 0,21-22 15,-21 22-15,22-21 0,-1 21 0,0-22 16,0 22-16,0-21 0,0 21 0,1 21 16,-1-21-16,0 21 0,0 0 0,0 21 15,0 0-15,1 0 0,-1 0 0,-21 0 16,0 1-16,0 20 0,21-21 0,-21 21 15,21 1-15,-21-22 0,0 21 0,0-21 16,0 1-16,21 20 0,-21-21 0,0 0 16,0 0-16,0 1 0,0-1 15,0-42 17,0-1-32,0 1 0</inkml:trace>
  <inkml:trace contextRef="#ctx0" brushRef="#br0" timeOffset="32224.61">17441 11430 0,'0'0'0,"21"-42"0,1-22 15,-22 43-15,0 42 32,-22 0-32,22 1 0,-21-1 15,0 21-15,0-21 0,0 22 0,21-22 16,-21 21-16,-1-21 0,22 22 0,-21-22 15,21 21-15,0-21 0,0 0 0,0 1 16,0-1-16,0 0 16,21-21-16,1 0 0,-1 0 0,0 0 15,21 0-15,-21 0 16,1 0-16,20 0 0,-21 0 0,21-21 16,-20 0-16,20-1 0,-21 1 0,21 0 15,-42 0-15,22-21 0,-1 20 0,-21-20 16,0 21-16,0-21 0,0-1 0,0 1 15,0 0-15,0-1 0,-21 22 0,-1 0 16,1 0-16,0 0 0,0 21 0,0 0 16,-22 0-16,22 0 0,0 21 0,-21 0 15,21 0-15,-1 21 0,1 1 16,-21-1-16,21 0 0,21 1 0,0-1 16,-21-21-16,21 22 0,0-1 0,0-21 0,21 21 15,0-20-15,-21-1 0,42 0 16,-21 0-16,1 0 0,20-21 0,-21 0 15,21 0-15,1 0 0,-22 0 0,21 0 16,-21 0-16,22 0 0,-22 0 0,21-21 16,-21 0-16,1 0 0,-1 21 0,0-21 15,0-1-15,0-20 0,0 21 0,-21 0 16,22 0-16,-22-1 0,0 1 0,21 21 16,-21-21-16,0 42 15,0 0 1,0 1-16,0-1 0,0 0 15,-21 0-15,21 0 0,0 0 0,0 1 16,0-1-16,0 0 16,21-21-1,0 0-15,0 0 16,0-21-16,-21 0 0,21 21 16,1-22-16,-1 1 0,-21 0 0,21 0 15,0 0-15,0 0 0,-21-1 0,21 1 16,1-21-16,-1 21 0,-21 0 0,21-1 15,0 1-15,-21 0 0,21 21 0,-21 21 32,0 0-32,0 1 0,0-1 15,-21 0-15,0 21 0,21-21 16,-21 1-16,21 20 0,-21-21 0,21 0 16,0 0-16,0 1 0,0-1 0,0 0 15,21-21-15,0 0 0,0 21 16,0-21-16,22 0 0,-22 0 0,0 0 15,21 0-15,-21 0 0,22-21 0,-22 21 16,0-21-16,0 0 0,0-1 0,1 1 16,-1 0-16,0 0 0,0-21 0,-21-1 15,21 22-15,0-21 0,1-1 0,-22 1 16,21-21-16,-21 20 0,21 1 16,0-22-16,-21 22 0,0 0 0,21-22 15,-21 22-15,21 21 0,-21-22 0,0 22 16,0 0-16,0 0 0,0 0 0,0 63 15,0-21 1,0 0-16,-21 22 0,0-1 0,0 0 16,0 22-16,0-22 0,-1 22 0,1-22 15,0 22-15,21-22 0,-21 0 0,21 22 16,-21-22-16,21 0 0,0-20 0,0 20 16,0-21-16,0 0 0,0 0 0,0 1 15,21-1-15,0-21 0,0 0 16,0 0-16,1 0 0,-1 0 15,0 0-15,0-21 0,0-1 0,0 22 16,-21-21-16,0 0 0,22 0 0,-22-21 16,0 20-16,0 1 0,0-21 0</inkml:trace>
  <inkml:trace contextRef="#ctx0" brushRef="#br0" timeOffset="32395.51">18436 11282 0,'0'0'0,"-21"21"15,0 0-15,21 0 16,0 1-16,21-22 0,0 0 0,0 0 16,0 21-16,22-21 0,-1 0 15,0 0-15,-20 0 0,20 0 0,0 0 16,1 0-16,-22-21 0,0-1 0,0 22 16,0-21-16,0 0 0,1 0 0</inkml:trace>
  <inkml:trace contextRef="#ctx0" brushRef="#br0" timeOffset="32751.81">18965 11155 0,'21'0'15,"1"0"1,-1 0-16,-21 21 0,21 0 15,-21 22-15,21-1 0,-21 0 0,21 1 16,-21 20-16,0 1 0,21-1 0,-21 1 16,0-1-16,22 1 0,-22-1 0,0 1 15,0-1-15,0 22 0,0-22 0,0 1 16,-22-1-16,1 1 0,0 20 0,0-20 16,0-22-16,0 22 0,-1-1 15,1-20-15,0 20 0,0-21 0,0 1 0,21-22 16,0 21-16,0-21 0,0 1 0,-21-22 15,21-22 17,0 1-32,0 0 0,0-21 0,0 21 15,21-22-15,-21 1 0,0 0 16,0-22-16,0 22 0</inkml:trace>
  <inkml:trace contextRef="#ctx0" brushRef="#br0" timeOffset="32992.68">18902 11938 0,'0'0'0,"0"-63"0,0-1 0,0 1 0,0-1 0,0 1 15,0 20-15,0-20 0,0-1 0,0 22 16,21 0-16,0-1 0,21 1 16,-20 21-16,20 0 0,0-1 0,1 1 15,20 21-15,-21 0 0,22 0 0,-22 21 16,1 1-16,-1 20 0,0-21 0,-21 21 16,-21 1-16,0-1 0,0 0 0,0 1 15,-21-22-15,0 21 0,0-21 0,-21 22 16,20-22-16,-20 0 0,0 0 0,-1-21 15,22 21-15,-21-21 0,21 0 0,-22 0 16,22 0-16,0 0 0,0 0 0,21-21 31,0 0-31,0 0 0,21 0 0,0 21 16</inkml:trace>
  <inkml:trace contextRef="#ctx0" brushRef="#br0" timeOffset="35055.61">19791 11388 0,'0'0'0,"21"-21"0,21-22 16,-21 43-16,-21-21 0,0 0 16,22 0-16,-22 0 0,-22 21 31,1 0-31,0 0 0,0 0 0,0 21 16,0 0-16,-22 21 0,22-21 0,0 1 15,-21 20-15,20-21 0,1 0 16,0 22-16,0-22 0,0 0 0,21 0 15,-21 0-15,21 0 0,0 1 16,0-1-16,21-21 0,0 0 0,0 0 16,0 0-16,0 0 0,1 0 0,-1 0 15,21 0-15,-21-21 0,0-1 0,1 22 16,-1-21-16,0 0 0,0 0 0,0 0 16,0-22-16,-21 22 0,22-21 0,-1 21 15,-21-22-15,21 22 0,-21 0 0,0 0 16,0 42-1,0 0 1,0 22-16,0-22 0,0 0 0,0 0 16,0 21-16,0-20 0,0-1 15,0 0-15,0 0 0,0 0 0,0 0 16,21-21-16,0 22 0,0-1 0,1-21 16,-1 0-16,21 0 0,-21 0 15,0 0-15,1 0 0,20 0 0,-21 0 16,0-21-16,0-1 0,1 22 0,-22-21 15,21 0-15,-21 0 0,0 0 0,21 0 16,-21-1-16,0 1 0,0 0 0,0-21 16,0 21-16,-21-1 0,0-20 15,-1 21-15,22 0 0,0 0 0,-21 21 16,21-22-16,-21 22 0,21 22 16,21-1-1,-21 0-15,21 21 0,1-21 16,-1 22-16,-21-22 0,21 21 0,-21-21 15,21 22-15,-21-22 0,0 21 0,0-21 16,0 1-16,21-1 0,-21 0 0,0 0 16,21-21-16,-21 21 0,22-21 15,-1 0 1,0 0-16,0 0 0,0-21 16,0 21-16,1-21 0,-1 0 0,21 0 15,0-1-15,1 1 0,-1 0 16,0 0-16,1 0 0,-22-22 15,21 22-15,1-21 0,-22 21 0,0-22 16,0 22-16,0 0 0,-21 0 0,0 0 16,0 0-16,0-1 0,-21 22 15,0 0-15,0 22 0,-22-1 16,22 0-16,-21-21 0,21 21 0,-22 0 16,22 22-16,0-22 0,0 0 0,0 0 15,0 0-15,21 0 0,0 1 0,0-1 16,0 0-16,0 0 0,0 0 15,21 0-15,0-21 0,0 0 16,0 0-16,0 0 0,1 0 16,-1 0-16,0 0 0,0 0 15,-21-21-15,21 21 0,0-21 0,1 0 16,-22 0-16,21 0 0,0-1 0,-21 1 16,21 0-16,-21 0 0,21 0 0,-21 0 15,0-1-15,0 1 0,21 21 16,-21 21-1,0 1 1,0-1-16,0 0 0,0 0 0,0 0 16,0 0-16,0 1 0,0-1 0,0 0 15,0 0-15,0 0 16,22-21 0,-1 0-16,0 0 0,0 0 15,0 0-15,0 0 0,1-21 16,-1 21-16,0-21 0,0 21 0,0-21 15,0 0-15,1-1 0,-22 1 0,21 0 16,0 0-16,0 0 0,-21 0 0,21-1 16,-21 1-16,0 42 15,0 1 1,0-1-16,-21-21 0,0 21 0,21 0 16,0 0-16,-21 0 0,0 1 0,-1-1 15,22 0-15,0 0 0,-21-21 16,21 21-16,-21-21 0,21-21 47,21 21-32,0-21-15,-21 0 0,22 0 0,-1-1 16,0 22-16,-21-21 0,21-21 0,0 21 16,0 0-16,-21-1 0,22 1 15,-1 21-15,-21 21 31,0 1-31,0-1 0,0 0 16,0 0-16,0 0 0,0 0 16,0 1-1,21-22 17,0 0-32,0 0 15,0-22-15,1 22 0,-22-21 16,21 0-16,0 21 0,-21-21 0,0 0 15,21 0-15,0 21 0,-21-22 16,0 44 0,0-1-1,0 0-15,0 0 0,-21 0 0,21 0 0,-21-21 16,21 22-16,0-1 0,0 0 0,0 0 16,0 0-16,21 0 15,0-21-15,0 22 0,1-22 16,20 0-16,-21 0 0,21 0 0,1 21 15,-1-21-15,-21 0 0,22 0 0,-22 0 16,21 0-16,-21-21 0,0-1 16,1 22-16,-1-21 0,0 0 0,0-21 15,-21 21-15,0-22 0,21 22 0,0-21 16,-21-1-16,22 1 0,-22 0 0,0-1 16,0 1-16,0 0 0,21-1 0,-21 22 15,0-21-15,0 21 0,0 0 16,-21 21-1,-1 21-15,1 0 0,0 0 16,21 21-16,-21-20 0,0-1 0,21 21 16,0 0-16,-21-20 0,21 20 0,0-21 15,-22 21-15,22-20 0,0 20 0,0-21 16,0 0-16,0 0 0,0 1 0,0-1 16,22 0-16,-22 0 0,21-21 0,-21 21 15,21-21-15,0 0 0,0-21 16,0 21-1,-21-21-15,22 21 0,-22-21 0,0 0 16,21-1-16,0 1 16,-21 0-16,0 0 0,21 0 0,0 21 15,0-21-15,-21-1 0,22 22 16,-1 22 0,-21-1-1,0 0-15,0 0 16,0 0-16,21-21 0,0 21 15,0-21-15,0 22 0,22-22 0,-22 21 16,21-21-16,1 21 0,-1-21 0,0 0 16,1 0-16,-1 0 0,0 0 15,-21 0-15,1 0 0,-1 0 0,0 0 0,-21-21 16,0 0-16,0-1 16,0 1-1,0 0 1,-21 0-16,0 21 0,21-21 0,-22 21 15</inkml:trace>
  <inkml:trace contextRef="#ctx0" brushRef="#br0" timeOffset="35295.48">22246 11176 0,'-42'0'0,"84"0"0,-105 0 0,63 21 15,21-21 1,0 0-1,0 0-15,0 0 0,22 0 0,-1 0 16,0 0-16,1-21 0,-1 21 0,0 0 16,1 0-16,-1-21 0,0 21 0,-21 0 15,1 0-15,-1-21 0,0 21 0,0-21 16,-21-1-16,0 1 16,-21 21-1,0-21-15,0 21 0,-1-21 16,1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0:47:57.7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13885 550 0,'0'0'0,"0"-21"16,0 0-1,0 0-15,0 0 16,0 0-1,0-1-15,0 1 16,0 0-16,0 0 0,0 0 16,0 0-16,0-1 15,0 1-15,0 0 0,0 0 16,0 0 0,0 42 15,0 0-16,0 0-15,0 0 0,0 1 16,0-1-16,0 0 0,0 0 16,0 0-16,0 0 0,0 1 15,0-1-15,0 21 0,-21-21 0,21 0 16,0 1-16,0-1 0,0 0 16,0 0-16,0 21 0,0-20 0,-21 20 15,21-21-15,0 21 0,0-20 0,0 20 16,0 0-16,0-21 0,0 22 15,0-22-15,0 21 0,0 1 0,0-22 16,0 21-16,0-21 0,0 22 0,0-22 16,0 0-16,0 21 15,0-21-15,0 22 0,0-22 0,0 0 16,0 21-16,21-20 0,-21 20 0,0-21 16,0 21-16,0-20 0,21 20 15,-21 0-15,0-21 0,0 22 0,0-1 16,0-21-16,21 22 0,-21-22 0,0 21 15,22 0-15,-22-20 0,0 20 16,0-21-16,0 0 0,0 22 0,0-22 16,0 21-16,0-21 0,0 0 15,0 22-15,0-22 0,0 21 0,0-21 16,0 22-16,0-22 0,0 21 0,0-21 16,0 22-16,0-1 0,0-21 15,0 22-15,0-22 0,0 21 0,0-21 16,0 22-16,0-22 0,0 0 15,0 21-15,0-21 0,0 1 0,0 20 16,0-21-16,0 21 0,0-20 0,0-1 16,0 21-16,0-21 0,0 22 15,-22-22-15,22 21 0,-21 0 0,21 1 16,0-22-16,0 21 0,0 1 0,0-1 16,0-21-16,0 21 0,0 1 15,0-22-15,0 21 0,0 1 0,0-22 16,0 21-16,0-21 0,0 22 0,0-1 15,0-21-15,0 21 0,0-20 16,0 20-16,0 0 0,0-21 16,0 22-16,0-1 0,0 0 0,0-20 15,0 20-15,0 0 0,0-21 0,0 22 16,0-22-16,0 21 0,0-21 16,0 22-16,0-22 0,0 0 0,0 21 15,0-20-15,0-1 0,0 21 0,0-21 16,0 0-16,0 1 0,0 20 0,0-21 15,0 21-15,0-20 0,-21 20 16,21-21-16,0 21 0,0 1 16,0-22-16,0 21 0,-21-21 0,21 22 15,0-1-15,0-21 0,0 22 16,0-22-16,0 21 0,0-21 0,0 22 16,0-22-16,-21 21 0,21-21 0,0 22 15,0-22-15,0 21 0,0-21 0,0 22 16,0-1-16,0-21 0,0 21 15,0 1-15,0-22 0,0 21 0,0 1 16,0-22-16,0 21 0,0 0 0,0-20 16,0 20-16,0-21 0,0 21 15,0-20-15,0 20 0,0-21 0,0 21 16,0-20-16,0 20 0,0 0 0,0-21 16,0 22-16,0-1 0,0 0 15,0 1-15,0-1 0,0 0 16,0 1-16,0 20 0,0-20 0,0-1 15,0 0-15,0 1 0,0-1 0,0 0 16,0 1-16,0-22 0,0 21 0,0 0 16,0 1-16,0-1 0,0 0 15,0 1-15,0 20 0,0-20 16,0-1-16,0 0 0,0 1 0,0-1 0,0 0 16,0 1-16,0-22 0,0 21 15,0 0-15,0 1 0,0-22 0,0 21 16,0 1-16,0-1 0,0 0 0,0 1 15,0-1-15,0 0 0,0 1 16,0-1-16,0 0 0,0 1 0,0-22 16,0 21-16,0 0 0,0 1 0,0-1 15,0-21-15,0 22 0,0-1 16,0-21-16,0 21 0,0 1 0,0-1 16,0-21-16,0 22 0,0-1 0,0 21 15,0-20-15,0-1 0,0 0 0,0 1 16,0-1-16,0 0 0,21 1 15,-21-1-15,0-21 0,0 22 16,0-1-16,21-21 0,-21 21 0,21-20 16,-21 20-16,0-21 0,0 21 0,0-20 15,0 20-15,0 0 0,0-21 0,21 22 16,-21-1-16,0 0 0,0 1 16,0-22-16,0 21 0,0 1 0,0-1 15,0-21-15,0 21 0,0-20 0,0 20 16,0-21-16,22 21 0,-22-20 0,0 20 15,0-21-15,0 0 0,0 22 0,0-22 16,0 21-16,0-21 0,0 22 16,0-1-16,0-21 0,0 21 0,0-20 15,0 20-15,0-21 0,0 21 16,0-20-16,0 20 0,0-21 0,0 21 0,0-20 16,0 20-16,0-21 0,0 21 15,0-20-15,0-1 0,0 21 16,0-21-16,0 22 0,0-22 0,0 21 15,0-21-15,0 22 0,0-1 0,0-21 16,0 21-16,0 1 0,0-1 0,0 43 16,0-43-16,0 0 15,0 1-15,-22-1 0,22-21 0,0 22 16,0-1-16,0 0 0,-21 1 0,21-1 16,0 0-16,0 1 0,0-1 0,0 0 15,0 1-15,0 20 0,0-21 16,0 1-16,0-1 0,0 0 0,0 1 15,0-1-15,0 0 0,0 1 16,0-1-16,0 0 0,0 1 0,0-1 16,0 0-16,0 1 0,0-1 15,0 0-15,-21 1 0,21 20 0,0-20 16,0-1-16,0 0 0,0 22 0,0-22 16,0 0-16,0 1 0,0-1 15,0 0-15,0 1 0,0-22 0,0 21 16,0 1-16,0-1 0,0 21 0,0-20 15,0-1-15,0 0 0,0 22 16,0-22-16,0 1 0,0-1 16,0 21-16,0-20 0,21-1 0,-21 0 15,0 22-15,0-22 0,0 1 0,0 20 16,0 1-16,0-22 0,0 21 16,0 1-16,0-22 0,0 22 0,0-1 15,0-20-15,0 20 0,0-21 0,0 22 16,0-22-16,21 1 0,-21 20 15,22-21-15,-22 1 0,0 20 0,0-20 16,21-1-16,-21 0 0,21 22 0,-21-22 16,0 0-16,21 1 0,0-1 15,-21 0-15,21 1 0,-21-22 0,0 21 16,22 1-16,-22-1 0,21 0 16,-21 1-16,0-1 0,0 0 0,0 1 15,21-1-15,-21 0 0,0 22 16,0-22-16,21 0 0,-21 1 0,0-1 15,0-21-15,0 22 0,0-1 0,0 0 16,0-21-16,21 22 0,-21-22 16,0 21-16,0-21 0,0 22 0,0-22 15,0 21-15,0-21 0,0 22 0,0-1 16,0-21-16,0 22 0,0-22 16,0 21-16,0-21 0,0 22 0,0-22 15,0 21-15,0-21 0,21 22 16,-21-22-16,0 0 0,0 0 0,0 21 15,0-20-15,22-1 0,-22 0 16,0 0-16,0 0 0,0 0 16,0 1-16,0-1 0,0 0 0,0 0 15,0 0-15,0 0 0,0 1 0,0-1 16,0 0-16,0 0 0,0 0 16,0 22-16,0-22 0,0 0 0,0 0 15,0 0-15,0 0 0,0 1 16,0-1-16,0 0 0,0 0 15,0 0-15,0 0 0,0 1 16,0-1-16,0 0 31,-22-21-31,1 0 16,21-21-16,0 0 0,-21-1 16,0 1-16,0-21 0,21-22 0,0 1 15</inkml:trace>
  <inkml:trace contextRef="#ctx0" brushRef="#br0" timeOffset="2666.79">952 741 0,'-21'0'31,"21"21"-15,0 0-16,0 0 16,21 1-1,1-22-15,-1 0 0,0 21 16,0-21-16,0 0 0,0 0 15,1 0-15,20 0 0,-21 0 16,21 0-16,-20 0 0,20 0 16,0-21-16,-21-1 0,22 1 0,-22 0 15,0 21-15,0-21 0,0 0 16,-21 0-16,22-1 0,-22 1 0,0 0 16,0 0-16,0 0 15,-22 21-15,1 21 16,21 0-1,-21 0-15,21 0 0,-21 22 16,21-1-16,0 0 0,0 22 0,0-22 16,-21 22-16,21-22 15,0 22-15,0-1 0,0-21 0,0 22 16,0-22-16,0 1 0,0-1 16,0 0-16,0 1 0,0-1 0,21-21 15,-21 21-15,0-20 0,0-1 16,0 0-16,0 0 0,0 0 0,-21 0 15,0-21-15,-22 0 0,22 0 0,0 0 16,-21 0-16,20 0 0,-20 0 16,21-21-16,-21 0 0,20 21 0,-20-21 15,21 0-15,-21 0 0,20-1 16,1 1-16,0 21 0,21-21 16,0 0-16,-21 21 0,21-21 15,21 0 1,0-1-16,0 22 0,22-21 15,-1 21-15,-21-21 0</inkml:trace>
  <inkml:trace contextRef="#ctx0" brushRef="#br0" timeOffset="3164.22">1736 783 0,'0'0'16,"0"-21"-1,0 42 1,0 0-16,0 1 0,0-1 16,0 21-16,21-21 0,-21 22 15,0-1-15,0 21 0,0-20 0,0-1 16,21 0-16,-21 1 0,0-1 16,0 0-16,0 1 0,0-22 0,0 21 15,0-21-15,0 22 0,0-22 16,0 0-16,0 0 0,0 0 15,-21-21 17,21-21-32,0 0 0,0 0 15,0 0-15,0 0 0,0-22 16,0 22-16,0-21 0,0-1 0,21 22 16,-21-21-16,21 0 0,0 20 0,0 1 15,22 0-15,-22 0 0,0 0 16,0 21-16,0 0 0,22 0 0,-22 21 15,0 0-15,0 21 0,0-20 16,1 20-16,-22-21 0,0 21 0,0-20 16,0 20-16,0-21 0,0 0 15,0 22-15,0-22 0,0 0 0,0 0 16,-22 0-16,22 0 16,0 1-16,0-44 31,0 1-31,22 0 15,-1-21-15</inkml:trace>
  <inkml:trace contextRef="#ctx0" brushRef="#br0" timeOffset="3516.02">2392 1334 0,'0'0'0,"0"21"0,21-21 31,0 0-31,0 0 0,0 0 0,1-21 16,-1 21-16,0-22 0,0 1 0,0 21 15,22-21-15,-22 0 0,0 0 16,-21 0-16,21-1 0,-21 1 16,0 0-16,0 0 0,-21 21 15,0 0-15,0 0 0,-1 0 16,1 0-16,-21 21 0,21-21 15,-22 42-15,22-20 0,0-1 0,0 21 16,0 0-16,0-20 0,21 20 0,0-21 16,0 21-16,0-20 0,0-1 15,21 0-15,0 0 0,0 0 16,21 0-16,-20-21 0,20 0 0,21 0 16,-20 0-16,-1 0 0,22 0 15,-22 0-15,0-21 0,1 0 0,20 0 16</inkml:trace>
  <inkml:trace contextRef="#ctx0" brushRef="#br0" timeOffset="4110.18">4551 889 0,'0'0'0,"0"-42"15,21 21-15,-21-1 0,21 1 16,-21 0-16,0 0 0,21 0 0,-21 0 16,21-1-16,-21 1 0,0 0 0,0 0 15,0 0-15,0 0 16,0-1-16,-21 1 0,0 21 0,-21 0 0,21 0 15,-22 0-15,-20 0 0,20 21 16,-20-21-16,21 22 0,-22-1 16,22 21-16,-1-21 0,1 0 0,21 22 15,-21-1-15,20-21 0,1 22 0,21-22 16,0 21-16,0-21 0,0 0 16,21 22-16,1-22 0,-1 0 0,21 0 15,0 0-15,-20 1 0,20-1 0,0 0 16,1 0-16,-1 0 0,0 0 15,1 1-15,84 62 16,-106-63-16,-21 22 16,0-22-1,0 0-15,-21-21 0,-1 21 0,-20 0 16,0-21-16,-1 22 0,1-22 0,0 0 16,-22 0-16,22 0 0,0 0 15,-1 0-15,1 0 0,21 0 0,-22 0 16,22 0-16,-21 0 0,21-22 0,0 22 15,21-21-15,-22 21 0,1-21 16,21 0 0,21 21-1,1 0 1,-1-21-16,0 21 0,21 0 16,-21 0-16</inkml:trace>
  <inkml:trace contextRef="#ctx0" brushRef="#br0" timeOffset="4410.43">5080 1016 0,'0'0'0,"0"-21"0,0 0 16,0-43 0,-21 43-16,0 21 0,-1-21 0,1 21 15,0 0-15,-21 0 0,21 0 0,-1 0 16,-20 21-16,21 0 0,0 0 15,0 22-15,-1-22 0,1 21 16,21 1-16,0-1 0,-21 0 0,21 1 16,-21-22-16,21 21 0,0 0 0,0-20 15,0 20-15,0-21 0,0 0 16,0 0-16,0 1 0,21-1 0,0-21 16,0 0-16,1 21 0,-1-21 0,21 0 15,-21 0-15,0 0 0,22 0 0,-1-21 16,-21 0-16,22 21 15,-22-22-15,21 1 0</inkml:trace>
  <inkml:trace contextRef="#ctx0" brushRef="#br0" timeOffset="4796.76">5482 1016 0,'0'0'16,"-21"0"-1,0 0-15,0 0 16,-1 0-16,22 21 0,-21 0 0,0 22 15,0-22-15,21 0 0,0 21 0,-21-20 16,0 20-16,21-21 0,0 21 16,-22-20-16,22-1 0,0 21 0,0-21 15,0 0-15,22 1 0,-1-1 16,0-21-16,0 0 0,0 0 0,0 0 16,22 0-16,-22 0 15,0 0-15,21 0 0,-20 0 0,20-21 16,-21 21-16,0-22 0,0 1 0,1-21 15,-1 21-15,-21 0 0,0-22 0,0 22 16,0-21-16,0 21 0,0-22 16,-21 22-16,-1 0 0,-20 0 0,21 0 15,0-1-15,-22 22 0,22 0 16,-21 0-16,21 0 0,0 0 0,-1 0 16,1 22-16,0-1 0,21 0 15,0 0-15,0 0 0,0 0 0,0 1 16,21-22-16,0 0 15,1 0-15,-1 0 0,21 0 16</inkml:trace>
  <inkml:trace contextRef="#ctx0" brushRef="#br0" timeOffset="5183.54">6181 614 0,'0'0'16,"0"-42"-16,0 20 0,0-20 0,0 21 15,-22 0-15,22 0 0,-21-1 0,0 22 16,0 22 0,0-1-16,21 0 0,-21 21 0,21 1 15,0-1-15,-22 0 16,22 22-16,-21-1 0,21 1 0,0 20 16,0-20-16,0-1 0,0 22 0,-21-21 15,21-1-15,0 22 0,0-22 16,-21 1-16,21 20 0,0 1 0,0-21 15,0 20-15,-21-20 0,0-1 0,21 22 16,-22-22-16,1 1 0,0-1 0,21 1 16,-21-1-16,0 1 0,-22-1 15,22 1-15,0-22 0,0 1 16,0-1-16,0 0 0,21-21 0,0 1 16,0-44-1,21-20 1,0 21-16,0 0 0,-21-22 15,21 1-15,0 0 0,1-1 0,-22 1 16,0 0-16,21-1 0,-21 1 0</inkml:trace>
  <inkml:trace contextRef="#ctx0" brushRef="#br0" timeOffset="5491.48">6011 1376 0,'0'0'0,"0"-21"16,0-22-16,-21 22 0,0 0 0,21 0 15,0 0-15,0 0 0,0-1 16,0 1-16,0 0 0,21 0 16,0 0-16,0 21 0,1 0 15,20 0-15,-21 0 0,0 0 0,0 21 16,1 21-16,-1-21 0,0 1 16,-21 20-16,0-21 0,0 21 0,0-20 15,0 20-15,0-21 0,0 0 0,-21 22 16,21-22-16,-21 0 15,-1-21-15,1 21 0,0 0 0,0-21 16,0 0-16,0 21 0,-1-21 16,22-21-1,0 0 1,22 0-16,-22 0 0,21 0 16,0-1-16,0 1 0</inkml:trace>
  <inkml:trace contextRef="#ctx0" brushRef="#br0" timeOffset="5818.33">6244 1334 0,'0'21'0,"21"-21"15,0 0-15,1 0 16,-1 0-16,0-21 0,0 21 16,0-22-16,22 1 0,-22 0 15,21 21-15,-21-21 0,0 0 0,22-22 16,-22 22-16,0 0 0,-21 0 15,0 0-15,0 0 0,0-1 16,-21 22-16,0 0 0,0 0 16,-1 22-16,-20-1 0,21 21 15,-21-21-15,20 22 0,1-1 0,0-21 16,0 21-16,21 1 0,0-22 0,0 21 16,0-21-16,0 1 0,21-1 15,0 21-15,0-21 0,22-21 16,-22 21-16,21-21 0,1 0 0,-1 0 15,-21 0-15,21 0 0,1 0 0,-22 0 16,0 0-16,0-21 0,-21 0 16,0 0-16,0 0 0</inkml:trace>
  <inkml:trace contextRef="#ctx0" brushRef="#br0" timeOffset="6934.37">8615 1207 0,'0'0'0,"0"-22"0,-21 1 0,21 0 0,0 0 16,-22 0-16,22 0 0,0-1 15,0 1-15,0 0 0,0 0 16,0 0-16,-21 21 16,0 21-1,0 0-15,21 0 0,-21 22 16,0-1-16,-1 0 0,1 22 15,0-22-15,0 0 0,21 1 0,-21-1 16,21 0-16,0 1 0,0-1 16,0 0-16,0-20 0,21-1 0,0 0 15,0 0-15,22 0 0,-22-21 0,0 0 16,21 0-16,1 0 0,-1-21 16,0 0-16,-21 0 0,22 0 0,-1-1 15,0 1-15,1-21 0,-1 0 0,-21 20 16,0-20-16,1 0 0,-22-1 15,0 1-15,0 0 0,-22-1 0,1 22 16,-21-21-16,0 0 0,-1 20 0,1 1 16,0 21-16,-1 0 0,1 0 15,0 0-15,20 0 0,-20 0 16,63 0 0,22 0-1,-1 0-15,0 0 0,22 0 0,-1 0 16,1-21-16,20 0 0,-20 21 0,21-21 15,-22 0-15,1-1 0,20-20 16,-20 21-16,-1 0 0,-20 0 0,-1-1 16,0 1-16,-21 0 0,-21 0 15,0 0-15,0 0 0,-21 21 16,0-22-16,-21 22 0,21 0 16,-1 0-16,-20 0 0,21 22 0,0-1 15,0 21-15,-1 0 0,22 1 0,0-1 16,-21 22-16,21-1 0,0 1 15,0 20-15,0-20 0,0-1 0,0 22 16,0-22-16,0 22 0,0 0 0,0-1 16,0 1-16,0 0 0,0-22 15,21 22-15,-21 0 0,22-1 0,-22 1 16,0 0-16,21-1 0,-21-20 0,0-1 16,0-20-16,0 20 0,21-21 0,-21-20 15,21-1-15,-21 0 0,0 0 0,-21-42 31,0 0-31,0 0 0,-1-1 16,1-20-16,0 0 0,0-1 16,21-20-16,-21-1 0,0 1 0,21-1 15,-22 1-15,22-22 0,0 1 0,0-1 16,0 21-16,0-20 0,22-1 16,-1 22-16,-21-1 0,21 1 0,0 20 15,0 1-15,22 0 0,-22-1 0,0 22 16,21 0-16,-21 0 0,22 0 15,-1-1-15,0 1 0,1 0 0,-1 21 16,22-21-16,-22 0 0,0 21 16</inkml:trace>
  <inkml:trace contextRef="#ctx0" brushRef="#br0" timeOffset="7255.19">11007 550 0,'0'0'0,"0"-21"0,0 0 16,0 0-16,-22 0 0,22 0 0,-21 21 15,0 21 1,21 21-16,-21-21 16,21 22-16,0-1 0,0 0 15,0 22-15,0-1 0,-21 1 0,21-1 16,0 1-16,0-1 0,0-20 0,0 20 15,-21-21-15,21 1 0,0-1 16,0-21-16,-22 22 0,22-22 0,0 0 16,0 0-16,22-21 31,-1 0-31,0 0 0,0-21 16,0-21-16,-21 20 0,21-20 15,1 0-15</inkml:trace>
  <inkml:trace contextRef="#ctx0" brushRef="#br0" timeOffset="7707.13">11261 593 0,'0'0'16,"21"-43"-16,-21 22 0,0 0 0,0 0 0,0 42 31,0 21-15,0-20-16,0 20 0,0 0 0,0 22 15,0-22-15,0 22 0,0-22 0,0 21 16,0 1-16,0-1 0,-21-20 15,21 20-15,0-20 0,0-1 16,0 0-16,0-21 0,0 22 0,0-22 16,-22 0-16,22 0 0,0 0 15,0-42 1,0 0 0,0 0-16,0 0 0,0 0 0,0-22 15,0 22-15,22-21 0,-22-1 16,21 1-16,0 0 0,0-1 0,0 22 15,22-21-15,-22 21 0,0 0 0,21 21 16,-21 0-16,1 0 0,20 0 16,-21 0-16,0 21 0,0 0 0,1 0 15,-1 0-15,0 22 0,0-22 0,-21 21 16,21-21-16,-21 0 0,0 22 16,0-22-16,0 0 0,0 0 15,-21 0-15,0 1 0,21-1 0,-21-21 16,21 21-16,0 0 0,-21-21 0,21-21 47,0 0-47,0 0 0,0-22 15,21 22-15</inkml:trace>
  <inkml:trace contextRef="#ctx0" brushRef="#br0" timeOffset="8078.57">11917 1122 0,'0'21'0,"21"0"16,0-21 0,0 0-16,0 0 0,1 0 15,-1 0-15,0-21 0,0 21 0,0-21 16,0 0-16,22 21 0,-22-21 0,0-1 16,0 1-16,-21 0 0,0-21 15,21 21-15,-21-1 0,0-20 0,0 21 16,0 0-16,0 0 0,0-1 0,-21 22 15,0 0 1,-21 22-16,21-1 0,-1 0 16,1 0-16,-21 21 0,21 1 0,0-1 15,-1 0-15,22-20 0,0 20 16,-21 0-16,21-21 0,0 22 0,0-22 16,0 0-16,0 0 0,21 0 0,1-21 15,-22 22-15,21-22 0,21 0 0,-21 0 16,22 0-16,-22 0 0,21 0 15,0 0-15,-20 0 0,20 0 0,-21 0 16,21-22-16,-20 1 0,-1 0 0,-21 0 16,0 0-16,21 0 0,-21-1 0,0-20 15</inkml:trace>
  <inkml:trace contextRef="#ctx0" brushRef="#br0" timeOffset="8358.4">10816 762 0,'0'0'0,"-21"21"0,42-21 31,0 0-31,0-21 16,22 21-16,-1-21 0,22 21 0,-22 0 0,21-21 15,-20 21-15,20 0 0,-20-21 0,20 21 16,-21 0-16,-20 0 16,20 0-16,-21 0 0,0 0 0,-21-22 15</inkml:trace>
  <inkml:trace contextRef="#ctx0" brushRef="#br0" timeOffset="9799.04">1524 2646 0,'0'0'0,"0"-21"0,0 0 16,0-1-16,0 1 0,0 0 0,0 0 15,0 0-15,0 42 32,0 0-32,0 21 15,0-20-15,-21 41 0,21-21 16,-21 1-16,21 20 0,-22 1 0,22-1 16,-21 1-16,0 20 15,0-20-15,-21 21 0,20-22 0,1 1 16,-21-1-16,21 1 0,0-22 15,-1 0-15,1 1 0,21-22 0,0 0 16,0 0-16,0-42 16,0 0-1,0 0-15,0-1 0,0-20 16,0 21-16,0-21 0,0-22 0,0 22 16,21-1-16,-21 1 0,0 0 15,22-1-15,-22 1 0,0 0 0,0 21 16,0-1-16,21 1 0,0 21 15,0 0-15,0 21 16,0 1-16,-21-1 16,22 0-16,-1 21 0,0 1 0,-21-1 15,21 0-15,0 1 0,0-22 0,-21 21 16,22 0-16,-1-20 0,0 20 16,0-21-16,0 0 0,0 0 0,1 1 15,-1-22-15,21 0 0,-21 0 16,0 0-16,22 0 0,-22 0 0,21-22 15,-21 1-15,1 0 0,20 0 16,-21 0-16,0-22 0,0 22 16,1-21-16,-1 0 0,0 20 0,-21-20 15,0 0-15,0 21 0,0-22 16,21 22-16,-21 0 0,0 0 0,0 42 47,0 21-47,0-21 0,0 1 0,0 20 15,0 0-15,0-21 0,0 22 16,0-1-16,0-21 0,0 0 0,0 22 16,0-22-16,0 0 0,0 0 15,21 0-15,0-21 16,1 0-16,-1 0 0,0 0 0,21 0 16,-21-21-16,22 0 0,-1 0 15,-21 0-15,22 0 0,-22-1 0,21-20 16,-21 21-16,0-21 0,-21 20 0,0-20 15,0 0-15,0-1 0,0 22 16,0-21-16,0 21 0,-21 0 0,-21-1 16,21 22-16,0 0 0,-1-21 15,-20 21-15,21 0 0,0 0 0,-22 21 16,22-21-16,0 22 0,0-1 16,21 0-16,-21 0 0,21 0 15,0 0-15,0 1 0,0-1 0,0 0 16,21 0-1,0-21-15,0 0 0,22 0 0,-22 0 16,21 0-16</inkml:trace>
  <inkml:trace contextRef="#ctx0" brushRef="#br0" timeOffset="10102.67">3111 3006 0,'0'0'0,"0"-21"15,0-1-15,-21 1 16,0 21-16,0 0 16,0 0-16,0 0 0,-1 21 0,1 1 15,0-1-15,0-21 0,0 42 0,21-21 16,-21 0-16,-1 22 0,1-22 16,21 21-16,-21 1 0,21-1 0,0-21 15,-21 21-15,21-20 0,0 20 0,0-21 16,0 0-16,0 0 0,0 1 15,0-1-15,0 0 0,21 0 16,0-21-16,0 0 0,1 0 16,-1 0-16,0 0 0,0 0 0,0 0 15,0 0-15,1 0 0,-1-21 16,21 21-16,-21-21 0,22 0 0</inkml:trace>
  <inkml:trace contextRef="#ctx0" brushRef="#br0" timeOffset="10842.68">3577 3175 0,'0'0'0,"0"-21"0,0 0 16,0 0-16,-21-1 15,0 22-15,21-21 16,-21 21-16,-1 0 0,1 0 16,0 0-16,0 21 0,0 1 15,21-1-15,-21 0 0,-1 0 0,1 21 16,21-20-16,0 20 0,-21-21 15,21 21-15,-21-20 0,21 20 16,0-21-16,0 0 0,0 22 0,0-22 16,0 0-16,0 0 15,21-21-15,0 0 16,0 0-16,1 0 0,-1-21 16,0 21-16,0-21 0,-21 0 15,21-1-15,0 1 0,1 0 0,-22-21 16,21 21-16,-21-22 0,21 1 15,-21 0-15,0 20 0,0-20 16,0 21-16,21 0 0,-21 0 0,0-1 0,0 1 16,0 42 15,0 1-31,0-1 0,0 0 0,0 21 16,0-21-16,0 22 0,0-22 15,0 21-15,0 1 0,0-22 0,0 21 16,0-21-16,21 0 0,0 1 0,-21-1 15,22 0-15,-1 0 0,0-21 16,0 0-16,0 0 0,0 0 0,1 0 16,-1 0-16,0 0 0,0 0 0,21-21 15,-20 0-15,-1 0 0,0-1 16,0 1-16,0 0 0,0-21 16,22-1-16,-22 1 0,0 21 0,0-43 15,-21 22-15,21 0 0,1-1 0,-1 1 16,0-21-16,-21 20 0,0 1 15,21 0-15,-21-1 0,0 22 0,0 0 16,0 0-16,0 0 0,-21 21 16,0 21-1,0 0-15,21 21 0,-22-21 0,22 22 16,0-1-16,-21 0 0,21 1 16,0-1-16,0 22 0,0-22 15,0 0-15,0 1 0,0-1 0,0 0 0,0-21 16,0 22-16,0-22 0,21 0 15,-21 0-15,0 0 0,22 1 16,-1-22-16,0 21 0,0-21 16,0 0-16,0-21 15,1-1-15,-22 1 16</inkml:trace>
  <inkml:trace contextRef="#ctx0" brushRef="#br0" timeOffset="11535.28">6075 2731 0,'0'0'0,"0"-43"0,0 22 16,0 0-16,0 0 0,0 0 0,0-22 16,0 22-16,0 0 0,0 0 0,0 0 15,0-1-15,0 1 0,21 21 16,0 0-16,0 0 0,0 0 0,1 0 16,20 21-16,0 22 0,1-22 15,-1 21-15,21 22 0,-20-22 0,-1 22 16,-21-22-16,22 21 0,-22-20 0,0 20 15,-21-20-15,0-1 0,0 0 16,0 1-16,0-1 0,0-21 16,0 21-16,0-20 0,0-1 15,0-42 1,0-1 0,21 1-16,0 0 0,-21-21 0,21-1 15,1 1-15,-1 0 0,0-22 0,0 1 16,0-1-16,0 1 0,22-1 15,-22-20-15,0 20 0,0 1 16,0-1-16,1 22 0,-1-1 0,0 1 16,-21 21-16,0 0 0,21 0 15,-21-1-15,21 22 16,-21 22 0,0-1-16,0 0 15,0 0-15,21 21 0,-21 1 0,22-1 16,-22-21-16,0 22 0,21-1 0,0 0 15,-21 1-15</inkml:trace>
  <inkml:trace contextRef="#ctx0" brushRef="#br0" timeOffset="12947.38">7493 3006 0,'0'0'0,"21"0"15,0 0-15,-21-21 0,21-1 16,-21 1-16,22 0 0,-22 0 15,0 0-15,0 0 0,0-1 0,0 1 16,0 0-16,0-21 0,0 21 0,0-1 16,-22-20-16,1 21 0,0 21 15,0-21-15,0 21 0,0 0 0,-22 0 16,22 21-16,0 0 0,0 0 0,0 0 16,-1 22-16,1-22 15,0 21-15,0 1 0,0-1 0,0 0 0,21 1 16,0-22-16,0 21 0,0 0 15,0-20-15,0 20 0,0-21 16,0 0-16,0 0 0,0 1 0,21-22 16,0 0-16,0 0 0,0 0 15,0 0-15,1-22 0,-1 1 0,21 0 16,-21 0-16,0 0 0,1 0 16,-1-22-16,0 22 0,0-21 0,0 21 15,-21-22-15,0 22 0,0-21 0,0 21 16,0-22-16,0 22 0,0 0 15,0 0-15,0 42 32,0 0-32,0 0 0,0 0 15,0 1-15,0 20 0,0-21 0,0 0 16,0 22-16,0-22 0,0 0 0,0 21 16,0-21-16,0 1 0,0-1 0,0 0 15,21-21-15,1 0 16,-1 0-16,0 0 0,0 0 0,21 0 15,-20-21-15,20 21 0,0-21 0,1-1 16,-22 1-16,21 0 0,0 0 16,-20-21-16,20 20 0,-21-20 0,0 21 15,0-21-15,-21-1 0,0 1 0,0 21 16,0-22-16,0 22 0,0 0 0,-21 0 16,0 0-16,0 21 15,0 0-15,0 0 0,-1 0 0,1 21 16,21 0-16,0 0 0,0 0 15,0 1-15,0 20 0,0-21 16,21 0-16,1 0 0,-1 22 0,0-22 16,0 0-16,0 0 0,0 0 15,1 1-15,-1-1 0,0 0 0,0 0 16,-21 0-16,0 0 0,0 1 0,0-1 16,0 0-16,0 0 15,0 0-15,0 0 0,0 1 16,21-22 15,0 0-31,1 0 0,-1 0 0,0-22 16,0 1-16,0 21 0,0-21 0,1 0 15,20 0-15,-21 0 0,21-1 16,-20-20-16,-1 21 0,21 0 0,-21-22 16,22 22-16,-22 0 0,0-21 15,21 21-15,-42-22 0,0 22 16,0 0-16,0 0 15,-21 21-15,0 0 0,0 0 16,0 21-16,-1-21 0,1 21 0,-21 0 0,21 22 16,0-22-16,-1 0 15,-20 0-15,21 21 0,0-20 0,21-1 16,0 0-16,-21 0 0,21 0 0,0 0 16,0 1-16,21-22 15,0 0-15,0 0 16,0 0-16,22 0 0,-22-22 15,0 22-15,0-21 0,0 0 0,0 0 16,1 0-16,-1 0 0,0-1 16,-21 1-16,0-21 0,21 21 15,-21 0-15,21 21 0,-21-22 0,0 44 47,0-1-47,0 0 0,0 21 16,0-21-16,0 1 0,0-1 0,0 0 15,0 0-15,0 0 0,0 0 0,0 1 16,0-1-16,0 0 16,21-21-16,1 0 0,-1 0 15,0 0-15,21 0 0,-21 0 0,1-21 16,-1 0-16,21 21 0,-21-22 0,0 1 16,22 0-16,-22 0 0,0 0 15,21 0-15,-20-1 0,-22 1 0,21-21 16,0 21-16,0 0 0,-21-1 15,0 1-15,0 0 0,0 42 32,0 0-32,0 1 0,0-1 15,0 21-15,0-21 0,0 0 0,0 1 16,0-1-16,0 0 0,0 0 0,0 0 16,0 0-16,0 1 15,0-1-15,21-21 16,0 0-16,1-21 15,-1 21-15,-21-22 16,21 1-16,-21 0 16,0 0-16,0 0 0,0 0 0</inkml:trace>
  <inkml:trace contextRef="#ctx0" brushRef="#br0" timeOffset="13259.2">9229 2498 0,'0'0'16,"-43"0"-1,22 21-15,0 0 0,21 0 0,0 0 16,0 1-16,0-1 16,21-21-1,0 0-15,0 0 0,1 0 16,-1 0-16,-21-21 0,0-1 16,21 1-16,-21 0 15,0 0-15,0 0 0,0 0 0,0-1 16,0 1-16,-21 0 0,21 0 0,-21 21 15,-1-21-15,1 21 16,0 0-16,0 21 0,21 0 16,-21 0-16,21 22 0,-21-22 15,21 0-15,0 21 0,0-21 0,0 1 16,0-1-16,0 0 0,0 0 16,21-21-16,0 0 0,0 0 0,0 0 15,0 0-15,1 0 0</inkml:trace>
  <inkml:trace contextRef="#ctx0" brushRef="#br0" timeOffset="13795.9">9906 2244 0,'0'0'0,"-21"-21"0,21-1 0,-21 1 16,-1 21-16,1 0 0,0 0 15,0 0-15,0 21 16,21 22-16,0-22 0,-21 21 0,21 1 15,-22-1-15,22 0 0,0 1 0,-21-1 16,21 21-16,0-20 0,0-1 16,0 0-16,0 1 0,0-1 15,0-21-15,0 22 0,0-22 0,-21 0 16,21 0-16,0 0 0,0 0 0,-21 1 16,0-22-1,0 0 1,21-22-1,0 1-15,0 0 0,0 0 16,0-21-16,0 20 0,21 1 16,0 0-16,0-21 0,21 21 0,-20-1 15,20-20-15,-21 21 0,21 21 16,1-21-16,-22 0 0,21 21 0,-21 0 0,22 0 16,-22 0-16,0 21 15,0 0-15,0 0 0,-21 0 0,22 22 16,-22-22-16,0 0 0,0 21 0,0-21 15,-22 1-15,-20 20 0,21-21 0,0 0 16,-22 0-16,22 1 0,-21-1 16,21 0-16,-22-21 0,22 21 0,-21 0 15,21-21-15,0 0 0,-1 0 0,22 21 16,-21-21-16,21-21 31,0 0-15,21 0-16,1 21 15,-1-21-15,-21 0 0,21-1 0,21 1 16</inkml:trace>
  <inkml:trace contextRef="#ctx0" brushRef="#br0" timeOffset="14078.73">10520 2201 0,'0'0'0,"21"-42"16,-21 21-16,0 42 31,0 0-31,0 22 0,0-22 0,0 21 16,0 0-16,-21 1 15,21 20-15,0-20 0,0 20 0,-21-21 16,21 1-16,0 20 0,-22-20 0,22-1 16,0-21-16,0 21 0,0-20 15,0 20-15,-21-21 0,21 0 0,0 0 16,0 1-16,0-1 15,0-42 17,0-1-32,21 1 15</inkml:trace>
  <inkml:trace contextRef="#ctx0" brushRef="#br0" timeOffset="14715.01">10731 2752 0,'22'0'32,"-1"0"-17,0 0-15,0 0 0,0-21 0,0 21 16,1-22-16,20 22 0,-21-21 0,0 21 16,-21-21-16,21 0 0,-21 0 0,22 21 15,-22-21-15,0-1 0,0 1 16,-22 21-1,1 0-15,0 21 16,0-21-16,0 22 0,0-1 0,-1 21 16,1-21-16,0 0 0,0 22 15,0-22-15,21 0 0,-21 0 0,21 22 16,-22-22-16,22 0 0,0 0 0,0 0 16,0 0-16,22-21 0,-1 0 15,0 22-15,0-22 0,0 0 16,0 0-16,22 0 0,-22 0 0,21 0 15,-21-22-15,22 22 0,-1-21 16,0 21-16,1-21 0,-1 0 0,0 0 0,1 0 16,-1-1-16,0 1 15,1-21-15,-22 21 0,0-22 0,0 1 16,0 21-16,-21-21 0,0 20 0,0-20 16,0 21-16,-21 21 15,0 0-15,0 21 16,0 0-16,0 0 0,21 1 0,0 20 15,-22-21-15,22 21 0,0-20 0,0-1 16,0 0-16,0 0 0,22 0 0,-1 0 16,0 1-16,0-1 0,0 0 15,0-21-15,1 21 0,-1 0 16,0 0-16,-21 1 0,0-1 16,0 0-1,-21-21 1,0 0-16,-1 0 0,1 0 15,0 0-15,0 0 16,0 0 0,0 0-16,-1 0 0,1-21 15,0 21-15,0 0 0,0-21 0</inkml:trace>
  <inkml:trace contextRef="#ctx0" brushRef="#br0" timeOffset="15687.44">2117 4741 0,'0'0'0,"-22"0"16,22-21 0,0 0-1,0 0-15,0 0 16,22-22-16,-22 22 0,21 0 15,-21 0-15,0 0 0,0 0 16,0-22-16,0 22 0,0 0 0,-21 0 16,-22 0-16,22-1 0,0 1 0,0 21 15,0 0-15,-1 0 0,1 0 16,-21 21-16,21 1 0,0-1 0,-22 0 16,22 21-16,0 1 0,0-1 15,0 0-15,-1 22 0,1-22 16,21 22-16,0-1 0,0-21 0,0 1 15,0 20-15,21-42 0,1 22 0,-1-22 16,0 0-16,0 0 0,0 0 16,0-21-16,22 0 0,-22 0 0,0 0 15,21-21-15,-20 0 0,20 0 16,-21-21-16,21 20 0,1-20 16,-22 0-16,0-1 0,21 22 0,-20-21 15,-1 0-15,-21-1 0,0 1 16,0 0-16,0 20 0,0-20 0,0 21 15,0 0-15,0 0 0,-21 21 0,-1 0 16,1 0-16,21 21 16,0 0-16,0 0 0,0 0 0,0 22 15,0-1-15,0-21 0,0 21 16,0 1-16,0-1 0,0-21 0,0 22 16,0-22-16,21 21 0,1-21 15,-22 0-15,21 1 0,-21-1 16,21-21-16,-21 21 0,21-21 0,0 0 15,0 0-15,1 0 16,-1-21-16,0 0 0,0-1 0,-21 1 16</inkml:trace>
  <inkml:trace contextRef="#ctx0" brushRef="#br0" timeOffset="16113.44">2646 4593 0,'0'0'0,"0"-21"15,0 0 1,0 0-16,0 0 16,0-1-16,21 22 15,0 0-15,0 0 0,0 0 0,22 0 16,-22 0-16,21 0 0,-21 0 0,22 22 16,-22 20-16,21-21 0,-21 0 15,1 22-15,-1-1 0,-21-21 16,0 21-16,0 1 0,0-1 0,0-21 0,0 22 15,0-22-15,0 0 16,0 0-16,0 0 0,-21 0 0,-1-21 16,22-21 15,0 0-31,0-21 0,0 21 0,0-1 16,22-20-16,-22 0 0,21 21 15,0-22-15,-21 1 0,0 0 0,21-1 16,0 1-16,-21 0 0,21-1 0,-21 22 15,22 0-15,-1 0 0,-21 0 16,21 21-16,0 0 16,-21 21-1,21 0 1,-21 0-16,0 0 0,0 0 0,0 1 0,0-1 16</inkml:trace>
  <inkml:trace contextRef="#ctx0" brushRef="#br0" timeOffset="16482.23">3365 4847 0,'0'0'0,"22"21"0,-1-21 15,0 0 1,0 0-16,0 0 0,0 0 0,1-21 16,-1 21-16,0-21 0,21 0 15,-21 0-15,1 0 0,20-1 16,0 1-16,-21 0 0,1 0 0,-1 0 15,0 0-15,0-1 0,-21 1 16,0-21-16,0 21 0,0 0 0,0-1 16,0 1-16,-21 21 0,0 0 0,0 0 15,-1 0-15,1 0 0,-21 0 16,21 0-16,0 21 0,-22 1 0,22-1 16,0 0-16,0 21 0,0-21 0,-1 22 15,22-1-15,0 0 0,0-20 16,0 20-16,0 0 0,0-21 0,0 22 15,0-22-15,0 0 0,22 0 0,-22 0 16,21 1-16,0-22 16,0 0-16,0 0 0,0 0 0,1 0 15,20 0-15,0 0 0,1 0 0,-1 0 16,0-22-16,1 1 0,20 0 16</inkml:trace>
  <inkml:trace contextRef="#ctx0" brushRef="#br0" timeOffset="17486.48">5376 4466 0,'0'0'16,"0"-21"-16,0-21 0,0 21 0,0-1 15,0-20-15,-21 0 0,21 21 0,0-22 16,0 22-16,0 0 0,0 0 0,-21 21 16,21 21-1,0 21-15,0-21 0,0 22 16,0-1-16,0 22 0,0-22 15,0 0-15,0 22 0,-21-22 16,21 0-16,-21 1 0,21 20 0,0-20 16,0-1-16,-22-21 0,22 21 0,0-20 15,0-1-15,0 0 0,-21 0 16,21-42 0,21 0-1,-21 0-15,22-1 0,-1 1 16,-21 0-16,21-21 0,0 21 0,0-22 15,-21 1-15,21 0 0,1 20 0,-1-20 16,-21 21-16,21-21 0,0 20 0,0 1 16,-21 42-1,21 1 1,-21-1-16,0 21 0,0-21 0,0 22 16,0-22-16,0 21 0,0-21 0,0 22 15,0-1-15,0-21 0,22 0 16,-22 0-16,0 1 0,21-1 0,0 0 15,0 0-15,0-21 0,0 0 16,1 0-16,-1 0 0,21 0 16,-21-21-16,0 21 0,1-21 0,-1 0 15,21-1-15,-21-20 0,0 21 0,1-21 16,-1-1-16,0 22 0,0-21 16,-21-22-16,21 22 0,-21 0 15,21-22-15,-21 22 0,22-1 0,-22-20 16,0 21-16,0 20 0,0-20 0,0 21 15,0 42 1,0 21-16,0-20 16,0 20-16,0 0 0,0 1 0,0 20 15,0-21-15,0 1 0,0-1 0,-22 0 16,22 1-16,0-1 0,0 0 16,0-20-16,0 20 0,0-21 15,0 0-15,0 0 0,0 1 0,22-1 0,-1-21 16,0 0-16,0 0 15,0 0-15,0 0 0,1 0 16,-1-21-16,0-1 0,0 1 0,0 0 16,0 0-16,1 0 0,-1 0 0,-21-22 15,0 22-15,21 0 0,-21-21 0,0 20 16,0 1-16,0 0 16,0 42-1,-21-21-15,21 21 0,0 1 16,0-1-16,0 21 0,-21-21 0,21 0 15,0 1-15,0-1 0,0 0 16,0 0-16,0 0 16,0-42 15,21 0-31,-21 0 16</inkml:trace>
  <inkml:trace contextRef="#ctx0" brushRef="#br0" timeOffset="17774.32">6392 4255 0,'0'0'0,"-21"0"0,0 0 16,0 0-1,0 0-15,21 21 0,0 0 16,0 0-16,21-21 31,0 0-31,0 0 0,0 0 16,0 0-16,-21-21 0,22 21 15,-22-21-15,0 0 0,0-1 16,0 1-16,0 0 0,-22 21 16,1 0-16,21-21 0,-21 21 0,0 0 15,0 21-15,21 0 16,-21 0-16,21 1 0,0-1 16,0 0-16,0 0 0,0 0 0,0 0 15,21 1-15,-21-1 16,21-21-16,0 0 0,0 0 0</inkml:trace>
  <inkml:trace contextRef="#ctx0" brushRef="#br0" timeOffset="18038.16">6943 4085 0,'0'0'16,"21"-21"-16,-21-21 0,21 21 0,-21-1 15,0 44 1,0-1-16,0 21 15,-21 0-15,0 22 0,-1-22 16,22 22-16,-21-1 0,0-20 16,21 20-16,-21-21 0,21 22 0,0-22 15,0 1-15,0-1 0,0 0 0,0-21 16,0 22-16,0-22 0,0 0 0,0 0 16,0 0-16,0-42 31,0 0-16,0 0-15</inkml:trace>
  <inkml:trace contextRef="#ctx0" brushRef="#br0" timeOffset="18622.83">6604 4572 0,'0'0'0,"21"0"16,0 0-16,0 0 15,1-21-15,20 21 0,0 0 16,1 0-16,-1-21 0,21 21 0,-20-21 15,20 21-15,-20-22 0,20 1 0,-21 0 16,22 21-16,-22-21 0,1-21 0,-1 20 16,-21 1-16,21-21 0,-20 0 15,-1 20-15,-21-20 0,0 0 0,0-1 16,0 1-16,0 21 0,0 0 0,0 0 16,0-1-16,-21 22 15,-1 22-15,1-1 0,21 21 16,-21 0-16,21 1 0,-21-1 15,0 0-15,21 1 0,0 20 0,-21-20 16,-1-1-16,22 0 0,-21 1 16,21-1-16,-21 0 0,21-21 0,0 22 15,0-22-15,0 21 0,0-21 0,0 1 16,0-1-16,0-42 47,0-1-47,21 1 0,-21 0 0,21 0 15,1-21-15,-1 20 0,0-20 16,0 21-16,0-21 0,0 20 0,1-20 16,20 21-16,-21 0 0,0 0 15,0-1-15,1 22 0,-1 0 0,0 0 16,0 0-16,0 22 0,-21-1 0,0 0 16,21 0-16,-21 0 0,0 0 15,22 1-15,-22 20 0,0-21 0,0 0 16,0 0-16,0 1 0,0-1 0,0 0 15,0 0-15,0 0 0,-22 0 16,1 1-16,21-44 47,21 1-31,1 0-1</inkml:trace>
  <inkml:trace contextRef="#ctx0" brushRef="#br0" timeOffset="18854.7">8043 4339 0,'0'0'0,"21"0"0,-21 21 15,0 1-15,0-1 16,0 0-16,-21 0 0,0 0 0,21 0 16,-21 22-16,21-22 0,-21 0 15,21 0-15,-21 0 0,21 1 16,0-1-16,0 0 0,0 0 0,0 0 0,0 0 15,0-42 17,21 21-17,-21-21-15,21 0 0,-21 0 0,0-22 16,0 22-16,21 0 0</inkml:trace>
  <inkml:trace contextRef="#ctx0" brushRef="#br0" timeOffset="19134.54">8064 4085 0,'0'0'0,"-42"0"16,21 21 0,0 1-16,21-1 0,0 0 15,0 0 1,21-21-16,0 0 16,0 0-16,-21-21 15,21 0-15,-21 0 16,0-1-16,0 1 0,0 0 15,0 0-15,-21 0 0,0 21 16,0 0-16,0 0 16,0 0-16,-1 21 15,22 0-15,0 0 0,0 0 16,0 1-16,0-1 0,0 0 16,0 0-16,0 0 0,0 0 0,0 1 0,0-1 15,0 0-15,22-21 0</inkml:trace>
  <inkml:trace contextRef="#ctx0" brushRef="#br0" timeOffset="19584.34">8382 4339 0,'0'21'16,"-21"1"-16,21-1 0,0 0 15,-21-21-15,21 21 0,-22 0 0,22 0 16,-21 1-16,21-1 0,0 0 15,0 0-15,0 0 0,0 0 16,0 1-16,0-1 0,0 0 0,0 0 16,0 0-16,-21 0 0,0-21 31,21-21-15,0 0-16,0 0 15,0 0-15,0 0 0,0-22 16,21 22-16,0-21 0,0 21 0,1-22 15,-1 22-15,0-21 16,0-1-16,0 22 0,22 0 0,-22 0 16,21 0-16,-21 21 0,22 0 0,-22 0 0,21 0 15,-21 0-15,22 21 0,-1 0 16,-21 21-16,21-20 0,-20 20 16,-1-21-16,-21 21 0,0-20 0,0 20 15,0 0-15,0-21 0,0 1 0,0-1 16,0 0-16,0 0 0,-21 0 0,21 0 15,-22-21-15,22 22 16,-21-22-16,21-22 16,0 1-16,0 0 15,0 0-15</inkml:trace>
  <inkml:trace contextRef="#ctx0" brushRef="#br0" timeOffset="20090.06">10054 3895 0,'0'-21'0,"0"42"0,0-85 0,0 22 15,0 21-15,0-22 0,0 22 0,0 0 16,21 0-16,0 21 16,-21 21-1,0 0-15,0 22 0,22-1 0,-22 0 16,0 22-16,0-1 0,0 1 0,0-1 16,0 1-16,0-1 0,0-20 0,-22 20 15,22-21-15,-21 1 0,21-1 16,-21 0-16,21-20 0,0-1 0,0 0 15,0 0-15,0 0 0,0 0 0,0-42 47,-21 0-47,21 0 0</inkml:trace>
  <inkml:trace contextRef="#ctx0" brushRef="#br0" timeOffset="20714.71">9715 4233 0,'0'0'0,"22"0"47,20 0-47,-21 0 0,21 0 0,1 0 15,20 0-15,1 0 0,-1 0 0,1-21 16,-1 21-16,1-21 0,20 21 0,-20-21 16,-1 0-16,1 0 0,-22-1 15,22 1-15,-22 0 0,0-21 0,-20 21 16,-1-22-16,0 22 0,-21-21 15,21 21-15,-21-22 0,0 22 0,0 0 16,0 0-16,-21 0 0,0-1 16,0 22-16,-1 0 0,1 0 15,0 0-15,21 22 0,-21-1 0,21 0 16,-21 21-16,21 1 0,0 20 0,-21-21 16,21 22-16,-22-1 0,22 1 15,-21-22-15,21 22 0,0-22 0,0 0 16,0 22-16,-21-43 0,21 21 0,0 1 15,0-22-15,0 0 0,-21 0 16,21 0-16,0 1 0,0-1 0,-21-21 31,21-21-15,0-1-16,0 1 16,0 0-16,0 0 0,21 0 15,0-22-15,0 22 0,0-21 0,22 0 16,-22 20-16,21-20 0,1 0 0,-1 21 15,-21-1-15,21 1 0,1 21 0,-1 0 16,0 0-16,-20 21 0,20 1 0,-21-1 16,0 0-16,-21 21 15,0-21-15,0 1 0,0 20 0,0-21 0,0 21 16,0-20-16,-21-1 0,0 0 0,0 0 16,21 0-16,-21 0 15,-1 1-15,1-22 16,21-22 15,21 1-31,1 21 16,-22-21-16,21 0 0,0 0 0,0-22 15,0 22-15,0 0 0</inkml:trace>
  <inkml:trace contextRef="#ctx0" brushRef="#br0" timeOffset="21099.49">11239 4318 0,'0'21'0,"0"0"15,22-21-15,-1 22 16,0-22 0,0 0-16,0 0 0,0 0 15,22 0-15,-22-22 0,0 22 16,21-21-16,-20 21 0,20-21 0,-21 0 16,0 21-16,0-21 0,-21 0 15,0-1-15,22 1 0,-22 0 0,0 0 16,0 0-16,0 0 0,-22-1 15,1 22-15,0 0 0,0 0 16,0 0-16,-22 22 0,22-1 0,0 0 16,-21 21-16,21-21 0,-1 22 15,1-1-15,0 0 0,0-20 0,21 20 16,0 0-16,0-21 0,0 1 0,0 20 16,0-21-16,21 0 0,0 0 0,0 1 15,1-22-15,-1 21 0,21-21 16,-21 0-16,22 0 0,-1 0 0,-21 0 15,21 0-15,-20 0 0,-1 0 0,0 0 16,0 0-16,0-21 0,0 21 0,1-22 16,-22 1-16,0 0 0,0 0 15,21 0-15,-21 0 0,0-1 16,0 1-16</inkml:trace>
  <inkml:trace contextRef="#ctx0" brushRef="#br0" timeOffset="22202.49">4212 6075 0,'0'0'0,"0"-21"0,-21 42 31,21 0-16,-21 0-15,21 0 0,0 1 0,0-1 16,0 0-16,0 0 0,0 21 16,0-20-16,0-1 0,0 0 0,-21 0 15,21 0-15,0 0 0,0 1 16,0-1-16,-22-21 16,22 21-16,0-42 31,0 0-31,0-1 15,0 1-15,0 0 0,0-21 0,0 21 16,0-1-16,0-20 0,0 21 0,22-21 16,-1-1-16,0 22 0,0-21 15,21 21-15,-20-22 0,-1 22 0,21 0 16,0 21-16,-20 0 0,20 0 0,0 0 16,-21 0-16,22 21 0,-22 0 15,21 0-15,-21 22 0,1-22 0,-1 21 16,-21-21-16,0 22 0,0-22 0,0 21 15,0-21-15,0 22 0,0-22 16,0 0-16,0 0 0,-21 0 0,21 1 16,-22-22-16,1 21 15,21-42 1,0-1 0,0 1-16,0 0 0,0 0 0,21-21 15,-21 20-15,22 1 0,-1-21 16,0 0-16,0 20 0,21-20 0,-20 0 15,-1 21-15,21-1 0,-21-20 0,22 42 16,-1-21-16,-21 21 0,21 0 16,-20 0-16,-1 21 0,0-21 0,0 21 15,0 22-15,-21-22 0,0 0 0,0 0 16,0 21-16,0-20 0,0-1 16,0 21-16,0-21 0,0 0 15,0 1-15,0-1 0,0 0 0,0 0 16,-21-21-16,21 21 0,0-42 47,0 0-47,0 0 15</inkml:trace>
  <inkml:trace contextRef="#ctx0" brushRef="#br0" timeOffset="22602.94">5461 6096 0,'0'0'0,"0"21"15,21-21-15,0 0 16,0 0-16,1 0 0,-1 0 0,0-21 16,0 21-16,0-21 0,0 21 0,1-21 15,-1 0-15,0 21 0,0-22 16,0 1-16,-21 0 0,0 0 15,0 0-15,0 0 0,-21-1 16,0 1-16,-21 21 0,20 0 16,1 0-16,-21 0 0,21 0 15,-22 21-15,22 1 0,-21-1 0,21 21 16,0-21-16,-1 22 0,1-1 16,21 0-16,0 1 0,0-22 0,0 21 15,0-21-15,0 22 0,0-22 0,21 21 16,1-21-16,-1 0 0,0 1 0,0-22 15,0 21-15,0-21 0,1 0 16,-1 0-16,21 0 0,-21 0 0,0 0 16,22 0-16,-1 0 0,0-21 0,-20-1 15,20 1-15,0 0 0,-21 0 16,22-21-16,-22 20 0</inkml:trace>
  <inkml:trace contextRef="#ctx0" brushRef="#br0" timeOffset="22858.87">6223 5673 0,'0'0'0,"0"-21"0,0-1 0,0-20 16,0 63-1,0 0-15,0 1 0,-21 20 16,21-21-16,-21 21 0,21 22 0,0-22 16,-22 1-16,22 20 0,-21-21 15,0 1-15,21-1 0,0 0 16,-21 1-16,21-1 0,-21 0 0,21-20 15,-21 20-15,21-21 0,0 0 0,0 0 16,0 1-16,0-1 0,0-42 31,21 21-15,0-22-16,0 1 0,-21-21 0,21 21 16</inkml:trace>
  <inkml:trace contextRef="#ctx0" brushRef="#br0" timeOffset="23333.23">6392 5673 0,'0'0'0,"0"-43"0,0 1 0,0 21 0,0 0 16,0 42-1,0 21-15,0-21 16,0 22-16,0-1 0,0 0 16,-21 22-16,21-22 0,-21 22 0,21-22 15,0 0-15,0 1 0,-21-1 0,21 0 16,-21 1-16,21-1 0,-22-21 15,22 0-15,0 22 0,0-22 0,0 0 16,-21-21-16,21 21 0,0-42 31,0 0-15,0 0-16,0 0 0,21-1 16,-21-20-16,0 21 0,22 0 15,-1-22-15,0 22 0,0 0 0,21 0 16,-20 0-16,-1 0 0,21-1 15,-21 22-15,0 0 0,1 0 0,20 0 16,-21 0-16,0 22 0,-21-1 0,21 0 16,-21 0-16,22 0 0,-22 0 15,0 1-15,0-1 0,0 0 0,0 21 16,0-21-16,0 1 0,-22-1 0,22 0 16,-21 0-16,21 0 0,-21 0 15,21 1-15,0-1 16,0-42 15,0-1-31,21 22 16,-21-21-16,21-21 0,1 21 15,-1 0-15</inkml:trace>
  <inkml:trace contextRef="#ctx0" brushRef="#br0" timeOffset="23731.52">7175 5948 0,'0'0'0,"-21"0"31,0 0-15,0 0-16,0 21 0,0 0 0,21 0 15,-22 1-15,1-1 0,21 0 16,-21 21-16,21-21 0,-21 1 0,0 20 16,21-21-16,0 0 0,0 0 0,0 1 15,0-1-15,0 0 0,0 0 0,21 0 16,0-21-1,0 0-15,0 0 0,22 0 0,-22 0 16,0-21-16,21 21 0,-20-21 0,-1 0 16,0 0-16,0 21 0,0-22 0,0 1 15,-21-21-15,0 21 0,0 0 16,0-22-16,0 22 0,0-21 0,0-1 16,0 22-16,0-21 0,0 21 15,-21 0-15,0-1 0,0 22 0,0 0 16,0 0-16,-1 0 15,1 22-15,0-22 0,0 21 0,0 0 16,0 0-16,-1 0 0,22 0 0,-21 22 16,21-22-16,0 0 0,0 0 15,21 0-15,1-21 0,-1 0 16,21 0-16,-21 0 0,0 0 0</inkml:trace>
  <inkml:trace contextRef="#ctx0" brushRef="#br0" timeOffset="24315.73">8064 5969 0,'0'0'0,"-21"0"0,-21-21 16,21 21-16,-22 0 16,22 0-16,0 0 0,0 0 0,0 21 15,0-21-15,-22 42 0,1-20 16,42 20-16,-21-21 0,0 0 15,-1 22-15,1-22 0,0 0 0,21 21 16,0-21-16,0 1 0,0-1 0,0 21 16,0-21-16,21 0 15,0 1-15,1-22 0,20 0 16,-21 0-16,0 0 0,0 0 16,1 0-16,-1 0 0,21-22 0,-21 1 15,0 0-15,1 0 0,-1 0 0,0 0 16,0-1-16,21-20 0,-20 21 0,-1-21 15,0-1-15,0-20 0,0 20 16,22-20-16,-22-1 0,0-20 0,0 20 16,0 1-16,0-1 0,1 22 15,-22 0-15,0-1 0,0 1 0,0 21 16,0 0-16,-22 21 16,1 21-16,0 0 15,0 21-15,21 1 0,-21-1 0,0 21 16,21-20-16,-22 20 0,22-20 15,0 20-15,0-21 0,-21 22 0,21-22 16,0 1-16,0-1 0,0 0 0,0 1 16,0-22-16,0 21 0,0-21 0,0 0 15,21 1-15,-21-1 0,22 0 16,-22 0-16,21-21 0,0 0 0,0 0 16,0 0-16,0 0 0,1 0 0,20 0 15,-21 0-15,0 0 0,0-21 16,1 0-16,-1 21 0,0-21 0,0-1 15,-21 1-15,21 21 0,-21-21 16,21 0-16,-21 0 0,0 0 0,0-1 16,0 1-16</inkml:trace>
  <inkml:trace contextRef="#ctx0" brushRef="#br0" timeOffset="24670.08">5884 5800 0,'0'0'0,"-21"0"0,21-21 15,21 21 1,22 0-16,-22-22 0,21 22 0,0-21 15,1 21-15,-1-21 0,22 21 0,-22-21 16,0 21-16,1 0 0,-1-21 16,0 21-16,1 0 0,-1 0 0,0-21 15,-21 21-15,1 0 0,-1 0 0,0 0 16,-21-22-16,21 22 16,0 0 15,0 0-31,1 0 15,-22-21-15</inkml:trace>
  <inkml:trace contextRef="#ctx0" brushRef="#br0" timeOffset="26060.8">14901 550 0,'0'0'0,"0"-21"16,0 0-16,-21 21 0,21 21 31,0 0-15,0 1-16,0-1 0,21-21 15,0 0-15,1 21 16,-1-21-16,0 0 0,21 0 0,-21 0 15,22 0-15,20 0 0,-20-21 0,-1 21 16,0-21-16,22-1 0,-22 22 16,0-21-16,22 0 0,-43 0 0,21 0 15,1 0-15,-22-1 0,0 1 0,-21 0 16,0 0-16,0 0 16,0 0-16,0-1 15,-21 22-15,0 0 16,0 0-16,21 22 0,-22-1 15,22 0-15,0 0 0,0 21 16,0 1-16,0-22 0,0 21 16,0 22-16,0-22 0,0 0 0,0 22 15,-21-22-15,21 1 0,0 20 0,0-21 16,-21 22-16,21-22 0,0 1 16,-21-1-16,21 0 0,0 1 0,0-22 15,0 21-15,0-21 0,0 0 0,-21-21 16,21 22-16,-21-22 0,21 21 15,-22-21-15,1 0 0,0 0 0,0 0 16,0 0-16,-22 0 0,1-21 16,0-1-16,-1 1 0,1 0 0,21 21 15,-21-42-15,-1 21 0,22-1 16,-21 1-16,21 0 0,-1 0 0,1 0 16,0 0-16,21-1 0,0 1 15,21 0 1,0 21-16,1 0 0,20 0 15,-21 0-15,21-21 0,1 0 16,20 21-16,-20-21 0,20-1 0</inkml:trace>
  <inkml:trace contextRef="#ctx0" brushRef="#br0" timeOffset="26547.52">15981 487 0,'0'0'0,"0"-21"16,21 0-16,-21-1 0,0 1 15,0 42 1,0 1-16,0-1 16,0 0-16,0 21 0,0 1 0,0-22 15,0 21-15,0 22 0,0-22 0,0 0 16,-21 1-16,21-1 0,0 21 16,0-20-16,-21-1 0,21 0 15,-22-20-15,22 20 0,0 0 0,-21-21 16,21 1-16,-21-1 0,21 0 15,-21 0-15,21 0 0,0-42 32,0 0-32,0 0 15,0 0-15,0-22 0,21 22 0,-21-21 16,21-1-16,0 22 0,1-21 0,-1 0 16,0-1-16,21 1 0,-21 21 15,22 0-15,-22-1 0,21 1 0,-21 0 16,22 21-16,-22 0 0,0 0 0,21 21 15,-20 0-15,-22 1 0,21 20 16,-21-21-16,0 21 0,0 1 16,0-22-16,0 21 0,0-21 0,0 22 15,-21-22-15,21 21 0,-22-21 16,1 1-16,21-1 0,0 0 0,0 0 16,-21-21-16,21 21 0,21-21 46,-21-21-46,21 0 0,1 0 0,20 0 16</inkml:trace>
  <inkml:trace contextRef="#ctx0" brushRef="#br0" timeOffset="26898.32">16785 1037 0,'21'0'16,"0"0"-16,1 0 15,-1 0-15,-21-21 0,21 0 16,0 21-16,0-21 0,0 0 0,1 21 16,20-22-16,-21 1 0,0 0 15,0 21-15,1-21 0,-22 0 0,0 0 16,0-1-16,0 1 0,0 0 0,0 0 16,0 0-16,0 0 15,-22 21-15,1 0 0,0 0 16,0 0-16,-21 0 0,20 21 0,1 0 15,0 0-15,0 21 0,0 1 16,0-1-16,-1 0 0,1 1 0,21-1 16,0 0-16,0-20 0,0 20 0,0-21 15,0 0-15,0 0 0,21 1 16,-21-1-16,22-21 0,-1 21 0,21-21 16,-21 0-16,0 0 0,22 0 0,-22 0 15,21 0-15,-21 0 0,22-21 16,-22 0-16,21-1 0</inkml:trace>
  <inkml:trace contextRef="#ctx0" brushRef="#br0" timeOffset="27551.95">18965 720 0,'0'-21'0,"0"-1"0,0 1 15,21 0 1,-21 0-16,22 0 0,-1 0 0,0-1 16,-21 1-16,21 0 0,0 0 0,0 0 15,-21 0-15,0-22 0,0 22 16,0 0-16,0 0 0,0 0 0,-21-1 16,0 22-16,0 0 0,0 0 15,-22 0-15,1 0 0,0 0 0,-1 0 16,1 22-16,0 20 0,-1-21 15,22 21-15,-21 1 0,0-1 16,20 0-16,1 1 0,21-1 0,0 0 16,0 1-16,0-1 0,0 0 0,21 1 15,1-1-15,-1 0 0,21 1 16,-21-22-16,22 21 0,-1-21 0,-21 1 16,21 20-16,-20-21 0,20 0 0,-21 0 15,0 1-15,0-22 0,-21 21 16,0 0-16,0 0 0,0 0 15,-42-21-15,21 0 0,0 0 16,-22 0-16,1 0 0,0 0 16,-1 0-16,-20 0 0,21 0 15,-1 0-15,1-21 0,0 21 0,20-21 16,1 0-16,0 21 0,0 0 16,21-21-16,-21 21 0,21-22 15,21 1 1,0 21-16,21 0 15,1-21-15,-22 0 0,21 21 0,-21-21 16,22 21-16</inkml:trace>
  <inkml:trace contextRef="#ctx0" brushRef="#br0" timeOffset="28218.3">19452 826 0,'0'0'0,"0"-22"0,0 1 16,0 0-16,0 0 0,0 0 15,-21 0 1,0 21-16,0 0 16,-1 21-16,1 0 0,21 0 0,-21 21 15,0-20-15,21 20 0,0 0 16,-21 1-16,21-1 0,-21-21 0,21 21 16,0 1-16,0-22 0,0 0 0,0 21 15,0-20-15,0-1 16,0 0-16,21 0 0,0-21 15,0 0-15,0 0 0,22 0 0,-22 0 16,21 0-16,0 0 0,1 0 16,-1-21-16,-21 0 0,22 21 0,-1-21 15,-21-1-15,0 1 0,0 0 0,1 0 16,-1 0-16,0 0 0,0-22 16,-21 22-16,0-21 0,0 21 0,0-22 15,21 22-15,-21 0 0,0 0 16,0 42-1,0 0 1,-21 0-16,0 0 0,21 1 16,-21 20-16,0-21 0,21 0 15,-22 22-15,22-22 0,0 0 0,0 0 16,0 0-16,0 0 0,0 1 0,0-1 16,22 0-1,-1-21-15,0 0 0,0 0 0,0 0 16,0 0-16,1 0 0,20 0 15,-21-21-15,0 21 0,0-21 0,1-1 16,-1 1-16,21 0 0,-21 0 0,-21 0 16,21 0-16,-21-22 0,22 22 15,-22-21-15,0 21 0,0-22 0,0 1 16,-22 21-16,1-22 0,0 22 16,0 0-16,0 0 0,0 21 15,-1 0-15,1 0 0,-21 0 0,21 0 16,0 0-16,-1 0 0,-20 21 0,42 0 15,-21-21-15,21 21 0,-21 1 16,21-1-16,0 0 0,0 0 16,21-21-16,0 0 0,0 0 0,0 0 15,1 0-15,20 0 0,-21 0 16</inkml:trace>
  <inkml:trace contextRef="#ctx0" brushRef="#br0" timeOffset="28586.1">20468 572 0,'0'0'0,"0"-22"16,21 1-16,-21 0 0,0-21 0,0 21 16,0-1-16,0 1 0,0 0 15,0 42 1,0 0 0,0 1-16,0 20 0,-21-21 0,0 21 15,21 1-15,-21-1 0,0 0 0,21 22 16,0-22-16,-22 22 0,1-1 15,21-20-15,-21 20 0,21 1 0,0-1 16,-21 1-16,21-22 0,-21 21 16,21 1-16,-21-1 0,21 1 0,0-1 15,0 1-15,0-1 0,0-20 16,0 20-16,-22 1 0,22-1 0,-21-20 16,21-1-16,-21 0 0,21 1 0,-21-1 15,0 0-15,21-21 0,0 1 0,0-1 16,-21 0-16,21-42 31,0 0-31,0-1 0,0 1 0,0 0 16,0-21-16,0-1 0,21 22 0,-21-21 15,21-22-15,0 22 0</inkml:trace>
  <inkml:trace contextRef="#ctx0" brushRef="#br0" timeOffset="28886.93">20405 1101 0,'0'0'0,"0"-21"0,21-22 0,-21 1 16,21 21-16,-21-22 0,21 22 0,-21 0 16,21 0-16,0 0 0,1 0 0,-22-1 15,21 22-15,0-21 0,21 21 16,-21 0-16,1 0 0,-1 0 0,0 0 16,0 0-16,0 21 0,-21 1 15,0-1-15,0 21 0,0-21 16,0 0-16,0 22 0,-21-1 0,0-21 15,0 0-15,-22 22 0,22-22 0,-21 0 16,0 0-16,20 0 0,-20 1 16,21-22-16,0 21 0,0-21 0,-1 0 15,1 0-15,21-21 47,21-1-47,1 1 0,-1 0 0</inkml:trace>
  <inkml:trace contextRef="#ctx0" brushRef="#br0" timeOffset="29203.75">20743 1080 0,'0'0'0,"21"0"16,1 0 0,-1-22-16,0 1 0,0 21 15,0-21-15,0 0 0,22 21 0,-22-21 16,0 0-16,0-22 0,0 22 15,-21 0-15,22 0 0,-22 0 0,0-1 16,0 1-16,-22 21 16,1 0-1,0 21-15,-21 1 0,21-1 0,-22 21 16,22-21-16,0 22 0,-21-1 16,20-21-16,1 21 0,21 1 15,0-22-15,0 0 0,0 21 0,0-20 16,21-1-16,1 0 0,-1-21 15,21 0-15,-21 21 0,22-21 16,-22 0-16,21 0 0,0 0 0,-20 0 16,20-21-16,-21 21 0,21-21 0,1 0 15</inkml:trace>
  <inkml:trace contextRef="#ctx0" brushRef="#br0" timeOffset="30217.91">22839 699 0,'0'0'0,"0"-22"0,-21 1 15,21 0-15,0 0 16,-22 21-16,22-21 0,-21 21 16,0 0-16,0 0 15,0 0-15,0 0 16,-1 21-16,1-21 0,0 21 0,-21 0 15,21 0-15,-1 1 0,1 20 0,0-21 16,0 21-16,0 1 0,0-22 16,-1 21-16,22 1 0,-21-22 0,21 0 15,0 21-15,0-21 0,0 1 16,21-22-16,1 21 0,-1 0 0,0-21 16,0 0-16,21 0 0,-20 0 15,20 0-15,0 0 0,-21 0 0,22 0 16,-22-21-16,21 0 0,-21-1 15,1 1-15,-1 0 0,-21 0 0,0-21 16,0 20-16,0-20 0,0 0 16,0-1-16,0 1 0,0 21 0,0-21 15,0-1-15,0 22 0,-21 0 0,21 0 16,-22 21-16,22-21 0,22 21 31,-1 0-15,0 0-16,0 0 0,0 0 15,22 0-15,-22 0 0,21-22 0,-21 22 16,0 0-16,22 0 0,-22 0 0,0-21 16,0 21-16,-21-21 0,21 21 15,1 0-15,-22-21 0,-22 42 47,22 0-31,-21 0-16,21 1 0,-21 20 15,0 0-15,21 1 0,0-1 0,0 0 16,0 22-16,-21-22 0,21 22 16,0-1-16,0-21 0,0 22 15,0-22-15,0 22 0,0-1 0,21-20 16,0 20-16,0-21 0,-21 22 0,0-1 16,21-20-16,1 20 0,-22-20 15,0 20-15,21-21 0,-21 22 0,21-22 16,-21 1-16,0-1 0,21 0 0,-21-21 15,0 22-15,21-22 0,-21 0 0,0 0 16,0 0 0,0-42-1,-21 0-15,0 0 0,0-21 16,21 20-16,-21-20 0,-1 21 0,22-21 16,-21-22-16,21 22 15,0-22-15,0 22 0,0-22 0,0 1 16,0-1-16,0 22 0,21-21 15,-21 20-15,22-20 0,-1 20 0,0 1 16,0-21-16,0 41 0,22-20 0,-22 0 16,21-1-16,-21 22 0,22 0 0,-22-21 15,21 21-15,0-22 0,1 22 16</inkml:trace>
  <inkml:trace contextRef="#ctx0" brushRef="#br0" timeOffset="30530.73">24469 339 0,'0'0'0,"0"-43"16,0 65 15,0-1-31,-22 21 0,22-21 16,-21 22-16,21-1 0,0 0 15,0 1-15,-21 20 0,21-21 0,-21 22 16,21-22-16,-21 22 0,0-22 16,21 0-16,0 1 0,0-1 15,-22-21-15,22 22 0,-21-22 0,21 0 16,0 0-16,0 0 0,0-42 47,0 0-47,0 0 0,0-22 15</inkml:trace>
  <inkml:trace contextRef="#ctx0" brushRef="#br0" timeOffset="31206.36">24596 529 0,'0'0'0,"21"-42"16,0 21-16,0-22 0,-21 22 0,21-21 0,-21 21 16,0 0-16,0 42 31,0 0-31,0 0 0,-21 21 0,21-20 15,-21 20-15,21 0 0,-21 1 0,0-1 16,-1 21-16,22-20 0,-21-1 16,0 22-16,0-22 0,21 0 0,0-21 15,0 22-15,-21-22 0,21 0 16,0 0-16,0 0 0,0 1 0,0-44 47,21 1-32,-21 0-15,21 0 0,0 0 0,-21-22 16,21 22-16,1-21 0,-1 21 16,0-22-16,0 22 0,0 0 0,-21 0 15,21 21-15,1 0 16,-22 21 0,0 0-16,0 0 0,0 1 0,0-1 15,0 0-15,0 21 0,0-21 0,21 1 16,-21-1-16,21 0 0,0-21 15,0 21-15,0 0 0,1-21 0,-1 0 16,21 0-16,0 0 0,-20 0 0,20 0 16,0 0-16,1 0 15,-22 0-15,21-21 0,-21 0 0,22 21 16,-22-21-16,0 0 0,0-1 0,0-20 16,-21 21-16,0 0 0,21 0 15,-21-22-15,0 22 0,0 0 0,0 0 16,0 0-1,-21 21-15,0 0 0,0 21 16,0 0-16,0 0 0,-1 21 16,22-20-16,0-1 0,0 21 15,0-21-15,0 0 0,0 1 0,0-1 16,0 0-16,0 0 0,22 0 0,-1-21 16,0 0-16,0 21 15,0-21-15,0 0 0,1 0 0,20 0 16,-21 0-16,21 0 0,1 0 0,-22 0 15,21-21-15,-21 0 0,1 0 16,-1 21-16,-21-42 0,0 20 0,0 1 16,21-21-16,-21 0 0,0 20 0,0-20 15</inkml:trace>
  <inkml:trace contextRef="#ctx0" brushRef="#br0" timeOffset="31474.21">24426 593 0,'0'0'0,"-42"0"0,-22 0 0,22 0 0,0 0 16,-1 0-16,22 0 0,0 0 15,0 0-15,42 0 16,21 0 0,-20 0-16,20 0 0,0 0 15,1 0-15,-1-21 0,21 21 0,-20-22 16,20 22-16,-20 0 0,20 0 0,-21-21 15,1 21-15,-1 0 0,0 0 16,-20 0-16,-1 0 0,0 0 16,-42 0-1,0 0 1,-1 0-16,-20 21 0</inkml:trace>
  <inkml:trace contextRef="#ctx0" brushRef="#br0" timeOffset="32571.79">15049 2265 0,'0'0'0,"22"0"0,-1-21 0,0 0 0,0 21 16,0-22-16,0 1 0,-21 0 16,22 0-16,-22 0 0,0-22 0,0 22 15,0 0-15,-22 0 0,1 0 0,0 21 16,-21-21-16,21 21 0,-1 0 16,-20 0-16,0 0 0,-1 21 15,1 0-15,21 0 0,-21 21 0,-1 1 16,1-1-16,21 22 0,-22-1 0,22 1 15,0-1-15,-21 1 0,21 20 16,21-20-16,0-22 0,0 22 0,0-22 16,0 0-16,0 1 0,21-22 0,0 0 15,0 0-15,21 0 0,1-21 16,-1 0-16,0 0 0,22 0 0,-1 0 16,-20-21-16,20 0 0,1 0 0,-22 0 15,0-1-15,1 1 0,-22 0 16,0 0-16,-21 0 0,0 0 15,0-1-15,0-20 0,-21 21 0,0 0 16,-22 0-16,1-1 0,0 1 0,-1 0 16,1 21-16,21 0 0,-21 0 15,-1 0-15,22 0 0,0 0 0,0 0 16,21 21-16,0 0 0,0 1 16,0-1-16,21-21 15,0 21-15,0 0 0,0 0 16,22 0-16,-22 1 0,0 20 0,0-21 15,0 21-15,-21 22 16,0-43-16,0 21 0,0-20 0,0 20 16,0 0-16,0 1 0,0-1 15,0 0-15,-21 1 0,0-1 0,0 0 16,21 1-16,-21-1 0,0 0 0,21-21 16,0 22-16,-22-22 0,22 0 0,-21 0 15,21 0-15,-21-21 16,21-21-1,21 0 1,0 0-16,-21-21 0,22 20 0,-1-20 16,0 0-16,0-1 0</inkml:trace>
  <inkml:trace contextRef="#ctx0" brushRef="#br0" timeOffset="33078.5">15663 2498 0,'0'-21'0,"0"42"0,0-64 0,0 22 16,-21 21-1,0 0-15,0 21 16,0 1-16,-1-1 0,22 21 16,-21-21-16,0 22 0,21-1 0,0 0 15,-21 1-15,21-22 0,0 21 16,0 0-16,0-20 0,0 20 0,0-21 15,0 0-15,0 0 0,21 1 0,0-1 16,0-21-16,1 21 0,-1-21 16,0 0-16,0 0 15,0-21 1,0 0-16,-21-1 16,0 1-16,0 0 15,0 0 1,0 0 156,0 0-172</inkml:trace>
  <inkml:trace contextRef="#ctx0" brushRef="#br0" timeOffset="34915.21">15684 2265 0,'0'-42'16,"0"20"-16,0 1 16,0 0-1,0 42 32,0 0-31,-21-21 124,21 22-140,0-1 0,0 0 0,-21 21 16,21 1-16,-21-1 0,0 21 0,21 1 16,-21-1-16,-1 1 15,1-22-15,21 22 0,-21-22 0,0 22 16,21-43-16,0 21 0,0 0 0,0-20 16,0-1-16,0 0 0,21 0 15,0-21-15,0 0 0,22 0 16,-22 0-16,0 0 0,0 0 15,0-21-15,1 0 0,-1 21 0,0-21 16,21-1-16,-21 1 0,1 0 16,-1 0-16,0 0 0,-21 0 0,21-1 15,0 1-15,-21-21 0,21 21 0,-21 0 16,0-1-16,0 1 16,0 42-1,-21 1 1,21 20-16,-21-21 15,21 0-15,-21 0 0,21 22 0,0-22 16,0 0-16,0 21 0,0-20 0,0-1 16,0 0-16,0 0 0,21 0 15,0-21 1,22 0-16,-22 0 0,0 0 0,21 0 16,-21 0-16,22-21 0,-1 21 0,0-21 15,-20 0-15,20 0 0,-21 21 16,0-22-16,0 1 0,1 0 15,-22-21-15,0 21 0,0-1 0,0-20 16,0 0-16,-22 21 0,1-22 0,0 22 16,0 0-16,-21 0 0,20 21 15,-20 0-15,21 0 0,-21 0 0,20 0 16,-20 21-16,21 0 0,-21 21 0,20-20 16,1-1-16,21 21 0,0-21 15,0 0-15,0 1 0,0-1 0,0 0 16,0 0-16,21 0 0,1-21 0,-1 0 15,21 0-15,0 0 0,-20 0 0,20 0 16,0 0-16,1-21 16,-1 0-16,0 0 0,1 0 0,-1-1 15,0 1-15,-21 0 0,22-21 0,-1-1 16,-21 22-16,0-21 0,22 0 16,-22-22-16,0 22 0,-21-1 0,0 1 15,0 0-15,21-1 0,-21 1 0,0 21 16,0 0-16,0 0 0,0 42 15,-21 0 1,0 0-16,21 0 0,0 22 0,-21 20 16,0-21-16,-1 1 0,22 20 0,0-20 15,-21 20-15,21-21 0,-21 1 16,21-1-16,-21 0 0,21 1 16,0-22-16,0 0 0,0 21 0,0-20 15,0-1-15,0 0 16,0-42 15,0 0-15,0-1-16,0 1 15,0 0-15,0 0 0,21 0 0,0 0 16,0-22-16,-21 22 0,43 0 0,-22 21 16,0-21-16,0 0 0,0 21 15,22 0-15,-22 0 0,0 0 0,0 0 16,0 21-16,1 0 0,-1 0 15,-21 0-15,0 0 0,0 1 0,0-1 0,0 0 16,0 0-16,-21 0 16,-1 0-16,1 1 0,0-1 0,0 0 15,0-21-15,-22 21 0,22-21 0,0 21 16,-21-21-16,21 0 0,-1 0 0,1 0 16,0 0-16,0 0 0,42-21 31,0 21-16,0-21-15,1 0 0</inkml:trace>
  <inkml:trace contextRef="#ctx0" brushRef="#br0" timeOffset="35562.83">17251 2688 0,'0'0'0,"0"-21"0,0 0 0,0 0 0,0 0 16,-21 21-1,-1 0-15,1 0 0,0 21 0,0 0 16,0 0-16,0 0 0,-1 0 0,1 22 16,0-22-16,0 21 0,21-21 15,0 22-15,-21-22 0,21 0 0,0 0 16,0 0-16,0 1 0,0-1 16,21 0-16,0-21 15,0 0-15,0 0 16,1-21-16,-1 21 0,0-21 15,0-1-15,-21 1 0,21 21 0,0-42 16,-21 21-16,0 0 0,22-1 0,-1-20 16,-21 21-16,0 0 0,0 0 15,0-1-15,21 22 0,-21 22 16,0 20 0,0-21-16,0 0 0,0 0 15,0 22-15,-21-22 0,21 0 0,0 21 16,0-20-16,0-1 0,0 0 15,21-21-15,0 21 0,0 0 0,0-21 16,1 0-16,20 0 0,-21 0 16,21 0-16,-20 0 0,20 0 0,0-21 15,-21 21-15,22-21 0,-22 0 0,21 0 16,-21-1-16,1-20 0,-1 21 0,0-21 16,0 20-16,0-20 0,0-21 15,1 20-15,-22-20 0,0-1 0,21 1 16,-21-1-16,21-42 0,-21 43 15,0 21-15,0 20 0,0 1 16,0 0-16,0 42 16,-21 22-16,0-22 15,-1 42-15,1-20 0,0 20 16,0 1-16,0 20 0,0-20 0,21-22 16,0 22-16,0-22 0,0 0 0,0 1 15,0-1-15,0-21 0,21 0 0,0 0 16,0 1-16,21-1 0,-20-21 15,-1 0-15,21 0 0,-21 0 0,0 0 16,1 0-16,-1-21 0,0 21 0,0-22 16</inkml:trace>
  <inkml:trace contextRef="#ctx0" brushRef="#br0" timeOffset="36238.44">19389 2307 0,'0'0'15,"-22"-42"-15,22 21 0,0 0 0,0-1 0,0 1 16,0 0-16,0 0 0,0 0 16,0 0-16,22 21 0,-1 0 15,0 0-15,0 0 0,0 21 16,0 0-16,22 0 0,-22 0 0,21 22 16,1-1-16,-22 21 0,21-20 15,-21 20-15,0 1 0,1-22 0,-1 22 16,0-1-16,-21-21 0,0 1 0,21-1 15,-21 0-15,0-20 0,0-1 16,0 0-16,0 0 0,0 0 0,0-42 31,0 0-31,0 0 0,0 0 16,0-1-16,0-20 0,21 0 16,0-1-16,1-20 0,-22-1 0,21 1 15,0-1-15,0 22 0,0-21 16,0-1-16,1 1 0,-1 20 15,0 1-15,0 0 0,0 20 0,0-20 16,1 21-16,-1 21 16,0 0-1,-21 21-15,0 0 0,0 0 16,0 1-16,0-1 0,0 0 0,0 21 16,0-21-16</inkml:trace>
  <inkml:trace contextRef="#ctx0" brushRef="#br0" timeOffset="37634.75">20743 2625 0,'0'0'0,"0"-21"0,0-22 15,0 22-15,0 0 0,0-21 0,0 20 16,0-20-16,-21 21 0,21 0 15,0 0-15,-21-1 0,0 1 0,0 21 16,-1 0-16,1 0 16,-21 0-16,21 21 0,0 1 15,-1-1-15,-20 21 0,21 0 0,0 22 16,0-22-16,-1 1 0,1-1 0,0 0 16,21 1-16,0-1 0,0 0 15,0-21-15,0 1 0,0-1 0,21 0 16,0 0-16,1-21 0,-1 0 0,0 0 15,0 0-15,0 0 0,22 0 0,-22-21 16,21 21-16,-21-21 0,0 0 16,22-1-16,-22 1 0,0 0 0,0-21 15,0 21-15,1-22 0,-1 1 0,0 0 16,-21-1-16,21 1 16,-21 0-16,21-1 0,-21 22 0,0-21 15,0 21-15,0 42 31,0 21-31,0-21 0,-21 22 16,0-1-16,0 0 0,21-21 0,-21 22 16,21-1-16,-22 0 0,22-20 15,0 20-15,0-21 0,0 0 0,0 0 16,0 1-16,0-1 0,22-21 0,-1 0 16,0 21-16,0-21 0,0 0 0,22 0 15,-22 0-15,0 0 0,21-21 16,-21 21-16,22-21 0,-22-1 15,21 1-15,-21 0 0,1 0 0,20-21 16,-21 20-16,0-20 0,0 0 16,1-1-16,-22 1 0,0 0 0,0-1 15,0 22-15,0-21 0,0 21 0,-22 0 16,1 21 0,0 0-16,0 0 0,0 21 0,0 0 15,-1 0-15,22 0 0,0 22 0,0-22 16,0 21-16,0-21 0,0 0 15,0 22-15,0-22 0,22 0 16,-1 0-16,-21 0 0,21 1 0,-21 20 16,21-21-16,-21 0 0,21 0 15,-21 1-15,0-1 0,0 0 16,21 0-16,1-21 0,-22 21 16,21-21-16,0 0 0,0 0 15,0 0-15,0 0 0,22 0 0,-22 0 16,21 0-16,-21 0 0,22 0 15,-22-21-15,21 0 0,-21 21 0,22-21 16,-22 0-16,21-1 0,-21-20 0,1 21 16,-1 0-16,0-22 0,0 1 15,0 21-15,-21-21 0,21 20 0,-21-20 16,0 21-16,0 0 0,0 0 0,-42 21 16,21 0-1,0 0-15,0 0 0,-22 0 0,22 21 16,-21 0-16,21 21 0,-1-21 0,-20 22 15,21-22-15,0 21 0,0-21 16,-1 22-16,1-22 0,21 21 0,0-21 16,0 1-16,0-1 0,0 0 0,0 0 15,21-21-15,1 0 0,-1 0 16,0 0-16,0 0 0,0 0 16,0 0-16,1 0 0,-1-21 15,0 21-15,0-21 0,0 0 0,0-1 16,1 1-16,-1 0 0,0 0 0,0 0 15,0 0-15,0-22 0,-21 22 16,22 0-16,-22 0 0,21 0 0,-21-1 16,21 22-16,-21 22 15,0-1-15,0 21 16,0-21-16,0 0 0,0 22 0,0-22 16,0 0-16,0 21 0,0-20 0,0-1 15,0 0-15,0 0 16,21 0-16,0-21 15,0 0-15,1 0 0,-1 0 16,0 0-16,0-21 0,0 21 0,0-21 16,1 21-16,-1-21 15,0 0-15,0 21 0,-21-22 0,21 1 16,-21 0-16,21-21 0,-21 21 0,0-1 16,22 1-16,-22 0 0,21 0 15,-21 0-15,0 42 16,0 0-1,0 0-15,0 0 0,0 1 0,0-1 16,0 0-16,0 0 16,0 0-16,0 0 0,0-42 62,0 0-62</inkml:trace>
  <inkml:trace contextRef="#ctx0" brushRef="#br0" timeOffset="37808.25">22373 2392 0,'0'0'16,"-21"0"-16,0-21 0,0 21 0,-1 0 16,44 0 30,-1 0-30,0-21-16,0 21 0</inkml:trace>
  <inkml:trace contextRef="#ctx0" brushRef="#br0" timeOffset="38306.74">23050 2096 0,'-42'-22'15,"21"22"-15,0 0 16,0 0 0,21 22-16,0-1 0,0 0 0,0 0 15,0 0-15,0 22 0,0-22 0,0 21 16,0 0-16,0 1 0,0-1 16,0 0-16,0 1 0,0-22 0,0 21 15,0 1-15,0-22 0,0 0 0,0 0 16,0 0-16,0 0 0,-22 1 15,1-22-15,0 21 0,0-21 16,0-21 0,21-1-1,0 1-15,0 0 0,21-21 16,0 21-16,0-1 0,0-20 0,1 21 16,-1 0-16,21-22 15,-21 22-15,22 0 0,-22 0 0,21 21 16,-21 0-16,0 0 0,1 0 0,-1 0 15,0 21-15,0 0 0,-21 0 16,0 1-16,0-1 0,0 21 0,0-21 16,0 22-16,-21-22 0,0 0 0,0 0 15,-1 0-15,1 0 0,0 1 0,-21-1 16,21 0-16,-1 0 0,-20-21 16,42 21-16,-21-21 0,0 0 0,0 0 15,21-21 16,21 21-15,0-21-16,0 0 0,0 0 0</inkml:trace>
  <inkml:trace contextRef="#ctx0" brushRef="#br0" timeOffset="38578.73">23707 2032 0,'0'0'0,"0"-21"0,-22 21 15,22 21 1,-21 0 0,0 0-16,0 22 0,21-22 0,-21 21 15,21 22-15,0-22 0,0 0 0,0 22 16,0-22-16,0 1 0,0-1 16,0 0-16,0 1 0,0-1 0,0-21 15,-21 0-15,21 0 0,0 1 0,0-1 16,0 0-16,-22-21 0,44-21 47,-1 21-47,0-21 0,-21-1 0,21 1 15</inkml:trace>
  <inkml:trace contextRef="#ctx0" brushRef="#br0" timeOffset="39274.29">23834 2519 0,'21'0'0,"0"0"16,0 0 0,0 0-16,0-21 15,-21 0-15,22 21 0,-1-22 0,0 22 16,0-21-16,0 0 0,0 21 0,1-21 16,-1 0-16,0 0 15,-21-1-15,0 1 0,0 0 16,0 0-16,0 0 15,-21 21-15,0 0 16,-1 0-16,1 0 0,0 21 16,0 0-16,0 0 0,0 0 0,-1 1 15,22-1-15,-21 21 0,21-21 0,-21 22 16,21-22-16,0 21 0,0-21 16,0 0-16,0 1 0,0-1 0,0 0 15,0 0-15,0 0 0,21-21 0,0 0 16,1 21-16,-1-21 0,0 0 15,0 0-15,0 0 0,0 0 0,22 0 16,-22-21-16,21 21 0,-21-21 0,22 0 16,-1 0-16,0 0 15,1-1-15,-1 1 0,0 0 0,1-21 16,-1-1-16,0 22 0,-20-21 0,20 0 16,-21 20-16,0-20 0,-21 21 15,0 0-15,0 0 16,-21 21-16,0 0 0,0 0 0,0 21 15,-1 0-15,1-21 0,0 21 16,0 0-16,21 22 0,0-22 0,0 0 16,0 0-16,0 21 0,0-20 15,21-1-15,-21 0 0,21 0 0,0 21 16,1-42-16,-1 22 0,0-1 0,-21 0 16,0 0-16,0 0 15,0 0 1,-21-21-16,0 0 15,-1 0-15,1 0 0,0 0 0,0 0 16,0 0-16,0 0 0,-1 0 0,1 0 16,21-21 31,21 0-32,1 0-15,-1 0 16,-21 0-16</inkml:trace>
  <inkml:trace contextRef="#ctx0" brushRef="#br0" timeOffset="42858.64">15346 3831 0,'0'-21'0,"21"0"0,-21 0 15,0 0-15,0-1 0,0 1 0,0 0 16,0 0-16,0 0 15,0 0-15,0 42 32,0 21-32,0-21 15,0 0-15,0 22 16,0-1-16,0 0 0,0 22 0,0-1 0,0-20 16,0 20-16,0 1 0,0-1 15,0-20-15,0-1 0,0 0 0,0 1 16,0-1-16,0 0 0,0-21 0,0 1 15,0-1-15,0 0 0,0 0 16,0 0-16,-21-21 31,21-21-31,-21 0 16,-1 0-16,1 21 0,0-21 0,0-1 16</inkml:trace>
  <inkml:trace contextRef="#ctx0" brushRef="#br0" timeOffset="43454.29">14817 4297 0,'-22'0'16,"44"-21"-16,-1 21 0,0 0 0,21 0 15,1 0-15,-1-21 0,0 21 16,22-22-16,-1 22 0,22-21 16,-22 0-16,22 0 0,-21 0 0,20 0 15,-20-1-15,20 1 0,-20-21 0,-1 21 16,1 0-16,-1-22 0,-20 22 0,-1 0 15,0-21-15,-20 20 0,-1-20 16,-21 21-16,0-21 0,0 20 0,0-20 16,0 21-16,0 0 0,-21 0 0,-1-1 15,1 1-15,0 21 0,0 0 0,0 0 16,0 21-16,21 1 0,-22 20 16,22-21-16,-21 21 0,21 1 0,0 20 15,0-20-15,0 20 0,0 1 16,0-1-16,0-21 0,-21 22 0,21-22 15,0 1-15,0-1 0,0 0 0,0 1 16,0-22-16,0 0 0,0 0 16,0 0-16,0 0 15,0-42 1,0 0-16,0 0 16,0 0-16,0 0 0,0-22 0,0 22 15,0-21-15,0 21 16,0-22-16,21 1 0,0 21 0,-21-22 15,22 22-15,-1-21 0,21 21 0,-21 21 16,0 0-16,1 0 0,20 0 0,-21 0 16,0 0-16,0 42 0,22-21 15,-22 0-15,0 22 0,-21-22 0,21 21 16,-21 1-16,0-22 0,0 21 0,0-21 16,0 22-16,0-22 0,0 0 0,0 0 15,-21 0-15,21 0 0,-21 1 16,0-22-1,42-22 17,-21 1-32,0 0 0,21 0 15,0 0-15</inkml:trace>
  <inkml:trace contextRef="#ctx0" brushRef="#br0" timeOffset="43827.2">16510 4085 0,'0'0'0,"0"-21"0,21 0 16,-21 0 0,21 21-16,0 0 0,1 0 15,-1 0-15,0 0 0,0 0 16,21 0-16,-20 0 0,-1 42 16,0-21-16,21 0 0,-21 22 0,1-22 15,-1 21-15,-21 1 0,0-22 0,0 21 16,0 0-16,0-20 0,0-1 0,0 0 15,0 0-15,-21 0 0,-1 0 16,1 1-16,0-22 16,0 0-16,0 0 15,21-22-15,0 1 0,0 0 0,0 0 16,0-21-16,0 20 0,21-20 0,0 21 16,0-21-16,0-1 15,1 1-15,-22-22 0,21 43 0,0-21 0,0 0 16,0 20-16,0 1 0,1 0 15,-1 21-15,0 0 0,0 0 16,0 0-16,0 21 16,1 0-1</inkml:trace>
  <inkml:trace contextRef="#ctx0" brushRef="#br0" timeOffset="45222.08">17378 3979 0,'0'0'0,"0"-42"16,-21 42-16,-1 0 16,1 0-1,0 0-15,21 21 0,-21 0 0,0 1 16,21 20-16,0 0 0,-21-21 0,-1 22 16,22-1-16,-21 0 0,21-20 0,0 20 15,0 0-15,0-21 0,0 1 0,0-1 16,0 0-16,0 0 0,0 0 15,21-21-15,1 0 0,-1 0 0,21 0 16,-21 0-16,0 0 0,22 0 0,-22 0 16,21 0-16,-21-21 0,22 0 0,-22 21 15,0-21-15,0 0 0,0-22 16,1 22-16,-22 0 0,0-21 0,0 20 16,0-20-16,0 0 0,0-1 15,0 1-15,0 21 0,-22-21 0,1 20 16,0 1-16,-21 0 0,21 0 0,-1 21 15,-20 0-15,21 0 0,-21 0 16,20 21-16,-20 21 0,21-20 0,0 20 16,-22 0-16,22 1 0,0-1 0,0 0 15,0 1-15,21-22 0,0 21 0,0 0 16,0-20-16,0 20 0,0-21 0,21 0 16,0-21-16,0 21 0,22 1 15,-22-22-15,0 0 0,21 0 16,-21 0-16,22 0 0,-22 0 0,21 0 15,-21-22-15,22 1 0,-22 21 0,0-21 16,21 0-16,-20 0 0,-1 0 0,0-1 16,0 1-16,0 0 0,-21-21 15,0 21-15,21-1 0,-21 1 0,22 0 16,-22 0-16,0 0 0,0 42 31,0 0-31,0 0 16,0 0-16,0 22 0,0-22 0,0 0 15,0 0-15,0 0 0,0 1 0,0-1 16,21 0-16,-21 0 0,21-21 16,0 21-16,0-21 0,0 0 15,1 0-15,-1 0 16,21-21-16,-21 21 0,0-21 0,1 0 16,-1 0-16,0 21 0,0-22 0,0 1 15,0-21-15,-21 21 0,0 0 0,22-22 16,-22 22-16,21 0 0,-21-21 0,0 20 15,0 1-15,21 21 0,-21-21 16,0 42 0,0 0-16,0 1 0,-21-1 15,21 0-15,-21 0 0,-1 21 16,22-20-16,-21 20 0,21-21 0,0 0 16,0 0-16,0 1 0,0-1 0,0 0 15,0 0-15,0 0 0,21-21 16,1 21-16,20-21 0,-21 0 15,0 0-15,22 0 0,-22 0 0,21 0 16,0-21-16,-20 0 0,20 21 0,0-21 16,-21 0-16,22 21 0,-22-21 15,0-1-15,0 1 0,0-21 0,1 21 16,-1 0-16,-21-22 0,0 1 0,0 21 16,0-22-16,0 22 0,0 0 0,-21 0 15,-1 0-15,1 21 0,0 0 16,0 0-16,0 21 0,0 0 15,-22 0-15,22 0 0,0 1 0,0 20 16,0-21-16,-1 0 0,1 22 0,21-22 16,0 0-16,0 0 0,0 0 15,0 0-15,21-21 16,1 0-16,-1 0 0,0 0 16,21 0-16,-21-21 0,1 0 0,-1 0 15,0 21-15,0-21 0,-21 0 16,21 21-16,-21-22 0,21 22 15,-21 22 17,0-1-32,0 0 0,0 0 0,0 0 15,0 22-15,-21-1 0,21-21 0,0 21 16,-21 1-16,21-1 0,-21 0 0,21 1 16,0-1-16,-21 22 0,21-22 15,0 21-15,0 1 0,0-22 0,0 22 16,21-1-16,-21 1 0,21-1 0,-21 43 15,0-42-15,0-22 16,0 21-16,0-20 0,0-1 0,-21-21 0,0 22 16,-22-22-16,22 0 0,-21 0 15,0-21-15,20 0 0,-20 0 0,21 0 16,-21 0-16,-1 0 0,1-21 16,0 0-16,-1 0 0,1-1 15,0-20-15,-1 21 0,1-21 0,21 20 16,-22-20-16,22 0 0,0 21 0,21-22 15,0 22-15,0-21 0,0 21 0,0-1 16,0-20-16,21 21 0,0 0 0,22 0 16,-22-22-16,21 22 0,1 0 0,-1-21 15,0-1-15,1 22 0,20-21 16,-21-22-16</inkml:trace>
  <inkml:trace contextRef="#ctx0" brushRef="#br0" timeOffset="45651.09">18838 3916 0,'0'0'0,"21"-42"0,-21-1 16,22 1-16,-22 0 0,0 20 0,0-20 16,0 21-16,0 42 31,0 0-31,0 0 0,-22 22 16,22-22-16,-21 21 0,21 1 0,-21-1 15,21 0-15,-21 1 0,0 20 16,21-21-16,-21 1 0,21-22 0,-22 21 15,1 1-15,21-22 0,-21 0 0,21 0 16,0 0-16,-21-21 0,0 0 31,21-21-31,0 0 16,0 0-16,21-22 0,0 22 16,0 0-16,0-21 0,1-1 0,20 22 15,-21-21-15,0 21 0,22 0 16,-22-1-16,0 1 0,0 21 0,21 0 15,-20 0-15,-1 0 0,0 21 0,-21 1 16,21-1-16,0 21 0,-21-21 0,21 22 16,-21-1-16,0-21 0,0 21 15,0-20-15,0 20 0,0-21 0,0 0 16,0 0-16,0 1 0,0-1 16,22-21 15,-22-21-31,21 21 0,0-22 0</inkml:trace>
  <inkml:trace contextRef="#ctx0" brushRef="#br0" timeOffset="47410.41">19812 3789 0,'0'-21'0,"-21"21"16,0-21-16,-1 21 0,1 0 15,0 0-15,0 0 0,0 0 0,0 0 16,-1 21-16,1 0 0,0 0 15,0 21-15,21-20 0,0 41 16,-21-21-16,21 1 0,0 20 16,-21 1-16,21-22 0,0 22 0,0-22 15,0 0-15,0 1 0,21-1 0,0-21 16,0 0-16,0 22 0,0-43 16,1 21-16,20 0 0,-21-21 0,21 0 15,-20 0-15,20 0 0,-21 0 0,21-21 16,1 0-16,-22 21 0,21-22 0,1 1 15,-1 0-15,0-21 0,1 21 16,-22-22-16,21 1 0,-21 0 0,0-1 16,1 1-16,-22 0 0,0-22 0,0 22 15,0-22-15,0 22 0,0 0 0,-22-1 16,1 1-16,0 0 16,0-1-16,0 22 0,-22 0 0,22 0 15,-21 0-15,21 21 0,-22 0 0,22 0 16,-21 21-16,0 0 0,20 0 15,-20 21-15,0-20 0,21 20 0,-1 21 16,1-20-16,0 20 0,0 1 0,21-1 16,0 1-16,0-1 0,0-20 0,0 20 15,0-21-15,21-20 0,0 20 16,0-21-16,1 0 0,-1 0 16,21 1-16,0-22 0,-20 0 0,20 0 0,0 0 15,-21 0-15,22 0 0,-1-22 16,0 1-16,1 0 0,20 0 15,-20 0-15,-1 0 0,0-1 0,1-20 16,-1 21-16,-21-21 0,0 20 0,0-20 16,1 21-16,-1-21 0,-21 20 0,21 1 15,-21 42 1,0 1 0,0-1-16,0 0 0,0 0 0,0 21 15,0-20-15,0-1 0,0 0 0,0 0 16,0 0-16,0 0 0,0 1 15,0-1-15,21-21 16,0 0-16,0 0 0,22 0 16,-22-21-16,0 21 0,0-22 15,0 1-15,1 0 0,-1 0 0,0 0 16,0 0-16,0-1 0,0 1 16,1 0-16,-22-21 0,21 21 0,-21-1 15,0 1-15,0 0 0,0 42 31,0 0-31,0 1 0,0-1 16,0 0-16,0 0 0,0 21 0,0-20 16,0-1-16,0 0 0,0 0 0,0 0 15,0 0-15,21 1 0,0-22 0,-21 21 16,21-21-16,0 0 0,22 0 16,-22 0-16,0 0 0,0 0 15,22 0-15,-1 0 0,-21-21 0,21-1 16,1 1-16,-22 0 0,21 0 0,-21 0 15,1-22-15,-1 22 0,0-21 16,-21 0-16,21-1 0,0-20 0,-21 20 16,21-20-16,-21 21 0,22-1 0,-1-20 15,-21 20-15,21 1 0,0 0 16,0-1-16,-21 1 0,0 21 0,21 21 16,-21 21-1,0 21-15,-21-20 0,0 20 0,0 0 16,0 22-16,0-22 15,-1 22-15,1-1 0,-21-21 0,21 22 16,0-1-16,-1-20 0,22-1 0,0 43 16,0-64-16,0 21 0,0-21 15,0 1-15,22-1 16,-1-21-16,0 0 0,0 0 0,0 0 16,0 0-16,1 0 0,-1-21 0,0-1 15,0 1-15,0 0 0,-21 0 0,0 0 16,21 0-16,-21-1 0,0-20 15</inkml:trace>
  <inkml:trace contextRef="#ctx0" brushRef="#br0" timeOffset="47582.36">21294 3916 0,'21'0'15,"0"0"-15,0 0 0,0 0 16,0 0-16,22 0 0,-22 0 0,21 0 15,1 0-15,-1 0 0,0-21 16,1 21-16,-1 0 0,0-21 0,1-1 16,-1 22-16,21-21 0,-20 21 0,20-21 15,-20 21-15</inkml:trace>
  <inkml:trace contextRef="#ctx0" brushRef="#br0" timeOffset="47863.72">23008 3556 0,'0'-21'0,"21"-43"16,-21 86 15,-21-1-31,0 21 16,21 0-16,-21 1 0,0-1 15,21 0-15,-22 1 0,1 20 0,21-20 16,-21-1-16,0 21 0,0-20 15,21-1-15,-21 0 0,21 1 0,-22-22 16,22 21-16,0-21 0,0 1 0,0-1 16,0 0-16,22-42 31,-1 0-31,0-1 0,0 1 16,0 0-16</inkml:trace>
  <inkml:trace contextRef="#ctx0" brushRef="#br0" timeOffset="48502.86">23177 3641 0,'0'0'0,"22"-43"16,-1-20-16,-21 42 0,0-22 0,0 22 0,0 0 16,0 0-16,0 42 15,0 0-15,0 0 16,0 22-16,0-22 0,0 42 0,-21-20 16,21-1-16,-22 22 0,22-22 15,-21 0-15,21 22 0,-21-22 0,21 0 16,0 1-16,0-1 0,-21 0 0,21-20 15,-21 20-15,21-21 0,0 0 0,0 0 16,0-42 15,0 0-31,0 0 16,21 0-16,0-22 0,-21 22 0,21 0 16,0-21-16,1 21 0,-1-1 15,-21 1-15,21 0 0,0 0 0,0 0 16,-21 42-1,0 0-15,0 0 16,0 0-16,0 22 0,0-22 0,0 21 16,0-21-16,21 1 0,-21-1 0,22 0 15,-22 0-15,0 0 0,21 0 0,0 1 16,0-22-16,0 0 16,0 0-16,1 0 0,20 0 0,-21 0 15,0 0-15,0-22 0,22 22 0,-22-21 16,0 0-16,21 0 0,-20 0 15,-1-22-15,0 22 0,0-21 16,0 21-16,-21-22 0,0 1 0,21 21 16,-21-21-16,0-1 0,0 22 0,0 0 15,0 0-15,0 0 0,-21 21 16,0 0-16,0 21 0,0 0 16,21 0-16,-21 0 0,-1 22 0,1-22 15,21 21-15,0 0 0,0 1 0,0-22 16,0 21-16,0-21 0,0 1 0,0-1 15,0 0-15,21 0 0,1 0 16,-1-21-16,0 0 0,0 0 0,21 0 16,-20 0-16,20 0 0,-21 0 15,0 0-15,0-21 0,22 21 0,-43-21 16,21 0-16,-21 0 0,21-1 16,-21 1-16,0 0 0,0 0 0,0 0 15,-21-22-15</inkml:trace>
  <inkml:trace contextRef="#ctx0" brushRef="#br0" timeOffset="48707.75">22542 3831 0,'0'0'16,"-21"0"-16,21 21 0,-21-21 15,42 0 1,0 0-16,1 0 0,-1 0 0,21 0 15,0 0-15,1 0 0,-1 0 16,0 0-16,1 0 0,-1 0 0,0 0 16,1 0-16,-1-21 0,0 21 0,1 0 15,-1-21-15</inkml:trace>
  <inkml:trace contextRef="#ctx0" brushRef="#br0" timeOffset="49051.06">24998 3725 0,'0'-63'16,"0"42"-16,0 0 15,-21 21 1,-1 0-16,1 0 0,0 0 15,-21 42-15,21-21 0,-1 0 0,-20 22 16,21-1-16,0 0 0,0 1 0,-1-1 16,1 0-16,21 1 0,-21-1 15,21 0-15,0-21 0,0 22 16,0-22-16,0 0 0,0 0 0,21 0 16,0 1-16,1-1 0,-1-21 0,21 0 15,-21 0-15,22 0 0,-22 0 16,21 0-16,0 0 0,-20-21 0,20 21 15,-21-22-15,0 1 0,22 0 0,-22-21 16,0 21-16</inkml:trace>
  <inkml:trace contextRef="#ctx0" brushRef="#br0" timeOffset="49314.91">25485 3366 0,'0'-43'15,"0"86"-15,0-107 0,-22 64 16,1 21-16,0 0 15,21 1-15,-21 20 0,0-21 0,0 21 16,21 1-16,0-1 0,0 0 0,-22 22 16,22-22-16,0 1 0,0-1 15,0 0-15,-21 1 0,21 20 0,0-21 16,0 1-16,0-1 0,-21 0 0,0-20 16,0 20-16,0-21 0,21 0 15,-22 0-15,22 1 0,-21-1 0,42-42 47,1-1-47,-1 22 0,0-42 16,0 21-16</inkml:trace>
  <inkml:trace contextRef="#ctx0" brushRef="#br0" timeOffset="50370.41">25908 3895 0,'0'0'0,"0"-21"0,21 21 15,-21-22-15,0 1 0,0 0 16,-21 0 0,0 21-16,0 0 0,-1 0 15,-20 0-15,21 0 0,0 0 0,-22 0 16,22 21-16,0 0 0,-21-21 16,21 21-16,-1 1 0,1 20 0,0-21 15,0 0-15,0 0 0,0 22 0,21-22 16,0 0-16,0 21 0,0-20 0,0-1 15,0 0-15,0 0 16,21-21-16,0 0 16,0 0-16,0 0 0,0 0 0,1 0 15,-22-21-15,21 21 0,0-21 0,0 0 16,0-1-16,0 1 0,1-21 16,-1 21-16,0 0 0,0-1 15,-21-20-15,21 21 0,0 21 0,-21-21 16,0 42 15,0 0-31,0 0 0,0 0 0,-21 1 16,21-1-16,-21 21 0,21-21 0,0 0 15,0 1-15,0-1 0,0 0 0,0 0 16,21-21 0,0 0-16,1 0 0,-1 0 0,0 0 15,0 0-15,0 0 0,0 0 0,22-21 16,-22 21-16,0-21 0,21 0 15,-20-1-15,-1 1 0,21-21 16,-21 21-16,0-22 0,1 22 0,20-21 16,-21 21-16,-21 0 0,21-1 0,-21 1 15,0 0-15,0 0 0,0 0 16,-21 21-16,0 0 16,21 21-16,-21 0 0,21 0 15,0 0-15,0 1 0,0-1 0,0 0 16,0 0-16,0 21 0,0-20 15,0-1-15,0 21 0,0-21 0,0 0 16,0 1-16,0-1 0,0 0 0,0 0 16,-21 0-16,-1-21 15,22 21-15,-21-21 16,0 0 0,21-21-16,0 0 0,0 0 15,-21 21-15,21-21 16,0 0-16,-21 21 0,42 0 47,0 0-47,0 0 0,0 0 15,1 0-15,-1-22 0,0 22 16,0-21-16,0 21 0,0-21 0,1 21 0,-1-21 16,21 0-16,-21 0 0,0-1 0,22 1 15,-22 0-15,0-21 16,0 21-16,-21-1 0,21 1 0,-21 0 15,22 0-15,-22 0 0,0 0 0,0-1 16,-22 22 0,1 0-16,0 0 0,0 22 15,21-1-15,0 0 0,-21 0 0,21 0 16,0 0-16,0 1 0,0 20 16,0-21-16,0 21 0,0-20 0,0-1 0,0 0 15,0 21-15,0-21 16,0 1-16,0-1 0,0 0 15,0 0-15,-21-21 16,-1 0 31,22-21-47,-21 21 16,21-21-16,0 0 0</inkml:trace>
  <inkml:trace contextRef="#ctx0" brushRef="#br0" timeOffset="69108.37">3810 9631 0,'0'0'0,"0"-21"0,0 0 0,0-1 0,0 1 15,0 0-15,0 0 0,0 0 16,0 42 15,0 0-15,0 0-16,0 22 0,0-22 0,0 21 15,0 0-15,0 1 0,0 20 16,0-20-16,0 20 0,0-21 16,0 1-16,0 20 0,0-20 0,0 20 15,0-21-15,0 1 0,0-1 0,0 22 16,0-22-16,0 0 0,0-21 15,0 22-15,0-22 0,0 21 0,-21-21 16,21 1-16,0-1 0,0-42 47,0-22-47,0 22 0,0 0 0,0-21 16</inkml:trace>
  <inkml:trace contextRef="#ctx0" brushRef="#br0" timeOffset="69478.85">3556 9758 0,'0'-21'0,"0"42"0,0-63 0,0 20 16,0 1-16,0 0 0,0 0 0,21 0 15,0 0-15,0-1 0,1 1 16,20 21-16,0-21 0,1 0 15,-1 21-15,0-21 0,22 21 0,-22 0 16,0 0-16,1 0 0,-1 0 16,-21 21-16,22 0 0,-22 0 0,0 22 15,0-22-15,-21 21 0,0-21 0,0 22 16,0-1-16,-21 0 0,-21-21 16,20 22-16,1-22 0,-21 0 0,0 21 15,20-20-15,-20-1 0,21 0 16,0-21-16,0 21 0,-1-21 0,1 21 15,0-21 1,42 0 15,0 0-31,1-21 16,-1 21-16</inkml:trace>
  <inkml:trace contextRef="#ctx0" brushRef="#br0" timeOffset="69982.08">4932 9800 0,'0'0'0,"21"-21"0,-21 0 16,21 21-16,-21-21 15,0 0-15,0-1 0,0 1 16,-21 21-16,0-21 0,0 21 15,-1 0-15,1 0 16,0 21-16,-21 0 0,21 1 0,-1-1 16,1 0-16,0 0 0,0 0 15,0 22-15,0-22 0,-1 0 0,1 21 16,21-21-16,0 1 0,0-1 0,0 0 16,0 0-16,21 0 15,1 0-15,-1-21 0,0 22 0,0-22 16,0 21-16,22-21 0,-22 21 15,0-21-15,0 21 0,21-21 16,-20 21-16,-1-21 0,0 21 0,0-21 16,-21 22-16,0-1 15,0 0-15,-21-21 0,0 21 16,0 0-16,-1-21 0,-20 21 16,0-21-16,-1 0 0,1 22 0,21-22 15,-21 0-15,-1 0 0,1 0 0,21 0 16,0 21-16,-1-21 0,1 0 15,0 0-15,42 0 63,0 0-63,-21-21 0,0-1 16</inkml:trace>
  <inkml:trace contextRef="#ctx0" brushRef="#br1" timeOffset="74578.88">3937 9440 0,'0'-21'31,"-21"21"-31,0 0 16,-1 0 15,22 21-31,0 1 0,-21-1 0,21 0 16,0 0-16,0 21 0,0 1 15,0-1-15,0 0 0,0 22 0,0-22 16,0 1-16,0 20 0,0-21 16,0 1-16,0-1 0,0 0 15,0 1-15,0-1 0,0 0 0,0-20 16,0 20-16,0-21 0,0 0 16,0 0-16,0 1 0,0-1 0,0 0 15,0-42 16,0 0-31,0-1 0,0 1 16,0 0-16,0 0 0,0 0 16,0 0-16,0-22 0,0 22 15</inkml:trace>
  <inkml:trace contextRef="#ctx0" brushRef="#br1" timeOffset="74915.67">3683 9652 0,'0'-21'0,"0"42"0,-21-42 16,21 0-16,-21 0 0,21-1 15,0 1-15,0 0 0,21 21 16,0-21-16,21 0 0,-21 0 16,22 21-16,-22-22 0,21 22 0,1 0 15,-22 0-15,21 0 0,0 0 0,-20 0 16,20 22-16,-21-1 0,0 0 15,0 0-15,1 21 0,-22 1 16,0-1-16,0-21 0,0 22 0,-22-1 16,-20 0-16,21 1 0,-21-22 15,-1 21-15,1 0 0,0-20 0,-1-1 16,22 0-16,-21 0 0,21 0 16,-1-21-16,22 21 0,-21-21 0,42 0 31,22 0-31,-22-21 0,0 0 15,0 21-15,22-21 0</inkml:trace>
  <inkml:trace contextRef="#ctx0" brushRef="#br1" timeOffset="75518.86">4889 9800 0,'0'0'0,"22"-42"16,-22 21 0,0 0-16,21-1 15,-21 1-15,0 0 16,-21 21 15,-1 0-31,1 0 0,21 21 0,-21 0 16,0 1-16,0-1 0,0 0 15,-1 0-15,1 0 0,0 0 0,0 1 16,0-1-16,0 0 0,-1 0 0,22 0 16,0 0-16,0 1 15,0-1-15,0 0 0,0 0 16,22-21-1,-1 0-15,0 0 0,21 21 16,-21-21-16,1 21 0,20-21 0,-21 0 16,21 22-16,-20-22 0,-1 0 0,21 21 15,-21-21-15,0 21 0,1-21 16,-1 21-16,0-21 0,-21 21 0,0 0 16,0 1-16,0-1 15,-21 0-15,-22-21 0,22 21 16,-21 0-16,21-21 0,-22 21 0,1 1 15,0-22-15,-1 0 0,1 21 0,0-21 16,21 0-16,-1 0 0,-20 0 16,21 0-16,0 0 15,0 0-15,42-21 32,0 21-17,0-22-15,0 1 0,0 21 0,1-21 16,-1 0-16</inkml:trace>
  <inkml:trace contextRef="#ctx0" brushRef="#br1" timeOffset="75823.21">5482 9716 0,'0'0'0,"0"-22"15,0 44 1,0-1-16,0 0 0,0 0 0,0 0 16,0 22-16,21-22 0,-21 21 0,21 0 15,-21-20-15,22 20 0,-22 0 16,21-21-16,-21 1 0,0 20 0,0-21 16,21 0-16,-21 0 0,0 1 0,0-1 15,0 0-15,0 0 16,0-42 31,0 0-47,21 0 0</inkml:trace>
  <inkml:trace contextRef="#ctx0" brushRef="#br1" timeOffset="76078.08">5969 9694 0,'0'0'15,"0"-21"1,-21 21-16,21 21 16,-21 1-16,-1-1 0,1 0 15,0 0-15,0 21 0,0-20 0,0 20 16,-1 0-16,1-21 0,0 22 0,0-1 16,0-21-16,0 0 15,-22 22-15,22-22 0,0 0 0,0 0 0,21 0 16,-21 1-16,-1-1 0,22 0 31,0-42-15,22 21-16,-1-21 0,0-1 15</inkml:trace>
  <inkml:trace contextRef="#ctx0" brushRef="#br1" timeOffset="76862.14">6244 9779 0,'-42'0'16,"21"0"-1,21 21-15,-22 0 0,22 1 0,-21-1 16,21 0-16,0 0 0,0 21 15,0-20-15,0 20 0,0-21 0,0 0 16,0 22-16,0-22 0,0 0 16,0 0-16,0 0 0,0 0 0,0 1 15,0-1-15,0 0 0,0 0 16,0-42 15,-21 21-31,21-21 0,-21 0 16,21-1-16,0 1 0,0 0 0,0-21 15,0 21-15,0-22 0,0 22 16,0-21-16,0 21 0,0-22 0,21 1 16,0 21-16,0-22 0,-21 22 0,22-21 15,-1 21-15,0 0 16,0-1-16,0 22 0,0 0 0,1 0 16,-1 0-16,0 0 0,0 0 0,0 22 15,0 20-15,1-21 0,-22 21 16,21-20-16,0 20 0,-21-21 0,21 0 15,-21 22-15,0-22 0,21 0 0,-21 21 16,0-21-16,0 1 0,0-1 16,0 0-16,0 0 0,0 0 15,0-42 17,0 0-17,0 0-15,0 0 0,21-1 16,1-20-16,-1 0 0,0 21 0,0-22 15,0 1-15,22 0 0,-22 20 16,21-20-16,-21 21 0,22 0 0,-1 0 16,-21 21-16,21 0 0,1 0 0,-1 0 15,0 0-15,1 0 0,-22 21 16,0 0-16,21 21 0,-42-21 0,22 22 16,-22-22-16,21 21 0,-21 1 15,0-22-15,0 0 0,0 21 0,0-21 0,0 1 16,0-1-16,0 0 15,0 0-15,-21 0 0,-1 0 0,1 1 16,0-1-16,0-21 16,0 0-16,21-21 31,42-1-31,-21 1 16,0 0-16</inkml:trace>
  <inkml:trace contextRef="#ctx0" brushRef="#br1" timeOffset="77582.25">8657 9419 0,'0'0'0,"0"-21"0,-21 0 15,0 21-15,0 0 0,-1 0 16,-20 0-16,21 0 0,0 0 16,-22 21-16,22 0 0,-21 0 0,21 1 15,-22-1-15,22 0 0,0 0 16,0 0-16,0 0 0,0 1 16,21-1-16,0 0 0,0 0 0,0 0 15,0 0-15,0 1 0,0-1 16,0 0-16,21-21 0,0 0 15,0 0-15,0 21 0,0-21 16,22 0-16,-22 21 0,0-21 0,0 21 16,22-21-16,-22 22 0,0-22 15,0 21-15,-21 0 0,21 0 16,-21 0-16,0 0 16,-21 1-16,0-1 0,0 0 15,-22-21-15,22 21 0,-21 0 16,0 0-16,20-21 0,-20 22 15,21-22-15,-21 0 0,20 21 0,1-21 16,0 0-16,0 0 0,0 0 0,0 0 16,42 0 15,0 0-31,0 0 0,0 0 16,0 0-16,1 0 0,-1 0 15,0 0-15,-21 21 0,21-21 16,-21 21-16,0 0 0,0 0 15,0 1-15,0-1 0,0 0 16,-21 0-16,21 0 0,-21 0 0,0 22 16,-1-22-16,1 0 0,0 21 15,21-20-15,-21-1 0,21 21 0,-21-21 16,21 0-16,0 1 0,0-1 16,0 0-16,0 0 0,21-21 15,0 0-15,0 0 0,22 0 16,-22 0-16,0 0 0,0 0 0,0 0 15,0 0-15,1 0 0,-1 0 16,-21-21-16,21 21 0,-21-21 16,0 0-1</inkml:trace>
  <inkml:trace contextRef="#ctx0" brushRef="#br1" timeOffset="78592.2">8594 15536 0,'0'0'0,"-43"22"15,22-1-15,0-21 16,0 0 0,21-21-1,0-1-15,21 22 16,-21-21-16,21 21 0,0-21 0,22 0 15,-22 21-15,0 0 0,21-21 16,-21 21-16,1 0 0,20 0 0,-21 0 16,0 0-16,-21 21 15,0 0-15,0 0 16,0 0-16,-42 1 0,21-1 0,0 0 16,-22 21-16,1-21 0,21 22 0,-22-22 15,22 21-15,-21-21 0,21 22 16,0-1-16,-1-21 0,22 22 15,0-1-15,0-21 0,0 21 0,0-20 16,0-1-16,0 0 0,22 0 16,-1 0-16,0-21 0,0 0 15,21 0-15,-20 0 0,-1 0 0,0 0 16,0 0-16,0-21 0,0 21 16,1-21-16,-1 21 0,0 0 0,-21-21 15,0 42 1,0 0-16,-21 0 15,0 0-15,-1 1 0,1 20 0,0-21 16,0 21-16,0 1 0,0-1 16,21-21-16,-22 22 0,22-1 0,0 0 15,0 1-15,0-1 0,0 0 16,0 1-16,0-1 0,0 0 0,0 1 16,0-22-16,0 21 0,0-21 0,0 22 15,0-22-15,0 0 0,0 0 0,0 0 16,0 0-16,-21 1 15,0-1-15,0-21 0,0 0 0,0 0 16,-1 0-16,1 0 0,0-21 16,0-1-16,0-20 0,0 21 15,-1-21-15,-20-1 0,0 1 0</inkml:trace>
  <inkml:trace contextRef="#ctx0" brushRef="#br1" timeOffset="79278.81">5524 11875 0,'-21'0'16,"21"-22"-16,-21 22 15,0 0-15,21 22 16,0-1-16,0 0 15,0 0-15,0 0 0,0 22 0,0-22 16,0 21-16,0-21 0,0 22 16,0-22-16,0 21 0,0-21 0,0 22 15,0-22-15,0 0 0,0 0 0,0 0 16,0 0-16,0 1 0,0-44 47,0 1-47,0 0 0,0 0 0</inkml:trace>
  <inkml:trace contextRef="#ctx0" brushRef="#br1" timeOffset="79598.62">5397 11578 0,'0'0'0,"-63"0"16,63 21-16,-21-21 15,42 0 17,0-21-32,-21 0 15,21 21-15,0-21 0,1 0 16,-22 0-16,0-1 0,0 1 16,-22 21-1,1 0-15,0 0 0,0 0 0,0 0 16,21 21-1,-21 1-15,21-1 0,0 0 16,0 0-16,0 21 0,0-20 0,21-1 16,0 0-16,0 0 0,0-21 15,22 21-15,-22 0 0,21 1 16,-21-22-16,22 0 0</inkml:trace>
  <inkml:trace contextRef="#ctx0" brushRef="#br1" timeOffset="80070.35">6054 11769 0,'0'21'16,"0"0"-1,0 0 1,0 0-16,21 1 0,-21-1 16,0 0-16,21 0 0,-21 0 0,0 0 15,0 22-15,0-22 0,0 0 0,0 21 16,0-20-16,0-1 15,0 21-15,0-21 0,0 0 0,0 1 16,0-1-16,0-42 31,0-1-15,0 1-16,0-21 0,0 21 16,0-22-16,0 1 0,21 0 0,0-1 15,0 1-15,1 0 0,-1 21 16,0-22-16,0 22 0,21 0 0,-20 21 15,-1 0-15,0 0 0,0 0 0,21 0 16,-20 21-16,-1 21 16,-21-20-16,0 20 0,0-21 0,0 21 15,0 1-15,0-1 0,0-21 16,0 22-16,0-22 0,0 21 0,0-21 16,0 0-16,0 1 0,0-1 15,0 0-15,0 0 0,0 0 16,21-42 15,-21 0-31,21 0 0,0 0 16,0-1-16,-21-20 0,22 21 0</inkml:trace>
  <inkml:trace contextRef="#ctx0" brushRef="#br1" timeOffset="80352.42">6964 11472 0,'0'0'0,"0"-21"0,0 42 32,0 22-32,0-22 15,0 0-15,0 21 0,0 1 16,0-1-16,0 0 0,-21 1 0,21-1 16,-22 0-16,1 1 0,21 20 15,-21-20-15,21-1 0,-21 0 0,21 1 16,0-22-16,0 21 0,0-21 0,0 0 15,0 1-15,0-1 0,21-21 16,0 0-16,0 0 0,1 0 16,-1 0-16,0 0 0,0 0 15,0-21-15,0-1 0,-21 1 16,0 0-16,22-21 0</inkml:trace>
  <inkml:trace contextRef="#ctx0" brushRef="#br1" timeOffset="80539.77">6773 11853 0,'0'0'0,"21"0"31,1 0-15,-1 0-16,21 0 0,-21 0 0,22-21 16,-22 21-16,21 0 0,-21 0 15,22 0-15,-22 0 0,21-21 0,-21 21 16,0-21-16,1 21 0,-1 0 0,0-21 15,21 21-15,-21 0 0</inkml:trace>
  <inkml:trace contextRef="#ctx0" brushRef="#br1" timeOffset="81159.94">8297 11896 0,'0'0'0,"0"-21"0,0-1 15,0 1-15,21 0 0,-21 0 16,0 0-16,22 0 0,-22-1 0,0-20 16,0 21-16,0 0 0,0-22 15,-22 22-15,1 0 0,21 0 0,-21 0 0,0 0 16,0 21-16,0 0 15,-1 0-15,-20 0 0,21 21 0,0 0 16,-22 0-16,22 0 0,0 22 0,-21-22 16,21 21-16,-1 0 0,1 1 15,0-1-15,0 0 0,0 1 0,0-1 16,21 0-16,0-20 0,0 20 0,0 0 16,0-21-16,0 1 0,21-1 0,0 0 15,0-21-15,21 0 16,-20 0-16,-1 0 0,0 0 0,0 0 15,21 0-15,-20-21 0,-1 0 0,0-1 16,0 1-16,0-21 0,0 21 0,1-22 16,-1 1-16,0 21 0,-21-21 15,21-1-15,0 1 0,-21 0 16,21-1-16,1 1 0,-22 21 0,0 0 16,0-1-16,0 1 0,0 42 31,0 22-31,0-22 0,0 0 15,0 21-15,0-20 0,0 20 0,0-21 16,0 21-16,0-20 0,0 20 16,0-21-16,0 21 0,0-20 0,21-1 15,-21 0-15,21 0 0,0 0 0,0 0 16,0-21-16,1 0 16,-1 0-16,0 0 15,0 0-15,0 0 0,0-21 16,1 0-16,-1 0 0,21 0 0,-21 0 15,22-22-15</inkml:trace>
  <inkml:trace contextRef="#ctx0" brushRef="#br1" timeOffset="81406.78">9229 11599 0,'0'0'0,"-22"22"0,44-22 47,-1 0-47,0 0 0,0 0 15,0 0-15,22 0 0,-22 0 0,21 0 16,-21 0-16,0 0 0,22 0 0,-22 0 16,-42 0 15,0 0-31,-1 0 15</inkml:trace>
  <inkml:trace contextRef="#ctx0" brushRef="#br1" timeOffset="81607.67">9038 11917 0,'0'0'0,"-21"0"0,21 21 15,21-21 1,0 0-16,0 0 0,1 0 0,-1 0 15,0 0-15,0 0 0,0 0 0,0 0 16,1 0-16,-1 0 0,0 0 16,0 0-16,0-21 0,0 21 0,1-21 15,-1 21-15,0-21 16,0 21-16,-21-22 0,21 1 0,0 21 16</inkml:trace>
  <inkml:trace contextRef="#ctx0" brushRef="#br1" timeOffset="81975.33">10245 11472 0,'0'0'0,"0"-21"0,0 0 16,0-21-16,0 21 0,0-1 15,0 1-15,0 0 0,0 42 32,0 0-32,0 22 15,0-22-15,0 21 0,0-21 16,0 22-16,0-1 0,0 0 0,-22-20 16,22 20-16,0-21 0,0 21 0,-21-20 15,21 20-15,-21-21 0,21 0 0,-21 0 16,21 1-16,0-1 0,0 0 15,0 0-15,-21-21 0,21 21 16,0-42 15,0 0-31,21 0 0,0 0 0,0-1 16,0 1-16</inkml:trace>
  <inkml:trace contextRef="#ctx0" brushRef="#br1" timeOffset="82398.75">10647 11345 0,'0'0'0,"-21"0"16,21 22-1,-22-22-15,1 21 0,21 21 16,-21-21-16,21 0 0,-21 22 16,0-22-16,21 21 0,0-21 0,-21 22 15,21-22-15,-22 0 0,22 21 0,0-20 16,0-1-16,0 0 0,0 0 15,0 0-15,0 0 0,0 1 0,22-1 16,-1-21-16,0 0 0,0 0 16,0 0-16,0 0 0,1 0 0,-1 0 15,0 0-15,0 0 0,0-21 0,0-1 16,1 22-16,-1-21 0,-21 0 16,21 0-16,0-21 0,0 20 0,-21 1 15,0-21-15,0 0 0,0-1 0,0 22 16,0-21-16,0-1 0,0 22 0,-21 0 15,21 0-15,-21 0 16,0 21-16,0 0 0,-1 0 16,1 0-16,0 0 0,0 0 0,0 0 15,0 21-15,-1-21 0,22 21 16,-21 0-16,0 0 16,0-21-16,21 22 0,0-1 0,0 0 15,21-21 1</inkml:trace>
  <inkml:trace contextRef="#ctx0" brushRef="#br1" timeOffset="82698.71">11430 11578 0,'0'0'0,"0"-21"47,0 42 0,0 0-31,0 1-1,-21-22 1,21 21-16,-21-21 0,21 21 16,-22 0-16,1 0 0</inkml:trace>
  <inkml:trace contextRef="#ctx0" brushRef="#br1" timeOffset="82960.59">11366 12107 0,'-21'22'15,"21"-1"-15,0 0 16,0 0-16,0 0 16,0 0-16,0 1 15,-21-1-15,0 0 16,0 0-16,0-21 0,-1 21 15,1 0-15,-21-21 0,0 22 0,-1-1 16,1-21-16,0 21 0,-1 0 0,1-21 16,0 21-16,20 0 0,-20-21 15,21 22-15,0-22 0</inkml:trace>
  <inkml:trace contextRef="#ctx0" brushRef="#br1" timeOffset="84119.92">11409 11599 0,'-21'0'63,"-1"0"-48,1 0-15,0 22 16,21-1-16,-21-21 0,21 21 15,0 0-15,0 0 16,0 0 0,21-21-1,0 0 1,0 0-16,-21-21 0,22 21 16,-22-21-16,21 21 0,-21-21 0,0 0 15,0 0-15,0-1 16,0 1-16,0 0 15,-21 21 17,-1 0-32,22 21 0,0 0 0,-21-21 15,21 22-15,-21-1 0,21 0 0,-21 0 16,21 0-16,0 0 16,0 1-1,21-22-15,0 0 0,0 0 16,1 0-16,-1 0 15,-21-22-15,0 1 16,21 0-16,-21 0 16,0 0-16,0 0 15,0-1-15,-21 22 16,21-21-16,-21 21 0,-1 0 16,1 21-16,0-21 15,0 22-15,21-1 0,0 0 16,-21 0-16,21 0 0,0 0 15,0 1-15,0-1 16,21-21 0,0 0-1,-21-21 17</inkml:trace>
  <inkml:trace contextRef="#ctx0" brushRef="#br1" timeOffset="93130.76">10054 9546 0,'0'0'0,"0"21"62,-21-21-62,21 22 63,21-22-32,0 21-31,0-21 0,1 0 15,-1 0-15,0 0 0,21 0 0,-21 0 16,22 0-16,-1 0 0,-21 0 0,22 0 16,-1 0-16,0 0 0,1 0 15,-1 0-15,21 0 0,-20-21 0,20 21 16,1 0-16,-1 0 0,22-22 16,0 22-16,-22 0 0,22 0 0,-1-21 15,1 21-15,-21 0 0,20 0 16,1-21-16,0 21 0,-22 0 15,22 0-15,-1 0 0,1 0 0,-21-21 16,20 21-16,-20 0 0,-1 0 0,1 0 16,-22 0-16,0 0 0,1 0 15,-1 0-15,0-21 0,1 21 0,-22 0 16,21 0-16,-21 0 0,1 0 0,-1 0 16,0 0-16,0 0 0,0 0 15,0 0-15,-42 0 31,0 21-15,21 0-16,0 0 0,0 0 16,0 1-16,0-1 0,0 0 15,0 0-15,0 21 0,0-20 16,0-1-16,0 21 0,0 0 0,0-20 16,0 20-16,21 0 0,-21 1 0,21-1 15,-21 0-15,22 22 0,-1-22 0,-21 22 16,21-22-16,0 21 0,0 1 15,0-1-15,22 1 0,-22-1 0,0 22 16,21-21-16,-20-1 0,-1 1 0,0-1 16,0 22-16,0-1 0,0-20 15,-21 21-15,0-22 0,0 22 0,0-22 16,0 1-16,0 20 0,0-20 16,0-1-16,0 22 0,0-21 0,-21 20 15,21-20-15,0 20 0,0-20 0,0-1 16,0 22-16,0-21 0,0 20 15,0-20-15,0 20 0,21 1 0,-21 0 16,22-1-16,-22 1 0,0 0 0,0-1 16,0 1-16,0 0 0,0-1 0,0 1 15,0 0-15,-22-1 0,1-20 0,0 21 16,0-1-16,0-20 0,0 20 16,-22-20-16,22-1 0,0 1 0,0 21 15,0-22-15,-1-21 0,1 22 16,0-22-16,0 22 0,21-22 0,-21-21 15,21 22-15,-21-1 0,21-21 0,-22 21 16,22-20-16,0-1 0,0 0 0,0 0 16,0 0-16,0 0 0,-21 1 0,21-1 15,0 0-15,0 0 16,0 0-16,0 0 16,-21 1-16,21-1 15,0 0-15,0 0 0,-21 0 0,21 0 16,-21 1-16,21-1 0,0 0 15,0 0-15,0 0 16,0 0-16,0 1 0,0-1 16,0 0-1,0 0-15,0 0 16,0 0-16,0 1 16,0-1-16,0 0 0,0 0 15,0 0-15,0 0 0,0 1 16,0-1-16,0 0 15,0 0 1,0 0-16,21 0 16,0 1-1,-21-1 1,0 0 0,0 0 15,-21-21-31,0 0 15,0 0-15,-1 0 16,1 0-16,0 0 0,0 0 16,0 0-16,0 0 0,-1 0 0,-20 0 15,21 0-15,0 0 0,-22 0 0,22 0 16,-21 0-16,21 0 0,-22 0 16,1 0-16,21 0 0,-21 0 0,-1 21 15,1-21-15,21 0 0,-22 0 16,1 0-16,0 0 0,-1 21 0,1-21 0,-21 0 15,20 0-15,-20 0 0,20 22 16,-20-22-16,-1 0 0,22 0 0,-21 21 16,-1-21-16,22 0 0,-1 0 0,1 0 15,0 21-15,-1-21 0,22 0 0,-21 0 16,21 0-16,-22 0 0,22 0 0,-21 0 16,21 0-16,-22 0 0,1 0 15,21 0-15,-21 0 0,-1 0 0,22 0 16,-21 0-16,21 0 0,-22 0 0,22 0 15,-21 0-15,21 0 0,-22 0 0,22 0 16,0 0-16,0 0 0,0 0 16,-1 0-16,1 0 0,0 0 0,0 0 15,0-21-15,0 21 16,-1 0 0,22-21 30,-21 21-30,21-22 15,0 1-15,21 0 0,1 21-16,-22-21 0,21 21 0,-21-21 15,21 21-15,0-21 0,0 21 0,-21-22 16,21 1-16,1 21 0,-1-21 0,-21 0 15,21 21-15,0-21 0,-21 0 0,21 21 16,0-22-16,-21 1 0,22 21 0,-1-21 16,0 0-16,0 0 15,0 21 1,-21-21-16,0 42 62,0 0-46,-21-21-16,21 21 0,-21-21 16,0 21-16,0 0 0,-1 1 15,1-1-15,0-21 0,0 21 16,0-21-16,21 21 0,-21-21 0,-1 21 16,1-21-16,0 0 0,21 21 0,-21 1 15,0-22-15,0 21 0,21 0 31,0 0-15,21-21 15,-21 21-31,21-21 0,0 0 16,0 21-16,0-21 0,1 22 16,-1-22-16,0 21 0,0-21 15,-21 21-15,21-21 0,0 21 0,1 0 16,-1-21-16,0 21 0,0 1 0,0-22 15,0 21-15,-21 0 0,22 0 16,-1 0-16,-21 0 0,0 1 0,21-1 16,-21 0-16,21-21 0,-21 21 0,0 0 15,0-42 17,0 0-32,0 0 0,0 0 15,0-22-15,0 1 0</inkml:trace>
  <inkml:trace contextRef="#ctx0" brushRef="#br1" timeOffset="95109.65">10139 9525 0,'0'0'0,"0"21"15,-21-21 1,-1 0 0,22-21 31,0 0-47,0 0 15,22 21-15,-1-21 0,0-1 16,0 1-16,0 0 0,0 21 15,1-42-15,20 21 0,-21-1 0,21 1 0,-20 0 16,20 0-16,-21 0 0,21-22 16,1 22-16,-22 0 0,21 21 15,-21-21-15,1 0 0,20 0 16,-21 21-16,-21-22 0,21 22 16,-21 22 46,-21-1-62,0-21 0,0 21 0,0 0 16,-1 0-16,1-21 0,0 21 0,0 1 15,0-1-15,0 0 0,-1-21 16,-20 21-16,21 0 0,0-21 0,0 21 16,-1 1-16,1-22 0,0 0 15,0 21-15,0-21 16,0 0-16,-1 0 0,22 21 15,-21-21-15,0 0 16,21 21 0,0 0-1,0 0-15,0 1 16,0-1 0,0 0-16,21 0 0,0 0 15,-21 0-15,22 1 0,-1-1 0,-21 0 16,21 21-16,0-21 0,-21 1 15,21 20-15,0-21 0,-21 0 0,22 0 16,-1 1-16,0-1 0,-21 0 0,21 0 16,0-21-16,-21 21 0,0 0 15,21-21-15,1 0 0,-22 22 16,21-22 15,-42 0 47,21-22-78,-22 22 32</inkml:trace>
  <inkml:trace contextRef="#ctx0" brushRef="#br1" timeOffset="98203.3">5207 12933 0,'-21'0'16,"0"0"-16,-1 0 0,1 0 16,0 0-16,0 0 0,0 0 15,0 0-15,-1 0 0,1 0 16,0 0-16,0 0 0,0 0 15,0 0-15,-1 0 16,44 0 62,-1 0-78,-21 21 16,21-21-16,0 0 0,0 0 15,0 0-15,1 0 0,-1 21 0,0-21 16,0 0-16,0 0 0,22 0 16,-22 0-16,21 0 0,-21 0 0,22 0 15,-1 0-15,0 0 0,1 0 0,-1 0 16,0 0-16,22 0 0,-1-21 16,1 21-16,-1 0 0,1 0 0,20 0 15,-20-21-15,21 21 0,-22 0 0,22 0 16,-1 0-16,1 0 0,21-21 15,-21 21-15,20 0 0,1 0 0,0 0 16,0-21-16,0 21 0,-22 0 0,22 0 16,0 0-16,0 0 0,0-22 15,-22 22-15,22 0 0,0 0 16,-21 0-16,21 0 0,-22 0 0,22-21 16,-21 21-16,-1 0 0,1 0 0,21 0 15,0 0-15,0 0 0,-1 0 16,1 0-16,0 0 0,0 0 0,-21 0 15,20 0-15,-20 0 0,21 0 0,-21 0 16,-1 0-16,1 0 0,0 0 16,-22 0-16,1 0 0,-1 0 0,-21 0 15,22 0-15,-22 0 0,-21 0 0,22 0 16,-22 0-16,0 0 0,0 0 16,0 0-16,1 0 0,-1 0 15,0 0 1,-42 0-1,0 0 1,-1 0-16,1 0 0,-21 0 0,0 0 16,-1 0-16,1 21 0,-22-21 0,1 0 15</inkml:trace>
  <inkml:trace contextRef="#ctx0" brushRef="#br1" timeOffset="98934.89">5186 13674 0,'0'0'0,"-21"0"0,-1 0 16,22 21-1,0 0 17,22-21-32,-1 0 0,0 0 15,0 0-15,0 0 0,22 0 0,-22 21 16,21-21-16,0 0 0,1 0 15,-1 0-15,22 0 0,-1 0 0,1 0 16,20 0-16,-20 0 0,20 0 0,1-21 16,21 0-16,-21 21 0,20-21 15,1 0-15,21 21 0,-21-22 0,42 22 16,-21-21-16,0 21 0,0 0 0,0-21 16,21 21-16,-21 0 0,22 0 15,-22 0-15,0 0 0,0 0 0,0 0 16,0 0-16,0 0 0,0 0 15,0 0-15,-22 0 0,22 0 0,-21 0 16,21 0-16,-21 0 0,-21 0 16,21 0-16,-22 0 0,1-21 0,-22 21 15,22 0-15,-21 0 0,-22 0 0,21 0 16,-20-21-16,-1 21 0,-21 0 0,22 0 16,-22 0-16,0 0 0,-21-21 15,21 21-15,0 0 16,-42 0-1,0 0-15,-21-22 16,20 22-16,-20 0 0,-21 0 0</inkml:trace>
  <inkml:trace contextRef="#ctx0" brushRef="#br1" timeOffset="99646.73">5186 14457 0,'0'0'0,"-21"0"0,-1 0 0,22 21 16,-21-21-16,21 21 0,0 0 31,21-21-31,1 0 0,-1 0 16,0 0-16,0 0 0,0 0 15,0 0-15,1 0 0,20 0 16,-21 0-16,21 0 0,-20 0 0,20 0 16,0 0-16,22 0 0,-22 0 15,0 0-15,22 0 0,-1-21 0,1 21 16,-1 0-16,1-21 0,21 21 0,-22-21 16,22 0-16,-1 21 0,22-21 0,0 21 15,0-22-15,0 1 0,21 21 16,-21-21-16,21 21 0,-22 0 0,1-21 15,21 21-15,-21-21 0,0 21 0,21 0 16,-21-21-16,0 21 0,-1 0 0,1 0 16,0-22-16,21 22 15,-21 0-15,0 0 0,21-21 0,-21 21 16,21 0-16,-22-21 0,1 21 0,0 0 16,0 0-16,-21-21 0,-1 21 0,1-21 15,0 21-15,-1 0 0,-20 0 16,-1 0-16,1 0 0,-22-21 0,22 21 15,-1 0-15,-21 0 0,1 0 0,-1 0 16,0 0-16,1 0 0,-1 0 0,-21 0 16,22-22-16,-22 22 0,0 0 0,0 0 31,-42 0 0,-21 0-31,20 0 0,-20 0 0,0 0 16,-22 0-16,22 0 0</inkml:trace>
  <inkml:trace contextRef="#ctx0" brushRef="#br1" timeOffset="100558.57">5249 15071 0,'-21'0'0,"21"21"16,0 0-1,21-21 17,0 0-17,1 0-15,-1 0 0,0 0 16,0 0-16,0 0 0,0 0 15,22 0-15,-22 0 0,0 0 16,21-21-16,1 21 0,-22 0 0,21 0 16,1-21-16,-1 21 0,0 0 0,1 0 15,20 0-15,-21 0 0,1 0 0,-1 0 16,0 0-16,1 0 0,-1 0 16,0 0-16,1 0 0,-1 0 0,-21 0 15,22 21-15,-1-21 0,21 0 0,-20 0 16,20 0-16,-20 0 0,20 0 0,22 0 15,-22 0-15,22 0 0,0 0 16,-1 0-16,1 0 0,0 0 16,-22 0-16,22 0 0,-1 0 0,1 0 15,-21 0-15,20 0 0,1 0 0,-22 0 16,22 0-16,-21 0 0,20 0 0,-20-21 16,20 21-16,-20 0 0,21 0 0,-22-21 15,22 21-15,-1 0 0,-20 0 16,21-22-16,-22 22 0,22 0 0,-22 0 15,1-21-15,-1 21 0,-20-21 0,20 21 16,-21 0-16,1 0 0,-1-21 0,-21 21 16,22 0-16,-22 0 0,0 0 0,0 0 15,0 0-15,0-21 16,1 21-16,-1 0 16,0 0-16,-42 0 62,0 0-62,-1 0 0</inkml:trace>
  <inkml:trace contextRef="#ctx0" brushRef="#br1" timeOffset="142868.66">15367 6456 0,'0'-21'15,"0"0"1,0-1-16,0 1 16,0 0-16,0 0 15,0 0-15,0 0 16,0-1 0,-21 22-1,0 0-15,-1 0 16,1 0-16,0 0 0,0 0 15,0 0-15,0 0 0,-22 22 0,22-22 16,0 21-16,-21 0 0,20 0 0,-20 21 16,21-20-16,0 20 0,0 0 0,-1-21 15,1 22-15,21-1 0,0 0 16,-21 1-16,21-1 0,0-21 0,0 22 16,0-1-16,0 0 0,0-21 0,0 22 15,0-22-15,0 21 0,21-21 0,0 1 16,1-1-16,-1 0 0,0 0 15,0 0-15,21-21 0,-20 21 16,20-21-16,-21 0 0,21 0 0,-20 0 16,20 0-16,-21 0 0,0 0 0,22 0 15,-22 0-15,0 0 0,0-21 16,0 0-16,0 21 0,1-21 0,-1 0 16,0 0-16,0-1 0</inkml:trace>
  <inkml:trace contextRef="#ctx0" brushRef="#br1" timeOffset="143250.96">15875 6223 0,'0'0'0,"0"-42"15,-21 63 17,21 0-17,-21 0-15,21 22 0,-22-1 0,22 0 16,0 1-16,0 20 16,-21 1-16,21-22 0,-21 21 0,21 1 15,-21-22-15,21 1 0,-21-1 0,21 0 16,0 1-16,0-22 0,0 21 0,0-21 15,0 0-15,0 1 0,0-1 0,0 0 16,0 0-16,0 0 16,0 0-1,21-42 1,-21 0 0,21 0-16,0 0 15</inkml:trace>
  <inkml:trace contextRef="#ctx0" brushRef="#br1" timeOffset="144564.76">16468 6816 0,'0'0'15,"0"-21"-15,0-1 0,21 1 0,-21 0 16,0-21-16,0 21 0,0-1 15,0-20-15,0 21 0,0 0 0,0 0 16,-21-1-16,21 1 0,-22 0 16,1 21-16,0 0 0,0 21 15,0 0-15,0 1 16,-22-1-16,22 0 0,0 21 0,0 1 16,0-1-16,-22-21 0,22 21 0,0 1 15,21-1-15,-21-21 0,21 22 0,-21-22 16,21 0-16,0 0 0,0 0 15,0 0-15,0 1 0,21-1 16,0-21-16,0 0 0,0 0 0,0 0 16,1 0-16,20 0 0,-21 0 0,0 0 15,0-21-15,1 21 0,20-22 16,-21 1-16,0 0 0,0 0 0,-21 0 16,22 0-16,-1-1 0,-21 1 15,21-21-15,-21 21 0,0-43 16,0 43-16,0 0 0,0 0 0,0 0 15,-21 21 1,0 0-16,-1 21 16,22 0-16,0 0 0,0 0 15,0 0-15,0 1 0,0-1 0,0 21 16,0-21-16,0 0 0,0 1 16,0-1-16,0 0 0,0 0 0,0 0 15,22 0-15,-22 1 0,21-1 0,-21 0 16,21-21-16,0 21 0,0-21 0,0 0 15,1 0-15,-1 0 0,0 0 16,0 0-16,21 0 0,-20 0 16,20-21-16,-21 21 0,0-21 0,22 0 15,-22 21-15,0-22 0,0 1 0,21 0 16,-20-21-16,-22 21 0,21-1 0,0-20 16,-21 21-16,0 0 0,0-22 0,0 22 15,0 0-15,0 0 0,0 0 16,-21 21-1,0 0-15,-1 0 0,1 21 0,21 0 16,-21 0-16,21 0 16,0 1-16,0-1 0,0 0 15,0 0-15,0 0 0,0 0 0,21 1 16,-21-1-16,21-21 0,1 21 0,-1 0 16,0 0-16,0-21 0,-21 21 15,21-21-15,0 0 16,-21 22-16,22-22 0,-44 0 31,1 0-15,0 0-16,0 0 0,0 0 0,0 0 15,-1 0-15,1 0 0,0 0 16,0 0-16,0 0 0,21 21 31,0 0-15,21-21-16,0 0 15,0 0-15,0 0 0,1 0 0,-1 0 16,21 0-16,-21 0 0,22 0 16,-1 0-16,0 0 0,1-21 0,-1 21 15,0-21-15,1-1 0,-22 1 0,21 0 16,0 0-16,1 0 0,-22-22 0,21 22 16,-21-21-16,1 21 0,-1-22 15,0 22-15,0-21 0,-21 21 16,0 0-16,0-1 0,21 22 0,-21-21 15,-21 21 1,21 21 0,-21 1-16,21-1 0,-21 0 0,21 0 15,0 0-15,0 0 0,0 1 0,0-1 16,0 0-16,0 0 0,21 0 0,0 0 16,-21 1-16,42-22 0,-20 21 15,-1 0-15,0 0 0,0-21 0,21 21 16,-20 0-16,-1-21 0,0 22 0,0-22 15,-21 21-15,0 0 16,-21-21 0,0 0-16,0 21 0,-1-21 15,-20 0-15,21 0 0,0 0 0,-22 0 16,22 0-16,0 0 0,-21 21 0,21-21 16,-1 0-16,1 0 0,0 0 15,42 0 16,0-21-15,1 0-16,-1 0 0,21-22 0,0 22 16</inkml:trace>
  <inkml:trace contextRef="#ctx0" brushRef="#br1" timeOffset="145242.46">19177 6287 0,'0'0'0,"0"-22"0,0 1 0,-21 0 0,0 21 16,21-21-16,-22 0 0,1 21 31,0 21-16,21 0-15,0 0 0,0 0 16,-21 22-16,21-1 0,-21 0 16,21 1-16,-21 20 0,21-20 0,0-1 15,0 0-15,-22 22 0,22-22 0,-21 0 16,21-20-16,0 20 0,0 0 0,0-21 16,0 1-16,0 20 0,0-21 15,0 0-15,0 0 0,21-21 31,-21-21-15,0 0-16,0 0 0,0 0 16,0 0-16,0-22 0,0 1 0,0 0 15,0-1-15,22 1 0,-22-22 16,0 1-16,21 21 0,-21-22 0,21 1 16,0 20-16,-21 1 0,21 0 15,-21-1-15,21 22 0,1 0 0,-22 0 16,21 0-16,0-1 0,-21 1 0,21 21 15,0 0-15,0 0 0,1 0 0,-1 0 16,0 0-16,0 0 0,0 21 16,0 1-16,1-1 0,-1 0 0,0 21 15,0 1-15,0-1 0,-21 0 16,0 22-16,0-22 0,0 0 0,21 22 16,-21-22-16,0 1 0,0-1 0,0-21 15,0 21-15,22-20 0,-22-1 16,0 21-16,0-21 0,0 0 15,0 1-15,0-1 16,0 0-16,0-42 47,0 0-31,0-1-16</inkml:trace>
  <inkml:trace contextRef="#ctx0" brushRef="#br1" timeOffset="145482.82">19029 6773 0,'0'0'0,"-21"0"0,42 0 31,0 0-31,21 0 0,-21 0 0,22 0 16,-1 0-16,0 0 0,1 0 0,-22 0 15,21 0-15,1 0 16,-1 0-16,0 0 0,-21 0 0,1 0 0,-1 0 16,0-21-1,-21 0-15,0 0 16</inkml:trace>
  <inkml:trace contextRef="#ctx0" brushRef="#br1" timeOffset="146377.82">21082 6265 0,'0'-21'0,"0"42"0,0-63 16,21 21-16,-21 0 0,0 0 15,0-1 1,0 1-16,-21 21 16,0 0-16,0 0 15,-1 0-15,-20 0 0,21 21 0,-21 1 16,20-1-16,-20 0 0,0 0 0,-22 0 16,22 0-16,0 1 0,-1 20 15,1-21-15,21 0 0,-22 0 0,22-21 16,0 22-16,21-1 0,-21-21 15,21 21-15,21-21 16,0 0 0,22 0-16,-22 0 0,0 0 15,0 0-15,21 0 0,-20 0 0,-1 0 16,21 21-16,-21-21 0,22 0 16,-22 21-16,21-21 0,-21 21 0,0-21 15,22 22-15,-22-22 0,0 21 0,0 0 16,0 0-16,-21 0 0,0 0 15,0 1-15,0-1 0,0 0 0,0 0 16,-21 0-16,0 0 0,0 1 0,0-1 16,-22 0-16,1 0 0,0 0 15,-1 0-15,1-21 0,0 22 16,21-1-16,-22-21 0,22 21 0,0-21 16,0 0-16,0 0 0,-1 21 15,44-21 16,-1 0-31,0 0 16,0 0-16,0 0 0,0 0 0,1 0 16,-1 0-16,0 0 0,0 0 15,0 0-15,0 0 0,-21 21 16,22 0-16,-22 1 16,0-1-16,0 0 0,0 0 15,0 0-15,0 0 0,0 1 0,0-1 16,0 0-16,0 0 0,-22 0 0,22 0 15,-21 1-15,21-1 0,0 0 16,0 0-16,0 0 0,0 0 16,21 1-16,1-22 15,-1 0-15,0 0 0,0 0 0,21 0 16,-20 0-16,-1 0 0,0 0 16,0 0-16,0 0 0,0 0 0,1 0 15,-22-22 16,21 22 16,0 0-31,-21-21 0,21 21-1</inkml:trace>
  <inkml:trace contextRef="#ctx0" brushRef="#br1" timeOffset="147919.44">20976 16087 0,'0'0'0,"0"-21"16,-21-1-16,0 1 15,21 0-15,-21 0 16,21 0-16,0 0 0,0-1 16,0 1-16,0 0 0,0 0 15,0 0-15,0 0 0,0-1 0,21 22 16,0-21-16,0 21 0,0-21 0,0 21 16,22 0-16,-1-21 0,0 21 15,1 0-15,-22 0 0,42 0 0,-20 0 16,-22 0-16,21 0 0,1 0 0,-22 21 15,0 0-15,0 0 0,-21 1 16,0-1-16,0 0 0,0 21 16,0-21-16,-21 22 0,-21-22 0,20 21 0,1 1 15,-21-1-15,0 0 16,-1-21-16,22 22 0,-21-1 0,21 0 16,-1-20-16,1 20 0,0-21 0,0 21 15,21-20-15,0 20 0,0-21 16,0 0-16,0 0 0,0 22 0,0-22 15,0 0-15,0 0 0,0 0 16,21 1-16,0-22 0,0 0 16,1 0-16,-1 0 0,0 0 0,0 0 15,0 0-15,0 0 0,1 0 0,-22-22 16,21 1-16,0 0 16,-21 0-16,0 0 15,0 0-15,-21-1 16,0 22-16,-1 0 15,1 0-15,0 0 0,21 22 0,-21-1 16,0 0-16,21 21 0,-21-21 16,21 1-16,0 20 0,0 0 15,0-21-15,0 22 0,0-1 0,0 0 16,0 1-16,21-1 0,0 0 0,0 1 16,0-1-16,0 0 0,1 1 15,-1-1-15,0 0 0,0 1 16,0-1-16,0 0 0,-21-20 0,22 20 0,-22-21 15,0 0-15,0 0 0,-22 1 16,1-1-16,0 0 0,0 0 16,0-21-16,0 21 0,-22-21 0,22 0 15,-21 21-15,21-21 0,-22 0 16,22 0-16,0 0 0,0 0 0,0 0 16,-1 0-16,1-21 0,0 0 15,21 0-15,0 0 16,0 0-16,0-1 0,-21 1 0,21-21 15,-21 21-15,21-22 0,0 1 0</inkml:trace>
  <inkml:trace contextRef="#ctx0" brushRef="#br1" timeOffset="149647.31">16616 9165 0,'0'0'0,"-21"21"16,-1-21-16,1 0 0,0 0 0,-21 0 15,21 0-15,-1 0 0,1 0 16,21 22-16,-21-22 0,42 0 94,0 0-94,1 0 0,-1 0 15,0 0-15,21 0 0,-21 0 16,22 0-16,-22 0 0,21 0 0,1 0 16,-1 0-16,-21 0 0,21 0 0,22 0 15,-22 0-15,1 0 0,-1 0 0,21 0 16,-20-22-16,20 22 0,1 0 15,-1 0-15,-20 0 0,20-21 16,1 21-16,-1 0 0,1 0 0,-1-21 16,1 21-16,-1 0 0,1 0 0,-1-21 15,22 21-15,-22 0 0,22-21 16,21 0-16,-22 21 0,22-22 0,0 22 16,0-21-16,0 21 0,21-21 0,-21 21 15,42-21-15,-21 21 0,0 0 16,21-21-16,-42 21 0,21 0 0,0-21 15,-21-1-15,-1 22 0,1-21 0,0 21 16,0-21-16,0 21 0,-22-21 0,22 21 16,-21-21-16,0 0 0,-1-1 15,1 22-15,0-21 0,-1 0 16,1 21-16,0 0 0,-1-21 0,-20 21 16,20 0-16,-20 0 0,21 0 0,-22 0 15,1 0-15,-22 0 0,21 0 16,-20 0-16,-22 0 0,21 0 0,-21 0 15,1 0-15,-1 0 0,0 0 0,-42 0 79,0 0-64,-22 0-15,22 21 0,-42-21 16,-1 21-16,1 0 0</inkml:trace>
  <inkml:trace contextRef="#ctx0" brushRef="#br1" timeOffset="150351.9">16912 10097 0,'0'21'16,"0"0"-16,21-21 47,0 0-31,1 0-16,20 0 0,-21 0 15,21 0-15,-20 0 0,20 0 16,0 0-16,1 0 0,-1 0 0,21-21 15,1 21-15,-1 0 0,1 0 0,-1-21 16,22 21-16,0 0 0,-1-22 0,1 22 16,21-21-16,0 21 0,21 0 0,0-21 15,0 0-15,0 21 0,0 0 16,0-21-16,0 21 0,21 0 16,0-21-16,0 21 0,0 0 0,-21-22 15,22 22-15,-1-21 0,0 21 0,0-21 16,0 0-16,-21 21 0,21-21 0,-21 0 15,-21-1-15,21 22 0,-21-21 16,21 0-16,-21 21 0,0-21 0,0 0 16,-22 21-16,1 0 0,0-21 0,-1 21 15,-20 0-15,-1 0 0,1-22 0,-22 22 16,0 0-16,1 0 0,-1 0 16,0 0-16,1 0 0,-22 0 0,21 0 15,-21 0-15,22 0 0,-22 0 0,0 0 16,0 0-16,0 0 0,1 0 15,-44 0 17,1 0-32,0 0 0,0 0 15,-21 0-15,-1 0 0,1 0 0,0 0 16,-22 0-16,1 22 0</inkml:trace>
  <inkml:trace contextRef="#ctx0" brushRef="#br1" timeOffset="150986.46">17187 10964 0,'0'0'0,"-21"22"0,21-1 15,0 0 1,0 0-1,21-21-15,0 0 0,-21 21 0,22-21 16,-1 0-16,0 0 0,0 21 0,0-21 16,0 0-16,22 0 0,-22 0 15,21 0-15,1 0 0,20 0 0,-21 0 16,22 0-16,-22 22 0,22-22 0,-22 0 16,22 0-16,-1 0 0,-21 0 0,22 0 15,-1 0-15,1 0 0,21 0 16,-22 0-16,22 0 0,-1 0 0,22 0 0,0 0 15,0 0-15,21-22 16,0 1-16,21 0 0,0 21 0,22-21 16,-22 0-16,21 0 0,0 21 0,1-22 15,20 22-15,-20 0 0,-1-21 0,0 21 16,1 0-16,-22 0 0,0-21 0,21 21 16,-42 0-16,21 0 0,-42 0 15,21 0-15,-21 0 0,0 0 0,0 0 16,0 0-16,-22 0 0,1 0 0,-22 0 15,22 0-15,-43 0 0,22 0 0,-43 0 16,21 0-16,-20-21 0,-44 21 31,1 0-31,0-21 16,-21 21-16,-1 0 0,1 0 0,-21 0 16,-1 0-16</inkml:trace>
  <inkml:trace contextRef="#ctx0" brushRef="#br1" timeOffset="151545.97">17208 12467 0,'0'0'0,"-63"0"0,42 21 15,-22-21-15,1 0 0,21 0 16,0 0-16,0 0 0,-1 0 0,1 0 16,0 0-16,42 0 46,0 0-46,1 0 0,20 0 0,0 0 16,22 0-16,-1 0 0,1 0 16,20 0-16,1 0 0,21 0 0,-21 0 15,20 0-15,1 0 0,0 0 0,21 0 16,-21 0-16,21 0 0,21 0 0,-21 0 16,0 0-16,0 0 0,21 0 0,-21 0 15,21 0-15,1 0 0,-22 0 0,21 0 16,0 0-16,0-21 0,-21 21 0,21 0 15,0 0-15,1 0 0,-22 0 16,21 0-16,-21 0 0,-21 0 0,21 0 16,-22 0-16,1 0 0,-21 0 0,0 0 15,-22 0-15,1 0 0,-1 0 16,1 0-16,-43 0 0,21 0 0,-21 0 16,0-21-16,1 21 0,-44 0 31,-20 0-31,0 0 0,-1 0 0,1 0 15,-21 0-15,-1 0 0,-21 0 0,1 0 16</inkml:trace>
  <inkml:trace contextRef="#ctx0" brushRef="#br1" timeOffset="152051.69">16637 14034 0,'42'21'15,"-21"-21"-15,1 0 0,20 0 16,0 0-16,1 0 0,20 0 15,1 0-15,-1 0 0,1 0 0,20 0 16,1 0-16,0 0 0,20-21 0,1 21 16,-21 0-16,21 0 0,0-22 0,-1 22 15,1-21-15,21 21 0,-21 0 0,0-21 16,21 21-16,106-21 0,-127 21 16,21 0-16,-22-21 0,22 21 15,-21 0-15,21 0 0,-21-21 0,21 21 16,-21 0-16,0-22 0,-22 22 0,22-21 15,0 21-15,-21 0 0,-1 0 0,1 0 16,0 0-16,-1 0 0,1 0 0,-21 0 16,-1 0-16,22 0 0,-43 0 0,22 0 15,-1 21-15,-21-21 0,1 0 16,-22 0-16,21 0 0,-21 0 0,1 0 16,-44 0 15,1 0-31,0 0 0,-21 0 0,-1 0 15,1 0-15,-21 0 0,20 0 0,-20 0 16,-22 0-16</inkml:trace>
  <inkml:trace contextRef="#ctx0" brushRef="#br1" timeOffset="152504.37">17039 14880 0,'0'0'0,"21"0"16,0 0-16,1 0 0,20 0 0,106 0 15,-106 0-15,22 0 16,-1-21-16,22 0 0,0 21 0,-1-21 16,1 21-16,21 0 0,0-21 0,0 21 15,21 0-15,0 0 0,0 0 0,0 0 16,0 0-16,0 0 0,0 0 0,21 0 16,-21 0-16,0 0 0,0 0 0,0 0 15,0 0-15,-21 0 0,21 0 16,0 0-16,-22 0 0,1 0 0,0-22 15,0 22-15,0 0 0,-22 0 16,1 0-16,0 0 0,-22 0 0,1-21 16,-22 21-16,22 0 0,-22 0 0,-21 0 0,21-21 15,-20 21-15,20 0 0,-21-21 16,0 21-16,0-21 0,1 0 0,-1-1 16,-21 1-16,21 0 0,-21 0 0,21-21 15,-21-1-15</inkml:trace>
  <inkml:trace contextRef="#ctx0" brushRef="#br1" timeOffset="153883.16">16933 8086 0,'-21'0'47,"21"21"-31,0 0-16,0 0 15,0 0-15,0 1 0,0-1 0,0 0 16,0 0-16,0 0 0,-21 0 0,21 1 15,0-1-15,0 0 0,0 0 0,0 0 16,0 0-16,0 1 16,-21-22 15,0-22-15,21 1-16,0 0 0,-22 0 15,22-21-15</inkml:trace>
  <inkml:trace contextRef="#ctx0" brushRef="#br1" timeOffset="154262.46">16764 7853 0,'0'0'0,"0"21"0,0 0 16,0 0 0,21-21-16,0 0 15,0 0-15,1-21 16,-1 0-16,0 21 16,0-21-16,-21 0 0,21 21 15,-21-21-15,0-1 16,-21 22-16,0 0 0,0 0 15,0 0-15,-1 0 16,1 0-16,0 0 16,21 22-16,-21-1 15,21 0-15,0 0 0,0 0 16,0 0-16,0 1 0,21-1 16,0-21-16,0 21 0,1 0 15,-1-21-15,-21 21 0,42-21 16</inkml:trace>
  <inkml:trace contextRef="#ctx0" brushRef="#br1" timeOffset="154794.15">17335 8065 0,'0'21'16,"0"0"-16,0 0 15,0 0-15,0 0 16,0 1-16,0-1 16,0 0-16,0 0 0,0 0 15,0 0-15,-21 1 0,21-1 16,-21 0-16,21 0 0,0 0 16,-21 0-16,0-21 15,21 22-15,-21-44 31,21 1-31,-22 0 16,22 0-16,0 0 0,0 0 0,0-1 16,0-20-16,0 21 0,0 0 0,0 0 15,22-22-15,-1 22 0,0 0 0,0 0 16,0 21-16,0-21 0,1-1 16,20 22-16,-21 0 0,0 0 0,22 0 15,-22 0-15,0 0 0,0 0 16,0 22-16,0-1 0,1-21 0,-1 21 15,-21 0-15,21 0 0,-21 0 0,0 1 16,0-1-16,0 0 0,0 0 0,0 0 16,0 0-16,-21 1 0,21-1 15,-21 0-15,21 0 0,-22-21 16,22 21-16,22-21 47,-22-21-32,0 0-15,21 0 0,0 21 0,0-21 16</inkml:trace>
  <inkml:trace contextRef="#ctx0" brushRef="#br1" timeOffset="155122.35">17970 7705 0,'0'21'32,"0"0"-32,0 0 15,0 0-15,0 22 0,0-22 16,0 21-16,0-21 0,0 22 0,0-1 16,0-21-16,-21 22 0,21-1 0,0-21 15,-21 21-15,21-20 0,0-1 0,0 0 16,0 0-16,0 0 0,0 0 15,0 1-15,0-1 16,21-21-16,0 0 16,1 0-1,-22-21-15,0-1 16,21 1-16,-21 0 0,0 0 16,0 0-16</inkml:trace>
  <inkml:trace contextRef="#ctx0" brushRef="#br1" timeOffset="155319.23">17843 8065 0,'22'0'32,"-1"-22"-32,0 22 15,0 0-15,0 0 16,0 0-16,1 0 0,-1 0 0,0-21 15,0 21-15,0 0 16,-21-21 0,21 21-16</inkml:trace>
  <inkml:trace contextRef="#ctx0" brushRef="#br1" timeOffset="156003.84">19431 8065 0,'0'0'0,"-21"0"0,0 0 0,21-22 15,0 1-15,-22 21 0,22-21 0,0 0 16,0 0-16,-21 21 0,21-21 0,0-1 16,0 1-16,0 0 0,0 0 0,-21 0 15,21 0-15,0-1 0,-21 1 16,0 0-16,21 0 0,-21 0 16,-1 0-16,1 21 0,0 0 15,0 0-15,0 0 0,0 0 16,-1 0-16,1 21 0,0 0 0,0 0 15,0 21-15,-22-20 0,22-1 0,0 21 16,21 0-16,-21 1 0,0-22 16,0 21-16,21 1 0,0-22 0,0 0 15,0 21-15,0-21 0,0 1 0,0-1 16,21 0-16,0-21 16,0 0-16,0 0 0,0 0 0,1 0 15,-1 0-15,0-21 16,0 0-16,21-1 0,-20 1 15,-1 0-15,0 0 0,0 0 0,0-22 16,0 22-16,-21-21 0,0 0 0,22 20 16,-22-20-16,0 21 0,0 0 0,0 0 15,0-1-15,0 1 16,0 42 0,0 1-16,0-1 0,0 0 15,0 21-15,0-21 0,0 22 0,21-22 16,-21 21-16,0-21 0,0 1 0,21 20 15,-21-21-15,21 0 0,-21 0 0,0 1 16,21-22-16,0 21 0,1-21 16,-1 0-16,0 0 15,0 0-15,0 0 0,0 0 16,1 0-16,-1-21 0,21 21 0,-21-22 16,0 1-16,1 0 0,-1 0 0,-21-21 15,21 20-15</inkml:trace>
  <inkml:trace contextRef="#ctx0" brushRef="#br1" timeOffset="156231.32">20024 7874 0,'21'0'31,"0"0"-15,0 0-16,0 0 15,0 0-15,1 0 0,-1 0 0,0 0 16,0 0-16,0 0 0,0 0 0,1 0 16,-65 0 15,22 0-31,0 0 0,0 0 0</inkml:trace>
  <inkml:trace contextRef="#ctx0" brushRef="#br1" timeOffset="156388.26">20024 8022 0,'0'21'16,"21"-21"15,0 0-31,0 0 16,0 0-16,0 0 0,1-21 16,-1 21-16,0 0 0,0-21 15,0 0-15,22 21 0,-22-21 0</inkml:trace>
  <inkml:trace contextRef="#ctx0" brushRef="#br1" timeOffset="156703.18">21124 7705 0,'0'-21'15,"0"42"17,0 0-32,0 0 15,0 0-15,0 0 0,-21 22 16,21-22-16,0 0 0,0 0 0,0 0 16,0 22-16,0-22 0,0 0 15,0 0-15,0 0 0,0 1 16,0-1-16,0 0 0,0-42 47,21 21-47,0-21 15</inkml:trace>
  <inkml:trace contextRef="#ctx0" brushRef="#br1" timeOffset="157166.07">21653 7641 0,'0'0'0,"-21"21"31,21 1-15,-21-1-16,21 0 0,-21 21 16,0-21-16,21 1 0,0-1 0,0 0 15,-21 0-15,21 0 0,0 0 0,0 1 16,0-1-16,0 0 0,0 0 0,0 0 15,21 0-15,0-21 0,0 22 16,0-22-16,0 0 0,1 0 16,-1 0-16,21 0 0,-21 0 0,0 0 0,1 0 15,20-22-15,-21 22 0,0-21 16,0 0-16,1 0 0,-1 0 0,0 0 16,-21-1-16,0-20 0,0 21 15,0-21-15,0-1 0,0 22 0,0-21 16,0 21-16,-21-22 0,0 22 0,-1 0 15,1 21-15,0-21 0,0 21 0,0 0 16,0 0-16,-1 0 0,1 21 16,0-21-16,0 21 0,0 0 0,0 0 15,-1 1-15,22-1 0,-21-21 16,21 21-16,0 0 16,0 0-16,0 0 0,21-21 46,1 0-46,-1 0 0</inkml:trace>
  <inkml:trace contextRef="#ctx0" brushRef="#br1" timeOffset="158354.57">22733 7641 0,'-21'0'16,"0"0"-16,21-21 16,-22 21-1,1 0-15,21-21 16,0 42 31,0 0-47,21 0 15,1 1-15,-22-1 16,0 0-16,21-21 0,-21 21 0</inkml:trace>
  <inkml:trace contextRef="#ctx0" brushRef="#br1" timeOffset="158543.53">22818 8001 0,'0'0'0,"0"21"0,21-21 15,-21 21-15,0 1 0,21-1 16,-21 0-16,0 0 0,0 0 0,0 0 16,0 1-16,-21-1 0,0 0 0,-1 0 15,1 0-15,0 0 0,-21 1 16,21-1-16,-1-21 0,-20 21 0,21 0 15,0 0-15,0-21 0,-1 21 0</inkml:trace>
  <inkml:trace contextRef="#ctx0" brushRef="#br1" timeOffset="159022.25">23177 8954 0,'0'21'31,"0"0"-15,0 0-16,0 0 0,0 0 15,0 1-15,0-1 0,0 0 16,0 0-16,0 0 0,-21 0 0,21 1 16,0-1-16,0 0 0,0 0 15,0 0-15,0 0 16,21-21-16,1 0 0,-1 0 15,0 0-15,21 0 0,1 0 0,-1 0 16,0-21-16,22 21 0,-1-21 0,1 0 16,-1-21-16,1 20 15,20 1-15,-20-21 0,21 21 0,-1-22 16,1 1-16,-22 21 0,1 0 0,-1 0 16,-20-1-16,-22 22 0,21 0 0,-21 0 15</inkml:trace>
  <inkml:trace contextRef="#ctx0" brushRef="#br1" timeOffset="159602.04">22923 11028 0,'0'0'16,"0"-21"-16,0 0 0,0 42 46,0 0-46,0 0 0,0 0 16,0 0-16,22 22 0,-22-22 16,0 0-16,0 21 0,0-20 15,0 20-15,0-21 0,21 0 0,-21 0 16,0 1-16,21-1 0,-21 0 0,21 0 16,0-21-16,0 0 0,1 0 15,-1 0-15,21 0 0,0 0 0,1 0 16,20-42-16,1 21 0,20-1 15,1-20-15,0 0 0,-1-1 0,1 1 16,0 0-16,-1-1 0,1 1 0,-21 0 16,-1 21-16,-21-1 0,1 1 0,-22 21 15,0 0-15,-21 21 16,-21 1-16</inkml:trace>
  <inkml:trace contextRef="#ctx0" brushRef="#br1" timeOffset="160038.07">22627 12700 0,'0'21'16,"0"0"-1,0 1-15,0-1 0,0 0 16,0 0-16,0 0 0,0 0 15,0 1-15,0-1 0,0 0 0,21-21 16,0 0 0,1 0-16,20 0 0,-21 0 0,21-21 15,22 0-15,-22-1 0,22 1 16,-1 0-16,1-21 0,-1-1 0,22 22 16,-22-21-16,22 0 0,-21 20 0,-1-20 15,1 21-15,-1 0 0,-21 0 0,-20 21 16,20 0-16,-42 21 15</inkml:trace>
  <inkml:trace contextRef="#ctx0" brushRef="#br1" timeOffset="160385.88">22225 14393 0,'0'22'16,"0"-44"-16,0 65 0,0-22 15,21-21 16,0 0-31,0-21 0,22 0 16,-1-1-16,0 1 0,1 0 0,20-21 16,1 21-16,-1-22 0,1 22 0,-1 0 15,22-21-15,-22 20 0,1 1 0,-22 0 16,22 0-16,-22 0 0,0 21 0,-20-21 16,-1 21-16,0 0 0</inkml:trace>
  <inkml:trace contextRef="#ctx0" brushRef="#br1" timeOffset="161470.69">22331 14139 0,'0'0'0,"0"-21"0,0 0 15,-21 0-15,21 0 16,0 0-16,0-1 0,0 1 16,0 0-16,0 42 47,0 0-47,0 1 0,0-1 15,0 0-15,0 0 0,0 0 0,0 0 16,0 1-16,0-1 0,0 0 0,0 0 15,-22 0-15,22 0 0,0 1 16,0-1-16,0 0 16,0 0-16,0-42 31,0 0-31</inkml:trace>
  <inkml:trace contextRef="#ctx0" brushRef="#br1" timeOffset="162026.37">22564 12383 0,'0'21'31,"0"0"-31,0 0 16,0 0-16,0 0 0,0 1 0,-22 20 0,22-21 15,-21 0-15,21 22 0,0-22 16,0 21-16,0-21 0,0 0 0,0 22 16,0-22-16,0 0 0,0 0 0,0 0 15,0 1-15,21-22 16,-21 21-16,22-21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0:57:44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1101 0,'-21'0'16,"0"0"46,0 0-46,21-21-16,-21 21 15,21-22 1,0 1 0,0 0-16,0 0 15,21 21 1,0 0-16,0-21 0,0 21 16,1 0-16,-1-21 15,0 21-15,0 0 0,0 0 0,22 0 16,-22 0-16,0 0 0,0 21 15,0 0-15,0 0 0,-21 21 16,0-20-16,0 20 0,0-21 16,0 21-16,0-20 0,-21 20 0,-21 0 15,21-21-15,-22 22 0,22-22 16,-21 21-16,21-21 0,0 1 16,-1-1-16,1 0 0,0-21 0,0 21 15,0-21 16,21-21-15,0 0-16,0 0 0,21-1 16,0 1-1,0 21-15,0-21 0,1 21 0,-1 0 16,0 0-16,0-21 0,0 21 16,22 0-16,-22 0 0,0 0 0,21 0 15,-21 0-15,1 21 0,20-21 16,-21 21-16,0 0 0,0 1 0,1-1 15,-1-21-15,0 42 16,-21-21-16,0 0 0,0 1 0,0 20 16,0-21-16,0 0 0,-21 22 15,0-22-15,-22 0 0,22 21 0,-21-21 16,-1 1-16,1-1 0,0-21 16,-1 21-16,1 0 0,0-21 0,21 0 15,-22 0-15,22 0 0,0 0 16,0 0-16,0 0 0,-1-21 0,1 0 15,21 0-15,-21-1 16,21 1-16,-21 0 0,21 0 16,21 21 46,0 0-46,0 0-16,-21-21 0</inkml:trace>
  <inkml:trace contextRef="#ctx0" brushRef="#br0" timeOffset="882.52">2074 1355 0,'-21'0'32,"21"21"-17,-21-21 1,21 21-16,0 0 16,0 0-16,0 1 15,21-22 32,0 0-31,0-22-16,-21 1 15,0 0-15,0 0 16,0 0 0,-21 21-1,0 0 1,21 21-16,0 0 0,0 0 15,-21 0-15,21 1 16,0-1-16,0 0 16,21-21 31,0 0-47,-21-21 0,0 0 15,0-1-15,0 1 16,0 0-16,-21 21 62,0 21-62,21 0 16,0 1-16,0-1 16,-21-21-16,21 21 15,21-21 1,0-21-16,0 21 0,0-21 15</inkml:trace>
  <inkml:trace contextRef="#ctx0" brushRef="#br0" timeOffset="2434.76">3662 1058 0,'0'0'0,"0"-21"0,21-63 15,-21 62-15,0-20 16,0 21-16,21-21 0,-21 20 0,0 1 16,0-21-16,0 21 0,21 0 0,-21-1 15,0 1-15,0 42 47,0 22-47,0-1 16,-21 0-16,0 1 0,0 20 0,0 1 15,21 20-15,-22-20 0,1-1 16,0 22-16,0-21 0,0 20 0,0-20 16,-1 20-16,1 1 0,0-21 15,-21-1-15,21 1 0,-1-1 0,1-21 16,0 1-16,0-1 0,0 0 0,0-20 15,-1-1-15,22 0 0,-21-21 16,0 0 0,0-21-1,21-22-15,0 22 16,-21-21-16,21 0 0,0-1 0,0 1 16,0 0-16,0-22 0,0 22 0,0-1 15,0 1-15,0 0 0,0 21 16,0-1-16,0 1 0,0 0 0,21 21 15,0 0 1,0 0-16,0 21 0,-21 0 16,22 1-16,-1-1 0,-21 21 15,0-21-15,21 22 0,0-1 0,0-21 16,-21 21-16,21 1 0,-21-22 16,22 0-16,-1 21 0,-21-20 15,21-1-15,0 0 0,-21 0 0,21-21 16,0 21-16,1-21 0,-1 0 0,0 0 15,0 0-15,0 0 0,0 0 16,1-21-16,20 0 0,-21 0 0,0 0 16,22-1-16,-22 1 0,0-21 0,0 21 15,0-22-15,-21 1 0,21 0 16,-21 21-16,22-22 0,-22 22 0,0-21 16,0 21-16,0-1 0,21 1 15,-21 42 16,0 1-31,0-1 16,0 21-16,0-21 0,0 22 0,0-22 16,0 21-16,0 0 0,0-20 0,0 20 15,0-21-15,0 21 0,0-20 16,0-1-16,21 0 0,-21 0 0,21-21 16,0 21-16,0-21 0,1 0 15,-1 0-15,0 0 0,0 0 16,0-21-16,0 21 0,1-21 0,-1 0 15,0 0-15,21-1 0,-21-20 16,-21 21-16,22-21 0,-22 20 16,0-20-16,0 0 0,0-1 0,0 1 15,0 21-15,0-21 0,-22 20 16,1 1-16,0 0 0,0 0 0,0 21 16,0 0-16,-1 0 0,1 0 0,0 0 15,0 21-15,0 0 16,0 0-16,-1 22 0,22-22 0,0 0 15,0 0-15,-21 22 0,21-22 0,0 0 16,0 0-16,0 0 0,0 0 16,0 1-16,21-22 0,1 0 15,-1 0-15</inkml:trace>
  <inkml:trace contextRef="#ctx0" brushRef="#br0" timeOffset="2747.05">4889 1482 0,'0'0'0,"0"-21"15,0-1-15,-21 22 16,0 0 0,0 0-16,0 0 0,0 22 15,-1-22-15,1 21 0,0 0 0,0 21 16,-21-21-16,20 22 0,1-1 15,0-21-15,0 22 0,0-1 16,21 0-16,0 1 0,-21-22 0,21 21 16,0-21-16,0 0 0,0 1 15,0-1-15,0 0 0,21 0 0,0 0 16,0-21-16,0 21 0,0-21 0,1 22 16,-1-22-16,21 0 0,0 0 15,-20 0-15,20 0 0,-21-22 0,21 1 16,1 21-16,-22-21 0</inkml:trace>
  <inkml:trace contextRef="#ctx0" brushRef="#br0" timeOffset="3463.16">5270 1693 0,'0'0'0,"0"-42"0,0 21 16,0 0-16,0 0 0,-21 21 16,0-22-16,0 1 15,0 21-15,0 0 0,-1 0 16,1 21-16,0 1 15,0-1-15,21 21 0,0-21 0,-21 22 16,0-1-16,21 0 0,-22-21 0,22 22 16,0-1-16,0-21 0,0 0 15,0 22-15,0-22 0,0 0 16,0 0-16,22-21 16,-1 0-16,0 0 15,0 0-15,0 0 0,0-21 16,-21 0-16,22 0 0,-1 0 0,0-1 15,0-20-15,-21 21 0,21-21 0,0 20 16,-21-20-16,22 21 0,-22 0 16,0 0-16,0-1 0,0 1 0,21 21 15,-21 21 1,0 1-16,0-1 16,0 0-16,0 21 0,0-21 0,0 22 15,0-22-15,0 0 0,0 21 16,0-20-16,0-1 0,0 0 15,0 0-15,21 0 0,-21 0 0,21 1 16,0-1-16,0-21 0,1 0 0,-1 0 16,0 0-16,0 0 0,0 0 15,22 0-15,-22-21 0,0 21 0,21-22 16,-21 1-16,1-21 0,20 21 0,-21-22 16,0 1-16,0 0 0,1-22 15,-1 22-15,0-22 0,0 1 0,0-1 16,0 22-16,-21-21 0,22-1 0,-22 22 15,21-22-15,-21 22 0,0 0 16,0 20-16,0-20 0,0 21 16,0 0-16,-21 21 15,-1 21 1,22 0-16,-21 0 0,21 22 0,0-1 16,-21 0-16,21 1 0,-21 20 15,21-21-15,0 22 0,0-22 0,0 22 16,0-22-16,0 22 0,0-22 0,0 0 15,0 1-15,0-22 0,0 21 0,0-21 16,0 22-16,0-22 0,21 0 16,-21 0-16,21-21 15,0 0-15,1 0 0,-1 0 16,0-21-16,21 0 16,-21 0-16,1-1 0</inkml:trace>
  <inkml:trace contextRef="#ctx0" brushRef="#br0" timeOffset="4050.82">7048 1334 0,'0'-22'0,"0"44"0,-21-65 0,0 1 15,21 21-15,0 0 0,0-1 0,0-20 16,0 21-16,0 0 0,0 0 16,0-1-16,21 1 0,0 21 0,1-21 15,-1 21-15,0 0 16,0 0-16,0 0 0,0 21 0,1 0 15,-1 22-15,0-1 0,0 0 16,0 1-16,0-1 0,1 22 16,-1-1-16,-21 1 0,0-1 0,0-21 15,0 22-15,0-1 0,0 1 0,0-22 16,0 1-16,0-1 0,0-21 0,0 21 16,0-20-16,0-1 15,0-42 1,0-1-16,0 1 15,0 0-15,0-21 0,0-1 16,0 1-16,21 0 0,-21-22 0,21 1 16,-21-1-16,21-20 0,0 20 0,1 1 15,-22-22-15,21 21 0,0 1 16,-21-1-16,0 1 0,21 21 0,0-1 16,-21 1-16,21 21 0,-21 0 15,0-1 1,22 22-16,-1 22 15,-21-1-15,0 0 16,21 0-16,-21 0 0,21 22 0,-21-22 16,21 0-16,0 21 0,-21-21 0,22 1 15</inkml:trace>
  <inkml:trace contextRef="#ctx0" brushRef="#br0" timeOffset="5510.77">8191 1588 0,'0'0'0,"22"0"15,-22-22-15,0 1 0,21 0 16,-21 0-16,0 0 0,0 0 0,0-22 16,0 22-16,-21 0 0,21 0 15,0 0-15,-22-1 0,1 1 0,21 0 16,-21 21-16,0 0 15,0 21 1,0 0-16,21 1 0,-22-1 0,1 21 16,0 0-16,21 1 0,0-22 0,-21 21 15,21 1-15,-21-1 0,21 0 16,0-21-16,0 1 0,0 20 0,0-21 16,0 0-16,0 0 0,21-21 15,0 0-15,0 0 0,0 0 16,1 0-16,-1-21 15,0 0-15,0 0 0,0 0 0,0-22 16,1 22-16,-1-21 0,0 0 0,0-1 16,21 1-16,-42 0 0,22-1 15,-1 1-15,0 21 0,-21-22 0,0 22 16,0 0-16,0 42 31,0 0-31,0 1 16,0 20-16,0-21 0,0 21 0,0 1 15,-21-22-15,21 21 0,0 1 16,0-22-16,0 21 0,0-21 0,0 22 16,0-22-16,0 0 0,0 0 0,0 0 15,21 0-15,0-21 16,0 0-16,0 0 0,1 0 0,-1 0 16,0 0-16,21 0 0,-21-21 0,22 0 15,-22 0-15,21-21 0,-21 20 0,22-20 16,-22 0-16,21-1 15,-21 1-15,1 0 0,-1 21 0,-21-22 16,0 22-16,0-21 0,0 21 0,0-1 16,-21 22-16,-1-21 0,1 21 15,-21 0-15,21 0 0,0 0 0,-1 0 16,1 21-16,21 1 0,0-1 16,0 0-16,0 0 15,0 0-15,21 0 0,1 1 0,-22-1 16,21 0-16,0 0 0,0 0 0,-21 0 15,0 1-15,21-1 0,-21 0 16,0 0-16,0 21 0,0-20 16,0-1-16,0 0 0,0 0 15,0 0-15,0 0 0,0 1 16,21-22-16,-21 21 16,22-21-16,-1 0 0,0 0 0,0 0 15,0 0-15,0 0 0,1 0 0,20 0 16,-21-21-16,21 21 0,1-22 0,-22 1 15,21 0-15,1 0 0,-22-21 16,21 20-16,-21-20 0,0 21 0,1-21 16,-1-1-16,0 1 0,0 21 0,-21-22 15,0 22-15,0 0 0,0-21 16,0 21-16,0-1 16,-21 1-16,0 21 0,0 0 15,-1 21-15,1 1 16,0-1-16,0 0 0,0 21 0,0-21 15,-1 22-15,1-22 0,0 21 0,21 1 16,-21-22-16,21 21 0,0-21 16,0 0-16,0 22 0,0-22 0,0 0 15,0 0-15,21-21 16,0 0-16,0 0 0,1 0 16,-1 0-16,0 0 0,0-21 15,0 0-15,0 0 0,1 0 0,-1-22 16,0 22-16,0-21 0,-21 21 15,21-22-15,0 1 0,-21 21 16,0-22-16,22 22 0,-22 0 0,21 0 16,-21 42-1,0 0-15,0 0 16,0 1-16,0-1 0,-21 21 16,21-21-16,0 0 0,0 22 0,0-22 15,0 0-15,0 0 0,0 0 0,0 1 16,21-1-16,0-21 0,0 0 15,0 0-15,22 0 0,-22 0 0,0 0 16,21 0-16,-21 0 0,22 0 0,-22-21 16,0-1-16,21 22 0,-20-21 15,-1 0-15,0 0 0,0-21 16,0 20-16,22 1 0,-22-21 0,-21 21 16,21 0-16,-21-1 0,21 1 0,-21 0 15,0 42 16,0 0-31,-21 1 0,0-1 0,21 0 16,-21 0-16,21 0 0,0 0 0,0 1 16,0-1-16,0 0 0,0 0 15,0 0-15,0 0 0,0 1 16,21-22 0,0 0-1,0 0-15,-21-22 16,0 1-16,21 0 0,-21 0 15,21-21-15,-21 20 0</inkml:trace>
  <inkml:trace contextRef="#ctx0" brushRef="#br0" timeOffset="5826.52">10075 1164 0,'-21'0'0,"42"0"0,-63 0 0,21 0 16,0 0-16,-1 0 15,22 21-15,0 1 0,-21-22 0,21 21 16,0 0-16,0 0 15,21-21 1,1 0-16,-1 0 0,0 0 16,0 0-16,0 0 0,0-21 0,1 21 15,-1-21-15,0 0 0,-21-1 16,0 1-16,0 0 0,0 0 0,0 0 16,0-22-16,0 22 0,-21 0 0,21 0 15,-21 21-15,-1 0 0,1-21 16,0 21-16,0 0 15,21 21-15,-21 0 0,21 0 16,0 0-16,0 1 0,0-1 16,0 0-16,0 0 0,21 0 15,0-21-15,0 0 0,0 21 0,1-21 16,20 0-16,-21 0 0</inkml:trace>
  <inkml:trace contextRef="#ctx0" brushRef="#br0" timeOffset="6383.76">10668 762 0,'-21'-42'15,"0"42"-15,-1 0 16,22 21-16,0 0 16,0 0-16,0 0 0,-21 22 15,21-1-15,0 0 0,0 22 16,-21-22-16,21 1 0,0 20 0,0-21 15,0 22-15,-21-22 0,21 1 0,0-1 16,0 0-16,0 1 0,0-1 16,0 0-16,0 1 0,0-22 0,0 0 15,0 0-15,0 0 0,0 0 0,0 1 16,-21-44 15,21 1-31,0 0 0,0 0 16,0 0-16,0 0 0,0-1 0,0 1 15,0-21-15,0 21 0,0-22 16,0 22-16,21 0 0,0-21 16,0 21-16,22-1 0,-22 1 0,21 21 15,-21-21-15,22 21 0,-1 0 0,0 0 16,-21 0-16,22 0 0,-1 21 16,-21-21-16,22 21 0,-22 1 0,0-1 15,-21 0-15,0 0 0,0 0 0,0 0 16,0 1-16,0-1 0,-42 21 15,20-21-15,-20 0 0,21 22 16,-21-22-16,-1 0 0,1 0 0,0 0 16,20 1-16,-20-1 0,21 0 0,0 0 15,0 0-15,-1-21 0,1 0 16,42-21 15,1 0-15,-1-21-16,0 20 0,21-20 15,-21 21-15</inkml:trace>
  <inkml:trace contextRef="#ctx0" brushRef="#br0" timeOffset="6697.09">11366 656 0,'0'0'0,"0"21"31,0 22-15,0-1-16,0 0 0,0 1 0,0 20 16,0 1-16,0-22 0,0 22 15,0-1-15,0 1 0,-21-22 0,21 0 16,0 22-16,-21-22 0,21 0 0,0-20 16,0 20-16,0 0 0,0-21 15,0 1-15,0 20 0,0-21 0,0 0 16,0 0-16,0 1 15,0-44 17,0 1-17,0 0-15,0-21 0,21 21 0,0-1 16,-21 1-16</inkml:trace>
  <inkml:trace contextRef="#ctx0" brushRef="#br0" timeOffset="7339.08">11515 1461 0,'21'0'16,"-21"-22"0,21 22-16,0 0 0,-21-21 15,21 21-15,0-21 0,1 21 0,-1-21 16,0 0-16,-21 0 0,21-1 0,0 1 16,0 0-16,-21 0 0,0 0 15,0 0-15,0-1 0,0 1 16,-21 21-1,0 0-15,0 0 0,0 21 16,0 1-16,-1-1 0,1 0 0,0 0 16,21 0-16,-21 22 0,0-22 0,0 21 15,21-21-15,-22 0 0,22 22 0,0-22 16,0 0-16,0 0 0,0 0 16,0 1-16,0-1 0,0 0 15,0 0-15,22-21 0,-1 0 0,0 0 16,0 0-16,0 0 0,0 0 15,1 0-15,20 0 0,0 0 0,-21-21 16,22 0-16,20 0 0,-20-1 0,-1 1 16,0 0-16,1 0 0,-1-21 0,0 20 15,-21-20-15,22 0 0,-22-1 16,0 1-16,0 21 0,-21-21 0,0 20 16,0 1-16,0 0 0,0 0 0,-21 21 15,0 0 1,0 0-16,0 21 0,-1 0 0,1 0 15,0 1-15,21-1 0,-21 21 16,21-21-16,0 0 0,0 22 16,0-22-16,0 0 0,0 21 0,21-20 15,0-1-15,0-21 0,1 21 0,-1 0 16,0 0-16,0-21 0,-21 21 0,0 1 16,21-22-16,-21 21 0,0 0 15,0 0-15,-21 0 16,0-21-16,0 0 15,21 21-15,-21-21 16,-1 0-16,1 0 16,0 0-16,0 0 15,0 0-15,0 0 0,-1 0 16,1 0-16,-21 0 0,21 0 16,-22 0-16,22-21 0</inkml:trace>
  <inkml:trace contextRef="#ctx0" brushRef="#br0" timeOffset="10022.37">1503 3175 0,'0'21'297</inkml:trace>
  <inkml:trace contextRef="#ctx0" brushRef="#br0" timeOffset="10434.12">1460 3239 0</inkml:trace>
  <inkml:trace contextRef="#ctx0" brushRef="#br0" timeOffset="10758.94">1460 3281 0,'0'21'0,"0"0"63,0 0-1,-21-21-46</inkml:trace>
  <inkml:trace contextRef="#ctx0" brushRef="#br0" timeOffset="13498.93">1630 3408 0,'0'-21'16,"0"0"15,0-1-31,0 1 16,0 0-1,21 21 1,-21-21-16,0 0 16,0 0-16,0-1 15,0 1 1,0 0-16,-21 0 15,0 21-15,-1-21 16,1 21-16,0 0 16,0 0-16,0 0 15,0 0-15,-1 0 0,1 0 0,0 21 16,0 0-16,0 0 0,0 0 16,-22 1-16,22 20 0,0 0 0,0 1 15,-22-1-15,22 0 0,0 1 16,21 20-16,0-21 0,-21 1 0,21-1 15,0 22-15,0-22 0,0 0 16,0 1-16,0-1 0,21 21 0,0-20 16,0-22-16,1 21 0,20 1 15,-21-22-15,21 21 0,-20-21 0,20 0 16,0 1-16,1-22 16,-1 0-16,0 0 0,22 0 0,-22 0 15,0 0-15,1 0 0,20-22 16,-20 1-16,-1 0 0,0-21 0,22 21 15,-22-1-15,0-20 0,1 0 0,-1 21 16,-21-22-16,0 1 0,1 21 16,-1-22-16,-21 1 0,0 21 0,0-21 15,0 20-15,0 1 0,-21 0 16,-1 0-16,1 0 0,0 21 0,-21 0 16,21 0-16,-1 0 0,1 0 15,0 21-15,0-21 0,0 21 0,0 21 16,-1-20-16,1-1 0,0 21 15,0 0-15,21 1 0,0-22 16,0 21-16,0 1 0,0-22 0,0 21 16,0-21-16,0 0 0,0 1 15,21-22-15,-21 21 0,21-21 0,0 0 16,1 0-16,-1 0 0,0 0 16,0-21-16,0-1 0,0 1 0,1 0 15,-1 0-15,0-21 0,0 20 0,0 1 16,0-21-16,-21 21 15,22 0-15,-22-1 0,0-20 0,0 21 0,0 0 16,0 0-16,0 42 31,0 0-15,0 0-16,0 0 0,0 0 0,0 22 16,0-22-16,0 21 0,0-21 0,0 22 15,21-22-15,-21 0 0,21 21 16,0-20-16,0-1 0,0 0 0,1-21 15,-1 21-15,0-21 0,0 0 16,0 0-16,22 0 0,-22 0 0,21-21 16,-21 0-16,22 0 0,-22-1 15,21 1-15,-21 0 0,22-21 16,-22 21-16,0-22 0,0 22 0,0-21 16,0 21-16,-21-22 0,0 22 0,0-21 15,0 21-15,0-1 0,0 1 16,0 0-16,-21 42 31,21 0-31,-21 1 0,21 20 16,0-21-16,0 0 0,0 0 15,0 22-15,0-22 0,0 0 0,0 21 16,0-20-16,0-1 0,0 0 0,0 0 16,0 0-16,0 0 15,-21-21 1,21-21-1,0 0 1,0 0-16,0 0 0,0-22 0,0 22 16,0 0-16,0-21 0,0 21 15,0-22-15,21 22 0,-21-21 0,21 21 16,0-1-16,-21 1 0,22 0 0,-1 0 16,0 21-16,0 0 15,0 0-15,0 0 0,1 0 0,-22 21 16,21 0-16,0 0 0,-21 22 15,21-22-15,-21 0 0,21 21 16,-21 1-16,21-22 0,-21 21 0,0-21 16,22 22-16,-22-22 0,21 0 15,0 0-15,-21 0 0,21-21 0,0 0 16,0 0-16,1 0 0,-1 0 0,21 0 16,-21-21-16,22 21 0,-22-21 15,0 0-15,21 0 0,-21 0 0,22-22 16,-22 22-16,0 0 0,21-21 0,-20 20 15,-1-20-15,0 0 0,-21 21 16,0-22-16,0 22 0,0 0 0,0 0 16,0 0-16,0-1 0,-21 22 15,21 22 1,-21-1-16,-1 0 0,1 21 16,21-21-16,-21 22 0,21-1 0,-21-21 15,21 22-15,-21-22 0,21 21 16,0-21-16,0 0 0,0 1 0,0-1 15,0 0-15,0 0 0,0 0 16,0-42 15,0 0-31,0 0 16,0 0-16,0-1 0,0-20 0,21 21 16,-21 0-16,0-22 0,21 22 0,0-21 15,0 0-15,1 20 0,-1-20 16,0 21-16,0 0 0,0 0 15,0-1-15,1 22 0,-1 0 0,0 0 16,0 0-16,0 22 0,0-1 16,1 0-16,-1 0 0,0 0 0,0 0 15,-21 22-15,0-22 0,0 21 0,21-21 16,-21 1-16,0 20 0,21-21 16,-21 0-16,0 0 0,0 1 0,22-1 15,-1-21-15,-21 21 0,21-21 0,0 0 16,0 0-16,0 0 15,1-21-15,-1 21 16,0-21-16,0-1 0,0 1 0,0 0 16,1 0-16,-1 0 0,0 0 15,0-22-15,0 22 0,-21-21 0,21 21 16,-21-22-16,22 22 0,-22 0 0,0 0 16,0 0-16,0-1 0,0 44 31,0-1-31,0 0 0,0 21 15,-22-21-15,1 1 0,21 20 16,0-21-16,0 21 0,0-20 0,0-1 16,0 21-16,0-21 0,0 0 0,0 1 15,0-1-15,0 0 16,21-21-16,1 21 0,-1-21 16,0 0-16,0 0 0,0 0 0,22-21 15,-22 0-15,0 0 0,21 21 16,-21-22-16,22 1 0,-22 0 0,0 0 15,0-21-15,0 20 0,1-20 16,-1 21-16,-21-21 0,0-1 0,0 1 16,0 21-16,0-22 0,0 1 0,-21 0 15,-1 21-15,1-1 0,0 1 0,0 0 16,-21 21-16,20 0 0,1 0 16,-21 0-16,21 21 0,0 0 0,-22 1 15,22-1-15,0 21 0,21 0 16,-21-20-16,21 20 0,0 0 0,0 1 15,0-22-15,0 21 0,0-21 16,21 0-16,0 1 0,0-1 0,0 0 16,1-21-16,-1 0 0,0 21 15,21-21-15,-21 0 0,1 0 0,20 0 16,-21 0-16,21-21 0,-20 0 16,20 21-16,-21-21 0,21-1 0,-20 1 15,20 0-15,0 0 0,-21 0 16,22-22-16,-1 1 0,-21 21 0,0-21 15,1-22-15,-1 22 0,-21-1 0,0-20 16,0 21-16,0-1 0,0 22 16,0-21-16,0 21 0,0-1 0,-21 22 31,21 22-31,0 20 0,0-21 0,-22 21 16,22 22-16,0-22 0,-21 1 0,21-1 15,0 0-15,0 1 0,0-1 16,0 0-16,0 1 0,0-22 0,0 21 15,0-21-15,0 0 0,0 22 0,21-22 16,-21 0-16,0 0 0,22 0 16,-1-21-16,0 0 15,0 0-15,0 0 0,0 0 16,1 0-16,-1-21 16,0 0-16,-21 0 15,0 0-15,21 0 0,-21-1 16,0 1-16,0 0 0,0-21 0</inkml:trace>
  <inkml:trace contextRef="#ctx0" brushRef="#br0" timeOffset="13722.83">4911 3535 0,'21'0'31,"0"0"-31,0 0 0,21 0 0,1-21 0,-1 21 15,0-21-15,1 21 0,20-22 16,-20 22-16,20 0 0,-21-21 16,1 21-16,-1 0 0,0 0 0,-20-21 15,-1 21-15,-21-21 32,0 0-17</inkml:trace>
  <inkml:trace contextRef="#ctx0" brushRef="#br0" timeOffset="14927.14">6879 3450 0,'0'0'0,"0"-42"16,0 21-16,0-22 0,0-62 15,0 83-15,0-20 0,0 21 16,0-21-16,0 20 15,0 44 17,0-1-32,0 21 0,21-21 0,-21 43 15,21-22-15,-21 22 0,0-22 0,0 21 16,0 1-16,0-1 0,0-20 16,0 20-16,22 1 0,-22-22 0,0 0 15,0 22-15,0-22 0,0 1 16,0-1-16,0 0 0,0-21 0,0 22 15,0-22-15,21-21 0,-21 21 0,0-42 47,0 0-47,0 0 0,0-1 16,0 1-16,0 0 0,0-21 0,0 21 16,0-22-16,0 22 0,0-21 0,0-1 15,21 22-15,0-21 0,0 0 16,0 20-16,1 1 0,-1 0 0,0 0 15,0 0-15,21 0 0,-20 21 0,-1 0 16,21 0-16,-21 0 0,0 21 16,22 0-16,-22-21 0,0 21 0,0 0 15,0 22-15,1-22 0,-22 0 16,0 0-16,0 0 0,0 0 16,0 22-16,-22-22 0,1 0 0,0 0 15,0 0-15,0 1 0,21-1 0,-43 0 16,22 0-16,0-21 15,0 0-15,0 0 0,0 0 0,-1 0 16,1 0-16,0 0 0,0 0 16,0-21-16,21 0 0,-21 0 15,-1-1-15,22 1 16,0 42 15,0 1-31,22-22 16,-1 21-16,-21 0 0,21 0 0,0 0 15,0-21-15,0 21 0,1 1 0,-1-22 16,0 0-16,0 0 0,21 0 0,-20 0 16,20 0-16,0 0 0,1-22 15,-1 22-15,21-21 0,-20 0 0,-1 0 16,22 0-16,-22 0 0,0-22 0,1 22 16,-1 0-16,-21 0 15,43-43-15,-43 43 0,-21-21 0,0 21 16,0-22-16,0 22 0,0 0 0,0-21 15,0 20-15,-21 22 0,-1-21 16,1 21-16,0 0 16,0 21-16,0 1 0,0-1 0,21 0 15,-22 21-15,22-21 0,-21 22 16,21-22-16,0 21 0,0 1 0,0-22 16,0 21-16,0-21 0,0 22 0,21-22 15,1 0-15,-1 0 0,0 0 0,0-21 16,21 21-16,-20-21 0,20 0 15,-21 0-15,21 0 0,-20 0 0,20 0 16,0-21-16,-21 21 0,22-21 0,-22 0 16,21 0-16,-21 0 0,22-1 0,-22-20 15</inkml:trace>
  <inkml:trace contextRef="#ctx0" brushRef="#br0" timeOffset="18638.11">9461 3281 0,'0'0'0,"0"-21"0,0-22 15,0 22 1,0 0-16,0 0 15,-21 21-15,21-21 0,-21 21 16,21-21-16,-21 21 16,0 21-1,0-21-15,21 21 0,-22 21 16,1-21-16,0 22 0,21-1 0,-21 0 16,21 1-16,-21-1 0,21 0 15,0 1-15,0-1 0,0 22 0,0-43 16,0 21-16,0 0 0,0-20 0,0 20 15,21-21-15,0 0 0,0 0 0,0 1 16,1-1-16,-1-21 0,21 0 16,-21 21-16,0-21 0,22 0 0,-22 0 15,21 0-15,-21 0 0,22-21 0,-1 0 16,-21 21-16,22-22 0,-1 1 16,0 0-16,-21 0 0,22 0 15,-22-22-15,0 22 0,21-21 0,-20 0 16,-1-1-16,0-20 0,0 20 0,0-20 15,-21 21-15,21-22 0,1 22 16,-22-22-16,0 22 0,21 0 0,-21-1 16,21 1-16,-21 21 0,0 0 0,0-1 15,0 44 1,0 20 0,-21-21-16,21 21 0,-21 1 15,-1 20-15,22 1 0,0-22 16,0 22-16,0-22 0,0 21 0,-21-20 15,21-1-15,0 0 0,0 1 16,0-1-16,0-21 0,0 0 0,21 1 16,1-1-16,-1 0 0,0 0 15,0 0-15,0-21 0,0 0 0,22 0 16,-22 0-16,0 0 0,21 0 0,1 0 16,-22 0-16,21-21 0,1 0 0,-1 21 15,0-21-15,-21 0 16,22-1-16,-1 1 0,-21-21 0,0 21 0,1-22 15,-1 22-15,-21-21 0,0 0 0,0-1 16,0 1-16,0 21 0,0-22 16,-21 1-16,-1 21 0,1 0 15,21 0-15,-21 21 0,0 0 0,0 0 16,0 0-16,-1 21 0,1 0 16,0 0-16,21 21 0,-21 1 15,0-1-15,21 0 0,-21 1 0,21-1 16,-22-21-16,22 22 0,0-1 0,0-21 15,0 0-15,0 0 0,0 1 16,0-1-16,22-21 16,-1 0-16,0 0 0,0 0 0,0 0 15,0 0-15,-21-21 0,22-1 16,-1 22-16,0-21 0,0 0 0,0 0 16,-21 0-16,0-22 0,21 22 15,-21 0-15,22-21 0,-22-1 0,0 22 16,0-21-16,0 21 0,0 0 0,0-1 15,0 1-15,0 42 32,0 1-32,0 20 0,-22-21 0,22 21 15,0-20-15,0 20 0,0-21 16,0 21-16,0-20 0,0-1 0,0 21 16,0-21-16,22-21 0,-22 21 15,21 1-15,0-22 0,0 21 0,0-21 16,0 0-16,1 0 15,-1 0-15,0 0 0,21 0 0,-21-21 0,1-1 16,20 22-16,-21-21 0,21 0 16,-20 0-16,20 0 0,0-22 0,-21 22 15,22 0-15,-22-21 0,21-1 16,-21 22-16,1-21 0,-1 21 0,-21-22 16,0 22-16,0 0 0,0 0 0,0 0 15,-21 21-15,-1 0 16,1 0-16,0 21 0,21 0 15,0 0-15,-21 0 0,21 22 0,0-1 0,0-21 16,0 22-16,0-22 0,0 21 16,0 0-16,0-20 0,0-1 15,21 0-15,-21 0 0,21 0 0,-21 0 16,21 1-16,1-1 16,-44-42 15,1-1-16,0 22-15,21-21 0,-21 0 0,0 21 16,0-21-16,-1 21 0,1-21 16,0 21-16,21 21 31,0 0-15,21-21-16,0 0 0,1 21 15,20-21-15,-21 0 16,0 0-16,0 0 0,1 0 0,-1 0 15,21 0-15,-21 0 0,0-21 0,22 21 16,-22-21-16,0 0 0,0 21 16,22-21-16,-22-1 0,0 1 0,0 0 15,0 0-15,-21-21 0,21 20 0,-21-20 16,22 21-16,-22-21 0,0 20 0,0 1 16,0-21-16,0 21 15,-22 21-15,1 0 0,0 21 16,21 0-16,-21 0 15,21 0-15,0 22 0,0-22 16,0 21-16,0 1 0,0-22 0,0 21 16,0-21-16,0 0 0,21 1 0,-21-1 15,0 0-15,21 0 0,0 0 0,-21 0 16,22-21-16,-22 22 16,-22-44 15,1 22-16,0-21-15,0 0 16,0 21-16,0 0 16,21 21 15,21-21-15,-21 21-16,21-21 0,0 0 0,0 0 15,0 0-15,1 0 0,20 0 0,-21 0 16,0 0-16,22 0 0,-22 0 0,21-21 15,-21 21-15,22-21 0,-22 21 16,0-21-16,21 0 0,-21 21 16,1-21-16,-1-1 0,0 1 0,0-21 15,0 21-15,0 0 0,-21-1 0,22 1 16,-22 0-16,0 0 0,0 42 31,-22 0-15,1 0-16,21 22 0,-21-22 15,21 0-15,0 0 0,0 22 0,0-22 16,0 0-16,0 0 0,0 0 0,42 0 16,-20-21-16,-1 22 0,0-22 0,0 0 15,0 0-15,22 0 0,-22 0 16,0 0-16,21 0 0,-21 0 0,1 0 16,20-22-16,-21 1 0,0 0 0,22 21 15,-22-42-15,21 21 0,-21-1 16,22-20-16,-22 0 0,0-22 15,0 22-15,21-22 0,-20 22 0,-1-21 16,0 20-16,0-20 0,0 20 0,0 1 16,-21 0-16,0 21 0,22-1 15,-22 1-15,-22 21 16,1 43 0,0-22-16,0 21 0,21 0 0,-21 1 15,0 20-15,-1 1 0,22-1 16,-21-20-16,21 20 0,0 1 15,0-1-15,0-21 0,0 22 0,0-22 0,0 1 16,0 20-16,-21-21 0,21 22 16,-21-22-16,0 22 0,21-1 15,-21 1-15,-1-22 0,22 22 0,-21-1 16,0-21-16,0 22 0,0-22 0,21 1 16,-21-1-16,21 0 0,-22 1 0,22-1 15,0-21-15,0 21 0,0-20 0,0-1 16,22 0-16,-1 0 0,0 0 15,0-21-15,0 0 0,0 0 0,1 0 16,20 0-16,-21 0 0,21-21 0,-20 0 16,-1 0-16,21 0 0,-21-1 0,0 1 15,1-21-15,20 21 0,-21-22 16,-21 1-16,21 0 0,-21-22 0,21 1 16,-21-1-16,0 1 0,0-1 15,0 1-15,-21-1 0,0 1 0,0-1 16,0 22-16,-22 0 0,1-1 0,21 1 15,-21 21-15,20 0 0,1-1 0,0 1 16,21 0-16,0 0 16,0 0-1,21 21-15,0-21 16,1 21-16,-1 0 0,21-22 0,-21 1 16,0 21-16,22-21 0,-22 0 15,21 21-15,-21-21 0,1 0 16,20-1-16,-21 1 0,0 0 0,0-21 15,-21 21-15,22-1 0,-1-41 16,-21 21-16,0 20 0,0 1 16,0 0-16,0 0 0,0 0 15,0 42 1,0 0 0,-21 0-16,-1 0 0,22 22 15,-21-22-15,21 0 0,0 21 0,0-20 16,0-1-16,0 21 0,0-21 15,0 0-15,0 22 0,0-22 16,0 0-16,0 0 0,21-21 0,1 21 16,-1 1-16,0-22 0,0 0 0,21 0 15,-20 0-15,20 0 0,-21 0 16,21 0-16,1 0 0,-22-22 0,0 1 16,43 0-16,-43 0 0,0-21 15,0 20-15,0 1 0,-21-21 16,21 21-16,-21-22 0,0 22 0,0-21 15,0 21-15,0 0 0,0-1 16,-21 44 0,0-22-1,21 21-15,-21 0 0,21 0 0,0 21 16,0-20-16,0-1 0,-21 0 16,21 21-16,0-21 0,0 1 15,0-1-15,0 0 0,0 0 0,21 0 16,0 0-16,0-21 0,0 0 15,1 22-15,20-22 0,-21 0 0,21 0 16,1 0-16,-1 0 0,0 0 16,1 0-16,-1 0 0,0-22 0,1 22 15,-22-21-15,21 0 0,1 21 0,-22-21 16,21 0-16,-21 0 0,0 21 16,-21-22-16,0 1 0,22 0 0,-22 0 15,0 0-15,0 0 0,0-1 0,0 1 16,-22 21-16,1 0 0,0 0 0,0 0 15,0 0-15,0 0 16,-1 21-16,1-21 0,-21 22 0,21-1 16,0 0-16,21 0 0,-22 0 0,22 22 15,-21-22-15,21 0 16,0 0-16,0 0 0,0 0 0,0 1 16,21-22-16,1 0 0,-22 21 15,21-21-15,0 0 0,0 0 16,0 0-16,0 0 15,1 0-15,-1 0 0,0-21 0,0 21 16,0-22-16,0 1 0,1 0 0,-1 0 16,0-21-16,0-1 0,-21 1 0,21 0 15,0-1-15,1-20 0,-1 20 16,-21 1-16,21-21 0,0 20 0,-21 1 16,0 0-16,21-1 0,-21 22 0,21 0 15,-21-21-15,0 20 0,0 1 16,0 0-16,-21 42 31,0 0-31,21 1 16,0-1-16,-21 21 0,21-21 0,-21 22 15,21-22-15,-21 21 0,21-21 16,0 22-16,0-1 0,0 0 0,0 1 16,0-1-16,0 0 0,0-21 15,0 22-15,0-1 0,0-21 0,0 0 16,0 22-16,0-22 0,0 0 0,0 0 15,0 0-15,21-21 0,0 22 16,0-22-16,-21 21 0,21-21 0,0 0 16,1 0-16,-1 0 0,0 0 15,0 0-15,21 0 0,-20 0 0,-1 0 16,0-21-16,0-1 0,0 22 16,0-21-16,1 0 0,-22 0 0,0 0 15,0 0-15,0-1 0,0 1 0,0 0 16,0 0-16,0 0 0,-22 0 15,1-1-15,0 22 0,0-21 0</inkml:trace>
  <inkml:trace contextRef="#ctx0" brushRef="#br0" timeOffset="18942.48">13610 2985 0,'0'-22'15,"0"44"-15,-21-44 0,0 22 32,0 0 61,-1 0-93,1 0 0</inkml:trace>
  <inkml:trace contextRef="#ctx0" brushRef="#br0" timeOffset="19194.34">12150 3196 0,'0'0'0,"-22"0"0,1 0 0,0 21 16,0-21-1,0 0-15,0 0 16,21 22-1,0-1 17</inkml:trace>
  <inkml:trace contextRef="#ctx0" brushRef="#br0" timeOffset="20132.33">1545 6075 0,'0'-21'0,"0"42"0,0-63 0,0-1 15,0 22-15,-21 0 0,0-21 16,21 20-16,0 1 0,0-21 16,-21 21-16,21 0 0,-22-1 15,22 1-15,0 42 16,0 1-1,0-1-15,0 21 0,0-21 16,0 22-16,0-22 0,0 21 0,0 0 16,0-20-16,-21-1 0,21 21 15,0-21-15,0 0 0,0 1 0,-21-1 16,21 0-16,0-42 47,0 0-47,0-1 0,0-20 15,0 21-15</inkml:trace>
  <inkml:trace contextRef="#ctx0" brushRef="#br0" timeOffset="20516.61">1418 5376 0,'0'0'0,"0"22"0,-21-1 0,21 0 0,0 0 16,0 0-16,0 0 16,0 22-16,0-22 0,0 0 15,21 0-15,0-21 0,0 0 16,1 0-16,-1 0 0,0 0 0,0 0 16,0 0-16,0 0 0,1-21 15,-1 0-15,-21 0 0,21 0 16,-21-1-16,0 1 0,0 0 15,0 0-15,0 0 0,-21 0 0,21-1 16,-21 1-16,-1 21 16,1 0-16,0 0 0,0 0 0,0 0 15,21 21-15,-21 1 0,-1-1 16,22 0-16,-21 0 0,21 21 16,0-20-16,0 20 0,0-21 15,0 21-15,0-20 0,21-1 0,1 21 16,-1-21-16,0 0 0,0-21 15,0 22-15,0-22 0,1 0 0</inkml:trace>
  <inkml:trace contextRef="#ctx0" brushRef="#br0" timeOffset="21029.72">2032 5757 0,'0'22'16,"0"-1"-16,0 0 16,-21 0-16,21 0 0,0 0 0,0 1 15,0-1-15,0 0 0,0 0 16,0 0-16,0 0 0,0 1 0,-21-1 16,21 0-16,0 0 15,0 0-15,-22-21 16,1-21 15,21 0-15,0 0-16,0 0 0,0-1 15,0 1-15,0-21 0,21 21 0,-21-22 16,22 1-16,-1 0 0,21-1 16,-21 1-16,22 21 0,-1-21 0,0 20 15,1 1-15,20 21 0,-21 0 16,1 0-16,-1 0 0,0 21 0,1 1 15,-1-1-15,-21 21 0,0-21 16,1 22-16,-22-1 0,0 0 0,0-21 16,0 22-16,0-22 0,-22 21 15,1-21-15,0 1 0,0-1 0,0 0 16,0 0-16,21 0 0,0 0 16,-22-21-16,1 0 15,21-21 16,21 0-31,1 0 0,-22 0 0,21 0 16,0-22-16,0 22 0</inkml:trace>
  <inkml:trace contextRef="#ctx0" brushRef="#br0" timeOffset="21311.08">3175 5186 0,'0'0'0,"0"21"0,0 0 0,-21 0 0,0 1 16,21 20-16,-22 0 0,22 1 0,0-1 15,-21 0-15,21 1 0,-21 20 16,21-21-16,0 22 0,0-22 0,0 22 16,0-22-16,0 0 0,0 1 15,0-22-15,0 21 0,0-21 16,0 1-16,0-1 0,0 0 0,0 0 0,21-21 31,0 0-15,1-21-16,-1 0 0,0 0 15,0-1-15,0-20 0</inkml:trace>
  <inkml:trace contextRef="#ctx0" brushRef="#br0" timeOffset="21674.4">3662 5630 0,'0'22'16,"-21"-1"-16,-1 0 16,1 0-16,0 0 0,21 22 0,-21-22 15,0 21-15,21-21 0,0 22 16,0-22-16,0 21 0,0-21 0,0 0 16,0 1-16,0-1 0,0 0 15,21 0-15,21-21 16,-21 0-16,1 0 0,20 0 0,-21 0 15,21 0-15,1-21 0,-22 0 0,21 21 16,-21-21-16,22-1 0,-22-20 16,0 21-16,0 0 0,-21-22 0,0 22 15,0-21-15,0 0 0,0 20 16,0-20-16,-21 0 0,0 21 0,0-1 16,0 1-16,-1 21 0,1 0 0,0 0 15,0 0-15,0 0 0,0 0 16,-1 0-16,1 0 0,0 21 15,0-21 1,21 22-16,-21-22 16,0 0-1</inkml:trace>
  <inkml:trace contextRef="#ctx0" brushRef="#br0" timeOffset="21914.26">3006 5503 0,'0'0'0,"-22"0"16,44-21 0,-1 21-1,0 0-15,0 0 0,21-21 16,1 21-16,-1-21 0,0 21 0,22-21 16,-22 0-16,1 21 0,20-22 0,-21 22 15,-20 0-15,20 0 0,-21-21 16,0 21-16,0 0 0,1 0 0</inkml:trace>
  <inkml:trace contextRef="#ctx0" brushRef="#br0" timeOffset="22890.21">5249 6117 0,'-21'0'16,"21"-21"-16,0 0 15,0 0-15,0 0 0,0-1 16,0 1-16,21-21 15,0 21-15,1-22 0,20 1 0,-21 0 16,21-1-16,1-20 0,-22 21 0,21-22 16,1 22-16,-22-1 0,21 1 15,-21 0-15,0-1 0,-21 22 0,0 0 16,0 0-16,-42 21 16,21 0-16,0 0 0,-22 21 15,22 21-15,0-20 0,-21-1 0,21 21 16,21 0-16,0-20 0,0 20 15,0 0-15,21 1 0,0-22 0,21 21 16,-21-21-16,22 22 0,-1-1 0,-21-21 16,22 0-16,-22 0 0,21 1 15,-21-1-15,-21 0 0,0 0 0,0 0 16,-21-21 0,0 21-16,0-21 0,0 0 15,-22 0-15,1 0 0,21 0 0,-22 0 16,22-21-16,-21 21 0,21-21 0,0 0 15,-22 0-15,22 21 0,21-21 16,-21 21-16,0 0 0,21 21 16,0 0-1,21 0-15,0 0 16,0 0-16,0 1 0,1-22 0,-1 21 16,0-21-16,0 0 0,21 21 0,-20-21 15,20 0-15,-21 0 16,21 0-16,1 0 0,-1-21 0,0 21 15,1-21-15,-1-1 0,0 1 0,-20-21 16,20 21-16,0-22 0,1 1 16,-22 0-16,21-22 0,-21 1 0,0 20 15,22-20-15,-22-1 0,0 1 0,-21-1 16,0 22-16,21 0 0,-21-1 16,0 1-16,0 21 0,0 0 0,0 0 15,0 42-15,0 0 16,0 0-16,0 21 0,0 1 15,-21-1-15,21 22 0,-21-22 0,21 21 16,-21 1-16,21-1 0,0-20 16,0 20-16,0-20 0,0-1 15,0 0-15,0-21 0,0 22 0,0-22 16,0 0-16,21 0 0,0 0 0,0-21 16,0 0-16,1 0 15,-1 0-15,0-21 16,-21 0-16,0 0 15,0 0-15,0-22 0,0 22 0</inkml:trace>
  <inkml:trace contextRef="#ctx0" brushRef="#br0" timeOffset="23086.64">6054 5609 0,'0'0'0,"21"0"15,0 0 1,0 0-16,0 0 0,0 0 15,22 0-15,-22 0 0,0 0 0,21 0 16,-20 0-16,-1 0 0,0 0 16,21 0-16,-21-21 0,1 21 0,-1 0 15,0 0-15,0 0 16,0 0 0</inkml:trace>
  <inkml:trace contextRef="#ctx0" brushRef="#br0" timeOffset="24479.48">7112 5800 0,'0'0'0,"21"0"0,0 0 16,0 0-16,-21-21 0,22-1 15,-22 1-15,21 0 0,-21 0 16,0 0-16,0 0 15,0-22-15,0 22 0,0 0 16,0 0-16,0 0 0,0-1 0,-21 22 16,-1-21-16,1 21 0,0 0 15,0 0-15,0 0 0,0 21 0,-22 1 16,22-1-16,0 0 0,0 21 0,21 1 16,-21-1-16,-1 0 0,22 1 15,0-1-15,0-21 0,0 21 0,0-20 16,0 20-16,0-21 0,0 0 0,0 0 15,0 1-15,22-22 16,-1 0-16,0 0 0,0 0 16,0-22-16,0 1 0,1 0 15,-1 0-15,0 0 0,0-22 16,-21 22-16,0 0 0,21-21 0,-21-1 16,21 22-16,-21-21 0,0 0 15,0-1-15,0 22 0,0 0 0,22 0 16,-22 0-16,0 42 15,0 0 1,0 0-16,0 21 0,0-20 0,0 20 16,0-21-16,0 21 0,0 1 0,0-22 15,0 21-15,0-21 0,0 1 16,0-1-16,21 0 0,-21 0 0,21 0 16,-21 0-16,21-21 0,0 0 0,0 0 15,1 0-15,-1 0 16,0-21-16,0 21 0,0-21 15,22 0-15,-22 0 0,0 0 0,0-1 16,0-20-16,0 0 0,1-1 0,-22 1 16,21 0-16,0-22 0,-21 22 15,21 0-15,-21-22 0,0 22 0,0-1 16,0 1-16,0 21 0,0 0 0,0 0 16,0-1-16,21 22 0,-21 22 31,0-1-31,0 0 0,0 21 0,0 1 15,0-1-15,0 0 16,-21 1-16,21 20 0,-21-21 0,21 22 0,0-22 16,0 1-16,-21-1 0,21 0 15,0 1-15,0-22 0,0 0 0,0 21 16,0-21-16,0 1 16,0-1-16,21-21 0,0 0 0,0 0 15,0 0-15,1 0 0,-22-21 16,21-1-16,0 22 0,0-21 15,-21 0-15,21 0 0,0-21 0,-21 20 16,0-20-16,22 21 0,-22 0 0,21 0 16,-21-1-16,0 1 0,0 42 31,0 1-31,0-1 0,0 0 16,0 0-16,0 21 0,0-20 15,0-1-15,0 0 0,0 0 16,0 0-16,0 0 0,21 1 15,0-22-15,0 0 16,0 0-16,1 0 16,-1 0-16,0 0 0,0 0 0,-21-22 15,21 22-15,0-21 0,1 0 16,-1 0-16,0 0 0,0-22 0,0 22 0,0-21 16,1 0-16,-1 20 0,0-20 15,0 21-15,0 0 0,-21 0 16,0-1-16,21 22 0,-21 22 31,0-1-15,0 0-1,0-42 17,0 0-17,0-1-15,0 1 16,0 0-1,-21 21-15,0 0 16,0 0 0,21 21-16,-21 0 0,21 1 15,-21-1-15,21 0 0,0 0 16,0 21-16,0-20 0,-22-1 0,22 21 16,0-21-16,0 0 0,0 22 0,0-22 15,0 0-15,0 0 0,22 0 16,-1-21-16,0 22 15,0-22-15,0 0 0,0 0 0,1 0 16,-1 0-16,0 0 0,-21-22 0,21 22 16,0-21-16,0 21 0,1-21 0,-22 0 15,0 0-15,21 0 16,-21-1-16,0 1 0,0 0 0,0 0 16,0-21-16,0 20 0,0 1 0,0-21 15,-21 21-15,21 0 0</inkml:trace>
  <inkml:trace contextRef="#ctx0" brushRef="#br0" timeOffset="24699.87">8213 5292 0,'-22'0'15,"1"0"1,0 0 46,0 0-62,0 0 16,0 0-16</inkml:trace>
  <inkml:trace contextRef="#ctx0" brushRef="#br0" timeOffset="24906.75">7281 5482 0,'0'0'0,"-42"0"15,42 21-15,21-21 16,0 0-16,0 0 16,1 0-16,-1 0 0,0 0 15,21 0-15,-21 0 0,22 0 0,-22 0 16,21 0-16,-21 0 0,1-21 0,-1 21 15,0 0-15,0 0 0,0-21 0,0 21 16,1-21-16</inkml:trace>
  <inkml:trace contextRef="#ctx0" brushRef="#br0" timeOffset="25663.31">9588 5482 0,'0'-21'16,"0"0"-1,0 0-15,0 0 16,22 21-16,-22-22 0,0 1 16,0 0-16,0 0 0,0 0 15,0 0-15,0-1 0,0 1 16,-22 21 0,1 0-16,0 0 0,-21 21 0,21 1 15,-22-1-15,22 21 0,0-21 16,-21 22-16,20-1 0,-20 0 0,21 1 0,0-1 15,0 0-15,21 1 16,0-22-16,0 21 0,0-21 0,0 0 16,0 1-16,0-1 0,21 0 0,0 0 15,0-21-15,0 0 0,0 0 0,22 0 16,-22 0-16,0 0 0,21 0 16,-20 0-16,-1 0 0,0 0 0,0 0 15,-21-21-15,0 0 0,0 0 16,0-1-16,-21 22 15,0 0-15,0 0 0,-1 0 16,1 0-16,0 0 0,0 0 0,0 0 16,0 0-16,21 22 31,21-22-15,0 0-16,-21 21 0,21-21 15,0 0-15,-21 21 0,21-21 0,-21 21 16,22 0-16,-1 0 15,-21 1-15,0-1 0,0 0 0,0 21 16,0-21-16,0 22 0,0-22 0,-21 21 16,-1 1-16,1-22 0,0 21 0,0 0 15,21 1-15,-21-1 0,0-21 16,-1 22-16,22-22 0,-21 21 16,21-21-16,0 0 0,0 1 0,0-1 0,0 0 15,0 0-15,0 0 16,0-42 15,0 0-31,0 0 0,0 0 0,0-1 16,21 1-16</inkml:trace>
  <inkml:trace contextRef="#ctx0" brushRef="#br0" timeOffset="26387.73">10710 5525 0,'0'0'0,"0"-43"0,0-84 15,0 106-15,0 0 0,0-21 16,0 20-16,-21 22 0,21-21 15,-21 21-15,21 21 16,0 1-16,0-1 0,-21 0 16,21 0-16,0 21 0,0 1 15,0-22-15,0 21 0,-21 1 16,21-22-16,0 21 0,0-21 0,0 22 0,0-22 16,-22 0-16,22 0 0,-21 0 0,21 0 15,0 1 1,-21-22-16,21-22 15,0 1 1,0 0-16,0-21 16,0 21-16,0-22 0,0 1 0,21 0 15,0-1-15,1 1 0,-1 0 0,0-1 16,21 1-16,-21 21 0,22-22 0,-22 22 16,21 0-16,1 21 0,-22 0 15,21 0-15,-21 21 0,0 0 0,1 1 16,-1-1-16,0 0 0,-21 21 15,0-21-15,0 22 0,0-1 0,0-21 16,0 22-16,0-22 0,0 21 16,0-21-16,0 0 0,-21 1 0,0-1 15,-1 0-15,22 0 0,-21-21 0,21 21 16,-21-21-16,42-21 47,0 0-47,1 0 0,-1 0 0,0-1 15,0 1-15,21 0 0</inkml:trace>
  <inkml:trace contextRef="#ctx0" brushRef="#br0" timeOffset="27074.22">11409 5313 0,'0'0'0,"21"-21"16,-21 0-16,0-1 0,21 1 0,-21 42 31,-21 1-15,0-1-16,21 0 0,-21 21 0,-1-21 15,1 1-15,0 20 0,21-21 16,0 21-16,0-20 0,0-1 0,0 0 16,0 0-16,0 0 0,0 0 0,0 1 15,21-1-15,0-21 16,1 0-16,-1 0 0,0 0 0,0 0 16,0 0-16,-21-21 0,21 21 15,-21-22-15,0 1 0,0 0 0,0 0 16,0 0-16,0 0 0,0-1 15,-21-20-15,0 21 0,0 0 16,21-22-16,0 22 0,-21 0 0,21 0 16,0 0-16,0 0 0,0-1 0,0 1 15,21 21-15,0-21 0,0 21 0,0 0 16,22 0-16,-22 0 0,0 0 16,21 0-16,-20 21 0,20 0 0,-21 1 15,0-1-15,0 0 0,1 0 0,-1 0 16,0 0-16,-21 22 0,0-22 0,0 0 15,0 0-15,0 22 0,0-22 16,0 0-16,0 0 0,0 0 0,0 0 16,-21 1-16,21-1 15,-21-21-15,-1 0 16,22-21 0,0-1-1,0 1-15,0 0 0,0 0 0,0 0 16,22-22-16,-1 22 0,-21-21 15,21 0-15,0-1 0,0 22 0,0-21 16,1 21-16,-1-1 0,0 1 0,0 0 16,0 21-16,0 0 0,1 0 15,-1 0-15,0 21 0,-21 0 0,21 1 16,0-1-16,0 21 0,-21-21 0,0 22 16,22-22-16,-22 21 0,0-21 15,0 22-15,0-22 0,0 0 0,0 21 16,0-21-16,0 1 0,-22-1 15,22 0-15,0 0 0,-21-21 16,21 21-16,-21-21 0,21-21 31,0 0-31,21 21 0,0-21 16,1 0-16</inkml:trace>
  <inkml:trace contextRef="#ctx0" brushRef="#br0" timeOffset="27843.85">12531 5673 0,'21'0'15,"0"0"1,-21-21-16,21 21 0,0-22 16,-21 1-16,21 0 0,1 0 0,-1 0 15,0 0-15,0-1 0,0-20 0,0 0 16,1 21-16,20-22 0,-21 1 0,-21 0 15,21-1-15,-21 1 0,0 0 16,0 20-16,0 1 0,0 0 16,0 0-16,-21 21 15,0 21-15,0 0 0,0 0 16,21 22-16,0-22 0,0 21 16,0 1-16,0-22 0,0 21 0,0 0 15,0-20-15,0 20 0,21-21 0,-21 21 16,21-20-16,-21-1 0,0 0 0,0 0 15,0 0-15,0 0 0,0 1 16,0-1-16,-21-21 31,0 0-31,-1 0 0,1-21 16,21-1-16,-21 22 16,0-21-16,21 42 31,0 1-16,21-22-15,0 0 16,0 21-16,1-21 0,-1 0 16,21 0-16,-21 0 0,0 0 0,1 0 15,20 0-15,-21 0 0,21-21 0,1 21 16,-22-22-16,21 1 0,-21 0 16,22 0-16,-22 0 0,0-22 0,0 22 15,0-21-15,1 21 0,-1-22 16,0 1-16,0-21 0,0 20 0,-21-20 15,0 20-15,21-20 0,-21 21 16,0-1-16,22 1 0,-22 0 0,0 20 16,0 1-16,0 0 0,0 42 15,0 0-15,0 22 16,0-1-16,-22 0 0,22 22 16,-21-22-16,21 22 0,0-22 15,-21 22-15,21-22 0,-21 0 0,21 22 0,0-22 16,-21 0-16,21-20 0,0 20 15,0-21-15,0 21 0,0-20 0,0-1 16,0 0-16,21-21 16,0 0-16,0 0 15,0 0-15,-21-21 0,22 0 16,-1-1-16,-21-20 16,0 21-16,0 0 0,0-22 0</inkml:trace>
  <inkml:trace contextRef="#ctx0" brushRef="#br0" timeOffset="28022.75">13293 5249 0,'0'0'0,"-22"0"16,1 0-16,21 22 15,21-22 1,1 21-16,-1-21 0,0 0 16,21 0-16,1 0 15,-1 0-15,0 0 0,-21 0 0,22 0 16,-1 0-16,-21-21 0,0 21 0,1 0 15,-1-22-15,-21 1 0,21 0 16</inkml:trace>
  <inkml:trace contextRef="#ctx0" brushRef="#br0" timeOffset="29422.53">13843 5503 0,'0'0'0,"21"0"16,0 0-16,0-21 16,1 0-16,-1 0 15,-21 0-15,21 0 0,0-1 0,0 1 16,-21 0-16,0 0 0,0 0 0,21-22 16,-21 22-16,0-21 0,0 21 0,0 0 15,0-1-15,-21 22 0,0 0 16,0 0-16,0 0 0,0 0 15,-1 22-15,1-1 0,0 0 0,-21 21 16,21-21-16,-1 22 0,1-1 16,0 0-16,0-20 0,21 20 15,0 0-15,0-21 0,0 22 0,0-22 16,0 0-16,0 0 0,0 0 0,0 1 16,21-22-16,0 0 0,0 0 15,1 0-15,-1 0 16,0-22-16,0 22 0,0-21 0,-21 0 15,21 0-15,1 0 0,-22 0 0,21-22 16,-21 22-16,0-21 0,21 21 0,0-22 16,-21 1-16,0 0 0,21 20 0,0 1 15,-21 0-15,22 0 16,-22 42 0,0 0-16,0 0 15,0 1-15,0 20 0,0-21 0,0 0 16,0 22-16,0-22 0,0 21 15,0-21-15,0 0 0,0 1 0,0-1 16,21 0-16,0 0 0,0 0 16,0-21-16,0 0 0,1 0 0,-1 0 15,0 0-15,0 0 0,0-21 16,0 0-16,1 0 0,-1 0 0,0-1 16,0 1-16,0-21 0,0 21 15,1-22-15,-22 1 0,21-21 0,0 20 16,0-20-16,0-1 0,0 1 15,-21-1-15,22 22 0,-22-22 0,21 43 16,-21-21-16,0 21 0,0 0 0,0 42 31,0 0-31,-21 21 0,21 1 16,-22-1-16,1 0 0,0 1 0,21 20 16,0-21-16,-21 22 0,21-22 0,-21 1 15,21-1-15,0 0 0,-21 1 16,21-1-16,0 0 0,0-21 0,0 1 15,0-1-15,0 0 0,0 0 0,21 0 16,0-21-16,0 0 16,0 0-16,0 0 0,1 0 15,-1 0-15,0 0 0,0-21 16,0 0-16,0 0 0,1 0 0,-1-1 16,0-20-16,-21 21 0,21 0 0,0-22 15,0 22-15,-21 0 0,0 0 0,0 0 16,22 21-16,-22 21 15,0 0 1,0 0-16,0 0 0,0 1 0,0-1 16,-22 0-16,22 0 0,0 0 0,0 0 15,0 1-15,0-1 0,0 0 16,22 0-16,-1-21 16,-21 21-16,21-21 0,0 0 0,0 0 15,0 0-15,1-21 16,-1 0-16,0 21 0,-21-21 15,21 0-15,0-1 0,0-20 0,1 21 16,-1-21-16,0-1 0,0 22 16,0-21-16,22-1 0,-22 1 0,0 21 15,21 0-15,-21 0 0,1-1 0,-1 22 16,0 0 0,-21 22-16,0-1 0,0 0 15,0 0-15,0 0 0,0 0 31,21-21-15,-21-21 0,21 21-16,-21-21 0,0 0 15,21 0-15,-21 0 16,0-1-16,0 1 0,0 0 16,-21 21-1,0 0-15,0 0 16,0 21-16,21 0 0,-21 1 0,-1-1 15,1 21-15,0-21 0,0 22 16,0-22-16,0 21 0,-1-21 0,1 22 16,21-22-16,0 0 0,0 0 0,0 0 15,0 0-15,0 1 0,0-1 16,21-21-16,1 21 0,-1-21 0,0 0 16,21 0-16,-21 0 0,1 0 15,-1 0-15,0 0 0,0-21 0,21 21 16,-42-21-16,22-1 0,-1 22 15,0-21-15,0 0 0,-21 0 0,0 0 16,21 21-16,-21-21 0,21-1 0,-21 1 16,0-21-16,0 21 0,0 0 0</inkml:trace>
  <inkml:trace contextRef="#ctx0" brushRef="#br0" timeOffset="29751.35">15430 4720 0,'0'0'0,"-21"-21"15,0 21-15,0 0 16,42 0 31,-21-21-32,0 0-15,-21 21 32,0 0-17,0 0-15,-1 0 0,22 21 16,-21-21-16,21 21 16,0 0-16,0 0 15</inkml:trace>
  <inkml:trace contextRef="#ctx0" brushRef="#br0" timeOffset="30043.69">14753 5101 0,'0'0'0,"-21"0"0,-21 21 0,20 1 0,1-22 16,0 0-16,21 21 0,42-21 31,-20 0-31,-1 0 16,0 0-16,0 0 0,21 0 0,-20 0 15,-1-21-15,21 21 0,-21-22 0,0 22 16,1 0 0,-22-21-16,0 42 62,-22-21-62,1 22 0,0-22 0,0 0 16,21 21-16,-21-21 0</inkml:trace>
  <inkml:trace contextRef="#ctx0" brushRef="#br0" timeOffset="33286.26">17462 508 0,'0'0'0,"0"-21"0,0 0 16,0 0-1,0 42 63,0 0-62,0 0-16,0 0 16,0 0-16,0 1 0,0-1 15,0 0-15,0 0 0,0 0 0,0 0 16,0 22-16,0-22 0,0 0 0,0 21 16,0-20-16,0 20 0,0 0 15,0-21-15,0 22 0,0-1 0,0 0 16,0-20-16,0 20 0,0 0 0,0 1 15,0-22-15,0 21 0,0 0 16,0 1-16,0-22 0,0 21 0,0 1 16,0-1-16,0 0 0,0 1 0,0-1 15,0 0-15,0 22 0,0-22 16,0 0-16,0 1 0,0-1 0,0 22 16,22-22-16,-22 0 0,21 1 15,-21-1-15,0-21 0,0 21 0,0 1 16,21-1-16,-21 0 0,21 1 15,-21-1-15,0 0 0,0 1 0,0-1 16,0 0-16,0 1 0,21-1 0,-21 22 16,0-22-16,0 0 0,0 1 0,0-1 15,0 21-15,21-20 0,-21-1 16,0 22-16,22-22 0,-22 0 0,0 22 16,0-22-16,0 22 0,21-22 15,-21 0-15,21 1 0,-21 20 0,21-21 16,-21 1-16,0-1 0,0 0 15,21 1-15,-21-1 0,21 22 0,-21-22 16,0 21-16,0-20 0,22 20 0,-22-20 16,0 20-16,0 1 0,0-22 15,0 21-15,21-20 0,-21 20 0,0 1 16,0-22-16,0 22 0,21-22 0,-21 21 16,0 1-16,0-22 0,0 22 0,0-1 15,0 1-15,0-1 0,0-20 16,0 20-16,21 1 0,-21-22 0,0 21 15,0 1-15,0-1 0,0-20 16,0 20-16,0 1 0,0-1 0,0 1 16,0-1-16,0-20 0,0 20 0,21 1 15,-21-22-15,0 21 0,0-20 16,0 20-16,0 1 0,0-1 0,0 1 16,0-1-16,0 1 0,0-1 0,0 1 15,0-1-15,0-20 0,0 20 0,0 1 16,0-1-16,0 1 0,0-1 0,0 1 15,0-1-15,0 1 0,0-1 0,0 1 16,0-1-16,0 1 0,0-1 16,0-21-16,0 22 0,0-1 0,0 1 15,0-22-15,0 22 0,0-1 16,0 1-16,0-1 0,0 1 0,0-1 0,0 1 16,0-1-16,0-20 0,0 20 15,0 1-15,0-1 0,0 1 0,0-1 16,0 1-16,0-1 0,0 1 15,0-22-15,0 21 0,0 1 0,0-1 16,0-20-16,0 20 0,0 1 0,0-22 16,0 22-16,0-1 0,0 1 0,0-1 15,0 1-15,0-22 0,0 21 0,0 1 16,0-1-16,0 1 0,0-22 0,-21 22 16,21-1-16,0 1 0,0-1 15,0 1-15,-21-1 0,21 1 16,0-1-16,0 1 0,0-22 0,0 22 15,0-1-15,0 1 0,0-1 0,0 1 16,0-1-16,0 1 0,0-1 0,-21 1 16,21-1-16,0 1 0,0-1 0,0 1 15,-21-1-15,21 1 0,0-1 16,0 1-16,0-1 0,0 1 0,0-1 16,-22 22-16,22-22 0,0 1 0,0-1 15,-21 1-15,21-1 0,0 1 16,0-1-16,0 1 0,0-1 0,0 1 0,0 20 15,-21-20-15,21-1 0,0 1 16,-21-1-16,21 1 0,0-1 16,-21 1-16,21-1 0,0 1 0,0-1 15,0 1-15,0-1 0,-21 1 0,21-1 16,0 1-16,0-1 0,-22 1 0,22-1 16,0 1-16,0-1 0,0-20 15,0 20-15,-21 1 0,21-1 0,0 1 16,-21-1-16,21 1 0,0-1 0,0 1 15,0-1-15,0 1 0,0-1 0,-21-20 16,21 20-16,0 1 0,0-1 16,0 1-16,0-22 0,0 21 0,0 1 15,0-1-15,0-20 0,0 20 0,0 1 16,0-22-16,0 22 0,0-22 0,0 21 16,0-20-16,0-1 15,0 22-15,0-1 0,0-21 0,0 22 16,0-1-16,0-20 0,0 20 0,0-20 15,0 20-15,-21-21 0,21 22 0,0-22 16,0 22-16,0-22 0,0 0 16,0 22-16,-21-22 0,21 1 0,0 20 15,-22-21-15,22 1 0,0-1 0,0 0 16,0 1-16,0-1 0,0 0 16,0 1-16,0-1 0,0-21 0,0 22 15,0-1-15,0-21 0,0 21 16,0-20-16,0 20 0,0 0 0,0-21 15,0 22-15,0-1 0,0-21 16,0 22-16,0-22 0,0 21 0,0-21 16,0 22-16,0-22 0,-21 21 15,21-21-15,0 0 0,0 22 0,0-22 16,0 0-16,0 0 0,0 0 0,0 1 16,0-1-16,0 0 15,0 0-15,-21-21 16,21-21-1,-21 0-15,0 0 0,0-1 16,21-20-16,0 0 0,-22-22 16,22 1-16</inkml:trace>
  <inkml:trace contextRef="#ctx0" brushRef="#br0" timeOffset="34978.89">18944 720 0,'0'-21'0,"0"-1"16,0 1-16,21 21 15,0-21-15,1 0 16,-22 0-16,0 0 16,0-1-1,-22 22-15,1-21 16,0 21-16,-21 0 0,21 0 16,-1 0-16,-20 21 0,21 1 15,-21-1-15,20 0 0,-20 0 16,0 21-16,21 1 0,-22 20 0,22-20 15,0 20-15,0 1 0,-22-22 0,22 21 16,21 1-16,0-1 0,-21-20 16,21-1-16,0 0 0,0 1 0,21-1 15,0 0-15,1-20 0,20-1 16,0 0-16,1 0 0,-1 0 0,21-21 16,-20 0-16,-1 0 0,22 0 15,-22 0-15,0 0 0,22 0 0,-22-21 16,0 0-16,-20 0 0,20 21 0,-21-21 15,0-1-15,0 1 0,-21 0 16,22 0-16,-22-21 0,0 20 16,0 1-16,-22 0 0,1-21 0,0 21 15,0-1-15,0-20 0,0 21 0,-1 21 16,1-21-16,0 0 0,0 21 16,0 0-16,0 0 0,42 21 46,0-21-46,0 21 0,0 0 16,0 0-16,-21 0 0,22 1 0,-22-1 16,21 0-16,-21 0 0,0 21 15,0-20-15,0-1 0,0 21 0,0 0 16,0-20-16,0 20 0,-21 0 0,-1 22 16,22-22-16,-21 22 0,0-22 15,0 21-15,21 1 0,-21-22 0,0 1 16,-1 20-16,22-21 0,0-20 0,0 20 15,-21-21-15,21 0 0,0 0 16,0 1-16,0-1 0,0-42 47,21-1-47,-21 1 0,0 0 0,0 0 16,22 0-16,-1-22 0,-21 1 15,21 0-15</inkml:trace>
  <inkml:trace contextRef="#ctx0" brushRef="#br0" timeOffset="35260.94">19579 677 0,'0'0'16,"0"-21"-16,0 0 0,0 0 0,0 42 31,0 0-31,-21 0 15,21 22-15,-21 20 0,21-20 16,-21 20-16,21 1 0,0-1 0,0 1 16,0-1-16,-22-21 0,22 1 15,0 20-15,-21-20 0,21-22 0,0 21 16,0-21-16,0 0 0,0 1 0,0-1 16,0 0-16,0 0 15,0-42 1,0 0-1,0 0-15</inkml:trace>
  <inkml:trace contextRef="#ctx0" brushRef="#br0" timeOffset="35626.85">19748 1122 0,'0'0'0,"0"42"0,0-21 0,0 1 16,-21 20-16,21 0 0,-21-21 0,21 1 15,-21 20-15,21-21 0,0 0 0,0 0 16,0 1-16,0-1 16,21 0-16,0-21 0,0 0 0,1 0 15,-1 0-15,0 0 0,0 0 0,21 0 16,-20-21-16,-1 0 0,0 21 16,0-22-16,0 1 0,0 0 15,1-21-15,-1 21 0,0-22 0,-21 22 16,21-21-16,-21-1 0,0-20 15,0 21-15,-21-1 0,0 1 0,0 21 16,-1-22-16,1 22 0,0 21 16,0 0-16,-21 0 0,20 0 0,1 21 15,-21 22-15,21-22 0,21 21 0,-21 1 16,21-22-16,0 21 0,0 0 16,0-20-16,0-1 0,0 21 0,21-21 15,0-21-15,0 21 0,0-21 16,0 0-16,1 0 0,-1 0 0</inkml:trace>
  <inkml:trace contextRef="#ctx0" brushRef="#br0" timeOffset="36130.58">20595 656 0,'0'0'0,"0"-21"0,0 0 0,-21 21 16,0 21-16,0 0 15,-1 22-15,22-22 0,-21 42 16,21-20-16,-21 20 0,21-21 16,0 22-16,-21-1 0,21 1 0,0-22 15,0 22-15,-21-22 0,21 0 16,0-20-16,0 20 0,0-21 0,0 0 16,0 22-16,0-22 0,0 0 15,0-42 16,0 0-31,0-1 16,0 1-16,0 0 0,0-21 16,0 21-16,21-22 0,0 1 0,0 21 15,22-22-15,-22 22 0,21-21 16,-21 21-16,22 0 0,-1-1 0,-21 22 16,21 0-16,-20 0 0,-1 22 15,0-1-15,0 0 0,0 0 16,-21 21-16,0-20 0,0-1 0,0 21 15,0-21-15,0 22 0,-21-22 0,0 0 16,-21 0-16,20 0 0,-20 0 16,0 1-16,21-22 0,-22 21 0,1-21 15,21 0-15,-22 21 0,22-21 0,0 0 16,0 0-16,0 0 0,63-21 47,-21 21-47,0-21 0,1 21 15,20-22-15</inkml:trace>
  <inkml:trace contextRef="#ctx0" brushRef="#br0" timeOffset="36831.33">21378 1143 0,'0'0'0,"0"-21"15,0 0-15,0 0 0,-21-1 16,0 22-16,0 0 0,0 0 0,-22 0 15,22 0-15,0 22 0,-21-1 0,20 0 16,1 0-16,0 0 0,0 22 16,0-22-16,0 21 0,-1-21 0,22 22 15,0-22-15,0 21 0,0-21 16,0 0-16,0 1 0,0-1 16,22 0-16,-1-21 0,0 0 15,0 0-15,0 0 0,0 0 16,1 0-16,20-21 0,-21 0 15,0 21-15,-21-22 0,21 1 0,1 0 16,-1 0-16,0-21 0,-21 20 0,21-20 16,-21 21-16,21-21 0,-21 20 15,0-20-15,0 21 0,0 0 16,0 42-16,0 0 16,0 0-16,0 0 0,0 22 15,-21-22-15,21 21 0,-21-21 16,21 22-16,0-22 0,0 21 0,0-21 15,0 1-15,0-1 0,0 0 16,21 0-16,0-21 0,0 21 0,1-21 16,-1 0-16,0 0 0,0 0 0,0 0 15,0 0-15,1-21 0,20 21 16,-21-21-16,0 0 0,22 0 0,-22-1 16,0 1-16,0 0 0,21-21 0,-20-1 15,-1 1-15,0 0 16,0-22-16,0 22 0,0-22 0,1-20 15,-1 20-15,0 22 0,0-22 0,-21 22 16,0 0-16,0-1 0,0 22 16,0 0-16,-21 42 15,0 0-15,0 1 16,-1 41-16,1-21 0,-21 22 0,21-1 16,0 1-16,-1-1 0,22-20 0,0 20 15,-21 1-15,21-22 0,0 0 16,0 1-16,0-22 0,21 21 0,1-21 15,-1 1-15,0-1 0,0 0 0,21-21 16,-20 0-16,20 0 16,-21 0-16,21 0 0,-20 0 0,20 0 15,-21-21-15,0 21 0,0-21 0,1-1 16,-22 1-16,0 0 0,21 0 16</inkml:trace>
  <inkml:trace contextRef="#ctx0" brushRef="#br0" timeOffset="37500.47">23199 847 0,'0'0'0,"0"-21"0,0-1 16,0 1-16,0 0 0,0 0 16,0 0-16,0 0 0,0-1 0,0 1 15,0 0-15,0 0 16,21 21-16,0 0 0,0 0 16,0 0-16,22 21 0,-22 0 0,21 22 15,0-1-15,-20 21 0,20-20 16,0 20-16,-21 1 0,1-1 0,20 1 15,-21-22-15,-21 22 0,21-22 0,-21 0 16,0 1-16,0-1 0,0-21 16,0 0-16,0 0 0,0 1 0,0-1 15,0-42 17,0-1-17,0 1-15,0 0 0,0 0 0,0-21 16,0-1-16,0 1 0,21 0 15,-21-22-15,22 1 0,-1-1 0,0 1 16,21-1-16,-21 1 0,1 20 16,20 1-16,-21-22 0,0 43 0,0-21 15,-21 21-15,22 0 0,-1 21 16,-21 21 0,21 0-16,-21 0 15,21 0-15,-21 0 0,0 22 0,0-1 16,21-21-16,-21 22 0</inkml:trace>
  <inkml:trace contextRef="#ctx0" brushRef="#br0" timeOffset="38818.06">24405 1207 0,'21'0'0,"-42"0"0,42-22 0,-21 1 15,21 21-15,-21-21 0,0 0 0,22 0 16,-22 0-16,0-1 0,0 1 15,0 0-15,0-21 0,0 21 0,0-1 16,-22 1-16,1 0 0,21 0 16,-21 0-16,0 21 0,0 0 15,0 21-15,-1 0 0,1 0 16,0 22-16,0-1 0,0-21 0,0 21 16,-1 1-16,1-1 0,0 0 0,21 1 15,-21-1-15,21 0 0,0-20 16,0-1-16,0 0 0,0 0 0,0 0 15,0 0-15,21-21 0,0 0 16,0 0-16,1 0 0,-1 0 16,0 0-16,0 0 0,0-21 0,0 0 15,1 21-15,-1-21 0,0 0 16,0 0-16,0-1 0,0 1 16,-21-21-16,0 21 0,22-22 0,-1 1 15,-21 0-15,0-1 0,0 22 0,0-21 16,0 0-16,21 20 0,-21 1 15,0 42 1,0 22 0,0-22-16,0 21 0,-21-21 0,21 22 15,0-1-15,0 0 0,0-20 0,0 20 16,0-21-16,0 0 16,0 0-16,0 1 0,0-1 0,21 0 15,0 0-15,0-21 0,0 0 0,1 0 16,-1 0-16,0 0 0,0 0 15,21 0-15,-20 0 0,-1-21 0,21 21 16,-21-21-16,22 0 0,-22-1 0,21 1 16,-21 0-16,0 0 0,22-21 15,-43-1-15,21 22 0,0-42 0,-21 20 16,0 1-16,0 0 0,0 20 16,0-20-16,0 21 0,0 0 0,-21 21 15,0 21 1,0 0-16,21 0 0,-22 0 0,22 22 15,0-1-15,0-21 0,0 22 16,0-1-16,0-21 0,0 21 0,0-20 16,0-1-16,0 0 0,0 21 15,22-42-15,-1 21 0,0 1 0,0-1 16,0-21-16,0 0 0,1 21 16,-1-21-16,0 0 0,21 0 0,-21 0 15,1 0-15,20 0 0,-21 0 0,0-21 16,22 0-16,-22 21 0,0-22 15,0 1-15,0 0 0,0 0 0,1 0 16,-1-22-16,0 22 0,-21-21 16,0 0-16,0-1 0,0 22 15,0-21-15,0 21 0,0-1 0,-21 22 16,0 0-16,-1 0 0,-20 0 16,21 22-16,0-1 0,0 0 15,-1 0-15,1 21 0,0-20 0,21 20 16,-21-21-16,21 21 0,0-20 15,-21-1-15,21 0 0,0 0 0,0 0 16,0 0-16,21-21 16,0 0-16,0 0 15,0 0-15,1 0 0,-22-21 0,21 21 16,0-21-16,0 21 0,-21-21 16,21 0-16,0 0 0,-21-1 15,22-20-15,-22 21 0,0 0 0,21-22 16,-21 22-16,0 0 0,0 0 15,0 42 1,0 0-16,0 0 0,0 1 16,0-1-16,0 21 0,0-21 15,0 0-15,0 1 0,0-1 0,21 0 16,-21 0-16,21 0 0,0-21 0,0 21 16,1-21-16,-1 0 15,0 0-15,0 0 16,0 0-16,0-21 0,1 21 0,-22-21 0,21 0 15,0 21-15,0-21 16,-21 0-16,0-1 0,21 1 0,-21-21 16,21 21-16,-21 0 0,22-1 15,-22 1-15,0 0 0,0 42 16,0 0 0,0 1-16,0-1 0,0 0 15,0 21-15,0-21 0,0 1 0,0-1 16,0 0-16,0 0 0,0 0 15,21-42 32,-21 0-31,0 0-16</inkml:trace>
  <inkml:trace contextRef="#ctx0" brushRef="#br0" timeOffset="38982.54">25929 868 0,'0'0'0,"0"-21"0,-21 0 0,0 21 16,0 0 0,-1 0-16,22 21 31,22-21-15,-1 0-16,0 0 0,0 0 15,0 0-15,0 0 0</inkml:trace>
  <inkml:trace contextRef="#ctx0" brushRef="#br0" timeOffset="39486.9">26310 614 0,'0'0'15,"0"-21"-15,0 0 0,-21 21 32,0 21-17,21 0-15,0 21 0,0-21 16,0 22-16,-21-1 0,21 0 0,0 1 15,0-1-15,0 0 0,-22 1 16,22-1-16,0 0 0,0 1 16,0-1-16,-21 0 0,21-20 0,-21 20 15,21-21-15,0 0 0,0 0 0,-21 1 16,21-1-16,-21-21 16,21-21 15,0-1-16,21 1-15,0 0 0,0 0 16,0 0-16,1 0 0,-1-1 16,0 1-16,21 0 0,-21 0 15,1 0-15,20 21 0,-21 0 0,0 0 16,0 0-16,1 0 16,-22 21-16,0 0 15,0 0-15,0 0 0,0 1 0,-22-1 16,1 0-16,0 0 0,0 0 15,0 0-15,0 1 0,-1-1 0,1-21 16,21 21-16,-21-21 0,0 0 16,21 21-16,-21-21 0,0 0 15,42 0 17,0-21-17,-21 0-15,21 0 0,0-1 0,0 1 16</inkml:trace>
  <inkml:trace contextRef="#ctx0" brushRef="#br0" timeOffset="39779.29">26839 635 0,'0'0'0,"-21"0"31,21 21-31,-21 0 16,0 1-16,21-1 0,0 21 0,0-21 15,-21 22-15,21-1 0,-22 0 0,22 1 16,-21-1-16,21 0 0,-21 1 16,21-22-16,0 21 0,0-21 0,0 0 15,-21 1-15,21-1 0,0 0 16,0 0-16,0 0 0,0 0 16,0-42 30,21 21-46,-21-21 0,0 0 16,21 21-16</inkml:trace>
  <inkml:trace contextRef="#ctx0" brushRef="#br0" timeOffset="40354.94">26903 1122 0,'21'0'16,"0"-21"-1,0 21 1,0 0-16,1-21 0,-1-1 16,-21 1-16,21 21 15,-21-21-15,21 21 0,-21-21 16,-21 21 15,0 21-31,0 0 0,-1 0 16,22 1-16,-21-1 0,0 0 15,0 0-15,0 0 0,21 0 0,0 22 16,-21-22-16,-1 0 0,22 0 16,0 0-16,0 1 15,22-22-15,-1 0 16,0 0-16,0 0 0,0 0 16,0 0-16,1 0 0,20 0 0,-21-22 15,0 1-15,22 21 0,-22-21 16,0 0-16,21 0 0,-21 0 15,1-1-15,-1 1 0,0-21 0,0 21 16,0 0-16,-21-1 16,-21 22-1,0 22-15,0-22 0,0 21 16,-1 0-16,1 0 0,21 0 16,0 0-16,-21 1 0,21-1 0,-21 0 15,21 0-15,0 0 0,0 0 16,0 1-16,0-1 15,21-21-15,-42 0 63,0 0-47,0 0-16,-1 0 0,1 0 0,0 0 15,-21 0-15,-1 0 0</inkml:trace>
  <inkml:trace contextRef="#ctx0" brushRef="#br0" timeOffset="41950.55">18330 2794 0,'21'0'0,"1"-21"0,-1 0 16,0 0-16,0 21 0,0-22 0,0 1 15,1 0-15,-1 0 0,0-21 16,0 20-16,-21 1 0,21 0 0,-21 0 16,21-21-16,-21 20 0,0 1 15,0 0-15,0 0 0,-21 21 16,0 0-16,-21 0 0,21 0 15,-22 0-15,22 21 0,-21 0 0,21 22 16,-22-22-16,1 21 0,21 22 0,0-22 16,-1 21-16,1-20 0,0 20 15,0-20-15,21 20 0,0-21 0,0 22 16,0-22-16,0 1 0,21-1 0,0 0 16,0-21-16,22 22 15,-22-22-15,21 0 0,22-21 0,-22 0 16,0 0-16,22 0 0,-22 0 0,22 0 0,-22 0 15,0-21-15,1 0 16,-1 21-16,0-21 0,-20-1 0,20 1 16,-21 0-16,0-21 0,0 21 0,1-1 15,-1-20-15,0 21 0,-21 0 16,0-22-16,0 1 0,0 21 0,0 0 16,0 0-16,0-1 0,0 1 0,0 0 15,-21 21-15,0 0 16,-1 0-16,1 21 0,0 0 15,21 1-15,-21-1 0,0 21 0,0-21 0,-1 22 16,22-22-16,0 0 16,-21 21-16,21-21 0,0 1 0,0-1 15,0 0-15,0 0 0,0 0 0,21 0 16,1-21 0,-1 0-16,0 0 0,0 0 15,0-21-15,0 0 0,1 0 0,-1 21 16,0-21-16,-21 0 0,21-1 15,0 1-15,-21 0 0,0 0 0,0 0 16,0 0-16,0-1 0,0 1 0,0 42 31,0 1-15,0-1-16,0 0 0,0 0 0,0 0 16,0 22-16,0-22 15,0 0-15,0 0 0,21 0 0,1-21 16,-22 21-16,21 1 0,0-22 0,0 0 15,0 0-15,0 0 0,1 0 16,-1 0-16,21-22 0,-21 1 0,0 21 16,1-21-16,-1 0 0,0 0 0,0 0 15,0-1-15,-21 1 0,0 0 16,0 0-16,21 0 0,-21-22 0,0 22 16,0 0-16,0 0 0,0 42 31,-21 0-31,21 0 15,0 1-15,0 20 0,0-21 16,-21 0-16,21 0 0,0 22 16,-21-22-16,21 0 0,0 0 0,-21 0 15,21 1-15,-21-22 16,21-22 15,0 1-31,0 0 0,21 0 16,0 0-16,-21-22 0,21 22 15,0-21-15,0 21 0,1-22 0,20 1 16,-21 0-16,21 21 0,-20-22 16,20 22-16,0 0 0,-21 21 15,22 0-15,-1 0 0,-21 0 0,43 63 16,-43-41-16,0-1 0,0 21 16,0 0-16,-21-20 0,0 20 0,0-21 15,0 21-15,0 1 0,0-22 16,-21 0-16,0 21 0,21-20 0,-21-1 15,0 0-15,21 0 0,-21-21 16,42 0 15,0-21-31,0 0 0,-21 0 16,21-1-16,0 1 0</inkml:trace>
  <inkml:trace contextRef="#ctx0" brushRef="#br0" timeOffset="42455.02">20680 2392 0,'0'0'0,"-21"21"31,21 0-31,-22 0 0,22 22 16,0-22-16,0 21 0,0 22 15,-21-22-15,21 0 0,0 1 0,-21 20 16,21-20-16,0-1 0,-21 0 15,21 1-15,0-22 0,0 21 16,-21 0-16,21-20 0,0-1 0,0 21 16,-21-21-16,21 0 0,0 1 15,-22-22 1,1-22 0,21 1-16,0 0 15,0 0-15,0 0 0,0 0 0,0-1 16,21 1-16,1 0 0,-1 0 15,0 0-15,21 0 0,-21-1 0,22 22 16,-1 0-16,-21 0 0,22 0 0,-22 0 16,21 0-16,-21 0 0,0 0 15,1 22-15,-22-1 0,21 0 16,-21 0-16,21 0 0,-21 0 0,0 1 16,0-1-16,0 0 0,0 0 0,-21 0 15,0 0-15,-1 1 0,1-1 16,0 0-16,0-21 0,-21 21 0,20-21 15,1 0-15,0 21 0,0-21 0,0 0 16,0 0-16,-1 0 16,22-21-1,0 0-15,0 0 16,22 0-16,-1-1 0,0 1 0</inkml:trace>
  <inkml:trace contextRef="#ctx0" brushRef="#br0" timeOffset="42799.82">21103 3069 0,'0'0'15,"21"0"-15,0 0 0,1 0 0,-1 0 16,0 0-16,0-21 0,0 0 16,0 21-16,1-21 0,20 21 15,-21-21-15,0-1 0,22 1 16,-22 21-16,0-21 0,0 0 0,0 0 15,0 0-15,-21-1 0,0 1 0,0 0 16,0 0-16,-21 21 16,0 0-16,0 0 0,-21 21 15,20 0-15,1 0 0,0 22 0,0-22 16,0 21-16,0-21 0,-1 1 16,22 20-16,-21-21 0,21 0 0,0 0 15,0 1-15,0-1 0,0 0 0,0 0 16,21-21-16,1 21 0,-1-21 15,0 0-15,0 0 0,0 0 0,22 0 16,-22 0-16,21 0 0,-21 0 16,22 0-16,-22-21 0,21 21 0,-21-21 15</inkml:trace>
  <inkml:trace contextRef="#ctx0" brushRef="#br0" timeOffset="43491.97">22606 2879 0,'0'-21'0,"-21"-1"15,21 1-15,0 0 0,0 0 0,0 0 16,0 0-16,0-1 0,0 1 16,0-21-16,0 21 0,0-22 0,0 22 15,0-21-15,0 21 0,0 0 16,0-1-16,0 1 0,0 0 0,-21 21 16,-1 21-16,1 0 15,0 1-15,0 20 0,0 0 16,-22 1-16,22-1 0,0 21 0,0-20 15,0-1-15,0 22 0,21-22 0,0 0 16,0 1-16,0-1 0,0-21 0,0 21 16,0-20-16,0-1 0,0 21 15,21-21-15,0-21 0,21 21 0,-21-21 16,22 0-16,-1 0 0,0 0 0,1 0 16,-1 0-16,0 0 0,1-21 15,-1 0-15,0 0 0,1 0 0,-1 0 16,-21-1-16,22 1 0,-1 0 0,-21-21 15,0-1-15,0 1 0,1 0 16,-1-1-16,0-20 0,-21-1 16,0 22-16,21-21 0,-21 20 0,21-20 0,-21 20 15,0 22-15,0 0 16,0 0-16,0 0 0,-21 42 16,0 21-16,0-21 15,21 22-15,-21 20 0,-1-20 16,1 20-16,21-21 0,0 1 0,0 20 15,0-20-15,0-1 0,0 0 0,0-21 16,0 22-16,0-22 0,0 0 16,21 0-16,-21 0 0,22 1 0,-22-1 15,21-21-15,0 21 0,0-21 16,0 0-16,0 0 16,1 0-16,-1 0 0,0 0 15,0 0-15,0-21 0,0 21 0,1-21 16,-1 21-16</inkml:trace>
  <inkml:trace contextRef="#ctx0" brushRef="#br0" timeOffset="44870.34">23749 2836 0,'0'-21'0,"0"42"0,0-63 0,0 21 0,0 0 16,0 0-16,0-1 16,-21 22-1,0 0-15,-22 0 0,22 0 0,0 0 16,-21 22-16,20-1 0,1 0 15,-21 0-15,21 21 0,0-20 0,-1 20 16,1-21-16,0 0 0,0 22 0,21-22 16,0 0-16,0 0 0,0 0 15,0 0-15,0 1 0,21-1 16,0-21-16,0 0 0,1 0 16,-1 0-16,0 0 0,0 0 15,0 0-15,0-21 0,1-1 16,-1 22-16,0-21 0,0 0 0,0 0 15,0-21-15,1 20 0,-1-20 0,-21 21 16,21-21-16,0-1 0,0 1 16,-21 21-16,0 0 0,21-1 0,-21 1 15,0 42 17,-21 1-32,21 20 0,-21-21 15,21 0-15,-21 22 0,21-22 0,-21 21 16,21-21-16,-21 0 0,21 1 15,0 20-15,0-21 0,0 0 0,0 0 16,0 1-16,21-1 16,0-21-16,0 0 15,0 0-15,0 0 0,1 0 16,-1 0-16,0 0 0,21-21 0,-21 21 16,1-22-16,20 22 0,-21-21 0,0 0 15,0 0-15,22 0 0,-22-22 16,0 22-16,0-21 0,0 21 0,-21-22 15,22 22-15,-22 0 0,21 0 16,-21 42 0,-21 0-1,21 0-15,-22 1 0,22-1 16,0 0-16,0 0 0,0 0 16,0 0-16,0 1 0,0-1 0,0 0 15,0 0-15,22 0 16,-1-21-16,-21 21 15,-21-21 17,-1-21-17,1 21-15,0 0 0,0 0 16,0 0-16,0 0 0,-1 0 16,22 21-1,0 1 1,22-22-1,-1 0-15,0 0 0,0 0 16,0 0-16,0 0 0,1 0 16,-1 0-16,0 0 0,21 0 0,-21 0 15,1-22-15,-1 1 0,21 21 16,-21-21-16,0 0 0,1 0 0,-1 0 16,0-1-16,21 1 0,-42-21 15,21 21-15,1-22 0,-22 1 0,21 21 16,-21-21-16,0 20 0,0 1 0,0 0 15,-21 21 1,-1 21-16,22 0 0,-21 1 16,21-1-16,0 0 0,0 0 0,0 21 15,0-20-15,0-1 0,0 21 16,0-21-16,0 0 0,21 1 0,-21-1 16,0 0-16,22-21 0,-22 21 15,21 0-15,-42-21 47,-1 0-47,1 0 0,0-21 16,0 21-16,0 0 15,21 21 32,21-21-47,0 0 16,0 0-16,22 0 0,-22 21 0,0-21 15,21 0-15,-21 0 0,22 0 0,-22 0 16,21 0-16,1 0 0,-1-21 16,-21 21-16,21-21 0,-20 0 0,-1 21 15,0-21-15,0 0 0,0-1 0,0 1 16,-21 0-16,0-21 0,22 21 16,-22-1-16,0 1 0,21 0 0,-21 0 15,0 42 16,-21 0-31,21 0 0,-22 1 16,22-1-16,0 0 0,0 0 0,0 0 16,0 0-16,0 1 0,-21-1 0,21 0 15,0 0-15,0 0 16,21-42 31</inkml:trace>
  <inkml:trace contextRef="#ctx0" brushRef="#br0" timeOffset="45030.25">25252 2709 0,'0'0'0,"0"-21"0,-21 21 16,-1 0-1,1 0-15,0 0 0,42 0 47,0 0-47</inkml:trace>
  <inkml:trace contextRef="#ctx0" brushRef="#br0" timeOffset="46498.43">25590 2752 0,'22'-21'0,"-44"42"0,65-64 15,-22 22-15,0 0 0,-21 0 0,21 0 16,0-22-16,1 22 0,-1-21 0,-21 0 16,21-1-16,-21 1 0,21 21 15,-21-22-15,0 1 0,0 21 0,0 0 16,0 0-16,-21 42 31,0 0-31,0 0 0,21 21 0,-22 1 16,1-22-16,0 42 0,0-20 15,0-1-15,21 22 0,-21-1 0,-1 1 16,22-22-16,0 21 0,-21 1 0,21-1 16,0 1-16,0-1 0,0 1 15,-21-1-15,21 1 0,-21-1 16,21-20-16,0 20 0,0-20 0,0-1 16,0 0-16,0-21 0,0 22 0,21-22 15,0 0-15,0 21 0,1-20 16,-1-22-16,0 21 0,0 0 0,0-21 15,0 0-15,22 21 0,-22-21 0,21 0 16,-21 0-16,1 0 0,20 0 0,-21 0 16,0 0-16,0-21 0,22 0 15,-43 0-15,21-1 0,0 1 0,-21-21 16,0 21-16,0-22 0,0-20 0,0 21 16,-21-22-16,0 1 15,0 20-15,-1-20 0,-20 20 0,21 1 16,-21 0-16,-1 21 0,22-1 0,0 1 15,0 0-15,0 21 0,-1-21 16,44 0 15,-1 21-31,21 0 16,-21 0-16,0-21 0,22 21 0,-22 0 16,0-22-16,21 1 0,-20 21 0,-1-21 15,21 21-15,-21-21 16,0 0-16,1 21 0,-22-21 0,21-1 15,-21 1-15,0 0 16,0 0-16,0 0 16,0 0-1,0 42 1,0 0 0,0 0-16,-21 0 0,21 0 15,0 1-15,0-1 0,0 0 16,0 0-16,0 0 15,21 0-15,0-21 16,0 0-16,0 0 16,0 0-16,1 0 0,-1 0 15,0 0-15,0 0 0,0-21 0,0 21 16,1-21-16,-1 0 0,0 0 16,0 0-16,0-1 0,-21 1 15,0 0-15,21 0 0,-21 0 0,0 0 16,-21 21 15,0 0-31,0 21 0,21 0 0,-21 0 16,0 0-16,21 0 0,0 1 15,-22-1-15,22 0 16,0 0-16,0 0 0,0 0 0,0 1 16,22-1-1,-1-21-15,0 0 0,0 0 16,0 0-16,0 0 0,1 0 0,-1 0 15,0 0-15,0-21 16,0 21-16,0-22 0,1 1 0,-1 21 16,0-21-16,0 21 0,0-21 0,-21 0 15,21 0-15,1 21 0,-22-22 16,0 1-16,21 21 0,-21-21 0,0 0 16,-21 21-1,-1 0-15,1 0 16,0 0-16,0 21 0,0 0 0,0-21 15,21 21-15,-22 1 0,1-22 0,21 21 16,0 0-16,0 0 16,0 0-16,0 0 15,21-21 1,1 0 0,-1 0-16,0 0 0,-21-21 15,21 0-15,0 21 0,0-21 0,-21 0 16,22 0-16,-22-1 0,21 1 15,0-21-15,-21 21 0,21-22 0,0 1 16,-21 21-16,21-21 0,1-1 16,-22 22-16,0-21 0,0 21 15,21-1-15,-21 1 0,-21 42 32,-1-21-32,1 22 0,0-1 0,0 21 15,0-21-15,0 22 0,-1-22 0,-20 63 16,21-62-16,21 20 15,0 0-15,0-21 0,0 22 0,0-22 16,0 0-16,0 21 0,0-20 0,0-1 16,0 0-16,0 0 15,21-21-15,0 0 0,0 21 16,1-21-16,-1 0 0,0-21 16,0 21-1,-21-21-15,21 0 0,-21 0 16,0-1-16,0 1 0</inkml:trace>
  <inkml:trace contextRef="#ctx0" brushRef="#br0" timeOffset="46713.9">26225 2540 0,'0'-21'0,"-21"21"15</inkml:trace>
  <inkml:trace contextRef="#ctx0" brushRef="#br0" timeOffset="47467.07">18436 4932 0,'0'-21'15,"0"0"-15,-21 21 16,0 0-16,0 0 16,21 21-1,0 0-15,0 0 0,0 0 16,0 0-16,-22 22 0,22-22 15,0 0-15,0 0 0,0 0 0,0 1 16,0-1-16,-21 0 0,21 0 16,0 0-16,0 0 0,0 1 15,0-44 17,0 1-32</inkml:trace>
  <inkml:trace contextRef="#ctx0" brushRef="#br0" timeOffset="47947.79">18627 4868 0,'0'0'0,"0"22"16,0-1-16,0 0 0,0 0 16,0 0-16,0 0 0,0 1 15,0-1-15,0 0 16,0 0-16,0 0 15,0 0-15,0 1 0,0-1 16,-22-21 0,22-21 15,0-1-15,0 1-16,0 0 0,0 0 0,0 0 15,0-22-15,0 22 0,22-21 16,-1 21-16,-21-22 0,21 1 0,0 21 15,0-21-15,0 20 0,1 1 0,-1 0 16,21 21-16,-21 0 0,0 0 16,1 0-16,-1 0 15,0 21-15,-21 0 0,0 1 0,21 20 16,-21-21-16,21 21 0,-21-20 0,0 20 16,0-21-16,0 21 0,0-20 15,0 20-15,-21-21 0,21 0 0,-21 0 16,0 1-16,21-1 0,-21-21 15,21 21-15,-22-21 0,22-21 32,0 0-17,0-1-15,22 1 0,-1 0 0,-21 0 16,21 0-16</inkml:trace>
  <inkml:trace contextRef="#ctx0" brushRef="#br0" timeOffset="48218.55">19410 4360 0,'0'0'0,"0"-21"0,0 0 16,21 21-1,-21 21 1,0 22-16,0-22 0,0 21 16,0 0-16,0 1 0,-21-1 15,0 0-15,21 1 0,-22 20 16,1-20-16,0-1 0,21 0 0,-21 1 15,0-1-15,21 0 0,-21-21 0,21 22 16,0-22-16,0 0 0,0 0 16,-22 0-16,22 1 0,22-22 31,-1 0-15,0-22-16,-21 1 0</inkml:trace>
  <inkml:trace contextRef="#ctx0" brushRef="#br0" timeOffset="48595.34">19600 4805 0,'0'21'15,"0"0"1,-21 0-16,0 1 0,21-1 16,0 21-16,-21-21 0,21 0 15,-21 1-15,21-1 0,0 0 0,0 0 16,0 0-16,0 0 0,0 1 0,0-1 15,21 0-15,0-21 16,0 0-16,0 0 0,0 0 16,1 0-16,-1 0 0,0-21 0,0 0 15,0 21-15,0-22 0,1 1 16,-22 0-16,21 0 0,-21 0 16,21-22-16,-21 22 0,0-21 0,0 0 15,0 20-15,0-20 0,0 21 0,-21 0 16,0 0-16,-1 21 0,1-22 15,0 22-15,0 0 0,0 0 16,0 0-16,-1 22 0,1-22 0,0 21 16,0-21-16,0 21 0,0 0 15,21 0 1,0-42 15</inkml:trace>
  <inkml:trace contextRef="#ctx0" brushRef="#br0" timeOffset="48847.2">19198 4593 0,'0'0'16,"-21"0"-16,0-21 0,42 0 16,0 21-1,21 0-15,-20-21 0,20 21 0,0-21 16,1 21-16,20 0 0,-21 0 0,22-22 15,-22 22-15,1 0 0,-1 0 16,0-21-16,1 21 0,-22 0 16,0 0-16,0 0 0,-21-21 0,21 21 15,-42 0 1,0-21-16,0 21 16,0 0-16,-22 0 0,22-21 0,0 21 15</inkml:trace>
  <inkml:trace contextRef="#ctx0" brushRef="#br0" timeOffset="49062.42">18902 4403 0,'0'0'0</inkml:trace>
  <inkml:trace contextRef="#ctx0" brushRef="#br0" timeOffset="49818.47">21463 4657 0,'21'0'15,"-21"-21"-15,21 21 0,-21-22 16,21 1-16,1 21 16,-22-21-16,21 0 0,0 21 0,0-21 15,0 0-15,0-1 0,-21 1 16,22 0-16,-1 0 0,-21 0 15,0 0-15,-21 21 16,-22 0-16,22 0 0,0 0 16,-21 0-16,-1 0 0,1 21 0,21 0 15,-22 0-15,22 0 0,-21 0 0,21 22 16,0-22-16,21 21 0,0-21 16,0 22-16,0-22 0,21 21 0,0-21 15,0 22-15,0-22 0,22 21 16,-22-21-16,21 22 0,-21-22 15,22 21-15,-22-21 0,0 1 0,0 20 16,0-21-16,-21 0 0,0 0 0,0 1 16,0-1-16,0 0 0,-21 0 15,0 0-15,-21-21 0,20 0 16,-20 0-16,0 0 0,-1 0 0,1 0 16,-106-21-1,127 0-15,0 0 0,-1 0 16,1-1-16,21 1 0,0 0 0,0 0 15,0-21-15,0 20 0,0-20 16,0 21-16,0-21 0,0 20 0,21 1 16,1 0-16,-1 0 0,0 0 15,0 0-15,21-1 0,1 22 0,-1-21 16,0 0-16</inkml:trace>
  <inkml:trace contextRef="#ctx0" brushRef="#br0" timeOffset="50062.33">22310 4403 0,'0'0'16,"-43"0"-1,22 21-15,0 0 16,0 0-16,0 22 0,21-22 0,0 21 16,-22 0-16,22 1 15,0-1-15,0 0 0,-21 1 0,21 20 16,0-20-16,0-1 0,0 0 0,0 1 15,0-22-15,0 21 0,0-21 16,0 0-16,0 1 0,0-1 0,0-42 31</inkml:trace>
  <inkml:trace contextRef="#ctx0" brushRef="#br0" timeOffset="50227.75">22034 4890 0,'0'0'0,"-21"-22"0,21 1 0,0 0 15,21 0 17,1 21-32,-1 0 0,0 0 0,0 0 15,0 0-15,22 0 0,-1 0 16,-21 0-16,21 0 0,1 0 0,-1 0 16,0-21-16,1 21 0,-22 0 0,21 0 15,1 0-15</inkml:trace>
  <inkml:trace contextRef="#ctx0" brushRef="#br0" timeOffset="50736.44">22966 4847 0,'21'-21'16,"0"0"-1,-21 0-15,0 0 0,0-1 16,0 1-16,0 0 0,0 0 15,0 0-15,0 0 0,-21-1 16,0 22-16,0 0 0,-1 0 0,1 0 16,0 0-16,0 0 0,-21 22 0,20-1 15,-20 0-15,21 21 0,0 1 16,0-1-16,-1 0 0,1 1 16,0-1-16,0 21 0,21-20 15,0-22-15,0 0 0,0 0 16,0 0-16,21 1 0,0-22 0,0 0 15,1 0-15,-1 0 0,0 0 0,0 0 16,0-22-16,22 1 0,-22 0 0,0 0 16,0 0-16,0 0 15,0-1-15,1-20 0,-1 0 0,0 21 0,0-22 16,-21 1-16,0 0 0,21 20 16,-21-20-16,0 21 0,21 0 0,-21 42 31,0 0-31,0 0 0,-21 22 0,21-1 15,-21 0-15,21 1 0,0 20 0,0-21 16,0 1-16,0-1 0,0-21 16,0 22-16,0-22 0,0 0 0,0 0 15,21 0-15,-21 0 0,21-21 0,1 0 16,-1 0-16,0 0 0,0 0 16,0 0-16,0-21 0,1 0 15,-1 0-15,0 0 0,0-22 0</inkml:trace>
  <inkml:trace contextRef="#ctx0" brushRef="#br0" timeOffset="51563.48">23580 4276 0,'0'-43'0,"0"86"0,0-107 0,0 43 16,0 0-16,0 0 0,-22 21 16,1 0-16,21 21 15,-21 0-15,21 21 0,0-20 0,-21 20 16,21 0-16,-21 1 0,21-1 15,0 0-15,-21 1 0,21 20 0,0-21 16,0 22-16,0-22 0,0 22 0,-22-22 16,22 0-16,0 1 0,0-1 0,0 0 15,0-20-15,0-1 0,0 0 16,0 0-16,22-21 0,-1 0 0,-21 21 16,21-21-16,0 0 0,0 0 15,0 0-15,1-21 16,-1 0-16,0 0 0,0 0 15,0-22-15,0 22 0,-21 0 16,22-21-16,-1 20 0,0 1 0,-21 0 0,0 0 16,21 21-16,-21 21 15,21 0 1,-21 0-16,0 1 0,0-1 0,0 0 16,0 0-16,0 0 0,0 0 15,21 1-15,1-1 0,-1 0 16,0-21-16,0 21 0,0-21 15,0 0-15,1 0 0,-1 0 16,0 0-16,0-21 16,0 0-16,-21 0 0,0-1 15,21 1-15,1-21 0,-1 21 0,-21-22 16,21 1-16,0 0 0,0-1 16,-21 22-16,21-21 0,1 21 0,-1 0 15,-21-1-15,0 1 0,21 21 0,0 0 16,-21 21 15,21-21-31,-21 22 0,21-22 47,-21-22-31,0 1-16,0 0 15,0 0-15,-21 21 31,0 0-31,0 21 0,0-21 16,0 21-16,-1 0 0,1 22 0,21-22 16,-21 21-16,21-21 0,-21 22 15,21-22-15,0 21 0,0-21 16,0 22-16,0-22 0,0 0 0,0 0 0,0 0 16,21 1-16,0-1 15,0-21-15,1 0 0,-1 0 16,0 0-16,0 0 0,21 0 0,-20 0 15,-1 0-15,0-21 0,0-1 16,0 1-16,-21 0 0,0 0 16,0 0-16,21 0 0,-21-22 0,0 22 15,0-21-15,0-1 0,0 1 0</inkml:trace>
  <inkml:trace contextRef="#ctx0" brushRef="#br0" timeOffset="51758.88">24363 4339 0,'-21'0'0,"-1"0"47,1 0-16,0 0-15,0 0-16,0 0 15,-22 0-15</inkml:trace>
  <inkml:trace contextRef="#ctx0" brushRef="#br0" timeOffset="51935.77">23495 4424 0,'-21'0'0,"42"0"0,-63 0 15,42 21-15,-22-21 0,44 0 31,-1 0-31,0 0 0,0 0 16,21 0-16,-20 0 0,20 0 0,-21 0 16,21 0-16,-20-21 0,20 21 15,0-21-15,-21 21 0</inkml:trace>
  <inkml:trace contextRef="#ctx0" brushRef="#br0" timeOffset="52667.35">25612 4403 0,'63'-21'31,"-42"21"-31,0-22 0,-21 1 15,22 21-15,-22-21 0,0 0 16,-22 21 0,1 0-16,0 0 0,-21 0 0,21 21 15,-22 0-15,22-21 0,-21 21 16,21 1-16,-22 20 0,22-21 0,-21 0 16,21 0-16,-1 1 0,22-1 0,0 0 15,0 0-15,0 0 16,0 0-16,0 1 0,22-22 15,-1 0-15,21 0 0,-21 21 16,22-21-16,-1 0 0,-21 0 16,21 0-16,1 0 0,-1 0 0,0 0 0,-20 0 15,-1 0-15,0-21 0,-21-1 16,-21 22 0,0 0-16,-1 0 15,1 0-15,-21 0 0,21 0 0,0 22 16,-1-22-16,1 21 0,21 0 15,-21-21-15,21 21 16,21-21 15,0 0-31,1 0 16,-1 21 0,0-21-16,0 0 0,0 0 15,0 0-15,1 0 16,-1 0-16,0 0 0,-21 21 15,21-21-15,-21 22 0,0-1 16,0 0-16,0 0 0,-21 0 16,0 0-16,21 1 0,-21 20 15,-1-21-15,1 21 0,21-20 0,-21 20 16,0-21-16,21 0 0,0 22 0,0-22 16,-21 0-16,21 0 0,0 0 15,0 0-15,0 1 16,0-1-16,0 0 15,-21-21 1,-1 0 0</inkml:trace>
  <inkml:trace contextRef="#ctx0" brushRef="#br0" timeOffset="53374.95">21082 6456 0,'-21'-21'0,"42"42"0,-42-63 16,21 20-16,0 1 0,0 0 0,0-21 15,0 21-15,0-1 0,0 1 16,0 0-16,0 0 0,21 0 15,-21 0-15,21 21 16,-21 21-16,0 0 16,0 0-16,0 21 0,0-20 0,0 20 15,0 0-15,0 1 0,0-1 16,0 0-16,0 1 0,0 20 0,0-21 16,0-20-16,0 20 0,0 0 15,0-21-15,0 1 0,-21-1 0,21 0 0,0 0 16,-21-21-16,21-21 31,0 0-31,21-22 16,0 22-16,0-21 0,0 21 0,-21-22 15,22 1-15,-1-21 0,0 20 0,21 1 16,-21 0-16,1-1 0,-1 22 0,21-21 16,-21 21-16,22-1 0,-22 22 0,0 0 15,21 0-15,-21 0 0,1 0 16,20 22-16,-21-1 0,-21 0 0,21 0 15,-21 21-15,0-20 0,0 20 0,0-21 16,0 21-16,0-20 0,0-1 0,0 21 16,-21-21-16,21 0 0,-21 1 15,21-1-15,-21 0 0,21 0 16,-21-21-16,21 21 0,0-42 31,0 0-15,21 0-16,0 0 0,0-22 0</inkml:trace>
  <inkml:trace contextRef="#ctx0" brushRef="#br0" timeOffset="54018.09">21992 6287 0,'21'0'16,"-42"0"-16,63-22 0,-20 22 0,-22 22 31,0-1-31,0 0 0,0 0 16,-22 0-16,22 0 0,-21 22 15,0-22-15,21 0 0,0 21 0,0-20 16,-21-1-16,21 0 0,0 21 16,0-21-16,0 1 0,21-22 15,0 0 1,0 0-16,1 0 0,-22-22 16,0 1-16,0 0 0,21 0 15,-21 0-15,0 0 0,0-1 16,0 1-16,0 0 0,0-21 0,0 21 15,0-22-15,0 22 0,0 0 0,0 0 16,21 0-16,-21-1 0,21 1 0,0 0 16,0 21-16,1 0 15,-1 0-15,0 0 0,0 0 0,0 0 16,-21 21-16,21-21 0,1 21 0,-1 22 16,-21-22-16,0 0 0,21 0 0,-21 22 15,21-22-15,-21 0 0,0 21 0,0-21 16,0 1-16,0-1 0,0 0 15,0 0-15,0 0 0,0 0 0,0 1 16,0-44 15,0 1-15,0 0-16,0 0 0,0-21 0,21 20 16,-21-20-16,21 21 0,1-21 15,20-1-15,-21 1 0,0 21 0,22-22 16,-22 22-16,0 0 0,21 0 0,-21 21 15,1 0-15,-1 0 0,0 0 0,0 21 16,0 0-16,-21 22 16,0-22-16,0 0 0,21 21 0,-21-21 15,0 22-15,22-22 0,-22 21 0,0-21 16,0 1-16,0 20 0,0-21 16,0 0-16,0 0 0,0 1 15,0-1-15,0-42 31</inkml:trace>
  <inkml:trace contextRef="#ctx0" brushRef="#br0" timeOffset="54779.68">23135 6668 0,'21'0'16,"0"0"-1,1 0-15,-1-22 0,-21 1 16,21 0-16,0 0 0,0 0 0,0 21 16,1-43-16,20 22 0,-21 0 15,0 0-15,22-21 0,-22 20 0,0-20 16,0 21-16,0-21 0,0 20 0,-21-20 16,0 0-16,0 21 0,0-1 0,0 1 15,0 0-15,-21 21 0,0 0 0,0 0 16,0 0-16,0 0 0,21 21 15,-22 0-15,1 1 0,21 20 0,-21-21 16,21 0-16,0 22 0,0-22 0,0 21 16,0-21-16,0 22 0,21-22 15,-21 0-15,21 21 0,1-21 0,-22 1 16,0-1-16,21 0 0,0-21 16,-21 21-16,0 0 0,-21-21 31,0 0-31,21-21 15,-22 0-15,1 21 0,0-21 0,0 0 16,0 21-16,0-22 0,-1 22 31,22 22-15,22-1 0,-1-21-16,0 21 0,0-21 15,0 21-15,0-21 0,1 0 0,20 0 16,-21 0-16,21 0 0,1 0 15,-1 0-15,-21 0 0,22 0 0,-1 0 16,21 0-16,-41-21 0,20 21 0,0-21 16,-21 0-16,22-1 0,-1-41 15,-21 42-15,-21-22 0,21 1 0,-21 0 16,22-1-16,-22 1 0,0 0 16,0-1-16,21 1 0,-21 0 0,0-1 15,0 1-15,21 21 0,-21 0 16,0 42-1,0 21 1,-21-21-16,0 22 0,21-1 0,-22-21 16,1 22-16,21-1 0,-21 0 0,21 1 15,0-22-15,-21 21 0,21-21 0,0 22 16,0-22-16,0 0 0,0 0 0,0 0 16,0 0-16,0 1 15,21-22-15,-21 21 16,21-21-1,-21-21-15,0-1 16,0 1-16,0 0 0</inkml:trace>
  <inkml:trace contextRef="#ctx0" brushRef="#br0" timeOffset="54962.59">23939 6244 0,'0'0'0,"22"0"31,-1 0-16,0 0-15,0 0 0,0 0 16,0 0-16,1 0 16,-1 0-16,21 0 0,-21 0 0,0 0 15,1 0-15,-1 0 0,0 0 16,0 0-16,0 0 0,0 0 0,1 0 16,-1 0-16</inkml:trace>
  <inkml:trace contextRef="#ctx0" brushRef="#br0" timeOffset="56346.71">24850 6498 0,'21'-21'15,"-42"42"-15,63-42 0,-21 0 0,0 0 0,0 0 16,-21-1-16,22 1 0,-22 0 15,0 0-15,0 0 0,0 0 0,0-1 16,-22 1-16,1 0 0,0 0 16,0 0-16,0 21 0,0 0 0,-1 0 15,1 0-15,-21 0 0,21 0 0,0 21 16,-1 0-16,-20 0 0,21 0 0,0 1 16,0 20-16,21-21 0,-22 0 0,22 22 15,0-22-15,0 0 0,0 0 16,0 21-16,0-20 0,22-1 15,-1 0-15,0-21 0,0 0 0,0 0 16,0 0-16,1 0 0,-1 0 16,21 0-16,-21 0 0,0 0 0,1-21 15,-1 0-15,0-1 0,-21 1 16,21 0-16,0 0 0,-21 0 0,0 0 16,21-22-16,1 22 0,-22 0 0,21-21 15,-21 20-15,0 1 0,0 0 0,0 0 16,0 42-1,0 0 1,0 0-16,-21 22 0,21-22 16,0 0-16,0 0 0,0 0 0,0 1 15,0 20-15,0-21 0,0 0 16,21-21-16,0 21 0,0 1 16,0-22-16,0 0 0,1 0 0,-1 0 15,0 0-15,21 0 0,-21 0 0,1 0 16,-1-22-16,0 1 0,0 0 0,0 0 15,0 0-15,1 0 0,-1-22 16,0 1-16,-21 21 0,21-22 0,0 1 16,-21-21-16,0 20 0,21-20 0,1-1 15,-22 22-15,21-22 0,-21 22 16,0 0-16,0-1 0,0 1 0,0 21 16,0 0-16,0 42 15,0 21-15,-21-21 16,21 22-16,-22-1 0,1 0 0,21 1 15,0 20-15,0-20 0,0-1 16,-21 0-16,21 1 0,0-1 16,0 0-16,0 1 0,0-1 0,0-21 15,0 21-15,0-20 0,21-1 0,-21 0 16,21 0-16,1 0 0,-1-21 16,0 0-16,0 0 0,0 0 15,0 0-15,1 0 0,-1 0 0,0 0 16,0-21-16,0 0 0,0 0 0,1 0 15,-1-1-15,0 1 0,0 0 0,0-21 16,0 21-16,1-1 0,-22-20 0,21 21 16,-21 0-16,21 0 15,-21 42 1,0 0 0,0 0-16,0 21 0,0-20 15,0-1-15,0 0 0,0 0 16,0 0-16,21 0 0,0 1 0,0-1 15,1 0-15,-1-21 0,-21 21 16,21-21-16,0 0 0,0 0 16,0 0-16,1 0 0,-1-21 15,0 0-15,-21 0 0,21-1 16,-21 1-16,21 0 0,0 0 16,-21-21-16,22 20 0,-1-20 0,-21 21 0,21-21 15,0 20-15,0-20 16,0 21-16,1-21 0,-1 20 0,0 1 15,-21 0-15,21 21 0,0 0 16,0 0-16,-21 21 31,0 0-31,0 1 16,0-44 46,0 1-46,-21 21 0,0 0-16,0 0 15,21 21-15,-21 1 0,0-1 0,-1 0 16,1 0-16,0 0 0,0 0 0,21 22 16,0-22-16,-21 0 0,21 21 0,0-20 15,0-1-15,0 0 0,0 0 16,21 0-16,0-21 0,-21 21 0,21 1 15,0-22-15,1 0 0,-1 0 0,0 0 16,0 0-16,0 0 0,0 0 0,1 0 16,-1-22-16,0 22 0,0-21 15,0 21-15,-21-21 0,0 0 16,21 21-16,-21-21 0,0 0 0,0-1 16,22 1-16,-22-21 0,0 21 0,0 0 15</inkml:trace>
  <inkml:trace contextRef="#ctx0" brushRef="#br0" timeOffset="56671.57">26247 5546 0,'0'21'0,"0"-42"0,-22 63 16,1-42-16,0 21 0,21 0 15,-21-21-15,0 22 0,21-1 16,-21-21-16,21-21 31,21 21-15,-21-22-16,0 1 0,0 0 16,0 0-1,0 42 32,0 0-47,0 0 16,0 1-16,-21-1 0</inkml:trace>
  <inkml:trace contextRef="#ctx0" brushRef="#br0" timeOffset="56966.4">25400 5948 0,'0'0'0,"-21"21"16,42-21 15,0 0-31,0 0 0,0 0 16,1 0-16,20 0 0,-21 0 0,21 0 15,-20 0-15,20 0 0,-21 0 0,0 0 16,0 0-16,1 0 0,-1 0 15,0-21-15,-21 42 63</inkml:trace>
  <inkml:trace contextRef="#ctx0" brushRef="#br0" timeOffset="86050.52">5821 6604 0,'-21'0'16,"-1"0"-16,1 0 15,0 0-15,0 21 16,0-21-16,0 0 0,-1 21 0,1-21 16,0 0-16,0 0 0,0 22 15,0-22-15,-1 0 0,1 0 16,0 0-1,0 0-15,42 0 79,0 0-79,0 0 0,1 0 0,20 0 15,-21 0-15,21-22 0,-20 22 0,20 0 16,0 0-16,1 0 0,20-21 15,-21 21-15,1 0 0,20 0 0,-20-21 16,20 21-16,-21 0 0,22 0 16,-22 0-16,22-21 0,20 21 0,1 0 15,0 0-15,-1 0 0,22-21 16,-21 21-16,0 0 0,-1 0 16,1 0-16,0 0 0,-1 0 0,-20 0 15,20 0-15,-20 0 0,-1 0 0,1-21 16,-1 21-16,-20 0 0,20 0 15,-20 0-15,-1-22 0,0 22 0,1 0 16,-1 0-16,0-21 0,-21 21 16,1 0-16,20-21 0,-21 21 0,0 0 15,-21-21-15,21 21 16,1 0-16,-1-21 78,0 21-78,0 0 0,-21-21 16</inkml:trace>
  <inkml:trace contextRef="#ctx0" brushRef="#br0" timeOffset="87178.39">11176 6308 0,'0'0'0,"-21"0"16,0 0-16,-1 0 0,1 0 15,0 0-15,0 0 16,0 0-16,0 0 15,-1 0 17,1 0-17,42 0 17,1 0-32,-1 0 0,21 0 15,-21 0-15,22 0 0,-1 0 0,21 0 16,-20 0-16,20 0 0,-20 0 0,20 0 15,22 0-15,-1 0 0,1 0 0,21 0 16,0 0-16,0 0 0,-1 0 16,1 0-16,0 0 0,21 0 0,-21 0 15,21 0-15,-21 0 0,21-21 16,0 21-16,-21 0 0,-1 0 0,22-22 16,-42 22-16,21 0 0,0 0 15,-22-21-15,1 21 0,0 0 0,-1 0 16,1-21-16,0 21 0,-22 0 0,1 0 15,-1 0-15,1 0 0,-1-21 0,-20 21 16,-1 0-16,0 0 0,-21 0 16,22 0-16,-22 0 0,0 0 0,0 0 15,0 0-15,1 0 0,-1 0 16,-21-21 93</inkml:trace>
  <inkml:trace contextRef="#ctx0" brushRef="#br0" timeOffset="139794.63">3746 8551 0,'0'-21'15,"0"0"1,22 0-16,-1 21 0,0-21 0,-21 0 16,21 21-16,0-22 0,0 1 15,1 0-15,-22 0 0,0 0 0,21 0 16,-21-1-16,0 1 0,0 0 0,0 0 16,0 0-16,-21 21 15,-1 0-15,-20 0 0,21 0 16,-21 0-16,-22 0 0,22 21 0,-1 0 15,-20-21-15,21 21 0,-1 22 16,1-22-16,0 0 0,20 0 0,1 0 16,21 0-16,0 1 0,0-1 15,0 0-15,0 21 0,21-21 0,1 1 16,20-1-16,-21 0 0,21 0 0,1 0 16,-1 0-16,0 1 0,1 20 15,-1-21-15,0 0 0,1 0 16,-22 1-16,21-1 0,-21 0 0,1 0 15,-22 0-15,0 0 16,0 1-16,0-1 0,0 0 0,-43-21 16,22 21-16,-21 0 0,-1 0 0,-20-21 15,21 22-15,-22-1 0,22-21 16,-22 0-16,22 0 0,21 0 0,-22 0 16,1 0-16,21 0 0,0-21 0,0 21 15,-1 0-15,1-22 0,0 1 16,21 0-1,21 0 1,22 21-16,-22-21 0,0 0 16,21 21-16,1-22 0,-22 1 0</inkml:trace>
  <inkml:trace contextRef="#ctx0" brushRef="#br0" timeOffset="140086.56">4085 8276 0,'85'318'94,"-720"-64"-94,1185-826 0,-465 932 0,-85-296 16,0-22-16,0 0 0,0 1 0,0-1 15,0 0-15,0-21 0,0 1 0,0 20 16,0-21-16,0 0 16,21-21-1,0 0-15,0-21 16,-21 0-16,0 0 0,0 0 16,0-1-16</inkml:trace>
  <inkml:trace contextRef="#ctx0" brushRef="#br0" timeOffset="140258.56">3958 8742 0,'21'-21'47,"0"21"-47,1 0 0,20-21 0,-21 21 16,0 0-16,0-22 0,22 22 0,-22 0 15,0 0-15,0-21 0,0 21 0,1 0 16,-22-21-16,21 21 15</inkml:trace>
  <inkml:trace contextRef="#ctx0" brushRef="#br0" timeOffset="141806.53">4826 8657 0,'0'0'0,"21"0"0,0-21 16,0 0-1,1 21-15,-22-21 0,0 0 16,0-1-16,0 1 0,0 0 16,-22 21-1,1-21-15,0 21 0,0 0 0,0 0 16,0 0-16,-22 0 0,22 0 15,0 0-15,-21 21 0,20 0 16,1 0-16,-21 1 0,21-1 0,0 21 16,-1 0-16,1 1 0,0-1 0,0-21 15,21 22-15,-21-1 0,21 0 16,0-21-16,0 22 0,0-22 0,21 0 16,0 0-16,0-21 0,0 21 0,1-21 15,-1 0-15,0 0 0,21 0 16,-21 0-16,1 0 0,20-21 0,-21 0 15,0 21-15,0-21 0,1 0 16,-1 0-16,0-22 0,0 22 0,-21 0 16,21-21-16,-21-1 0,0 22 15,0-21-15,0 21 0,0-22 0,0 22 16,0 0-16,0 0 0,0 0 16,0 42-1,0 0 1,0 21-16,0-21 0,0 1 15,0 20-15,0-21 0,0 21 16,0-20-16,0 20 0,0-21 0,0 0 16,0 0-16,21 1 0,1-1 0,-22 0 15,21 0-15,0-21 16,0 0-16,0 0 0,0 0 0,1 0 16,-1-21-16,0 21 0,0-21 15,0 0-15,0-1 0,1 1 16,-1-21-16,0 0 0,0 20 0,0-20 15,-21 0-15,0-1 0,21 1 0,-21-21 16,0 20-16,0 1 0,0 0 0,0-1 16,0 1-16,0 21 0,0-22 15,0 22-15,0 0 0,-21 42 32,21 22-32,0-22 15,0 21-15,0 0 0,0 1 0,0-1 16,0 0-16,0 1 0,0-1 0,0 22 15,0-22-15,0 0 16,0 1-16,0-1 0,0-21 0,0 21 16,21-20-16,1-1 0,-1-21 0,0 21 15,0-21-15,0 0 0,0 0 16,1 0-16,-1 0 0,21 0 0,-21-21 16,22 21-16,-22-21 0,0-1 15,0-20-15,0 21 0,0 0 0,-21-22 16,0 22-16,22-21 0,-22 21 0,0 0 15,21-1-15,-21 1 0,0 0 0,0 42 32,0 0-17,0 1-15,0 20 0,0-21 16,0 0-16,0 22 0,0-22 0,0 21 16,0-21-16,0 0 0,0 1 0,21-1 15,0-21 1,0 0-16,0 0 0,1 0 0,-1 0 15,0 0-15,0 0 0,0-21 0,0-1 16,1 1-16,20 0 0,-21 0 16,-21 0-16,21-22 0,0 22 0,1-21 15,-1 21-15,0-22 0,0 22 16,-21 0-16,21-21 0,0 21 0,1-1 16,-22 1-16,21 21 0,0 0 15,0 0 1,0 0 31,-21-21-16,0 0-15,0 0-1,-21 21-15,0 0 16,0 0-16,0 21 15,21 0-15,-22-21 0,22 21 16,-21 0-16,21 22 0,0-22 16,0 0-16,0 21 0,0-20 0,0-1 15,0 21-15,0-21 0,0 0 0,0 1 16,0-1-16,0 0 0,21 0 16,1-21-16,-22 21 0,21-21 0,0 0 15,0 0-15,0 0 0,0 0 0,1 0 16,-1 0-16,0 0 0,-21-21 0,21 21 15,0-21-15,0 0 0,1 0 16,-22-1-16,0 1 0,21 0 0,0 0 16,-21-21-16,0 20 0,0-20 15,0 21-15,0 0 0</inkml:trace>
  <inkml:trace contextRef="#ctx0" brushRef="#br0" timeOffset="142071.38">6286 8213 0,'0'0'0,"-21"0"0,0 0 0,0 21 16,21 0-1,0-42 32,0 0-31,-21 21-1,0 0 1,21 21 0,0 0-1,0 0 1</inkml:trace>
  <inkml:trace contextRef="#ctx0" brushRef="#br0" timeOffset="142326.23">5270 8615 0,'22'0'15,"-1"0"1,0-21-16,0 21 0,21-21 0,-20 21 15,20-22-15,0 22 0,1-21 16,-1 21-16,0-21 0,1 21 0,-1-21 16,-21 21-16,0 0 0,0-21 15,-21 0 1,-21 21-16,-21 0 0</inkml:trace>
  <inkml:trace contextRef="#ctx0" brushRef="#br0" timeOffset="142831.94">3746 8509 0,'0'0'0,"0"21"0,-21 0 15,21 1-15,0-1 0,-21 0 16,0 21-16,21 1 0,-21-1 0,0 21 16,21 1-16,-22-22 0,1 22 0,0-1 15,0-20-15,-21 20 0,20-21 16,1 1-16,0 20 0,-21-20 15,21-22-15,-1 21 0,1-21 0,0 0 16,21 1-16,0-1 0,0-42 31,21-1-15,0-20-16,1 21 16</inkml:trace>
  <inkml:trace contextRef="#ctx0" brushRef="#br0" timeOffset="143386.14">7472 8319 0,'0'-22'16,"0"44"-16,-21-44 0,21 1 0,0 42 47,0 1-47,0 20 0,0-21 15,0 0-15,0 22 0,0-22 0,0 0 16,0 21-16,0-21 0,0 1 0,0-1 16,0 0-16,0 0 0,0 0 15,0 0-15,21-21 16,-21-21-1,21 0-15</inkml:trace>
  <inkml:trace contextRef="#ctx0" brushRef="#br0" timeOffset="143719.95">7451 7959 0,'0'0'0,"-22"21"16,1 0-1,21 0-15,0 0 0,0 1 16,0-1-16,0 0 16,21-21-1,1 0-15,-1 0 16,0 0-16,0 0 0,-21-21 0,0 0 16,21-1-16,-21 1 0,0 0 15,0 0-15,0 0 0,0 0 0,0-1 16,-21 1-16,0 0 15,0 21-15,0 0 0,-1 0 16,22 21-16,0 0 16,0 1-16,0-1 0,0 0 0,-21 21 15,21-21-15,0 22 0,0-22 0,0 21 16,0-21-16,21 1 0,1-1 16,-22 0-16,21 0 0,21 0 0</inkml:trace>
  <inkml:trace contextRef="#ctx0" brushRef="#br0" timeOffset="144190.76">8043 8361 0,'0'42'16,"0"-21"-16,-21 1 15,21-1-15,0 0 16,0 0-16,0 0 0,0 0 0,0 1 15,0-1-15,0 0 0,0 0 0,0 0 16,0 0-16,0 1 16,0-1-16,-21-21 31,21-21-15,0-1-16,0 1 15,0 0-15,0 0 0,0 0 0,0-22 16,0 22-16,21-21 0,0 21 0,0-22 15,1 22-15,-1 0 0,0-21 0,0 42 16,21-21-16,-20-1 0,-1 22 16,0 0-16,0 0 0,0 22 0,22-1 15,-22 0-15,-21 0 0,21 0 0,-21 0 16,21 22-16,-21-22 0,0 21 16,0-21-16,0 1 0,0 20 0,0-21 15,0 0-15,0 0 0,0 22 0,0-22 16,0 0-16,0 0 0,-21 0 31,21-42-15,0 0-16,0 0 15,21 0-15,0 0 0,0-22 0,1 1 16</inkml:trace>
  <inkml:trace contextRef="#ctx0" brushRef="#br0" timeOffset="144490.6">8826 7874 0,'0'21'31,"0"0"-31,0 1 0,0 20 16,0-21-16,0 21 0,0 22 0,0-22 15,0 1-15,0 20 0,0-21 0,0 1 16,0 20-16,0-20 0,0-1 0,0 0 15,-21 1-15,21-22 0,0 21 16,0-21-16,0 0 0,0 1 0,0-1 16,0 0-16,21-21 0,1 21 15,-1-21-15,0 0 0,0 0 16,0-21-16,0 0 16,-21 0-16,22 21 0,-22-22 0,21-20 15,-21 21-15,0 0 0,0-22 16,0 22-16</inkml:trace>
  <inkml:trace contextRef="#ctx0" brushRef="#br0" timeOffset="144670.5">8636 8361 0,'-21'0'0,"42"0"16,0 0-1,0 0-15,22 0 0,-22 0 0,21 0 16,0 0-16,-20-21 0,20 21 15,0 0-15,1-21 0,-1 21 0,0 0 16,-21-22-16,1 22 0,-1-21 16,0 0-16,-21 0 0</inkml:trace>
  <inkml:trace contextRef="#ctx0" brushRef="#br0" timeOffset="145316.32">10456 8446 0,'0'0'15,"21"-22"1,-21 1-16,22 0 0,-22 0 0,0 0 15,21 0-15,-21-1 0,0-20 0,0 21 16,0 0-16,0-22 0,0 22 0,0-21 16,-21 21-16,-1-22 0,22 22 0,-21 0 15,21 0-15,-21 21 0,0 0 16,0 0-16,0 0 16,-1 0-16,1 21 0,0 21 0,0-20 15,0 20-15,0 0 0,-1 1 0,1-1 16,0 0-16,0 22 0,0-22 15,0 0-15,-1 1 0,22-1 0,0 0 16,0-20-16,0 20 0,0-21 0,0 21 16,22-20-16,-1-22 0,0 0 15,0 0-15,0 0 0,0 0 0,1 0 16,-1 0-16,0 0 0,0-22 16,0 1-16,0 0 0,22 0 0,-22 0 15,0-22-15,-21 22 0,21-21 0,-21 0 16,21-43-16,-21 43 0,0-1 15,0 1-15,0 0 0,0 20 16,0-20-16,0 21 0,0 63 31,0-21-31,0 22 0,0-22 16,0 21-16,0 1 0,0-1 0,0 0 16,0 1-16,0-1 0,0-21 0,0 0 15,22 22-15,-1-22 0,-21 0 16,21 0-16,0-21 0,-21 21 0,21 0 15,0-21-15,1 0 0,-1 0 0,0 0 16,0 0-16,0 0 16,0-21-16,1 0 0,-1 0 0,0 21 15,0-21-15,0-22 0,0 22 0,1 0 16</inkml:trace>
  <inkml:trace contextRef="#ctx0" brushRef="#br0" timeOffset="145606.67">11472 8170 0,'-21'0'15,"21"-21"-15,21 21 16,0 0-16,1 0 0,-1-21 15,21 21-15,-21 0 0,22-21 0,-22 21 16,0 0-16,21 0 0,-21 0 0,1 0 16,-1 0-16,-42 0 47,-1 0-32,1 0-15,0 0 0</inkml:trace>
  <inkml:trace contextRef="#ctx0" brushRef="#br0" timeOffset="145790.56">11451 8319 0,'0'21'0,"0"0"16,21-21-16,0 0 16,1 0-16,-1 21 0,0-21 0,0 0 15,0 0-15,0 0 0,1 0 16,-1 0-16,0 0 0,0 0 0,0 0 15,0-21-15,1 21 0,-1 0 16,-21-21-16,21 0 0,0 21 0,0-22 16,0 1-16,1 21 0</inkml:trace>
  <inkml:trace contextRef="#ctx0" brushRef="#br0" timeOffset="146220.45">12594 7874 0,'0'0'0,"-21"-85"15,21 64-15,0 0 16,0 0-16,0 0 0,0 63 47,0-21-47,0 22 0,0-22 16,0 42-16,0-20 0,0-1 0,0 21 15,0-20-15,0 20 0,0-20 16,0-1-16,0 0 0,0 1 0,0-1 0,0-21 15,0 21-15,0-20 0,0-1 16,0 0-16,0 0 0,0 0 16,0-42 15,21 0-31,0 0 0,0 0 16,-21-1-16,22 1 0,-1-21 0</inkml:trace>
  <inkml:trace contextRef="#ctx0" brushRef="#br0" timeOffset="146678.38">13144 7874 0,'0'0'0,"22"-42"16,-22 21 0,0 42-1,-22 0 1,1 0-16,0 0 0,21 0 15,-21 22-15,21-22 0,-21 21 0,21 1 16,0-1-16,0 0 0,-21-21 0,21 22 16,0-22-16,0 21 0,0-21 0,0 1 15,21-1-15,0 0 0,0 0 16,0 0-16,0 0 0,22-21 0,-1 0 16,-21 0-16,22 0 0,-1 0 0,0 0 15,1 0-15,-1 0 0,0 0 16,1-21-16,-1 0 0,0 0 0,-21-21 15,1 20-15,-1-20 0,0 0 0,0-43 16,-21 43-16,0-22 0,0 22 16,0 0-16,0-1 0,-21 22 15,0-21-15,-22 21 0,22-1 0,0 22 16,-21 0-16,-1 0 0,22 0 0,-21 0 16,21 0-16,-22 0 0,1 22 0,21-1 15,0-21-15,-22 21 0,22 0 16,0 0-16,0-21 0,0 21 15,0 1-15,-1-1 0,22 0 16,0 0-16,22-21 16,-1 0-16,0 0 0,21 0 15,-21 0-15</inkml:trace>
  <inkml:trace contextRef="#ctx0" brushRef="#br0" timeOffset="147002.2">14563 7938 0,'0'0'0,"0"-22"16,0 1-16,0 0 31,0 0-16,-22 21 32,1 0-31,21 21 31,0 0-47</inkml:trace>
  <inkml:trace contextRef="#ctx0" brushRef="#br0" timeOffset="147453.94">14584 8424 0,'0'0'0,"-21"0"94,-1 22-78,1-22-16,21-22 62,21 22-62,1 0 16,-1 0-16,0 22 16,-21-1-16,21 0 0,0 0 15,-21 0-15,0 0 0,0 22 0,0-22 16,0 0-16,-21 21 0,0-20 15,0-1-15,-22 21 0,22-21 0,-21 0 16,0 1-16,-1-1 0,22-21 16,-21 21-16,21 0 0,-22-21 0,22 0 0,0 0 15,21-21 1</inkml:trace>
  <inkml:trace contextRef="#ctx0" brushRef="#br0" timeOffset="148331.95">14626 7853 0,'-21'0'16,"0"0"-1,0 0-15,-1 0 32,1 0-32,21 21 0,0 0 31,21-21-15,1 0-1,-1 0-15,0 0 16,-21-21-16,0 0 15,0 0-15,0 0 16,-21 21 0,0 0-1,-1 0-15,1 21 0,21 0 16,0 0-16,-21 0 16,21 0-16,0 1 0,0-1 15,0 0 1,21-21-1,0 0-15,1 0 0,-1 0 16,0 0-16,0 0 0,-21-21 16,21 21-16,0-21 0,-21-1 0,0 1 15,22 0-15,-22 0 0,0 0 16,0 0-16,-22 21 16,1 0-1,0 0-15,0 21 16,0-21-16,21 21 0,0 0 0,0 0 15,0 0-15,0 1 16,0-1-16,0 0 16,21-21-1,0 0-15,0 0 16,0-21-16,-21 0 0,22-1 16,-22 1-16,0 0 15,0 0-15,0 0 0,0 0 31,-22 21-31,22 21 16,-21-21 0,0 21-16,0 0 0,21 0 15,-21 0-15,21 1 0,-21-1 16,-1-21-16,1 21 0,0 0 0,21 0 16</inkml:trace>
  <inkml:trace contextRef="#ctx0" brushRef="#br0" timeOffset="149823.76">8128 9250 0,'0'0'0,"-21"0"0,0 0 0,-1 0 16,1 0-16,0 0 0,0 0 16,0 21-16,0-21 15,-1 0 1,1 0-16,42 0 78,1 0-78,-1 0 0,0 0 0,0 0 16,0 0-16,0 0 15,1 0-15,-1 0 0,21 0 0,-21 0 16,0 0-16,22 0 0,-22-21 15,21 21-15,1 0 0,-22 0 0,21 0 16,0 0-16,1-21 0,-1 21 16,0 0-16,1 0 0,-1 0 0,0 0 15,22 0-15,-22-21 0,1 21 0,20 0 16,-21 0-16,22 0 0,-22 0 0,22 0 16,-22 0-16,22-22 0,-22 22 15,21 0-15,-20 0 0,20 0 0,-20 0 16,20 0-16,-21 0 0,22 0 15,-22 0-15,22-21 0,-1 21 0,-20 0 0,20 0 16,1 0-16,-22 0 0,21 0 0,-20 0 16,20 0-16,-20 0 15,-1 0-15,21 0 0,-20 0 0,-1 0 16,0-21-16,1 21 0,-1 0 0,0 0 16,1 0-16,-1 0 0,0 0 0,1 0 15,20 0-15,-20 0 0,-1 0 0,0-21 16,1 21-16,20 0 0,-21 0 15,1 0-15,-1 0 0,0 0 0,1 0 16,20 0-16,-20-21 0,-1 21 0,-21 0 16,21 0-16,1 0 0,-1 0 0,0 0 15,1 0-15,-1 0 0,0-21 0,1 21 16,-1 0-16,0 0 0,1 0 16,-1 0-16,0-22 0,1 22 15,-1 0-15,0 0 0,1 0 0,-1 0 16,0 0-16,-20 0 0,20 0 0,0-21 15,1 21-15,-1 0 0,0 0 0,1 0 16,-1 0-16,-21 0 0,21 0 0,1 0 16,-22 0-16,21-21 0,-21 21 15,22 0-15,-22 0 0,0 0 0,0 0 16,0 0-16,1 0 0,-1 0 0,0 0 16,-21-21-16,21 21 0,0 0 0,0 0 15,1 0-15,-1 0 0,0-21 0,0 21 16,0 0-16,22 0 0,-22 0 15,0 0-15,0 0 0,21 0 16,-20 0-16,-1 0 0,0 0 0,0 0 16,0 0-16,0 0 0,1 0 0,-1 0 15,0 0 1,-42 0 78,0-21-94,-1 21 15,1 0-15,0-22 0,-21 22 16,21 0-16,-22-21 0</inkml:trace>
  <inkml:trace contextRef="#ctx0" brushRef="#br0" timeOffset="150970.26">8509 9335 0,'-21'0'0,"42"0"0,-63 21 0,20-21 16,1 0-16,21 21 15,-21-21-15,0 0 0,0 0 16,0 0 15,42 0 32,0 0-48,0 0-15,0 0 0,0 0 16,22 0-16,-22 0 0,21-21 0,-21 21 16,22 0-16,-1 0 0,22-21 0,-22 21 15,21 0-15,-20 0 0,20-22 0,1 22 16,-1-21-16,22 21 0,-22 0 16,1 0-16,-1-21 0,1 21 0,-1 0 15,22 0-15,-21-21 0,-1 21 16,22 0-16,-22 0 0,22-21 0,-22 21 15,22 0-15,-21 0 0,-1 0 0,22-21 16,-22 21-16,1 0 0,-1 0 16,1 0-16,-1-22 0,1 22 0,-1 0 15,22-21-15,-22 21 0,1 0 0,-1 0 16,1 0-16,-1 0 0,1-21 0,-1 21 16,1 0-16,-22 0 0,22 0 0,-22 0 15,22-21-15,-22 21 0,0 0 0,1 0 16,20 0-16,-21 0 15,1-21-15,-1 21 0,0 0 0,22 0 0,-22 0 16,1 0-16,-1-21 0,0 21 16,1 0-16,-1 0 0,0-22 0,1 22 15,-1 0-15,0 0 0,-21-21 0,22 21 16,-1 0-16,0 0 0,-20-21 16,20 21-16,-21 0 0,21 0 0,-20 0 15,-1 0-15,21-21 0,-21 21 0,0 0 16,1 0-16,-1 0 0,0 0 0,0 0 15,0-21-15,0 21 0,1 0 0,-1 0 16,0 0-16,0 0 16,-21-21-16,21 21 0,0 0 15,1 0 1,-44 0 93,1 0-93,0 0-16,0 0 16,0-22-16,0 22 15</inkml:trace>
  <inkml:trace contextRef="#ctx0" brushRef="#br0" timeOffset="152551.82">3979 9589 0,'-21'0'16,"0"0"-16,0 0 16,0 0-16,-1 0 0,1 0 15,0 0-15,21 21 16,-21-21-16,0 0 15,0 0 1,21 21 15,21-21-15,0 0-16,0 0 16,0 0-16,0 0 0,1 0 15,-1 0-15,0 0 0,0 0 16,0 0-16,22 0 0,-22 0 0,21 0 15,-21 0-15,22 0 0,-1 0 16,0 0-16,22 0 0,-22 0 0,0 0 16,22 0-16,-1 0 0,-20 0 15,20 0-15,1 0 0,-1 0 16,-20-21-16,20 21 0,1 0 0,-22 0 16,21 0-16,1-21 0,-1 21 15,-20 0-15,20 0 0,1-22 0,-1 22 16,1 0-16,-1 0 0,1 0 0,-1 0 15,-20 0-15,-1 0 0,0 0 16,1 0-16,-22 0 0,0 0 0,0 0 16,0 0-16,0 0 0,1 0 15,-44 0 63,1 0-62,0 0-16,0 0 0,0 0 0,0 0 16,-22 0-16,1 0 0,0 0 0,-1 0 15</inkml:trace>
  <inkml:trace contextRef="#ctx0" brushRef="#br0" timeOffset="153367.98">3514 9800 0,'21'0'32,"0"0"-32,0 0 15,0 0-15,0 0 0,22 0 16,-22 0-16,0 0 0,0 0 0,22 0 0,-22-21 16,0 21-16,0 0 0,21 0 15,-20 0-15,-1 0 0,21 0 16,-21 0-16,22-21 0,-22 21 15,21 0-15,0 0 0,-20 0 0,41 0 16,-21 0-16,1 0 0,-1 0 0,22 0 16,-1-21-16,-21 21 0,22 0 15,-1 0-15,-20-21 0,20 21 0,1 0 16,-22 0-16,0-22 0,22 22 0,-22 0 16,1 0-16,20-21 0,-21 21 15,22 0-15,-1 0 0,-20-21 0,20 21 16,1 0-16,-22 0 0,22 0 15,-1 0-15,-21 0 0,22-21 0,-22 21 16,1 0-16,-1 0 0,0 0 16,-21 0-16,22 0 0,-22 0 15,0 0-15,0 0 16,0 0 0,1 0 15,-22-21 78,-22 21-109,1 0 16</inkml:trace>
  <inkml:trace contextRef="#ctx0" brushRef="#br0" timeOffset="161563.93">7683 10859 0,'0'0'0,"0"-22"15,0 1-15,0 0 16,0 42 31,0 0-47,0 1 0,0-1 0,0 0 15,0 21-15,0-21 0,-21 22 16,21-22-16,-21 21 0,21 1 0,0-1 16,0 0-16,-21-21 0,21 22 15,-21-22-15,21 21 0,0-21 16,0 1-16,0-1 0,0 0 15,0 0-15,0-42 32,0 0-32,-21 0 15,21-1-15,0 1 0,-22-21 0</inkml:trace>
  <inkml:trace contextRef="#ctx0" brushRef="#br0" timeOffset="161962.7">7514 10541 0,'-21'0'0,"42"0"0,-63 0 16,21 21-16,21 0 15,-22-21-15,22 22 0,0-1 0,-21-21 16,21 21-16,0 0 15,21-21 1,1 0-16,-1 0 16,0 0-16,0-21 0,0 21 15,0-21-15,1 21 0,-22-21 0,21-1 16,-21 1-16,0 0 0,0 0 16,-21 21-1,-1 0-15,1 0 0,0 0 0,0 0 16,0 0-16,0 0 0,-1 21 15,1-21-15,0 21 0,21 0 0,0 1 16,0-1-16,0 0 0,0 0 16,0 0-16,0 0 15,21 1-15,0-22 0,1 21 0,-1 0 16,21-21-16,-21 0 0,22 21 0,-22-21 16,21 0-16</inkml:trace>
  <inkml:trace contextRef="#ctx0" brushRef="#br0" timeOffset="162486.49">8149 10816 0,'0'21'31,"0"1"-31,0-1 16,0 0-16,0 0 0,0 0 15,0 0-15,0 1 0,0-1 16,0 21-16,0-21 0,0 0 0,0 22 16,0-22-16,0 0 0,0 0 15,0 0-15,0 1 0,0-1 16,0-42 15,0-1-15,0 1-16,0 0 0,0-21 0,0 21 15,0-1-15,0-20 0,21 21 16,0-21-16,1 20 0,-1-20 16,0 0-16,0 21 0,0-1 0,0 1 15,22 0-15,-22 0 0,0 21 0,0 0 16,0 0-16,1 0 0,-1 0 16,0 21-16,0 0 0,0 0 0,-21 22 15,0-22-15,21 21 0,-21-21 0,0 22 16,0-1-16,0-21 0,0 22 15,0-1-15,0-21 0,-21 0 0,21 22 16,-21-22-16,21 0 0,0 0 0,-21 0 16,21-42 15,0 0-15,0 0-16,21 0 0,-21-22 15,0 22-15,21-21 0,0-1 16</inkml:trace>
  <inkml:trace contextRef="#ctx0" brushRef="#br0" timeOffset="162806.31">9038 10287 0,'0'0'0,"0"21"31,0 0-16,0 22-15,0-1 0,0 0 0,0 1 16,-21-1-16,21 0 0,0 22 16,-21-22-16,21 1 0,-21 20 15,-1-21-15,22 1 0,0 20 0,-21-20 16,21-1-16,-21 0 0,21 1 0,0-1 16,0-21-16,0 21 0,0-20 15,0-1-15,0 0 0,0 0 0,21 0 16,0-21-16,1 21 0,-1-21 15,0 0-15,0 0 0,0 0 16,0-21-16,1 0 0,-1 0 16,-21 0-16,0 0 0,0-1 15,0-20-15,0 21 0</inkml:trace>
  <inkml:trace contextRef="#ctx0" brushRef="#br0" timeOffset="162995.72">8784 10795 0,'0'21'16,"21"-21"0,0 0-16,1 0 15,-1 0-15,0 0 0,0 0 0,0 0 16,22 0-16,-22 0 0,21 0 16,-21 0-16,0 0 0,22 0 15,-22 0-15,21-21 0,-21 21 0,1-21 16,-1 21-16,0-21 0</inkml:trace>
  <inkml:trace contextRef="#ctx0" brushRef="#br0" timeOffset="163640.35">10753 10837 0,'0'0'0,"21"-42"15,0 42-15,-21-21 0,21 0 16,-21 0-16,0-22 0,0 22 16,0 0-16,0-21 0,0-1 0,0 22 15,0-21-15,0 21 0,0-22 0,0 22 16,-21 21-16,21-21 0,-21 21 15,0 0-15,-1 0 0,1 21 16,0 0-16,-21 0 0,21 1 0,-1 20 16,1 0-16,0 22 0,0-22 0,0 0 15,-22 1-15,22 20 0,21-20 16,-21-1-16,21-21 0,-21 21 0,21 1 16,0-22-16,0 0 0,0 0 0,21 0 15,0 1-15,-21-1 0,21-21 16,1 0-16,-1 0 0,0 0 0,0 0 15,0 0-15,22 0 0,-22-21 0,0-1 16,0 1-16,0 0 0,22 0 0,-22-21 16,0 20-16,0-20 0,0 21 15,0-21-15,-21-1 0,22 1 16,-1-22-16,-21 22 0,0 0 0,0-1 16,0 22-16,0 0 0,0 0 15,0 0-15,0 42 16,0 0-16,-21 0 15,21 22-15,-22-1 0,22 0 0,0 1 16,0-1-16,0-21 0,0 21 16,0 1-16,0-22 0,22 0 0,-1 21 15,0-20-15,0-1 0,0-21 0,0 21 16,1 0-16,-1-21 0,0 0 16,0 0-16,0 0 0,0 0 15,22 0-15,-22 0 0,0-21 16,0 0-16,0 21 0,22-21 0,-22-22 15,0 22-15,21 0 0,-20-21 0</inkml:trace>
  <inkml:trace contextRef="#ctx0" brushRef="#br0" timeOffset="163887.21">11832 10562 0,'21'0'32,"-21"-21"-17,21 21-15,1 0 16,-1 0-16,0 0 0,0 0 0,0 0 16,0-21-16,1 21 0,-1 0 15,0 0-15,0 0 0,-21-21 16</inkml:trace>
  <inkml:trace contextRef="#ctx0" brushRef="#br0" timeOffset="164071.1">11747 10732 0,'0'21'0,"0"-42"0,0 63 0,0-21 15,22-21 16,-1 0-31,0 0 0,0 0 16,0 0-16,0-21 16,1 21-16,-1-21 0,0 21 15,0-21-15,0-1 0,0 22 16,22-21-16</inkml:trace>
  <inkml:trace contextRef="#ctx0" brushRef="#br0" timeOffset="164414.91">12785 10266 0,'0'0'0,"0"-21"0,0 0 16,0-1-16,0 1 15,0 42 1,0 1-1,0-1-15,0 0 0,0 21 0,0 1 16,0-1-16,0 0 0,0 1 16,0-1-16,0 0 0,0 22 15,0-43-15,0 21 0,0 1 0,0-22 16,-22 21-16,22-21 0,0 0 0,0 1 16,0-1-16,0 0 0,0 0 15,22-42 16,-22 0-15,42 21-16,-21-43 0,0 22 16,22 0-16</inkml:trace>
  <inkml:trace contextRef="#ctx0" brushRef="#br0" timeOffset="165131.21">13568 10351 0,'0'0'0,"21"0"0,-21-22 0,0 1 15,-21 21 1,21 21 0,-21 1-16,-1-1 0,1 0 0,0 21 15,0-21-15,0 22 0,0-1 16,-1-21-16,22 22 0,0-1 0,-21 0 16,21-21-16,0 22 0,0-22 0,0 0 15,0 0-15,0 0 0,0 1 0,21-22 16,-21 21-16,22 0 0,-1-21 0,0 0 15,0 0-15,0 0 16,0 0-16,1 0 0,-1 0 16,0-21-16,0 21 0,-21-21 0,0-1 15,21 1-15,-21-21 0,0 21 16,0-22-16,0 22 0,0-21 0,0 0 16,0 20-16,-21-20 0,0 21 15,21 0-15,0 0 0,0-1 0,0 1 16,0 0-16,0 0 15,21 21-15,0-21 0,0 0 16,22 21-16,-1-22 0,0 1 16,-20 21-16,20 0 0,0 0 0,1 0 15,-1 0-15,0 0 0,-21 0 0,1 21 16,-1 1-16,0-1 0,-21 0 0,0 0 16,0 21-16,0-20 0,0 20 15,-21 0-15,0-21 0,-1 22 0,1-22 16,0 21-16,21-21 0,0 22 0,-21-22 15,21 0-15,0 0 0,0 0 0,0 1 16,21-1-16,0-21 0,0 0 16,1 21-16,-1-21 0,0 0 15,21 0-15,-21 0 0,1 0 0,-1 0 16,0 0-16,21-21 0,-21 0 0,1-1 16,-1 1-16,0 0 0,0 0 15,0-21-15,-21-1 0,0 22 16,21-21-16,-21-1 0,0 1 0,0 0 15,0 21-15,-21-22 0,21 22 0,-21 0 16,0 21-16,0 0 0,0 0 16,-1 0-16,1 0 0,0 0 15,0 0-15,0 0 0,0 21 16,-1 0-16,22 0 31,22-21-31,-1 0 16,0 0-16,0 0 0,0 0 0,0 0 15</inkml:trace>
  <inkml:trace contextRef="#ctx0" brushRef="#br0" timeOffset="165447.07">15071 10393 0,'0'-21'16,"0"42"-16,0-63 0,0 20 15,0 1-15,0 0 16,0 42 31,0 0-32,0 1-15,0-1 16,0 0-16</inkml:trace>
  <inkml:trace contextRef="#ctx0" brushRef="#br0" timeOffset="165737.91">15198 10964 0,'0'0'0,"0"22"16,0-1-16,0 0 15,0 0-15,0 0 16,0 0-16,0 1 0,0-1 15,0 0-15,-22 0 0,22 0 16,-21 0-16,21 1 0,0-1 16,-21 21-16,0-21 0,0 0 0,0 1 15,-1-22-15,1 21 0,0 0 0,0 0 16,0 0-16,0 0 0,-22-21 0,22 22 16,0-1-16,-21-21 0,20 21 15,-20-21-15,21 0 0,-21 0 0,-1 21 16</inkml:trace>
  <inkml:trace contextRef="#ctx0" brushRef="#br0" timeOffset="180279.32">4339 9610 0,'0'0'0,"-21"0"0,0 0 16,0 0-16,-1 0 16,1 0-1,0 0 1,0 0-16,0 0 31,0 0-15,42 0 31,0 0-47,21 0 15,-21 0-15,43 0 0,-22 0 16,22-21-16,-1 21 0,1-22 0,20 22 16,1-21-16,0 21 0,-1-21 15,1 21-15,-21 0 0,20-21 16,1 21-16,-22 0 0,1 0 0,21-21 15,-22 21-15,-21 0 0,22 0 0,-22 0 16,22-21-16,-43 21 0,21 0 16,1 0-16,-22 0 0,0 0 0,0 0 15,0 0 1,-42 0 0,0 0-1,0 0-15,0 0 16,-1 0-16,1 0 0,0 0 0,0 0 15,0 0-15,0 0 0,-1 0 0,1 0 16,0 0-16,-21 0 0</inkml:trace>
  <inkml:trace contextRef="#ctx0" brushRef="#br0" timeOffset="181168.81">4170 9843 0,'0'0'0,"21"0"63,0 0-48,0 0-15,0 0 0,1-22 0,20 22 16,0 0-16,1-21 0,-1 21 16,21 0-16,1-21 0,-1 0 0,22 21 15,0-21-15,-22 21 0,22-21 16,0 21-16,-1 0 0,-20-22 0,20 22 16,-20 0-16,21 0 0,-22 0 0,1-21 15,20 21-15,-20 0 0,-1 0 16,-20 0-16,20 0 0,-21 0 15,1-21-15,-1 21 0,0 0 0,1 0 16,-22 0-16,0 0 0,0 0 0,0 0 16,1 0-16,-22-21 15,21 21 204,0 0-219,-21-21 16,21 21-1,0 0 1,-21-21 15,0-1 0,0 1-15,-21 21-16,0-21 16,0 21-16,-22 0 0</inkml:trace>
  <inkml:trace contextRef="#ctx0" brushRef="#br0" timeOffset="-208405.48">1799 8784 0,'0'0'0,"0"-21"16,0 0-16,0 0 16,0 0-1,-21 21 1,21 21 31,0 0-47,0 0 0,21 0 0,-21 22 15,21-22-15,0 21 0,1 0 16,20 1-16,-21-1 0,0 0 0,22 1 16,-22-1-16,21-21 0,-21 22 0,22-1 15,-1 0-15,0-21 16,-21 22-16,22-22 0,-1 0 0,-21 21 15,22-20-15,-22-1 0,21 0 16,-21-21-16,0 21 0,1 0 0,-1 0 16,-21-42 31,-21 0-47,21 0 0</inkml:trace>
  <inkml:trace contextRef="#ctx0" brushRef="#br0" timeOffset="-208046.17">2455 8721 0,'0'0'0,"0"-21"0,-21 42 47,0 0-47,0 0 0,0 21 16,-1-20-16,-20 20 0,21 0 15,-21 22-15,20-22 0,-20 22 0,0-22 16,21 21-16,-22 1 0,1-1 16,0-20-16,-1 20 0,1 1 0,0-22 15,-1 22-15,1-22 0,21 0 16,-22 1-16,22-1 0,0-21 0,0 0 15,21 0-15,0 1 0,0-1 16,0-42 31,21-1-47,0 22 0</inkml:trace>
  <inkml:trace contextRef="#ctx0" brushRef="#br0" timeOffset="-207362.36">2138 10795 0,'-21'0'16,"42"0"-16,-42-21 16,-1 21-16,44 21 31,-1 0-31,0 0 16,0 1-16,0 20 0,22-21 0,-22 0 15,21 22-15,0-22 0,1 21 16,-22-21-16,21 22 0,1-22 15,-1 21-15,-21-21 0,21 0 0,1 1 16,-22 20-16,21-21 0,-21 0 0,1 0 16,-1 1-16,0-22 0,0 21 0,0 0 15,-21 0-15,-21-42 47,0 0-47,21 0 0,-21-1 16,0 1-16,21 0 15,-22-21-15,1 21 0</inkml:trace>
  <inkml:trace contextRef="#ctx0" brushRef="#br0" timeOffset="-207022.04">2794 10647 0,'0'0'0,"0"-21"15,0-43-15,0 43 16,-21 21 15,0 0-31,-1 21 0,1 0 16,0 1-16,-21 20 0,21-21 16,-1 21-16,1 1 0,-21-1 0,21 0 15,0 22-15,-22-22 0,22 22 16,-21-22-16,21 22 0,-22-22 0,22 0 15,0 22-15,-21-22 0,20 0 0,1 1 16,0-22-16,21 21 0,-21-21 16,21 1-16,-21-1 0,21 0 0,0 0 15,0-42 17,0 0-32,0 0 15,0-1-15</inkml:trace>
  <inkml:trace contextRef="#ctx0" brushRef="#br0" timeOffset="-199005.85">19325 8340 0,'0'-21'62,"0"-1"-15,0 1-31,21 21 30,-21-21-30,0 42 47,0 0-32</inkml:trace>
  <inkml:trace contextRef="#ctx0" brushRef="#br0" timeOffset="-198181.65">19431 8403 0,'21'0'0,"0"0"0,0 0 15,1 0 1,-1 0-16,-21-21 16,21 21-16,-21-21 0,21 21 15,0-21-15,-21 0 0,21 21 16,-21-22-16,22 1 0,-22 0 15,0 0-15,0 0 16,0 0-16,0-1 0,0 1 16,0 0-16,-22 21 0,1 0 15,0 0-15,0 0 16,0 0-16,0 0 0,-1 0 16,1 21-16,0 0 0,0 1 0,0-1 15,0 0-15,-1 0 0,1 0 16,0 0-16,0 1 0,21-1 0,0 0 15,0 0-15,0 0 0,-21 0 16,21 1-16,0-1 0,0 0 16,0 0-16,0 0 0,21-21 15,0 21-15,0-21 0,-21 22 0,43-22 16,-22 21-16,0 0 0,21-21 0,-21 21 16,1 0-16,20 0 0,-21 1 15,21-1-15,-20 0 0,-1 0 0,21 0 16,-21 22-16,0-22 0,-21 0 15,0 0-15,0 0 0,0 0 0,0 1 16,0-1-16,-21 0 0,0-21 0,-21 21 16,-64 21-1,64-42-15,-1 22 0,1-22 0,21 0 16,-22 0-16,22 0 0,-21 0 0,21 0 16,0 0-16,-22-22 0,22 22 0,0-21 15,21 0-15,-21 21 0,21-21 0,-21 0 16,21 0-16,-22 21 0,22-22 15,0 1-15,0 0 0,0 0 16,0 0-16,0 0 0,22-1 0,-1 22 16,0-21-16,21 0 0,-21 0 15,1 0-15,20 0 0,-21-1 0,0 22 16</inkml:trace>
  <inkml:trace contextRef="#ctx0" brushRef="#br0" timeOffset="-197882.31">19918 8276 0,'21'-21'0,"-42"42"0,63-63 16,-42 21-1,0 42 17,0 0-32,0 0 0,0 0 15,0 22-15,0-22 16,0 21-16,0 1 0,0-1 0,0-21 15,0 21-15,0 1 0,-21-22 0,21 21 16,0 1-16,-21-22 0,21 21 0,0-21 16,0 0-16,0 1 0,0-1 0,0 0 15,0 0-15,0 0 16,0-42 15,0 0-31,0 0 0,0 0 16</inkml:trace>
  <inkml:trace contextRef="#ctx0" brushRef="#br0" timeOffset="-197706.41">19748 8636 0,'22'0'15,"-1"0"1,0 0-16,0 0 0,0 0 0,0-21 15,1 21-15,-1 0 0,0 0 16,0-21-16,21 21 0,-20-21 0,-1 21 16</inkml:trace>
  <inkml:trace contextRef="#ctx0" brushRef="#br0" timeOffset="-197109.71">20595 8678 0,'0'-21'16,"0"0"0,0 0-16,0 0 15,-21 0-15,21-1 0,-21 22 16,21-21-16,-21 0 0,21 0 0,0 0 15,-22 21-15,1 0 0,21-21 0,-21 21 16,0 0-16,0 0 0,0 0 0,-1 21 16,1 0-16,0 0 15,0 0-15,0 0 0,0 1 0,21 20 16,0-21-16,-22 21 0,22 1 0,-21-22 16,21 21-16,0 22 0,0-43 15,0 0-15,0 0 0,0 0 0,0 1 16,0-1-16,21-21 15,1 21-15,-1-21 16,0 0-16,0 0 0,0 0 0,-21-21 0,21 21 16,1-21-16,-1-1 0,0 1 15,0 0-15,0 0 0,0 0 0,1 0 16,-22-22-16,21 22 0,-21 0 16,21-21-16,-21 20 0,0 1 0,0-21 15,0 21-15,0 0 0,0-1 16,0 44-1,0-1 1,0 0-16,0 0 0,0 0 0,0 0 16,0 1-16,0 20 0,0-21 15,0 0-15,0 22 0,0-22 0,0 0 16,0 0-16,0 0 0,21 0 0,0 1 16,-21-1-16,21-21 15,1 0-15,-1 0 16,0 0-16,0-21 0,0-1 15,0 1-15,1 0 0</inkml:trace>
  <inkml:trace contextRef="#ctx0" brushRef="#br0" timeOffset="-196177.25">21061 8107 0,'0'0'0,"0"21"16,0 0 0,-21 22-16,21-22 0,0 0 15,0 21-15,0 1 0,0-1 0,0-21 16,-22 21-16,22 1 0,0-1 0,0 0 16,-21 1-16,21-22 0,0 21 15,0 1-15,0-1 0,0-21 0,0 0 16,0 22-16,0-22 0,0 0 0,0 0 15,0 0-15,21 0 16,1-21-16,-1 0 16,0 0-1,-21-21-15,21 21 0,0-21 16,-21 0-16,21 0 0,-21 0 0,0-1 16,22 1-16,-22 0 0,21-21 0,-21 21 15,0-1-15,0 1 0,21 0 0,-21 0 16,0 0-16,21 21 15,-21 21 1,21 0-16,-21 0 0,0 0 16,0 1-16,21-1 0,-21 0 0,0 0 15,22 0-15,-22 0 0,21 1 16,-21-1-16,0 0 0,21 0 16,0 0-16,0-21 15,0 0-15,1 0 0,-1 0 16,0 0-16,0-21 15,0 0-15,0 0 0,-21 0 16,22-1-16,41-62 16,-42 20-16,0 43 15,22-21-15,-22 21 0,0-1 16,0 1-16,0 0 0,1 21 0,-22-21 16,21 21-16,0 0 0,0 0 0,0 0 31,-21 21-31,0 0 31,0-42 16,0 0-31,0 0-16,-21 0 15,0 21-15,0 0 16,0 0-16,-1 0 15,1 21-15,0 0 16,0 0-16,0 0 0,0 0 16,-1 22-16,22-22 0,-21 0 0,21 21 15,-21-20-15,21-1 0,0 21 16,0-21-16,0 0 0,0 1 0,0-1 16,0 0-16,0 0 0,21-21 0,0 21 15,1-21-15,-1 0 0,21 0 0,-21 0 16,0 0-16,1 0 0,-1 0 0,0 0 15,0 0-15,21-21 0,-20 0 16,-1 21-16,-21-21 0,21 0 0,0-22 16,0 22-16,-21 0 0,0 0 0,0-22 15,21 22-15,-21 0 0,0-21 16,0 21-16</inkml:trace>
  <inkml:trace contextRef="#ctx0" brushRef="#br0" timeOffset="-195982.85">21907 8170 0,'0'0'15,"-21"0"1,0 0-16,0 0 62</inkml:trace>
  <inkml:trace contextRef="#ctx0" brushRef="#br0" timeOffset="-195766.98">21061 8382 0,'0'21'0,"0"-42"0,21 42 47,0-21-47,0 0 0,0 0 16,1 0-16,-1 0 0,0 0 0,0 0 16,0 0-16,0 0 0,1 0 0,-1 0 15,0 0-15,0 0 0</inkml:trace>
  <inkml:trace contextRef="#ctx0" brushRef="#br0" timeOffset="-195341.67">22881 8869 0,'0'0'16,"0"-21"-16,0 0 0,0-1 16,0 1-16,0 0 15,-21 21-15,21-21 0,-21 21 31,0 0-31,-1 21 0,22 0 16,-21 0-16,0 1 0,0 20 0,0 0 16,0-21-16,-1 22 0,-41 105 15,42-127 1,0 21-16,21-20 0,-22-1 0,22 0 16,-21 0-16,21 0 0,0 0 15,-21-21-15,42 0 31,0-21-15,1 0-16,-1 0 0</inkml:trace>
  <inkml:trace contextRef="#ctx0" brushRef="#br0" timeOffset="-194825.92">23177 8424 0,'0'22'0,"0"-1"16,0 0-16,0 0 15,0 0-15,0 0 0,0 1 0,0-1 16,0 21-16,0-21 0,0 0 0,-21 1 16,21 20-16,0-21 0,0 0 15,0 0-15,-21 1 0,21-1 0,-21 0 16,21 0-16,0 0 15,-21-21 1,21-21 0,0 0-1,0 0-15,0 0 0,0-1 0,0 1 16,0-21-16,0 21 0,0-22 0,21 22 16,0 0-16,0-21 15,0 21-15,1-22 0,-1 22 0,21 0 16,-21 0-16,22 0 0,-22-1 0,21 22 15,-21 0-15,22 0 0,-22 0 0,0 0 16,0 0-16,0 22 0,0-1 16,1 0-16,-22 0 0,0 21 0,0-20 15,0-1-15,0 21 0,0-21 0,0 0 16,0 1-16,0 20 0,-22-21 0,1 0 16,21 0-16,-21 1 15,21-1-15,-21-21 0,21 21 16,0-42 15,0 0-31,21-1 0,0 1 16,0 0-16,22 0 0</inkml:trace>
  <inkml:trace contextRef="#ctx0" brushRef="#br0" timeOffset="-194053.67">24024 8424 0,'0'0'0,"-21"0"31,0 0-31,0 22 16,-1-22-16,22 21 0,-21 0 0,0 0 15,0 0-15,0 0 0,0 22 0,21-22 16,0 0-16,-22 21 16,22-20-16,0-1 0,-21 21 0,21-21 15,0 0-15,0 1 0,0-1 0,21 0 16,1 0-16,-1-21 0,0 0 15,0 21-15,0-21 16,0 0-16,1 0 0,-1-21 16,0 0-16,-21 0 0,21 0 15,-21-1-15,0 1 0,0-21 0,0 21 16,0-22-16,0 22 16,0-21-16,0 21 0,0-22 0,0 22 15,0 0-15,0 0 0,0 0 0,0 0 16,21-1-16,-21 1 0,21 21 0,1-21 15,-1 21-15,0 0 0,0 0 16,0 0-16,0 0 0,1 0 0,-1 0 16,0 0-16,0 0 0,0 21 15,-21 0-15,0 1 0,0-1 0,0 0 16,0 21-16,0-21 0,0 1 16,0-1-16,0 21 0,0-21 15,0 0-15,0 22 0,0-22 0,0 0 0,0 0 16,-21 0-16,21 1 0,0-1 15,0 0-15,-21-21 16,21-21 15,0 0-31,0-1 0,0 1 16,0 0-16,0 0 0,0-21 0,21 20 16,0 1-16,0-21 0,1 21 15,-22-22-15,21 22 0,0 0 0,0-21 16,0 21-16,0-1 0,1 22 0,-22-21 15,21 0-15,0 21 0,0 0 16,0 0-16,0 21 16,1 0-16,-22 1 15,0-1-15,0 0 0,0 21 0,0-21 16,0 1-16,0-1 0,0 21 0,0-21 16,0 0-16,0 1 0,0-1 15,0 0-15,0 0 0,-22 0 0,22 0 16,0 1-16,-21-22 0,21 21 0,0 0 31,0-42-15,43 0-1,-22-1-15,0 1 0,21 0 0,-21 0 16</inkml:trace>
  <inkml:trace contextRef="#ctx0" brushRef="#br0" timeOffset="-193633.72">25273 8361 0,'0'0'0,"0"-21"16,0 0-16,0-1 15,-21 22 1,0 0-16,-1 0 0,1 0 16,0 0-16,-21 22 0,21-1 0,-1-21 15,-20 21-15,21 0 0,0 0 16,0 0-16,-1 1 0,22-1 15,0 0-15,0 0 0,0 0 16,0 0-16,43-21 16,-22 0-16,0 22 0,0-22 15,22 0-15,-22 21 0,21-21 0,-21 21 16,0-21-16,1 21 0,-1-21 0,0 21 16,-21 0-16,0 1 15,0-1-15,0 0 16,-21 0-16,0-21 0,-1 21 0,-20-21 15,21 21-15,-21-21 0,20 22 0,-20-22 16,0 0-16,21 21 0,-1-21 0,-20 0 16,21 0-16,0 21 15,0-21 1,42-21 0,0 0-16,0 21 0,0-22 15,0 1-15,22 0 0,-22 0 0,21 0 16</inkml:trace>
  <inkml:trace contextRef="#ctx0" brushRef="#br0" timeOffset="-193314.39">25696 8128 0,'0'0'0,"0"-21"15,0 42 16,-21 0-31,21 22 16,-21-22-16,21 0 0,-21 21 16,21 1-16,0-22 0,-21 21 0,-1 0 15,22-20-15,-21 20 0,21 0 0,0 1 16,0-22-16,0 21 0,-21-21 0,21 0 16,0 22-16,0-22 0,0 0 15,0 0-15,0 0 0,0 1 0,0-1 16,21-21-16,-21 21 0,21-21 15,1 0-15,-1 0 16,0 0 0,-21-21-16,0 0 0,21 21 0,-21-22 15,21 1-15,-21 0 0</inkml:trace>
  <inkml:trace contextRef="#ctx0" brushRef="#br0" timeOffset="-193118.51">25506 8530 0,'0'0'0,"-21"0"0,-1 0 0,1 0 15,42 0 17,1 0-17,-1 0-15,0 0 0,0 0 16,21 0-16,-20 0 0,20 0 0,-21 0 16,0 0-16,22 0 0,-22 0 0,0 0 15,0-21-15,0 21 0,0 0 0,1 0 16,-1 0-16,0 0 0,0 0 15</inkml:trace>
  <inkml:trace contextRef="#ctx0" brushRef="#br0" timeOffset="-192558.51">26331 8657 0,'21'0'15,"-21"-21"-15,22 0 16,-22 0-16,21 0 16,-21-1-16,21 1 0,-21 0 15,0 0 1,-21 21 0,0 0-1,-1 21-15,1 0 0,0-21 0,0 21 16,0 1-16,0-1 0,-1 21 15,-20-21-15,21 0 0,0 1 0,21-1 16,-21 0-16,21 0 0,0 0 16,0 0-16,0 1 0,0-1 0,21-21 15,0 21-15,0-21 0,21 0 16,-20 0-16,20 0 0,-21 0 16,21 0-16,-20-21 0,20 0 0,-21 21 15,0-22-15,0 1 0,1 0 0,-1 0 16,0-21-16,0 20 0,-21 1 15,0-21-15,0 21 0,21 0 0,-21-1 16,0 1-16,0 0 0,0 42 31,0 0-15,0 1-16,0-1 0,-21 0 16,21 0-16,0 0 0,0 0 0,0 1 15,0-1-15,0 0 0,0 0 0,0 0 16,0 0-16,0 1 0,0-1 15,21 0-15,0-21 0,1 0 16,-1 0-16,0 0 16,0 0-16,0-21 0,0 21 15,1-21-15,-1-1 0</inkml:trace>
  <inkml:trace contextRef="#ctx0" brushRef="#br0" timeOffset="-191693.33">27072 8149 0,'0'0'0,"-21"-42"16,21 21-1,-21 21-15,0 0 16,21 21 0,0 0-16,0 0 0,-22 0 0,22 1 15,-21 20-15,21-21 0,0 21 16,0 1-16,0-22 0,0 21 0,0 1 15,0-22-15,0 21 0,0-21 16,0 22-16,0-22 0,0 0 0,0 21 16,0-21-16,0 1 0,0-1 0,0 0 15,0 0-15,0 0 16,0 0-16,21-21 0,1 0 16,-1 0-16,0 0 0,0 0 15,0-21-15,0 0 0,1 21 16,-1-21-16,0 0 0,0 0 0,0-1 15,-21 1-15,21 0 0,1 0 0,-1 0 16,-21 42 15,0 0-31,0 0 16,0 0-16,0 1 0,0-1 16,0 0-16,0 0 15,0 0-15,0 0 0,0 1 16,0-1-16,21-21 0,0 21 15,0-21-15,0 0 16,1 0-16,-1-21 16,0 0-16,0-22 0,0 22 15,0 0-15,-21 0 0,22 0 16,-1-22-16,0 22 0,-21 0 0,21 0 16,-21 0-16,21 21 0,-21-22 15,0 1-15,21 21 0,1 0 16,-22-21 78,0 42-63,-22 0-16,1-21-15,0 22 0,21-1 16,-21 0-16,21 0 0,-21 0 16,21 0-16,0 1 0,0-1 0,0 0 15,0 0-15,0 0 0,0 0 16,0 1-16,21-22 16,0 0-1,0 0-15,0 0 0,1 0 16,-22-22-16,21 22 0,0-21 0,-21 0 15,21 0-15,0 21 0,0-21 16,-21 0-16,0-1 0,22 1 0,-22 0 16,21 0-16,-21 0 0,0 0 0,0-1 15</inkml:trace>
  <inkml:trace contextRef="#ctx0" brushRef="#br0" timeOffset="-191458.47">27453 8170 0,'0'0'0,"-21"0"16,21-21-16,-21 21 0,0 0 94,-1 0-94</inkml:trace>
  <inkml:trace contextRef="#ctx0" brushRef="#br0" timeOffset="-191215.09">26543 8382 0,'-21'21'16,"42"-42"-16,-63 42 0,42 0 16,21-21-16,0 0 15,21 0-15,-21 0 0,22 0 16,-22 0-16,21 0 0,1 0 0,-1 0 16,0 0-16,-21 0 0,22 0 0,-22 0 15,0 0-15,0 0 0,0-21 0,-21 0 31,0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1:02:12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995 0,'0'0'0,"0"-21"0,0 0 16,0-1-16,0 1 0,0 0 16,0 0-16,0 0 0,0 0 15,0-1-15,0 1 0,21 21 16,-21-21-16,0 0 15,21 42 17,-21 0-17,0 22-15,21-1 0,-21 0 0,0 22 16,0-22-16,0 22 0,0-1 16,0 1-16,0-22 0,21 21 0,-21-20 15,0 20-15,0-20 0,0 20 16,0-21-16,0 22 0,0-22 15,0 1-15,0-1 0,0-21 0,0 21 16,0-20-16,0-1 0,0 0 16,0 0-16,-21-21 0,21 21 15,0-42 1,0 0 0,0 0-16,0-22 0,0 22 15,0-21-15,0 0 0,0-1 0,0 1 16,0 0-16,0-1 0</inkml:trace>
  <inkml:trace contextRef="#ctx0" brushRef="#br0" timeOffset="515.74">1439 826 0,'0'-43'0,"-21"43"16,0 0-16,0 0 15,21 21 1,-21 1-16,21 20 0,-22 0 0,22 22 16,-21-1-16,21 1 0,-21-1 15,0 1-15,0 20 0,0-20 16,-1-1-16,1 22 0,0-21 0,0-1 16,0-21-16,0 22 0,-1-22 15,1 1-15,0-22 0,0 0 16,21 0-16,-21 0 0,21 0 0,0-42 31,0 0-31,0 0 0,0 0 0,0-22 16,0 22-16,0-42 0,0 20 15,0 1-15,0 0 0,0-1 0,21 22 16,0-21-16,-21 21 0,21 0 16,0-1-16,1 22 0,-1 0 15,0 0-15,0 0 0,21 22 16,-20-1-16,-1-21 0,21 21 0,-21 0 15,0 0-15,22 22 16,-22-22-16,0 0 0,21 0 0,-20 0 16,-1-21-16,0 21 0,0 1 15,0-22-15,0 21 0,1-21 16,-1 0 0,-21-21-1,0-1 1,21 22-16,-21-21 15,0 0-15,0 0 0,21 21 16</inkml:trace>
  <inkml:trace contextRef="#ctx0" brushRef="#br0" timeOffset="1791.52">2074 1312 0,'0'22'62,"0"-1"-46,0 0-1,0 0 1,0-42 62,21 0-78,-21 0 16,0-1-1,-21 22 17,21 22-17,0-1-15,0 0 16,0 0-16,0 0 16,0 0-1,0-42 32,21 0-31,1 0-16,-22 0 15,0 0-15,0-1 16,-22 44 31,22-1-47,-21-21 0,21 21 15,0 0-15,0 0 16,0 0 0,21-21 15,1 0-15,-1-21-16,-21 0 15,0 0-15,0 0 0,0 0 16,0-1-16,-21 22 47,-1 22-47,22-1 15,-21-21-15,21 21 0,0 0 16,0 0 0,0 0-1,0-42 48,0 0-63,21 0 0</inkml:trace>
  <inkml:trace contextRef="#ctx0" brushRef="#br0" timeOffset="3600">3873 762 0,'0'0'0,"22"-21"15,-1 0-15,-21 0 16,0-1-16,21 1 0,-21 0 15,0 0-15,0 0 0,0 0 0,0-1 16,0 44 31,0-1-47,0 0 0,0 21 16,-21-21-16,0 43 0,-1-22 0,1 22 15,0-1-15,0 22 0,0-22 16,0 1-16,-1 21 0,-20-22 0,21 1 15,0-1-15,-22-21 0,22 22 16,0-22-16,0 22 0,0-22 16,0-21-16,-1 22 0,22-22 0,-21 0 15,0 0-15,21 0 0,-21 0 0,0-21 16,0 0 0,-1 0-16,22-21 0,0 0 15,0 0-15,-21 0 0,21 0 0,0-22 16,-21 1-16,21 21 0,0-22 15,0 1-15,0 0 0,0-1 0,0 22 16,0 0-16,21-21 0,-21 21 16,21-1-16,1 22 0,-22-21 0,21 21 15,0 0-15,0 0 16,0 0-16,-21 21 0,21-21 16,1 22-16,-1-1 0,-21 21 0,21-21 15,-21 0-15,21 22 0,-21-1 0,0-21 16,0 22-16,21-1 0,-21-21 15,21 21-15,1-20 0,-22-1 0,0 0 16,21 0-16,0 0 0,0 0 0,0-21 16,0 0-16,1 0 15,-1 0-15,0 0 0,0 0 0,0-21 16,0 21-16,1-21 0,20 0 0,-21 0 16,0 0-16,0-22 0,1 22 15,-1 0-15,0-21 0,0 20 16,0-20-16,0 21 0,-21 0 0,0 0 15,22-1-15,-22 1 0,21 0 16,-21 0-16,0 42 31,0 0-15,0 0-16,0 1 0,0-1 0,0 21 16,-21-21-16,21 22 0,-22-22 0,22 21 15,0-21-15,0 22 0,0-22 16,0 0-16,0 0 0,0 0 0,0 0 15,22-21-15,-1 0 0,0 0 16,0 0-16,0 0 16,22-21-16,-22 0 0,0 0 0,21 0 15,-21 0-15,1-1 0,-1 1 0,0 0 16,0-21-16,-21 21 0,0-1 0,21-20 16,-21 21-16,0 0 0,0-22 15,0 22-15,-21 0 0,0 0 0,21 0 16,-21 0-16,0-1 0,-22 22 15,22 0-15,0 0 0,0 0 0,0 0 16,-1 0-16,1 22 0,0-22 16,0 21-16,0 0 0,0-21 15,21 21-15,-22 0 0,22 0 16,0 1-16,0-1 16,22-21-16,-1 0 0,0 0 15,21 0-15</inkml:trace>
  <inkml:trace contextRef="#ctx0" brushRef="#br0" timeOffset="3915.82">5059 1291 0,'0'0'16,"21"0"-16,-21-21 0,0 0 15,0 0-15,-21 0 16,0 21-16,-1 0 15,1 0-15,0 0 0,0 0 16,0 21-16,21 0 0,-21 0 0,-1 0 16,1 22-16,0-22 0,0 21 15,0 0-15,0 1 0,-1-1 0,22-21 16,-21 22-16,21-1 0,0-21 0,0 21 16,0-20-16,0-1 0,21 0 15,1 0-15,-1 0 0,21 0 0,-21-21 16,22 0-16,-22 0 0,21 0 0,0 0 15,1 0-15,-1-21 0,0 21 16,1-21-16,-1 0 0,0 0 16,-20 0-16,20 21 0</inkml:trace>
  <inkml:trace contextRef="#ctx0" brushRef="#br0" timeOffset="4678.89">5673 1439 0,'21'-21'0,"-42"42"0,42-63 16,-21 21-16,0 0 15,-21 21-15,-1 0 16,1 0-16,0 0 0,0 0 16,0 0-16,0 0 0,-1 0 0,1 0 0,0 21 15,0 0-15,0 0 16,21 0-16,-21 1 0,-1-1 0,22 0 16,-21 21-16,21-21 0,0 1 0,0-1 15,0 0-15,0 0 0,0 0 16,0 0-16,21-21 15,1 0-15,-1 0 0,0 0 0,0 0 16,0 0-16,0 0 0,1-21 16,-1 0-16,0 0 0,0 0 0,0 0 15,0-1-15,1 1 0,-1 0 16,-21 0-16,21-21 0,-21 20 0,0 1 16,0 0-16,0 0 15,0 42 16,0 0-31,0 0 0,0 1 16,0-1-16,0 0 0,-21 21 0,21-21 16,0 22-16,0-22 0,0 0 0,0 21 15,0-20-15,0-1 0,0 0 16,21-21-16,0 21 0,0-21 0,0 21 16,1-21-16,-1 0 0,0 0 0,0-21 15,21 0-15,-20 21 0,-1-21 0,21 0 16,-21-22-16,0 22 15,1 0-15,20-21 0,-21 20 0,0-20 16,-21 0-16,21-1 0,1 1 0,-1 0 16,-21-1-16,21-20 0,0 21 15,-21-1-15,0-20 0,21 20 0,-21 1 16,21 0-16,-21-1 0,0 22 0,0 0 16,0 0-16,0 0 0,0 0 15,0 42 1,0 0-16,-21 0 15,21 0-15,0 22 0,-21-1 16,0 0-16,21 1 0,-21 20 0,21-21 0,0 1 16,0-1-16,0 0 0,0 1 15,0-22-15,0 21 0,0 1 16,0-22-16,0 0 0,0 0 0,0 0 16,0 0-16,0 1 0,21-1 0,0 0 15,0-21 1,0 0-16,1 0 15,-1 0-15,0 0 0,-21-21 16,21 0-16,0-1 16,0 1-16,1 0 0,-1 0 0,0-21 15,0-1-15</inkml:trace>
  <inkml:trace contextRef="#ctx0" brushRef="#br0" timeOffset="5335.53">7175 910 0,'0'0'0,"0"-21"0,0 0 0,0 0 0,0 0 16,0-1-16,0 1 16,0 0-16,0 0 0,22 21 0,-22-21 15,21 21-15,0-21 0,0 21 16,0 0-16,0 0 15,1 0-15,-1 21 0,-21 0 0,21 0 16,0 21-16,0 1 0,0-1 16,1 0-16,-22 22 0,0-22 0,21 22 15,-21-22-15,21 22 0,-21-22 16,0 0-16,0 1 0,21-1 0,-21 0 16,21 1-16,-21-22 0,21 21 0,-21-21 15,0 0-15,0 1 0,0-1 16,0 0-16,22-21 0,-22-21 31,0 0-31,0-22 0,21 22 16,-21 0-16,21-21 0,-21-1 15,21 1-15,0-22 0,-21 22 16,21-21-16,1-1 0,-1 1 0,-21-1 0,21 1 16,0 20-16,0-20 0,-21 20 15,21 22-15,-21-21 0,22 21 16,-22 0-16,0-1 0,21 22 0,-21-21 15,21 21-15,0 0 32,0 21-32,-21 1 15,0-1-15,21-21 16,-21 21-16,22 0 0,-22 0 0,21 0 16,-21 1-16</inkml:trace>
  <inkml:trace contextRef="#ctx0" brushRef="#br0" timeOffset="6848.02">8424 1312 0,'21'0'0,"1"0"15,-22-21-15,0 0 0,0 0 16,21 0-16,-21 0 0,0-1 0,0 1 15,0 0-15,0 0 0,0 0 0,0 0 16,0-1-16,-21 1 0,21 0 16,-22 21-16,1 0 15,0 0-15,0 0 0,0 21 16,21 0-16,-21 1 0,-1-1 16,22 21-16,-21 0 0,0-20 0,0 20 15,0 0-15,21-21 0,0 22 0,0-22 16,0 21-16,0-21 0,0 1 15,0-1-15,0 0 0,0 0 0,21 0 16,0-21-16,0 0 16,0 0-16,1 0 0,-1 0 0,0-21 15,0 21-15,0-21 16,0 0-16,1 0 0,-22-1 0,21 1 16,0 0-16,-21-21 0,0 21 15,21-22-15,-21 22 0,21-21 0,-21-1 16,0 22-16,0 0 0,0 0 15,0 0-15,0 0 0,0 42 47,0 0-47,0 0 0,0 0 0,0 22 16,0-22-16,0 0 0,0 21 0,-21-21 16,21 1-16,0-1 0,0 21 15,0-21-15,0 0 0,0 1 16,0-1-16,0 0 0,21-21 15,0 0-15,1 0 0,-1 0 16,0 0-16,0 0 16,0 0-16,22-21 0,-22 21 0,21-21 15,-21-1-15,22 1 0,-1 0 0,-21 0 16,21-21-16,-20 20 0,-1-20 16,0 0-16,0 21 0,-21-22 0,0 22 15,0 0-15,0-21 0,0 20 16,-21 1-16,0 21 0,0 0 0,-22 0 15,22 0-15,0 0 16,21 21-16,0 1 0,0-1 16,0 0-16,0 0 15,21 0-15,0 0 0,0 1 16,1-22-16,-1 21 0,-21 0 0,21 0 16,-21 0-16,21 0 0,-21 1 15,21-1-15,-21 0 0,0 0 16,0 0-16,0 0 15,0 1-15,0-1 0,0 0 16,21-21-16,1 0 0,-1 0 16,0 21-16,0-21 0,0 0 15,0 0-15,1 0 0,20 0 0,-21 0 16,21 0-16,1 0 0,-22-21 0,21 0 16,-21 21-16,22-21 0,-1-1 0,-21 1 15,0 0-15,1 0 16,-1 0-16,0 0 0,-21-22 0,0 22 15,0 0-15,0 0 0,0-22 0,0 22 16,0 0-16,-21 0 0,0 21 16,-22 0-16,22 0 15,0 0-15,0 0 0,0 21 0,-1 0 16,1 0-16,0 1 0,-21-1 0,21 0 16,21 21-16,-22-21 0,22 1 15,-21-1-15,21 0 0,0 21 0,0-21 16,0 1-16,0-1 0,0 0 15,21-21 1,1 0-16,-1 0 16,0 0-16,0 0 0,0 0 15,-21-21-15,21 0 0,1 21 0,-1-22 16,0 1-16,0 0 0,-21 0 0,21 0 16,0-22-16,1 22 0,-22 0 15,0 0-15,21 0 0,-21 0 16,21 21-16,-21 21 15,0 0 1,0 0-16,0 0 0,-21 0 16,21 1-16,-21-1 0,21 0 0,0 0 15,0 0-15,0 0 0,0 1 16,0-1-16,21 0 0,0-21 16,0 0-16,0 21 0,0-21 15,1 0-15,-1 0 0,0 0 0,21 0 16,-21 0-16,1 0 0,20-21 0,-21 0 15,21 21-15,-20-21 0,-1-1 0,0 1 16,0 21-16,0-21 0,-21 0 16,21 0-16,-21-22 0,22 22 0,-22 0 15,0 0-15,0 0 0,0 42 47,0 0-47,0 0 0,0 0 0,0 1 16,-22-1-16,22 0 0,-21 0 0,21 0 15,0 0-15,0 1 0,0-1 16,0 0-16,21-21 31,1 0-31,-1 0 16,-21-21-16,21 21 0,-21-21 16,0-1-16,0 1 0,0 0 15</inkml:trace>
  <inkml:trace contextRef="#ctx0" brushRef="#br0" timeOffset="7167.58">10118 1058 0,'0'0'0,"21"0"15,0 0 1,0 0-16,0 0 0,0 0 15,1 0-15,-22-21 0,0 0 0,21 21 16,-21-21-16,0 0 0,0 0 16,0-1-16,0 1 15,-21 0-15,-1 21 0,1 0 0,0 0 16,0 0-16,0 0 16,0 0-16,-1 0 0,22 21 0,0 0 15,-21 1-15,21-1 0,0 0 0,0 0 16,0 0-16,0 0 0,0 1 15,0-1-15,0 0 0,21-21 0,1 21 16,-1-21-16,0 0 0,0 0 16,0 0-16,0 0 0</inkml:trace>
  <inkml:trace contextRef="#ctx0" brushRef="#br0" timeOffset="7748.51">10689 614 0,'0'0'0,"-21"-21"0,0 0 16,0 21 0,-1 0-16,22 21 0,0 0 15,0 21-15,0-21 0,0 22 16,0-1-16,0 0 0,0 1 16,0-1-16,0 0 0,0 22 0,0-22 15,0 22-15,0-22 0,0 0 0,0 1 16,0-1-16,0 0 0,0-20 0,0 20 15,0-21-15,0 0 16,-21 0-16,21 1 0,0-1 0,-21 0 16,21 0-16,0-42 31,0 0-15,0 0-16,0-1 0,0 1 15,21 0-15,-21 0 0,21 0 0,-21 0 16,22-1-16,-1-20 0,0 21 0,0 0 15,0 0-15,0-1 0,1 1 16,-1 0-16,0 21 0,21-21 0,-21 21 16,1 0-16,20 0 0,-21 0 0,43 0 15,-43 0-15,0 21 16,0 0-16,0 0 0,0 1 16,-21-1-16,0 0 0,0 21 0,0-21 15,0 1-15,0-1 0,-21 21 0,0-21 16,0 0-16,0 1 0,0-22 0,-22 21 15,22 0-15,0 0 0,-21-21 16,20 21-16,1-21 0,-21 0 0,21 0 16,0 21-16,-1-21 0,1 0 15,0 0-15,21-21 47,21 0-31,0 21-16,1-21 0,-1 0 0</inkml:trace>
  <inkml:trace contextRef="#ctx0" brushRef="#br0" timeOffset="8133.09">11557 593 0,'0'0'0,"0"-43"16,0 22-16,0 42 47,0 22-47,0-22 16,0 21-16,0 1 0,0-1 0,0 21 15,0-20-15,0 20 0,0 1 0,0-1 16,0-20-16,-21-1 0,21 21 0,0-20 15,0-1-15,-21-21 0,21 22 16,0-22-16,-22 0 0,22 0 0,0 0 16,0 0-16,0 1 15,0-44 32,0 1-47,0 0 16,0 0-16,0 0 0,0 0 15,22 21-15</inkml:trace>
  <inkml:trace contextRef="#ctx0" brushRef="#br0" timeOffset="9051.56">11747 1228 0,'22'0'31,"-1"0"-31,-21-21 16,21 21-16,0-22 0,0 1 0,-21 0 16,21 0-16,1 0 0,-22 0 15,0-1-15,0 1 0,0 0 16,0 0-16,-22 21 31,1 21-31,0 0 16,21 0-16,-21 1 0,0-1 15,21 0-15,0 0 0,0 0 16,-21 0-16,21 1 0,-22-1 0,22 0 16,0 0-16,0 0 0,0 0 15,0 1-15,0-1 16,22 0-16,-1 0 16,0-21-16,0 0 15,0 0-15,0 0 0,1 0 0,-1 0 16,0 0-16,0 0 0,0 0 0,0-21 15,1 0-15,20 21 0,-21-21 16,0 21-16,22-22 0,-22 1 16,0 0-16,21 21 0,-21-21 0,22 0 15,-22 0-15,21-1 0,-21 22 0,1-21 16,-1 0-16,0 0 0,-21 0 16,0 0-16,21-1 0,-21 1 15,-21 21 16,0 0-31,0 0 0,-1 0 16,1 21-16,0 1 0,0-22 0,21 21 16,-21 0-16,0 0 0,21 0 0,0 0 15,-22 1-15,22-1 0,-21-21 16,21 21-16,0 0 0,0 0 0,0 0 16,0 1-16,21-22 15,1 21-15,-1-21 0,0 21 16,0-21-16,0 0 0,-21 21 15,21 0 1,-21 0-16,0 1 16,-21-22-1,0 0-15,0 0 0,0 0 0,0 0 16,-1 0-16,1 21 0,0-21 16,0 0-16,0 0 0,0 0 0,-1 0 15,1 0-15,0 0 16,21 21-16,-21-21 15,0 0 32,0 0 63,-1 0-110,1 0 0,0-21 15</inkml:trace>
  <inkml:trace contextRef="#ctx0" brushRef="#br0" timeOffset="13366.99">2392 3217 0</inkml:trace>
  <inkml:trace contextRef="#ctx0" brushRef="#br0" timeOffset="15627.37">3175 318 0,'0'0'0,"0"-22"16,0 1-16,0 0 0,0 0 0,0 0 16,0 0-16,0-1 0,0 1 15,0 0-15,0 0 16,-21 21-16,0 0 31,-1 21-31,22 0 0,-21 0 0,21 1 16,-21 20-16,0 0 0,0 1 15,21-1-15,-21 0 0,-1 1 0,22 20 16,0-21-16,-21 1 0,21-1 0,-21 0 16,21 1-16,0-1 0,0 0 15,0-20-15,0 20 0,21-21 0,0 0 16,1 0-16,-1-21 0,0 0 15,0 0-15,21 0 0,-20 0 0,20-21 16,-21 0-16,21 0 0,1 0 16,-1-22-16,22 22 0,-22-21 15,0 0-15,1-1 0,-1 22 0,-21-21 16,21-1-16,-20-20 0,-1 21 16,-21-1-16,0 1 0,0-22 0,0 22 15,0 0-15,-21-1 0,-1 1 0,-20 0 16,21 21-16,-21-1 0,20 1 15,-20 21-15,0 0 0,21 0 0,-22 0 16,22 21-16,-21 1 0,21-1 16,-22 21-16,22 0 0,0 1 15,0-22-15,0 21 0,-1 1 0,22-1 16,0 0-16,0-21 0,0 22 16,0-22-16,0 21 0,0-21 0,22 1 15,-1-1-15,0 0 0,0-21 16,0 0-16,22 0 0,-1 0 0,-21 0 15</inkml:trace>
  <inkml:trace contextRef="#ctx0" brushRef="#br0" timeOffset="16711.74">3958 318 0,'0'21'31,"0"0"-31,0 0 0,0 0 16,0 0-16,0 1 0,-21 20 16,21-21-16,0 0 0,0 0 0,-21 22 15,21-22-15,-21 0 0,21 0 16,-22 0-16,22 1 0,0-1 0,0 0 16,0 0-16,-21-21 0,21-21 46,0 0-46,0 0 16,0-1-16,0 1 0,0 0 16,21-21-16,1 21 0,-22-1 0,21-20 15,0 21-15,0-21 0,0 20 16,0 1-16,1 0 0,-1 0 0,0 21 16,0 0-16,0 0 0,0 0 15,1 0-15,-1 21 16,-21 0-16,21 0 0,-21 22 0,0-22 15,0 0-15,0 0 0,0 0 16,21 1-16,-21 20 0,0-21 16,21 0-16,-21 0 0,21-21 15,1 0-15,-1 0 16,0 0-16,0 0 16,0-21-16,0 0 15,1 0-15,-22 0 0,21 0 16,0-1-16,0 1 0,-21 0 0,21 0 15,0 0-15,1 0 0,-22-1 0,21 1 16,0 0-16,0 0 0,0 21 16,0 0-16,1 0 15,-1 0-15,0 0 0,0 21 32,-21-42 30,0 0-46,0 0-16,-21-1 15,0 22-15,0 0 16,-1 0 0,1 0-16,0 22 0,0-1 15,21 0-15,-21 0 0,0 0 0,-1 0 16,22 1-16,-21 20 0,21-21 15,-21 0-15,21 22 0,0-22 16,0 0-16,0 0 0,0 21 0,0-20 16,0-1-16,21 0 15,0-21-15,1 0 0,-1 21 0,21-21 16,-21 0-16,22 0 0,-1 0 0,-21-21 16,21 21-16,1-21 0,-1 0 15,0 21-15,-20-22 0,20 1 0,0 0 16,-21 0-16,1-21 0,-1 20 15,0 1-15,-21 0 0,0 0 0,0-21 16,0 20-16,0 1 0,0 0 16,0 0-16,-21 21 15,0 0-15,-1 0 16,1 21-16,21 0 0,0 0 16,-21 22-16,21-22 0,0 0 15,-21 21-15,21-20 0,0-1 0,0 0 16,0 21-16,0-21 0,21 1 0,0-22 15,0 21-15,1 0 0,-1-21 16,0 21-16,0-21 0,0 0 16,0 0-16,1 0 0,-1 0 15,0 0-15,0-21 0,-21 0 16,21 21-16,0-21 0,1-1 0,-1 1 16,0 21-16</inkml:trace>
  <inkml:trace contextRef="#ctx0" brushRef="#br0" timeOffset="19403.12">1122 3344 0,'0'0'0,"0"-21"16,0 0-16,0 0 16,0 0-16,0 0 0,0-1 0,0 1 15,-21 0-15,21 0 0,0 0 16,0 0-16,0-1 0,0 1 15,-22 21-15,22 21 32,0 22-32,0-22 15,0 21-15,0-21 0,0 22 0,0-1 16,0 0-16,0 1 0,0-1 16,0-21-16,0 22 0,0-22 0,0 0 15,0 0-15,0 0 0,0 0 16,22-21-1,-1 0-15,0-21 16,0 0-16,0 0 0</inkml:trace>
  <inkml:trace contextRef="#ctx0" brushRef="#br0" timeOffset="19822.88">1736 3069 0,'0'0'0,"21"0"0,21-21 31,-42 0-31,0 0 0,-21 21 16,0 0-1,-22 21-15,22-21 0,0 21 16,-21 0-16,21 0 0,-22 1 0,22-22 16,0 21-16,0 0 0,21 0 15,-21 0-15,21 0 0,0 1 16,21-1-1,0-21-15,21 0 0,-21 21 0,1-21 16,-1 21-16,21-21 0,-21 21 0,0-21 16,22 21-16,-22 1 0,0-1 15,0-21-15,-21 21 0,0 0 0,0 0 16,0 0-16,0 1 16,0-1-16,-21 0 15,0 0-15,-21-21 0,20 21 0,1-21 16,0 0-16,-21 0 0,21 0 15,-1 0-15,1 0 0,0 0 0,0 0 16,21-21-16,-21 21 16,21-21-16,0 0 0,0 0 15,-21-1-15,21 1 0,0 0 16,0 0-16,0 0 0</inkml:trace>
  <inkml:trace contextRef="#ctx0" brushRef="#br0" timeOffset="20022.75">1376 2900 0,'0'0'0,"0"-21"16,21 21 62</inkml:trace>
  <inkml:trace contextRef="#ctx0" brushRef="#br0" timeOffset="20728.36">3408 3069 0,'0'0'0,"0"-21"0,0-42 16,0 41-16,0 1 15,0 0-15,-21 21 0,-1-21 0,1 21 16,0 0-16,0 0 0,0 0 16,0 0-16,-1 0 0,1 21 0,0 0 15,-21 0-15,21 1 0,-1-1 0,1 21 16,0-21-16,0 22 0,0-1 15,0 0-15,21-21 0,0 22 0,-22-1 16,22 0-16,0-20 0,0 20 16,0-21-16,0 0 0,0 0 15,0 1-15,22-22 0,-1 0 0,0 0 16,0 0-16,0 0 0,0 0 16,22-22-16,-22 1 0,0 0 15,21 0-15,-20 0 0,20-22 0,0 22 16,-21-21-16,22 0 0,-1-1 0,-21 1 15,22 0-15,-22-1 0,0 1 16,0-22-16,0 22 0,0 0 16,-21-22-16,0 22 0,0 0 0,0-1 0,0 1 15,0 21-15,0-22 16,0 22-16,-21 21 0,0 0 16,0 0-16,0 21 0,0 22 15,21-1-15,-22-21 0,22 43 16,0-22-16,0 0 0,0 1 0,0 20 15,0-20-15,0-1 0,0 0 0,0 1 16,0-1-16,0 0 0,0-21 16,0 22-16,22-22 0,-22 0 0,21 0 15,0 0-15,0-21 0,0 0 16,0 0-16,1 0 16,-1 0-16,0-21 15,0 0-15,-21 0 0</inkml:trace>
  <inkml:trace contextRef="#ctx0" brushRef="#br0" timeOffset="21087.15">3895 3069 0,'0'21'0,"21"-21"0,-21 22 16,21-22-16,0 0 15,0 0-15,0 0 16,1 0-16,-1-22 15,0 22-15,0-21 0,0 21 16,0-21-16,-21 0 0,22 21 0,-22-21 16,21 0-16,-21-1 15,-21 22 1,-1 0-16,1 0 0,0 0 16,0 0-16,0 22 0,-22-1 0,22 0 15,0 0-15,0 0 0,0 22 0,0-22 16,-1 21-16,22-21 0,0 0 15,0 22-15,0-22 0,0 0 0,0 0 16,0 0-16,0 1 0,22-22 16,-1 0-16,0 0 0,0 0 15,0 0-15,0 0 16,1 0-16,-1 0 0,0-22 0,0 1 16,0 21-16,0-21 0</inkml:trace>
  <inkml:trace contextRef="#ctx0" brushRef="#br0" timeOffset="21587.05">4614 2942 0,'0'0'0,"0"-21"15,-21 21-15,0 0 16,0 0-16,0 21 0,-1 0 0,1 1 16,0-1-16,0 0 0,0 0 15,0 21-15,-1-20 0,1 20 16,21 0-16,0-21 0,0 22 0,0-22 15,0 0-15,0 21 0,0-20 0,0-1 16,0 0-16,21-21 0,1 21 16,-1-21-16,0 0 0,0 0 0,0 0 15,22 0-15,-22 0 0,0 0 0,21-21 16,-21 21-16,22-21 0,-22 0 0,0-1 16,21-20-16,-20 21 0,-1-21 15,21 20-15,-21-20 0,0 0 0,1-1 16,-1 1-16,0 0 0,0-1 15,0 1-15,-21-21 0,21 20 16,1 1-16,-22-22 0,0 22 0,0 21 16,21-21-16,-21 20 0,0 1 0,0 0 15,0 42 1,0 0-16,-21 1 16,21 20-16,0 0 0,-22-21 0,22 22 15,-21-1-15,21 0 0,-21 1 16,21-1-16,0 0 0,0 1 0,0-22 15,0 21-15,-21 1 0,21-22 0,0 0 16,0 21-16,0-21 0,0 1 0,0-1 16,0 0-1,-21 0-15,21 0 16,0-42 0</inkml:trace>
  <inkml:trace contextRef="#ctx0" brushRef="#br0" timeOffset="22103.56">5546 3006 0,'0'0'0,"21"-21"0,0-1 0,-21-41 31,0 42-31,-21 21 16,0 0-16,-1 0 15,1 0-15,0 0 0,0 0 0,0 21 16,-22 21-16,22-21 0,0 1 0,0-1 16,0 21-16,0-21 0,-1 22 15,1-1-15,0-21 0,21 21 0,0-20 16,0-1-16,0 0 0,0 0 0,0 0 16,0 0-16,21-21 0,0 0 15,1 0-15,-1 0 0,0 0 16,0 0-16,0 0 0,0-21 15,1 0-15,-1 0 0,0 0 16,0 0-16,-21-1 0,21 1 0,0 0 16,-21-21-16,0 21 0,0-22 15,22 22-15,-22-21 0,0 21 0,21-1 16,-21 1-16,0 0 0,0 42 31,0 0-31,0 1 0,-21-1 16,21 0-16,0 0 0,-22 64 15,22-64-15,0 0 16,0 0-16,0 22 0,0-22 16,0 0-16,22 0 0,-1-21 0,0 0 15,-21 21-15,21-21 0,0 0 16,0 0-16,1 0 0,-1 0 16,0 0-16,-21-21 15,21 0-15,0 21 0</inkml:trace>
  <inkml:trace contextRef="#ctx0" brushRef="#br0" timeOffset="22519.08">5884 2985 0,'0'-22'0,"0"44"0,0-65 16,0 22-16,0 0 16,21 21-1,1 0-15,-1 0 16,0 0-16,0 0 0,0 0 0,0 0 15,-21 21-15,22 0 0,-1 0 0,-21 1 16,21-1-16,-21 0 0,0 0 16,0 21-16,0-20 0,0-1 0,0 0 15,0 0-15,0 0 0,0 22 0,0-22 16,0 0-16,0 0 16,-21-21-1,21-21 1,0 0-16,0 0 15,0-1-15,0 1 0,21 0 0,-21 0 16,21-21-16,0 20 0,-21-20 16,21 21-16,1-21 0,-1 20 0,0-20 15,-21 21-15,21 0 0,-21 0 0,21-1 16,0 22-16,1-21 16,-1 21-16,0 0 0,0 0 15,0 21-15,0 1 0,-21-1 16,22-21-16,-22 21 0,0 0 15,0 0-15,0 0 0</inkml:trace>
  <inkml:trace contextRef="#ctx0" brushRef="#br0" timeOffset="22895.87">6498 3154 0,'21'0'15,"0"0"-15,1 0 16,-1 0-16,0 0 0,0 0 16,0-21-16,0 0 0,1 21 0,20-22 15,-21 1-15,0 21 0,0-21 16,1 0-16,-1 0 0,-21 0 16,21-1-16,-21 1 0,0 0 15,0 0-15,-21 21 16,0 0-1,-1 0-15,-20 21 0,21 0 0,0 0 16,0 1-16,-22-1 0,22 21 0,0-21 16,0 0-16,0 22 0,-1-22 15,22 0-15,0 0 0,0 0 0,0 1 16,0-1-16,0 0 0,0 0 0,22-21 16,-1 21-16,0-21 0,21 0 15,-21 0-15,1 0 0,-1 21 16,0-21-16,21 0 0,-21 0 0,1 0 15,-1 0-15,21-21 0,-21 21 16,0 0-16</inkml:trace>
  <inkml:trace contextRef="#ctx0" brushRef="#br0" timeOffset="23503.52">7472 3048 0,'0'0'16,"0"-21"-16,0 0 0,0 0 15,0-1-15,0 1 0,0 0 16,-21 21-16,-1 0 16,1 0-16,0 0 0,0 0 0,0 0 15,0 0-15,-1 21 0,1-21 16,0 21-16,0 1 0,0-1 16,0 21-16,-1-21 0,1 0 0,0 1 15,0 20-15,21-21 0,-21 0 0,21 0 16,0 1-16,-21-1 0,21 0 0,0 0 15,0 0-15,21-21 0,0 21 16,0-21-16,0 0 0,0 0 16,1 0-16,-1 0 0,0 0 0,0 0 15,0 0-15,0-21 0,1 0 0,-1 0 16,0 0-16,0 0 0,0-1 16,0-20-16,1 0 0,-1-1 15,0 1-15,-21 0 0,21-1 0,0 1 16,0-21-16,-21 20 0,0 1 0,0-22 15,0 22-15,22 21 0,-22-21 16,0 20-16,0 1 0,0 0 0,0 0 16,-22 21-1,1 21-15,21 0 0,-21 0 16,0 22-16,0-22 0,21 21 0,-21 1 16,21-1-16,-22 0 0,22 1 0,0-1 15,0 0-15,0 1 0,0-1 16,0 0-16,0 1 0,0-22 0,0 21 15,0-21-15,22 0 0,-1 1 0,0-1 16,0 0-16,-21 0 0,21-21 16,0 21-16,1-21 0,-1 21 0,0-21 15,0 0-15,0 0 0,0 0 16,1 0-16,-1 0 0,0-21 16,0 21-16,0-21 0,0 0 15,1 21-15,-22-21 0,0 0 16,21 21-16,-21-22 0</inkml:trace>
  <inkml:trace contextRef="#ctx0" brushRef="#br0" timeOffset="26435.02">9313 2815 0,'0'-21'15,"21"21"-15,-21-21 16,0 0-16,0 0 15,0-1-15,0 1 16,0 0 0,0 42 31,0 22-32,0-22-15,0 0 0,0 21 0,0 1 16,0-1-16,0 0 0,0 1 0,0-1 15,0-21-15,0 21 0,0 1 16,0-1-16,0-21 0,0 22 0,0-22 16,0 0-16,0 0 0,0 0 15,22-21-15,-1 0 0,0 0 16,-21-21 0,21 0-16,0 0 15,0 0-15,-21-22 0,0 22 0,22 0 16,-22 0-16,21 0 0,-21-22 0,21 22 15,-21 0-15,0-21 0,0 20 16,21 1-16,-21 0 0,21 0 0,-21 0 16,0 42-1,21 0 1,-21 0-16,0 0 0,22 1 0,-22-1 16,0 21-16,0-21 0,21 22 0,-21-22 15,21 0-15,-21 21 0,21-21 0,0 1 16,-21-1-16,21 0 0,1 0 15,-1-21-15,0 0 0,0 21 16,0-21-16,0 0 0,1 0 0,20 0 16,-21-21-16,0 21 0,0-21 0,22 0 15,-22 0-15,0 21 0,0-22 16,0 1-16,-21-21 0,22 21 0,-22 0 16,21-1-16,-21-20 0,0 21 0,0 0 15,0-22-15,0 22 0,0 0 16,0-21-16,0 21 0,0-1 15,21 22-15,-21 22 32,0-1-32,0 0 15,0 0-15,0 0 0,0 22 16,0-22-16,0 0 0,0 21 0,0-21 16,0 1-16,21 20 0,-21-21 0,0 0 15,21 0-15,0 1 0,-21-1 16,22 0-16,-1-21 0,0 21 0,0-21 15,0 0-15,0 0 0,1 0 16,-1 0-16,0 0 0,0 0 0,0-21 16,0 0-16,22 0 0,-22-1 15,0 1-15,21 0 0,-20 0 16,-1-21-16,0 20 0,0-20 0,0 21 16,0-21-16,-21 20 0,0-20 0,0 0 15,0 21-15,0-1 0,0 1 0,0 0 16,0 0-16,0 0 0,-21 21 15,0 0-15,0 0 0,0 0 16,21 21-16,-21 0 0,-1 0 16,1 0-16,21 22 0,0-22 0,-21 21 15,21-21-15,0 1 0,0 20 0,0-21 16,0 0-16,0 22 0,0-22 0,21 0 16,-21 0-16,21 0 0,1-21 15,-1 21-15,0 1 0,21-22 0,-21 0 16,1 0-16,20 0 0,-21 0 0,0 0 15,22 0-15,-22 0 0,0 0 16,21-22-16,-21 22 0,1-21 16,20 21-16,-21-21 0,0 0 0,0 21 15,1-21-15,-1 0 0,0 21 0</inkml:trace>
  <inkml:trace contextRef="#ctx0" brushRef="#br0" timeOffset="26855.77">12128 2731 0,'-21'-22'0,"-42"-20"15,42 21-15,-1 0 0,1 0 16,0 21-16,0 0 0,21-22 15,-21 22-15,0 0 0,-1 0 16,1 22-16,21-1 0,-21 0 16,0 21-16,21-21 0,-21 1 0,21 20 15,0 0-15,-21-21 0,-1 22 16,22-1-16,0-21 0,-21 22 0,21-22 16,0 21-16,0-21 0,0 0 15,0 1-15,0-1 0,0 21 0,21-21 16,1-21-16,-22 21 0,21 1 15,0-1-15,0-21 0,0 21 0,0-21 16,1 0-16,-1 0 0,0 0 0,0 0 16,0 0-16,22 0 0,-22 0 0,0 0 15,0 0-15,0 0 0,0 0 16,1-21-16,-1 21 0,0-21 0,0-1 16,0 1-16,0 21 0,1-21 0,-1 0 15,0 0-15,0 0 0</inkml:trace>
  <inkml:trace contextRef="#ctx0" brushRef="#br0" timeOffset="27780.41">12552 2900 0,'0'0'0,"0"-21"0,0 0 16,0-1-16,0 1 0,0 0 0,0 0 16,-21 0-16,21 0 0,-22 21 0,22-22 15,-21 22-15,0 0 16,0 0-16,0 0 15,21 22-15,-21-1 0,-1 0 0,1 0 0,0 0 16,0 22-16,0-22 0,21 0 0,-21 21 16,-1-21-16,22 1 0,-21-1 15,21 21-15,0-21 0,0 0 16,0 1-16,0-1 0,21 0 16,1-21-16,-1 0 15,0 0-15,0 0 0,0 0 16,0-21-16,1 0 0,-1-1 15,0 1-15,0 0 0,-21 0 16,21 0-16,0 0 0,-21-1 16,0 1-16,0 0 0,0 0 0,22 21 15,-22-21-15,0 42 32,0 0-32,-22 0 0,22 0 15,0 1-15,0-1 0,-21 0 16,21 0-16,0 0 0,0 0 15,0 1-15,21-1 0,1-21 16,-1 21-16,0-21 16,0 0-16,0 0 0,0 0 0,1 0 15,-1 0-15,0-21 0,0 0 16,0-1-16,0 22 0,-21-21 16,22 0-16,-22 0 0,21 0 0,-21 0 15,0-1-15,0 1 0,21 0 0,-21 0 16,0 0-16,0 0 0,21 21 15,-21 21 1,0 0 0,0 0-16,0 0 0,0 0 15,0 1-15,0-1 0,0 0 0,0 0 16,0 0-16,0 0 0,0 1 16,0-1-16,0 0 15,0 0 1,0-42 15,0 0-31,0 0 16,0-1-16,0 1 0,0 0 0,0 0 15,21-21-15,0 20 0,1 1 0,-22-21 16,42 0-16,-21 20 16,0-20-16,0 21 0,1 0 0,20 0 15,0-22-15,-21 43 0,22-21 0,-1 21 16,-21 0-16,22 0 0,-1 0 0,-21 21 15,0 0-15,0 22 0,1-22 16,-22 21-16,0-21 0,0 22 0,0-1 16,0-21-16,0 22 0,-22-1 0,22-21 15,-21 0-15,0 0 0,21 22 0,0-22 16,-21-21-16,21 21 0,-21 0 16,21 0-16,-21-21 15,21-21 16,0 0-15,0 0-16,0 0 0</inkml:trace>
  <inkml:trace contextRef="#ctx0" brushRef="#br0" timeOffset="30768.03">1355 4847 0,'0'0'16,"0"-21"-16,0-21 15,0 21-15,0-1 0,0 1 0,0 0 16,0-21-16,0 21 0,0-1 16,0 1-16,0 0 0,0 0 0,-22 21 15,22-21-15,-21 0 16,21 42 0,-21 0-16,0 0 0,21 0 15,-21 22-15,21-1 0,0 0 0,0 22 16,0-1-16,0 1 0,0-1 15,0 1-15,0-1 0,0-20 0,0 20 16,0-21-16,0 1 0,0-1 16,0 0-16,21-20 0,0-1 15,0 0-15,0 0 0,1-21 0,-1 0 16,0 0-16,0 0 0,21 0 16,-20-21-16,-1 0 0,21 21 0,-21-43 15,0 22-15,22-21 0,-22 21 16,21-22-16,-21-20 0,22 21 0,-22-1 15,0-20-15,-21 20 0,0-20 16,21 21-16,-21-22 0,0 22 0,0-1 16,0 22-16,0-21 0,0 21 15,0 0-15,0 42 16,0 0 0,0 21-16,0 1 0,0-1 0,0 21 15,-21 1-15,21-22 0,0 22 16,0-1-16,0 1 0,0-22 15,0 0-15,0 22 0,0-43 0,0 21 16,0-20-16,21 20 0,0-21 16,1-21-16,-22 21 0,21-21 0,0 0 15,0 0-15,21 0 0,-20-21 16,-1 0-16,21 21 0,-21-21 0,22-22 16,-1 22-16,-21-21 0,21 0 0,1-1 15,-22 1-15,21 0 0,-21-22 16,1 1-16,-1-1 0,0 1 0,0-1 15,-21 1-15,0-1 0,0 22 16,0-22-16,0 22 0,0 0 16,0 20-16,0-20 0,0 21 0,0 42 31,0 0-31,0 22 16,-21-22-16,21 42 0,0-20 15,-21 20-15,21 1 0,-21-1 0,21 1 16,0-1-16,0-21 0,-22 22 0,22-1 15,0-20-15,-21-1 0,21 0 16,0 1-16,0-22 0,0 21 16,0-21-16,0 1 0,21-1 15,1-21-15,-1 0 0,0 0 0,0 0 16,0 0-16,0 0 0,1-21 0,-1-1 16,21 1-16,-21 0 0,22 0 15,-22 0-15,21-22 0,-21 22 0,0 0 16,1-21-16,-1 21 0,0-1 15,-21 1-15,21 21 0,-21 21 32,0 1-32,0-1 15,0 0-15,0 0 0,0 0 0,0 0 16,0 1-16,0-1 0,0 0 16,0 0-16,0-42 31,0 0-16,0 0-15,21-1 0,0 1 16</inkml:trace>
  <inkml:trace contextRef="#ctx0" brushRef="#br0" timeOffset="30934.93">2963 4678 0,'0'0'0,"0"-21"15,-21 21-15,0 0 16,0 0-1,21 21 32,-21-21-47,-1 0 0</inkml:trace>
  <inkml:trace contextRef="#ctx0" brushRef="#br0" timeOffset="31112.34">2286 4932 0,'0'0'0,"-21"21"0,0 0 16,21 0 0,21-21-1,0 0-15,0 0 16,21-21-16,-20 0 0,20 21 16,0-21-16,1 21 0,-22-21 0,21 21 15,0 0-15,-20 0 0,20-21 0,-21 21 16</inkml:trace>
  <inkml:trace contextRef="#ctx0" brushRef="#br0" timeOffset="31732.53">3217 5313 0,'0'0'0,"0"21"16,0 0-1,0-42 1,21 0 0,1 21-16,-1-42 0,0 20 0,21 1 15,-21-21-15,1 0 0,-1-1 16,21 1-16,-21 0 0,0-22 0,1 1 16,-1 20-16,0-20 0,-21-1 15,0 22-15,0-22 0,0 22 0,0 0 16,0-1-16,0 22 0,0 0 15,0 0-15,0 0 0,-21 21 16,0 21-16,-1-21 0,22 21 16,-21 21-16,0 1 0,0-1 15,21 0-15,0 22 0,0-1 16,-21 1-16,21-1 0,0 1 0,0-1 16,0-20-16,0 20 0,0-20 0,0-1 15,0 0-15,0-21 0,0 1 16,21-1-16,0 0 0,0 0 0,0-21 15,1 0-15,-1 0 0,0 0 16,21 0-16,-21-21 0,22 0 0,-1 0 16,-21-1-16,0 1 0,22 0 15,-22 0-15,0-21 0,0 20 0,-21-20 16,0 21-16,21-21 0,-21 20 16,0 1-16,0 0 0,0 0 0,0 42 31,0 0-31,0 0 0,-21 1 15,21 20-15,0-21 0,0 21 0,0-20 16,0-1-16,0 0 0,0 21 16,0-21-16,0 1 0,0-1 15,0-42 17,21-1-32,-21 1 15,22 0-15,-22-21 0</inkml:trace>
  <inkml:trace contextRef="#ctx0" brushRef="#br0" timeOffset="31911.43">3895 4678 0,'-22'0'0,"44"0"0,-65 0 0,22 0 16,0 0 0,42 0 46,0 0-62,0 0 16</inkml:trace>
  <inkml:trace contextRef="#ctx0" brushRef="#br0" timeOffset="32528.07">4297 4847 0,'0'0'0,"-21"0"16,21-21-16,0 0 15,0 0-15,21 0 16,0 21-16,0 0 0,0 0 0,0 0 16,1 0-16,-1 0 0,0 0 15,0 21-15,0-21 0,0 21 0,1 21 16,-22-21-16,21 1 0,-21-1 0,0 21 15,0-21-15,0 22 0,-21-22 16,-22 21-16,22-21 0,0 0 0,-21 22 16,20-22-16,-20 0 0,21 0 0,0 0 15,-22-21-15,43 22 0,-21-22 16,0 0-16,21-22 16,21 1-1,0 0-15,1 21 16,-1 0-16,0 0 15,42 0 1,-41 0-16,-1 0 0,0 0 0,0 0 0,0 0 16,0 21-16,1 0 0,20-21 15,-21 22-15,0-1 0,0 0 0,1 21 16,-1-21-16,0 1 0,0 20 16,-21-21-16,0 21 0,21 1 0,-21-1 0,0 0 15,0-20-15,-21 20 0,0 0 16,-21 1-16,-1-1 0,1 0 0,0 1 15,-22-22-15,1 21 0,20-21 0,-20 0 16,20 1-16,-20-1 0,21-21 16,-1 0-16,1 0 0,0 0 15,-1 0-15,22 0 0,-21 0 0,21 0 16,-1-21-16,22-1 0,-21 1 16,21 0-16,0 0 0,0 0 15,0 0-15,0-1 0,0 1 0,0 0 16,21 0-16,1-21 0,-1 20 0,0 1 15,0-21-15,0 21 0,22-22 16,-22 22-16,21-21 0</inkml:trace>
  <inkml:trace contextRef="#ctx0" brushRef="#br0" timeOffset="32923.35">4953 5122 0,'42'-21'15,"-42"0"-15,21 0 0,1 0 0,-1 0 16,0-1 0,-21 1-16,21 0 0,0 0 0,0 0 0,-21 0 15,0-22-15,0 22 0,22 0 16,-22 0-16,0 0 0,0-1 15,-22 22 1,1 0-16,0 22 0,0 20 16,0-21-16,0 21 0,-1 1 0,1-1 15,21 0-15,0 1 0,-21-1 16,21 0-16,0-20 0,0 20 0,0-21 16,0 0-16,0 0 0,21 1 0,-21-1 15,21 0-15,1-21 0,-1 0 16,0 21-16,0-21 0,0 0 15,0 0-15,1 0 16,-1-21-16,-21 0 0,21 21 0,0-21 16,-21-1-16,21 1 0,0-21 15</inkml:trace>
  <inkml:trace contextRef="#ctx0" brushRef="#br0" timeOffset="33492.03">6752 4932 0,'0'-21'0,"0"42"0,0-63 16,0 20-16,0 1 0,0 0 0,0-21 15,0 21-15,0-1 0,0 1 16,0 0-16,0 0 0,0 42 47,0 21-32,0-20-15,0-1 0,0 21 0,0-21 16,0 22-16,0-1 0,0-21 0,0 21 16,0-20-16,0 20 0,0-21 0,0 0 15,0 0-15,0 1 0,21-1 16,-21 0-16,0-42 31,21 0-15</inkml:trace>
  <inkml:trace contextRef="#ctx0" brushRef="#br0" timeOffset="33838.94">6858 4530 0,'-21'0'16,"21"21"-16,0 0 15,0 0-15,21-21 16,0 0 0,0 0-16,0 0 0,1 0 15,-1 0-15,0-21 0,0 0 16,-21 0-16,0 0 16,-21 21-1,0 0-15,0 0 16,-1 0-16,1 0 0,0 0 0,0 0 15,0 0-15,21 21 0,0 0 16,0 0-16,0 0 16,0 0-16,0 1 0,0-1 15,21 0-15,0-21 0,0 21 16,0-21-16,22 0 0,-22 21 16,0-21-16</inkml:trace>
  <inkml:trace contextRef="#ctx0" brushRef="#br0" timeOffset="35343.62">7514 4763 0,'0'0'0,"0"21"0,0 0 16,-21 0-16,21 0 15,0 0-15,0 1 0,0-1 0,0 0 16,0 0-16,0 0 0,0 0 0,0 1 15,0-1-15,0 0 0,0 0 16,0 0-16,0 0 0,0 1 16,0-44 31,0 1-47,0 0 0,0 0 15,0 0-15,0 0 0,0-22 0,0 22 16,21-21-16,-21 21 0,21-22 0,0 22 15,-21-21-15,22 21 0,-1-1 16,0 1-16,-21 0 0,21 21 0,0 0 16,0 0-16,1 0 0,-1 0 0,0 0 15,0 21-15,0 0 0,-21 1 0,21 20 16,-21-21-16,0 0 0,22 22 16,-22-22-16,0 21 0,21-21 0,-21 0 15,0 22-15,0-22 0,0 0 16,0 0-16,0 0 15,21-42 17,-21 0-32,21 0 0,0 0 15,-21 0-15,21-1 0,-21-20 16,22 0-16,-1 21 0,0-22 0,-21 1 16,21 21-16,0-22 0,-21 22 15,21 0-15,-21 0 0,22 21 0,-1 0 16,-21 21-1,0 0-15,0 22 0,0-22 16,0 21-16,0-21 0,0 22 16,0-1-16,0 0 0,0 1 15,0-22-15,0 21 0,0-21 0,21 0 16,0 1-16,0-1 0,0 0 0,1-21 16,-1 0-16,21 21 0,-21-21 0,0 0 15,22 0-15,-22 0 0,0 0 16,21-21-16,-20 0 0,-1 21 0,0-21 15,0-1-15,0-20 0,0 21 16,1 0-16,-22 0 0,21-22 0,-21-20 16,0 20-16,0 1 0,0 21 15,0 0-15,0-22 0,0 22 16,0 42 0,0 1-1,0-1-15,0 21 0,-21-21 16,21 22-16,0-1 0,-22-21 0,22 21 15,0 1-15,0-22 0,0 21 0,0-21 16,0 1-16,-21-1 0,21 0 0,0 0 16,0 0-1,0-42 1,0 0-16,21 21 16,-21-21-16,0 0 0,22-1 15,-22-20-15,21 21 0,0-21 16,-21 20-16,21-20 0,0 0 0,0-1 15,1 22-15,-1-21 0,-21 21 0,21 0 16,0-1-16,0 22 0,0 0 0,1 0 16,-1 0-16,0 0 15,-21 22-15,21-1 0,0 21 0,-21-21 16,21 0-16,1 22 0,-22-22 0,21 21 16,-21-21-16,0 1 0,21-1 15,-21 21-15,21-21 0,-21 0 16,0 1-16,21-1 15,0-21 1,-21-21-16,0-1 16,0 1-16,22 0 15,-1 0-15,-21 0 0,21-22 0,0 22 16,0-21-16,-21 21 0,21-22 0,1 1 16,-1 0-16,0 21 0,0-1 15,-21 1-15,21 0 0,0 0 0,1 21 16,-1 0-16,0 0 15,0 0-15,-21 21 0,0 0 0,21 0 0,-21 22 16,0-22-16,0 21 0,0-21 16,0 22-16,0-1 0,0-21 15,0 22-15,21-22 0,-21 0 0,0 0 16,0 0-16,22 0 0,-1-21 0,-21 22 16,21-22-16,0 0 0,0 0 0,0 0 15,1 0-15,-1 0 0,21 0 16,-21 0-16,0-22 0,22 1 0,-22 0 15,21 0-15,-21 0 0,1 0 0,-1-1 16,0 1-16,0-21 0,-21 21 0,21-22 16,-21 1-16,21 21 0,-21-21 15,0 20-15,0 1 0,0 0 16,-21 21-16,0 0 0,0 0 16,0 0-16,0 0 0,-1 21 0,1 0 15,21 22-15,-21-22 0,21 21 16,-21-21-16,21 22 0,0-22 15,0 21-15,0-21 0,0 1 0,0 20 16,0-21-16,0 0 0,21 0 16,0 1-16,0-22 0,1 0 15,-1 0-15,0 0 0,0 0 0,0 0 16,0 0-16,1 0 0,-1 0 0,0 0 16,0-22-16,0 22 0,22-21 0</inkml:trace>
  <inkml:trace contextRef="#ctx0" brushRef="#br0" timeOffset="36084">10816 4699 0,'0'-21'0,"0"42"0,-21-42 0,21 0 16,-21 21-16,0 0 0,-1-21 15,1 21-15,0 0 0,0 0 16,0 0-16,0 21 0,-1 0 15,1-21-15,21 21 0,-21 21 0,0-20 16,21-1-16,-21 21 16,21 0-16,-21-20 0,-1 20 0,22 0 15,0-21-15,0 1 0,0 20 0,0-21 16,0 0-16,0 0 0,0 1 0,22-1 16,-1-21-16,0 0 15,0 0-15,0 0 0,0 0 16,1 0-16,-1 0 0,0-21 15,0-1-15,0 1 0,0 0 0,1 0 16,-1 0-16,0-22 0,0 22 0,-21-21 16,0-22-16,21 22 0,-21 0 15,21-22-15,-21 22 0,0-22 0,0 22 16,22-21-16,-22 20 0,0-20 0,0 20 16,0 22-16,0 0 0,0 0 15,0 0-15,0 42 31,0 21-31,0-21 0,-22 22 0,22-1 16,0 0-16,0 1 0,0-1 0,-21 22 16,21-22-16,0 21 0,0-20 15,0-1-15,0 0 0,0 1 0,0-1 16,0 0-16,21-20 0,-21-1 0,0 0 16,22 0-16,-1 0 0,0 0 0,0-21 15,0 0-15,0 0 16,1-21-16,-1 21 15,0-21-15,0 0 0,0 0 16,-21 0-16,21-1 0,1-20 0,-1 21 16,0 0-16,0-22 0,-21 22 0,21 0 15,0 21-15,-21 21 32,0 0-32,0 1 0,0-1 0,0 0 15,0 0-15,0 0 0,0 0 0,0 1 16,0-1-16,0 0 0,0 0 15,0 0 1,22-21 15,-22-21-15,0 0-16,21 0 0,-21 0 16,0-1-16</inkml:trace>
  <inkml:trace contextRef="#ctx0" brushRef="#br0" timeOffset="36266.9">11282 4551 0,'0'-21'0,"-21"21"16,21-21 77</inkml:trace>
  <inkml:trace contextRef="#ctx0" brushRef="#br0" timeOffset="36835.08">11726 4763 0,'21'0'31,"1"0"-31,-22-22 16,21 22-1,-21-21-15,0 0 16,0 0 0,0 0-1,0 0 1,0 42 93,21-21-93,-21 21-16</inkml:trace>
  <inkml:trace contextRef="#ctx0" brushRef="#br0" timeOffset="38270.92">11726 5059 0,'0'0'0,"0"-21"47,0 0-47,21 21 0,-21-22 0,0 1 16,22 0-16,-1 0 0,0 0 16,-21 0-16,21-1 0,-21-20 0,21 0 15,-21 21-15,0-22 0,21 1 0,-21 0 16,22-1-16,-22 1 0,0 0 0,0-1 15,0 22-15,0-21 0,0 21 16,0-22-16,0 22 0,0 0 16,-22 42-1,1 0-15,21 0 0,0 1 16,-21-1-16,21 21 0,-21 0 16,21 1-16,0-22 0,0 21 15,0 1-15,0-1 0,0 0 0,0-21 16,0 22-16,0-1 0,0-21 0,21 0 15,0 1-15,-21-1 0,21 0 16,1 0-16,-1 0 0,0-21 0,0 0 16,0 0-16,22 0 0,-22 0 0,0 0 15,0 0-15,21 0 0,-20-21 0,-1 0 16,0 21-16,0-21 0,0 0 0,0-1 16,1 1-16,-22 0 0,21 0 15,-21-21-15,0 20 0,0 1 0,0 0 16,0 0-16,0 0 0,0 0 0,0-1 15,-21 22-15,-1 0 16,22 22 0,-21-1-16,0-21 0,0 21 0,21 21 15,-21-21-15,21 22 0,0-22 0,0 21 16,0-21-16,0 22 0,0-22 0,0 0 16,0 0-16,21 0 0,-21 1 15,21-1-15,0-21 0,0 0 0,1 21 16,-1-21-16,0 0 0,0 0 0,21 0 15,-20 0-15,-1 0 0,0-21 0,0 0 16,21 21-16,-20-22 0,-1-20 16,0 21-16,0 0 0,0-22 15,0 1-15,-21 21 0,22-21 0,-1-22 16,0 22-16,-21-1 0,0 1 0,21-21 16,-21 20-16,21-20 0,-21 20 0,0 1 15,21 0-15,-21-1 0,0 22 16,0 0-16,0 0 0,0 0 0,0 42 31,0 21-31,-21-21 0,21 22 16,-21-1-16,0 0 0,21 1 15,0-1-15,0 0 0,-21 1 0,21-1 16,0 22-16,-21-22 0,21 0 0,0 1 16,0-1-16,0 0 0,0-21 0,0 22 15,0-22-15,0 0 16,0 0-16,0 0 0,21 1 0,0-22 15,0 0-15,0 0 0,0 0 16,1 0-16,-1-22 0,0 22 0,0-21 16,0 0-16,0 0 0,1 0 15,-1 0-15,-21-1 0,21 1 0,0 0 16,-21-21-16,21 21 0,-21-1 0,0 1 16,0 0-16,0 42 15,0 0 1,0 1-16,0-1 0,0 0 15,0 0-15,0 0 0,0 0 0,0 1 16,0-1-16,0 0 0,0 0 16,21 0-16,1-21 0,-1 0 15,21 0-15,-21 0 0,0 0 16,1 0-16,20 0 0,-21-21 0,0 21 16,0-21-16,22 0 0,-22 21 0,-21-43 15,21 22-15,-21 0 0,21 0 0,-21 0 16,0-22-16,21 22 0,-21-21 15,0 21-15,0 0 0,0-1 0,0 1 16,0 0-16,0 42 31,0 0-31,-21 1 0,21-1 0,-21 0 16,21 21-16,-21 1 0,0-1 16,21-21-16,0 21 0,-21 1 0,21-1 15,0 0-15,-22 1 0,22-1 0,0 0 16,0 1-16,0-1 0,0 0 0,0 1 15,0-22-15,0 21 0,0 1 16,0-22-16,0 21 0,0-21 0,0 0 16,0 1-16,0 20 0,0-21 0,0 0 15,0 0-15,0 1 0,-21-1 16,0-21-16,0 21 0,0-21 16,0 0-1,-1 0 1,1-21-16,21 0 15,-21-1-15,0 1 0,21 0 0,-21 0 16,0-21-16</inkml:trace>
  <inkml:trace contextRef="#ctx0" brushRef="#br0" timeOffset="38519.78">11705 4636 0,'0'0'0,"0"-22"0,0 1 16,21 0-16,0 21 16,22 0-16,-22-21 0,21 21 0,-21 0 15,22-21-15,-1 21 0,-21 0 16,22-21-16,-1 21 0,-21 0 0,0 0 16,22 0-16,-22-22 0,0 22 0,0 0 15,0 0-15,-42 0 31,0 0-15</inkml:trace>
  <inkml:trace contextRef="#ctx0" brushRef="#br0" timeOffset="39031.01">4466 6583 0,'-21'0'16,"21"21"0,0 0-16,0 22 15,0-22-15,0 0 0,0 21 0,0-21 16,-21 22-16,21-22 0,-21 0 16,21 0-16,0 22 0,-22-22 15,22 0-15,0 0 0,0-42 47,0 0-47,22 0 0</inkml:trace>
  <inkml:trace contextRef="#ctx0" brushRef="#br0" timeOffset="39212.44">4466 6392 0,'0'0'0,"-21"0"0,21-21 0,-21 21 15,0 0-15,21-21 16,-22 21 0,44 21 15,-1-21-31,0 0 16,0 21-16</inkml:trace>
  <inkml:trace contextRef="#ctx0" brushRef="#br0" timeOffset="39680.17">4889 6477 0,'0'21'0,"0"0"16,-21 1 0,21-1-16,-21 0 0,21 0 0,0 0 15,-21 0-15,21 1 0,0-1 0,0 0 16,0 0-16,0 0 0,0 0 15,0 1-15,0-1 0,0 0 16,0 0-16,0 0 16,0-42 15,0 0-15,0 0-16,21-22 0,-21 22 15,21 0-15,0-21 0,-21-1 16,22 1-16,-1 21 0,0-21 0,-21-1 15,21 22-15,0 0 0,0 0 0,22 0 16,-22 21-16,0 0 0,0 0 16,0 0-16,1 21 0,-1 0 15,0 21-15,0-21 0,0 22 0,0-1 0,-21-21 16,22 22-16,-22-1 16,0-21-16,0 21 0,0-20 0,0 20 15,0-21-15,0 0 0,0 0 0,0 1 16,0-1-16,-22-21 0,22 21 0,0-42 47,22 0-47,-1-1 15,21 1-15</inkml:trace>
  <inkml:trace contextRef="#ctx0" brushRef="#br0" timeOffset="40244.85">6286 6519 0,'0'0'0,"-21"-42"16,0 21-16,21 0 16,0 0-16,0-1 0,0 1 15,0 0-15,21 0 0,0 0 16,22 21-16,-22-21 0,0 21 0,21 0 15,-20 0-15,-1 0 0,21 0 16,-21 21-16,22 0 0,-22 0 0,0 21 16,0-20-16,0 20 0,-21 0 15,0 1-15,0-1 0,0 0 0,0-21 16,0 22-16,0-1 0,0-21 0,0 0 16,0 1-16,-21-1 0,0 0 15,21 0-15,-21-21 0,21-21 31,0 0-15,0 0-16,0-1 0,21-20 16,0 21-16,0-21 0,0-1 15,1 1-15,-1 0 0,0-22 0,21 22 16,-21-1-16,1 22 0,20-21 0,-21 21 16,0 0-16,22-1 0,-22 22 15,0 0-15,0 0 0,0 0 0,0 22 16,-21 20-16,0-21 0,0 21 0,0 22 15,0-22-15,0 1 0,0-1 0,0 0 16,0 1-16,0-1 0,-21 0 16,21-21-16,-21 22 0,21-22 0,-21 0 15,21 0-15,0 0 0,21-21 32,0 0-17,-21-21-15,21 21 0,1-21 0,-1 0 16,-21 0-16,21 0 0</inkml:trace>
  <inkml:trace contextRef="#ctx0" brushRef="#br0" timeOffset="40579.66">7239 6604 0,'0'0'0,"21"0"32,0 0-32,0 0 0,1 0 15,-1 0-15,0 0 16,0-21-16,0 0 0,0 21 0,22-21 15,-22-1-15,0 1 0,0 0 16,-21 0-16,0 0 0,21 0 16,-21-1-16,0 1 0,0 0 0,0 0 15,0 0-15,-21 21 0,0 0 0,0 0 16,0 0-16,0 0 0,-1 21 16,1 21-16,0-21 0,0 22 15,0-1-15,21 0 0,-21 1 0,21-1 16,-22-21-16,22 22 0,0-22 0,0 21 15,0-21-15,0 0 0,0 1 16,22-1-16,-1 0 0,0-21 0,0 21 16,0-21-16,0 0 0,1 0 0,20 0 15,-21 0-15,0 0 0,0 0 16,1-21-16,20 0 0,-21 21 0,0-21 16</inkml:trace>
  <inkml:trace contextRef="#ctx0" brushRef="#br0" timeOffset="40831.37">7916 6350 0,'0'21'15,"0"0"1,0 1-16,0 20 16,21-21-16,1 0 0,-1 22 0,-21-22 15,21 0-15,0 0 0,0 0 16,0 22-16,-21-22 0,0 0 0,0 0 15,22-21-15,-22 21 0,0 0 16,0 1-16,21-22 31,-21-22-31,21 1 16,-21 0-16,0 0 16</inkml:trace>
  <inkml:trace contextRef="#ctx0" brushRef="#br0" timeOffset="41055.32">8191 6308 0,'0'0'0,"0"-43"0,0 22 16,-21 21 0,0 0-16,21 21 15,-21 1-15,0-1 0,0 21 0,-1-21 16,1 22-16,0-1 0,0 0 0,0 1 16,0-1-16,-1 0 0,1 1 15,0-22-15,0 21 0,0-21 0,0 0 16,21 1-16,0-1 0,-22 0 0,22 0 15,22-21 17,-1-21-32,0 21 0,0-21 15,21-22-15,1 22 0</inkml:trace>
  <inkml:trace contextRef="#ctx0" brushRef="#br0" timeOffset="41335.16">8615 5948 0,'0'0'0,"-21"0"0,-1 0 16,1 0-16,0 0 0,0 21 15,21 0-15,0 0 16,-21 1-16,21-1 0,0 21 0,0-21 16,0 22-16,0-1 0,0 0 0,0 1 15,0-1-15,0 0 0,0 1 16,0-1-16,0 0 0,0 1 15,0-1-15,0 0 0,0-21 0,0 1 16,0-1-16,21 0 0,-21 0 0,21 0 16,0-21-16,0 0 15,1 0-15,-1 0 16,-21-21-16,21 0 0,0 0 16,-21 0-16</inkml:trace>
  <inkml:trace contextRef="#ctx0" brushRef="#br0" timeOffset="41525.05">8403 6371 0,'0'0'0,"-21"0"0,0 0 0,42 0 47,0 0-47,21 0 0,-20 0 15,-1 0-15,21 0 0,0-21 0,-20 21 16,20-21-16,-21 21 0,21-21 0,-20 21 15,-1-21-15,21 21 16,-21-22-16,0 1 0</inkml:trace>
  <inkml:trace contextRef="#ctx0" brushRef="#br0" timeOffset="42887.27">9588 6752 0,'0'0'16,"-21"0"-16,21-21 15,0 0-15,0 0 0,0 0 16,0-1-16,21 1 0,1-21 0,-22 21 15,21-22-15,0 1 0,0 0 16,0-1-16,0 22 0,1-21 0,20 0 16,-21-22-16,21 22 0,-20-1 0,20 1 15,-21 0-15,0-1 0,0 1 0,1 0 16,-1 21-16,-21-22 0,0 22 16,0 0-16,-21 42 15,-1-21-15,-20 21 16,21 22-16,0-22 0,-22 21 0,22-21 15,0 22-15,0-1 16,-21 0-16,20 1 0,1 20 0,0-21 16,0 64-16,21-63 0,-21 20 15,21-21-15,0 1 0,0-1 0,0-21 16,0 22-16,21-22 0,0 0 16,0 0-16,22 0 0,-22 0 0,0-21 15,21 0-15,-21 0 0,22 0 0,-22 0 16,21 0-16,-21 0 0,22-21 0,-1 0 15,-21 0-15,22 21 0,-22-21 16,21-22-16,-21 22 0,0 0 0,1-21 16,-1-1-16,0 1 0,0 21 0,-21-21 15,0-1-15,21 22 0,-21 0 16,0 0-16,0 0 0,-21 42 31,21 0-31,0 0 0,-21 21 16,21-20-16,-21 20 0,21-21 0,0 21 15,0-20-15,0-1 0,0 21 0,0-21 16,0 0-16,21 1 0,0-22 0,-21 21 16,42-21-16,-20 0 0,-1 0 15,0 0-15,0 0 0,21 0 0,-20 0 16,20 0-16,-21-21 0,0-1 0,22 1 16,-22 0-16,0 0 0,0 0 15,0 0-15,0-22 0,1 1 0,-1 21 16,-21-22-16,0 1 0,21 21 15,-21-21-15,0 20 0,21 22 0,-21-21 16,0 42 0,-21 1-16,0-1 0,0 0 0,21 21 15,-22-21-15,1 22 0,0-1 0,21 0 16,-21-20-16,21 20 0,-21 0 16,21-21-16,-21 1 0,21-1 0,0 21 15,0-21 1,0-42-1,0 0 1,0 0-16,0 0 16,21-1-16,0 1 0,-21 0 0,21 0 15,0-21-15,-21 20 0,21-20 0,1 0 16,-1 21-16,21-22 0,-21 22 0,0-21 16,1 21-16,20-1 0,-21 22 15,0-21-15,0 21 0,1 0 16,-1 0-16,0 21 0,-21 1 0,0-1 15,0 0-15,0 0 0,0 0 0,0 22 16,21-22-16,-21 21 0,21-21 0,-21 22 16,0-22-16,21 0 15,1 21-15,-22-21 0,21 1 0,0-1 16,0 0-16,0-21 0,0 21 0,1-21 16,-1 0-16,21 0 0,-21 0 0,0 0 15,1 0-15,-1 0 0,21 0 0,-21-21 16,0 0-16,1 21 0,-1-21 15,21-22-15,-21 22 0,0 0 0,1-21 16,-1-1-16,-21 1 0,21 21 0,0-22 16,-21 1-16,21 0 0,-21 21 0,0-1 15,0 1-15,0 0 0,0 0 16,-21 21 0,0 21-16,0 0 15,0 22-15,-1-22 0,1 21 0,0-21 16,21 22-16,0-1 0,0-21 0,0 21 15,0-20-15,0-1 0,0 21 16,0-21-16,0 0 0,21-21 0,0 22 16,1-1-16,-1-21 0,0 0 0,0 0 15,21 0-15,-20 0 0,20 0 0,-21 0 16,0 0-16,22-21 0,-22-1 0,0 1 16,0 21-16,0-21 0,-21-21 15,21 21-15,1-1 0,-1-20 16,-21 21-16,0-21 0,21 20 0,-21-20 0,0 21 15,0 0-15,0 0 0</inkml:trace>
  <inkml:trace contextRef="#ctx0" brushRef="#br0" timeOffset="43355.22">10647 5884 0,'0'0'0,"-21"22"0,-1-22 16,22 21-16,0 0 15,0 0 1,22-21-16,-1 0 16,0 0-16,0 0 0,0 0 15,0 0-15,1 0 0,-22-21 16,0 0 0,0 0-1,-22 21-15,1 0 16,0 0-16,0 0 15,21 21 1,-21-21-16,21 21 0,-21 0 16,21 0-16,0 0 31</inkml:trace>
  <inkml:trace contextRef="#ctx0" brushRef="#br0" timeOffset="45187.5">17589 677 0,'0'0'0,"22"-21"16,-1 0-16,-21 0 15,0 0-15,0 0 0,0-1 16,0 1-16,0 0 0,0 0 15,0 0-15,0 0 0,-21 21 32,-1 0-32,1 21 0,0 0 15,-21 0-15,21 0 0,-1 22 16,-20-1-16,21 0 0,0 1 0,-22 20 16,22 1-16,0-1 0,0-21 0,0 22 15,0-1-15,21 1 0,0-22 16,0 22-16,0-22 0,0 0 0,21 1 15,0-22-15,0 21 0,0-21 0,0 1 16,22-1-16,-22-21 16,21 0-16,1 0 0,-1 0 0,0 0 15,1 0-15,-1 0 0,21-21 0,-20 21 16,-1-22-16,22 1 0,-22 0 16,21-21-16,-20 21 0,-1-22 0,0 1 15,1 0-15,-1-1 0,-21-20 0,0 20 16,1-20-16,-22-1 0,0 1 15,0-1-15,0 1 0,0-1 0,0 1 16,-43 21-16,22-1 0,0 1 0,0 0 16,-22 20-16,22-20 0,-21 42 15,21 0-15,-22 0 0,1 0 16,21 0-16,-21 21 0,-1 0 0,1 1 16,21 20-16,-22 0 0,22 1 15,-21-1-15,21 21 0,0-20 0,21 20 16,0 1-16,0-1 0,0-20 0,0 20 15,0-21-15,0 1 0,0-1 16,21 0-16,-21-20 0,42-1 0,-21 0 16,0 0-16,22 0 0,-22-21 0,21 0 15,-21 0-15,22 0 0</inkml:trace>
  <inkml:trace contextRef="#ctx0" brushRef="#br0" timeOffset="45682.72">18605 953 0,'0'0'0,"22"0"0,-22 21 31,0 0-15,0 0-16,0 0 0,0 0 16,0 1-16,0-1 0,-22 0 0,22 0 15,-21 0-15,21 0 0,0 1 0,0-1 16,-21 0-16,21 0 0,-21 0 15,0 0-15,0-21 47,21-21-31,0 0-16,0 0 0,0 0 0,0 0 16,0-1-16,21-20 0,0 0 15,-21 21-15,21-22 0,21 1 0,-20 0 16,-1-1-16,21 1 0,-21 21 0,22 0 15,-22-1-15,21 1 0,-21 21 16,0 0-16,22 0 0,-22 21 16,0 1-16,0-1 0,-21 0 0,21 21 0,-21-21 15,22 22-15,-22-1 16,0 0-16,0-20 0,0 20 0,0-21 16,-22 21-16,1-20 0,21-1 0,-21 0 15,0 0-15,0 0 0,0 0 16,21 1-16,-22-22 0,1 0 15,21-22 17,21 1-32,1 0 15,-1 0-15,0 0 0</inkml:trace>
  <inkml:trace contextRef="#ctx0" brushRef="#br0" timeOffset="45975.56">19473 889 0,'21'-21'0,"-42"42"0,64-63 16,-43 21-16,0-1 16,0 1-16,0 0 0,0 0 15,-22 21 1,1 0-16,0 0 0,0 21 16,-21 0-16,20 22 0,1-22 15,0 21-15,0 0 0,0 1 16,0-1-16,-1 0 0,1-20 0,0 20 15,0 0-15,21-21 0,0 22 0,0-22 16,0 0-16,0 0 0,0 0 16,0 1-16,0-1 0,21-21 15,0 0-15,0 0 0,1 0 16,-1 0-16,21 0 0,-21 0 0,0 0 16,22-21-16,-22-1 0,21 1 0,1 0 15,-22 0-15</inkml:trace>
  <inkml:trace contextRef="#ctx0" brushRef="#br0" timeOffset="46351.34">19875 1037 0,'0'0'0,"-21"0"16,21 21-16,-21 1 0,42-22 31,0 0-16,1 0-15,-1 0 0,0 0 0,-21-22 16,21 22-16,0-21 0,0 0 0,1 21 16,-22-21-16,0 0 0,21 21 15,-21-21-15,0-1 0,0 1 0,0 0 16,0 0-16,-21 21 16,-1 0-16,-20 0 15,21 21-15,0 0 0,-22 0 0,22 1 16,0 20-16,0-21 0,-21 21 15,20 1-15,1-22 0,21 21 16,0-21-16,-21 1 0,21 20 0,0-21 16,0 0-16,0 0 0,0 1 15,21-22-15,0 0 16,1 0-16,-1 0 0,0 0 0,0 0 16,0 0-16,0 0 0,22-22 0,-22 1 15,21 0-15</inkml:trace>
  <inkml:trace contextRef="#ctx0" brushRef="#br0" timeOffset="47303.33">21907 720 0,'0'0'16,"22"-64"-16,-1 64 16,-21-21-16,0 0 0,0 0 15,0 0-15,0-1 0,0 1 16,-21 21-16,-1 0 0,1 0 16,0 0-16,0 0 0,-21 0 15,-1 0-15,22 43 0,-21-22 16,-1 0-16,1 21 0,21 22 0,-21-22 0,-1 22 15,22-22-15,-21 21 0,21 1 16,-22-1-16,22-20 0,0 20 16,21-20-16,0-1 0,0-21 0,0 21 15,0-20-15,0-1 0,0 0 16,21 0-16,0 0 0,22-21 0,-1 0 16,0 0-16,-21 0 0,22 0 0,20 0 15,-20-21-15,-1 21 0,0-21 16,1 0-16,-22 0 0,21-1 0,-21 1 15,0 0-15,1 0 0,-22 0 0,0-22 16,0 22-16,0 0 16,0 0-16,-22 0 0,1 0 0,0-1 0,-21 22 15,21-21-15,-1 21 16,1 0-16,21 21 31,0 1-31,21-1 16,1 0-16,-1 0 0,-21 21 15,21-20-15,-21 20 0,21 0 0,-21-21 16,0 22-16,0-1 0,0 0 0,0 1 16,0-1-16,0 0 0,-21 1 15,0-1-15,0 0 0,-1 22 0,1-22 16,0 22-16,0-22 0,-21 22 16,20-22-16,1 21 0,0-20 0,-21-1 0,21 22 15,-1-22-15,1-21 0,21 21 16,0-20-16,-21-1 0,21 0 15,0 0-15,21-42 16,-21 0-16,21 0 0,1-1 16,-1-20-16,0 0 0,0-1 0,0 1 15,0 0-15</inkml:trace>
  <inkml:trace contextRef="#ctx0" brushRef="#br0" timeOffset="47607.16">22415 550 0,'0'-21'16,"-21"42"0,0 22-1,0-22-15,21 21 0,-21 1 16,0-1-16,-1 0 0,22 22 0,-21-22 15,0 22-15,0-22 0,21 21 0,0-20 16,-21-1-16,21 0 0,0-20 16,-21 20-16,21-21 0,0 0 0,0 0 15,0 1-15,21-22 32,0 0-32,0 0 0,0-22 15,0 1-15,1 0 0</inkml:trace>
  <inkml:trace contextRef="#ctx0" brushRef="#br0" timeOffset="47960.47">22542 953 0,'0'-43'15,"-21"43"1,0 21-16,0 1 0,21-1 16,-21 0-16,0 21 15,-1-21-15,22 1 0,0 20 0,0-21 16,0 0-16,0 0 0,0 1 0,0-1 15,22 0-15,-1-21 16,0 0-16,0 0 0,0 0 16,0 0-16,1 0 0,20 0 0,-21 0 15,0-21-15,0 0 0,1-1 16,-1 1-16,0 0 0,-21 0 0,0-21 16,21-1-16,-21 22 0,0-21 0,0 21 15,0-22-15,0 22 0,-21 0 16,21 0-16,-21 21 0,0 0 0,-22 0 15,22 0-15,0 0 0,0 0 16,0 21-16,-1-21 0,1 21 16,0 0-16,21 0 0,-21-21 0,21 22 15,0-1-15,0 0 0,21-21 16,0 0-16,0 0 0,22 0 16,-22 0-16</inkml:trace>
  <inkml:trace contextRef="#ctx0" brushRef="#br0" timeOffset="48452.18">23156 529 0,'0'0'0,"0"-42"16,0 63 0,-21 0-1,21 0-15,-21 22 0,21-22 0,0 21 16,0-21-16,-21 22 0,21-1 15,-21 22-15,21-22 0,0 0 0,0 1 16,-22-1-16,22 0 0,-21 1 0,21-22 16,0 0-16,0 21 0,-21-42 15,21 21-15,0 1 0,-21-22 0,21-22 47,0 1-47,0 0 0,0 0 0,0 0 16,0 0-16,21-22 0,0 22 15,0-21-15,1 21 0,-1-1 16,0-20-16,21 21 0,-21 21 0,1-21 16,-1 21-16,0 0 0,0 0 15,0 0-15,0 21 0,1 0 16,-22 21-16,0-20 0,0-1 0,0 21 16,0-21-16,-22 22 0,1-22 15,0 0-15,-21 0 0,21 0 0,-1 0 16,-20 1-16,21-1 0,-21 0 0,20-21 15,-20 21-15,21-21 16,0 0-16,0 0 0,42 0 31,0-21-15,0 21-16,21-21 0,-20 0 0</inkml:trace>
  <inkml:trace contextRef="#ctx0" brushRef="#br0" timeOffset="48911.92">23812 931 0,'0'0'0,"0"-21"0,0 0 0,0 0 15,-21 0-15,0 0 0,0-1 16,0 22-16,0 0 0,-1 0 0,1 0 16,-21 0-16,21 0 0,0 22 0,-1-1 15,-20 0-15,21 0 0,0 21 16,0 1-16,-1-22 0,1 21 0,0-21 15,0 22-15,21-22 0,0 21 0,0-21 16,0 1-16,0-1 0,0 0 16,21 0-16,0-21 0,0 0 15,1 0-15,-1 0 0,0 0 0,0 0 16,0 0-16,22-21 0,-22 21 16,0-21-16,0 0 0,0-1 15,0-20-15,-21 21 0,22-21 0,-1-1 16,-21 22-16,21-21 0,-21-1 15,21 22-15,-21 0 0,0 0 0,0 0 16,0 42 0,0 21-16,0-21 15,0 1-15,-21 20 0,21 0 0,-21-21 16,21 22-16,0-22 0,0 0 0,0 21 16,0-20-16,0-1 15,0 0-15,0 0 0,0 0 16,21-21-16,0 0 0,0 0 15,0 0-15,1 0 16,-1-21-16,0 0 0,-21 0 16,21 0-16</inkml:trace>
  <inkml:trace contextRef="#ctx0" brushRef="#br0" timeOffset="49196.75">24172 466 0,'0'0'0,"0"-21"0,0-1 0,0 44 47,0-1-47,0 0 0,0 21 0,-21-21 15,21 22-15,-21-1 16,21 0-16,0 1 0,0 20 0,-21-20 16,21 20-16,-21-21 0,21 1 0,0-1 15,-22 0-15,22 1 0,0-22 16,0 0-16,0 21 0,0-20 0,0-1 15,22-21 1,-1 0 0,0 0-16,0-21 15,0 21-15,-21-22 0,21 22 16,1-21-16</inkml:trace>
  <inkml:trace contextRef="#ctx0" brushRef="#br0" timeOffset="50015.48">16341 2265 0,'0'0'0,"0"-42"16,0 20-16,21 44 47,0 20-47,-21-21 0,21 21 15,0 1-15,0 20 0,1-20 0,-1 20 16,0 1-16,0-22 0,-21 21 16,21-20-16,-21-1 0,21 0 0,-21 1 15,22-1-15,-22-21 0,0 0 0,0 1 16,0-1-16,0 0 0,0-42 31,0 0-15,0-22-16,21 22 0,-21-21 15,0-1-15,0 1 0,21 0 0,0-22 0,-21 1 16,21-1-16,0 1 16,1-1-16,-22 1 0,21 20 0,0-20 15,0 21-15,-21-1 0,0 1 0,0 21 16,21 0-16,-21-1 0,21 22 16,-21 22-1,0-1-15,22 0 0,-1 0 16,0 21-16,-21-20 0,21-1 0,0 21 15,-21 0-15,21-20 0</inkml:trace>
  <inkml:trace contextRef="#ctx0" brushRef="#br0" timeOffset="51357.69">17272 2709 0,'0'0'0,"21"-21"16,0 21-16,-21-21 0,21 0 15,-21 0-15,0 0 0,0-22 0,0 22 16,0 0-16,0-21 0,0 20 0,0 1 16,-21 0-16,0 0 0,0 0 15,0 21-15,0 0 0,-1 0 16,1 0-16,0 0 0,0 21 0,0 21 16,0-21-16,-1 22 0,1-1 15,0 0-15,0 1 0,21-1 0,-21 0 16,21 1-16,-21-22 0,21 21 15,0-21-15,0 22 0,0-22 0,0 0 16,0 0-16,21-21 0,0 21 16,0-21-16,0 0 0,0 0 15,1 0-15,20 0 0,-21-21 0,0 0 16,0 0-16,22 0 0,-22 0 16,0-1-16,0 1 0,0 0 0,1-21 15,-22-1-15,0 22 0,0-21 16,0 0-16,0-1 0,0 22 0,0-21 0,0 21 15,0-1-15,0 65 32,0-22-32,-22 0 15,22 21-15,0 1 0,0-22 16,0 21-16,0 1 0,0-22 0,0 21 16,0-21-16,0 0 0,0 1 0,0-1 15,22 0-15,-1-21 0,0 0 16,0 0-16,0 0 0,22 0 0,-22 0 15,21 0-15,-21 0 0,0-21 0,22 21 16,-22-21-16,21-1 0,-21 1 16,22 0-16,-22-21 0,0 21 0,0-22 15,0 1-15,-21 21 0,0-22 16,0 1-16,0 21 0,0-21 0,0 20 16,0 1-16,-21 21 15,0 0-15,0 0 0,21 21 16,0 1-16,0-1 0,0 0 0,0 0 15,0 0-15,0 0 0,0 22 16,0-22-16,0 0 0,21 0 0,-21 0 16,21 1-16,0-1 0,-21 0 0,0 0 15,22 0-15,-22 0 0,21-21 0,0 22 16,-21-1-16,21-21 16,0 21-16,0-21 0,1 21 0,-1-21 15,0 0-15,0 0 0,0 0 16,22 0-16,-22 0 0,21 0 15,-21 0-15,0-21 0,22 21 16,-22-21-16,0 0 0,0-1 0,0 22 16,1-21-16,-1 0 0,0-21 0,-21 21 15,0-22-15,0 22 0,0-21 16,0-1-16,0 1 0,0 21 0,0-21 16,0 20-16,0 1 0,0 0 0,0 0 15,-21 21-15,0 0 16,-1 0-16,1 21 0,0 0 0,0 0 15,0 22-15,0-22 0,-1 21 0,1 1 16,0-1-16,0 0 0,0-21 0,21 22 16,-21-22-16,21 21 0,0-21 15,0 1-15,0-1 0,0 0 0,21-21 16,0 0-16,0 21 0,0-21 0,0 0 16,1 0-16,-1 0 0,0 0 15,0-21-15,0 0 0,0 21 0,1-21 16,-22-1-16,21 1 0,0 0 15,-21-21-15,21 21 0,-21-22 0,0 22 0,0-21 16,0 21-16,0-22 0,0 22 16,0 0-16,0 0 0,0 42 15,0 0 1,0 21-16,0-20 16,0 20-16,0-21 0,0 21 0,0-20 15,0 20-15,0-21 0,0 0 0,0 0 16,0 1-16,0-1 0,21 0 15,0-21-15,1 0 0,-1 0 0,0 0 16,0 0-16,0 0 0,22 0 0,-22 0 16,0 0-16,21-21 0,-21 0 0,1-1 15,-1 22-15,0-42 0,0 21 16,0 0-16,-21 0 0,0-22 16,21 22-16,1-21 0,-22 21 0,0-1 0,21 1 15,-21 0-15,0 42 31,0 0-31,0 1 0,0-1 16,0 21-16,0-21 0,0 0 0,-21 1 16,21-1-16,0 0 0,0 0 15,-22 0-15,22 0 0,22-21 32,-1 0-32,-21-21 15,21 0-15</inkml:trace>
  <inkml:trace contextRef="#ctx0" brushRef="#br0" timeOffset="51692.5">19008 2201 0,'0'-21'16,"0"42"-16,-22-42 0,1 42 16,0 1-16,21-1 15,0 0-15,0 0 0,0 0 16,0 0-16,21-21 15,0 0-15,1 0 16,-1 0-16,0 0 16,-21-21-16,21 0 15,-21 0-15,0 0 16,0 0-16,0-1 0,0 1 16,-21 21-16,21-21 0,-21 21 0,0 0 15,-1 0-15,1 0 0,0 0 16,0 0-16,21 21 15,-21-21-15,21 21 0,-21 1 0,21-1 16,0 0-16,0 0 0,0 0 0,0 0 16,21 1-16,0-1 0,0-21 15,0 0-15,0 0 0,1 0 16</inkml:trace>
  <inkml:trace contextRef="#ctx0" brushRef="#br0" timeOffset="52215.71">19558 2117 0,'0'0'0,"-21"0"16,0 0-1,-1 0-15,1 21 16,0 0-16,0 0 0,21 0 16,0 1-16,-21 20 0,0 0 0,21 1 15,0-1-15,0 0 0,-22 1 16,22 20-16,-21-21 0,21 1 0,0-1 15,-21 0-15,21-20 0,0 20 16,0-21-16,0 0 0,0 0 0,0 1 16,0-1-16,0-42 31,0-1-15,0 1-16,0 0 15,0 0-15,21-21 0,0 20 0,1-20 16,-1 21-16,0-21 0,0-1 0,21 22 15,1 0-15,-22 0 0,21 0 0,-21-1 16,22 22-16,-22 0 0,21 0 16,-21 22-16,1-1 0,-1 0 0,0 21 15,0-21-15,-21 22 0,0-22 16,0 21-16,0-21 0,-21 22 16,0-22-16,0 0 0,-22 0 0,22 0 15,-21 1-15,-1-1 0,1 0 0,0 0 16,-1-21-16,1 21 0,0-21 0,21 0 15,-22 0-15,1 0 0,21 0 16,0 0-16,-1 0 0,1 0 0,0 0 16,21-21-1,21 0 1,22 0-16,-22 0 0,0-1 16,21 1-16,-21 0 0</inkml:trace>
  <inkml:trace contextRef="#ctx0" brushRef="#br0" timeOffset="52507.55">20087 2074 0,'0'0'16,"0"-21"-16,0 0 0,0 42 31,0 0-31,0 1 16,0-1-16,0 21 0,0 0 0,0-20 15,0 41-15,0-21 0,0 22 0,-21-22 0,21 22 16,0-22-16,-21 22 16,21-22-16,0 0 0,0 1 0,0-1 15,-21-21-15,21 21 0,0-20 0,0-1 16,-22 0-16,22 0 0,0-42 47,22 0-47,-1 0 0,0-1 0,-21 1 15,21 0-15</inkml:trace>
  <inkml:trace contextRef="#ctx0" brushRef="#br0" timeOffset="53150.69">20426 2561 0,'21'0'31,"0"-21"-16,0 21-15,0-21 16,1 0-16,-1 0 16,0-1-16,0 1 0,0 0 0,-21 0 15,0 0-15,21 0 0,-21-1 0,0 1 16,-21 21 0,0 0-16,0 0 15,0 21-15,0 1 0,-1-1 0,-20 21 16,21-21-16,0 22 0,-22-1 15,22 0-15,21-21 0,-21 22 16,21-1-16,-21-21 0,21 22 16,0-22-16,0 0 0,0 21 0,0-21 0,21 1 15,0-1-15,22-21 16,-22 0-16,0 0 0,0 0 16,21 0-16,1 0 0,-1 0 0,0 0 15,1-21-15,-1-1 0,0 1 0,1 0 16,-1 0-16,-21-21 0,22 20 15,-1-20-15,-21 0 0,21 21 16,-20-22-16,-1 1 0,-21 0 0,0 20 16,0-20-16,0 21 0,-21 21 31,-1 21-31,1 0 0,0 0 0,21 1 16,-21 20-16,21-21 0,-21 21 0,21-20 15,0 20-15,0-21 0,0 21 16,0-20-16,21-1 0,-21 0 0,21 0 15,0 0-15,-21 0 0,21 1 0,1-22 16,-22 21-16,0 0 0,21-21 16,-21 21-1,-21-21 1,-1 0-16,1 0 0,0 0 16,0 0-16,0 0 0,0 0 15,-1 0-15,1 0 0,21-21 47,0 0-47</inkml:trace>
  <inkml:trace contextRef="#ctx0" brushRef="#br0" timeOffset="53686.9">22542 2244 0,'0'0'0,"22"-21"0,-1 21 15,-21-22-15,21 22 16,-21 22 15,0-1-31,0 0 16,0 0-16,0 21 0,0-20 0,0 20 16,0 0-16,-21-21 0,0 22 0,21-1 15,-22-21-15,1 22 0,21-22 16,-21 0-16,21 21 0,-21-42 0,0 21 15,21 1-15,0-1 0,0 0 16,21-42 15,-21 0-31,21-1 0,0 1 0</inkml:trace>
  <inkml:trace contextRef="#ctx0" brushRef="#br0" timeOffset="54076.19">23220 2244 0,'21'-21'16,"-42"42"-16,63-42 0,-21-1 0,-21 1 16,0 0-16,-21 21 15,-21 0-15,21 0 16,-1 0-16,-20 21 0,21 0 16,-21-21-16,20 22 0,-20-1 0,21 0 0,0 0 15,0 21-15,-1-20 0,22-1 16,0 0-16,0 0 0,0 0 15,0 0-15,22 1 0,-1-1 0,0 0 0,0-21 16,0 21-16,0-21 0,22 0 0,-22 21 16,21-21-16,-21 21 15,1-21-15,-1 22 0,0-22 0,0 21 16,0-21-16,-21 21 0,0 0 0,0 0 16,0 0-1,-21-21-15,0 22 0,0-22 0,0 0 16,-1 21-16,-20-21 0,21 0 0,0 21 15,0-21-15,-1 0 0,1 0 16,0 0-16,21-21 16,0 0-1,0-1-15,0 1 16,0 0-16,0 0 0,0 0 0</inkml:trace>
  <inkml:trace contextRef="#ctx0" brushRef="#br0" timeOffset="54283.07">22648 1947 0,'0'0'0,"0"-21"16,-21 21-16,0 0 31,0 0-15,0 0-1,-1 0-15,1 21 0,0 1 16,0-22-16,0 21 16</inkml:trace>
  <inkml:trace contextRef="#ctx0" brushRef="#br0" timeOffset="55131.58">17230 4085 0,'0'0'0,"42"0"15,-42-21-15,21 21 0,0-21 0,0 0 16,1 0-16,-22-1 16,0 1-16,0 0 15,0 0-15,0 0 16,0 0-16,0-1 0,-22 22 0,1-21 15,0 0-15,0 21 0,0 0 0,-22-21 16,22 21-16,-21 0 0,0 0 16,20 0-16,-20 21 0,0-21 0,21 21 15,-22 0-15,22 22 0,-21-22 0,42 21 16,-21 1-16,-1-1 0,22 0 0,0 1 16,0-1-16,0 0 0,0-21 15,0 22-15,22-22 0,-1 0 0,-21 0 16,42-21-16,-21 0 0,0 21 15,22-21-15,-1 0 0,-21 0 0,22-21 16,-1 0-16,0 0 0,22 0 16,-22 0-16,0-1 0,1-20 0,-22 0 15,21 21-15,-21-22 0,22 1 0,-43 0 16,21-1-16,0 1 0,-21 0 16,0-1-16,0 1 0,0 21 0,0-22 15,0 22-15,0 0 0,0 0 0,0 0 16,0 42-1,-21-21-15,21 42 0,-21-21 16,21 1-16,0 20 0,-21 0 0,21 1 16,-22-1-16,22 21 0,0-20 0,0-1 15,0 0-15,0 1 16,0-1-16,0-21 0,0 0 0,0 22 16,0-22-16,22 0 0,-1 0 15,0-21-15,0 0 16,0 0-16,0 0 15,-21-21-15</inkml:trace>
  <inkml:trace contextRef="#ctx0" brushRef="#br0" timeOffset="55465.9">17865 4001 0,'21'0'31,"0"0"-16,-21-22-15,21 22 16,0-21-16,0 21 0,-21-21 0,22 0 16,-1 21-16,-21-21 15,0 0-15,0-1 16,-21 22 0,-1 0-16,1 0 0,0 0 0,0 22 15,0-22-15,0 21 0,-1 21 16,1-21-16,0 0 0,0 22 15,21-1-15,0 0 0,0-20 0,0 20 16,0-21-16,0 21 0,0-20 16,0-1-16,0 0 0,21 0 0,0-21 15,0 21-15,1-21 0,-1 0 0,0 0 16,0 0-16,0 0 0,22 0 0,-22 0 16,0-21-16,21 21 0</inkml:trace>
  <inkml:trace contextRef="#ctx0" brushRef="#br0" timeOffset="55728.03">18478 3937 0,'0'0'0,"0"-21"16,0 0-16,-21 21 15,0 0 1,0 0-16,0 0 0,0 21 16,21 0-16,-22 0 0,1 0 0,21 1 15,0 20-15,-21 0 0,21-21 16,-21 22-16,21-22 0,0 21 0,0-21 15,0 22-15,0-22 0,0 0 0,0 0 16,21 0-16,0-21 0,-21 22 0,21-22 16,1 21-16,-1-21 0,0 0 15,0 0-15,0 0 0,22 0 0,-22-21 16,21-1-16,-21 1 0,22 0 0,-22 0 16,21 0-16,-21-22 0,0 22 15,1-21-15</inkml:trace>
  <inkml:trace contextRef="#ctx0" brushRef="#br0" timeOffset="55976.46">18986 3577 0,'0'-21'0,"0"42"0,0-63 0,0 63 31,-21 0-31,21 0 0,-21 1 16,21-1-16,-21 21 0,21 0 15,0 1-15,-21-22 0,21 21 0,0 1 16,0-1-16,0 0 0,0 1 15,0-1-15,0 0 0,0-21 16,0 22-16,0-22 0,0 21 0,0-21 16,0 1-16,0-1 0,0 0 15,21-21 17,0-21-32,21 0 15,-20-1-15</inkml:trace>
  <inkml:trace contextRef="#ctx0" brushRef="#br0" timeOffset="57072.34">19685 3958 0,'0'0'0,"0"-63"16,0 42-16,0-1 0,0 1 15,-21 0-15,0 0 0,-1 21 0,1-21 16,0 21-16,0 0 0,0 0 15,0 0-15,-1 0 0,1 21 0,0-21 16,0 21-16,0 0 0,0 22 0,-1-22 16,1 21-16,0-21 0,0 22 0,21-1 15,0 0-15,-21 1 0,21-22 16,0 21-16,0-21 0,0 22 0,0-22 16,0 0-16,0 0 0,21-21 15,-21 21-15,21-21 0,0 0 0,0 0 16,1 0-16,-1 0 0,0 0 15,0-21-15,0 21 0,0-21 0,1 0 16,-1 0-16,0-1 0,0-20 0,-21 21 16,21-21-16,-21-1 0,21 1 15,1 21-15,-22-22 0,0 1 0,0 21 16,0-21-16,0 20 0,0 1 16,0 42-1,0 1 1,-22-1-16,22 21 0,0-21 15,-21 22-15,0-22 0,21 21 0,0 0 16,0-20-16,0 20 0,0-21 0,0 0 0,0 0 16,0 1-16,0-1 15,21-21-15,0 21 0,1-21 16,-1 0-16,0 0 0,0 0 0,0 0 16,0-21-16,1 21 0,-1-21 0,0-1 15,0 1-15,0 0 0,0-21 16,1 21-16,-1-22 0,-21 1 0,0 21 15,21-22-15,-21 22 0,0 0 0,21-21 16,-21 21-16,0-1 16,-21 22-1,0 0-15,21 22 16,21-22 15,0 0-15,0 0-16,0 0 0,1 0 0,-1 0 15,0 0-15,0 0 0,0-22 16,0 22-16,1 0 0,-1 0 16,0 22-16,-21-1 15,0 0-15,0 0 0,0 21 16,0-20-16,0-1 0,-21 21 0,0-21 16,21 0-16,0 22 0,-22-22 15,22 0-15,-21 0 0,21 0 16,0 1-16,0-1 0,0 0 0,0 0 15,0 0-15,21-21 0,1 21 0,-1-21 16,0 0-16,0 0 0,0 0 16,22 0-16,-22 0 0,21 0 0,-21 0 15,22 0-15,-22-21 0,21 0 0,-21 21 16,22-21-16,-22 0 0,21 0 0,-21-1 16,0-20-16,1 21 0,-22-21 15,0-1-15,21 22 0,-21-21 16,0-1-16,0 1 0,0 21 0,0 0 15,0 0-15,-21 21 0,-1 0 16,1 0-16,0 0 16,0 21-16,21 0 0,-21 0 0,0 0 15,21 22-15,-22-1 0,22-21 0,0 21 16,0-20-16,0 20 0,0-21 0,0 21 16,0-20-16,0-1 0,0 0 15,22 0-15,-1 0 0,0-21 16,0 0-16,0 21 0,0-21 15,22 0-15,-22 0 0,0 0 16,21 0-16,-20 0 0,20-21 16,-21 0-16,0 21 0,22-21 0,-22 0 15,0 21-15,0-21 0,21-1 16,-20 1-16,-1 21 0</inkml:trace>
  <inkml:trace contextRef="#ctx0" brushRef="#br0" timeOffset="57562.97">21357 3916 0,'0'0'0,"0"-21"16,0 0-16,-21 21 15,0 0-15,0 0 16,-1 0-16,1 21 0,0 0 0,0 0 16,0 0-16,0 0 0,-1 22 15,1-22-15,21 21 0,-21-21 0,0 22 16,21-22-16,0 0 0,0 21 15,0-20-15,0-1 0,0 0 0,0 0 16,21-21-16,0 21 0,22-21 16,-22 0-16,0 0 0,0 0 15,21 0-15,-20 0 0,-1 0 0,0-21 16,0 0-16,0 0 0,0 0 0,1-22 16,-1 22-16,0-21 0,0-1 15,-21-20-15,21 21 0,0-22 0,1 22 16,-22-22-16,21 22 0,-21-22 15,21 22-15,-21 0 0,0-1 0,0 1 16,0 21-16,0 0 0,0 0 16,-21 42-1,0 0-15,-1 21 0,22 1 16,-21-1-16,0 0 0,0 1 16,21-1-16,0 0 0,-21 22 0,21-22 15,0 0-15,0 22 0,0-22 0,21 1 16,-21-22-16,63 42 0,-41-42 15,-1 1-15,0-22 0,0 0 16,0 0-16,0 0 0,1 0 0,-1 0 16,0 0-16,-21-22 0,0 1 15,21 0-15,-21 0 0,21 0 0,-21 0 16</inkml:trace>
  <inkml:trace contextRef="#ctx0" brushRef="#br0" timeOffset="58714.82">23283 3641 0,'0'0'0,"21"-43"0,-21 22 16,0 0-16,0 0 0,0-21 0,0 20 16,22 1-16,-22 0 0,0 0 15,0 0-15,0 42 16,0 0 0,0 21-16,0-20 0,0 20 15,0 0-15,0 1 0,-22-22 0,22 21 16,0 0-16,0-20 0,-21 20 0,21-21 15,-21 0-15,21 0 0,-21 1 16,21-1-16,0 0 0,0 0 16,21-21 15,0-21-31,0 0 0,1 0 16,-22-1-16,21 1 0,0 0 15,0 0-15,-21 0 0,21 0 0,0-1 16,-21 1-16,0 0 0,22 21 15,-1 0-15,-21 21 16,0 0-16,0 1 16,0-1-16,0 0 0,0 0 0,0 0 15,21 0-15,-21 1 0,21-22 16,-21 21-16,0 0 0,21-21 0,0 0 16,1 21-16,-1-21 15,0 0-15,0 0 0,21 0 0,-20 0 0,-1-21 16,21 0-16,-21 21 15,0-21-15,1-1 0,20 1 0,-21 0 16,-21-21-16,21 21 0,0-22 0,1 22 16,-22-21-16,21-1 0,-21 1 0,0 0 15,21-1-15,-21 1 0,0 21 16,21 0-16,-21 0 0,0-1 0,0 44 31,0-1-31,0 0 16,0 0-16,0 0 0,0 22 0,0-1 0,0-21 15,-21 21-15,21 1 0,0-22 16,0 21-16,0-21 0,0 22 0,0-22 16,0 0-16,0 0 0,21 0 15,-21 1-15,21-1 0,0-21 0,22 21 16,-22-21-16,0 0 0,21 0 0,-20 0 16,20 0-16,-21 0 0,21 0 0,1-21 15,-1 21-15,0-21 0,1-1 16,-1 1-16,0 0 0,1 0 0,-22 0 15,21 0-15,-21-22 0,1 22 0,-1-21 16,0 21-16,-21-22 0,0 1 16,0 21-16,0-22 0,0 22 0,0 0 15,-21 21-15,0 0 16,-1 21-16,-20 0 0,21 22 16,21-22-16,-21 21 0,0 1 15,21-22-15,0 21 0,0-21 0,0 22 16,0-22-16,0 0 0,21 0 0,0-21 15,0 21-15,21 0 0,-20-21 16,20 0-16,0 0 0,1 0 0,20 0 16,-21 0-16,1 0 0,-1 0 0,0 0 15,1-21-15,-22 0 0,0 0 0,0 21 16,0-21-16,-21 0 0,22-1 16,-22 1-16,0 0 0</inkml:trace>
  <inkml:trace contextRef="#ctx0" brushRef="#br0" timeOffset="61329.67">17208 5376 0,'0'-21'0,"0"42"0,22-42 0,-1 0 15,0 0-15,0 0 0,-21 0 16,0-1-16,0 1 0,0 0 0,0 0 16,0 0-16,0 0 15,0-1-15,-21 1 0,0 21 0,0-21 16,-1 21-16,1 0 0,-21 0 15,21 0-15,-22 0 0,22 0 0,-21 0 16,0 21-16,20 0 0,-20 1 0,0 20 16,-1-21-16,22 21 0,0 22 15,0-22-15,21 22 0,0-22 0,0 22 16,0-1-16,0-21 0,0 1 0,21 20 16,0-20-16,22-22 0,-22 21 15,21-21-15,-21 22 0,22-22 16,-1-21-16,0 21 0,1-21 0,-1 0 0,0 0 15,1 0-15,-1 0 0,21 0 16,-20-21-16,-1 21 0,0-21 0,1-1 16,-1 1-16,-21 0 0,22 0 15,-22 0-15,0 0 0,-21-22 0,0 22 16,0-21-16,0 21 0,0-1 0,0-20 16,-21 21-16,0 0 0,-1 0 0,1-1 15,0 1-15,0 21 0,0 0 16,0 0-16,-1 0 0,1 0 0,0 21 15,-21 1-15,21-1 0,-1 0 0,1 21 16,0-21-16,0 22 0,21-1 16,-21-21-16,21 22 0,0-22 0,0 21 15,0-21-15,0 0 0,0 1 16,21-1-16,0-21 16,21 0-16,-20 0 0,-1 0 0,0 0 15,21-21-15,-21 21 0,22-22 0,-22 1 16,0 0-16,21 0 0,-20 0 15,-1 0-15,-21-1 0,21 1 0,-21 0 16,0 0-16,0 0 0,0 0 0,0-1 16,0 1-16,0 0 0,0 0 0,0 42 31,-21 0-31,21 0 0,0 22 16,0-22-16,0 0 0,0 0 15,0 0-15,0 1 0,0-1 16,0 0-16,0 0 0,21-21 15,0 21-15,0-21 0,0 0 0,1 0 16,-1 0-16,0 0 0,0 0 0,21 0 16,-20 0-16,-1 0 0,21-21 0,-21 0 15,0 21-15,22-21 0,-22 0 0,0-1 16,0 1-16,0 0 0,1 0 16,-22-21-16,0 20 0,0 1 0,0 0 15,0 0-15,0 0 0,0 0 0,0 42 47,0 0-47,0 21 0,0-21 0,0 1 16,0-1-16,-22 21 0,22-21 0,0 0 15,0 1-15,-21-1 0,21 0 0,0 0 16,0 0-16,0-42 47,0 0-47,0 0 15,0 0-15,0-22 0,0 22 0,21 0 16,1-21-16,-22 20 0,21-20 16,0 21-16,-21-21 0,21 20 15,0 1-15,-21 0 0,21 21 0,1 0 16,-1 0-16,0 21 16,-21 0-16,0 1 15,0-1-15,0 0 0,21 21 0,-21-21 16,21 22-16,-21-22 0,21 21 0,-21-21 15,22 22-15,-1-22 0,-21 0 0,21 0 16,0 0-16,0 1 0,22-22 0,-22 21 16,0-21-16,0 0 0,21 0 15,-20 0-15,20 0 0,-21 0 0,0-21 16,22 21-16,-22-22 0,0 1 0,0 21 16,0-21-16,0 0 0,1-21 15,-22 20-15,0 1 0,0-21 16,0 21-16,0-22 0,0 22 0,0-21 15,0 21-15,0 0 0,0-1 0,0 1 16,0 42 0,0 1-16,0-1 15,-22 0-15,22 0 0,-21 0 16,21 22-16,-21-22 0,21 21 0,0-21 16,0 0-16,0 22 0,-21-22 0,21 0 15,0 0-15,0 0 0,-21-21 16,21-21 31,21 0-47,-21 0 0,21 0 0,0 0 15,-21-1-15,0 1 0,21-21 0,1 21 16,-1-22-16,-21 22 0,21-21 16,0 21-16,0-22 0,0 22 0,22 21 15,-22-21-15,0 21 0,0 0 0,0 0 16,1 0-16,-1 0 0,0 21 0,-21 0 15,0 22-15,21-22 0,-21 21 0,0-21 16,21 22-16,-21-1 0,0-21 16,0 22-16,0-22 0,0 0 15,21 0-15,1 0 0,-22 0 0,21-21 16,0 0-16,0 22 0,0-22 0,0 0 16,1 0-16,20 0 0,-21 0 0,0-22 15,0 1-15,22 0 0,-22 21 16,21-21-16,-21 0 0,1 0 0,20-22 15,-21 22-15,0 0 0,0 0 16,1-22-16,-1 22 0,0 0 0,-21-21 16,-21 63 15,21 0-31,-21 0 0,21 0 16,-22 1-16,22 20 0,0-21 15,0 0-15,0 0 0,0 22 0,0-22 16,0 0-16,0 0 15,0 0-15,22 1 0,-1-22 0,0 0 16,0 0-16,0 0 0,0 0 16,1 0-16,-1 0 0,0 0 0,0 0 15,0-22-15,0 1 0,-21 0 16,22 21-16,-1-21 0,-21 0 0,0-22 16,21 22-16,-21 0 0,21-21 0,-21 21 15,0-22-15,0 1 0,0 21 0,0-22 16,0 22-16,0 0 0,0-21 15,-21 21-15,0 21 0,21-22 16,-21 22-16,-1 0 0,1 0 0,0 0 16,0 22-16,0-22 0,0 21 0,-1 0 15,1 0-15,0 0 0,0 22 0,0-22 16,21 21-16,0-21 0,0 22 16,0-22-16,0 0 0,0 0 0,0 0 15,21 0-15,0 1 0,0-1 0,0-21 16,-21 21-16,22-21 0,-1 0 0,0 0 15,0 0-15,21 0 0,-20 0 0,-1 0 16,0-21-16,0 0 0,0 21 16,0-22-16,22 1 0,-22 0 0,21 0 15,-21-21-15,22 20 0,-22-20 16,21 21-16,1-21 0,20-22 16,-42 43-16,0-21 0,1-1 15,-1 22-15,-21-21 0,21-1 16,-21 22-16,0 0 0,0 0 0,0 42 31,0 0-31,0 0 0,-21 1 16,21-1-16,0 21 0,-21-21 0,21 22 15,0-22-15,0 21 0,0 0 0,0-20 16,0 20-16,0-21 0,0 21 0,0-20 16,0 20-16,0-21 15,0 0-15,0 0 0,0 1 0,0-1 0,0 0 16,21-21-1,0 0-15,0 0 0,0 0 16,0 0-16,1 0 0,-1 0 16,0-21-16,-21 0 15,21-1-15,-21 1 16,21 0-16,-21 0 0,0 0 0,0 0 0</inkml:trace>
  <inkml:trace contextRef="#ctx0" brushRef="#br0" timeOffset="61581.27">20447 5376 0,'-21'0'15,"42"-21"1,0 0 0,0 21-16,0 0 0,1 0 15,-1 0-15,21 0 0,-21 0 0,0-21 16,1 21-16,-1 0 0,21 0 15,-21 0-15,0 0 0,22 0 0,-22 0 16,0 0-16,21 0 0,-20 0 0,-1-21 16,21 21-16,-21 0 0,0 0 0,1 0 15,-1 0-15,-21-21 0,21 21 16,-21-22-16,21 22 16</inkml:trace>
  <inkml:trace contextRef="#ctx0" brushRef="#br0" timeOffset="63475.96">22034 5609 0,'0'21'16,"0"1"-16,0-1 16,22-21 31,-22-21-47,21 21 0,0-22 0,-21 1 15,0 0-15,21 21 0,0-21 0,-21-21 16,0 20-16,21 1 0,-21 0 0,22-21 15,-1 21-15,-21-22 0,21 22 16,-21-21-16,21-1 0,-21 1 16,21 0-16,-21-1 0,0 1 0,0 21 0,0-21 15,0 20-15,0 1 0,0 0 16,0 0-16,0 0 0,0 42 31,-21 21-31,21-21 16,0 22-16,-21-1 0,21 0 15,0 1-15,0-1 0,0 22 0,0-22 16,0 0-16,0 1 0,0-1 0,0 0 16,0 1-16,0-1 0,21 0 0,-21-21 15,21 22-15,-21-22 0,21 0 0,1-21 16,-22 21-16,21-21 0,0 0 16,21 0-16,-21 0 0,22 0 0,-22-21 15,21 0-15,1 0 0,-22 0 16,21-1-16,-21 1 0,0 0 0,1-21 15,-1 21-15,0-22 0,0 22 16,-21-21-16,21-1 0,-21 1 0,0 0 16,0-1-16,0 1 0,0 0 0,0-1 15,0 1-15,0 0 0,0-1 0,0 1 16,0 21-16,0 0 0,0 0 16,0 42-1,0 0 1,0 21-16,0 1 0,0-1 15,0 0-15,0 1 0,0-1 16,0 0-16,0 1 0,0-1 0,0 0 16,0 1-16,0-1 0,0-21 0,0 21 15,0 1-15,0-22 0,0 0 16,21 21-16,-21-20 0,22-1 0,-22 0 16,21-21-16,0 21 0,0-21 0,0 0 15,0 0-15,1 0 0,-1 0 0,21 0 16,-21-21-16,0 21 0,22-21 15,-22 0-15,21-1 0,-21 1 0,22 0 16,-22 0-16,0-21 0,0 20 0,0-20 16,1 21-16,-1-21 0,0-1 15,0 1-15,-21-22 0,21 22 0,-21-21 16,21 20-16,-21-20 0,0 20 16,0 1-16,0 0 0,0-1 0,0 22 15,0 0-15,0 0 0,-21 42 31,21 0-31,-21 0 0,0 22 16,21-1-16,0 0 0,0 1 0,-21 20 16,21-20-16,0-1 0,-21 21 0,21-20 15,0-1-15,0-21 0,0 22 16,0-1-16,0-21 0,0 21 0,0-20 16,0-1-16,0 0 0,21 0 15,0 0-15,0 0 0,0-21 0,0 0 16,1 0-16,-1 0 0,0 0 0,21 0 15,-21 0-15,1 0 0,20-21 16,-21 0-16,0 21 0,0-21 0,1 0 16,-1 0-16,0-22 0,0 22 0,0 0 15,0 0-15,-21-22 0,0 22 0,0 0 16,22 0-16,-22 0 0,0 0 16,0 42-1,0 0-15,0 0 16,0 0-16,0 0 0,0 22 0,0-22 15,0 0-15,0 0 16,-22 0-16,22 1 0,0-1 16,0 0-16,0-42 47,0 0-47,0-1 0,22 22 15,-22-21-15</inkml:trace>
  <inkml:trace contextRef="#ctx0" brushRef="#br0" timeOffset="63650.97">23897 4995 0,'0'0'0,"0"-21"16,-21 21 15,21 21 0,0 1-31,-21-22 16</inkml:trace>
  <inkml:trace contextRef="#ctx0" brushRef="#br0" timeOffset="63838.87">23304 5186 0,'0'0'0,"-21"0"0,0 21 15,0-21 1,42 0 0,0 0-16,0-21 15,1 21-15,-1 0 0,21 0 0,-21-21 16,0 21-16,22 0 0,-22-21 0,21 21 16,-21 0-16,1-22 0</inkml:trace>
  <inkml:trace contextRef="#ctx0" brushRef="#br0" timeOffset="64491.46">24024 5482 0,'0'21'0,"0"-42"0,0 64 15,0-22-15,0 0 16,21-21-16,0 0 15,1 0-15,-1 0 0,0 0 16,0-21-16,0 0 0,0 21 16,1-22-16,-22 1 0,21 0 15,0 0-15,-21 0 0,0-22 16,21 22-16,0-21 0,-21 0 0,0-1 16,0-20-16,21 20 0,-21-20 0,0 21 15,22-22-15,-22 22 0,0-22 16,0 43-16,0-21 0,0 21 0,0-1 15,0 44 1,0-1 0,0 21-16,-22 0 0,22 1 0,-21-1 15,21 22-15,-21-22 0,21 0 0,0 1 16,0 20-16,0-21 0,0 1 0,0-22 16,0 21-16,0-21 0,0 22 0,0-22 15,0 0-15,0 0 16,21 0-16,0-21 15,1 0-15,-1 0 0,0 0 16,0 0-16,0-21 0,0 21 0,1-21 16,-1 0-16,0 0 0,0 0 15,0 21-15,0-43 0,-21 22 0,0 0 16,22 0-16,-22 0 0,21-1 0,-21 1 16,0 0-16,0 42 31,0 0-31,0 1 0,-21-1 15,21 0-15,0 0 0,0 0 0,0 0 16,0 1-16,0-1 0,0 0 0,0 0 16,0 0-16,0 0 0,21-21 15,0 0 1,0 0-16,0 0 16,0 0-16,1-21 15,-22 0-15,0 0 0,0 0 16,21 0-16</inkml:trace>
  <inkml:trace contextRef="#ctx0" brushRef="#br0" timeOffset="64771.29">24807 4995 0,'-42'0'16,"21"0"0,0 0-1,21-21 32,0 0-47,0 0 16,-22 21 15,1 0-31,0 0 0,0 21 16,21 0-16,0 0 15,-21 1-15,21-1 0,0 0 16,0 0-16,0 0 15,21-21-15,0 0 16,0 0-16</inkml:trace>
  <inkml:trace contextRef="#ctx0" brushRef="#br0" timeOffset="65384.86">25061 5313 0,'0'0'0,"21"0"0,1 0 0,-1 0 15,0 0-15,0 0 16,0 0-16,0-21 0,1 21 0,-1-21 16,21 21-16,-21 0 0,0 0 0,1 0 15,-1 0-15,0 0 16,-21 21-16,0 0 0,0 0 15,0 0-15,0 0 0,0 1 0,-21-1 16,0 0-16,-22 0 0,22 0 0,-21 0 16,-1 1-16,22-1 0,-21 0 15,0 0-15,-1 0 0,22 0 16,-21-21-16,21 22 0,-1-22 16,44 0-1,-1 0 1,0 0-16,0 0 0,0 0 0,0 0 15,1 0-15,-1 0 0,0 0 16,0 0-16,0 0 0,22 0 0,-22 21 16,0 0-16,0 0 0,21-21 0,-20 21 15,-1 0-15,0 22 0,0-22 0,0 0 16,0 0-16,1 22 0,-1-22 0,-21 0 16,21 21-16,-21-21 15,0 1-15,0 41 0,0-42 16,0 0-16,0 1 0,-21-22 0,0 21 15,-1 0-15,-20 0 0,21-21 0,-21 21 16,-1 0-16,22-21 0,-21 0 0,-1 22 16,1-22-16,0 21 0,-1-21 0,22 0 15,-21 21-15,0-21 0,20 0 16,1 0-16,0 0 0,0 21 0,0-21 16,21-21-1,0 0-15,0 0 0,21-1 16,0 1-16,0 0 0,0 0 0,22-21 15,-1-1-15</inkml:trace>
  <inkml:trace contextRef="#ctx0" brushRef="#br0" timeOffset="65775.71">25823 5419 0,'0'-21'15,"0"-1"1,0 1-16,21 0 0,1 21 16,-22-21-16,21 0 0,0 0 0,0-1 15,0 1-15,0 0 0,1 0 16,-1 0-16,0 0 0,0 21 16,-21-22-16,21 22 0,-21 22 15,-21-1 1,0-21-16,0 42 0,-22-21 0,22 0 15,0 1-15,0 20 0,0-21 16,0 0-16,-1 0 0,22 1 0,0-1 16,0 0-16,0 0 0,0 0 0,22 0 15,-1-21-15,0 0 0,0 0 16,0 0-16,0 0 0,22 0 16,-22 0-16,21 0 0,-21 0 0,22 0 15,-22-21-15,0 21 0,0-21 16,0 21-16,1-21 0,-1 21 0,-21-21 15</inkml:trace>
  <inkml:trace contextRef="#ctx0" brushRef="#br0" timeOffset="66344.66">18097 7006 0,'0'0'0,"-21"-42"15,21 21 1,0 42 0,0 0-1,0 0-15,0 0 16,0 1-16,0 20 0,0-21 0,0 21 15,0-20-15,0 20 0,-21-21 0,21 0 16,0 0-16,0 1 0,0-1 0,0 0 16,0 0-16,0-42 31,21 0-15,-21 0-16,0-1 0</inkml:trace>
  <inkml:trace contextRef="#ctx0" brushRef="#br0" timeOffset="66525.56">18119 6773 0,'0'0'0,"0"-21"0,0 0 15,0 0-15,-22 21 16,1 0 0,21 21 15,21-21-31,1 21 0,20-21 15,-21 21-15,0-21 0,0 22 0,1-22 16,20 21-16</inkml:trace>
  <inkml:trace contextRef="#ctx0" brushRef="#br0" timeOffset="67997.98">18732 6985 0,'-42'42'16,"21"-20"-16,21-1 0,-21-21 16,21 21-16,-21 0 0,-1 21 0,22-20 15,0-1-15,0 0 0,-21 0 0,21 0 16,0 0-16,0 1 0,-21-1 0,21 0 16,0 0-16,0-42 46,0 0-30,0 0-16,0-1 0,0 1 0,0 0 16,0-21-16,0 21 0,21-22 15,0 22-15,-21-21 0,22 21 0,-22-1 16,21-20-16,0 21 0,-21 0 0,21 21 16,0 0-16,0 0 0,1 0 15,-1 0-15,0 21 0,0 0 16,-21 21-16,0-20 0,21-1 15,0 21-15,-21-21 0,0 22 16,0-22-16,0 21 0,22-21 0,-22 0 16,0 1-16,0-1 0,0 0 0,21-21 15,-21 21-15,0-42 32,21 0-32,0 0 15,-21-1-15,21 1 0,-21 0 0,0-21 16,21 21-16,1-1 0,-22-20 0,21 21 15,0-21-15,-21 20 0,21 1 0,-21 0 16,21 0-16,-21 0 0,0 42 31,21 0-31,-21 0 0,0 0 16,0 1-16,0 20 0,0-21 16,22 21-16,-22-20 0,0-1 0,21 21 15,0-21-15,-21 0 0,21 1 0,0-1 16,0 0-16,1-21 0,20 21 0,-21-21 15,21 0-15,-20 0 0,20 0 16,0 0-16,1 0 0,-22 0 0,21-21 16,-21 21-16,0-21 0,22 0 0,-22-1 15,-21 1-15,21 0 0,-21 0 16,21 0-16,-21-22 0,0 22 0,0-21 0,0 21 16,0-22-16,0 22 0,0 0 15,0 0-15,0 0 0,0 0 16,-21 21-16,0 21 15,21 0-15,0 0 0,0 0 0,-21 0 16,21 1-16,-21 20 0,21-21 0,0 21 16,0 1-16,0-22 0,0 21 0,-22-21 15,22 1-15,0-1 0,0 0 16,0 0-16,0 0 0,0-42 31,0 0-15,22 0-16,-22 0 15,0-1-15,21 1 0,-21 0 0,21-21 16,0 21-16,-21-22 0,21 22 16,0-21-16,-21 21 0,22-22 0,-1 22 15,0 0-15,-21 0 0,21 21 0,0 0 16,0 0-16,1 0 0,-1 21 16,-21 0-16,21 0 0,0 22 15,-21-22-15,0 21 0,21-21 16,-21 22-16,21-22 0,-21 0 0,0 21 15,0-21-15,0 1 0,22-1 16,-22 0-16,21-21 16,0-21-1,-21 0 1,21 21-16,-21-22 0,21 1 16,-21 0-16,21-21 0,1 21 0,-22-1 15,21-20-15,0 21 0,0-21 0,0-1 16,0 22-16,1 0 0,-22-21 0,21 42 15,0-22-15,0 22 0,-21 22 32,0-1-32,0 0 0,0 0 0,0 21 15,0-20-15,21-1 0,-21 0 0,0 21 16,21-21-16,-21 1 0,0 20 0,22-21 16,-1 0-16,-21 0 0,21-21 15,0 22-15,0-1 0,22-21 0,-22 0 16,0 0-16,21 0 0,-21 0 15,22 0-15,-1 0 0,-21 0 0,22-21 16,-22 21-16,21-22 0,-21 1 0,22 0 16,-22 0-16,0 0 0,0 0 15,0-1-15,0-20 0,-21 21 0,0 0 0,22-22 16,-22 22-16,0 0 0,0 0 16,0 0-16,0 0 0,0-1 0,-22 22 15,1 0 1,0 22-16,0-1 0,0 0 0,0 0 15,21 0-15,0 0 0,-22 1 0,22-1 16,0 0-16,0 21 0,0-21 16,0 1-16,0-1 0,0 0 15,0 0-15,22-21 0,-1 21 0,0-21 16,0 21-16,0-21 0,0 0 16,22 0-16,-22 0 0,0 0 0,0 0 15,0 0-15,1 0 0,20 0 0,-21 0 16,0 0-16,22-21 0</inkml:trace>
  <inkml:trace contextRef="#ctx0" brushRef="#br0" timeOffset="70475.56">21653 7049 0,'0'0'0,"0"-22"0,0 1 0,0 0 16,0 0-16,0 0 0,0 0 0,0-1 16,-21 22-1,0 0-15,0 0 0,0 0 0,0 0 16,-1 22-16,1-1 0,0-21 0,0 21 15,0 0-15,0 0 0,21 22 0,0-22 16,-22 0-16,22 0 0,0 0 0,0 0 16,0 1-16,0-1 0,0 0 15,0 0-15,22 0 0,-1 0 16,0-21-16,0 0 0,0 0 16,0 0-16,1 0 0,-1 0 15,0-21-15,0 0 0,0 21 16,-21-21-16,21 0 0,1 0 0,-1-22 15,-21 22-15,0 0 0,21-21 16,-21-1-16,0 22 0,0-21 0,0-1 16,0-20-16,0 21 0,0-22 0,0 22 15,0-22-15,0 22 0,21-22 0,-21 22 16,0 0-16,0-1 0,0 22 16,0 0-16,0 0 0,21 21 0,-21 21 15,0 0-15,0 0 0,0 22 16,0-1-16,0 0 0,0 22 15,0-22-15,0 22 0,0-1 0,-21-20 16,21 20-16,0-21 0,0 1 16,0-1-16,0 0 0,0 1 0,0-22 15,0 21-15,0-21 0,0 1 0,0-1 16,21 0-16,0 0 0,1-21 16,-1 0-16,0 0 0,0 0 15,0 0-15,0-21 16,1 0-16,-22 0 0,21 21 15,0-22-15,-21 1 0,21-21 0,0 21 16,-21 0-16,21-1 0,1 1 0,-22 0 16,0 0-16,21 0 0,0 21 0,-21 21 47,0 0-47,0 21 0,0-20 0,0-1 15,0 0-15,0 0 0,0 0 0,0 0 16,0 1-16,0-1 0,21 0 0,0 0 15,0-21-15,-21 21 0,22-21 16,-1 0-16,0 0 0,0 0 0,0 0 16,22 0-16,-22 0 0,0 0 0,21-21 15,-21 21-15,22-21 0,-22 0 0,0 0 16,21-1-16,-20 1 0,-1 0 16,0 0-16,0 0 0,0-22 15,0 22-15,1 0 0,-22 0 0,0 0 16,0 0-16,0-1 0,-22 22 15,-20 0 1,21 22-16,0-1 16,0 0-16,-1 0 0,1 0 15,0 0-15,0 1 0,21-1 0,-21 0 16,21 0-16,0 0 0,0 0 0,0 1 16,0-1-16,0 0 15,21-21-15,0 0 16,0 0-1,0 0-15,1 0 16,-22-21 0,21 21-16,-21-21 15,0-1-15,0 1 16,21 21-16,-21-21 16,0 0-1,0 0 16,0 0-15,0-1 15,21 1-31,-21 0 16,0 42 31,0 0-32,21 1 17,0-22-32,1 0 15,-1 0-15,0 0 16,0 0-16,0-22 16,0 22-16,-21-21 0,22 21 15,-1-21-15,-21 0 0,0 0 0,21 0 16,-21-22-16,21 22 0,0-21 0,-21-1 15,21 22-15,-21-42 0,22 20 0,-22 1 16,21 0-16,-21-1 0,0 1 16,0 0-16,0-1 0,0 22 0,0 0 15,0-21-15,0 21 0,0-1 0,0 1 16,0 0-16,-21 21 16,-1 0-16,1 0 15,0 21-15,0 0 0,0 22 0,0-1 16,-1 0-16,22 1 0,-21-1 15,21 0-15,-21 22 0,21-22 16,0 1-16,0-1 0,0 0 0,0 1 16,0-1-16,0 0 0,0-21 0,0 22 15,21-22-15,0 0 0,1 21 0,-1-20 16,0-1-16,0 0 0,0-21 0,0 21 16,1 0-16,-1-21 0,0 0 15,0 21-15,0-21 0,0 0 0,1 0 16,-1 0-16,0-21 0,0 21 15,0-21-15,0 0 0,1 21 0,-1-21 16,0 0-16,0-1 0,-21 1 0,0-21 16,21 21-16,0 0 0,-21-1 15,22 1-15,-22 42 32,-22-21-32,22 22 15,-21-1-15,21 0 0,0 0 0,0 0 16,0 0-16,0 1 15,0-1-15,0 0 0,21-21 16,1 21-16,-1-21 0,0 0 16,0 0-16,0 0 0,0 0 0,1 0 15,-1 0-15,0-21 0,0 21 0,0-21 16,0 0-16,1-1 0,-1 1 16,0 0-16,0 0 0,0-21 0,0-1 15,1 1-15,-1 0 0,0-22 16,21-42-16,-42 43 0,21-1 15,-21 22-15,22-22 0,-22 1 16,0 42-16,0 0 0,-22 21 16,1 0-1,0 21-15,0 0 0,0 21 0,0 1 16,-1-1-16,1 21 0,0-20 16,0 20-16,21-20 0,0 20 0,-21-21 15,21 1-15,0 20 0,0-20 16,0-22-16,0 21 0,0 0 0,0-20 15,0 20-15,21-21 0,-21 0 0,21 0 16,0 1-16,0-22 0,1 0 16,-1 0-16,0 0 0,0 0 0,0 0 15,0 0-15,1 0 0,20-22 0,-21 22 16,0-21-16,22 0 0,-22 0 0,0 0 16,21-22-16,-21 22 0,22 0 15,-22-21-15,0 21 0,0-22 0,22 22 16,-22-21-16,-21 21 0,0-1 0,21 22 15,-21-21-15,0 42 16,-21 1-16,0-1 16,21 0-16,-22 0 15,22 0-15,-21 0 0,21 1 0,0-1 16,0 0-16,0 0 0,0 0 0,0 0 16,0 1-16,0-1 0,0 0 15,21-21-15,1 0 0,-1 0 0,0 0 16,0 0-16,21 0 15,-20 0-15,-1 0 0,0 0 0,-21-21 16,21 0-16,0 21 0,0-22 0,1 1 16,-1-21-16,0 21 0,0 0 15,0-22-15,0 22 0,1 0 0,-22 0 16,0 0-16,0-1 0,21 22 16,-21 22-1,-21-1 1,-1 0-16,22 0 0,0 0 0,-21 0 15,21 1-15,-21-1 0,21 21 16,0-21-16,0 0 0,0 22 0,0-22 16,0 21-16,0-21 0,0 22 0,0-1 15,0 0-15,0 1 0,0-1 0,0 0 16,0 1-16,0-1 0,0 0 0,21 1 16,-21-22-16,21 21 0,-21 1 15,0-22-15,0 21 0,0-21 0,0 0 16,0 1-16,0-1 0,0 0 0,-21 0 15,0 0-15,0-21 0,0 21 16,0-21-16,-1 0 0,1 0 16,0 0-16,0 0 0,0 0 0,0 0 15,-1 0-15,1 0 0,21-21 0,0 0 16,-21 21-16,21-21 0,0 0 16,-21 21-16,21-21 0,0-22 0,0 22 15,0 0-15</inkml:trace>
  <inkml:trace contextRef="#ctx0" brushRef="#br0" timeOffset="70707.42">22945 6710 0,'0'0'0,"-22"0"16,44-21-1,-1 21-15,0-21 0,0 21 16,21 0-16,-20-22 0,-1 22 0,0 0 16,0-21-16,0 21 0,0-21 15,-21 0 1,0 0-16</inkml:trace>
  <inkml:trace contextRef="#ctx0" brushRef="#br0" timeOffset="70883.1">22288 6519 0,'0'0'0,"-21"22"15,0-22-15,0 0 0,0 0 0,0 0 32,21 21-17,-22-21 1,1 0-1,0 21-15</inkml:trace>
  <inkml:trace contextRef="#ctx0" brushRef="#br0" timeOffset="71608.69">17547 8509 0,'0'0'0,"0"-42"16,0 21-16,0-1 0,0 1 15,0 0-15,0 0 0,0 0 16,0 0-16,21-1 0,-21 1 15,21 21-15,1-21 0,-1 21 0,21 0 16,-21 0-16,0 0 0,22 21 0,-22 0 16,0 22-16,0-22 0,0 21 0,1 1 15,-22-1-15,0 0 0,0 1 16,0-1-16,0 0 0,0 1 0,0-22 16,-22 21-16,1-21 0,21 22 0,0-22 15,-21 0-15,0 0 0,21 0 16,0-42-1,0 0 1,0 0-16,0 0 0,0-1 0,0-20 16,0 21-16,21-21 0,0-1 0,-21 1 15,21 0-15,1-1 0,-1 1 16,0 0-16,0-1 0,21 1 0,-20 21 16,-1-22-16,0 43 0,21-21 0,-21 21 15,1 0-15,-1 21 0,0 1 0,-21-1 16,0 21-16,21 0 0,-21-20 0,0 20 15,0-21-15,0 21 0,0 1 16,0-22-16,0 21 0,0-21 0,-21 1 16,21-1-16,0 0 0,0 0 0,0 0 15,0 0-15,0 1 16,21-22 0,-21-22-16,21 1 15,0 0-15,1 0 0</inkml:trace>
  <inkml:trace contextRef="#ctx0" brushRef="#br0" timeOffset="71951.49">18521 8509 0,'0'21'16,"21"-21"-1,0 0-15,0 0 16,0 0-16,1 0 0,-1 0 15,0-21-15,0 21 0,0-21 0,0 21 16,1-21-16,-1 0 0,0-1 16,-21 1-16,0 0 15,0 0-15,-21 21 16,0 0-16,-1 0 16,1 0-16,0 21 0,0 0 0,0 0 15,21 1-15,0 20 0,0-21 0,0 21 16,0-20-16,0 20 0,0-21 15,0 21-15,0-20 0,21-1 16,0 0-16,-21 0 0,21 0 0,0 0 16,22 1-16,-22-22 0,0 0 0,0 21 15,0-21-15,22 0 0,-22 0 0,0 0 16,0 0-16,0-21 0,22 21 0</inkml:trace>
  <inkml:trace contextRef="#ctx0" brushRef="#br0" timeOffset="72183.35">19389 8213 0,'0'0'0,"0"21"15,-22 0 1,22 0-16,0 22 0,0-22 16,0 21-16,0 0 0,0-20 0,0 20 15,0 0-15,0-21 0,0 22 16,0-22-16,0 0 0,0 21 0,0-20 15,0-1-15,0 0 0,0 0 0,-21 0 16,21-42 15,0 0-31</inkml:trace>
  <inkml:trace contextRef="#ctx0" brushRef="#br0" timeOffset="72387.24">19473 8255 0,'0'0'0,"0"-21"0,-21 0 0,0 21 0,0 0 16,0 0-16,-1 0 0,1 21 16,-21 21-16,42-21 0,-21 1 0,0 20 15,-1 0-15,1-21 0,21 22 0,-21-1 16,21-21-16,0 22 0,0-22 16,-21 21-16,21-21 0,0 0 0,0 1 15,0-1-15,0 0 0,21-21 16,0 0-16,0 0 15,1-21-15</inkml:trace>
  <inkml:trace contextRef="#ctx0" brushRef="#br0" timeOffset="72645.09">19939 8001 0,'0'0'16,"21"-21"-1,-21 42-15,0 21 16,0-20-16,-21 20 0,21 0 0,-21 1 16,21-1-16,0 21 0,0-20 15,-21-1-15,21 22 0,0-22 0,0 0 16,0 1-16,0-1 0,0-21 0,0 21 16,0-20-16,0-1 0,21 0 15,-21 0-15,21-21 0,0 0 0,0 21 16,0-21-16,1 0 0,-1 0 0,0-21 15,-21 0-15,21 0 0,-21 0 16</inkml:trace>
  <inkml:trace contextRef="#ctx0" brushRef="#br0" timeOffset="72820.99">19833 8382 0,'0'0'0,"21"0"31,0 0-15,1 0-16,-1 0 0,0 0 0,0 0 16,21-21-16,-20 21 0,20 0 0,0-21 15,1 21-15,-1-21 0,0 21 16,22-22-16</inkml:trace>
  <inkml:trace contextRef="#ctx0" brushRef="#br0" timeOffset="74087.78">21209 8721 0,'0'0'16,"21"0"-1,0-21-15,0-1 16,1 1-16,-1 21 0,-21-21 15,21 0-15,0-21 0,0 20 0,-21 1 16,21-21-16,-21 0 0,22-1 0,-22 1 16,0 0-16,0-1 0,21-20 0,-21 20 15,21-20-15,-21 21 0,0-1 16,0 1-16,0 21 0,0 0 16,0-1-16,0 44 15,0-1-15,-21 21 16,0-21-16,21 43 0,-22-22 0,1 0 15,0 22-15,0-22 0,21 22 0,0-22 16,0 0-16,0 1 0,0-1 16,0-21-16,0 22 0,0-1 0,0-21 15,0 0-15,0 0 0,21 1 0,0-1 16,0-21-16,1 0 0,-1 21 0,0-21 16,0 0-16,0 0 0,0 0 0,1-21 15,20 0-15,-21 21 0,21-22 16,-20 1-16,-1 0 0,21 0 15,-21 0-15,0 0 0,1-1 0,-1-20 16,0 21-16,0 0 0,-21 0 0,0-1 16,21 1-16,-21 0 0,0 42 15,-21 0 1,21 1-16,-21-1 0,21 0 16,0 0-16,-21 21 0,21-20 0,0-1 15,0 0-15,0 0 0,0 0 16,0 0-16,21 1 0,0-1 0,0-21 15,0 0-15,1 0 0,-1 0 0,0 0 16,21 0-16,-21 0 16,1 0-16,-1 0 0,0-21 0,0-1 15,0 22-15,-21-21 0,21 0 0,1 0 16,-22 0-16,0-22 0,0 22 0,21 0 16,-21-21-16,21 21 0,-21-1 0,0 1 15,0 0-15,0 42 16,0 0-1,0 1-15,0-1 0,-21 0 0,21 0 16,-21 0-16,21 0 0,-22 1 0,22-1 16,0 0-16,0 0 0,0 0 15,-21-21-15,21 21 0,0 1 16,-21-22-16,21-22 47,0 1-47,21 0 0,0 21 15,-21-21-15,22 0 0,-1 0 0,-21-1 16,21-20-16,0 21 0,0 0 16,0 0-16,1-1 0,-22 1 0,21 21 15,0 0-15,0 0 16,-21 21-16,0 1 16,0-1-16,0 0 0,0 0 15,0 0-15,0 0 0,21 1 16,-21-1-16,0 0 0,0 0 0,21-21 15,1 21-15,-1 0 0,0-21 16,0 22-16,0-22 0,0 0 0,1 0 16,-1 0-16,21 0 0,-21 0 0,0 0 15,1 0-15,20-22 0,-21 1 16,0 0-16,0 21 0,1-21 0,20-21 16,-21 20-16,0 1 0,22-21 0,-22 0 15,0 20-15,0-20 0,0 0 0,0-1 16,1 22-16,-22-21 0,21 21 15,-21 0-15,-21 21 16,-1 0-16,1 21 16,0 0-16,-21 21 0,21-21 0,-1 22 15,1-22-15,0 21 0,21-21 0,0 22 16,-21-22-16,21 21 0,0-21 16,0 1-16,0-1 0,0 0 0,21 0 15,-21 0-15,21 0 0,0-21 0,1 0 16,20 0-16,-21 0 0,0 0 0,22 0 15,-22 0-15,0 0 0,0 0 0,21 0 16,-20-21-16,-1 0 0,0 0 16,0 0-16,0 0 0,-21-22 15,0 22-15,0 0 0,0 0 16,21-22-16,-21 22 0,0 0 0,0 0 16,0 0-16,0 0 0</inkml:trace>
  <inkml:trace contextRef="#ctx0" brushRef="#br0" timeOffset="74415.11">22500 7959 0,'-21'0'0,"42"0"0,-63 0 0,21 0 0,21-21 31,21-1-15,0 22-16,0-21 16,-21 0-1,0 0 1,-21 21 0,0 0-16,0 0 15,-1 0-15,22 21 16,-21-21-16,0 21 15,0 0-15,21 1 16,-21-22-16,0 21 0,-1-21 0,1 21 16,-21 0-16</inkml:trace>
  <inkml:trace contextRef="#ctx0" brushRef="#br0" timeOffset="74650.98">21230 8340 0,'0'0'16,"-21"0"-16,0 0 0,42 0 15,0 0 1,0 0-16,22 0 0,-22 0 0,21-21 16,0 21-16,1-22 0,20 22 15,-20-21-15,-1 21 0,0-21 0,1 21 16,-1-21-16,0 0 0,-21 21 0,1 0 15,-22-21-15,0-1 16,-22 22-16</inkml:trace>
  <inkml:trace contextRef="#ctx0" brushRef="#br0" timeOffset="75279.62">19113 8255 0,'0'-21'0,"0"0"15,0 0-15,0-1 16,-21 22-16,21-21 16,-21 21-16,21 21 15,0 1 1,0-1-16,0 21 0,0-21 0,0 0 16,0 22-16,0-22 0,0 21 0,0-21 15,21 1-15,0 20 0,1-21 16,-1 0-16,0 0 0,0 1 15,0-1-15,0 0 0,1 0 16,-1-21-16,0 0 0,0 0 0</inkml:trace>
  <inkml:trace contextRef="#ctx0" brushRef="#br0" timeOffset="95755.97">1482 6223 0,'0'0'0,"-22"0"0,-20 0 15,0 0-15,21 0 0,-22 21 16,22-21-16,-21 0 0,21 0 0,-1 21 15,1-21-15,0 0 0,0 0 16,0 22-16,42-22 16,21 0-1,1 0-15,-1 0 0,21 0 16,22 0-16,0-22 0,-1 22 16,22 0-16,0-21 0,0 21 0,21 0 15,21-21-15,0 21 0,0-21 16,1 21-16,-1 0 0,0 0 0,0 0 15,21-21-15,-20 21 0,-22 0 16,21 0-16,-21 0 0,0 0 0,-21 0 16,-1 0-16,1 0 0,-21 0 15,0-21-15,-1 21 0,-20 0 0,-22 0 16,22 0-16,-43 0 0,21 0 0,-21-22 16,0 22-16,-21-21 15,-21 21-15,0 0 16,-21 0-16,-1 0 0,1 0 0,-21 0 15,-1 0-15</inkml:trace>
  <inkml:trace contextRef="#ctx0" brushRef="#br0" timeOffset="96215.71">1651 6435 0,'-21'0'16,"42"0"-16,-42 21 0,21 0 15,42-21 1,-21 21-16,22-21 0,-1 0 15,21 0-15,1 0 0,-1 0 0,43 0 16,0 0-16,0-21 0,42 21 16,-21-21-16,21 0 0,0 21 0,1-21 15,-1-1-15,0 1 16,0 0-16,0 21 0,-21-21 0,-21 0 16,0 21-16,0 0 0,-22-21 0,1 21 15,-21 0-15,-22 0 0,0 0 16,1 0-16,-22 0 0,0 0 0,0 0 15,0 0-15,0 0 16,1 0 0,-1 0-16,0-22 15,0 22-15,0 0 0,0 0 16,1 0-16,-1 0 0,0 0 0,21-21 16,-21 21-16,1 0 0</inkml:trace>
  <inkml:trace contextRef="#ctx0" brushRef="#br0" timeOffset="97336.58">23156 5990 0,'0'0'0,"-42"-21"0,-22 21 0,22 0 15,-21 0-15,-1-21 0,22 21 16,-22 0-16,22 0 0,0 0 16,-1 0-16,22 0 0,0 0 0,42 0 15,0 0 1,0 0-16,22 21 0,20-21 15,-20 0-15,20 0 0,1 21 0,20-21 16,1 0-16,0 0 0,-1 0 0,22 0 16,0 0-16,21 0 0,-21 0 0,21 0 15,0 0-15,21 21 16,-21-21-16,0 0 0,21 0 0,-21 0 0,-21 0 16,21 0-16,-42 0 0,20 0 0,-20 0 15,-21 0-15,-1 0 16,1 0-16,-22 0 0,0 0 0,1 0 15,-1 0-15,-21 0 0,0 0 0,0 0 16,1 0-16,-44 0 31,1 0-31,-21 0 16,21 0-16,-22-21 0,-20 21 0,21 0 16,-22 0-16</inkml:trace>
  <inkml:trace contextRef="#ctx0" brushRef="#br0" timeOffset="97731.35">23093 6181 0,'0'0'0,"21"0"16,0 0-1,0 0-15,0 0 0,22 0 16,-1 0-16,0 0 0,22 0 0,21 0 16,-1 0-16,1 0 0,21 0 0,0 0 15,21 0-15,0 0 0,0 0 0,0 0 16,0 0-16,21 0 16,-21 21-16,0-21 0,-21 0 0,-1 0 15,-20 0-15,0 0 0,-1 0 0,1 0 16,-21 0-16,-1 0 0,-21 0 0,22 0 15,-43 0-15,21 0 0,-20 0 16,-1 0-16,0 0 0,0 0 16,-42 0 46</inkml:trace>
  <inkml:trace contextRef="#ctx0" brushRef="#br0" timeOffset="108979.18">4022 10224 0,'21'0'0,"0"0"31,-21-22-15,21 22-16,-21-21 16,21 21-16,-21-21 15,0 0 1,21 21-16,-21-21 0,22 0 0,-1-1 15,-21 1-15,0 0 0,0 0 16,21 0-16,-21 0 0,0-1 16,0 1-16,0 0 0,0 0 0,0 0 15,0 0-15,0-1 0,-21 1 16,0 0-16,-1 21 0,1-21 16,0 21-16,-21 0 0,-1 0 0,1 0 15,0 0-15,-22 0 0,22 0 16,-22 21-16,1 0 0,-1 0 0,1 1 15,-1-1-15,1 0 0,21 21 0,-22-21 16,22 22-16,21-22 0,-22 21 16,22-21-16,0 22 0,21-22 0,0 21 15,0-21-15,0 22 0,0-22 16,0 21-16,21 1 0,0-22 16,22 0-16,-22 21 0,21-21 0,0 22 15,22-22-15,-22 0 0,1 21 0,20-20 16,1-1-16,-22 0 0,0 0 15,22 0-15,-22 22 0,0-22 0,1 0 16,-22 0-16,0 0 0,0 0 16,0 1-16,-21-1 0,0 0 0,0 0 15,0 21-15,-21-20 0,0-1 0,0 0 16,-21 0-16,20 0 0,-20 0 0,-21 1 16,20-1-16,1-21 0,-22 21 15,22-21-15,0 0 0,-1 0 0,1 0 16,0 0-16,-1 0 0,1 0 0,21-21 15,-21 21-15,20-21 16,1-1-16,0 22 0,0-21 0,21 0 16,0 0-1,0 0 17,21 21-32,0-21 0,0 21 0,1-22 15,-1 22-15,0 0 0</inkml:trace>
  <inkml:trace contextRef="#ctx0" brushRef="#br0" timeOffset="109699.32">4889 10245 0,'22'-21'0,"-44"42"0,44-64 15,-1 22-15,-21 0 0,0 0 0,0 0 16,0 0-16,0-1 0,0 1 16,-21 0-16,-1 21 0,1 0 0,0 0 15,0 0-15,0 0 0,0 21 0,-1 0 16,1 1-16,-21 20 0,21 0 15,0 1-15,-1 20 0,1 1 16,-21-1-16,42 1 0,-21-1 0,0 1 16,21-1-16,0 1 0,0-22 15,0 21-15,0-20 0,0-1 0,21 0 16,0-20-16,0-1 0,21 0 0,-20 0 16,20 0-16,0-21 0,1 0 0,-1 0 15,0 0-15,1 0 0,-1-21 16,0 21-16,1-42 0,-1 21 0,0-1 15,1-20-15,-1 0 0,0-1 0,1 1 16,-22-21-16,0 20 0,21-20 16,-21-22-16,-21 22 0,0-1 0,0 1 15,0-1-15,0 1 0,-21 20 16,0 1-16,0 0 0,-21 20 0,20 1 16,-20 0-16,0 21 0,-1 0 15,1 0-15,0 0 0,-1 21 0,1 0 16,0 1-16,21 20 0,-22-21 0,22 0 15,0 22-15,0-22 0,0 21 16,21 0-16,0-20 0,0 20 0,0-21 16,0 21-16,0-20 0,0-1 0,21 0 15,0 0-15,0 0 0,21-21 16,-20 0-16,20 0 0</inkml:trace>
  <inkml:trace contextRef="#ctx0" brushRef="#br0" timeOffset="110047.97">6032 10033 0,'0'0'16,"0"-21"-16,22 0 0,-22 0 0,0-1 0,0 1 16,0 0-1,0 42-15,0 22 16,0-22-16,0 21 0,0 0 15,0 1-15,0-1 0,0 22 16,0-1-16,0 1 0,21-1 16,-21 1-16,0-1 0,21 1 0,-21-22 15,0 21-15,21-20 0,0-1 0,-21 0 16,21-20-16,-21 20 0,0-21 16,22 0-16,-22 0 0,21 1 0,-21-1 15,0 0-15,0 0 0,0 0 16,21-21-16,-21-21 31,0 0-31,0-21 16,21 20-16,-21 1 0,0-21 15</inkml:trace>
  <inkml:trace contextRef="#ctx0" brushRef="#br0" timeOffset="110362.83">6202 10097 0,'0'-43'0,"0"86"0,-21-107 0,21 43 16,-22 0-16,22-22 0,-21 22 16,21 0-16,0 0 0,0-21 0,0 20 15,0 1-15,21 21 0,1-21 0,-1 0 16,0 0-16,21 21 0,-21 0 16,22 0-16,-22 0 0,21 0 15,1 0-15,-22 21 0,21 0 0,0 0 16,-20 0-16,-1 22 0,21-22 0,-42 21 15,21 1-15,-21-1 0,0-21 16,0 21-16,0-20 0,-21 20 0,0-21 16,-21 21-16,20-20 0,-20-1 0,0 0 15,21 0-15,-22 0 0,1 0 16,21 1-16,0-22 0,-22 21 0,22 0 16,0-21-16,0 21 0,0-21 0,-1 21 15,-20-21-15,21 0 0,-21 21 0,-1-21 16</inkml:trace>
  <inkml:trace contextRef="#ctx0" brushRef="#br0" timeOffset="110679.16">3069 11748 0,'21'0'32,"0"0"-32,22 0 0,-22 0 15,21 0-15,1 0 0,-1 0 16,0 0-16,1 0 0,-1 0 0,21 0 15,-20-22-15,-22 22 0,21 0 0,1 0 16,-22 0-16,21-21 0,0 21 0,-20 0 16,20-21-16,-21 0 0,21 21 15,1-21-15</inkml:trace>
  <inkml:trace contextRef="#ctx0" brushRef="#br0" timeOffset="110963">5143 11494 0,'22'0'16,"-1"0"-16,0 0 0,0 0 15,0 0-15,0 0 0,1 0 16,-1 0-16,21 0 0,-21 0 0,0-22 16,22 22-16,-22 0 0,21 0 15,-21-21-15,22 21 0,-22 0 0,21 0 16,-21 0-16,1 0 0,20 0 0,-21-21 16,0 21-16,22 0 0</inkml:trace>
  <inkml:trace contextRef="#ctx0" brushRef="#br0" timeOffset="111220.86">6371 11388 0,'0'0'0,"21"0"16,0 0-16,1 0 16,-1 0-1,0 0-15,0 0 0,0 0 16,0 0-16,1 0 15,-1 0 1,0 0 0,-21-21-1,21 21-15,-21-22 16,21 1-16,-21 0 16,0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1:17:20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2731 0,'0'21'32,"0"0"-17,0 0 17</inkml:trace>
  <inkml:trace contextRef="#ctx0" brushRef="#br0" timeOffset="1423.69">2413 1101 0,'-21'0'94,"21"-21"-78,-21 21-16,21-22 0,0 1 15,0 0 1,0 0-16,0 0 0,0 0 16,0-1-16,0 1 15,0 0-15,21 0 0,0 0 16,0 21-16,0 0 0,0-21 15,1-1-15,-1 22 0,0 0 16,0 0-16,0 0 0,0 0 16,1 22-16,-1-1 0,0-21 15,0 21-15,0 0 0,0 0 16,1 22-16,-1-22 0,-21 21 16,21-21-16,0 22 0,-21-1 0,0-21 15,0 21-15,21 1 0,-21-1 16,0 0-16,0-20 0,0 20 0,0 0 15,0 1-15,0 20 0,0-21 16,-21 1-16,0 20 0,0-20 0,0-1 16,-22 0-16,22 1 0,0-1 0,-21 0 15,-1 1-15,22-22 0,-21 0 16,21 21-16,-22-42 0,22 21 0,-21 1 16,21-22-16,-22 0 0,22 0 15,-21 0-15,21 0 0,-1 0 16,-20 0-16,21-22 0,0 1 15,-22 0-15,22 0 0,0-21 0,0 20 16,0-20-16,21 21 0,-21-21 0,21-1 16,-22 1-16,22 0 0,0 20 15,0-20-15,0 21 0,0-21 0,0 20 16,22 1-16,-1 0 0,0 0 16,-21 0-16,21 0 0,21 21 0,-20 0 15,-1-22-15,21 22 0,-21 0 16,22 0-16,-22 22 0,21-22 0,-21 21 15,22 0-15,-22 0 0,0 0 16,21 22-16,-21-22 0,1 21 16,-1-21-16,0 22 0,21-22 0,-21 0 15,1 0-15,-1 0 0,0 0 16,0 1-16,0-1 0,0-21 0,1 21 16,-1-21-16,0 0 15,0 0-15,0 0 0,0 0 16,1 0-1,-22-21 1,21 0-16,-21-1 0,21-20 16,-21 21-16,0-21 0</inkml:trace>
  <inkml:trace contextRef="#ctx0" brushRef="#br0" timeOffset="1996.36">3196 889 0,'0'0'0,"-21"-42"15,21 21 1,-21 21 0,0 21-1,21 0-15,0 0 0,0 0 16,0 0-16,0 22 0,0-22 15,0 0-15,0 21 0,0-20 0,0 20 16,0-21-16,0 0 0,0 22 16,0-22-16,0 0 0,0 0 0,0 0 15,0 0-15,-22 1 16,1-22-16,0 0 31,0-22-15,21 1-16,0 0 0,0 0 15,0-21-15,0 20 0,0 1 16,0-21-16,0 21 0,0 0 0,0-22 16,0 22-16,21 0 15,0 0-15,0 0 0,1-1 0,-1 1 16,0 21-16,0-21 0,0 21 16,0 0-16,1 0 0,-1 0 0,21 0 15,-21 21-15,0 0 0,1-21 16,-1 43-16,0-22 0,-21 0 15,0 21-15,0-20 0,0-1 0,0 21 0,0-21 16,0 0-16,0 1 0,0-1 16,0 0-16,0 0 0,0 0 15,0 0-15,-21-21 16,21-21 15,0 0-31,21 0 0,-21 0 16</inkml:trace>
  <inkml:trace contextRef="#ctx0" brushRef="#br0" timeOffset="2642.99">4022 889 0,'0'0'0,"0"-21"0,0 0 15,0 0-15,-22-1 16,1 22 0,0 0-16,0 0 0,0 0 15,0 0-15,-1 22 16,1-1-16,0 0 0,0 0 0,0 21 16,0-20-16,-1 20 0,1-21 0,0 21 15,0-20-15,0 20 0,21 0 16,0-21-16,0 1 0,0-1 0,0 21 15,0-21-15,0 0 16,0 1-16,21-22 0,0 0 16,0 0-16,0 0 0,1 0 15,-1 0-15,0 0 16,0-22-16,0 22 0,22-21 0,-22 0 16,0-21-16,0 21 0,0-22 15,0 22-15,1-21 0,-1-1 0,0-20 16,-21 21-16,21-22 0,-21 22 0,21-1 15,-21-20-15,0 21 0,0-1 16,0 22-16,0-21 0,0 21 0,0-22 16,0 22-16,0 0 0,0 0 15,0 0-15,0 42 32,0 0-17,0 0-15,0 0 0,0 22 0,0-1 16,-21 0-16,21 1 0,0-1 15,-21 21-15,21-20 0,0 20 0,0-20 16,0-1-16,0 0 0,0 1 0,0-1 16,0 0-16,0-21 0,21 1 15,0-1-15,0 0 0,-21 0 0,22 0 16,-1-21-16,0 0 0,0 21 16,0-21-16,0 0 0,1 0 0,-1 0 15,0 0-15,0 0 0,0-21 16,-21 0-16,21 21 15,-21-21-15,0 0 0</inkml:trace>
  <inkml:trace contextRef="#ctx0" brushRef="#br0" timeOffset="3222.65">5313 1143 0,'0'0'16,"0"-42"-16,0 21 0,0-1 0,0-20 15,0 21-15,0 0 0,0 0 0,0-1 16,0 44 15,0 20-15,0 0-16,0 1 0,21-1 0,-21 21 16,0-20-16,21 20 0,-21 1 0,21 20 15,-21-20-15,0-1 0,0 22 16,0-21-16,0-1 0,0 1 15,0-22-15,-21 21 0,21-20 0,-21-22 16,0 21-16,21-21 0,0 1 16,0-1-16,0 0 0,-21-42 31,21 0-15,-22-1-16,22 1 0</inkml:trace>
  <inkml:trace contextRef="#ctx0" brushRef="#br0" timeOffset="3847.64">4974 1461 0,'0'0'0,"-21"-22"0,0 1 0,0 0 0,-1 0 16,22 0-16,0-22 0,0 22 16,0 0-16,0-21 0,0 21 0,0-22 15,0 1-15,0 0 0,22 20 16,20-20-16,-21 0 0,21 21 0,1-22 15,-22 22-15,42 0 0,-20 0 0,20 21 16,-20 0-16,20 0 0,1 21 16,-1 0-16,1 0 0,-1 22 15,-21-1-15,1 0 0,-1 22 0,-21-22 16,0 22-16,1-1 0,-1 1 16,-21-22-16,21 21 0,-21 1 0,0-1 15,0-20-15,0 20 0,0-20 16,0-1-16,0 0 0,0-21 0,0 22 15,0-22-15,0 0 0,0 0 16,0-42 15,0 0-31,0 0 0,0-22 0,0 1 16,0 0-16,0-1 0,0 1 16,21-21-16,0 20 0,0-20 0,-21-1 15,22 1-15,-1-1 0,0 1 16,0-22-16,0 22 0,0 20 15,22-20-15,-22 20 0,21 1 0,-21 21 16,22-21-16,-22 20 0,0 22 16,21 0-16,-20 0 0,-1 0 0,0 22 15,21-1-15,-21 21 0,-21 22 0,0-22 16,22 21-16,-22 1 0,0-1 16,0 22-16,0-21 0,0-1 0,-22 1 15,22-1-15,0 1 0,-21-1 16,21-21-16,-21 1 0,21-1 15,0 0-15,0 1 0,0-22 0,0 0 0,0 0 16,0 0-16,0 1 0,0-44 47,0 1-47,0-21 16,0 21-16,0-22 0</inkml:trace>
  <inkml:trace contextRef="#ctx0" brushRef="#br0" timeOffset="4215.43">6646 1757 0,'0'0'16,"64"0"-1,-43 0-15,0-21 0,0 0 16,0-1-16,1 22 0,-1-42 0,0 21 15,21 0-15,-21 0 0,1-1 0,-1-20 16,0 21-16,-21 0 0,0 0 16,0-1-16,0 1 0,-21 21 15,0 0-15,-22 0 16,22 21-16,-21-21 0,21 22 16,-22-1-16,1 21 0,0-21 0,20 22 15,1-1-15,0 0 0,0-21 16,0 22-16,21-1 0,0 0 15,0-20-15,0-1 0,0 21 0,0-21 16,21-21-16,0 21 0,0 1 0,0-22 16,22 0-16,-22 0 0,21 0 15,1 0-15,-1 0 0,0-22 0,1 1 16,-1 0-16,0 0 0,1 0 0,-1 0 16</inkml:trace>
  <inkml:trace contextRef="#ctx0" brushRef="#br0" timeOffset="4881.38">7324 1439 0,'0'0'0,"0"22"31,-22-22-31,22 21 16,-21 0-16,21 21 0,0-21 16,-21 1-16,21-1 0,0 21 0,0-21 15,0 22-15,0-22 0,0 0 0,0 0 16,0 0-16,0 0 0,0 1 15,-21-1-15,21 0 16,-21-21 0,21-21-1,0 0-15,0-1 0,0 1 16,0 0-16,0 0 0,0-21 0,0 20 16,0-20-16,0 21 0,0-21 15,21 20-15,-21 1 0,21 0 0,0 0 16,0 0-16,1 0 0,-1 21 0,0 0 15,0 0-15,21 0 0,-20 0 16,-1 0-16,21 0 0,-21 21 0,22-21 16,-22 42-16,0-21 0,0 0 0,0 22 15,0-22-15,-21 21 0,0-21 16,0 22-16,0-1 0,0-21 0,0 0 16,0 22-16,0-22 0,-21 0 0,0-21 15,21 21-15,-21-21 16,0 0-1,21-21 1,0 0-16,0 0 0,0-22 0,0 22 16,21-21-16,0 0 0,0-1 15,0 1-15,1 0 0,20-1 0,-21 1 16,21 0-16,1 20 0,-22 1 0,21 0 16,1 0-16,-1 21 0,0 0 15,-21 0-15,22 0 0,-22 21 0,0 0 16,0 0-16,0 22 0,-21-22 0,0 21 15,0 1-15,0-1 16,0 0-16,0-21 0,0 22 0,0-1 16,-21-21-16,0 22 0,21-22 0,0 0 15,-21 0-15,21 0 0,-21 0 16,21-42 15,21 0-31,0-21 16,0 21-16,0-22 0</inkml:trace>
  <inkml:trace contextRef="#ctx0" brushRef="#br0" timeOffset="5455.57">8594 953 0,'0'-22'0,"0"44"0,0-65 0,-22 22 15,22 0-15,-21 0 0,21 0 16,0 42-1,0 0-15,0 21 16,0 1-16,0-1 0,0 0 0,0 22 16,0-1-16,0 1 0,0-1 15,0 1-15,-21-1 0,0 1 0,0-1 16,21 1-16,0-22 0,-21 22 0,21-22 16,-22 0-16,22 1 0,0-22 15,0 21-15,0-21 0,0 0 0,0 1 16,0-44 15,0 1-31,0 0 16,0 0-16,0 0 0,0-22 0,0 22 15,0-21-15,22 0 0,-1 20 0,0-20 16,-21 0-16,21 21 0,0-1 16,0-20-16,22 21 0,-22 0 0,0 21 15,0-21-15,0 21 0,1 0 0,20 0 16,-21 0-16,0 0 0,0 21 15,1-21-15,20 21 0,-21 0 16,0 0-16,-21 22 0,21-22 0,1 21 0,-22-21 16,0 22-16,0-1 0,0-21 15,0 21-15,0-20 0,-22 20 16,1-21-16,0 0 0,0 22 0,-21-22 16,20 0-16,-20 0 0,21 0 0,-21-21 15,20 21-15,1-21 0,0 0 16,0 0-16,0 0 0,0 0 0,-1 0 15,1 0 1,21-21-16,0 0 16,0 0-16,0 0 15,0 0-15,0-1 0,0 1 16,0 0-16,0 0 0</inkml:trace>
  <inkml:trace contextRef="#ctx0" brushRef="#br0" timeOffset="6303.08">9334 2032 0,'0'0'0,"-42"21"15,21-21 1,21-21-1,0 0 1,21 0-16,0 0 0,0-1 16,-21 1-16,22 0 0,-1 0 0,0-21 15,0-1-15,-21 1 0,21 0 16,-21-1-16,21 1 0,-21 0 0,22 20 16,-22-20-16,0 21 0,0 0 0,0 0 15,0-1-15,0 1 0,-22 21 31,1 0-31,0 0 0,21 21 0,-21 1 16,21-1-16,-21 21 0,21 0 0,0-20 16,-21 20-16,21 0 15,-22 1-15,22-1 0,0 0 0,0-21 16,0 22-16,0-1 0,0-21 0,0 0 16,0 22-16,0-22 0,22 0 15,-1 0-15,0-21 0,0 0 16,0 0-16,0 0 0,1 0 0,20 0 15,-21 0-15,21 0 0,-20-21 16,20 0-16,0 0 0,1 0 0,-22-22 16,21 22-16,-21-21 0,22-1 15,-22 1-15,0 0 0,0 21 0,-21-22 0,21 1 16,-21 21-16,0 0 16,0-1-16,0 1 0,0 0 0,-42 21 15,21 0-15,0 0 16,-1 0-16,1 0 0,0 0 15,0 21-15,21 0 0,0 1 16,0-1-16,21-21 16,0 0-16,0 0 15,1 0-15,-1 0 0,0 0 0,21 0 16,-21-21-16,22-1 0,-22 22 0,0-21 16,0 21-16,22-21 0,-22 0 15,0 0-15,0 21 0,0 0 16,-21 21 15,0 0-31,0 21 16,-21-20-16,21 20 0,-21-21 0,21 21 15,-21 1-15,21-22 0,0 21 0,0 1 16,0-22-16,0 0 0,0 0 16,0 0-16,21 0 0,0 1 0,0-1 15,0-21-15,1 21 0,-1-21 16,0 0-16,0 0 0,21 0 0,-20 0 15,-1-21-15,21 0 16,-21 21-16,0-22 0,1 1 0,-1-21 16,0 21-16,-21 0 0,21-1 0</inkml:trace>
  <inkml:trace contextRef="#ctx0" brushRef="#br0" timeOffset="7003.21">4085 2709 0,'0'0'0,"-21"0"15,0 0-15,0 0 0,-1 0 0,1 0 16,0 0-16,0 0 0,0 0 16,0 22-16,-1-22 0,1 0 15,0 0-15,21 21 0,0 0 32,21-21-32,22 0 15,-22 0-15,0 0 0,21 0 0,1 0 16,-1 0-16,21 0 0,-20 0 15,41 0-15,-20 0 0,42 0 0,0 0 16,-1 0-16,1-21 0,21 21 0,0-21 16,0 21-16,21-22 15,1 22-15,-1-21 0,21 21 0,-21-21 16,22 0-16,-1 21 0,21-21 0,-20 21 16,20 0-16,1-21 0,-22 21 0,22 0 15,-1-22-15,1 22 0,-1 0 16,-21 0-16,22-21 0,-22 21 0,1 0 15,-1 0-15,-21 0 0,0 0 0,-21-21 16,0 21-16,0 0 0,-21 0 0,0 0 16,0-21-16,-22 21 15,-20 0-15,-1 0 0,1 0 0,-22-21 16,1 21-16,-22 0 0,21 0 0,-42-21 31,-42 21-31,21-22 16,-43 22-16,22 0 0</inkml:trace>
  <inkml:trace contextRef="#ctx0" brushRef="#br0" timeOffset="7603.25">4508 2921 0,'0'0'15,"-254"21"1,191-21-16,21 0 0,-1 0 0,1 0 16,0 21-16,20-21 0,1 0 0,0 0 15,0 0-15,0 0 0,42 0 31,0 0-15,0 0-16,0 0 0,22 0 0,20 0 16,-20 0-16,20 0 0,22 0 15,-1 0-15,1-21 0,21 21 0,21 0 16,-21-21-16,21 21 0,0-21 0,0 21 16,0-21-16,21 0 0,0 21 15,-21-22-15,21 22 0,0-21 0,1 21 16,20-21-16,0 21 0,-21-21 0,22 21 15,-22-21-15,21 21 0,1-21 16,-1 21-16,0 0 0,1-22 0,-1 22 16,0 0-16,1-21 0,-1 21 15,-21 0-15,21-21 0,-20 21 0,-22-21 16,21 21-16,-21 0 0,0 0 0,0 0 16,-21-21-16,21 21 0,-43 0 15,1 0-15,0 0 0,-22 0 0,1 0 16,-1 0-16,-21 0 0,1-21 0,-22 21 15,0 0-15,0 0 0,0 0 16,1 0-16,-22-22 63,0 1-63,21 21 0</inkml:trace>
  <inkml:trace contextRef="#ctx0" brushRef="#br0" timeOffset="8323.01">14203 1291 0,'0'0'16,"21"-42"0,-21 21-16,0 0 0,0-1 15,-21 22-15,0-21 0,-1 21 0,1 0 16,0 0-1,0 21 1,21 1-16,-21 20 0,21 0 0,0 1 16,0-1-16,0 21 0,0 1 15,-21-1-15,21 1 0,-22-1 0,22 1 16,0-1-16,0 1 0,0-22 0,0 1 16,-21-1-16,21 0 0,0-21 0,-21 22 15,21-22-15,0 0 0,0 0 16,0-42 15,0 0-15,0 0-16,-21 0 0,21-1 15,-21-20-15,21 21 0,0-21 0,0-1 16</inkml:trace>
  <inkml:trace contextRef="#ctx0" brushRef="#br0" timeOffset="8884.51">13885 1482 0,'0'0'0,"0"-43"0,-21 22 0,21-21 0,-21-22 15,21 43-15,0 0 16,0-21-16,0 21 0,0-1 0,0 1 16,0 0-16,21 0 0,0 0 0,0 0 15,1-1-15,-1 22 16,21 0-16,-21 0 0,22 0 0,-1 0 16,0 0-16,-21 43 0,22-22 0,-1 21 15,-21-21-15,22 22 0,-22 20 16,21-20-16,-21-1 0,0 21 0,-21-20 15,22 20-15,-1-20 0,-21 20 0,21-21 16,-21 1-16,0-1 0,0 0 16,0-20-16,0 20 0,0-21 0,0 0 15,0 0-15,0 1 16,0-44 0,0 1-16,0 0 15,0 0-15,0-21 0,0 20 0,0-41 16,0 21-16,0-1 0,21-20 15,0-1-15,0 1 0,-21-1 16,43 1-16,-22-1 0,0 22 0,0-22 16,0 22-16,1 0 0,20-1 0,-21 1 15,0 21-15,22 0 0,-22 0 16,21 21-16,-21 0 0,0 0 0,1 21 16,20 0-16,-21 0 0,0 0 15,0 22-15,1 20 0,-22-21 0,0 1 16,0 20-16,0 1 0,0-1 0,0 1 15,0 20-15,0-20 0,0-1 16,-22 1-16,1-1 0,21-20 16,-21 20-16,21-20 0,-21-1 0,21-21 15,0 21-15,0-20 0,0-1 0,0 0 16,0 0-16,0-42 31,0 0-15,21 0-16,0-22 0,-21 22 0</inkml:trace>
  <inkml:trace contextRef="#ctx0" brushRef="#br0" timeOffset="9250.86">15367 1715 0,'0'0'0,"0"21"15,21-21 1,0 0-1,0 0-15,1-21 0,-1 21 16,21-22-16,-21 1 0,0 0 16,1 21-16,-1-21 0,0 0 0,0 0 15,0-1-15,-21 1 0,0 0 0,0 0 16,0 0-16,0 0 0,-21 21 16,0 0-16,0 0 0,0 0 15,-22 0-15,22 21 0,-21 0 16,21 0-16,-22 0 0,22 22 0,0-1 15,0 0-15,0 1 0,-1-1 16,1 0-16,21 1 0,0-22 0,0 21 16,0-21-16,0 22 0,0-22 0,0 0 15,0 0-15,21 0 0,1-21 0,-22 21 16,21-21-16,0 0 0,21 0 16,-21 0-16,1 0 0,-1 0 0,21 0 15,-21 0-15,22-21 0,-22 0 0,21 0 16,0-21-16</inkml:trace>
  <inkml:trace contextRef="#ctx0" brushRef="#br0" timeOffset="9567.68">16214 889 0,'0'0'15,"0"-21"-15,0 0 0,0 0 0,0-1 0,-22 1 16,22 0-16,-21 21 15,0 0-15,21 21 0,0 0 16,-21 1-16,0 20 0,21 0 0,-21 1 16,21 20-16,0 1 0,0-1 15,-22 1-15,1-1 0,21 1 16,-21-1-16,21 1 0,-21-1 0,21 1 16,0-22-16,0 21 0,-21-20 15,21-1-15,0 0 0,0 1 0,-21-22 16,21 21-16,0-21 0,0 1 0,0-1 15,21-42 17,0-1-32,-21 1 0,21-21 15,0 21-15,0-22 0</inkml:trace>
  <inkml:trace contextRef="#ctx0" brushRef="#br0" timeOffset="10119.37">16489 910 0,'0'0'0,"0"-84"16,0 62 0,0 1-16,0 0 15,0 42 1,0 22-16,0-22 16,0 21-16,0 0 0,0 22 0,0-22 15,0 22-15,-21-1 0,21 1 16,-22-1-16,1-20 0,21 20 0,0 1 15,-21-1-15,0-21 0,21 22 0,-21-22 16,21 1-16,-21-1 0,21-21 16,0 21-16,0-20 0,-22-1 15,22 0-15,0 0 0,-21-21 0,21 21 16,0-42 15,0 0-31,0 0 16,0 0-16,0-22 0,0 22 0,0 0 15,0 0-15,21 0 0,-21-22 16,22 22-16,-1-21 0,0 21 0,21-1 16,-21 1-16,1 0 0,-1 0 15,21 0-15,-21 0 0,22 21 0,-22 0 16,0 0-16,0 0 0,0 0 16,0 0-16,1 21 0,-1-21 0,0 21 15,0 21-15,-21-21 0,0 1 16,0 20-16,0 0 0,0-21 0,0 22 15,0-1-15,0-21 0,0 22 0,0-22 16,0 0-16,-21 0 0,21 0 0,0 0 16,0 1-16,0-1 15,0-42 17,0-1-32,21 1 15,0 0-15,0-21 0,1 21 0</inkml:trace>
  <inkml:trace contextRef="#ctx0" brushRef="#br0" timeOffset="10567.16">17272 1461 0,'0'0'0,"0"-22"16,-21 22-16,0 0 15,-1 0-15,1 0 16,0 0-16,21 22 0,-21-1 15,0 0-15,0 0 0,21 0 0,-22 0 16,-41 128 0,63-107-16,-21-21 15,21 21-15,-21 1 0,21-22 0,0 0 16,0 0-16,0 22 0,0-22 16,21 0-16,0-21 0,0 0 15,0 0-15,0 0 0,1 0 0,20 0 16,-21 0-16,21 0 0,-20 0 0,20 0 15,0-21-15,-21 0 0,22-1 16,-22 1-16,21 0 0,-21-21 0,1 21 16,-22-22-16,0 1 0,21 21 0,-21-22 15,0 1-15,0 0 0,0 21 16,-21-22-16,-1 22 0,22 0 0,-21 0 16,0 21-16,0 0 0,-21-21 15,20 21-15,1 0 0,0 0 16,0 0-16,-21 0 0,20 21 0,1-21 15,0 21-15,21 0 0,-21 0 0,0 0 16,21 1-16,0-1 16,0 0-16,21 0 15</inkml:trace>
  <inkml:trace contextRef="#ctx0" brushRef="#br0" timeOffset="11259.28">18140 1545 0,'0'0'15,"-21"0"-15,21-21 0,-22 21 0,1 0 16,0 0-16,0-21 0,0 21 0,0 0 15,-1 0-15,1 0 0,0 0 16,0 0-16,0 0 0,0 21 0,-1-21 16,1 21-16,0 0 0,21 1 0,-21-1 15,0 0-15,0 0 0,-1 21 16,22-20-16,-21 20 0,21-21 0,-21 21 16,21-20-16,0 20 0,0-21 0,0 0 15,0 22-15,0-22 0,0 0 16,0 0-16,21 0 0,0-21 15,1 0-15,-1 0 0,21 0 16,-21 0-16,0 0 0,1 0 16,20 0-16,-21-21 0,21 21 0,-20-21 15,-1 0-15,21-22 0,-21 22 16,22-21-16,-22 21 0,0-43 16,0 22-16,0 0 0,0-22 0,1 1 15,-1 20-15,0-20 0,0-1 0,0 1 16,0-1-16,1 1 0,-1-1 15,-21 1-15,21 20 0,-21-20 0,0 21 16,0-1-16,0 22 0,0-21 0,0 21 16,0-1-16,0 1 15,-21 42 1,21 1-16,-21 20 0,-1 0 16,22 1-16,-21-1 0,0 21 15,0 1-15,21-22 0,-21 22 16,0-1-16,-1 1 0,22-1 0,-21-20 15,0 20-15,21 1 0,-21-22 16,21 0-16,0 22 0,0-22 0,0 0 16,0-20-16,0 20 0,0 0 0,0-21 15,0 1-15,0-1 0,0 0 16,0 0-16,0 0 0,21-21 16,0 0-16,0 0 0,1 0 15,-1 0-15,0-21 16,0 0-16,0 21 0,22-42 0</inkml:trace>
  <inkml:trace contextRef="#ctx0" brushRef="#br0" timeOffset="11791.84">19092 1482 0,'0'0'0,"21"-43"15,-21 22 1,0 0-16,0 0 16,-21 21-1,0 0-15,0 0 0,0 0 16,0 21-16,-1-21 0,1 21 16,-21 0-16,21 1 0,0-1 0,-1 21 15,1-21-15,0 0 0,0 1 16,0 20-16,21-21 0,-21 0 0,21 0 15,0 1-15,0-1 0,0 0 16,21 0-16,0-21 0,0 0 16,0 0-16,0 21 0,1-21 0,-1 0 15,21 0-15,-21 0 0,0 0 0,1 0 16,-1 21-16,0-21 0,0 0 16,0 0-16,0 0 0,1 22 0,-22-1 15,0 0 1,0 0-16,0 0 15,-22-21-15,1 21 16,0-21-16,0 22 0,0-1 0,0-21 16,-1 21-16,1-21 0,0 21 0,0-21 15,0 0-15,0 0 0,-1 21 16,1-21-16,0 0 0,0 0 16,0 0-1,21-21 16,-21 0-15,-1 21-16,1-21 16</inkml:trace>
  <inkml:trace contextRef="#ctx0" brushRef="#br0" timeOffset="12191.61">15917 1397 0,'-21'0'0,"21"-21"16,21 21 0,0 0-16,1 0 0,20 0 15,-21 0-15,43 0 0,-22-21 0,0 21 16,1 0-16,20 0 0,-21 0 0,1-21 16,-1 21-16,0 0 0,-20 0 15,-1 0-15,0 0 0,0 0 0,-42 0 63,0 0-63,0 21 15,-1 0-15</inkml:trace>
  <inkml:trace contextRef="#ctx0" brushRef="#br0" timeOffset="12755.32">14753 2434 0,'0'0'0,"-21"0"0,0 0 0,0 0 16,-1 0-16,1 0 0,0 0 15,42 0 16,0 0-31,22 0 16,-22 0-16,42 0 0,-20 0 0,20 0 16,22 0-16,0-21 0,20 21 0,1-21 15,0 21-15,0 0 0,21 0 0,0-21 16,0 21-16,21 0 0,-21 0 16,21 0-16,-21 0 0,0 0 0,0 0 15,0 0-15,0 0 0,0 0 0,0 0 16,0 0-16,-21 0 0,21 0 15,-42 0-15,21 0 0,-22 0 16,1 0-16,-22 0 0,1 0 0,-1 0 16,1 0-16,-22 0 0,1 0 0,-22 0 15,0 0-15,0 0 0,0 0 16,-21-21-16,-21 21 31,0 0-31,-21-22 0,20 22 0,-20 0 16,-21 0-16,20 0 0</inkml:trace>
  <inkml:trace contextRef="#ctx0" brushRef="#br0" timeOffset="13312.52">14668 2625 0,'0'0'0,"0"21"15,22-21 1,-1 0-16,0 0 15,0 0-15,21 0 0,1 0 0,-1 0 16,22 0-16,-1 0 0,1 0 0,20 0 16,1 0-16,0 0 0,-1-21 0,22 21 15,0 0-15,0 0 0,21 0 16,-21 0-16,21 0 0,0 0 0,0 0 16,0 0-16,-22 0 0,1 0 15,0 0-15,0 0 0,0-21 0,0 21 16,-22 0-16,22 0 0,-21 0 15,-1 0-15,1-22 0,-21 22 0,-1-21 16,1 21-16,-1 0 0,-21 0 0,1 0 16,-1-21-16,-21 21 0,22 0 15,-22 0-15,0 0 0,0-21 16,-21 0 78,-21 21-79</inkml:trace>
  <inkml:trace contextRef="#ctx0" brushRef="#br0" timeOffset="26007.25">6308 7514 0,'0'0'0,"-22"-42"16,1 21-16,0 21 15,0-21-15,0 21 0,0-22 16,-1 22-16,1 0 0,0 0 0,0 0 16,0 0-16,0 0 0,-1 0 15,1 22-15,0-22 0,-21 21 0,21-21 16,-1 21-16,1 0 0,-21 0 16,21 0-16,0 1 0,-1 20 0,1-21 15,0 0-15,0 22 0,0-1 16,0 0-16,-1 1 0,1-1 0,21 0 15,-21 1-15,0 20 0,0-21 0,21 1 16,-21 20-16,21-20 0,0-1 0,0 0 16,0 1-16,0-22 0,21 21 15,0 0-15,0-20 0,0-1 0,0 21 16,1-21-16,-1 0 0,0 1 0,0-1 16,0 0-16,22 0 0,-1 0 0,-21 0 15,21 1-15,1-22 0,-1 21 16,0 0-16,1-21 0,20 0 15,-20 0-15,-1 0 0,21 0 0,-20 0 16,20 0-16,-20 0 0,20 0 0,1 0 16,-1-21-16,-21 21 0,22-21 15,-1-1-15,-20 22 0,20-21 0,-20 0 16,-1 0-16,0 0 0,1 0 0,-1 21 16,-21-22-16,0-20 0,22 21 0,-22 0 15,0 0-15,0-22 0,0 1 0,0 21 16,-21-22-16,0 1 0,22 0 15,-22-1-15,0-20 0,0 21 16,0-1-16,0 1 0,0 0 0,-22-1 16,1 1-16,0 0 0,0-1 0,0 1 15,0 0-15,-1 20 0,-20-20 16,21 21-16,-21-21 0,-1 20 0,1 1 16,0 0-16,-1 0 0,1 0 0,0 21 15,-1-21-15,1 21 0,0 0 16,-22 0-16,22 0 0,-1 0 0,-20 0 15,21 0-15,-1 0 0,1 0 0,0 0 16,-1 21-16,1-21 0,21 21 0,-22 0 16,22-21-16,-21 21 0,21 0 15,0 1-15,-1-1 0,-20 0 16,21 0-16,0 0 0,0 0 0,-1 22 0,1-22 16,21 0-16,0 0 15,0 0-15,0 1 0,0 20 0,0-21 16,0 0-16,0 0 0</inkml:trace>
  <inkml:trace contextRef="#ctx0" brushRef="#br0" timeOffset="26448.03">6202 7980 0,'0'0'16,"0"-21"-16,-21 42 47,21 0-47,0 0 16,0 0-16,0 1 15,0-1-15,21-21 47,0-21-47,-21-1 16,0 1-16,0 0 15,0 0-15,0 0 16,-21 21 0,0 0-16,21 21 31,0 0-16,0 0-15,0 0 16,21-21 0,0 0-16,0 0 15,-21-21-15</inkml:trace>
  <inkml:trace contextRef="#ctx0" brushRef="#br0" timeOffset="26806.82">6562 7874 0,'0'-21'0,"21"42"47,-21 0-47,0 0 16,21-21 15,0 0-31,0 0 15,0 0 1,1-21-16,-22 0 16,0 0-1,0 0-15,-22 21 16,1 0-16,0 0 16,0 0-1,21 21 1,0 0-1,0 0 1,0 0-16,0 1 16,0-1-16</inkml:trace>
  <inkml:trace contextRef="#ctx0" brushRef="#br0" timeOffset="27199.6">6371 8382 0,'0'0'0,"-21"0"0,0 21 0,0-21 15,-1 0-15,-20 0 0,21 21 16,-21-21-16,42 22 16,-22-22-16,22 21 31,22-21-31,-1 0 0,0 0 15,0 0-15,0 0 0,0 0 16,1 0-16,20 0 0,-21-21 0,0 21 16,0 0-16,1-22 0,-1 22 0,0-21 15,0 21-15,0-21 0,0 21 0,1-21 16,-1 21-16,0-21 16,-21 0-16,0 42 93,0 0-93,0 0 16</inkml:trace>
  <inkml:trace contextRef="#ctx0" brushRef="#br0" timeOffset="27600.37">6308 8911 0,'0'21'15,"0"1"1,0-1-16,21 0 16,0 0-1,-21 0-15,0 0 0,0 1 0,0-1 0,0 21 16,0-21-16,0 22 0,0-22 0,0 21 16,0 0-16,-21-20 0,0 20 15,21 0-15,-22 1 0,22-1 0,-21 0 16,21 1-16,-21-1 0,21 0 0,-21-21 15,21 22-15,0-22 0,0 0 16,0 0-16,-21 0 0,21 1 0,0-1 16,0-42 15,0-1-31,0 1 16,0 0-16,21 0 0</inkml:trace>
  <inkml:trace contextRef="#ctx0" brushRef="#br0" timeOffset="28083.09">6350 9292 0,'0'0'0,"0"-21"16,-21 0-16,0 21 16,-1 0-16,1 0 15,0 0-15,0 0 0,0 0 16,0 21-16,-1 0 0,1 0 15,0 1-15,0-1 0,0 0 16,0 0-16,-1 0 0,1 0 16,0 1-16,0-1 0,0 0 0,0 0 15,21 0-15,-22 0 0,1-21 16,21 22-16,0-44 31,0 1-31,21 0 16,1 21-16,-22-21 0,21-21 0,0 20 15,0 1-15,0 0 0,0-21 0,1 21 16,-1-1-16,0-20 0,0 21 0,0 0 16,0 0-16,1-1 0,-1 1 0,0 0 15,0 21-15,0 0 0,0 0 0,1 0 16,-1 0-16,0 0 0,0 0 16,0 21-16,0 0 0,1 1 15,-1-1-15,0 0 0,0 0 0,0 0 16,0 0-16,1 1 0,-22-1 0,21 0 15,-21 0-15,21 0 0,-21 0 0,0 1 16,21-22-16,0 0 16,0 0-16,1 0 31,-22-22-31</inkml:trace>
  <inkml:trace contextRef="#ctx0" brushRef="#br0" timeOffset="28534.83">6265 8657 0,'0'21'16,"0"1"-1,0-1-15,0 0 0,0 0 16,0 0-16,0 22 0</inkml:trace>
  <inkml:trace contextRef="#ctx0" brushRef="#br0" timeOffset="47035.84">19452 4974 0,'42'-21'0,"-84"42"0,106-63 0,-43 0 16,0-1-16,-21 22 0,0 0 15,21 21-15,-21-21 0,0 0 0,-21-1 16,0 22-16,-22 0 15,22 0-15,-21 0 0,0 0 16,-1 22-16,1-1 0,-22 21 0,22 0 16,-21 1-16,20-1 0,-20 22 15,20-1-15,-20 1 0,-43 84 16,43-64-16,20 1 0,1-21 0,21 20 16,-22 1-16,43-22 0,0 1 0,0-1 15,0 1-15,43-22 0,-22 1 16,21-1-16,-21 0 0,22 1 0,20-22 15,-20 21-15,20-21 0,1 0 16,20 1-16,1-22 0,0 0 0,-1 0 16,1 0-16,21 0 0,-22 0 15,1-22-15,-21 1 0,20 0 0,-20 0 16,-1 0-16,1-22 0,-1 1 0,1 0 16,-22-1-16,22-20 0,-22-1 0,0 1 15,-21-1-15,1-20 0,-1 20 16,-21-20-16,0 20 0,0 1 0,0-22 15,-21 21-15,-22 1 0,1-22 0,-22 43 16,1-22-16,21 1 0,-43 21 16,21-1-16,1 22 0,-22 0 0,22 0 15,-22 21-15,22 0 0,-1 0 0,1 21 16,-22 0-16,21 0 16,22 0-16,-21 22 0,20-1 0,-20 0 15,20 1-15,22-1 0,-21 0 0,21 1 16,-22-1-16,43 22 0,-21-22 15,21 0-15,0 1 0,0-1 0,0 0 16,0 1-16,21-22 0</inkml:trace>
  <inkml:trace contextRef="#ctx0" brushRef="#br0" timeOffset="47295.69">19346 5736 0,'0'0'0,"-42"21"15,21-21-15,42 0 32,0 0-17,0 0-15,0 0 0,1-21 16,-1 21-16,0 0 0,-21-21 0,0 0 16,21 21-16,-42 0 31,0 0-16,0 0-15</inkml:trace>
  <inkml:trace contextRef="#ctx0" brushRef="#br0" timeOffset="47492.58">19748 5673 0,'0'0'0,"22"0"0,-1-21 15,-21-1 1,0 1-16,0 0 16,0 0-1,-21 21-15,21 21 32,0 0-32,0 0 0,0 1 15,0-1-15,0 21 0,0-21 0</inkml:trace>
  <inkml:trace contextRef="#ctx0" brushRef="#br0" timeOffset="47687.98">19304 6160 0,'-21'0'0,"21"-22"15,0 1 1,21 21-1,0-21-15,21 21 0,-20 0 16,-1 0-16,21 0 0,-21 0 0,22 0 16,-22 0-16,0 0 0,21 0 0,-21 0 15,1 0-15</inkml:trace>
  <inkml:trace contextRef="#ctx0" brushRef="#br0" timeOffset="47971.81">19643 6181 0,'-22'21'15,"44"-42"-15,-44 84 0,22-42 0,0 22 16,0-1-16,0 0 0,0 22 0,0-1 16,0 1-16,0-1 0,0 1 0,0-1 15,0 1-15,22-1 0,-22 22 16,0-21-16,0-1 0,0 1 0,0-22 15,-22 21-15,1-20 0,21-1 0,-21 0 16,21-20-16,-21-1 0,21 0 0,-21 0 16,21-42-1,0 0 1,0 0-16,21-22 0,0 1 16,0 0-16,-21-22 0</inkml:trace>
  <inkml:trace contextRef="#ctx0" brushRef="#br0" timeOffset="48253.65">19727 6816 0,'0'0'0,"0"-21"0,-21 21 0,0 0 16,0 0-16,-22 0 0,1 0 0,21 21 16,-21-21-16,-1 21 0,1-21 0,0 21 15,-1 0-15,22-21 0,0 0 0,0 21 16,0-21-16,42-21 31,0 0-31,21 0 16,-21 0-16,22 0 0,-1-1 15,-21 1-15,22 21 0,-1-21 0,-21 21 16,21 0-16,-20 0 0,-1 0 0,0 21 16,0 0-16,0 1 0,-21 20 15,0-21-15,0 21 0,0 1 0,0-22 16,0 0-16,0 21 0,0-20 0,0-1 16,21-42-1,1-1 1,-1-20-16</inkml:trace>
  <inkml:trace contextRef="#ctx0" brushRef="#br0" timeOffset="48924.27">20722 4149 0,'0'0'16,"0"-21"-16,0-22 0,-21 1 0,21-85 16,0 106-1,0-22-15,0 22 0,21-21 16,0 21-16,0 21 0,1-21 0,-1-1 15,21 22-15,-21 0 0,0 0 0,22 0 16,-22 22-16,0-1 0,0 0 16,0 0-16,1 21 0,-22 1 0,0-1 15,0 0-15,0 1 0,0-1 0,0 22 16,0-43-16,0 21 0,0 0 16,0-20-16,0-1 0,0 21 0,21-21 15,0-21-15,0 0 16,0 0-16,22-21 0,-22 0 15,21 0-15,-21 0 0,22-22 16,-1 1-16,-21 0 0,21-1 0,-20-20 16,20 20-16,-21-20 0,0 42 0,-21-22 15,0 22-15,21 0 0,-21 42 16,0 0 0,-21 22-16,0-1 0,0 22 0,21-1 15,-21 22-15,0-22 0,-1 22 16,1-22-16,0 22 0,21-21 0,0-1 15,0 22-15,0-22 0,0 1 0,0-1 16,0 1-16,0-22 0,21 0 16,0 22-16,1-43 0,-22 21 15,0-20-15,0 20 0,0-21 0,0 0 16,-22-21 0,1 0-16,0 0 0,0-21 0,-21 0 15,-1 0-15,22 0 0,-21-1 16,-1 1-16,1-21 0,0 21 0,21-22 15,-1 22-15,1-21 0,0 0 0,21-1 16,0 1-16,0 0 0,21 20 0,0-20 16,1 0-16</inkml:trace>
  <inkml:trace contextRef="#ctx0" brushRef="#br0" timeOffset="49615.3">22098 3895 0,'0'0'15,"0"-21"1,-21 21-16,0 0 0,-1 21 0,-20-21 16,21 21-16,0 21 0,0-21 0,-1 22 15,1-22-15,0 21 0,0-21 0,21 22 16,0-22-16,0 0 0,0 0 16,0 0-16,0 1 0,21-1 0,0 0 15,0-21-15,1 0 0,-1 0 0,21 0 16,-21 0-16,0 0 15,1-21-15,20 0 0,-21-1 0,0 1 16,0-21-16,-21 21 0,0-22 0,0 1 16,0 0-16,0-1 0,0 1 15,-21 21-15,0-21 0,0 20 0,-21 22 16,20 0-16,-20 0 0,0 0 0,21 0 16,-22 0-16,1 22 0,21 20 15,-22-21-15,22 21 0,0 1 0,21-1 16,0-21-16,0 22 0,0 20 15,42-42-15,-20 0 0,-1 1 16,0-22-16,21 0 0,1 0 16,-22 0-16,21 0 0,0 0 0,1-22 15,-1 1-15,0 0 0,-20 0 0,20-21 16,0-1-16,-21 1 0,22 0 16,-22-1-16,0 22 0,0 0 0,-21 0 15,0 0-15,0 42 16,0 0-16,0 0 0,0 0 15,0 22-15,0-22 0,-21 21 0,21-21 16,0 22-16,0-22 0,0 0 0,0 0 16,0 0-16,21 0 0,0-21 15,1 0-15,-1 0 0,0 0 0,21 0 16,-21-21-16,22 0 0,-22 0 0,21-21 16,-21 20-16,1-20 15,20 0-15,-21-1 0,0 1 0,0 0 16,1-1-16,-1 22 0,0-21 0,-21 21 15,0 42 1,0 0-16,-21 21 16,0 1-16,-1-1 0,22-21 0,0 22 15,0-1-15,0 0 0,0-21 16,22 1-16,20 20 0,-21-42 0,21 21 16,1 0-16,-1-21 0,0 0 0,1 0 15,-1 0-15,22 0 0</inkml:trace>
  <inkml:trace contextRef="#ctx0" brushRef="#br0" timeOffset="50327.04">6286 5884 0,'0'0'16,"-42"0"0,42 22-16,-21 20 0,21 0 0,-21 1 15,0 20-15,21 1 0,0 20 0,-22 1 16,22 0-16,-21-22 0,21 22 15,0-22-15,0 1 0,0-1 16,0-20-16,0-1 0,0 0 0,0-21 16,0 1-16,0-1 0,0 0 0</inkml:trace>
  <inkml:trace contextRef="#ctx0" brushRef="#br0" timeOffset="50531.92">5884 6244 0,'0'0'0,"0"-84"16,0 62-1,0 1-15,0 0 0,43 0 0,-22 0 16,0 0-16,21 21 0,-21-22 16,22 22-16,-1-21 0,0 21 0,1 0 15,-1-21-15,0 0 0,22 21 0,-22 0 16,1 0-16,-1 0 0,-21 0 15,0 0-15,-21 21 0,0 0 0,-21 0 16,-21 1-16</inkml:trace>
  <inkml:trace contextRef="#ctx0" brushRef="#br0" timeOffset="50712.82">5694 6689 0,'21'0'31,"0"0"-31,0 0 0,22-21 16,-22 21-16,0-22 0,21 22 0,1-21 16,-1 0-16,-21 21 0,21-21 15,1 21-15,-1-21 0,0 0 0,1 21 16,-22 0-16,21 0 0,-21 0 0</inkml:trace>
  <inkml:trace contextRef="#ctx0" brushRef="#br0" timeOffset="51067.03">6329 6710 0,'0'-21'15,"0"0"-15,0-1 0,0 1 0,0 0 16,0 0-16,0 0 16,21 0-16,0 21 15,0 0-15,0 0 0,1 0 0,20 0 16,-21 21-16,0 0 0,0 0 15,1 0-15,20 22 0,-42-1 16,0-21-16,21 21 0,-21 1 0,0-22 0,0 21 16,0-21-16,-21 1 0,21-1 15,0 0-15,-21 0 0,0-21 16,-1 0-16,22-21 16,0 0-16,0 0 15,0-1-15,0-20 0,0 21 16,0-21-16,0-1 0,0 1 0,0 0 15,0-1-15,22 22 0,-1-21 16,0 21-16,0-22 0,0 22 0,22 0 16,-22 0-16,0 0 0,21 21 15,-21-22-15,22 22 0</inkml:trace>
  <inkml:trace contextRef="#ctx0" brushRef="#br0" timeOffset="51239.93">7027 6414 0,'0'21'16,"0"0"-16,0 0 0,0 0 15,0 0-15,0 1 0,0-1 0,0 0 16,-21 21-16,21-21 0,-21 1 16,21 20-16,-21-21 0,21 0 0,0 0 15,0 1-15,0-1 0,0 0 16,0 0-16</inkml:trace>
  <inkml:trace contextRef="#ctx0" brushRef="#br0" timeOffset="51398.84">6964 6371 0,'0'0'0,"0"-21"0,0 0 0,-21 0 16,21 0-16,-22 21 0,1 0 16,21 21 15,21 0-31,1-21 0,-1 21 15,0 0-15,0 0 0</inkml:trace>
  <inkml:trace contextRef="#ctx0" brushRef="#br0" timeOffset="52507.39">7239 6858 0,'0'0'0,"21"-21"31,0 21-15,-21-21-16,21 0 0,1-1 0,-22 1 16,21 0-16,-21 0 0,21 0 15,-21 0-15,0-1 0,0 1 0,0 0 16,0 0-16,-21 21 16,0 0-16,-1 0 0,1 21 15,0 0-15,0 0 0,0 22 0,0-22 16,-1 0-16,22 21 0,0-20 15,0-1-15,0 0 0,0 21 16,0-21-16,0 1 0,0-1 16,22-21-16,-1 0 0,0 0 15,0 0-15,21 0 0,-20 0 16,-1-21-16,0 21 0,21-22 0,-21 1 16,22 0-16,-22 0 0,21 0 0,-21 0 15,1-1-15,20 1 0,-21 21 16,0-21-16,-21 42 15,0 0 1,0 1-16,0-1 16,0 0-16,-21-21 0,21 21 15,0 0-15,0 0 0,-21 1 16,21-44 15,21 1-15,0 21-16,-21-21 0,21 0 15,1 0-15,-1 0 0,0-1 0,-21 1 16,21 0-16,0 0 0,0 21 16,1 0-16,-1 0 15,0 21 1,-21 0-16,0 0 16,0 1-16,0-1 0,0 0 15,21 0-15,0 0 0,0-21 16,1 21-16,-1-21 0,0 0 0,0 0 15,0 0-15,22 0 0,-1 0 0,-21 0 16,21 0-16,1 0 0,-22-21 16,21 21-16,1-21 0,-22 21 15,21-21-15,-21 0 0,22 0 0,-22-1 16,-21 1-16,0 0 0,21 0 0,-21 0 16,0 0-16,0-1 0,0 1 0,-21 0 15,21 0-15,-21 21 0,-1 0 0,1 0 16,0 0-16,0 0 15,0 0-15,0 0 0,-1 21 16,1 0-16,0 0 0,0 22 0,0-22 16,21 0-16,0 0 0,-21 0 15,21 1-15,0-1 0,0 0 0,0 0 16,0 0-16,0 0 0,21-21 16,0 0-16,0 0 0,0 0 15,0 0-15,1 0 0,-1-21 16,0 0-16,0 21 0,21-42 15,-20 21-15,20-1 0,-21-20 0,0 0 0,22-1 16,-22 1-16,21-21 16,-21-1-16,0 22 0,1-22 0,-1 1 15,0-1-15,0 22 0,0-22 0,0-20 16,-21 41-16,22 1 16,-22 21-16,0 0 0,-22 21 15,1 42-15,0-21 16,0 22-16,21-1 0,-21 0 15,21 1-15,-21 20 0,21 1 0,0-1 16,0 1-16,0-1 0,0-21 0,0 22 16,21-22-16,0 1 0,0-1 15,0 0-15,0 1 0,22-22 16,-22 0-16,0 0 0,21 0 0,-20-21 0,-1 0 16,21 0-16,-21 0 0,0 0 15,22 0-15,-22 0 0,0-21 16,0 0-16,22 0 0,-22 0 0</inkml:trace>
  <inkml:trace contextRef="#ctx0" brushRef="#br0" timeOffset="53083.59">4085 7620 0,'0'-21'0,"0"42"0,0-63 15,-21 42 1,21 42-16,-21-21 16,21 22-16,-21 20 0,21 22 0,-22-1 15,1 22-15,0 0 0,0 21 16,0 0-16,-22 0 0,22 21 16,0 0-16,-21-21 0,21 0 0,-1 22 15,1-22-15,0 0 0,0 0 0,0-22 16,21 1-16,-21 0 0,21-21 15,0-1-15,0 1 0,0-21 0,0-22 16,0 21-16,0-41 0,21 20 0,0-21 16,0-21-16,0 0 0,0-21 0,1 0 15,-1-22-15,0 1 0,0 0 16,-21-22-16,21-20 0</inkml:trace>
  <inkml:trace contextRef="#ctx0" brushRef="#br0" timeOffset="53951.14">3852 7853 0,'-21'-42'0,"42"84"0,-42-127 16,21 43-16,0 21 0,0 0 0,0-1 16,0 1-16,21 0 15,0 21-15,22 0 0,-1 0 16,0-21-16,1 21 0,20-21 15,22 21-15,0-21 0,20 21 16,1-22-16,21 22 0,21-21 0,1 0 0,-1 21 16,21-21-16,22 0 15,-1 21-15,22-21 0,-1 21 0,22 0 16,0-22-16,0 22 0,-21 0 0,42 0 16,-22 0-16,-20 0 0,21 0 15,-21 0-15,-1 0 0,1 0 0,0 0 16,-22 0-16,1 0 0,-22 0 0,0 0 15,-21 22-15,1-22 0,-22 0 16,0 21-16,0-21 0,-43 0 0,1 0 16,0 21-16,-22-21 0,1 0 0,-22 0 15,0 0-15,1 0 0,-22 0 16,0 0-16,0 21 0,0-21 16,-21 21-16,0 0 15,0 1-15,0-1 0,0 0 0,0 0 16,0 0-16,-21 22 0,0-22 15,21 21-15,-21 0 0,21 22 0,0-22 16,-21 22-16,21-1 0,0 1 0,0 20 16,0-20-16,0 21 0,0-1 0,0 1 15,0 0-15,0 20 0,0 1 0,0-21 16,0 21-16,0 0 0,0-1 16,0-20-16,0 21 0,-22 0 0,22-22 15,0 22-15,0-21 0,0 0 16,0-1-16,0-20 0,0 20 0,0-20 15,0-1-15,0 1 0,0-22 0,0 22 16,0-22-16,0 0 0,0 1 16,0-1-16,0 0 0,0-20 0,-21-1 15,0 0-15,-21 0 0,-1 0 0,1-21 16,0 0-16,-22 21 0,1-21 0,-1 0 16,-20 0-16,-1 0 0,0 0 0,1 0 15,-1 0-15,-21 22 0,0-22 16,0 0-16,-21 0 0,0 0 0,0 0 15,-21 0-15,0 0 0,-21 0 16,-1 0-16,-20 0 0,-22 0 0,22 0 16,-22-22-16,-21 22 0,22 0 0,-22 0 15,-21 0-15,21 0 0,-21 0 0,21-21 16,-21 21-16,0 0 0,21 0 16,0 0-16,22 0 0,-1 0 0,22 0 15,20 0-15,22 0 0,21-21 0,21 21 16,0 0-16,43 0 0,-1 0 15,22 0-15,21-21 0,0 21 0,0 0 16,21-21 0,21 21-16,0 0 0,0 0 15,0 0-15,22 0 0,-1 0 16</inkml:trace>
  <inkml:trace contextRef="#ctx0" brushRef="#br0" timeOffset="54366.9">4784 11875 0,'0'0'0,"0"-22"0,0-20 16,-22 21-16,1-21 0,0-1 15,0 22-15,0 0 0,0 0 0,-1 0 16,1 21-16,0 0 0,0 0 0,0 21 16,0 0-16,-1 0 0,1 21 15,0-20-15,0 41 0,0-21 16,21 22-16,-21-1 0,-1 1 0,1-1 0,0 1 15,0-1-15,0 1 0,0-1 16,-1-20-16,1 20 0,0-20 16,0-1-16,0 0 0,0-21 0,-1 1 15,22-1-15,0 0 0,0 0 0,-21-21 16,21-21 0,0 0-16,0 0 0,0-22 15,0 1-15,0 0 0,0-22 0</inkml:trace>
  <inkml:trace contextRef="#ctx0" brushRef="#br0" timeOffset="54836.64">4064 11790 0,'-42'-169'16,"84"338"-16,-84-381 15,42 191-15,0 0 0,0-21 0,0 20 16,0 1-16,0 0 16,21 0-16,0 21 0,21 0 15,-21 0-15,43 21 0,-22 0 0,22 0 16,-1 22-16,1-1 0,-1 0 0,1 1 15,-1-1-15,-20 22 0,-1-22 0,0 21 16,1-20-16,-22 20 0,0-20 16,-21-1-16,0 0 0,0-21 0,0 43 15,0-43-15,0 0 0,-21 0 16,0-21-16,-1 0 0,1 0 16,0-21-16,0-21 0,21 21 15,0-22-15,-21 1 0,21-21 16,0 20-16,0-20 0,0-1 15,0 1-15,21-1 0,-21 1 0,42-1 16,-21 1-16,22 20 0,-22 1 0,21 21 16,1 0-16,-1 0 0,0 21 15,22 0-15,-22 21 0,0 0 0,1 21 16,-22 1-16,21-1 0,-21 0 16,1 22-16,-1-1 0,-21 1 0,0-1 15,0 1-15,0-1 0,-21 1 0,-1-1 16,1 1-16,0-22 0,0 22 15,0-22-15,21 0 0,0 1 0,-21 20 16,-1-42-16,22 0 16,0 1-16,0-44 15,0 1 1,22 0-16,-1 0 0,0 21 0</inkml:trace>
  <inkml:trace contextRef="#ctx0" brushRef="#br0" timeOffset="55972.89">5800 12150 0,'0'0'16,"21"-21"-16,21-43 0,-42 1 16,0 41-16,0 1 0,-21 0 15,0 0-15,0 21 0,-1 0 0,1 0 16,0 0-16,0 0 0,0 0 16,0 21-16,-1 0 0,-20 0 15,21 22-15,0-22 0,0 64 16,21-43-16,-22-21 0,22 21 0,0-20 15,0 20-15,0-21 0,0 0 16,0 0-16,22 1 0,-1-22 16,0 0-16,0 0 0,0 0 0,0 0 15,1 0-15,-1-22 0,0 1 0,0 0 16,0 0-16,0 0 0,1-22 16,-1 22-16,-21-21 0,0 21 0,0-22 15,0 22-15,0 0 0,21 0 0,-21 0 16,0 42-1,0 0 1,0 21-16,0-20 0,0-1 16,0 21-16,0-21 0,0 22 0,0-22 15,0 0-15,0 21 0,0-21 16,0 1-16,21-1 0,-21 0 0,21 0 16,0-21-16,1 0 0,-1 0 15,0 0-15,0 0 0,0 0 0,22-21 16,-22 0-16,21 0 0,0-22 15,-20 22-15,20-21 0,-21-1 16,21 1-16,-20-21 0,20 20 0,-21 1 0,-21 0 16,0-1-16,21 1 0,-21 0 15,0 20-15,0 1 0,-21 21 16,21-21-16,-21 21 0,0 0 0,0 0 16,-1 0-16,1 0 0,0 0 0,0 21 15,21 0-15,0 1 0,0-1 16,0 0-16,21 0 15,0 0-15,22-21 0,-22 21 0,0 1 16,21-1-16,-21 0 0,1 0 0,20 0 16,-21 0-16,0 22 0,-21-22 15,0 0-15,21 0 0,-21 0 16,0 1-16,0-1 0,0 0 0,0 0 16,0 0-1,22-21 1,-1-21-1,0 21-15,0-21 0,0 0 0,0 0 16,22-1-16,-22 1 0,21-21 0,-21 21 16,1-22-16,20 22 0,-21-21 15,0 21-15,0 0 0,1-22 16,-22 22-16,0 0 0,0 0 0,-22 0 16,1 21-16,-21 0 0,21 0 15,-22 0-15,22 0 0,-21 21 16,21 0-16,0-21 0,-1 21 15,1 0-15,21 0 0,0 1 16,21-1-16,1 0 0,-1 0 16,0 0-16,21 0 0,-21 1 15,1-1-15,20 0 0,-21 0 16,0 0-16,43 43 0,-43-43 16,-21 0-16,0 0 0,0 0 0,0 1 15,21-22 1,0 0-1,0-22-15,-21 1 16,22 0-16,-1 0 0,0 0 0,0-22 16,0 22-16,0-21 0,1 21 15,-1-22-15,-21 22 0,21 0 16,0-21-16,0 42 0,-21-21 0,21 21 16,-21 21-1,0 0-15,0 0 0,0 0 0,0 0 16,0 1-16,0-1 0,0 21 15,0-21-15,0 0 0,0 1 0,0-1 16,0 0-16,0 0 16,0-42 15,0 0-31,0 0 16,0-22-16,0 22 0</inkml:trace>
  <inkml:trace contextRef="#ctx0" brushRef="#br0" timeOffset="56110.81">7281 11748 0,'0'0'0,"-21"-22"16,0 22-1,0 0-15,21 22 16,0-1 0,0 0-16,21 0 15</inkml:trace>
  <inkml:trace contextRef="#ctx0" brushRef="#br0" timeOffset="56956.7">7726 12150 0,'0'0'16,"0"-21"0,0-1-16,0 1 15,0 0-15,0 0 0,0 0 0,0 0 16,0-1-16,0 1 0,0 0 0,0 0 15,-21 21 1,-1 0-16,1 21 0,0 0 16,0 0-16,0 1 0,21-1 15,-21 21-15,-1-21 0,1 22 0,21-22 16,0 21-16,0-21 0,0 0 0,0 1 16,0-1-16,0 0 0,0 0 0,21-21 15,1 0 1,-1 0-16,0 0 0,0 0 0,-21-21 15,21 21-15,0-21 0,1 0 0,-1-1 16,-21 1-16,21 0 0,-21-21 0,21 21 16,-21-1-16,0-20 0,0 21 15,0 0-15,21 0 0,-21-1 16,21 22 0,-21 22-16,0-1 15,0 0-15,22 0 16,-22 0-16,21 0 0,-21 1 0,0-1 15,21 0-15,0-21 0,0 21 0,0 0 16,1-21-16,-1 0 0,21 0 0,-21 0 16,22 0-16,-22 0 0,21 0 15,-21 0-15,22 0 0,-1-21 0,0 0 16,-21 21-16,22-21 0,-22 0 0,0-1 16,21-20-16,-42 21 0,22 0 0,-22 0 15,0-1-15,0 1 0,0 0 16,0 0-16,-22 0 0,1 0 15,0 21-15,0 0 0,0 0 0,0 0 16,-22 0-16,22 0 0,0 0 0,0 21 16,0 0-16,-1 0 0,1-21 0,21 21 15,0 0-15,0 1 16,21-1 0,1-21-16,-1 0 0,0 0 0,0 0 15,0 0-15,0 0 0,1-21 0,-1 21 16,0 0-16,0 0 15,0 21-15,-21 0 16,21 0-16,1 0 0,-22 22 0,21-1 16,0-21-16,-21 43 0,0-22 0,0 0 15,0 22-15,0-1 0,0 1 0,-21-1 16,0 1-16,-1 20 0,1-20 16,0-1-16,0 1 0,0-1 0,0 1 15,-1-1-15,22-20 0,0-1 0,-21 0 16,21-20-16,0 20 0,0-21 0,0 0 15,0 0-15,0 1 16,0-44 0,21 1-16,1-21 15,-1 21-15,-21-22 0,21 1 0,0-21 16,0-1-16</inkml:trace>
  <inkml:trace contextRef="#ctx0" brushRef="#br0" timeOffset="57295.93">8848 12150 0,'0'0'0,"0"-21"0,0-1 16,0 1-16,0 0 15,0 0 1,0 0-16,21 21 0,0-21 16,0-1-16,0 22 0,0-21 0,1 0 15,-1 0-15,0 0 0,0 0 16,-21-1-16,0 1 0,0 0 15,-21 21 1,0 0-16,0 0 0,-22 0 16,22 0-16,0 21 0,-21 0 0,20 1 15,-20 20-15,21 0 0,0-21 0,0 22 16,21-22-16,0 21 0,0-21 0,0 22 16,0-22-16,0 0 0,21 0 15,0 0-15,0-21 0,21 22 16,-20-22-16,20 0 0,-21 0 0,21 0 0,-20 0 15,20 0-15,-21 0 0,0 0 0,22-22 16,-43 1-16,21 0 0,0-21 16,0 21-16</inkml:trace>
  <inkml:trace contextRef="#ctx0" brushRef="#br0" timeOffset="76107.22">19346 5652 0,'21'-22'0,"-21"1"16,0 0-16,0 0 31,0 0-31,0 42 62,-21 0-62,21 0 0,-21 0 16,21 1-16,-21-1 0,0 0 16,21 0-16,0 0 15,0 0-15,0 1 16,21-22 0,0 0-1,0 0-15,0-22 0,1 22 16,-1-21-16,-21 0 0,21 0 15,-21 0-15,0 0 0,0-1 0,0 1 16,0 0 0,-21 21-1,0 0-15,-1 0 16,1 21-16,0 0 16,21 1-16,-21-1 0,0 0 15,21 0-15,0 0 0,0 0 31,21-21-31,0 0 16,0 0-16,0 0 0,-21-21 16,22 0-16,-1 0 15,-21 0-15,0 0 0,0-1 16,0 1-16,0 0 16,0 0-16,0 0 0,0 0 15,-21 21-15,-1 0 16,1 0-16,21 21 0,-21-21 15,0 21-15,21 0 0,0 0 16,-21 0-16,21 1 16,0-1-16,0 0 0,0 0 31,21-21-31,0 0 16,0 0-16,0 0 0,1 0 15,-1 0-15</inkml:trace>
  <inkml:trace contextRef="#ctx0" brushRef="#br0" timeOffset="76846.67">19960 5525 0,'0'0'0,"-21"0"47,0 0-47,21 21 0,-21-21 0,-1 21 16,1 0-16,0 0 15,0 0-15,21 1 0,-21-1 16,21 0-16,-21-21 0,21 21 16,0 0-1,21-21 1,0 0-16,0 0 15,0 0-15,-21-21 16,21 0-16,1 0 0,-22 0 16,0-1-16,0 1 0,0 0 15,0 0-15,0 0 0,-22 21 32,1 0-32,0 0 15,0 0-15,0 21 16,0 0-16,21 0 15,-22 0-15,1-21 0,21 22 0,-21-1 16,21 0-16,0 0 16,21-21-1,0 0-15,1 0 16,-1 0-16,0 0 0,0 0 16,-21-21-16,21 21 0,-21-21 15,0 0-15,0-1 16,0 1-16,-21 21 15,0 0 17,21 21-17,0 1 1,0-1-16,0 0 16</inkml:trace>
  <inkml:trace contextRef="#ctx0" brushRef="#br0" timeOffset="77895.08">18859 6054 0,'-21'0'16,"0"0"0,0 0 15,0 0-16,0 0 79,21-21-78,-22 21-16</inkml:trace>
  <inkml:trace contextRef="#ctx0" brushRef="#br0" timeOffset="159181.66">18330 5884 0,'21'0'47,"1"0"-47,-1-21 0,0 21 15,0 0-15,0 0 16,0 0-16,-21-21 0,22 21 16,-22-21 15,-22 21-15,1-21-1,0 21-15,0 0 0,0 0 16,0 0-16,-1 0 0,-20-21 15,21 21-15,0 0 0,0-22 16,-1 22-16,1 0 0,-21 0 0,21 0 16,0 0-16,-1 0 0,1-21 15,0 21-15,-21 0 0,21 0 0,-1 0 16,-20 0-16,21 0 0,-21 0 0,-1 0 16,22 0-16,-21 0 0,-1 0 0,1 0 15,-21 21-15,20-21 0,1 0 16,0 0-16,-22 22 0,22-22 0,-1 0 15,-20 0-15,21 21 0,-1-21 0,-20 0 16,20 21-16,-20 0 0,-1-21 16,22 21-16,0-21 0,-22 21 0,22-21 15,-22 22-15,22-22 0,-21 21 16,-1-21-16,1 21 0,-1-21 0,1 21 0,-1 0 16,1-21-16,20 21 15,-20-21-15,-1 22 0,1-1 0,20-21 16,-20 21-16,-1 0 0,22-21 0,-21 21 15,-1 0-15,-21 1 0,22-22 0,-1 21 16,-20 0-16,20 0 0,1 0 16,-22 0-16,22 1 0,20-22 0,-20 21 15,-1 0-15,22 0 0,-22 0 0,22 0 16,0 1-16,-1-1 0,1 0 0,0-21 16,-1 21-16,1 0 0,21 0 15,-21 1-15,-1-1 0,1 0 16,0 0-16,-1 0 0,-20 0 0,20 1 15,1-1-15,-21 0 0,-43 21 16,63-21-16,-62 22 0,62-22 16,1 0-16,0 0 0,-1 0 15,1 1-15,0-22 0,20 21 0,-20 0 16,0 0-16,-1-21 0,22 21 0,-21 0 16,21 1-16,-22-22 0,1 21 0,0 0 15,-1 0-15,1 0 0,0 0 16,-1 1-16,1-1 0,0 0 0,-1 0 15,-20 21-15,21-20 0,-1-1 16,1 0-16,21 0 0,-22 0 0,1 0 16,21 1-16,0-1 0,-22-21 0,22 21 0,0 0 15,0 0-15,0 0 0,0 1 16,-1-1-16,1 0 16,0 0-16,-21 0 0,21 0 0,-1 1 15,-20-1-15,21 0 0,-21 0 0,20 0 16,-20 0-16,0 1 0,21-1 15,-22 0-15,-20 21 0,42-21 16,-1 1-16,-20-1 0,0 21 16,-1-21-16,22 0 0,0 22 15,-21-22-15,21 0 0,-1 0 0,1 0 16,0 22-16,-21-1 0,21-21 16,-1 0-16,22 1 0,-21 20 0,0-21 15,21 0-15,0 0 0,-21 1 0,21-1 16,-21 0-16,21 0 0,0 0 15,-21-21-15,21 21 0,-22 1 0,1-1 16,0-21-16,0 21 16,0-21-16,0 21 0,-1 0 0,1-21 15,0 21-15,0 1 0,0-22 16,21 21-16,-21-21 0,-1 21 16,1-21-16,21 21 0,-21-21 0,21-21 46,0-21-46,42 20 16,-20-20-16,-1 0 0,85-85 16,-64 42-16,21 0 0,1 1 0</inkml:trace>
  <inkml:trace contextRef="#ctx0" brushRef="#br0" timeOffset="161611.54">18415 6117 0,'0'0'0,"42"-21"16,-21 21 0,1 0-1,-1-21-15,0 21 16,0 0-16,0-21 0,0 21 16,1 0-16,-22-21 15,21 21-15,0 0 0,0 0 16,0 0-16,0 0 15,-21-22-15,22 22 0,-1 0 16,0 0-16,-21-21 16,21 21-16,0 0 0,-21-21 15,21 21 1,-42 0 15,0 0-31,0 0 16,0 0-16,0 0 0,-22 0 15,22 0-15,-21 0 0,-1 0 0,1 0 16,0 0-16,-1 0 0,-20 0 0,21 0 16,-1 0-16,-20 21 0,20-21 0,-20 0 15,-1 21-15,1-21 16,21 22-16,-22-1 0,1-21 0,-1 21 16,1 0-16,-22-21 0,21 21 0,-20 0 15,-1 1-15,22-22 0,-22 21 0,0 0 16,22 0-16,-22 0 0,22 0 15,-1 1-15,1-1 0,-1 0 0,1 0 16,-1 0-16,22 0 0,-22 1 0,1-1 16,-1 0-16,1 0 0,-1 0 0,22 0 15,-22 1-15,1-1 0,-1 0 0,1 0 16,-1 0-16,1 0 0,-1 1 16,1-1-16,-1 0 0,1 0 0,21-21 15,-22 21-15,1 0 0,-1 1 16,1-1-16,-1-21 0,22 21 0,-22 0 15,1 0-15,20-21 0,-20 21 0,21 1 16,-1-22-16,1 21 0,-22 0 0,22-21 16,0 21-16,-1 0 0,1 0 15,0-21-15,-1 22 0,-20-1 0,21 0 16,-1 0-16,1 0 0,0 0 0,-22 1 16,22-1-16,-1 0 0,1 0 0,-21 0 15,20 0-15,1 1 0,-64 20 16,64-21-16,-1-21 0,1 21 15,21 0-15,-21-21 0,-1 22 0,1-22 16,21 21-16,-22 0 0,1-21 0,0 21 16,-1-21-16,22 21 0,-21 0 15,0-21-15,-1 22 0,1-22 0,0 21 16,-1 0-16,1-21 0,0 21 0,-1 0 16,-20-21-16,20 21 0,1 1 15,0-1-15,-1-21 0,1 21 0,21-21 16,-21 21-16,20 0 0,-20-21 0,21 21 15,0 1-15,0-22 0,-1 21 0,1 0 16,0-21-16,0 21 0,0 0 16,0-21-16,-1 21 0,1 1 0,0-1 0,0 0 15,0 0-15,0 0 0,-1 0 16,1 1-16,0-1 0,0 0 16,0 0-16,0-21 0,-1 21 0,1 0 15,0 1-15,0-22 0,0 21 0,0 0 16,-1-21-16,1 21 0,0-21 0,0 21 15,0 0-15,0-21 0,-22 22 0,22-22 16,0 21-16,0 0 0,0-21 0,-1 21 16,22 0-16,-21-21 0,0 21 15,0-21-15,0 22 0,21-1 0,-21-21 16,-1 21-16,1-21 0,0 21 0,0 0 16,0-21-16,21 21 15,-21-21-15,-1 22 0,1-1 16,0-21-16,21 21 0,-21-21 0,21 21 15,-21-21-15,0 21 16,21 0 0,-22-21-1,1 22-15,0-22 16,21 21-16,0 0 31,-21-21 0,21-21 48,0 0-64,0-1-15,0 1 16,0 0-16,0 0 15,0 0-15,0 0 0,0-1 16,0 1-16,0 0 0,0 0 0,0 0 16,0 0-16,0-22 0,0 22 15,0 0-15,0-21 0,0 20 0,0-20 0,0 0 16,0 21-16,0-22 0,21 1 16,-21 0-16,21-1 0,-21 1 15,21 0-15,1-1 0,-22 1 0,21 21 16,0-22-16,-21 22 0,21 0 0,0 0 15,0 0-15,-21 0 0,22 21 0,-1-22 16,-21 1 0,21 21-16,-21 21 31,0 1-15,0-1-16,0 0 0,0 0 15,-21 0-15,21 22 0,0-22 0,-21 0 16,21 21-16,-22 1 0,1-22 15,0 21-15,21 0 0,-21-20 16,0 20-16,0 0 0,21-21 16,-22 22-16,1-22 0,21 0 0,-21 21 0,21-20 15,0-1-15,-21 0 0,21 0 0,-21 0 16,21 0-16,0 1 0,0-1 0,-21-21 16,21 21-16,-22 0 0,1 0 15,21 0 1,21-21 31,1 0-32,-1 0-15,0 0 0,0 0 16,0 0-16,0 0 0,1 0 16,-1 0-16,0 0 0,0 0 15,0 0-15,0 22 0,1-22 0,-1 0 16,21 21-16,-21-21 0,0 21 0,22 0 15,-22-21-15,0 21 0,21 0 0,-20 1 16,20-1-16,-21 0 0,21 0 16,-20 0-16,-1 0 0,0 1 0,0-22 15,0 21-15,0 0 0,22 0 16,-43 0-16,21-21 0,-21 21 16,21-21-1,0 0 1,-21 22-16,21-22 31,-21-22 16,0 1-31,0 0-16,0 0 15,0 0-15</inkml:trace>
  <inkml:trace contextRef="#ctx0" brushRef="#br0" timeOffset="175895.04">13187 5525 0,'0'-22'0,"0"1"16,0 0-16,0 0 15,0 0-15,0 0 0,0-1 16,0 1 0,0 42 15,0 1-31,0-1 15,0 21-15,0-21 0,0 22 16,0-1-16,0 0 0,0 1 0,0-22 16,0 21-16,0 0 0,-21 1 15,21-22-15,-22 21 0,22-21 0,0 22 16,0-22-16,0 0 0,0 0 16,0 0-1,0-42 1,0 0-1,0 0-15,-21 0 0,21 0 0,0-1 16,0-20-16,0 21 0,0-21 16,0-1-16,0 1 0,0 0 0,0-1 15,0 1-15,0 0 0,21-1 0,1 22 16,-1-21-16,0 21 0,0-22 0,0 22 16,0 0-16,1 0 15,-1 0-15,0 21 0,0 0 0,0 0 16,0 0-16,1 0 0,-1 0 0,0 0 15,0 21-15,-21 0 0,21 0 0,0 21 16,1-20-16,-22 20 0,0-21 16,0 21-16,21 1 0,-21-1 0,0-21 15,0 22-15,0-1 0,0-21 0,0 21 16,0-20-16,0-1 0,0 0 0,0 0 16,0 0-16,0-42 31,0 0-16,0 0-15,0 0 0,0-1 0,0-20 16,0 21-16,21-21 16,-21-1-16,21 22 0,-21-21 0,21-1 15,0 1-15,1 0 0,-1 21 0,0-22 16,0 22-16,0 0 0,22 0 16,-22 21-16,0 0 0,21 0 0,-21 0 15,1 0-15,-1 0 0,0 0 0,0 21 16,0 0-16,-21 21 0,0-20 0,0 20 15,0-21-15,0 21 0,0 1 16,0-1-16,0 0 0,0-20 16,0 20-16,-21-21 0,0 21 0,21-20 15,-21-1-15,21 0 0,0 0 16,0 0-16,-21-21 0,21-21 47,0 0-47,0 0 0,0 0 0,0-1 15,0 1-15,0-21 0</inkml:trace>
  <inkml:trace contextRef="#ctx0" brushRef="#br0" timeOffset="176304.46">14076 5482 0,'0'0'0,"0"21"0,0 1 16,21-1-16,0-21 15,0 0-15,0 0 16,1 0-16,-1 0 16,21 0-16,-21 0 0,0 0 0,1-21 0,-1 21 15,0-22-15,0 22 0,0-21 0,0 0 16,1 21-16,-22-21 0,0 0 0,0 0 16,0-1-16,0 1 0,0 0 15,0 0-15,-22 21 16,1 0-16,0 0 0,0 0 15,0 0-15,0 0 0,-1 0 0,1 21 16,-21 0-16,21 0 0,0 1 16,-22-1-16,22 21 0,0-21 0,0 22 15,0-1-15,21-21 0,0 21 0,-22-20 16,22-1-16,0 0 0,0 0 0,0 0 16,0 0-16,0 1 0,22-1 15,-1-21-15,0 21 0,0-21 16,0 0-16,0 0 0,1 0 0,-1 0 15,0 0-15,21 0 0,-21 0 0,1-21 16,20 0-16,-21-1 16,0 1-16,0 0 0,1 0 0</inkml:trace>
  <inkml:trace contextRef="#ctx0" brushRef="#br0" timeOffset="176619.3">14838 4932 0,'-21'0'15,"-1"0"-15,1 21 16,21 0-16,0 0 0,-21 22 16,21-22-16,-21 21 0,0 1 15,21-1-15,0 0 0,-21 1 0,21-1 16,-22 0-16,22 1 0,-21-1 0,21 0 15,-21 1-15,21-22 0,0 21 0,0-21 16,0 0-16,0 1 0,0-1 16,-21 0-16,21 0 0,21-42 47,-21 0-47,21 0 15,0-1-15,-21 1 0,22-21 0</inkml:trace>
  <inkml:trace contextRef="#ctx0" brushRef="#br0" timeOffset="177144.62">15092 4932 0,'0'21'15,"0"0"-15,-21 0 16,21 1-16,-22-1 0,22 21 15,-21-21-15,21 22 0,-21-1 16,0-21-16,21 21 0,0 1 0,-21-1 16,0 0-16,21 1 0,-22-1 0,22-21 15,0 22-15,-21-1 0,21-21 16,-21 0-16,21 0 0,0 1 0,0-1 16,0 0-16,0 0 0,0-42 46,0 0-46,0 0 16,0-1-16,0 1 0,0-21 0,0 21 16,21 0-16,-21-22 0,0 22 0,21 0 15,1 0-15,-1 0 0,0-1 0,-21 1 16,21 0-16,0 0 16,0 21-16,1 0 0,-1-21 0,0 21 15,0 0-15,0 0 0,0 0 0,1 21 16,-1-21-16,0 21 0,-21 0 0,0 0 15,0 1-15,0-1 0,0 21 16,0-21-16,0 0 0,0 22 0,0-22 16,0 0-16,0 0 0,0 0 0,-21 1 15,21-1-15,-21-21 0,21 21 0,0 0 16,0-42 31,0 0-47,21 0 0,0-1 15,0 1-15,0 0 0</inkml:trace>
  <inkml:trace contextRef="#ctx0" brushRef="#br0" timeOffset="177534.39">15600 5313 0,'-21'21'16,"-1"0"-1,1 0-15,0 1 0,0-1 16,0 0-16,21 0 0,-21 0 0,-1 22 16,22-22-16,-21 0 0,21 0 15,0 0-15,0 0 0,0 1 16,0-1-16,21-21 0,1 0 0,-1 0 16,0 0-16,0 0 0,0 0 0,0 0 15,1 0-15,-1 0 0,0-21 16,0-1-16,0 22 0,0-21 15,-21 0-15,0 0 0,22 0 0,-22 0 16,21-22-16,-21 22 0,0 0 0,0-21 16,0 20-16,0 1 15,0 0-15,0 0 0,-21 21 16,-1 0-16,1 0 0,0 0 16,21 21-16,-21-21 15,0 21-15,21 0 16,0 1-16,0-1 15,0 0-15</inkml:trace>
  <inkml:trace contextRef="#ctx0" brushRef="#br0" timeOffset="178199.12">16150 5292 0,'-21'0'15,"0"0"-15,0 0 16,-1 0-16,1 0 0,0 21 16,0 0-16,0-21 0,0 21 0,-1 0 15,1 1-15,21-1 0,-21 0 16,21 0-16,-21 0 0,0 0 0,21 1 15,0-1-15,0 0 0,-21 0 16,21 0-16,0 0 0,0 1 0,0-1 16,21-21-1,0 0-15,0 0 16,0 0-16,0 0 0,1 0 16,-1-21-16,0-1 0,21 1 15,-21 0-15,1 0 0,-1 0 0,0 0 16,0-22-16,0 22 0,0-21 15,1-1-15,-1 22 0,0-21 0,-21 0 16,21-1-16,0-20 0,-21 20 0,0 1 16,21 21-16,1-21 0,-22 20 15,0-20-15,0 21 0,0 0 0,0 0 16,0-1-16,21 22 0,-21-21 0,0 42 47,0 1-47,-21-1 0,21 0 0,-22 0 15,1 21-15,21-20 0,0 20 0,-21 0 16,0 1-16,21-1 0,-21 0 16,21 1-16,-21-1 0,21-21 0,0 21 15,0 1-15,0-22 0,0 0 0,0 21 16,0-20-16,0-1 0,0 0 0,0 0 16,21 0-16,0 0 15,0-21-15,0 0 0,0 0 16,1 0-16,-1 0 0,0 0 0,0 0 15,0 0-15,0 0 0,1 0 16,-1 0-16,0-21 0,0 21 16,0-21-16,0 0 0,1 0 0,-1 0 15,0-1-15,0 1 0,-21 0 0,0 0 16</inkml:trace>
  <inkml:trace contextRef="#ctx0" brushRef="#br0" timeOffset="178618.92">14817 5207 0,'21'0'16,"0"0"-1,0 0-15,0 0 0,0 0 16,1 0-16,20 0 0,-21 0 0,21 0 15,-20-21-15,20 21 0,0 0 0,-21 0 16,22 0-16,-22 0 0,0 0 0,0 0 16,0 0-16,1 0 0,-22 21 31,0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1:20:28.5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360 1672 0,'0'0'15,"0"-21"-15,0 0 0,0 0 16,21 21-16,0-21 0,-21-1 16,0 1-1,0 42 16,0 1-31,0-1 16,0 0-16,0 0 0,0 0 16,-21 0-16,0 1 0,21-1 0,0 0 15,0 0-15,21-21 32,0-21-32,0 0 0</inkml:trace>
  <inkml:trace contextRef="#ctx0" brushRef="#br0" timeOffset="823.53">508 1609 0,'21'0'94,"0"-21"-94,0-1 16,1 22-16,-1-21 0,0 21 15,-21-21-15,21 21 0,-21-21 16,21 21-16,-21-21 0,-21 21 31,0 0-15,0 21-16,0-21 0,-22 42 0,22-21 16,0 1-16,0 20 0,0 0 15,-1 1-15,1-1 0,21 0 0,0-21 16,0 22-16,0-22 0,0 21 15,0-21-15,0 1 0,21-22 0,1 0 16,-1 0-16,0 0 0,21 0 16</inkml:trace>
  <inkml:trace contextRef="#ctx0" brushRef="#br0" timeOffset="1191.53">995 1566 0,'-21'0'16,"-1"0"-16,1 0 0,21 22 15,0-1-15,0 0 16,0 0-16,21-21 31,1 0-31,-1 0 0,0 0 16,0-21-16,-21 0 15,21 21-15,-21-21 0,0-1 16,0 1-16,0 0 16,0 0-16,0 0 15,-21 21-15,0 0 0,0 0 16,0 0-16,-1 21 0,1 0 16,21 0-16,0 22 0,-21-22 15,0 21-15,21 0 0,-21 1 0,21-1 16,0 0-16,0 1 0,0-22 15,0 21-15,0-21 0,0 1 0,21-1 16,0-21-16,21 0 16</inkml:trace>
  <inkml:trace contextRef="#ctx0" brushRef="#br0" timeOffset="1748.3">2244 1461 0,'0'0'0,"0"-22"16,0 1-16,0 0 16,0 0-16,-22 21 31,22 21-31,-21 0 0,21 0 0,-21 1 16,21 20-16,0 0 0,-21 22 15,0-1-15,21 1 0,-21-1 0,21 1 16,0-1-16,0 1 0,-22-22 15,22 22-15,0-22 0,0 0 0,0 1 16,0-1-16,0 0 0,0-21 16,0 1-16,0-1 0,0 0 15,0 0-15,0-42 32,0 0-32</inkml:trace>
  <inkml:trace contextRef="#ctx0" brushRef="#br0" timeOffset="2308.15">1905 1630 0,'0'0'0,"0"-21"0,0 0 0,0-22 16,0 22-16,0 0 0,0 0 16,21 0-16,0-1 0,0 1 15,1 0-15,-1-21 0,21 21 0,0-1 16,22 1-16,-22 0 0,43 21 15,-22 0-15,1 0 0,21 0 0,-22 21 16,-21 22-16,22-22 0,-22 21 16,-21-21-16,1 22 0,-22 20 0,0-21 15,-43 22-15,22-22 0,-42 1 0,20-1 16,-20 0-16,20 1 0,-20-1 16,21-21-16,-1 0 0,1 0 0,0-21 15,20 0-15,44-21 31,-1 0-15,0 21-16,21-21 0,1 0 0,-1 21 16,21 0-16,-20 0 0,20 0 0,-20 0 15,20 0-15,-21 21 0,22 0 16,-22-21-16,1 42 0,-1-20 0,-21-1 16,21 0-16,-20 21 0,-22 1 15,0-22-15,0 21 0,0 0 0,0 1 16,-43-22-16,22 21 0,-21 1 0,-1-1 15,-20-21-15,-1 21 16,1-20-16,-1 20 0,1-21 0,-1 0 0,1 0 16,-1 1-16,1-22 15,21 0-15,-1 0 0,1 0 0,0 0 16,20 0-16,1-22 0,0 1 0,0 0 16,0 0-16,21 0 0,0-22 15,-21 22-15,21 0 0,0-21 0,0 21 16,0-1-16,0-20 0,0 21 15,0 0-15,21 0 0,0-22 0,0 22 16,21 0-16</inkml:trace>
  <inkml:trace contextRef="#ctx0" brushRef="#br0" timeOffset="2623.56">3387 1334 0,'0'0'0,"0"-22"0,0 1 0,0 0 16,0 0-16,-22 21 16,1 0-16,0 21 15,0 0-15,0 22 0,21-1 16,0 0-16,-21 22 0,-1-1 16,1 1-16,21-1 0,-21 22 0,0-22 15,21 22-15,-21-21 0,21-1 0,-21 1 16,-1-22-16,22 21 0,0-20 15,0-1-15,0-21 0,0 22 16,0-22-16,0 0 0,0 0 0,0 0 16,0 0-16,22-21 31,-1-21-31,0 0 16,0 0-16</inkml:trace>
  <inkml:trace contextRef="#ctx0" brushRef="#br0" timeOffset="3023.84">3725 1926 0,'-42'0'16,"21"21"-16,0 1 0,-1-1 16,1 0-16,0 0 0,0 21 0,0-20 15,0-1-15,-1 21 0,1-21 0,21 0 16,0 22-16,0-22 0,0 0 15,0 0-15,0 0 0,0 1 0,0-1 16,21 0-16,1-21 0,-1 0 16,21 0-16,-21 0 0,0 0 15,22 0-15,-22 0 0,21-21 0,-21 0 16,22-1-16,-22 1 0,21 0 16,-21 0-16,1 0 0,-1 0 15,0-1-15,-21-20 0,0 21 0,0-21 16,0 20-16,0-20 0,-21 21 0,0 0 15,-1 0-15,-20-1 0,21 1 16,-21 21-16,20 0 0,-20 0 0,21 0 16,-21 0-16,20 21 0,-20 1 15,21-1-15,0-21 0,21 21 0,0 0 16,0 0-16,0 0 0,0 1 0,0-1 16,0 0-16,21-21 0,0 0 15,0 21-15,0-21 0,22 0 0,-22 0 16</inkml:trace>
  <inkml:trace contextRef="#ctx0" brushRef="#br0" timeOffset="3276.7">4339 1905 0,'0'0'16,"0"-21"-16,0 0 0,0 0 16,0-1-16,-21 22 15,0 0-15,0 0 0,-1 22 16,1-1-16,0 21 0,0-21 15,0 22-15,0-22 0,-1 21 16,22 0-16,-21 1 0,21-22 0,-21 21 16,0 1-16,21-22 0,0 21 15,0-21-15,0 22 0,0-22 0,0 0 16,0 0-16,21-21 0,0 21 16,0-21-16,1 0 0,-1 0 15,21-21-15,0 0 0,-20 0 0,20 0 16,0-1-16</inkml:trace>
  <inkml:trace contextRef="#ctx0" brushRef="#br0" timeOffset="3927.77">5080 1207 0,'0'-22'0,"0"44"0,-21-44 16,0 22-16,-1 22 15,1-1-15,21 21 0,-21-21 16,0 22-16,0 20 0,0 1 0,21-1 16,-22 1-16,1 20 0,0-20 15,0-1-15,0 22 0,0-22 0,21-20 16,-22 20-16,1-20 0,0-1 0,21 0 16,0 1-16,-21-1 0,21-21 15,-21 0-15,21 0 0,0 1 0,-21-1 16,21 0-1,0-42 1,0 0 0,0-1-16,0 1 0,0 0 0,21 0 15,0-21-15,-21 20 0,21-20 0,0 0 16,0-1-16,1 1 0,-1 21 16,0-21-16,21 20 0,-21-20 0,1 21 15,20 0-15,-21 21 0,0-21 16,0 21-16,22 0 0,-22 0 0,0 0 15,0 0-15,0 21 0,-21 0 0,0 0 16,0 0-16,0 0 16,0 1-16,0-1 0,0 0 15,-21 0-15,0-21 0,-21 21 0,21 0 16,-22-21-16,22 22 0,-21-22 0,21 0 16,-22 0-16,22 0 0,0 0 15,0 0-15,0 0 0,-1 0 16,44 21 15,-1 0-15,0 0-16,0-21 0,0 21 0,0 0 15,1 1-15,-22-1 0,21 0 16,0 0-16,0 0 0,0 0 16,0-21-16,1 22 0,-22-1 0,21-21 15,0 0-15,-21 21 0,21-21 16,0 0-16,-21-21 15,21 0 1</inkml:trace>
  <inkml:trace contextRef="#ctx0" brushRef="#br0" timeOffset="5063.62">6646 1884 0,'0'0'0,"21"-42"0,1-85 15,-22 105-15,0-20 0,0 21 16,0 0-16,-22 21 15,1 0-15,0 0 0,0 21 16,0-21-16,0 42 0,-22-21 0,22 22 16,0-1-16,0 0 0,21 1 15,-21 20-15,-1 1 0,22-22 0,-21 22 16,21-22-16,0 21 0,0-20 0,0-1 16,0 0-16,0 1 15,0-22-15,0 21 0,21-21 0,1 1 16,-1-1-16,0-21 0,21 0 0,-21 0 15,22 0-15,-22 0 0,21 0 16,1-21-16,-1 21 0,0-22 0,1-20 16,-22 21-16,21-21 0,0 20 0,-20-20 15,-1 0-15,0-1 0,0 1 16,-21 0-16,0-22 0,0 22 0,-21-22 16,0 22-16,0 0 0,-22-1 0,22 1 15,-21 21-15,-1 0 0,1 0 16,0-1-16,21 22 0,-22 0 0,22 0 15,0 0-15,0 0 0,42 0 32,0 0-32,21 22 0,-20-22 0,41 0 15,-21 0-15,22 0 0,-1 0 0,22 0 16,-21 0-16,20 0 0,-20-22 16,20 1-16,22 0 0,-21 0 15,0-21-15,-1 20 0,-20 1 0,20-21 0,-20 21 16,-22-22-16,1 1 0,-1 21 15,-21-21-15,0-1 0,-21 1 16,0 0-16,0-1 0,0 22 0,-21-21 16,0 21-16,0-1 0,-22 22 15,22 0-15,-21 0 0,0 0 0,-1 0 16,1 22-16,21 20 0,-22 0 16,1 22-16,0-1 0,21 1 0,-22 20 15,1 1-15,21 0 0,-22-1 0,22 22 16,-21 0-16,21-21 0,0-1 15,-22 22-15,22-21 0,0 21 0,21-22 16,-21 1-16,21 0 0,0-1 0,0 22 16,0-21-16,0 0 0,0-22 0,0 22 15,0-1-15,0 1 0,21-21 16,-21 20-16,0-20 0,0-1 0,0-20 16,0 20-16,0-21 0,0 1 15,-21-22-15,0 21 0,-1-21 0,1 1 16,0-1-16,-21 0 0,21-21 0,-1 0 15,1 0-15,0 0 0,-21 0 16,21-21-16,-1 0 0,-20-1 0,0-20 16,21 0-16,-22-22 0,1 1 0,21-1 15,-22-20-15,22 20 0,0-42 0,21 22 16,0-1-16,0-21 0,0 21 16,21-20-16,0 20 0,22-21 0,-1 21 15,22 22-15,-1-22 0,1 22 0,-1 20 16,1-20-16,-1 21 0,22-1 15,-22 1-15,22 0 0,-22-1 16,22 22-16,-21-21 0,-1 21 0</inkml:trace>
  <inkml:trace contextRef="#ctx0" brushRef="#br0" timeOffset="6108.4">9546 2307 0,'-21'0'0,"0"0"15,0 0 1,21-21-16,0 0 15,0 0 1,0 0-16,21-1 16,0 1-16,21 0 0,-21-21 0,22 21 15,20-22-15,-20 22 0,20-21 0,1-22 16,-1 22-16,1 0 0,-1-22 16,-21 22-16,22-22 0,-43 22 0,21 21 15,-20-22-15,-22 22 0,0 0 16,-22 21-16,1 0 0,-21 0 15,-22 0-15,1 0 0,-1 21 0,1 0 16,-1 1-16,1 20 0,-1-21 0,22 21 16,0 1-16,21-1 0,-1 0 15,22 1-15,0-1 0,0 0 0,22 1 16,-1-1-16,0 0 0,0 1 0,21-1 16,-20-21-16,20 22 0,-21-22 15,21 21-15,-20-21 0,-22 0 0,0 1 16,0-1-16,0 0 0,-22-21 15,1 0-15,-21 0 16,21 0-16,-22 0 0,1-21 16,0 0-16,21-1 0,-22 1 0,1 0 15,21 0-15,0 0 0,-22 0 16,22-1-16,0 1 0,21 0 0,0 0 16,-21 21-16,21 21 15,0 0-15,21 0 16,0 1-16,-21-1 0,21 0 15,0 0-15,1 0 0,20 0 0,-21 1 16,21-1-16,-20 0 0,20 0 0,0-21 16,22 0-16,-22 0 0,0 0 15,1 0-15,20 0 0,-20 0 0,20-21 16,-21 0-16,22 0 0,-22-1 16,22 1-16,-22-21 0,0 0 15,1 20-15,-1-41 0,0 21 0,-20-1 16,20-20-16,-21-1 0,0 1 0,0-1 15,1 1-15,-1-1 0,-21 22 16,0-22-16,0 22 0,0 0 0,0 21 16,0-22-16,0 22 0,-21 21 15,-1 21 1,22 22-16,-21-1 0,0 0 0,0 22 16,0-1-16,0 1 0,-1 20 0,22-20 15,-21-1-15,0 1 0,21-1 16,-21-20-16,21-1 0,0 0 15,0 1-15,0-1 0,0-21 0,0 0 16,0 1-16,21-1 0,0 0 16,0-21-16,1 0 0,-1 0 15,0-21-15,-21 0 0,21-1 16,-21 1-16,0 0 0</inkml:trace>
  <inkml:trace contextRef="#ctx0" brushRef="#br0" timeOffset="6287.81">10393 1947 0,'0'0'0,"-21"0"0,-1 0 16,1 0-16,42 0 31,1 0-31,-1-21 16,0 21-16,0 0 0,21 0 16,-20 0-16,20-21 0,0 21 0,-21-21 15,22 21-15,-22 0 0,21-21 0,-21 21 16,22 0-16,-22 0 0,0 0 15</inkml:trace>
  <inkml:trace contextRef="#ctx0" brushRef="#br0" timeOffset="7112.04">11197 2286 0,'0'0'0,"21"0"15,0-21 1,-21 0-16,22 21 0,-1-21 0,-21-1 0,21 1 16,-21 0-16,0 0 0,0 0 0,0-22 15,0 22-15,0-21 0,0 21 16,0 0-16,-21-22 0,21 22 0,-21 21 16,-1-21-16,-20 21 0,21 0 0,0 0 15,-22 21-15,22 0 0,-21 0 16,21 1-16,-22 20 0,22-21 15,0 21-15,0 1 0,-21-22 0,42 21 16,-22 1-16,22-1 0,-21-21 0,21 21 16,0-20-16,0-1 0,0 0 15,21 0-15,1 0 0,20-21 16,-21 0-16,0 0 0,0 0 0,22 0 16,-22-21-16,0 21 0,21-21 15,-20 0-15,-1 0 0,21-22 0,-21 22 16,0 0-16,1-21 0,-22 20 0,21-20 15,0 0-15,-21-1 0,0 22 16,0-21-16,0 21 0,21 0 0,-21-1 16,0 1-16,0 42 15,0 1-15,0 20 16,0-21-16,0 21 0,-21-20 16,21 20-16,-21 0 0,21 1 0,0-1 15,0 0-15,0 1 0,0-22 0,0 21 16,0-21-16,0 0 0,0 1 15,0-1-15,21-21 0,0 0 0,0 0 16,22 0-16,-22 0 0,21 0 0,-21-21 16,22-1-16,-1 1 0,0-21 15,1 21-15,-1-22 0,0 1 0,1 21 16,-1-43-16,0 22 0,1 0 0,-1-22 16,0 1-16,-21-1 0,1 1 0,20-1 15,-21-20-15,0 20 16,0 1-16,1 20 0,-22-20 0,0 20 15,21 1-15,-21 21 0,0 0 0,0 0 16,-21 42 0,-1 21-16,1 0 0,0 22 15,0-1-15,0 1 0,-22-1 16,22 22-16,0-21 0,0-1 0,0 22 16,0-22-16,-1-20 0,22 20 0,-21-21 15,21 1-15,0-1 0,0 0 0,0-20 16,0-1-16,21 21 15,1-42-15,-1 21 0,0 0 0,0-21 16,0 0-16,0 0 0,1 0 0,-1 0 16,0 0-16,21-21 0,-21 0 15,1 0-15,20 0 0,-21 0 0,0-1 16,-21-20-16,0 21 0,0-21 0</inkml:trace>
  <inkml:trace contextRef="#ctx0" brushRef="#br0" timeOffset="7295.96">11874 1947 0,'0'0'16,"-42"0"-16,21 0 0,-43 0 16,86 0 15,20 0-31,-21 0 0,21 0 0,-20 0 16,20 0-16,0 0 0,1 0 0,-1 0 15,0-21-15,1 21 0,-22 0 16,21-21-16,-21 21 0,0-21 0,1 21 15,-1 0-15,0-21 0</inkml:trace>
  <inkml:trace contextRef="#ctx0" brushRef="#br0" timeOffset="8307.9">12255 2307 0,'0'0'0,"22"0"15,-1 0-15,0 0 0,0 0 16,0 0-16,0 0 0,22-21 0,-22 21 16,0-21-16,21 0 0,-20 0 0,-1-1 15,0 1-15,0 0 0,0 0 16,0-21-16,-21 20 0,0 1 0,0-21 16,0 21-16,0 0 0,0-1 0,0 1 15,-21 0-15,0 21 0,0 0 16,0 0-16,-22 21 0,22 0 15,0 22-15,0-22 0,0 21 16,0-21-16,-1 22 0,22-1 0,0 0 16,0-20-16,0 20 0,0-21 15,0 21-15,0-20 0,0-1 0,22 0 16,-1 0-16,0 0 0,0 0 0,0-21 16,0 0-16,22 0 0,-22 0 15,21 0-15,-21 0 0,22-21 0,-1 0 16,0 21-16,-20-21 0,20 0 0,0 0 15,1-1-15,-22 1 0,21 0 16,-21-21-16,0 21 0,-21-1 16,0-20-16,0 21 0,0 0 0,0 0 15,0-1-15,-21 22 16,0 22 0,0-1-16,21 0 0,-21 21 15,21-21-15,-21 1 0,21-1 0,0 21 16,-22-21-16,22 0 0,-21 1 0,21-1 15,0 0-15,0 0 0,0 0 16,0 0-16,0 1 0,0-44 47,-21 1-31,21 0-16,0 0 0,0 0 0,0 0 15,0-1-15,0 1 0,0 0 0,0-21 16,21 21-16,-21-22 0,21 22 15,1-21-15,-1 21 0,0-1 0,0 1 16,21 0-16,-20 0 0,-1 21 0,0 0 16,21 0-16,-21 0 0,1 0 15,-1 0-15,0 21 0,-21 0 0,21 0 16,-21 1-16,21-1 0,-21 0 0,0 21 16,0-21-16,0 1 0,0 20 15,0-21-15,0 0 0,0 22 0,0-22 16,0 0-16,0 0 0,0 0 15,-21-21-15,21 21 0,-21-21 0,0 0 32,0 0-32,21-21 15,0 0-15,0 0 0,0 0 16,21 0-16,0-1 0,0 1 16,0-21-16,0 0 0,22-1 0,-1 22 15,-21-21-15,22-1 0,-1 1 0,0 21 16,-21 0-16,22 0 0,-22-1 0,21 22 15,-21 0-15,1 22 16,-1-1-16,-21 0 0,0 21 0,21-21 0,-21 22 16,0-22-16,0 21 0,0 1 15,-21-1-15,0-21 0,21 21 16,-22-20-16,1-1 0,21 0 0,-21 0 16,21 0-16,0 0 0,-21-21 0,42-21 46,-21 0-46,21 0 16,0 0-16</inkml:trace>
  <inkml:trace contextRef="#ctx0" brushRef="#br0" timeOffset="8676.2">14076 2201 0,'0'0'0,"21"0"31,0 0-31,0 0 16,0 0-16,22 0 0,-22-21 0,21 0 15,1 21-15,-22-21 0,21 0 0,-21 21 16,0-21-16,1-1 0,-1 1 0,0 0 16,-21 0-16,0 0 0,0 0 15,0-1-15,0 1 0,-21 0 0,0 21 16,-1 0-16,1 0 0,-21 0 15,21 21-15,-22 22 0,1-22 16,21 0-16,-21 21 0,20 1 0,1-22 16,0 21-16,0 0 0,21-20 0,0 20 15,0 0-15,0-21 0,0 1 0,0-1 16,0 0-16,21 0 0,0 0 16,0 0-16,1-21 0,-1 0 0,0 0 15,21 0-15,-21 0 0,1 0 0,20 0 16,-21 0-16,21-21 0,-20 0 15,-1 21-15,0-21 0,0 0 0</inkml:trace>
  <inkml:trace contextRef="#ctx0" brushRef="#br0" timeOffset="9160.93">14817 1969 0,'0'0'16,"21"-22"-16,-21 44 15,0-1-15,0 0 16,-21 0-16,-1 0 0,22 22 0,-21-22 15,21 0-15,-21 21 0,0-21 0,0 22 16,21-22-16,0 21 0,-21-21 16,21 1-16,-22 20 0,22-21 0,-21 0 15,21 0-15,0 1 0,0-1 0,0 0 16,0-42 31,0 0-47,0-1 0,0 1 0,21 0 15,-21 0-15,22-21 0,-1 20 0,0-20 16,21 0-16,-21-1 0,22 1 16,-1 0-16,-21-1 0,43 1 0,-22 21 15,0-21-15,1 20 0,-1 1 16,-21 0-16,22 21 0,-1 0 0,-21 0 16,0 21-16,0 0 0,1 1 0,-1-1 15,-21 0-15,0 21 0,0-21 0,0 22 16,0-1-16,0-21 0,0 22 15,0-22-15,0 21 0,-21-21 16,21 0-16,-22 1 0,1 20 0,21-21 16,0 0-16,-21 0 0,0-21 15,21 22-15,-21-22 32,21-22-17,0 1-15,0 0 0,0 0 16,21 0-16,-21 0 0</inkml:trace>
  <inkml:trace contextRef="#ctx0" brushRef="#br0" timeOffset="9440.77">16002 1312 0,'0'0'0,"0"22"16,-21-1-1,21 0-15,-21 0 0,21 21 16,0 1-16,0-1 0,0 22 0,-22-22 16,1 21-16,0 1 0,21-1 0,-21 1 15,0-1-15,0-20 0,21 20 16,-22-20-16,1-1 0,0 0 0,21-21 16,-21 22-16,21-22 0,0 0 15,0 21-15,-21-20 0,21-1 16,21-21-1,0 0-15,0 0 0,0-21 16,22 21-16,-22-22 0,21 1 0</inkml:trace>
  <inkml:trace contextRef="#ctx0" brushRef="#br0" timeOffset="9839.54">16362 2096 0,'0'0'0,"21"-22"0,21-20 16,-21 21-16,1 0 0,-1 0 15,0-1-15,-21 1 0,0 0 0,21 21 16,-21-21-16,-21 21 16,0 0-16,-22 0 15,22 21-15,-21 0 0,0-21 0,20 21 16,-20 1-16,0-1 0,21 0 0,-1 0 16,1 0-16,0 0 0,21 1 15,0-1-15,0 0 0,0 0 16,21-21-16,22 21 0,-22-21 0,21 0 15,0 21-15,1-21 0,-1 22 16,0-22-16,-20 21 0,20-21 16,-21 21-16,0-21 0,0 0 0,1 21 15,-22 0-15,0 0 0,0 1 16,-22-22-16,1 21 16,0-21-16,0 0 0,-21 0 0,20 21 15,-20 0-15,0-21 0,21 0 0,-22 0 16,22 21-16,0-21 0,-21 0 15,20 0-15,1 0 0,0 0 16,0 0 0,21-21-16,0 0 15,0 0-15</inkml:trace>
  <inkml:trace contextRef="#ctx0" brushRef="#br0" timeOffset="10102.9">15684 1715 0,'0'0'0,"0"-22"15,22 22-15,-1 0 16,21-21-16,0 21 0,1 0 16,-1 0-16,22-21 0,-1 21 0,1 0 15,-1 0-15,-21 0 0,22 0 16,-22 0-16,1 0 0,-1 0 0,0 0 15,-21 0-15,1 0 0,-1 0 16,0 0-16,-21-21 31</inkml:trace>
  <inkml:trace contextRef="#ctx0" brushRef="#br0" timeOffset="11687.9">18351 1947 0,'0'0'0,"22"-42"0,-22 21 16,21 0-16,0 0 0,-21-1 0,21-20 16,0 21-16,0 21 0,-21-21 15,0 0-15,22 21 0,-1 0 16,-21 21-16,0 0 15,0 21-15,0-21 0,-21 22 16,-1-1-16,1 0 0,0 1 0,0-1 16,0 0-16,0 1 0,21-1 15,-22-21-15,1 22 0,0-22 0,0 0 16,21 21-16,-21-42 0,21 21 0,0 1 16,21-44-1,0 1 1,0 0-16,0 0 0,1 0 0,-1 0 15,0-1-15,0 1 0,0-21 16,0 21-16,1 0 0,-1-1 0,0 1 16,0 0-16,0 21 0,0 0 15,1 0-15,-22 21 16,0 0-16,0 1 0,0 20 16,21-21-16,-21 0 0,0 0 0,21 22 15,-21-22-15,0 0 0,0 0 0,21-21 16,0 21-16,0 1 0,1-22 15,-1 0-15,0 0 0,0 0 16,0 0-16,22-22 0,-22 22 0,0-21 16,0 21-16,21-21 0,-20 0 15,-1 0-15,0 0 0,0-1 0,0-20 16,0 21-16,1-21 0,-22 20 16,0-20-16,21 0 0,-21 21 15,0-1-15,0-20 0,0 21 16,0 42-1,-21 21-15,21-20 16,0-1-16,0 21 0,-22-21 0,22 22 16,-21-1-16,21-21 0,0 21 0,0-20 15,0-1-15,0 0 0,0 0 16,0 0-16,21 0 0,1-21 0,-1 0 16,0 22-16,0-22 0,0 0 0,22 0 15,-22 0-15,21 0 0,0-22 16,-20 1-16,20 21 0,0-21 0,1 0 15,-22 0-15,21 0 0,-21-22 16,22 22-16,-22-21 0,0-1 0,21 1 16,-21-21-16,1-1 0,20 1 15,-21-1-15,0 1 0,0-1 0,1 1 16,-1 20-16,0 1 0,-21 0 16,0 20-16,21 1 0,-42 64 15,0-22 1,0 21-16,-1 0 15,-20 22-15,21-1 0,0 1 0,0-1 0,-1 1 16,-20-1-16,21-20 0,0 20 16,0-20-16,-1-1 0,1 0 15,21 1-15,0-22 0,-21 0 0,21 0 16,-21 0-16,21 0 0,0-42 47,0 0-47,21 21 0,0-21 0,0 0 15,1-22-15,-1 22 0,0 0 16,0-21-16,0 21 0,0-1 0,22 1 16,-22 0-16,0 0 0,0 21 0,0 0 15,1 0-15,-1 0 0,0 0 16,-21 21-16,21 0 16,-21 0-16,0 1 0,0 20 0,0-21 15,0 0-15,0 0 0,0 1 16,0-1-16,0 0 0,0 0 0,21 0 15,-21 0-15,21 1 0,-21-1 16,22-21-16,-1 0 0,0 0 16,0 0-16,0 0 0,0 0 0,22 0 15,-22-21-15,21 21 0,-21-22 0,22 1 16,-22 0-16,21 0 0,-21 0 0,22 0 16,-22-1-16,0 1 15,0-21-15,0 21 0,-21 0 0,0-22 0,22 43 16,-22-21-16,0 0 0,0 42 31,-22 0-31,22 0 0,-21 1 16,0-1-16,0 0 0,21 21 0,0-21 15,-21 1-15,21-1 0,-21 0 16,21 0-16,0 0 0,0 0 16,0 1-16,21-22 15,0 0 1,0 0-16,0 0 15,-21-22-15,21 22 0,1-21 16,-22 0-16,21 0 0,-21 0 0</inkml:trace>
  <inkml:trace contextRef="#ctx0" brushRef="#br0" timeOffset="11988.88">20595 1736 0,'0'0'0,"-21"0"16,-21 0-16,20 0 0,1 21 0,0 0 15,21 0-15,-21-21 16,21 21-16,0 1 0,0-1 16,21-21-16,0 0 15,0 0-15,1 0 0,-1 0 16,0 0-16,0-21 0,0-1 0,-21 1 16,0 0-1,0 0-15,0 0 0,0 0 16,-21 21-16,21-22 0,-21 22 0,0 0 15,0 0-15,-1 0 0,1 0 16,0 0-16,0 22 0,21-1 0,0 0 16,-21-21-16,21 21 0,0 0 0,0 0 15,0 1-15,21-1 0,0 0 16,0-21-16,22 21 0,-22-21 0</inkml:trace>
  <inkml:trace contextRef="#ctx0" brushRef="#br0" timeOffset="12255.73">21188 1969 0,'-21'0'15,"-1"0"-15,1 0 16,0 0-16,0 0 0,0 0 16,21 21-16,-43-21 0,43 21 0,-21 0 15,0 0-15,0 0 0,0 22 0,21-22 16,0 0-16,0 0 0,0 22 15,0-22-15,0 0 0,0 0 0,0 0 16,0 0-16,0 1 0,21-1 16,0-21-16,0 0 15,0 0-15,22 0 0,-22 0 0,21 0 16,-21 0-16,22 0 0,-1-21 0,0-1 16,-20 1-16,20 0 0,0 0 15</inkml:trace>
  <inkml:trace contextRef="#ctx0" brushRef="#br0" timeOffset="12723.46">21780 1524 0,'0'-42'0,"0"84"0,0-127 0,0 64 0,0 0 15,-21 21 1,0 0-16,0 21 16,0 22-16,21-22 0,-21 21 0,21 0 15,0 1-15,0-1 16,-22 0-16,22 22 0,-21-22 0,21 22 15,-21-22-15,21 0 0,0 1 0,-21-1 16,21 0-16,-21 1 0,21-22 16,0 21-16,-21-21 0,21 1 0,0-1 15,0 0-15,0 0 0,-22-21 16,22-21 15,0 0-31,0 0 16,0-1-16,22 1 0,-1-21 15,21 21-15,-21-22 0,22 22 0,-1-21 16,0 0-16,1 20 0,-1 1 16,0 0-16,-21 0 0,22 21 15,-22 0-15,0 0 0,0 21 0,0 0 16,-21 0-16,22 1 0,-22-1 0,0 21 16,0-21-16,0 22 0,0-22 15,-22 0-15,1 21 0,0-21 0,21 1 16,-21-1-16,21 0 0,-21 0 0,0-21 15,21 21-15,-22 0 16,1-21-16,0 0 31,0 0-31</inkml:trace>
  <inkml:trace contextRef="#ctx0" brushRef="#br0" timeOffset="14831.47">1609 3831 0,'0'0'15,"0"-21"-15,-22 0 0,22 0 16,0 0-16,0-1 0,0 1 0,0 0 16,0 0-1,0 42 16,0 0-31,0 0 0,0 22 0,0-22 16,0 21-16,0 1 0,0-1 16,0 0-16,0 1 0,0 20 0,0-21 15,0 1-15,-21-1 0,21 0 16,0-20-16,0-1 0,0 0 0,0 0 16,0 0-16,0-42 15,21 0 1,1 0-16,-1 0 0,0-22 0,0 1 15,0 0-15,0-1 16,1 1-16,-1 0 0,0-1 0,0 22 0,0-21 16,0 21-16,1-1 15,-1 22-15,0 0 0,0 22 16,-21-1-16,21 0 16,-21 0-16,0 21 0,0 1 0,0-22 15,21 21-15,-21 1 0,22-22 0,-22 21 16,0-21-16,21 0 0,0 1 15,-21-1-15,21-21 0,0 0 0,0 0 16,1 0-16,-1 0 0,0 0 16,21 0-16,-21-21 0,22-1 0,-22 1 15,21 0-15,-21 0 0,22 0 16,-22-22-16,21 22 0,-21-21 0,1 21 16,-22-22-16,0 1 0,21 21 15,-21 0-15,0-22 0,0 22 16,0 0-16,0 0 0,0 0 15,-21 21 1,21 21 0,-22 0-16,22 0 0,-21 0 0,21 22 15,0-1-15,0-21 0,0 22 16,0-1-16,0 0 0,0 1 16,0-1-16,0 0 0,0 1 0,21-22 15,1 21-15,-1-21 0,0-21 0,0 21 16,0-21-16,0 0 0,1 0 15,-1 0-15,0 0 0,21 0 16,-21-21-16,1 0 0,20 0 0,-21 0 16,0-22-16,22 22 0,-22-21 15,0 0-15,0 20 0,0-20 0,0 0 16,-21 21-16,0-22 0,22 22 0,-22 0 16,21 0-16,-21 0 0,0-1 15,0 44 1,0-1-1,-21 0-15,21 0 0,-22 21 16,22-20-16,-21 20 0,21 0 16,0 1-16,0-1 0,0-21 15,0 21-15,0-20 0,0 20 0,0-21 16,0 0-16,0 0 0,0 1 0,21-22 16,1 0-16,-1 0 15,0 0-15,0 0 0,0 0 0,0-22 16,1 1-16,20 0 0,-21 0 0,0 0 15,22-22-15,-22 1 0,21 0 16,-21-1-16,22 1 0,-22 0 0,0-22 16,0 22-16,0 0 0,0-1 15,1 1-15,-22 0 0,0-1 0,21 1 16,-21 21-16,21-22 0,-21 22 16,0 0-16,0 0 0,0 42 31,0 0-31,0 0 0,-21 1 15,21 20-15,-21-21 0,-1 21 16,22 1-16,0-1 0,-21 22 0,0-22 16,21 0-16,-21 22 0,21-22 15,0 0-15,0 22 0,0-43 0,0 21 16,0 1-16,0-22 0,0 0 16,21 0-16,0 0 0,0-21 0,1 0 15,-1 0-15,21 0 0,-21 0 0,22-21 16,-1 21-16,0-21 0,-21-21 15,22 21-15,-1-22 0,0 22 16,1-21-16,-1-1 0,0 1 0,1-21 16,-22 20-16,21 1 0,-21 0 0,1-22 15,-22 22-15,21-1 0,-21 1 0,0-21 16,21 20-16,-21 1 0,0 21 16,0-22-16,0 22 0,0 0 0,0 42 31,0 22-31,-21-22 15,21 21-15,-21 0 0,21 22 0,-22-22 16,22 1-16,0 20 0,-21 1 16,21-1-16,-21-21 0,21 22 15,-21-22-15,21 22 0,0-22 0,0-21 16,0 22-16,0-22 0,0 0 0,21 0 16,0 0-16,0-21 0,22 0 15,-22 0-15,21 0 0,1 0 0,-1-21 16,-21 0-16,21 0 0,1 0 0,-1-1 15,0 1-15,-20-21 0,-1 21 16,0 0-16,0-22 0,0 22 16,-21-42-16,0 20 0,0 22 0</inkml:trace>
  <inkml:trace contextRef="#ctx0" brushRef="#br0" timeOffset="15068.44">3408 3577 0,'0'0'0,"-21"0"0,-1 0 32,44 0 14,-1 0-30,0 0-16,0 0 0,21 0 0,-20 0 16</inkml:trace>
  <inkml:trace contextRef="#ctx0" brushRef="#br0" timeOffset="16379.65">7091 4318 0,'0'-21'16,"0"0"-16,-21 0 0,21-1 15,0 1-15,0 0 0,0-21 0,0 21 16,0-1-16,0-20 0,0 21 0,0-21 16,0 20-16,0-20 0,0 21 15,0 0-15,0-22 0,-22 22 0,1 0 16,21 0-16,-21 0 0,0 0 16,0 21-16,0 0 0,-22 0 15,22 0-15,-21 21 0,-22 0 0,22 0 16,0 0-16,-22 0 0,22 22 0,-1-1 15,1 0-15,0 1 0,-1-1 0,22 0 16,0 1-16,21-22 0,0 21 16,0-21-16,0 1 0,0-1 0,21-21 15,0 0-15,22 0 0,-22 0 16,21 0-16,1 0 0,20-21 16,-21-1-16,22 1 0,-22 0 15,1 0-15,-1 0 0,0-22 0,1 22 0,-22 0 16,0 0-16,0 0 0,0 0 15,-21-1-15,21 22 0,-21-21 16,0 42 0,0 1-1,0 20-15,0-21 0,-21 21 0,21 1 16,0-1-16,0 22 0,0-22 16,0 21-16,0 1 0,0-22 0,0 22 15,0 20-15,0-20 0,0-1 0,0 22 16,0-21-16,0 20 0,0-20 0,0-1 15,0 22-15,0-22 16,0 1-16,0-1 0,0-20 0,0 20 16,0-20-16,0 20 0,0-21 0,0 1 15,0-22-15,-21 21 0,0-21 0,0 1 16,0-1-16,-1 0 0,1 0 0,0-21 16,0 0-16,-21 0 0,20 0 15,-20-21-15,21 0 0,-21 0 0,20-1 16,-20-20-16,21 0 0,0-1 0,0 1 15,-1-21-15,22 20 0,0-20 0,0-1 16,0-20-16,22 20 0,-1 1 0,0-22 16,21 21-16,1 1 0,-1-22 15,21 43-15,1-22 0,-1 1 0,1-1 16,-1 1-16,1-1 0,-1 1 16,1-1-16,-1 1 0,1-1 0,-1 1 15,1-1-15,-22 1 0,1 21 16,-22-1-16,0 1 0,0 21 0,-21 0 15,0-1-15,-21 22 16,0 0-16,-22 0 0,22 22 0,0-1 16,-21 0-16,21 0 0,-1 0 15,1 22-15,21-22 0,0 0 0,0 21 16,0-21-16,0 1 0,0-1 0,0 21 16,0-21-16,0 0 0,21 1 15,1-1-15,-1-21 0,0 21 0,0-21 16,0 0-16,22 21 0,-1-21 0,-21 0 15,21 0-15,1 0 0,-1-21 16,-21 21-16,22-21 0,-1 0 16,-21-1-16,21 1 0,-20-21 0,20 21 15,-21-22-15,0 1 0,0 0 0,1-1 16,-1 1-16,0 0 0,-21-1 0,21-20 16,0 21-16,-21-22 0,21 22 15,1-22-15,-22 1 0,0 20 0,21 1 16,0 0-16,-21 21 0,0-1 0,0 1 15,0 42 1,0 22-16,-21-22 16,0 21-16,21 22 0,-22-22 15,1 22-15,0-22 0,0 21 16,0-20-16,0 20 0,-1 43 16,1-64-16,21 1 0,0-1 0,0 0 15,0 1-15,21-22 0,1 0 0,-1 0 16,-21 0-16,21 1 0,0-22 15,0 0-15,22 0 0,-22 0 0,0 0 16,0 0-16,0 0 0,0 0 0,22-22 16,-22 1-16,0 0 0,0 0 15,0-21-15,1 20 0,-1 1 0,0-21 16,-21 21-16,21 0 0,-21-22 0,0 22 16,0-21-16,0 21 0,-21-1 15</inkml:trace>
  <inkml:trace contextRef="#ctx0" brushRef="#br0" timeOffset="16575.55">8149 3747 0,'0'0'0,"-21"0"0,0 0 0,0 0 0,42 0 31,0 0-31,0 0 16,21 0-16,-20 0 0,20 0 0,0 0 16,1 0-16,-22 0 0,21 0 0,-21 0 15,22 0-15,-22 0 0,0-22 0,0 22 16,0 0-1,-21-21 1</inkml:trace>
  <inkml:trace contextRef="#ctx0" brushRef="#br0" timeOffset="19132.08">10329 4149 0,'0'0'0,"-42"0"0,0 0 15,-1 0-15,22 0 0,-21 0 0,21 0 16,-1 21-16,1-21 0,0 0 16,0 21-16,21 0 0,0 0 15,21 1 1,0-22-16,0 0 16,1 0-16,-1 0 0,0 0 15,-21-22-15,21 22 0,0-21 16,0 0-16,1 0 0,-1 0 0,0 0 15,0-22-15,21 22 0,-20-21 0,-1-1 16,21 1-16,-21 21 0,0-21 16,22-1-16,-22 1 0,0 0 0,0-1 15,0 1-15,-21 0 0,0-1 0,0 1 16,0 21-16,0-22 0,0 22 16,-21 21-16,0 0 15,0 21-15,-21 1 0,20-1 0,1 21 16,0-21-16,-21 22 15,21-1-15,-1 21 0,22-20 0,-21-1 16,21 0-16,0 1 0,0-1 0,0-21 16,0 22-16,0-22 0,21 21 0,1-21 15,-1 0-15,0-21 0,0 22 16,21-22-16,-20 0 0,20 0 0,-21 0 16,21 0-16,-20-22 0,-1 22 0,21-21 15,-21 0-15,22 0 0,-22-21 0,0 20 16,0 1-16,0-21 0,0 21 15,1-22-15,-1 22 0,0-21 0,0 0 16,0-1-16,22-20 16,-1 42-16,-21-1 0,21 1 0,-20 0 15,-1 21-15,21 0 0,-21 0 16,0 0-16,1 0 0,-1 21 0,0 0 16,-21 1-16,0 20 0,0-21 0,0 0 15,0 22-15,0-22 0,0 21 16,-21-21-16,0 22 0,-1-22 0,22 0 15,-21 21-15,21-21 0,-21 1 0,0-1 16,21 0-16,0-42 47,0 0-47,0-1 0,21 1 16,0 0-16,0-21 0,1 21 0,-1-22 15,0 22-15,0-21 0,0 21 16,0-22-16,1 1 0,-1 21 0,-21 0 15,0-22-15,21 22 0,-21 0 16,0 0-16,0 42 16,-21 0-1,21 0-15,-21 0 0,-1 1 0,1-1 16,21 21-16,-21-21 0,0 22 0,21-1 16,-21-21-16,21 21 0,0-20 0,0 20 15,0-21-15,0 0 0,0 0 16,0 1-16,21-1 0,0 0 15,0-21-15,0 0 0,22 0 0,-22 0 16,21 0-16,-21 0 0,22-21 0,-1 21 16,0-21-16,1-1 0,-1 1 15,0 0-15,1 0 0,-22 0 0,21-22 16,-21 22-16,22 0 0,-22-42 16,-21 41-16,0-20 0,0 21 0,0 0 15,0 0-15,0-1 0,0 1 16,-21 0-16,0 21 0,-22 0 15,22 0-15,0 21 0,0 0 0,0 1 16,-1 20-16,22-21 0,-21 0 16,21 22-16,-21-1 0,21-21 15,0 21-15,0-20 0,0 20 0,0-21 16,21 0-16,0 0 0,1 1 0,-1-1 16,0 0-16,21 0 0,-21-21 0,1 0 15,20 0-15,-21 0 0,21 0 16,-20-21-16,20 0 0,-21 21 0,21-21 15,-20-1-15,20 1 0,-21 0 0,0-21 16,0 21-16,1-1 0,-1-20 0,0 21 16,0-21-16,0 20 0,0-20 15,-21 21-15,22 0 0,-1 0 0,0-1 16,-21 1-16,21 21 16,0 0-16,-21 21 15,0 1 1,0-1-16,0 0 0,21-21 15,-21 21-15,0 0 16,22-21 0,-22-21-1,0 0 1,0 0-16,0 0 16,0-1-16,0 1 0,-22 0 15,1 21 1,0 0-1,21 21-15,-21 0 16,0 1-16,21-1 0,-21 21 0,21-21 16,-22 0-16,22 22 0,-21-22 15,0 0-15,21 21 0,0-20 0,0 20 16,0-21-16,0 0 0,0 0 0,0 1 16,0-1-16,0 0 0,0 0 0,21-21 15,0 0-15,1 0 0,-1 0 16,0 0-16,21 0 0,-21 0 0,22 0 15,-1-21-15,-21 0 0,22 21 16,-1-21-16,-21-1 0,21 1 0,-20 0 0,-1-21 16,0 21-16,0-1 15,0 1-15,-21-21 0,0 21 0,21-22 16,-21 22-16,0 0 0,0 0 0,0 0 16,0 42 15,-21-21-31,21 21 0,0 0 0,0 22 15,-21-22-15,21 0 0,0 21 0,0-21 16,-21 1-16,21 20 0,0-21 0,0 0 16,0 0-16,0 1 0,0-1 15,21 0-15,0 0 0,0-21 0,1 0 16,-1 0-16,21 0 0,-21 0 0,22 0 16,-22 0-16,0 0 0,21-21 15,-21 0-15,1 0 0,-1-1 16,0 1-16,0 0 0,0 0 15,-21 0-15,21 0 0,1-43 0,-22 22 16,21 21-16,-21-1 0,0 1 0,0 0 16,0 0-16,21 21 15,-21-21-15,0 42 16,0 0 0,-21 0-16,21 0 15,-21 22-15,21-22 0,0 0 0,0 0 16,0 0-16,0 22 0,0-22 0,0 0 15,0 0-15,0 22 0,0-22 16,0 0-16,21 0 0,0 0 16,0-21-16,0 0 0,0 0 0,1 0 15,-1 0-15,0 0 0,0 0 16,0 0-16,0-21 0,1 0 0,-1 0 16,0 0-16,0-1 0,-21-20 15,21 21-15,22-43 0,-43 22 0,0 21 16,21-21-16,0-1 0,0-20 15,-21 20-15,0 1 0,21-21 0,-21 20 16,21 1-16,-21 0 0,22-1 0,-22 22 16,0 0-16,0 0 15,0 0-15,0-1 0,-22 44 16,1-1 0,21 0-16,-21 21 0,0-21 0,21 22 15,-21-1-15,0 0 0,21 22 16,0-22-16,0 1 0,-22-1 0,22 0 15,0 1-15,0-1 0,0-21 0,0 21 16,0-20-16,0 20 0,0-21 0,0 0 16,22 0-16,-22 1 0,21-1 15,0 0-15,0-21 0,0 0 16,22 0-16,-22 0 0,0 0 0,21 0 16,1-21-16,-22 0 0,21 21 0,0-22 15,-20 1-15,20 0 0,0 0 16,-21 0-16,1 0 0,20-22 0,-21 22 15,0 0-15,0-43 0,-21 22 16,22 21-16,-22 0 0,0 0 0,0-1 16,-22 22-1,1 0-15,0 0 16,0 22-16,21-1 0,-21 0 0,0 21 16,-1-21-16,1 1 0,0 20 15,21-21-15,0 0 0,0 0 0,0 22 16,0-22-16,0 0 0,0 0 15,0 0-15,0 1 0,21-1 16,0-21-16,1 21 0,-1-21 16,21 0-16,-21 0 0,22 0 15,-22 0-15,0 0 0,21 0 0,-21 0 16,1 0-16,-1-21 0,21 21 0,-21-21 16,0 21-16,22-22 0,-1 1 0,-21 0 15</inkml:trace>
  <inkml:trace contextRef="#ctx0" brushRef="#br0" timeOffset="19772.11">15176 3620 0,'0'0'16,"-21"0"-16,0 0 0,0-22 0,0 22 0,0 0 16,-1 0-16,1 0 0,0 0 15,-21 0-15,21 0 0,-1 0 0,1 0 16,0 0-16,0 0 0,0 22 0,0-1 15,-1 0-15,1 0 0,0 0 0,21 0 16,0 1-16,-21 20 0,21-21 16,-21 0-16,21 22 0,0-22 0,0 0 15,0 0-15,0 0 0,0 22 16,0-22-16,21 0 0,-21 0 0,21-21 16,0 0-16,0 0 15,1 0-15,-1 0 0,0 0 0,21 0 16,-21 0-16,1 0 0,-1-21 0,0 0 15,21 0-15,-21-1 0,1 1 0,-1 0 16,0 0-16,0 0 0,0-22 0,22 22 16,-22-21-16,-21 0 0,21-1 15,0 1-15,0 0 0,0-22 0,-21 22 16,22-22-16,-22 22 0,21 0 0,-21-1 16,21 1-16,-21 0 15,0 20-15,0 1 0,0 0 0,0 0 16,0 0-16,0 0 0,-21 21 15,21 21 1,0 0-16,-21 0 0,-1 0 16,1 22-16,21-1 0,0 0 0,-21 1 15,0-1-15,0 0 0,21 22 0,0-22 16,-21 0-16,-1 1 0,22-1 0,-21 0 16,21 1-16,0-22 0,0 21 15,0-21-15,0 22 0,0-22 0,0 0 16,0 0-16,0 0 0,0 1 0,21-1 15,1-21-15,-1 0 0,0 21 0,0-21 16,21 0-16,-20 0 0,-1 0 16,21 0-16,-21-21 0,0 21 15,22-21-15,-22-1 0,0 22 0,0-21 16,0 0-16,1 21 0,-1-21 0,0 0 16,0 0-16,-21-1 15,0 1-15,0 0 0,0 0 16</inkml:trace>
  <inkml:trace contextRef="#ctx0" brushRef="#br0" timeOffset="20088.38">13568 3556 0,'0'0'0,"-43"0"16,65 0 0,20-21-1,-21 0-15,21 21 0,1 0 16,-1-21-16,22 21 0,-22 0 0,21-22 16,-20 22-16,20 0 0,-20 0 0,-1 0 15,0-21-15,1 21 0,-1 0 0,-21 0 16,0 0-16,0 0 0,1 0 15,-1 0-15,0 0 16,0 0 0,-21 21-16,0 1 15</inkml:trace>
  <inkml:trace contextRef="#ctx0" brushRef="#br0" timeOffset="22255.92">17526 3725 0,'0'0'0,"0"-63"16,0 42 0,0 0-16,0-1 15,0 1-15,0 0 0,21 0 0,-21 0 16,21 0-16,-21-1 0,21 22 0,-21-21 16,0 42 15,0 1-31,-21 20 0,0 0 0,21 1 15,-21-1-15,0 0 0,0 1 16,-1-1-16,22 0 0,0 1 16,-21-1-16,21 0 0,0 1 0,0-22 15,0 21-15,0-21 0,0 0 0,0 1 16,21-22 0,1 0-16,-1 0 15,0-22-15,0 1 0,0 0 0,-21 0 16,21 0-16,1 0 0,-1-1 0,0-20 15,0 21-15,-21-21 0,21 20 16,0 1-16,1-21 0,-1 21 0,0 0 16,-21-1-16,0 1 0,21 21 0,0 0 15,-21 21 1,0 1-16,0-1 0,0 0 16,0 0-16,0 21 0,0-20 0,0 20 15,0-21-15,0 21 0,0 1 16,0-22-16,21 0 0,1 21 15,-22-20-15,21-1 0,0 0 0,0-21 16,0 21-16,0-21 0,1 0 16,20 0-16,-21-21 0,0 0 15,0 0-15,22-1 0,-22 1 0,0 0 16,0 0-16,0-21 0,1 20 0,-1-20 16,0 0-16,-21-1 0,21 1 0,0 0 15,0 21-15,-21-22 16,22 1-16,-22 0 0,21 20 0,-21 1 15,0 0-15,0 0 0,0 42 32,0 0-32,0 0 0,0 22 15,-21-22-15,21 21 0,-22-21 0,22 22 16,-21-22-16,21 21 0,0 1 0,0-22 16,0 0-16,0 21 0,0-21 15,21 1-15,1-1 0,-1-21 0,0 21 16,0-21-16,0 0 0,0 0 0,22 0 15,-22 0-15,21-21 0,-21 0 16,22-1-16,-22 1 0,21 0 16,-21 0-16,1 0 0,-1 0 0,0-22 0,0 22 15,0-21-15,0-1 0,-21 1 16,22 0-16,-1-22 0,-21 1 16,0 20-16,21-20 0,-21-1 0,21 22 15,-21 0-15,0-1 0,0 1 0,0 21 16,-21 42-1,21 0-15,-21 22 16,0-1-16,-1 0 0,22 1 0,-21-1 16,0 21-16,21-20 0,-21 20 15,21-20-15,0-1 0,0 0 0,0 1 16,0-1-16,0 0 0,0 1 0,0-22 16,0 21-16,0-21 0,0 0 15,0 1-15,0-1 0,0-42 47,21-1-47,-21 1 0,21 0 16,0 0-16,-21 0 0,22 0 0,-1-1 15,-21 1-15,21 0 0,-21 0 0,21 21 16,-21-21-16,21 21 0,0 21 31,-21 0-15,22 0-16,-22 0 0,0 1 0,21-1 15,0 0-15,0 0 0,0 0 16,0 0-16,1-21 0,-1 22 16,0-22-16,21 0 0,-21 0 0,22 0 15,-1 0-15,0 0 0,1 0 0,-1 0 16,0 0-16,1-22 0,-1 1 16,0 0-16,1 21 0,-1-21 0,-21 0 15,0-22-15,1 22 0,-1 0 0,-21 0 16,0-21-16,0 20 0,0 1 0,0-21 15,0 21-15,0 0 16,-21 21-16,-1 0 16,1 0-16,0 0 0,0 0 0,0 21 15,21 0-15,-21 0 0,-1 0 16,1 22-16,21-22 0,0 0 0,-21 0 16,21 21-16,0-20 0,0-1 0,0 0 15,0 21-15,21-21 0,0 1 0,1-22 16,-1 21-16,0 0 0,0-21 15,0 0-15,22 0 0,-22 0 0,21 0 16,0 0-16,1 0 0,-1-21 0,-21 0 16,22-1-16,-1 1 0,-21 0 0,21 0 15,-20 0-15,-1 0 0,0-1 16,0 1-16,-21-21 0,0 21 0,21 0 16,-21-1-16,0 1 0,0 0 15,0 0-15,-21 21 16,0 0-16,21 21 15,-21 0-15,21 0 0,-21 1 16,21-1-16,0 0 0,0 0 0,0 0 16,0 0-16,0 1 0,0-1 0,0 0 15,0 0-15,0 0 0,0 0 16,0 1-16,0-1 0,0 0 16,0-42 15,0 0-31,0-1 15,0 1-15,0 0 0,0 0 16,0 0-16,0-22 0,21 22 0,-21 0 16,21-21-16,0 21 0,0-22 0,22 22 15,-22-21-15,21 21 0,-21-1 16,22 1-16,-1 0 0,0 21 16,-21 0-16,22 0 0,-22 0 0,21 21 0,-21 0 15,1 1-15,-22-1 0,0 21 16,21-21-16,-21 22 0,0-22 0,0 21 15,0-21-15,0 0 0,0 22 0,0-22 16,0 0-16,0 0 0,0 0 16,-21 1-16,21-1 15,-22-21-15,1 0 16,0 0 0,0-21-16,21-1 15</inkml:trace>
  <inkml:trace contextRef="#ctx0" brushRef="#br0" timeOffset="24059.62">21971 3535 0,'0'-21'0,"0"42"0,0-63 0,0-1 16,0 22-16,0 0 0,0-21 0,0 20 15,21 1-15,-21 0 0,0 0 16,21 21-16,-21-21 0,0 42 31,0 0-31,0 21 0,0-20 0,0 20 16,0 21-16,0-20 0,-21 20 15,0-20-15,0 20 0,21 1 0,-21-22 16,-1 21-16,22-20 0,-21-1 0,21 0 16,0-20-16,0 20 0,0-21 15,0 0-15,0 0 0,21-21 16,1 0-1,-1-21-15,-21 0 0,21 0 16,0-21-16,0 20 0,0 1 0,1-21 16,-22 0-16,21-1 0,0 1 0,0 21 15,0-22-15,0 1 0,1 21 16,-1 0-16,-21 0 0,0-1 16,21 22-16,0 0 0,-21 22 15,0-1-15,21 0 0,-21 0 0,0 0 16,0 0-16,21 1 0,-21-1 15,22 21-15,-22-21 0,0 0 0,0 1 16,21-1-16,-21 0 0,21-21 0,-21 21 16,21-21-16,0 0 0,0 0 15,1 0-15,-1 0 0,0 0 16,0 0-16,0 0 0,0-21 0,1 21 16,20-21-16,-21 0 0,0-1 15,0-20-15,1 21 0,-1-21 16,0-1-16,0 1 0,0 0 0,0-1 15,1 1-15,-22 0 0,21-1 0,-21 22 16,0 0-16,0 0 0,0 0 16,0-1-16,0 44 15,0-1-15,0 0 0,0 0 16,0 0-16,0 22 0,0-1 16,0 0-16,0 1 0,0-22 0,-21 21 15,21 0-15,0 1 0,0-22 0,0 21 16,0-21-16,0 1 0,0-1 15,21 0-15,0 0 0,0 0 0,0-21 16,22 0-16,-22 0 0,0 0 16,0 0-16,21 0 15,-20-21-15,20 21 0,-21-21 0,21 0 16,-20 0-16,-1-1 0,0 1 0,0 0 16,0 0-16,0-21 0,1 20 0,-22-20 15,21 0-15,-21 21 0,0-22 16,0 1-16,0 21 0,0 0 0,0-1 15,0 1-15,0 0 0,0 42 16,-21 0 0,-1 1-16,22-1 0,-21 0 0,21 21 15,0 1-15,-21-22 0,21 21 0,-21 0 16,21-20-16,0 20 0,0-21 16,0 21-16,0-20 0,0-1 15,0 0-15,0 0 0,21 0 0,0-21 16,0 0-16,1 21 0,-1-21 0,0 0 15,0 0-15,0 0 0,22 0 16,-22-21-16,21 0 0,-21 21 0,22-21 16,-1 0-16,-21 0 0,21-1 0,-20 1 15,-1-21-15,0 21 0,0-22 16,0 22-16,-21-21 0,21 21 0,-21-22 16,0 22-16,0 0 0,0 0 15,0 0-15,-21 21 16,0-21-16,0 21 0,21 21 31,21-21-15,0 0-16,0 0 0,1 0 0,-1 0 15,0 0-15,0 0 0,0 0 0,0 0 16,1 0-16,-1 0 0,0 0 0,0 0 16,0 0-1,-21 21-15,0 0 0,0 0 16,0 0-16,-21 1 0,0-1 15,21 0-15,-21 0 0,0 0 16,21 0-16,0 1 0,-22-1 0,22 0 16,0 0-16,0 0 0,0 0 15,0 1-15,0-1 0,0 0 16,22-21-16,-1 0 16,0 0-16,0 0 0,0 0 0,22 0 15,-22 0-15,21 0 0,-21 0 0,22 0 16,-1 0-16,-21-21 0,21 0 15,1 21-15,-22-22 0,21 1 0,-21 0 16,1 0-16,-1 0 0,0-22 0,0 22 16,-21-21-16,0 0 0,0-1 0,0 1 15,0 21-15,0-22 0,0 22 16,0 0-16,-21 21 0,0 0 0,0 0 16,-1 0-16,1 21 0,0 0 15,0 1-15,21 20 0,-21-21 0,21 21 16,-21-20-16,21 20 0,0-21 15,0 21-15,0-20 0,0 41 16,21-42-16,0 0 0,0-21 0,0 22 16,22-1-16,-22-21 0,0 0 15,21 0-15,1 0 0,-1 0 0,0 0 16,1 0-16,-1 0 0,0-21 0,-21 21 16,22-22-16,-22 22 0,0-21 0,-21 0 15,21 0-15,-21 0 16,0 0-16,0-1 0,-21 22 15,0-21-15,-21 21 16,20 0-16,-20 0 0</inkml:trace>
  <inkml:trace contextRef="#ctx0" brushRef="#br0" timeOffset="25244.46">3365 6096 0,'0'0'0,"-42"0"0,21 0 0,-21 0 0,20 0 15,1 0-15,-21 0 0,21 0 0,21-21 16,0 0-16,-21 21 0,21-21 15,0-1-15,0 1 0,0-21 0,0 21 16,0 0-16,21-22 16,0 22-16,0 0 0,0 0 0,0 0 0,1-1 15,-1 22-15,0 0 0,0 0 16,0 0-16,-21 43 16,21-22-16,-21 21 0,0-21 0,0 22 15,0-1-15,0 0 0,0 1 16,0-1-16,0 0 0,22 1 0,-22-1 15,21-21-15,0 0 0,-21 1 0,21-1 16,0 0-16,0-21 0,22 0 16,-22 0-16,0 0 0,21 0 0,-20-21 15,20 0-15,0-1 0,1 1 0,-1-21 16,0 21-16,1-22 0,-1 1 16,0 0-16,1 21 0,-1-22 0,-21 1 15,0 0-15,0-1 0,1 1 16,-22 21-16,0 0 0,0-22 15,0 22-15,0 42 16,-22 0-16,22 1 16,-21 20-16,21 0 0,0 1 15,0-1-15,0 21 0,0 1 0,0-1 16,-21 1-16,21 21 0,0-22 0,0 22 16,0-1-16,0 1 0,0 0 15,0-1-15,0-20 0,21 21 16,0-1-16,-21 1 0,0 0 0,22-1 15,-22 1-15,21-22 0,-21 1 0,0-1 16,0 1-16,0-22 0,0 22 16,0-43-16,-21 21 0,-1 1 0,1-22 15,0-21-15,0 21 0,0-21 0,-22 0 16,1 0-16,0-21 0,-1 21 0,1-21 16,0-22-16,-1 1 0,1 0 15,0-1-15,-1-20 0,1-1 0,0 1 16,21-22-16,-1 0 0,-20 22 15,21-22-15,21 1 0,0 20 0,0 1 16,0-22-16,21 21 0,0 1 0,22 21 16,-1-22-16,0 22 0,22-1 15,-22 1-15,22 0 0,-1-1 0,-21 1 16,22 21-16,-1-21 0,1 20 16,-1-20-16</inkml:trace>
  <inkml:trace contextRef="#ctx0" brushRef="#br0" timeOffset="26104.01">4847 5821 0,'0'0'16,"0"-21"-1,0 0-15,-21 21 0,0 0 16,0 0-16,-1 21 0,1-21 0,0 21 16,0 21-16,0-21 0,0 22 15,-1-1-15,1 0 0,21 1 16,0-1-16,-21 0 0,21 1 0,0-1 15,0 0-15,0 1 0,0-22 0,0 0 16,21 0-16,0 0 0,1 1 0,-1-22 16,0 0-16,0 0 0,21 0 15,-20 0-15,-1-22 0,0 22 0,21-21 16,-21 0-16,1 0 0,-1-21 0,0 20 16,0 1-16,0-21 15,-21 0-15,0 20 0,0-20 0,0 0 16,0-1-16,0 1 0,0 0 0,0-1 15,-21 22-15,0-21 0,0 21 16,0 0-16,-1 21 0,1 0 0,-21 0 16,21 0-16,0 21 0,-22 0 0,22 0 15,0 0-15,-21 22 0,20-22 16,1 21-16,21 0 0,0 1 0,-21-1 16,21-21-16,0 64 0,0-64 15,0 21-15,21-20 0,-21-1 0,21 0 16,1 0-16,20 0 0,-21-21 15,0 0-15,22 0 0,-1 0 0,-21 0 16,21 0-16,1 0 0,-1-21 16,0 0-16,-20 0 0,20 0 15,0-1-15,-21 1 0,22 0 0,-22 0 16,0-21-16,0 20 0,0 1 0,-21-21 16,0 21-16,22 0 0,-22-1 15,21 1-15,-21 0 0,0 42 31,0 0-31,0 1 0,0-1 16,0 0-16,0 0 0,0 0 16,0 0-16,0 22 0,0-22 0,0 0 15,0 0-15,21-21 16,0 21-16,0-21 16,0 0-16,1 0 0,-1 0 15,0-21-15,21 21 0,-21-21 0,1 0 16,-1 0-16,21 0 0,-21-1 0,22 1 15,-22-21-15,21 21 0,-21-22 16,0 22-16,1-21 0,-22 21 0,0 0 16,0-1-16,-22 22 15,22 22 1,-21-1-16,0 0 0,0 0 0,0 21 16,0-20-16,21 20 0,-22-21 15,22 21-15,-21-20 0,21 20 0,0-21 0,0 0 16,0 0-16,0 1 15,0-1-15,21-21 0,1 21 0,-1-21 16,0 0-16,21 0 0,1 0 0,-22 0 16,21 0-16,22 0 0,-22 0 0,21-21 15,-20 0-15,20-1 0,1 1 16</inkml:trace>
  <inkml:trace contextRef="#ctx0" brushRef="#br0" timeOffset="26517.12">8932 5313 0,'0'0'0,"0"-21"0,21 0 0,-21-22 15,0 22-15,0 0 0,0 0 0,0 0 16,0-1-16,0 1 0,-21 0 0,0 21 16,0 0-16,0 0 0,0 0 15,-22 0-15,22 21 0,-21 22 0,-1-22 16,22 21-16,-21 0 0,0 1 16,20-1-16,-20 0 0,21 22 0,0-1 15,-22-20-15,22 20 0,0 1 16,21-22-16,-21 22 0,21-22 0,0 0 15,0 1-15,0-1 0,0 0 0,0-21 16,0 22-16,21-22 0,0 0 0,0-21 16,22 21-16,-22-21 0,21 0 15,1 0-15,-1 0 0,0 0 0,1 0 16,-1 0-16,0 0 0,1 0 0,-22 0 16,21 0-16,0-21 0,1 21 0,-22-21 15,21 0-15,-21 21 0</inkml:trace>
  <inkml:trace contextRef="#ctx0" brushRef="#br0" timeOffset="27500.92">9398 5757 0,'0'0'0,"0"-42"0,21 21 0,-21 0 0,0 0 15,0-1-15,0 1 0,0 0 0,0 0 16,-21 21-16,0 0 0,0-21 16,-1 21-16,1 0 0,0 0 0,0 0 15,0 21-15,0-21 0,-1 21 0,1 0 16,0 22-16,0-22 0,0 0 15,0 21-15,-1-21 0,22 22 0,0-1 16,-21-21-16,21 22 0,-21-22 0,21 21 16,0-21-16,0 0 0,0 1 15,0-1-15,0 0 0,0 0 0,42 0 16,-20-21-16,-1 0 16,0 0-16,0 0 0,0 0 15,0 0-15,1-21 0,-1 21 0,0-21 16,0 0-16,0 0 0,0-1 0,1 1 15,-22 0-15,21-21 0,0 21 0,0-22 16,-21 1-16,0 21 0,21-22 16,0 1-16,-21 21 0,0-21 15,0 20-15,0 1 0,0 42 32,0 1-32,0 20 0,0-21 15,-21 21-15,0-20 0,21 20 16,-21 0-16,21-21 0,-21 22 0,21-22 15,0 21-15,0-21 0,0 1 0,0-1 16,0 0-16,0 0 0,0 0 16,21-21-16,0 0 0,0 0 0,0 0 15,22 0-15,-22 0 0,21 0 16,1-21-16,-1 21 0,0-21 0,1 0 16,-1 21-16,-21-21 0,21-1 0,-20-20 15,20 21-15,-21 0 0,0-22 16,0 1-16,1 0 0,-1-1 0,0 1 15,0-21-15,0 20 0,0-20 16,1 20-16,-1 1 0,-21 0 0,21-1 16,-21 22-16,0 0 0,21 0 0,-42 42 31,0-21-31,0 42 0,-1-20 16,1 20-16,-21 0 0,21 1 0,0-1 15,-1 0-15,1 1 0,0-1 0,0 0 16,21 1-16,0-1 0,-21 0 0,21-21 15,0 22-15,0-22 0,0 0 16,0 0-16,0 0 0,0 1 0,21-1 16,0-21-16,0 0 0,0 0 15,22 0-15,-22 0 0,21 0 0,-21 0 16,22 0-16,-22-21 0,21 21 0,1-22 16,-22 1-16,21 0 0,-21 0 15,0 0-15,1-22 0,20 22 0,-21-21 16,0 0-16,0-1 0,1 1 15,-1-22-15,0 22 0,0 0 0,0-22 0,0 22 16,-21 0-16,22 20 0,-22-20 16,0 21-16,21 0 0,-42 42 31,-1 0-31,1 0 0,0 0 0,0 22 16,0-1-16,21 0 0,-21 1 15,-1-1-15,1 22 0,0-22 16,21 0-16,-21 1 0,21-1 0,0-21 15,0 21-15,0-20 0,0-1 0,0 0 16,0 0-16,0 0 0,21 0 0,0-21 16,0 22-16,22-22 0,-1 0 0,-21 0 15,22 0-15,-22 0 0,21 0 16,0 0-16,1-22 0,-1 22 0,0-21 16,1 0-16,20 0 0</inkml:trace>
  <inkml:trace contextRef="#ctx0" brushRef="#br0" timeOffset="27867.34">12277 5059 0,'0'0'0,"21"-21"0,0-22 0,-21 22 0,0-21 16,0 21-16,21 0 0,-21-1 15,0 44 1,0-1-16,0 0 0,-21 21 16,0 1-16,0 20 0,-22-21 15,22 22-15,0 21 0,-21-22 16,20 22-16,-20-22 0,21 22 0,-21-22 16,20 22-16,-20-21 0,21-1 0,0-21 15,0 22-15,21-22 0,-22 1 0,1-1 16,21 0-16,-21-21 0,21 22 0,0-22 15,-21 0-15,21 0 0,-21 0 16,21 1-16,-21-1 0,21 0 0,-22 0 16,22 0-16,0 0 15,0-42 17</inkml:trace>
  <inkml:trace contextRef="#ctx0" brushRef="#br0" timeOffset="29108.56">12996 5419 0,'0'0'15,"-21"21"-15,21 0 16,21-21 0,22 0-16,-22-21 15,21 21-15,0-21 0,1 0 16,-1-1-16,22 1 0,-22-21 0,0 21 15,22 0-15,-22-22 0,0 22 0,-20-21 16,20 21-16,-21-22 0,-21 1 0,0 21 16,0-22-16,0 1 0,0 21 15,0-21-15,0 20 0,0 1 0,-21 21 16,0 0-16,0 0 0,-1 21 16,1 1-16,0-1 15,0 21-15,0 0 0,0 22 0,21-1 16,-22 1-16,1-1 0,0 1 0,21-1 15,-21 1-15,21-1 0,-21 1 0,21-1 16,-21 1-16,21-1 0,0-20 16,0-1-16,0 0 0,0 1 0,0-22 15,0 0-15,0 0 0,0 0 0,0 1 16,0-1-16,-22-21 16,1 0-16,0 0 0,0 0 15,0-21-15,0-1 0,-22 1 16,22 0-16,0 0 0,-21 0 0,20 0 15,-20-22-15,21 22 0,-21-21 16,20 21-16,1-1 0,0 1 0,0 0 16,0 21-16,0 0 0,-1 0 15,22 21-15,-21 0 0,21 1 16,0-1-16,0 0 0,0 0 0,0 0 16,21 0-16,1 1 0,-1-1 0,0 0 15,21-21-15,-21 21 0,22-21 0,-22 0 16,21 0-16,22 0 0,-22 0 15,0 0-15,22 0 0,-22 0 0,22-21 16,-22 21-16,0-21 0,1 0 16,-1-1-16,0 1 0,1 0 0,-22 0 15,0 0-15,0 0 0,0-1 16,-21-20-16,0 21 0,0 0 0,0 0 16,0-1-16,0 1 0,0 42 31,0 1-16,0-1-15,0 0 0,-21 0 0,21 0 16,-21 0-16,21 22 0,-21-22 0,21 0 16,0 0-16,0 0 0,0 1 0,0-1 15,-21 0 1,21-42 15,0 0-15,0-1-16,0 1 0,0 0 0,21 0 15,0-21-15,0 20 0,0-20 16,1 21-16,-1-21 0,0 20 0,0 1 16,0 0-16,0 0 0,22 0 0,-22 21 15,0 0-15,0 0 0,0 21 16,1-21-16,-1 21 0,-21 21 0,21-20 0,-21-1 16,0 21-16,0-21 0,0 22 15,0-22-15,0 0 0,0 21 16,0-21-16,0 1 0,0-1 0,0 0 15,0 0-15,0 0 16,0-42 15,21 0-31,-21 0 16,21 0-16,-21-1 0</inkml:trace>
  <inkml:trace contextRef="#ctx0" brushRef="#br0" timeOffset="29483.56">14224 5482 0,'0'0'0,"21"-21"0,-21 42 31,0 0-31,0 1 0,0-1 0,21 0 16,-21 0-16,0 0 0,21 22 16,-21-22-16,0 21 0,0-21 0,0 22 15,22-22-15,-1 0 0,-21 21 0,0-21 16,21 1-16,-21-1 0,21 0 0,0-21 15,-21 21-15,21-21 0,1 0 16,-1 0-16,0 0 16,0-21-16,-21 0 15,0 0-15,0-1 0,21 1 0,-21 0 16,21 0-16,-21-21 0,0-1 0,0 22 16,22-21-16,-1-1 0,-21 22 0,21-21 15,-21 21-15,0 0 16,0-1-16,21 1 15,-21 42 1,0 1-16,0-1 16,0 0-16,21-21 15,-21 21-15,21-21 16,1 0-16</inkml:trace>
  <inkml:trace contextRef="#ctx0" brushRef="#br0" timeOffset="29936.3">15007 5525 0,'0'0'0,"0"-43"16,-21 22-1,0 21-15,0 0 0,-1 0 16,1 0-16,0 21 16,0 0-16,0 1 0,21-1 15,-21 21-15,-1 22 0,1-43 16,21 21-16,-21-21 0,21 22 0,-21-22 15,21 21-15,0-21 0,0 0 0,0 1 16,0-1-16,0 0 0,21-21 16,0 0-16,0 21 0,22-21 0,-22 0 15,0 0-15,21 0 0,-20 0 16,-1-21-16,21 21 0,-21-21 0,22 0 16,-22-1-16,0 1 0,0 0 0,0 0 15,0 0-15,-21-22 0,22 22 16,-22-21-16,0 0 0,0 20 0,0-20 15,0 0-15,0-1 0,-43 22 0,43-21 16,-42 21-16,21 21 0,0 0 0,-1 0 16,-20 0-16,21 0 0,-21 0 15,20 21-15,1 0 0,-21 0 0,21 22 16,0-22-16,-1 0 0,1 21 16,21-21-16,0 1 0,0-1 0,0 21 15,0-21-15,0 0 0,21 1 16,1-1-16,-1-21 0,21 0 15,-21 0-15,22 0 0,-1 0 0,-21 0 16,21-21-16,22 21 0</inkml:trace>
  <inkml:trace contextRef="#ctx0" brushRef="#br0" timeOffset="30619.92">15833 5059 0,'0'0'0,"0"-42"0,0 20 0,0-20 0,0 21 0,0 0 15,-22 21-15,1 0 16,21 21-16,-21 0 16,0 0-16,21 22 0,-21-1 15,21 0-15,0 1 0,0 20 0,0 1 16,-21-22-16,21 21 0,-22-20 0,22 20 16,0-20-16,0 20 0,-21-21 0,0 1 15,0-1-15,21 0 0,-21 1 16,21-1-16,0-21 0,0 0 0,0 1 15,-21-1-15,21 0 0,0 0 0,0-42 47,0 0-31,0 0-16,21-1 0,0 1 0,0 0 16,-21-21-16,42 21 0,-20-22 0,-1 1 15,0 0-15,21-1 0,-21 22 0,22-21 16,-22-1-16,0 22 0,0 0 15,22 21-15,-43-21 0,21 21 0,0 0 16,-21 21-16,0 0 0,0 22 16,0-22-16,-21 0 0,0 0 15,-1 0-15,1 22 0,0-22 0,0 0 16,0 0-16,0 0 16,-1 0-16,1-21 0,0 22 0,0-22 15,0 0-15,21 21 0,-21-21 16,-1 0-16,22-21 15,0-1-15,0 1 16,0 42 31,0 1-47,0-1 0,0 0 16,22 0-16,-22 0 15,21 0-15,-21 1 0,21-1 16,-21 0-16,21-21 0,0 0 15,0 0-15,1 0 16,-1 0-16,0 0 0,0 0 16,0 0-16,0 0 0,1 0 15,-1-21-15,0 0 0,0-1 16,0 1-16,0 0 0,1 21 16,-1-21-16</inkml:trace>
  <inkml:trace contextRef="#ctx0" brushRef="#br0" timeOffset="31031.64">16214 5673 0,'0'0'0,"-22"0"0,22 21 16,0 0 0,22-21-16,-1 0 15,0 0-15,0 0 0,0 0 16,0-21-16,1 21 0,-1-21 0,0 21 15,0-21-15,0 21 0,-21-22 16,21 1-16,1 0 0,-1 0 0,0 0 16,-21 0-16,0-22 0,21 22 0,-21 0 15,0 0-15,0 0 0,-21 21 16,0 0 0,0 21-16,-22 0 0,22 0 15,0 0-15,-21 0 0,20 1 0,1 20 16,0-21-16,0 21 0,21-20 0,0 20 15,0-21-15,0 0 0,0 43 16,0-43-16,0 0 0,21 0 16,0 0-16,0-21 0,1 22 0,-1-1 15,21-21-15,-21 0 0,0 0 0,22 0 16,-22 0-16,0 0 0,0 0 0,0 0 16,1 0-16,-1 0 0,0 0 0,0-21 15,0-1-15,0 1 0,1 0 16,-1 0-16</inkml:trace>
  <inkml:trace contextRef="#ctx0" brushRef="#br0" timeOffset="31583.51">18309 4720 0,'0'-21'15,"-21"42"1,21 0 0,0 1-16,-21-22 15,21 21-15,-21 0 16,21 0 0,-22-21-1,1 0 1,21-21-1,0 0 1,0 0-16,0-1 16,21 22-16,-21-21 0,22 21 15,-1 0-15,-21-21 0,21 21 16,0 0-16,-21 21 16,21-21-16,-21 21 15,0 1-15,0-1 0,0 0 16,0 0-16,-21 0 0,0 0 15,0 1-15,21-1 0,-21 0 0,-1-21 16,1 21-16</inkml:trace>
  <inkml:trace contextRef="#ctx0" brushRef="#br0" timeOffset="31963.47">18563 4805 0,'0'0'0,"-21"0"0,0 0 0,0 0 16,21 21-16,-22-21 15,22-21 32,22 21-31,-22-21-16,21 21 15,-21-21 1,21 21-16,0 0 16,-21 21-1,0 0-15,0 0 0,0 0 16,0 0-16,0 1 0,-21-1 0,0 0 15,21 0-15,-21 0 0,21 0 0,-22 1 16,1-1-16,21 0 0,0 0 16,-21-21-16,0 21 0,0-21 15,21 21-15</inkml:trace>
  <inkml:trace contextRef="#ctx0" brushRef="#br0" timeOffset="44290.87">6879 9229 0,'0'0'0,"-21"0"0,0 0 0,0 0 16,-1 0-16,1 0 0,0 0 16,0 0-16,0 0 0,0 0 15,-1 0-15,1 0 0,0 0 0,0 0 16,0 0-16,0 0 15,-1 0-15,1 0 16,42 0 47,1 0-63,-1 0 15,0 0-15,21 0 0,-21 0 0,22 0 16,-1 0-16,22-21 0,-22 21 15,21 0-15,1 0 0,-22 0 0,22 0 16,-1 0-16,1 0 0,-1 0 16,1-22-16,-1 22 0,1 0 0,-1 0 15,1 0-15,-1 0 0,1 0 16,-1 0-16,1 0 0,-1 0 0,1 0 16,-22 0-16,22 0 0,-22 0 0,0 0 15,1 0-15,-1 0 0,-21 0 16,21 0-16,-20 0 0,-1 0 0,0 0 15,0 0-15,0 0 16,0 0 0,-42 0 46,0 0-62,0 0 0,0 0 16,0 0-16,-1 0 0,1 22 0,0-22 15,0 0-15</inkml:trace>
  <inkml:trace contextRef="#ctx0" brushRef="#br0" timeOffset="44884.53">6921 9567 0,'0'0'0,"-21"0"16,21 22-1,-21-22-15,0 0 16,42 0 31,21 0-47,-20 0 0,-1 0 0,21 0 16,-21 0-16,22 0 0,-22 0 15,21 0-15,0 0 0,1 0 0,-1 0 16,0-22-16,1 22 0,20 0 0,-20 0 15,20 0-15,1 0 0,-22-21 16,21 21-16,-20 0 0,20 0 16,1 0-16,-22 0 0,22 0 0,-1 0 0,1 0 15,-22 0-15,21 0 16,1 0-16,-1 0 0,-20 0 0,20 0 16,-20 0-16,-1 0 0,0 0 0,1 0 15,-22 0-15,0 0 0,0 0 16,-42 0 15,-21 0-31,20 0 0,1 0 16,0 0-16,0 0 0,0 0 15,0 0-15,-1 0 0,1 0 16,0 0-16,0 0 16,0 0-16,0 0 0,-22 0 0,22 0 15</inkml:trace>
  <inkml:trace contextRef="#ctx0" brushRef="#br0" timeOffset="45436.21">6943 10012 0,'0'0'0,"-43"21"16,22-21-16,21 21 15,0 0 16,0 1 1,21-22-32,0 0 0,1 0 0,-1 21 15,0-21-15,0 0 0,21 0 16,-20 0-16,20 0 0,21 0 16,-20 0-16,20 0 0,1 0 0,-1 0 15,22 0-15,-22 0 0,22 0 0,0 0 16,-1 0-16,1 0 0,-21 0 15,20 0-15,-20 0 0,20 0 0,-20 0 16,-22 0-16,22-21 0,-22 21 0,0 0 16,1 0-16,-1 0 0,-21-22 0,0 22 15,1 0-15,-1 0 16,-21-21 15,-21 21-15,-1 0-16,1-21 15,0 21-15,0 0 16,0-21-16,0 0 0</inkml:trace>
  <inkml:trace contextRef="#ctx0" brushRef="#br0" timeOffset="46055.86">7027 9737 0,'-21'0'0,"0"0"16,0 0-16,0 0 15,-1 0-15,1 0 16,0 0-16,0 0 0,0 0 15,0 0-15,-1 0 16,22-21 0,22 21 15,-1 0-31,0 0 16,0 0-16,21 0 0,1-22 15,-1 22-15,22 0 0,-22 0 16,21 0-16,1-21 0,21 21 0,-1 0 15,1 0-15,0 0 0,-1-21 0,1 21 16,0 0-16,-22 0 0,-21 0 16,22 0-16,-43 0 0,21 0 0,-20 0 15,-1 0-15,-21 21 63,-21-21-48,-1 21-15,22 1 0,-21-1 16</inkml:trace>
  <inkml:trace contextRef="#ctx0" brushRef="#br0" timeOffset="46572.56">6816 10816 0,'0'0'0,"-22"0"0,-20 21 16,21-21-16,0 0 16,42 0 15,0 0-31,21 0 0,-20 0 16,20 0-16,0 0 0,1 0 15,20 0-15,1 0 0,-1 0 16,1 0-16,-1 0 0,1 0 0,20 0 15,-20 0-15,20-21 0,-20 21 0,21 0 16,-22 0-16,22 0 0,-22 0 0,-20 0 16,20 0-16,-21 0 0,1 0 15,-1 0-15,-21 0 0,0 0 0,1 0 16,-1 0-16,0 0 0,0 0 16,-42 0 46,0 0-62,0 0 0,-1 0 0,1 0 16,0 0-16</inkml:trace>
  <inkml:trace contextRef="#ctx0" brushRef="#br0" timeOffset="46992.32">6794 11367 0,'0'42'15,"0"-21"1,22-21-1,-1 0-15,0 0 0,0 0 16,21 0-16,1 0 0,-1 0 0,0 0 16,1 0-16,20 0 0,1 0 15,-22 0-15,22-21 0,-1 0 0,1 21 16,-22 0-16,21 0 0,1-21 16,-1 21-16,1 0 0,-22 0 0,22 0 15,-22-22-15,0 22 0,1 0 0,-1 0 16,0 0-16,-20 0 0,20 0 15,-21 0-15,0 0 0,22 0 0,-22 0 16,0-21-16,0 21 0,-21-21 31,0 0-31,0 0 16,0 0-16,0-1 16,0 1-16</inkml:trace>
  <inkml:trace contextRef="#ctx0" brushRef="#br0" timeOffset="47672.93">6519 8742 0,'0'0'0,"-21"0"16,0 0 0,0 0-16,21 21 0,0 0 15,-21 0-15,-1 1 0,22-1 16,-21 0-16,21 21 0,0 1 0,-21-1 15,0 0-15,21 1 0,-21 20 0,21-21 16,-21 22-16,21-1 0,0 1 16,0-1-16,0 22 0,0 0 0,0-1 15,0-20-15,21 21 0,0-1 0,0-20 16,0 20-16,0-20 0,1 21 16,-1-1-16,0-20 0,0 20 0,0 1 15,-21 0-15,0-22 0,0 22 0,0-22 16,0 22-16,0-21 0,0 20 15,-21-20-15,0-1 0,0 1 16,0-1-16,-1 1 0,1-1 0,21-20 16,-21-1-16,21 0 0,-21 1 0,21-22 15,-21 21-15,21-21 0,0 0 0,0 1 16,0-44 15,21 1-31,-21-21 0,21 21 16,0-22-16,-21 1 0,0-21 0,21 20 15,-21-20-15,22-22 0</inkml:trace>
  <inkml:trace contextRef="#ctx0" brushRef="#br0" timeOffset="48871">6689 8827 0,'0'0'15,"0"-22"1,21 22-1,0 0-15,0-21 0,0 21 0,0 0 16,22 0-16,-22 0 0,21-21 16,1 21-16,-1 0 0,0 0 0,22 0 15,-22 0-15,22-21 0,-1 21 16,1 0-16,-1 0 0,22 0 0,-1-21 16,22 21-16,-21 0 0,21 0 0,0 0 15,-1-21-15,-20 21 0,21 0 16,-21 0-16,20 0 0,-20 0 0,21-22 15,-21 22-15,-1 0 0,1 0 16,-22 0-16,1 0 0,-1 0 16,-20 0-16,20 0 0,-42 0 0,22 0 15,-22 0-15,21 0 0,-21 0 0,1 0 16,-1 22-16,-21-1 16,21 0-16,0 0 0,-21 0 0,0 0 15,21 1-15,-21-1 0,21 0 0,-21 21 16,0-21-16,0 22 0,22-1 0,-22 0 15,0 1-15,21-1 0,-21 0 16,0 22-16,0-22 0,0 22 0,0-22 16,0 22-16,0-1 0,0 1 15,0-1-15,0 1 0,0-1 16,0 1-16,0-22 0,0 21 0,0-20 16,0 20-16,0-20 0,0 20 0,-21-21 15,21 1-15,0 20 0,0-20 0,0 20 16,0-21-16,0 22 0,0-22 15,0 1-15,0-1 0,0 0 0,0 1 16,0-1-16,0-21 0,0 21 0,0-20 16,0 20-16,0-21 0,0 0 0,0 22 15,21-22-15,-21 0 0,0 0 0,0 0 16,0 0-16,0 1 0,0-1 16,0 0-16,0 0 0,0 0 0,0 0 15,0 1-15,-21-1 16,-1 0-16,1 0 0,21 0 15,-21 0-15,0-21 0,0 22 16,0-22 0,-1 21-16,1-21 0,0 21 15,0-21-15,0 0 0,21 21 0,-21-21 16,-1 21-16,1-21 0,0 0 16,0 21-16,0-21 0,0 0 0,-1 0 15,1 22-15,0-22 16,0 0-16,0 0 0,0 21 0,-1-21 0,-20 0 15,21 0-15,0 0 0,0 21 16,-22-21-16,22 0 0,-21 0 0,-1 0 16,22 0-16,-21 21 0,0-21 0,-1 0 15,1 0-15,0 0 0,-1 0 16,1 0-16,0 0 0,20 0 0,-20 0 16,0 0-16,-1 0 0,1 0 0,0 0 15,-22 0-15,22 0 0,0 0 0,-22 0 16,1 0-16,20 0 0,-20 0 0,-1 0 15,1 0-15,20 0 0,-20 0 16,-1 0-16,22 0 0,-21 0 0,20 0 16,1-21-16,-22 21 0,22 0 15,0 0-15,-1 0 0,1 0 0,-21 0 16,20 0-16,1 0 0,-22 0 0,22 0 16,-21 0-16,-1 0 0,22 0 15,-1 0-15,-20 0 0,21 0 0,-1 0 16,22 0-16,-21 0 0,21 0 0,-1 0 15,1 0-15,0 0 0,0 0 0,0 0 16,21-21 31,21 0-47,0-1 16,0 1-16</inkml:trace>
  <inkml:trace contextRef="#ctx0" brushRef="#br0" timeOffset="49875.94">9419 8954 0,'0'0'0,"0"21"0,-21-21 15,0 0 1,0 0 0,21-21-1,-22 21-15,22-22 16,0 1-16,0 0 15,0 0-15,0 0 0,0 0 16,0-1-16,0-20 0,22 21 0,-22 0 16,21 0-16,0-1 0,-21 1 0,21 0 15,0-21-15,0 21 0,1-1 16,20 1-16,-21-21 0,21 21 0,1 0 16,-1-22-16,22 22 0,-1-21 0,1 21 15,-1-22-15,22 22 0,-22-21 16,22 21-16,0-22 0,-22 22 0,43 0 15,-21 0-15,-1 0 0,22-1 0,-21 22 16,21 0-16,84 0 0,-105 0 16,-1 0-16,1 0 15,0 0-15,-22 0 0,1 22 0,-1-1 16,1 0-16,-1-21 0,-20 21 0,20 0 16,-21 0-16,1 1 0,-22-22 15,21 21-15,-21 0 0,1-21 0,-1 21 16,0 0-16,-21 0 15,0 1 17,-21-22-32,0 0 15,-22 0-15,22 0 0,0 0 0,-21 0 16,20 21-16,-20-21 0,0 0 0,-1 0 16,1 0-16,0 0 0</inkml:trace>
  <inkml:trace contextRef="#ctx0" brushRef="#br0" timeOffset="50399.64">9292 8975 0,'0'0'0,"-21"0"0,0 0 16,21-21-16,-21-1 0,21 1 15,0 0-15,0 0 0,0 0 16,0 0-16,0-1 0,0 1 16,21 0-16,0 0 0,0-21 0,0 20 15,0 1-15,22-21 0,-22 21 0,21-22 16,1 22-16,20-21 0,-21 21 15,43-22-15,-21 22 0,20-21 16,22 21-16,-21-22 0,21 22 0,-1 0 16,1 0-16,127-21 0,-106 20 15,0 22-15,-21 0 0,21 0 16,0-21-16,-21 21 0,-22 0 0,1 0 16,0 0-16,-1 0 0,-20 0 0,-1 21 15,1-21-15,-1 22 0,-20-22 0,-1 0 16,0 21-16,1-21 0,-1 0 15,0 21-15,1-21 0,-22 0 0,0 0 16,0 0-16,0 21 0,1-21 0,-1 0 16,-42 0 15,-1 0-31,-20 0 16,21 0-16,0 0 0,0 0 0,-1 0 15,1 0-15,0 0 0</inkml:trace>
  <inkml:trace contextRef="#ctx0" brushRef="#br0" timeOffset="50839.49">12023 7895 0,'0'0'16,"-22"0"-1,1 0-15,21 21 16,0 1-16,0-1 0,0 0 16,0 0-16,0 0 0,0 0 0,21 1 15,1 20-15,-1-21 0,0 0 16,21 0-16,-21 1 0,22-22 0,-22 21 16,21 0-16,-21-21 0,22 21 0,-22-21 15,0 0-15,21 0 0,-20 0 0,-1 0 16,-21 21-16,21-21 0,0 0 15,-21 21 1,-21-21-16,0 22 16,-22-1-16,22-21 0,0 21 15,-21 0-15,-1 0 0,1 22 16,0-22-16,-1 0 0,1 21 0,0 1 16,-1-22-16,1 21 0,0-21 0,-1 22 15,1-22-15,21 21 0,-21-21 0,20 0 16,1 1-16,0-1 0,0 0 0,21 0 15,-21 0-15,21-42 32,0 0-17,0 0-15</inkml:trace>
  <inkml:trace contextRef="#ctx0" brushRef="#br0" timeOffset="51326.86">13420 8107 0,'21'-21'0,"-42"42"0,42-63 16,-21 20-16,0 1 0,0 0 15,0 0-15,-21 21 0,-1-21 16,1 21-16,0 0 0,0 0 15,0 21-15,-22 0 0,22 0 16,0 0-16,-21 22 0,21-22 0,-22 21 16,22 1-16,-21-1 0,21 0 15,-22 1-15,22-1 0,0 21 0,0-41 16,21 20-16,0 0 0,-21 1 16,21-22-16,0 21 0,0 0 0,0-20 15,0-1-15,0 0 0,0 0 0,21 0 16,-21 0-16,21 1 0,0-22 0,0 21 15,0-21-15,22 0 0,-22 0 16,21 0-16,1 0 0,-1 0 0,0 0 16,1-21-16,-1 21 0</inkml:trace>
  <inkml:trace contextRef="#ctx0" brushRef="#br0" timeOffset="52559.96">13864 8361 0,'0'0'16,"0"-21"-16,-21 0 0,0-1 0,0 22 16,-1-21-16,1 21 15,0 0-15,0 0 0,0 0 16,0 21-16,-1-21 0,1 22 0,21-1 16,-21 21-16,0-21 0,0 0 15,0 22-15,21-22 0,-22 0 16,1 21-16,21-20 0,-21-1 0,21 21 15,0-21-15,0 0 0,0 1 0,0-1 16,0 0-16,0 0 0,0 0 16,21-21-16,0 0 0,1 0 15,-1 0-15,0 0 0,0 0 16,0-21-16,0 21 0,1-21 16,-1 0-16,0 0 0,0-1 0,0 1 15,0-21-15,1 21 0,-1-22 0,0 22 16,0-21-16,-21 0 0,21 20 15,-21 1-15,21-21 0,-21 21 0,0 0 16,0-1-16,0 1 0,0 42 31,0 1-15,-21-1-16,21 0 0,0 0 16,0 0-16,0 0 0,0 22 0,-21-22 15,21 0-15,0 0 0,0 22 0,0-22 16,0 0-16,0 0 0,0 0 0,0 0 15,0 1-15,0-1 0,0 0 0,21 0 16,0-21 0,1 0-16,-1 0 0,0 0 0,0 0 15,0 0-15,0 0 0,1 0 0,20 0 16,-21-21-16,0 0 0,0 0 16,1-1-16,-1 1 0,0 0 0,0 0 15,0 0-15,0-22 0,1 1 16,-1 21-16,0-21 0,0-1 0,0 1 15,0 0-15,1-1 0,-22-20 0,0 42 16,0-22-16,0 1 0,0 21 0,0 0 16,0-22-16,0 22 15,0 0-15,0 0 16,-22 21-16,22 21 31,-21 0-31,21 0 0,0 0 0,-21 22 16,21-22-16,0 21 0,0-21 15,-21 22-15,21-1 0,0-21 0,-21 22 16,21-1-16,0 0 0,0-21 0,0 22 16,0-22-16,0 21 0,0-21 15,0 1-15,0-1 0,0 21 0,0-21 16,0 0-16,0 1 0,21-1 16,0 0-16,-21 0 0,21-21 0,0 21 15,1-21-15,-1 0 16,0 0-16,0 0 0,0 0 0,0 0 15,1 0-15,-1 0 0,0-21 16,0 0-16,0 21 0,0-21 0,1 0 16,-1-1-16,0 1 0,-21 0 15,21 0-15,0 0 0,0 0 16,1-22-16,-22 22 0,21-21 0,0 21 16,0-22-16,0 1 0,0 21 0,-21-22 15,22 22-15,-22-21 0,21 21 0,-21 0 16,0-22-16,0 22 0,0 0 0,0 0 15,0 0-15,0-1 0,0 1 16,0 0-16,0 0 16,-21 21-1,-1 0 1,22 21-16,0 0 16,-21 0-16,21 1 0,-21-1 0,0 21 15,21-21-15,0 22 0,-21-22 0,21 21 16,-21 0-16,21 1 0,-22-1 0,22 0 15,0-20-15,0 20 0,0-21 0,0 21 16,0-20-16,0 20 0,0-21 16,0 0-16,0 0 0,0 1 0,22-1 15,-1 0-15,0-21 0,-21 21 0,21-21 16,0 0-16,22 0 0,-22 0 0,0 0 16,0 0-16,0 0 0,22 0 15,-22 0-15,0 0 0,0-21 0,0 0 16,22 21-16,-43-21 0,21-1 15,0 1-15,0 21 0,-21-21 0,21 0 16,-21 0-16</inkml:trace>
  <inkml:trace contextRef="#ctx0" brushRef="#br1" timeOffset="-83782.18">7980 3112 0,'0'21'0,"-21"-21"16,-1 0-16,1 0 16,21 21 15,-21-21-15,21 21 30,0 0-30,21-21-16,-21 21 16,21-21-16,1 22 0,-1-1 0,0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1:23:23.2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1101 4763 0,'0'0'0,"-22"-22"16,1 22-16,0-21 0,21 0 15,-21 21-15,21-21 0,0 0 16,-21 0-16,0-22 0,21 22 16,0 0-16,0 0 0,0 0 15,-22-1-15,22-20 0,-21 21 0,21 0 16,0 0-16,0-1 15,0 1-15,-21 0 0,21 42 32,0 22-17,0-22-15,0 21 0,0 0 16,0 22-16,0-22 0,0 43 0,0-22 16,0 22-16,0 0 0,0-1 15,0 1-15,0 0 0,0-1 0,0 1 16,0-21-16,-21 20 15,21-20-15,0-1 0,0 1 0,0-1 16,-21-20-16,21-1 0,-21 0 16,21 1-16,0-22 0,0 0 0,0 0 15,0-42 17,0-21-32,0 20 0,0-20 15,21 0-15,-21-1 0,21 1 16,-21 0-16,21-22 0,0 1 0,-21 20 15</inkml:trace>
  <inkml:trace contextRef="#ctx0" brushRef="#br0" timeOffset="352.3">931 4805 0,'-42'-64'0,"21"22"16,0 21-16,-1 0 0,1 0 0,0-1 15,21 1-15,0 0 0,-21 0 16,21 0-16,0 0 0,0-1 0,0 1 15,21 0-15,0 0 0,0 0 16,22 0-16,-22-1 0,42 1 0,-20 0 16,20 0-16,1 21 0,-1 0 15,1 0-15,-1 21 0,1 0 0,-22 22 16,22-1-16,-43 0 0,0 22 16,-21-22-16,0 22 0,0-1 15,-21 22-15,-22-22 0,1 1 16,-21-1-16,20 1 0,-20-22 0,20 0 15,-20 1-15,21-1 0,20 0 16,-20-20-16,21-1 0,0 0 0,0-21 16,21 21-16,-22-21 0,44 0 47,-1 0-47,0 0 0,0 0 0,0 0 15,0-21-15,22 0 0</inkml:trace>
  <inkml:trace contextRef="#ctx0" brushRef="#br0" timeOffset="1160.83">1482 5440 0,'0'0'15,"-22"-21"1,22 0-16,0-1 0,0 1 16,0 0-16,0 0 15,0 0 1,0 0-1,22 21-15,-22-22 0,0 1 16,0 0 0,21 21-16,-21 21 62,0 0-62,0 1 16,0-1-16,0 0 15,0 0-15,0 0 0,0 22 0,0-22 16,0 0-16,21 21 0,-21-21 16,0 22-16,0-1 0,21-21 0,-21 22 15,0-22-15,0 0 0,21 0 16,0 0-16,-21 0 0,22 1 0,-1-1 16,0-21-16,0 0 15,0 0-15,0 0 0,1 0 16,-1-21-16,0 21 0,0-22 0,0 1 15,-21 0-15,21 0 0,1-21 16,-22 20-16,0-20 0,21 21 0,-21-21 16,21 20-16,-21 1 15,0-21-15,0 21 0,0 0 16,0-1-16,0 1 31,21 21 16,0 0-47,0-21 16,1 0-16</inkml:trace>
  <inkml:trace contextRef="#ctx0" brushRef="#br0" timeOffset="1784.99">2307 4826 0,'0'0'0,"0"-42"0,0-1 0,0 1 0,0 21 15,0 0-15,0-22 0,0 22 0,0 0 16,-21 0-16,0 21 16,0 0-1,21 21-15,-22 0 16,22 22-16,-21-22 0,21 21 0,0 0 16,0 22-16,0-1 15,0 1-15,0-1 0,0 1 0,0-1 0,-21 1 16,21-1-16,0-20 0,0 20 15,0-20-15,0-1 0,0 0 16,0 1-16,0-22 0,0 21 16,0-21-16,0 0 0,0 1 0,0-1 15,0 0-15,0 0 0,0 0 16,-21-21 0,21-21-1,0 0 1,0 0-16,0 0 0,0-1 15,0 1-15,0-21 0,0 21 16,0 0-16,21-1 0,0 1 0,0 0 16,1 0-16,-1 0 0,0 21 15,0-21-15,0-1 0,22 22 16,-22-21-16,21 21 0,-21 0 0,22 0 16,-22 0-16,21 0 0,-21 0 15,0 21-15,1 1 0,-1-22 0,-21 21 16,0 0-16,0 21 0,0-21 15,0 1-15,0-1 0,-21 0 0,-1 21 16,-20-21-16,0 1 0,-1-1 0,1 21 16,0-21-16,21-21 0,-22 21 15,1 1-15,0-1 0,20-21 0,1 0 16,0 21-16,0-21 0,0 0 16,0 0-16,-1 0 15,22-21 16,22 0-15,-1-1-16,0 1 16,0 0-16</inkml:trace>
  <inkml:trace contextRef="#ctx0" brushRef="#br0" timeOffset="2791.68">3006 4678 0,'0'0'0,"0"-21"0,0-43 16,0 43-16,0 0 15,0 0-15,0 0 16,0 42 15,-22 0-31,22 0 0,-21 0 0,21 22 16,-21-1-16,21 0 0,0 1 15,0 20-15,-21 1 0,0-1 0,21 1 16,0-1-16,-21 1 0,-1-1 16,1-21-16,21 22 0,-21-1 15,21-20-15,0-1 0,0 0 0,0 1 16,0-1-16,0-21 0,0 0 16,0 22-16,0-22 0,0 0 15,21-21-15,0 0 0,1 0 16,-1 0-16,0 0 0,0 0 15,0 0-15,0-21 0,-21 0 16,22 0-16,-1-1 0,0 1 16,-21 0-16,21-21 0,0 21 0,-21-22 15,21 22-15,-21 0 0,0-21 0,22 20 16,-22 1-16,21 0 16,-21 42-1,0 0 1,0 1-16,0-1 0,0 21 15,-21-21-15,21 0 0,0 22 0,0-22 16,0 0-16,0 0 0,0 0 16,0 1-16,0-1 0,0 0 15,21-21-15,0 0 0,0 0 0,0 0 16,0 0-16,1 0 16,-1 0-16,0-21 0,21 21 0,-21-21 15,1-1-15,20 1 0,-21-21 16,0 21-16,22 0 0,-22-22 15,0 22-15,21-21 0,-21 21 0,1-1 16,-1 1-16,0 0 0,0 0 0,0 0 16,0 21-16,-21 21 47,22-21-47,-22 21 0,0-42 78,0 0-63,0 0 1,-22 21 0,1 0-16,0 0 15,0 21-15,0 0 0,0 0 16,-1 0-16,1 0 0,0 1 0,0-1 15,21 0-15,-21 21 0,0-21 16,-1 1-16,1 20 0,21-21 0,0 0 16,0 0-16,0 1 0,0-1 0,0 0 15,0 0-15,21-21 0,1 21 16,-1-21-16,0 0 0,21 21 0,-21-21 16,22 0-16,-22 0 0,21 0 15,-21 0-15,22 0 0,-22 0 16,0 0-16,0-21 0,0 21 0,-21-21 15,22 21-15,-22-21 0,21 21 0,-21-21 16,21 0-16,-21-1 0,0 1 16,0 0-16,0 0 0,0 0 0</inkml:trace>
  <inkml:trace contextRef="#ctx0" brushRef="#br0" timeOffset="3143.48">3556 4826 0,'-21'21'0,"0"0"16,-1 1-16,22-1 15,22-21 1,-1 0-16,0 0 15,0 0-15,0 0 0,-21-21 16,21-1-16,-21 1 16,-21 0-1,0 21-15,0 0 16,0 0-16,0 0 0,21 21 0,-22 0 16,1-21-16,21 22 0,-21-1 15,21 0-15,0 0 0,0 0 16,0 0-16,21-21 15,0 0-15,1 0 16,-1 0-16</inkml:trace>
  <inkml:trace contextRef="#ctx0" brushRef="#br0" timeOffset="4348.35">4974 5588 0,'-21'0'31,"0"0"-31,21 21 0,-21-21 16,-1 0-1,1 0-15,0 0 16,21-21 0,0 0-16,21 0 15,0 0-15,1-22 0,-1 22 0,21-21 16,-21 21-16,22-22 0,-1 1 0,0-22 15,1 1-15,-1 21 0,0-22 16,1 1-16,-22-1 0,21 22 0,-21-1 16,-21 1-16,0 21 0,0-21 15,0 20-15,0 1 0,-21 21 16,-21 0-16,21 0 0,-1 0 0,1 0 16,0 21-16,0 1 0,0-1 15,21 0-15,0 21 0,0 1 0,0-1 16,0 0-16,0 1 0,0-1 15,0 0-15,0 1 0,21-1 16,0 0-16,0 1 0,0-22 0,1 21 16,-1-21-16,0 0 0,0 22 0,0-22 15,-21 0-15,0 0 16,0 0-16,-21 1 16,0-22-16,0 0 0,0 0 15,-22 0-15,22 0 0,0 0 0,0 0 16,-22-22-16,22 1 0,0 21 15,0-21-15,0 0 0,0 0 0,21 0 16,-22-1-16,1 1 0,21 42 31,21 1-15,1-1-16,-22 0 0,21 0 16,0 0-16,-21 0 0,21 1 0,0-1 15,0-21-15,1 21 0,-1 0 16,21-21-16,-42 21 0,42-21 15,-20 0-15,-1 0 0,0 0 0,0 0 16,21-21-16,-20 21 0,20-21 16,-21 0-16,21 0 0,1-1 15,-22 1-15,21-21 0,-21 0 0,22 20 16,-1-20-16,-21-21 0,22 20 16,-22-20-16,0 20 0,21-20 0,-21-1 15,1 1-15,-1-1 0,0 1 0,-21 21 16,0-22-16,21 22 0,-21-1 15,0 22-15,0-21 0,0 21 0,0 0 16,-21 42 0,0 0-1,21 21-15,-21 1 0,-1-1 0,1 21 16,21 1-16,-21-1 0,0 22 0,0-21 16,21-1-16,0 1 15,0-22-15,0 21 0,0-20 0,0-1 16,0 0-16,0-20 0,0-1 0,0 21 15,0-21-15,21 0 16,0 1-16,0-22 16,0 0-16,-21-22 15,22 22 1,-22-21-16,21 0 0,-21 0 0,0 0 16,0 0-16,0-1 0,0 1 15,0 0-15</inkml:trace>
  <inkml:trace contextRef="#ctx0" brushRef="#br0" timeOffset="4557.77">5694 5207 0,'0'0'0,"0"21"15,21-21 17,0 0-32,21 0 0,-20-21 15,20 21-15,-21-21 0,21 0 16,1 21-16,-1-21 0,-21 21 0,22-22 15,-22 22-15,21 0 0,-21-21 0,0 21 16,1-21-16,-1 21 0,0 0 16,0 0-16,0 0 15</inkml:trace>
  <inkml:trace contextRef="#ctx0" brushRef="#br0" timeOffset="6176.84">6710 5440 0,'21'0'16,"-21"-21"0,21 0-1,0-1-15,-21 1 0,0 0 16,0 0-16,0 0 0,0 0 15,0-1-15,0 1 0,0-21 0,0 21 16,0 0-16,0-22 0,0 22 0,-21 0 16,21 0-16,-21 21 0,0 0 15,0-21-15,-1 21 0,1 0 0,0 0 16,0 21-16,0 0 0,-22 0 0,22 0 16,0 22-16,0-22 0,0 21 15,0 0-15,-1-20 0,1 20 0,0 0 16,21-21-16,0 22 0,0-22 15,0 0-15,0 0 0,0 0 16,0 1-16,21-1 0,0-21 0,1 0 16,-1 0-16,0 0 0,21 0 0,-21 0 15,1 0-15,20 0 0,-21-21 16,21-1-16,-20 1 0,-1 0 0,0 0 16,21 0-16,-21 0 0,1-1 0,-22-20 15,21 21-15,0-21 0,-21 20 16,21-20-16,-21 21 0,0 0 0,0 0 15,0-1-15,0 1 0,0 42 32,0 1-32,0-1 15,0 21-15,-21-21 0,21 22 16,-21-22-16,21 21 0,-21-21 0,21 0 16,0 22-16,0-22 0,0 0 15,0 0-15,0 0 0,0 1 0,21-1 16,0-21-16,0 21 0,0-21 15,0 0-15,1 0 0,20 0 16,-21-21-16,0 0 0,0 21 0,22-22 16,-22 1-16,0 0 0,21 0 0,-20-21 15,-1 20-15,0-20 0,0 0 16,21-1-16,-20 1 0,-1-21 0,0-1 16,0 22-16,0-22 0,-21 1 0,21-1 15,1 1-15,-22 20 0,0-20 16,0 21-16,0-1 0,0 1 15,0 21-15,0-22 0,0 22 0,0 0 16,0 0-16,-22 21 16,22 21-1,-21 0-15,21 0 0,-21 1 0,21 20 16,-21 0-16,21 1 0,0-1 0,0 0 16,-21 22-16,21-1 0,-21-20 15,21 20-15,-22 1 0,22-22 16,0 21-16,0-20 0,-21-1 0,21 22 15,-21-22-15,21-21 0,0 21 0,0 1 16,0-22-16,0 21 0,0-21 16,0 1-16,0 20 0,0-21 0,21 0 15,0-21-15,1 21 0,-1-21 16,0 0-16,0 0 0,0 0 16,0 0-16,1 0 0,-1 0 0,0-21 15,0 0-15,0 0 0,0 0 0,1 0 16,-1-1-16,0-20 0,0 21 0,0 0 15,-21-22-15,21 22 0,-21-21 16,22 21-16,-22 0 0,0-1 0,0 1 16,0 0-16,0 0 0,0 42 47,0 0-47,0 0 0,0 1 15,0-1-15,0 0 0,0 0 0,0 0 16,0 0-16,0 1 0,0-1 15,0 0-15,0 0 0,0 0 0,0 0 16,0 1-16,21-22 16,0 21-16,0-21 0,0 0 15,0 0-15,1 0 0,-1 0 16,0-21-16,0 21 0,0-22 0,0 1 16,1 21-16,-1-21 0,0 0 15,0 0-15,0 0 0,0-1 0,-21 1 0,22-21 16,-1 21-16,0 0 15,0-1-15,0 1 0,22 0 0,-22 0 16,0 21-16,0 0 0,0-21 0,0 21 16,1 0-1,-1 0-15,-21 21 16,0 0 0,0-42 46,0 0-62,0 0 16,0-1-1,-21 22-15,-1 0 0,22-21 16,-21 21-16,0 0 0,0 0 16,0 0-16,21 21 0,-21-21 15,-1 22-15,1-1 0,0 0 16,0 0-16,0 0 0,0 22 0,-1-22 15,22 0-15,-21 21 0,21-21 0,-21 1 16,21-1-16,0 0 0,0 21 16,0-21-16,0 1 0,21-1 15,0 0-15,-21 0 0,22-21 16,-1 21-16,0-21 0,0 0 0,0 0 16,0 0-16,1 0 0,20 0 15,-21 0-15,0 0 0,0 0 0,1 0 16,20-21-16,-21 21 0,0-21 0,0 0 15,1 0-15,-1 21 0,-21-22 16,0 1-16,21 0 16,-21 0-16,0 0 0,21 0 0,-21-1 15</inkml:trace>
  <inkml:trace contextRef="#ctx0" brushRef="#br0" timeOffset="6527.64">8255 4614 0,'0'0'0,"-42"43"16,20-22-16,22 0 15,22-21 1,-1 0-1,0 0-15,0 0 16,0 0-16,-21-21 16,0 0-16,0 0 15,0-1 1,-21 22-16,0 0 0,0 0 16,0 0-16,-1 0 15,22 22 1,0-1-1</inkml:trace>
  <inkml:trace contextRef="#ctx0" brushRef="#br0" timeOffset="6795.49">7197 4974 0,'0'0'16,"-22"21"-16,44-21 31,-1 0-31,0 0 0,0 0 16,21 0-16,-20-21 0,20 21 15,-21 0-15,21-21 0,1 0 16,-22 21-16,0 0 0,21 0 0,-20 0 15,-22-21-15,21 21 0,0 0 16</inkml:trace>
  <inkml:trace contextRef="#ctx0" brushRef="#br0" timeOffset="7388.15">10033 5059 0,'0'0'0,"0"-127"15,0 106-15,0-22 0,-21 22 16,0 0-16,21 0 0,0 0 16,-22 0-16,1 21 0,21 21 31,0 0-31,0 21 15,0 1-15,0-1 0,21 21 0,1-20 16,-22 20-16,0-20 0,21 20 0,-21-21 16,21 1-16,-21-1 0,21 0 0,-21 1 15,0-22-15,0 21 0,0-21 16,0 1-16,0 20 0,0-21 16,0 0-16,0-42 31,21 0-16,0-21-15,1 20 0</inkml:trace>
  <inkml:trace contextRef="#ctx0" brushRef="#br0" timeOffset="7672">10710 4699 0,'-21'21'0,"42"-42"0,0 0 0,-21 0 15,0 0-15,-21 21 16,0 0-16,0 0 15,0 42-15,-22-21 0,22 21 0,-21-20 16,21 41-16,-22-21 0,1 1 16,21 20-16,-21-20 0,-1 20 15,22-21-15,-21 22 0,21-22 0,-1 1 16,-20-1-16,42-21 0,-21 21 0,0-20 16,21-1-16,-21 21 0,21-21 15,0 0-15,0 1 0,21-22 47,0 0-47,0-22 0,0 22 16,0-21-16,1 0 0,-1 0 0,0 0 15</inkml:trace>
  <inkml:trace contextRef="#ctx0" brushRef="#br0" timeOffset="8101.34">10901 5038 0,'0'0'0,"0"-21"0,21 21 0,-42 0 32,0 0-32,-1 21 15,1 0-15,0 0 0,0 0 0,0 22 16,0-22-16,-22 21 0,22-21 0,0 22 16,0-22-16,21 21 15,-21-21-15,21 22 0,-22-22 0,22 0 0,0 0 16,0 0-16,0 0 0,0 1 0,0-1 15,22-21-15,-1 0 0,0 0 16,0 0-16,21 0 0,-20 0 16,20 0-16,0-21 0,1 21 0,-22-22 15,21 1-15,0 0 0,1 0 0,-22 0 16,0 0-16,0-1 0,0 1 16,-21-21-16,22 21 0,-22-22 0,0 22 15,0-21-15,0 0 0,-22 20 0,1-20 16,0 21-16,0 0 0,21 0 0,-21 21 15,0 0-15,-22 0 0,22 0 16,0 0-16,0 0 0,0 0 0,-1 21 16,1 0-16,0 0 0,0 0 15,21 0-15,-21 1 0,21-1 16,0 0-16,0 0 0,0 0 16,21 0-16,21-21 0,-21 0 15,22 0-15,-1 0 0</inkml:trace>
  <inkml:trace contextRef="#ctx0" brushRef="#br0" timeOffset="8372.42">11811 5101 0,'-21'21'31,"0"-21"-31,21 22 16,-22-1-16,1 0 0,21 0 0,-21 0 15,21 0-15,-21 1 0,0-1 16,21 0-16,0 0 0,-21 0 0,-1 0 16,22 1-16,-21-1 0,21 0 0,0 0 15,0 0-15,-21 0 0,21 1 0,-21-1 16,42-42 31,0-1-47,0 1 0</inkml:trace>
  <inkml:trace contextRef="#ctx0" brushRef="#br0" timeOffset="8696.24">11811 4763 0,'0'0'0,"-21"-22"0,-22-20 15,22 42-15,0 0 0,0 0 16,0 0-16,0 0 0,-1 21 0,22 0 15,-21 1-15,21-1 16,0 0-16,0 0 16,21-21-16,1 0 15,-1 0-15,0 0 0,0 0 0,0-21 16,0 21-16,1-21 0,-1 0 16,0 21-16,-21-22 0,0 1 15,0 0-15,0 0 16,0 0-16,-21 21 0,0 0 15,-1 0-15,1 0 0,0 0 16,0 0-16,0 0 0,21 21 16,-21-21-16,21 21 0,0 0 0,0 0 15,0 1-15,0-1 0,0 0 0,0 0 16,0 0-16,21 0 0</inkml:trace>
  <inkml:trace contextRef="#ctx0" brushRef="#br0" timeOffset="9411.83">12509 5228 0,'0'0'0,"-21"-21"15,0 21-15,21-21 16,-21 21-16,0-21 0,0 0 15,-1 21-15,1 0 0,0 0 16,0 0-16,0 0 0,0 0 16,-1 21-16,-20 0 0,21 0 15,0 0-15,0 0 0,-1 1 0,1 20 16,-21-21-16,21 0 0,0 22 0,-1-22 16,22 0-16,-21 21 0,21-21 0,0 1 15,0-1-15,0 0 0,0 0 16,0 0-16,0 0 0,21-21 0,1 0 15,-1 0-15,21 0 0,-21 0 0,22 0 16,-22 0-16,21 0 0,-21 0 0,22-21 16,-1 0-16,-21 21 0,0-21 15,22 0-15,-22 0 0,0-1 16,0-20-16,21 21 0,-42-21 0,22-1 16,-1 1-16,0 0 0,0-1 0,0-20 15,0-1-15,1 1 0,-1-1 0,0 1 16,0-1-16,0-20 0,0 20 15,1 22-15,-1-22 0,0 1 0,-21-1 16,21 22-16,-21-22 0,21 22 0,-21 0 16,0 21-16,0-22 0,0 22 15,0 0-15,0 0 0,-21 21 16,0 21 0,21 0-16,-21 0 15,0 22-15,21-22 0,-22 21 0,1 0 0,21 1 16,-21-1-16,21 0 0,-21 22 15,21-22-15,-21 22 0,0-22 16,21 22-16,-22-1 0,22 1 0,0-1 16,-21 1-16,21-1 0,-21-21 0,21 22 15,0-22-15,0 1 0,0-1 0,0 0 16,21-21-16,0 22 0,1-22 16,-1 0-16,0 0 0,21 0 15,-21 1-15,22-1 0,-1-21 0,0 0 16,1 0-16,-22 0 0,21 0 0,-21 0 0,22 0 15,-22 0-15,0 0 0,0 0 16,0-21-16,-21-1 16,22 1-16,-1 21 0</inkml:trace>
  <inkml:trace contextRef="#ctx0" brushRef="#br0" timeOffset="10500.72">14541 5165 0,'0'0'0,"22"0"0,-22-21 0,21-64 16,-21 64-16,0 0 16,0-22-16,0 22 0,21 0 0,-21 0 15,0 0-15,0-1 0,0 1 16,0 0-16,21 21 0,-21-21 15,0 42 1,0 0-16,0 0 0,0 22 16,0-1-16,0 0 0,0 1 15,0-1-15,0 0 0,0 1 0,0 20 16,0-20-16,0-1 0,0 0 0,0 1 16,0-22-16,0 21 0,0-21 0,0 0 15,0 1-15,0-1 0,-21 0 16,0-21-1,21-21-15,0 0 16,0-1-16,0 1 0,0 0 16,0 0-16,0-21 0,0 20 0,0-20 15,0 0-15,0-1 0,0 1 16,0 0-16,21-22 0,0 22 0,0 0 16,0-1-16,22 1 0,-22 0 15,21 20-15,-21 1 0,22 0 0,-1 21 16,0 0-16,1 0 0,-1 0 0,-21 21 15,22 0-15,-22 1 0,0-1 16,0 21-16,0 0 0,0-20 0,1 20 16,-1 0-16,-21-21 0,0 22 0,0-1 15,0-21-15,0 22 0,0-22 0,0 0 16,0 21-16,0-21 0,0 1 16,-21-22-16,21 21 0,-22 0 15,1-21 1,21-21-1,0 0-15,0-1 0,0 1 16,0 0-16,0 0 0,0-21 16,21-1-16,1 22 0,-1-21 0,0-1 15,0 1-15,21 0 0,-20-1 0,20 22 16,0-21-16,-21 21 0,22 0 16,-1-1-16,-21 22 0,22 0 15,-1 0-15,-21 22 0,0-1 0,22 0 0,-22 0 16,-21 0-16,21 22 0,-21-1 15,0-21-15,0 21 0,0 1 16,0-1-16,0-21 0,0 22 0,0-22 16,-21 0-16,0 21 0,21-21 0,-22 1 15,1-1-15,0 0 0,21 0 16,-21-21 0,21-21 15,21 21-31,0-21 0,0 21 0,22-21 15</inkml:trace>
  <inkml:trace contextRef="#ctx0" brushRef="#br0" timeOffset="11232.36">16468 5080 0,'0'0'0,"0"-21"0,-22 0 16,1 0-16,21-22 0,-21 22 0,0 0 15,0 0-15,0 0 0,-1-1 0,1 22 16,-21 0-16,21 0 0,0 0 16,-22 0-16,22 0 0,-21 22 0,21-1 15,-22 0-15,22 21 0,-21-21 0,21 22 16,-1-1-16,-20 0 0,21 1 16,0-1-16,0 0 0,-1 1 0,22-22 15,0 21-15,0-21 0,0 22 16,0-22-16,0 0 0,22 0 0,-1-21 15,0 21-15,0-21 0,0 0 0,22 0 16,-1 0-16,0 0 0,-21 0 16,22 0-16,-1-21 0,0 0 0,-20 21 15,20-21-15,-21 0 0,0 0 0,22-1 16,-22-20-16,0 21 0,-21-21 0,21 20 16,0-20-16,0 0 0,-21-1 15,0 1-15,0 21 0,0-21 16,22 20-16,-22 1 0,0 42 31,-22 1-31,1-1 16,21 0-16,-21 21 0,21-21 0,-21 22 15,21-1-15,0-21 0,0 0 0,0 22 16,0-22-16,0 0 0,0 0 0,21 0 16,0 1-16,0-22 0,1 21 15,-1-21-15,21 0 0,-21 0 0,22 0 16,-22 0-16,21 0 0,-21 0 0,22 0 15,-22-21-15,21 21 0,-21-22 0,22 1 16,-22 0-16,0 0 0,21 0 16,-21 0-16,1-1 0,-22-20 0,21 21 15,-21 0-15,21 0 0,-21-1 0,0 1 16,0 42 15,-21 1-31,0-1 0,21 0 16,0 0-16,-22 0 0,22 0 0,-21 1 15,21-1-15,0 0 0,0 0 0,0 0 16,0 0-16,0 1 0,0-1 16,21-21-16,-21 21 15,22-21-15,-1 0 16,0 0-16,0 0 16,0-21-16,0 0 0,1-1 15,-22 1-15,21 0 0,0 0 16</inkml:trace>
  <inkml:trace contextRef="#ctx0" brushRef="#br0" timeOffset="11552.74">17124 4741 0,'0'0'0,"-43"0"0,22 0 0,0 0 16,-21 0-16,21 0 0,-1 22 15,1-22-15,0 21 0,21 0 16,0 0-16,0 0 15,21-21-15,0 0 16,1 0-16,-1 0 0,0 0 16,21 0-16,-42-21 0,21 21 0,-21-21 15,22 0-15,-22 0 0,0-1 16,0 1-16,0 0 0,-22 21 16,1-21-16,0 21 0,0 0 0,0 0 15,0 0-15,-1 0 0,1 0 0,0 0 16,0 21-16,0-21 0,21 21 15,-21 0-15,21 1 0,0-1 16,0 21-16,0-21 0,0 0 0,0 1 16,21-22-16,0 21 0,0 0 0,0-21 15,0 21-15</inkml:trace>
  <inkml:trace contextRef="#ctx0" brushRef="#br0" timeOffset="12048.44">17484 4953 0,'-22'0'15,"1"21"-15,21 0 0,-21 1 16,21-1-16,0 0 0,0 0 0,0 0 16,0 0-16,0 1 0,0-1 0,0 0 15,0 0-15,0 21 16,0-20-16,0-1 0,0 0 15,0 0-15,0 0 0,0 0 16,0-42 31,0 0-47,0 0 0,0 0 16,0 0-16,0-1 0,0-20 0,21 21 15,0-21-15,1-1 0,-1 1 0,0 0 16,21-1-16,-21 22 15,22-21-15,-22-1 0,21 22 0,1 0 0,-22 0 16,21 21-16,0 0 0,1 0 16,-1 0-16,0 0 0,-20 21 15,20 0-15,0 0 0,-21 22 0,1-22 16,-1 21-16,0 1 0,-21-1 0,0-21 16,0 21-16,0 1 0,0-22 0,0 21 15,-21-21-15,0 1 0,-1 20 16,22-21-16,-21 0 0,0-21 0,21 21 15,-21 1-15,0-1 16,0-21-16,21-21 16,0-1-1</inkml:trace>
  <inkml:trace contextRef="#ctx0" brushRef="#br0" timeOffset="12728.58">19473 4064 0,'21'-42'0,"-42"84"0,64-105 0,-22 41 0,0-20 16,21 21-16,-21 0 0,1 0 0,20-22 15,-21 22-15,0 0 0,0 0 16,1 0-16,-22-1 0,0 1 0,0 0 15,-22 21-15,-20 0 16,21 21 0,-21 0-16,-1 1 0,1 20 0,-22 21 0,1 1 15,-1 21-15,1-1 0,-1 22 16,1 0-16,-1 0 0,1 21 16,21-21-16,-22 21 0,22-22 0,-1 22 15,1-21-15,0 0 0,21-21 0,-1-1 16,22 1-16,0 0 0,0-22 0,22 22 15,-1-43-15,0 22 0,21-22 0,-21 0 16,22 1-16,-1-1 0,0-21 16,1 0-16,-1 1 0,0-1 0,22-21 15,-22 0-15,1 0 0,-1 0 0,0-21 16,1-1-16,20 1 0,-21 0 0,-20 0 16,20 0-16,0-22 0,-21 1 0,22 0 15,-22-1-15</inkml:trace>
  <inkml:trace contextRef="#ctx0" brushRef="#br0" timeOffset="13272.27">20108 4699 0,'0'0'0,"0"-21"16,0 0-16,0 0 15,0-1-15,0 1 0,21 21 0,-21-21 16,0 0-16,0 0 0,0 0 16,0-1-16,-21 22 15,0 0 1,0 0-16,-21 0 0,20 0 0,1 0 16,-21 22-16,21-1 0,-22 0 0,22 0 15,-21 21-15,21-20 0,-22 20 0,22-21 16,0 21-16,21-20 0,0 20 15,0-21-15,0 0 0,0 22 0,0-22 16,21 0-16,22 0 0,-22 0 0,21 0 16,0 1-16,-20-1 0,20 0 15,0 0-15,1 0 0,-22 0 0,21 1 16,0-1-16,-20 0 0,-1 0 16,-21 0-16,0 0 0,0 1 15,0-1-15,-21 0 0,-22-21 16,22 21-16,0-21 0,-21 0 15,-1 21-15,22-21 0,-21 0 0,-1 0 16,1 0-16,0 0 0,-1 0 0,22 0 16,-21 0-16,21 0 0,0 0 0,-1 0 15,1 0-15,0 0 0,0 0 16,21-21-16,21 0 31,0 21-15,22 0-16,-22-21 0,0 21 15,21 0-15,-21-21 0,22 21 0,-1-22 16,0 22-16,-20-21 0</inkml:trace>
  <inkml:trace contextRef="#ctx0" brushRef="#br0" timeOffset="13596.09">20637 4593 0,'0'0'0,"22"-21"0,-22 0 15,0 0-15,0 0 0,0-1 16,0 1-16,0 0 0,0 42 47,-22 22-47,1-22 0,21 0 0,-21 21 16,0 1-16,0-1 0,0 0 0,-1 22 15,1-22-15,0 22 0,21-22 0,-21 0 16,21 1-16,-21-1 0,21 0 15,0 1-15,-21-1 0,21-21 0,0 0 16,0 0-16,0 1 0,0-1 0,0 0 16,0 0-16,21-21 15,0 0 1,-21-21 0,0 0-16,21 0 0,-21-1 15</inkml:trace>
  <inkml:trace contextRef="#ctx0" brushRef="#br0" timeOffset="13807.98">20256 5017 0,'0'0'0,"-21"0"0,0 0 16,21-22 0,21 22-1,0 0-15,1-21 0,20 21 16,-21 0-16,0 0 0,22 0 15,-22 0-15,0 0 0,0-21 0,0 21 16,0 0-16,1 0 0,-1 0 0,0 0 16,0 0-16,0 0 15,0 0-15,1 0 0,-1 0 0</inkml:trace>
  <inkml:trace contextRef="#ctx0" brushRef="#br0" timeOffset="14252.87">20934 5038 0,'0'0'0,"-21"0"15,-1 0-15,1 0 0,21-21 16,-21-1-16,21 1 16,0 0-16,0 0 0,21 0 15,0 21-15,-21-21 0,22-1 0,-1 22 16,0 0-16,0 0 0,0 0 15,0 0-15,1 0 0,-1 0 0,0 0 16,0 22-16,-21-1 0,0 0 0,21 0 16,-21 21-16,0-20 0,0-1 15,0 21-15,0-21 0,0 22 0,0-22 16,0 0-16,0 21 0,0-21 16,0 1-16,0-1 0,-21 0 0,21 0 15,-21-21-15,0 0 16,21-21 15,0 0-31,0 0 16,0-1-16,0 1 0,0-21 0,21 21 15,0 0-15,-21-22 0,21 22 0,0-21 16,-21 21-16,22-1 0,-1 1 16,-21 0-16,21 0 15,0 21-15,0 0 16,0 0-16,1 0 15,-1 0-15</inkml:trace>
  <inkml:trace contextRef="#ctx0" brushRef="#br0" timeOffset="14524.71">21675 4911 0,'0'-21'16,"-22"21"-16,1 0 15,0 0-15,0 0 16,0 21-16,21 0 16,-21 0-16,-1 21 0,1-20 0,21-1 15,0 0-15,-21 0 0,21 21 0,-21-20 16,21-1-16,0 0 0,-21 0 0,21 0 16,0 0-16,0 1 0,0-1 15,0 0-15,21-21 31,0 0-31,0 0 16,-21-21-16,21 0 0</inkml:trace>
  <inkml:trace contextRef="#ctx0" brushRef="#br0" timeOffset="14848.53">21759 4636 0,'0'0'0,"-21"-22"0,-42-20 15,41 42-15,1 0 0,0 0 16,0 0-16,0 0 0,21 21 16,-21-21-16,21 21 0,21 1 15,0-22 1,0 0-16,0 0 0,0 0 0,1 0 16,-1 0-16,0 0 0,-21-22 15,0 1 1,0 0-1,-21 21-15,0 0 0,-1 0 0,1 0 16,0 0-16,0 0 0,0 0 0,0 0 16,-1 0-16,1 0 0,21 21 15,-21 0-15,21 1 0,-21-1 16,21 0-16,0 0 0,0 0 0,0 0 16,0 1-16,0-1 0,21 0 0,0 0 15,0-21-15</inkml:trace>
  <inkml:trace contextRef="#ctx0" brushRef="#br0" timeOffset="15419.64">22056 5038 0,'-22'0'0,"1"-21"0,0-1 16,0 22-16,0 0 15,0 0 1,21 22 0,0-1-16,0 0 0,0 0 15,0 0-15,0 0 16,0 1-16,-22-1 0,22 0 0,0 0 0,0 0 16,0 0-16,-21-21 15,21 22-15,-21-1 0,21 0 16,-21-21-1,21-21 17,0 0-32,0-1 0,0 1 15,0 0-15,21-21 0,0 21 0,-21-1 16,21-20-16,1 21 0,20-21 0,-21 20 16,0 1-16,0 0 0,1 0 15,20 0-15,-21 0 0,0 21 16,0 0-16,1 0 0,-1 0 0,0 0 15,0 0-15,0 0 0,0 21 0,-21 0 16,0 0-16,0 0 0,0 0 16,0 22-16,0-22 0,0 0 0,0 0 15,0 22-15,0-22 0,0 0 0,0 0 16,0 0-16,-21-21 0,0 21 0,21 1 16,-21-22-16,21 21 0,-21-21 15,21 21 1,0-42 15,21 0-15,0 21-16,0-22 0</inkml:trace>
  <inkml:trace contextRef="#ctx0" brushRef="#br0" timeOffset="16172.21">22923 5017 0,'0'0'16,"0"-22"-16,0 1 0,0 0 0,0 0 16,-21 0-16,0 0 0,0 21 0,0-22 15,0 22-15,-1 0 0,-20 0 16,21 0-16,0 0 16,0 22-16,-1-1 0,-20 0 0,21 0 15,0 0-15,0 22 0,-1-22 0,1 21 16,0-21-16,21 0 0,0 22 15,0-22-15,0 0 0,0 0 0,0 0 16,0 1-16,21-22 0,0 21 0,1-21 16,-1 0-16,0 0 0,0 0 0,0 0 15,0 0-15,1 0 0,-1 0 16,0 0-16,-21-21 0,21-1 16,0 1-16,-21 0 0,21 21 15,-21-21-15,0 0 0,0 0 16,22-1-16,-22 1 0,21 0 0,-21 0 15,0 0-15,0 42 47,0 0-47,0 0 16,0 0-16,0 1 16,0-1-16,-21 21 0,21-21 0,-22 0 15,22 22-15,-21-1 0,21-21 16,0 43-16,0-22 0,-21 0 0,21 22 0,-21-22 15,21 22-15,-21-1 0,21 1 0,0-1 16,0-20-16,0 20 16,0 1-16,0-1 0,0 1 0,0-1 15,0 1-15,0-1 0,0 1 0,-21-22 16,-1 0-16,22 22 0,-21-43 0,21 21 16,-21 1-16,0-22 0,0 0 0,0 0 15,21 0-15,-22-21 0,1 21 0,0-21 16,0 0-16,0 0 0,0 0 15,-1 0-15,1 0 0,0-21 16,0 0-16,0 0 0,21 0 16,0 0-16,-21-22 0,21 22 0,0-21 15,0-1-15,0-20 0,0 21 0,0-22 16,21 22-16,42-85 16,-20 84-16,-1-20 0,0-1 0,1 22 15,-1-21-15,0 20 0,1-20 16,-22 20-16,21 1 0,0 0 0,-20 21 15,-1-22-15,0 22 0,0 0 0,-21-21 16,0 20-16,0 1 0,0 0 16,0 0-16,0 0 0,0 0 0,0-1 15</inkml:trace>
  <inkml:trace contextRef="#ctx0" brushRef="#br0" timeOffset="16795.84">23156 4720 0,'0'0'0,"-21"-21"16,21 0-1,21 21 1,0 0-16,1-21 0,-1 21 0,0 0 16,0 0-16,0 0 0,0 0 0,1 0 15,20 0-15,-21 0 16,0-21-16,-21-1 31,-21 22-31,0 0 0,0 0 16,0 0-16,-1 0 0,1 0 15,0 0-15,0 0 0,0 0 16,0 0-16,-1 0 16,22 22-16,-21-22 15,0 0-15,0 21 0,0 0 16,0 0-16,-1-21 16,22 21-16,0 0 0,-21 22 0,0-22 15,21 0-15,-21 21 0,21-20 16,0 20-16,0-21 0,0 21 0,0-20 15,0-1-15,0 21 0,0-21 0,0 0 16,0 1-16,0 20 0,0-21 16,0 0-16,0 0 0,0 1 0,0-1 15,0 0-15,0 0 0,0 0 16,0 0-16,0 1 0,0-1 16,21-21-16,0 21 15,0-21 1,1 0-16,-1 0 15,0 0-15,0 0 0,0-21 16,0 0-16,1 21 0,20-22 0,-21 1 16,21 0-16,-20 0 0,20 0 15</inkml:trace>
  <inkml:trace contextRef="#ctx0" brushRef="#br0" timeOffset="17295.58">23791 4720 0,'0'0'0,"0"-21"15,0 0 1,21 21-16,1 0 16,-1 0-16,0 0 0,0 0 0,0-21 15,0 21-15,1 0 0,-1 0 0,0 0 16,0 0-16,0 0 15,0 0-15,1 0 16,-22 21 15,0 0-31,0 0 16,0 0-16,0 1 0,0-1 16,0 0-16,0 21 0,0-21 15,0 1-15,-22-1 0,22 0 16,0 0-16,0 21 0,0-20 0,0-1 15,-21 21-15,21-21 0,0 0 0,0 1 16,0-1-16,0 21 0,-21-21 0,21 0 16,0 1-16,-21-22 0,21 21 15,0 0-15,0 0 0,0 0 16,-21-21-16,21 21 0,-21-21 0,-1 0 16,1 22-16,0-22 0,0 0 15,21 21-15,-21-21 0,0 0 16,-1 0-16,1 0 15,0 0-15,0 0 16,0 0-16,0 0 16</inkml:trace>
  <inkml:trace contextRef="#ctx0" brushRef="#br0" timeOffset="18149.46">25019 5017 0,'0'0'0,"21"-22"0,-21 1 15,21 21-15,-21-21 0,21 0 0,-21 0 16,0 0-16,0-1 0,0 1 16,0 0-16,0 0 15,-21 21 1,0 0-16,0 21 0,0 0 0,-22 0 16,22 1-16,0-1 0,-21 21 15,21-21-15,-1 22 0,-20-1 0,21-21 16,0 21-16,0-20 0,-1 20 15,1-21-15,21 21 0,0-20 0,0-1 16,0 0-16,0 0 0,0 0 16,21-21-16,1 0 0,20 0 0,-21 0 15,0 0-15,22 0 0,-22 0 0,21 0 16,-21 0-16,0-21 0,22 0 0,-22 21 16,0-21-16,0 0 0,0-1 0,1 1 15,-1 0-15,-21-21 0,21 21 16,-21-1-16,21-20 0,-21 21 0,21 0 15,-21 0-15,0-1 0,0 1 0,0 0 16,0 42 0,-21 0-1,21 1-15,-21-1 16,21 0-16,0 21 0,-21-21 0,21 1 16,0-1-16,0 0 0,0 0 0,0 0 15,0 0-15,0 1 0,0-1 16,0 0-16,21-21 15,0 0-15,0 0 0,0 0 16</inkml:trace>
  <inkml:trace contextRef="#ctx0" brushRef="#br0" timeOffset="18564.22">25358 4995 0,'0'0'0,"0"-21"15,-22-21-15,1 21 16,21 0-16,0-1 16,21 22-16,1 0 15,-22-21-15,21 21 0,0 0 0,0 0 16,0 0-16,0 21 0,1-21 0,-22 22 16,0-1-16,21 0 0,-21 0 0,0 21 15,0-20-15,0-1 16,0 21-16,0-21 0,0 0 0,0 1 0,0 20 15,-21-42-15,21 21 0,0 0 16,0 0-16,-22-21 0,1 22 16,21-44 15,0 1-31,0 0 0,0 0 16,21 0-16,-21 0 0,22-1 0,-1 1 15,-21-21-15,21 21 0,0-22 16,-21 22-16,21 0 0,-21 0 0,21 0 15,-21 0-15,22 21 0,-22-22 16,21 22-16,0 0 0,0 0 16,0 22-1,-21-1 1</inkml:trace>
  <inkml:trace contextRef="#ctx0" brushRef="#br0" timeOffset="19269.34">26014 4953 0,'0'0'0,"0"-21"16,0 0 0,0 0-16,-21 21 15,-1 0 1,-20 0-16,21 0 15,0 21-15,0 0 0,-22 0 0,22 21 16,0-20-16,-21-1 0,20 21 16,1-21-16,0 0 0,21 1 0,0-1 15,0 0-15,0 0 0,0 0 0,21 0 16,0-21-16,1 0 0,-1 0 16,21 0-16,-21 0 0,0 0 0,22 0 15,-22 0-15,0 0 0,21 0 16,-20-21-16,-1 21 0,0-21 0,-21 0 15,21 0-15,-21 0 0,21 21 0,0-22 16,-21 1-16,0 0 0,0 0 16,0 0-16,22 0 0,-22-1 15,0 44 17,0-1-32,0 0 15,-22 0-15,22 0 0,-21 0 16,21 22-16,0-22 0,-21 21 0,0-21 15,21 22-15,-21-22 0,21 21 0,0 1 16,-21-1-16,21 0 0,-22 22 0,22-22 16,-21 22-16,21-1 0,0 1 15,0-1-15,0-21 0,-21 22 16,21-1-16,0 1 0,0-22 0,0 22 16,0-22-16,0 22 0,0-22 0,-21 0 15,0 1-15,0-22 0,21 21 0,-22-21 16,1 0-16,0 1 0,0-1 0,0-21 15,21 21-15,-21-21 0,-1 0 16,1 0-16,0 0 0,0 0 0,0 0 16,0 0-16,-1 0 0,1-21 0,0 21 15,0-21-15,-21-1 0,20 1 0,1 0 16,21 0-16,-21 0 0,21 0 0,0-22 16,0 22-16,0-21 0,0-1 0,0 22 15,21-21-15,0 0 0,1-1 16,20 22-16,-21-21 0,0-1 15,22 1-15,-22 0 0,21-1 0,0 1 16,-20-21-16</inkml:trace>
  <inkml:trace contextRef="#ctx0" brushRef="#br0" timeOffset="19803.03">26501 4784 0,'0'0'0,"21"-21"16,0-1-16,-21 1 15,-21 21 1,0 0-16,-1 0 16,-20 0-16,21 21 0,0-21 15,-22 22-15,22-1 0,0 0 16,0-21-16,0 21 0,21 0 0,-21 0 16,21 1-16,0-1 15,0 0-15,21-21 0,0 0 16,0 0-16,0 21 0,22-21 0,-22 0 15,0 0-15,0 21 0,0-21 0,0 21 16,1-21-16,-1 22 0,0-22 16,-21 21-16,0 0 0,0 0 15,0 0-15,-21 0 0,0-21 16,-1 22-16,1-1 0,0-21 0,-21 21 16,21-21-16,-1 21 0,1-21 15,0 21-15,0-21 0,0 0 16,0 0-16,21-21 47,0 0-47,0 0 15</inkml:trace>
  <inkml:trace contextRef="#ctx0" brushRef="#br0" timeOffset="20379.7">26628 3831 0,'0'0'0,"-22"-21"15,1 21 1,21-21-16,21 21 31,1 0-15,-1 0-16,0 21 0,0 0 15,0 0-15,0 1 0,1-1 0,-1 0 16,21 21-16,-21 1 0,22-1 16,-22 0-16,0 1 0,0 20 0,0-21 15,0 22-15,-21-22 0,0 22 0,0-1 16,0-20-16,0 20 0,0 1 0,22 20 16,-22-20-16,0-1 15,0 1-15,0-1 0,0 1 0,0-1 16,-22 1-16,22-22 0,-21 0 0,0 1 15,0-1-15,0 0 0,-22 1 0,22-22 16,0 21-16,-21-21 0,21 1 16,-1 20-16,1-21 0,-21 0 0,21 0 15,0 1-15,-1-22 0,1 0 16,21 21-16,-21-21 16,21-21 15,0-1-16,-21 22-15</inkml:trace>
  <inkml:trace contextRef="#ctx0" brushRef="#br1" timeOffset="42188.09">1228 6646 0,'0'0'0,"-22"0"16,1-21-16,0 21 16,0 0-1,0 0-15,0 0 0,21-21 0,-22 21 16,1 0-16,0 0 0,0 0 15,0 0-15,0 0 0,-1 0 16,1 0-16,0 0 0,0 0 16,0 0-16,0 0 0,-1 0 0,1 0 15,0 0-15,0 0 0,0 0 16,42 0 78,0 0-94,0 0 15,0 0-15,1 0 0,-1 0 16,21 0-16,-21 0 0,22 0 0,-22 0 16,21 0-16,22 0 0,-22 0 15,0 0-15,22 0 0,-22 0 0,22 0 16,-22 0-16,21 0 0,1 0 15,-22 0-15,22 0 0,-22 0 16,22 0-16,-22 0 0,0 0 16,1 0-16,20 0 0,-21 0 0,1 0 15,20 0-15,1-21 0,-22 21 16,22 0-16,-1 0 0,1-21 0,-1 21 16,22 0-16,-22 0 0,1-21 15,-1 21-15,1 0 0,-1-22 0,1 22 16,-22 0-16,22-21 0,-22 21 0,0 0 15,1 0-15,-1 0 0,-21-21 16,21 21-16,-20 0 0,-1 0 0,0 0 16,0 0-16,0 0 0,0 0 15,1 0-15,-1 0 0,-42 0 78,-1 0-62,1 0-16,0 0 0,-21 0 0,21 0 16,-1 0-16,-20 0 0,21 0 15,-21 0-15,-1 0 0,1 0 0,0 0 16</inkml:trace>
  <inkml:trace contextRef="#ctx0" brushRef="#br1" timeOffset="42855.66">741 6710 0,'0'0'0,"-64"0"16,43 0-1,0 0-15,0 0 16,42 0 31,0 0-47,0 0 0,0 0 15,22 0-15,-22 0 0,21 0 16,-21 0-16,22 0 0,20 0 0,-20 0 16,-1 0-16,21 0 0,1 0 15,-1 0-15,1 0 0,-1 0 16,1 0-16,-1 0 0,1 0 16,21 0-16,-22 0 0,1 0 0,-1 0 15,1 0-15,-22 0 0,21 0 16,1 0-16,21 0 0,-22 0 0,1 0 15,20 0-15,-20 0 0,-1 0 16,1 0-16,-1 0 0,22-21 0,-22 21 16,1 0-16,-22 0 0,22 0 0,-1 0 15,-20-21-15,-1 21 0,21 0 16,-20 0-16,-1 0 0,0 0 16,-20 0-16,20 0 0,-21 0 0,0 0 15,0 0-15,1 0 0,-1 0 16,0 0-1,-42 0 64,0 0-79,-1 0 15,1 0-15</inkml:trace>
  <inkml:trace contextRef="#ctx0" brushRef="#br1" timeOffset="43851.98">889 7345 0,'0'0'0,"0"-21"0,21-43 15,-21 43 1,0 0-16,0 0 0,-21 21 15,0 0-15,21 21 16,-21 0-16,-1 0 0,1 22 16,0-1-16,0 0 0,0 22 15,0-1-15,-1-20 0,1 20 0,0 1 16,-21-1-16,21-21 0,-1 22 16,-20-1-16,21-20 0,0-1 0,21 0 15,0 1-15,-21-22 0,21 21 16,0-21-16,0 1 0,0-1 15,0-42 17,0-1-32,0 1 0,0 0 15,0-21-15,21-1 0,-21 1 0,21 0 16,-21-1-16,21 1 16,0-21-16,0 20 0,1-20 0,-1-1 15,0 1-15,0 20 0,0-20 16,0 21-16,1-1 0,-1 1 15,0 0-15,0 20 0,-21 1 0,0 0 16,21 0-16,0 21 16,-21 21-16,0 21 15,0 1-15,22-1 0,-22 0 16,0 1-16,0 20 0,0 1 16,0-22-16,0 22 0,0-1 15,0-21-15,0 22 0,0-22 0,0 22 16,0-22-16,0 0 0,0 1 15,0-22-15,0 21 0,0-21 0,0 1 16,0-1-16,0 0 16,0 0-16,0-42 31,0 0-15,0 0-16,0-22 15,0 22-15,0 0 0</inkml:trace>
  <inkml:trace contextRef="#ctx0" brushRef="#br1" timeOffset="44084.85">593 7874 0,'21'0'31,"0"0"-15,0 0-16,0 0 0,0 0 15,1 0-15,-1 0 0,0 0 0,0 0 16,0 0-16,0-21 0,1 21 16,-1 0-16,0 0 0,0 0 15,0 0-15,0-21 0,1 21 16,-1 0 0,0 0-16,-21-21 0</inkml:trace>
  <inkml:trace contextRef="#ctx0" brushRef="#br1" timeOffset="44423.66">1439 7747 0,'0'0'16,"0"-21"-1,0 0 1,-21 21-16,0 0 15,0 0-15,0 0 0,-1 0 16,1 0-16,0 21 0,0 0 0,0 0 16,0 0-16,-1 1 0,1-1 15,0 0-15,0 0 0,21 21 0,0-20 16,0 20-16,0-21 0,0 0 16,0 0-16,0 1 0,0-1 0,0 0 15,0 0-15,0 0 0,21-21 16,0 21-16,0-21 0,1 0 15,-1 0-15,0 0 16,21 0-16,-21 0 0,1 0 0,-1 0 16,21 0-16,-21-21 0,0 21 15,1-21-15</inkml:trace>
  <inkml:trace contextRef="#ctx0" brushRef="#br1" timeOffset="44755.8">1863 7768 0,'0'0'0,"0"-21"16,-22 0-16,1 21 15,0 0 1,0 0-16,0 0 16,0 0-16,-1 21 15,1 0-15,21 0 0,-21 1 16,21-1-16,-21 0 0,21 21 0,-21-21 15,21 1-15,0 20 0,0-21 16,0 0-16,0 22 0,0-22 0,0 0 16,0 0-16,0 0 0,21 0 15,0 1-15,-21-1 0,21-21 0,0 21 16,1-21-16,-1 21 0,0-21 16,0 0-1,0 0-15,0 0 0,1 0 0,-22-21 16,21 21-16,0-21 0,-21 0 15,21-1-15,0 1 0</inkml:trace>
  <inkml:trace contextRef="#ctx0" brushRef="#br1" timeOffset="45208.5">2180 7916 0,'0'-21'63,"21"21"-63,-21-21 0,21 21 15,1-21-15,-22 0 16,0 0-1,0-1-15,0 1 16,-22 21-16,1 0 16,0 0-16,0 0 0,0 0 15,0 0-15,-1 21 16,22 1-16,-21-1 0,21 0 16,0 0-16,-21 0 0,21 0 0,-21 1 15,21-1-15,0 0 0,0 21 16,0-21-16,0 1 0,0-1 0,0 0 15,0 0-15,0 0 16,0 0-16,21 1 16,0-22-16,0 0 15,1 0 1,-1 0-16,0 0 0,0-22 16,0 22-16</inkml:trace>
  <inkml:trace contextRef="#ctx0" brushRef="#br1" timeOffset="45727.7">2752 7853 0,'0'0'0,"0"-21"16,0 0-1,-22 21 1,1 0-1,0 0-15,0 0 0,0 0 16,0 0-16,-1 0 16,1 21-16,0-21 0,0 21 0,0 0 15,0-21-15,-1 21 0,1 0 16,21 1-16,0-1 0,0 0 16,0 0-1,21-21-15,1 0 16,-1 21-16,0-21 0,0 0 0,0 0 15,0 21-15,1-21 0,-1 0 16,0 22-16,0-22 0,-21 21 16,0 0-1,0 0-15,0 0 16,0 0-16,-21-21 16,21 22-16,-21-22 0,-22 0 15,22 21-15,0-21 0,0 0 0,0 0 16,0 0-16,-1 21 0,1-21 0,0 0 15,0 0-15,0 0 0,0 0 16,-1 0-16,1 0 0,0 0 16,21-21 15,0 0-15,21 21-1,0 0-15,1-22 0,-1 22 0</inkml:trace>
  <inkml:trace contextRef="#ctx0" brushRef="#br1" timeOffset="46312.88">3048 7853 0,'0'0'0,"21"0"16,-21-21-16,0 0 0,21 21 16,-21-22-1,-21 22 17,0 0-32,0 0 0,0 0 0,21 22 15,-22-22-15,1 21 0,0 0 16,0-21-16,21 21 0,-21 0 0,21 0 15,-21 1-15,21-1 16,-22 0-16,22 0 0,0 0 16,22 0-1,-1-21-15,0 0 0,0 22 16,0-22-16,0 0 0,1 0 16,-1 0-16,0 21 15,0-21-15,0 0 0,-21 21 16,21-21-16,1 0 15,-22 21-15,0 0 16,0 0 0,-22 1-16,1-22 0,0 0 0,0 21 15,0-21-15,0 21 16,-1-21-16,1 0 0,0 0 0,21 21 16,-21-21-16,0 0 0,0 0 15,-1 0-15,1 0 16,0 21-16,0-21 31,21-21-15,0 0-1,0 0-15</inkml:trace>
  <inkml:trace contextRef="#ctx0" brushRef="#br1" timeOffset="47196.37">3662 7705 0,'21'-21'0,"0"21"15,0-22-15,0 1 0,1 0 16,-1 21-16,21-21 0,-21-21 0,22 20 16,-1 1-16,0 0 0,-21-21 0,22 21 15,-22-22-15,0 22 0,0 0 16,0-21-16,-21 20 0,22 1 0,-22 0 16,0 0-16,0 0 15,-22 21-15,1 0 0,0 0 16,0 0-16,-21 0 0,20 21 0,-20-21 15,21 21-15,-21 0 16,-1 0-16,22 1 0,-21-1 0,21 0 16,-22 21-16,22-21 0,0 1 0,21 20 15,0-21-15,0 21 0,0-20 16,0-1-16,0 21 0,21-21 0,0 0 16,0 1-16,1-1 0,-1 0 15,21 21-15,-21-21 0,0 1 0,1-1 16,20 0-16,-21 0 0,0-21 0,0 42 15,1-42-15,-22 22 0,0-1 16,0 0-16,0 0 0,0 0 0,0 0 16,-22 1-16,22-1 0,-42 0 0,21 0 15,-21 0-15,-1 0 16,1-21-16,0 22 0,-1-22 0,1 0 16,0 21-16,20-21 0,-20 0 15,21 0-15,-21 0 0,20 0 0,1-21 16,0 21-16,21-22 0,0 1 0,-21 21 15,21-21-15,0 0 0,0 0 16,0 0-16,21 21 16,0-22-16,0 22 0,1 0 0,-1-21 15,0 21-15,0 0 0,21 0 16,-20-21-16,20 21 0</inkml:trace>
  <inkml:trace contextRef="#ctx0" brushRef="#br1" timeOffset="47572.68">4191 7853 0,'0'-21'16,"-21"21"-16,21 21 31,-21 0-31,21 0 0,0 0 16,0 1-16,0 20 0,0 0 0,0 1 15,0-1-15,0 0 0,0 1 16,0-1-16,0 21 0,0-20 0,0-1 16,0 22-16,0-22 0,0 21 15,0 1-15,0-1 0,0 1 0,0-1 16,0-20-16,0 20 0,0 1 0,0-22 16,-22 0-16,22 1 0,-21-1 15,21-21-15,0 22 0,0-22 0,0 0 16,0 0-16,0-42 31,0 0-31,0 0 0,0-1 16,0 1-16,0-21 0,0 0 0,21-1 15,-21 1-15,22 0 0,-22-22 0,21 1 16,0 20-16</inkml:trace>
  <inkml:trace contextRef="#ctx0" brushRef="#br1" timeOffset="47875.5">4276 7916 0,'0'0'0,"0"-21"0,0-21 16,0 21-1,21 0-15,0 21 16,0-22-16,-21 1 0,21 21 0,22 0 16,-22 0-16,0-21 15,0 21-15,0 0 0,0 0 0,1 0 16,-1 0-16,-21 21 0,0 0 0,0 1 15,0-1-15,0 0 16,0 0-16,0 0 0,0 0 0,-21 1 16,-1-1-16,1 0 0,-21 21 0,21-42 15,0 21-15,-1 1 0,1-1 16,0-21-16,0 21 0,0-21 0,0 21 16,42-42 30</inkml:trace>
  <inkml:trace contextRef="#ctx0" brushRef="#br1" timeOffset="48233.3">4720 7916 0,'21'-42'16,"0"42"-16,1-21 0,-22 0 16,0 0-16,0-1 15,0 1-15,-22 21 32,1 0-17,0 0-15,0 21 0,0-21 16,21 22-16,-21-1 0,-1 0 15,1 0-15,21 21 0,0-20 0,-21-1 16,21 0-16,-21 21 0,21-21 0,0 1 16,0-1-16,0 0 15,0 0-15,21-21 0,0 0 16,0 0-16,1 0 0,-1 0 0,0 0 16,0 0-16,0 0 0,22-21 15,-22 21-15,0-21 0,0 0 16</inkml:trace>
  <inkml:trace contextRef="#ctx0" brushRef="#br1" timeOffset="48688.25">5122 7789 0,'0'0'0,"0"-21"0,-21 42 47,21 1-47,-21-1 15,0 0-15,0 0 0,21 0 16,-22 0-16,22 1 0,0-1 0,0 21 16,0-21-16,-21 0 0,21 1 15,0-1-15,0 0 0,0 0 16,0 0-16,21-21 0,1 0 16,-1 0-16,0 0 15,0 0-15,0 0 0,-21-21 16,21 0-16,1 21 0,-1-21 0,-21 0 15,21-1-15,0 1 0,-21 0 16,0 0-16,21 0 0,0 0 0,-21-1 16,0 1-16,0 42 47,0 1-47,0-1 15,0 0-15,0 0 0,0 0 16,0 0-16,0 1 0,0-1 15,0 0-15,0 0 16,0-42 15,0 0-15</inkml:trace>
  <inkml:trace contextRef="#ctx0" brushRef="#br1" timeOffset="48876.14">5270 7789 0,'-21'0'0,"0"0"31,42 0 0,0-21-31,1 21 16,-1-21-1,0 21-15</inkml:trace>
  <inkml:trace contextRef="#ctx0" brushRef="#br1" timeOffset="49735.81">5821 7747 0,'0'0'0,"0"-21"16,0 0-16,0 0 0,0-1 16,0 1-16,21 0 15,0 0-15,-21 0 0,0 0 0,0-1 0,0 1 16,21 0-16,-21 0 0,0 0 16,0 0-16,0-1 0,-21 1 15,0 21 1,0 0-16,0 0 0,21 21 0,-22 1 15,1-1-15,0 0 0,21 0 16,-21 21-16,0 1 0,21-1 0,-21 0 16,-1 1-16,22-1 0,-21 0 0,0 22 15,21-1-15,-21-20 0,0 20 16,0 1-16,21-1 0,-22-20 0,1 20 16,0 1-16,21-22 0,-21 0 15,0 22-15,21-22 0,-21 0 0,21 1 16,-22-1-16,22 0 0,-21 1 15,0-1-15,21 0 0,0 1 0,0-1 16,0 0-16,-21-20 0,21-1 0,0 21 16,0-21-16,0 0 0,0 1 15,21-22-15,0 0 16,0 0-16,1 0 0,-1 0 0,0-22 16,21 1-16,-21 0 0,1 0 0,-1 0 15,21 0-15,-21-1 0,0-20 16,1 21-16,-1-21 0,0 20 0,0-20 15,-21 0-15,0-1 0,0 22 16,0-21-16,0 0 0,0-1 0,0 1 16,0-22-16,-21 22 0,0 0 0,0-1 15,-1 1-15,1 21 0,21 0 16,-21 0-16,0-1 0,21 1 0,-21 21 16,21-21-16,21 0 31,0 21-31,0 0 15,0-21-15,1 21 0,-1 0 0,21-21 16,-21-1-16,22 22 0,-22-21 16,0 0-16,21 0 0,-21 21 0,1-21 15,-1 0-15,-21-1 16,21 22-16,-21-21 0,-21 21 47,21 21-32,-21 1 1,21-1-16,0 0 0,-22 0 0,22 0 16,0 0-16,0 1 15,0-1 1,0-42 15,0-1-15,0 1-16</inkml:trace>
  <inkml:trace contextRef="#ctx0" brushRef="#br1" timeOffset="49919.78">5969 7789 0,'-21'0'31,"42"0"16</inkml:trace>
  <inkml:trace contextRef="#ctx0" brushRef="#br1" timeOffset="50303.7">6117 7959 0,'0'-21'31,"0"-1"-31,0 1 16,0 0-16,21 21 15,-21-21 1,-21 21 15,21 21-31,-21 0 16,21 0-16,-21 1 0,21-1 16,-21 0-16,21 0 0,0 0 0,0 0 15,0 1-15,0-1 0,0 0 16,0 0-16,21-21 15,0 0-15,0 0 16,0 0 0,-21-21-16,21 21 15</inkml:trace>
  <inkml:trace contextRef="#ctx0" brushRef="#br1" timeOffset="50812.66">6244 7916 0,'0'-21'32,"21"21"-17,0 0 1,1 0 0,-1 0-16,0 21 15,-21 1-15,0-1 0,0 0 16,21-21-16,-21 21 0,0 0 15,21 0-15,-21 1 0,0-1 16,0 0-16,0 0 0,0 0 16,0 0-16,0 1 15,0-1 1,0-42 31,0-1-32,0 1-15,0 0 0,0 0 16,0-21-16,0 20 0,21 1 0,1-21 16,-1 21-16,-21 0 15,21-1-15,0 1 0,0 0 0,0 21 0,1-21 16,-1 0-16,0 21 16,0 0-1,-21 21 48,-21-21-48,21 21-15,-21-21 0,0 0 0</inkml:trace>
  <inkml:trace contextRef="#ctx0" brushRef="#br1" timeOffset="110584.49">5715 6096 0,'0'-21'31,"21"21"-15,-21-21 0,-21 21 30,0 0-46,0 0 16,-1 0-16,1 0 0,-21 0 0,21 0 16,-22 0-16,22 0 0,-21 0 15,0 0-15,20 0 0,-20 0 0,21 0 16,0 0-16,0 0 0,-1 0 0,1 0 16,0 0-16,0 0 15,0 0 1,42 0 78,0 0-94,0 0 15,0 0-15,1 0 0,-1 0 16,0 0-16,0 0 0,0 0 0,0 0 15,22 0-15,-22 0 0,0 0 16,0 0-16,0 0 0,22 0 0,-22 0 16,0 0-16,0 0 0,0 0 0,1 0 15,20 0-15,-21 0 0,21 0 16,-20 0-16,20-21 0,-21 21 0,21 0 16,1 0-16,-1 0 0,0 0 15,1 0-15,-1 0 0,0 0 16,1 0-16,-1-22 0,22 22 0,-22 0 15,21 0-15,-20 0 0,20 0 0,1-21 16,-1 21-16,1-21 0,-22 21 16,22 0-16,-1 0 0,1-21 0,-22 21 15,21 0-15,-20-21 0,20 21 0,-20 0 16,20-21-16,-21 21 0,22 0 16,-22 0-16,1-22 0,20 22 0,-21-21 15,1 21-15,-1 0 0,0 0 0,1 0 16,-1 0-16,-21 0 0,22 0 15,-22 0-15,21 0 0,-21 0 16,0 0-16,1 0 0,-1 0 0,0 0 16,0 0-16,0 0 0,0 0 15,1 0-15,-1 0 16,0 0 0,0 0-16,0 0 15,0 0 16,-21-21-15,-21 21 0,0 0-1,0 0-15,0 0 16,0 0-16,-22 0 0,22 0 0,-21 0 16,-1 0-16,-20 0 0</inkml:trace>
  <inkml:trace contextRef="#ctx0" brushRef="#br1" timeOffset="112031.56">5736 6202 0,'-21'0'15,"0"0"1,0 0-16,-1 0 0,1 0 15,0 0 1,0 0 0,0 0 31,42 0 31,0 0-78,0 0 15,22 0-15,-22 0 0,21 0 16,0-21-16,-20 21 0,20 0 0,0-21 16,1 21-16,-1 0 0,0 0 15,1 0-15,-1 0 0,0 0 0,1-22 16,20 22-16,-21 0 0,1 0 0,-1 0 15,0 0-15,22 0 0,-22 0 16,1 0-16,20 0 0,-21 0 0,1 0 16,20 0-16,-20 0 0,-1 0 0,0 0 15,1 0-15,20 0 0,-21-21 16,1 21-16,-22 0 0,21 0 0,1 0 16,-1 0-16,0 0 0,-21 0 0,22 0 15,-1-21-15,0 21 16,1 0-16,-1 0 0,0-21 0,1 21 15,-1 0-15,0 0 0,1 0 0,20 0 16,-20-21-16,-1 21 0,21 0 16,-20 0-16,-1 0 0,0 0 0,1 0 15,-1 0-15,-21 0 0,22 0 0,-22 0 16,21 0-16,-21 0 0,0 0 16,22 0-16,-22 0 0,0 0 0,0 0 15,0 0-15,1 0 0,-1 0 0,0 0 16,0 0-16,0 0 0,0 0 15,1 0-15,-1 0 16,0 0-16,0-21 16,0 21-1,0 21 438,-21 0-374,-21-21-33,0 0-46,0 0 16,0 0-16,0 0 16,-1 0-16</inkml:trace>
  <inkml:trace contextRef="#ctx0" brushRef="#br1" timeOffset="114724.16">7366 6223 0,'0'-21'16,"0"0"15,-21 21-15,0 21 46,21 0-62,0 0 0,0 0 16,0 1-16,0-1 0,0 0 0,0 0 16,0 21-16,0-20 15,0 20-15,0-21 0,0 21 0,0 1 16,0-1-16,0-21 0,0 22 0,0-1 16,0 0-16,0 1 0,0-1 15,0-21-15,0 21 0,0 1 0,0-1 16,0-21-16,0 22 0,21-1 0,-21 0 15,0 1-15,0-1 0,21 0 0,-21 1 16,0 20-16,0-21 16,0 1-16,0 20 0,0-20 0,0-1 15,0 21-15,0-20 0,0 20 0,0-20 16,0 20-16,0 1 0,0-1 0,-21-21 0,21 22 16,-21-22-16,-1 22 15,22-22-15,0 0 0,0 1 0,-21 20 16,21-42-16,-21 22 0,21-1 0,-21 0 15,21-20-15,0 20 0,-21 0 0,21-21 16,-21 43-16,21-43 0,0 0 16,0 0-16,0 22 0,0-22 15,0 0-15,0 0 0,0 0 16,0 1-16,0-44 47,-22 1-32,22 0-15,0 0 16,-21 0-16,21 0 0,-21-1 16,21 1-16,0 0 0,0 0 0,-21 0 15,21 0-15,-21 21 0,21-22 0,-21 1 16,21 0-16,0 0 0,0 0 16,0 0-16,0-1 15,0 44 48,0-1-48,0 0-15,0 0 0,0 0 16,0 0-16,0 1 0,21-1 16,-21 0-16,21-21 0,-21 21 0,21-21 15,-21 21-15,21 0 0,0 1 16,1-1-1,-1-21-15,0 0 16,0 0-16,0 0 0,0 0 16,1 0-16,-1-21 0,-21-1 0,21 1 15,0 21-15,0-21 0,0 0 16,1 0-16,-1 0 0,0-1 0,0 22 16,0-21-16,-21 0 0,21 21 15,1-21-15,-22 0 16,21 21-16,-42 21 78,-1-21-62,22 21-16,-21-21 0,0 0 0</inkml:trace>
  <inkml:trace contextRef="#ctx0" brushRef="#br1" timeOffset="116472.27">5143 9313 0,'0'0'0,"22"-21"15,-22 0-15,0 0 0,0 0 16,0 0-16,0-1 0,0 1 15,0 0-15,0 0 0,0 0 16,0 0-16,0-1 16,-22 22-16,22 22 31,0-1-31,0 0 0,0 21 0,0 1 16,0-22-16,0 21 0,0 22 0,0-22 15,0 0-15,0 22 0,0-1 16,0 1-16,0-22 0,0 22 0,0-1 15,0-21-15,0 22 0,0-22 0,0 1 16,0-1-16,0 0 0,0 1 16,0-1-16,-21-21 0,21 21 0,0-20 15,0-1-15,0 0 0,0 0 16,0-42 15,0 0-31,0 0 0,0-22 16,0 22-16,0-21 0,0-1 0,0 22 15,0-21-15,0 0 0,0-1 16,0 1-16,0 0 0,0-1 0,21 1 16,-21 0-16,22 20 0,-1-20 0,21 21 15,-21 0-15,0 0 0,22 21 16,-22 0-16,0 0 0,0 0 0,0 0 16,-21 21-16,0 0 0,0 0 15,0 21-15,0-20 0,-21-1 16,0 0-16,0 0 0,0 21 15,-22-20-15,22-1 0,0 0 0,0-21 16,0 21-16,0 0 0,-1-21 0,1 0 16,0 0-1,42 0 17,0 21-17,1 1-15,-1-22 0,0 21 16,0 0-16,0-21 0,0 21 0,1-21 0,-1 21 15,0 0-15,0-21 0,0 22 16,-21-1-16,21 0 16,1-21-16,-22 21 0,21 0 15,0-21 1,-21-21 0,21 0-1,-21 0-15</inkml:trace>
  <inkml:trace contextRef="#ctx0" brushRef="#br1" timeOffset="117436.19">5651 9991 0,'0'21'31,"22"-21"0,-1 0-15,0 0-16,0 0 0,0-21 0,0 0 15,1 21-15,-1-22 0,0 1 16,0 0-16,0 0 0,0 21 0,1-21 16,-22 0-16,0-1 0,0 1 15,0 0-15,-22 21 32,1 21-32,0-21 0,0 21 15,0 1-15,0-1 16,-22 0-16,43 21 0,-21-21 0,0 1 15,21-1-15,-21 21 0,21-21 0,0 0 16,0 1-16,0-1 0,0 0 16,0 0-16,21-21 15,0 21-15,0-21 0,0 0 0,1 0 16,-1 0-16,0 0 0,0 0 0,0 0 16,0-21-16,1 21 0,-1-21 0,0 21 15,21-21-15,-21 0 0,1 21 16,-1-22-16,0 1 0,0 21 0,-21-21 15,21 0-15,0 21 0,1-21 0,-22 0 16,21-1-16,0 1 16,-21 0-16,21 21 15,-21-21-15,0 42 32,0 0-17,0 0-15,0 1 0,0-1 0,0 0 16,0 0-16,0 0 0,0 0 15,0 1-15,0-1 0,21-21 32,0 0-32,1 0 0,20 0 15,-21-21-15,0-1 0,22 1 16,-1 0-16,-21 0 0,21 0 0,-20 0 16,20-1-16,-21 1 0,0-21 15,-21 21-15,0 0 0,21-1 0,-21 1 16,0 0-16,-21 42 31,0 0-15,21 1-16,0 20 0,-21-21 0,21 0 15,-21 22-15,21-1 0,0-21 0,0 21 16,0 1-16,0-1 0,0 22 0,0-22 16,0 0-16,0 22 0,0-1 15,0-20-15,0 20 0,0-21 16,0 22-16,0-22 0,0 22 0,0-22 15,0 0-15,0 1 0,0-1 0,0 0 16,-21 22-16,-1-22 0,1 1 0,0-1 16,0 0-16,0-21 0,-22 22 0,22-22 15,0 21-15,0-42 0,0 21 0,-22-21 16,22 0-16,0 0 0,-21 0 16,21-21-16,-22 21 0,1-42 0,21 21 15,-22-22-15,1 1 0,0 0 0,-1-1 16,1 1-16,21 0 0,-21-1 15,20 1-15,1-21 0,21 20 0,0 1 16,0 0-16,0-1 0,21 1 16,1 0-16,-1-1 0,21 22 0,0-21 15,1-1-15,-1 1 0,22 0 0,-22-1 16</inkml:trace>
  <inkml:trace contextRef="#ctx0" brushRef="#br1" timeOffset="118051.83">7112 9716 0,'0'0'0,"-42"-43"16,20 43-1,22 21 1,-21 1-16,21-1 15,-21 0-15,21 21 0,0-21 0,0 1 16,0-1-16,0 0 0,0 0 16,0 0-16,0 0 0,0 1 15,0-44 17,21 1-17,-21 0-15,21 0 0,-21 0 16,22 0-16,-22-1 0,0 1 15,21 21-15,-21-21 0,21 21 16,0 0-16,-21 21 16,0 0-1,21-21-15,-21 43 0,0-22 0,0 0 16,0 0-16,0 0 0,0 1 16,0-1-16,0 0 0,21-21 0,-21 21 15,0 0-15,22-21 0,-1 0 0,0 0 16,0 0-16,0 0 15,0 0-15,1-21 0,-1 21 16,-21-21-16,21 0 0,0 0 0,-21-1 16,0 1-16,0 0 0,0-21 15,0 21-15,0-1 0,0-20 0,0 21 16,0 0-16,0 0 0,0-1 16,0 1-16,-21 0 0,0 21 0,0 0 15,-1 0 1,22 21-16,-21-21 0,21 21 15,0 1-15,0-1 0,0 0 0,0 0 16,0 0-16,0 0 0,0 1 0,21-22 16,1 21-16,-1-21 0,0 0 0,0 0 15,0 0-15</inkml:trace>
  <inkml:trace contextRef="#ctx0" brushRef="#br1" timeOffset="118460.65">7810 9673 0,'0'0'0,"0"-21"16,-21 0 0,0 21-16,0 0 15,0 0-15,21 21 0,-21 0 16,-1 0-16,22 1 0,-21-1 16,21 0-16,0 0 0,0 0 15,0 22-15,0-22 0,0 0 0,0 0 16,0 0-16,0 22 0,0-22 15,21 0-15,-21 0 0,22-21 16,-1 0-16,0 0 0,0 0 0,0 0 16,0 0-16,1 0 0,-1 0 0,0 0 15,0-21-15,0 0 0,-21 0 0,0-1 16,0 1-16,0-21 16,0 21-16,0 0 0,0-22 0,0 22 15,0-21-15,0 21 0,0-22 0,-21 22 16,0 0-16,0 0 0,0 0 0,-1 21 15,1 0 1,0 0-16,0 0 0,0 0 16,21 21-16,0 0 0,0 0 15,0 0-15,0 0 0,0 1 16,0-1-16,21-21 0,0 0 16,-21 21-16,21-21 0</inkml:trace>
  <inkml:trace contextRef="#ctx0" brushRef="#br1" timeOffset="118895.4">8191 9631 0,'0'0'0,"0"21"47,0 0-47,0 0 0,0 1 15,22-1-15,-22 0 16,0 0-16,21 0 0,-21 0 0,0 1 16,0-1-16,0 0 0,0 0 0,0 0 15,0 0-15,0 1 0,0-1 16,0 0-16,-21 0 0,21 0 31,0-42 0,0 0-31,0 0 0,0 0 0,0-1 16,0 1-16,21 0 0,0 0 16,-21-21-16,21 20 0,-21-20 0,21 21 15,0 0-15,-21 0 0,22-1 0,-1 1 16,-21 0-16,21 0 0,0 21 16,-21-21-16,21 21 15,0 0 1,-21 21-16,22-21 15,-22 21-15,21-21 0,-21 21 16</inkml:trace>
  <inkml:trace contextRef="#ctx0" brushRef="#br1" timeOffset="119660.01">8763 9927 0,'0'-21'0,"21"21"0,-21-21 16,0 0-16,21 0 16,-21-1-16,21 22 0,-21-21 15,0 0-15,0 0 0,0 0 0,0 0 16,0-1-16,-21 22 31,0 0-15,0 22-16,21-1 0,-21 0 0,0 0 15,-1 0-15,22 0 0,-21 1 0,0-1 16,0 0-16,21 0 0,0 0 16,-21 0-16,21 1 0,-21-1 0,21 0 15,0 0-15,0 0 16,21-21-1,0 0-15,0 0 16,0 0-16,0 0 16,1-21-16,-1 21 0,0-21 0,0 0 15,0 0-15,0 21 0,-21-22 16,22 1-16,-1-21 0,-21 21 0,21-22 16,0 22-16,0-21 0,0 0 15,-21-1-15,22 1 0,-1 0 0,0-1 16,0-20-16,-21 42 0,21-22 0,-21 1 15,21 0-15,-21 20 0,0 1 0,0 0 16,0 0-16,0 0 0,0 0 16,0 42 15,-21 0-15,0 0-16,21 0 0,-21 0 15,0 1-15,21 20 0,-21 0 0,-1-21 16,1 22-16,0-1 0,0 0 0,0 1 15,21-1-15,-21 0 0,21 1 0,-22-1 16,22 0-16,0-20 0,0 20 16,0-21-16,0 0 0,0 0 15,22 1-15,-1-1 0,0-21 0,0 21 0,0-21 16,0 0-16,1 0 0,-1 0 16,0 0-16,0 0 0,21 0 0,-20 0 15,-1 0-15,0 0 16,0 0-16,0-21 0,-21 0 15,21 21-15,1 0 0,-22-22 0,0 1 16,21 0-16</inkml:trace>
  <inkml:trace contextRef="#ctx0" brushRef="#br1" timeOffset="122280.49">3746 10583 0,'0'0'0,"22"-21"16,-1 21-16,-21-21 0,0 0 15,21 21-15,0-21 0,0 21 0,-21-21 16,21 21-16,-21-22 0,22 22 16,-44 22 31,1 20-47,0-21 0,0 0 0,0 22 15,0-1-15,-22 0 0,22 1 0,-21-1 16,21 21-16,-22-20 0,22 20 15,-21 1-15,-1-22 0,22 22 0,-21-1 16,21 1-16,0-1 0,-22 1 0,22-22 16,0 21-16,0-20 0,21-22 15,-21 21-15,21-21 0,-22 1 0,22-1 16,0 0-16,-21 0 0,21-42 47,0 0-32,0 0-15,0-1 16,0 1-16,0 0 0,0 0 16</inkml:trace>
  <inkml:trace contextRef="#ctx0" brushRef="#br1" timeOffset="125136.43">4149 11261 0,'0'-21'16,"0"-1"-16,0 1 15,0 0 16,-22 21-15,1 0 15,21 21 16,0 0-31,0-42 187,0 0-156,0 0-16,0 0 110,0 0-94,0-1-1,0 1 1,21 21-15,-21-21-32,0 0 31,0 42 47,0 0-62,0 0-16,0 1 0,0-1 15,0 0-15,0 0 0,0 0 0,0 0 16,0 1-16,0 20 0,0-21 0,0 0 15,0 0-15,0 1 0,0 20 16,0-21-16,0 0 0,0 0 0,0 1 16,0-1-16,0 0 15,0 0-15,0-42 63,0 0-63,0 0 0,0-1 15,0 1-15,0 0 16,0-21-16,0 21 0,0-1 0,0-20 16,0 21-16,0 0 0,0-22 0,22 22 15,-22 0-15,21 0 0,0 0 16,-21 0-16,21 21 0,0-22 16,-21 1-16,21 21 0,1 0 0,-1 0 0,0 0 15,0 0-15,0 0 0,0 0 16,1 21-16,-22 1 0,21-1 15,0 0-15,0 0 0,0 0 16,-21 0-16,0 22 0,21-22 0,-21 0 16,0 21-16,0-20 0,0-1 0,0 21 15,0-21-15,0 0 0,0 1 16,0-1-16,0 0 0,-21-21 0,21 21 16,-21-21-1,21-21 16,0 0-31,0 0 16,0-1-16,0 1 0,0-21 16,0 21-16,21-22 0,-21 22 0,21-21 15,1 0-15,-22 20 0,21-20 0,0 21 16,0 0-16,0 0 0,0-1 16,1 22-16,-1 0 0,0 0 0,0 0 15,0 0-15,0 0 0,1 0 16,-1 22-16,-21-1 0,0 21 0,21-21 15,-21 0-15,0 22 0,0-1 0,0-21 16,0 22-16,0-22 0,0 21 16,-21-21-16,21 22 0,-21-22 0,21 0 15,-22 0-15,22 0 0,-21 0 16,21 1-16,0-1 0,21-21 47,-21-21-47,22 21 15,-1-22-15,0 1 0,0 0 0</inkml:trace>
  <inkml:trace contextRef="#ctx0" brushRef="#br1" timeOffset="125568.18">5165 11240 0,'0'0'0,"0"-22"15,-22 44 17,22-1-32,0 0 15,-21 0-15,21 0 0,-21 22 0,21-22 16,0 0-16,0 0 0,0 0 16,0 0-16,0 1 0,0-1 0,0 0 15,0 0-15,0 0 16,21-21-16,0 0 15,1 0-15,-1 0 0,0-21 16,0 21-16,21-21 0,-20 0 16,-1 0-16,0-1 0,0 1 15,-21 0-15,21-21 0,-21 21 0,0-1 16,0-20-16,0 21 0,0-21 0,0 20 16,-21-20-16,0 21 0,21 0 15,-21 21-15,0-21 0,-1 21 0,1 0 16,0 0-16,0 0 15,21 21-15,-21 0 0,21 0 16,-21 0-16,21 0 0,0 1 16,0-1-16,0 0 0,0 0 0,0 0 15,21-21-15,0 0 16,0 0-16,0 0 0</inkml:trace>
  <inkml:trace contextRef="#ctx0" brushRef="#br1" timeOffset="126395.71">6329 11282 0,'-21'0'16,"-1"0"-16,1-21 0,0 21 16,0 0-16,0 0 15,0 0-15,-1 0 0,1 0 0,0 0 16,0 21-16,0-21 0,0 21 15,-1 0-15,1 0 0,0 1 16,0 20-16,0-21 0,21 0 0,-21 0 16,21 22-16,-22-22 0,22 21 15,0-21-15,0 1 0,0-1 16,0 0-16,22-21 0,-1 0 16,0 0-16,0 0 15,21 0-15,-20 0 0,-1 0 0,0-21 0,0 0 16,21 21-16,-20-22 15,-1 1-15,21 0 0,-21 0 0,0-21 16,1 20-16,-1-20 0,0 21 0,-21-21 0,21-1 16,-21 1-16,21 0 15,-21-1-15,0 1 0,0 21 0,0-22 16,0 1-16,0 0 0,0 21 0,0-1 16,0-20-16,0 21 0,0 0 15,0 0-15,0-1 0,0 44 31,0-1-15,0 0-16,0 0 0,0 0 0,0 22 16,0-1-16,-21 0 0,21 1 0,-21-1 15,21 0-15,-21 1 0,21-1 16,0 0-16,0 1 0,0-1 0,0 0 16,0-21-16,0 1 0,0 20 15,0-21-15,0 0 0,0 0 0,21-21 16,-21 22-16,21-22 0,0 0 15,0 0-15,1 21 0,-1-21 0,21 0 16,-21 0-16,0 0 0,1-21 0,20 21 16,-21-22-16,0 1 0,0 0 0,22 21 15,-22-21-15,0-21 0,-21 20 16,21 1-16,-21 0 0,21-21 0,-21 21 16,0-22-16,0 22 0,0 0 15,0 0-15,0 0 16,0 42-1,0 0-15,0 0 16,0 0-16,0 0 0,-21 1 16,21 20-16,0-21 0,0 0 0,-21 0 15,21 1-15,0-1 0,0 0 16,0 0-16,0 0 16,0-42 15,21 0-16,-21 0-15,21 0 0,-21-1 16,0 1-16,0-21 0</inkml:trace>
  <inkml:trace contextRef="#ctx0" brushRef="#br1" timeOffset="126583.6">6879 11070 0,'-21'0'31,"42"0"32</inkml:trace>
  <inkml:trace contextRef="#ctx0" brushRef="#br1" timeOffset="128373.58">7281 11261 0,'0'0'0,"21"0"47,-21-21-47,22-1 0,-1 1 15,0 21-15,0-21 0,0 0 0,0 0 16,1 0-16,-1-1 0,0 1 16,0 0-16,0 0 0,0 0 0,1 0 15,-22-1-15,21 1 0,-21 0 0,0 0 16,0 0-16,0-22 0,0 22 0,0 0 16,0 0-16,0 0 0,-21 0 15,21-1-15,-22 22 0,22-21 0,-21 21 16,0 0-1,0 21-15,0 1 16,21-1-16,-21 21 0,21-21 16,0 22-16,-22-1 0,22 0 0,-21 1 15,21-1-15,-21 21 0,21-20 16,0 20-16,-21-20 0,21 20 0,-21-21 16,21 22-16,0-22 0,0 22 0,-21-22 15,21 0-15,0 22 0,-22-22 0,22 1 16,0 20-16,0-21 0,-21 22 15,21-22-15,0 1 0,0-1 0,0 0 16,0 1-16,0-1 0,0-21 0,0 21 16,0-20-16,21-1 0,-21 0 0,22 0 15,-1 0-15,-21 0 0,21-21 0,0 0 16,0 0 0,0 0-16,1 0 0,-1 0 0,0 0 15,0-21-15,0 0 0,0 0 0,1 0 16,-1 0-16,0-1 0,0 1 0,-21-21 15,0 21-15,21-22 0,-21 22 16,0-21-16,0 0 0,0 20 0,0-20 16,0 0-16,0 21 0,0-22 0,-21 22 15,0 0-15,0 0 0,0 0 0,-1-1 16,1 1-16,0 0 0,0 21 16,0-21-16,0 21 0,-1 0 0,1 0 15,0-21-15,0 21 0,0 0 16,21-21-1,21-1 1,0 22-16,0-21 16,22 21-16,-22-21 0,21 21 0,0-21 15,-20 0-15,20 21 0,0-21 0,1-1 16,-1 1-16,0 0 0,1 0 16,-1-21-16,0 20 0,-21 1 0,1 0 15,-1 0-15,0 0 0,-21 0 0,0-1 16,0 1-16,0 0 0,0 0 15,0 0-15,0 0 0,0-1 16,0 44 15,0-1-15,0 0-16,0 0 0,-21 0 0,21 0 16,0 1-16,-21-1 0,21 21 0,0-21 15,0 0-15,0 22 0,0-22 0,0 0 16,0 0-16,0 0 0,0 1 15,0-1-15,21 0 0,0 0 16,0 0-16,0-21 0,0 0 16,1 0-16,-1 0 15,0 0-15,0 0 0,0 0 0,0 0 16,1-21-16,-1 21 16,21-21-16,-21 21 0,0-21 0,22 0 15,-22-1-15,0 22 0,0-21 0,0 0 16,1-21-16,-1 21 0,-21-1 15,21 1-15,-21-21 0,0 21 0,0 0 16,0-1-16,0 1 0,0 0 0,0 0 16,-21 21 15,0 0-31,21 21 16,-22 0-16,1 0 0,0 22 15,21-22-15,0 0 16,0 0-16,0 0 0,-21 22 0,21-22 15,0 0-15,0 0 0,0 0 0,0 1 16,0-1-16,0 0 0,0 0 16,21-21-1,-21 21-15,21-21 0,0 0 16,1 0-16,-1 0 0,0 0 16,0 0-16,0 0 0,0-21 15,1 0 1,-1 21-16,0-21 0,0 0 0,0-1 0,0 1 15,1 0-15,-1 0 0,0-21 16,0 20-16,0-20 0,-21 21 0,0-21 16,21-1-16,-21 22 0,22 0 15,-22 0-15,0 0 0,0-1 0,-22 22 47,22 22-47,-21-1 16,21 0-16,0 0 15,0 0-15,0 0 16,21-21 15,-21-21-15,22 21-16,-1-21 0,0 0 16,-21 0-16,21 21 0,-21-21 0,21 21 15,-21-22-15,21 22 16,1 0-1,-22 22 1,0-1 0,0 0-16,0 0 0,0 0 0,0 0 15,0 1-15,0-1 0,0 21 0,-22-21 16,22 0-16,0 1 0,0-1 0,0 0 16,0 0-16,0 0 0,0 0 15,0 1-15,0-1 16,22-21-1,-1 0-15,0 0 16,0 0-16,0 0 0,0-21 16,1-1-1,-1 22-15,-21-21 0,21 0 16,0 0-16,-21 0 16,0 0-16,0-1 15,0 1 1,0 0-16,-21 21 0,21-21 15</inkml:trace>
  <inkml:trace contextRef="#ctx0" brushRef="#br1" timeOffset="128823.33">8340 10795 0,'0'0'0,"-22"0"16,22 21-16,-21 0 0,0 1 16,21-1-1,0 0-15,21-21 16,0 0-1,1 0-15,-1 0 0,0 0 0,0 0 16,0 0-16,0 0 0,1 0 0,-1 0 16,0-21-16,-21 0 15,0-1 1,-21 22-16,0 0 16,-1 0-16,1 0 0,0 0 15,0 0-15,0 0 0,21 22 16,-21-22-16,21 21 15,-22-21-15,22 21 16,0 0-16,0 0 16,22-21-1,-1 0 1,0 0-16</inkml:trace>
  <inkml:trace contextRef="#ctx0" brushRef="#br1" timeOffset="130228.03">27114 6731 0,'0'-21'0,"22"21"0,-22-21 15,21 0-15,0 21 0,0-22 0,0 1 16,0 21-16,-21-21 15,22 0-15,-1 0 0,0 21 0,0-21 16,0-1-16,0 1 16,1 0-16,-1 0 0,-21 0 15,21 21-15,-21-21 0,0-1 16,0 1 0,0 0-1</inkml:trace>
  <inkml:trace contextRef="#ctx0" brushRef="#br1" timeOffset="143184.93">9991 5990 0,'0'0'0,"-22"0"0,-20 0 0,21 0 16,-21 0-16,20 0 0,-20 0 15,21 0-15,0 0 0,0 0 0,-1 0 16,1 0-16,0 0 0,21 21 15,21-21 1,0 0 0,22 0-16,-1 0 0,0 0 15,22 0-15,-1 0 0,1 0 0,-1 0 16,22 0-16,0 0 0,-22 0 0,22 0 16,0 0-16,20 0 0,1 0 15,0 0-15,0 0 0,0 0 0,0 0 16,-1-21-16,1 21 0,0 0 0,0 0 15,-21 0-15,20 0 0,-20-21 0,0 21 16,-1 0-16,1 0 0,0 0 16,-22 0-16,1 0 0,-1 0 15,-20-21-15,-1 21 0,0 0 0,-21 0 16,1 0-16,-1 0 0,0 0 0,0 0 0,-21-21 47,-42 21-16,21 0-31,-1 0 0,1 0 16,0 0-16,-21 0 0,-1 0 15,1 0-15,-21 0 0,20 0 0</inkml:trace>
  <inkml:trace contextRef="#ctx0" brushRef="#br1" timeOffset="143707.62">9991 6075 0,'0'0'16,"-22"0"-16,1 0 15,0 0-15,0 0 16,21 21 0,21-21 15,0 21-31,22-21 0,-22 0 16,21 0-16,22 0 0,-22 0 0,21 0 15,22 0-15,-21 0 0,20 0 0,1 0 16,21 0-16,0-21 0,21 21 15,0 0-15,0-21 0,-22 21 0,22-21 16,0 21-16,0 0 0,-21-21 0,21 21 16,-21 0-16,21-22 0,-42 22 0,21 0 15,-22 0-15,-20 0 16,20 0-16,-41 0 0,20 0 0,-20 0 16,-22 0-16,0 0 0,0 0 0,0 0 15,0 0-15,-21-21 63</inkml:trace>
  <inkml:trace contextRef="#ctx0" brushRef="#br1" timeOffset="144709.07">9398 7387 0,'-21'-21'15,"21"0"-15,0 0 16,0 0-16,0-1 0,0 1 16,0 0-16,0 0 15,0 0 1,21 21-1,0 0-15,0 0 0,0 0 16,1 0-16,20 21 16,-21 0-16,0 0 0,0 0 0,22 1 15,-22 20-15,0-21 0,0 0 0,-21 22 16,21-22-16,-21 0 0,0 21 0,0-21 16,0 1-16,0 20 0,0-21 0,0 0 15,-21 0-15,21 1 0,-21-1 16,0-21-16,0 21 0,0 0 0,-1-21 15,1 0 1,0 0-16,21-21 16,0 0-16,0 0 15,0-1-15,0 1 0,0 0 16,0 0-16,0-21 0,21 20 0,0-20 16,1 0-16,-1 21 0,0-22 0,-21 22 15,21-21-15,0 21 0,0-1 16,1 1-16,-1 0 0,0 21 0,-21-21 15,21 21-15,0 0 0,0 0 32,-21 21-32,22-21 15,-22 21-15,0 0 0,21 1 16,0-1-16,-21 0 16</inkml:trace>
  <inkml:trace contextRef="#ctx0" brushRef="#br1" timeOffset="145095.85">10096 7472 0,'0'0'0,"22"0"16,-1 0 0,0-21-16,0 0 15,0 21-15,0-22 0,1 22 16,-22-21-16,21 0 0,0 21 15,-21-21-15,21 21 0,-21-21 0,0 0 16,0-1 0,-21 22-1,0 0-15,0 22 16,-1-1-16,1 0 0,0 0 0,0 0 16,0 0-16,0 1 0,21-1 0,-22 21 15,1-21-15,21 0 0,0 1 16,-21-1-16,21 0 0,0 0 0,0 0 15,0 0-15,21 1 0,0-22 0,1 21 16,-1-21-16,0 0 0,0 0 16,21 0-16,-20 0 0,-1 0 15,0 0-15,0 0 16,0 0-16,0 0 0,1-21 16,-1-1-16,0 1 0,0 0 15,0 0-15</inkml:trace>
  <inkml:trace contextRef="#ctx0" brushRef="#br1" timeOffset="145895.91">10858 6795 0,'0'-22'15,"-21"22"1,21 22-1,0-1-15,-21 0 0,21 0 16,-21 21-16,21-20 0,-21 20 0,0-21 16,21 21-16,-22 1 0,1-1 0,21 0 15,-21 1-15,21-1 0,-21 0 0,21 1 16,-21-1-16,21-21 0,0 22 16,0-1-16,0-21 0,-21 0 0,21 0 15,0 1-15,0-1 0,0 0 0,0 0 16,0 0-16,0 0 0,21-21 15,0 0 1,0 0-16,0 0 16,0 0-16,1 0 0,-1-21 15,0 21-15,0-21 0,0 0 16,0 0-16,1 0 0,-22-1 16,0 1-16,21 0 0,0 0 0,-21 0 15,21 0-15,-21-1 0,0 1 16,0 0-16,21 0 0,-21 0 0,21 0 15,-21 42 17,0 0-17,0 0-15,0 0 16,0 0-16,0 1 0,0-1 0,-21 0 16,21 0-16,0 0 0,0 0 0,0 1 15,0-1-15,0 0 0,0 0 16,21-21-1,1 0-15,-1 0 16,0 0-16,0 0 16,0 0-16,0 0 0,-21-21 15,22 0-15,-22 0 0,21-1 16,-21 1-16,21 0 0,-21-21 0,0 21 16,0-1-16,0 1 0,21-21 15,-21 21-15,0 0 0,21 21 16,-21-22-16,0 44 31,0-1-31,0 0 0,0 0 0,0 0 16,0 0-16,0 22 0,0-22 15,0 0-15,0 0 0,0 0 0,0 1 16,0-1-16,0 0 0,0 0 16,0 0-16,21-21 15,1 0 1,-1 0-1,0-21 1</inkml:trace>
  <inkml:trace contextRef="#ctx0" brushRef="#br1" timeOffset="146383.53">11557 7366 0,'0'0'0,"0"-21"0,-21 21 16,0-21-16,-1 0 0,22-1 16,0 1-1,0 0 1,22 21-16,-1 0 16,0 0-16,0 0 0,0 0 15,0 21-15,1-21 0,-1 21 0,0 1 16,-21-1-16,21 0 0,0 0 15,-21 0-15,0 0 0,0 1 0,0-1 16,0 0-16,0 0 0,0 0 0,0 0 16,0 1-16,0-1 0,-21-21 15,21 21-15,-21-21 0,21 21 16,-21-21-16,21-21 47,0 0-47,0 0 0,0-1 15,0 1-15,0 0 0,0 0 0,0-21 16,0 20-16,0 1 0,0-21 0,0 21 16,21 0-16,0-22 0,0 22 15,-21 0-15,21 21 0,1-21 0,-22 0 16,21 21-16,-21-22 0,21 22 16,-21 22-1,0-1 1,0 0-16,0 0 15,0 0-15</inkml:trace>
  <inkml:trace contextRef="#ctx0" brushRef="#br1" timeOffset="146995.63">12192 7281 0,'0'0'0,"-21"-21"16,0 21-16,-1 0 31,22 21-31,0 1 16,0-1-16,0 0 0,0 0 16,-21 0-16,21 0 0,0 1 0,0-1 15,0 0-15,0 0 0,0 0 0,0 0 16,0 1-16,0-1 15,0 0-15,-21-21 16,21-21 31,0 0-31,0-1-16,0 1 0,0 0 15,0 0-15,21 0 0,-21 0 16,21-22-16,-21 22 0,22-21 0,-1 21 15,0-1-15,0-20 0,0 21 0,0 0 16,1 0-16,-1-1 0,21 22 16,-21-21-16,0 0 0,1 21 0,-1 0 15,0 0-15,0 0 0,0 0 0,0 0 16,1 0-16,-22 21 0,0 0 0,21 1 16,-21-1-16,0 21 0,0-21 0,0 0 15,0 1-15,0 20 0,0-21 16,0 0-16,0 0 0,0 1 15,0-1-15,0 0 0,0 0 0,0 0 0,0 0 16,0 1 0,-21-22 31,-1 0-32,1 0-15,0 0 16,21-22-16,-21 22 0,0-21 0</inkml:trace>
  <inkml:trace contextRef="#ctx0" brushRef="#br1" timeOffset="147427.89">10816 7027 0,'0'0'16,"-21"0"-16,21-21 0,0 0 16,21 21-1,0 0-15,0 0 0,22-21 16,-22 21-16,21 0 0,1 0 15,-1 0-15,21-21 0,-20 21 0,20 0 16,-20 0-16,-1 0 0,21-21 0,-20 21 16,-1 0-16,-21 0 0,22 0 0,-22 0 15,21-22-15,-21 22 0,0 0 16,1 0-16,-1 0 16,-21 22 62,0-1-78,0 0 15</inkml:trace>
  <inkml:trace contextRef="#ctx0" brushRef="#br1" timeOffset="148095.51">10837 8424 0,'0'0'0,"0"-21"16,43-63-16,-43 62 15,21 1-15,0 0 0,-21-21 16,0 21-16,0-1 0,0 1 0,0 0 16,0 0-16,0 0 0,0 0 0,0-1 15,0 44 32,0-1-47,0 0 0,0 0 0,0 21 16,-21-20-16,0 20 0,21-21 0,0 21 15,-22 1-15,1-1 0,0 0 0,21-20 16,0 20-16,-21 0 0,21 1 16,-21-1-16,21-21 0,-21 21 0,21 1 15,0-22-15,0 0 0,0 0 0,0 22 16,0-22-16,21 0 0,0 0 15,0-21-15,0 0 0,0 0 16,1 0-16,-1 0 0,0 0 16,0 0-16,0 0 0,0 0 0,1 0 15,-1-21-15,0 0 0,0 0 16,0-1-16,-21 1 16,0 0-16,0 0 0,0 0 15</inkml:trace>
  <inkml:trace contextRef="#ctx0" brushRef="#br1" timeOffset="148331.19">10499 8573 0,'0'0'0,"21"0"31,0 0-31,0 0 16,0-22-16,22 22 0,-1 0 0,0-21 15,-21 21-15,22-21 0,-1 21 0,0 0 16,-20 0-16,20-21 0,-21 21 16,0-21-16,0 21 0,1 0 15,-1 0-15,0 0 32</inkml:trace>
  <inkml:trace contextRef="#ctx0" brushRef="#br1" timeOffset="149031.79">11239 8488 0,'0'0'0,"0"21"47,0 0-32,0 0-15,0 1 16,0-1-16,22 0 0,-22 0 15,0 0-15,0 0 0,21 1 16,-21-1-16,0 0 0,0 0 0,21 0 16,0-21-16,0 21 15,0-21-15,1 0 0,-1 0 16,0 0-16,0 0 16,0 0-16,0-21 0,22 21 0,-22-21 15,0 0-15,0 21 0,0-21 0,-21 0 16,22-1-16,-1 22 0,-21-21 0,0 0 15,0 0-15,0 0 0,0 0 16,0-1-16,0 1 0,0 0 0,0 0 16,0 0-16,0 42 47,0 0-47,0 0 0,0 0 15,0 1-15,0-1 0,0 0 16,0 21-16,0-21 0,0 22 15,0-22-15,0 21 0,-21-21 0,21 22 16,0-1-16,0-21 0,0 22 0,-22-1 16,22 0-16,0 1 0,0-1 0,0 0 15,0-21-15,-21 22 0,21-1 0,-21 0 16,21-20-16,0 20 0,-21-21 0,21 21 16,-21-20-16,21-1 0,-21 21 0,21-21 15,0 0-15,0 1 0,-22-1 0,22 0 16,-21-21-16,21 21 0,0 0 15,-21-21-15,0 0 16,0 0-16,0 0 0,-1 0 16,1 0-16,0 0 0,0 0 0,0 0 15,0 0-15,-22 0 0,22-21 0,0 21 16,0-21-16,-22 21 0,22-21 0,0 0 16,0-1-16,21 1 15,0 0 1,0 0-16,21 21 0,0-21 0,0 21 15,1-21-15,-1 21 0,21-22 16,-21 1-16,22 0 0,-22 0 0,21 21 16</inkml:trace>
  <inkml:trace contextRef="#ctx0" brushRef="#br1" timeOffset="149492.51">12086 8763 0,'0'0'0,"0"-42"0,0 21 16,0-1-16,0 1 0,0 0 0,0 0 16,0 0-16,0 0 0,-21 21 15,0 0 1,21 21 0,0 0-16,0 0 0,0 0 15,0 22-15,0-22 0,0 21 0,0 0 16,-21 1-16,21 20 0,-22-20 15,22-1-15,0 0 0,0 1 0,-21-1 16,21 0-16,-21 1 0,21-1 0,-21 0 16,21 1-16,0-22 0,0 21 0,0 0 15,-21-20-15,21 20 0,0-21 0,0 0 16,0 0-16,0 1 0,0-1 0,0 0 16,0 0-16,0 0 0,0 0 15,0 1-15,-21-22 16,21-22 46,0 1-62,0 0 0,0 0 16,0 0-16,21 0 16,-21-1-16,0 1 0,0 0 0,21 0 15,-21 0-15,0-22 0,0 22 0,21 0 16,-21-21-16,21 21 0</inkml:trace>
  <inkml:trace contextRef="#ctx0" brushRef="#br1" timeOffset="149872.29">12044 8869 0,'0'0'0,"0"-42"0,0 20 0,0-20 16,0 21-16,0 0 0,0-22 0,0 22 16,-21 0-16,21 0 0,0 0 15,0 0-15,0-1 0,0 1 0,0 0 16,0 0-16,21 21 0,-21-21 15,21 0-15,0 21 0,0-22 0,0 22 16,1 0-16,-1-21 0,0 21 16,21 0-16,-21 0 0,1 0 15,-1 0-15,0 21 0,0 1 0,-21-1 16,21 0-16,-21 0 0,0 0 16,0 0-16,0 1 0,0-1 15,0 0-15,-21 0 0,0 0 0,0 0 16,0 1-16,-1-22 0,22 21 15,-21-21-15,0 21 0,0-21 0,21 21 16,-21-21 0,21 21-16,-21-21 0,21-21 62,0 0-62,21 21 16,0-21-1</inkml:trace>
  <inkml:trace contextRef="#ctx0" brushRef="#br1" timeOffset="150368.01">12467 8615 0,'21'0'31,"0"0"-16,1 0-15,-1 0 16,-21-21-16,21 21 0,0 0 16,-21-21-16,21 21 0,-21-22 0,21 1 15,-21 0-15,22 21 0,-22-21 16,21 0-16,-21 0 0,0-1 16,0 1-1,0 0-15,-21 21 16,-1 0-1,1 0-15,0 0 16,21 21-16,-21 0 0,0 1 0,0-1 16,-1 0-16,22 0 0,0 0 15,-21 0-15,0 1 0,0-1 16,21 0-16,0 0 0,0 0 16,0 0-16,0 1 0,0-1 15,0 0-15,21-21 16,-21 21-16,21 0 15,0-21-15,1 0 0,-1 0 16,0 0-16,0 0 16,0 0-16,0-21 15,1 0 1,-22 0 0,21 21-16,-21-21 15,21-1 1</inkml:trace>
  <inkml:trace contextRef="#ctx0" brushRef="#br1" timeOffset="168167.81">15346 5990 0,'-21'0'31,"-1"0"-15,1 0-16,0 0 15,0 0-15,0 0 16,0 0-16,-1 0 0,1 0 15,0 0-15,0 0 0,0 0 16,0 0-16,-1 0 16,1 0-16,0 0 0,0 0 0,0 0 15,0 0-15,-1 0 0,22 21 16,-21-21-16,0 0 16,0 0-16,0 0 15,0 0-15,21 22 16,-22-22-16,1 0 15,0 0 32,42 0 16,0 0-63,1 0 15,-1 0-15,0 0 0,0 0 16,0 0-16,0 0 0,22 0 16,-22 0-16,0 0 0,21 0 0,1 0 15,-22 0-15,21 0 16,1 0-16,-1 0 0,0 0 0,1 0 16,-1 0-16,0 0 0,1 0 0,-22 0 0,21 0 15,0 0-15,1 0 0,-22 0 16,21 0-16,1 0 0,-22 0 15,21 0-15,0 0 0,-20 0 0,20 0 16,0 0-16,1 0 0,-22 0 0,21 0 16,0 0-16,22 0 0,-22 0 15,1 0-15,-1 0 0,21 0 0,-20 0 16,-1 0-16,0 0 0,22 0 0,-22 0 16,1 0-16,-1 0 0,0 0 0,1 0 15,-1 0-15,0 0 0,1 0 16,-1 0-16,0 0 0,1 0 15,-1 0-15,0 0 0,22 0 0,-22 0 0,0 0 16,22 0-16,-22 0 0,22 0 16,-22 0-16,0 0 0,1 0 15,-1 0-15,0 0 0,1 0 0,-22 0 16,21-22-16,-21 22 0,22 0 0,-22 0 16,0 0-16,21 0 0,-20 0 15,-1 0-15,0 0 0,0 0 0,-21-21 16,21 21-16,0 0 0,1 0 15,-1 0 1,-42 0 78,-1 0-94,1 0 0,0 0 15,0 0-15,0 0 0,0 0 16,-22 0-16,22 0 0,-21 0 0,-1 0 16,1 0-16,0 0 0,-1 0 0</inkml:trace>
  <inkml:trace contextRef="#ctx0" brushRef="#br1" timeOffset="169776.27">14965 6202 0,'0'0'0,"-21"0"0,-1 0 16,1 0-1,0 0-15,0 0 16,0 0-16,0 0 0,-1 0 15,1 0 1,0 0 0,42 0 62,0 0-63,1 0 1,-1 0-16,0 0 16,0 0-16,0 0 0,0 0 0,1 0 15,-1 0-15,0 0 0,0 0 0,21 0 16,-20 0-16,20 0 0,-21 0 0,21 0 16,-20 0-16,20 0 0,-21 0 15,21 0-15,-20 0 0,-1 0 0,0 0 16,21 0-16,-21 0 0,1 0 0,-1 0 15,0 0-15,0 0 0,21 0 16,-20 0-16,-1 0 0,0 0 0,0 0 16,0 0-16,0 0 0,1 0 0,-1 0 15,21 0-15,0 0 16,1 0-16,-22 0 0,0 0 16,0 0-16,0 0 15,1 0-15,-1 0 0,0 0 0,0 0 16,0 0-16,0 0 0,1 0 0,-1 0 15,0 0-15,0 0 0,0 0 0,0 0 16,1 0-16,-1 0 0,0 0 16,0 0-16,0 0 0,0 0 0,1 0 15,-1 0-15,0 0 0,0 0 0,0 0 16,0 0-16,1 0 16,-1 0-16,0 0 0,0 0 0,21 0 0,-20 0 15,-1 0-15,0 0 0,0 0 16,0 0-16,0 0 0,1 0 0,20 0 15,-21 0-15,0 0 0,0 0 16,1 0-16,-1 0 0,0 0 16,0 0-16,0 0 0,0 0 15,1 0-15,-1 0 0,0 0 16,0 0-16,0 0 0,0 0 16,1 0-16,-1 0 0,0 0 0,0 0 15,0 0-15,22 0 0,-22 0 0,0 0 16,0 0-16,0 0 0,0 0 15,1 0-15,-1 0 0,0 0 0,0 0 16,0 0-16,0 0 16,1 0-1,-1 0-15,0 0 16,0 0-16,0 0 16,0 0-1,1 0-15,-1 0 0,0 0 16,0 0-1,0 0 1,0 0-16,1 0 16,-1 0-1,0 0 1,0 0 0,0 0-16,-42-21 156,0 21-141,0 0 1,0 0-16,-1 0 0,1 0 0</inkml:trace>
  <inkml:trace contextRef="#ctx0" brushRef="#br1" timeOffset="171471.3">14584 7387 0,'-21'0'32,"-1"0"-17,22-21 1,-21 0-1,21 0-15,-21 0 16,21-1-16,0 1 16,0 0-16,0 0 0,0 0 15,0 0-15,21 21 0,-21-22 16,21 1-16,1 0 16,-1 21-16,0 0 15,0 0 1,0 0-16,0 21 15,-21 0-15,22 1 0,-1-1 16,-21 0-16,21 0 0,0 0 0,-21 0 16,0 1-16,21-1 0,-21 21 0,21-21 15,-21 0-15,0 1 0,0-1 16,0 0-16,0 21 0,0-21 16,0 1-16,0-1 0,0 0 15,0 0-15,0 0 0,0 0 16,0 1-16,0-1 15,0-42 32,0-1-47,0 1 0,0 0 16,0 0-16,0 0 0,0-22 0,0 22 16,0 0-16,0-21 0,0-1 0,0 22 15,0-21-15,22 0 16,-22 20-16,21 1 0,0-21 0,0 21 15,0 0-15,22 21 0,-22-22 0,0 1 16,0 21-16,0 0 0,0 0 0,1 0 16,-1 0-16,0 0 0,0 0 15,0 0-15,-21 21 0,21-21 0,-21 22 16,22 20-16,-22-21 0,0 0 0,0 0 16,0 22-16,0-22 0,0 0 0,0 21 15,0-20-15,0-1 0,0 0 16,0 0-16,0 0 0,0 0 0,0 1 15,0-1 1,0 0-16,0-42 47,0 0-31,21 21-16,-21-22 0,21 1 0,0 21 15,0-21-15</inkml:trace>
  <inkml:trace contextRef="#ctx0" brushRef="#br1" timeOffset="172740.08">15769 7303 0,'0'0'0,"21"-22"0,-21 1 0,0 0 16,0 0-16,0 0 0,0 0 15,0-1-15,0 1 16,0 0-16,-21 0 0,0 21 15,0 0-15,0 0 0,-1 0 0,-20 0 16,21 0-16,0 0 0,0 0 16,-1 0-16,1 21 0,0 0 15,0 22-15,0-22 0,0 0 0,21 21 16,-22 1-16,22-22 0,-21 21 16,21-21-16,0 0 0,0 22 0,0-22 15,0 0-15,0 0 0,0 0 16,0 1-16,21-22 0,1 0 15,-22 21-15,21-21 0,0 0 0,0 0 16,0 0-16,0 0 0,1 0 16,-1-21-16,0-1 0,0 22 15,0-21-15,-21 0 0,0 0 16,21 0-16,1 0 0,-22-22 0,0 22 16,0-21-16,21 21 0,-21-1 0,0-20 15,21 42-15,-21-21 0,0 0 0,0 42 31,0 0-15,0 0-16,-21 0 0,21 22 16,0-22-16,0 0 0,0 0 0,0 22 15,0-22-15,0 0 0,0 0 16,0 0-16,0 0 0,0 1 16,21-1-16,0-21 0,0 21 15,0-21-15,1 0 0,-1 0 16,0 0-16,0 0 0,0-21 15,0 0-15,1 21 0,-22-22 16,21 1-16,0 0 0,-21 0 0,0 0 16,21-22-16,0 22 0,-21-21 0,21 21 15,-21-22-15,0 22 0,0 0 16,22 0-16,-22 0 0,0 42 31,0 0-31,0 0 0,0 0 16,0 1-16,0-1 0,0 0 0,0 0 15,-22 21-15,22-20 0,0-1 0,0 0 16,0 0-16,-21 0 0,21 0 16,0 1-16,0-1 0,-21-21 15,21 21-15,0-42 63,0 0-63,0-1 0,0 1 15,0-21-15,0 21 0,0 0 16,21-1-16,0-20 0,-21 21 0,22 0 16,-1 0-16,0-1 0,-21 1 15,21 0-15,0 21 0,0-21 0,1 21 16,-1 0-16,0 0 0,0 0 16,0 0-16,0 21 0,1 0 15,-22 0-15,21 1 0,-21-1 16,0 0-16,0 0 0,0 0 15,0 22-15,0-22 0,0 0 0,0 0 0,0 0 16,0 0-16,-21-21 0,21 22 16,0-1-16,-22 0 0,1-21 31,21-21 0,0 0-31,21-1 16,-21 1-16,22 0 0,-22-21 15,21 21-15,0-1 0,0-20 0,0 21 16,0-21-16,1 20 0,-1 1 0,21 0 16,-21 0-16,0 21 0,1 0 0,-1 0 15,0 0-15,0 0 0,0 0 16,0 21-16,-21 0 0,22 0 16,-22 1-16,0-1 0,0 0 0,0 0 15,0 21-15,0-20 0,0-1 0,0 0 16,0 0-16,0 0 0,0 0 0,0 1 15,-22-1-15,22 0 16,-21-21-16,21 21 0,-21-21 0,21 21 16,-21-21-1,0 0 1,21-21 15,0 0-31,0 0 0,0 0 16,0-1-16</inkml:trace>
  <inkml:trace contextRef="#ctx0" brushRef="#br1" timeOffset="173195.82">16912 7345 0,'0'-21'16,"21"21"-1,0 0-15,1-21 16,-1 21-16,-21-22 0,21 22 16,-21-21-16,21 21 0,0-21 15,0 0-15,1 0 16,-22 0-16,0-1 0,0 1 16,-22 21 30,1 0-46,0 21 0,0 1 16,0-1-16,0 0 0,-1 21 0,1-21 16,0 22-16,0-22 0,0 0 15,21 21-15,0-20 0,0-1 0,0 0 16,0 0-16,0 0 0,0 0 0,0 1 16,21-1-16,0-21 15,0 0-15,0 0 0,1 0 16,-1 0-16,0 0 0,0 0 15,0-21-15,-21-1 16,21 22-16,1 0 16,-22-21-16,0 0 15</inkml:trace>
  <inkml:trace contextRef="#ctx0" brushRef="#br1" timeOffset="174455.53">14605 8530 0,'0'0'0,"0"-42"16,0 21 0,-21 21 30,0 0-46,21 21 0,-22 0 16,1 0-16,21 0 0,-21 1 0,0-1 16,0 21-16,21-21 0,0 0 15,-21 1-15,21-1 0,0 0 0,0 0 16,0 0-16,0 0 0,21-21 16,0 22-16,0-22 0,0 0 15,0 0-15,1 0 0,-1 0 16,21 0-16,-21-22 0,0 1 15,22 21-15,-22-21 0,0 0 0,0 0 16,0 0-16,1-1 0,-1 1 0,-21 0 16,0 0-16,0 0 0,0 0 0,0-22 15,0 22-15,-21 0 0,-1 0 16,1 0-16,0-1 0,0 22 0,0 0 16,0 0-16,-1 0 0,1 0 0,0 0 15,0 0-15,0 0 0,0 22 16,21-1-1,21 0 1,0-21-16,0 0 0,0 0 0,0 0 16,22 0-16,-1 0 0,-21 0 15,22 0-15,-1-21 0,0 21 0,1-21 16,-22 21-16,0-22 0,21 22 16,-21-21-16,1 21 0,-22-21 0,21 0 15,-21 0-15,0 0 16,0-1-16,0 1 31,0 42-15,0 1-1,0-1-15,0 0 0,0 0 16,0 0-16,0 22 0,0-22 0,0 0 0,0 21 16,0-21-16,0 22 15,0-1-15,-21-21 0,21 22 0,-22-1 16,22 21-16,-21-20 0,0-1 0,21 22 15,-21-22-15,21 21 0,0-20 0,0-1 16,0 22-16,0-22 0,0 0 0,0 1 16,0 20-16,0-21 0,0 1 15,0 20-15,0-20 0,0-1 0,0 21 16,0-20-16,-21-1 0,21 0 0,0-20 16,0 20-16,0 0 0,-21-21 15,21 22-15,0-22 0,0 0 0,0 0 16,-22 0-16,22 1 0,-21-22 0,0 21 15,0-21-15,0 0 16,0 0-16,21-21 0,-22-1 16,1-20-16,21 21 0,0-21 15,0 20-15,0-20 0,0-21 0,0 20 16,0-20-16,0-1 0,0 1 16,0 20-16,0-20 0,0-1 0,21 1 15,1-1-15,-1 1 0,21 21 16,-21-22-16,22 22 0,-1-1 0,0 1 0,1 0 15,-1-1-15,0 1 0,1 0 16,-1-1-16,0 22 0,-21 0 16,1 0-16,-1 0 0,0 0 0,0 21 15,-21-22-15,21 22 16,-21-21-16,21 21 0,1 0 16</inkml:trace>
  <inkml:trace contextRef="#ctx0" brushRef="#br1" timeOffset="174827.32">16087 8340 0,'0'0'0,"21"-43"15,-21 22-15,21 0 0,-21 0 16,21 21-16,-21-21 0,21 0 0,0 21 15,-21 21 17,0 0-32,0 0 0,0 0 15,0 0-15,0 22 0,0-22 0,0 21 16,-21 1-16,21-1 0,0 0 0,0-21 16,-21 22-16,21-1 0,0 0 15,-21-20-15,21 20 0,0-21 16,0 21-16,0-20 0,0-1 0,0 0 15,0 0-15,21-21 32,0-21-17,-21 0-15,21 0 0,1-1 16,-22 1-16,21-21 0,0 21 0,-21-22 16</inkml:trace>
  <inkml:trace contextRef="#ctx0" brushRef="#br1" timeOffset="175384.51">16679 8086 0,'0'0'0,"0"21"47,-21 0-47,21 0 15,0 0-15,-21 22 0,21-22 0,-21 0 16,21 21-16,-21-20 0,21 20 0,0 0 15,0 1-15,-22-22 0,22 21 0,0-21 16,0 22-16,-21-22 0,21 21 0,0-21 16,0 0-16,0 1 0,0-1 15,0 0-15,0 0 0,-21 0 16,21 0-16,0-42 47,0 0-47,0 0 0,0 0 15,0 0-15,0-22 0,21 22 0,-21 0 16,21-21-16,-21 20 0,22 1 0,-1 0 16,0 0-16,0 0 0,-21 0 0,21-1 15,0 22-15,1-21 0,-1 21 16,0 0-16,0 0 0,0 0 0,0 0 16,1 0-16,-22 21 0,0 1 15,0-1-15,0 0 0,0 0 16,0 0-16,0 22 0,0-22 0,0 0 15,0 21-15,0-21 0,0 1 16,-22-1-16,1 21 0,21-21 0,0 0 16,0 1-16,0-1 0,-21-21 15,21 21-15,0-42 47,0 0-47,21-1 16,-21 1-16,21 0 0,1 0 0,-1 0 15,-21 0-15,42-1 0</inkml:trace>
  <inkml:trace contextRef="#ctx0" brushRef="#br1" timeOffset="175855.32">17272 8573 0,'0'-22'16,"0"1"15,21 0-15,0 0-1,0 0-15,1 21 16,-1-21-16,-21-1 0,21 1 16,-21 0-16,21 21 0,-21-21 0,0 0 15,0 0-15,-21 21 16,0 0-1,0 0-15,-1 0 0,1 0 0,0 21 16,0 0-16,0 0 0,0 0 0,21 0 16,-22 1-16,22-1 0,-21 0 0,21 21 15,0-21-15,0 1 0,0-1 16,0 0-16,0 0 0,0 0 16,21-21-16,-21 21 0,22-21 0,-1 0 15,0 0-15,0 0 0,0 0 16,0 0-16,1 0 0,-1 0 0,0 0 15,21 0-15,-21 0 0,1-21 0,-1 21 16,21-21-16,-21 21 0,0-21 16,1 21-16,-22-21 0,21 21 15,-21-21-15,21-1 0,-21 1 32,-21 21-32,0 0 0,-1 0 15,1-21-15</inkml:trace>
  <inkml:trace contextRef="#ctx0" brushRef="#br1" timeOffset="176184.14">16065 8424 0,'0'0'15,"-21"0"-15,21-21 0,43 0 16,-22 21 0,21 0-16,0-21 0,1 0 15,-1 21-15,22 0 0,-22-21 0,21 21 16,1-22-16,-22 22 0,22 0 16,-22-21-16,0 0 0,-20 21 0,20 0 15,-21 0-15,0 0 0,-21 21 47,0 0-31,0 1-16,0-1 0,0 0 15</inkml:trace>
  <inkml:trace contextRef="#ctx0" brushRef="#br1" timeOffset="177132.61">15642 10012 0,'0'0'0,"0"-42"16,0 20 0,0 44 15,0-1-15,0 0-16,0 0 0,21 0 15,-21 0-15,0 1 0,0-1 0,0 0 16,0 0-16,0 0 0,0 0 15,0 1-15,0-1 0,0 0 16,0 0-16,-21-21 16,21-21-1,0 0-15,0 0 16,0-1-16,0 1 0,0 0 16,0 0-16,0 0 0,0-22 15,21 22-15,0-21 0,1 21 0,-22-22 16,21 22-16,0 0 0,21 0 0,-21 0 15,1 0-15,20-1 0,-21 22 0,0 0 16,22 0-16,-22 0 0,0 0 0,21 0 16,-42 22-16,21-22 0,1 21 15,-22 0-15,21 0 0,-21 21 0,0-20 16,0-1-16,0 0 0,0 21 0,0-21 16,0 1-16,-21-1 0,-1 0 0,22 0 15,-21 0-15,21 0 0,-21-21 16,21 22-16,-21-22 0,21-22 47,0 1-47,0 0 0,0 0 15,21 0-15,0 0 0,0-1 0,1 1 16,-1-21-16,0 21 0,0-22 0,0 22 16,0 0-16,22 0 0,-22 0 0,0 0 15,21 21-15,-20 0 0,20 0 0,-21 0 16,0 0-16,0 0 0,1 21 15,-1 0-15,-21 0 0,0 0 0,0 0 16,0 1-16,0 20 0,0-21 0,0 0 16,0 0-16,0 1 0,0-1 0,-21 0 15,-1 0-15,22 0 0,-21 0 16,21 1-16,-21-1 0,0 0 16,42-21 15,0-21-31,0 0 15,1-1-15</inkml:trace>
  <inkml:trace contextRef="#ctx0" brushRef="#br1" timeOffset="177497.4">16658 10012 0,'0'0'0,"21"0"16,0 0-1,1 0-15,-1 0 0,0 0 16,0-21-16,0 21 0,0-21 16,1 21-16,-1-22 0,0 1 0,0 21 15,-21-21-15,0 0 0,21 21 0,-21-21 16,0 0-16,0-1 0,0 1 0,0 0 16,-21 21-1,0 0-15,0 0 0,0 0 16,-1 0-16,1 21 0,0 22 0,0-22 15,0 0-15,0 21 0,-1-21 16,22 1-16,0 20 0,-21-21 0,21 0 16,0 0-16,0 1 0,0-1 0,0 0 15,0 0-15,21 0 0,1-21 16,-1 0-16,-21 21 0,21-21 0,0 0 16,0 0-16,0 0 0,1 0 0,-1 0 15,0 0-15,0-21 0,0 0 16,0 21-16,1-21 0,-22 0 0</inkml:trace>
  <inkml:trace contextRef="#ctx0" brushRef="#br1" timeOffset="177804.23">17462 9440 0,'0'0'0,"0"-21"0,0 0 15,0 0-15,-21 21 16,0 0-16,0 21 15,0 0-15,0 0 0,21 1 16,0 20-16,-22 0 0,22-21 16,-21 22-16,0-1 0,21 0 0,-21 1 15,21-1-15,0 0 0,0 1 0,-21-1 16,21-21-16,-21 22 0,21-22 0,0 0 16,0 21-16,0-21 0,0 1 15,-22-1-15,22 0 0,0 0 16,22-21 31,-1-21-47,-21 0 0,21 0 15,-21-1-15,21 1 0</inkml:trace>
  <inkml:trace contextRef="#ctx0" brushRef="#br1" timeOffset="178343.43">17632 9419 0,'21'0'0,"-42"0"0,42-21 0,0 21 16,0 0 0,-21 21-1,0 0-15,0 1 16,0-1-16,-21 21 0,0 0 16,21-20-16,-21 20 0,21 0 0,0 1 15,-21-1-15,-1 0 0,22 1 0,-21-1 16,21-21-16,0 21 0,0-20 0,-21-1 15,21 0-15,0 0 0,0 0 0,0 0 16,0 1-16,-21-1 0,21 0 31,0-42 1,0 0-32,0-1 15,0 1-15,21 0 0,-21 0 16,21 0-16,-21 0 0,21-1 15,-21-20-15,22 21 0,-1 0 0,0 0 16,0-1-16,-21 1 0,21 0 0,0 0 16,1 21-16,-1 0 0,0 0 0,0 0 15,0 0-15,0 0 0,1 21 16,-1 0-16,-21 0 0,0 1 16,0-1-16,0 0 0,0 0 0,0 0 15,0 0-15,0 1 0,0-1 16,0 0-16,0 0 0,0 0 15,-21-21-15,21 21 0,-22 1 16,22-1-16,-21-21 0,0 0 16,21 21-1,0-42 17,0 0-32,0-1 0,0 1 15</inkml:trace>
  <inkml:trace contextRef="#ctx0" brushRef="#br1" timeOffset="178798.69">18394 9758 0,'0'0'0,"0"-21"0,0 0 0,-21-22 15,-1 22-15,1 0 16,0 21-16,0 0 15,0 0-15,0 0 0,21 21 0,-22 0 16,1 0-16,0 1 0,0-1 0,21 21 16,-21-21-16,0 22 0,-1-22 0,22 21 15,0-21-15,-21 0 0,21 1 0,0-1 16,0 0-16,0 0 0,0 0 16,0 0-16,0 1 15,21-22-15,1 0 0,-1 0 16,0 0-16,0 0 0,0 0 15,0 0-15,1 0 0,-22-22 0,21 22 16,0-21-16,0 0 0,0 0 0,-21 0 16,21 0-16,-21-1 0,22-20 0,-22 21 15,0-21-15,0-1 0,0 22 16,0-21-16,0 21 0,0-22 16,0 22-16,-22 21 0,1-21 0,0 21 15,0 0-15,0 0 0,0 0 16,-1 0-16,1 0 0,21 21 0,-21 0 15,21 0-15,-21 1 16,21-1-16,0 0 0,0 0 16,0 0-16,0 0 15</inkml:trace>
  <inkml:trace contextRef="#ctx0" brushRef="#br1" timeOffset="179527.3">18965 9673 0,'0'0'16,"0"-21"-16,-21 21 16,0 0-16,0 0 15,0 0-15,-1 0 0,1 21 0,0-21 16,0 21-16,0 1 0,0-1 0,-1 0 15,1 0-15,0 0 0,0 0 16,0 22-16,21-22 0,-21 0 0,21 0 16,-22 0-16,22 1 0,0-1 15,0 0-15,0 0 0,0 0 16,22-21-16,-1 0 16,0 21-16,0-21 0,0 0 15,0 0-15,1 0 0,-1 0 16,0 0-16,0 0 0,0-21 0,-21 0 15,21 21-15,1-21 0,-1 0 0,0 0 16,0-1-16,-21 1 0,21-21 0,0 0 16,1 20-16,-22-20 0,21-21 0,0 20 15,-21 1-15,0-22 16,21 22-16,0 0 0,-21-1 0,21 1 0,-21 0 16,0-1-16,0 1 0,0 21 0,0-21 15,0 20-15,0 1 0,0 0 16,0 0-16,-21 21 47,21 21-47,-21 0 0,21 0 0,0 22 15,-21-22-15,21 21 0,0-21 0,0 22 16,0-1-16,0 0 0,-21 1 16,21 20-16,-21-20 0,21-1 0,0 0 15,-22 22-15,1-22 0,21-21 0,-21 22 16,21-1-16,0-21 0,0 21 0,0-20 15,0-1-15,0 0 0,0 0 0,0 0 16,0 0-16,21 1 16,0-22-1,1 0-15,-1 0 0,0 0 16,0 0-16,0 0 0,0 0 16,1 0-16,-1 0 0,0-22 0,0 1 15,0 0-15,0 21 0,1-21 16,-22 0-16,0 0 0,21-1 15,-21 1-15,0 0 16,0 0-16,0 0 0</inkml:trace>
  <inkml:trace contextRef="#ctx0" brushRef="#br1" timeOffset="180080.98">17145 9483 0,'-21'0'15,"21"21"-15,21-21 16,21 0-16,-21 0 16,1-21-16,20 21 15,0 0-15,1 0 0,-22-21 0,21 21 16,0 0-16,1 0 0,-22 0 0,21 0 16,-21 0-16,1 0 0,-1-22 0,0 22 15,0 0-15,0 0 0</inkml:trace>
  <inkml:trace contextRef="#ctx0" brushRef="#br1" timeOffset="190039.46">20108 6287 0,'0'0'0,"0"-22"46,-21 22-14,0 0-32,0 0 31,0 0-15,42 0 109,0 0-125,0 0 15,0 0-15,0 0 16,1 0-16,-1 0 0,0 0 15,0 22-15,0-22 0,0 0 16,1 0-16,-1 0 0,0 0 0,0 0 16,0 0-16,0 0 0,1 0 15,-1 0-15,0 0 0,0 0 0,0 0 16,0 0-16,1 0 0,-1 0 0,0 0 16,0 0-16,21 0 0,-20 0 15,-1 0-15,0 0 16,0 0-16,0 0 0,0 0 15,1 0-15,-1 0 0,0 0 16,0 0-16,0 0 0,0 0 16,1 0-16,-1 21 15,0-21 1,0 0-16,0 0 0,0 0 16,1 0-16,-1 0 15,0 0-15,0 0 16,0 0-16,0 21 0,1-21 15,-1 0-15,0 0 0,0 0 16,0 0-16,0 0 0,1 0 16,20 0-16,-21 0 0,0 0 0,0 0 15,1 0-15,-1 0 0,0 0 16,0 21-16,0-21 16,0 0-16,1 0 15,-1 0-15,0 0 16,0 0-1,0 0 1,0 0 0,1 0-16,-1 0 15,-21 21-15,21-21 16,0 0-16,0 0 16,-42 0 15,0 0-31,0 0 15,-22 0-15,1 0 0,0-21 0,-1 21 16,1-21-16,0 21 0,-22-21 16,22 21-16,0-21 0</inkml:trace>
  <inkml:trace contextRef="#ctx0" brushRef="#br1" timeOffset="191744.47">20214 6202 0,'-21'0'0,"21"21"62,0 0-46,21-21-16,-21 21 16,21-21-16,0 0 0,-21 22 0,22-22 15,-1 21-15,0-21 16,-21 21-16,21-21 0,0 0 0,0 0 15,1 0-15,-1 21 0,0-21 16,0 0-16,0 0 0,22 0 0,-22 0 16,0 0-16,21 0 0,-21 0 15,22 0-15,-22 0 0,0 0 0,21 0 16,-20 0-16,-1 0 0,21 0 16,-21 0-16,0 0 0,22 0 0,-22 0 15,0 0-15,0 0 0,0 0 0,22 0 16,-22 0-16,0 0 0,0 0 15,22 0-15,-22 0 0,0 0 0,0 0 16,0 0-16,22 0 0,-22 0 0,0 0 16,0 0-16,0 0 0,22 0 15,-22 0-15,0 0 0,0 0 0,0 0 16,22 0-16,-22 0 0,0 0 16,21-21-16,-21 21 0,22 0 0,-22 0 15,0 0-15,0 0 0,22 0 0,-22 0 16,0 0-16,0 0 0,0 0 15,0 0-15,22 0 0,-22 0 0,21 0 16,-21 0-16,22 0 0,-22 0 0,21 0 16,-21 0-16,22 21 0,-22-21 15,21 0-15,-21 0 0,22 0 0,-22 0 16,21 21-16,-21-21 0,1 0 0,20 0 16,-21 0-16,21 21 15,-20-21-15,20 0 0,-21 0 0,21 0 16,-20 22-16,-1-22 0,21 0 0,-21 0 15,22 0-15,-22 0 0,0 0 16,0 21-16,21-21 0,-20 0 0,-1 0 16,0 0-16,0 0 0,0 21 0,0-21 15,1 0-15,-1 0 0,0 0 16,0 0-16,0 21 0,22-21 16,-22 21-16,0-21 0,0 21 0,21-21 15,-20 22-15,-1-22 0,21 21 16,-21-21-16,0 21 0,1-21 0,20 21 15,-21-21-15,0 21 0,0-21 16,1 21-16,-1-21 0,0 0 0,0 22 16,0-22-16,0 21 0,1-21 15,-1 21-15,0 0 16,0-21-16,-21 21 0,21-21 16,0 21-16,-21 1 15,22-22-15,-22 21 0,21-21 0,0 21 16,-21 0-16,0 0 15,0 0 1,0 1 0,0-44 93,0 1-109,21 0 16,0 21-16,-21-21 0,21 21 15,-21-21-15,22 0 0,-1 21 16,0-22-16,-21 1 0,21 21 0,0-21 0,0 0 16,1 0-16,-1 21 15,0-21-15,0-1 0,0 22 0,0-21 16,1 0-16,20 21 0,-21-21 0,0 21 15,0-21-15,22 21 0,-22 0 0,0-21 16,21 21-16,-20 0 0,-1 0 16,21-22-16,-21 22 0,0-21 0,22 21 15,-22 0-15,0 0 0,21 0 0,-20 0 16,20 0-16,0 0 0,-21-21 16,22 21-16,-22 0 0,21 0 0,-21 0 15,22 0-15,-1 0 0,-21 0 16,22 0-16,-1 0 0,0 0 0,-21 0 15,22 0-15,-1 21 0,0-21 16,-20 21-16,20-21 0,0 0 0,1 22 16,-22-22-16,21 0 0,-21 0 15,22 21-15,-22-21 0,21 0 0,-21 0 16,22 21-16,-1-21 0,-21 0 16,21 0-16,1 21 0,-1-21 0,0 0 15,-20 0-15,20 0 0,0 0 0,-21 0 16,22 0-16,-1 0 0,0 0 15,1 0-15,-1 0 0,0 0 0,1 0 16,-1 0-16,-21 0 0,22 0 0,-22 0 16,0 0-16,21 0 0,-21 0 15,1 0-15,-1-21 0,0 21 0,0-21 16,-21 0-16,21 21 16,-21-22-16,21 1 0,-21 0 15,0 0-15,0 0 16,0 0-16,0-1 15,0 1 1,-21 21 31,0 0-47,21 21 16,-21-21-16,0 22 0,0-1 15,-1 0-15,1-21 16,-21 21-16,21 0 0,-22-21 0</inkml:trace>
  <inkml:trace contextRef="#ctx0" brushRef="#br1" timeOffset="193755.56">21590 7811 0,'0'-22'0,"21"22"0,-21-21 15,0 0 1,0 0-16,0 0 0,0 0 16,0-1-1,-21 22-15,21-21 0,-21 21 16,0 0-16,-1 0 0,1 0 16,0 21-16,0 1 15,0-1-15,0 0 0,-1 0 16,1 21-16,0-20 0,0-1 0,0 21 15,0-21-15,-1 22 0,1-22 16,0 21-16,21-21 0,-21 22 0,0-22 16,21 21-16,-21-21 0,21 0 0,0 1 15,0-1-15,0 0 0,0 0 0,0 0 16,21-21-16,0 0 16,0 0-1,0 0-15,0 0 0,1 0 0,20-21 16,-21 21-16,0-21 0,0 0 0,1 0 15,-1-1-15,0 1 0,0 0 0,0-21 16,0 21-16,1-22 0,-1 22 0,0-21 16,0 21-16,0-22 0,-21 22 15,21 0-15,-21 0 0,22 21 0,-22-21 16,21 21-16,-21-22 0,0 44 47,0-1-47,0 0 0,-21 0 0,21 0 15,-22 0-15,1 1 0,21-1 16,0 0-16,-21 0 0,21 0 0,-21 0 16,21 1-16,0-1 0,0 0 0,0 0 15,0 0-15,21-21 16,0 0-16,0 0 16,1 0-16,-1 0 0,21 0 0,-21 0 15,0 0-15,22 0 0,-22-21 0,0 0 16,21 0-16,-20 0 0,-1-1 15,0 1-15,0 0 0,0 0 0,-21-21 16,0 20-16,0 1 0,0 0 0,0 0 16,0 0-16,0 0 0,0-1 0,-21 22 15,0 0 1,0 0-16,21 22 16,0-1-16,0 0 15,0 0-15,0 0 0,21 0 16,-21 1-16,21-1 0,-21 0 0,0 0 15,21-21-15,-21 21 0,0 0 16,0 1-16,0-1 0,0 0 16,0 0-16,0 0 0,0 0 15,-21-21-15,21 22 16,0-1 15,21-21-31,0 0 16,1 0-16,-1 0 0,0-21 15,0 21-15,0 0 0</inkml:trace>
  <inkml:trace contextRef="#ctx0" brushRef="#br1" timeOffset="195775.48">22627 7980 0,'0'0'0,"0"-21"0,0 0 0,21-1 15,-21 1-15,0 0 0,0 0 16,0 0-16,0 0 15,-21 21 1,0 0-16,0 0 0,0 0 16,-1 0-16,1 0 0,0 21 0,0-21 15,0 21-15,0 0 0,-22 0 0,22 0 16,0 1-16,21-1 0,-21 0 16,0 21-16,21-21 0,-22 1 15,22-1-15,0 0 0,0 0 16,22-21-16,-1 0 0,0 0 0,0 0 15,0 0-15,0 0 16,1 0-16,-1-21 0,0 21 16,-21-21-16,0 0 0,21-1 15,-21 1-15,21 0 0,-21 0 0,21 21 16,-21-21-16,0 0 0,0-1 16,0 1-1,0 42 1,0 1-16,0-1 15,0 21-15,0-21 0,0 0 16,0 22-16,0-22 0,0 21 0,-21 1 16,21-1-16,0-21 0,0 21 15,0 1-15,0-1 0,0 0 0,0 1 16,-21-1-16,21 0 0,-21 1 16,21-1-16,-21 22 0,0-22 0,21 0 0,0 22 15,-22-22-15,1 22 0,21-22 0,0 0 16,0 22-16,0-22 0,-21 0 15,21-20-15,0 20 0,0-21 0,0 21 16,0-20-16,0-1 0,0 0 16,0 0-16,0 0 15,-21-21-15,0 0 0,0 0 16,-1 0-16,1-21 0,0 0 16,0 21-16,0-21 0,0 0 0,-1-1 15,1 1-15,21 0 0,-21 0 0,0 0 16,21-22-16,0 22 0,0-21 15,0 0-15,0-1 0,21 1 0,0-22 0,0 22 16,22-21-16,-1-1 16,0 1-16,1-1 0,-1-21 0,22 22 15,-1-1-15,1-20 0,-1 20 0,1 1 16,-1-1-16,1 1 0,-1-1 0,-21 1 16,1 20-16,-1 1 0,-21 0 0,22-1 15,-22 22-15,-21-21 0,0 21 16,0 0-16,0-1 0,-21 22 15,-1 0 1,1 0-16,0 22 16,0-1-16,21 0 15,0 0-15,0 0 0,0 0 16,0 1-16,0-1 16,0 0-16,0 0 0,0 0 15,0 0-15,0 1 16,0-1-16,0 0 15,0 0-15,21-21 16,0 0 0,0 0-16,1 0 15,-1 0-15,0 0 0,0 0 16,0 0-16,-21-21 0,21 0 0,1 0 16,-1-1-16,0 1 0,0 0 15,-21 0-15,0 0 0,21 0 0,-21-1 16,21 1-16,-21 0 15,0 42 17,0 0-17,0 1-15,0-1 16,0 0-16,0 0 0,0 0 16,0 0-16,0 1 0,0-1 15,0 0-15,22-21 0,-1 0 0,-21 21 16,21-21-16,0 0 0,0 0 15,0 0-15,1 0 0,-1 0 16,0-21-16,0 0 0,0 0 16,0-1-16,1 1 15,-22 0-15,21 0 0,0 0 16,-21 0-16,0-1 0,-21 22 31,0 0-31,21 22 16,-22-1-16,22 0 0,-21 0 15,21 0-15,0 0 0,0 1 16,0-1-16,0 21 0,0-21 0,0 0 16,0 1-16,0-1 0,0 0 15,21 0-15,1 0 0,-1-21 0,0 21 16,0-21-16,0 0 0,0 0 16,22 0-16,-22 0 0,0 0 15,0-21-15,0 0 0,1 0 0,-1 0 16,0 0-16,0-1 0,0 1 15,0-21-15,-21 21 0,22-22 0,-22 22 0,21-21 16,-21 21-16,21 0 0,-21-1 16,0 1-16,0 42 31,0 1-31,-21-1 16,21 0-16,-21 21 15,21-21-15,-22 1 0,22-1 0,0 0 16,-21 21-16,21-21 0,-21 1 0,21-1 15,-21-21-15,21 21 0,0 0 0,-21 0 16,0-21 0,21-21 15,0 0-31,0 0 16,0 0-16,21-1 0,0-20 15,0 21-15,0 0 0,0-22 0,1 22 16,-1 0-16,0 0 0,0 0 0,0 0 15,0-1-15,1 1 0,-1 21 16,0 0-16,0 0 0,0 0 0,0 0 16,1 0-16,-1 21 15,-21 1-15,0-1 0,0 0 16,0 0-16,0 21 0,0-20 16,0-1-16,0 0 0,0 0 15,-21 0-15,-1 0 0,22 1 16,0-1-16,-21-21 0,0 0 15,21-21 17,0-1-32,0 1 15,21 0-15,0 0 0,-21 0 0,22 0 16,-1-1-16,0 1 0,0-21 16,0 21-16,0 0 0,1-1 0,-1 1 15,0 21-15,0-21 0,0 21 16,0 0-16,1 0 0,-1 0 0,0 0 15,0 21-15,0 0 0,-21 1 16,0-1-16,0 0 0,21 0 0,-21 21 16,0-20-16,0 20 0,0-21 15,0 0-15,-21 22 0,0-22 0,21 0 16,-21 0-16,21 0 0,-21-21 0,21 21 16,0 1-16,-21-22 0,-1 0 15,22 21-15,0-42 31,0-1-15,0 1-16,0 0 0,22 21 0</inkml:trace>
  <inkml:trace contextRef="#ctx0" brushRef="#br1" timeOffset="196644.85">24828 7853 0,'22'0'31,"-1"0"-15,0 0-16,0 0 0,0 0 15,0 0-15,1 0 0,-1 0 0,21 0 16,-21 0-16,0 0 0,1 0 0,-1-21 16,0 21-16,0-21 0,0-1 0,-21 1 15,0 0-15,0 0 16,0 0-1,-21 21-15,0 0 16,0 0-16,0 21 0,-22-21 0,22 21 16,0 0-16,0 0 0,0 1 15,-1-1-15,22 0 0,0 0 0,0 0 16,0 0-16,0 1 0,0-1 16,0 0-16,0 0 0,0 0 0,22 0 15,-1-21-15,0 22 16,0-22-16,0 0 0,0 0 0,22 0 15,-1 0-15,0 0 0,1 0 0,-1 0 16,0 0-16,-20 0 0,20-22 16,-21 1-16,0 0 0,22 0 0,-22 0 15,0 0-15,-21-1 0,21-20 0,-21 21 16,21 21-16,-21-21 0,0 0 16,0-1-16,-21 22 15,0 0 1,0 0-16,21 22 15,-21-1-15,21 0 0,-22 0 0,22 0 16,-21 0-16,21 1 0,0-1 0,0 0 16,0 21-16,0-21 0,-21 1 15,21-1-15,0 0 0,0 0 16,-21-21-16,21-21 31,0 0-15,0 0-16,21-1 0,-21 1 15,21 0-15,0 0 0,1 0 0,-22 0 16,21-1-16,0-20 0,0 21 0,21 0 16,-20 0-16,-1-1 15,0 1-15,21 0 0,-21 0 0,22 21 16,-22 0-16,0 0 0,0 0 0,0 0 16,1 0-16,-1 0 0,-21 21 15,0 0 1,0 0-16,0 1 0,0-1 0,0 0 15,0 0-15,-21 0 0,21 0 16,-22 1-16,22-1 0,-21 0 0,21 0 16,0 0-16,-21-21 15,21 21-15,-21-21 0,21 22 16,-21-22-16,21 21 16,-21-21-1,21-21 32</inkml:trace>
  <inkml:trace contextRef="#ctx0" brushRef="#br1" timeOffset="197059.61">26289 7493 0,'0'21'0,"0"-42"0,0 0 0,21 0 0,0 0 16,-21-1-16,21 22 0,-21-21 15,22 0-15,-1 21 0,0 0 16,0 0-16,0-21 0,0 21 16,-21 21-1,0 0 1,0 0-16,0 1 0,-21-1 0,0 0 15,0 0-15,0 0 0,0 0 16,-22 22-16,22-22 0,0 0 0,0 0 16,0 22-16,-22-22 0,22 0 15,0 21-15,0-21 0,0 1 0,-1-1 16,22 0-16,-21 0 0,21 0 16,-21 0-16,21 1 0,0-1 0,0 0 15,0 0-15,-21-21 0,21 21 16,21-21 31,0 0-47,0 0 0,1-21 0,-1 0 15,0 21-15,0-21 0,0 0 16</inkml:trace>
  <inkml:trace contextRef="#ctx0" brushRef="#br1" timeOffset="197580.32">26564 7832 0,'21'-21'0,"43"-1"16,-43 22-16,0-21 16,0 21-16,-21-21 15,21 21-15,-21-21 16,-21 21 0,0 0-16,0 0 0,0 0 15,0 0-15,-1 0 16,1 0-16,0 0 0,0 0 15,21 21-15,-21-21 0,21 21 16,-21-21-16,21 21 16,0 1-1,21-1-15,0-21 16,-21 21-16,21-21 0,0 0 16,0 0-16,1 0 0,-22 21 15,21-21-15,0 0 16,-21 21 15,0 0-15,-21-21-16,21 22 15,-21-22-15,-1 0 0,22 21 16,-21-21-16,0 21 0,0-21 0,0 21 16,0-21-16,-1 0 0,1 0 15,0 21-15,0-21 16,0 0-1,0 0 17,21-21-17,-22 21-15,1-21 0,21 0 16,-21 0-16,0-1 16,0 1-16</inkml:trace>
  <inkml:trace contextRef="#ctx0" brushRef="#br1" timeOffset="197897.13">26077 7557 0,'0'0'16,"0"-22"-16,-21 1 0,21 0 16,21 21-1,0 0-15,1 0 0,20 0 0,-21 0 16,21 0-16,-20 0 0,20 0 15,0 0-15,-21 0 0,22 0 16,-22 0-16,21-21 0,-21 21 0,1 0 16,-1 0-16,0 0 0,0 0 0,0 0 15,0 0-15,-21-21 16,22 21 0,-1 0-1,-42 0 16,-1 0-31,1 0 0,0 0 0,0-21 16,-21-1-16</inkml:trace>
  <inkml:trace contextRef="#ctx0" brushRef="#br1" timeOffset="199643.43">20235 3937 0,'-21'0'16,"0"0"-16,21-21 15,-21 21-15,0 0 0,-1 0 16,1 0 0,0 0-1,0 0-15,0 0 16,0 0-16,-1 0 0,1 0 16,0 0-16,0 0 15,0 0-15,0 0 16,21-21-16,21 21 78,0 0-62,0 0-16,0 0 0,0 0 15,1 0-15,-1 0 0,0 0 16,0 0-16,21 0 0,-20 0 0,-1 0 15,21 0-15,-21 0 0,22 0 0,-22 0 16,21 0-16,-21 0 0,22 0 16,-1 0-16,0 0 0,1 0 0,-1 0 15,0 0-15,1 0 0,-1 0 0,21 0 16,-20 0-16,-1 0 0,22 0 16,-22 0-16,21 0 0,-20 0 15,-1 0-15,0 0 0,1 0 0,-1 0 16,0-21-16,1 21 0,-1 0 0,22 0 0,-22 0 15,0 0-15,22 0 16,-22 0-16,0 0 0,22 0 0,-22 0 16,22 0-16,-22 0 0,22 0 0,-22 0 15,0 0-15,1 0 0,-1 0 16,0 0-16,1 0 0,-1 0 0,0 0 16,1 0-16,-1 0 0,0 0 0,1 0 15,-1 0-15,0-22 0,1 22 16,-22 0-16,42 0 0,-20 0 0,-1 0 15,0 0-15,1 0 0,-1 0 0,0 0 16,1 0-16,-1 0 0,0 0 16,1 0-16,-1 0 0,0 0 15,-21 0-15,22 0 0,-22-21 0,0 21 16,21 0-16,-20 0 0,-1 0 16,0 0-16,0 0 0,0 0 15,0 0-15,1 0 0,-1 0 16,0 0-1,-21-21-15,21 21 16,0 0-16,0 0 16,-21-21 15,-21 0 16,0 21-32,0 0-15,0-21 0,0-1 0,-1 1 16,-20 0-16</inkml:trace>
  <inkml:trace contextRef="#ctx0" brushRef="#br1" timeOffset="201351.8">19516 2074 0,'0'-21'0,"0"0"15,0 0-15,0 0 16,0 0-16,0-1 0,0 1 0,0 0 15,0 0-15,0 0 16,0 0-16,0-1 0,-22 1 0,1 21 16,0-21-16,0 0 0,0 21 0,0 0 15,-1 0-15,-20 0 0,21 0 16,0 0-16,-22 21 0,22 0 0,0-21 16,-21 43-16,21-22 0,-1 0 15,1 0-15,21 21 0,0-20 16,0-1-16,0 0 0,0 0 0,0 21 15,0-20-15,21-1 0,1 0 0,-1 0 16,0 0-16,21 0 0,-21 1 16,1-1-16,-1 0 0,0 0 0,0 0 15,0 0-15,0 1 0,-21-1 0,0 0 16,0 0-16,0 0 16,0 0-16,-21-21 0,0 22 0,-21-22 15,21 0-15,-22 21 0,1-21 16,0 0-16,20 0 0,-20 0 15,21 0-15,-21 0 0,20 0 0,1-21 16,21-1-16,-21 1 0,21 0 16,0 0-16,0 0 15,0 0-15,21-1 0,0 1 16,1 0-16,-1 0 0,21 21 0,-21-21 16,0 0-16,22-1 0,-22 22 0,21-21 15,1 21-15</inkml:trace>
  <inkml:trace contextRef="#ctx0" brushRef="#br1" timeOffset="201603.51">19791 1905 0,'0'0'0,"21"-21"15,21-43 1,-42 43-16,21 21 0,-21-21 0,0 42 31,0 0-15,0 22-16,-21-22 0,21 21 15,-21-21-15,21 22 0,-21-1 0,21 0 16,-21 1-16,21-22 0,0 21 0,-21-21 16,21 22-16,-22-22 0,22 0 0,0 0 15,0 0-15,0 1 16,0-1-16,0 0 16,0-42-1</inkml:trace>
  <inkml:trace contextRef="#ctx0" brushRef="#br1" timeOffset="201797.41">19516 2138 0,'0'0'0,"21"0"31,21 0-15,-21-21-16,22 21 0,-22 0 0,21 0 15,0 0-15,1-21 0,-1 21 16,0 0-16,1 0 0,-1 0 0,0 0 16,-20 0-16,-1 0 0,0-22 0,0 22 15</inkml:trace>
  <inkml:trace contextRef="#ctx0" brushRef="#br1" timeOffset="202216.17">20172 2138 0,'0'-21'15,"0"0"1,21 21-16,-21-22 0,21 22 16,0 0-16,0 0 0,1 0 15,-1 0-15,0 0 0,0 0 16,0 0-16,0 22 0,-21-1 15,0 0-15,0 0 0,0 0 16,0 0-16,0 1 0,0-1 16,0 0-16,-21 0 0,0-21 0,21 21 15,0 0-15,-21-21 0,0 22 0,0-22 16,21-22 31,0 1-47,21 21 0,0-21 0,-21 0 15,21 21-15,0-21 0,-21 0 16,21-1-16,1 1 0,-1 0 16,0 0-16,0 0 0,0 0 0,0-1 15,1 1-15,-1 21 0,0 0 16,-21-21-16,21 21 0,0 0 16</inkml:trace>
  <inkml:trace contextRef="#ctx0" brushRef="#br1" timeOffset="202471.02">20722 2032 0,'21'0'16,"-21"21"-1,0 0-15,0 1 16,0-1-16,0 0 0,-21-21 15,21 21-15,0 0 0,-21 0 0,0 1 16,0-1 0,21 0-1,0-42 32</inkml:trace>
  <inkml:trace contextRef="#ctx0" brushRef="#br1" timeOffset="202651.91">20722 1863 0,'21'0'62,"0"0"-46</inkml:trace>
  <inkml:trace contextRef="#ctx0" brushRef="#br1" timeOffset="203119.65">21018 2053 0,'0'0'0,"0"21"15,0 1-15,-21-1 0,0 0 16,21 0-16,0 0 16,-21-21-16,21 21 0,-21-21 15,21 22-15,0-1 0,-21-21 16,21-21 31,21 21-32,0-22-15,-21 1 0,21 0 16,0 21-16,0-21 0,1 0 0,-1 0 16,0-1-16,0 1 0,0 21 0,0-21 15,1 21-15,-1-21 0,0 21 16,0 0-16,-21 21 15,0 0-15,0 0 16,0 1-16,0-1 0,-21 0 16,21 0-16,0 0 0,-21 0 15,21 1-15,-21-1 16,21 0 0,21-21 15,0 0-31</inkml:trace>
  <inkml:trace contextRef="#ctx0" brushRef="#br1" timeOffset="203767.79">21759 2053 0,'0'0'0,"0"-21"16,0 0-16,-21 0 15,0 21 1,0 0-16,0 0 0,-1 0 16,1 0-16,0 0 0,0 21 0,0 0 15,0 0-15,-1-21 16,22 21-16,0 1 0,0-1 0,0 0 16,0 0-1,22-21-15,-1 0 16,0 0-16,0 0 0,0 0 15,0 0-15,-21-21 0,22 21 16,-1-21-16,-21 0 16,0-1-16,21 22 0,0-21 15,-21 0-15,21 21 0,-21-21 0,0 0 32,0 42-17,0 0 1,-21 0-16,21 0 0,-21 1 15,0-1-15,21 0 0,-21 0 0,-1 43 16,22-43-16,-21 0 0,21 21 16,-21-21-16,21 22 0,0-1 15,0-21-15,0 22 0,0-1 0,0-21 16,0 21-16,0-20 0,0 20 0,0-21 16,0 0-16,0 0 0,0 1 15,0-1-15,0 0 0,0 0 16,0 0-16,0 0 15,0-42 1,0 0 0,0 0-16,0 0 0,0 0 0,0-1 15,21-20-15,0 21 0,1-21 0,-22-1 16,21 1-16,0 0 16,0-1-16,21 1 0,-20 0 0,-1 20 15,21-20-15,-21 21 0,0 0 0,1 0 16,-1-1-16,0 22 0,0 0 0,0-21 15,0 21-15,1 0 16,-1 0-16</inkml:trace>
  <inkml:trace contextRef="#ctx0" brushRef="#br1" timeOffset="204463.98">20383 2985 0,'0'0'0,"0"-22"15,0 1-15,0 0 16,22 21-16,-22-21 0,0 0 0,0 0 15,-22 21 1,1 0 0,0 0-16,0 21 0,0 0 15,0 0-15,-1 0 0,1 0 0,0 22 16,0-22-16,21 0 16,-21 0-16,21 22 0,0-22 0,0 0 15,0 0-15,0 0 0,0 0 16,21-21-16,0 0 15,0 0-15,0 0 0,1 0 16,-1-21-16,0 21 0,0-21 0,0 0 16,0 0-16,1 21 0,-1-21 0,0-1 15,0 1-15,-21 0 0,0-21 16,21 21-16,-21-1 0,21 1 0,-21 0 16,0 0-16,0 42 15,0 0 1,0 0-16,0 1 0,0-1 15,0 0-15,0 0 0,0 0 0,0 0 16,0 1-16,0-1 0,0 0 0,0 0 16,0 0-1,22-21-15,-1 21 0,0-21 16,0 0-16,0 0 0,0 0 16,1 0-16,-1 0 0</inkml:trace>
  <inkml:trace contextRef="#ctx0" brushRef="#br1" timeOffset="204876.74">20828 2942 0,'0'0'0,"21"0"32,0 0-17,0 0-15,1 0 0,-1 0 16,0 0-16,0 0 15,-21 21-15,21 1 0,-21-1 0,21 0 16,-21 0-16,0 0 0,0 0 0,0 1 16,0-1-16,0 0 0,0 0 15,0 0-15,0 0 0,0 1 16,0-44 31,0 1-32,0 0-15,0 0 0,0 0 0,0 0 16,22-1-16,-1 1 0,-21 0 0,21 0 16,-21 0-16,21 0 0,0-1 15,0 1-15,1 0 0,-1 21 16,0 0-16,0 0 16,0 0-16,0 0 15,-21 21 1,0 0-1</inkml:trace>
  <inkml:trace contextRef="#ctx0" brushRef="#br1" timeOffset="205303.5">21315 3027 0,'0'-42'16,"0"20"-1,0 1-15,21 21 16,0 0 0,0 0-16,0 0 15,1 0-15,-22 21 16,21 1-16,0-22 0,-21 21 0,0 0 16,21 0-16,-21 0 0,0 0 15,21 1-15,-21-1 0,0 0 0,0 0 16,0 0-16,0 0 0,0 1 15,0-1 1,-21-21-16,21-21 31,0-1-31,0 1 0,0 0 16,0 0-16,0 0 16,0 0-16,21-1 0,-21 1 15,21 0-15,1 0 0,-1 21 0,0-21 16,-21 0-16,21 21 0,0 0 0,0-22 15,1 22-15,-1 0 0,0 0 16,0 0-16,0 0 0,0 0 16,1 0-1,-22 22-15</inkml:trace>
  <inkml:trace contextRef="#ctx0" brushRef="#br1" timeOffset="206527.31">22204 3048 0,'0'-42'16,"0"21"-16,0-1 15,0 1-15,0 0 16,-21 0-1,-1 21-15,1 0 16,0 0-16,0 0 0,0 21 16,0 0-16,-1 0 0,1 1 15,0-22-15,0 21 0,0 0 16,0 0-16,-1 0 0,1 0 16,21 1-16,0-1 0,-21 0 0,21 0 15,0 0-15,0 0 16,0 1-16,21-22 15,0 0-15,1 0 0,-1 0 16,0 0-16,0 0 0,0-22 16,0 1-16,1 21 0,-1-21 15,-21 0-15,21 21 0,0-21 16,-21 0-16,0-1 0,21 22 0,-21-21 0,21 0 16,-21 0-16,22 21 0,-22-21 15,0 42 16,0 0-15,-22 0 0,22 0-16,0 1 0,0-1 15,0 0-15,0 0 16,0 0-16,22-21 16,-1 0-1,0 0-15,0 0 0,0 0 0,0 0 16,1 0-16,-1 0 0,0-21 0,0 0 15,0 21-15,22-21 0,-22 21 16,0-21-16,0-1 0,0 1 0,-21 0 16,21 21-16,1-21 0,-22 0 15,21 21-15,-21-21 16,0 42 0,-21 0-1,21 0-15,-22 0 0,1 0 16,21 1-16,0-1 15,0 0-15,0 0 0,0 0 16,0 0-16,0 1 16,21-22-16,1 0 15,-1 0-15,21 0 0,-21 0 0,22 0 16,-22 0-16,0 0 0,21 0 16,-21-22-16,1 22 0,-1-21 0,21 0 15,-21 0-15,0 21 0,1-21 16,-1 0-16,0-1 0,-21 1 0,0 0 15,21 21-15,-21-21 0,0 0 16,-21 42 15,0 0-15,21 0-16,-21-21 0,-1 21 16,22 1-16,0-1 0,-21 0 0,21 0 15,-21 0-15,21 0 0,-21 1 16,21-1-16,0 0 0,0 21 0,-21-21 15,21 1-15,0-1 0,-21 0 16,21 0-16,0 0 0,0 0 0,0 22 16,0-22-16,0 0 0,0 0 0,0 0 15,0 1-15,0-1 16,0 0-16,0 0 0,0 0 16,0 0-16,-22-21 15,1 0-15,0 0 16,0 0-1,21-21-15,-21 0 0,21 0 16,0 0-16,0 0 16,0-1-16,0 1 0,0 0 15,21 21-15,0-21 0,0 0 16,0 0-16,-21-1 0,22 1 0,-1 0 16,0 0-16,0 0 0,0 0 0,0-1 15,1 22 1,-22-21-1,21 21-15,0 0 16</inkml:trace>
  <inkml:trace contextRef="#ctx0" brushRef="#br1" timeOffset="207580.71">24955 4318 0,'-21'0'0,"0"0"0,0 0 15,0 0-15,0 0 16,-1 0-16,1 0 0,0 0 16,0 0-16,0 0 15,42 0 48,0 0-63,0 0 0,0 0 15,1 0-15,-1 0 0,0 0 0,21 0 16,-21 0-16,22 0 0,-1 0 0,0 0 16,-20 0-16,20 0 0,0 0 0,1 0 15,-1 0-15,0 0 0,1 0 16,-1 0-16,21 0 0,-20 0 0,-1 0 15,22 0-15,-1 0 0,-21 0 0,22 0 16,21 0-16,-22 0 0,1 0 16,-1 0-16,22 0 0,-22 0 15,1 0-15,-22 0 0,22 0 0,-22 0 16,0 0-16,1 0 0,-22 0 16,21 0-16,-21 0 0,0 0 0,1 0 15,-1 0-15,0 0 16,-21-21 62,0 0-78,0 0 16</inkml:trace>
  <inkml:trace contextRef="#ctx0" brushRef="#br1" timeOffset="209143.91">24977 2371 0,'0'0'0,"0"-21"32,0-1-32,0 1 31,0 0-15,0 0 15,0 0 141,0 0-79,0-1-46,-22 22-31,1 0 0,0 0-16,21 22 0,0-1 15,0 0-15,0 0 0,0 0 16,0 0-16,0 1 0,0-1 15,0 21-15,-21-21 0,21 0 0,0 1 16,0-1-16,-21 0 0,21 0 16,0 0-16,0 0 15,0-42 32,0 0-47,0 0 0,0 0 16,0 0-16,0-1 0,0 1 0,0 0 15,21 0-15,0 0 0,-21 0 16,21-22-16,0 22 0,1 0 0,-1 0 16,-21 0-16,21-1 0,0 1 15,0 21-15,0 0 0,1 0 16,-1 0-16,0 0 0,0 0 16,-21 21-16,21-21 0,-21 22 0,21-1 15,-21 0-15,0 21 0,0-21 16,22 1-16,-22-1 0,0 0 0,0 0 15,0 0-15,0 0 0,0 1 0,0-1 16,0 0-16,0 0 16,0 0-16,-22-21 15,1 0 1,21-21 15,0 0-15,0 0-1,0 0-15,21 21 16</inkml:trace>
  <inkml:trace contextRef="#ctx0" brushRef="#br1" timeOffset="209635.62">25569 2371 0,'43'-43'16,"-43"22"0,0 0-16,0 0 0,0 0 15,0 0-15,-22 21 32,1 0-32,0 0 0,0 0 15,0 21-15,0 0 0,-1 0 16,1 0-16,0 0 0,0 1 15,21-1-15,0 0 0,-21 0 16,21 0-16,0 0 0,-21 1 0,21-1 0,0 0 16,21-21-1,0 0 1,0 0-16,0 0 16,0 0-16,-21-21 0,22 0 15,-1-1-15,0 1 0,-21 0 16,21 0-16,-21 0 0,21 0 15,-21-1 1,0 44 0,0-1-1,0 0-15,0 0 0,0 0 16,0 0-16,0 1 16,0-1-16,0 0 15,21-21-15,1 0 16,-1 0-16,0 0 15,0 0-15,0 0 0</inkml:trace>
  <inkml:trace contextRef="#ctx0" brushRef="#br1" timeOffset="210307.24">25929 2328 0,'0'0'0,"0"-21"0,0 0 31,0 42-15,0 0-1,0 1-15,0-1 16,-21 0-16,21 0 0,0 0 16,-21 0-16,21 1 0,0-1 15,0 0-15,0 0 16,-21-21-16,-1 0 16,22-21 15,0 0-16,0 0-15,0-1 0,0 1 16,0 0-16,0 0 16,0 0-16,22 0 0,-1 21 0,0-22 15,0 1-15,0 0 0,0 21 0,1 0 16,-1-21-16,0 21 0,0 0 16,21 0-16,-20 0 0,-1 21 15,0 0-15,0 0 0,-21 1 16,0-1-16,0 0 0,0 0 15,0 0-15,0 0 0,-21 1 16,0-1-16,0-21 16,-1 21-16,1-21 15,21-21 17,0 0-17,0-1-15,21 1 16,1 21-16,-1-21 0,0 0 15,0 0-15,0 0 0,0-1 0,1 22 16,-1-21-16,0 0 0,0 21 0,0 0 16,0 0-16,1 0 15,-22 21-15,0 0 16,0 1-16,0-1 0,0 0 16,0 0-16,-22 0 0,22 0 15,0 1-15,-21-1 0,0 0 16,42-21 46</inkml:trace>
  <inkml:trace contextRef="#ctx0" brushRef="#br1" timeOffset="210603.58">26543 2328 0,'0'0'15,"21"0"-15,-21-21 16,0 0 0,-21 21 15,0 0-15,0 0-16,-1 21 15,1 0-15,21 1 16,0-1-16,0 0 15,0 0-15,0 0 16,21-21 0,1 0-1,-1 0-15,0 0 16,0 0-16,-21-21 16,0 0-1</inkml:trace>
  <inkml:trace contextRef="#ctx0" brushRef="#br1" timeOffset="211484.08">24320 2561 0,'0'0'16,"22"-21"0,-1 0-16,-21 42 47,-21 0-47,-1-21 15,22 21-15,0 1 0,-21-1 16,21 0-16,-21 0 15,21 0 1,21-21 0,0 0-16,1 0 0,-1 0 0,0 0 15,0 0-15,0 0 0,0 0 0,1-21 16,-22 0-16,21 0 16,-21 0-16,0-1 15,0 1-15,0 0 0,0 0 16,0 0-16,-21 0 0,-1 21 15,22-22-15,-21 22 0,42 0 47,1 0-31,-22 22-16,0-1 0,21-21 16,-21 21-16,21 0 0,-21 21 0,0-20 15,0-1-15,0 21 0,0-21 16,0 22-16,0-1 0,0-21 0,0 21 15,0 1-15,0-1 0,0-21 0,0 22 16,0-1-16,0-21 0,0 21 16,0-20-16,-21 20 0,21-21 0,0 21 15,0-20-15,0-1 0,0 0 0,0 0 16,0 0-16,0 0 0,21-21 31,-21-21-31,0 0 16,0-21-16,0 21 0,0-1 15,21-20-15,-21 21 0,21-21 0,-21-1 16,0 22-16,0-21 0,21-1 16,1 22-16,-22-21 0,21 0 15,0 20-15,-21 1 0,21 0 0,-21 0 16,21 21-16,0 0 0,1 0 16,-1 0-16,0 0 15,0 0-15,0 0 0,0 0 0,-21 21 16</inkml:trace>
  <inkml:trace contextRef="#ctx0" brushRef="#br1" timeOffset="211933.82">25315 3027 0</inkml:trace>
  <inkml:trace contextRef="#ctx0" brushRef="#br1" timeOffset="212335.49">25358 3154 0,'0'-21'62</inkml:trace>
  <inkml:trace contextRef="#ctx0" brushRef="#br1" timeOffset="212863.7">25336 3196 0,'22'-21'31,"-1"0"-15,-21 0-16,0 0 15,21-1-15,-21 1 32,-21 21-17,0 0-15,-1 21 0,1 1 16,0-1 0,0 0-16,-21 0 0,20 0 0,1 22 15,0-22-15,0 0 0,21 0 0,0 0 16,-21 0-16,21 1 0,0-1 15,21 0 1,0-21-16,0 0 0,0 0 16,1 0-16,-1 0 0,0-21 0,0 21 15,0-21-15,0 21 0,1-22 16,-22 1-16,21 0 0,0 0 16,-21 0-16,0 0 0,21-22 0,-21 22 0,21 0 15,-21 0-15,0 42 31,0 0-15,0 0-16,0 0 0,0 1 16,0-1-16,0 0 0,0 0 15,0 0-15,0 0 0,0 1 16,0-1-16,0 0 0,21-21 16,1 0 15</inkml:trace>
  <inkml:trace contextRef="#ctx0" brushRef="#br1" timeOffset="213235.49">25612 3196 0,'0'0'0,"0"-63"16,0 42-16,21 21 15,0 0-15,0 0 31,-21 21-31,21 0 0,-21 0 16,0 0-16,21 0 0,-21 1 16,0-1-16,0 0 0,22 0 0,-22 0 15,0 0-15,0 1 16,0-1-16,0 0 0,-22-21 16,1 0-16,21-21 46,0 0-46,0-1 0,0 1 16,0 0-16,21 0 16,1-21-16,-1 20 0,-21 1 0,21 0 15,0 0-15,0 21 0,-21-21 0,21 21 16,1 0-16,-1 0 16,0 0-16,0 0 15,-21 21 1</inkml:trace>
  <inkml:trace contextRef="#ctx0" brushRef="#br1" timeOffset="213627.26">26035 3260 0,'0'0'0,"0"-21"0,-21-1 0,21 1 15,0 0-15,0 0 16,0 0-16,0 0 15,21 21 1,0 0-16,0 21 16,0 0-16,-21 0 15,0 0-15,0 0 0,22 1 16,-22-1-16,0 0 0,0 0 16,0 0-16,0 0 0,0 1 0,0-1 15,0 0-15,-22-21 0,1 0 16,0 0-1,21-21 17,0 0-32,0-1 0,0 1 15,0 0-15,21 0 0,0 21 16,-21-21-16,22 0 0,-22-1 16,21 22-16,-21-21 0,21 21 0,0 0 15,0 0-15,0 0 16,1 0-16,-1 0 15</inkml:trace>
  <inkml:trace contextRef="#ctx0" brushRef="#br1" timeOffset="214523.42">26437 3260 0,'21'0'0,"-21"-21"16,0-1-1,0 1 1,0 0-16,-21 21 31,0 0-31,0 21 16,0 0-16,-1 1 0,1-1 0,0 0 15,0 0-15,0 0 0,21 0 16,-21 1-16,21-1 16,0 0-16,0 0 15,21-21-15,0 0 16,0 0-16,0 0 15,-21-21-15,21 0 16,1 21-16,-22-21 0,0-1 0,21 1 16,-21 0-16,21 21 15,-21-21-15,0 42 32,-21-21-17,21 21-15,-21 0 0,21 1 16,0-1-16,0 0 15,0 0-15,0 0 16,21-21 0,0 0-16,0 0 15,0 0-15,-21-21 16,0 0-16,21 21 0,-21-21 0,22 21 16,-22-21-16,0-1 0,0 1 15,21 0-15,-21 0 0,0 0 16,0 42 15,0 0-31,-21 0 16,21 0-16,0 1 15,0-1-15,0 0 16,0 0-16,0 0 16,21-21-16,0 0 15,0 0 1,0 0-16,0 0 15,-21-21-15,0 0 0,22 21 0,-22-21 16,21 0-16,-21-1 0,21 1 0,-21 0 16,0 0-16,21 0 0,-21 0 15,0-1-15,0 44 32,0-1-17,0 0-15,-21 0 0,21 0 16,-21 0-16,21 1 0,0-1 0,0 0 15,0 0-15,-21 0 0,21 0 0,0 1 16,0-1-16,0 0 16,0 0-16,0 0 15,0 0-15,0 1 16,0-1 0,-22-21-1,22 21-15,-21-21 16,0 0-16,0 0 15,0 0-15,0 0 16,-1 0-16,1 0 0</inkml:trace>
  <inkml:trace contextRef="#ctx0" brushRef="#br1" timeOffset="-213852.07">12890 13885 0,'0'0'0,"0"-21"0,0 0 16,0 0-16,0-21 0,0 20 15,0 1-15,0 0 16,22 21-16,-1 0 15,0 0-15,0 21 16,0 0-16,0 1 0,1-1 0,-1 21 16,0-21-16,0 0 0,0 22 0,0-22 15,-21 0-15,0 0 0,22 0 16,-22 1-16,0-1 0,0 0 16,0 0-16,0 0 15,-22-21 1,1 0-16,21-21 15,-21 21-15,21-21 0,0 0 16,0 0-16</inkml:trace>
  <inkml:trace contextRef="#ctx0" brushRef="#br1" timeOffset="-213653.19">13102 13377 0,'0'0'16,"0"-21"-1,0 0-15,0 0 16,0 42 31,21-21-31,-21 21-16,21-21 0,-21 21 0,22-21 15</inkml:trace>
  <inkml:trace contextRef="#ctx0" brushRef="#br1" timeOffset="-212700.73">13716 13843 0,'-21'-21'16,"21"0"0,0 42-1,0 0 1,0 0-16,0 0 0,0 1 0,0-1 16,0 21-16,0-21 0,0 0 0,0 1 15,0 20-15,0-21 16,-21 0-16,21 0 0,0 1 0,0-1 15,0 0-15,-22-21 0,22-21 47,0 0-47,22-1 16,-22 1-16,21 0 0,-21 0 0,21-21 16,-21 20-16,21 1 0,0-21 0,0 21 15,1-43-15,-1 43 0,0 0 16,0 0-16,-21 0 0,21 21 15,0 0-15,1 0 0,-22 21 16,0 0-16,21 0 16,-21 21-16,0-20 0,21-1 0,-21 21 15,0-21-15,0 22 0,0-22 16,0 21-16,0-21 0,21 0 0,-21 1 16,21-1-16,0 0 0,1 0 15,-1-21-15,0 0 0,0 0 0,0 0 16,0 0-16,22 0 0,-22 0 0,21-21 15,-21 21-15,1-21 0,20 0 16,-21-1-16,0 1 0,0 0 0,22-42 16,-22 20-16,0 1 0,-21 0 15,21-1-15,-21 1 0,21 0 0,-21-22 16,0 22-16,22-1 16,-22 1-16,0 0 0,0-1 0,0 1 15,0 21-15,0 0 0,0 0 0,0 42 31,0 21-31,-22-21 16,22 22-16,0-1 0,0 0 0,0 1 16,-21 20-16,21-21 0,0 1 0,0 20 15,-21-20-15,21-1 0,0 0 0,0-21 16,0 22-16,0-22 0,0 21 16,0-21-16,0 1 0,0-1 0,0 0 15,0 0-15,21-21 16,0 0-1,1 0-15,-1-21 0,0 0 16,-21 0-16,21-1 16,-21 1-16,21 0 0,-21 0 0,0 0 15</inkml:trace>
  <inkml:trace contextRef="#ctx0" brushRef="#br1" timeOffset="-212512.84">14393 13843 0,'0'0'0,"-21"0"0,0 0 0,42 0 31,21 0-15,-20 0-16,20 0 0,-21 0 15,21 0-15,-20-21 0,20 21 0,-21 0 16,21 0-16,-20-21 0,-1 21 0,0 0 16,0 0-16,-21-21 0,21 21 15,-21-22-15,21 22 0,-21-21 16</inkml:trace>
  <inkml:trace contextRef="#ctx0" brushRef="#br1" timeOffset="-211757.28">16256 14118 0,'0'0'0,"21"0"16,0-21-16,0 21 0,1-21 16,-1 0-16,0 21 0,-21-21 15,21-1-15,0 1 0,0 0 0,-21-21 16,0 21-16,0-1 0,0 1 16,0 0-16,0 0 0,0-21 0,0 20 15,0 1-15,-21-21 0,0 21 16,0 0-16,0 21 0,-22-22 0,22 22 15,0 0-15,0 0 0,-21 0 16,20 0-16,1 22 0,-21-1 0,21 0 16,-22 21-16,22-21 0,0 22 15,0-1-15,0 0 0,21 1 0,0-1 16,0 0-16,0 1 0,0-22 0,0 0 16,0 21-16,0-20 0,21-1 0,0-21 15,0 21-15,0-21 0,1 0 16,-1 0-16,0 0 0,0 0 0,21 0 15,-20-21-15,20 0 0,-21 21 16,21-22-16,-20 1 0,-1 0 0,0 0 0,0-21 16,0 20-16,0 1 0,-21-21 15,22 21-15,-22-22 0,0 1 16,0 21-16,0-21 0,0-1 0,0 22 16,0 0-16,0 0 0,0 0 0,0 42 31,0 0-31,0 0 0,0 0 15,0 22-15,0-1 0,0-21 0,0 21 16,0 1-16,0-22 0,21 21 0,0-21 16,-21 22-16,21-22 0,0 0 0,-21 0 15,21 0-15,1 1 16,-1-1-16,0-21 0,0 0 0,0 0 0,0 21 16,1-21-16,-1 0 0,0 0 0,0 0 15,0 0-15,0-21 0,1 0 16,-1-1-16,0 1 0</inkml:trace>
  <inkml:trace contextRef="#ctx0" brushRef="#br1" timeOffset="-211467.93">17695 13864 0,'0'0'0,"0"21"15,21-21 1,1 0-16,-1 0 16,0 0-16,0-21 0,0 21 0,0 0 15,1 0-15,-1 0 0,0-21 16,0 21-16,-42 0 31,0 0-31,0 0 0,-1 0 0</inkml:trace>
  <inkml:trace contextRef="#ctx0" brushRef="#br1" timeOffset="-211317.02">17526 14034 0,'0'0'0,"0"21"0,21-21 16,0 0-1,0 0-15,22 0 0,-22 0 0,21 0 16,-21 0-16,22 0 0,-22 0 16,0 0-16,21 0 0,-20-21 0,-1 21 15,-21-22-15,21 22 0</inkml:trace>
  <inkml:trace contextRef="#ctx0" brushRef="#br1" timeOffset="-210984.21">19113 13526 0,'0'0'15,"-21"-22"-15,-21 1 16,21 21-16,0 21 15,21 1-15,0 20 16,-22-21-16,22 21 0,0 1 0,0-1 16,0 0-16,0 1 0,0-1 15,0 0-15,0 1 0,0-1 0,0-21 16,0 22-16,0-22 0,-21 0 0,21 0 16,0 0-16,-21 0 0,21 1 15,21-44 16,0 22-31</inkml:trace>
  <inkml:trace contextRef="#ctx0" brushRef="#br1" timeOffset="-210597.43">19516 13610 0,'0'0'0,"21"-42"15,-42 63 16,-1 21-31,1-20 0,0 20 16,0 0-16,0 1 0,0-22 16,-1 21-16,1 0 0,0 1 0,21-1 15,-21-21-15,21 22 0,0-22 0,0 0 16,0 0-16,42 0 0,-21 0 0,1-21 16,-1 22-16,21-22 0,-21 0 0,22 0 15,-22 0-15,21 0 16,0 0-16,-20-22 0,20 22 0,-21-21 15,0 0-15,0 0 0,22 0 0,-43-22 16,21 22-16,0-21 0,0 0 0,-21-22 16,0 22-16,0-22 0,0 22 15,0-22-15,0 22 0,0 0 0,-21-1 16,0 22-16,0-21 0,0 42 0,-1-21 16,-20 21-16,21 0 0,0 0 0,0 0 15,-1 0-15,-20 21 0,21-21 16,0 21-16,0 0 0,-1 0 15,22 1-15,-21-22 0,21 21 0,0 0 16</inkml:trace>
  <inkml:trace contextRef="#ctx0" brushRef="#br1" timeOffset="-209970.77">19389 13145 0,'0'-22'15,"21"1"1,0 21 0,-21-21-16,21 0 0,-21 0 0,0 0 15,0-1-15,0 1 0,0 0 0,0 0 16,0-21-16,0 20 0,0-20 16,-21 21-16,21-21 0,-21 20 0,0-20 15,-1 21-15,1 0 0,-21-22 16,21 22-16,0 0 0,-22 0 0,-41 0 15,41 0-15,1-1 0,-22 1 16,22 21-16,-21-21 0,-1 21 16,-21 0-16,22 0 0,-22 0 0,1 0 15,-1 0-15,0 0 0,-21 0 0,22 0 16,-1 21-16,0 0 0,-20 1 0,-1-1 16,21 0-16,-21 0 0,0 21 15,1-20-15,20 20 0,0 0 0,1 1 16,20-1-16,-21 21 0,22-20 0,-1-1 15,1 22-15,-1-22 0,22 21 16,-21-20-16,20-1 0,1 0 0,21 1 16,-22-1-16,22-21 0,0 22 15,0-22-15,0 0 0,0 0 0,21 0 16,0 0-16,-22 1 0,22-1 16,22-21 15,-22-21-31,0-1 0,0 1 15,0 0-15,0 0 16,-22 0-16</inkml:trace>
  <inkml:trace contextRef="#ctx0" brushRef="#br1" timeOffset="-209644.75">16362 13145 0,'0'0'0,"-21"21"32,-1 0-32,1 0 15,21 0-15,0 0 0,-21 1 0,21-1 16,0 0-16,-21 0 0,21 0 0,0 0 16,0 22-16,0-22 15,21 0-15,0 0 0,-21 0 16,21-21-16,1 0 0,-1 0 0,0 0 15,0 0-15,21 0 0,-20 0 16,20 0-16,-21 0 0,21-21 0,1 21 16,-22-21-16,21 21 0,-21-21 0,22 21 15,-22-21-15,0 21 0,0-21 16,0 21-16,1 21 31,-22 0-31</inkml:trace>
  <inkml:trace contextRef="#ctx0" brushRef="#br1" timeOffset="-209168.51">15917 14351 0,'0'0'0,"0"21"15,0 0 17,21-21-32,22 0 0,-22 0 15,21 0-15,1 0 0,-1 0 0,0 0 16,22 0-16,-22 0 0,22 0 0,-1 0 16,-21 0-16,22-21 0,-22 21 15,22 0-15,-22 0 0,0 0 0,-20 0 16,20 0-16,-21 0 0,0 0 15,0 0 1,-42 0 0,0 0-1,0 0-15,0 0 0,0 21 0,-1-21 16,1 0-16,0 0 0,-21 0 0,21 22 16</inkml:trace>
  <inkml:trace contextRef="#ctx0" brushRef="#br1" timeOffset="-208751.9">15854 14584 0,'0'0'15,"0"21"32,21-21-31,0 0-16,0 0 0,0 0 15,1 0-15,-1 0 0,21 0 0,0 0 16,1 0-16,-1 0 0,22 0 0,-22 0 0,21 0 16,1 0-16,-22 0 0,22 0 15,-1-21-15,-20 21 0,-1 0 16,0 0-16,-21 0 0,1 0 0,-1 0 15,0 0-15,0 0 0,-21-21 32,-21 21 46</inkml:trace>
  <inkml:trace contextRef="#ctx0" brushRef="#br1" timeOffset="-203840.85">24405 2582 0,'0'-21'46,"0"0"-30,-21 21-16,21-21 16,-21 0-16,0 21 15,-1-21-15,1 21 16,0 0 0,0 0-1,21 21 1,0 0-1,0 0-15,0 0 16,0 0-16,21-21 0,-21 22 0,21-22 16</inkml:trace>
  <inkml:trace contextRef="#ctx0" brushRef="#br1" timeOffset="-26423.72">5546 6223 0,'0'-21'47,"-22"0"-16,1 21-31,0 0 16,0-21-16,0 21 15,0-22 1,-1 22-16,22-21 16,-21 21-16,0 0 15,21-21-15,-21 21 16,21-21-1,21 21 32,0-21-47,0 21 0,1 0 0,20 0 16,0 0-16,1 0 0,-1 0 0,21 0 16,-20 0-16,41 0 0,-20 0 0,21 0 15,-1 0-15,1 0 0,0 0 16,20 0-16,1 0 0,-21 0 0,21 21 15,0-21-15,-1 0 0,1 0 0,-21 0 16,0 0-16,20 0 0,-41 0 0,21 0 16,-1 21-16,-20-21 0,20 0 15,-20 0-15,-1 0 0,-20 0 0,20 21 16,-20-21-16,-1 0 0,-21 0 0,21 0 16,-20 0-16,-1 0 15,0 0 1,-42 0 15,0 0-31,-1 0 16,1 0-16,0 0 0,0 0 0,-21 0 15,20 0-15,1 0 0,-21 21 0,0-21 16,20 0-16,-20 0 0</inkml:trace>
  <inkml:trace contextRef="#ctx0" brushRef="#br1" timeOffset="-25692.78">5482 6096 0,'0'0'0,"-21"0"0,0 0 16,0 0-16,-1 0 0,1 0 15,0 0-15,0 0 0,0 0 0,0 0 16,-1 0-16,1 0 0,0 0 0,0-21 15,-21 21-15,20-21 0,1 21 16,0 0-16,0 0 0,-21-21 0,20 21 16,1 0-16,0 0 0,0 0 15,0-22-15,0 22 0,-1 0 0,1 0 16,0 0-16,0 0 0,21-21 0,-21 21 16,0 0-16,-1 0 15,44 0 16,-1 0-31,21 0 16,-21 0-16,22 0 0,-1 0 0,0 0 16,22 0-16,-1 0 0,22-21 0,0 21 15,-1 0-15,22 0 0,0 0 0,21 0 16,-21 0-16,21 0 0,0-21 16,0 21-16,-21 0 0,21 0 15,0 0-15,0 0 0,0 0 0,-22 0 16,1 0-16,0 0 0,-21 0 0,21 0 15,-22 0-15,-20 21 0,20-21 0,-20 0 16,-1 0-16,-20 21 0,-1-21 0,0 0 16,1 0-16,-22 0 0,0 0 0,0 0 15,0 0-15,1 0 0,-44 0 63,1 0-48,0 0-15,0 0 0,0 0 0,0 0 16,-22 0-16,1 0 0,0 0 0,-1 0 16,-20 0-16,-1 0 0,1 0 0,-1 0 15,1 0-15,-22 0 0</inkml:trace>
  <inkml:trace contextRef="#ctx0" brushRef="#br1" timeOffset="-25208.06">5165 6181 0,'0'0'0,"-22"21"16,-62-21-16,63 0 15,-1 0 1,44 0-1,-1 0-15,21 0 16,-21 0-16,22 0 0,-1 0 0,21 0 16,1 0-16,-1 0 0,22 0 15,-21 0-15,41 0 0,-20 0 0,21 0 16,-21 0-16,20 0 0,1 0 16,0 0-16,0 0 0,0 0 0,0 0 15,-1 0-15,1 0 0,-21-21 0,21 21 16,-22 0-16,1-21 0,0 21 0,-1-22 15,1 22-15,-21 0 0,-1 0 0,1-21 16,-1 21-16,-21 0 0,22 0 0,-43 0 16,21 0-16,-20 0 0,-1 0 0,0 0 15,-42-21 17,0 21-17,-1 0-15,1 0 0,0 0 0,0-21 16,0 21-16,0 0 0,-1 0 0,1-21 15,0 21-15,-21 0 0,21 0 16,-22-21-16,22 21 0,-21 0 0,-1-22 16,1 22-16,0-21 0</inkml:trace>
  <inkml:trace contextRef="#ctx0" brushRef="#br1" timeOffset="-24124.21">6223 5906 0,'0'0'0,"0"21"0,-21-21 16,21 21-16,21-21 15,0 0 1,0 0-16,22 0 0,-1 0 0,0 0 16,1 0-16,20 0 0,1 0 0,-1 0 15,22 0-15,-22 0 0,22 0 0,0 0 16,-1 0-16,-20 0 0,20 0 0,1 0 15,-21 0-15,-1-21 0,1 21 0,-1 0 16,1 0-16,-22 0 0,0 0 0,1 0 16,-1 0-16,0 0 0,-21 0 0,1 0 15,-1 0-15,-21 21 32,0 0-32,-21-21 15,-1 0-15,1 0 0,0 0 0,0 21 16,-21-21-16,20 0 0,-20 0 0,0 0 15,-1 0-15,1 0 0,0 0 0,-22 0 16,1 0-16,-22 0 0,22 0 0,-1 0 16,-21 0-16,22 0 0,-22 0 0,22 0 15,-1 0-15,1 0 0,-1 21 0,1-21 16,20 0-16,1 0 0,0 0 16,-1 0-16,22 0 0,-21 0 0,21 22 15,0-22-15,-1 0 0,1 0 0,0 0 16,0 0-1,21 21-15,0 0 32,21-21-32,0 0 15,0 0-15,1 0 0,20 0 0,0 0 16,1 0-16,-1 0 0,21 0 16,1 0-16,-1 0 0,22 0 0,-21 0 15,20-21-15,1 21 0,0 0 16,-1-21-16,-20 21 0,20 0 0,1 0 0,-21-22 15,-1 22-15,1 0 0,-1 0 0,1-21 16,-22 21-16,0 0 0,1 0 16,-22 0-16,21 0 0,-21 0 0,0 0 15,-42 0 17,-21 0-32,21 0 0,-22 0 0,-20 0 15,21 0-15,-22 0 0,-21 0 16,22 0-16,-22 21 0,1-21 0,-1 0 15,0 22-15,1-22 0,-1 0 0,0 21 16,1-21-16,-1 0 0,21 21 0,1 0 16,-22-21-16,43 0 0,-22 0 0,22 0 15,0 0-15,-1 0 0,1 0 0,21 0 16,0 0-16,42 0 31,0 0-31,21-21 0,1 21 0,-1 0 16,22-21-16,-1 21 0,22 0 15,-1 0-15,1 0 0,0 0 0,-1-21 16,22 21-16,-21 0 0,0 0 0,-1 0 16,1 0-16,-22 0 0,22 0 0,-21 0 15,-1 0-15,1 0 0,-22 0 0,21 0 16,-20 21-16,-22-21 0,21 0 0,-21 0 16,1 0-16,-1 0 0,-21 21 15,-43-21 1,22 0-16,0 0 15,-21 0-15,-1 0 0,1 0 0,-21 0 16,20 0-16,-20 21 0,20-21 0,-20 0 16,-1 0-16,1 0 0,21 0 15,-22 0-15,22 0 0,-64 0 16,64 0-16,-1 0 0,1 0 0,21 0 16,0 0-16,-1 0 0,1 0 0,0 0 15,0 0-15,0-21 16</inkml:trace>
  <inkml:trace contextRef="#ctx0" brushRef="#br1" timeOffset="-14385.56">10160 6011 0,'-21'22'0,"0"-22"16,21 21-16,-22-21 15,1 0-15,0 0 32,0 0-32,0 0 15,0 0-15,21 21 110,21-21-95,0 0-15,0 0 0,0 0 0,0 0 16,22 0-16,-1 0 0,0 0 0,22 0 15,-1-21-15,1 21 0,-1 0 16,22 0-16,0-21 0,-1 21 16,22 0-16,-21 0 0,21 0 0,0 0 15,-1 0-15,-20 0 0,0 0 0,-1 0 16,1 0-16,-21 0 0,-1 0 0,1 0 16,-1 0-16,-21 0 0,1 0 0,-1 0 15,0 0-15,-20 0 0,-1 0 0,0 0 16,0 0-16,0 0 0,-21-22 15,-21 22 17,0 0-32,0 0 15,0 0-15,-1 0 0,1 0 16,0 0-16,0 0 0,0 0 16,0 0-16,-22 0 0,22 0 0,0 22 15,-21-22-15,20 0 0,-20 0 0,0 0 16,21 0-16</inkml:trace>
  <inkml:trace contextRef="#ctx0" brushRef="#br1" timeOffset="-13933.28">10096 6138 0,'0'0'0,"-42"0"0,-85 22 16,106-22-1,0 0-15,0 0 0,-1 0 0,44 0 32,20 0-32,0 0 15,1 0-15,20 0 0,1 0 0,-1-22 16,1 22-16,20 0 0,1-21 0,0 21 16,-1-21-16,1 21 0,21 0 15,0 0-15,-22 0 0,22 0 0,0 0 16,0 0-16,0 0 0,-1 0 0,1 0 15,0 0-15,-21 0 0,21 21 0,-22-21 16,1 0-16,0 21 0,-1 1 16,1-22-16,-22 0 0,1 0 0,-22 21 15,1-21-15,-1 0 0,0 0 0,-21 0 16,1 0-16,-22-21 47,-22 21-47,1 0 15,0 0-15,0 0 0,0 0 16,-22 0-16,22 0 0,-21 0 0,21 0 16,-43 0-16,22 0 0,0 0 0,-22 0 15,22 0-15,-22 0 0,1 0 0,-1 0 16</inkml:trace>
  <inkml:trace contextRef="#ctx0" brushRef="#br1" timeOffset="-13320.64">10372 6244 0,'0'0'0,"-85"21"0,-148 1 15,191-22-15,-1 21 0,22-21 16,-21 0-16,21 0 0,42 0 31,0 0-31,0 0 0,22 0 16,20-21-16,1 21 0,-1-22 0,22 22 0,-1-21 15,1 21-15,21-21 16,-21 0-16,20 21 0,1-21 0,21 21 16,-21-21-16,21 21 0,0 0 0,-21 0 15,0 0-15,0 0 0,105 0 16,-105 0-16,-21 0 0,-1 0 0,1 0 16,-21 0-16,-1 0 0,1 0 0,-1 0 15,-21 0-15,-20 0 0,20 0 0,-21 0 16,0 0-16,-21-22 15,-21 22 17,0 0-1,0 0-15,0 0 15,21 22 0,-22-22 78,1 0-77,0 0-32,21-22 0,-21 1 0,0 0 15,21 0-15</inkml:trace>
  <inkml:trace contextRef="#ctx0" brushRef="#br1" timeOffset="-12265.24">14584 5969 0,'0'0'0,"0"21"15,0 0 1,21-21 15,0 0-31,0 0 16,0 0-16,1 0 15,-1 0-15,21 0 0,-21 0 16,0 0-16,1 0 0,20 0 0,-21 0 16,21 0-16,1 0 0,-1 0 0,0 0 15,22 0-15,-1 0 0,1 0 16,-1 22-16,22-22 0,0 0 0,-1 0 15,1 0-15,21 0 0,-21 0 0,-1 0 16,22 0-16,-21 21 0,-1-21 0,22 0 16,-21 0-16,21 0 0,-22 0 0,1 0 15,0 0-15,-22 0 0,1 0 16,20 21-16,-20-21 0,-22 0 0,22 0 16,-1 0-16,-20 0 0,20 0 15,-21 0-15,22 0 0,-22 0 0,-21 0 16,22 0-16,-1 0 0,-21 0 0,0 0 15,1-21-15,-1 21 0,0 0 16,-21-21 0,-21 21 15,0 0-31,-1 0 0,1 0 16,-21 0-16,21 0 0,0 0 15,-22 0-15,1 0 0,21 0 0</inkml:trace>
  <inkml:trace contextRef="#ctx0" brushRef="#br1" timeOffset="-11729.55">14880 6160 0,'21'0'46,"0"0"-46,1 0 0,-1 0 0,0 0 16,21 0-16,-21 0 0,22 0 0,20 0 16,1 21-16,-1-21 0,22 21 0,0-21 15,-1 21-15,1-21 0,0 0 16,-1 21-16,22-21 0,-21 0 0,-1 0 16,22 21-16,-21-21 0,0 0 15,-1 0-15,1 0 0,0 0 0,-1 0 16,-20 0-16,-1 0 0,1-21 0,-1 21 15,-20 0-15,-1 0 0,0 0 0,1-21 16,-1 21-16,-21 0 0,0 0 0,0 0 16,-21-21 15,-21 21 0,0 0-31,21-21 16,-21 21-16,0 0 15,0 0-15,-1 0 0,1 0 16</inkml:trace>
  <inkml:trace contextRef="#ctx0" brushRef="#br1" timeOffset="2218.35">20595 6265 0,'0'-21'47,"-21"0"-31,0 21-1,21-21-15,-21 21 16,-1 0-16,1 0 16,0 0-1,0 0-15,0 0 16,0 0-1,21 21 1,0 0 0,0 0-1,0 1-15,21-22 16,0 0-16,0 21 16,0-21-16,0 0 0,1 0 15,-1 0-15,0 21 16,0-21-16,0 0 0,0 0 0,1 0 15,-1 0-15,0 0 0,0 0 0,0 21 16,0-21-16,22 0 0,-22 0 16,0 0-16,21 0 0,-20 0 0,-1 21 15,21-21-15,-21 0 0,22 0 0,-22 0 16,0 21-16,21-21 0,-21 0 0,22 0 16,-22 0-16,0 0 0,0 22 15,22-22-15,-22 0 0,0 0 0,0 0 16,21 0-16,-20 0 0,-1 0 0,21 0 15,-21 0-15,0 0 0,22 0 0,-22 0 16,0 0-16,21 0 0,-20 0 0,-1 0 16,21 0-16,-21 0 0,0 0 15,22 21-15,-22-21 0,21 0 0,1 0 16,-22 0-16,21 0 0,0 0 16,-20 0-16,20 0 0,0 0 0,1 0 15,-1 0-15,-21 21 0,21-21 16,1 0-16,-22 0 0,21 0 0,-21 0 15,1 0-15,20 0 0,-21 21 0,21-21 16,1 21-16,-22-21 0,21 21 0,1-21 16,-1 22-16,0-22 0,1 21 0,-22-21 15,21 21-15,0-21 0,1 21 16,-1 0-16,0-21 0,1 21 0,-22-21 16,21 22-16,-21-22 0,1 0 0,-1 21 15,0-21-15,0 0 0,0 21 0,0-21 16,1 21-16,-1-21 15,0 21-15,0-21 0,0 21 16,0-21-16,1 0 0,-1 22 16,0-22-16,0 0 15,-21 21-15,0 0 47,0 0-31,0 0-1,0 0 1,0 1-16,0-1 31,21-21 1,0 0-1,1-21-16,-1-1 1,0 22 0,0-21-16,0 21 15,0-21-15,1 21 0,-1 0 16,0 0-16,21 0 0,-21 0 16,1 0-16,-1-21 0,21 21 15,-21 0-15,0 0 0,22 0 0,-22 0 16,21 0-16,-21 0 0,22-21 0,-22 21 15,21 0-15,1 0 0,-22-21 16,21 21-16,0 0 0,-20 0 0,20 0 16,0-22-16,-21 22 0,22 0 0,-22 0 15,21 0-15,-21 0 0,1 0 0,-1 0 16,0 0-16,21 0 0,-21 0 16,1 0-16,-1 0 0,21 0 0,-21 0 15,0 0-15,22 0 0,-22 0 0,21 0 16,1 0-16,-22 0 0,21 0 0,0 0 15,1 0-15,-22 0 16,21 0-16,1 0 0,-1 0 0,-21 0 16,21 22-16,1-22 0,-22 0 0,21 0 15,-21 0-15,22 0 0,-22 0 0,21 0 16,1 0-16,-22 0 0,21 0 16,-21 0-16,0 0 0,22 0 0,-22 0 15,21-22-15,-21 22 0,22 0 0,-22-21 16,21 0-16,-21 21 0,22-21 0,-22 0 15,0 21-15,21-21 0,-20-1 16,-1 1-16,21 21 0,-21-21 16,0 21-16,1-21 0,-1 0 0,0 21 15,21-21-15,-21-1 0,1 22 16,-1-21-16,0 0 0,0 0 16,0 21-16,0-21 0,1 0 0,-1-1 15,0 1 1,-21 0-16,21 21 15,-42 0 17,0 0-17,0 0-15,-1 21 16,1-21-16,0 21 16,0 1-16,0-22 0,0 21 15,-1 0-15,1 0 0,0 0 16,21 0-16,-21 1 0,0-1 0,0 0 15,-1 0-15,-20 0 0,21 0 0,0 1 16,0-1-16,-1 0 0,1-21 16,0 21-16,0 0 0,0 0 0,-22-21 15,22 22-15,0-1 0,0 0 16,0-21-16,0 0 0,-1 0 0,1 21 16,0-21-16,0 0 0,0 0 15,-22 0-15,22 0 0,0 0 0,0 0 16,-21 0-16,20 0 0,1 0 0,-21 0 15,21 0-15,-22 0 0,22 0 16,-21 0-16,0-21 0,20 21 16,-20 0-16,0 0 0,21-21 0,-22 21 15,1 0-15,21-21 0,-22 21 0,1 0 16,21 0-16,0 0 0,-22-22 0,22 22 16,-21 0-16,21 0 0,0 0 15,-1 0-15,-20 0 0,21 0 0,0 0 16,-22 0-16,22-21 0,0 21 0,0 0 15,0-21-15,0 21 0,-1 0 16,1 0-16,0 0 0,0 0 16,0 0-16,0 0 0,21-21 15,-22 21-15,1 0 0,0 0 16,0 0-16,0-21 0,0 21 16,-1 0-16,1 0 0,0 0 0,0 0 15,0 0-15,0 0 0,-1 0 16,1 0-16,0 0 0,0 0 0,0 0 15,0 0-15,-1 0 0,1 0 0,0 0 16,0 0-16,0 0 0,0 21 0,-1-21 16,1 0-16,-21 0 0,21 21 15,0 0-15,-1-21 0,1 0 16,0 0-16,0 21 0,0-21 0,0 0 0,21 22 16,-22-22-16,1 21 0,0 0 31,21 0-16,-21-21-15,21 21 32,0 0 30,-21-21 16,21-21-78,0 0 16,-21 0-16,21 0 0,0 0 16,-22-1-16,1 22 0,0-21 15,21 0-15,-21 0 0,0 0 0,0 0 16,-1-1-16,1 1 0,0 0 15,0 0-15,-21 0 0,20 21 0,-20-21 16,0-1-16,21 22 0,-22-21 16,1 0-16,0 21 0,-1-21 0,-20 21 15,20-21-15,1 21 0,0 0 0,-22 0 16,22 0-16,0-21 0,-22 21 16,22 0-16,-1 0 0,-20 0 0,21 21 15,-1-21-15,1 21 0,0-21 0,-1 0 16,1 21-16,0-21 0,-1 0 0,1 21 15,0-21-15,20 0 0,-20 21 0,0-21 16,21 0-16,-22 0 0,22 22 0,-21-22 16,21 0-16,-22 0 0,1 0 15,21 0-15,-22 0 0,1 0 0,0 0 16,21 0-16,-22 0 0,22 0 16,-21 0-16,21 0 0,-22-22 0,22 22 15,-21 0-15,21 0 0,-1 0 0,-20-21 16,21 21-16,0 0 0,-22 0 0,22-21 15,0 21-15,0 0 0,0 0 0,21-21 16,-21 21-16,-1 0 16,22-21-1,0 0-15,22 21 0,-1-22 16,0 22-16,0-21 0,0 21 0,22-21 16,-22 0-16,21 0 0,0 0 0</inkml:trace>
  <inkml:trace contextRef="#ctx0" brushRef="#br1" timeOffset="3206.79">20510 5673 0,'0'0'0,"-21"0"0,-85 21 15,85-21 1,0 0-16,0 0 0,0 0 0,0 0 16,-1 0-16,1 0 0,0 0 0,0 0 15,0 0-15,0 0 16,42 0 31,0 0-47,0 0 0,0 0 0,22 0 15,-1 0-15,0 0 16,22-21-16,-1 21 0,1 0 0,20 0 16,1-21-16,0 21 0,-1-22 0,22 22 15,-21 0-15,0 0 0,20 0 0,1 0 16,-21 0-16,21 0 0,0 0 15,-1 0-15,-20 0 0,21 22 0,0-22 16,-22 0-16,22 0 0,-21 0 0,21 0 16,0 0-16,-22 0 0,22 0 15,-21 0-15,21 0 0,-43 0 0,22 21 16,-22-21-16,-20 0 0,-1 0 0,0 0 16,-21 0-16,1 0 0,-1 0 0,0 0 15,-42 0 48,0 0-63,-1 0 0,1 0 0,0 0 15,0 0-15,0 0 0,-22 0 0,1-21 16,0 21-16,-1 0 0,-20 0 0,21 0 16</inkml:trace>
  <inkml:trace contextRef="#ctx0" brushRef="#br1" timeOffset="4142.26">20383 5800 0,'0'0'15,"-21"0"-15,21 21 16,21-42 47,1 21-63,-1 0 0,0 0 15,21 0-15,1 0 0,-1 0 0,0 0 16,22 0-16,-1 0 0,22 0 0,-22 0 15,22 0-15,0 0 0,-1 0 16,22 0-16,-21 0 0,21 0 0,0 0 16,-1 0-16,1 0 0,0 0 0,0 0 15,0 0-15,0 0 0,-1 0 0,1 0 16,-21 0-16,21 0 0,0 0 16,-22 0-16,1 0 0,0 0 0,-22 0 15,22 21-15,-43-21 0,22 0 0,-22 0 16,-21 0-16,21 0 15,-20 0-15,-1 0 0,0 0 0,0 0 16,0 0-16,0 0 0,1 0 31,-44-21 266,22 0-281,-21 21-16,21-22 15,0 1-15,0 0 0</inkml:trace>
  <inkml:trace contextRef="#ctx0" brushRef="#br1" timeOffset="4903.99">25146 5715 0,'0'0'0,"-21"0"0,0 0 0,-1 0 16,1 0-16,0 0 15,42 0 17,0 0-32,1 0 15,-1 0-15,21 0 0,0 0 16,1 0-16,-1 0 0,22 0 0,-22 0 16,21 0-16,22 0 0,-21 0 0,20 0 15,1 0-15,0 0 0,20-21 16,-20 21-16,0-21 0,-1 0 0,-20 21 15,21-22-15,-22 1 0,-21 21 16,22 0-16,-43-21 0,21 21 16,-20 0-16,-1 0 0,0 0 0,0 0 15,-21-21-15,-21 21 32,0 0-17,0 0-15,-1 0 16,1 0-16,0 0 15,0 0-15,0 0 0,0 21 16,-1 0-16,-20-21 0</inkml:trace>
  <inkml:trace contextRef="#ctx0" brushRef="#br1" timeOffset="5359.73">25167 5842 0,'0'0'0,"-21"21"16,-64-21-16,85 21 0,-21-21 15,21 22 1,21-22 0,0 0-16,1 0 15,-1 0-15,21 21 0,0-21 0,1 0 16,-1 0-16,22 0 0,-1 21 15,1-21-15,-1 0 0,22 0 0,-1 0 16,1 0-16,0 0 0,21 0 0,-22-21 16,1 21-16,-22-21 0,22 21 15,-21 0-15,-22-22 0,0 22 0,1 0 16,-1 0-16,-21-21 0,0 21 16,0 0-16,1 0 0,-22-21 0,21 21 31,-21-21 47,0 0-47,0 0-31</inkml:trace>
  <inkml:trace contextRef="#ctx0" brushRef="#br1" timeOffset="7910.31">22119 12425 0,'21'0'0,"0"0"16,1 0-16,-1 0 15,0 0-15,0 21 16,0 0-16,-21 0 16,21 1-16,-21-1 0,22 0 0,-22 0 15,0 21-15,0-20 0,0-1 0,21 0 16,-21 0-16,0 0 0,0 0 0,0 1 16,0-1-16,0 0 0,0 0 15,0-42 16,0 0-15,0 0-16,0-1 16,21 1-16</inkml:trace>
  <inkml:trace contextRef="#ctx0" brushRef="#br1" timeOffset="8074.21">22288 12256 0,'0'0'15,"-21"-43"-15,-21-84 16,42 106-16,0 0 0,0 0 0,0 0 0,0-1 15,0 44 17,0-1-32,0 0 15,21-21-15,-21 21 0,21 0 0,0 0 16,1 1-16,-22-1 0</inkml:trace>
  <inkml:trace contextRef="#ctx0" brushRef="#br1" timeOffset="8728.87">22712 12467 0,'0'0'16,"-21"64"-1,21-43-15,0 0 0,0 0 0,-22 0 0,22 1 16,0-1-16,0 0 0,0 0 0,-21 21 16,21-20-16,0-1 0,0 0 15,0 0 1,-21-21-16,0 0 15,21-21 1,-21 21-16,21-21 0,-21 0 0,21-1 16,0 1-16,0 0 0,0 0 15,0-21-15,0 20 0,0 1 0,0-21 16,0 21-16,21 0 0,0-22 0,-21 22 16,21 21-16,0-21 0,0 21 0,1 0 15,-1 21-15,0 0 16,0 0-16,0 1 0,-21-1 15,21 0-15,-21 21 0,22-21 0,-1 22 0,-21-22 16,0 21-16,21-21 0,-21 1 0,21-1 16,-21 0-16,0 0 0,21 0 15,0-21-15,-21 21 16,22-21-16,-1 0 0,0-21 16,0 21-16,-21-21 0,21 0 15,0 0-15,1 0 0,-22-22 0,21 22 16,0-21-16,0-1 0,0 1 15,22 0-15,-22-1 0,0 1 0,0-21 16,0-1-16,0 22 0,1-22 0,-1 22 16,0-22-16,0 43 0,-21-21 0,0 21 15,0 0-15,0 42 16,-21 21-16,0-21 16,0 22-16,-1-1 0,1 0 15,21 22-15,-21-22 0,0 0 0,21 22 16,-21-22-16,21 1 0,-21-1 15,21 0-15,0-21 0,0 22 0,0-22 16,0 21-16,0-21 0,0 1 0,0-1 16,21 0-16,0-21 0,0 0 15,0 0-15,0 0 16,1 0-16,-1-21 16,0 0-16,-21-1 0,0 1 15,0 0-15</inkml:trace>
  <inkml:trace contextRef="#ctx0" brushRef="#br1" timeOffset="8898.77">23008 12446 0,'0'0'15,"-21"0"-15,42 0 32,0 0-32,22 0 0,-1 0 15,-21 0-15,21 21 0,1-21 0,-1 0 16,0 0-16,-20 0 0,20 0 0,0 0 15,1 0-15,-1 0 0,0-21 16,22 21-16</inkml:trace>
  <inkml:trace contextRef="#ctx0" brushRef="#br1" timeOffset="9394.99">24574 12615 0,'0'0'0,"0"-21"16,0 0-16,0 0 0,0 0 15,0-22-15,0 22 16,0 0-16,0-21 0,0 21 16,0-1-16,-21-20 0,0 21 0,0 0 15,0 0-15,0-1 0,-1 22 0,1 0 16,0 0-16,0 22 0,-21-1 0,20 0 15,1 21-15,-21-21 0,21 22 16,0-22-16,-22 21 0,22 1 0,21-22 16,0 21-16,0-21 0,0 0 0,0 1 15,0-1-15,0 0 0,0 0 0,21 0 16,0-21-16,1 0 16,20 0-16,-21 0 0,0 0 0,0-21 15,1 21-15,-1-21 0,21 0 0,-21 0 16,0-1-16,1 1 0,-1-21 0,21 21 15,-21 0-15,0-1 16,1 1-16,-1 0 0,-21 0 0,0 42 31,0 0-31,0 0 0,-21 1 16,21-1-16,0 0 0,0 0 16,0 0-16,0 0 0,0 1 0,0 20 15,21-21-15,0 0 0,0-21 0,0 21 16,0-21-16,1 0 0,20 0 0,0 0 15,-21 0-15,22-21 0,-1 0 16,0 0-16</inkml:trace>
  <inkml:trace contextRef="#ctx0" brushRef="#br1" timeOffset="195394.58">1863 1291 0,'0'0'0,"-22"0"15,22-21-15,0 0 16,0 0-1</inkml:trace>
  <inkml:trace contextRef="#ctx0" brushRef="#br1" timeOffset="211187.18">1990 1080 0,'0'-22'31,"0"1"16,0 0-31,0 0-1,0 0 1,0 0 0,5355 1714 5265,-5355-1672-5281,0 0 15,0 0-15,-21-21 0,21 22 0,-22-1 16,1 0-16,0-21 0,21 21 16,-21-21-16,0 0 15,0 0-15,-43-21 16,22 0-16,21 21 0,-22-21 0,1-1 16,21 1-16,-22 0 0,-62-21 0,83-1 15,-20 22-15,0 0 0,21-21 0,-1 21 16,-20-22-16,1481 657 4453,-1439-699-4453,0-84 16,0 84-16,-21 1 0,0-1 0,-21-63 15,-1 63-15,22 22 0,-21-1 0,-43-42 16,22 43-16,20 21 0,-20-22 0,-43-42 15,64 43-15,-1-1 0,1 1 0,-43-64 16,64 84-16,0-20 0,0-1 0,-21-41 16,42 62-16,-22-20 0,1 20 15,0-84-15,21 85 0,0-21 0,-21-1 16,-21-105-16,42 126 0,-22 1 16,-20-21-16,21 41 0,0 1 0,0 0 15,-1 0-15,1 21 0,0 0 0,0 0 16,21-21-1,0 0 1,21 21-16,0 0 0,0-22 16,43 22-16,-43 0 0,0 0 15,43 0 1,-43 0-16,21 22 0,1-22 0,-22 21 16,0-21-16,21 0 0,-21 0 0,1 0 15,20 0-15,21 21 0,-41-21 0,20 0 16,0 0-16,-21 0 0,22 21 0,20 0 15,-42 0-15,1 1 0,-1-1 0,0 0 16,0 42-16,-21-20 0,0-1 0,0 0 16,0 1-16,0 41 0,0-20 0,0-43 15,0 21-15,0-20 0,0 20 0,21 0 16,-21-21-16,21 1 0,-21-1 0,0 0 16,0 21-16,0-21 0,0 1 0,0-1 15,0 0-15,0 0 0,-42 0 0,21 0 16,0 1-16,0-22 0,-1 21 15,1-21-15,-21 21 0,21 0 0,0-21 16,-1 21-16,1-21 0,-21 21 0,42 1 16,-21-22-16,21 21 0,-21-21 0,-1 42 15,1-21-15,0 0 16,0 1-16,21-1 0,0 0 16,-21-21-16,21 42 0,0-21 15,0 1-15,21-22 0,0 21 16,0-21-16,0 0 0,1 0 0,-1 21 15,0-21-15,21 0 0,-21 0 0,43 21 16,-43-21-16,21 21 0,-20-21 0,20 21 16,-21-21-16,21 22 0,1-22 0,-22 0 15,21 21-15,-21-21 0,22 21 16,-22 0-16,-21 0 16,0 0-1,-21-21-15,0 0 16,-1 22-16,1-22 15,0 0-15,42-22 79,-21 1-64,0 0-15,0 0 16,0 0-16,-21 0 15,0 21-15,21-22 0,-21 22 0,0 0 16,-1-21-16,-20 0 0,21 21 16,0-21-16,0 21 0,21-21 0,-22 0 15,1 21-15,0-22 0,0 1 16,21 0-16,-21 21 0,21-21 16,-21 21-16,21-21 0,-43 21 0,43-21 15,0-1-15,-21 22 0,0-21 16,0 0-16,21 0 0,-21 21 0,-1-21 15,22 0-15,-21-1 0,0 1 16,0 21-16,21-21 0,0 0 16,-21 0-16,0 21 0,21-21 0,-22-1 15,22 1-15,-21 0 0,0 0 16,-21 0-16,21 0 0,-1-1 0,-20 1 16,21 0-16,0 0 0,0 21 953,-22 21-953,-126 43 15,-22 63 1,-211 127-16,-148 211 16,0 86-1,-43 105-15,-63 212 16,127 105-1,126-253-15,171-127 16,105-191 0,63-148-16,64-85 15,0-63-15,0-64 16,-21 22 156,-85 147-157,-106 382-15,-147 233 16,62-128 0,64-211-16,106-212 15,64-127 1,21-105-16,20-1 16,22-21-1,0-42 95,0 148 202,106 233-296,127 508-16,0-22 15,63 234 1,-42 63-16,-42 84 16,0-84-1,-85-211-15,-64-403 16,-21-529-16,-63 0 297,-21 0-282,0 0-15,-1 0 16,22 0 0,-21 0-16,21-21 15,-1-22 1,-20-62-16,21-65 15,21 22 1,0 63-16,0 1 16,42 41-16,22 1 15,20 0 1,-20 21-16,-22 21 16,-21 0-1,1 0-15,-1 0 16,0 0-1,-21 42 1,0 21 0,0 1-16,0 21 15,-21-1 1,-22 1-16,-20-22 16,-22 22-16,22-43 15,-22 22 1,43-22-16,21-42 15,-1 0 1,22 21-16,-21-21 16,0 0 156,0 0-141,0 0 156,-22 0-171,-20 0-16,-22-21 16,1 0-1,-65-21-15,22-1 16,43 22-16,-1-21 15,22 0 1,41 42-16,1-22 16,21 65 109,0-1-110,-21 0 1,21 1-16,-21-22 16,21 21-1,-21-21-15,21 1 16,0 20-16,0-42 437</inkml:trace>
  <inkml:trace contextRef="#ctx0" brushRef="#br1" timeOffset="211939.9">4572 17865 0</inkml:trace>
  <inkml:trace contextRef="#ctx0" brushRef="#br1" timeOffset="212130.79">4572 17865 0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1:27:31.14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1249 974 0,'0'0'0,"-21"0"15,-1-21-15,1-1 0,21 1 16,0 0-16,0 0 0,0 0 15,0 0-15,0-1 16,0 1-16,21 0 0,1 21 16,-1 0-1,0 0-15,0 0 0,0 21 0,22 22 16,-1-22-16,-21 21 0,21 0 16,1 1-16,-22 20 0,21-20 15,-21 20-15,1 1 0,-1-22 0,0 21 16,-21 1-16,0-22 0,0 22 15,0-1-15,0-20 0,0 20 0,0-21 16,0 1-16,0-1 0,0 0 16,0 1-16,0-22 0,0 0 0,0 0 15,0 0-15,0-42 32,0 0-32,0-21 0,0-1 15,0 1-15,0 0 0,0-22 0,0 1 16,0-1-16,21 1 0,-21-22 15,21 22-15,0-22 0,22 0 16,-22 1-16,0 20 0,21 1 0,-20-1 16,-1 1-16,0 20 0,0 1 15,0 21-15,0-22 0,1 22 0,-22 0 16,21 21 0,0 0-1,-21 21 1,0 0-16,0 1 0,0 20 15,21-21-15,0 21 0,-21 1 16</inkml:trace>
  <inkml:trace contextRef="#ctx0" brushRef="#br0" timeOffset="1635.97">2561 1778 0,'0'0'0,"-21"-21"15,21 0-15,-21 21 0,21-21 0,0-1 16,0 1-16,-21 0 0,21 0 16,0-21-16,-22 20 0,22 1 0,-21 0 15,21-21-15,-21 21 0,0-1 0,0 1 16,0 0-16,-1 0 0,1 21 16,0-21-16,-21 21 0,21-21 0,-22 21 15,22 0-15,-21 0 0,21 0 16,-1 21-16,1 0 0,0 0 15,0 21-15,0-20 0,0 20 16,-1 0-16,22 1 0,0-1 0,-21 0 16,21 1-16,0-1 0,0 0 0,0-21 15,0 22-15,0-22 0,0 21 16,0-21-16,21 1 0,1-22 0,-1 21 16,0-21-16,0 0 0,21 0 15,-20 0-15,20 0 0,-21-21 0,21-1 16,-20 22-16,20-42 0,0 21 0,-21 0 15,1-22-15,20 22 0,-21-21 16,0 0-16,0-1 0,1 1 0,-22 0 16,0-1-16,0 1 15,21 21-15,-21 0 0,0-1 0,0 1 16,0 0-16,0 42 31,0 0-31,0 22 0,-21-22 16,21 0-16,-22 21 0,22 1 15,-21-22-15,0 21 0,21 1 0,0-22 16,0 21-16,0-21 0,-21 22 0,21-22 16,0 0-16,0 0 0,0 0 15,0 0-15,21-21 0,0 0 16,0 22-16,22-22 0,-22 0 16,21 0-16,1-22 0,-1 22 0,0-21 15,1 0-15,-1 0 0,0-21 0,1 20 16,-22-20-16,21 0 0,0-1 15,-20 1-15,-1 0 0,0 21 0,0-22 16,0 1-16,-21 21 0,0 0 0,0-1 16,0 1-16,-21 21 15,0 0-15,0 0 0,0 0 0,-1 0 16,1 0-16,0 0 0,0 0 16,0 21-16,0 1 0,21-1 15,0 0-15,0 0 0,21-21 16,0 21-16,0 0 15,0 1-15,0-1 0,1 0 0,-1 0 16,0 0-16,-21 0 0,21 1 16,-21-1-16,21 0 0,-21 0 0,0 0 15,0 0-15,0 1 0,0-1 0,0 0 16,0 0-16,21 0 16,1 0-16,-22 1 0,21-22 15,0 0-15,0 0 16,0 0-16,0 0 0,1 0 15,20 0-15,-21 0 0,21-22 0,1 22 16,-1-21-16,0 0 0,1 0 0,-1-21 16,22 20-16,-22 1 15,-21-21-15,21 21 0,-20-22 0,20 22 16,-21-21-16,-21 21 0,0 0 0,0-1 16,0 1-16,0 0 0,0 0 15,-21 21-15,0 0 0,0-21 0,-1 21 16,1 0-16,-21 0 0,0 0 0,20 0 15,-20 21-15,0-21 0,21 21 16,-22 0-16,22 22 0,0-22 0,0 21 16,0-21-16,-1 22 0,22-22 15,-21 21-15,21-21 0,0 0 0,0 1 16,0-1-16,0 0 0,0 0 16,21-21-16,1 0 0,-1 21 15,0-21-15,0 0 0,0 0 0,0 0 16,1 0-16,-1-21 0,21 0 0,-21 0 15,0 0-15,1-1 0,-1 1 16,0 0-16,0-21 0,-21 21 0,21-1 16,-21-20-16,21 21 0,1 0 0,-22 0 15,0-1-15,0 1 0,21 0 16,-21 42 0,0 0-1,0 1-15,0-1 0,0 0 16,0 21-16,0-21 0,0 22 15,0-22-15,0 0 0,0 0 0,0 0 16,0 1-16,21-1 0,0 0 16,0-21-16,0 0 0,1 0 15,-1 0-15,0 0 0,0 0 0,21 0 16,-20-21-16,-1 0 0,0-1 16,0 1-16,0 0 0,0 0 0,1 0 15,-1 0-15,0-22 0,0 22 0,-21 0 16,0 0-16,21 0 0,-21-1 15,0 44 1,0-1 0,0 0-16,0 0 15,0 21-15,0-20 0,0-1 0,0 21 16,0-21-16,0 0 0,0 1 0,0-1 16,0 0-16,0 0 15,21-21 1,1 0-1,-22-21-15,21 0 16,-21 0-16,21-1 0,0 1 0</inkml:trace>
  <inkml:trace contextRef="#ctx0" brushRef="#br0" timeOffset="1831.93">4424 1312 0,'0'0'0,"-21"0"0,-43 0 15,43 0-15,0 0 16,0 0-16,21-21 31,21 21-15,0 0 0,0 0-1</inkml:trace>
  <inkml:trace contextRef="#ctx0" brushRef="#br0" timeOffset="2432.65">5143 826 0,'0'0'0,"-21"0"0,-63-22 31,62 22-31,1 0 0,0 0 0,21 22 16,-21-1-16,21 0 0,0 0 15,0 21-15,0-20 0,0 20 16,0 0-16,0 1 0,0-1 0,0 0 16,0 1-16,0-1 0,0 0 0,0 1 15,0-1-15,0 0 0,-21 1 16,21-1-16,0 0 0,-21 1 0,-1-1 15,22-21-15,-21 21 0,21-20 0,0-1 16,0 0-16,-21 0 16,21 0-16,0-42 31,0 0-31,0 0 16,0 0-16,21-22 0,-21 22 0,21-21 15,1 21-15,-1-22 0,0 22 0,0-21 16,0 21-16,0-1 0,1 1 15,20 0-15,-21 0 0,0 21 0,22 0 16,-22 0-16,21 0 0,-21 0 0,0 0 16,1 0-16,-1 21 0,0 0 15,0 0-15,-21 1 0,21-1 0,-21 0 16,0 21-16,0-21 0,0 22 0,0-22 16,-21 21-16,0-21 0,0 22 15,0-22-15,-1 21 0,-20-21 0,21 1 16,0-1-16,0 0 0,-1-21 0,1 21 15,-21-21-15,21 0 16,0 0-16,-1 0 16,22-21-1,0 0-15,0 0 16,22-1-16,-1 1 0</inkml:trace>
  <inkml:trace contextRef="#ctx0" brushRef="#br0" timeOffset="2768.96">5821 889 0,'0'0'0,"0"-21"16,0 42-1,0 0 1,0 0-16,0 1 0,0 20 0,0-21 15,0 21-15,0 22 0,0-22 16,0 1-16,0 20 0,0-21 0,0 1 16,0 20-16,0-20 0,0-1 0,0 0 15,0 1-15,0-1 0,0 0 16,-21 1-16,21-22 0,0 21 0,0-21 16,-22 0-16,22 1 0,-21-22 15,21 21-15,0-42 47,0-1-47,21 1 0,1 0 0,-1 0 16,-21 0-16</inkml:trace>
  <inkml:trace contextRef="#ctx0" brushRef="#br0" timeOffset="3169.28">5990 1630 0,'0'0'0,"21"0"15,0 0 1,1 0-16,-1 0 0,0 0 16,21-21-16,-21 21 0,1-21 15,20 21-15,-21-22 0,0 22 0,0-21 16,22 21-16,-22-21 0,0 0 0,0 0 16,-21 0-16,0-1 15,0 1-15,-21 21 16,0-21-16,0 21 15,0 0-15,-1 0 0,1 0 16,0 21-16,0-21 0,0 21 16,0 1-16,-22-1 0,43 0 0,-21 0 15,0 21-15,0-20 0,21 20 0,0-21 16,0 0-16,0 22 0,0-22 16,0 0-16,0 21 0,0-21 0,0 1 15,21-1-15,0-21 0,0 21 0,0 0 16,1-21-16,-1 0 0,21 21 15,-21-21-15,22 0 0,-22 0 0,21 0 16,-21 0-16,0 0 0,22-21 16,-22 0-16,0 21 0,0-21 0,0 0 15,1-1-15,-22 1 0</inkml:trace>
  <inkml:trace contextRef="#ctx0" brushRef="#br0" timeOffset="3720.96">7937 1397 0,'-21'0'0,"42"0"0,-63 0 16,21 0-16,0 0 15,0 0-15,42 0 16,0 0 0,21 0-16,1 0 0,-1 0 15,21 0-15,-20 0 0,20 0 0,-20 0 16,20 0-16,1 0 0,-22 0 0,21 0 15,1 0-15,-22 0 0,1 0 16,20 0-16,-21 0 0,1 0 0,-1 0 16,0-21-16,-20 21 0,20 0 0,-21 0 15,0 0-15,-63 0 32,21 0-32,-22 0 0,22 0 15,-21 0-15,-22 0 0,22 0 0,0 0 16,-22 21-16</inkml:trace>
  <inkml:trace contextRef="#ctx0" brushRef="#br0" timeOffset="3996.8">7789 1524 0,'0'21'15,"0"0"-15,21-21 0,1 0 16,-1 0-16,21 0 0,-21 0 15,22 0-15,20 0 0,-21 0 16,1 0-16,20 0 0,-20 0 0,-1 0 16,0 0-16,1 0 0,-22 0 15,21 0-15,-21 0 0,0 0 0,1 0 16,-1 0-16,0 0 0,-21-21 16,21 21-16,0 0 15,-21-21 1,0 0-1,21 21 1</inkml:trace>
  <inkml:trace contextRef="#ctx0" brushRef="#br0" timeOffset="4435.55">8742 1101 0,'0'0'0,"-21"-21"0,-22 21 15,22-22-15,0 22 0,0-21 16,0 21-16,-1 0 0,1 0 0,21 21 31,21 1-15,1-1-16,20-21 0,-21 21 0,21 0 16,1-21-16,-1 21 15,0 0-15,1-21 0,20 22 0,-20-22 16,-1 0-16,0 0 0,1 21 0,-1-21 15,0 0-15,-21 0 0,1 0 16,-1 21-16,0-21 0,-21 21 16,0 0-16,0 0 0,-21 1 15,0-1-15,-1 0 16,1 0-16,0 0 0,-21 22 0,21-22 16,-22 0-16,1 21 0,21-21 0,-22 22 15,1-22-15,21 0 0,-21 21 0,-1-20 16,22-1-16,0 0 0,0 0 15,-22 0-15,22 0 0,0-21 16,0 22-16,0-1 16,0-21-1,21-21 1,21-1-16,0 1 16</inkml:trace>
  <inkml:trace contextRef="#ctx0" brushRef="#br0" timeOffset="5199.62">10541 1164 0,'42'-42'15,"-21"21"1,1 0-16,-1 21 0,0-22 0,0 1 16,21 0-16,-20 0 0,-1 0 0,21-22 15,-21 22-15,0 0 16,1 0-16,-1 0 0,-21 0 0,0-1 15,0 1-15,-21 0 0,-1 21 16,1 0-16,-21 0 0,0 0 16,-22 0-16,22 0 0,-1 0 0,-20 21 15,21 0-15,-1 1 0,1-1 0,0 0 16,20 0-16,1 0 0,0 22 16,21-22-16,0 21 0,0-21 0,0 22 15,21-1-15,0-21 0,1 21 16,20 1-16,0-22 0,1 21 0,-1-21 15,21 22-15,-20-22 0,20 0 16,-20 21-16,-1-20 0,21-1 0,-41 0 16,20 0-16,-21 0 0,0 0 0,-21 1 15,0-1-15,0 0 0,0 0 16,-42 0-16,0 0 0,-1-21 0,1 22 16,-22-1-16,22-21 0,-21 0 15,-1 21-15,22-21 0,-1 0 0,-20 0 16,42 0-16,-22 0 0,1 0 0,21 0 15,0 0-15,0 0 0,21-21 16,-22 0-16,22-1 0,0 1 16,0 0-16,22 0 0,-1 0 0,0 0 15,0 21-15,0-22 0,0 1 16,1 0-16,-1 21 0,0-21 16,21 0-16,-21 0 0,1 21 0,20-22 15</inkml:trace>
  <inkml:trace contextRef="#ctx0" brushRef="#br0" timeOffset="5513.44">11388 826 0,'21'-22'0,"-42"44"0,42-65 0,0 22 16,0 21-16,-21-21 0,0 42 31,0 0-16,0 22-15,0-1 0,0 21 0,0-20 16,0 20-16,0-20 0,-21 20 0,21 1 16,-21-22-16,21 21 0,0-20 15,0-1-15,0 22 0,-21-22 0,21 0 16,0-21-16,0 22 0,0-22 0,0 21 16,0-21-16,0 1 0,0-1 15,0 0-15,21-21 31,-21-21-31,0 0 0,21-1 0,0 1 16,0 0-16,0 0 16</inkml:trace>
  <inkml:trace contextRef="#ctx0" brushRef="#br0" timeOffset="5913.21">11874 1249 0,'0'0'0,"22"0"0,-22-21 16,0 42-1,-22 0-15,1 0 16,0 0-16,21 1 0,-21-1 0,0 21 16,0-21-16,-1 0 0,1 22 0,0-22 15,0 21-15,21-21 0,-21 1 16,21-1-16,0 0 0,0 0 16,0 0-16,0 0 0,21-21 0,0 0 15,0 22-15,0-22 0,22 0 0,-22 0 16,21 0-16,-21-22 0,22 22 15,-1-21-15,-21 0 0,22 0 0,-22 0 16,21 0-16,-21-22 0,0 22 0,1-21 16,-22 21-16,0-22 0,0 22 15,0-21-15,0 21 0,0-22 0,-22 22 16,1 21-16,0-21 0,0 21 0,-21 0 16,20 0-16,1 0 0,0 0 15,-21 0-15,21 0 0,-1 21 16,22 0-16,0 0 15,0 1-15,22-1 16,-1-21 0,0 0-16,-21-21 15</inkml:trace>
  <inkml:trace contextRef="#ctx0" brushRef="#br0" timeOffset="6172.06">11324 1058 0,'0'0'0,"-21"0"0,0 0 15,42 0 1,0-21-16,21 21 0,1 0 16,-1-21-16,0 21 0,1 0 15,20-21-15,1 21 0,-22 0 0,22-21 16,-1 21-16,-21 0 0,1 0 15,-1 0-15,-21 0 0,22 0 0,-22 0 16,0 0-16,0 0 16,-21 21-16,0 0 15,0 0 1</inkml:trace>
  <inkml:trace contextRef="#ctx0" brushRef="#br0" timeOffset="6687.77">12615 1249 0,'-21'0'0,"42"0"0,-63 0 16,42-21-16,21 21 31,0 0-15,0 21-16,1 0 0,-1 0 15,0 22-15,0-22 0,-21 0 16,0 0-16,0 0 0,0 22 0,0-22 16,0 21-16,0-21 0,0 0 15,-21 22-15,0-22 0,21 0 0,0 0 16,-21 0-16,-1 1 0,22-1 0,0-42 47,0-1-47,0 1 15,22 0-15,-1-21 0,0 21 16,-21-22-16,21 22 0,0-21 0,22-1 16,-22 1-16,0 21 0,0-21 0,0-1 15,22 1-15,-22 21 0,0 0 16,-21-1-16,21 1 0,0 0 0,0 21 15,1 0 1,-1 0 0,-21 21-16,0 0 0,0 1 15,21-1-15,-21 0 16,0 0-16,21-21 16</inkml:trace>
  <inkml:trace contextRef="#ctx0" brushRef="#br0" timeOffset="7203.5">13166 1482 0,'0'0'0,"21"0"15,0 0-15,0 0 16,0 0-16,0 0 0,1 0 16,-1 0-16,21-21 0,-21 21 15,0-22-15,22 22 0,-22-21 0,21 0 16,-21 21-16,22-21 0,-22 0 15,0 0-15,0-1 0,0 1 16,-21 0-16,0 0 0,0 0 0,22 0 16,-22-1-16,0 1 0,0 0 15,-22 21 1,1 0-16,0 0 0,0 0 16,0 0-16,0 0 0,-1 0 0,1 0 15,0 21-15,0-21 0,0 21 16,0 1-16,-1-1 0,1 0 0,0 0 15,21 21-15,-21-20 0,0-1 0,0 0 16,21 21-16,0-21 0,0 1 16,-22-1-16,22 0 0,0 0 15,0 0-15,0 0 0,0 1 0,0-1 16,0 0-16,22 0 0,-1-21 0,0 21 16,0-21-16,0 0 0,22 21 15,-22-21-15,21 0 0,0 0 0,-20 0 16,20 0-16,0 0 0,-21 0 0,22 0 15,-22 0-15,0 0 0,0 0 16,0 0-16,1 0 0,-22-21 0,21 21 16,0 0-16,-21-21 0</inkml:trace>
  <inkml:trace contextRef="#ctx0" brushRef="#br0" timeOffset="10322.79">1672 3408 0,'0'0'0,"-21"0"0,0 0 0,0 0 16,-1 0-16,1 0 0,0 0 0,0 0 15,0 0-15,0-21 0,-1 21 16,1 0-16,0 0 0,21-21 16,-21-1-16,21 1 0,0 0 15,0 0-15,0 0 0,21-22 16,0 22-16,0 0 16,22 0-16,-22 0 0,21 0 0,1-1 15,-22 22-15,21-21 0,0 21 16,-20 0-16,20 0 0,-21 0 0,21 0 15,-20 21-15,-1 1 0,0 20 16,0-21-16,-21 21 0,0 1 0,0-1 16,0 0-16,0 1 0,0-1 0,0 0 15,0 1-15,0-1 0,-21 0 16,21-20-16,0 20 0,-21-21 0,21 0 16,-21 0-16,21 1 0,0-44 46,0 1-46,0 0 16,0 0-16,0-21 0,0 20 0,0-20 16,0 0-16,0-1 0,0 1 15,0 0-15,0-1 0,21 1 0,0 0 16,0-1-16,-21 22 0,21 0 16,0 0-16,1 0 0,-1 0 0,0 21 15,0 0-15,0 0 0,22 0 16,-22 0-16,21 0 0,-21 21 0,0 21 15,22-21-15,-22 0 0,0 22 16,-21-1-16,0 0 0,0 1 0,0-1 16,0 0-16,0 1 0,0-22 15,0 21-15,0-21 0,0 1 16,-21-1-16,21 0 0,-21-21 16,21 21-16,0-42 15,0 0 1,0-22-16,21 22 0,0 0 15,-21-21-15,21-1 0,0 1 16,1-21-16,-1 20 0,0 1 0,0 0 16,0-1-16,22 1 0,-22 21 15,21-22-15,-21 43 0,0-21 16,22 21-16,-22 0 0,0 21 0,0-21 16,0 22-16,1 20 0,-22-21 15,0 21-15,21-20 0,-21 20 0,0 0 16,0 22-16,0-22 15,0 0-15,0-20 0,-21 20 0,-1-21 16,22 0-16,0 0 0,-21 1 0,21-1 16,-21 0-16,21 0 15,0-42 17,0 0-32</inkml:trace>
  <inkml:trace contextRef="#ctx0" brushRef="#br0" timeOffset="10688.59">2963 3429 0,'0'21'0,"0"-42"31,0 0-31,21 0 16,1 0-16,-22-1 0,42 1 0,-21 0 15,0 0-15,0-21 16,-21 20-16,22 1 0,-22-21 0,21 21 0,-21 0 16,0-1-16,0 1 0,-21 21 31,-1 0-31,1 0 0,0 0 0,0 21 16,0 22-16,0-22 0,-1 21 15,1 1-15,21-1 0,-21 0 0,21 1 16,-21-1-16,21-21 0,0 21 0,0 1 15,0-22-15,0 0 0,0 0 16,0 0-16,21 1 0,0-1 16,0-21-16,1 0 0,-1 0 0,0 0 0,0 0 15,0 0 1,0 0-16,1-21 0,-1-1 0,21-20 16</inkml:trace>
  <inkml:trace contextRef="#ctx0" brushRef="#br0" timeOffset="11003.41">3641 2900 0,'0'0'0,"0"-42"0,42-22 15,-42 43 1,0 0-16,0 0 0,21-1 0,-21 44 31,0-1-15,0 21-16,0-21 0,0 22 15,0-1-15,0 21 0,0-20 0,0-1 16,-21 22-16,0-1 0,21-21 0,-21 1 16,-1 20-16,22-20 0,0-1 15,-21-21-15,21 21 0,-21-20 0,21-1 16,0 0-16,0 0 0,-21-21 0,21 21 16,0-42 15,21 21-31,-21-21 0,21 0 15,0 0-15,-21-1 0,22-20 0,-1 21 16,0-21-16</inkml:trace>
  <inkml:trace contextRef="#ctx0" brushRef="#br0" timeOffset="11532.1">4064 2794 0,'0'0'0,"0"-21"0,0 0 15,0 42 17,0 0-32,0 0 0,0 0 0,0 1 15,0 20-15,0-21 0,0 21 16,0 1-16,-21-1 0,21 0 16,0 1-16,-21-1 0,21 0 0,0 1 15,0-1-15,0-21 0,-22 22 16,22-1-16,0-21 0,0 0 0,0 0 15,0 1-15,0-1 0,0 0 0,0-42 47,0 0-47,0-1 16,0 1-16,0-21 16,0 21-16,0 0 0,22-22 0,-22 1 15,21 21-15,0-22 0,0 22 0,0-21 16,0 21-16,1 0 15,-1-1-15,0 1 0,0 21 0,21 0 16,-20 0-16,-1 0 0,0 0 0,0 0 16,0 21-16,0-21 0,1 22 15,-1 20-15,0-21 0,-21 0 0,0 22 16,0-22-16,0 21 0,0-21 0,0 0 16,0 22-16,-21-22 0,21 0 15,-21 0-15,21 0 0,-22 1 0,22-1 16,-21 0-16,0 0 15,21-42 17,21 0-17,0 0-15</inkml:trace>
  <inkml:trace contextRef="#ctx0" brushRef="#br0" timeOffset="11959.59">4889 3196 0,'0'0'0,"22"-42"16,-22 21-16,0 0 16,0-1-16,-22 22 31,1 0-31,0 0 16,21 22-16,-21-1 0,0 0 0,21 21 15,-21-21-15,-1 22 0,1-22 16,21 21-16,0-21 0,0 22 0,0-22 15,0 21-15,0-21 0,0 1 0,0-1 16,0 0-16,21-21 0,1 21 0,-1-21 16,0 0-16,21 0 0,-21 0 15,22 0-15,-22 0 0,0 0 0,0 0 16,0 0-16,1-21 0,-1 0 0,0 21 16,0-21-16,-21-1 15,0-20-15,0 21 0,21 0 0,-21-22 0,0 1 16,0 21-16,0-21 0,0-1 0,0 22 15,0 0-15,0 0 16,-21 0-16,0 21 0,0 0 16,0 0-16,-1 0 0,-20 0 0,21 0 15,0 0-15,-22 0 0,22 21 16,0-21-16,0 21 0,0 0 0,21 0 16,0 0-1,21-21-15</inkml:trace>
  <inkml:trace contextRef="#ctx0" brushRef="#br0" timeOffset="12896.3">5884 3217 0,'0'0'15,"-21"-21"-15,0 21 0,0-21 0,0 0 0,-1 0 16,1 21-16,0 0 0,0 0 16,0-21-16,0 21 0,-1 0 15,1 0-15,0 0 0,0 0 16,0 21-16,0-21 0,-1 21 0,1 0 16,0 0-16,21 22 0,-21-22 0,21 21 15,-21-21-15,21 22 0,0-22 16,0 0-16,0 21 0,0-21 0,0 1 15,0-1-15,0 0 0,0 0 0,21-21 16,0 0-16,0 21 0,0-21 16,1 0-16,-1 0 0,0 0 0,0 0 15,0-21-15,0 0 0,1 21 0,20-21 16,-21 0-16,0-1 0,0 1 16,-21-21-16,22 21 0,-1-22 0,0 1 15,-21 0-15,0-1 0,21-20 16,0 21-16,-21-1 0,0 1 0,0 0 15,21-1-15,-21 1 0,0 0 16,0 20-16,0 1 0,22 0 0,-22 0 16,0 0-16,0 42 31,-22 0-31,22 0 0,0 22 0,-21-22 16,21 21-16,0-21 0,0 22 15,0-1-15,0 0 0,0 1 16,0-1-16,0 0 0,0 1 0,0-22 15,0 21-15,0 0 0,0-20 16,0 20-16,0-21 0,0 0 0,0 0 16,0 1-16,0-1 0,21-21 0,1 21 15,-1-21-15,0 0 0,0 0 16,0 0-16,22 0 0,-22 0 16,0 0-16,0 0 0,21-21 0,-20 0 15,-1 21-15,21-22 0,-21 1 0,22 0 16,-22-21-16,0 21 0,0-22 15,0 22-15,0-21 0,-21-1 0,0 22 16,0-21-16,22 21 0,-22 0 0,0-1 16,-22 22-1,1 0 1,0 0-16,0 0 0,0 0 0,21 22 16,0-1-16,-21 0 0,21 0 15,0 0-15,0 0 0,0 1 0,0-1 16,0 0-16,21 0 0,0 0 0,0 0 15,0 1-15,0-1 16,-21 0-16,22-21 0,-22 21 16,21 0-16,-21 0 0,0 1 15,0-1 1,-21 0 0,-1-21-16,1 21 15,0-21 1,0 0-16,0 0 15,0 0-15,-1 0 16,1 0-16,0 0 0,0-21 0,0 21 16,0-21-16,-22 0 0</inkml:trace>
  <inkml:trace contextRef="#ctx0" brushRef="#br0" timeOffset="13207.12">3937 3069 0,'0'0'0,"-64"0"16,64-21 0,22 21-16,-1-21 15,0 21-15,0-21 0,21 21 16,1-21-16,-1 21 0,0 0 0,-20-22 15,20 22-15,0 0 0,1-21 0,-1 21 16,-21 0-16,0 0 0,0 0 16,1 0-16,-1 0 0</inkml:trace>
  <inkml:trace contextRef="#ctx0" brushRef="#br0" timeOffset="13811.78">7683 2900 0,'0'0'0,"-21"0"0,-63 0 15,62 0-15,-20 0 16,21 0-16,0 0 15,0 0-15,42 0 16,0 0 0,21 0-16,1 0 0,20 0 0,1 0 15,-1 0-15,22 0 0,-22 0 16,1 0-16,20 0 0,-20 0 0,-22 0 16,22 0-16,-22 0 0,0 0 15,1 0-15,-22 0 0,0 0 0,0 0 16,0 0-16,1 0 0,-44 0 47,1 0-47,0 0 0,0 0 0,0 0 15,0 0-15,-22 0 0,22 0 16,-21 0-16,21 0 0,-22 0 0,1 0 16</inkml:trace>
  <inkml:trace contextRef="#ctx0" brushRef="#br0" timeOffset="14083.62">7641 2985 0,'0'0'0,"-21"21"0,0-21 16,0 0-16,42 0 31,0 0-15,0 0-16,21 0 0,-20 0 15,41 0-15,-21 0 0,1 0 0,20-21 16,-20 21-16,20 0 0,-21 0 0,1 0 15,-1 0-15,0 0 0,-20 0 16,-1 0-16,0 0 0,0 0 16,0 0-16,0 0 0,-21-22 31,0 1-15,0 0-16,0 0 15,0 0-15</inkml:trace>
  <inkml:trace contextRef="#ctx0" brushRef="#br0" timeOffset="14483.9">8361 2604 0,'-21'0'32,"21"21"-17,0 0-15,0 0 16,21-21-16,0 21 0,0-21 15,0 21-15,22-21 0,-22 0 0,21 0 16,-21 22-16,22-22 0,-1 0 0,-21 0 16,21 0-16,-20 0 0,20 0 15,-21 0-15,0 0 0,0 0 0,1 0 16,-1 0-16,-42 0 31,-1 0-31,1 21 16,0-21-16,0 21 0,0 0 0,0 0 15,-1 0-15,1 1 0,0-1 16,-21 21-16,21-21 0,-1 0 0,1 1 16,-21 20-16,21-21 0,0 0 0,-1 0 15,1 1-15,0-1 0,21 0 0,-21 0 16,21 0-16,-21-21 16,21 21-16,21-21 31,0-21-31,-21 0 15</inkml:trace>
  <inkml:trace contextRef="#ctx0" brushRef="#br0" timeOffset="15256.49">10435 2392 0,'0'0'0,"0"-21"0,0-22 15,0 22-15,0 0 16,-21 21-1,0 0-15,-22 0 16,22 0-16,0 0 0,-21 21 16,21 0-16,-22 22 0,22-1 0,-21 0 15,21 1-15,-22-1 0,22 22 0,-21-22 16,21 21-16,-1-20 0,1 20 16,0-20-16,21-1 0,0 0 0,0 1 15,0-1-15,0 0 0,21-21 0,0 22 16,22-22-16,-1 0 0,0 0 15,1 0-15,-1-21 0,0 0 16,1 0-16,-1 0 0,22 0 0,-22-21 0,0 0 16,1 21-16,-1-21 0,0 0 15,1-22-15,-1 22 0,0 0 16,1-21-16,-22-1 0,0 22 0,0-42 16,0 20-16,0 1 0,-21-21 0,0-1 15,0 1-15,0-1 0,0 1 16,-21 20-16,0-20 0,0 20 0,-21 1 15,20 21-15,-20-21 0,0 20 0,21 22 16,-22 0-16,1 0 0,0 0 16,-1 0-16,1 0 0,-22 22 0,22-1 15,0 21-15,-1 0 0,1 22 16,0-22-16,-1 22 0,22-1 16,-21 1-16,42-22 0,0 22 0,0-22 15,0 0-15,0 1 0,0-1 0,0-21 16,42 0-16,-21 0 0,1 1 15,20-1-15,-21-21 0,21 0 0,1 0 16,-1 0-16,22 0 0</inkml:trace>
  <inkml:trace contextRef="#ctx0" brushRef="#br0" timeOffset="15637.27">11112 2604 0,'0'0'0,"22"-22"0,-22-41 15,-22 63 17,1 0-32,21 21 0,-21 21 15,21-20-15,0 20 0,0 0 0,0-21 16,-21 22-16,21 20 0,0-20 16,0-1-16,-21 0 0,21 22 0,0-1 15,0 1-15,-21-1 0,21 1 16,-22 20-16,22 1 0,-21 0 0,21-1 0,-21 22 15,21-21-15,0 21 0,-21 0 16,0-22-16,0 22 0,21-21 16,-22-1-16,1-20 0,0-1 0,21 1 15,0-22-15,0 1 0,0-1 0,0-21 16,0 21-16,0-20 0,0-44 31,0 1-31,0 0 0,0 0 16,0 0-16,21 0 0,0-22 0,1 22 15,-1-21-15,-21-1 0,21-20 0,0 21 16,0-22-16,-21 1 0,21-1 16</inkml:trace>
  <inkml:trace contextRef="#ctx0" brushRef="#br0" timeOffset="15961.24">11070 2900 0,'0'0'0,"0"-21"16,0 0-16,0-1 0,0 1 0,0 0 16,21 21-16,0-21 0,1 0 0,20 21 15,-21 0-15,21-21 0,-20 21 16,20 0-16,-21 0 0,21 21 0,-20-21 16,-1 21-16,-21 0 0,0 21 0,0-20 15,0-1-15,0 21 0,0-21 16,-21 22-16,-1-22 0,-20 0 15,21 21-15,0-21 0,-22 1 0,22-1 16,-21-21-16,21 21 0,0-21 0,-1 0 16,1 21-16,0-21 15,42-21 17,0 21-32,1-21 0,-1 21 15,0-21-15,0-1 0</inkml:trace>
  <inkml:trace contextRef="#ctx0" brushRef="#br0" timeOffset="16291.49">11451 3048 0,'0'0'0,"21"0"0,-21-21 16,21 21-16,1-21 0,-1 0 0,0 21 15,0-22-15,-21 1 0,21 0 16,0 0-16,1 0 0,-1 0 0,0-1 15,-21 1-15,0 0 0,0 0 0,0 0 16,-21 21 0,0 0-16,-1 0 0,1 21 15,0-21-15,21 21 0,-21 0 16,0 0-16,0 1 0,21-1 0,0 21 16,0-21-16,0 0 0,0 1 15,0 20-15,0-21 0,0 0 0,0 0 16,0 1-16,0-1 0,0 0 15,21 0-15,0-21 0,0 0 16,0 0-16,0 0 16,1 0-16,-1 0 0,0-21 15,0 0-15,0 0 0</inkml:trace>
  <inkml:trace contextRef="#ctx0" brushRef="#br0" timeOffset="16691.25">11811 2815 0,'0'0'0,"0"-21"16,0 0 0,0 0-16,21 21 0,0 0 15,0 0-15,1 0 16,-1 0-16,0 0 0,0 0 16,21 21-16,-20 0 0,-1 0 0,0 0 15,-21 1-15,0 20 0,21-21 16,-21 0-16,0 0 0,0 22 0,0-22 15,0 0-15,0 0 0,0 0 0,0 1 16,0-1-16,-21-21 16,21 21-16,0-42 31,0 0-31,0-1 16,0 1-16,0 0 15,0-21-15,0 21 0,21-1 0,0-20 16,0 0-16,1 21 0,-22-22 0,21 1 15,0 21-15,0-22 0,0 22 16,0 0-16,1 0 0,-22 0 0,0 0 16,21 21-16,-21 21 31,0 0-31,0 0 16,0 0-16,0 0 0</inkml:trace>
  <inkml:trace contextRef="#ctx0" brushRef="#br0" timeOffset="17231.95">12679 2858 0,'0'0'0,"0"-106"15,0 85-15,0-1 0,0 1 16,-21 0-16,21 0 15,-22 0-15,1 21 0,0 0 0,0 0 16,0 0-16,0 0 0,-1 21 0,1-21 16,0 21-16,0 0 0,-21 22 15,20-22-15,1 0 0,0 21 0,0-21 16,0 22-16,21-1 0,0-21 0,0 0 16,0 1-16,0 20 0,0-21 0,0 0 15,0 0-15,21 1 16,0-22-16,0 0 0,0 0 15,1 0-15,-1 0 0,0 0 0,0 0 0,21-22 16,-20 1-16,-1 0 16,0 0-16,-21-21 15,21 20-15,-21 1 0,21 0 0,-21-21 16,0-1-16,0 22 0,0-21 0,0 21 16,0 0-16,0-1 0,0 1 15,0 0-15,0 42 16,0 0-16,0 1 15,-21 20-15,21-21 0,0 21 16,-21-20-16,21-1 0,0 21 0,0-21 16,0 0-16,0 1 0,0-1 0,0 0 15,0 0-15,0 0 0,21 0 16,0 1-16,0-22 16,1 0-1,-1 0-15,-21-22 16,21 22-16,0-21 0,0 0 15</inkml:trace>
  <inkml:trace contextRef="#ctx0" brushRef="#br0" timeOffset="18861.06">12996 2350 0,'0'0'0,"0"-22"0,0 1 0,-21 21 0,21-21 16,-21 21-16,0 21 31,21 0-31,0 1 0,-21-1 16,21 21-16,0-21 0,0 22 0,-22 20 15,1-21-15,21 1 0,-21-1 16,21 22-16,0-22 0,0 0 0,0 1 16,0-1-16,0-21 0,0 21 0,0-20 15,0-1-15,0 21 0,0-21 16,0 0-16,21 1 15,0-22-15,1 0 0,-1 0 16,0 0-16,0 0 0,0 0 0,0 0 16,1-22-16,-1 1 15,0 0-15,0 0 0,0 0 0,0 0 16,1-1-16,-22-20 0,21 21 0,0 0 16,-21 0-16,21-1 0,-21 1 0,0 0 15,0 42 16,0 0-31,-21-21 16,21 22-16,0-1 0,0 21 0,-21-21 16,21 0-16,0 1 0,0-1 0,0 0 15,0 0-15,0 0 0,0 0 16,0 1-16,21-22 16,0 0-16,0 0 15,0 0-15,1 0 0,20 0 0,-21 0 16,0 0-16,0-22 0,22 22 0,-22-21 15,0 0-15,0 0 0,22 21 16,-22-21-16,0 0 0,0-22 0,0 22 16,-21 0-16,0 0 0,21 0 0,-21-1 15,0 44 32,-21-1-47,21 0 0,0 0 0,0 0 16,0 0-16,0 1 15,0-1-15,0 0 0,0 0 16,0 0-16,21 0 16,1-21-1,-1 0-15,0 0 16,0-21-16,-21 0 0,0 0 16,21 0-16,-21 0 15,0-1-15,0 1 0,0 0 16,0 0-16,0 0 0,0-22 15,0 22-15,-21 0 0,21 0 0,-21 0 16,0 21-16,21-21 0,21 21 47,0 0-31,-21-22-16,21 22 0,0 0 15,1 0-15,-1 0 0,0 0 16,0-21-16,0 21 0,0 0 0,1 0 15,-1 0-15,0 0 0,21 0 16,-21 21-16,1 1 0,20-1 0,-21-21 16,-21 21-16,0 0 0,21 0 0,-21 0 15,0 1-15,0-1 16,0 0-16,0 0 0,0 0 0,-21 0 16,21 1-16,0-1 0,-21 0 15,0 0-15,21 0 0,-21-21 16,21 21-16,0-42 62,0 0-62,0 0 0,21 0 16,0 0-16,0-1 0,-21 1 16,21-21-16,0 21 0,1 0 0,-1-22 15,0 22-15,21-21 0,-21 21 16,1-1-16,-1 1 0,0 0 15,21 0-15,-21 0 0,1 21 16,-1 0-16,-21 21 16,0 0-16,0 0 0,0 0 15,0 1-15,0-1 0,21 0 0,-21 21 16,0-21-16,0 1 0,0 20 0,0-21 16,0 0-16,0 0 0,21 1 0,-21-1 15,21 0-15,0 0 16,1-21-16,-1 0 0,-21 21 0,21-21 15,0 0-15,0 0 0,0 0 16,1 0-16,-1 0 0,0-21 16,0 21-16,0-21 0,0 0 15,1 0-15,-1-1 0,0 1 0,21 0 16,-21-21-16,1 21 0,20-22 0,-21 1 16,0 0-16,0 20 0,1-20 15,-1 0-15,0 21 0,0-22 0,0 22 16,-21 0-16,-21 21 15,0 0 1,0 21-16,0 0 0,-1 0 0,1 1 16,0-1-16,21 21 0,0-21 0,0 0 15,-21 22-15,21-22 0,0 0 16,0 0-16,0 0 0,0 1 16,0-1-16,0 0 0,0 0 0,0 0 15,21-21-15,-21 21 0,0 1 0,0-1 16,0 0-1,0 0 1,0 0-16,-21-21 16,21 21-1,-21-21-15,0 0 16,-1 0-16,1 0 16,0 0-16,0 0 15,0 0-15,0 0 0,-1-21 16,1 21-16,0-21 0,-21 0 15,21 21-15</inkml:trace>
  <inkml:trace contextRef="#ctx0" brushRef="#br0" timeOffset="19219.86">13758 2244 0,'0'0'0,"0"-21"78,0-1-47,0 44 47,0-1-78,-21-21 0,0 21 16,0-21-16</inkml:trace>
  <inkml:trace contextRef="#ctx0" brushRef="#br0" timeOffset="19527.68">12996 2519 0,'0'0'0,"-21"0"15,21 21-15,21-21 16,22 0-16,-22 0 15,0 0-15,21 0 16,1 0-16,-1 0 0,-21-21 0,21 21 16,1 0-16,-1-21 0,-21 21 0,22 0 15,-22-21-15,0 21 0,0 0 16,0 0-16,-21-22 16,-21 22 30,0 0-30,0 0-16,0 22 0,-1-22 16,1 0-16,0 0 0,0 21 0,-21-21 15</inkml:trace>
  <inkml:trace contextRef="#ctx0" brushRef="#br0" timeOffset="24776.55">2053 5101 0,'0'0'0,"0"-21"15,0 0-15,0 0 16,0 0-16,0-1 15,0 1 1,0 0-16,0 0 16,0 0-16,-21 0 31,0 21-31,21 21 16,0 0-16,0 0 15,0 21-15,0-20 0,0 20 0,0 0 16,0 1-16,0-1 0,0 21 15,0-20-15,0-1 0,0 0 0,0 22 16,-21-22-16,21 1 0,0-1 16,0 0-16,0 1 0,0-1 0,0-21 15,-22 21-15,22-20 0,0-1 16,0 0-16,0 0 0,0 0 16,-21-21 30,21-21-30,0 0-16,0 0 0,0 0 16,0-1-16,0 1 0,0 0 0</inkml:trace>
  <inkml:trace contextRef="#ctx0" brushRef="#br0" timeOffset="25323.24">1714 5122 0,'0'0'0,"-21"-21"15,21 0-15,-21 21 0,21-21 16,0 0 0,0 0-16,0-1 0,21 1 0,0 0 15,1 21-15,-1-21 0,0 0 16,21 0-16,-21-1 0,22 22 0,-1-21 16,-21 0-16,22 21 0,-1 0 15,0 0-15,-21 0 0,22 0 0,-1 21 16,0 0-16,-20 1 0,20-1 15,-21 0-15,0 0 0,0 21 0,-21-20 16,0 20-16,0-21 0,0 21 16,0 1-16,-21-22 0,0 21 0,0-21 15,0 22-15,-22-22 0,22 0 0,-21 0 16,21 0-16,0 1 16,-1-22-16,-20 21 0,21-21 0,0 0 15,21 21-15,-21-21 16,-1 0-16,44 0 78,-1-21-78,0 21 16,-21-21-16,21 21 0</inkml:trace>
  <inkml:trace contextRef="#ctx0" brushRef="#br0" timeOffset="25956.39">3133 5186 0,'0'0'15,"21"-21"-15,0 0 0,0-1 16,-21 1-16,21 0 0,0 0 16,-21 0-16,0 0 15,0-1 1,-21 22-1,0 0 1,0 0-16,0 22 0,0-22 0,-1 21 16,1 0-16,0 0 0,0 21 15,0-20-15,-22 20 0,22-21 0,0 21 16,0-20-16,0-1 0,21 0 16,0 0-16,0 0 0,0 0 0,0 1 15,0-1-15,21-21 16,0 21-16,0-21 0,22 0 15,-22 21-15,0 0 0,21-21 16,-21 0-16,1 21 0,-1-21 0,0 22 16,0-22-16,0 21 0,0 0 15,-21 0-15,0 0 16,0 0-16,-21-21 0,0 22 16,0-22-16,0 21 0,-22 0 15,22-21-15,-21 21 0,0-21 0,20 0 16,-20 0-16,21 21 0,-21-21 15,20 0-15,1 0 0,0 0 16,0 0-16,0 0 16,21-21-1,0 0 1,0 0 0,21 21-16,0-21 0,0-1 15,0 22-15</inkml:trace>
  <inkml:trace contextRef="#ctx0" brushRef="#br0" timeOffset="26288.21">3598 5122 0,'0'0'0,"0"-21"0,21-21 15,-21 21-15,0 0 16,22 42 15,-22 0-31,21 21 16,0-21-16,-21 22 0,0-22 15,21 21-15,0 1 0,-21-1 0,21-21 16,-21 21-16,0-20 0,0 20 16,0-21-16,0 21 0,22-20 15,-22-1-15,0 0 0,0 0 0,0 0 16,0 0-16,0-42 47,0 0-32,0 0-15,21 0 0</inkml:trace>
  <inkml:trace contextRef="#ctx0" brushRef="#br0" timeOffset="26559.15">4127 5038 0,'0'0'0,"22"-21"16,-22-43-16,0 43 16,-22 21-1,1 0-15,21 21 16,-21 0-16,0 0 0,0 1 0,0 20 16,-1 0-16,1 1 15,0-1-15,0 0 0,0 1 0,0-1 0,-1-21 16,1 21-16,0 1 0,21-22 0,-21 0 15,21 0-15,0 0 16,0 1-16,0-1 0,0 0 16,21-21 15,0-21-31,0 0 16</inkml:trace>
  <inkml:trace contextRef="#ctx0" brushRef="#br0" timeOffset="27415.7">4593 4974 0,'0'0'0,"-42"0"16,21 0-16,21 21 15,0 1-15,-22-1 0,22 0 0,0 21 16,-21-21-16,21 22 0,0-22 0,0 21 16,0-21-16,0 1 0,0 20 15,0-21-15,0 21 0,0-20 0,0-1 16,0 0-16,0 0 0,0 0 0,0 0 16,0 1-16,0-1 15,0-42 32,0-1-47,0 1 16,0 0-16,0 0 0,0 0 0,0 0 15,0-1-15,0-20 0,0 21 0,0-21 16,0-1-16,0 1 0,21 21 16,-21-22-16,22 1 0,-1 21 0,21-21 15,-21 20-15,0 1 0,1 0 16,20 0-16,-21 0 0,21 21 15,-20 0-15,-1 0 0,21 0 0,-21 21 16,0 0-16,22 0 0,-22 22 16,0-22-16,-21 21 0,21 0 0,-21-20 15,0 20-15,0 0 0,0-21 0,0 22 16,0-22-16,0 21 0,0-21 0,0 1 16,0-1-16,0 0 0,-21 0 15,21 0-15,0-42 47,0 0-31,0 0-16,0 0 0,0-1 15,0 1-15,0 0 0,21-21 0,-21 21 16,21-22-16,1 22 0,-22-21 16,21-1-16,0 22 0,0-21 0,0 0 15,0 20-15,22 1 0,-22-21 16,0 21-16,21 0 0,-20-1 0,20 1 15,-21 21-15,21 0 0,1 0 0,-1 21 16,0 1-16,1-1 0,-1 21 16,-21 0-16,0-20 0,1 20 0,-22 0 15,0-21-15,0 22 0,0-1 0,0-21 16,0 0-16,0 22 0,0-22 16,0 0-16,-22-21 0,22 21 0,-21 0 15,21 1-15,-21-22 16,21 21-16,-21-21 15,0 0 17,21-21-17</inkml:trace>
  <inkml:trace contextRef="#ctx0" brushRef="#br0" timeOffset="28359.66">6773 4678 0,'0'0'0,"21"-21"0,1 21 15,20-21-15,-21-1 0,0 1 16,0 21-16,1-21 0,-22 0 0,0 0 16,0 0-16,-22-1 15,1 22-15,0 0 0,0 0 16,-21 0-16,-1 0 0,22 0 15,-21 0-15,-1 0 0,22 0 0,-21 22 16,0-1-16,-1-21 0,22 21 16,0 0-16,-21 0 0,20-21 0,22 21 15,0 1-15,0-1 0,0 0 0,0 0 16,0 0-16,22 0 16,-1-21-16,0 22 0,0-22 0,21 21 15,1-21-15,-22 21 0,21-21 0,1 21 16,-1-21-16,-21 21 0,21-21 15,-20 21-15,20 1 0,-21-22 16,0 21-16,0 0 0,-21 0 0,0 0 16,0 0-16,0 1 0,-21-1 15,0 0-15,-21 0 0,21-21 0,-22 21 16,1 0-16,0 1 0,20-1 0,-20-21 16,21 21-16,-21-21 0,20 0 15,1 0-15,21-21 31,21 0-31,1 21 0,-1-22 16,0 22-16,0-21 0,0 21 16,0 0-16,1 0 0,20 0 15,-21 0-15,0 0 0,0 0 0,1 21 16,-22 1-16,0-1 0,0 0 16,0 0-16,0 21 0,0-20 15,0-1-15,-22 21 0,1 0 0,-21-20 16,21 20-16,0-21 0,-1 21 15,-20-20-15,42-1 0,-21 0 0,21 0 16,0 0-16,0 0 0,0 1 0,0-1 16,21-21-1,0 0-15,0 0 0,1 0 16,-1 0-16,0 0 0,0 0 16,0-21-16,0 21 15,-21-22 1,0 1-16</inkml:trace>
  <inkml:trace contextRef="#ctx0" brushRef="#br0" timeOffset="29265.14">7366 8319 0,'0'0'0,"0"-22"62,0 1-62,0 0 16,21 21-16,0-21 0,0 21 0,1 0 16,-1-21-16,21 0 0,-21 21 0,22 0 15,-22 0-15,21 0 0,-21 0 16,22 0-16,-22 0 0,0 0 15,0 0-15,0 21 0,-21 0 0,0 0 16,0 0-16,-21 0 0,0-21 16,-21 22-16,20-1 0,-20 0 0,0 0 15,-22 0-15,22 0 0,0 1 16,-1-1-16,1 0 0,0 0 0,-1 0 16,1 0-16,21 1 0,0-1 0,-1 0 15,22 0-15,0 0 0,0 0 16,22-21-16,-1 22 15,0-22-15,0 0 0,0 0 0,0 0 16,22 0-16,-22 0 0,21 21 16,-21-21-16,1 0 0,-1 21 0,21-21 15,-42 21-15,21 0 0,0 0 16,-21 1-16,0-1 0,0 0 0,0 0 16,0 0-16,0 0 0,-21 22 0,0-22 15,21 0-15,-21 21 0,0-20 16,21 20-16,-21-21 0,21 0 0,0 22 15,0-22-15,0 0 0,0 0 0,0 0 16,0 0-16,0 1 0,0-1 16,0 0-1,-22-21 1,1 21 0,0-21-16,0 0 0,0 0 15,0 21-15,-1-21 0,1 0 0,0 0 16,-21 0-16,21 0 0,-1 0 15,1 0-15,0 0 0,21-21 0,-21 21 16,21-21-16,0-21 0,0 20 0,-21-20 16</inkml:trace>
  <inkml:trace contextRef="#ctx0" brushRef="#br0" timeOffset="33600.25">4868 6795 0,'-21'0'15,"0"0"1,0 0-16,42-22 47,0 1-47,21 21 15,-20-21-15,-1 0 16,21 0-16,-21 0 0,22-1 0,-22 1 16,21 0-16,-21 0 0,0 0 0,1 0 15,-1-1-15,-21 1 16,0 0-16,0 0 0,-21 21 31,-1 0-31,1 0 16,0 21-16,-21 0 0,21 0 0,-22 1 15,22 20-15,-21 0 0,-1-21 16,22 22-16,0-22 0,-21 21 0,21-21 16,21 22-16,0-22 0,-22 0 15,22 0-15,0 0 0,0 1 0,22-1 16,-1 0-16,21-21 15,-21 0-15,22 0 0,-1 21 0,0-21 16,1 0-16,-22 0 0,21 0 0,0 0 16,-20 0-16,20 0 0,-21-21 15,0 21-15,0 0 0,-42 0 32,0 0-17,-21 0-15,21 0 0,-1 21 16,-20 0-16,21 0 0,0-21 15,-22 43-15,22-22 0,0 0 16,0 21-16,0-20 0,0 20 0,-1 0 16,22-21-16,0 22 0,0-22 0,0 0 15,0 0-15,0 0 0,0 1 0,22-1 16,-1-21-16,0 0 16,0 0-16,0 0 0,22 0 0,-22 0 15,0 0-15,0 0 0,0-21 16,0-1-16,1 22 15,-22-21-15,21 0 0,0 0 0,0 0 16,-21 0-16,21-22 0,0 22 0,-21 0 16,22-21-16,-1 20 0,0 1 0,0-21 15,21 21-15,-20 21 0,20-21 16,-21-1-16,21 1 0,-20 21 0,20 0 16,-21 0-16,0 0 0,22 0 0,-22 0 15,-21 21-15,21 1 0,-21-1 16,0 0-16,0 0 0,0 0 0,0 22 15,0-22-15,0 0 0,-21 21 0,0-21 16,-1 1-16,22-1 0,-21 0 16,0 0-16,0 0 0,0 0 0,0-21 15,21 22-15,0-44 32,21 1-17,0 0-15,0 0 0,0 0 0,0-22 16,22 22-16,-22-21 0,21 0 0,1 20 15,-22-20-15,21 21 0,-21-21 16,0 20-16,1-20 0,-1 21 0,0 0 16,-21 0-16,0-1 0,0 44 47,-21-1-47,21 0 0,-21 0 0,-1 0 15,1 0-15,21 1 0,-21 20 0,21-21 16,-21 21-16,21-20 0,0-1 15,0 21-15,0-21 0,0 0 16,0 1-16,0-1 0,21 0 0,0 0 16,0 0-16,1-21 0,-1 0 15,0 0-15,0 0 0,0 0 16,22 0-16,-22 0 0,0 0 0,21-21 16,-21 0-16,22 21 0,-22-21 0,0 0 15,0-1-15,0 22 0,1-21 16,-1 0-16,-21 0 0,21 0 15,-21 0-15,0-1 0,0 1 0,0 0 16,0 0-16,0 0 0,0 0 16,0 42 46,0-42 63,0-1-109,-21 22-16,21-21 15,-21 21-15,-1 0 32,1 0-17,21 21-15,0 1 16,-21-1-16,21 0 0,-21 0 16,21 0-16,0 0 0,0 1 15,0-1-15,0 21 0,0-21 0,0 0 16,0 1-16,0-1 0,0 0 15,0 0-15,0 0 0,21 0 16,0-21-16,0 0 16,1 0-16,-1 0 0,21 0 0,-21 0 15,0-21-15,1 21 0,-1-21 0,21 21 16,-21-21-16,0 0 0,1 0 0,-1-1 16,0 1-16,0 0 0,0 0 15,-21-21-15,21 20 0,22-41 16,-43 42-16,21 0 0,0-1 0,0 1 15,0 0-15,1 0 0,-1 21 16,0 0-16,0 0 0,0 0 0,0 0 16,1 21-1,-1 0-15,-21 0 0,0 1 16,0-1-16,0 0 16,0 0-1,0-42 16,0 0-15,0 0-16,0-1 16,0 1-16,0 0 0,0 0 15,-21 21-15,21-21 0,-22 0 16,1 21-16,0 0 16,0 0-16,0 0 0,0 0 15,-1 21-15,1-21 0,21 21 0,-21 0 16,0 0-16,0 0 0,0 22 0,21-22 15,-22 21-15,22 1 0,-21-22 16,21 21-16,0-21 0,0 22 0,0-22 16,0 0-16,21 0 0,1 0 0,-1 0 15,0 1-15,0-22 0,0 0 0,0 0 16,1 0-16,20 0 0,-21 0 16,0 0-16,22 0 0,-22 0 0,21 0 15,-21-22-15,0 1 0,22 0 0,-22 21 16,0-21-16,21 0 0,-20 0 15,-1-1-15,0-20 0,0 21 16,0 0-16,0-22 0,1 22 0,-22 0 16,0 0-16,21 0 0,-21 0 15,0 42 17,0 0-32,0 0 0,-21 0 15,21 0-15,0 1 0,0-1 0,0 0 0,0 0 16,0 21-16,0-20 0,0-1 0,0 0 15,0 0 1,0 0-16,21-21 16,0 0-16,0 0 0,0 0 15,0 0-15,1-21 0,-1 0 0,21 21 16,-21-21-16,0 0 0,1-1 16,20 1-16,-21 0 0,-21 0 0,21 0 15,0 0-15,1-22 0,-22 22 0,0 0 16,0 0-16,0 0 0,21-1 0,-21 1 15,-21 21 17,21 21-32,0 1 0,0-1 15,0 0-15,-22 0 0,22 0 16,0 0-16,0 1 0,0 20 0,0-21 16,0 0-16,0 0 0,0 1 15,0-1-15,22-21 16,-1 21-16,0-21 15,0 0-15,0 0 0,0 0 0,22-21 16,-22 21-16,21-21 0,1-1 16,-22 1-16,0 0 0,21 0 0,-21 0 15,1 0-15,20-22 0,-21 22 0,0-21 16,0-1-16,-21 22 0,22-21 0,-22 0 16,21-1-16,-21 1 15,0-22-15,21 22 0,0 0 0,-21-1 16,0 1-16,21 21 0,-21-21 0,21 20 15,-21 1-15,0 0 0,0 42 32,0 0-32,0 1 0,0-1 15,0 21-15,-21 0 0,21-20 0,-21 20 16,0 0-16,0 1 0,21-1 16,-21 0-16,-1 22 0,22-22 0,0 0 15,-21-20-15,21 20 0,-21 0 16,21 1-16,0-22 0,0 21 0,0-21 15,0 22-15,21-22 0,0 0 0,-21 0 16,22-21-16,-1 21 0,0-21 16,21 0-16,-21 0 0,1 0 0,-1 0 15,0-21-15,0 0 0,0 21 0,0-21 16,1 0-16,-1-1 0,-21 1 0,21-21 16,-21 21-16,21 0 0,-21-22 15,0 22-15,21 0 0,-21 0 0,21-22 16,-21 22-16,0 0 0,0 0 15,0 42 17,0 0-32,0 0 15,0 1-15,0-1 0,0 0 16,0 0-16,0 21 0,0-20 0,0-1 16,0 0-16,0 0 0,0 0 15,0 0-15,22 1 16,-1-22-16,0 0 0,0 0 15,0 0-15,0 0 0,22 0 0,-22-22 16,0 22-16,0-21 0,0 0 0,1 0 16,-1 0-16,0 0 0,0-1 15,0 1-15,-21 0 0,0 0 16,21-21-16,-21 20 0,22 1 0,-22 0 16,0 42 15,0 0-31,0 1 15,-22-22-15,22 21 0,0 0 0,0 0 16,-21 0-16,21 0 0,0 1 0,0-1 16,0 0-16,0 0 0,21-21 15,1 21 1,-1-21-16,0 0 0,0 0 16,0 0-16,0 0 0,1 0 0,-22-21 15,21 21-15,0-21 0,0 21 0,-21-21 16,0 0-16,0-1 0,0 1 15,0 0-15,0 0 16,0 0-16,0 0 0,0-1 16,-21 1-16,0 21 0,0-21 15,-1 21-15,1 0 16,42 0 15,1 0-15,-1-21-16,0 21 0,0 0 0,0-21 15,0 21-15,1-21 0,-1 21 16,0 0-16,0 0 0,21 0 16,-20 0-16,-1 0 0,0 0 0,0 0 15,0 0-15,0 0 16,-21 21-16,22-21 0,-22 21 0,21-21 0,-21 21 16,0 0-16,0 0 15,21 1-15,-21-1 0,0 0 16,0 0-16,0 0 0,0 0 0,0 1 15,0-1-15,0 0 0,0 0 16,0 0-16,0 0 16,-21-21-1,21-21 17,0 0-32,0 0 15,0 0-15,0 0 0,0-1 16,0 1-16,0 0 0,21 0 0,0 0 15,-21-22-15,21 22 0,0-21 0,1 21 16,-1-22-16,0 22 0,0 0 0,21 0 16,-20 0-16,-1 21 0,0 0 15,0 0-15,0 0 0,0 0 16,-21 21-16,22 0 0,-22 0 16,0 22-16,0-22 0,0 0 0,0 0 15,0 21-15,0-20 0,0-1 0,0 21 16,0-21-16,0 0 15,0 1-15,0 20 0,0-21 0,0 0 16,0 0-16,0 1 0,0-1 16,0 0-1,-22-21 17,22-21-32,-21 0 15,21-1-15,-21 1 16,21 0-16,-21 0 0</inkml:trace>
  <inkml:trace contextRef="#ctx0" brushRef="#br0" timeOffset="33871.08">9483 6583 0,'0'0'0,"-22"-21"0,1 21 0,0-21 0,0 21 15,0 0-15,21-22 0,-21 22 16,21-21-16,-22 21 0,22-21 31,0 42 1,0 0-17,0 1 16,-21-22-31,0 0 16</inkml:trace>
  <inkml:trace contextRef="#ctx0" brushRef="#br0" timeOffset="34151.93">8086 6795 0,'-43'21'15,"86"-42"-15,-128 42 0,64 0 0,0-21 0,-1 21 16,44-21 0,-1 0-16,0 0 0,21 0 15,1 0-15,-1 0 0,21-21 0,-20 0 16,-1 21-16,0 0 0,1 0 0,-1-21 16,0 21-16,-20 0 0,-1 0 15,0 0-15,0 0 0,-21 21 47,-21-21-31</inkml:trace>
  <inkml:trace contextRef="#ctx0" brushRef="#br0" timeOffset="35011.44">11049 6922 0,'0'0'0,"21"0"16,0-22 0,0 22-16,-21-21 0,0 0 15,0 0-15,0 0 0,22 0 16,-22-1-16,0-20 0,0 21 15,0 0-15,-22 0 0,1-1 16,21 1-16,-21 0 0,0 21 0,0 0 16,0 0-16,-1 0 0,1 0 0,0 0 15,0 0-15,0 21 0,0 0 16,-22 1-16,22 20 0,0-21 0,-21 21 16,20 1-16,-20-22 0,21 21 15,0 1-15,0-22 0,21 21 0,0-21 16,0 22-16,0-22 0,0 0 0,0 0 15,0 0-15,0 0 0,21-21 0,0 0 16,21 0-16,-21 0 0,22 0 16,-22 0-16,21 0 0,-21-21 0,22 0 15,-1 21-15,-21-21 0,22 0 0,-22 0 16,21-1-16,-21 1 0,0 0 0,1-21 16,-1 21-16,0-1 0,-21-20 0,0 21 15,21-21-15,-21 20 0,0 1 16,21 0-16,-21 0 0,0 42 31,0 0-31,0 0 16,0 1-16,0-1 0,0 21 15,-21-21-15,21 0 0,0 1 0,0-1 16,0 0-16,0 0 0,0 0 0,0 0 16,21 1-16,0-1 0,-21 0 0,22-21 15,-1 21-15,-21 0 0,21-21 0,0 0 16,0 0-16,0 0 15,1 0-15,-1 0 0,0-21 0,0 21 16,-21-21-16,21 21 0</inkml:trace>
  <inkml:trace contextRef="#ctx0" brushRef="#br0" timeOffset="35475.21">11663 6752 0,'0'-21'0,"0"42"0,0-63 0,0 21 15,0 0-15,0-1 16,0 1-16,0 0 16,21 21-16,0 0 0,0-21 15,0 21-15,1 0 0,20 0 0,-21 0 16,0 0-16,0 21 0,1 0 16,20 0-16,-21 1 0,-21 20 15,21-21-15,-21 21 0,0-20 0,0-1 16,0 21-16,0-21 0,0 0 0,0 22 15,0-22-15,-21 0 0,21 0 0,0 0 16,-21 1-16,0-1 0,0-21 16,21 21-16,0-42 31,0 0-31,0-1 16,21 1-16,0 21 0,-21-42 0,21 21 15,0 0-15,0-1 0,1-20 0,-22 21 16,21-21-16,0-1 0,0 22 15,0-21-15,0 21 0,1-1 16,-1 1-16,0 0 0,0 0 0,0 0 16,-21 42 15,0 0-31,0 0 16,0 0-16,0 1 15,-21-22-15,21 21 0,-21 0 0,21 0 16,-21-21-16</inkml:trace>
  <inkml:trace contextRef="#ctx0" brushRef="#br0" timeOffset="35867.06">12594 6943 0,'21'-21'31,"-21"-1"-31,21 22 0,-21-21 0,22 0 16,-22 0-16,21 0 0,0 0 16,-21-1-16,0 1 0,21 0 15,-21 0-15,0 0 0,0 0 0,0-1 16,0 1-16,-21 21 31,0 21-31,0 1 0,-1-1 16,22 0-16,-21 0 0,0 0 0,21 0 15,0 22-15,-21-22 0,0 0 0,21 21 16,0-20-16,0-1 0,0 0 16,0 21-16,0-21 0,0 1 0,0-1 15,0 0-15,0 0 0,0 0 0,0 0 16,21 1-16,0-1 0,0-21 16,-21 21-16,21-21 0,1 0 0,-1 0 15,0 0-15,0 0 0,0 0 0,0 0 16,1 0-16,-1 0 15,0 0-15,21-21 0,-21 21 0</inkml:trace>
  <inkml:trace contextRef="#ctx0" brushRef="#br0" timeOffset="36560.67">13589 6858 0,'0'-21'15,"0"42"-15,-21-63 0,21 21 0,-21 21 0,21-22 0,0-20 16,-22 21-16,22 0 0,-21 0 0,0-1 16,0 1-1,21 0-15,-21 21 0,0 0 0,-1 0 16,1 0-16,0 0 0,0 0 0,0 0 16,0 21-16,-1 0 0,-20 1 0,21-1 15,-21 0-15,20 21 0,1-21 0,-21 1 16,21 20-16,0-21 0,-1 21 15,1-20-15,21 20 0,0-21 0,0 0 16,0 0-16,0 1 0,0-1 0,0 0 16,0 0-16,0 0 0,21 0 0,1-21 15,-1 0-15,0 22 0,0-22 0,0 0 16,0 0-16,1 0 0,-1 0 16,0 0-16,0-22 0,0 1 15,0 0-15,1 21 0,-22-21 0,21 0 16,0 0-16,0-1 0,0 1 0,-21 0 15,21-21-15,1 21 0,-1-22 0,-21 22 16,0-21-16,21-1 0,0 22 16,-21-21-16,0 21 0,0 0 0,0-1 15,21 22-15,-21-21 0,0 42 32,0 1-32,0-1 15,-21 0-15,21 0 0,-21 21 0,21-20 16,0-1-16,-21 21 0,21-21 0,0 0 15,0 1-15,0-1 0,0 21 16,0-21-16,0 0 0,0 1 16,0-1-16,21 0 0,0-21 0,0 21 15,0-21-15,1 0 0,20 0 16,-21 0-16,0 0 0,22 0 0,-22 0 16,21 0-16,-21 0 0,0-21 0,22 21 15,-22-21-15,0 0 0,0 21 0,0-22 16,1 22-16,-22-21 0,21 21 0,-21-21 15,21 21-15,-21-21 16,-21 21 31,0 0-47,-1 0 16</inkml:trace>
  <inkml:trace contextRef="#ctx0" brushRef="#br0" timeOffset="41535.44">6117 7620 0,'-21'0'16,"0"0"0,0 0-1,-1 0-15,1 0 16,0 0-1,0 0 1,0 0-16,0 0 16,-1 0-16,1 0 15,0 0-15,0 0 16,0 0-16,0 0 0,-1 0 16,1 0-16,0 21 0,0-21 0,0 0 15,-22 0-15,22 0 0,0 21 0,-21-21 16,21 0-16,-1 0 0,1 0 0,-21 22 15,21-22-15,0 0 0,-1 0 0,1 0 16,0 0-16,0 0 16,0 0-1,0 0 1,42 0 78,0 0-79,0 0-15,0 0 16,0 0-16,1 0 0,-1 0 16,0 0-16,0 0 0,0 0 0,0 0 15,1 0-15,-1 0 0,0 0 0,0 0 16,0 0-16,22 0 0,-22 0 0,0 0 15,0 0-15,0 0 0,0 0 16,22 0-16,-22 0 0,0 0 0,0 0 16,0 0-16,22 0 0,-22 0 15,0 0-15,0 0 0,22-22 0,-22 22 16,21 0-16,-21 0 0,0 0 0,22 0 16,-22 0-16,21 0 0,-21 0 0,22 0 15,-22 0-15,21-21 0,-21 21 0,1 0 16,20 0-16,-21 0 0,0 0 0,22 0 15,-22 0-15,0 0 0,21 0 0,-21 0 16,22-21-16,-22 21 0,21 0 16,-21 0-16,22 0 0,-1 0 0,-21 0 15,22 0-15,-1 0 0,0 0 16,-21 0-16,22 0 0,-1 0 0,-21-21 16,22 21-16,-22 0 0,21 0 0,0 0 0,-20 0 15,20 0-15,-21 0 0,21-21 16,-20 21-16,20 0 0,-21 0 0,21 0 15,-20 0-15,20 0 0,0-21 0,1 21 16,-22 0-16,21 0 0,0 0 0,1 0 16,-22 0-16,21 0 0,1-22 0,-1 22 15,0 0-15,1 0 0,20 0 16,-21 0-16,1 0 0,20 0 0,-20 0 16,20 0-16,-21 0 0,1 0 0,-1 0 15,0 0-15,-20 0 0,20 0 0,-21 0 16,21 0-16,-20 0 0,-1 0 0,0 0 15,0 0 1,0 0-16,0 0 47,-42 0 15,0 0-46,0 0-16,0 0 16,0 0-16,-1 0 15,22-21-15</inkml:trace>
  <inkml:trace contextRef="#ctx0" brushRef="#br0" timeOffset="42751.59">10922 7387 0,'0'0'0,"-21"0"0,0 0 0,-1 0 0,1 0 16,0 0-16,0 0 0,0 0 16,0 0-16,21-21 15,-22 21-15,1 0 16,21-21 78,21 21-94,1 0 0,-1 0 0,0 0 15,0 0-15,0 0 0,0 0 0,22 0 16,-1 0-16,0 0 0,1 0 0,-1 0 15,22 0-15,-22 0 0,21 0 16,1 0-16,-1 0 0,1 0 16,-1 0-16,1 0 0,-1 0 0,1 0 15,-1 0-15,1 0 0,21 0 0,-22-21 16,1 21-16,-1 0 0,22 0 0,-22-21 16,1 21-16,-1-22 0,22 22 0,-22 0 15,1 0-15,-1 0 0,1 0 0,-1 0 16,-20 0-16,20 0 0,-20 0 0,-1 0 15,0 0-15,-21 0 0,22 0 0,-22 0 16,0 0-16,0 0 16,-42 0 31,0 0-47,0 0 15,0 0-15,-1 0 16,1 0-16,0 0 0,0 0 0,0 0 15,0 0-15,-22 0 0,22 22 16,0-22-16</inkml:trace>
  <inkml:trace contextRef="#ctx0" brushRef="#br0" timeOffset="43203.33">10795 7451 0,'-21'0'0,"-43"0"15,85 0 16,22 0-31,-22 0 16,21 0-16,1 0 0,-1 0 0,21 0 16,1 0-16,-1 0 0,22 0 0,0 0 15,-1 0-15,1 0 0,0 0 0,21 0 16,-22 21-16,1 0 0,0-21 0,-1 0 16,1 0-16,0 21 0,-1-21 0,-20 0 15,-1 0-15,-20 0 0,-1 0 0,0 0 16,1 0-16,-22 0 0,0 0 0,0 0 15,0 0-15,-42 0 47,0 0-47,0 0 16,0 21-16,-1-21 16,1 0-16,0 0 0,-21 22 0,-1-22 15,1 0-15</inkml:trace>
  <inkml:trace contextRef="#ctx0" brushRef="#br0" timeOffset="44171.77">5482 7789 0,'0'0'0,"0"22"47,21-22-32,0 0-15,1 0 0,20 0 16,0 0-16,1 0 0,-1 0 0,0 0 16,22 0-16,-1 0 0,1 0 0,20 0 15,-20 0-15,21 0 0,-1 0 16,22 0-16,-21 0 0,21 0 0,-1 0 16,1 0-16,0 0 0,-21 0 0,21 0 15,-1-22-15,1 22 0,0 0 0,-21 0 16,21 0-16,-22 0 0,22-21 15,-21 21-15,-1 0 0,1 0 0,-21 0 16,20-21-16,-20 21 0,-22 0 0,22 0 16,-22 0-16,0 0 0,-21 0 0,22 0 15,-22 0-15,0-21 0,0 21 16,-42 0 31,0 0-32,0 0-15,0 0 16,-1 0-16,1 0 0,0 0 16,0 0-16,0 21 0,-22-21 0,22 0 15,-21 21-15,21-21 0,-22 21 0,1-21 16</inkml:trace>
  <inkml:trace contextRef="#ctx0" brushRef="#br0" timeOffset="45194.84">6392 7916 0,'21'0'0,"1"0"16,-1 0-16,0 0 0,0 0 0,0 0 15,22 0-15,-22 0 0,21 0 0,0 0 16,22 0-16,-22 0 0,22 0 0,-1 0 16,1-21-16,-1 21 0,22 0 0,-22-21 15,22 21-15,-21 0 0,20-21 0,1 0 16,0 21-16,-1 0 0,1-21 0,-22 21 15,22 0-15,0 0 0,-22-22 16,1 22-16,-1 0 0,-20 0 16,20-21-16,-21 21 0,-20 0 0,-1 0 15,21 0-15,-21 0 0,0 0 16,-21-21 0,0 42 140,22-21 125</inkml:trace>
  <inkml:trace contextRef="#ctx0" brushRef="#br0" timeOffset="52063.6">2159 5969 0,'0'0'0,"-21"0"0,0 0 15,-1 0-15,1 0 0,0 0 0,0 0 16,0 0-16,0 0 16,-1 0-16,1 0 15,21-21 17,21 21 30,1 0-62,-1 0 0,0 21 16,0-21-16,0 0 0,0 0 15,22 0-15,-1 0 0,0 0 0,-20 0 16,41 0-16,-21 0 0,22 0 0,-22 0 16,22 0-16,20 0 0,-20 0 15,21 0-15,-22-21 0,22 21 16,-1-21-16,1 21 0,0 0 0,-1 0 15,22-21-15,-21 21 0,21 0 0,0-22 16,-22 22-16,22 0 0,-21 0 0,-1-21 16,1 21-16,0 0 0,-1 0 15,1 0-15,-21 0 0,20 0 0,-20-21 16,-22 21-16,0 0 0,1 0 0,-1 0 16,-21 0-16,22 0 0,-22 0 15,0 0-15,-42 0 63,0 0-63,-1 0 15,1 0-15,0 0 16,0 0-16,0-21 0,0 21 0,-1 0 16,1 0-16</inkml:trace>
  <inkml:trace contextRef="#ctx0" brushRef="#br0" timeOffset="52615.28">2307 6011 0,'0'0'0,"-42"0"0,21 0 16,-1 0-16,1 22 0,0-22 16,0 0-16,0 0 15,42 0 17,0 0-32,0 0 15,0 0-15,1 0 0,-1 0 16,21 0-16,0 0 0,22 0 0,-22 0 15,22 0-15,-1 0 0,22 0 16,0 0-16,-1-22 0,1 22 0,0 0 16,-1 0-16,22 0 0,0 0 0,0-21 15,0 21-15,-22 0 0,22 0 0,0 0 16,0-21-16,0 21 0,-22 0 16,1 0-16,0-21 0,-1 21 0,1 0 15,-22 0-15,22-21 0,-43 21 0,22 0 16,-22-21-16,-21 21 0,22 0 0,-22 0 15,0 0-15,0 0 16</inkml:trace>
  <inkml:trace contextRef="#ctx0" brushRef="#br0" timeOffset="60214.96">2752 5884 0,'-22'0'16,"1"0"-16,42 0 78,1 0-78,-1 0 0,0 0 16,21 0-16,-21 0 0,22 0 15,-1 0-15,0 0 0,1 0 0,-1 0 16,0 0-16,22 0 0,-1 0 15,1 0-15,-1 0 0,22 0 0,-21 0 16,20 0-16,-20 0 0,20 0 0,-20-21 16,21 21-16,-22 0 0,1 0 15,20-21-15,-20 21 0,-1 0 0,1 0 16,-22 0-16,22 0 0,-1-21 0,-21 21 16,22 0-16,-22 0 0,1 0 15,-1 0-15,-21 0 0,21 0 0,-20 0 16,-1 0-16,0 0 0,0 0 0,-21 21 31,0 0 0,-21-21-15,0 0 0,0 0-16,-1 0 0,1 0 15,-21 21-15,21-21 0,-22 0 16</inkml:trace>
  <inkml:trace contextRef="#ctx0" brushRef="#br0" timeOffset="60671.7">3302 5927 0,'21'21'0,"0"-21"16,0 0-16,22 0 0,-22 0 0,0 0 16,21 0-16,1 0 0,-1 0 0,22 0 15,-22 0-15,21 0 0,1 0 16,-1 0-16,1 0 0,-1 0 0,22 0 15,-21 0-15,20 0 0,-20 0 0,20 0 16,1 0-16,0 0 0,-22 0 0,22-21 16,-22 21-16,22 0 0,-21 0 15,-22 0-15,21-21 0,-20 21 16,-1 0-16,-21 0 0,22 0 0,-22 0 16,0 0-16,0 0 15,-42 0 48</inkml:trace>
  <inkml:trace contextRef="#ctx0" brushRef="#br0" timeOffset="120067.42">3006 7218 0,'0'-21'32,"0"0"-1,0-1-16,0 44 64,0-1-79,0 0 0,0 0 0,0 21 15,0-20-15,0-1 16,0 0-16,0 0 0,0 0 0,0 0 15,0 1-15,0-1 0,0 0 0,0 0 16,0 0-16,0 0 16,0 1-1,0-1-15,21-21 47,0-21-31,-21-1-16,21 1 15,0 0-15,-21 0 0,0 0 16,21 0-16,-21-1 16,0 1-16,0 0 0,22 21 0,-22-21 15,0 0-15,0 0 0,0-1 16,0 1-16,0 0 0,0 0 0,0 0 16,0 0-16,0-1 15,0 1-15,0 0 0,0 0 16,-22 21-16,22 21 47,0 0-32,0 0-15,0 1 0,0-1 0,0 0 16,0 0-16,0 0 0,0 22 16,0-22-16,0 0 0,0 0 0,-21 0 15,21 0-15,0 1 0,0-1 0,0 0 16,0 0-16,0 0 15,0-42 32,0 0-47,0 0 0,0 0 16,0-1-16,0 1 0,0 0 0,0 0 16,0 0-16,0-22 0,0 22 15,0 0-15,0 0 0,0-21 0,0 20 16,0 1-16,0 0 0,0 0 0,0 0 15,21 21 17,-21 21-17,0 0-15,0 0 0,0 0 16,0 1-16,0 20 0,0-21 16,0 0-16,0 0 0,0 1 0,0-1 15,0 0-15,0 0 0,0 0 0,0 0 16,0 1-16,0-1 0,0 0 31,0-42 0,0 0-31,0-1 16,0 1-16,0 0 0,0 0 16,0 0-16,0 0 0,-21-1 0,21 1 0,0-21 15,0 21-15,0 0 0,0-1 16,0 1-16,-21 0 0,21 0 0,0 0 15,0 42 17,0 0-17,0 0-15,0 22 0,0-22 16,0 0-16,0 0 0,0 21 0,0-20 16,0-1-16,0 0 0,0 0 0,0 0 15,0 0-15,0 1 0,0-1 16,0 0-16,0-42 47,0 0-47,0-1 15,0 1-15,0 0 16,0 0-16,0 0 0,0 0 0,0-1 16,0-20-16,-21 21 0,21 0 0,0 0 15,0-1-15,0 1 0,0 0 16,0 0-1,0 42 17,21 0-32,-21 0 15,21 1-15,-21 20 0,21-21 16,-21 0-16,0 0 0,0 1 0,0-1 16,0 21-16,0-21 0,0 0 0,0 1 15,0-1-15,0 0 0,0 0 16,0 0-16,0 0 15,22-21 79,-1 0-78,0-21-16,0 0 15,0 21-15,0-21 0,1 0 0,20 0 16,0-1-16,-21 1 0,22 0 0,-1-21 16,22 21-16,-22-22 0,0 1 0,22 0 15,-22 20-15,22-20 0,-22 21 16,0-21-16,22 20 0,-22 1 16,0 0-16,1 0 0,-1 0 0,0 21 0,-20-21 15,20 21-15,-21 0 0,0-22 0,0 22 16,1 0-16,-44 0 62,1 22-62,0-22 16,21 21-16,-21-21 0,0 21 0,0 0 16,-1-21-16,1 21 0,-21 0 15,21 1-15,-22 20 0,1-21 0,0 0 16,-1 0-16,1 1 0,0 20 0,-1-21 15,1 0-15,0 0 0,-1 1 0,1-1 16,0 0-16,21 0 0,-22-21 16,22 21-16,-21 0 0,21 1 15,-22-22-15,22 21 0,-21-21 0,21 21 16,-1 0-16,-20-21 0,21 0 0,0 21 16,0-21-16,-1 0 15,22 21-15,-21-21 0,0 0 141,0 0-126,0 0 1,0-21-16,-1 21 16,1 0-1,21-21 1,-21 21-16,21-21 31,0 0-15,0 0-16,0-1 15,0 1-15,0 0 0,0 0 16,0 0-16,0 0 0,0-1 0,0 1 16,0 0-16,0 0 0,0 0 15,0 0-15,0-1 0,0 1 0,0 0 16,21 42 31,-21 0-47,0 1 0,21-1 0,-21 0 15,0 0-15,0 21 0,0-20 0,22-1 16,-22 21-16,0-21 0,0 0 0,0 1 16,0-1-16,0 0 15,0 0-15,0 0 0,0 0 16,21-21-16,-21 22 16,21-22 15,-21-22-31,21 1 15,0 21-15,0-21 0,1 0 16,-1 0-16,21 21 0,-21-21 0,22-1 16,-22 1-16,21 0 0,0 0 15,22 0-15,-22 0 0,1-1 0,20 1 16,-21 0-16,22 0 0,-22 0 16,1 0-16,-1-22 0,0 22 0,1 0 15,-1 0-15,0 0 0,-21-1 0,22 1 16,-22 0-16,21 0 0,-21 0 15,1 21-15,-1-21 0,0 21 16,0-22-16,-21 44 63,0-1-63,-21 0 15,0 0-15,0-21 0,-1 21 16,1 0-16,0 1 0,-21-1 0,21 0 0,-22 0 15,1 0-15,0 22 0,-1-22 16,1 0-16,0 0 0,-1 21 16,1-20-16,0-1 0,-1 0 15,1 0-15,0 0 0,-1 0 0,22 1 0,-21-1 16,-1-21-16,22 21 0,-21-21 0,21 21 16,-22-21-16,22 0 0,0 0 15,0 21-15,0-21 0,0 0 16,42 0 15,0-21-15,0 21-16,0-21 0,0 21 15,1-21-15,20 0 0,0 21 0,1-22 16,-1 1-16,0 0 0,22-21 0,-22 21 16,22-1-16,-1-20 0,-21 21 15,22 0-15,-1-22 0,-20 22 0,-1 0 16,22 0-16,-43-21 0,21 20 0,0 22 15,-20-21-15,-1 0 0,0 21 0,0 0 16,-21-21-16,21 21 16,-42 21 15,0-21-31,21 21 16,-21 0-16,0-21 0,-1 22 0,-20-1 15,21 0-15,-21 0 0,-1 21 0,1-20 16,-22-1-16,22 21 0,-21-21 0,20 22 15,-20-22-15,-1 0 0,22 21 16,0-21-16,-22 1 0,43-1 0,-21 0 16,-1 0-16,22 0 0,0-21 0,0 21 15,0-21-15,-1 22 0,1-22 16,42 0 46,1 0-46,-44 0 140,1 0-140,21-22 0,0 1-16</inkml:trace>
  <inkml:trace contextRef="#ctx0" brushRef="#br0" timeOffset="205819.03">6117 7451 0,'0'0'0,"-21"21"0,0-21 16,0 0-16,-1 21 0,1-21 16,0 0-16,0 0 0,0 21 0,0-21 15,-1 0-15,1 21 0,0-21 16,0 0-16,0 0 0,0 22 0,-1-22 16,1 21-16,0-21 0,-21 0 15,21 0-15,-1 0 0,1 21 16,0-21-16,0 0 0,0 0 0,0 0 15,-22 0-15,22 21 0,0-21 0,0 0 16,0 0-16,-1 0 0,1 0 0,0 21 16,0-21-16,0 0 15,0 0-15,21 21 0,21-21 63,0 0-63,0 0 0,0 22 15,0-22-15,1 0 0,-1 0 0,21 0 0,-21 0 16,0 0-16,22 0 0,-22 0 16,21 0-16,1 0 0,-1 0 0,0 0 15,1 0-15,-1 0 0,21 0 16,-20 0-16,-1 0 0,22 0 0,-1 0 16,1 0-16,-22 0 0,21 0 0,22 0 15,-21 0-15,-1 0 0,1 0 0,20 0 16,-20 0-16,20 0 0,-20-22 0,21 22 15,-22-21-15,1 21 0,20-21 16,-20 21-16,20-21 0,-20 0 0,21 21 16,-22-21-16,22-1 0,-22 22 0,22-21 15,0 21-15,-1 0 0,-20-21 0,20 21 16,1 0-16,0-21 0,-22 21 0,22 0 16,-22 0-16,22-21 0,-21 21 0,20 0 15,1 0-15,-22-21 0,22-1 0,0 22 16,-22 0-16,22-21 0,-22 21 0,22 0 15,0-21-15,-22 21 0,22 0 0,0-21 16,-22 21-16,22 0 0,-1 0 0,-20 0 16,21 0-16,-1 0 0,22 0 0,-21 0 15,-1 0-15,1 0 0,-21 0 0,20 0 16,1 0-16,-22 0 0,22 0 16,-21 0-16,-1 0 0,1 0 0,-1-21 15,-21 21-15,22 0 0,-22-21 0,1 21 16,-22 0-16,0 0 0,21 0 15,-21-22-15,1 22 16,-22-21 31,-22 21-31,1 0-16,-21 0 0</inkml:trace>
  <inkml:trace contextRef="#ctx0" brushRef="#br0" timeOffset="206544.62">7302 7789 0,'0'0'0,"0"22"0,0-1 16,22-21-1,-1 0 1,0 0-16,0 0 16,0 0-16,0 0 15,1 0-15,-1 0 16,0 0-16,0 0 0,0 0 0,0-21 16,1 21-16,20 0 0,0 0 15,1-22-15,-1 22 0,0 0 0,1 0 16,20-21-16,-21 21 0,22 0 0,-1 0 15,1 0-15,-1 0 0,1-21 0,-1 21 16,1 0-16,21 0 0,-22 0 0,1 0 16,20 0-16,1 0 0,0-21 0,-1 21 15,1-21-15,0 21 0,20 0 0,-20-21 16,21 21-16,0-22 0,0 1 0,-1 21 16,1-21-16,0 0 0,0 21 15,21-21-15,-21 0 0,0 21 0,-1-22 16,1 22-16,-21-21 0,21 21 0,-22 0 0,22 0 15,-21 0-15,0 0 0,-22 0 16,1 0-16,-1 0 0,1 0 0,-1 0 16,-21 0-16,1 21 0,-1-21 0,0 0 15,-20 0-15,20 0 0,-21 0 0,0 0 16,0 0-16,-42 0 47,0 0-32,0 0-15,0-21 0,0 21 16,-1-21-16,1 21 16,21-21-16,-21 21 15,21-21-15,-21 21 16</inkml:trace>
  <inkml:trace contextRef="#ctx0" brushRef="#br0" timeOffset="206705.54">12488 7197 0,'21'-21'0,"-42"42"0,42-64 0,-21 22 0,22 0 16,-22 0-16,0 0 0,0-22 0,0 22 15</inkml:trace>
  <inkml:trace contextRef="#ctx0" brushRef="#br0" timeOffset="-197492.19">17801 6773 0,'0'-21'0,"0"0"16,-21 0 0,21 0-16,-21 21 15,21-21-15,-21-1 16,21 1 15,0 42-15,0 1-1,0-1-15,0 0 0,0 0 16,0 0-16,0 0 0,0 22 16,0-22-16,0 0 0,0 0 0,0 0 15,0 1-15,0 20 0,0-21 0,0 0 16,0 0-16,0 1 0,0-1 15,0 0-15,0 0 0,0 0 0,0 0 16,0 1-16,0-1 0,0 0 0,0 0 16,0 0-16,0 0 15,0 1 1,21-22 0,0-22 15,-21 1-16,0 0-15,0 0 0,0 0 16,0 0-16,0-22 0</inkml:trace>
  <inkml:trace contextRef="#ctx0" brushRef="#br0" timeOffset="-196985.48">17695 6350 0,'0'0'0,"0"-21"0,-21 0 0,21 0 16,0-1-16,-21 1 0,0 21 16,0 0-1,-1 0-15,1 0 16,0 0-16,21 21 15,-21 1-15,21-1 0,0 0 0,0 0 16,0 0-16,0 22 0,0-22 0,0 0 16,0 21-16,21-21 0,-21 1 15,21-1-15,0-21 0,1 21 0,-1-21 16,0 0-16,0 0 0,0 0 0,0 0 16,1 0-16,-1 0 15,0-21-15,0 0 0,-21-1 16,21 1-16,-21 0 0,0-21 0,0 21 15,0-1-15,0-20 0,0 21 0,-21-21 16,0 20-16,0 1 0,0 0 16,-1 0-16,-20 0 0,21 21 0,0 0 15,0 0-15,-1 0 0,1 0 0,0 0 16,0 21-16,21 0 0,-21 0 16,21 0-16,0 1 0,0-1 15,0 21-15,0-21 0,0 0 0,0 22 16,0-22-16,21 21 0,0-21 0,0 1 15,-21-1-15,21 0 0,1 0 16,-1-21-16,0 21 0,0 0 16</inkml:trace>
  <inkml:trace contextRef="#ctx0" brushRef="#br0" timeOffset="-196345.85">18182 6689 0,'0'-21'0,"-21"21"31,0 0 0,21 21-31,0 0 0,0 0 0,0 0 16,0 0-16,0 1 0,0-1 0,0 0 15,0 0-15,0 21 0,0-20 0,0-1 16,0 0-16,0 21 0,0-21 16,0 1-16,0-1 0,0 0 0,0 0 15,0 0-15,0 0 0,0 1 16,0-1-16,0-42 47,0-1-32,0 1-15,0 0 0,0 0 0,0 0 16,0-22-16,0 22 0,0 0 0,0-21 16,21 21-16,0-22 0,-21 22 0,21-21 15,0 21-15,1-1 0,-22-20 16,21 21-16,0 0 0,0 21 0,21-21 16,-20-1-16,-1 22 0,0 0 0,0 0 15,0 0-15,0 0 0,22 0 16,-22 0-16,0 22 0,0-1 0,0 0 15,1 0-15,-1 0 0,0 0 0,-21 1 16,0-1-16,0 0 0,0 0 0,0 21 16,0-20-16,0-1 0,0 0 15,-21 0-15,21 0 0,0 0 16,-21 1-16,21-1 0,-22 0 0,22 0 16,0 0-16,0 0 0,-21-21 15,21 22-15,0-1 31,-21-21-15,21-21-16,0-1 16,0 1-16,0 0 0</inkml:trace>
  <inkml:trace contextRef="#ctx0" brushRef="#br0" timeOffset="-195917.1">19050 6329 0,'0'0'0,"0"-21"0,0 0 0,21-22 16,0 43-1,-21-21 1,0 42-1,0 0 1,0 1-16,0-1 0,0 0 0,0 21 16,-21 1-16,21-1 0,-21 0 15,21 1-15,-21 20 0,21-21 0,0 1 16,-21-1-16,-1 22 0,22-22 0,-21-21 16,21 21-16,0 1 0,0-1 0,0-21 15,0 0-15,0 1 0,0 20 0,0-21 16,0 0-16,0 0 15,0 1-15,21-22 16,1 0-16,-1 0 0,0 0 16,0 0-16,0 0 0,0-22 0,1 1 15,-1 21-15,0-21 0,0 0 16,0 0-16,-21 0 16,0-1-16,0 1 0,0 0 15,0 0-15</inkml:trace>
  <inkml:trace contextRef="#ctx0" brushRef="#br0" timeOffset="-195624.75">18838 6773 0,'0'0'0,"-21"-21"15,42 21 1,0-21-16,1 21 15,-1 0-15,0 0 0,0-21 0,0 21 16,22-21-16,-22 21 0,0 0 0,0 0 16,0 0-16,0-21 0,1 21 0,-1 0 31,0 0 31</inkml:trace>
  <inkml:trace contextRef="#ctx0" brushRef="#br0" timeOffset="-194909.16">20341 6752 0,'0'0'0,"21"0"0,-21-63 15,0 42-15,0-1 0,-21 1 16,0-21-16,21 21 0,-21 0 0,0-1 16,-1 22-16,1-21 0,0 0 0,0 21 15,0 0-15,0 0 0,-1 0 0,1 0 16,0 0-16,0 21 0,0 0 16,0 1-16,-1-1 0,1 21 15,0-21-15,0 22 0,0-1 0,0 0 16,-1-21-16,1 22 0,0-1 0,21 0 15,-21-20-15,21 20 0,0-21 0,0 0 16,0 22-16,0-22 0,0 0 16,0 0-16,21-21 0,0 21 0,0 0 15,1-21-15,-1 0 0,-21 22 0,21-22 16,0 0-16,0 0 0,0 0 0,1 0 16,-1-22-16,0 1 0,0 21 15,0-21-15,22 0 0,-22-21 0,0 20 16,0 1-16,0-21 0,0 0 0,1-1 15,-1 1-15,0 21 0,0-22 16,0 1-16,-21 21 0,0 0 0,0 0 16,0-1-16,0 1 0,0 42 31,0 1-31,0-1 0,0 0 0,-21 0 16,21 0-16,-21 22 0,21-22 0,-21 21 15,21-21-15,0 0 0,0 22 16,0-22-16,0 0 0,0 0 0,0 0 15,0 1-15,21-1 0,0 0 16,0 0-16,0-21 0,1 0 16,-1 0-16,0 0 0,0 0 15,0 0-15,0 0 16,1 0-16,-1-21 0,0 21 16,0-21-16,0 21 0,0-21 0,1-1 15,-1 1-15,0 21 0</inkml:trace>
  <inkml:trace contextRef="#ctx0" brushRef="#br0" timeOffset="-194557.37">21082 6731 0,'0'0'0,"-21"0"16,42 0 31,0 0-47,0 0 0,0 0 0,1-21 16,20 21-16,-21 0 0,0 0 15,0 0-15,1 0 0,-1 0 16,0-21-16,0 21 0,-21 21 94</inkml:trace>
  <inkml:trace contextRef="#ctx0" brushRef="#br0" timeOffset="-194292.52">21018 6922 0,'0'0'0,"0"21"32,22-21-17,-1 0-15,0 0 0,0 0 16,0 0-16,0 0 0,1 0 0,20 0 15,-21 0-15,0 0 0,0 0 0,1 0 16,-1 0-16,0 0 0,-21-21 16,21 21-16,0 0 15,-21-22 17,21 22-32</inkml:trace>
  <inkml:trace contextRef="#ctx0" brushRef="#br0" timeOffset="-193908.74">22119 6414 0,'0'0'16,"0"-22"-16,-42-41 15,42 42-15,-21 21 16,-1 0-16,22 21 16,0 0-1,0 0-15,-21 0 0,21 22 0,0-22 16,0 21-16,-21 1 0,21-1 0,0 0 16,0 1-16,0-1 0,-21-21 0,21 21 15,-21 1-15,21-22 0,0 21 16,0-21-16,0 1 0,-21-1 0,21 0 15,0 0-15,0 0 0,0 0 0,0 1 16,21-22 31,-21-22-47,21 22 16,-21-21-16,21 21 0,0-21 0,0 0 15,1 0-15,-1 21 0</inkml:trace>
  <inkml:trace contextRef="#ctx0" brushRef="#br0" timeOffset="-193409.02">22394 6646 0,'0'0'0,"0"-21"0,21 21 0,-21-21 16,0 0 0,22 21-16,-22-21 15,-22 21 16,22 21-31,-21-21 0,21 21 16,0 0-16,-21 0 0,0 1 0,21 20 16,-21-21-16,0 0 0,21 0 0,0 22 15,0-22-15,0 0 0,-22 0 0,22 0 16,0 1-16,0-1 0,0 0 0,0 0 16,0 0-16,22 0 15,-1 1-15,0-22 0,0 0 16,0 0-16,0 0 0,1 0 0,-1 0 15,0 0-15,0 0 0,0 0 16,0 0-16,1-22 0,-1 1 0,0 0 16,0 0-16,0 0 0,0-22 15,1 22-15,-1-21 0,0 0 0,0-1 16,-21 1-16,0 0 0,0-1 0,0 1 16,0 21-16,0 0 0,0-1 0,0 1 15,-21 21-15,-21 0 0,20 0 16,1 0-16,0 0 0,-21 0 0,21 0 15,-1 0-15,1 0 0,0 0 0,0 0 16,0 0-16,0 21 0,-1-21 16,22 22-16,0-1 15,0 0 1,0 0-16,22-21 16,-22 21-16,21-21 15,0 0-15,21 0 0</inkml:trace>
  <inkml:trace contextRef="#ctx0" brushRef="#br0" timeOffset="-193134.14">23389 6498 0,'0'-21'16,"-21"21"-16,21-21 0,21 42 109,-21 0-109,21-21 16,-21 21-16,0 1 15,0-1-15</inkml:trace>
  <inkml:trace contextRef="#ctx0" brushRef="#br0" timeOffset="-192773.34">23283 7049 0,'-21'0'15,"21"21"17,0 0-17,0 0 1,0 0-16,0 0 0,0 1 15,0-1-15,-21 0 0,21 21 0,-21-21 16,21 1-16,-21-1 0,-1 21 16,1-21-16,0 0 0,0 1 0,0-1 15,0 0-15,-1 0 0,-20 0 16,21 0-16,0-21 0,-22 22 0,22-1 0,0-21 16,-21 0-16,21 21 0,-1-21 0,1 0 15,0 0-15,-21 0 0,21 0 16,-22 0-16,22 0 0</inkml:trace>
  <inkml:trace contextRef="#ctx0" brushRef="#br0" timeOffset="-189849.31">16849 8742 0,'0'-21'0,"0"0"15,0-1-15,0 1 16,0 0-16,0 42 47,0 0-47,0 1 0,0 20 0,0 0 15,0 1-15,0 20 0,0-21 0,0 22 16,0-1-16,0 1 0,0-1 0,0-20 16,0 20-16,0 1 0,0-22 0,0 22 15,0-22-15,0 0 0,0 1 16,0-1-16,-22 0 0,22-21 0,0 1 16,0-1-16,0 0 0,0 0 0,0-42 46,0 0-46,0 0 0,0-22 16,-21 22-16,21-21 0,0 21 0,0-22 16,0 1-16,0 0 0</inkml:trace>
  <inkml:trace contextRef="#ctx0" brushRef="#br0" timeOffset="-189545.48">16785 9081 0,'0'0'0,"0"-22"15,-21-20 1,0 21-16,21 0 0,0 0 0,0-1 15,0 1-15,0 0 0,0 0 16,0 0-16,42 0 0,-21 21 0,0-22 16,22 1-16,-1 0 0,0 21 0,1-21 15,-1 21-15,22 0 0,-22 0 0,21 0 16,1 0-16,-22 0 0,1 0 16,-1 21-16,0 0 0,-21 22 0,1-22 15,-22 21-15,0-21 0,-22 22 0,1-1 16,-21 0-16,0-21 0,-1 22 15,1-1-15,0-21 0,-1 22 0,-20-22 16,20 0-16,22 0 0,-21 0 0,21 0 16,0-21-16,-1 0 0,22 22 0,-21-22 15,21-22 1,21 1-16,1 0 16,-1 0-16,0 21 0,21-21 0,-21 0 15</inkml:trace>
  <inkml:trace contextRef="#ctx0" brushRef="#br0" timeOffset="-189095.68">17970 8975 0,'0'0'0,"22"0"16,-1-43-16,0 22 15,-21 0-15,0 0 16,0 0-16,0 0 15,-21 21 1,0 0-16,-1 0 16,1 21-16,0 0 0,-21 0 0,21 0 15,-22 0-15,22 1 0,-21 20 0,21-21 16,-22 21-16,22-20 0,21-1 16,0 0-16,0 0 0,0 0 0,0 0 15,21-21-15,0 0 0,1 0 16,-1 22-16,21-22 0,-21 0 15,22 0-15,-22 21 0,21-21 0,-21 0 16,0 21-16,22-21 0,-22 21 0,-21 0 16,0 0-16,0 1 15,0-1-15,-21 0 0,0 0 16,-1-21-16,-20 21 0,21 0 0,-21-21 16,20 22-16,-20-22 0,0 0 0,21 21 15,-1-21-15,-20 0 0,21 0 16,0 0-16,0 0 0,-1 0 0,22-21 47,22 21-47,-1-22 0,0 1 0</inkml:trace>
  <inkml:trace contextRef="#ctx0" brushRef="#br0" timeOffset="-188792.86">18436 8996 0,'0'0'0,"21"-21"0,-21 0 0,0-1 16,0 1-16,21 0 0,-21 0 16,22 21-1,-22 21 1,0 0-16,0 22 0,0-22 16,21 0-16,-21 21 0,0-21 0,0 22 15,21-22-15,-21 21 0,0-21 0,0 22 16,0-22-16,0 0 0,0 0 15,0 0-15,0 1 0,0-1 0,0 0 16,0 0-16,-21 0 16,21-42 15,0 0-31,21 0 16,-21 0-16,21-1 0,0 1 15,0 0-15</inkml:trace>
  <inkml:trace contextRef="#ctx0" brushRef="#br0" timeOffset="-188521.02">18923 8975 0,'0'0'0,"0"-21"0,42-64 16,-21 64-1,-42 21 17,0 0-32,0 21 0,0 0 15,0 0-15,-1 22 0,-20-22 0,21 21 16,0-21-16,-22 22 0,22-1 15,0-21-15,-21 21 0,21-20 0,-1 20 16,1-21-16,0 0 0,21 0 0,0 1 16,0-1-16,0 0 15,21-21 17,0-21-17,1 21-15,-1-21 0,0 21 16,0-22-16</inkml:trace>
  <inkml:trace contextRef="#ctx0" brushRef="#br0" timeOffset="-187705.49">19177 9017 0,'0'0'0,"0"-21"0,0 0 16,0 0-16,21 21 0,-21-22 0,0 44 46,0-1-46,0 0 16,0 0-16,0 21 0,0-20 16,-21-1-16,21 0 0,0 21 0,-21-21 15,21 1-15,0-1 0,0 0 0,0 0 16,-21 0-16,21 0 0,0 1 0,0-1 16,0 0-16,0 0 0,0 0 31,0-42-16,0 0 1,0 0-16,0 0 16,0-1-16,21-20 0,-21 21 0,21-21 15,0 20-15,0-20 0,0 0 16,1 21-16,-1-22 0,0 22 0,0-21 16,0 21-16,0-1 0,1 1 0,-1 0 15,0 0-15,0 21 0,0-21 0,0 21 16,1 0-16,-1 0 0,0 0 15,0 0-15,0 0 0,0 0 0,-21 21 0,22 0 16,-22 0-16,21-21 16,-21 43-16,0-22 0,0 0 0,0 0 15,0 0-15,0 0 0,0 22 0,0-22 16,-21 0-16,-1 0 0,1 0 0,21 1 16,-21-1-16,21 0 0,-21-21 15,21 21-15,-21-21 0,21 21 16,0-42 15,0 0-31,0 0 16,21 0-16,0-1 0,-21 1 15,21-21-15,0 21 0,22-22 16,-22 1-16,0 21 0,21-21 0,-20-1 16,20 22-16,-21 0 0,21 0 0,-20 0 15,-1-1-15,21 1 0,-21 21 0,0 0 16,1 0-16,-1 0 0,-21 21 15,21 1-15,-21-1 0,0 0 16,0 0-16,0 0 0,0 22 0,0-22 16,0 0-16,-21 0 0,21 21 0,0-20 15,-21-1-15,21 0 0,-22 0 0,22 0 16,-21 0-16,21 1 16,0-1-16,-21 0 0,21 0 31,-21-21 0,21-21-15,0 0-16,21 0 0,0-1 15,0 1-15,22 21 0,-1-21 0</inkml:trace>
  <inkml:trace contextRef="#ctx0" brushRef="#br0" timeOffset="-186840.94">21103 8805 0,'0'0'0,"0"-21"0,0 0 16,0 0-16,21 0 0,0 0 15,-21-1-15,22 22 0,-22-21 16,0 0-16,0 0 0,0 0 31,-22 21-15,1 0-16,0 0 0,0 0 0,0 0 16,0 21-16,-1 0 0,-20-21 0,21 21 15,0 0-15,-22 1 0,22-1 0,0 0 16,0-21-16,0 21 0,0 0 0,-1 0 15,1-21-15,0 22 0,21-1 16,0 0-16,0 0 16,0 0-16,21-21 15,0 0-15,1 21 0,20-21 0,-21 22 16,0-22-16,22 0 0,-22 21 16,0-21-16,21 0 0,-21 21 15,1 0-15,-1-21 0,-21 21 0,21-21 16,-21 21-16,21-21 0,-21 22 0,0-1 15,0 0-15,0 0 0,0 0 16,-21-21-16,0 21 0,0 1 0,-22-1 16,22-21-16,-21 21 0,-1 0 0,1-21 15,21 21-15,-21-21 0,-1 0 16,22 21-16,0-21 0,0 0 0,0 0 16,-1 0-16,44 0 31,-1 0-31,0 0 0,0 0 15,0-21-15,0 21 0,22 0 0,-1 0 16,-21 0-16,0 0 16,1 0-16,-1 0 0,-21 21 15,0 1-15,0-1 16,0 0-16,0 0 0,0 0 16,-21 0-16,-1 1 0,1 20 0,0-21 15,-21 21-15,21-20 0,-22 20 0,22-21 16,0 21-16,-21-20 0,20 20 0,1-21 15,0 21-15,21-20 0,0-1 0,0 0 16,0 0-16,0 0 16,21-21-16,0 0 0,22 0 15,-22 0-15,0 0 0,0 0 0,22 0 16,-22 0-16,0-21 0,0 21 16,0 0-16,0-21 0,1 0 0,-1 21 15,0-21-15,0 21 16,-21-22-1,21 22 1,0-21 0,1 21-16,-1-21 15,0 21-15</inkml:trace>
  <inkml:trace contextRef="#ctx0" brushRef="#br0" timeOffset="-185921.46">21463 13039 0,'-21'-21'15,"21"-1"1,0 1-16,0 0 15,0 0-15,21 21 0,0-21 16,0 0-16,0 21 0,1-22 16,-1 22-16,21-21 0,-21 21 0,0 0 15,22 0-15,-1 0 0,-21 0 16,22 0-16,-1 0 0,-21 0 0,0 0 0,0 0 16,1 21-16,-22 1 0,0-1 0,0 0 15,0 0-15,-22 0 0,1 0 16,-21 1-16,0-1 0,-1 21 15,1-21-15,-22 0 0,1 1 0,21-1 16,-22 0-16,22-21 0,-1 21 0,22 0 16,-21-21-16,42 21 0,0 1 15,42-22 1,-21 0-16,1 0 0,20 0 16,0 0-16,-21 0 0,22 21 15,-22-21-15,21 0 0,-21 21 16,22-21-16,-22 0 0,-21 21 0,21 0 15,-21 0-15,0 1 16,0-1-16,0 0 0,0 0 0,0 0 16,-21 0-16,0 1 0,21-1 0,0 0 15,-21 0-15,-1 0 0,22 22 0,0-22 16,0 0-16,0 0 0,0 0 16,-21 22-16,21-22 0,0 0 0,0 0 15,0 0-15,0 0 0,0 1 0,-21-1 16,0 0-16,21 0 0,-21 0 15,0-21-15,-1 0 0,1 0 16,0 0-16,0 0 0,0 0 16,0 0-16,-1 0 0,1 0 15,0 0-15,0-21 0,0 21 16,0-21-16,-1 0 0,1 0 16,0-1-16,0 1 0,21 0 15</inkml:trace>
  <inkml:trace contextRef="#ctx0" brushRef="#br0" timeOffset="-182372.83">17484 7811 0,'21'-22'31,"0"22"-31,0 0 16,-21-21 0,21 21-16,0 0 0,1 0 0,-22-21 15,21 21 1,-21-21-16,0 0 15,0 0 1,-21 21 0,-1 0-1,1 0-15,0 0 0,0 0 16,0 0-16,-22 21 0,22-21 0,0 21 16,-21-21-16,21 21 0,-1 0 15,1-21-15,0 21 0,0 1 0,0-1 0,21 0 16,0 0-16,0 0 15,0 0-15,0 1 0,21-22 16,-21 21-16,21 0 0,0-21 16,22 21-16,-22-21 0,0 21 0,0-21 15,21 21-15,-20 1 0,-1-22 0,21 21 16,-21-21-16,0 21 0,1-21 0,-1 21 16,0-21-16,-21 21 0,0 0 15,0 1-15,0-1 16,-21-21-16,0 21 0,-1-21 0,-20 21 15,21-21-15,0 0 0,-22 21 0,22-21 16,-21 0-16,21 0 0,0 0 0,-1 0 16,1 0-16,0 0 0,0 0 15,0 0-15,0 0 16,-1 0-16,22-21 31,22 0 0,-1 21-31,0 0 16</inkml:trace>
  <inkml:trace contextRef="#ctx0" brushRef="#br0" timeOffset="-181840.61">18140 7853 0,'0'0'0,"0"-42"16,0 20-16,0 1 0,-21 0 31,-1 21-31,1 0 16,0 0-16,21 21 15,-21-21-15,21 21 0,-21 1 0,0-1 16,21 0-16,0 0 0,-22 0 0,22 0 15,-21 1-15,0 20 0,21-21 16,0 0-16,0 22 0,0-22 0,-21 0 16,21 21-16,0-21 0,0 1 0,0-1 15,0 0-15,0 0 0,21-21 16,0 21-16,0-21 0,1 0 0,-1 0 16,0 0-16,0 0 0,0 0 0,22 0 15,-22 0-15,0 0 0,21-21 0,-21 21 16,1-21-16,20 0 0,-21 0 0,-21-1 15,21 1-15,-21 0 0,21 0 0,-21 0 16,0-22-16,0 22 0,0-21 16,0 21-16,0-22 0,-21 22 0,0 0 15,21 0-15,-21 0 0,0 0 16,0 21-16,-1 0 0,1 0 16,0 0-16,0 0 0,0 0 0,0 0 15,-1 0-15,1 0 0,21 21 0,-21-21 16,21 21-16,-21-21 0,21 21 0,0 0 15,0 0-15,0 1 16,21-22-16,0 0 0,0 0 16,1 0-16,20 0 0,-21 0 15,21 0-15</inkml:trace>
  <inkml:trace contextRef="#ctx0" brushRef="#br0" timeOffset="-181552.78">18817 7832 0,'0'0'0,"0"-21"0,0-1 31,0 44 0,-21-1-31,21 0 0,-21 0 16,21 0-16,0 0 0,0 22 0,-21-22 16,21 21-16,-22-21 0,22 22 0,-21-22 15,21 21-15,0-21 0,0 1 16,0-1-16,0 0 0,-21 0 15,21 0-15,0 0 0,0 1 16,0-44 15,21 1-15,-21 0-16,21 0 16,-21 0-16,0 0 0</inkml:trace>
  <inkml:trace contextRef="#ctx0" brushRef="#br0" timeOffset="-181257.06">18775 7853 0,'0'0'16,"-21"0"-16,21-21 0,-22 0 16,22-1-1,0 1 1,22 21-16,-1 0 16,0 0-16,0 0 0,0 0 0,0 0 15,1 0-15,-1 0 0,0 0 0,0 0 16,0 21-16,-21 1 0,0-1 15,0 0-15,0 0 0,0 0 16,-21 0-16,0 1 0,0-1 0,-22 0 16,22-21-16,0 21 0,0 0 0,-21-21 15,20 21-15,1 1 0,0-22 0,21 21 16,-21-21-16,42 0 47,0 0-47,-21-21 15,21 21-15,1-22 0</inkml:trace>
  <inkml:trace contextRef="#ctx0" brushRef="#br0" timeOffset="-180901.27">19770 7578 0,'0'0'0,"0"-21"0,0-1 16,0 1-1,0 0-15,-22 21 16,22 21 0,-21-21-16,0 21 0,0 1 0,0-1 15,0 21-15,-1-21 0,1 0 16,0 22-16,0-22 0,0 21 0,0 1 15,-1-22-15,1 21 0,0 0 0,0-20 16,0 20-16,21 0 0,-21-21 0,21 1 16,0 20-16,0-21 0,0 0 0,0 0 15,0 1-15,21-22 16,0 0-16,0 21 0,0-21 16,0 0-16,1 0 0,-1 0 0,21 0 15,-21 0-15,0 0 0,22 0 0,-22-21 16,0 21-16</inkml:trace>
  <inkml:trace contextRef="#ctx0" brushRef="#br0" timeOffset="-180389.56">20235 7853 0,'0'-21'0,"0"42"0,21-63 0,-21 20 15,0 1-15,0 0 0,0 0 16,0 0-16,-21 21 15,0 0 1,0 0-16,0 0 0,0 0 16,-1 21-16,1 0 0,0-21 0,-21 21 15,21 22-15,-1-22 0,1 0 0,-21 0 16,21 21-16,0-20 0,21-1 16,-22 21-16,22-21 0,0 0 0,0 1 15,0-1-15,0 0 16,22-21-16,-1 0 0,0 0 15,0 0-15,0 0 0,0 0 16,1 0-16,-1-21 16,0 0-16,0-1 0,0 1 0,-21 0 15,21 0-15,1 0 0,-22 0 0,0-22 16,21 22-16,-21 0 0,21 21 0,-21-21 16,0 0-16,0 42 15,0 0 1,0 0-16,0 0 0,0 0 15,0 1-15,0-1 0,0 0 0,0 0 16,0 0-16,0 0 0,0 1 16,0-1-16,21 0 0,0-21 0,-21 21 15,21-21-15,1 0 16,-1 0-16,0 0 16,0 0-16,0 0 15,-21-21-15,21 21 16,1-21-16,-22 0 0,0-1 0,21 1 15</inkml:trace>
  <inkml:trace contextRef="#ctx0" brushRef="#br0" timeOffset="-180061.22">20595 7620 0,'0'0'0,"-21"-21"15,21 0 1,21 21-1,0 0 1,0 21-16,1 0 0,-1 0 16,0 0-16,0 22 0,-21-22 0,21 21 15,0-21-15,1 22 0,-1-1 16,-21 0-16,0-20 0,0 20 0,0 0 16,0-21-16,0 22 0,0-1 0,0-21 15,0 0-15,-21 22 0,-1-22 0,1 0 16,-21 0-16,21-21 0,0 21 15,-22 1-15,22-22 0,0 0 0,-21 21 16,20-21-16,1 0 16,42 0-1,1-21-15,-1-1 16,0 22-16,21-21 0,1 0 0,-1 0 16</inkml:trace>
  <inkml:trace contextRef="#ctx0" brushRef="#br0" timeOffset="-179604.96">21442 7620 0,'0'0'15,"-21"0"-15,21-21 0,-22 21 16,22 21 31,22 0-47,-1 0 16,-21 1-16,21-1 0,-21 0 15,21 0-15,0 0 0,0 22 0,1-1 16,-1-21-16,0 21 0,21 1 0,-21-1 15,1-21-15,20 22 0,-21-1 16,0-21-16,0 21 0,1-20 0,-1-1 16,-21 0-16,0 0 0,21-21 0,-21 21 15,21-21-15,-21 21 0,21-21 32,0 0-17,-21-21 1,0 0-16,0 0 15,0 0-15,0 0 16,0-1-16,0 1 0,0 0 16,0 0-16</inkml:trace>
  <inkml:trace contextRef="#ctx0" brushRef="#br0" timeOffset="-179225.18">21950 7726 0,'0'0'0,"0"-42"16,0 20-16,0 1 16,0 0-16,0 0 0,0 0 31,0 42 0,-21 0-31,-1 0 0,1 0 16,0 1-16,-21-1 0,21 21 0,-1-21 15,-20 0-15,0 22 0,21-1 16,-22-21-16,1 22 0,21-1 0,-22 0 16,1-21-16,21 22 0,-21-22 0,20 21 15,-20-21-15,21 1 0,-21 20 16,20-21-16,1 0 0,0-21 0,0 21 0,21 1 16,-21-1-1,21-42 16,0-1-15,0 1-16,21 21 0,-21-21 16,0 0-16</inkml:trace>
  <inkml:trace contextRef="#ctx0" brushRef="#br0" timeOffset="-178325.79">16129 8149 0,'0'0'15,"-85"0"1,64 0-16,0 0 0,0 0 0,0 0 16,-1 0-16,1 0 0,0 0 15,0 0 32,42 0 0,0-21-31,0 21-16,22 0 15,-22 0-15,21 0 0,-21 0 0,22 0 16,-1-21-16,22 21 0,-22 0 15,21 0-15,1 0 0,-22 0 0,22-21 16,-1 21-16,1 0 0,-1 0 0,1 0 16,-1 0-16,1 0 0,-1-21 0,22 21 15,-22-22-15,22 22 0,0 0 16,-1 0-16,1-21 0,21 21 0,-21 0 16,20 0-16,-20-21 0,42 21 0,-21 0 15,21 0-15,-21 0 0,42 0 0,-21 0 16,0 0-16,0 0 0,-21 0 15,21 0-15,0 0 0,0 0 0,0 0 16,-21 0-16,-1 0 0,1 0 0,-21-21 16,0 21-16,-1 0 0,-20 0 15,-1 0-15,1 0 0,-22-21 0,0 21 16,1 0-16,-22 0 0,0 0 16,0 0-16,-21-21 15,21 21 16,-42 0 16</inkml:trace>
  <inkml:trace contextRef="#ctx0" brushRef="#br0" timeOffset="-169953.17">18013 11240 0,'0'0'0,"0"-22"15,0 1 1,0 0-16,0 0 16,0 0-1,0 42 16,21 0-15,-21 0-16,21 0 0,-21 22 0,0-22 16,0 21-16,0-21 0,0 22 0,0-22 15,21 21-15,-21-21 0,0 1 0,0 20 16,0-21-16,0 0 0,0 0 16,0 1-16,0-1 0,0-42 62,0-1-62,0 1 16,-21 21-16,21-21 0,0 0 15,0 0-15,0 0 0,0-1 16</inkml:trace>
  <inkml:trace contextRef="#ctx0" brushRef="#br0" timeOffset="-169692.08">18013 10901 0,'0'0'0,"-21"-21"0,-1 21 16,22-21-16,-21 21 15,21-22-15,0 1 16,-21 21-16,21 21 47,0 1-47,21-1 15,0-21-15,1 21 0,-1-21 0,0 21 16,0-21-16,0 21 0</inkml:trace>
  <inkml:trace contextRef="#ctx0" brushRef="#br0" timeOffset="-169450.23">18500 11028 0,'-22'0'16,"1"0"62,0 0-47</inkml:trace>
  <inkml:trace contextRef="#ctx0" brushRef="#br0" timeOffset="-168812.36">18161 11070 0,'0'0'0,"0"-21"0,0 0 16,0 0-16,0 0 0,0-1 0,21 1 15,-21 0-15,0 0 16,0 0-16,-21 21 16,0 0-16,0 0 0,-1 0 15,1 0-15,0 0 0,0 0 0,0 0 16,0 0-16,-22 21 0,22 0 0,0 0 16,21 0-16,-21 1 0,0-1 0,21 0 15,0 0-15,0 0 0,0 22 0,0-22 16,0 0-16,0 0 0,21 0 0,0 22 15,0-22-15,0 0 0,0 0 16,1 0-16,-1 0 0,21 1 0,-21-1 16,0-21-16,22 21 0,-22 0 0,0 0 15,0 0-15,0-21 0,-21 22 16,22-1-16,-22 0 0,0 0 16,-22-21-16,1 21 0,0 0 0,-21 1 15,21-22-15,-22 21 0,22 0 0,-21-21 16,-1 21-16,22-21 0,0 0 0,-21 21 15,21-21-15,-1 0 0,44 0 47,-1-21-47,0 0 16,0 21-16,21-21 0,-20 0 16</inkml:trace>
  <inkml:trace contextRef="#ctx0" brushRef="#br0" timeOffset="-168386.09">18775 11113 0,'0'0'0,"42"-43"0,-21 22 0,0 21 0,-21-21 15,0 0-15,-21 21 32,0 21-32,0 0 0,0-21 0,0 21 15,-1 22-15,1-22 0,0 21 0,0-21 16,0 22-16,0-1 15,21 0-15,0-21 0,-22 22 0,22-1 0,0 0 16,0-20-16,0-1 0,0 21 16,0-21-16,0 0 0,22-21 0,-22 22 15,42-1-15,-21-21 0,0 0 0,0 0 16,22 0-16,-1 0 0,-21 0 0,22-21 16,-22-1-16,21 1 0,-21 0 0,0 0 15,1-21-15,-1 20 0,-21-20 0,21 0 16,-21-1-16,0 1 0,0 0 15,0-1-15,-21 1 0,0 0 0,-1 21 16,1-22-16,0 22 0,0 0 0,0 21 16,0 0-16,-1 0 0,-20 0 0,21 0 15,0 0-15,0 0 0,-1 21 16,1-21-16,0 21 0,21 0 0,0 1 16,0-1-16,0 0 0,0 0 0,0 0 15,0 0-15,0 1 0,42-1 16,-20-21-16,-1 0 0,21 0 0,-21 0 15,22 0-15</inkml:trace>
  <inkml:trace contextRef="#ctx0" brushRef="#br0" timeOffset="-168106.06">19516 11028 0,'0'0'0,"0"-21"0,0 0 0,0-1 15,-22 22 1,1 0-16,21 22 15,0-1-15,-21 0 0,0 21 0,21-21 16,-21 22-16,21-22 0,0 21 0,0 1 16,0-1-16,0 0 0,0-21 15,0 22-15,0-1 0,0 0 0,0 1 16,0-22-16,0 21 0,0-21 0,0 22 16,0-22-16,0 0 0,0 0 15,0 0-15,21-21 0,0 0 16,-21-21 15,0 0-31,0 0 0,0 0 0,0 0 16,0-22-16</inkml:trace>
  <inkml:trace contextRef="#ctx0" brushRef="#br0" timeOffset="-167824.71">19494 11007 0,'0'0'0,"0"-21"0,0-22 16,0 22-1,22 21-15,-1 0 0,0 0 0,0 0 16,0 0-16,22 0 0,-22 0 0,0 0 16,21 0-16,-21 0 0,22 0 0,-22 0 15,0 0-15,0 0 0,0 21 16,-21 0-16,0 1 16,0-1-16,-21 0 0,0 0 0,0 21 15,0-20-15,0-1 0,-22 0 0,1 21 16,21-21-16,-22 1 0,1-1 0,21 0 15,0 0-15,0-21 0,-1 21 0,1-21 16,21 21-16,21-21 16,1 0-1,-1 0-15,0-21 0,0 21 0,21-21 16</inkml:trace>
  <inkml:trace contextRef="#ctx0" brushRef="#br0" timeOffset="-167444.92">21272 10710 0,'0'0'0,"0"-21"0,0 0 0,0 0 16,0 0-16,-21 0 0,21-1 0,0 1 15,-21 21-15,0 0 16,0 0-16,0 0 15,-1 21-15,1 1 0,0-1 0,0 21 16,-21 0-16,20-20 0,-20 20 0,21 0 16,-21 1-16,20 20 0,1-21 0,-21 1 15,21 20-15,0-20 0,-1-1 0,22 21 16,-21-20-16,21-1 0,0 22 16,0-22-16,0 0 0,0-21 0,0 22 15,21-22-15,1 21 0,-1-21 0,0 1 16,0-1-16,0-21 0,0 21 0,1 0 15,-1-21-15,0 0 0,0 0 0,0 0 16,0 0-16,1 0 0,-1 0 16,0-21-16,21 21 0,-21-21 15,1 0-15,-1-1 0,21 1 16,-21 0-16,22 0 0</inkml:trace>
  <inkml:trace contextRef="#ctx0" brushRef="#br0" timeOffset="-166915.21">22056 11028 0,'0'0'0,"0"-21"0,0 0 15,0-22-15,0 22 0,-22-42 16,1 41-16,0 22 0,0 0 16,0 0-16,0 0 15,-1 0-15,-20 0 0,21 22 0,-21-1 16,-1 0-16,22 0 0,-21 0 0,21 22 15,-22-22-15,22 21 0,-21-21 0,21 22 16,-1-1-16,1-21 0,21 21 0,0 1 16,0-22-16,0 0 0,0 21 0,0-20 15,0-1-15,21 0 0,1-21 16,-1 21-16,0-21 0,0 0 0,0 0 16,22 0-16,-22 0 0,0 0 0,0 0 15,0 0-15,22-21 0,-22 0 16,-21 0-16,21-1 0,0-20 0,0 21 0,0-21 15,1 20-15,-1-20 0,-21 0 16,21-1-16,0 1 0,-21 21 16,0-21-16,21 20 0,-21 1 15,0 42 1,0 22 0,0-22-16,-21 0 0,21 0 0,0 22 15,0-22-15,0 21 0,0-21 0,0 22 16,0-22-16,0 0 0,0 21 15,0-21-15,0 1 0,0-1 0,0 0 16,21 0-16,0 0 0,1-21 16,-22 21-16,21-21 15,0 0 1,-21-21-16,21 0 0,-21 0 16,0 0-16,21 0 15,0-1-15</inkml:trace>
  <inkml:trace contextRef="#ctx0" brushRef="#br0" timeOffset="-166501.53">22479 10605 0,'0'0'0,"0"-64"15,0 43-15,0 0 16,21 21-1,0 0-15,0 0 16,-21 21-16,22-21 0,-1 21 0,-21 0 16,0 0-16,21 1 0,-21 20 0,21 0 15,-21-21-15,21 22 0,0-1 16,-21 0-16,22 1 0,-22-1 0,0 0 16,0 1-16,0-1 0,0 0 0,0-20 15,0 20-15,-22 0 0,1-21 16,0 22-16,-21-22 0,21 0 0,-1 0 0,-20 22 15,21-22-15,-21 0 0,-1-21 16,22 21-16,-21 0 0,21 0 16,-22-21-16,22 22 0,0-22 0,0 21 15,0-21-15,21 21 16,0-42 15,21 0-15,0-1-16,0 1 0,0 0 15,0 0-15,1 0 0,20 0 0</inkml:trace>
  <inkml:trace contextRef="#ctx0" brushRef="#br0" timeOffset="-166196.7">23410 10837 0,'0'-21'16,"0"0"46,0 42-15,0 0-47,0 1 0,21-22 16,-21 21-16,0 0 15,0 0-15,0 0 0,0 0 16</inkml:trace>
  <inkml:trace contextRef="#ctx0" brushRef="#br0" timeOffset="-165969.83">23453 11324 0,'0'21'0,"-22"1"15,1-1-15,21 0 16,-21-21-16,21 21 0,0 0 0,0 0 16,-21 1-16,0-1 0,21 0 0,-21 0 15,21 0-15,0 0 0,-22 22 0,1-22 16,0 0-16,0 21 0,0-20 0,0 20 15,-22-21-15,1 21 0,0-20 0,-1 20 16,1-21-16,0 0 0,-1 0 16,-20 1-16,20-1 0,1 0 15</inkml:trace>
  <inkml:trace contextRef="#ctx0" brushRef="#br0" timeOffset="-154109.52">24109 4847 0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F65E-BC27-4B61-84A8-9AB8FCC75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5913C-2F27-4585-8703-E41C09DF1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FD5B4-291F-4D02-98A4-07F17C20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7FDB-E142-4D7B-AA48-A7696E30BF0D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93227-6B95-4169-83BF-ECBB44C1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E2ED6-9EE8-4F0F-963C-8F2CB226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64BA-0E41-4FD1-880A-4D167A714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03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F7D3-FA08-4F69-8218-4C630A18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68A68-4A56-432C-8577-038CCB7FD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93272-38D7-457B-95F4-B3F1DF39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7FDB-E142-4D7B-AA48-A7696E30BF0D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AB4F9-2E46-4C38-8D9D-602E489C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A0B9A-8F71-42B7-9CF8-4B29EDFD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64BA-0E41-4FD1-880A-4D167A714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37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E29DA-213A-49BE-BF55-6F1B9F0BD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41203-63DB-46C1-801F-C159A618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881E8-5B86-4D09-952D-2BBB3CF1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7FDB-E142-4D7B-AA48-A7696E30BF0D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F75A8-F9B2-4F58-883A-88F7AD88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4394F-BE2A-46B1-93CC-34D51FF5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64BA-0E41-4FD1-880A-4D167A714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1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6B99-5EC0-494C-A41E-E5BD760A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7BD90-C9D9-44B2-911F-210622C02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C6659-22DD-4130-BFC3-7C0DAE0E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7FDB-E142-4D7B-AA48-A7696E30BF0D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447EA-0094-4574-8266-784B5338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21544-6AC3-4880-82BD-DE3DD2F4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64BA-0E41-4FD1-880A-4D167A714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79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00AD-1BB7-4415-804F-2A7E0F7F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1E898-092E-428E-AD06-3123A9EA5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02F8E-9727-4287-A3DC-75EE1FC4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7FDB-E142-4D7B-AA48-A7696E30BF0D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B9812-E2A8-4FAC-BC19-9B79F9BB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84240-5D54-421A-8787-A0816684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64BA-0E41-4FD1-880A-4D167A714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86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B74E-5782-41F7-8E57-2FC2DCFC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101E-1388-40AF-B889-39A6E045E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5204C-5AB5-415F-9E0C-476E84D2F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6ABC8-7658-473A-A11A-A703ED86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7FDB-E142-4D7B-AA48-A7696E30BF0D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FEAA7-6355-4BC1-93CC-ECA943BD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2E53B-37B2-4CC6-AD43-2872F5E4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64BA-0E41-4FD1-880A-4D167A714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50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5AEE-E6F6-42DF-8BB3-AF46505B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A7817-1AEC-48AD-AA4C-B8916669E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48490-E2F4-450B-9F56-395C06313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CF5E2-E7A3-4DE4-8820-FA9FE237B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48D4B-D07F-46AD-891A-BE5D87974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CE640-DB55-4B08-9FC3-3DACA2BD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7FDB-E142-4D7B-AA48-A7696E30BF0D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BC78F-E612-44C0-9815-7B5538EA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B5BB9-9C7C-4E8B-BFFC-F0BBDB1D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64BA-0E41-4FD1-880A-4D167A714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31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C95F-6014-4EB7-9E2E-EA8B9F6E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73764-A370-4D92-A52C-BB4B240A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7FDB-E142-4D7B-AA48-A7696E30BF0D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0AC56-F2DC-4496-B7B6-F66A14D9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28486-D1E6-49BD-9676-AEDC36E8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64BA-0E41-4FD1-880A-4D167A714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43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D55F4-1133-4D76-A496-B383CED0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7FDB-E142-4D7B-AA48-A7696E30BF0D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A3906-2411-4CA2-B436-0CDEC253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09D54-5524-47DB-BAD5-4BAECC82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64BA-0E41-4FD1-880A-4D167A714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78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CE92-5616-4462-B5B6-2EF1AF57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09CBA-D1B9-43A9-880E-C56D03362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2A402-0600-4B01-8E98-F1B57DE7C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4BB19-6273-40D4-91BE-C7E2EFCA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7FDB-E142-4D7B-AA48-A7696E30BF0D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9A098-21BB-4B11-A62D-76662DE4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84A6E-486C-43C8-B2D6-FAA40B93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64BA-0E41-4FD1-880A-4D167A714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79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7B8D-DA37-4F6E-8872-BB6E751B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A73A8-1104-4766-8CE9-029432BC8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925B9-CE44-4A7A-B7A9-09B5F887F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CCACD-EACD-4522-825A-1832E1F1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7FDB-E142-4D7B-AA48-A7696E30BF0D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23663-3F4A-4DAB-877C-78CF4C86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454F4-CBA1-4787-881D-04DE460A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64BA-0E41-4FD1-880A-4D167A714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69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5EEF4-CCB0-43B2-A167-F46C2A92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0F2DB-C161-4EB0-A29F-0697CECE3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38560-009B-4245-BAC7-49B6254A3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FDB-E142-4D7B-AA48-A7696E30BF0D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BE50-5EC8-47D1-91AD-8F638C52E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D199B-F133-4EC8-B9F7-207D33543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B64BA-0E41-4FD1-880A-4D167A714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92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1B4A-18F7-4C46-A8AB-1EE99F60A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A5A78-51E4-4718-8AB0-A05201FC6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41C1ED-7B00-47D8-8555-73227DE54F4C}"/>
                  </a:ext>
                </a:extLst>
              </p14:cNvPr>
              <p14:cNvContentPartPr/>
              <p14:nvPr/>
            </p14:nvContentPartPr>
            <p14:xfrm>
              <a:off x="853560" y="144720"/>
              <a:ext cx="4945680" cy="249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41C1ED-7B00-47D8-8555-73227DE54F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135360"/>
                <a:ext cx="4964400" cy="251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200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1B4A-18F7-4C46-A8AB-1EE99F60A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A5A78-51E4-4718-8AB0-A05201FC6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DDB027-F4A6-4A3B-80FB-D8DFF9801A9B}"/>
                  </a:ext>
                </a:extLst>
              </p14:cNvPr>
              <p14:cNvContentPartPr/>
              <p14:nvPr/>
            </p14:nvContentPartPr>
            <p14:xfrm>
              <a:off x="784800" y="502920"/>
              <a:ext cx="8039520" cy="463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DDB027-F4A6-4A3B-80FB-D8DFF9801A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440" y="493560"/>
                <a:ext cx="8058240" cy="46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299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1B4A-18F7-4C46-A8AB-1EE99F60A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A5A78-51E4-4718-8AB0-A05201FC6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C4C339-F8B4-4987-BC2D-C8B00D3F6C43}"/>
                  </a:ext>
                </a:extLst>
              </p14:cNvPr>
              <p14:cNvContentPartPr/>
              <p14:nvPr/>
            </p14:nvContentPartPr>
            <p14:xfrm>
              <a:off x="525600" y="525960"/>
              <a:ext cx="9182520" cy="429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C4C339-F8B4-4987-BC2D-C8B00D3F6C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516600"/>
                <a:ext cx="9201240" cy="43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2234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1B4A-18F7-4C46-A8AB-1EE99F60A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A5A78-51E4-4718-8AB0-A05201FC6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90FB75-1FB3-4580-94ED-F65AFA5E8A1E}"/>
                  </a:ext>
                </a:extLst>
              </p14:cNvPr>
              <p14:cNvContentPartPr/>
              <p14:nvPr/>
            </p14:nvContentPartPr>
            <p14:xfrm>
              <a:off x="1577160" y="586800"/>
              <a:ext cx="2644560" cy="227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90FB75-1FB3-4580-94ED-F65AFA5E8A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7800" y="577440"/>
                <a:ext cx="2663280" cy="229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413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1B4A-18F7-4C46-A8AB-1EE99F60A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A5A78-51E4-4718-8AB0-A05201FC6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71DC6E-8D9F-4F6A-A032-E96971F18151}"/>
                  </a:ext>
                </a:extLst>
              </p14:cNvPr>
              <p14:cNvContentPartPr/>
              <p14:nvPr/>
            </p14:nvContentPartPr>
            <p14:xfrm>
              <a:off x="571320" y="419040"/>
              <a:ext cx="8839800" cy="591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71DC6E-8D9F-4F6A-A032-E96971F181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409680"/>
                <a:ext cx="8858520" cy="59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514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1B4A-18F7-4C46-A8AB-1EE99F60A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A5A78-51E4-4718-8AB0-A05201FC6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0744F9-6838-4C21-82FA-51F34F7DF411}"/>
                  </a:ext>
                </a:extLst>
              </p14:cNvPr>
              <p14:cNvContentPartPr/>
              <p14:nvPr/>
            </p14:nvContentPartPr>
            <p14:xfrm>
              <a:off x="1119960" y="343080"/>
              <a:ext cx="8245440" cy="435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0744F9-6838-4C21-82FA-51F34F7DF4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600" y="333720"/>
                <a:ext cx="8264160" cy="43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9347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366D-AFFD-4752-9812-5524C2A4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30B3-FE0F-4BEE-A066-E03773BBA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=20;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add();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C8155A-C470-452B-B11D-CFF3FC3690F2}"/>
                  </a:ext>
                </a:extLst>
              </p14:cNvPr>
              <p14:cNvContentPartPr/>
              <p14:nvPr/>
            </p14:nvContentPartPr>
            <p14:xfrm>
              <a:off x="0" y="1120320"/>
              <a:ext cx="6721200" cy="522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C8155A-C470-452B-B11D-CFF3FC3690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10960"/>
                <a:ext cx="6739920" cy="52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0D42CE-4104-4BF9-8637-EAE32171B32B}"/>
                  </a:ext>
                </a:extLst>
              </p14:cNvPr>
              <p14:cNvContentPartPr/>
              <p14:nvPr/>
            </p14:nvContentPartPr>
            <p14:xfrm>
              <a:off x="1005840" y="2468880"/>
              <a:ext cx="7033680" cy="3254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0D42CE-4104-4BF9-8637-EAE32171B3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6480" y="2459520"/>
                <a:ext cx="7052400" cy="32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227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81E1-0BBD-41D2-BBB7-97F53B1A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815D-529E-4700-9754-DCC416C94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F0A60A-E47A-4C46-B3CA-10AC3EB9C4A9}"/>
                  </a:ext>
                </a:extLst>
              </p14:cNvPr>
              <p14:cNvContentPartPr/>
              <p14:nvPr/>
            </p14:nvContentPartPr>
            <p14:xfrm>
              <a:off x="335160" y="15120"/>
              <a:ext cx="6949800" cy="377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F0A60A-E47A-4C46-B3CA-10AC3EB9C4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5760"/>
                <a:ext cx="6968520" cy="37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984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81E1-0BBD-41D2-BBB7-97F53B1A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815D-529E-4700-9754-DCC416C94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F7921E-F47D-4341-A6D7-ED434C526E30}"/>
                  </a:ext>
                </a:extLst>
              </p14:cNvPr>
              <p14:cNvContentPartPr/>
              <p14:nvPr/>
            </p14:nvContentPartPr>
            <p14:xfrm>
              <a:off x="754200" y="114480"/>
              <a:ext cx="3635280" cy="416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F7921E-F47D-4341-A6D7-ED434C526E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105120"/>
                <a:ext cx="3654000" cy="41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815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81E1-0BBD-41D2-BBB7-97F53B1A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815D-529E-4700-9754-DCC416C94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71379D-9DE3-43A1-A60F-C203E14A879E}"/>
                  </a:ext>
                </a:extLst>
              </p14:cNvPr>
              <p14:cNvContentPartPr/>
              <p14:nvPr/>
            </p14:nvContentPartPr>
            <p14:xfrm>
              <a:off x="876240" y="442080"/>
              <a:ext cx="5928840" cy="541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71379D-9DE3-43A1-A60F-C203E14A87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432720"/>
                <a:ext cx="5947560" cy="54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4486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81E1-0BBD-41D2-BBB7-97F53B1A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815D-529E-4700-9754-DCC416C94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0EE4C8-CB2B-439F-9666-D449BDAFC802}"/>
                  </a:ext>
                </a:extLst>
              </p14:cNvPr>
              <p14:cNvContentPartPr/>
              <p14:nvPr/>
            </p14:nvContentPartPr>
            <p14:xfrm>
              <a:off x="632520" y="0"/>
              <a:ext cx="7864200" cy="260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0EE4C8-CB2B-439F-9666-D449BDAFC8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-9360"/>
                <a:ext cx="7882920" cy="262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130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1B4A-18F7-4C46-A8AB-1EE99F60A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A5A78-51E4-4718-8AB0-A05201FC6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42C69E-1C82-44CF-9ABC-9D34BBF6ADDC}"/>
                  </a:ext>
                </a:extLst>
              </p14:cNvPr>
              <p14:cNvContentPartPr/>
              <p14:nvPr/>
            </p14:nvContentPartPr>
            <p14:xfrm>
              <a:off x="129600" y="0"/>
              <a:ext cx="9578520" cy="673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42C69E-1C82-44CF-9ABC-9D34BBF6AD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-9360"/>
                <a:ext cx="9597240" cy="67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024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81E1-0BBD-41D2-BBB7-97F53B1A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815D-529E-4700-9754-DCC416C94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4E075-314F-4896-B5C2-A71197613206}"/>
              </a:ext>
            </a:extLst>
          </p:cNvPr>
          <p:cNvSpPr txBox="1"/>
          <p:nvPr/>
        </p:nvSpPr>
        <p:spPr>
          <a:xfrm>
            <a:off x="3048886" y="2274838"/>
            <a:ext cx="6097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add(30,40);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EE551E-3EAA-4AD9-9A4D-98E31DDB46F5}"/>
                  </a:ext>
                </a:extLst>
              </p14:cNvPr>
              <p14:cNvContentPartPr/>
              <p14:nvPr/>
            </p14:nvContentPartPr>
            <p14:xfrm>
              <a:off x="937080" y="1135440"/>
              <a:ext cx="7742520" cy="3657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EE551E-3EAA-4AD9-9A4D-98E31DDB46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720" y="1126080"/>
                <a:ext cx="7761240" cy="36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4680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81E1-0BBD-41D2-BBB7-97F53B1A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815D-529E-4700-9754-DCC416C94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5E5638-E0D4-4597-AC6B-8059CF1B4026}"/>
                  </a:ext>
                </a:extLst>
              </p14:cNvPr>
              <p14:cNvContentPartPr/>
              <p14:nvPr/>
            </p14:nvContentPartPr>
            <p14:xfrm>
              <a:off x="731520" y="0"/>
              <a:ext cx="6423840" cy="582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5E5638-E0D4-4597-AC6B-8059CF1B40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160" y="-9360"/>
                <a:ext cx="6442560" cy="58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2941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81E1-0BBD-41D2-BBB7-97F53B1A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815D-529E-4700-9754-DCC416C94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9F806E-77A6-40F0-98E9-3C3E5AD69DA2}"/>
                  </a:ext>
                </a:extLst>
              </p14:cNvPr>
              <p14:cNvContentPartPr/>
              <p14:nvPr/>
            </p14:nvContentPartPr>
            <p14:xfrm>
              <a:off x="708480" y="175320"/>
              <a:ext cx="7521480" cy="470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9F806E-77A6-40F0-98E9-3C3E5AD69D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165960"/>
                <a:ext cx="7540200" cy="47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405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1B4A-18F7-4C46-A8AB-1EE99F60A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A5A78-51E4-4718-8AB0-A05201FC6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AF5E58-050D-4BC9-B36D-16E73AFF950A}"/>
                  </a:ext>
                </a:extLst>
              </p14:cNvPr>
              <p14:cNvContentPartPr/>
              <p14:nvPr/>
            </p14:nvContentPartPr>
            <p14:xfrm>
              <a:off x="320040" y="76320"/>
              <a:ext cx="9266400" cy="63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AF5E58-050D-4BC9-B36D-16E73AFF95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66960"/>
                <a:ext cx="928512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887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1B4A-18F7-4C46-A8AB-1EE99F60A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A5A78-51E4-4718-8AB0-A05201FC6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E4EEAE-C564-475D-A7F7-A87EA257B8E2}"/>
                  </a:ext>
                </a:extLst>
              </p14:cNvPr>
              <p14:cNvContentPartPr/>
              <p14:nvPr/>
            </p14:nvContentPartPr>
            <p14:xfrm>
              <a:off x="320040" y="160200"/>
              <a:ext cx="9685440" cy="633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E4EEAE-C564-475D-A7F7-A87EA257B8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150840"/>
                <a:ext cx="9704160" cy="63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906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1B4A-18F7-4C46-A8AB-1EE99F60A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A5A78-51E4-4718-8AB0-A05201FC6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67BD45-9BB2-4807-8F9F-A0D6932D8D78}"/>
                  </a:ext>
                </a:extLst>
              </p14:cNvPr>
              <p14:cNvContentPartPr/>
              <p14:nvPr/>
            </p14:nvContentPartPr>
            <p14:xfrm>
              <a:off x="358200" y="7560"/>
              <a:ext cx="9098640" cy="422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67BD45-9BB2-4807-8F9F-A0D6932D8D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-1800"/>
                <a:ext cx="9117360" cy="42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71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1B4A-18F7-4C46-A8AB-1EE99F60A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A5A78-51E4-4718-8AB0-A05201FC6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3A472F-C56B-40DB-A482-B8C60475C2A5}"/>
                  </a:ext>
                </a:extLst>
              </p14:cNvPr>
              <p14:cNvContentPartPr/>
              <p14:nvPr/>
            </p14:nvContentPartPr>
            <p14:xfrm>
              <a:off x="708480" y="160200"/>
              <a:ext cx="7643520" cy="466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3A472F-C56B-40DB-A482-B8C60475C2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150840"/>
                <a:ext cx="7662240" cy="46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422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1B4A-18F7-4C46-A8AB-1EE99F60A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A5A78-51E4-4718-8AB0-A05201FC6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F25A57-4353-4F34-881C-987024620A1C}"/>
                  </a:ext>
                </a:extLst>
              </p14:cNvPr>
              <p14:cNvContentPartPr/>
              <p14:nvPr/>
            </p14:nvContentPartPr>
            <p14:xfrm>
              <a:off x="129600" y="380880"/>
              <a:ext cx="8847000" cy="384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F25A57-4353-4F34-881C-987024620A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371520"/>
                <a:ext cx="8865720" cy="386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41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1B4A-18F7-4C46-A8AB-1EE99F60A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A5A78-51E4-4718-8AB0-A05201FC6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19F880-3399-4F02-9104-EFA6F23F028F}"/>
                  </a:ext>
                </a:extLst>
              </p14:cNvPr>
              <p14:cNvContentPartPr/>
              <p14:nvPr/>
            </p14:nvContentPartPr>
            <p14:xfrm>
              <a:off x="167760" y="106560"/>
              <a:ext cx="9708120" cy="674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19F880-3399-4F02-9104-EFA6F23F0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97200"/>
                <a:ext cx="9726840" cy="67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333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1B4A-18F7-4C46-A8AB-1EE99F60A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A5A78-51E4-4718-8AB0-A05201FC6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396F10-6967-4A9B-80ED-85CA165A053C}"/>
                  </a:ext>
                </a:extLst>
              </p14:cNvPr>
              <p14:cNvContentPartPr/>
              <p14:nvPr/>
            </p14:nvContentPartPr>
            <p14:xfrm>
              <a:off x="426600" y="228600"/>
              <a:ext cx="8253000" cy="480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396F10-6967-4A9B-80ED-85CA165A05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219240"/>
                <a:ext cx="8271720" cy="48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839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83</Words>
  <Application>Microsoft Office PowerPoint</Application>
  <PresentationFormat>Widescreen</PresentationFormat>
  <Paragraphs>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2020-11-26T10:42:41Z</dcterms:created>
  <dcterms:modified xsi:type="dcterms:W3CDTF">2020-11-26T12:16:14Z</dcterms:modified>
</cp:coreProperties>
</file>