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16:34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1143 0,'0'-21'15,"0"0"1,0 0 15,0-1-15,0 1 0,22 0-1,-22 0-15,0 0 16,0 0-16,0-1 15,0 1 1,-22 0-16,1 21 0,0 0 16,0 0-16,0 0 15,0 0-15,-1 0 0,22 21 0,-21 0 16,0 1-16,-21 20 0,21-21 16,-1 21-16,1 1 0,0-22 0,0 42 15,21-20-15,-21-1 0,21 0 16,-21 1-16,21 20 0,0-20 0,0-1 15,0 0-15,0 1 0,0-1 16,0 0-16,0 1 0,21-22 16,0 0-16,0 21 0,0-42 0,0 21 15,22 1-15,-22-22 0,0 0 16,0 21-16,22-21 0,-22 0 0,0 0 16,0 0-16,21 0 0,-20 0 0,-1 0 15,0-21-15,0 21 0,0-22 16,22 1-16,-22 0 0,0-21 0,21 21 15,-21-22-15</inkml:trace>
  <inkml:trace contextRef="#ctx0" brushRef="#br0" timeOffset="345.8">4022 931 0,'0'-21'0,"0"42"0,0-63 0,0 21 15,-22 21 1,1 21 0,21 0-16,0 0 15,0 22-15,0-22 0,0 21 0,0 22 16,0-22-16,-21 0 0,21 22 16,-21-22-16,21 22 0,0-1 0,0-20 15,-21 20-15,0-21 0,-1 1 16,22-1-16,0 0 0,0 1 15,-21-1-15,21-21 0,0 0 0,0 1 16,0-1-16,0 0 0,0 0 16,0-42 15,21 21-31,-21-21 0,22 0 16,-1-1-16,0 1 0,0 0 0,0 0 15,0 0-15</inkml:trace>
  <inkml:trace contextRef="#ctx0" brushRef="#br0" timeOffset="932.46">4530 1651 0,'0'0'0,"21"0"0,-21-21 0,21 0 15,-21 0-15,0-1 0,0 1 16,0 0-16,0 0 0,0 0 0,0 0 15,0-1-15,0 1 0,0 0 16,0 0-16,0 0 0,-21 0 0,0-1 16,-1 22-16,1 0 15,0 0-15,0 0 0,0 0 0,0 0 16,-1 0-16,-20 22 0,21-1 16,0 0-16,0 0 0,-22 21 15,22-20-15,0 20 0,0-21 0,0 21 16,-1 1-16,22-1 0,0-21 0,0 22 15,0-22-15,0 21 0,0-21 16,0 0-16,0 1 0,22-22 0,-1 21 16,0-21-16,0 0 0,0 0 15,22 0-15,-22 0 0,21 0 0,0-21 16,-20-1-16,20 22 0,-21-21 0,21 0 16,-20-21-16,-1 21 0,0-1 15,0-20-15,-21 0 0,0 21 0,0-22 16,21 1-16,-21 21 0,0-22 15,0 22-15,0 0 0,0 0 16,0 0-16,0 0 0,0 42 31,0 0-31,0 0 0,0 0 16,0 0-16,0 1 0,0 20 0,0-21 16,0 21-16,0-20 0,0 20 15,0-21-15,0 0 0,0 0 0,0 1 16,0-1-16,0 0 0,0 0 15,21-21 1,1 0 0,-1 0-16,0 0 15,0-21-15,0 0 0,0 0 16</inkml:trace>
  <inkml:trace contextRef="#ctx0" brushRef="#br0" timeOffset="1496.38">5397 1376 0,'0'0'0,"0"-21"0,0 0 0,0-1 16,0 1-16,0 0 16,0 0-16,0 0 15,-21 21-15,0 0 0,0 0 16,0 0-16,0 0 0,-1 0 15,1 0-15,0 0 0,0 21 0,0 0 16,0-21-16,-1 21 0,1 0 0,0 1 16,0 20-16,21-21 0,0 0 15,-21 0-15,21 1 0,0-1 0,0 0 16,0 0-16,0 0 16,21-21-16,0 0 0,0 0 15,0 21-15,22-21 0,-22 0 16,0 0-16,21 0 0,-20 0 15,-1 0-15,0 0 0,21 22 0,-21-22 16,1 0-16,-1 0 0,0 21 16,0 0-16,-21 0 15,0 0-15,0 0 16,-21 1-16,0-22 0,0 21 16,-22 0-16,22-21 0,0 21 15,0-21-15,0 0 0,-1 21 0,-20-21 16,21 0-16,0 0 0,0 0 15,-1 0-15,1 0 0,0 0 16,0 0-16,0 0 16,21-21 46,21 21-62,0-21 16,0 0-16,0 21 0,1-21 15</inkml:trace>
  <inkml:trace contextRef="#ctx0" brushRef="#br0" timeOffset="2152">6117 1355 0,'0'0'0,"21"-21"0,-21-1 15,21 22-15,1-21 16,-22 0-16,0 0 16,-22 21-1,1 0-15,0 0 16,0 0-16,0 0 0,0 0 15,-1 0-15,1 21 0,-21 0 0,21 0 16,0 1-16,-1-22 0,1 21 16,0 0-16,0 0 0,0 0 0,0 0 15,21 1-15,-22-22 0,22 21 16,0 0-16,0 0 0,22 0 16,-1-21-16,0 0 15,0 21-15,0-21 16,0 0-16,1 0 0,-1 22 15,0-22-15,0 0 0,0 0 16,0 0-16,1 21 16,-1-21-16,0 0 0,0 0 15,0 21-15,0-21 0,1 0 16,-22 21-16,21-21 0,-21 21 16,0 0-1,0 1 1,0-1-16,-21 0 0,-1-21 15,1 0-15,0 21 0,0-21 0,0 0 16,0 21-16,-1-21 16,1 0-16,0 0 0,0 0 0,0 0 0,0 0 15,-1 0-15,22 21 0,-21-21 16,0 0-16,0 0 0,0 0 16,0 0-1,-1 0 32,1 0-47,0 0 16</inkml:trace>
  <inkml:trace contextRef="#ctx0" brushRef="#br0" timeOffset="2705.69">3619 2180 0,'0'0'0,"-21"0"0,-63 0 15,62 0-15,1 0 0,0 0 16,0 0 0,42 0 15,0 21-31,22-21 16,-1 0-16,0 0 0,1 0 0,20 0 15,1 0-15,-1 0 0,22 0 0,-22 0 16,22 0-16,21 0 0,-22 0 15,43 0-15,-21 0 0,21 0 0,21-21 16,-21 21-16,0-21 0,-21 21 0,21 0 16,-21-21-16,0 21 15,0 0-15,-22-21 0,1 21 0,0 0 0,-22-21 16,1 21-16,-22 0 0,0 0 16,1-22-16,-1 22 0,-21-21 15,0 21-15,1 0 0,-1 0 0,0 0 16,0 0 15,-42 0 0,0 0-31,0 0 16,-22 0-16,22 0 0,-21 0 16,-1 0-16</inkml:trace>
  <inkml:trace contextRef="#ctx0" brushRef="#br0" timeOffset="3188.41">3810 2328 0,'0'0'0,"-42"0"16,20 0-16,-20 22 0,0-1 15,21-21 1,42 0 0,0 0-16,0 0 0,21 0 15,1 0-15,-1 0 0,0 0 16,22 0-16,-1 0 0,22 0 0,0 0 16,-1 0-16,22-21 0,0 21 0,21-22 15,0 22-15,0 0 0,0-21 16,-21 21-16,21 0 0,-21-21 0,0 21 15,-22 0-15,22 0 0,-42-21 0,20 21 16,-20 0-16,-1 0 0,-20 0 16,-1-21-16,0 21 0,1 0 15,-22 0-15,0 0 0,0 0 0,0-21 16,0 21-16,1 0 0,-1 0 16,0 0-16,0 0 0,0 0 15,0 0-15,-21-22 0,-21 44 78,0-22-62</inkml:trace>
  <inkml:trace contextRef="#ctx0" brushRef="#br0" timeOffset="12797.03">1926 3239 0,'0'-22'16,"0"1"-1,0 0 16,0 0-15,21 21 47,-21 21-63,0 0 15,0 0-15,0 1 0,21-1 16,-21 0-16,22 0 15,-22 0-15,0 0 0,21-21 16,0 0-16,-21 22 0,21-22 16,0 0-16,0 0 15,1 0-15,-1-22 0,0 1 0,0 21 16,0-21-16,-21 0 0,21 0 16,1 0-16,-22-1 0,21 1 0,-21 0 15,0 0-15,0 0 0,0 0 16,0-1-16,0 1 0,0 0 15,0 42 17,0 0-32,0 22 15,0-22-15,0 21 16,0-21-16,0 22 0,0-1 0,0 0 16,0 1-16,0-1 15,0 0-15,0 1 0,0-1 0,0-21 0,0 22 16,0-1-16,0-21 15,0 0-15,0 22 0,0-22 0,0 0 16,0 0-16,0 0 0,0 0 16,0 1-16,-21-22 47,-1 0-47,-20-22 0,21 22 0,0-21 15,0 21-15,-22-21 0,22 0 0,0 21 16,0 0-16,0-21 0,-1 21 15,1 0-15,0 0 32,21 21-17,21 0 1,0 0-16,1-21 16,-1 21-16,0-21 0,0 0 0,0 0 15,22 0-15,-22 0 0,21 0 16,-21 0-16,22 0 0,-1-21 0,0 0 15,1 21-15,-1-21 0,0 0 0,1 0 16,-1-1-16,0-20 16,-21 21-16,22-21 0,-22 20 0,0-20 0,0-21 15,0 20-15,1 1 0,-22 0 16,0-22-16,0 22 0,0-1 16,0 22-16,0-21 0,0 21 0,0 0 15,0-1-15,0 1 0,0 42 31,0 1-31,-22-1 16,22 21-16,-21 0 0,21 1 16,0-1-16,0 22 0,-21-22 0,21 21 15,-21-20-15,21-1 0,0 22 16,0-22-16,0-21 0,0 21 0,0-20 16,0-1-16,0 21 0,21-21 15,-21 0-15,21-21 16,0 22-16,1-22 15,-1 0-15,0-22 16,0 1 0,-21 0-16,0 0 0,0 0 0,0 0 15</inkml:trace>
  <inkml:trace contextRef="#ctx0" brushRef="#br0" timeOffset="12989.87">2667 3598 0,'0'0'16,"0"-21"-16,-21 21 0,42-21 31,0 21-15,0 0-16,0 0 0,1-21 15,-1 21-15,0 0 0,0-21 0,0 21 16,22 0-16,-22-21 0,0 21 16,0-22-16,0 22 0,0-21 15,1 21-15,-1 0 16</inkml:trace>
  <inkml:trace contextRef="#ctx0" brushRef="#br0" timeOffset="13332.67">3916 3493 0,'0'0'0,"0"-22"16,0 1-16,0 0 0,0 0 16,-21 21-1,-1 0 1,22 21 0,-21 0-16,21 0 0,0 1 15,0 20-15,0-21 0,0 0 16,0 22-16,0-22 0,-21 0 0,21 0 15,0 0-15,0 0 0,0 1 16,0-1-16,0 0 0,0 0 16,0 0-16,21-21 15,0 0 1,-21-21-16,22 0 16,-1 21-16,0-21 0</inkml:trace>
  <inkml:trace contextRef="#ctx0" brushRef="#br0" timeOffset="13764.77">4318 3429 0,'0'0'0,"0"-21"0,-21 21 32,0 21-32,-1-21 0,1 21 15,21 0-15,-21-21 0,0 22 16,0-1-16,0 0 0,-1 0 0,22 0 15,0 0-15,-21-21 0,21 22 16,0-1 0,0 0-16,21-21 15,1 0-15,-1 0 16,0 0-16,0 0 0,0 0 16,0 0-16,22 0 0,-22 0 0,0 21 15,0-21-15,0 0 0,-21 21 16,0 0-16,0 1 15,0-1 1,-21-21-16,0 0 0,0 21 0,0-21 16,0 0-16,-1 21 0,1-21 0,0 0 15,0 0-15,0 0 16,0 0-16,-1 0 16,1 0-1,0 0 1,21-21-16,0 0 15,0 0-15,0-1 16,-21 1-16</inkml:trace>
  <inkml:trace contextRef="#ctx0" brushRef="#br0" timeOffset="13948.66">3852 3217 0,'0'0'0,"0"-21"15,-21 21 1,21 21 15,0 1-15,21-1-16,0-21 16</inkml:trace>
  <inkml:trace contextRef="#ctx0" brushRef="#br0" timeOffset="14808.45">5778 3133 0,'0'0'15,"-21"-21"-15,0-1 0,0-20 0,0 21 0,0 0 16,-1 21-16,1-21 0,0-1 15,0 1-15,0 21 0,21-21 16,-21 21 0,21 21-1,0 0-15,0 22 0,0-22 0,0 21 16,0 22-16,0-22 0,0 22 0,0-1 16,0 1-16,0-1 0,0 1 15,0-22-15,0 21 0,0-20 0,0-1 16,0 0-16,0 1 0,0-22 0,0 0 15,-22 0-15,22 0 0,0-42 32,0 0-17,0 0-15,0 0 0,0 0 16,0-1-16,0-20 0,0 21 16,0-21-16,0 20 0,22-20 0,-1 21 15,0-21-15,0 20 0,0 1 0,22 0 16,-1 21-16,0 0 0,1 0 15,-1 0-15,0 0 0,1 0 0,-1 21 16,0 0-16,1 1 0,-22-1 0,0 21 16,0-21-16,-21 0 0,0 22 15,0-22-15,0 0 0,0 0 0,-21 22 16,-21-22-16,20 0 0,-20 0 0,0 0 16,-1 0-16,1 1 15,21-22-15,-21 21 0,-1-21 0,22 0 16,0 0-16,0 0 0,0 0 0,-1 0 15,1 0-15,21-21 16,0-1 0,0 1-16,0 0 15,21 0-15,1 0 0,20 0 0,-21-1 16</inkml:trace>
  <inkml:trace contextRef="#ctx0" brushRef="#br0" timeOffset="15737.75">6371 3048 0,'0'0'0,"0"-21"0,21 21 0,-21-21 15,0 42 17,0 21-17,0-21-15,0 22 0,0-1 0,0 0 16,0 1-16,0-1 0,0 22 0,0-22 15,0 21-15,0-20 0,0-1 16,0 0-16,0 1 0,0-1 16,0 0-16,0-20 0,0 20 0,0-21 0,0 0 15,0 0-15,21-21 0,1 22 16,-1-22-16,0 0 16,0 0-16,0 0 0,0 0 15,1-22-15,-1 1 0,0 0 0,0 21 16,-21-21-16,21 0 0,0-22 15,1 22-15,-22 0 0,0 0 0,21-21 16,0 20-16,-21 1 0,0 0 16,21 21-16,0 21 31,-21 0-31,0 1 0,0-1 16,0 0-16,0 0 0,0 21 15,0-20-15,0-1 0,0 0 16,0 0-16,0 21 0,0-20 0,0-1 15,21-21-15,-21 21 0,22 0 0,-1-21 16,0 0-16,0 0 16,0 0-16,0 0 0,1 0 0,-1 0 15,0-21-15,0 0 0,21 21 0,-20-21 16,-22-1-16,21 1 0,0 0 16,0 0-16,0 0 0,-21 0 0,21-22 15,-21 22-15,0 0 0,22 0 16,-22 0-16,0 42 47,0 0-47,0 0 0,0 0 15,0 0-15,0 1 0,0-1 0,0 0 16,0 0-16,0 0 0,0 0 16,0 1-16,0-1 0,0 0 0,21 0 15,0-21-15,0 0 16,0 0-16,0 0 0,1 0 15,-1 0-15,0 0 0,21 0 0,-21 0 16,22-21-16,-22 0 0,21 0 0,-21 21 16,22-22-16,-22 1 0,0 0 15,0 0-15,0 0 0,-21 0 16,0-1-16,0 1 0,0 0 0,0 0 16,0 0-16,-21 21 0,0-21 15,0 21-15,0 0 0,0 0 0,-1 21 16,1 0-16,0-21 0,21 21 15,0 0-15,-21 0 0,21 1 0,0-1 16,0 0-16,0 0 0,0 0 0,0 0 16,0 1-16,0-1 0,21-21 15,-21 21-15,21-21 0,0 0 0,1 21 16,-1-21-16,0 0 0,0 0 16,0 0-16,0 0 0,1-21 0,-1 0 15,0 21-15,21-21 16,-21-1-16,22-20 0</inkml:trace>
  <inkml:trace contextRef="#ctx0" brushRef="#br0" timeOffset="16444.09">8107 2879 0,'0'0'0,"0"-43"0,21-41 16,-21 41-16,0 22 16,0-21-16,0 21 0,0 0 15,0-22-15,0 22 0,0 0 0,0 0 16,0 0-16,-21 21 0,0 0 0,-1 21 31,22 21-31,0 0 0,0 1 16,0 20-16,0 1 0,0-1 0,0 1 15,0 20-15,0 22 0,0-21 16,0 21-16,0 0 0,0-1 0,0 1 16,0-21-16,0 21 0,0 0 0,0-1 15,0-20-15,0 21 0,0-21 16,-21-1-16,21 1 0,0-22 0,0 22 16,0-21-16,0-1 0,0 1 0,-21-22 15,21 0-15,0 1 0,0-1 0,0-21 16,0 21-16,0-20 15,0-44 1,0-20 0,21 21-16,-21-21 0,21 20 0,-21-20 15,0-21-15,22 20 0,-1-20 0,-21-1 16,21 1-16,-21-1 0</inkml:trace>
  <inkml:trace contextRef="#ctx0" brushRef="#br0" timeOffset="16763.91">8128 3493 0,'-21'-22'0,"42"44"0,-63-65 16,42 1-16,-22 21 0,22 0 0,0-1 15,0 1-15,0 0 0,0 0 16,0 0-16,22 0 0,20-1 16,-21 22-16,0 0 0,22-21 0,-22 21 15,21 0-15,-21 0 0,22 21 0,-22 1 16,0-1-16,0 21 0,0-21 15,-21 22-15,21-22 0,-21 21 0,0-21 16,0 22-16,-21-1 0,0-21 0,0 0 16,0 0-16,-22 22 0,22-22 0,0-21 15,0 21-15,0 0 0,0-21 16,21 21 0,21-21 15,0-21-16,0 0-15,0 21 0,0 0 16,1 0-16</inkml:trace>
  <inkml:trace contextRef="#ctx0" brushRef="#br0" timeOffset="17415.75">8699 3747 0,'0'0'16,"0"21"-1,22-42 17,-1-1-32,0 1 0,0 0 0,0 0 15,22 0-15,-22 0 0,21-1 16,-21-20-16,22 0 0,-22 21 0,0-22 16,0 1-16,-21 0 0,0 20 0,0-20 15,0 21-15,0 0 0,0 0 16,-21 21-16,0 0 0,0 0 15,-1 0-15,1 21 0,0-21 0,0 21 16,21 0-16,0 0 16,0 0-16,0 1 0,0-1 15,21 0-15,0 0 0,0-21 16,1 21-16,20 0 0,-21 1 0,0-1 16,0 0-16,1-21 0,-1 21 15,-21 0-15,0 0 0,21 1 0,-21-1 16,0 0-16,0 0 0,0 0 15,0 0-15,0 1 0,21-22 16,0 0 0,0 0-16,1 0 15,-1 0-15,0 0 0,0 0 16,-21-22-16,21 1 0,0 0 16,1 0-16,-1 0 0,0 0 0,-21-1 15,21 1-15,0-21 0,0 21 0,-21-22 16,0 22-16,22 0 0,-22 0 15,21 0-15,-21 0 16,0 42 0,0 0-1,0 0-15,0 21 0,0-20 16,0-1-16,0 21 0,0-21 0,0 0 16,0 1-16,0-1 0,0 0 0,0 0 15,0 0-15,0 0 0,0 1 16,21-22-1,0 0-15,-21-22 16,21 22 0,-21-21-16,21 0 0,-21 0 0</inkml:trace>
  <inkml:trace contextRef="#ctx0" brushRef="#br0" timeOffset="17757.84">9631 3048 0,'0'0'0,"-21"0"0,-1 0 0,1 0 16,0 0-16,0 0 0,21 21 0,-21 0 16,21 1-1,0-1-15,0 0 0,0 0 16,21-21-16,0 0 0,0 21 0,0-21 16,1 0-16,-1 0 0,21 0 15,-21 0-15,0-21 0,1 21 0,-1-21 16,0 0-16,0 0 0,-21-1 0,0 1 15,0 0-15,0 0 0,0 0 16,-21 0-16,21-1 0,-21 1 16,0 21-16,-1 0 0,-20 0 0,21 0 15,0 0-15,0 0 0,-1 21 0,1-21 16,0 22-16,21-1 0,0 21 16,-21-21-16,21 0 0,0 1 0,0-1 15,0 21-15,0-21 0,0 0 16,0 1-16,21-22 0,0 21 15,0 0-15,1-21 0,20 0 0</inkml:trace>
  <inkml:trace contextRef="#ctx0" brushRef="#br0" timeOffset="18264.08">10245 3366 0,'0'21'15,"0"0"-15,0 0 0,-22-21 16,22 21-16,0 0 0,-21 1 16,21-1-16,-21 0 0,21 0 15,-21 0-15,21 0 0,0 1 0,-21-1 16,21 0-16,0 0 0,0 0 16,0 0-16,0 1 15,0-44 16,0 1-31,0 0 16,0 0-16,21 0 0,-21 0 0,21-1 16,0 1-16,-21-21 0,21 21 0,1 0 15,-1-22-15,0 22 16,0 0-16,0 0 0,0 0 0,1-1 16,-1 1-16,21 21 0,-21 0 0,0 0 15,1 0-15,-1 0 0,-21 21 0,0 1 16,21-1-16,-21 0 0,0 0 15,0 21-15,0-20 0,0-1 0,0 21 16,0-21-16,0 22 0,0-22 0,0 0 16,0 0-16,0 0 0,-21 0 0,21 1 15,0-1-15,0 0 16,0-42 31,0 0-32,0-1-15,0 1 0,21 0 0,0 0 16,-21-21-16</inkml:trace>
  <inkml:trace contextRef="#ctx0" brushRef="#br0" timeOffset="18631.87">11134 2773 0,'0'0'0,"0"-42"16,-22 42-16,1 0 16,0 0-16,0 21 15,0 0-15,21 0 0,0 0 16,0 0-16,0 22 0,-21-1 16,21-21-16,0 22 0,0-1 0,0 0 15,-22 22-15,22-22 0,0 0 0,-21 22 16,21-22-16,0 1 0,0-1 0,0 0 15,0 1-15,0-1 0,0-21 16,0 21-16,0-20 0,0-1 0,0 0 16,0 0-16,0 0 0,0 0 0,0 1 15,0-1-15,21-21 16,1 0 0,-1 0-16,0 0 15,0 0-15,0-21 0,-21-1 16,21 22-16,1-21 0,-1 0 0,-21 0 15,0 0-15,21 0 0,-21-1 0</inkml:trace>
  <inkml:trace contextRef="#ctx0" brushRef="#br0" timeOffset="18885.72">10795 3323 0,'0'0'15,"-21"0"-15,0 0 16,21-21-16,0 0 15,21 21-15,0 0 0,0 0 16,21-21-16,-20 21 0,20 0 0,0 0 16,1 0-16,-1 0 0,-21 0 0,21 0 15,-20 0-15,20 0 0,-21 0 16,0 0-16,0 0 16,-42 0 30</inkml:trace>
  <inkml:trace contextRef="#ctx0" brushRef="#br0" timeOffset="19779.96">13229 2350 0,'21'-22'16,"-21"1"-16,21 0 0,-21 0 0,0 0 15,22 0-15,-44 42 47,1-21-47,0 42 0,0-21 16,-21 22-16,20-1 0,-20 21 15,21 1-15,-21-1 0,-1 1 0,1 21 16,0-22-16,-1 22 0,-20-22 0,20 22 16,1 0-16,0 20 0,-1-20 15,1 0-15,0-1 0,-1 1 0,-20-21 16,21 20-16,-1-20 0,1-1 0,0 22 16,-1-43-16,22 22 0,-21-1 15,21-20-15,-1-1 0,1-21 16,21 21-16,0-20 0,0-1 0,21-21 15,1-21 1,-1-1-16,0 1 0,0 0 0,0-21 16</inkml:trace>
  <inkml:trace contextRef="#ctx0" brushRef="#br0" timeOffset="20173.5">13695 2752 0,'0'0'0,"0"-43"16,0 22-16,0 0 16,0 0-16,-21 21 15,21 21 1,-22-21-16,22 21 0,-21 22 15,0-22-15,21 21 0,-21 0 0,0-20 16,0 20-16,-1 21 0,1-20 0,0-1 16,0 22-16,0-1 15,0 1-15,-1-22 0,1 21 0,0-20 16,0-1-16,21 0 0,-21 1 0,21-1 16,0-21-16,0 0 0,0 1 15,0-1-15,21 0 0,0-21 0,0 0 16,0 0-16,1 0 0,20 0 0,-21 0 15,21 0-15,1 0 0,-22-21 0,21 0 16,-21-1-16,22 1 0,-22 0 16,21 0-16,-21 0 0,-21-22 0,22 22 15,-22-21-15</inkml:trace>
  <inkml:trace contextRef="#ctx0" brushRef="#br0" timeOffset="20380.87">13356 3175 0,'0'0'0,"21"0"47,0 0-47,22 0 0,-22-21 16,0 21-16,21 0 0,-20-21 0,20 21 15,-21 0-15,0-21 0,22 21 16,-22-22-16,0 22 0,0 0 0,0 0 15,0 0-15,1-21 0</inkml:trace>
  <inkml:trace contextRef="#ctx0" brushRef="#br0" timeOffset="21421.31">13885 3366 0,'0'0'15,"64"0"-15,-43 0 0,0 0 16,21-22-16,-20 22 0,-1-21 16,0 0-16,21 21 0,-21-21 15,22 0-15,-22 0 0,0-1 16,0 1-16,-21 0 0,0 0 16,0 0-16,0 0 0,-21 21 15,0-22-15,0 22 0,0 0 16,-22 0-16,22 0 0,0 0 0,0 22 15,-22-1-15,22 0 0,0 0 0,0 0 16,0 22-16,0-22 0,-1 21 16,1 0-16,21 1 0,-21-22 0,21 21 15,0 1-15,0-22 0,0 0 0,0 21 16,21-21-16,0 1 0,1-1 0,20 0 16,-21 0-1,0-21-15,22 0 0,-22 0 0,21 0 16,0 0-16,1 0 0,-1 0 0,0-21 15,1 0-15,-1 0 0,-21-1 0,22 1 16,-22 0-16,0 0 0,0-21 16,0 20-16,0-20 0,1 21 0,-22-21 15,0-1-15,21 22 0,-21-21 0,21 21 16,-21-1-16,0 1 0,0 0 16,0 42-1,0 0 1,0 22-16,0-22 0,0 0 0,-21 21 15,0-20-15,21 20 16,0-21-16,-22 21 0,1-20 0,0-1 16,21 0-16,0 21 0,0-21 0,-21-21 15,21 22-15,-21-1 0,21 0 16,-21-21 0,21-21-1,0 0 1,0-1-16,0 1 15,21-21-15,-21 21 0,21 0 0,0-22 16,-21 22-16,21 0 0,0-21 0,1 20 16,-1 1-16,-21 0 0,21 0 15,0 0-15,0 21 0,0 0 16,1 0-16,-1 0 0,0 0 0,0 21 16,0 0-16,0 0 0,1 22 15,-22-22-15,21 0 0,-21 21 16,21-21-16,-21 1 0,21 20 0,-21-21 15,0 0-15,0 0 0,0 1 0,0-1 16,0 0-16,-21-21 31,0 0-15,21-21-16,0 0 16,0-1-16,0 1 15,0-21-15,21 21 0,0 0 16,0-22-16,-21 22 0,43-21 0,-22 21 15,0-22-15,21 22 0,-21 0 0,22 0 16,-22 21-16,21 0 0,-21 0 16,22 0-16,-22 0 0,0 21 0,0 0 15,0 0-15,1 0 0,-22 1 0,21 20 16,-21-21-16,0 21 0,0-20 16,0-1-16,0 21 0,-21-21 0,-1 0 15,1 1-15,21-1 0,-21 0 0,0-21 16,21 21-16,0 0 15,21-42 17,0 0-17,0 21-15</inkml:trace>
  <inkml:trace contextRef="#ctx0" brushRef="#br0" timeOffset="21759.66">15663 3217 0,'0'0'0,"0"-21"0,0-21 16,-21 42 0,0 0-16,21 21 15,-21 0-15,0 0 0,21 22 16,-22-22-16,1 21 0,21 1 0,0-1 16,-21 0-16,21 1 0,-21 20 15,21-21-15,0 1 0,0-1 0,-21 0 16,21 22-16,0-22 0,-21 1 0,21 20 15,-22-21-15,22 22 0,-21-22 0,21 22 16,0-22-16,-21 0 0,0 22 16,21-22-16,0 1 0,-21-1 0,21-21 15,-21 21-15,21-20 0,0-1 0,0 0 16,0 0-16,0 0 0,21-42 31,0 21-15,-21-21-16,21 0 0,0-22 15,-21 22-15,21-21 0,1 0 0,-22-1 16</inkml:trace>
  <inkml:trace contextRef="#ctx0" brushRef="#br0" timeOffset="22064.38">15579 3408 0,'0'0'0,"-22"-85"15,22 64-15,0 0 16,0 0-16,0 0 0,0-1 0,0 1 15,22 21-15,-1-21 0,0 21 0,0 0 16,21-21-16,-20 21 16,20 0-16,-21 0 0,21 0 0,-20 21 15,-1 0-15,-21 0 0,0 1 0,0 20 16,0-21-16,0 21 0,0-20 16,-21 20-16,-1-21 0,1 21 0,0-20 15,-21 20-15,21-21 0,-22 0 0,22 0 16,-21-21-16,21 22 0,-1-22 0,1 0 15,21 21-15,21-21 32,1 0-32,-1-21 15,0 21-15,-21-22 0,21 22 0,0-21 16,0 21-16</inkml:trace>
  <inkml:trace contextRef="#ctx0" brushRef="#br0" timeOffset="22448.36">15854 3577 0,'21'0'0,"0"0"0,0 0 16,0 0-16,1 0 0,-1-21 15,0 21-15,0-21 0,21 0 16,-20 0-16,-1-1 0,0-20 16,21 21-16,-21-21 0,1-1 15,-1 1-15,0-22 0,0 22 0,-21 0 0,0-1 16,0 1-16,21 0 15,-21-1-15,0 1 0,0 21 0,0 0 16,0 0-16,0-1 0,-21 22 0,0 0 16,0 0-1,0 22-15,21 20 0,0-21 16,-22 21-16,22 1 0,-21-1 0,21 0 16,-21 1-16,21 20 0,0-20 0,0-1 15,0 21-15,0-20 0,0-1 16,0-21-16,0 22 0,0-22 0,0 0 15,0 21-15,0-21 0,0 1 16,21-22-16,0 0 0,1 0 16,-1 0-16,0 0 15,21 0-15,-21 0 0,1 0 0,20-22 16,-21 1-16,21 0 0,-20 0 0,20 21 16</inkml:trace>
  <inkml:trace contextRef="#ctx0" brushRef="#br0" timeOffset="23240.9">16891 3302 0,'0'0'0,"0"-21"0,21 21 15,-21-21-15,0 0 0,0-1 0,0 1 16,0 0-16,-21 0 0,0 21 16,0-21-16,-1 21 15,1 0-15,0 0 0,0 0 0,0 0 16,0 21-16,-1 0 0,1 0 0,0 0 15,0 22-15,0-22 0,-22 21 0,22 1 16,21-22-16,-21 21 0,21-21 16,0 22-16,-21-22 0,21 0 0,0 0 15,0 0-15,0 0 0,21 1 0,0-22 16,0 21-16,1-21 16,-1 0-16,0 0 0,0 0 15,0 0-15,22-21 0,-22-1 0,0 1 16,0 0-16,0 0 0,-21 0 0,21 0 15,-21-1-15,22-20 0,-22 21 16,0-21-16,0-1 0,0 22 0,0-21 16,0 21-16,21-1 0,-21 1 0,0 42 47,0 1-47,0-1 0,0 0 0,0 0 15,0 21-15,0-20 0,0 20 0,0-21 16,0 0-16,0 22 0,0-22 15,0 0-15,0 0 0,21 0 16,0 0-16,0 1 0,0-22 16,1 0-16,-1 0 0,0 0 0,0 0 15,0 0-15,22 0 0,-22-22 16,0 22-16,-21-21 0,21 0 0,0 0 16,0 0-16,1-22 0,-22 22 0,21-21 15,0 0-15,-21-22 0,21 22 0,0-22 16,-21 22-16,21-22 0,1 22 15,-22-21-15,0 20 0,0 1 0,0 0 16,0-1-16,0 22 0,0 0 0,0 0 16,0 0-16,-22 42 31,1 0-31,0 0 0,21 21 0,-21-20 16,21 20-16,0 0 0,0 1 15,0-1-15,0 0 0,0 22 0,0-22 16,0 0-16,0 1 0,0-1 0,0 0 15,0 1-15,0-1 0,0-21 16,0 0-16,0 22 0,0-22 0,0 0 16,0 0-16,21-21 0,0 0 15,0 21-15,1-21 0,-1 0 16,0 0-16,0 0 16,0 0-16,0-21 0,1 21 0,-1-21 15,0 21-15,0-21 0,0 0 16,-21 0-16,21-1 0,1 1 0</inkml:trace>
  <inkml:trace contextRef="#ctx0" brushRef="#br0" timeOffset="23644.72">17801 3344 0,'0'22'0,"21"-22"31,0 0-31,1-22 0,-1 1 16,0 21-16,0-21 0,0 21 16,0-21-16,1 0 0,-1 0 15,-21-1-15,0 1 16,0 0-16,0 0 0,0 0 0,0 0 16,0-1-16,-21 22 15,-1 0-15,1 0 16,21 22-16,-21-1 0,0 0 15,0 0-15,0 0 0,21 22 0,-22-22 16,22 21-16,-21-21 0,21 22 0,0-22 16,0 21-16,0-21 0,0 0 15,0 1-15,0-1 0,0 0 0,21-21 16,1 21-16,-1-21 0,0 0 16,0 0-16,0 0 0,0 0 0,1 0 15,20 0-15,-21 0 0,0 0 16,0-21-16,1 21 0,-1-21 0,0 0 15,0 21-15,0-22 0,0 1 0,-21 0 16,0 0-16,22 0 0</inkml:trace>
  <inkml:trace contextRef="#ctx0" brushRef="#br0" timeOffset="24016.51">17272 2921 0,'0'0'0,"-42"0"0,63 0 32,0 0-32,21-21 15,1 21-15,-1-21 0,0 21 0,22 0 16,-22 0-16,22-21 0,-22 21 0,21 0 15,-20 0-15,-1-22 0,0 22 16,1 0-16,-1 0 0,0 0 16,-20-21-16,20 21 0,-21 0 0,0 0 15,0 0-15,-21-21 0,22 21 16,-44 0 62,1 0-78</inkml:trace>
  <inkml:trace contextRef="#ctx0" brushRef="#br0" timeOffset="28605.32">20108 3069 0,'0'-21'0,"0"0"32,0 0-17,0 0 1,0-1-16,0 1 15,0 0-15,-21 21 0,0 21 47,21 0-47,-21 22 16,21-22-16,0 21 0,0-21 0,0 22 16,0-1-16,-21 0 0,21 1 0,-22-1 15,22-21-15,0 22 0,0-22 16,0 21-16,0-21 0,0 0 0,0 1 15,22-22 17,-22-22-17,21 1-15,0 0 0,-21 0 0,21 0 16,0 0-16,-21-1 0,21 1 16,1-21-16,-22 21 0,0 0 0,21-1 15,-21 1-15,21 0 0,0 21 16,0 21-1,0-21-15,-21 21 0,0 1 16,22-1-16,-22 0 0,21 0 16,-21 21-16,0-20 0,0-1 0,0 0 15,0 0-15,21 0 0,-21 0 16,21 1-16,-21-1 0,21-21 16,0 21-16,1-21 0,-1 0 15,0 0-15,21 0 0,-21 0 0,1 0 16,-1-21-16,21 0 0,-21-1 15,22 1-15,-22 0 0,0 0 0,0 0 16,21 0-16,-20-22 0,-22 22 0,21-21 16,0-1-16,-21 22 0,0-21 15,0 21-15,0-22 0,21 22 0,-21 0 16,0 0-16,0 0 0,0 42 31,0 0-31,0 21 16,0-20-16,0-1 15,0 21-15,0-21 0,-21 22 16,21-1-16,0-21 0,0 21 0,0-20 16,0-1-16,0 0 0,0 0 0,0 0 15,0 0-15,21 1 0,0-1 16,0-21-16,1 0 0,-1 0 0,21 0 16,-21 0-16,0 0 0,22 0 15,-22 0-15,0-21 0,21-1 0,-20 22 16,20-21-16,-21 0 0,21-21 0,-20 21 15,-1-1-15,0-20 0,0 21 16,0-21-16,-21 20 0,21-20 0,-21 21 16,0-21-16,0 20 0,0-20 15,0 21-15,0 0 0,0 0 0,-21 21 16,0 0 0,0 0-16,21 21 0,-21 0 15,0 0-15,21 21 0,-22 1 16,22-22-16,-21 21 0,21 1 0,0-22 15,0 21-15,0 0 0,0-20 0,0-1 16,0 0-16,43 0 0,-43 0 16,42 0-16,-21-21 0,0 22 15,0-22-15,22 0 0,-1 0 0,0 0 16,1 0-16,-22 0 0,21 0 16,22 0-16,-43-22 0,21 1 0,1 21 15,-1-21-15,0-21 0,1 21 0,-1-22 16</inkml:trace>
  <inkml:trace contextRef="#ctx0" brushRef="#br0" timeOffset="28988.72">23664 2752 0,'0'0'0,"0"-21"0,-21-1 16,21 1-16,-21 0 16,0 0-16,0 0 0,-1 0 15,1-1-15,0 22 0,0 0 16,0 0-16,0 0 0,-1 0 0,1 22 16,0-1-16,-21 21 0,21-21 0,-22 22 15,22-1-15,-21 0 0,21 1 16,-1-1-16,1 0 0,0 22 0,0-22 15,21 0-15,0 1 0,0-1 0,0 0 16,0 1-16,0-22 16,21 21-16,0-21 0,0 1 0,22-1 15,-22 0-15,21-21 0,1 0 0,-1 0 16,0 0-16,1 0 0,20 0 16,-21 0-16,22-21 0,-22 0 0,1-1 15,20 1-15,-21 0 0,1 0 0,-1 0 16</inkml:trace>
  <inkml:trace contextRef="#ctx0" brushRef="#br0" timeOffset="29856.28">24151 2942 0,'0'0'0,"21"-21"0,-21-64 15,0 64 1,-21 21 0,0 0-16,-21 0 0,20 21 15,1-21-15,-21 22 0,21-1 0,-22 0 16,22 21-16,-21-21 0,21 1 15,0 20-15,-1-21 0,1 21 0,21-20 16,-21 20-16,21-21 0,0 0 0,0 0 16,0 1-16,21-1 0,0 0 15,1-21-15,20 0 0,-21 0 0,21 0 16,-20 0-16,20 0 0,-21-21 0,21 0 16,-20-1-16,20 1 0,-21 0 15,0 0-15,0 0 0,1 0 0,-22-1 16,0-20-16,21 21 0,-21 0 15,0 0-15,0-1 0,0 1 16,0 0-16,0 42 31,-21-21-31,21 21 0,-22 1 0,22-1 16,0 0-16,0 0 0,0 21 0,0-20 16,0-1-16,0 0 0,0 0 15,22 0-15,-22 0 0,21 1 0,21-22 16,-21 21-16,0-21 0,1 0 0,20 0 15,-21 0-15,0 0 0,22 0 16,-22-21-16,21-1 0,-21 1 0,0 0 16,1 0-16,-1 0 0,0 0 15,0-1-15,0 1 0,-21 0 16,0 0-16,0 0 0,0 0 0,0-1 16,0 1-16,0 0 15,0 42 1,0 0-16,0 1 15,0-1-15,-21 0 0,0 0 16,21 0-16,0 0 0,0 1 16,-21-1-16,21 21 0,0-21 0,0 0 15,0 1-15,0-1 0,0 0 16,0-42 31,0 0-47,0-1 0,0 1 15,0 0-15,0 0 0,0 0 0,21 0 16,0-22-16,-21 22 0,21 0 0,22-21 16,-22 20-16,0 1 0,21-21 15,1 21-15,-22 0 0,21 21 0,0-22 16,1 22-16,-1 0 0,0 0 16,1 0-16,-22 0 0,21 22 0,-21-1 15,1 0-15,-22 0 0,0 21 16,21-20-16,-21 20 0,0 0 15,0 1-15,0-1 0,0 0 0,-21-21 16,21 22-16,0-1 0,-22-21 0,22 0 16,-21 1-16,21-1 0,0 0 15,0 0-15,0 0 16,-21-21 15,0 0-31,0 0 0,0 0 16</inkml:trace>
  <inkml:trace contextRef="#ctx0" brushRef="#br0" timeOffset="31232.02">3387 5440 0,'0'0'0,"-22"0"0,1-21 16,21 0-1,0-1 1,0 1-1,0 0-15,0 0 16,0 0-16,0 0 16,0-1-1,0 1-15,0 0 16,-21 0 0,0 21-16,0 0 0,0 0 0,-1 0 15,1 21-15,-21 0 0,21 0 16,0 1-16,-1-1 0,1 21 15,0-21-15,0 22 0,0-1 0,0 0 16,21 22-16,0-22 0,0 0 16,0 1-16,0 20 0,0-20 0,0-1 15,0-21-15,21 21 0,0-20 16,0-1-16,0 0 0,22 0 0,-22-21 16,21 0-16,0 0 0,1 0 15,-1 0-15,0 0 0,1-21 16,-1 0-16,0 0 0,1-1 0,20 1 15,-20-21-15,-1 21 0,-21-22 16,21 22-16,-20-21 0,-1 0 0,0 20 16,-21-20-16,0 21 0,0 0 0,0 0 15,0-1-15,-21 1 0,0 21 16,-1 0-16,1 0 0,0 0 16,0 0-16,0 0 15,21 21-15,0 1 0,0-1 0,0 0 16,21 21-16,-21-21 15,21 1-15,0-1 0,0 0 16,1 0-16,-22 0 0,21 0 0,0 1 16,0-1-16,-21 0 0,21 0 15,0 0-15,1-21 0,-22 21 0,21-21 16,0 0-16,0 0 0,0 0 0,0 0 16,1 0-16,-1 0 0,0 0 15,0 0-15,0 0 0,0-21 0,22 0 16,-22 0-16,0 21 0,21-21 0,-20 0 15,-1-1-15,0-20 0,0 21 16,-21 0-16,0-22 0,21 22 0,-21-21 16,0 21-16,0 0 0,0-1 15,0 1-15,-21 0 0,0 0 16,0 0-16,0 21 0,-1 0 16,1 21-1,0 0-15,21 0 0,0 0 0,0 1 16,0 20-16,0-21 0,0 21 0,0-20 15,0 20-15,0-21 0,0 21 16,0-20-16,0 20 0,21-21 0,-21 0 16,21 0-16,1-21 0,-22 22 15,21-1-15,0-21 0,0 0 0,0 21 16,0-21-16,1 0 0,20 0 0,-21 0 16,21 0-16,1-21 0,-22 0 15,21 21-15,1-22 0,-1 1 16,0 0-16</inkml:trace>
  <inkml:trace contextRef="#ctx0" brushRef="#br0" timeOffset="32192.26">5080 5503 0,'0'0'0,"0"-21"0,0-42 16,-21 42-16,0 21 16,-1 0-16,1 0 0,0 0 15,0 0-15,0 0 0,-22 0 0,22 0 16,0 21-16,0 21 0,0-21 15,0 0-15,-1 22 0,22-1 0,0 0 16,-21-20-16,21 20 0,0-21 16,0 21-16,0-20 0,0 20 15,0-21-15,21-21 0,-21 21 0,22 0 16,-1-21-16,0 0 0,0 0 0,0 0 16,0 0-16,1 0 0,-1-21 15,21 21-15,-21-21 0,-21 0 0,21 0 16,1 0-16,-1-1 0,-21-20 15,21 21-15,-21 0 0,0-22 0,0 1 16,0 21-16,0 0 0,0-22 0,0 22 16,0 0-16,0 0 15,0 42 1,0 0-16,0 0 16,0 1-16,0-1 0,0 21 15,0-21-15,0 22 0,0-1 0,0-21 16,0 21-16,0-20 0,0 20 0,0-21 15,0 0-15,0 0 0,21 1 16,0-22-16,0 21 0,1-21 16,-1 0-16,21 0 0,-21 0 0,0-21 15,22 21-15,-22-22 0,21 1 16,-21 0-16,22 0 0,-22 0 0,21-22 16,-21 22-16,22-21 0,-22 0 15,0-1-15,0 1 0,22 0 0,-43-1 16,21 1-16,-21 0 0,21 20 0,-21-20 15,0 0-15,0 21 0,0-1 16,0 1-16,0 0 0,-21 21 31,0 0-31,-1 21 0,22 0 0,-21 22 16,21-22-16,-21 21 0,0-21 16,21 22-16,0-1 0,0 0 0,0 1 15,-21-1-15,21 0 0,0-20 0,0 20 16,0 0-16,0-21 0,0 1 15,0 20-15,21-21 0,0-21 16,0 21-16,0 0 0,1-21 0,20 0 16,0 0-16,-21 0 0,22 0 15,-1 0-15,0 0 0,-20 0 0,20-21 16,0 0-16,-21 0 0,1 0 0,20 0 16,-21-1-16,-21 1 0,21-21 15,-21 21-15,21 0 0,-21-1 0,0 1 16,0 0-16,0 0 0,0 0 0,-21 21 31,0 0-31,0 0 0,21 21 16,0 0-16,-21 0 0,21 0 0,-21 1 15,21 20-15,0-21 0,0 0 16,0 0-16,0 1 0,0-1 16,21 0-16,-21 0 0,21-21 0,0 21 15,0-21-15,0 0 0,1 0 0,-1 0 16,21 0-16,0 0 0,-20 0 15,20 0-15,0-21 0,-21 0 0,22 21 16,-22-21-16,21 0 0,-21 21 0,1-22 16,-22 1-16,0 0 0,21 0 15,-21 0-15,0 0 0,0-22 0,0 22 16,0 0-16,-21 0 0</inkml:trace>
  <inkml:trace contextRef="#ctx0" brushRef="#br0" timeOffset="32456.53">5778 5271 0,'0'0'0,"22"0"15,-1 0 1,0 0-16,21 0 0,-21 0 16,22 0-16,20 0 0,-20 0 0,-1 0 15,0 0-15,1-22 0,-1 22 0,0 0 16,-21 0-16,22 0 0,-22 0 15,0 0-15,0 0 16,0 0 0,-42 0 31</inkml:trace>
  <inkml:trace contextRef="#ctx0" brushRef="#br0" timeOffset="33300.06">8424 5630 0,'0'0'0,"0"-21"16,0 0-16,21 0 0,-21 0 15,22 0-15,-1-1 0,-21 1 16,0-21-16,21 21 0,-21 0 0,21-22 16,-21 22-16,0-21 0,0 21 15,0-22-15,-21 22 0,0 0 0,0 0 16,-1 0-16,1-1 0,0 22 16,0 0-16,-21 0 0,20 0 0,-20 0 15,0 22-15,21-1 0,-22 0 0,1 21 16,0 1-16,20-22 0,-20 21 15,0 22-15,21-22 0,-1 0 0,1 22 16,21-22-16,0 22 0,0-22 16,0 0-16,0 1 0,0-1 0,21-21 15,1 0-15,-1 0 0,0 1 16,21-22-16,-21 0 0,22 0 0,-1 0 16,-21 0-16,22-22 0,-1 1 0,0 0 15,-21-21-15,22 21 0,-22-22 16,21 22-16,-21-21 0,1-1 0,-1 22 15,0-21-15,-21 0 0,0 20 0,0-20 16,0 21-16,0-21 0,0 20 16,0 1-16,0 0 0,-21 21 15,0 0-15,21 21 16,0 0-16,0 1 16,0 20-16,0-21 0,0 21 15,0 1-15,0-22 0,0 21 0,0 1 16,0-22-16,0 21 0,21-21 15,0 0-15,0 1 0,-21-1 0,21-21 16,22 0-16,-22 0 0,0 0 0,21 0 16,-21 0-16,22 0 0,-1-21 0,0-1 15,1 1-15,-1 0 0</inkml:trace>
  <inkml:trace contextRef="#ctx0" brushRef="#br0" timeOffset="34353.46">10350 4974 0,'0'0'0,"0"-21"0,22 0 0,-1 0 16,-21 0-16,0-1 0,21 1 16,0 0-16,-21 0 0,0 0 0,0 0 15,0-1-15,0 1 16,-21 21-1,0 0-15,0 21 0,-1 1 0,1-1 16,0 21-16,-21-21 0,21 22 0,-22 20 16,1-21-16,21 1 0,-22 20 15,22-20-15,-21 20 0,21-21 16,0 22-16,21-22 0,0 1 0,0-1 16,0 0-16,21-21 0,0 22 0,21-22 15,-21 0-15,22 0 0,-1 0 16,0-21-16,1 0 0,-1 0 0,0 0 15,1 0-15,-1-21 0,22 0 0,-22 21 16,0-21-16,1-21 0,-1 20 16,-21 1-16,21 0 0,-20-21 0,-1-1 15,0 22-15,0-21 0,-21-22 0,0 22 16,0 0-16,0-22 0,0 1 0,-21 20 16,0-20-16,-22-1 0,22 22 15,-21 0-15,0 21 0,20-22 16,-20 43-16,0-21 0,-1 21 0,1 0 15,0 0-15,-1 21 0,22 22 16,-21-22-16,0 21 0,20 22 0,1-22 16,0 0-16,0 22 0,21-22 0,-21 0 15,21 1-15,0-1 0,0 0 16,0 1-16,21-22 0,0 0 0,21 21 16,-20-42-16,20 22 0,-21-22 0,21 0 15,1 0-15,-1 0 0,22-22 0</inkml:trace>
  <inkml:trace contextRef="#ctx0" brushRef="#br0" timeOffset="35376.39">11155 4720 0,'0'0'0,"0"-127"16,0 85-16,0 21 0,0-22 16,0 22-16,0 0 0,-21 21 15,21-21-15,-22 21 16,1 21-16,21 0 0,0 22 15,0-22-15,-21 21 0,21 0 16,0 1-16,-21 20 0,21-20 0,-21 20 16,21 1-16,-21-1 0,21 1 0,0-1 15,0 1-15,-22-1 0,22-21 16,-21 1-16,21 20 0,0-20 0,0-22 16,0 21-16,0-21 0,0 22 15,0-22-15,0 0 0,0 0 16,0-42-1,0 0 1,0 0-16,0-1 0,0 1 0,0 0 16,21 0-16,1 0 0,-22-22 0,21 22 15,0 0-15,0 0 0,0-21 16,0 20-16,1 1 0,-1 0 0,0 21 16,21-21-16,-21 21 0,1-21 0,-1 21 15,0 0-15,21 0 16,-21 21-16,-21 0 0,22 0 0,-1 0 15,-21 1-15,21 20 0,-21-21 0,0 0 16,0 22-16,0-22 0,0 0 0,-21 21 16,0-21-16,-1 1 0,1 20 15,-21-21-15,21 0 0,-22 0 0,22 1 16,-21-22-16,21 21 0,0-21 0,-22 0 16,22 0-16,0 0 0,0 0 15,0 0-15,21-21 0,0-1 16,0 1-16,0 0 15,21 42 32,0 0-47,21-21 16,-21 0-16,22 0 0,-22 0 0,21 0 16,1 0-16,-1 0 0,0 0 15,22-21-15,-22 0 0,0 21 0,1-21 16,-1 0-16,0 21 0,1-21 0,-1-1 15,-21 1-15,22 0 0,-22 0 16,0 0-16,-21 0 0,21-1 0,-21 1 16,0 0-16,0-21 0,0 21 0,0-1 15,0 1-15,0 0 0,0 0 0,0 0 32,0 42-17,0 0-15,0 0 0,0 0 16,0 1-16,0 20 0,0-21 0,0 21 15,0 1-15,0-22 0,0 21 16,0 1-16,0-1 0,0 0 0,0 1 16,0 20-16,0-21 0,0 1 0,0-1 15,0 0-15,0 22 0,0-22 0,0 1 16,0 20-16,0-21 0,0 1 0,0 20 16,0-20-16,0 20 0,0 1 15,0-22-15,0 0 0,0 22 0,0-22 16,0-21-16,-21 22 0,21-1 15,0-21-15,0 0 0,-21 0 0,0-21 16,-1 0 0,22-21-16,0 0 15,-21 0-15,21 0 0,-21 0 0,21-22 16,0 22-16,0 0 0,0 0 16,0 0-16,-21-22 0,21 22 0,-21 0 15,21-21-15,0 20 0,0 1 0,0 0 16,0-21-16,-21 21 0,21-22 0,0 1 15,0 0-15</inkml:trace>
  <inkml:trace contextRef="#ctx0" brushRef="#br0" timeOffset="35622.28">11917 4890 0,'0'0'0,"-21"0"0,-22-22 15,22 22 1,21-21-16,0 0 31,0 42 16,21-21-47,-21 21 16,21 1-16,1-1 15</inkml:trace>
  <inkml:trace contextRef="#ctx0" brushRef="#br0" timeOffset="35980.14">12171 5186 0,'0'0'0,"42"0"16,-21 0-1,0 0-15,1 0 0,-1 0 16,21 0-16,-21 0 0,0-21 0,1 0 0,-1 21 15,0-22-15,-21 1 16,21 21-16,-21-21 0,21 0 0,-21 0 16,0 0-16,0-1 0,0 1 0,-21 0 15,0 0-15,0 21 0,0 0 16,-1 0-16,1 0 0,0 0 16,0 21-16,0 0 0,0 0 15,-1 1-15,1 20 0,0-21 0,0 21 0,0-20 16,21 20-16,-21-21 0,21 21 15,0-20-15,0-1 0,0 0 16,0 0-16,0 0 0,0 0 0,21 1 16,0-1-16,0-21 0,0 0 0,0 21 15,1-21-15,-1 0 0,0 0 0,0 0 16,0 0-16,22 0 0,-22 0 16,0-21-16,0 21 0,0-21 0,0-1 15,1 22-15,-1-21 0,0 0 0,21 0 16</inkml:trace>
  <inkml:trace contextRef="#ctx0" brushRef="#br0" timeOffset="36588.79">13081 4974 0,'0'-21'16,"0"42"-16,0-63 0,0 21 0,0 0 0,0-1 16,0 1-16,-21 21 31,0 0-31,-1 0 0,22 21 0,-21-21 15,0 22-15,0 20 0,0-21 0,21 21 16,-21-20-16,21 20 0,-22 0 16,22 1-16,-21-1 0,21 0 0,0-21 15,0 22-15,0-22 0,0 0 0,0 21 16,0-20-16,21-1 0,1 0 16,-1-21-16,0 0 0,21 0 15,-21 0-15,22 0 0,-1 0 16,-21 0-16,22 0 0,-1-21 0,0 0 15,1-1-15,-1 22 0,-21-42 0,21 21 16,-20 0-16,20-22 0,-21 1 16,0 0-16,0-1 0,1-20 0,-1 21 15,0-22-15,0 1 0,0-1 0,0 22 16,-21-1-16,0-20 0,22 21 0,-22-1 16,0 22-16,0-21 0,0 21 15,0-1-15,0 1 0,0 0 16,-22 21-1,22 21-15,-21 0 16,21 1-16,-21-1 0,0 0 16,21 21-16,-21 1 0,21-1 0,0 0 15,-21 22-15,-1-22 0,22 0 0,0 22 16,0-22-16,-21 22 0,21-22 16,0 0-16,0 1 0,0-1 0,0 0 15,0-20-15,0-1 0,0 21 0,0-21 16,21 0-16,1 1 0,-1-1 15,0-21-15,0 0 0,0 0 16,0 0-16,1 0 0,-1 0 0,0 0 16,0 0-16,0 0 0,0 0 0,-21-21 15,22-1-15,-1 22 0,0-21 0,-21 0 16,0 0-16,21 0 16,-21 0-16,21-1 0,-21 1 0,0 0 15</inkml:trace>
  <inkml:trace contextRef="#ctx0" brushRef="#br0" timeOffset="36925.37">13568 4953 0,'0'0'0,"-21"0"0,21-21 16,0 0 0,21 21-16,0 0 15,0 0-15,0-21 0,0 21 16,22 0-16,-22 0 0,21-22 0,-21 22 15,22 0-15,-1 0 0,0 0 16,-20 0-16,20 0 0,-21-21 0,0 21 16,0 0-16,1 0 0,-1 0 0,0 0 15,0 0 1,-21-21-16</inkml:trace>
  <inkml:trace contextRef="#ctx0" brushRef="#br0" timeOffset="128173.4">2688 7027 0,'0'0'0,"0"-21"16,0 0-1,0 0-15,0 0 0,0 0 16,0-1-16,0 1 16,0 0-16,0 0 15,0 0-15,0 0 0,0-1 16,-21 22-16,21-21 16,-21 21-16,21 21 15,0 1-15,0-1 16,0 0-16,0 21 0,-21 1 0,21-1 15,0 0-15,-22 22 0,22-1 16,-21 1-16,21-1 0,-21 1 0,21 20 16,-21-20-16,21-1 0,0 1 15,-21-1-15,21-20 0,0 20 0,0-20 16,0 20-16,0-21 0,0 1 16,0-1-16,0 0 0,0-20 15,0-1-15,0 0 0,0 0 0,0 0 16,0 0-16,0-42 31,0 0-31,0 0 0,0-21 16,0-1-16,0 1 0,0 0 15,0-1-15</inkml:trace>
  <inkml:trace contextRef="#ctx0" brushRef="#br0" timeOffset="128841.32">2286 7070 0,'0'0'16,"-21"0"-16,21-21 0,-21-1 0,21 1 15,-22 0-15,22 0 0,0 0 0,0 0 16,0-1-16,0 1 0,22 0 16,20 21-16,-21-21 0,21 0 0,1 0 15,-1-1-15,0 22 0,22 0 16,-22 0-16,1 0 0,20 0 0,-21 0 15,1 22-15,-1-1 0,0 0 16,1 0-16,-22 21 0,21 1 16,-21-1-16,1 22 0,-1-22 0,0 21 15,-21 1-15,0-1 0,0 1 16,0-1-16,0-20 0,0 20 0,0-20 16,0-1-16,0 0 0,0 1 15,0-22-15,0 21 0,0-21 0,0 0 16,0 1-16,21-22 0,-21 21 15,0-42 1,0-1 0,0-20-16,0 21 0,0-21 15,0 20-15,0-41 0,0 21 0,21-22 16,0 1-16,-21-1 0,22 1 0,-1-22 16,0 21-16,0 22 15,0-21-15,22 20 0,-22 1 0,0 0 16,21 20-16,1-20 0,-22 21 0,21 0 15,-21 21-15,22 0 0,-1 0 16,-21 0-16,21 21 0,-20 0 0,-1 0 16,0 22-16,0-22 0,-21 21 15,21 22-15,-21-1 0,0-21 0,0 22 16,0-1-16,0 1 0,0-1 0,-21 1 16,0-1-16,21-20 0,-21-1 15,21 0-15,0 1 0,-21-1 0,21 0 16,-22-20-16,1-1 0,21 0 15,0 0-15,0 0 0,0 0 16,-21-21-16,21 22 0,0-44 47,0 1-47,0 0 0,0 0 16,21 0-16,0 0 0,1-1 15</inkml:trace>
  <inkml:trace contextRef="#ctx0" brushRef="#br0" timeOffset="129240.09">3937 7705 0,'21'0'31,"0"0"-31,0 0 16,1-21-16,20-1 0,-21 1 15,0 0-15,0 0 16,1 0-16,-1 0 0,0-1 0,0 1 0,-21-21 16,0 21-16,0 0 0,0-22 15,0 22-15,0 0 0,0 0 0,0 0 16,-21-1-16,0 22 0,0 0 0,-1 0 16,-20 0-16,21 22 15,-21-1-15,20 0 0,1 21 0,-21 1 16,21-22-16,0 21 0,-1 0 0,1 1 15,21-1-15,0 0 0,0 1 16,0-22-16,0 21 0,0-21 0,0 1 16,0 20-16,0-21 0,21-21 0,1 21 15,-1 0-15,0 1 0,21-22 16,-21 0-16,1 0 0,20 0 0,-21 0 16,21 0-16,1 0 0,-22-22 15,21 22-15,1-21 0,-22 0 0,21 0 16,-21 0-16,22 0 0</inkml:trace>
  <inkml:trace contextRef="#ctx0" brushRef="#br0" timeOffset="129959.68">4530 7514 0,'0'0'0,"0"-21"15,0 0-15,0 0 0,0 0 0,-22 21 16,1 0 0,21 21-1,-21 0-15,21 0 0,0 0 0,-21 22 16,21-22-16,0 0 0,0 0 0,0 21 15,0-20-15,0-1 16,0 0-16,0 0 0,0 0 0,0 0 16,0 1-16,0-1 15,0-42 17,0-1-17,0 1-15,0 0 0,0 0 0,0-21 16,0 20-16,0-20 0,0 21 15,0-21-15,0-1 0,0 1 0,21 21 16,0-22-16,0 22 0,1-21 0,-1 21 16,0 0-16,21 21 0,-21 0 15,1 0-15,20 0 0,-21 0 16,0 0-16,22 0 0,-22 21 0,0 21 16,0-21-16,0 0 0,-21 1 15,21 20-15,-21-21 0,22 0 0,-22 22 16,0-22-16,0 0 0,0 0 0,0 0 15,0 0-15,0 1 0,0-1 16,0 0-16,0-42 31,0 0-15,0-1-16,0 1 0,0 0 16,0 0-16,21-21 0,0 20 0,0-20 15,-21 21-15,21-21 0,22-1 16,-22 22-16,0-21 0,0 21 15,21-1-15,-20 1 0,-1 21 0,0 0 16,21 0-16,-21 0 0,1 0 0,-1 21 16,0 1-16,-21-1 0,21 0 0,-21 0 15,21 21-15,-21-20 0,0 20 16,0-21-16,0 21 0,0-20 0,0-1 16,0 21-16,0-21 0,0 0 0,-21 1 15,21-1-15,-21-21 0,21 21 16,-21 0-16,0 0 0,21 0 31,0-42 0,0 0-15,21 0-16,-21 0 0,21 0 16,0-1-16,0 1 0,0 0 0</inkml:trace>
  <inkml:trace contextRef="#ctx0" brushRef="#br0" timeOffset="130568.87">5863 6837 0,'0'0'0,"0"-21"0,-42-43 16,42 43-16,-21 0 16,-1 21-16,22 21 31,0 0-31,0 22 0,22-22 15,-22 21-15,21 0 0,-21 1 16,0 20-16,0-20 0,0 20 0,0 1 16,0-1-16,0 1 0,0-1 0,0-21 15,-21 22-15,21-22 0,-22 1 16,22-1-16,-21 0 0,21 1 0,0-22 16,0 0-16,0 0 0,-21 0 0,21 0 15,-21-21 1,21-21-1,0 0-15,0 0 16,0-21-16,0 20 0,0 1 0,0-21 16,21 0-16,0 20 0,0-20 0,1 0 15,-1 21-15,0-22 0,0 22 16,0 0-16,0 0 0,22 0 0,-1 21 16,-21 0-16,22 0 0,-1 0 0,-21 0 15,21 0-15,1 0 0,-22 21 16,0 0-16,21 0 0,-42 0 0,22 22 15,-1-22-15,-21 0 0,0 0 16,0 21-16,0-20 0,0-1 0,0 0 16,-21 21-16,-1-21 0,1 1 15,0-1-15,0 0 0,0 0 0,-22-21 16,22 21-16,0 0 0,-21-21 0,21 0 16,-22 22-16,22-22 0,0 0 0,0 0 15,0 0-15,-1 0 0,1 0 16,0 0-1,21-22 17,0 1-32,0 0 15,0 0 1,0 0-16,0 0 0</inkml:trace>
  <inkml:trace contextRef="#ctx0" brushRef="#br0" timeOffset="131028.17">6392 7620 0,'0'0'0,"21"-21"15,1 0 1,-1 21-16,0-21 0,21-1 0,1 1 16,-1 0-16,0 0 0,1 0 15,-22 0-15,21-1 0,-21 1 0,22-21 16,-22 21-16,-21 0 0,0-1 0,0 1 16,0 0-16,-21 0 15,-22 21-15,22 0 0,0 0 16,-21 0-16,20 21 0,-20 0 0,21 0 15,-21 1-15,20 20 16,1 0-16,0-21 0,0 22 0,0-1 16,21 0-16,0 1 0,0-22 0,0 21 15,0-21-15,0 1 0,0 20 0,0-21 16,21 0-16,0 0 16,0 1-16,0-22 0,22 0 0,-22 21 15,0-21-15,21 0 0,-20 0 0,20 0 16,0 0-16,-21 0 0,22 0 0,-1-21 15,-21 21-15,22-22 0,-22 1 16,21 21-16,-21-21 0,0 0 16,1 0-16</inkml:trace>
  <inkml:trace contextRef="#ctx0" brushRef="#br0" timeOffset="131448.93">7112 7493 0,'0'0'0,"0"-21"0,0-43 15,0 43-15,0 0 16,0 0-16,0 0 0,0 0 15,21 21-15,0-22 16,0 22-16,22 0 0,-22 0 0,0 0 16,0 0-16,22 0 0,-22 22 0,0-1 15,0 0-15,0 0 0,0 0 16,1 0-16,-22 22 0,0-22 0,0 0 16,0 21-16,0-20 0,0 20 15,0-21-15,0 0 0,0 0 0,0 1 0,0-1 16,0 0-16,0 0 15,0 0-15,-22-21 16,22-21 15,0 0-31,0 0 16,0 0-16,0-1 0,0 1 0,22-21 16,-22 21-16,21-22 0,0 1 0,0 21 15,-21-21-15,21-1 0,0 22 0,-21-21 16,22 21-16,-1-1 0,0 1 15,-21 0-15,0 0 0,21 21 16,0-21-16,0 21 16,1 0-1,-22 21-15,0 0 0,0 0 16,0 0-16,21 1 0,-21-1 16</inkml:trace>
  <inkml:trace contextRef="#ctx0" brushRef="#br0" timeOffset="132001.07">8001 7493 0,'0'0'0,"0"-21"0,21 21 0,0-21 16,-21 0-16,21-1 0,1 22 16,-22-21-16,21 0 0,0 0 0,0 0 15,0 0-15,-21-1 0,21 1 0,-21 0 16,22 0-16,-22 0 15,-22 21 1,1 0 0,-21 21-16,21-21 0,0 21 0,-22 0 15,22 0-15,-21 1 0,21-1 16,-1 0-16,1 0 0,0 0 16,0 0-16,0 1 0,21-1 0,0 0 0,0 0 15,0 0-15,0 0 0,0 1 16,21-22-16,-21 21 15,21-21-15,0 0 0,0 21 0,22-21 16,-22 0-16,0 21 0,0-21 0,0 0 16,1 0-16,-1 21 0,0-21 0,0 0 15,0 0-15,0 0 16,-21 21-16,22-21 0,-22 22 16,0-1-1,-22-21-15,1 0 16,0 21-16,0 0 0,0-21 15,0 0-15,-22 0 0,22 21 0,0-21 16,0 0-16,-22 0 0,22 21 16,0-21-16,0 0 0,0 0 0,0 22 15,-1-22 48,1 0-63,21-22 15</inkml:trace>
  <inkml:trace contextRef="#ctx0" brushRef="#br0" timeOffset="132936.54">3408 8340 0,'0'0'15,"-43"0"-15,-41 0 0,63 0 16,-22 0-16,22 0 0,0 0 15,-21 0-15,20 0 0,1 0 0,0 21 16,0-21 0,0 0-16,21 21 15,0 0 1,21-21 0,0 0-16,21 0 0,-20 0 0,20 21 15,21-21-15,-20 0 0,20 0 16,1 0-16,-1 0 0,22 0 0,-22 0 15,22 0-15,0 0 0,-1 0 0,1 0 16,0 0-16,-1 0 0,22 0 16,0 0-16,0 0 0,0 0 0,21 0 15,0 0-15,0 0 0,0 0 0,21 0 16,0 0-16,0 0 0,0 0 16,1 0-16,-1 0 0,0 0 0,-21 22 15,0-22-15,21 0 0,-42 0 0,21 0 16,-21 0-16,0 0 0,-1 0 15,-20 0-15,21 0 0,-21 0 16,-1 0-16,1 0 0,0 0 0,-1 0 16,1 0-16,-22 0 0,22 0 0,-21-22 15,20 22-15,-20-21 0,-1 21 0,-20 0 16,20 0-16,-21 0 0,1-21 16,-1 21-16,0 0 0,-20 0 0,-1-21 15,21 21-15,-21 0 0,0 0 16,-21-21-16,-21 21 47,0 0-47,0 0 0,0 0 15,0-21-15,-1 21 16,1 0-16</inkml:trace>
  <inkml:trace contextRef="#ctx0" brushRef="#br0" timeOffset="134011.6">2752 9800 0,'0'-21'15,"0"0"1,0 0 0,0 0-16,0-1 15,0 1-15,0 0 0,0 0 16,0 0-16,0 0 0,0-1 15,0 1-15,0 0 0,0 0 0,0 0 16,0 42 31,0 21-47,0-21 0,0 22 16,0-22-16,-22 21 0,22 1 15,-21 20-15,21-21 0,0 1 0,-21-1 16,21 22-16,-21-22 0,21 0 0,0 1 15,0-22-15,-21 21 0,21 0 16,0-20-16,0 20 0,0-21 16,0 0-16,0 0 0,0 1 15,0-1-15,21-21 32,0-21-17,-21-1-15,0 1 16,21 21-16,-21-21 0,21 0 15,-21 0-15,22 0 16</inkml:trace>
  <inkml:trace contextRef="#ctx0" brushRef="#br0" timeOffset="134692.96">3196 10033 0,'0'0'0,"-21"0"0,0 0 16,0 0-16,-1 0 31,22 21-31,0 0 0,-21-21 0,21 22 16,0-1-16,0 0 15,0 0-15,0 0 32,21-21-32,1 0 0,-1 0 15,0 0-15,0-21 16,0 21-16,-21-21 0,0 0 15,21 21-15,-21-21 0,0-1 16,0 1 0,0 0-16,-21 21 15,0 0 1,0 0-16,0 0 0,21 21 16,-21 0-16,-1-21 0,22 22 15,0-1-15,0 0 16,0 0-16,22-21 15,-1 0 1,0 0-16,0 0 16,0-21-16,-21 0 15,0 0 1,0-1 0,0 1-16,0 0 15,-21 21 16,21 21-31,-21 0 0,21 1 16,0-1 0,0 0-1,21-21-15,0 0 16,0 0-16,1 0 0</inkml:trace>
  <inkml:trace contextRef="#ctx0" brushRef="#br0" timeOffset="135808.32">4149 9589 0,'0'0'0,"0"-22"0,0 1 16,0 0-16,0 0 15,-22 21-15,22-21 0,0 0 32,0 42-17,22 0-15,-1 0 0,0 21 16,0 1-16,0-1 0,22 22 15,-22-22-15,21 0 0,-21 22 0,22-22 16,-22 22-16,0-22 0,0 0 0,0 1 16,0-1-16,1 0 0,-1 1 15,-21-22-15,0 21 0,0-21 0,21 0 16,-21 1-16,0-1 0,0 0 16,21-21-1,-21-21 1,0 0-16,0-1 0,0 1 15,21 0-15,-21-21 0,0 21 16,21-22-16,-21 1 0,22-22 0,-1 22 16,-21-21-16,21 20 0,0-20 0,-21-1 15,21 1-15,0-1 0,1 1 16,-1 20-16,0-20 0,0 21 0,0 20 16,0-20-16,1 21 0,-1 0 15,-21 0-15,0-1 0,21 22 0,-21-21 16,0 42 15,0 1-31,0-1 16,0 0-16,0 0 0,0 0 15,0 0-15,0 1 0,0-1 16</inkml:trace>
  <inkml:trace contextRef="#ctx0" brushRef="#br0" timeOffset="137404.65">5270 10160 0,'0'0'0,"22"0"0,-22-21 32,21 0-17,-21 0-15,0-1 0,21 1 0,-21 0 16,0 0-16,0 0 0,0-22 0,0 22 15,0-21-15,0 21 0,0-22 16,0 22-16,-21 0 0,0 0 0,-1 0 16,1 21-16,0 0 15,0 0-15,0 0 0,0 0 16,-1 21-16,1 21 0,-21-21 0,21 22 16,0-22-16,-1 21 0,1 1 0,0-1 15,0 0-15,21 1 0,0-1 16,-21-21-16,21 21 0,0-20 0,0 20 15,0-21-15,0 0 0,21 0 0,0-21 16,0 22-16,0-22 0,1 0 16,-1 0-16,0 0 0,21 0 0,-21-22 15,1 22-15,-1-21 0,0 0 0,0 0 16,21 0-16,-20 0 0,-1-1 16,-21 1-16,21 0 0,0 0 0,-21-21 15,0 20-15,0 1 0,0-21 0,0 21 16,0-22-16,0 22 15,0 0-15,0 0 0,0 0 16,0 42 15,0 0-31,0 0 0,0 0 0,0 22 16,0-22-16,0 0 0,0 21 0,0-20 16,0-1-16,0 21 0,0-21 15,0 0-15,0 1 0,0-1 0,0 0 16,21 0-16,0-21 0,1 0 15,20 0-15,-21 0 0,0 0 16,22 0-16,-22 0 0,0 0 0,21-21 16,1 21-16,-22-21 0,21 0 15,-21-1-15,22 1 0,-22 0 16,0-21-16,0 21 0,21-22 0,-20 22 16,-22-21-16,21-1 0,-21 22 0,0-21 15,0 21-15,0 0 0,0-1 0,0 1 16,-21 21-16,-1 0 15,1 0-15,0 21 16,0 1-16,0-1 0,0 0 0,-1 0 0,22 0 16,-21 0-16,21 1 0,0-1 15,0 0-15,21-21 16,1 21-16,-1-21 0,0 21 16,0-21-16,-21 21 15,21 1-15,0-22 0,-21 21 16,0 0-16,0 0 15,0 0-15,0 0 16,0 1-16,0-1 16,0 0-16,0 0 15,22-21-15,-22 21 0,21-21 16,0 0-16,0 0 16,0 0-16,0 0 0,22 0 0,-22 0 15,21 0-15,-21 0 0,22-21 16,-22 21-16,21-21 0,-21 21 15,22-21-15,-1 0 0,-21-1 0,22 1 16,-22 0-16,0 0 0,0 0 0,0 0 16,-21-1-16,0-20 0,0 21 0,0 0 15,0 0-15,0-1 0,0 1 16,0 0-16,0 0 0,0 0 0,-21 0 16,0 21-16,0 0 15,0 0-15,-1 21 0,1-21 16,0 21-16,0 0 0,0 0 0,0 22 15,-1-22-15,1 21 0,0-21 16,0 22-16,0-22 0,21 21 0,0-21 16,0 0-16,0 1 0,0-1 15,0 0-15,0 0 0,0 0 0,0 0 16,21-21-16,0 0 0,0 0 16,0 0-16,1 0 0,-1 0 15,0-21-15,0 21 0,0-21 0,0 0 16,1 0-16,-1 0 0,0-1 0,0 1 15,0 0-15,-21 0 0,0 0 0,21-22 16,-21 22-16,22 0 0,-22 0 16,21 0-16,-21 0 0,0-1 15,0 44 17,0-1-32,0 0 0,0 0 15,0 0-15,0 0 0,-21 1 0,21 20 16,0-21-16,0 0 0,0 0 0,0 1 15,0-1-15,0 0 0,0 0 16,0 0-16,21-21 0,0 0 16,0 0-16,0 0 0,22 0 0,-22 0 15,0 0-15,21 0 0,-21-21 16,22 0-16,-22 21 0,21-21 0,-21 0 16,22-1-16,-22 1 0,0 0 0,0 0 15,-21 0-15,21-22 0,-21 22 16,22 0-16,-22 0 0,0 0 15,0 0-15,0 42 32,0 0-32,-22 0 0,22 0 0,-21 0 15,21 1-15,0-1 0,-21 0 16,21 0-16,0 0 0,0 0 16,0 1-16,0-1 0,0 0 15,21-21 1,0 0-1,1 0-15,-22-21 16,21 21-16,-21-21 0,21-1 16,0 1-16</inkml:trace>
  <inkml:trace contextRef="#ctx0" brushRef="#br0" timeOffset="137716.47">7175 9758 0,'0'0'0,"-21"-21"0,0 0 0,0 21 16,0 0-16,0 0 15,-1 0-15,1 0 0,0 21 0,21 0 16,0 0-16,0 0 16,0 0-16,21-21 15,0 0 1,1 0-16,-1 0 16,0-21-16,-21 0 0,0 0 15,0 0-15,0 0 16,0-1-16,0 1 0,0 0 0,-21 0 15,0 0-15,-1 21 0,22-21 0,-21-1 16,0 22-16,0 0 16,21 22-1,0-1-15,0 0 0,0 0 16,0 0 0,0 0-16,21 1 0,0-22 15</inkml:trace>
  <inkml:trace contextRef="#ctx0" brushRef="#br0" timeOffset="138296.16">7662 9356 0,'0'0'0,"-42"-43"16,42 22-16,-21 0 0,0 21 15,-1 0-15,1 0 16,21 21-16,-21 0 0,21 1 15,0-1-15,-21 0 0,0 21 0,21 1 16,-21-1-16,21 21 0,-22 1 0,22-22 16,0 22-16,0-1 0,0-20 15,-21 20-15,21-21 0,0 1 16,0-1-16,0 0 0,0 1 0,0-22 16,0 21-16,0-21 0,0 1 0,0-1 15,0 0-15,0 0 0,0-42 47,0 0-47,0 0 0,0-1 16,21 1-16,-21 0 0,0-21 15,22 21-15,-1-1 0,0 1 0,0 0 16,0 0-16,0 0 0,1 0 0,20-1 16,-21 1-16,21 21 0,-20 0 15,20 0-15,-21 0 0,21 0 16,-20 0-16,-1 21 0,0 1 0,-21-1 15,0 0-15,0 0 0,0 0 0,0 0 16,0 22-16,0-22 0,0 0 0,-21 0 16,0 0-16,-22 22 0,22-22 15,-21 0-15,21 0 0,-22 0 0,22-21 16,-21 22-16,21-1 0,-1-21 0,1 0 16,0 0-16,0 0 0,0 0 0,0 0 15,-1 0 1,22-21-1,0-1-15,0 1 16,0 0-16,0 0 16,22 0-16,-1 0 15,0-1-15</inkml:trace>
  <inkml:trace contextRef="#ctx0" brushRef="#br0" timeOffset="138631.97">8445 9335 0,'0'0'0,"-21"-43"16,0 22-16,21 0 0,-21 0 0,0 21 15,21-21-15,0-1 0,-21 22 16,-1 0-16,1 22 16,21-1-1,0 0-15,0 21 0,0 1 0,-21-1 16,21 21-16,-21 1 0,21-1 0,0 1 15,-21-1-15,0 1 0,-1-1 0,1 1 16,0-1-16,21-20 0,-21-1 16,0 0-16,21 1 0,0-1 0,0-21 15,-21 0-15,21 1 0,0-1 16,0 0-16,0 0 0,0 0 16,21-21-1,0 0 1,-21-21-16,21 21 0,0-21 0,-21 0 15,21 21-15,1-21 0,-1-1 0</inkml:trace>
  <inkml:trace contextRef="#ctx0" brushRef="#br0" timeOffset="139375.54">8403 10012 0,'0'0'0,"21"0"31,0 0-15,1 0-16,-1-21 0,0 21 0,0-21 16,0 21-16,0-22 0,1 1 0,-1 21 15,0-21-15,-21 0 0,21 0 16,-21 0-16,0-1 0,0 1 16,-21 21-1,0 0 1,0 0-16,-1 21 15,1 1-15,0-1 0,0 0 0,0 21 16,21-21-16,-21 1 0,21 20 16,-22-21-16,22 21 0,0-20 0,-21-1 15,21 0-15,0 21 0,-21-21 0,21 1 16,0-1-16,0 0 0,0 0 16,0 0-16,21-21 0,0 0 15,1 0-15,-1 0 0,0 0 0,21 0 16,-21 0-16,22 0 0,-1-21 0,-21 21 15,22-21-15,-1 0 0,0 21 16,1-21-16,-1-1 0,0 1 16,-21 0-16,22-21 0,-1 21 0,-21-1 0,22-20 15,-22 21-15,21-21 0,-21 20 0,0-20 16,1 21-16,-22 0 16,0 0-16,21-1 0,-21 1 0,-21 42 31,-1-21-31,-20 22 0,21 20 15,-21-21-15,20 0 0,-20 0 0,21 1 16,21-1-16,0 21 0,0-21 0,0 0 16,0 1-16,0-1 0,21 0 15,0 0-15,0-21 0,1 21 16,-1 0-16,0-21 0,0 0 0,0 22 16,0-1-16,-21 0 15,22-21-15,-22 21 16,0 0-1,0 0-15,0 1 16,-22-22-16,1 0 0,0 0 16,0 21-16,0-21 0,0 0 0,-1 0 15,1 21-15,0-21 0,0 0 16,0 0 0,0 0-16,-1 0 15,1 0 1,0-21-16,0 0 15</inkml:trace>
  <inkml:trace contextRef="#ctx0" brushRef="#br0" timeOffset="140512.54">2561 11811 0,'-21'0'15,"0"-21"1,0 21-16,21-21 16,0 0-16,0-1 15,0 1-15,0 0 0,0 0 16,21 21-16,0-21 0,0 0 16,0 21-16,-21-22 0,21 22 15,1-21-15,-1 21 0,0 0 16,0 0-16,0 0 0,0 21 15,1 1-15,-1-1 0,0 21 16,-21-21-16,0 22 0,0-1 0,0 0 16,0 1-16,0-1 0,0 21 0,-21-20 15,0-1-15,-1 0 0,1 1 16,-21-1-16,21 0 0,-22 1 0,1-22 16,21 21-16,-21-21 0,20 1 15,-20-1-15,21-21 0,0 21 16,-22 0-16,22-21 0,0 0 0,-21 0 15,21 0-15,-1 0 0,1 0 16,-21-21-16,21 0 0,21 0 0,-21-1 16,21 1-16,-22 0 0,22 0 0,0-21 15,0 20-15,0-20 0,0 0 16,0 21-16,0-1 0,22-20 0,-1 21 16,0 21-16,0-21 0,0 21 15,0 0-15,1 0 0,-1 21 0,21 0 16,-21 0-16,0 22 0,22-22 15,-22 0-15,0 21 0,0-21 16,0 22-16,1-22 0,-22 0 0,21 0 16,-21 22-16,21-22 0,-21 0 15,0 0-15,0 0 0,0 0 16,0 1-16,0-1 16,21-21-16,0 0 15,0 0 1,1 0-16,-22-21 0,21 21 0,0-22 15,0 1-15,0 0 0,0 0 16</inkml:trace>
  <inkml:trace contextRef="#ctx0" brushRef="#br0" timeOffset="140700.44">3069 12150 0,'0'0'0,"0"21"78,0-42-31</inkml:trace>
  <inkml:trace contextRef="#ctx0" brushRef="#br0" timeOffset="141267.96">4678 11494 0,'21'-85'31,"-42"170"-31,42-191 0,-21 85 0,0-1 0,0 1 0,0 0 16,-21 21-1,0 0-15,-1 0 0,1 21 16,0 0-16,-21 22 0,21-1 0,-1-21 15,1 43-15,0-22 0,21 22 16,0-22-16,-21 21 0,21 1 0,0-1 16,0-20-16,-21 20 0,21 1 0,0-22 15,0 22-15,0-22 0,0 0 16,0-21-16,0 1 0,0 20 0,0-21 16,0 0-16,0-42 46,21 0-46,-21 0 0,0 0 0,21-22 16,-21 22-16,0-21 0</inkml:trace>
  <inkml:trace contextRef="#ctx0" brushRef="#br0" timeOffset="141844.03">4360 11748 0,'0'0'0,"-21"-43"0,0 1 16,0 0-16,0 20 0,-1-20 0,1 21 15,21-21-15,0-1 0,0 22 0,0 0 16,0-21-16,0 20 0,21 1 15,1-21-15,20 21 0,0 0 0,1-1 16,-1 22-16,0 0 0,22 0 16,-1 0-16,-20 0 0,20 22 15,-21-1-15,1 0 0,-1 21 0,0 1 16,-20-1-16,-1 21 0,0-20 0,0-1 16,-21 22-16,0-22 0,0 0 15,0 22-15,0-22 0,0 0 0,0 22 16,0-22-16,-21 1 0,21-1 0,0-21 15,-21 21-15,21-20 0,-21-1 16,21 0-16,21-42 31,-21 0-31,21-1 16,0-20-16,0 21 0,0-21 16,1-1-16,-22-20 0,21 20 0,21-20 15,-21 21-15,0-22 0,1 1 0,-1-1 16,0 1-16,21-1 0,-21 1 15,1 20-15,20-20 0,-21 20 0,21 22 16,-20 0-16,20 0 0,-21 0 0,0 21 16,0 0-16,1 21 0,-1 0 15,0 21-15,-21 1 0,21-1 0,-21 0 16,21 22-16,-21-22 0,0 22 0,0-1 16,0-20-16,0 20 15,0 1-15,0-22 0,0 21 0,0-20 0,-21 20 16,21-20-16,-21-1 0,21 0 15,0-21-15,0 22 0,0-22 0,0 0 16,0 0-16,0 0 16,0-42 15,0 0-31,0 0 16,21 0-16,-21 0 0,21-1 0,-21 1 15,21-21-15</inkml:trace>
  <inkml:trace contextRef="#ctx0" brushRef="#br0" timeOffset="142215.91">5927 11938 0,'0'0'0,"21"0"16,0 0-16,-21-21 0,21 21 15,0-21-15,0 0 0,1-1 16,-1 22-16,0-21 0,0 0 0,0 0 15,0 0-15,1 0 0,-22-1 16,0 1-16,0 0 0,0-21 0,0 21 0,0-1 16,0 1-16,-22 0 15,1 21-15,0 0 0,0 0 16,-21 21-16,20 0 0,1 1 16,0 20-16,0-21 0,0 21 0,0 1 15,-1-1-15,1 0 0,21 1 16,0-1-16,0 0 0,0 1 0,0-22 15,0 21-15,0-21 0,0 1 0,21-1 16,-21 0-16,22 0 0,-1 0 16,0-21-16,0 0 0,0 21 0,0-21 15,1 0-15,20 0 0,-21 0 0,0 0 16,22-21-16,-22 0 0,21 21 0,-21-42 16,22 21-16,-1-1 0,-21-20 15</inkml:trace>
  <inkml:trace contextRef="#ctx0" brushRef="#br0" timeOffset="142530.09">6816 11388 0,'0'0'0,"0"-64"0,0-84 15,0 127-15,0-21 0,0 20 16,0 1-16,0 0 0,0 0 0,-22 21 16,1 0-16,21 21 15,0 0-15,-21 22 0,0-22 16,21 42-16,0-20 0,0 20 0,-21-21 15,21 22-15,-21-1 0,-1 1 0,1 42 16,21-43 0,-21-20-16,0 20 0,21-21 0,0 1 15,-21-1-15,21 0 0,-21 1 0,21-1 16,0-21-16,0 0 0,0 22 0,0-22 16,0 0-16,0 0 15,21-21 1,0-21-16,0 0 15,0 0-15,0 0 0,1-22 0,-1 22 16,21-21-16,-21-1 16,0 1-16</inkml:trace>
  <inkml:trace contextRef="#ctx0" brushRef="#br0" timeOffset="142987.87">7070 11409 0,'0'0'0,"42"-106"15,-42 64-15,0 21 0,0-1 0,0 1 16,0 42-1,0 1 1,0-1-16,0 21 0,0 0 0,-21 1 16,0-1-16,21 0 0,-22 1 0,1 20 15,0-20-15,21 20 0,-21-21 16,0 1-16,0 20 0,-1-20 0,22-1 16,-21 0-16,0 1 0,21-22 0,-21 21 15,21-21-15,0 0 0,0 1 16,0-1-16,21-42 31,0 21-31,-21-22 16,21-20-16,1 21 0,-1 0 0,0-22 15,0 22-15,0-21 0,-21 21 16,21-22-16,1 22 0,-1 0 0,0 0 16,0 0-16,-21 0 0,21 21 0,0 0 15,1 0-15,-1 0 16,-21 21-16,0 0 15,0 0-15,0 21 0,0-20 0,0-1 16,0 21-16,0-21 0,0 0 16,0 43-16,0-43 0,0 0 15,0 0-15,0 1 0,21-1 16,0 0-16,0-21 16,0 0-16,1 0 0,-1 0 15,0-21-15,0 0 0,21-1 16,-20 1-16,-1 0 0</inkml:trace>
  <inkml:trace contextRef="#ctx0" brushRef="#br0" timeOffset="143400.63">7874 11642 0,'0'0'0,"0"-21"0,-42 21 16,20 0-1,1 0-15,0 0 16,21 21-16,-21 0 0,0 0 0,21 0 15,0 0-15,-21 1 0,-1 20 0,22-21 16,-21 21-16,21-20 0,0 20 0,-21-21 16,21 21-16,-21-20 0,21 20 15,0-21-15,0 0 0,0 0 0,0 1 16,0-1-16,21-21 0,0 21 0,0-21 16,1 0-16,-1 0 0,0 0 0,21 0 15,-21 0-15,22-21 0,-22 21 16,0-21-16,21-1 0,-20 1 15,-1 0-15,0 0 0,0 0 0,-21 0 16,0-22-16,21 22 0,-21-21 0,0 21 16,0-22-16,0 1 0,0 21 15,0 0-15,-21-22 0,21 22 0,-21 0 16,0 21-16,0-21 0,-1 21 0,1 0 16,-21 0-16,21 0 0,0 0 0,-22 0 15,22 21-15,0-21 0,-21 21 16,20 0-16,1 0 0,0 1 0,0-22 15,21 21-15,0 0 0,0 0 0,0 0 16,21 0-16,0 1 0,22-22 16</inkml:trace>
  <inkml:trace contextRef="#ctx0" brushRef="#br0" timeOffset="144360.29">8530 11811 0,'0'0'0,"0"-21"0,0 0 0,0 0 16,-21-1-16,21 1 0,0 0 16,-21 21-16,21-21 0,-21 21 15,-1 0-15,1 0 0,0 0 16,0 0-16,0 0 0,0 21 16,-1 0-16,1 0 0,0 1 0,21-1 15,-21 0-15,21 0 0,-21 21 16,21-20-16,0-1 0,0 21 0,0-21 15,0 0-15,0 1 0,0-1 0,0 0 16,0 0-16,0 0 0,21 0 0,0-21 16,0 0-16,0 0 0,1 0 15,-1 0-15,0 0 0,0 0 0,0 0 16,0 0-16,1-21 0,-22 0 0,21 21 16,0-21-16,-21 0 0,0-22 0,21 22 15,0 0-15,-21-21 0,21-1 16,-21 1-16,0 0 0,22-1 15,-1 1-15,-21 0 0,0-22 0,0 1 16,0-1-16,21 22 0,-21-22 0,0 1 16,0 21-16,0-1 0,0 1 15,0 0-15,0 20 0,0 1 0,0 0 16,0 0-16,-21 0 0,0 21 16,21 21-1,0 21 1,0-21-16,0 22 0,0 20 0,0-20 15,-22-1-15,22 21 0,-21-20 0,21 20 16,0-20-16,0 20 0,-21-21 0,0 1 16,21-1-16,0 0 15,0 1-15,0-1 0,0 0 0,0-20 16,0 20-16,0-21 0,0 0 0,0 0 16,0 1-16,21-1 0,0-21 0,0 21 15,1-21-15,-1 0 0,0 0 16,21 0-16,-21 0 0,22 0 0,-22 0 15,21-21-15,-21 21 0,22-21 0,-22-1 16,0 22-16,21-21 0,-20 0 0,-1 0 16,0 0-16,21 0 15,-21-1-15,-21 1 0,22-21 0,-1 21 16,0 0-16,0-1 0,-21 1 0,0 0 16,0 0-16,0 0 0,0 0 0,0-1 15,-21 22 1,0 0-16,0 0 15,-1 0-15,1 22 0,-21-22 0,21 21 16,0 0-16,21 0 0,0 0 0,-22 0 16,22 1-16,0-1 0,0 0 0,0 0 15,0 0-15,0 0 0,22 1 16,-1-1-16,0 0 16,0 0-16,-21 0 15,21-21-15,-21 21 0,0 1 31,0-1-15,-21-21 0,0 0-16,21 21 0,-21-21 0,0 0 15,-1 0 1,1 0 0,0 0-16,0 0 15,0 0-15,0-21 0,-1 0 16</inkml:trace>
  <inkml:trace contextRef="#ctx0" brushRef="#br0" timeOffset="144747.9">6286 11536 0,'0'-21'16,"22"21"-16,-1-21 0,21 21 0,-21-22 15,22 22-15,-1-21 0,21 21 16,-20-21-16,20 21 0,1-21 0,-1 21 15,-20 0-15,20-21 0,-21 21 0,22-21 16,-22 21-16,1 0 0,-22 0 16,21 0-16,-21 0 0,0 0 0,1 0 15,-22 21 17,0 0-17,0 0-15,-22-21 16,22 21-16,-21-21 0,0 21 0,0 1 15</inkml:trace>
  <inkml:trace contextRef="#ctx0" brushRef="#br0" timeOffset="145763.89">2159 13716 0,'-21'0'0,"0"0"16,-1-21 0,22 0-16,0 0 0,0-1 15,0 1-15,0 0 16,0 0-16,0 0 0,22 0 16,-1 21-16,0-22 0,0 22 15,0 0-15,0 0 0,22 0 0,-22 0 16,0 0-16,21 22 0,-20-1 15,-1 21-15,0-21 0,-21 22 16,0-22-16,0 21 0,0 0 0,0 1 16,-21-22-16,0 21 0,-22-21 0,22 22 15,-21-22-15,21 0 0,-22 0 16,22 0-16,-21 1 0,21-1 16,-1-21-16,1 0 0,0 0 15,21-21 1,0-1-1,0 1-15,21 0 0,0 21 16,1-21-16,-1 0 0,0 21 16,0 0-16,21 0 0,-20 0 0,20 0 15,-21 0-15,0 0 0,22 21 16,-22-21-16,0 21 0,0 0 16,0 0-16,-21 1 0,0-1 0,0 0 15,0 0-15,0 0 0,0 22 16,-21-22-16,21 0 0,-42 0 0,21 0 15,-1 22-15,1-22 0,0-21 0,0 21 16,-21 0-16,20-21 0,1 0 16,-21 21-16,21-21 0,0 0 0,-1 0 15,-20 0-15,21 0 0,0 0 16,0 0-16,-1-21 0,1 21 0,21-21 16,-21 21-16,21-21 15,0 0-15,0-1 16,0 1-1,21 21-15,0-21 0,1 21 16,-1-21-16</inkml:trace>
  <inkml:trace contextRef="#ctx0" brushRef="#br0" timeOffset="145977.04">3006 13949 0,'0'21'15,"0"-42"-15,0 63 63,0-63-32</inkml:trace>
  <inkml:trace contextRef="#ctx0" brushRef="#br0" timeOffset="148180.32">5016 13208 0,'0'0'0,"22"-42"16,-22 21 0,0-1-16,0 1 0,-22 0 15,1 0-15,0 0 0,0 0 16,0 21-16,0-22 0,-1 1 0,-20 21 16,21 0-16,-21 0 0,20 0 0,-20 0 15,0 0-15,-1 21 0,1 1 16,0-1-16,-1 0 0,-20 21 0,21 1 15,-1-1-15,1 0 0,0 1 0,-1 20 16,22 1-16,-21-1 16,21 1-16,-1-1 0,22 1 0,0-1 0,0 1 15,0-1-15,0-21 0,22 1 16,-1-1-16,0 0 0,0 1 16,21-22-16,1 21 0,-22-21 0,21 1 15,1-22-15,-1 0 0,0 0 0,22 0 16,-22 0-16,0 0 0,1 0 15,-22-22-15,21 22 0,1-21 0,-1-21 16,-21 21-16,21 0 0,-20-22 0,-1 22 16,0-21-16,0-1 0,0 22 15,0-21-15,-21 0 0,22 20 0,-22 1 16,0-21-16,0 21 0,0 0 16,0-1-16,0 44 15,0-1 1,0 0-16,0 0 0,0 0 15,0 0-15,0 1 0,0 20 16,0-21-16,0 21 0,0-20 0,0 20 16,0-21-16,0 0 0,0 0 0,0 1 15,0-1-15,0 0 0,21 0 16,0-21-16,0 0 0,0 0 0,0 0 16,1 0-16,-1 0 0,0 0 15,21 0-15,-21-21 0,1 0 0,-1 0 16,0-1-16,0 1 15,-21 0-15,0 0 0,0-21 0,0 20 0,0 1 16,0-21-16,-42 21 0,21-22 0,-1 22 16,1-21-16,0 21 15,0 0-15,0-1 0,0 22 0,-1 0 16,-20 0-16,21 0 0,0 0 0,0 0 16,21 22-16,-22-1 0,22 21 15,0-21-15,0 0 0,0 22 0,0-22 16,0 0-16,0 21 0,22-20 0,-1-22 15,0 21-15,0 0 0,0-21 16,0 0-16,1 0 0,20 0 0,-21 0 16,21 0-16,-20-21 0,20 0 15,0 21-15,-21-22 0,22 1 16,-22 0-16,21 0 0,-21 0 0,1 0 0,-1-1 16,0 1-16,0 0 0,-21 0 15,21 0-15,-21 0 0,0 42 31,0 0-15,0 0-16,0 0 0,0 0 0,0 1 16,0 20-16,0-21 0,0 0 15,0 0-15,0 22 0,0-22 0,0 0 16,0 0-16,0 0 0,0 1 0,-21-1 16,21-42 30,0-1-46,0 1 16,0 0-16,21 0 0,-21 0 16,21-22-16,1 22 0,-1-21 0,0 0 15,-21 20-15,42-20 0,-21 0 0,1 21 16,-1-1-16,0-20 0,0 42 16,0-21-16,0 21 0,1 0 0,-1 0 15,-21 21-15,21 0 0,-21 0 16,21 1-16,-21-1 0,0 21 0,0-21 15,0 22-15,0-1 0,0-21 16,0 21-16,0-20 0,0 20 0,0-21 16,0 0-16,0 22 0,21-22 15,0 0-15,1 0 0,-1-21 16,0 0-16,0 0 0,0 0 16,0 0-16,22 0 0,-22-21 0,21 0 15,-21 21-15,22-21 0,-1-1 0,0 1 16,1 0-16,-22-21 0,21 21 15,-21-1-15,22-20 0,-22 21 0,-21-21 16,0-1-16,21 22 0,-21-21 16,0 21-16,0-1 0,0 1 0,-21 21 15,0 0-15,-22 0 16,22 0-16,0 21 0,0 1 16,0-1-16,0 0 0,-1 0 0,1 21 15,21-20-15,-21-1 0,21 0 0,0 0 16,0 21-16,0-20 0,21-1 15,0-21-15,1 21 0,20 0 0,-21 0 16,21-21-16,-20 21 0,20-21 0,0 0 16,-21 22-16,22-22 0,-22 0 15,0 0-15,0 0 0,-42 0 32,0 0-32,-21 0 15,20 0-15,1 0 0,-21-22 16,21 22-16,-22 0 0,22 0 0,0 0 15,0 0-15,0 0 0,0 0 16,-1 0-16,1 0 0,21 22 16,0-1-16,21 0 15,1-21-15,-1 0 0,0 0 16,21 21-16,1-21 0,-1 0 0,-21 0 16,21 0-16,1 0 0,-1 0 0,0 0 15,1-21-15,-1 0 0,0 21 16,1-21-16,-1-1 0,0 1 0,-20 0 15,20 0-15,-21 0 0,0-22 16,0 22-16,1-21 0,-1 0 0,-21-1 0,0 1 16,21-22-16,-21 22 0,0-21 15,0 20-15,0-20 0,0-1 16,0 22-16,0 0 0,0-22 0,0 22 16,0-1-16,0 1 0,0 21 0,0 0 15,0 0-15,0-1 0,0 1 16,0 42-1,0 22-15,-21-22 0,21 21 0,-21 1 16,21-1-16,-22 0 0,22 1 0,0 20 16,0 1-16,-21-22 15,21 21-15,0 1 0,-21-22 0,21 22 16,0-22-16,0 0 0,0 1 0,0-1 16,0 0-16,0-20 0,0 20 0,21-21 15,-21 0-15,21 0 0,1-21 16,-22 22-16,21-22 0,0 0 0,0 0 15,0 0-15,0 0 0,1 0 16,-22-22-16,21 22 0,0-21 0,-21 0 16,0 0-16,21 0 0,-21 0 15,21-1-15,-21-20 0,0 21 0</inkml:trace>
  <inkml:trace contextRef="#ctx0" brushRef="#br0" timeOffset="148376.21">7091 13568 0,'0'0'0,"-21"0"0,-43 0 16,43 0-16,0 0 0,42 0 16,0-21-1,0 21-15,0 0 0,22-21 0,-1 21 16,0 0-16,1-22 0,20 22 16,-20 0-16,-1 0 0,0 0 0,-21 0 15,22 0-15,-22 0 0,0 0 0,0 0 16,-21 22-1</inkml:trace>
  <inkml:trace contextRef="#ctx0" brushRef="#br0" timeOffset="149071.64">7726 13547 0,'0'-21'0,"-21"-1"15,21 1 1,0 0 0,21 21-1,0 0 1,0 0-16,0 0 0,22 21 16,-22 0-16,0 1 0,0 20 15,0-21-15,0 21 0,-21 1 0,0-1 16,0-21-16,0 22 0,0-22 0,0 21 15,0-21-15,0 22 0,0-22 16,0 0-16,-21 0 16,21 0-16,-21-21 15,21-21 1,-21 0-16,21 0 0,0-22 16,0 22-16,0 0 0,0 0 15,0-21-15,0 20 0,0-20 0,0 21 16,0-21-16,21 20 0,0 1 0,-21-21 15,21 21-15,1 0 16,-22-1-16,21 22 0,0 0 16,0 0-1,0 0-15,0 0 16</inkml:trace>
  <inkml:trace contextRef="#ctx0" brushRef="#br0" timeOffset="149480.29">8340 13526 0,'0'-22'15,"0"1"-15,0 42 47,0 22-47,0-22 0,0 0 16,0 21-16,0-20 0,0 20 15,0-21-15,-22 21 0,22-20 0,0 20 16,0-21-16,0 0 0,0 0 16,0 1-16,22-1 0,-1 0 15,0-21-15,0 0 0,0 0 0,0 0 16,1 0-16,-1 0 0,0 0 0,0-21 16,0 0-16,22-1 0,-22 1 15,0 0-15,0 0 0,-21 0 0,21-22 16,-21 1-16,21 21 0,-21-21 0,0-1 15,0 22-15,0-21 0,0 21 0,0-1 16,0 1-16,0 0 0,0 0 16,-21 21-16,21-21 15,-21 21-15,21 21 16,0 0 0,0 0-16,21 0 15,0-21-15,-21 22 0,22-22 16</inkml:trace>
  <inkml:trace contextRef="#ctx0" brushRef="#br0" timeOffset="149768.13">9186 13504 0,'0'-21'16,"0"0"-16,0 0 16,0 0-16,0 0 15,-21 21-15,0 0 16,0 0-16,0 0 0,-1 0 0,22 21 15,-21 0-15,0 0 0,0 21 0,0-20 16,0 20-16,21 0 0,0 1 0,-22-1 16,22-21-16,-21 21 0,21 1 15,0-22-15,0 21 0,0-21 0,0 1 16,0-1-16,21 0 0,1 0 0,-1 0 16,0-21-16,0 0 0,0 0 0,22 0 15,-22 0-15,21 0 16,-21 0-16,22-21 0,-22 21 0,21-21 0,-21 0 15,0 0-15,1-1 0,-1 1 16,0 0-16,0-21 0</inkml:trace>
  <inkml:trace contextRef="#ctx0" brushRef="#br0" timeOffset="150124.25">9800 12933 0,'0'0'16,"0"-64"-16,0 22 0,0 21 0,0-21 0,-21 20 15,21 1-15,-21 0 0,21 0 0,-21 21 16,-1 0-16,1 0 16,0 21-16,21 0 15,0 22-15,-21-22 0,0 21 0,0 0 16,21 22-16,-22-22 0,1 22 0,21-22 16,-21 22-16,21-22 0,-21 21 15,21-20-15,-21 20 0,21-20 0,-21-1 16,21 21-16,-22-20 0,22-1 0,0 0 15,0 1-15,0-1 0,0 0 16,0-20-16,0 20 0,0-21 0,0 0 16,0 0-16,0 1 0,22-22 15,-22 21-15,21-21 0,0 0 16,0 0-16,0 0 0,-21-21 16,21 21-16,1-22 0,-1 1 15,0 0-15,0 0 0,0 0 0,0 0 16,1-22-16,-1 22 0,0-21 0,-21 21 15,21-1-15</inkml:trace>
  <inkml:trace contextRef="#ctx0" brushRef="#br0" timeOffset="151152.57">9821 13589 0,'0'-42'16,"0"21"-16,0-1 0,0 107 0,21-191 16,-21 85-16,0 0 15,0 42 1,-21 0-16,21 0 16,0 1-16,0 20 15,-21-21-15,21 21 0,-21-20 0,21 20 0,0-21 16,-21 0-16,21 22 0,0-22 0,0 0 15,0 0-15,0 0 0,0 0 16,21 1-16,0-22 16,0 0-16,22 0 0,-22 0 0,21 0 15,-21 0-15,22 0 0,-22 0 0,21-22 16,0 1-16,-20 21 0,20-21 0,-21 0 16,0 0-16,0 0 0,1-1 15,-1-20-15,-21 21 0,0-21 0,0 20 16,0-20-16,0 0 0,0 21 0,0-22 15,0 22-15,-21 0 0,21 0 0,-22 0 16,1-1-16,0 22 0,0 0 16,0 0-16,0 0 0,-1 0 0,-20 0 15,21 0-15,0 22 0,-22-1 16,22 0-16,0 0 0,0 21 0,0-20 16,0 20-16,21-21 0,0 0 0,0 22 15,0-22-15,0 0 0,0 0 16,0 0-16,21 0 0,0 1 0,21-22 15,-21 0-15,1 21 0,20-21 0,-21 0 16,21 0-16,1 0 0,-22 0 0,21-21 16,1-1-16,-1 22 15,-21-21-15,21 0 0,1 0 0,-22 0 0,0 0 16,21-1-16,-20-20 0,-22 21 16,21 0-16,-21 0 0,21-1 0,-21 1 15,0 0-15,0 0 16,0 42-1,0 0 1,0 0-16,0 1 0,0-1 16,0 0-16,0 0 0,0 0 15,0 0-15,0 1 0,0-1 16,0 0-16,0 0 0,0 0 0,0 0 16,0 1-16,0-1 15,0 0-15,0 0 0,21-21 16,0 21-16,0-21 15,1 0 1,-1 0-16,0 0 16,0 0-16,0 0 0,0 0 0,1 0 15,-1-21-15,21 21 0,-21-21 0,0 21 16,22-21-16,-22 0 0,21-1 16,-21 1-16,22 0 0,-22 0 0,0-21 15,0 20-15,0 1 0,1-21 0,-22 21 16,0-22-16,21 22 0,-21 0 0,0 0 15,0 0-15,0 0 0,-21 21 32,-1 0-32,1 0 0,0 21 15,0 0-15,21 0 0,0 0 16,0 0-16,-21 1 0,21-1 16,0 0-16,0 0 0,0 0 15,0 0-15,0 1 0,0-1 0,0 0 16,0 0-16,0 0 0,21 0 15,-21 1-15,0-1 0,0 0 16,0 0 0,0 0-16,-21-21 15,0 21-15,21 1 32,-22-22-32,1 0 0,0 0 31,0 0-16,0 0-15,21-22 16,0 1-16,0 0 16</inkml:trace>
  <inkml:trace contextRef="#ctx0" brushRef="#br0" timeOffset="151616.2">9567 13166 0,'0'0'0,"-21"0"16,21-21 15,21 21-31,22 0 0,-1 0 0,0-22 16,1 22-16,20 0 0,1 0 16,-1-21-16,1 0 0,-1 21 0,1 0 15,-22-21-15,21 21 0,-20 0 0,-22-21 16,0 21-16,0 0 0,0 0 0,-21-21 15,22 21-15,-22-22 32,0 44 15,0-1-32,-22-21-15,1 21 16,0-21-16</inkml:trace>
  <inkml:trace contextRef="#ctx0" brushRef="#br0" timeOffset="159364.57">20447 6964 0,'0'0'0,"0"-21"16,21 21-16,0 0 15,0-21-15,1-1 16,-22 1 0,0 0-1,-22 0 1,1 21-16,0 0 15,0 0-15,0 0 0,0 0 0,-22 0 16,22 0-16,-21 0 0,21 0 0,-22 0 16,1 0-16,21 0 15,-22 0-15,22 0 0,-21 0 0,0 0 16,20 0-16,-20 0 0,0 0 0,21 21 16,-22-21-16,22 21 0,-21 0 0,-1-21 15,1 22-15,0-22 0,-1 21 16,1 0-16,0-21 0,-1 21 0,1 0 15,0 0-15,-1 1 0,1-1 0,0 0 16,-1 0-16,1 21 0,0-20 0,-1 20 16,1-21-16,21 21 0,-21-20 15,-1 20-15,1 0 0,21-21 16,-22 22-16,1-1 0,0-21 0,-1 22 16,1-1-16,0-21 0,-1 21 0,22 1 15,-21-1-15,21 0 0,-22 1 0,22-1 16,-21 0-16,21 1 0,0-1 15,-1 0-15,-20 22 0,21-22 0,0 1 16,0-1-16,-1 0 0,1 1 0,21-1 16,-21 0-16,0 1 0,0-1 0,0 0 15,21 1-15,-22 20 0,22-21 0,-21 1 16,21-1-16,0 22 0,0-22 0,-21 0 16,21 1-16,0-1 0,0-21 15,0 21-15,0 1 0,0-22 16,0 21-16,0-21 0,0 22 0,21-22 15,-21 21-15,21-21 0,1 1 0,-22 20 16,21-21-16,0 21 0,0-20 0,0 20 16,-21-21-16,21 21 0,1 1 0,-1-22 15,0 21-15,0-21 0,0 22 0,0-1 16,1-21-16,-1 22 0,21-22 16,-21 0-16,22 21 0,-1-21 0,-21 1 15,21-1-15,1 0 0,20 0 0,-20 0 16,-1 0-16,0 1 0,1-1 0,-1 0 15,21 0-15,-20-21 0,-1 21 0,22 0 16,-22 1-16,0-1 0,1 21 16,20-21-16,-21 0 0,1 1 0,20-1 15,1 21-15,-22-21 0,22 0 0,-1 1 16,-21-1-16,22 0 0,-1 0 0,-20 0 16,20-21-16,1 21 0,-1 1 0,-20-22 15,20 0-15,-21 21 0,22-21 0,-22 0 16,1 0-16,-1 0 0,21 0 15,-20 0-15,-1 0 0,0 0 0,1 0 16,-1 0-16,0 0 0,1 0 0,-1-21 16,0 21-16,1-22 0,-1 22 15,0-21-15,1 21 0,-22-21 0,21 21 16,1-21-16,-22 0 0,21 21 0,0-21 16,-20 21-16,20-22 0,0 1 0,1 0 15,-1 21-15,-21-21 0,21 0 0,1 0 16,-1-1-16,0 1 0,1 21 0,-1-21 15,0 0-15,22 0 0,-22 0 0,1-1 16,-1 1-16,0 0 0,1 0 0,-1 0 16,0 0-16,-21-1 0,22 1 0,-1 0 15,0-21-15,-20 21 0,20-1 16,-21 1-16,21-21 0,-20 21 0,20-22 16,-21 22-16,0-21 0,22 0 0,-22 20 15,0-20-15,21 0 0,-21-1 16,1 22-16,20-21 0,-21 0 0,0 20 15,0-20-15,22 0 0,-43 21 0,21-22 16,0 1-16,0 0 0,0-1 0,-21 1 16,22 0-16,-1-1 0,-21 1 15,21 0-15,0-1 0,0 1 0,-21 0 16,21-1-16,-21 1 0,22 21 0,-22-22 16,0 1-16,0 21 0,0-21 0,0 20 15,0-20-15,0 0 0,0 21 0,0-22 16,0 22-16,0-21 15,0-1-15,-22 22 0,22-21 0,0 0 0,-21 20 16,0-20-16,21 21 0,-21-21 16,0 20-16,21-20 0,-21 21 0,-1 0 15,1-22-15,0 22 0,0 0 16,0 0-16,0 0 0,-1 0 0,1-1 16,0-20-16,0 21 0,-21 0 0,20 0 15,1-1-15,0 1 0,-21 0 0,21 0 16,-1 0-16,1 0 0,0-1 15,0 1-15,0 21 0,0-21 0,-1 0 16,-20 0-16,21 0 0,0-1 0,0 1 16,-1 0-16,1 21 0,0-21 15,0 0-15,0 0 0,0 21 16,-1-22-16,1 1 0,0 21 0,0-21 16,0 21-16,0-21 0,-1 21 0,1-21 15,0 21-15,0-21 16,0 21-16,0 0 0,-1-22 0,1 22 15,0 0-15,0-21 0,0 0 0,-22 21 16,1-21-16,21 0 16,0 0-16,0 21 0,-1 0 15,1 0-15,0-22 0,0 1 0,0 21 16,0-21-16,-1 21 0,1-21 0,0 21 16,21-21-16,-21 21 0,0-21 0,0-1 15,-1 22-15,1-21 16,0 21-16,0-21 0,-21 21 0,20-21 0,1 21 15,-21-21-15,0 21 0,20-21 16,-20 21-16,0 0 0,-1-22 0,1 22 16,-21 0-16,20-21 0,-20 21 15,-1 0-15,1 0 0,-22-21 0,22 21 16,-22 0-16,21 0 0,-20 0 0,20 0 16,1 0-16,-1 0 0,22 0 15,0 0-15,-1 0 0,1 0 0,21 0 16,-22 0-16,22 0 0</inkml:trace>
  <inkml:trace contextRef="#ctx0" brushRef="#br0" timeOffset="164324.68">19452 8022 0,'0'-21'16,"0"0"0,0 0-16,0 0 15,0-1-15,0 1 16,0 0-16,0 0 15,0 0-15,0 0 16,0-1 0,0 1-1,0 0 17,0 42-1,0 0-31,0 1 15,0-1-15,0 0 0,0 21 16,0-21-16,0 22 0,0-1 0,0 0 16,0 1-16,0-1 0,0 0 0,0 1 15,0-1-15,0 0 0,0 1 0,0-22 16,0 21-16,0-21 0,0 1 16,0 20-16,0-21 0,0 0 15,0 0-15,0 1 0,0-1 16,0 0-16,-21-21 47,0 0-32,21-21 1,0 0-16,0-1 0,0 1 16</inkml:trace>
  <inkml:trace contextRef="#ctx0" brushRef="#br0" timeOffset="165191.68">19812 8276 0,'0'-21'63,"0"42"-1,-21 0-46,21 1-16,-21-1 16,21 0-1,21-21 48,0-21-63,-21 0 15,0-1 1,0 44 47,0-1-63,0 0 15,0 0 1,21-21 15,0 0-31,0-21 16,-21 0-1,22 21-15,-22-21 16,0-1-16,0 1 16,0 0-1,-22 21 1,1 0-16,0 0 15,0 0 1,0 0-16,21 21 16,0 0-1,21-21 1,21 0-16</inkml:trace>
  <inkml:trace contextRef="#ctx0" brushRef="#br0" timeOffset="165859.85">20616 7768 0,'0'0'0,"0"-21"0,0 0 0,0 0 15,-21 0 1,0 21-1,21 21 1,0 0-16,21 21 16,0-21-16,-21 1 0,0 20 0,21 0 15,1 1-15,-22-1 0,0 0 16,0 1-16,0-22 0,0 21 16,0 0-16,0-20 0,0 20 0,0-21 15,0 0-15,0 0 0,0 1 0,0-1 16,0 0-16,21-21 31,0 0-31,0 0 16,-21-21-16,21 0 0,0-1 0,1 1 15,-1 0-15,0-21 0,0-1 0,0 22 16,0-21-16,22 0 0,-22-1 0,21 1 16,-21 0-16,1-1 0,20 22 15,-21-21-15,0 21 0,0-1 16,1 1-16,-1 0 0,0 21 0,-21-21 15,21 21-15,-21-21 0,21 21 16,0 0 31,-21 21-31,0 0-16,0 0 0,0 0 15,-21-21-15,0 22 0,21-1 16</inkml:trace>
  <inkml:trace contextRef="#ctx0" brushRef="#br0" timeOffset="166672.39">19537 9059 0,'0'0'0,"0"-42"15,0 21 1,0 0-16,0 0 16,21 21-16,-21-22 0,21 1 0,-21 0 15,21 21-15,0 0 16,1 0-16,-1 0 0,0 21 16,0 0-16,-21 22 15,21-22-15,-21 21 0,21 1 0,-21-22 16,0 21-16,0 0 0,0 1 0,0-1 15,0-21-15,-21 22 0,0-1 0,0-21 16,-21 21-16,20 1 0,1-22 0,-21 0 16,21 0-16,-22 0 15,22 1-15,0-1 0,0 0 0,0-21 16,0 0-16,-1 0 0,1 0 0,0 0 16,0-21-16,21 0 0,0-1 0,0 1 15,0 0-15,0 0 0,0-21 0,0 20 16,0 1-16,0 0 0,0-21 0,21 21 15,0-1-15,0 22 0,1-21 16,-22 0-16,42 21 0,-21 0 0,0 0 16,0 0-16,1 0 0,-1 0 0,0 21 15,0 0-15,0 1 0,0-1 16,1 0-16,-1 0 0,-21 0 16,0 0-16,21 1 0,0-1 0,-21 0 15,21 0-15,0 0 16,-21 0-16,22-21 0,-22 22 15,21-22-15,0 0 0,0-22 32,0 1-17,0 21-15</inkml:trace>
  <inkml:trace contextRef="#ctx0" brushRef="#br0" timeOffset="166868.28">20193 9335 0,'0'-22'16,"0"1"62,21 0-62,0 21-16</inkml:trace>
  <inkml:trace contextRef="#ctx0" brushRef="#br0" timeOffset="167128.13">20828 9038 0,'0'-21'15,"-21"21"-15,0 0 16,-1 0-16,1 0 15,0 0-15,21 21 0,0 0 0,-21 22 16,21-22-16,-21 0 0,21 21 0,-21-20 16,21-1-16,0 21 0,0-21 15,0 0-15,0 1 0,0-1 16,-22 0-16,22 0 0,0 0 0,0 0 16,0 1-1,22-44 16,-1 1-31</inkml:trace>
  <inkml:trace contextRef="#ctx0" brushRef="#br0" timeOffset="167580.78">20764 9081 0,'0'-22'0,"0"44"0,0-65 0,0 22 0,0 0 16,0 0-16,0 42 31,0 0-31,0 0 15,22 0-15,-22 1 0,0-1 16,0 21-16,21-21 0,-21 0 0,0 1 16,21-1-16,-21 0 0,0 0 15,0 0-15,21-21 0,-21 21 16,21-21-16,0 0 0,1 0 16,-1 0-16,0 0 15,0 0-15,0 0 0,0-21 16,1 0-16,-1 0 15,0 0-15,0-22 16,-21 22-16,21 0 0,0-21 0,1-1 16,-1 22-16,0-21 0,0 21 0,-21 0 15,21-1-15,0 1 0,-21 0 0,22 21 16,-22 21 0,0 0-1,0 22-15,0-22 0,0 21 0,0-21 16,0 22-16,-22-1 0,22-21 0,-21 22 15,21-22-15,0 21 0,0-21 0,0 0 16,0 1-16,0-1 0,0 0 0,0 0 16,0 0-16,0 0 15,0 1-15,0-1 32</inkml:trace>
  <inkml:trace contextRef="#ctx0" brushRef="#br0" timeOffset="168291.57">19600 9970 0,'-21'-22'16,"21"1"-1,0 0 1,21 21-1,0 0-15,1 0 0,-1 0 16,0 0-16,0 21 0,0 0 0,-21 1 16,21-1-1,-21 0-15,0 0 0,0 0 16,0 0-16,0 1 0,-21-1 0,0-21 16,0 21-16,0 0 0,0 0 0,-1-21 15,1 0-15,0 21 0,0-21 0,0 0 16,21-21-1,0 0-15,0 0 16,21 0 0,0 21-16,0 0 15,0 0-15,1 0 0,-1 0 16,0 0-16,0 0 0,0 0 0,0 0 16,1 0-16,-1 0 0,0 21 0,0 0 15,0 0-15,-21 0 16,0 1-16,0-1 15,0 0-15,0 0 0,0 0 0,-21 0 16,0 1-16,0-22 0,21 21 16,-21-21-16,-1 0 0,1 21 0,0-21 15,0 0-15,0 0 0,0 0 16,-1-21-16,1 21 0,21-21 16,-21 21-16,0-22 0,21 1 15,-21 21 1,21-21 15,21 21-15,0-21-16,0 21 15</inkml:trace>
  <inkml:trace contextRef="#ctx0" brushRef="#br0" timeOffset="168500.45">20193 10139 0,'-21'0'0,"0"0"15,-1 0 1,44 0 46</inkml:trace>
  <inkml:trace contextRef="#ctx0" brushRef="#br0" timeOffset="168891.89">20870 9948 0,'0'0'0,"21"-42"16,-21 21-16,0 0 0,0 0 16,0-1-16,-21 22 15,0 0-15,0 0 16,0 0-16,0 22 0,-1-1 16,1 21-16,0-21 0,-21 0 0,21 22 15,-1-1-15,1-21 0,0 22 16,0-22-16,21 21 0,0-21 0,0 22 15,0-22-15,0 0 0,21 0 0,0 0 16,0 0-16,1-21 0,20 22 0,-21-22 16,21 0-16,-20 0 0,20 0 15,0 0-15,-21 0 0,22 0 0,-22-22 16,21 22-16,-21-21 0,1 21 0,-1 0 16,0-21-16,0 21 0,-21-21 15,21 21-15,-21-21 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47:34.1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550 0,'0'-21'47,"0"0"-16,21 0 16,-21 0-32,0 0 1,21-1-16,-21 1 16,0 0-16,0 0 15,0 0-15,0 0 0,0-1 16,0 1-16,0 0 0,-21 0 16,21 0-1,-21 21-15,0-21 0,-1-1 0,1 22 16,0 0-16,0 0 0,0-21 15,0 21-15,-1 0 0,1 0 16,-21 0-16,21 0 0,-22 0 0,22 21 16,-21 1-16,0-1 0,-1 0 15,22 21-15,-21 1 0,-1-22 0,22 21 16,0 0-16,-21 22 0,21-22 16,21 1-16,0 20 0,-22-21 0,22 22 15,0-1-15,0-20 0,0 20 16,0 1-16,0-1 0,22-20 0,-1 20 15,0-21-15,0 1 0,0-1 16,0 0-16,1 1 0,-1-1 0,0-21 16,0 0-16,0 1 0,0-1 15,1 0-15,-1 0 0,0 0 16,0-21-16,0 0 0,0 0 16,1 0-16,20 0 0,-21-21 0,21 0 15,-20 0-15,20 0 0,0-22 0,-21 1 16</inkml:trace>
  <inkml:trace contextRef="#ctx0" brushRef="#br0" timeOffset="428.24">2222 826 0,'0'0'0,"0"-22"16,0 1-16,-21 21 16,0 0-16,21 21 15,-21 1-15,0 20 0,0-21 16,21 21-16,-22 1 0,1-1 0,0 0 15,21 1-15,-21-1 0,21 0 16,-21 1-16,21-22 0,-21 21 0,21-21 16,0 22-16,0-22 0,0 0 0,0 0 15,0 0-15,21 1 0,0-22 16,21 0-16,-21 0 0,22 0 0,-1 0 16,0 0-16,1-22 0,-1 1 15,0 0-15,1-21 0,-1 21 0,0-22 16,1 22-16,-22-21 0,0-1 0,0 1 15,-21 0-15,0-1 16,0 1-16,0 0 0,-21-1 0,0 22 16,0-21-16,0 21 0,-1 0 15,1 21-15,-21 0 0,21 0 0,-22 0 16,22 0-16,-21 21 0,21 0 0,0 0 16,-1 0-16,1 0 0,0 1 15,0-1-15,0 0 0,21 21 0,0-21 16,0 1-16,0-1 0,0 0 15,21 0-15,0-21 0,0 0 16,22 0-16,-1 0 0,0 0 16,1 0-16,-1-21 0</inkml:trace>
  <inkml:trace contextRef="#ctx0" brushRef="#br0" timeOffset="728.53">2815 889 0,'0'0'0,"21"-42"16,-21 21-16,0-1 15,21 22-15,-21 22 16,0-1-16,0 0 0,0 0 16,0 21-16,0 1 0,0-1 0,0 0 15,0 1-15,0 20 0,0 1 0,0-1 16,0 1-16,-21-1 0,21 1 16,0 20-16,-21 1 0,0 0 0,21-1 15,-21-20-15,21 21 0,0-22 16,0 1-16,0-1 0,0-21 15,-21 1-15,21-22 0,0 21 0,0-21 16,0 1-16,0-44 31,0 1-31,0 0 0,0 0 0,0-21 16,0-1-16,21 1 0,-21-22 0,0 22 16,0-43-16,0 22 0</inkml:trace>
  <inkml:trace contextRef="#ctx0" brushRef="#br0" timeOffset="1572.06">2857 910 0,'0'0'0,"43"-63"15,-22 42 1,0-1-16,0 22 0,0-21 16,1 21-16,-1 0 15,0 0-15,0 0 0,-21 21 16,21 1-16,-21-1 0,0 0 0,0 0 15,0 21-15,0-20 0,0 20 16,0-21-16,0 21 0,-21 1 0,0-22 16,0 21-16,0-21 0,-1 1 15,1-1-15,0 0 0,0 0 0,0-21 16,0 21-16,21-42 47,42 21-47,-21-21 0,0 0 0,0 21 15,22-21-15,-22-1 0,0 1 16,21 21-16,-20-21 0,-1 0 0,0 21 16,0 0-16,-21-21 0,21 21 15,-21 21 1,0 0-16,0 0 16,0 0-16,0 1 0,0-1 15,0 0-15,21 0 0,-21 0 16,22-21-16,-1 0 0,0 21 15,0-21-15,0 0 0,0 0 16,1 0-16,20 0 0,-21-21 0,21 21 16,1-21-16,-22 0 0,21 0 0,-21 0 15,22-22-15,-22 22 0,0 0 16,21-21-16,-20 20 0,-22 1 0,21-21 16,-21 21-16,21 0 0,-21-22 0,0 22 15,0 0-15,0 42 31,0 0-31,0 0 16,0 22-16,0-1 0,0 0 0,-21 22 16,21-22-16,0 22 0,-21-1 15,21 1-15,-22-1 0,22 1 0,0 20 16,0-20-16,0 21 0,-21-1 16,21 1-16,-21-22 0,0 22 0,21 0 15,-21-22-15,21 22 0,-21 0 0,-1-22 16,22 22-16,-21-22 0,0 1 15,21-1-15,-21-20 0,0-1 0,0 0 16,21 1-16,-22-1 0,1-21 0,0 0 16,0-21-16,0 0 0,0 0 0,-1 0 15,1 0-15,0-21 0,0 0 16,21-21-16,0-1 0,-21-20 16,21-1-16,0-20 0,0-1 0,0 0 15,0 1-15,21-1 0,0-21 0,0 21 16,0 1-16,1-1 0,-1 0 15,21 22-15,0-1 0,-20 1 0,20 21 16,-21-1-16,21 1 0,1 0 0,-1-1 16,0 1-16,1 0 0,-1 20 15,0-20-15,1 0 0,-1-1 0</inkml:trace>
  <inkml:trace contextRef="#ctx0" brushRef="#br0" timeOffset="1987.78">5524 720 0,'0'0'16,"0"-43"-16,0 22 0,0-21 0,0 21 0,0-22 16,0 22-16,0-21 0,0 21 0,0 0 15,0-1-15,0 1 0,-21 0 16,21 42 0,0 0-16,0 22 0,0-1 0,0 0 15,0 22-15,-21-1 0,21 1 16,-21 21-16,21-22 0,-21 22 0,0-22 15,-1 1-15,22-1 0,-21 1 0,21-22 16,0 0-16,-21 1 0,21-1 16,0-21-16,0 0 0,0 1 0,21-1 15,0-21 1,1 0-16,-1 0 0,0-21 0,0-1 16,0 1-16,0 0 0,1 0 15,20 0-15,-21-22 0</inkml:trace>
  <inkml:trace contextRef="#ctx0" brushRef="#br0" timeOffset="2648.4">5905 762 0,'0'0'0,"22"-42"0,-22-128 16,21 149-16,-21-21 0,0 21 15,0 0-15,0-1 0,0 44 16,0-1-16,0 21 16,0 0-16,0 1 0,0-1 0,0 22 15,0-22-15,0 21 16,0 1-16,0-1 0,-21 1 0,-1-1 15,22-20-15,-21 20 0,21-20 0,-21-1 16,21 0-16,0 1 0,-21-22 0,21 0 16,0 0-16,-21 0 0,21 0 15,0-42 1,0 0 0,0 0-16,0 0 0,21-22 15,0 22-15,0-21 0,0 0 0,1-1 16,-1 1-16,0 0 0,0-1 15,0 1-15,0 21 0,22 0 0,-22-1 16,0 22-16,0 0 0,0 22 16,1-1-16,-1 0 0,-21 0 15,0 0-15,0 22 0,21-22 0,-21 21 16,21 0-16,-21-20 0,0 20 16,0-21-16,0 21 0,21-20 0,0-1 15,-21 0-15,22 0 0,-1 0 0,0-21 16,0 21-16,21-21 0,-20 0 0,20 0 15,-21 0-15,21 0 0,1-21 16,-1 0-16,0 21 0,1-21 0,-1 0 16,0 0-16,1-22 0,-22 22 0,21-21 15,-21-1-15,1 1 16,-1 21-16,0-21 0,-21-1 0,0 1 16,0 21-16,0 0 0,0-1 0,0 1 15,-21 21-15,0 0 0,-1 0 0,1 21 16,0 1-16,0-1 0,0 21 15,0-21-15,-1 22 0,1-1 0,21-21 16,0 21-16,0 1 0,0-22 0,0 21 16,21-21-16,1 1 0,-1-1 15,21 0-15,-21 0 0,22 0 0,-1-21 16,0 0-16,1 0 0,-1 0 0,-21 0 16,21 0-16,1 0 0,-1 0 0,-21 0 15,22-21-15,-22 0 16,0 21-16,0-21 0,-21 0 0,0-1 15,0-20-15,0 21 0,0 0 0</inkml:trace>
  <inkml:trace contextRef="#ctx0" brushRef="#br0" timeOffset="2884.17">5482 910 0,'0'0'0,"-42"21"15,-1-21-15,22 0 0,0 0 16,42 0 0,0 0-16,22 0 0,-1 0 0,22 0 15,-22 0-15,21 0 0,1-21 16,-1 21-16,-20 0 0,20-21 0,-20 21 16,-1 0-16,-21 0 0,0 0 0,0 0 15,1-21-15,-1 21 0,-21-21 16,21 0-16,0 21 0</inkml:trace>
  <inkml:trace contextRef="#ctx0" brushRef="#br0" timeOffset="3572.08">9271 953 0,'0'0'16,"0"-22"-16,0-83 15,0 83-15,0-20 0,0 21 16,0 0-16,0 0 15,21-1-15,0 22 0,0 0 16,1 0-16,-1 22 0,21 20 16,-21 0-16,0 1 0,22-1 15,-22 21-15,21 1 0,-21-1 0,1 22 16,-1-21-16,-21-22 0,0 21 0,0 1 16,0-22-16,0 1 0,0-1 15,0 0-15,0 1 0,0-22 0,0 0 16,0 0-16,0-42 15,0 0 1,21 0-16,0-1 0,0-20 0,0 0 16,1-1-16,-1 1 0,0-21 15,21-1-15,-21 1 0,22-22 0,-22 21 16,21-20-16,1-1 0,-22 22 16,21-1-16,-21 1 0,0 20 0,-21 1 15,0 21-15,22 0 0,-22-1 0,0 44 31,0-1-15,0 21-16,0-21 0,0 22 0,0-1 16,0 0-16,-22 1 0,22 20 15,0-21-15,0 1 0,0 20 0</inkml:trace>
  <inkml:trace contextRef="#ctx0" brushRef="#br0" timeOffset="4996.18">10477 1418 0,'0'0'0,"43"0"0,-22 0 0,42-21 16,-63 0-16,22 0 16,-1 0-16,-21-1 0,21 1 0,-21 0 15,21 0-15,-21-21 0,0 20 16,0-20-16,0 21 0,0-21 0,0 20 16,0-20-16,0 21 0,0-21 15,-21 20-15,0 22 0,0 0 0,-1 0 16,1 0-16,0 0 0,0 43 15,0-22-15,-22 0 0,22 21 0,0 1 16,-21-1-16,21 0 0,-1 1 16,1 20-16,0-42 0,0 22 0,21-1 15,0-21-15,0 0 0,0 22 0,21-22 16,0 0-16,0-21 0,1 0 16,-1 0-16,21 0 0,-21 0 15,22-21-15,-22 0 0,0 21 0,21-21 16,-21-1-16,22-20 0,-22 21 0,0 0 15,0-22-15,0 1 0,1 0 16,-22-1-16,21 1 0,-21 0 0,0-1 16,0 1-16,0 21 0,0-21 15,0 20-15,0 44 16,0 20 0,0-21-16,-21 21 0,-1-20 0,22 20 15,-21 0-15,21 1 0,0-1 0,0 0 16,0 1-16,0-22 0,0 21 15,0-21-15,0 0 0,21 1 0,1-1 16,-1 0-16,0-21 0,21 0 0,-21 0 16,22 0-16,-22 0 0,21 0 15,1 0-15,-1 0 0,0-21 0,1 0 16,-1-1-16,-21 1 0,21-21 0,-20 0 16,20 20-16,-21-41 0,0 21 15,0-22-15,1 1 0,-1-1 16,0 1-16,-21-22 0,21 21 0,-21 1 15,0 21-15,0-22 0,0 22 0,0 21 16,0-22-16,0 22 0,-21 21 16,0 21-16,21 0 15,0 22-15,-21-1 0,-1 0 0,1 1 16,0 20-16,21 1 0,-21-1 16,21 1-16,-21-1 0,21 1 15,0-22-15,0 22 0,0-22 0,0 0 0,0 1 16,0-1-16,0 0 0,21-21 15,0 22-15,0-22 0,0 0 16,1 0-16,20-21 0,-21 0 0,21 0 16,-20 0-16,20 0 0,0 0 0,-21 0 15,22-21-15,-22 0 0,21 0 0,-21 0 16,1-1-16,-1-20 0,0 21 16,0-21-16,0-1 0,-21 1 0,0 0 15,0-1-15,21 22 0,-21-21 0,0 21 16,0-1-16,0 1 0,0 42 31,-21 1-31,21 20 0,-21-21 16,0 21-16,21-20 0,-21 20 0,21 0 15,0-21-15,0 22 16,0-22-16,0 21 0,0-21 0,0 1 16,0-1-16,0 0 0,21 0 0,0-21 15,0 0-15,22 21 0,-22-21 0,21 0 16,0 0-16,1 0 0,-22-21 15,21 21-15,1-21 0,-1 0 0,-21 0 16,21-1-16,-20 1 0,-1 0 0,21-21 16,-21 21-16,0-1 0,-21 1 0,22-21 15,-22 21-15,21 0 0,-21-1 16,21 1-16,-21 42 31,0 1-15,-21-1-16,21 0 0,-21 0 15,21 0-15,-22 0 0,22 1 0,0-1 16,0 0-16,0 0 0,0 0 0,0 0 16,0 1-16,0-1 0,0 0 0,22-21 15,-1 21-15,0-21 0,0 0 16,0 21-16,0-21 0,22 0 0,-22 0 16,21 0-16,1 0 0,-1 0 0,-21-21 15,21 0-15,1 21 0,-1-21 0,0 0 16,1-1-16,-22 1 15,21-21-15,-21 21 0,1 0 0,-1-22 0,0 1 16,-21 21-16,0-22 0,21 1 16,-21 21-16,0 0 0,0-22 0,0 22 15,0 0-15,-21 21 16,0 0-16,0 0 0,-1 0 0,1 21 16,0 0-16,-21 1 0,21-1 0,-1 21 15,1-21-15,0 0 0,21 22 16,0-22-16,0 0 0,0 21 0,0-20 15,0-1-15,0 0 0,0 0 0,0 0 16,21 0-16,0-21 0,1 22 0,-1-22 16,0 0-16,0 21 0,0-21 15,22 0-15,-22 0 0,0 0 0,0 0 16,0 0-16,0 0 16,1-21-1,-1-1-15,0 1 0,-21 0 16</inkml:trace>
  <inkml:trace contextRef="#ctx0" brushRef="#br0" timeOffset="7120.3">14647 1249 0,'-21'0'0,"21"21"0,0 0 31,21-21-15,0 0-16,1-21 0,-1 21 15,21-21-15,-21 0 0,22 0 16,-1-1-16,-21 1 0,21-21 0,1 21 16,-1-22-16,0 1 0,-20 0 15,20-1-15,-21 1 0,0 0 0,0-1 16,1-20-16,-1 21 0,-21-1 16,0 1-16,0 0 0,0-22 0,0 43 15,0-21-15,0-1 0,-21 22 0,-1 0 16,1 0-16,0 21 0,0 0 15,0 0-15,0 0 0,-1 0 0,1 21 16,0 0-16,0 21 0,0-20 0,0 20 16,-1 21-16,1-20 0,21 20 15,-21 1-15,0 20 0,0 1 0,21 0 16,-21-1-16,-1 1 0,22 0 0,-21-1 16,21 22-16,-21-21 0,0 21 15,21-22-15,-21 1 0,0 21 16,21-21-16,-22-1 0,1 1 0,0-22 15,0 22-15,0 0 0,21-22 0,-21 22 16,-1-22-16,1 1 0,0-1 16,21 1-16,0-1 0,-21-20 0,21 20 15,-21-20-15,21-22 0,0 21 0,0 0 16,0-20-16,0-1 0,0 0 0,21-21 16,0 0-16,0 0 0,0 0 15,1-21-15,-1 0 0,0-1 0,0-20 16,21 21-16,-20-21 15,20-1-15,-21 1 0,21-22 0,1 22 16,-22-21-16,21-1 0,-21-21 0,1 22 16,-1-1-16,0-20 0,0 20 0,-21-20 15,21-1-15,-21 21 0,0-20 16,0 20-16,0 1 0,-21-1 0,0 22 16,0-22-16,0 43 0,-22-21 0,22 21 15,0 0-15,0 21 0,-22 0 0,22 0 16,0 0-16,0 0 0,0 0 15,0 0-15,-1 21 0,44-21 32,-1 0-32,0 0 0,21-21 15,1 21-15,-1-22 0,0 1 0,1 0 16,20 0-16,1 0 0,-1-22 16,1 22-16,-1 0 0,-21-21 0,22 21 15,-22-22-15,1 1 0,-1 21 16,-21-22-16,0 22 0,0-21 0,-21 21 15,0 0-15,0-1 0,-21 22 16,0 0 0,0 22-16,0-1 0,21 0 0,-21 0 15,-1 21-15,1-20 0,0-1 0,21 21 16,0-21-16,0 22 0,-21-22 16,21 0-16,0 0 0,0 0 0,0 0 15,21-21-15,-21 22 0,21-22 0,0 0 16,1 0-16,-1 0 0,0 0 15,0 0-15,0 0 0,0 0 0,1 0 16,-1 0-16,0 0 16,0 0-16,0 0 0,0-22 15,1 22-15,-1 0 0,-21-21 16,21 21-16,0 0 0,-21-21 16,21 21-16,-21-21 0,21 21 15,1-21-15,-22 0 16,21 21-1,-21 21 17,0 0-32,0 0 0,0 21 15,0-20-15,0-1 0,0 0 0,0 0 16,0 0-16,0 0 0,0 1 16,0-1-16,0 0 0,21-21 15,0 0-15,0 0 0,0 0 16,1 0-16,-1 0 0,0 0 15,0 0-15,21-21 0,-20 0 0,-1-1 16,0 1-16,0 0 0,0 0 0,0 0 16,-21 0-16,0-1 0,0 1 0,0 0 15,0 0-15,-21 0 16,0-22-16,0 22 0,0 21 0,0-21 16,-22 0-16,22 21 0,0 0 0,-21 0 15,20 0-15,1 0 0,0 0 0,0 0 16,0 21-16,21 0 15,21-21 1,0 0-16,0 0 0,22 0 0,-22 0 16,21 0-16,-21 0 0,22 0 15,-1-21-15,0 21 0,1 0 0,-22-21 16,21 21-16,0 0 0,-20 0 0,-1 0 16,21 0-16,-21 0 0,0 21 15,-21 0-15,22-21 16,-22 21-16,0 1 0,0-1 0,0 0 15,0 0-15,0 0 0,0 0 0,21 1 16,-21-1-16,0 0 0,0 0 16,0 0-16,21 0 0,-21 1 0,0-1 15,0-42 17,0-1-17,0 1-15,0 0 0,0-21 16,0 21-16,0-22 0,0 22 0,0-21 0,0 21 15,21-22-15,0 1 0,0 21 16,-21 0-16,22-1 0,-1 1 16,0 0-16,0 0 0,0 21 0,0 0 15,1 0-15,-1 21 0,0 0 0,0 0 16,0 1-16,0-1 0,1 0 16,-1 21-16,-21-21 0,21 22 0,0-22 15,-21 21-15,21-21 0,-21 1 0,0-1 16,0 21-16,0-21 0,0 0 15,0 1-15,0-44 32,0 1-32,0 0 15,0 0-15,0 0 0,21 0 16,1-22-16,-1 22 0,0-21 16,21-1-16,-21 1 0,22 0 0,-22-1 15,21 1-15,1 21 0,-1 0 16,-21 0-16,21-1 0,-20 22 0,20 0 15,-21 0-15,0 22 0,0-1 0,22 0 16,-43 21-16,21-21 0,-21 22 16,21-22-16,-21 21 0,0 1 0,0-22 15,0 21-15,0-21 0,0 22 0,0-22 16,-21 0-16,0 0 0,21 0 0,0 0 16,-21-21-16,-1 0 15</inkml:trace>
  <inkml:trace contextRef="#ctx0" brushRef="#br0" timeOffset="7815.99">19664 550 0,'0'0'0,"21"-42"0,0 0 0,0-1 15,-21 1-15,21 0 0,-21-1 16,0 1-16,0 21 0,0 0 16,-21 0-16,0-1 0,0 22 0,-21 0 15,20 22-15,-20-1 0,0 0 16,-1 21-16,-20 22 0,21-22 0,-1 22 15,1 20-15,0 1 0,-1 0 0,22-1 16,-21 1-16,21 0 0,-1-1 16,1 1-16,21 0 0,0-22 0,0 1 15,0-22-15,21 0 0,1 1 0,20-1 16,0-21-16,1-21 0,20 0 16,1 0-16,20 0 0,-20 0 0,-1-21 15,22 0-15,-22 0 0,22-22 0,-21 1 16,-1 0-16,-21-1 0,1-20 15,-1-1-15,0 1 0,-20-1 16,-22 1-16,0-22 0,0 22 0,0-22 16,0 21-16,-22-20 0,-20 20 0,21 1 15,-21-1-15,-1 1 0,1 42 16,0-22-16,-22 22 0,22 21 0,-22 0 16,1 21-16,20 0 0,-20 22 0,-1-1 15,22 22-15,-21-22 0,20 21 16,22 1-16,0-22 0,0 22 15,21-1-15,0-20 0,0 20 0,0-21 16,21 1-16,0-1 0,0 0 16,22-20-16,-1-1 0,0 0 0,1 0 15,-1-21-15,0 0 0</inkml:trace>
  <inkml:trace contextRef="#ctx0" brushRef="#br0" timeOffset="8419.7">20299 931 0,'0'0'0,"21"0"0,-21 43 16,0-22 0,0 0-16,0 0 0,0 0 15,0 22-15,-21-22 0,0 0 0,21 21 16,-22-20-16,1-1 0,21 21 0,0-21 16,-21 0-16,0 1 0,21-1 15,0 0-15,0 0 0,-21-21 0,21 21 16,-21-21-16,21-21 31,0 0-31,0 0 0,0 0 0,21-1 16,-21-20-16,21 0 0,0 21 0,0-22 15,0 1-15,22 0 0,-22-1 16,0 22-16,0-21 0,22 21 0,-22-1 16,0 22-16,0 0 0,0 0 15,0 22-15,1-22 0,-1 21 16,0 21-16,-21-21 0,0 22 0,0-22 15,0 21-15,0 0 0,0 1 0,0-22 16,0 21-16,0-21 0,0 22 0,0-22 16,0 0-16,0 0 0,21-21 15,-21 21-15,21-21 0,0 0 0,22 0 16,-22 0-16,21 0 0,-21 0 0,22-21 16,-1 21-16,-21-21 0,22 0 15,-22 0-15,21 0 0,-21-1 16,0 1-16,1-21 0,-1 0 0,0-1 0,-21 22 15,0-21-15,0-1 16,0 1-16,0 21 0,0 0 0,0 0 16,-21 42-1,0 21-15,21-21 16,-22 22-16,22-1 0,-21 0 0,21-21 16,0 22-16,0-1 0,0-21 0,0 0 15,0 22-15,0-22 0,21 0 0,1 0 16,-1-21-16,0 21 0,0-21 15,0 22-15,22-22 0,-1 0 0,-21 0 16,21 0-16,1 0 0,-1-22 0,0 1 16</inkml:trace>
  <inkml:trace contextRef="#ctx0" brushRef="#br0" timeOffset="8847.89">21992 720 0,'0'0'0,"0"-21"0,0-22 16,0 22-16,0 0 0,21 42 31,0 0-31,1 0 16,-1 22-16,0-1 0,0 0 0,0 1 16,-21 20-16,21-20 0,1 20 0,-22 1 15,21-22-15,-21 21 0,0-20 16,0-1-16,0 0 0,0 1 15,21-22-15,-21 21 0,0-21 0,21 1 16,-21-1-16,21-21 16,0 0-16,1-21 15,-22-1-15,21 1 0,0 0 16,-21-21-16,21 21 0,0-22 0,-21-20 16,21 20-16,1-20 0,-1-1 0,0 1 15,0-1-15,0 1 16,-21-1-16,21 1 0,1-1 0,-1 22 0,-21 21 15,21-21-15,-21 20 0,21 1 16,0 21 0,0 21-16,-21 1 15,0 20-15,0-21 0,0 21 0,0 1 16,22-22-16,-22 21 0,0 1 16,0 20-16,21-21 0</inkml:trace>
  <inkml:trace contextRef="#ctx0" brushRef="#br0" timeOffset="10571.53">23093 1291 0,'0'0'15,"21"-21"-15,0 21 0,0-21 0,-21 0 16,21 0-16,-21-22 0,22 22 0,-22-21 16,21 21-16,-21-22 0,0 1 15,0 21-15,0 0 0,0-1 0,0 1 16,-21 21-16,-1 0 0,1 0 0,0 0 15,-21 21-15,21 1 0,-1-1 16,-20 21-16,0 0 0,21-20 0,-22 20 16,22 0-16,0 1 0,0-1 0,0-21 15,21 21-15,0-20 0,0 20 0,0-21 16,0 0-16,0 0 0,21-21 16,0 0-16,0 22 0,0-22 0,22 0 15,-22 0-15,0 0 0,0-22 0,21 1 16,-20 21-16,-1-21 15,0 0-15,0 0 0,0 0 0,0-22 16,1 22-16,-1-21 0,-21 21 0,21-22 16,-21 1-16,21 21 0,-21-22 15,21 22-15,-21 0 0,-21 42 32,0 0-32,0 22 15,21-22-15,0 21 0,-21-21 0,21 22 16,0-22-16,0 21 0,0-21 0,0 22 15,21-22-15,-21 0 0,21 0 16,0 0-16,21-21 0,-20 22 16,20-22-16,-21 0 0,21 0 0,1 0 15,-1 0-15,0 0 0,1 0 0,-1 0 16,0-22-16,-20 1 0,20 0 0,0 0 16,-21-21-16,22 20 0,-22-20 15,0 0-15,0-22 0,0 1 0,1-1 16,-1 1-16,0-1 0,-21 1 0,21-1 15,-21 1-15,0 20 0,0 1 16,0 0-16,0 21 0,0-1 0,0 1 16,-42 21-16,42 21 15,-43 1-15,22-1 0,0 21 16,0 0-16,0 1 0,0-1 0,-1 22 16,1-1-16,0 1 0,0-22 0,21 21 15,0-20-15,0 20 0,0-20 0,0-1 16,0 0-16,0 1 0,21-1 15,-21-21-15,42 0 0,-20 0 0,-1 1 16,0-1-16,21-21 0,-21 0 0,22 0 16,-22 0-16,21 0 0,-21 0 15,22 0-15,-22 0 0,21-21 0,-21-1 16,1 22-16,-1-42 0,0 21 0,0 0 16,0 0-16,0-22 0,1 1 15,-1 21-15,-21-22 0,0 22 16,0 0-16,0 0 0,0 0 0,21 0 15,-21 42 1,0 0-16,-21 0 16,21 0-16,0 0 0,0 22 0,-21-22 15,21 0-15,0 0 0,0 22 0,0-22 16,0 0-16,0 0 0,0 0 0,0 0 16,21 1-16,0-22 15,0 0-15,0 0 0,0 0 16,1 0-16,-1 0 0,0 0 0,0 0 15,0-22-15,0 1 16,1 0-16,-1 0 0,0 0 16,0 0-16,0-1 0,0 1 0,-21-21 15,22 21-15,-1 0 0,0-1 0,-21 1 16,0 0-16,0 0 0,21 21 0,-21 21 31,0 0-31,0 0 16,0 1-16,0-1 0,-21 0 0,21 0 15,0 0-15,0 0 0,0 1 16,0-1-16,0 0 0,0 0 0,0 0 16,0 0-16,0 1 0,21-1 15,0-21-15,0 0 16,1 0-16,20 0 0,-21 0 16,0 0-16,22 0 0,-22 0 0,21 0 15,0 0-15,-20 0 0,20 0 0,-21-21 16,21 21-16,-20-22 0,20 1 0,-21 0 15,0 0-15,0 0 0,1 0 16,-1-22-16,0 22 0,0 0 0,0 0 16,0-22-16,1 22 0,-22 0 0,0 0 15,21 0-15,-21 0 16,0-1 0,-21 22 30</inkml:trace>
  <inkml:trace contextRef="#ctx0" brushRef="#br0" timeOffset="12680.02">23474 1249 0,'21'0'15,"0"0"-15,0 0 0,0 0 16,1-21-16,20 0 0,-21-1 16,0 22-16,22-21 0,-22 0 0,0-21 15,0 21-15,21-22 0,-20 22 0,-1-21 16,-21-1-16,21 1 0,-21 21 16,21-21-16,-21-1 0,0 22 0,0-21 15,0 21-15,0-1 0,0 1 16,-21 21-16,0 0 15,0 0-15,21 21 0,0 1 16,0-1-16,0 0 0,0 0 0,0 21 16,0-20-16,21-1 0,0 21 15,0-21-15,0 22 0,0-22 16,1 21-16,-22-21 0,0 22 0,21-22 16,-21 21-16,0-21 0,0 0 15,0 1-15,0-1 0,0 0 0,0 0 16,0 0-16,-21 0 0,21 1 0,0-1 15,0 0-15,21-21 16,0 21-16,0-21 16,0 0-16,0 0 0,1 0 0,-1 0 15,21 0-15,-21 0 0,22 0 0,-22-21 16,21 0-16,0 0 0,-20 21 16,20-22-16,-21-20 0,0 21 0,22 0 15,-22-22-15,0 22 0,0-21 0,0 21 16,-21 0-16,0-1 0,0-20 15,0 21-15,0 0 16,-42 0-16,21 21 0,0 0 0,-1 0 16,1 0-16,-21 0 0,21 21 0,0 0 15,-22 0-15,22 0 0,0 0 16,0 22-16,0-22 0,-1 0 0,1 21 16,0-20-16,21-1 0,-21 0 0,21 21 15,0-21-15,0 1 16,0-1-16,21-21 0,0 0 15,0 21-15,1-21 0,-1 0 0,0 0 16,0 0-16,21 0 0,-20 0 0,-1 0 16,0-21-16,0 21 0,0-21 15,0-1-15,1 1 0,-1 0 0,-21 0 16,21 0-16,-21-22 0,21 22 0,-21 0 16,21-21-16,-21 21 0,0-1 15,0 1-15,-21 42 16,0 1-1,0-1-15,21 0 0,0 0 16,0 0-16,-21 0 0,21 1 0,0-1 16,0 0-16,0 0 0,21 0 15,0 0-15,0-21 16,0 0-16,22 0 0,-22 0 16,0 0-16,21 0 0,1 0 0,-22 0 15,21-21-15,-21 21 0,22-21 0,-22 0 16,21 21-16,-21-21 0,0 0 15,1-1-15,-1 1 0,0 0 0,0 0 16,-21 0-16,0 42 31,0 0-31,-21 0 0,21 0 16,0 1-16,-21-1 0,21 0 0,0 0 16,0 0-16,0 0 0,0 1 15,0-1-15,0 0 16,21-21-1,0 0 1,-21-21 0,21 0-16,0-1 0,-21 1 0</inkml:trace>
  <inkml:trace contextRef="#ctx0" brushRef="#br0" timeOffset="12957.86">25167 868 0,'0'0'0,"0"-42"0,-21-22 16,0 64-16,0 0 15,21 21 1,0 0 0,21-21-16,0 0 15,0 0-15,0 0 0,0 0 16,1 0-16,-1-21 16,-21 0-16,0 0 0,0 0 15,0 0-15,0-1 0,0 1 16,-21 21-16,-1-21 0,1 21 0,21-21 15,-21 21-15,0 0 0,0 0 0,21 21 16,0 0-16,-21 0 0,21 1 16,-22-1-16,22 0 0,0 0 15,0 0-15,0 0 0,0 1 0,22-1 16,-1 0-16,0-21 0</inkml:trace>
  <inkml:trace contextRef="#ctx0" brushRef="#br0" timeOffset="13440.58">25421 804 0,'0'0'0,"0"-21"0,21-21 16,-21 21-16,0 42 31,0 21-15,0-21-16,0 22 0,0-1 0,0 0 16,0 1-16,0-1 0,0 0 15,0 22-15,0-22 0,0 1 0,0-1 16,21 0-16,-21 1 0,0-1 15,0-21-15,22 0 0,-22 22 0,0-22 16,21 0-16,-21 0 0,-21-21 31,21-21-31,-22 0 16,22 0-16,-21-1 0,0 1 0,21 0 16,0-21-16,0 21 0,0-22 0,0 22 15,0-21-15,21 21 0,0-22 16,1 22-16,-1-21 0,0 21 0,0 21 15,21-22-15,-20 22 0,20 0 16,-21 0-16,21 0 0,1 22 0,-22-1 16,21 0-16,-21 0 0,1 0 15,-1 0-15,-21 22 0,0-22 0,0 0 16,0 0-16,0 0 0,0 1 0,-43-1 16,22 0-16,0 0 0,-21 0 15,21-21-15,-22 21 0,22-21 0,0 0 16,-21 0-16,20 0 0,1 0 0,21-21 47,21 0-47,1 21 0,20-21 0,-21 0 15,21 0-15</inkml:trace>
  <inkml:trace contextRef="#ctx0" brushRef="#br0" timeOffset="13713.42">26077 889 0,'0'0'0,"43"-63"0,-22-1 0,0 22 16,0-1-16,21-20 15,-42 42-15,22 0 0,-22 42 16,0 0-16,0 21 16,0-21-16,-22 22 0,1 20 0,0-20 15,21 20-15,-21-21 0,0 22 16,0-22-16,-1 22 0,1-22 0,21 0 16,0 1-16,-21-1 0,21-21 0,-21 22 15,21-22-15,0 0 16,0 0-16,0 0 0,0 0 15,21-21 1,0 0-16,0 0 16,1-21-16,-1 0 15,-21 0-15,21 0 0,0 0 0,0-1 16,-21 1-16,21 0 0,1 0 0</inkml:trace>
  <inkml:trace contextRef="#ctx0" brushRef="#br0" timeOffset="14028.24">26289 1207 0,'0'21'31,"0"0"-31,21-21 16,0 0-16,0 0 0,-21 21 16,22-21-16,-1 0 0,21 0 0,-21 0 15,22 0-15,-22-21 0,0 21 16,0-21-16,21 21 0,-20-21 0,-22-1 16,21 1-16,-21 0 0,0 0 0,0 0 15,0 0-15,-21 21 16,-1 0-16,1 0 0,0 0 0,0 0 15,-21 21-15,-1 21 0,22-21 0,-21 0 16,21 22-16,-22-1 0,22-21 0,0 22 16,0-22-16,21 0 0,0 0 15,0 21-15,0-20 0,0-1 0,21-21 16,0 21-16,21 0 0,-20-21 16,20 0-16,0 21 0,1-21 15,-22 0-15,21 0 0,0 0 0,1 0 16,-22 0-16,0 0 0,0 0 0,0-21 15,-21 0-15,0 0 0,0 0 16</inkml:trace>
  <inkml:trace contextRef="#ctx0" brushRef="#br0" timeOffset="14699.88">5948 2096 0,'0'0'0,"21"0"0,0 0 15,-21-22-15,21 1 0,0 21 0,1-21 16,-1 0-16,0 0 0,0 21 0,-21-21 16,0 42-1,0 0-15,0 0 0,0 0 16,0 22-16,0 20 0,-21-21 0,0 22 16,21-1-16,-21 22 0,-1-21 15,22 20-15,-21-20 0,0-1 16,21 1-16,-21-1 0,21-20 0,-21 20 15,21-21-15,0 1 0,0-22 0,0 0 16,0 0-16,0 0 0,0 1 16,21-22-16,0 0 0,0-22 15,22 1-15,-22 0 0,0 0 16</inkml:trace>
  <inkml:trace contextRef="#ctx0" brushRef="#br0" timeOffset="15011.7">6562 2519 0,'0'0'0,"21"-21"0,-21 0 15,0-1-15,0 44 16,0-1 0,0 0-16,-21 21 0,-1-21 0,1 22 15,21-1-15,-21 0 0,21 1 0,-21-22 16,21 21-16,0-21 0,0 22 0,0-22 16,0 0-16,0 0 0,0 0 15,21-21-15,21 0 0,-20 0 0,-1 0 16,21 0-16,-21 0 0,22 0 0,-1 0 15,0-21-15,-21 0 0,22 0 0,-1 0 16,-21-22-16,0 22 0,1 0 16,-1-21-16,-21 21 0,0-22 0,0 1 15,0 0-15,0 20 0,0-20 16,0 21-16,-21 0 0,-1 0 16,1-1-16,0 1 0,0 21 0,0 0 15,0-21-15,-1 21 0,1 0 0,0 0 16,0 0-16,0 0 0,0-21 0,-22 21 15</inkml:trace>
  <inkml:trace contextRef="#ctx0" brushRef="#br0" timeOffset="15227.58">6159 2371 0,'22'0'31,"-1"-21"-31,0 21 0,21-22 15,1 22-15,-1-21 0,21 0 16,1 21-16,-22-21 0,22 21 0,-1-21 16,-20 21-16,20 0 0,-21 0 0,1-21 15,-22 21-15,21 0 0,-21 0 0,1 0 16,-1 0-16,0-22 0,0 22 16,-21-21-16,21 0 0</inkml:trace>
  <inkml:trace contextRef="#ctx0" brushRef="#br0" timeOffset="16342.95">9229 2836 0,'0'0'0,"0"-21"15,0 0-15,21 21 0,0-21 16,0 0-16,-21 0 0,42-1 0,-20 1 16,-1 0-16,0 0 0,0-21 15,0 20-15,0 1 0,1 0 0,-22 0 16,0-21-16,0 20 0,0 1 0,0 0 16,0 0-16,0 0 0,-22 0 15,1 21-15,0-22 0,0 22 16,0 0-16,-22 0 0,22 0 0,-21 0 15,21 22-15,-22-1 0,1 0 0,0 0 16,-1 21-16,1 1 0,0-1 16,21 0-16,-22 1 0,22-1 0,0 0 15,0 22-15,0-43 0,21 21 0,0 1 16,0-22-16,0 0 0,21 0 0,0 0 16,0-21-16,21 0 0,1 0 15,-1 0-15,0 0 0,1 0 0,-1-21 16,0 0-16,1 0 0,-22 0 15,21 0-15,1-22 0,-22 22 16,0 0-16,0-21 0,-21 20 0,0-20 16,0 21-16,0-21 0,0 20 0,0 1 15,0 0-15,0 0 0,-21 21 16,21 21 0,-21 0-16,21 0 0,0 22 0,0-22 15,0 21-15,0 1 0,0-1 0,0-21 16,21 21-16,0-20 0,0-1 15,-21 21-15,21-21 0,22-21 0,-22 21 16,0-21-16,21 0 0,-20 0 0,20 0 16,0 0-16,1 0 0,-1-21 0,0 0 15,1 0-15,-1 0 16,0 0-16,1-22 0,-22 22 0,21-21 16,-21 21-16,0-22 0,1 1 0,-1 21 15,-21-22-15,0 1 0,0 21 0,0-21 16,0 20-16,0 44 31,0-1-31,0 21 0,0-21 0,0 22 16,0-1-16,-21 0 0,-1 1 15,22-1-15,0 0 0,0-21 0,-21 22 16,21-1-16,0-21 0,0 0 0,0 1 16,-21-1-16,21 0 15,0-42 16,0 0-31,0-1 0,21 1 0,0 0 16,-21 0-16,22 0 0,-1-22 0,-21 1 16,21 21-16,0-21 0,0-1 15,22 1-15,-22 0 0,0 20 0,21-20 16,-21 21-16,22 21 0,-22 0 0,0 0 16,21 0-16,-20 0 0,-1 21 0,21 0 15,-21 0-15,-21 22 0,21-22 16,-21 21-16,0-21 0,0 22 15,0-22-15,0 21 0,0 1 0,-21-22 16,0 21-16,21-21 0,-21 0 0,0 1 16,21-1-16,-21 0 0,21 0 15,21-21 1,21-21 0</inkml:trace>
  <inkml:trace contextRef="#ctx0" brushRef="#br0" timeOffset="16736.72">11155 2498 0,'0'0'16,"0"-21"-16,0-1 0,0 1 0,-21 21 15,-1 0-15,1 21 16,0 1-16,0 20 0,0-21 16,0 21-16,-1 1 0,1-22 0,0 21 15,21 1-15,0-1 0,-21 0 0,21 1 16,0-22-16,0 21 0,0-21 0,0 0 15,21 1-15,-21-1 0,21 0 16,22 0-16,-22-21 0,21 0 0,-21 0 16,22 0-16,-22 0 0,21 0 0,0-21 15,-20 0-15,20 21 0,-21-21 0,21-1 16,-20-20-16,-1 21 0,-21-21 0,0 20 16,0-20-16,0 0 15,0-1-15,0-20 0,0 21 0,0-1 16,-21 1-16,-1 0 0,1 20 0,0-20 15,-21 21-15,21 21 0,-1 0 0,-20 0 16,21 0-16,-21 0 0,-1 21 16,22 0-16,0 0 0,-21 1 0,20-1 15,1 21-15,0-21 0,21 22 0,0-22 16,0 0-16,0 0 0,21 0 16,0 0-16,1 1 0,20-22 0,0 0 15,22 0-15</inkml:trace>
  <inkml:trace contextRef="#ctx0" brushRef="#br0" timeOffset="17010.56">12192 2138 0,'0'0'16,"0"-42"-16,0 20 0,-21 1 0,0 21 16,-1 0-16,1 0 0,0 0 0,0 0 15,0 0-15,0 21 0,21 22 0,-22-22 16,1 21-16,0 1 0,21 20 0,0-21 15,-21 22-15,0-1 0,0 1 16,21-1-16,0 1 0,-22-22 0,22 22 16,-21-22-16,21 0 0,0 1 0,0-1 15,0-21-15,0 22 0,0 20 16,21-42 0,-42-42 15</inkml:trace>
  <inkml:trace contextRef="#ctx0" brushRef="#br0" timeOffset="18099.93">11578 2752 0,'0'0'0,"-42"-21"16,21-1-16,42 22 16,0 0-1,21 0-15,1 0 0,-1 0 16,0 0-16,22-21 0,-1 0 15,22 21-15,-22-21 0,22 0 0,-21 0 16,-1-22-16,1 22 0,-1 0 0,-21-21 16,1 20-16,-1-20 0,-21 21 0,0-21 15,1-1-15,-22 22 0,0-21 16,0-1-16,0 22 0,0-21 0,0 21 16,0 0-16,-22 21 0,1 0 15,0 21-15,0 0 16,0 0-16,21 21 0,-21-20 0,-1 20 15,1 21-15,21-20 0,-21 20 16,0 1-16,21-22 0,0 22 0,-21-1 16,0-21-16,21 1 0,0 20 0,-22-20 15,1-22-15,21 21 0,-21 0 16,21-20-16,0-1 0,0 0 0,0 0 16,21-21 15,0 0-31,1-21 0,-22 0 15,21 0-15,0-1 0,0 1 0,-21 0 16,21-21-16,0 21 0,1-22 0,-1 22 16,0 0-16,0 0 0,-21 0 0,21-1 15,0 22-15,-21 22 16,0-1 0,0 0-16,0 0 0,0 0 15,0 0-15,0 1 0,0-1 0,0 21 16,0-21-16,0 0 0,0 1 15,0-1-15,22 0 16,-1-21-16,21 0 0,-21 0 0,0 0 16,22 0-16,-22 0 0,21 0 0,1 0 15,-22-21-15,21 21 0,0-21 0,1-1 16,-1 1-16,-21 21 0,22-21 0,-22-21 16,0 21-16,0-1 0,-21-20 15,0 21-15,21-21 0,-21 20 0,0 1 16,0-21-16,0 21 0,0 0 15,-21 21-15,0 0 16,0 21-16,0 0 16,-1 0-16,1 0 0,21 0 0,-21 1 15,0 20-15,0-21 0,21 0 0,0 0 16,0 22-16,0-22 0,0 0 0,0 0 16,0 0-16,0 1 0,21-22 15,0 0 1,0 0-16,0 0 0,1 0 15,20 0-15,-21 0 0,21 0 0,1 0 0,-1-22 16,0 1-16,1 21 0,-22-21 16,21 0-16,1 0 0,-1 0 0,0-1 15,-21-20-15,22 21 0,-22-21 16,0 20-16,0-20 0,0 21 0,-21-21 16,22 20-16,-22 1 0,0 0 0,0 0 15,-22 21-15,1 0 16,0 0-16,0 0 0,0 0 0,0 0 15,-1 21-15,1 0 0,21 0 0,0 1 16,0 20-16,0-21 0,0 0 0,0 0 16,0 1-16,0-1 0,21 0 15,1 21-15,-22-21 0,21 1 0,0-1 16,-21 0-16,0 0 16,0 0-16,0 0 0,0 1 15,0-1-15,0 0 0,0 0 31,0-42 32,0 0-63,21 0 0,-21-1 16,21 1-16,22-21 0</inkml:trace>
  <inkml:trace contextRef="#ctx0" brushRef="#br0" timeOffset="18768.15">15917 2286 0,'0'0'0,"0"-21"0,0 0 0,0-64 15,0 64-15,0 0 16,0 0-16,0-1 0,0 1 16,0 0-16,21 21 15,22 21 1,-22 0-16,21 22 0,-21-1 0,22 22 15,-1-1-15,0 1 0,1 20 0,-22-20 16,0-1-16,0 22 0,0-22 0,-21 1 16,0-22-16,0 1 0,0-1 15,0 0-15,0-21 0,0 22 0,0-22 16,22 0-16,-1-21 16,-21-21-16,0 0 15,0 0-15,21-1 0,0-20 16,-21 0-16,21 21 0,0-43 15,1 22-15,-1-22 0,0 1 0,0-1 16,0 1-16,22-1 0,-22 1 0,0-1 16,21 1-16,-21-1 0,1 22 15,-1 0-15,0-1 0,0 1 0,-21 21 16,0 0-16,21-1 0,0 22 0,1 0 16,-22 22-16,0-1 15,21 0-15,-21 21 0,21-21 0,-21 22 16,0-1-16,0 0 0,0 1 15,0-1-15,0 22 0</inkml:trace>
  <inkml:trace contextRef="#ctx0" brushRef="#br0" timeOffset="20104.45">16997 2752 0,'0'0'0,"21"0"0,0 0 0,0 0 0,0 0 16,1-21-16,-1-1 0,0 1 0,21 0 15,-21 0-15,1-21 0,-22 20 16,21-20-16,0 0 0,0 21 0,-21-22 15,0 1-15,21 21 0,-21-22 0,0 22 16,0 0-16,0 0 0,-21 21 16,0 0-16,0 0 15,0 21-15,-1 0 0,-20 22 16,21-22-16,-21 42 0,20-20 0,-20-1 16,21 0-16,0 1 0,-22-1 15,22 0-15,21 1 0,0-1 0,0-21 16,0 0-16,0 0 0,0 1 15,21-22-15,1 0 0,-1 0 0,0 0 16,0-22-16,0 22 0,22-21 16,-22 0-16,21 0 0,-21 0 0,22 0 15,-22-22-15,0 22 0,21-21 0,-21-1 16,1 1-16,-1 21 0,0-21 0,0-1 16,0 22-16,-21 0 15,0 0-15,0 63 31,-21-21-31,0 0 0,0 22 16,21-22-16,-21 21 0,-1 1 0,22-22 16,0 21-16,0-21 0,0 0 0,0 22 15,0-22-15,0 0 0,0 0 16,22-21-16,20 0 0,-21 0 16,0 0-16,22 0 0,-22 0 0,21 0 15,0 0-15,-20-21 0,20 0 0,0 21 16,-21-21-16,1-22 0,20 22 0,-21 0 15,-21-21-15,21-1 16,0 1-16,-21 0 0,22 21 0,-22-22 16,0 1-16,0 21 0,0 0 0,0-1 15,0 1-15,-22 21 0,1 0 16,0 0-16,0 0 0,0 21 16,0 1-16,21-1 0,0 0 0,-22 0 15,22 21-15,0-20 0,0-1 0,0 21 16,0-21-16,22 22 0,-22-22 15,21 21-15,0-21 0,-21 0 0,0 1 16,21 20-16,0-21 0,-21 0 0,21 0 16,-21 1-16,22-1 0,-1 0 15,0 0 1,0-21-16,0 0 0,0 21 0,1-21 16,-1 0-16,0 0 0,21 0 0,-21 0 15,22 0-15,-22 0 0,21-21 0,1 21 16,-22-21-16,21 0 0,-21 0 15,0-1-15,22 1 0,-22 0 0,0-21 16,0-1-16,0 1 0,1 0 0,-22-1 16,0 1-16,0 0 0,0 21 15,0-22-15,0 22 0,0 0 0,-22 21 16,1 0-16,0 0 0,0 0 16,0 0-16,-22 21 0,22 0 0,0 22 15,-21-22-15,21 21 16,-22 0-16,22-20 0,0 20 0,0 0 15,0 1-15,-1-22 0,22 21 0,0-21 16,0 0-16,0 1 0,0-1 0,0 0 16,22-21-16,-1 0 15,0 0-15,0 0 0,0 0 0,0 0 16,1 0-16,20 0 0,-21-21 0,0 0 16,-21-1-16,21 1 0,1 0 0,-1 0 15,0-21-15,-21 20 16,21-20-16,0 0 0,-21 21 0,0-22 0,21 22 15,-21 0-15,22 0 0,-22 0 16,0 42 0,0 0-16,0 0 0,0 0 15,0 0-15,-22 22 0,1-22 0,21 21 16,0-21-16,0 22 0,0-22 0,0 0 16,0 0-16,0 0 0,0 1 15,0-1-15,21-21 0,1 21 16,-1-21-16,0 0 0,0 0 0,0 0 15,0 0-15,22-21 0,-22 0 16,0 21-16,0-22 0,0 1 0,22 0 16,-22 0-16,0 0 0,0 0 15,0-22-15,-21 22 0,22-21 0,-1 21 16,0-1-16,0 1 0,-21 0 16,0 42-1,0 0-15,0 1 0,0-1 16,0 0-16,0 0 0,0 21 0,0-20 15,0-1-15,-21 0 0,21 0 16,-21 0-16,21 0 0,0 1 16,0-1-16,21-21 31,0 0-31,0-21 0,0-1 16,-21 1-16,22 0 0</inkml:trace>
  <inkml:trace contextRef="#ctx0" brushRef="#br0" timeOffset="20277.34">19113 2307 0,'0'0'15,"-21"0"-15,0-21 16,0 21-16,0 0 0,21 21 47,21-21-32,21 0 1</inkml:trace>
  <inkml:trace contextRef="#ctx0" brushRef="#br0" timeOffset="20792">19621 2138 0,'0'0'0,"-21"0"0,0-21 0,0 21 15,0 0 1,0 21-16,21 0 0,-22 0 16,22 0-16,0 22 0,0-1 0,0-21 15,-21 22-15,21 20 0,-21-21 0,21 1 16,-21-1-16,21 0 16,0 1-16,-21-1 0,21 0 0,-21 1 15,21-22-15,0 0 0,0 0 0,0 0 16,0 1-16,21-22 31,0-22-31,-21 1 16,21 0-16,-21 0 0,21 0 0,0 0 15,1-22-15,-1 22 0,0-21 16,0 21-16,0-22 0,22 22 0,-22 0 16,0 21-16,21-21 0,-21 21 0,1 0 15,-1 0-15,21 0 0,-21 21 0,0 0 16,-21 0-1,22 0-15,-22 1 0,0 20 0,0-21 16,0 0-16,0 0 0,0 1 0,-22-1 16,1 21-16,0-42 0,0 21 0,-21 0 15,20 1-15,-20-1 0,21-21 16,-21 21-16,-1-21 0,22 0 0,0 0 16,-21 0-16,20 0 0,1 0 0,0 0 15,42-21 16,0 21-31,22-21 0,-22-1 16,0 1-16,21 0 0,1 0 0,-22 0 16</inkml:trace>
  <inkml:trace contextRef="#ctx0" brushRef="#br0" timeOffset="21073.04">20299 2138 0,'0'0'16,"0"-21"-16,21 0 0,-21-1 15,0 44 1,0-1-16,-21 0 16,21 21-16,-21-21 0,21 22 15,0-1-15,-22 0 0,22 22 16,-21-22-16,21 22 0,-21-22 0,21 0 16,0 1-16,-21 20 0,21-42 0,-21 22 15,21-22-15,0 21 0,-21-21 0,21 1 16,0-1-16,0 0 0,0 0 15,21-21 1,0 0-16,0 0 16,0-21-16,0 21 0,1-21 15,-22 0-15,21-1 0,0 1 0</inkml:trace>
  <inkml:trace contextRef="#ctx0" brushRef="#br0" timeOffset="21784.45">20510 2667 0,'22'0'16,"-22"-21"-16,21 21 16,0 0-16,0-21 0,0 21 15,0-21-15,1 21 0,-1-22 0,21 22 16,-21-21-16,0 0 0,1 0 16,-1 0-16,0 0 0,-21-1 0,0 1 15,0 0-15,-21 21 31,0 0-31,-1 21 0,1 0 16,0 1-16,-21-1 0,21 21 0,-1-21 16,-20 0-16,21 22 0,0-22 0,0 21 15,-1-21-15,1 22 0,21-22 16,-21 0-16,21 0 0,0 0 0,0 1 16,0-1-16,0 0 0,21-21 0,0 21 15,1-21-15,-1 0 0,21 0 16,-21 0-16,0 0 0,22 0 15,-1 0-15,-21 0 0,22 0 0,-1-21 16,0 21-16,-21-21 0,22 0 0,-1-1 16,-21 1-16,22 0 0,-1-21 15,-21 21-15,21-22 0,-20 1 16,20 0-16,-21-1 0,0 1 0,0 21 16,-21-22-16,0 22 0,22 0 0,-22 0 15,-22 21 1,1 0-16,0 21 0,0-21 15,0 21-15,-22 0 0,22 1 0,0 20 16,0-21-16,0 0 0,0 22 0,21-22 16,0 0-16,0 0 0,0 0 15,0 0-15,0 1 0,21-1 0,0 0 16,0 0-16,0 0 0,0 0 16,1-21-16,-22 22 15,21-22 1,-21 21-16,0 0 15,-21 0 1,-1-21-16,1 0 0,0 0 16,0 21-16,0-21 15,0 0-15,-1 0 0,1 0 32,0 0-17,0 0 1,0 0-1,0 0-15,-1 0 16,1-21-16</inkml:trace>
  <inkml:trace contextRef="#ctx0" brushRef="#br0" timeOffset="26044.32">4678 5546 0,'0'0'0,"0"-21"16,0-1-16,0 1 15,0 0-15,0 0 16,0 42-1,0 0 1,0 0-16,0 22 0,0-1 16,0 0-16,0 1 0,0-1 0,0 0 15,0 22-15,-21-22 0,21 1 0,-22-1 16,22-21-16,-21 21 16,21-20-16,0-1 0,0 0 0,0 0 15,0 0-15,21-21 47,-21-21-47,22 0 0,-22 0 0,0 0 16</inkml:trace>
  <inkml:trace contextRef="#ctx0" brushRef="#br0" timeOffset="26436.1">4593 5080 0,'0'0'0,"-21"21"15,0 0-15,0 1 0,21-1 0,0 0 16,0 0-16,0 0 0,0 0 16,0 1-16,0-1 0,0 0 0,21-21 15,21 21-15,-21-21 0,0 0 0,22 0 16,-1 0-16,-21 0 0,22 0 15,-1 0-15,0 0 0,-21-21 16,22 0-16,-22 0 0,0-1 0,-21 1 16,0 0-16,0-21 15,0 21-15,0-1 0,-42 1 0,21 0 16,-22 21-16,22-21 0,-42 21 0,20 0 16,1 0-16,0 0 0,-1 0 15,22 21-15,-21-21 0,21 21 0,-1 0 16,1 22-16,21-22 0,0 0 15,0 21-15,0-20 0,0-1 0,0 21 16,21-21-16,1 0 0,20 22 0,-21-22 16,21 0-16,-20 0 15,20 0-15</inkml:trace>
  <inkml:trace contextRef="#ctx0" brushRef="#br0" timeOffset="26899.83">5376 5588 0,'0'21'32,"0"0"-17,0 22-15,0-22 0,0 0 0,0 21 16,0-20-16,0 20 0,0-21 0,0 21 16,0-20-16,0-1 0,0 21 15,0-21-15,0 0 0,0 1 16,-21-1-16,0 0 0,21 0 15,0-42 17,0 0-32,0 0 0,0-22 15,21 22-15,0 0 0,0-21 16,1-1-16,-1 1 0,0 0 0,0-1 16,21 1-16,-20 0 0,20 20 0,-21-20 15,21 21-15,1 0 0,-22 0 16,21 21-16,-21 0 0,1 0 0,20 21 15,-21 0-15,-21 0 0,21 21 16,-21-20-16,0 20 0,0 0 16,0 1-16,0-1 0,0 0 0,-21 1 15,21-1-15,0-21 0,0 21 0,-21-20 16,21-1-16,0 0 0,0 0 16,0 0-16,21-21 15,0 0 1,0 0-16,1-21 0,-1 0 15,0 0-15</inkml:trace>
  <inkml:trace contextRef="#ctx0" brushRef="#br0" timeOffset="27191.9">6456 5038 0,'0'0'0,"0"-64"16,-21 43-16,-1 21 0,1 0 15,0 21-15,0 0 0,21 1 16,-21-1-16,21 21 0,0 0 16,-21 1-16,21-1 0,0 22 0,-22-22 15,22 21-15,0-20 0,0 20 0,0 1 16,-21-1-16,21 43 16,-21-42-16,21-22 0,0 0 0,0 1 15,0-1-15,0 0 0,0-21 16,0 1-16,0-1 0,0 0 0,0 0 15,21 0-15,0-21 0,1 0 16,20 0-16,-21 0 0,0 0 16,22-21-16,-22 0 0,21 0 0,-21 0 15,0-1-15</inkml:trace>
  <inkml:trace contextRef="#ctx0" brushRef="#br0" timeOffset="27420.38">6329 5609 0,'0'0'0,"-43"0"0,22 0 16,0 0-16,0 0 0,0 0 16,42-21-1,0 21-15,0-21 16,22 21-16,-1-21 0,0 21 0,1-21 16,-1 21-16,0-22 0,-21 22 15,22 0-15,-1-21 0,-21 21 0,0 0 16,1 0-16,-1 0 0,-42 0 31</inkml:trace>
  <inkml:trace contextRef="#ctx0" brushRef="#br0" timeOffset="28032.52">8107 5694 0,'21'0'16,"-42"0"-16,63-21 0,-21 0 0,-21-1 0,0 1 16,21 0-16,1 0 0,-22 0 15,0-22-15,0 22 0,0-21 16,0 21-16,0-22 0,0 22 0,0 0 15,0-21-15,0 21 0,-22-1 0,1 22 16,0-21-16,0 21 0,0 0 16,0 0-16,-1 21 0,-20 1 0,21-1 15,-21 21-15,20-21 0,-20 22 0,0 20 16,21-21-16,-22 22 0,22-22 16,0 22-16,0-22 0,0 22 15,21-22-15,0 0 0,0-21 0,0 22 0,0-22 16,0 0-16,0 0 0,0 0 15,21 1-15,0-22 0,21 0 16,-21 0-16,1 0 0,20 0 0,-21-22 16,21 1-16,-20 0 0,20 0 0,0 0 15,-21 0-15,22-22 0,-22 22 0,0-21 16,21-1-16,-20 1 0,-1 0 16,-21-1-16,21 1 0,-21 0 0,21 21 15,-21-22-15,0 22 0,0 0 16,0 42-1,0 0-15,0 22 16,0-22-16,0 21 0,0 0 0,0 1 16,0-22-16,0 21 0,0 1 15,0-22-15,0 21 0,0-21 0,0 0 16,0 1-16,21-1 0,0 0 16,-21 0-16,22-21 0,-1 0 0,-21 21 15,21-21-15,0 0 0,0 0 0,0 0 16,1 0-16,-1-21 0,21 21 0,-21-21 15,0 0-15,1 0 0,20 21 16,-21-22-16</inkml:trace>
  <inkml:trace contextRef="#ctx0" brushRef="#br0" timeOffset="28288.37">9313 5546 0,'0'0'0,"-21"0"16,42 0 15,0 0-31,22 0 0,-22 0 16,21 0-16,-21 0 0,22 0 0,-1 0 16,-21 0-16,22 0 0,-22 0 15,21 0-15,-21 0 0,0 0 0,-42 21 31,-21-21-15,21 21-16,0-21 0</inkml:trace>
  <inkml:trace contextRef="#ctx0" brushRef="#br0" timeOffset="28443.76">9334 5757 0,'0'0'0,"-21"43"16,21-22-1,21-21 1,1 0-1,-1 0-15,0 0 0,0 0 0,21 0 16,-20 0-16,-1 0 0,21 0 0,-21 0 16,22-21-16,-22 21 0,0-21 15,21 21-15,-21-22 0</inkml:trace>
  <inkml:trace contextRef="#ctx0" brushRef="#br0" timeOffset="28763.67">10583 5144 0,'0'0'0,"0"-43"0,0-20 15,0 42 1,-21 21-16,0 0 0,0 0 16,21 21-16,0 0 15,-21 0-15,21 21 0,0-20 16,-22 20-16,22 0 0,0 1 0,0-1 15,0 0-15,-21 1 0,21-1 0,0 0 16,0 1-16,0-1 0,0 0 0,0 1 16,-21-1-16,21-21 0,-21 21 15,21-20-15,0-1 0,0 0 0,0 0 16,21-42 31,0 21-47,0-21 0,1 0 0,-1-1 15</inkml:trace>
  <inkml:trace contextRef="#ctx0" brushRef="#br0" timeOffset="29596.21">11197 5207 0,'0'0'0,"0"-21"15,-21 21 1,0 0-1,0 0-15,-1 21 0,1-21 16,0 21-16,0 0 0,0 22 16,0-22-16,21 0 0,-22 21 0,1 1 15,21-22-15,-21 21 0,21 1 16,0-22-16,0 21 0,0-21 0,0 0 16,0 22-16,0-22 0,21 0 15,0-21-15,1 21 0,-1 0 0,0-21 16,0 0-16,0 0 0,0 0 0,1 0 15,-1 0-15,0 0 0,0 0 0,0-21 16,0 21-16,1-21 0,-1 0 16,0 0-16,0 0 0,0-1 0,-21 1 15,0-21-15,21 21 0,-21-22 0,22 22 16,-22-21-16,0 0 0,0 20 0,0-20 16,0 0-16,0 21 0,-22-22 15,1 22-15,0 0 0,0 0 16,0 21-16,0-21 0,-1 21 0,1 0 15,42 0 17,1 0-32,-1 0 0,0 0 15,21 0-15,1 0 0,-1 0 0,-21 0 16,21 0-16,1 0 0,-22 0 16,21 0-16,-21 0 0,1 0 0,-1 0 15,0 21-15,0 0 0,0 0 0,-21 0 16,0 0-16,0 1 15,0 20-15,0-21 0,0 0 16,0 0-16,0 1 0,0-1 0,0 0 16,0 0-16,0 0 0,-21 0 0,21 1 15,0-1-15,0 0 0,0 0 0,0 0 16,21 0-16,-21 1 0,21-1 16,1-21-16,-1 0 0,0 21 0,21-21 15,-21 0-15,1 0 0,-1 0 0,21 0 16,-21 0-16,0-21 0,1 21 0,20-21 15,-21-1-15,0 1 0,0 0 16,-21 0-16,22 0 0,-1 0 0,-21-22 16,0 22-16,0-21 0,0-1 0,0 1 15,0 0-15,0-1 0,0 1 0,0 21 16,-21-21-16,-1-1 16,1 22-16,0 0 0,0 0 0,-21 0 15,20 21-15,-20 0 0,21 0 0,0 0 16,-22 0-16,22 0 0,0 0 15,0 21-15,0 0 0,0 0 0,21 0 16,-22 0-16,22 1 0,-21-22 0,21 21 16,0 0-16,0 0 0,0 0 15,21 0-15,1-21 16,-1 0-16,0 22 0,21-22 16,-21 0-16</inkml:trace>
  <inkml:trace contextRef="#ctx0" brushRef="#br0" timeOffset="29852.06">12806 5186 0,'-21'-21'0,"-1"0"15,22-1 16,0 44 16,0-1-47,0 0 16,0 0 0,-21-21-16,21 21 0</inkml:trace>
  <inkml:trace contextRef="#ctx0" brushRef="#br0" timeOffset="30092.16">12827 5630 0,'0'0'0,"-42"43"15,42-22 1,0 0-16,0 0 15,-22 0-15,22 1 0,-21-1 0,0 0 16,21 0-16,-21-21 0,21 21 0,-21 0 16,0 1-16,-1-1 0,1 0 0,0-21 15,-21 21-15,21-21 0,-22 0 0,1 21 16,0-21-16,-1 0 0,-20 0 16</inkml:trace>
  <inkml:trace contextRef="#ctx0" brushRef="#br0" timeOffset="31179.82">4995 7324 0,'0'0'0,"-21"0"16,0 0-16,0 0 15,21 21-15,-21 0 0,-1 0 16,22 22-16,-21-22 0,21 21 16,0 0-16,0-20 0,0 20 15,0 0-15,0-21 0,0 22 0,0-22 16,0 21-16,0-21 0,0 1 15,0-1-15,0 0 0,0 0 16,21-42 0,1 0-16</inkml:trace>
  <inkml:trace contextRef="#ctx0" brushRef="#br0" timeOffset="31643.55">5038 6922 0,'0'21'31,"0"0"-31,-22-21 16,22 21-16,0 0 16,22-21-1,-1 0 1,0 0-1,-21-21-15,21 21 0,-21-21 16,0 0-16,0 0 16,-21 21 15,0 0-31,21 21 16,0 0-16,0 0 15,0 0-15,0 0 0,0 1 16,0-1-16,0 0 0,21 0 15,0 0-15,0 0 0</inkml:trace>
  <inkml:trace contextRef="#ctx0" brushRef="#br0" timeOffset="32341.16">5673 7324 0,'0'0'0,"-22"21"15,-20 42-15,21-41 16,21-1-16,0 0 0,0 0 16,-21 0-16,21 22 0,0-22 0,-21 0 15,21 0-15,0 0 0,0 0 0,0 1 16,0-1-16,-22 0 0,22 0 16,0 0-16,0-42 31,0 0-31,0 0 15,22 0-15,-22-1 0,21-20 16,0 21-16,21-21 0,-21-1 0,22 1 16,-22 0-16,21-22 0,1 22 0,-22-1 15,21 22-15,0-21 0,-20 21 16,20 21-16,-21 0 0,0 0 16,0 0-16,1 0 0,-22 42 0,21-21 15,-21 0-15,0 22 0,0-1 16,0 0-16,0 1 0,-21-1 0,-1 0 15,1 22-15,0-43 0,0 21 0,21 1 16,0-22-16,0 0 0,0 0 0,0 0 16,0 1-16,21-22 15,21 0-15,-20 0 0,-1 0 0,21 0 16,-21-22-16,22 1 0,-22 0 0,21 0 16,-21 0-16,22 0 0,-22-22 0,21 22 15,-21-21-15,0-1 0,1 1 16,-1 0-16,0-22 0,0 22 15,-21-22-15,21 22 0,-21-21 0,0 20 16,0 1-16,0 0 0,0-1 0,0 22 16,0 0-16,0 0 0,0 42 15,0 0 1,0 0-16,-21 22 0,21-1 0,-21 0 16,0 1-16,0 20 0,21-21 0,-22 22 15,1-1-15,21-20 0,-21-1 16,21 0-16,0 1 0,0-1 0,0-21 15,0 0-15,0 1 0,0-1 0,0 0 16,21-21-16,0 21 16,1-21-16,-1 0 15,0 0-15,0-21 16,-21 0-16,21 21 0,-21-21 0,0-1 16</inkml:trace>
  <inkml:trace contextRef="#ctx0" brushRef="#br0" timeOffset="32516.05">6329 7408 0,'0'0'0,"0"-21"0,21 21 15,0 0-15,0 0 16,0-21-16,22 21 0,-22 0 16,21 0-16,-21-21 0,22 21 15,-22-21-15,21 21 0,-21 0 0,22 0 16,-22-21-16,0 21 0,0-22 0,22 22 15,-22 0-15</inkml:trace>
  <inkml:trace contextRef="#ctx0" brushRef="#br0" timeOffset="33100.22">8213 6900 0,'-64'0'16,"43"0"-16,21 22 15,0-1-15,-21 0 0,21 0 16,-21 21-16,21-20 0,0 20 0,0 0 16,0 1-16,0-1 0,0 21 0,0-20 15,-22-1-15,22 0 0,0-20 0,0 20 16,0 0-16,0-21 0,0 1 15,0-1-15,0 0 0,0 0 16,0 0-16,0 0 16,0-42-1,22 0 1,-22 0-16,21 0 0,-21 0 0,0-1 16,0 1-16,21-21 0,0 21 0,-21-22 15,21 22-15,0-21 0,1 21 0,-1-22 16,0 22-16,0 0 0,0 0 15,22 21-15,-22 0 0,0 0 0,0 0 16,0 0-16,22 0 0,-22 0 0,0 21 16,0 0-16,-21 0 0,21 1 15,-21-1-15,21 0 0,-21 21 0,0-21 16,0 1-16,0 20 0,0-21 16,0 0-16,-21 0 0,0 22 0,0-22 15,0 0-15,-22 0 0,22 0 0,-21 1 16,21-22-16,-22 21 0,22-21 0,-21 21 15,21-21-15,-22 0 0,22 0 16,0 0-16,0 0 0,0 0 0,63-21 47,-21 0-47,0 21 0,1-22 16,20 1-16</inkml:trace>
  <inkml:trace contextRef="#ctx0" brushRef="#br0" timeOffset="33400.05">9610 7260 0,'0'0'0,"21"0"47,21 0-47,-21 0 16,0 0-16,22 0 0,-22-21 0,21 21 15,1 0-15,-22 0 0,21 0 0,-21-21 16,0 21-16,1 0 0,-1 0 0,0 0 16,-42 0 15,0 21-31,-1-21 0,1 21 15,0-21-15,0 21 0,-21 1 0</inkml:trace>
  <inkml:trace contextRef="#ctx0" brushRef="#br0" timeOffset="33567.96">9631 7472 0,'0'0'0,"0"21"0,-21 0 16,42-21-1,0 0 1,21 0-16,-21 0 0,1 0 15,20 0-15,-21 0 0,21-21 0,1 21 16,-22 0-16,21 0 0,1-21 16,-22 21-16,0 0 0,21-21 0,-21 21 15,1 0-15,20-21 0</inkml:trace>
  <inkml:trace contextRef="#ctx0" brushRef="#br0" timeOffset="34267.47">11705 7303 0,'0'0'0,"0"-22"0,21-20 15,-21 21-15,0-21 16,0 20-16,21 1 0,-21 0 0,22 0 16,-22-21-16,21 20 0,-21 1 15,0 0-15,0 0 0,0 0 0,0 0 16,0-1-16,0 1 0,-21 21 16,-1 0-16,1 0 0,-21 0 15,21 21-15,0-21 0,-22 22 0,1-1 16,21 0-16,-22 21 0,1-21 15,0 22-15,-1-1 0,1 0 0,0 1 16,-1-1-16,22 0 0,0 1 0,0-22 16,0 21-16,21 1 0,0-22 0,0 0 15,0 21-15,0-21 0,0 1 16,21-22-16,0 21 0,0-21 0,0 0 16,22 0-16,-22 0 0,21 0 15,-21 0-15,22 0 0,-22 0 0,21 0 16,-21-21-16,22-1 0,-22 1 0,0 21 15,21-42-15,-20 21 0,-1 0 0,0-1 16,0-20-16,0 0 0,0-1 0,-21 22 16,22-21-16,-22 0 0,21-1 0,0 22 15,-21 0-15,0 0 0,0 0 16,0 42 0,0 0-1,-21 21-15,21-21 0,0 22 0,0-22 16,0 21-16,-21 1 0,21-22 0,0 21 15,0-21-15,0 0 0,21 22 0,-21-22 16,21 0-16,0 0 0,0-21 16,-21 21-16,43 1 0,-1-22 15,-21 0-15,0 0 0,0 0 0,1 0 16,-1 0-16,0 0 0,21 0 0,-21 0 16,1 0-16,-1-22 0,0 22 0,0 0 15,0-21-15,0 0 0,1 21 0,-1-21 16,0 0-16,0 0 0,0 21 15,0-22-15</inkml:trace>
  <inkml:trace contextRef="#ctx0" brushRef="#br0" timeOffset="34531.33">13081 7091 0,'0'0'0,"0"-21"0,-21 21 16,21-21 0,21 21-1,0 0 1,0 0-16,0 0 16,1 0-1,-22 21 1,0 0-16,0 0 0,-22 0 15,1 0-15,0 1 0,0-1 16,21 0-16</inkml:trace>
  <inkml:trace contextRef="#ctx0" brushRef="#br0" timeOffset="34752.21">12975 7535 0,'0'0'0,"-21"0"0,21 22 16,0-1-16,0 0 15,0 0 1,0 0-16,0 0 16,0 1-16,0-1 15,0 0-15,-21 0 16,0 0-16,-1 0 0,1-21 16,0 22-16,0-22 0,0 21 0,0-21 15,-22 21-15,22-21 0,-21 0 0,-1 0 16,1 21-16</inkml:trace>
  <inkml:trace contextRef="#ctx0" brushRef="#br0" timeOffset="35559.6">8001 9483 0,'-21'0'31,"21"-21"-15,-21-1-16,21 1 16,-22 0-1,1 21-15,0 0 0,0 0 16,0 0-16,-22 0 0,22 0 15,-21 0-15,21 0 0,-22 21 0,1-21 16,21 21-16,-21 1 0,20-1 0,1 0 16,0 0-16,0 0 0,21 0 0,0 1 15,0-1-15,0 21 0,0-21 16,0 0-16,21 1 0,0-1 0,0 21 16,22-21-16,-22 0 0,21 1 0,1-1 15,-22 0-15,21 0 0,0 0 0,-20 22 16,20-22-16,-21 0 0,21 0 15,-20 0-15,-1 0 0,-21 1 0,0-1 16,0 0-16,-21 0 0,-1-21 16,1 21-16,-21-21 0,-22 0 0,22 21 15,-21-21-15,-1 0 16,1 0-16,-1 0 0,22 0 0,-22 0 16,22 0-16,-22 0 0,22-21 0,21 0 15,-21 21-15,20-21 0,1 0 0,0 21 16,0-21-16,21-1 0,0 1 0,0 0 15,0 0-15,21 0 0,0 21 16,0-21-16,22-1 0,-22 1 0,21 21 16,1-21-16,20 0 0,-21 21 0,1-21 15</inkml:trace>
  <inkml:trace contextRef="#ctx0" brushRef="#br0" timeOffset="36004.12">8509 9589 0,'0'0'16,"-21"0"-1,0 0-15,-1 0 0,1 21 16,21 0-16,-21 0 0,0 21 16,0-20-16,0 20 0,-1 0 0,1 1 15,0-22-15,0 21 0,21 0 16,0 1-16,-21-22 0,21 21 0,0-21 0,0 22 15,0-22-15,0 0 0,21 0 16,0 0-16,0-21 0,0 22 16,1-22-16,20 0 0,-21 0 0,21 0 15,1 0-15,-22 0 0,21-22 0,1 22 16,-1-21-16,-21 0 0,21 0 0,-20 0 16,20 0-16,-21-1 0,0-20 0,-21 0 15,0 21-15,0-22 0,0 1 16,0 0-16,0-22 0,0 22 0,-21-1 15,0 22-15,-21-21 0,20 21 0,1 0 16,-21 21-16,21 0 0,-22 0 0,22 0 16,-21 0-16,21 0 0,-22 21 15,22 0-15,0 0 0,0 0 0,0 22 16,21-22-16,0 0 0,0 0 16,0 0-16,0 22 0,0-22 0,0 0 15,21-21-15,0 21 0,21-21 0,-20 0 16,20 0-16</inkml:trace>
  <inkml:trace contextRef="#ctx0" brushRef="#br0" timeOffset="36272.97">9440 9673 0,'0'0'0,"21"-21"0,-21-42 16,0 41-16,0 1 0,-21 21 15,0 0-15,0 0 16,0 21-16,21 1 0,-21-1 15,-1 21-15,22-21 0,-21 22 0,21-1 16,0 0-16,0 1 0,0-1 0,0 0 16,0-21-16,-21 22 0,21-1 0,0-21 15,0 22-15,0-22 0,0 21 0,0-21 16,0 0-16,0 1 0,0-1 0,0 0 16,0 0-16,21-21 15,0 0 1,1 0-16,-1-21 15,-21 0-15</inkml:trace>
  <inkml:trace contextRef="#ctx0" brushRef="#br0" timeOffset="36540.01">9419 9864 0,'0'0'0,"0"-43"0,0 1 0,0 0 16,21-1-16,0 1 0,-21 0 0,22 21 15,-1-1-15,0 1 0,-21 0 0,21 0 16,0 21-16,22 0 0,-22 0 0,0 0 15,21 0-15,-21 0 0,22 0 16,-22 21-16,0 0 0,0 0 0,0 1 16,-21-1-16,0 21 0,0-21 15,0 0-15,-21 22 0,0-22 0,0 0 16,-21 0-16,20 0 0,-20 1 0,0-1 0,-1 0 16,22 0-16,-21-21 0,21 21 15,-22-21-15,22 0 0,21 21 16,-21-21-16,42 0 15,-21-21 1,21 21-16,22-21 0,-22 0 0</inkml:trace>
  <inkml:trace contextRef="#ctx0" brushRef="#br0" timeOffset="36880.82">11620 9081 0,'0'-22'0,"0"44"0,0-65 0,0 22 0,0 0 16,0 0-16,-21 21 0,0 0 15,0 0-15,-21 0 0,-1 21 16,22 0-16,-21 0 0,-22 22 0,22-22 16,0 21-16,-22 22 0,22-22 0,-1 21 15,1-20-15,21 20 0,-21 1 0,20-22 16,-20 22-16,21-1 0,0-21 0,21 22 15,0-22-15,-21 22 16,21-22-16,0 0 0,0 1 0,0-1 16,0-21-16,21 22 0,-21-22 0,21 21 15,0-21-15,0 0 0,0 1 0,1-22 16,-1 21-16,21-21 0,-21 0 0,22 0 16,-22 0-16,21 0 0,0 0 0,-20 0 15,20 0-15,0-21 0,-21 21 0,22-22 16,-1 1-16,-21 0 0</inkml:trace>
  <inkml:trace contextRef="#ctx0" brushRef="#br0" timeOffset="37425.49">11896 9377 0,'0'0'0,"21"-42"16,-21-43-16,0 64 15,0 0-15,0-1 0,-21 44 31,21 20-31,-22-21 0,22 21 16,0-20-16,-21 20 0,21 21 0,-21-20 16,0-1-16,21 22 0,0-22 0,-21 0 15,21 1-15,-21-1 0,-1 0 16,22 1-16,-21-1 0,0-21 0,21 0 16,0 0-16,-21 22 0,0-22 15,21 0-15,0 0 16,0-42-1,0 0 1,0 0-16,0 0 0,0-1 16,0-20-16,0 21 0,0-21 0,0 20 15,21-20-15,0 0 0,0-1 0,22 1 16,-22 0-16,0 21 0,21-22 16,1 22-16,-22 0 0,21 21 0,-21 0 15,22 0-15,-1 0 0,-21 0 0,21 21 16,-20 0-16,20 0 0,-21 1 0,0 20 15,0-21-15,1 0 0,-22 22 16,0-22-16,0 21 0,0-21 0,0 0 16,0 1-16,-22-1 0,1 0 15,0 0-15,-21 0 0,-1 0 0,1 1 16,0-22-16,-1 21 0,1-21 0,0 0 16,21 21-16,-22-21 0,1 0 0,21 0 15,-22 0-15,22 0 0,0 21 0,0-21 16,42 0 15,0 0-31,22 0 0,-22-21 0,21 21 16,0-21-16</inkml:trace>
  <inkml:trace contextRef="#ctx0" brushRef="#br0" timeOffset="37791.28">12658 9081 0,'0'0'16,"0"-22"-16,0 1 15,21 21-15,0 0 16,-21 21-16,21 22 0,0-22 0,0 21 16,22 1-16,-22-1 0,0 0 0,21 1 15,-20 20-15,-1-21 0,0 1 16,0 20-16,-21-20 0,21-1 15,-21 0-15,0 1 0,0-1 0,0 0 16,-42 1-16,21-1 0,0-21 0,-1 21 16,1-20-16,-21 20 0,0-21 0,20 0 15,-20 0-15,0 1 0,-1-1 0,1 0 16,0 0-16,21 0 0,-22 0 0,22-21 16,0 22-16,0-22 0,21 21 0,0 0 15,0-42 32</inkml:trace>
  <inkml:trace contextRef="#ctx0" brushRef="#br0" timeOffset="38791.93">13970 9419 0,'0'0'0,"0"21"63,21-21-47,0 0-16,-21 22 0,21-22 0,1 0 15,-1 0 1,-21 21-16,21 0 15,-21 0-15,0 0 16,21 0 0</inkml:trace>
  <inkml:trace contextRef="#ctx0" brushRef="#br0" timeOffset="39008.81">14414 9927 0,'0'21'0,"0"-42"0,0 64 0,-21-22 0,0 0 16,21 0-16,0 0 0,0 0 16,0 1-16,0-1 15,0 0-15,-21 0 0,21 0 0,0 0 16,-21 1-16,21-1 0,-21 0 16,-1 0-16,1 0 0,0 22 0,0-22 15,0 0-15,0 0 0,-22 21 0,1-20 16,21-1-16,-22 0 0,1 0 0</inkml:trace>
  <inkml:trace contextRef="#ctx0" brushRef="#br1" timeOffset="48188.65">10837 6075 0,'0'0'0,"-21"0"0,0 0 0,0 0 16,0 0-16,-1 0 0,1 0 15,0 0-15,0 0 0,0 0 16,0 0-16,-1 0 0,1 0 15,0 0-15,0 0 0,0 0 16,21 21-16,-21-21 16,-1 0-16,44 0 78,-1 0-63,0 0-15,0 0 0,0 0 0,22 0 16,-1 0-16,0 0 0,1 0 0,-1 0 16,21 0-16,1 0 0,-1 0 0,1 0 15,-1 0-15,1 0 0,-1 0 16,1 0-16,-1 0 0,-20 0 16,20 0-16,1 0 0,-22 0 0,22 0 15,-22 0-15,21 0 0,-20 0 0,-1 0 16,0 0-16,1 0 0,-1 0 15,0 0-15,1 0 0,-22 0 0,0 0 16,0 0-16,0 0 0,1 0 0,-1 0 16,0 0-1,-42 0 48,0 0-63,-1 0 15,1 0-15,0 0 16,0 0-16,0 0 0,0 0 0,-1 0 16,1 0-16,-21 0 0,21 0 0,-22 0 15,22 0-15</inkml:trace>
  <inkml:trace contextRef="#ctx0" brushRef="#br1" timeOffset="48947.66">10583 6202 0,'-42'0'16,"21"0"0,0 0-16,21 21 47,0 0-1,21-21-46,0 0 0,0 0 16,0 0-16,0 0 16,1 0-16,-1 0 0,21 0 0,-21 0 15,0 0-15,1 0 0,-1 0 0,21 0 16,-21 0-16,0 0 0,22 0 0,-22 0 16,21 0-16,-21 0 15,22 21-15,-1-21 0,-21 0 0,22 0 16,-1 0-16,0 0 0,1 0 0,-1 0 15,21 0-15,-20 0 0,-1 0 0,0 0 16,1 0-16,-1 0 0,0 0 0,1 0 16,-1 0-16,0 0 0,1 0 15,-1 0-15,0 0 0,1 0 0,-1 0 16,0 0-16,-20 0 0,20 0 0,0 0 16,-21 0-16,1 0 0,-1 0 0,0 0 15,0 0-15,0 0 0,-42 0 141,0 0-126,0 0 1,0 0 0,-1 0-1,22-21-15,-21 0 16</inkml:trace>
  <inkml:trace contextRef="#ctx0" brushRef="#br1" timeOffset="50620.8">11112 4974 0,'0'21'31,"22"-21"1,-1 0-1,-21-21-16,0 0 1,0 0 0,0 0-16,0 0 0,0-1 15,0 1-15,0 0 16,0 0-16,0 0 0,0 0 16,0-1-16,0 1 0,0 0 15,0 0-15,0 0 0,0 0 16,0-1-16,0 1 15,-21 21-15,21-21 0,-22 0 16,22 0-16,-21 0 0,0-1 16,0 22-16,21-21 0,-21 0 0,21 0 15,-21 21-15,-1-21 0,22 0 16,-21-1-16,21 1 0,-21 0 16,0 0-16,21 0 0,0 0 15,-21 21-15,0-22 0,21 1 0,-22 21 16,22-21-16,-21 0 0,0 21 15,21-21-15,-21 21 0,0-21 0,0-1 16,-1 22-16,1 0 0,21-21 16,-21 21-16,0 0 0,0-21 15,0 0-15,-1 21 0,1 0 16,0-21-16,0 21 0,0 0 0,0 0 16,-1-21-16,1 21 0,0 0 15,0 0-15,0-22 0,0 22 0,-1 0 16,1 0-16,0 0 0,0 0 0,0-21 15,0 21-15,-1 0 0,1 0 16,0 0-16,21-21 0,-21 21 16,0 0-16,0 0 0,-1 0 0,1 0 15,0 0-15,0 0 0,0 0 0,0-21 16,-1 21-16,1 0 16,0 0-16,0 0 0,-21 0 0,20 0 0,1 0 15,0 0-15,0 0 0,0 0 16,0 0-16,-1 0 0,1 0 0,0 0 15,0 0-15,0 0 0,0 0 16,-1 0-16,1 0 0,0 0 0,0 0 16,0 0-16,0 0 0,-1 0 0,1 0 15,0 0-15,-21 0 0,21 0 16,-1 0-16,1 0 0,0 0 0,-21 21 16,21-21-16,-1 0 0,1 0 0,0 21 15,0-21-15,0 21 0,0-21 16,-1 0-16,1 22 0,0-22 0,0 21 15,0-21-15,0 21 16,-1 0-16,1-21 16,0 21-16,0-21 0,0 21 0,21 1 15,-21-22-15,-1 21 0,1-21 0,0 21 16,0 0-16,0-21 0,0 21 16,-1 0-16,1-21 0,0 22 0,0-1 15,0-21-15,0 21 0,-1-21 0,1 21 16,21 0-16,-21-21 0,0 21 15,0-21-15,0 22 0,-1-22 0,1 21 16,0-21-16,0 21 0,0-21 0,21 21 16,-21-21-16,21 21 0,-22 0 15,22 1-15,-21-1 16,21 0-16,0 0 0,-21 0 0,21 0 16,0 1-16,0-1 0,-21 0 15,21 0-15,0 0 0,0 0 16,0 1-16,0-1 0,0 0 0,0 0 15,0 0-15,21-21 79,0 0-64,0-21-15,-21 0 0,22 21 0,-1-21 16</inkml:trace>
  <inkml:trace contextRef="#ctx0" brushRef="#br1" timeOffset="52940.72">10964 4784 0,'0'-21'78,"0"-1"-62,0 1 0,0 0-16,-21 0 0,0 0 15,0 0-15,21-1 16,-21 1-16,21 0 0,-22 0 15,1 0-15,21 0 0,0-1 0,-21 1 16,0 0-16,0 21 0,0-21 0,21 0 16,-22 0-16,1-1 0,0 1 15,0 0-15,0 0 0,0 0 0,-1 0 16,-20-1-16,21 1 0,0 0 16,0 0-16,-1 0 0,1 0 15,0 21-15,0-22 0,-21 1 0,20 0 16,1 21-16,-21-21 0,21 0 0,0 21 15,-22-21-15,22 21 0,0 0 16,-21-22-16,20 22 0,-20 0 16,21-21-16,-21 21 0,-1 0 0,22 0 15,0 0-15,-21-21 0,-1 21 0,22 0 16,0 0-16,-21 0 0,20 0 16,-20-21-16,21 21 0,-21 0 0,20 0 15,1 0-15,0 0 0,0 0 0,0-21 16,-22 21-16,22 0 0,0 0 15,0 0-15,0 0 0,0 0 16,-1 0-16,1 0 0,0 0 0,0 0 16,0 0-16,0 0 15,-1 0-15,1 0 0,0 0 0,0 0 16,0 0-16,0 0 16,-1 0-16,1 21 0,0-21 0,0 0 15,0 0-15,0 0 0,-22 21 16,22-21-16,0 0 0,0 0 0,0 21 15,-22-21-15,22 0 0,0 21 0,0-21 16,-22 0-16,22 22 0,0-22 16,0 21-16,-21-21 0,20 21 0,1-21 15,0 0-15,0 21 0,0-21 16,0 21-16,-1-21 0,1 0 16,0 21-16,0-21 0,21 22 0,-21-1 15,0-21-15,21 21 0,-22-21 16,22 21-16,0 0 15,-21-21-15,21 21 0,-21 1 0,21-1 16,0 0-16,0 0 16,-21 0-16,21 0 0,-21 1 15,21-1-15,-21 0 0,21 0 16,0 0-16,-22 0 0,1 1 16,21-1-16,0 0 15,0 0-15,-21 0 16,21 0-16,-21 1 15,21-1-15,0 0 16,0 0 15,0 0-15,0-42 46,0 0-62,0 0 16,0 0-16,0-1 16,0 1-16,0 0 15,0 0-15,-21 0 0,21 0 0,-21-1 0,21 1 16,0-21-16,0 21 0,-22 0 16,22-1-16,-21-20 0,21 21 15,0 0-15,0 0 0,-21-22 0,21 22 16,-21 0-16,21 0 0,-21 0 0,21-1 15,0 1-15,0 0 0,-21 0 16,21 0-16,-22 0 0,22-1 0,-21 22 16,21-21-16,0 0 0,0 0 31,0 42 31,0 0-62,0 0 0,21 1 16,-21-1-16,0 0 0,22 0 16,-22 21-16,21-20 0,-21-1 0,0 21 15,0-21-15,21 22 0,-21-22 16,0 21-16,0-21 0,0 0 0,0 22 16,0-22-16,0 0 0,0 0 0,0 22 15,0-22-15,21 0 0,-21 0 16,0 0-16,0 0 0,0 1 15,0-1-15,21-21 0,-21 21 16,21-21-16,-21 21 0,0 0 16,22-21 15,-1 0-31,0 0 31,-21-21-31,21 21 0,-21-21 0,21 21 16,0-21-16,1 21 0,-1-21 15,0 21-15,0-22 0,0 1 16,0 21-16,1 0 16,20-21-16,-21 0 0,0 21 0,22 0 15,-1-21-15,0 21 0,1 0 16,-1-21-16,0 21 0,1 0 16,-1 0-16,0 0 0,-21 0 0,22 0 15,-22 0-15,0 0 0,0 0 0,0 0 16,-21 21-1,0 0 1,-21-21-16,0 0 16,0 0-16,0 21 15,0-21-15,-1 0 16,-20 0-16,21 0 0,-21 0 0,20 0 0,-20 0 16,0 0-16,-1 0 0,1 0 15,0 0-15,-1 0 0,1 0 16,0 0-16,-1 0 0,1 0 0,0 0 15,-1 0-15,22 0 0,-21 0 0,21 0 16,0 0-16,-1 0 0,1 0 0,0 0 16,42 0 77,0 0-77,1 0 0,-1 0-16,0 0 0,0 0 0,0 0 15,0 0-15,1-21 0,-1 21 16,0 0-16,21 0 0,-21-21 0,1 21 16,-1 0-16,0 0 0,0-21 0,0 21 15,0 0-15,1 0 0</inkml:trace>
  <inkml:trace contextRef="#ctx0" brushRef="#br1" timeOffset="55837.46">12234 6752 0,'0'-21'0,"0"0"16,0 0-1,0 0 17,0 42 14,0 0-30,-21 0-16,21 0 16,0 0-16,0 1 0,-21-1 15,21 0-15,0 0 0,0 0 16,0 0-16,0 1 0,0-1 0,0 0 16,0 0-16,0 0 0,0 0 15,0 1-15,-21-1 16,21-42 46,21-1-46,-21 1-16</inkml:trace>
  <inkml:trace contextRef="#ctx0" brushRef="#br1" timeOffset="56449.62">12467 6752 0,'-21'0'47,"0"21"-16,21 1-31,0-1 16,0 0-16,-21-21 0,21 21 15,0 0-15,-22 0 0,22 1 16,0-1-16,0 0 0,0 0 16,0 0-16,0 0 15,22-21 1,-1 0 0,0 0-16,0 0 0,0 0 15,0 0-15,1 0 16,-1-21-16,0 0 15,0 21-15,-21-21 16,0 0-16,21 0 0,-21-1 16,21 1-16,-21 0 0,0 0 15,0 0-15,0 0 0,0-1 16,0 1 0,-21 21-1,0 0-15,0 0 16,0 0-16,0 0 15,21 21 1,0 1 0</inkml:trace>
  <inkml:trace contextRef="#ctx0" brushRef="#br1" timeOffset="57527.88">12890 6731 0,'-21'0'47,"0"0"-32,21 21 1,-21-21-16,21 21 0,-21 1 16,21-1-16,0 0 15,0 0-15,0 0 16,0 0-16,0 1 15,0-1-15,0 0 16,0 0 0,21-21-1,-21 21-15,21-21 16,0 0 0,0 0-16,1 0 0,-1 0 15,0 0-15,0-21 16,0 21-16,0-21 15,1 21-15,-22-21 0,0 0 0,21 21 16,-21-22-16,21 22 0,-21-21 16,0 0-16,0 0 0,0 0 15,0 0-15,0-1 16,0 1 0,0 0-16,-21 21 15,0-21 1,-1 21-16,1 0 15,0 0-15,0 0 0,0 0 16,0 0 0,-1 0-16,22 21 15,-21 0-15,0 0 16,0 1-16,21-1 0,0 0 16,0 0-1,0 0-15,0 0 0,0 1 16,0-1-16,0 0 15,0 0 1,21-21 0,-21 21-16,21-21 0,0 0 15,1 0-15,-1 0 16,0 0-16,0 0 16,0 0-16,0 0 15,1-21-15,-1 21 16,0-21-16,-21 0 15,21 0-15,-21-1 16,0 1 0,21 21-16,-21-21 0,0 0 15,0 0-15,0 0 0,0-1 16,-21 22 0,0-21-16,0 21 15,0 0-15,-1 0 16,1 0-16,0 0 0,0 0 15,0 0-15,0 0 0,21 21 16,-22 1-16,22-1 16,-21-21-16,21 21 0,-21-21 0,21 21 15,0 0-15,0 0 16,0 1 0,0-1-1,21-21 16,-21-21-31,21 21 16</inkml:trace>
  <inkml:trace contextRef="#ctx0" brushRef="#br1" timeOffset="59421.05">12107 6816 0,'-21'0'63,"0"0"-48,0 0 1,0-21-16,21-1 15,-22 1-15,1 21 16,0-21-16,0 0 16,0 0-1,0 0-15,-1 21 0,1-22 16,0 22-16,0-21 16,0 21-16,0-21 15,-1 21-15,1 0 16,0-21-16,0 21 15,0-21-15,0 21 16,21-21-16,-22 21 16,1 0-16,0 0 0,0 0 15,0 0-15,0-22 16,-1 22 0,1 0-16,0 0 15,0-21-15,0 21 16,0 0-16,-1 0 15,1 0-15,0 0 0,0 0 16,0 0-16,0 0 16,-1-21-16,1 21 15,0 0 1,0 0-16,0 0 16,0-21-16,-1 21 15,1 0-15,0 0 16,0 0-16,0 0 15,0 0-15,-1 0 16,1 0 0,0 0-16,0 0 15,0 0-15,0 0 16,-1 0-16,1 0 0,0 0 16,0 0-1,0-21 1,0 21-16,-1 0 15,1 0-15,0 0 16,0 0-16,0 0 0,0 0 16,-1-21-16,1 21 0,0 0 15,0 0-15,0 0 16,0 0-16,-1 0 16,1 0-16,0 0 15,0 0-15,0 0 16,0 0-16,-1 0 15,1 0-15,0 0 16,0 0-16,0 0 16,0 0-16,-1 0 15,1 0-15,0 0 0,0 0 16,0 0-16,0-22 16,-1 22-16,1 0 0,0 0 0,0 0 15,0 0-15,0 0 0,-1 0 16,1 0-16,0 0 0,0 0 15,0 0-15,0 0 16,-1 0 0,1 0-1,0 0-15,0 0 16,0 0-16,0 0 0,-1 0 16,1 22-16,0-22 15,0 0-15,0 0 0,0 0 16,21 21-16,-22-21 0,1 0 0,0 0 15,0 0-15,0 21 16,0-21-16,-1 0 16,1 21-16,0-21 0,0 0 15,21 21-15,-21-21 0,0 0 16,-1 21 0,1-21-16,21 22 0,-21-22 15,0 21 1,0-21-16,21 21 15,-21 0-15,-1-21 0,1 21 16,0-21-16,0 21 0,0 1 16,0-22-16,-1 21 0,1-21 15,0 21-15,-21 0 0,21-21 0,-1 21 16,1-21-16,-21 21 0,21 1 0,0-1 16,-1-21-16,1 0 15,21 21-15,-21-21 0,21 21 16,-21-21-16,21 21 15,-21-21-15,0 21 16,42-21 78,0 0-94,0 0 0,0 0 15,0-21-15,1 21 0,-1 0 0,0-21 16,0 21-16,21-21 0,-20 0 0,20 21 16</inkml:trace>
  <inkml:trace contextRef="#ctx0" brushRef="#br1" timeOffset="61307.57">11832 6795 0,'21'0'15,"-21"-22"16,-21 22-31,0 0 16,0-21-16,0 21 0,-1 0 16,22-21-16,-21 21 0,0 0 0,0-21 15,0 21-15,0-21 0,-1 21 0,-20 0 16,21 0-16,0-21 16,0 21-16,-22 0 0,22 0 0,0-22 15,-21 22-15,20-21 0,-20 21 0,21 0 16,-21 0-16,20-21 0,-20 21 0,0 0 15,-1 0-15,1 0 0,21-21 16,-21 21-16,-1 0 0,1 0 0,0 0 16,20 0-16,-20 0 0,21 0 0,-21 0 15,20-21-15,1 21 0,-21 0 16,21 0-16,0 0 0,-1 0 16,1 0-16,0 0 0,0 0 0,-21 0 15,20 0-15,1 0 0,0 0 0,-21 0 16,21 0-16,-22 0 0,22 0 15,-21 0-15,21 0 0,-22 0 0,22 0 16,-21 0-16,21 0 0,-22 21 0,22-21 16,0 0-16,0 0 0,-22 0 15,22 0-15,0 0 0,0 0 0,0 21 16,0-21-16,-1 0 0,1 0 0,0 0 16,0 0-16,0 0 0,0 0 0,-1 21 15,1-21-15,0 0 0,0 0 16,0 0-16,0 0 0,-1 21 0,1-21 15,0 0-15,0 0 0,0 22 0,0-22 16,-1 0-16,1 0 0,0 21 16,0-21-16,0 0 15,0 21-15,-1-21 0,22 21 0,-21-21 16,0 0-16,21 21 0,-21-21 16,0 21-1,0-21-15,-1 0 0,1 22 16,0-22-16,0 0 0,21 21 15,-21-21-15,21 21 0,-21-21 16,-1 0-16,1 21 16,0-21-16,0 0 15,21 21-15,-21-21 16,0 21 0,-1-21-1,22 22 1,-21-22-1,21 21 32,0-42 31,21 21-62,-21-22-16,22 22 16,-22-21-16,21 0 0,0 0 15,0 0-15,0 0 16,0-1-16,-21 1 0,0 0 16,22 0-16,-1 21 0,-21-21 15,21 0-15,-21-1 0,0 1 0,0 0 16,0 0-16,0 0 0,21 0 15,-21-1-15,0 1 16,0 0-16,0 0 16,0 42 62,0 0-78,0 0 15,-21 1-15,21-1 0,-21-21 16,21 21-16,0 0 0,0 0 16,-21 0-16,-1 1 0,1-1 0,21 0 15,0 0-15,-21 0 0,0 0 0,0 1 16,21-1-16,0 0 16,-21 0-16,-1-21 0,1 21 0,21 0 15,0 1-15,-21-22 0,21 21 0,-21-21 16,21 21-1,21-21 64,0 0-79,0 0 0,1 0 15,-1 0-15,0 0 16,0 21-16,0-21 0,22 21 15,-22-21-15,0 21 0,21 1 0,-21-22 16,22 21-16,-22 0 0,0-21 0,0 21 16,0 0-16,1-21 0,-1 21 15,0-21-15,0 0 0,-21 22 0,21-22 16,-21 21 0,21-21 30,1 0-14</inkml:trace>
  <inkml:trace contextRef="#ctx0" brushRef="#br1" timeOffset="62415.92">11388 10478 0,'-22'0'0,"1"0"0,21 21 15,21-21 32,1 0-47,20 0 0,-21 0 16,0 0-16,22 0 0,-22 0 0,21 0 16,-21 0-16,22 0 0,-22 0 0,21 0 15,-21 0-15,22 0 0,-22 0 0,21 0 16,-21 0-16,22 0 0,-22 0 0,0 0 15,21 0-15,-21 0 16,1 0-16,-1 0 0,0-21 16,0 21-16,0 0 15,0-22 1,-42 22 31,0 0-32,0 0-15,0 0 0,0 0 16,-22 0-16,22 0 0,0 0 0</inkml:trace>
  <inkml:trace contextRef="#ctx0" brushRef="#br1" timeOffset="62775.73">11282 10647 0,'0'0'0,"-21"21"16,42-21 15,0 0-31,0 0 0,21 0 16,1 0-16,-22 0 0,21 0 0,1 0 16,-1 0-16,0 0 0,1-21 15,-1 21-15,0 0 0,1 0 0,-1-21 16,0 21-16,-21 0 0,22 0 0,-22-21 15,21 21-15,-21 0 0,1 0 16,-1 0-16,0-22 0,0 22 16,0 0-1,0 0 1,1 0 0,-1 0-1,0 0 1,0-21-16,0 21 15,-21-21-15,21 0 16</inkml:trace>
  <inkml:trace contextRef="#ctx0" brushRef="#br1" timeOffset="63520.51">16679 9610 0,'0'0'0,"21"-21"0,-21-43 15,0 43-15,0 0 0,0 0 16,0-1-16,0 1 0,0 0 15,0 42 17,0 0-17,0 1-15,0 20 0,0 0 0,0 1 16,0-1-16,0 21 0,0-20 0,0-1 16,0 0-16,0 1 0,-21 20 0,21-20 15,-21-22-15,21 21 0,0 0 16,-21 1-16,0-22 0,21 21 0,0-21 15,0 22-15,0-22 0,0 0 0,-21 0 16,21 0-16,0 1 0,0-1 0,0 0 16,21-42 46,0 0-62,0-1 16,-21 1-16,21 21 0,0-21 0,-21 0 15,22 0-15,-1 0 0</inkml:trace>
  <inkml:trace contextRef="#ctx0" brushRef="#br1" timeOffset="64071.5">17420 9821 0,'0'0'16,"0"-21"-16,0 0 0,0 0 0,-21 0 0,0 0 15,21-1-15,-21 22 0,-1-21 16,1 21 0,0 21-1,0 1-15,21-1 16,-21 0-16,21 0 0,0 21 0,-21-20 16,21 20-16,-22-21 0,1 0 0,21 22 15,0-1-15,0-21 0,-21 21 0,21-20 16,0-1-16,0 21 0,0-21 0,0 0 15,0 1-15,0-1 0,0 21 0,0-21 16,21 0 0,0 1-16,1-22 0,-1 0 0,0 21 15,0-21-15,0 0 0,0 0 0,22 0 16,-22 0-16,0 0 0,21-21 0,-20 21 16,-1-22-16,21 22 0,-21-21 0,0 0 15,1 0-15,-1 0 0,21 0 0,-42-1 16,21 1-16,0-21 0,1 21 15,-22-22-15,0 22 0,0-21 0,0 0 16,0-1-16,0 1 0,0 0 0,0 20 16,-22-20-16,22 21 0,-21 0 0,0 0 15,0 21-15,0 0 0,0 0 16,-1 0-16,-20 0 16,21 0-16,0 0 0,-22 0 0,22 21 15,-21 0-15,21-21 0,0 21 0,-1 0 16,-20-21-16,21 21 0,0 1 0,21-1 15,-21-21-15,21 21 0,0 0 16,21-21-16,0 0 16,0 0-16,21 0 0,1 0 15,-22 0-15,21 0 0,1 0 0</inkml:trace>
  <inkml:trace contextRef="#ctx0" brushRef="#br1" timeOffset="64724.12">18246 9737 0,'0'0'0,"0"-21"0,0-22 15,0 22-15,0 0 16,-22 21 0,1 0-1,0 0-15,0 0 0,21 21 16,-21-21-16,0 21 0,21 0 15,0 1-15,-22-1 0,1 0 0,21 0 16,-21 21-16,21-20 0,0-1 16,0 21-16,-21-21 0,21 0 0,0 1 15,-21 20-15,21-21 0,0 0 0,0 0 16,0 1-16,0-1 0,0 0 0,0 0 16,0 0-16,0 0 0,0 1 15,0-1-15,21-21 0,0 21 16,0-21-16,0 0 0,1 0 15,-1 0-15,0 0 0,0 0 0,0 0 16,22 0-16,-22 0 0,21 0 0,-21-21 16,22 0-16,-1 21 0,-21 0 0,0-22 15,0 1-15,22 21 0,-22-21 0,0 0 16,0 21-16,0-21 0,-21 0 16,22-1-16,-1 1 0,0 0 15,-21 0-15,0 0 0,0 0 0,21-1 16,-21 1-16,0 0 0,0-21 0,0 21 15,0-1-15,0-20 0,0 21 0,0 0 16,0 0-16,-21-1 0,21-20 16,-21 21-16,0 0 0,-1 0 0,1-1 15,0 22-15,0-21 0,0 0 0,0 21 16,-1-21-16,1 21 0,0 0 0,0 0 16,0-21-16,0 21 0,-1 0 15,1 0-15,0 0 0,0 0 0,0 0 16,0 0-16,-1 0 15,1 0-15,0 21 16,21 0-16,-21 0 16,21 0-16,0 1 15,0-1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59:53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995 360 0,'0'21'32,"-21"0"-32,21 0 15,0 1 1,0-1-16,0 0 0,0 0 16,0 0-16,0 0 0,0 1 15,0-1-15,21-21 0</inkml:trace>
  <inkml:trace contextRef="#ctx0" brushRef="#br0" timeOffset="1052.32">974 572 0,'-22'-43'0,"1"22"15,21 0-15,0 0 16,-21 21-16,0-21 0,21-1 15,-21 1-15,0 21 0,21-21 0,-22 0 16,22 0-16,-21 21 16,21-21-16,0-1 15,0 44 17,0-1-17,0 0-15,0 0 0,0 21 0,0 1 16,0-1-16,0 0 15,0 1-15,21-1 0,-21 22 0,0-1 16,0-21-16,0 22 0,0-1 16,0 1-16,0-22 0,0 1 0,0 20 15,0-21-15,-21 1 0,21-1 16,0-21-16,0 22 0,-21-22 0,21 0 16,-21 0-16,21 0 0,-21 0 15,21 1 1,0-44 15,0 1-31,0-21 0,0 21 16,0-22-16,0 22 15,21-21-15,0 0 0,0-1 0,-21 1 16,21 0-16,1-1 0,-1 22 16,0 0-16,0 0 0,-21 0 0,21 21 15,0 0-15,1 0 0,-1 0 16,0 21-16,0 0 0,0 0 15,-21 21-15,21-20 0,1 20 16,-22 0-16,21-21 0,-21 22 0,0-22 16,21 21-16,0-21 0,0 1 15,-21-1-15,21 0 0,1 0 16,-1-21-16,0 21 16,0-21-16,21 0 0,-20 0 0,-1 0 15,21-21-15,-21 21 0,22-21 0,-22 0 16,0 0-16,21-1 0,-21-20 15,1 21-15,-22-21 0,0-22 0,0 22 16,0-22-16,0 1 0,0-1 16,-22 22-16,1-22 0,0 1 0,21 21 15,-21-1-15,0 1 0,0 21 16,-1-22-16,1 22 0,21 0 16,-21 21-1,21-21-15,0 42 31,0 0-31,0 0 16,0 1-16,21-1 16</inkml:trace>
  <inkml:trace contextRef="#ctx0" brushRef="#br0" timeOffset="1724.94">2117 656 0,'0'-21'0,"0"-21"16,0 21-16,0-1 0,0 1 15,0 42 16,0 1-31,0 20 16,-22-21-16,22 21 0,0 1 0,-21-1 16,21 22-16,0-22 0,0 21 15,-21-20-15,21 20 0,-21-20 0,21-1 16,0 0-16,0 1 16,0-22-16,-21 21 0,21-21 0,0 0 15,-21 1-15,21-1 0,0 0 16,0 0-16,-22-42 31,22 0-15,0-22-16,0 22 0,0-21 0,0 0 15,0-22-15,0 22 0,0-22 16,0 1-16,22-1 0,-1 1 0,-21-1 16,21 22-16,0-22 0,0 22 15,0 21-15,22-21 0,-22 20 0,0 1 16,0 0-16,22 21 0,-22 0 15,21 0-15,0 0 0,-20 0 16,20 21-16,-21 0 0,21 22 0,1-1 16,-22 0-16,0 1 0,0-1 15,0 22-15,-21-22 0,0 21 0,0-20 16,22 20-16,-22-20 0,0-1 16,21 0-16,-21 1 0,0-22 0,0 21 15,0-21-15,0 0 0,0 1 0,0-1 16,0 0-16,0 0 15,0 0-15,-21-21 47,-1 0-31,1-21-16,21 0 16,-21 0-16</inkml:trace>
  <inkml:trace contextRef="#ctx0" brushRef="#br0" timeOffset="1972.86">2053 1207 0,'0'0'0,"-21"0"0,42 0 31,21 0-31,-20-22 16,20 1-16,21 21 15,-20-21-15,20 21 0,-20-21 0,20 21 16,1 0-16,-22-21 0,0 21 0,1 0 15,-22-21-15,0 21 0,0 0 16,0 0-16,0 0 16</inkml:trace>
  <inkml:trace contextRef="#ctx0" brushRef="#br0" timeOffset="2341.66">3238 741 0,'0'0'16,"0"-21"-16,0 0 16,22 21 15,-22 21-16,0 21-15,0-21 0,0 22 16,0-1-16,0 0 0,0 1 0,0-1 16,0 0-16,0 1 0,0-1 15,0 0-15,0 1 0,-22-1 16,22-21-16,0 21 0,-21-20 0,21-1 16,0 21-16,0-21 0,0 0 0,0 1 15,0-1-15,0 0 16,0 0-16,0-42 62,0 0-62,0 0 16,0-1-16,0 1 0</inkml:trace>
  <inkml:trace contextRef="#ctx0" brushRef="#br0" timeOffset="2691">3260 931 0,'0'0'0,"0"-21"0,-22 0 15,22 0-15,0 0 0,0 0 0,0-1 16,22 1-16,-1 0 0,0 0 16,21 0-16,1 0 15,-22-1-15,21 1 0,22 21 0,-22-21 16,0 21-16,22 0 0,-22 0 15,0 0-15,1 0 0,-1 21 0,-21-21 16,0 21-16,1 1 0,-22 20 0,0-21 16,0 21-16,-22-20 0,1 20 15,0-21-15,-21 21 0,-1-20 0,1 20 16,0-21-16,-1 0 0,1 22 0,0-22 16,-1 0-16,22 0 0,-21 0 15,21-21-15,0 21 0,-1-21 16,22 22-16,22-44 31,20-20-15,-21 42-1</inkml:trace>
  <inkml:trace contextRef="#ctx0" brushRef="#br0" timeOffset="3153.23">5143 529 0,'0'0'0,"-21"0"0,42 0 31,1 0-31,-1 0 0,21 0 0,0 0 16,1 0-16,20 0 0,1 0 0,-1 0 15,1-21-15,20 21 0,-20 0 16,21-21-16,-22 21 0,22 0 16,-22-21-16,1 21 0,-22 0 0,22-21 15,-22 21-15,-21 0 0,21 0 0,-20 0 16,-1 0-16,-42 0 31,-1 0-31,1 0 16,-21 21-16,21-21 0,0 21 0,-22 0 15,22-21-15,-21 21 0</inkml:trace>
  <inkml:trace contextRef="#ctx0" brushRef="#br0" timeOffset="3477.05">5842 593 0,'0'21'31,"0"0"-31,0 0 16,0 22-16,0-22 16,0 0-16,0 21 0,0 1 0,0-1 15,0 21-15,0-20 0,0 20 0,0-20 16,0-1-16,0 21 16,0-20-16,0-1 0,0 0 0,0-20 15,0 20-15,0-21 0,0 21 0,0-20 16,0-1-16,0 0 0,0 0 15,0 0-15,0 0 0,0 1 16,0-44 15,0 1-15,0 0-16,0 0 16,0 0-16</inkml:trace>
  <inkml:trace contextRef="#ctx0" brushRef="#br0" timeOffset="3984.75">6286 1101 0,'0'-21'16,"0"-1"-1,0 44 32,0-1-47,0 0 16,0 0-16,0 0 15,0 0-15,-21 1 0,21 20 0,-21-21 16,21 0-16,-21 22 0,21-22 0,0 0 16,0 0-16,0 0 0,0 0 0,0 1 15,0-1-15,0 0 0,0 0 16,0 0-16,21-21 0,0 21 0,0-21 15,1 0-15,-1 0 0,0 0 0,21 0 16,-21 0-16,1 0 0,20 0 16,0-21-16,-21 0 0,22 21 0,-1-21 15,-21 0-15,22 0 0,-22-22 0,0 22 16,0 0-16,0-21 0,-21-1 16,21 1-16,-21 0 0,0-1 15,0-20-15,0 20 0,-21 1 0,0 21 16,0-21-16,0 20 0,0 1 15,-1 21-15,1 0 0,0 0 0,0 0 16,0 0-16,0 0 0,-22 21 0,22 1 16,0-22-16,0 21 0,0 0 15,-1 0-15,1 21 0,0-20 0,0-22 16,21 21-16,0 0 0,0 0 0,0 0 31</inkml:trace>
  <inkml:trace contextRef="#ctx0" brushRef="#br0" timeOffset="4548.95">8636 953 0,'0'0'16,"0"-22"-16,0-62 16,0 63-16,0-1 0,0 1 0,0 0 0,21 0 15,0 21 1,0 0 0,-21 21-16,22 21 0,-1 1 0,0-1 15,-21 22-15,21-1 0,-21 1 16,21 20-16,-21-20 0,0 20 0,0 1 15,0-21-15,0 20 0,0 1 0,-21 0 16,0-1-16,0-20 0,0 20 16,-1-20-16,1-1 0,0 1 0,21-1 15,-21 1-15,0-22 0,21 22 0,-21-22 16,21 0-16,0 1 0,0-22 0,0 21 16,0-21-16,0 1 0,0-1 15,0-42 1,0-1-1,0 1-15,0 0 0,0-21 0,0-1 16,0 1-16,0 0 0,0-22 16</inkml:trace>
  <inkml:trace contextRef="#ctx0" brushRef="#br0" timeOffset="4878.76">8572 1080 0,'0'0'0,"-21"-43"0,0 22 15,21-21-15,0 21 0,0-22 0,0 22 0,0-21 16,21 21-16,22-1 16,-22 1-16,21 21 0,0-21 0,22 0 15,-1 21-15,1 0 0,-22 0 0,22 0 16,-1 0-16,-20 21 0,20 0 16,-21 0-16,-20 1 0,-1 20 0,0-21 15,-21 21-15,0 1 0,0-1 16,0 0-16,0-20 0,-21 20 0,0 0 15,-22 1-15,22-22 0,-21 0 0,21 21 16,-22-21-16,22 1 0,-21-1 16,21-21-16,-1 21 0,1 0 0,0-21 15,21 21 1,21-21 0,0 0-16,1 0 15,-1 0-15,0-21 0,21 21 0,-21 0 16</inkml:trace>
  <inkml:trace contextRef="#ctx0" brushRef="#br0" timeOffset="5464.55">9271 1439 0,'0'0'0,"21"0"15,0 0 1,0 0 0,1-21-16,-1 21 0,0-21 0,21 0 15,-21 0-15,22-22 16,-1 22-16,0-21 0,1 21 0,-1-22 15,0 1-15,1-21 0,-22 20 0,21 1 16,-42 0-16,0-1 0,0 1 16,0 21-16,0 0 0,0-1 0,-42 22 15,21 0-15,-22 0 0,22 0 16,-21 0-16,21 0 0,-22 0 0,22 22 16,0-1-16,0-21 0,21 21 0,0 0 15,0 0-15,0 22 16,21-22-16,0 0 0,0 21 0,1-21 0,20 1 15,-21 20-15,0-21 0,0 21 16,1-20-16,-1 20 0,-21-21 16,0 21-16,0-20 0,0-1 0,0 0 15,0 0-15,0 0 0,0 0 0,0 1 16,0-1-16,21 0 16,0-21-16,0 0 15,0 0-15,1 0 0,-1-21 0,0 0 16,21 21-16,-21-22 0,22 1 15,-1 0-15,0 0 0,-20-21 0,20 20 16,0-20-16,-21 21 0,22-21 0,-22-1 16,0 22-16,0 0 0,-21-21 15,0 20-15,21 22 0,-21-21 16,0 42 0,0 1-16,0-1 15,0 0-15,-21 21 0,0-21 0,21 22 16,0-22-16,-21 21 0,21-21 0,-21 1 15,21-1-15,0 0 0,0 0 16,0 0-16,0 0 0,0 1 16,21-44 15,0 22-31</inkml:trace>
  <inkml:trace contextRef="#ctx0" brushRef="#br0" timeOffset="5781.37">10583 656 0,'0'0'0,"-21"0"0,-42 0 15,41 0-15,1 0 0,0 21 16,0 1-16,0-1 16,21 0-16,0 0 0,21 0 15,0-21 1,0 0-16,0 0 15,1 0-15,-22-21 0,21 21 16,-21-21-16,0 0 0,0 0 16,0-1-16,0 1 0,0 0 15,-21 21-15,-1-21 0,22 0 0,-21 21 16,0 0-16,0 0 0,0 0 0,0 0 16,-1 0-16,22 21 0,0 0 15,-21 0-15,21 0 0,0 1 0,0-1 16,0 21-16,0-21 0,0 22 15,0-22-15,21 0 0,1 21 0</inkml:trace>
  <inkml:trace contextRef="#ctx0" brushRef="#br0" timeOffset="6277.08">11239 974 0,'0'0'0,"-21"21"0,-21 21 16,21-21-16,0 22 0,-1-22 16,1 21-16,0 1 0,0-22 0,0 21 15,0 0-15,21-20 0,-22 20 0,22-21 16,-21 0-16,21 22 0,-21-22 16,21 0-16,0 0 0,0 0 15,-21-21 1,21-21 15,0 0-31,0 0 0,0-22 16,0 22-16,0-21 0,21 0 0,0-1 15,0 1-15,1 0 0,20-22 16,-21 22-16,21-1 0,1 1 0,-22 0 16,21 21-16,1-1 0,-1 1 15,-21 0-15,21 21 0,-20 0 0,20 21 16,-21 0-16,0 1 0,0-1 15,-21 21-15,22 0 0,-22 1 0,0-1 16,0 0-16,0 1 0,0-1 16,0 0-16,0-20 0,-22 20 0,22-21 15,-21 21-15,21-20 0,0-1 0,0 0 16,-21 0-16,21 0 16,-21-21-16,21-21 31,0 0-16,0 0-15,21 0 0</inkml:trace>
  <inkml:trace contextRef="#ctx0" brushRef="#br0" timeOffset="6600.9">11959 487 0,'0'0'0,"0"-42"16,0 63 15,-21 0-31,21 0 0,0 0 16,-21 22-16,21-1 0,0 0 0,0 1 15,-21 20-15,-1-21 0,22 22 0,-21-1 16,21 1-16,0-1 0,0 1 16,0-22-16,0 22 0,0-22 0,0 0 15,0 1-15,0-22 0,0 21 0,0-21 16,0 1-16,0-1 0,0 0 15,0 0-15,0 0 0,21-21 16,1 0 0,-1 0-16,0-21 15,0 0-15,0 0 0,-21-22 16,0 22-16,0 0 16,21-21-16</inkml:trace>
  <inkml:trace contextRef="#ctx0" brushRef="#br0" timeOffset="6792.79">11747 995 0,'-21'0'0,"42"0"16,1 0-16,-1 0 16,21-21-16,0 21 0,22-21 15,-22 21-15,22-22 0,-22 22 0,22 0 16,-22-21-16,0 21 0,1-21 0,-22 21 15,0 0-15,-21-21 0,0 0 16,0 0-16</inkml:trace>
  <inkml:trace contextRef="#ctx0" brushRef="#br0" timeOffset="8284.99">15049 614 0,'-21'0'16,"42"0"0,1 0-16,20-21 0,0 0 15,1-1-15,20 1 0,1 0 16,-22 0-16,21 0 0,-20 0 0,-1-1 16,0 1-16,1-21 0,-22 21 15,0 0-15,0-1 0,-21 1 0,0-21 16,0 21-16,-21 21 0,0-21 0,0 21 15,-22 0-15,1 0 0,0 0 16,-1 0-16,-20 21 0,21 0 0,-22 0 16,1 21-16,-1-20 0,1 20 0,20 0 15,-20-21-15,20 22 16,22-1-16,-21 0 0,21-20 0,21 20 16,0-21-16,0 0 0,0 22 0,0-22 15,21 0-15,0 0 0,21 0 16,1 0-16,20-21 0,-20 0 0,20 0 15,-21 0-15,22 0 0,-22 0 16,22 0-16,-22 0 0,-21 0 0,22 0 16,-22 0-16,0 0 0,-21-21 15,-21 21-15,0 0 16,-22 0-16,1 0 0,0 0 0,-22 0 16,1 0-16,20 21 0,-20 1 0,-1-1 15,1 0-15,20 21 16,-20-21-16,42 22 0,-22-22 0,1 21 15,21 1-15,21-22 0,0 21 0,0 0 16,0-20-16,0-1 0,0 21 16,0-21-16,21 0 0,0 1 0,22-1 15,-22 0-15,42-21 0,-20 0 0,-1 0 16,21 0-16,1 0 0,-22 0 0,22 0 16,-22 0-16,22 0 0,-22-21 15,0 0-15,1 21 0,-22-22 16,21 1-16,-21-21 0,22 21 0,-22 0 0,0-22 15,-21 22-15,21-21 16,-21 21-16,21-1 0,-21 1 0,0 0 16,0 42 15,0 0-31,0 1 0,0 20 0,-21-21 16,0 21-16,21 1 0,-21-22 0,21 21 15,-21-21-15,21 22 0,-22-22 16,22 0-16,0 0 0,0 0 0,-21 1 15,21-1-15,0 0 0,0 0 16,0-42 15,0 0-31,0 0 16,0-1-16,0-20 16,21 21-16,-21 0 0,22-22 15,-1 1-15,0 21 0,0-21 0,0-1 16,0 1-16,1 21 0,20 0 0,-21-1 15,21 1-15,-20 0 0,20 21 16,-21 0-16,0 0 0,0 0 0,1 21 16,-1 0-16,0 1 0,0 20 0,0-21 15,-21 21-15,0-20 0,0 20 16,0-21-16,0 21 0,0-20 0,0-1 16,0 21-16,0-21 0,0 0 0,-21-21 15,21 22-15,-21-1 0,0-21 16,21-21 15,0-1-15,0 1-16,0 0 0,0-21 0,21 21 15,0-22-15,0 1 0,0 0 16,1-1-16,20 1 0,0 0 0,1-1 16,-22 1-16,21 21 0,0 0 15,1 21-15,-22 0 0,21 0 0,-21 0 16,1 21-16,-1 0 0,21 0 15,-21 0-15,0 22 0,-21-22 0,22 21 16,-22-21-16,21 22 0,-21-22 0,0 21 16,0-21-16,0 0 0,0 22 15,0-22-15,0 0 0,0 0 0,0 0 16,0 1-16,-21-1 16,-1 0-16,1-21 31,21-21-16,0 0-15,21-1 16</inkml:trace>
  <inkml:trace contextRef="#ctx0" brushRef="#br0" timeOffset="8657.77">16891 974 0,'0'0'0,"0"-21"0,0-1 0,0-20 0,0 21 16,0 0-16,-21 21 0,21-21 15,0 42 17,0 0-32,0 21 0,0 1 0,0-1 15,0 0-15,0 22 0,0-1 0,0 1 16,0-1-16,0 22 0,21 0 16,-21-22-16,21 22 0,-21-1 0,21-20 15,-21 21-15,0-22 0,0 1 16,0-1-16,0 1 0,0-1 0,0 1 15,-21-22-15,0 21 0,0 1 16,0-22-16,-1 22 0,1-22 0,0 0 16,0 1-16,0-1 0,21 0 0,-21-20 15,-1 20-15,22-21 0,0 0 0,0 0 16,-21-21-16,21-21 31,0 0-31,0 0 0,0 0 16,0-22-16,0 1 0,0 0 0,21-1 15,-21-20-15,22 21 0,-1-22 16</inkml:trace>
  <inkml:trace contextRef="#ctx0" brushRef="#br0" timeOffset="8964.87">16891 1376 0,'0'0'0,"0"-64"0,0 1 0,0 21 15,21-22-15,-21 22 0,0-1 0,21 1 16,0 0-16,1 21 0,-1-22 15,0 22-15,0 0 0,0 0 0,22 0 16,-1 21-16,0 0 0,1 0 0,-1 0 16,0 0-16,1 21 0,-22 0 15,0 0-15,0 21 0,0 1 16,-21-22-16,0 21 0,0 1 0,-21-1 16,0 0-16,-21 1 0,-1-1 15,1 0-15,21-21 0,-22 1 0,1 20 16,0-21-16,-1 0 0,22-21 0,-21 21 15,21 1-15,0-22 0,-1 0 16,1 0-16,21 21 0,21-42 31,1-1-31,-1 1 16,0 0-16,21 0 0</inkml:trace>
  <inkml:trace contextRef="#ctx0" brushRef="#br0" timeOffset="9280.78">17780 487 0,'0'0'0,"0"-21"0,0 0 15,0 42 1,0 0 0,0 0-16,-21 21 0,21-20 15,-21 41-15,-1-21 0,22 22 0,-21-22 16,0 43-16,21-22 0,-21 1 15,0-1-15,0 1 0,21-22 16,0 22-16,0-22 0,-22 0 0,22 1 16,0-22-16,0 21 0,0-21 0,0 1 15,0-1-15,0 0 0,0 0 16,22-21 15,-1-21-31,-21 0 16,21 21-16,0-43 0,21 22 0,-20 0 15,-1-21-15,0 21 0,0-22 0</inkml:trace>
  <inkml:trace contextRef="#ctx0" brushRef="#br0" timeOffset="10309.46">17928 1122 0,'0'0'15,"0"-21"-15,21 0 0,-21-1 0,0 44 47,0-1-47,0 21 0,-21-21 0,21 22 16,-21-22-16,21 21 0,0-21 15,0 22-15,0-22 0,-21 0 0,21 21 16,0-21-16,0 1 0,0-1 0,0 0 16,0 0-16,21-21 0,0 21 15,0-21-15,0 0 0,22 0 0,-22 0 16,21 0-16,1 0 0,-1 0 0,0-21 16,1 21-16,-1-21 0,0 0 15,-21-22-15,1 22 0,-1-21 16,0 21-16,0-22 0,-21-20 0,0 21 15,0-1-15,0 1 0,0 0 16,0 20-16,-21-20 0,-21 21 0,20 0 16,1 21-16,0 0 0,-21 0 0,21 0 15,-22 21-15,22-21 0,-21 42 16,21-21-16,-1 1 0,-20-1 0,21 21 16,21-21-16,-21 22 0,21-22 0,-21 0 15,21 21-15,0-21 16,0 1-16,0-1 0,0 0 0,0 0 15,21 0-15,0-21 0,21 0 16,-21 21-16,1-21 0,20 0 16,0 0-16,1 0 0,-22 0 0,21 0 15,0 0-15,1 0 0,-1-21 0,0 21 16,1-21-16,-1 0 0,-21 0 16,22 0-16,-22-1 0,21 1 0,-21 0 15,22 0-15,-22 0 0,0-22 0,0 22 16,0 0-16,-21 0 0,0 0 15,21 0-15,-21-1 0,-21 44 32,0-1-32,21 0 15,-21 0-15,0 21 0,21-20 0,0 20 0,-21-21 16,21 0-16,0 0 0,0 22 0,0-22 16,0 0-16,0 0 15,21 0-15,0-21 0,0 22 16,0-22-16,0 0 0,22 0 0,-22 0 15,21 0-15,-21 0 0,1 0 0,20 0 16,-21-22-16,0 22 0,0-21 16,1 0-16,-1 0 0,0 0 0,-21-22 15,0 22-15,21-21 0,-21 21 0,21-22 16,-21 22-16,0 0 0,0 0 16,0 0-16,0 0 0,0 42 31,-21 0-16,0 0-15,21 21 0,-21-20 16,21 20-16,-21 0 0,-1 1 0,22-1 16,-21 0-16,21 1 0,-21 20 15,21-21-15,0 22 0,0-1 0,0 1 16,0-1-16,0 1 0,0-1 0,0 1 16,0-1-16,0-20 0,0 20 0,0 1 15,0-1-15,0 1 0,0-1 16,0 1-16,21-1 0,-21 1 15,0-1-15,0 1 0,0-22 0,0 0 16,0 1-16,0-1 0,-21-21 0,0 0 16,0 1-16,0-1 0,-1 0 0,1-21 15,0 0-15,0 0 0,-21 0 16,20 0-16,-20-21 0,0 21 0,-1-21 16,1-1-16,0-20 0,-1 21 0,1 0 15,21 0-15,-21-22 0,20 22 0,1 0 16,21 0-16,-21-22 0,21 22 15,0 0-15,0-21 0,0 21 0,21-22 16,22 1-16,-22 0 0,0-1 0,21 1 16,1-22-16,-1 22 0</inkml:trace>
  <inkml:trace contextRef="#ctx0" brushRef="#br0" timeOffset="10926.14">19389 1228 0,'0'0'0,"-43"0"15,22 0-15,0-21 0,21-1 16,0 1 0,21 21-1,21 0-15,-20-21 0,20 21 16,-21 0-16,0-21 0,22 21 0,-22-21 15,0 0-15,0 21 0,0-22 16,-21 1-16,0 0 0,0 0 16,0 0-16,-21 0 0,0 21 15,0 0-15,0 0 0,-22 0 16,22 0-16,0 0 0,-21 21 0,20 0 16,1 0-16,0 0 0,0 0 0,0 22 15,0-22-15,-1 0 16,22 21-16,0-20 0,0-1 0,0 21 15,0-21-15,0 0 0,0 1 0,0-1 0,22 0 16,-1-21-16,0 21 16,0 0-16,0-21 0,22 0 0,-1 21 15,-21-21-15,21 0 0,1 0 0,-1 0 16,0 0-16,1 0 0,20 0 16,-20 0-16,-1-21 0,0 0 0,-21 21 15,22-21-15,-22-21 0,21 20 0,-21 1 16,1-21-16,-1 0 0,-21 20 15,0-20-15,0 21 0,0-21 0,0 20 16,0 1-16,-21 21 16,-1 0-16,1 0 15,0 21-15,21 1 0,-21-1 0,21 0 16,-21 0-16,21 21 0,0-20 16,0-1-16,0 0 0,0 0 15,0 0-15,0 0 0,0 1 0,21-22 16,-21 21-16,21-21 0,0 0 0,0 0 15,1 0-15,-1 0 0,21 0 16,0 0-16,1 0 0,-1-21 0,22-1 16</inkml:trace>
  <inkml:trace contextRef="#ctx0" brushRef="#br0" timeOffset="11728.69">22542 1376 0,'0'0'0,"22"-21"15,-22 0-15,0-1 0,0 1 16,0 0-16,0-21 0,0 21 15,0-1-15,0-20 0,-22 21 16,1 0-16,0-22 0,0 22 0,21 0 16,-21 0-16,0 0 0,-1 0 0,-20 21 15,21 0-15,0 0 0,0 0 16,-1 0-16,1 21 0,-21 0 0,21 0 16,0 21-16,-1-20 0,1 20 15,0 0-15,0 1 0,21-1 16,0 0-16,-21 1 0,21-22 0,0 21 15,0 0-15,0-20 0,21-1 0,0 0 16,0 0-16,0 0 0,1-21 16,20 0-16,0 0 0,-21 0 0,22 0 15,-1 0-15,0 0 0,1-21 0,-1 0 16,0 0-16,-20 0 0,20-1 16,-21 1-16,0-21 0,22 0 0,-22-1 15,0 1-15,0 0 0,0-22 16,0 1-16,1-1 0,-22 1 0,21-1 15,-21 1-15,21-1 0,-21 22 16,0-22-16,0 22 0,0 0 16,0 20-16,0 1 0,0 0 0,0 42 31,0 0-31,-21 22 0,21-1 16,-21 0-16,21 1 0,0 20 0,-22 1 15,22-1-15,-21 1 0,21-1 0,-21 1 16,21-22-16,0 0 0,0 1 15,0-1-15,0 0 0,0-20 16,0-1-16,0 0 0,0 0 0,0 0 16,0 0-1,21-21-15,0 0 0,1 0 16,-1 0-16,0-21 0,0 0 16,0 0-16</inkml:trace>
  <inkml:trace contextRef="#ctx0" brushRef="#br0" timeOffset="12096.47">23029 1249 0,'0'0'0,"0"21"16,21-21-1,1 0-15,-1 0 0,0 0 0,21 0 16,-21-21-16,1 0 0,20 21 0,-21-21 15,0-1-15,0 1 0,1 0 16,-22 0-16,0 0 0,0 0 0,0-22 16,0 22-16,0 0 0,0 0 15,0 0-15,-22 21 16,1 0-16,0 0 0,0 0 0,0 0 16,0 21-16,21 0 0,-22 21 15,1-21-15,0 22 0,21-22 16,0 21-16,0-21 0,-21 22 0,21-22 15,0 0-15,0 21 0,0-20 16,0-1-16,0 0 0,0 0 0,0 0 16,21-21-16,0 21 0,0 1 0,1-22 15,-1 0-15,0 0 0,21 0 16,1 0-16,-1 0 0,0 0 0,1 0 16</inkml:trace>
  <inkml:trace contextRef="#ctx0" brushRef="#br0" timeOffset="12409.55">24151 656 0,'0'0'0,"0"-42"0,0-22 15,0 43-15,0 0 16,0 0-16,-21 42 31,0 21-31,21-20 0,0 20 16,-21-21-16,-1 21 0,1 22 0,21-22 15,-21 22-15,0-1 0,0 1 16,21-22-16,-21 22 0,-1-1 0,1-21 16,21 22-16,0-22 0,-21 1 0,21-1 15,0-21-15,0 21 0,0-20 16,0-1-16,0 0 0,0 0 16,0 0-16,21-21 0,0 0 15,1 0 1,-1 0-16,-21-21 0,0 0 15,0 0-15,0 0 0,0-1 16</inkml:trace>
  <inkml:trace contextRef="#ctx0" brushRef="#br0" timeOffset="12601.44">23770 1164 0,'0'0'0,"-85"0"16,43 0-16,0-21 0,-1 21 15,22 0-15,0 0 0,0 0 16,42 0-1,0 0-15,22 0 16,-22 0-16,42 0 0,-20 0 0,20 0 16,-21 0-16,1 0 0,20 0 0,-20 0 15,-1 0-15,-21 0 0,21 0 16,-20 0-16,-1-21 0,0 21 0,0 0 16,0 0-16</inkml:trace>
  <inkml:trace contextRef="#ctx0" brushRef="#br0" timeOffset="13174.12">24617 1143 0,'0'0'0,"21"0"0,0 0 0,-21-21 16,21 0-16,-21 0 15,0-1-15,0 1 0,0-21 0,0 21 16,0 0-16,0-1 0,-21 1 0,0 21 15,0-21-15,0 21 0,-1 0 16,1 0-16,0 0 0,0 21 0,-21 0 16,20 1-16,-20 20 0,21 0 15,-21 1-15,20-1 0,1 0 0,-21 1 16,21-1-16,21-21 0,-21 21 16,21 1-16,0-22 0,0 0 15,0 21-15,0-20 0,0-1 0,21 0 16,-21 0-16,21-21 0,0 0 15,0 0-15,0 0 0,1 0 16,20 0-16,-21 0 0,0-21 0,0 0 16,1 0-16,20-1 0,-21 1 0,21 0 15,-20 0-15,20-21 0,-21-1 16,0 1-16,22 0 0,-22 20 0,0-20 16,-21 0-16,21 21 0,-21-22 0,0 22 15,21 21-15,-21-21 16,0 42-1,0 0-15,0 0 0,0 1 0,0-1 16,-21 21-16,21-21 0,-21 22 16,21-22-16,-21 21 0,21-21 0,0 22 15,0-22-15,0 0 0,0 0 0,0 0 16,0 0-16,0 1 0,0-1 16,21 0-16,0-21 15,0 0-15,0 0 16,1 0-16,-1 0 15,-21-21-15,21 0 16,0-1-16,-21 1 0,21 0 16</inkml:trace>
  <inkml:trace contextRef="#ctx0" brushRef="#br0" timeOffset="13436.97">25040 974 0,'0'21'31,"0"0"-31,0 0 0,0 22 16,0-22-16,0 21 0,0-21 0,0 22 16,0-22-16,-21 21 0,0-21 0,21 22 15,-21-22-15,21 0 0,0 0 16,-22 0-16,22 0 0,-21 1 16,21-1-16,0 0 0,0 0 15,0 0 1,0-42 15,0 0-31,0 0 16,0 0-16,0-1 0,21 1 0</inkml:trace>
  <inkml:trace contextRef="#ctx0" brushRef="#br0" timeOffset="13776.77">24998 656 0,'0'0'0,"-21"0"0,-22 0 16,22 0-16,21 21 31,21 1-31,0-22 16,1 0-16,-1 0 0,0 0 0,0 0 15,21 0-15,-20 0 16,-1 0-16,0-22 15,-21 1-15,0 0 0,0 0 16,-21 21-16,0-21 0,-1 21 16,1-21-16,0 21 0,0-22 0,0 22 15,0 0-15,-1 0 16,1 0-16,21 22 16,0-1-16,0 0 0,0 0 15,21 0 1,1 0-16,-1-21 0,21 0 0,-21 22 15,0-22-15,22 0 0</inkml:trace>
  <inkml:trace contextRef="#ctx0" brushRef="#br0" timeOffset="14088.59">25506 466 0,'0'0'0,"21"-21"0,21-1 16,-21 1-1,1 21-15,-1 0 16,-21 21-16,0 1 0,0-1 16,0 0-16,0 0 0,0 0 15,0 22-15,-21-22 0,21 21 0,-22-21 16,1 22-16,0 20 0,0-21 16,0 1-16,0 20 0,-1-20 15,1-1-15,0 21 0,0-20 0,0-1 0,21 0 16,0-20-16,0 20 15,0-21-15,-21 0 0,21 0 0,0 1 16,0-1-16,0 0 0,0 0 16,21-21-1,-21-21 1,21 0-16,0 21 0</inkml:trace>
  <inkml:trace contextRef="#ctx0" brushRef="#br0" timeOffset="14544.98">25971 1037 0,'0'0'0,"0"-21"15,22 21-15,-1-21 0,0 0 16,-21 0-16,0-1 0,0 1 16,-21 21-1,0 0-15,-1 0 16,1 0-16,-21 0 0,21 0 0,-22 0 15,22 21-15,-21 1 0,21-22 16,-22 21-16,22 0 0,0 0 0,0 0 16,0 0-16,0 1 0,21-1 0,0 0 15,0 0-15,0 0 16,0 0-16,0 1 0,21-22 16,0 21-16,0 0 0,0-21 0,22 21 15,-22-21-15,21 0 0,0 21 16,-20-21-16,-1 0 0,21 21 0,-21-21 15,-21 22 1,0-1 0,-21-21-16,0 0 0,0 21 0,0-21 15,-1 21-15,1-21 0,0 0 16,0 21-16,0-21 0,0 0 0,-1 0 16,1 0-16,0 0 0,0 0 15,0 0-15,0 0 0,-1 21 16,1-21-16,0 0 15,0 0-15,0 0 16,0 0-16,21-21 0</inkml:trace>
  <inkml:trace contextRef="#ctx0" brushRef="#br0" timeOffset="17016.87">1079 2731 0,'0'0'0,"-21"0"16,0 0 0,0 0-16,21 21 15,21-21 32,0 0-31,0 0-16,22-21 0,-22-1 0,21 1 15,-21 0-15,22 0 0,-1 0 16,0 0-16,1-1 0,-22-20 0,21 21 16,-21-21-16,1 20 0,-1 1 15,-21-21-15,0 21 0,0 0 0,0-1 16,0 1-16,-21 0 15,-1 0-15,1 21 0,-21 0 0,0 0 16,-1 0-16,1 0 0,0 0 16,-1 21-16,1 0 0,0 0 0,-1 1 15,1 20-15,0-21 0,-1 21 0,22 1 16,0-1-16,-21 0 0,42-20 16,-22 20-16,22 0 0,0-21 0,0 1 15,0 20-15,0-21 0,22 0 16,-1 0-16,0-21 0,21 22 0,-21-22 15,22 0-15,-22 21 0,21-21 16,1 0-16,-22 0 0,21 0 0,-21 0 16,0 0-16,1 0 15,-44 0 17,1 21-32,0-21 0,-21 21 15,-1 0-15,1-21 0,21 21 0,-21 1 16,-1-1-16,1 0 0,0 0 15,20 21-15,-20-20 0,21 20 0,0-21 16,0 21-16,-1-20 0,22 20 16,0 0-16,0-21 0,0 22 0,22-22 15,20 0-15,-21 0 16,0 0-16,22-21 0,-1 0 0,0 22 0,1-22 16,20 0-16,-21 0 0,22 0 15,-22-22-15,22 1 0,-22 21 16,22-21-16,-22 0 0,0 0 0,1 0 15,-1-1-15,-21 1 0,0 0 16,0-21-16,1 21 0,-22-1 0,0 1 16,0-21-16,0 21 0,0 0 15,0-1-15,-22 22 16,1 0-16,0 0 16,21 22-16,-21-1 0,0 0 15,21 0-15,-21 21 0,21-20 16,0-1-16,-22 21 0,1-21 0,21 0 15,0 22-15,0-22 0,0 0 16,0 0-16,0 0 16,0-42 15,21 0-15,1 0-16,-22 0 0,21-22 0,0 22 15,-21 0-15,21-21 0,0 21 16,0-22-16,-21 22 0,22 0 15,-1 0-15,-21 0 0,21-1 16,0 22-16,0 0 0,0 0 16,1 0-16,-22 22 0,21-1 0,0 0 15,-21 0-15,21 0 0,-21 0 16,0 22-16,0-22 0,21 0 0,-21 21 16,0-20-16,0-1 0,21 0 15,-21 0-15,0 0 0,0 0 16,22-21-1,-1-21 1,-21 0-16,21 0 16,0-21-16,-21 20 0,21 1 15,0-21-15,-21 21 0,22-22 0,-1 1 16,0 21-16,0-21 0,0 20 16,0 1-16,1 0 0,-1 21 15,0 0-15,0 0 0,0 0 0,0 0 16,22 21-16,-22 0 0,0 1 0,-21-1 15,21 21-15,-21-21 0,21 22 16,-21-22-16,0 21 0,0 0 0,0-20 16,0 20-16,0-21 0,0 0 15,0 22-15,0-22 0,0 0 0,0 0 16,-21-21-16,21 21 0,0 0 0,21-21 31,1-21-15,-22 0-16,21 0 0,0 0 15</inkml:trace>
  <inkml:trace contextRef="#ctx0" brushRef="#br0" timeOffset="17416.72">2709 3133 0,'0'0'0,"0"-64"16,-21 43-16,21 0 0,-21 21 15,0-21-15,0 21 16,-1 0-16,1 0 15,21 21-15,0 0 16,0 0-16,0 0 0,0 22 0,0-1 16,0 0-16,0 1 0,0 20 15,0 1-15,0-22 0,0 22 0,0-22 16,0 21-16,0 1 0,0-22 16,0 22-16,0-1 0,0 1 0,0-1 15,0 1-15,0 20 0,0-20 0,0-1 16,0 1-16,0-1 0,-21 1 15,21-1-15,-21 1 0,21-1 0,0-20 16,0-1-16,0 0 0,0 1 0,0-22 16,0 0-16,0 0 0,0 0 0,0-42 31,0 0-31,0 0 16,0 0-16,-21 0 0,21-22 15,0 22-15,0 0 0,-21-21 16,21-1-16,-22 22 0,22-21 0,0 21 15,0-22-15,-21 1 0,0 21 0,21-22 16,-21 1-16,21 21 0</inkml:trace>
  <inkml:trace contextRef="#ctx0" brushRef="#br0" timeOffset="17884.88">2392 3429 0,'0'0'0,"0"-21"0,0 0 15,0-43 1,-21 43-16,21-21 0,0 21 0,0-1 16,0 1-16,0 0 0,-22 0 0,22 0 15,0 0-15,0-1 0,0 1 16,0 0-16,0 0 15,22 21-15,-1-21 0,0 0 0,0 21 16,21 0-16,-20-22 0,62 22 16,-63 0-16,22 0 0,-22 0 15,21 0-15,-21 22 0,1-1 0,-1-21 16,0 21-16,-21 21 0,0-21 16,0 1-16,0 20 0,0-21 0,-42 21 15,20 1-15,1-22 0,0 21 0,-21-21 16,21 22-16,-22-22 0,22 0 15,0 0-15,0 0 0,0 1 0,-1-22 16,1 21-16,21 0 31,0-42 1,21 0-17,1-1-15,-1 1 0,21 21 16,-21-21-16,22 0 0</inkml:trace>
  <inkml:trace contextRef="#ctx0" brushRef="#br0" timeOffset="19857.53">3111 3344 0,'0'0'0,"0"22"16,22-22 15,-1-22-31,0 1 0,0 0 16,-21 0-16,21-21 0,0 20 15,1 1-15,-1-21 0,0 21 0,0-22 16,-21 1-16,0 21 0,21-21 0,-21-1 15,0 1-15,0-22 0,0 22 16,0 0-16,-21-1 0,21-20 0,-21 21 16,0-1-16,0 1 0,-1 0 15,-20 20-15,21 1 0,0 0 16,0 0-16,-1 21 0,1 0 0,0 0 16,0 0-16,0 21 0,0 0 15,21 0-15,-22 22 0,1-1 0,21 0 16,0 1-16,0 20 0,0-20 0,0 20 15,0-21-15,0 22 0,0-1 16,0-20-16,0 20 0,0 1 0,0-22 16,0 0-16,21 1 0,1-1 0,-22 0 15,21-20-15,0 20 0,-21-21 16,21-21-16,0 21 0,0-21 0,1 0 16,-1 0-16,0 0 0,0 0 15,21-21-15,-20 0 0,-1 0 16,21 0-16,-21-22 0,0 22 0,22-21 0,-22 21 15,0-22-15,0 22 0,-21 0 16,0-21-16,21 20 0,-21 1 16,0 42-1,0 1 1,0-1-16,0 0 0,0 0 16,0 21-16,0-20 0,0-1 0,0 21 15,0-21-15,0 0 0,0 1 0,0-1 16,22 0-16,-1-21 15,0 0-15,0 0 0,0 0 0,0 0 0,22 0 16,-22 0-16,21 0 0,-21-21 16,1 0-16,20-1 0,-21 1 0,0 0 15,0 0-15,1 0 0,-1 0 16,-21-1-16,0-20 0,0 21 0,0-21 16,0 20-16,0-20 0,-21 21 0,-1 0 15,1 0-15,0-1 0,-21 1 16,21 21-16,-1 0 0,-20 0 0,21 0 15,-21 0-15,20 21 0,1 1 0,0-1 16,0 0-16,0 0 0,21 21 16,0-20-16,0 20 0,0-21 0,0 21 15,0-20-15,21-1 0,0 0 0,0 0 16,0 0-16,1-21 0,20 0 16,0 0-16,-21 0 0,22 0 15,-1 0-15,0 0 0,1-21 0,-22 0 16,21 0-16,1 0 0,-22-1 0,0 1 15,21 0-15,-21 0 0,1 0 16,-22 0-16,21-1 0,-21 1 0,0 0 16,21 21-16,-21-21 0,0 42 15,-21 0 1,21 0-16,-21 1 16,21-1-16,-22 0 0,22 0 0,0 0 15,0 0-15,0 1 0,0-1 16,0 0-16,22-21 15,-1 0-15,0 0 16,0 0-16,0 0 0,22 0 0,-22-21 16,0 21-16,21-21 0,-21-1 0,1 1 15,-1 0-15,0 0 0,0 0 16,0 0-16,-21-1 0,21 22 0,-21-21 16,0 0-16,0 0 0,0 0 0,0 0 15,0 42 16,0 0-31,0 0 16,0 0-16,0 0 0,0 22 0,0-1 16,0 0-16,0 1 0,0 20 0,0-20 15,0 20-15,0 1 0,0-22 16,0 21-16,22 1 0,-22-1 0,21 1 16,0 21-16,0-22 0,-21 1 0,0 20 15,0-20-15,0 20 0,0-20 0,0-1 16,0 22-16,0-21 0,0-1 0,0 22 15,-21-22-15,21 1 0,-21-22 16,0 22-16,-22-22 0,22 0 0,0-21 16,-21 1-16,20-1 0,-20-21 15,21 0-15,-21 0 0,20-21 0,-20-1 0,0-20 16,21 21-16,-22-21 0,22-22 16,0 22-16,0-22 0,0 1 15,21-1-15,0 1 0,0-22 0,21 0 16,0 1-16,0-1 0,21 0 0,1 1 15,-1 20-15,22-20 0,-1-22 16,22 21-16,-1 0 0,1 1 0,21-1 16,-21 22-16,-1-22 0,1 21 0,0 1 15,-22-1-15,1 22 0,-22 0 0,-21-1 16,21 1-16,-20 0 0,-22 21 16,0-1-16,0 1 0,-22 0 15,1 21-15,0 0 0,-21 0 0,21 0 0,-22 0 16,1 0-16,21 21 0,-22-21 15,1 21-15,21 1 0,-21 20 16,20-21-16,1 0 0,0 22 0,0-22 16,21 21-16,0-21 0,0 22 0,0-22 15,21 21-15,-21-21 0,21 0 16,22 1-16,-22-1 0,0 0 0,21 0 16,-21-21-16,22 0 0,-1 0 0,-21 0 15,22 0-15,-1 0 0,-21 0 0,21-21 16,1 0-16,-22 0 0,21-1 15,-21 1-15,22 0 0,-22 0 16,21-21-16,-21 20 0,1 1 0,-22 0 16,0-21-16,21 21 0,-21-1 0,0 1 15,0 0-15,0 0 16,-21 21-16,-1 0 0,1 0 16,0 0-16,0 0 0,-21 21 0,20 0 15,1 0-15,0 1 0,0-1 16,0 0-16,0 0 0,21 21 0,0-20 15,0-1-15,0 21 0,0-21 0,21 0 16,0 1-16,0-1 0,0 0 0,0-21 16,1 21-16,-1-21 0,21 0 15,-21 0-15,22 0 0,-22 0 16,21 0-16,-21-21 0,22 21 0,-1-21 16,0 0-16,1-22 0,-1 22 0</inkml:trace>
  <inkml:trace contextRef="#ctx0" brushRef="#br0" timeOffset="20180.36">6625 2625 0,'0'0'0,"-63"-21"15,63-1-15,-22 22 0,1 0 16,0 22 0,0-22-16,21 42 0,-21-21 15,21 21-15,0-20 0,-21 41 0,21-21 16,-22 1-16,22-1 0,-21 22 16,21-22-16,0 0 0,-21 1 0,0 20 15,21-21-15,-21-20 0,21 20 0,0 0 16,0-21-16,0 1 0,0-1 0,0 0 15,0-42 17</inkml:trace>
  <inkml:trace contextRef="#ctx0" brushRef="#br0" timeOffset="20620.81">6223 2942 0,'0'0'0,"-21"-42"0,-43-64 16,43 64-16,21 21 15,0-22-15,0 1 0,0 0 0,0 20 16,0-20-16,0 21 0,0-21 16,21 20-16,0 1 0,1 0 0,-1 21 15,21-21-15,-21 21 0,22 0 16,20 0-16,-21 21 0,22 0 0,-1 22 16,-20-1-16,20 0 0,-20 22 15,-1-22-15,0 22 0,-21-22 0,1 21 16,-1-20-16,-21-1 0,0 22 0,0-22 15,0 0-15,0 1 0,0-1 16,0-21-16,0 21 0,0-20 0,0-1 16,0 0-16,-21-21 0,21-21 15,0 0 1,0-1-16,0 1 0,0 0 16,0-21-16,0 21 0,21-22 0,0 1 15,-21-22-15,21 22 0,0-21 16,0-1-16,1 1 0,-22-1 0,21 1 15,0-1-15,0 22 0,-21-22 16,21 43-16,-21-21 0,0 21 0,0-1 16,0 1-16,0 42 31,0 1-31,0-1 16,0 21-16,0-21 0,0 0 0,0 22 15,0-1-15,21-21 0</inkml:trace>
  <inkml:trace contextRef="#ctx0" brushRef="#br0" timeOffset="21948.26">7345 3112 0,'0'0'0,"21"0"0,0 0 16,0 0-16,-21-22 15,21 1-15,1 0 0,-22 0 16,0 0-16,0 0 0,0-22 0,0 22 15,0-21-15,-22 21 0,1-1 0,21-20 16,-21 21-16,0 21 0,0-21 16,0 21-16,-1 0 0,1 0 0,0 0 15,0 21-15,-21 0 0,20 0 0,1 22 16,-21-22-16,21 21 0,-22 0 16,22 1-16,0-22 0,0 21 15,21 1-15,0-22 0,0 0 0,0 21 16,0-21-16,0 1 0,21-1 0,0-21 15,0 0-15,22 21 0,-22-21 0,21 0 16,1 0-16,-22-21 0,21 0 16,-21 21-16,22-22 0,-22 1 0,0 0 15,21 0-15,-21 0 0,1-22 0,-22 22 16,21 0-16,-21-21 0,21 21 0,-21-22 16,0 1-16,0 21 0,0 0 15,0-1-15,0 44 31,-21-1-31,21 21 0,0-21 16,-21 22-16,21-22 0,0 21 16,0-21-16,0 22 0,0-22 0,0 0 15,21 21-15,0-21 0,0 1 0,21-22 16,-20 21-16,20-21 0,-21 0 0,21 0 16,-20 0-16,20 0 0,-21 0 15,0 0-15,0-21 0,1-1 0,-1 22 16,0-21-16,0 0 0,-21 0 0,21 0 15,-21 0-15,0-1 0,0-20 16,0 21-16,0 0 0,0 0 16,0-22-16,0 22 0,0 0 15,0 42 1,0 0-16,-21 0 0,21 1 16,0-1-16,0 21 0,-21-21 15,21 0-15,-21 22 0,21-22 0,-21 0 16,21 21-16,0-20 0,0-1 0,0 0 15,0 0-15,0-42 47,21 0-47,0 0 0,-21-1 0,21 1 16,0 0-16,-21 0 0,21-21 0,1 20 16,-22-20-16,21 21 15,0 0-15,0-22 0,-21 22 0,21 21 16,0-21-16,1 21 15,-1 0-15,-21 21 0,21 0 16,0 1-16,-21-1 0,21 0 16,-21 0-16,0 0 0,0 0 0,21 1 15,-21-1-15,22 0 0,-22 0 0,21 0 16,-21 0-16,0 1 0,0-1 16,21-21-16,0 0 0,0 0 31,0 0-31,1-21 0,-1-1 15,0 1-15,-21 0 0,21 0 16,0 0-16,-21 0 0,21-22 0,1 22 16,-1 0-16,-21-21 0,21 20 15,0-20-15,-21 21 0,0 0 0,21 21 16,-21-21-16,21 21 0,-21 21 16,0 0-1,0 0-15,0 0 0,0 0 16,0 1-16,0 20 0,0-21 0,-21 0 15,21 22-15,0-22 0,0 21 0,0-21 16,0 0-16,0 22 0,21-22 16,1 0-16,-1 0 0,21 0 0,0 1 15,22-22-15,-22 0 0,22 0 16,-1 0-16,-20 0 0,20 0 0,1 0 16,-1 0-16,1-22 0,-22 22 0,21-21 15,-20 0-15,-22 0 0,21 0 0,-21-22 16,-21 22-16,0-21 0,0 21 15,0-22-15,0 22 0,0-21 0,0 21 16,0 0-16,0-1 0,-21 1 0,0 21 16,0 0-16,0 0 0,0 0 15,-1 0-15,22 21 0,0 1 16,0-1-16,0 21 0,0-21 16,0 0-16,0 22 0,0-22 0,0 21 15,0-21-15,22 1 0,-1-1 0,-21 21 16,21-21-16,-21 0 0,21 1 15,-21-1 1,21-21 0,-21-21-16,0-1 15,0 1-15</inkml:trace>
  <inkml:trace contextRef="#ctx0" brushRef="#br0" timeOffset="22201.11">10202 3239 0,'0'0'0,"0"21"15,0 0-15,0 0 16,0 0-16,21-21 0,-21 21 0,0 1 16,0 20-16,0-21 0,0 0 15,0 0-15,0 1 0,0-1 0,0 21 16,0-21-16,-21 0 0,0 1 15,-21-1-15,21 21 0,-22-21 0,1 0 0,0 1 16,-1-1-16,-20 0 0,20 0 16,1-21-16,-21 21 0,20-21 0,22 0 15,-21 0-15,21 0 0,-1 0 0</inkml:trace>
  <inkml:trace contextRef="#ctx0" brushRef="#br0" timeOffset="22657.24">11684 2794 0,'0'-85'16,"0"64"-1,0 0-15,0 0 0,0 0 0,0 0 16,0 42 15,0 0-31,0 21 0,0-21 0,0 22 16,0-1-16,0 0 0,0 1 0,0-1 15,0-21-15,0 22 0,0-1 0,0-21 16,0 0-16,0 22 0,0-22 16,0 0-16,0 0 0,0-42 46,0 0-46,0 0 0</inkml:trace>
  <inkml:trace contextRef="#ctx0" brushRef="#br0" timeOffset="22985.07">11726 2307 0,'0'0'0,"0"-21"0,-42 0 16,21 21-16,21 21 15,0 0-15,0 0 16,0 1-16,0-1 0,0 21 0,0-21 16,0 0-16,0 1 0,21-1 15,0-21-15,0 0 0,0 0 16,22 0-16,-22 0 0,0 0 16,0-21-16,0-1 0,1 22 0,-1-21 15,-21 0-15,0 0 0,0 0 0,0 0 16,0-1-16,0 1 0,-21 0 15,-1 21-15,1-21 0,0 0 0,0 21 16,0 0-16,0 0 0,-1 0 0,1 0 16,0 0-16,0 21 0,21 0 15,0 0-15,0 0 16,0 1-16,0-1 0,0 0 0,0 0 16,0 21-16,0-20 0,21-1 15</inkml:trace>
  <inkml:trace contextRef="#ctx0" brushRef="#br0" timeOffset="23544.6">12488 2773 0,'21'0'16,"-21"-21"0,0 0-16,0-1 15,-21 22 1,0 0-16,0 0 0,0 0 0,0 0 15,-1 0-15,1 22 0,0-1 0,0 0 16,-21 0-16,20 0 0,1 22 16,0-22-16,-21 21 0,21-21 15,-1 22-15,1-22 0,0 21 0,21-21 16,0 22-16,0-22 0,0 0 0,0 21 16,21-21-16,-21 1 0,21-1 15,1-21-15,20 0 0,-21 0 16,0 0-16,22 0 0,-1 0 0,-21-21 15,21-1-15,-20 1 0,-1 0 0,21 0 16,-21-21-16,0 20 0,1-20 0,-1 21 16,0-43-16,0 22 0,-21 0 15,21-22-15,0 1 0,-21-22 0,22 22 16,-1-22-16,-21 21 0,0 1 0,21-1 16,0 22-16,-21-21 0,0 41 15,0-20-15,0 21 0,0 0 16,0 42-1,0 21-15,0-21 0,-21 22 16,21-1-16,-21 22 0,0-22 0,21 21 16,0 1-16,0-1 0,0 1 15,0-1-15,0-20 0,0 20 0,0-20 16,0-1-16,0 0 0,0 1 0,0-22 16,21 21-16,-21-21 0,21 22 0,-21-22 15,21 0-15,-21 0 16,21 0-16,0-21 15,1 0 1,-1 0-16</inkml:trace>
  <inkml:trace contextRef="#ctx0" brushRef="#br0" timeOffset="23760.88">13187 3112 0,'0'0'0,"21"0"0,0 0 0,0 21 15,0-21-15,-21 21 0,22 0 16,-22 0-16,21 0 0,-21 22 0,0-22 0,0 0 16,0 21-16,0-20 0,0 20 15,-21-21-15,-1 21 0,1-20 16,0 20-16,-21-21 0,-1 21 0,1-20 16,0-1-16,-1 0 0,-20 0 0,21 0 15,-1 0-15,-20 1 0,20-22 0,1 0 16,0 0-16,21 0 0</inkml:trace>
  <inkml:trace contextRef="#ctx0" brushRef="#br0" timeOffset="24440.28">15557 2773 0,'0'0'0,"22"0"0,62-64 15,-41 43-15,-22-21 16,21 21-16,-21-22 0,0 22 16,1-21-16,-1 21 0,-21-22 0,0 22 15,0 0-15,0-21 0,-21 21 16,-1 21-16,1-22 0,-21 22 0,0 0 15,-1 0-15,1 0 0,-22 0 0,22 0 16,-21 22-16,-1-1 0,22 0 16,-22 0-16,22 21 0,0-20 0,-1 20 15,22-21-15,0 21 0,21 1 16,0-22-16,0 21 0,0 1 0,21-22 16,21 21-16,-20 0 0,20-20 0,0 20 15,1 0-15,-1-21 0,0 22 0,1-1 16,-1-21-16,-21 22 0,21-22 15,-20 21-15,-1-21 0,-21 22 0,0-22 16,0 0-16,0 0 0,0 0 0,-43 0 16,22 1-16,-21-22 0,0 0 0,-1 21 15,-20-21-15,-1 0 16,22 0-16,-22 0 0,22 0 0,-21-21 16,20-1-16,1 22 0,0-21 0,-1 0 15,22 0-15,-21 0 0,21 0 0,-1-1 16,22 1-16,0 0 0,-21-21 0,21 21 15,0-1-15,0 1 0,0 0 16,21 0-16,1 21 0,-1-21 0,0 21 16,21 0-16,1 0 0,-1 0 0,0 0 15</inkml:trace>
  <inkml:trace contextRef="#ctx0" brushRef="#br0" timeOffset="25224.87">16214 3112 0,'0'0'16,"21"0"-16,0-43 15,-21 22-15,0 0 0,0 0 0,0 0 16,0-1-16,-21 1 0,0 0 0,-1 21 16,1-21-16,0 21 0,-21 0 15,21 0-15,-1 0 0,-20 0 0,21 21 16,-21 0-16,20 0 0,1 1 15,-21 20-15,21-21 0,0 21 0,-1 1 0,1-22 16,0 21-16,21 1 16,0-1-16,0 0 0,0-21 0,0 22 15,0-22-15,0 0 0,0 0 0,0 0 16,21 1-16,0-22 0,22 0 0,-22 0 16,0 0-16,0 0 0,22 0 15,-22-22-15,21 1 0,-21 0 0,22 0 16,-22 0-16,0-22 0,0 22 0,21-21 15,-20 21-15,-22-22 0,21 1 0,-21 0 16,21-1-16,-21 22 0,0-21 16,0 21-16,0 0 0,0-1 0,0 1 15,-21 21 1,0 21-16,21 1 16,0-1-16,0 21 0,-22-21 15,22 0-15,0 22 0,0-1 0,0-21 16,0 22-16,0-22 0,0 21 0,0-21 15,22 0-15,-22 1 0,21-1 0,0 0 16,0-21-16,0 21 0,22-21 0,-22 0 16,21 0-16,22 0 0,-22 0 15,0 0-15,22 0 0,-22-21 0,22 0 16,-22 0-16,0-1 0,1 1 0,-22 0 16,21-21-16,-21-1 0,0 1 15,1 0-15,-1-1 0,0-20 0,0 21 16,-21-22-16,0 1 0,21-1 15,-21 1-15,21-1 0,-21 1 0,0 20 16,0 1-16,0 0 0,0 20 0,0 1 16,0 0-16,0 42 15,-21 0-15,0 22 0,21-22 16,-21 21-16,21 22 0,0-22 0,-21 22 16,0-22-16,21 21 0,-22-20 0,22 20 15,0-20-15,0-1 0,0 21 16,0-20-16,0-1 0,0-21 15,0 22-15,0-22 0,0 21 0,0-21 0,0 0 16,0 1-16,22-1 0,-1-21 0,0 0 16,0 21-16,0-21 15,22 0-15,-22 0 0,0 0 16,21-21-16,-21 0 0,22 21 0,-22-22 16,21 1-16</inkml:trace>
  <inkml:trace contextRef="#ctx0" brushRef="#br0" timeOffset="26596.46">17822 3048 0,'0'0'0,"0"-63"16,0 41-16,0 1 0,0 0 15,0 0-15,0-21 0,0 20 0,0 1 16,0 0-16,0 0 16,-21 21-16,0 0 0,0 0 15,0 0-15,-22 21 0,22 0 16,0 0-16,0 1 0,-22 20 15,22-21-15,0 21 0,0 1 0,0-22 16,0 21-16,-1 1 0,1-1 0,21 0 16,0 1-16,0-22 0,0 21 0,0-21 15,0 0-15,0 1 0,0-1 16,0 0-16,21-21 0,1 21 0,-1-21 16,0 0-16,0 0 15,0 0-15,0-21 0,1 21 0,-1-21 0,0 0 16,0-1-16,0 1 0,0-21 15,1 21-15,-22-22 0,21 1 16,0 0-16,-21-1 0,21 1 0,0 0 16,-21 21-16,21-22 0,-21 22 0,0 0 15,0 0-15,0 0 0,0 42 32,0 0-32,0 0 0,0 0 0,0 0 15,-21 22-15,0-22 0,0 21 0,21 1 16,-21-22-16,21 21 0,0-21 15,0 22-15,0-22 0,0 0 16,0 21-16,0-21 0,0 1 0,21-1 16,21-21-16,-21 21 0,22 0 0,-1-21 15,0 0-15,22 0 0,-22 0 0,22 0 16,-22 0-16,22 0 0,-22-21 16,21 21-16,-20-21 0,20 0 0,-20-1 15,-22 1-15,21-21 0,-21 21 0,0-22 16,1 1-16,-22 0 0,0 21 0,0-22 15,0 22-15,0-21 0,0 21 16,-22-1-16,1 22 0,0-21 0,0 21 16,0 0-16,0 0 0,-1 0 0,22 21 15,0 1 1,0-1-16,0 0 0,0 0 16,22 0-16,-1 0 0,0 22 0,0-22 15,-21 0-15,21 0 0,0 22 0,1-22 16,-1 0-16,0 0 0,-21 0 0,0 0 15,0 1-15,0-1 0,0 0 16,0 0-16,21-21 31,0 0-31,0 0 0,1 0 16,-1 0-16,0-21 16,0 21-16,0-21 0,0 0 0,1-1 15,-1 1-15,21 0 0,-21-21 16,0 21-16,1-22 0,-1 1 0,21 0 15,-21 20-15,0-20 0,-21 21 16,22-21-16,-22 20 0,21 1 0,-21 0 16,0 42-1,-21 0-15,-1 1 16,1 20-16,21-21 0,-21 21 16,0-20-16,0 20 0,21-21 0,0 21 15,0-20-15,0-1 0,0 21 0,0-21 16,0 0-16,0 1 0,21-22 0,0 21 15,21 0-15,1-21 16,-1 0-16,0 21 0,22-21 0,-22 0 16,1 0-16,-1 0 0,0-21 0,1 21 15,-1-21-15,-21 0 0,0-1 0,22 1 16,-22-21-16,0 21 0,-21-22 16,21 22-16,0-21 0,-21 0 0,21-1 15,-21 22-15,0-21 0,0 21 0,0-22 16,0 22-16,0 0 0,0 0 15,0 42 1,0 0-16,0 0 16,-21 0-16,0 1 0,0-1 0,0 0 15,21 21-15,-21 1 0,-1-22 0,1 21 16,0 0-16,21 1 16,-21-1-16,0 0 0,21 1 0,-21-1 15,21 22-15,0-22 0,0 0 0,0 1 16,0-1-16,-22 0 0,22 1 0,-21-1 15,21 0-15,-21 1 0,0 20 0,21-21 16,-21 1-16,0-1 0,-1 0 0,1 1 16,0-1-16,0 0 0,0 1 15,-22-1-15,22-21 0,-21 22 0,21-22 16,-22-21-16,22 21 0,0-21 0,0 0 16,0 0-16,0 0 0,-1 0 0,1-21 15,0 21-15,0-21 0,0-1 16,0 1-16,21 0 0,0 0 0,0 0 15,-22 0-15,22-1 0,-21 1 16,21 0-16,0 0 0,0 0 16,-21 0-16,21-1 15,-21 22-15,21-21 0,0 0 16,0 0-16,0 0 0,0 0 16</inkml:trace>
  <inkml:trace contextRef="#ctx0" brushRef="#br0" timeOffset="27625.76">20659 3344 0,'0'0'0,"0"22"0,-22-1 16,22 0-16,-21-21 15,0 21-15,0-21 0,0 21 16,0-21-16,-1 0 0,1 0 0,0 0 16,0 0-16,0 0 0,0 0 31,21-21-31,0 0 0,0 0 16,0 0-16,0-1 0,21 1 15,-21 0-15,21 0 16,0 21-16,0-21 0,0 21 15,1 0-15,-1 0 0,0 0 16,0 0-16,0 0 0,0 21 0,-21 21 16,0-21-16,22 22 0,-22-22 15,0 21-15,0 22 0,0-22 0,-22 0 16,1 1-16,-21-1 0,0 0 0,-1 1 16,1-1-16,0 0 0,-22 1 0,1-1 15,20-21-15,-20 22 0</inkml:trace>
  <inkml:trace contextRef="#ctx0" brushRef="#br0" timeOffset="28264.41">22013 2773 0,'0'0'0,"0"-21"0,21-43 16,-21 43-16,22 0 15,-22 0-15,0-22 0,0 22 16,0 0-16,0 42 31,0 0-31,-22 22 0,22-1 16,0 22-16,-21-1 0,0 1 16,21-1-16,0 1 0,0 20 0,0 1 15,0 0-15,0-1 0,0 1 0,0 0 16,21-1-16,0 1 0,-21 21 15,0-22-15,22 1 0,-22 21 16,0-21-16,0-1 0,0 1 0,0-22 16,0 22-16,0-43 0,0 22 0,0-22 15,0 1-15,0-1 0,0-21 0,0 0 16,0-42 15,0 0-31,0-21 0,0-1 0,0 1 16,0 0-16,-22-1 0,22-20 0</inkml:trace>
  <inkml:trace contextRef="#ctx0" brushRef="#br0" timeOffset="29982.43">21971 3133 0,'0'0'0,"0"-43"0,0 1 16,0 0-16,0-1 0,0 22 0,0-21 15,0 21-15,21 0 0,0-1 16,0 22-16,22-21 0,-22 21 0,21 0 15,1 0-15,-1 0 0,21 0 0,1 0 16,-22 21-16,22 22 0,-22-22 16,0 21-16,1-21 0,-22 22 0,0-1 15,-21 0-15,0-20 0,0 20 0,-21 0 16,0-21-16,-22 22 0,1-22 16,0 0-16,-1 0 0,-20 0 0,21 1 15,-1-22-15,-20 21 0,20-21 16,1 0-16,0 0 0,21 0 0,-22 0 15,22 0-15,42 0 32,0 0-32,1-21 0,20 21 0,-21 0 15,21 0-15,1-22 0,-1 22 16,22 0-16,-22-21 0,0 0 0,22 21 16,-1-21-16,-20 0 0,-1 0 0,0-1 15,1 1-15,-1 0 0,0-21 16,1 21-16,-1-22 0,-21 1 15,0 0-15,22-1 0,-22-20 0,0-1 16,0 22-16,0-22 0,0 1 16,1-1-16,-22 1 0,21-1 0,-21 22 15,0 0-15,0-1 0,0 22 0,0 0 16,0 0-16,0 0 0,-21 21 16,-1 0-16,1 0 0,0 21 15,-21 0-15,21 21 0,-1 1 0,1-1 16,0 22-16,0-1 0,0 1 15,0-1-15,-1 1 0,22-1 0,0-21 16,0 22-16,0-22 0,0 22 0,0-22 16,22 0-16,20 1 0,-21-1 15,21-21-15,-20 22 0,20-22 16,0 0-16,1 0 0,-1-21 0,0 0 16,1 0-16,20 0 0,-21 0 15,1 0-15,-1 0 0,-21-21 0,22 0 16,-1-22-16,-21 22 0,21-21 0,-20 21 15,-1-22-15,0 1 0,0 0 0,0-1 16,-21 1-16,0 0 0,0 21 16,0-22-16,0 22 0,0 0 0,-21 0 15,0 21-15,0 0 0,-22 0 16,22 0-16,-21 21 0,21 0 0,-22 0 16,22 0-16,-21 1 0,21 20 0,0-21 15,-1 21-15,1-20 0,0 20 16,0-21-16,21 21 0,0-20 15,0-1-15,0 21 0,0-21 0,21 0 16,0 1-16,0-22 0,1 0 16,20 0-16,-21 0 0,0 0 15,0 0-15,22-22 0,-22 1 0,0 0 16,0 0-16,0 0 0,1 0 0,-1-1 16,0 1-16,0-21 0,0 21 15,0-22-15,1 22 0,-22 0 16,0 0-16,0 0 0,21 0 0,-21 42 15,0 0 1,0 0-16,0 0 0,0 0 16,0 1-16,0-1 0,0 21 0,0-21 15,0 0-15,0 22 0,0-22 0,21 0 16,0 0-16,0 0 0,0 1 16,1-22-16,20 0 0,-21 0 0,21 0 15,-20 0-15,20 0 0,-21 0 0,0-22 16,0 22-16,22-21 0,-22 0 15,0 0-15,0 0 0,0-22 0,1 22 16,-1-21-16,0 0 0,21-1 0,-21 1 16,22 0-16,-22-1 0,21 1 15,-21 21-15,22-22 0,-22 22 16,21 0-16,-21 0 0,1 21 0,-1 0 0,0 21 31,-21 0-31,0 0 0,0 1 0,0-1 16,0 0-16,0 0 0,0 0 0,0 0 15,-21-21-15,21 22 0,0-1 16,0-42 31,0-1-47,0 1 0,0 0 16,0 0-16,0 0 0,0 0 15,0-1-15,0 1 0,0 0 16,0 0-16,-21 21 15,-1 0-15,1 0 16,0 0-16,0 0 0,0 21 16,0 0-16,-1 0 0,1 1 0,0-1 15,0 21-15,0-21 0,0 22 0,-1-22 16,1 0-16,21 21 0,0-21 0,0 1 16,0 20-16,0-21 0,0 0 15,0 0-15,0 22 0,0-22 0,21 0 16,1 0-16,-1 0 0,0-21 15,0 0-15,0 0 16,0 0-16,22 0 0,-1 0 0,0 0 16,22 0-16,-1-21 0,-20 0 0,20 21 15,1-21-15,-1 0 0,-20 0 16,20-22-16,-21 22 0,1 0 0,-1-21 16,0-1-16,1 22 0,-22-21 0,0 21 15,-21-22-15,0 22 0,0 0 16,0 0-16,0 0 0,-42 21 15,21 0-15,-1 0 0,-20 0 0,0 0 16,-1 21-16,22 0 0,-21 0 16,21 0-16,0 22 0,-1-22 0,22 0 15,0 0-15,0 21 0,0-20 16,0-1-16,0 0 0,22 0 16,-22 0-16,21-21 0,0 21 0,0-21 15,0 0-15,0 0 0,1 0 0,-1 0 16,21 0-16,-21 0 0,0 0 15,1 0-15,20-21 0,-21 21 0,0-21 16,0 21-16,1-21 0,-1 0 0,0 21 16,0-21-16,0-1 0,-21 1 0,21 21 15,-21-21-15,22 21 32</inkml:trace>
  <inkml:trace contextRef="#ctx0" brushRef="#br0" timeOffset="30145.34">25781 3090 0,'-42'0'16,"20"0"-16,1 0 16,0 0-1,0 0-15,0 0 16,0 0-16,-1-21 0,1 0 15</inkml:trace>
  <inkml:trace contextRef="#ctx0" brushRef="#br0" timeOffset="72316.8">3408 6287 0,'0'0'0,"0"21"0,21-21 32,0-21-32,-21-1 15,21 22-15,0-21 0,1 0 0,-1 21 16,0-21-16,0 0 0,0 0 15,-21-1-15,21 1 0,1 0 0,-1-21 16,-21 21-16,0-1 0,21-20 0,-21 21 16,21-21-16,-21 20 0,0 1 15,0 0-15,0 0 0,0 0 0,-42 0 16,21 21-16,-22 0 0,22 0 0,-21 0 16,-22 21-16,22 0 0,-22 0 15,1 0-15,21 0 0,-22 22 16,22-22-16,-22 21 0,22-21 0,0 22 15,20-1-15,-20-21 0,21 22 16,0-22-16,0 21 0,21-21 0,0 22 16,0-22-16,0 21 0,0-21 15,21 22-15,21-22 0,-21 21 0,22-21 16,-22 0-16,21 22 0,0-22 0,1 0 16,-1 0-16,0 0 0,1 1 15,-22-1-15,21 0 0,1 0 0,-22 0 16,0 0-16,0 22 0,0-22 0,-21 0 15,0 0-15,0 0 0,0 1 16,-21-1-16,-21 21 0,-1-21 0,1 0 16,0 1-16,-1-1 0,-20 0 15,-1 0-15,22 0 0,-21 0 16,-1 1-16,22-22 0,-22 0 0,22 0 16,-22 0-16,22 0 0,0 0 0,-1-22 15,22 22-15,0-21 0,0 0 16,0-21-16,21 21 0,0-1 0,0-20 15,0 21-15,21-21 0,0 20 16,21-20-16,1 21 0,-1 0 0,22 0 16,-22-1-16,21-20 0,-20 21 0,20 0 15</inkml:trace>
  <inkml:trace contextRef="#ctx0" brushRef="#br0" timeOffset="72608.59">4149 6011 0,'0'0'0,"21"-84"16,-21 41-16,0 22 16,0 0-16,-21 21 15,-1 0-15,1 0 0,21 21 16,-21 0-16,21 22 0,-21-22 0,0 42 16,21-20-16,0 20 0,0 1 15,-21-1-15,-1 22 0,22 0 16,-21-1-16,0-20 0,0 20 0,21-20 15,-21-1-15,21 1 0,-21-1 0,21-20 16,0-1-16,0 0 0,0-20 0,0 20 16,0-21-16,0 0 0,0 0 15,21-21-15,0 0 0,0 0 16,0 0-16,-21-21 16,0 0-16,21 0 0</inkml:trace>
  <inkml:trace contextRef="#ctx0" brushRef="#br0" timeOffset="72805.48">3789 6710 0,'0'0'0,"-21"0"0,-1 0 16,44 0 15,20-21-31,-21 0 0,21 21 0,1-22 16,-1 1-16,0 21 0,1-21 15,-1 0-15,0 21 0,1-21 0,-1 21 16,0 0-16,-20 0 0,20-21 0,-21 21 16,21 0-16</inkml:trace>
  <inkml:trace contextRef="#ctx0" brushRef="#br0" timeOffset="73404.78">4508 6604 0,'0'0'0,"-21"0"0,0 0 16,0 0-16,21-21 0,-21 0 0,21 0 16,0-1-16,0 1 0,0 0 15,0 0-15,0 0 0,21 21 16,0-21-16,0 21 0,0 0 0,22 0 16,-22 0-16,21 0 0,-21 0 0,22 21 15,-1 21-15,0-21 0,-20 22 16,20-22-16,-21 21 0,0 0 15,22 1-15,-43-1 0,21-21 0,0 22 16,-21-1-16,0-21 0,0 21 0,0-20 16,0-1-16,0 0 0,0 0 15,-21 0-15,0 0 0,-1-21 16,1 0-16,21-21 16,0-21-1,0 21-15,0 0 0,21-22 16,1 1-16,-1 0 0,-21-1 0,21 1 15,0 0-15,0-22 0,0 22 0,1-1 16,-1 22-16,0-21 0,0 21 16,0 0-16,0 21 0,1 0 15,-1 0-15,0 21 16,-21 0-16,21 0 0,-21 0 0,0 0 16,0 22-16,0-22 0,0 21 15,0-21-15,0 22 0,0-22 0,0 21 16,0-21-16,0 1 0,0 20 0,0-21 15,0 0-15,0 22 0,0-22 0,0 0 16,0 0-16,0 0 0,-21 0 16,21 1-16,0-1 0,-21 0 0,21 0 15,0 0-15,0 0 0,-21-21 16,21 22-16,0-44 47,0 1-47,0 0 0,0 0 0,0 0 15,0 0-15,0-22 0,21 22 0</inkml:trace>
  <inkml:trace contextRef="#ctx0" brushRef="#br0" timeOffset="73568.69">5376 6265 0,'0'0'0,"-21"0"0,-21 0 16,21 0-1,-1 0-15,22 22 16,0-1 0,0 0-16,0 0 0,22-21 15,-1 21-15</inkml:trace>
  <inkml:trace contextRef="#ctx0" brushRef="#br0" timeOffset="74336.25">5567 6773 0,'0'0'0,"-64"106"16,43-85-1,21 1-15,0-1 0,-21 0 0,0-21 16,21 21-16,-21-21 0,21 21 16,0-42 15,21 0-31,0 21 0,0-21 0,0 0 15,0-1-15,1-20 0,-22 21 16,21 0-16,0 0 0,0-22 0,0 22 16,0 0-16,1 21 0,-22-21 0,21 21 15,0 0 1,-21 21-16,0 0 16,0 0-16,0 22 0,0-22 15,0 0-15,0 0 0,0 0 0,0 22 16,0-22-16,0 0 0,0 0 0,0 0 15,21-21-15,0 21 0,22 1 16,-22-22-16,21 0 0,0 0 0,-20 0 16,20 0-16,21 0 0,-20-22 0,-1 1 15,0 21-15,1-21 0,-1 0 0,0 0 16,1 0-16,-22-22 0,21 22 0,-21-21 16,1 21-16,-1-22 0,-21 1 15,0 0-15,0-1 0,0 1 16,0 0-16,0-1 0,-21 1 0,-1 21 15,1 0-15,0-1 0,0 22 0,0 0 16,-22 0-16,22 0 0,0 0 16,0 22-16,-21-1 0,20 0 0,1 21 15,21-21-15,-21 1 0,21 20 0,0-21 16,0 21-16,0-20 0,0-1 16,0 0-16,0 0 0,0 0 0,21-21 15,0 21-15,-21 1 0,22-22 0,-1 21 16,0 0-16,0 0 15,0-21-15,-21 21 0,0 0 0,0 1 16,21-1-16,-21 0 16,0 0-16,0 0 0,0 22 0,0-1 15,0 0-15,-21 22 0,21-22 0,0 22 16,-21-1-16,0 1 0,0-1 0,21 1 16,0 20-16,-21-20 0,21-1 0,-22 22 15,22-22-15,0 1 0,0-1 16,0 1-16,0-1 0,0 1 0,0-22 15,-21 1-15,21-1 0,0 0 0,0-21 16,-21 1-16,0-1 0,0 0 0,0-21 16,-1 0-16,1 0 0,0 0 0,0 0 15,0-21-15,-22 0 0,22-22 0,0 1 16,-21-22-16</inkml:trace>
  <inkml:trace contextRef="#ctx0" brushRef="#br0" timeOffset="75876.17">8022 6604 0,'0'0'0,"21"0"0,0 0 15,1-21 1,-1 0-16,0 0 15,0 21-15,-21-22 0,21 22 16,0-21-16,1 0 0,-1 0 0,0 0 16,0 0-16,0-1 0,0 1 15,-21 0-15,0 0 0,0 0 16,0 0-16,0-1 0,0 1 0,0 0 16,-21 0-16,0 21 0,0-21 0,0 21 15,0 0-15,-1 0 0,-20 0 0,21 0 16,0 0-16,-22 21 0,22 0 15,0 0-15,-21 0 0,21 22 0,-1-22 16,1 21-16,0 1 0,21-1 0,0 0 16,-21 1-16,21-1 0,0 0 15,0-21-15,0 22 0,0-22 0,0 21 16,0-21-16,0 1 0,0-1 16,21 0-16,0 0 0,0 0 15,1-21-15,-1 0 16,0 0-16,0 0 0,0 0 0,0 0 15,1-21-15,-1 21 0,21-21 0,-21 21 16,0-21-16,1 0 0,-1 21 0,0-22 16,0 22-16,0 0 0,0 0 15,-21-21-15,22 21 16,-44 21 31,22 1-32,-21-22-15,21 21 16,-21-21 0,42 0 46,0 0-46,-21-21-16,22 21 15,-1 0 1,-21-22-16,21 22 16,0-21-1,-21 0 1,0 0-16,21 21 16,-21-21-16,21 0 0,-21-1 15,0 1-15,0 0 0,22 0 0,-22 0 16,0 0-16,0-1 0,21-20 15,-21 21-15,0 0 0,21 0 0,-21-1 16,0 1-16,0 0 0,0 42 47,0 0-47,0 22 0,0-22 16,0 0-16,0 21 0,-21 1 0,21-22 15,-21 21-15,21 1 0,0-22 16,0 21-16,0-21 0,-22 0 0,22 1 15,0-1-15,0 0 0,-21 0 0,21 0 16,0-42 15,21 0-15,1 0-16,-22-22 0,21 22 0,0 0 16,-21-21-16,21-1 0,0 1 0,0 0 15,1-1-15,-1 1 0,0 21 16,21-21-16,-21 20 0,1 1 15,-1 0-15,0 0 0,0 21 0,0 0 16,0 0-16,1 0 0,-22 21 0,21 0 16,-21 0-16,21 22 0,-21-22 0,21 21 15,-21-21-15,0 22 0,0-22 16,0 21-16,0-21 0,0 22 0,0-22 16,0 0-16,-21 0 0,21 0 0,0 1 15,-21-22-15,21 21 0,0-42 47,0-1-47,0 1 0,21 0 16,0 0-16,0-21 0,0-1 0,1 22 15,-1-21-15,0-1 0,0-20 0,0 21 16,0 20-16,22-20 0,-22 0 16,21 21-16,-21-1 0,22 22 0,-22 0 15,0 0-15,21 0 0,-20 0 0,-1 0 16,0 22-16,0-1 0,0 0 0,-21 21 15,0 1-15,0-22 0,0 21 0,0 0 16,0-20-16,0 20 0,0 0 16,-21-21-16,0 1 0,21 20 0,0-21 15,-21 0-15,0-21 0,21 21 0,0 1 16,-22-22-16,44-22 31,-1 22-31,0-21 16</inkml:trace>
  <inkml:trace contextRef="#ctx0" brushRef="#br0" timeOffset="76215.98">9779 6202 0,'0'0'0,"-21"0"16,0 0-16,-1 0 0,1 0 15,21 21-15,0 21 16,-21-20-16,21 20 0,0-21 15,0 21-15,0 22 0,0-22 0,0 22 16,0-22-16,0 22 0,0-1 0,0 1 16,21-1-16,-21 1 0,0-1 0,0 1 15,0-1-15,0 1 0,0 20 0,0-20 16,0 20-16,0 1 0,0 0 0,0-22 16,-21 22-16,0 0 0,0-1 15,0 1-15,-1-22 0,1 22 0,0-21 16,0-22-16,21 0 0,-21 1 0,21-22 15,0 21-15,-21-42 0,21-21 16,0 0-16,0 0 16,21-22-16,0 22 0,0-42 15,0 20-15,-21-20 0,21-1 0,1 1 16,-1-22-16,0 22 0</inkml:trace>
  <inkml:trace contextRef="#ctx0" brushRef="#br0" timeOffset="76508.81">9737 6456 0,'0'0'16,"-43"-106"-16,43 85 15,-21-21-15,21 20 0,0 1 0,0-21 16,21 21-16,0 0 0,22-1 0,-1 1 16,0 21-16,22-21 0,-22 21 15,22 0-15,-1 0 0,-20 0 0,20 21 16,-21-21-16,1 21 0,-22 22 15,0-22-15,-21 0 0,0 21 0,0 1 16,0-22-16,-21 21 0,-21 1 0,-1-22 16,1 21-16,0-21 0,-1 22 0,1-22 15,0 0-15,-1 0 0,1 0 16,21 0-16,-22-21 0,22 0 0,21 22 16,0-44-1,21 1-15,22 0 16,-22 0-16</inkml:trace>
  <inkml:trace contextRef="#ctx0" brushRef="#br0" timeOffset="76792.78">10499 5736 0,'0'-21'15,"0"42"-15,0-84 0,0 42 0,0-1 16,0 1-16,21 42 15,-21 1 1,21 20-16,-21-21 0,0 21 16,21 1-16,0 20 0,-21-20 15,0 20-15,0 1 0,0-1 0,0-21 16,0 22-16,0-1 0,-21 1 0,21-22 16,-21 1-16,21-1 0,-21 0 0,0 1 15,21-22-15,-22 0 0,22 0 0,0 0 16,-21-21-1,21-21 1,0 0-16</inkml:trace>
  <inkml:trace contextRef="#ctx0" brushRef="#br0" timeOffset="77252.22">10266 5715 0,'0'0'0,"0"-42"0,-21 21 0,-22-22 15,43 22-15,0 0 0,0 0 16,0 0-16,0-1 0,21 22 0,22-21 16,-1 0-16,0 21 0,1 0 0,20 0 15,1 0-15,-1 0 0,1 21 0,-1 0 16,1 22-16,-1-1 0,1 22 16,-22-22-16,0 21 0,1 22 15,-22-21-15,0-1 0,-21 1 0,0 20 16,0-20-16,0-1 0,-21 1 0,0-1 15,0-20-15,21-1 0,-22 0 16,22 1-16,-21-22 0,21 0 0,0 0 16,-21-21-16,21-21 15,0 0 1,0 0-16,0-22 0,21 1 0,-21 0 16,21-1-16,1-20 0,-22 20 15,21-20-15,0-22 0,0 22 0,0-22 16,0 0-16,1 22 0,-1-22 0,-21 1 15,21 20-15,0 1 0,0-1 0,0 22 16,1-1-16,-22 22 16,0 0-16,21 0 0,0 21 0,0 21 15,-21 0 1,21 0-16,-21 22 0,0-1 0,0 0 16,0 1-16,0-1 0,0 0 15,0 22-15,0-22 0,0 1 0,0-1 16</inkml:trace>
  <inkml:trace contextRef="#ctx0" brushRef="#br0" timeOffset="78417.06">11536 6371 0,'0'0'0,"21"0"0,0 0 16,0-21-16,0 0 0,-21 0 15,22 21-15,-1-21 0,0-1 16,-21-20-16,0 21 0,21 0 0,-21-22 15,21 1-15,-21 21 0,0-21 0,0-1 16,0 1-16,0 21 0,0 0 0,0-1 16,-21 1-16,0 21 0,0 0 15,0 0-15,-1 21 0,-20-21 0,21 43 16,-21-22-16,20 21 0,-20 1 0,21-1 16,-21 0-16,20 1 0,1-1 15,0 0-15,21 1 0,0-1 0,-21-21 16,21 21-16,0-20 0,0-1 15,0 0-15,0 0 0,21 0 0,0-21 16,0 0-16,1 0 0,-1 0 0,0 0 16,21-21-16,-21 0 0,1 0 0,20 0 15,-21-1-15,0 1 0,0 0 0,1-21 16,-1 21-16,0-22 0,0 1 16,0 0-16,0 20 0,-21-20 0,0 0 15,22 21-15,-22-1 0,21 1 0,-21 42 31,0 1-31,0-1 16,0 0-16,0 21 0,0-21 0,0 1 16,0 20-16,0-21 0,0 0 15,0 22-15,21-22 0,-21 0 0,21 0 16,0 0-16,0-21 0,1 21 0,-1-21 16,0 0-16,0 0 0,21 0 0,-20 0 15,20 0-15,-21-21 0,21 0 16,-20 0-16,-1 21 0,21-21 0,-21 0 15,0-22-15,-21 22 0,22 0 0,-1-21 16,-21 20-16,0 1 0,0-21 0,21 21 16,-21 0-16,0-1 0,0 1 0,0 42 31,0 1-31,0-1 16,0 0-16,-21 0 0,21 0 0,-21 0 15,21 22-15,0-22 0,-22 0 0,22 0 16,-21 22-16,21-22 0,0 0 0,0 0 15,-21 0-15,21 0 0,0 1 0,-21-22 16,21 21-16,0-42 31,0-1-15,0 1-16,0 0 0,0 0 16,0 0-16,0-22 0,21 22 0,-21-21 15,21 21-15,0-22 0,1 1 16,20 0-16,-21 21 0,0-22 15,0 22-15,22 0 0,-22 0 0,0 0 16,0 21-16,22 0 0,-22 0 0,0 0 16,0 21-16,0 0 0,0 0 0,1 0 15,-1 22-15,0-22 0,-21 21 0,0-21 16,0 22-16,0-22 0,0 0 16,0 21-16,0-21 0,0 22 0,-21-22 15,21 0-15,-21 0 0,21 0 0,0 1 16,-22-1-16,22-42 31,0-1-15,0 1-16,0 0 0,0 0 15,22 0-15,-1 0 0,0-22 0,0 1 16,0 21-16,0-22 0,22 1 0,-22 0 16,21-1-16,1 1 0,-1 21 0,-21 0 15,21 0-15,1-1 0,-22 22 0,21 0 16,-21 0-16,1 22 0,-1-22 15,0 42-15,0-21 0,0 0 0,-21 22 16,0-22-16,0 21 0,0 0 16,0-20-16,0 20 0,0 0 0,0-21 0,0 22 15,-21-22-15,0 21 0,21-21 0,-21 1 16,21-1-16,0 0 0,-21 0 16,-1 0-16,22-42 46,22 0-46,-1 0 0,0 0 16,0-1-16</inkml:trace>
  <inkml:trace contextRef="#ctx0" brushRef="#br0" timeOffset="78836.82">13610 6160 0,'0'0'0,"-21"21"15,42-21 17,0 0-32,0 0 0,1 0 15,-1 0-15,0-21 0,0 21 0,0-22 16,0 22-16,22-21 0,-22 21 0,0-21 16,0 0-16,0 0 0,1 0 0,-1-1 15,0 1-15,-21 0 0,0 0 0,0 0 16,0 0-16,0-1 0,0 1 15,-21 21-15,0 0 16,-1 0-16,1 0 0,0 21 0,-21 1 16,21-1-16,-1 21 0,-20-21 15,21 22-15,0-22 0,0 21 0,-1-21 16,1 22-16,0-22 0,0 21 0,21-21 16,0 0-16,0 22 0,0-22 15,0 0-15,0 0 0,0 0 0,0 1 16,21-22-16,0 0 15,0 0-15,1 0 0,-1 0 0,0 0 16,0 0-16,0 0 0,0 0 0,1-22 16,-1 1-16,0 21 0,-21-21 0,21 0 15,0 0-15,0 21 0,1-21 0,-1-1 16,0 1-16</inkml:trace>
  <inkml:trace contextRef="#ctx0" brushRef="#br0" timeOffset="79268.57">15790 5969 0,'0'0'0,"0"21"0,-21-21 0,0 0 15,42 0 17,0 0-32,0 0 0,22 0 15,-22 0-15,0 0 0,21 0 0,-20 0 16,20 0-16,-21 0 0,21 0 0,-20 0 16,-1 0-16,0 0 0,0 0 0,-42 0 31,-21 0-31,20 21 15</inkml:trace>
  <inkml:trace contextRef="#ctx0" brushRef="#br0" timeOffset="79420.48">15748 6138 0,'0'0'0,"-21"22"0,0-1 16,21 0-16,0 0 16,21-21-16,0 0 0,21 21 15,-21-21-15,1 0 0,20 0 0,0 0 16,1 0-16,-22 0 0,21 0 15,0 0-15,1 0 0,-1 0 0,0 0 16,1-21-16,-1 21 0,0-21 0</inkml:trace>
  <inkml:trace contextRef="#ctx0" brushRef="#br0" timeOffset="79908.2">17611 5271 0,'0'0'0,"-22"-43"15,1 22-15,21 0 0,0 0 16,-21 21-16,21 21 16,0 0-1,0 0-15,0 22 16,0-22-16,21 0 0,-21 0 16,0 21-16,0-20 0,0-1 0,0 0 15,0 0-15,0 0 0,0 0 0,0 1 16,0-1-16,-21-21 0,0 0 15</inkml:trace>
  <inkml:trace contextRef="#ctx0" brushRef="#br0" timeOffset="80092.09">17738 5313 0,'0'-21'16,"0"42"-16,0-63 0,21 20 0,0 1 15,0 21-15,-21-21 0,0 42 31,0 0-31,0 1 0,0-1 16,0 0-16,0 21 0,0-21 16,0 1-16,0-1 0,0 21 0,0-21 15,0 0-15,0 1 0,0-1 0,0 0 16,0 0-16,0 0 0</inkml:trace>
  <inkml:trace contextRef="#ctx0" brushRef="#br0" timeOffset="80368.59">18415 5249 0,'0'0'0,"-21"0"16,21-21-16,21 21 15,0 0-15,21 0 16,1 0-16,20 0 0,1 0 0,-1 0 15,22 0-15,-22 0 0,22 0 16,0 0-16,-1 0 0,-20 0 0,-1 0 16,1 0-16,-1 0 0,-20 0 0,-22 0 15,21 0-15,-63 0 16,0 0-16,-21 0 16,-1 0-16,1 0 0,0 0 15,-1 0-15,22 0 0</inkml:trace>
  <inkml:trace contextRef="#ctx0" brushRef="#br0" timeOffset="80680.92">19008 5228 0,'0'0'0,"-22"0"0,1 21 16,21 1-16,0-1 16,0 0-16,0 0 0,0 0 0,0 0 15,0 1-15,0 20 0,0-21 0,21 21 16,1 1-16,-22-1 0,0 0 16,0 1-16,0-1 0,0 22 0,0-22 15,0 0-15,0 1 0,0-1 16,0 0-16,0 22 0,0-22 0,0 0 15,0-20-15,0 20 0,0 0 0,0-21 16,0 22-16,0-22 0,0 0 0,0 0 16,0 0-16,-22-21 0,1 22 15,0-22-15,0 0 0,0 0 0,-22 0 16,22 0-16,-21 0 0,0 0 0,20-22 16,-20 22-16,0-21 0,-1 0 0,1 0 15,0 21-15,-1-21 0,22 21 0,0-21 16,0 21-16,21-22 0,0 1 15,21 21-15,21 0 16,-20-21-16,20 21 0,21-21 0,-20 21 16,20-21-16</inkml:trace>
  <inkml:trace contextRef="#ctx0" brushRef="#br0" timeOffset="81052.72">19664 5927 0,'0'0'0,"21"-21"0,0-1 16,-21 1-16,-21 21 15,0 0-15,0 0 16,-1 0-16,1 21 0,0 1 0,-21-1 16,21 0-16,-1 21 0,1 1 0,0-22 15,0 21-15,0-21 0,21 22 0,0-22 16,0 21-16,0-21 0,0 0 0,0 1 16,0-1-16,21 0 0,21-21 15,-21 21-15,22-21 0,-22 0 16,21 0-16,1 0 0,-1 0 0,0 0 15,-21-21-15,22 21 0,-22-21 0,21 0 16,-21 21-16,1-22 0,-1 1 0,-21-21 16,21 21-16,-21-22 0,21 22 0,-21-21 15,0 0-15,0-1 0,0 1 16,0 0-16,0 20 0,0-20 0,0 21 16,-21 21-16,-21-21 0,20 21 15,-20 0-15,21 0 0,-21 0 0,-1 21 0,22 0 16,-21-21-16,-1 21 0,22 0 15,0 1-15,21-1 0,0 0 16,0 0-16,21 0 0,22-21 16,-22 0-16</inkml:trace>
  <inkml:trace contextRef="#ctx0" brushRef="#br0" timeOffset="81540.44">20235 5757 0,'0'0'0,"0"-63"0,21 21 16,1-1-16,-1-20 0,-21 20 0,0 1 15,21 21-15,-21 0 0,21 0 16,-21-1-16,0 44 16,0-1-16,0 0 0,0 21 15,-21 1-15,0-1 0,21 21 16,-21-20-16,-1 20 0,1 1 0,0-22 16,0 22-16,0-22 0,0 0 15,-1 22-15,22-43 0,-21 21 0,21 1 16,-21-22-16,21 21 0,0-21 0,0 0 15,0 1-15,0-1 0,0 0 16,0-42 0,21 21-16,-21-21 15,0-1-15,0 1 16,21 0-16,-21 0 0,22-21 0,-1 20 0,0-20 16,-21 0-16,21-1 0,0 22 15,0-21-15,1 0 0,-1 20 0,0 1 16,21 0-16,-21 0 0,1 0 0,-1 21 15,21 0-15,-21 0 0,0 21 16,22 0-16,-22 0 0,0 0 0,0 22 16,-21-22-16,0 0 0,0 21 0,0-20 15,0 20-15,0-21 0,0 21 0,-21-20 16,21-1-16,-21 0 0,0 0 0,0 0 16,-1 0-16,22 1 15,-21-1-15,0-21 0,42 0 47,0-21-47</inkml:trace>
  <inkml:trace contextRef="#ctx0" brushRef="#br0" timeOffset="82016.21">21315 5948 0,'0'0'0,"-21"0"16,21 21-1,-22-21-15,22 21 16,-21 0-16,21 1 0,0-1 16,0 0-16,0 21 0,-21-21 0,21 1 15,-21-1-15,21 21 0,-21-21 0,21 0 16,-21 1-16,21-1 0,0 21 0,0-21 16,0 0-16,-22-21 0,22 22 15,0-1-15,-21-21 0,21 21 16,0-42-1,0 0 1,0-1-16,0 1 0,0 0 0,0-21 16,21 21-16,1-22 0,-1 1 0,21 0 15,-21-1-15,22 1 0,-1 0 16,0-22-16,1 22 0,20 21 16,-21-22-16,22 22 0,-22 0 0,22 0 15,-22 21-15,0 0 0,1 0 0,-1 21 16,0 0-16,-20 21 0,-1-20 15,0 20-15,-21-21 0,0 21 0,0 1 16,0-1-16,-21 0 0,0-20 0,-1 20 16,1 0-16,0-21 0,-21 22 0,21-22 15,-1 0-15,1 0 0,0 0 0,0 1 16,21-1-16,-21-21 0,0 0 16,21-21 15,0-1-16</inkml:trace>
  <inkml:trace contextRef="#ctx0" brushRef="#br0" timeOffset="82309.03">22458 5398 0,'0'0'0,"-21"0"16,21 21 15,0 0-31,0 0 16,0 0-16,-22 0 0,22 1 0,0-1 15,-21 0-15,21 0 16,0 0-16,-21 0 0,21 1 0,-21-1 15</inkml:trace>
  <inkml:trace contextRef="#ctx0" brushRef="#br0" timeOffset="82521.42">22691 5355 0,'0'0'0,"0"-21"15,21 21 1,-21 21 0,0 0-16,0 1 15,0-1-15,0 0 0,-21-21 0,-1 21 16,22 0-16,0 0 0,0 1 0,-21-1 16,0 0-16,0 0 0,21 0 15,-21 0-15,21 1 0,0-1 16,-21-21-16,21 21 0,0 0 15,0 0-15</inkml:trace>
  <inkml:trace contextRef="#ctx0" brushRef="#br0" timeOffset="82801.27">23897 5948 0,'-21'0'0,"42"0"0,-63 0 15,42-21-15,-21 21 78,-1 21-78,22 0 0,-21-21 16,0 21-16,0-21 0,0 21 0,0 1 16</inkml:trace>
  <inkml:trace contextRef="#ctx0" brushRef="#br0" timeOffset="83035.14">23685 6668 0,'0'0'0,"-21"0"16,-21 21 0,21-21-16,21 21 0,-21-21 0,21 21 15,0 0-15,-22-21 0,1 21 16,0-21-16,21 22 0,-21-1 0,21 0 16,-21-21-16,0 21 0,-1 0 0,1-21 15,-21 21-15,21 1 0,-22-22 0,1 21 16,0 0-16,-22-21 0,22 21 15,-22-21-15,22 21 0,-21-21 0,-1 21 16</inkml:trace>
  <inkml:trace contextRef="#ctx0" brushRef="#br0" timeOffset="88672.65">4487 8721 0,'0'0'0,"0"-21"16,-21-1-16,0 1 16,21 0-16,-21 21 0,21-21 15,0 42 16,0 0-31,0 22 16,0-22-16,0 21 0,0 0 16,21 1-16,-21-1 0,21 0 0,-21 1 15,0-1-15,0 0 0,0-20 0,0 20 16,21-21-16,-21 21 0,0-20 16,0-1-16,0 0 0,0 0 0,0 0 15,0-42 1,0 0-1,0 0-15,0-22 16,0 22-16,0-21 0,0 0 16</inkml:trace>
  <inkml:trace contextRef="#ctx0" brushRef="#br0" timeOffset="89032.05">4487 8107 0,'0'0'0,"-21"0"16,-64 63-16,64-41 16,0-1-16,21 21 0,0-21 0,-21 22 0,21-22 15,0 0-15,0 0 16,0 0-16,0 0 0,21 1 0,0-22 16,0 0-16,1 0 0,20 0 0,-21 0 15,0-22-15,22 1 0,-22 0 16,21 0-16,-21 0 0,0 0 0,1-22 15,-22 22-15,0 0 0,0-21 0,0 20 16,-22-20-16,1 21 0,0 0 16,-21 0-16,21-1 0,-22 22 0,22 0 15,-21 0-15,21 0 0,-1 0 0,-20 22 16,21-22-16,0 21 0,0 0 16,21 21-16,0-21 0,0 1 0,0 20 15,0-21-15,0 21 0,0-20 16,21-1-16,0 0 0,0 21 15,21-21-15,1-21 0,-1 22 0,0-1 16</inkml:trace>
  <inkml:trace contextRef="#ctx0" brushRef="#br0" timeOffset="89520.77">5440 8488 0,'0'0'0,"-21"0"0,21 21 0,-22 0 0,1-21 16,21 21-16,0 1 0,-21-1 0,21 0 16,0 0-16,-21 21 15,21-20-15,0-1 0,0 21 0,0-21 16,0 22-16,0-22 0,0 21 0,0-21 16,0 0-16,0 1 0,0-1 15,0 0-15,0 0 0,-21-21 16,21-21-1,0-21 1,0 20-16,0 1 16,0-21-16,0 21 0,0-22 0,21 1 15,0 0-15,0-1 0,0-20 0,1 21 16,20 20-16,-21-20 0,21 21 16,1-21-16,-1 42 0,0-22 15,-20 22-15,20 0 0,0 0 0,-21 22 16,1-1-16,20 0 0,-21 0 0,0 0 15,-21 22-15,0-1 0,0 0 16,0 1-16,0-1 0,0 0 0,0 1 16,0 20-16,0-21 0,-21 1 0,21-22 15,0 21-15,-21-21 0,21 22 0,0-22 16,0 0-16,21-21 31,0-21-31,-21 0 0,21 0 16,1-1-16,-1-20 0,0 0 15,0-1-15</inkml:trace>
  <inkml:trace contextRef="#ctx0" brushRef="#br0" timeOffset="89788.99">6667 7789 0,'0'0'0,"-21"0"16,0 0-16,21 22 0,0-1 15,-21 0-15,21 21 0,-21 1 0,21-1 16,-21 21-16,21 1 0,0-1 16,0 1-16,-22-1 0,1 1 15,0-1-15,21 1 0,-21-1 0,0 1 16,21-1-16,0-20 0,0-1 0,0 0 16,0 1-16,0-22 0,0 0 15,0 0-15,0 0 0,21 1 0,0-22 16,0 0-16,22 0 0,-22 0 0,0-22 15,21 1-15,-21 0 0,1 0 0,-1 0 16,0 0-16</inkml:trace>
  <inkml:trace contextRef="#ctx0" brushRef="#br0" timeOffset="89999.88">6540 8382 0,'0'0'0,"-21"0"16,0 0-16,0 0 0,0-21 15,42 21 1,0-21-16,0 21 0,0 0 16,22-21-16,-1-1 0,0 22 0,1-21 15,-1 0-15,0 21 0,1-21 0,-1 21 16,-21-21-16,0 21 0,1-21 0,-1 21 16,0-22-16,0 1 15,-21 0-15</inkml:trace>
  <inkml:trace contextRef="#ctx0" brushRef="#br0" timeOffset="91388.98">8826 8213 0,'43'0'16,"-22"0"-16,-21-21 0,21-1 0,0 1 0,-21 0 15,21 0-15,1 0 16,-22 0-16,21-1 0,0-20 0,-21 21 16,0 0-16,0 0 0,0-1 0,0-20 15,0 21-15,0 0 0,0 0 0,0-1 16,0 1-16,-21 0 0,0 21 15,-1-21-15,1 21 0,-21 0 0,21 0 16,0 0-16,-22 0 0,22 21 0,-21 0 16,21 0-16,-22 22 0,22-1 0,0 0 15,0 22-15,0-22 0,21 22 16,-22-22-16,22 22 0,0-22 0,0 0 16,22 1-16,-1-22 0,21 21 0,-21-21 15,22 0-15,-1-21 0,0 0 0,1 0 16,20 0-16,-21 0 15,1 0-15,-1-21 0,22 21 0,-22-21 16,0 0-16,1 0 0,-22-22 0,21 22 16,-21 0-16,0 0 0,1-21 0,-1 20 15,-21 1-15,0 0 0,0 0 0,0 0 16,0 42 0,-21 0-1,-1 0-15,22 0 0,-21 22 0,0-1 16,21-21-16,0 22 0,-21-1 0,21-21 15,-21 21-15,21-20 0,-21-1 16,21 21-16,0-21 0,0 0 16,0-42 15,0 0-31,21 21 0,0-21 0,-21-21 16,21 20-16,0 1 0,-21-21 0,21 0 15,1 20-15,-22-20 0,21 0 16,0-1-16,0 1 0,-21 21 0,21 0 15,0 0-15,1-1 0,-1 22 0,0 0 16,0 0-16,0 22 0,-21-1 16,0 0-16,0 0 0,21 21 15,-21-20-15,0-1 0,0 21 0,0-21 16,0 22-16,0-22 0,0 0 0,0 0 16,0 0-16,0 0 0,0 1 15,0-1-15,22-42 31,-22-1-31,0 1 16,21 0-16,0 0 0,-21 0 0,21 0 16,0-22-16,0 22 0,1-21 0,-1-1 15,0 22-15,0-21 0,0 21 16,0 0-16,1-1 0,-1 1 16,0 0-16,0 21 0,0 0 0,0 21 15,-21 0-15,0 1 16,0-1-16,0 0 0,0 21 0,0-21 15,0 1-15,0 20 0,0-21 0,0 0 16,22 0-16,-22 1 0,21-1 16,-21 0-16,21 0 0,0-21 0,0 0 15,0 0-15,1 0 0,-1 0 0,0 0 16,0 0-16,0-21 0,22 0 0,-22 0 16,0-1-16,0 1 0,0 0 0,0 0 15,1-21-15,-1 20 0,-21-20 0,21 21 16,-21-21-16,0 20 0,0-20 15,0 21-15,0 0 0,0 0 0,0-1 16,0 1-16,0 42 31,0 1-31,-21 20 0,21-21 0,0 21 16,0 1-16,0 20 0,0-20 0,0 20 16,0 1-16,0-22 0,0 21 0,0 22 15,0-21-15,0-1 0,0 22 0,0-1 16,0 1-16,-21-21 0,21 20 15,0 1-15,-22-22 0,22 22 0,0-21 16,0-1-16,-21 1 0,21-22 0,0 0 16,0 1-16,0-1 0,-21-21 0,21 0 15,0-42 1,0 0 0,0 0-16,0-22 0,0 22 0,21-21 15,-21 0-15,21-22 0,-21 22 0,0-22 16,0 1-16,22-22 0,-22 22 0</inkml:trace>
  <inkml:trace contextRef="#ctx0" brushRef="#br0" timeOffset="91644.83">10435 8319 0,'0'-64'0,"0"128"0,0-213 0,0 86 15,0 21-15,0-22 0,0 22 0,21-1 16,0 1-16,-21 21 0,22 0 0,-1 0 16,0-1-16,21 1 0,-21 21 0,1 0 15,20 0-15,-21 0 0,21 21 16,-20-21-16,20 22 0,-21-1 15,0 21-15,0-21 0,-21 22 0,0-22 16,0 21-16,0 0 0,-21 1 0,0-1 16,-21 0-16,21 1 0,-22-22 0,22 21 15,-21-21-15,-1 1 0,22-1 0,0 0 16,0 0-16,0 0 0,42-42 31,0 0-31,0 0 16,0-22-16,22 22 0,-1-21 0,0 0 15</inkml:trace>
  <inkml:trace contextRef="#ctx0" brushRef="#br0" timeOffset="91881.69">11684 7281 0,'0'0'15,"0"-21"-15,-21 21 16,21 21-16,-21 1 0,21 20 15,-22-21-15,1 21 0,21 1 16,0-1-16,0 0 0,-21 1 0,21-1 16,0 0-16,-21 1 0,21-1 0,0 0 15,0-20-15,0 20 0,-21 0 0,21 1 16,0-22-16,0 0 0,-21 21 16,21-21-16,0 1 0,0-1 0,0 0 15,0 0 1,-22-21-16</inkml:trace>
  <inkml:trace contextRef="#ctx0" brushRef="#br0" timeOffset="92097.58">11388 8149 0,'-22'21'0,"1"1"16,21-1-16,0 0 16,0 0-16,21-21 15,1 21-15,-1-21 0,0 0 0,0 0 16,0 0-16,0 0 0,22 0 15,-22 0-15,0 0 0,21 0 0,-20-21 16,-1 21-16,0-21 0,21 21 0,-21-21 16,1 0-16,-1-1 15,0 1-15,-21 0 0,0 0 0,0 0 16,0 0-16,0-1 0,0-20 0,0 21 16</inkml:trace>
  <inkml:trace contextRef="#ctx0" brushRef="#br0" timeOffset="92277">11451 7493 0,'-21'-21'0,"42"42"0,-84-63 0,41 21 0,1-1 16,0 22-16,21-21 0,0 0 15,0 0 1,0 0-16,21 21 0,0 0 16,22-21-16,-22 21 0,21 0 15,1-22-15,-22 22 0,21 0 0,0 0 16,1 0-16,-1 0 0,0 0 0,1 0 15,-1 0-15,0 0 0</inkml:trace>
  <inkml:trace contextRef="#ctx0" brushRef="#br0" timeOffset="92497.87">12319 7493 0,'0'0'16,"-21"-21"-16,21 42 63,0 0-48</inkml:trace>
  <inkml:trace contextRef="#ctx0" brushRef="#br0" timeOffset="93020.6">12382 7535 0,'22'0'15,"-1"0"1,-42 0 31,-1 0-47,1 0 0,0 0 0,0 0 15,0 0-15,0 0 0,-22 0 0,22 22 16,0-1-16,0 0 0,-22 0 0,22 21 16,0-20-16,0 20 0,0 0 15,0 1-15,-1-1 0,1 0 0,21 1 16,0-1-16,0 0 0,0 1 16,0-1-16,0-21 0,0 0 0,21 0 15,1 1-15,-1-22 0,0 0 0,0 0 16,0 0-16,22 0 0,-22 0 0,21-22 15,-21 1-15,22 0 0,-22-21 0,21 21 16,-21-22-16,0 1 0,1 0 0,20-1 16,-21 1-16,0-22 0,-21 22 0,21-21 15,1-1-15,-1 1 0,-21-22 16,0 21-16,0 1 0,0-1 0,21 1 16,-21 21-16,0-1 0,0 1 15,21 0-15,-21 20 0,0 65 16,0-22-1,0 21-15,0 22 0,0-22 16,-21 22-16,21-1 0,0 22 0,0-22 16,0 1-16,0-1 0,0 1 0,0-22 15,0 22-15,21-22 0,-21 0 0,0 1 16,21-1-16,0 0 0,-21-21 0,22 1 16,-1-1-16,0 0 0,0 0 15,0-21-15,22 0 0,-22 0 0,21 0 16,-21 0-16,22-21 0,-1 0 0,64-22 15</inkml:trace>
  <inkml:trace contextRef="#ctx0" brushRef="#br0" timeOffset="93256.46">14309 7578 0,'0'0'0,"-22"0"16,44 0 15,-1 0-31,0 0 16,0 0-16,0 0 0,0 0 16,1 0-16,-22 21 31</inkml:trace>
  <inkml:trace contextRef="#ctx0" brushRef="#br0" timeOffset="93392.38">14287 7768 0,'0'21'0,"0"-42"0,-21 42 0,21 1 0,-21-1 15,21 0 1,21-21 0,0 0-16,1 0 0,-1 0 15,0 0-15,0 0 0,0 0 0,0-21 16,1 0-16,20 21 0,-21-22 0,0 1 15</inkml:trace>
  <inkml:trace contextRef="#ctx0" brushRef="#br0" timeOffset="93832.65">16256 7133 0,'0'0'15,"0"-42"-15,21 21 0,-21 0 0,0-1 0,21 22 16,-21-21-16,0 42 16,0 1-1,0 20-15,-21-21 0,21 21 0,0 1 16,0 20-16,0-20 0,0-1 0,0 21 15,-21-20-15,21-1 0,0 0 0,0 1 16,-21-1-16,21-21 0,0 22 0,0-22 16,0 0-16,0 0 0,0 0 0,21 0 15,0-21-15,0 0 0,0 0 0,22 0 16</inkml:trace>
  <inkml:trace contextRef="#ctx0" brushRef="#br0" timeOffset="94292.69">17018 7239 0,'0'0'0,"0"-21"0,-42-43 15,42 43-15,0 0 16,0 0-16,42 21 0,-21 0 16,0 0-16,0 0 0,22 0 0,-1 0 15,-21 21-15,22 0 0,-1 22 0,0-22 16,-21 21-16,22 0 15,-22 1-15,0-1 0,-21 0 0,0 1 16,0-1-16,0 0 0,0 1 0,-21-1 16,0 0-16,-22-20 0,1 20 0,0-21 15,-1 0-15,1 0 0,0 1 0,-1-22 16,1 21-16,21-21 0,-21 0 0,-1 0 16,22 0-16,0 0 0,0-21 0,0 21 15,21-22-15,0 1 0,0 0 16,0 0-16,0-21 0,0 20 0,0 1 15,0 0-15,0-21 0,21 21 0,0 21 16,0-22-16,0 22 0,0 0 0,22 0 16,-22 0-16,0 0 0,21 22 15,-20-1-15,-1 0 0,21 21 0,-21-21 16,0 1-16,22 20 0,-22-21 0,0 0 16,0 22-16,0-22 0,1 0 0,-1 0 15,-21 0-15,21 0 0,0-21 16,-21 22-16,0-1 0,21-21 0,0 0 15,1 0-15,-1 0 0,0 0 16,0 0-16,0-21 0</inkml:trace>
  <inkml:trace contextRef="#ctx0" brushRef="#br0" timeOffset="94824.39">17992 7303 0,'0'0'0,"0"-43"15,0 22-15,0 0 16,0 0-16,21 21 16,0 0-16,0 0 15,0 0-15,22 0 0,-22 0 0,0 0 16,21 0-16,-21 21 0,1 0 16,-1 0-16,0-21 0,-21 21 0,0 1 15,0 20-15,0-21 0,0 0 16,0 0-16,-21 1 0,0-1 0,-1 0 0,1 0 15,-21 0-15,0 0 0,20-21 16,-20 22-16,0-1 0,21-21 0,-22 0 16,22 21-16,0-21 0,0 0 0,21-21 31,0 0-31,0-1 0,42 22 16,-21-21-16,0 21 0,1-21 0,20 21 15,-21 0-15,21 0 0,-20 0 0,20 0 16,-21 0-16,21 0 0,-20 0 0,20 21 15,-21 0-15,0 1 0,22-22 16,-22 21-16,-21 21 0,21-21 0,-21 0 16,0 1-16,0-1 0,0 0 15,0 0-15,0 0 0,0 0 0,-21 1 16,0-22-16,-1 21 0,1 0 0,0 0 16,0-21-16,-21 21 0,20-21 0,-20 0 15,21 21-15,-21-21 0,-1 0 0,22 0 16,-21 0-16,21 0 0,-1 0 0,1 0 15,0 0-15,0 0 0,0 0 16,21-21 0,21 0-16,0 21 0,0-21 15,22 21-15,-22-21 0</inkml:trace>
  <inkml:trace contextRef="#ctx0" brushRef="#br0" timeOffset="95520.01">19135 7281 0,'0'0'16,"0"-21"-16,0 42 16,0 1-1,0-1-15,0 21 0,-22 0 16,22 1-16,0-1 0,-21 0 0,21 1 15,0-1-15,0-21 0,-21 22 0,21-1 16,-21 0-16,21-21 0,-21 22 0,21-22 16,-21 21-16,21-21 0,0 1 0,-22-1 15,1 0-15,0-21 16,21-21 0,0 0-1,0-1-15,0 1 0,0 0 16,0-21-16,0 21 0,0-22 0,0 1 15,21 0-15,0-1 0,-21-20 0,22 20 16,-22 1-16,21-21 0,-21 20 16,0 22-16,0-21 0,21 21 0,-21 42 31,-21 21-31,0-21 16,21 22-16,-22-1 0,1 0 0,0 1 15,0-1-15,-21-21 0,20 21 0,1 1 16,0-22-16,-21 0 0,21 21 0,-1-20 15,1-22-15,0 21 0,21 0 0,-21-21 16,0 0 0,21-21-16,0 0 15,21 21-15,0-22 0,0 1 0,0 0 16,1 0-16,-1 0 0,0 0 16,21-1-16,-21 1 0,1 0 0,-1 0 15,0 21-15,0 0 0,0 0 0,0 0 16,1 0-16,-1 0 0,0 0 0,0 21 15,0 0-15,0-21 0,1 21 0,-1-21 16,0 22-16,21-22 0,-21 21 0,1-21 16,-1 0-16,0 0 0,-21 21 15,21-21-15,0 0 0,0 0 0,1 0 16,-1 0-16,0 0 16,-21-21 15,21 21-16</inkml:trace>
  <inkml:trace contextRef="#ctx0" brushRef="#br0" timeOffset="95812.89">20024 7493 0,'0'0'0,"0"-21"15,21 0-15,-21 0 16,0-1-16,0 1 16,0 0-1,21 21 1,-21 21-1,0 0-15,0 1 16,0-1-16,0 0 0,0 0 16,0 0-16,0 0 0,0 1 0</inkml:trace>
  <inkml:trace contextRef="#ctx0" brushRef="#br0" timeOffset="96013.78">20024 7959 0,'0'0'0,"-22"0"15,22 21-15,0 0 0,0 0 0,-21-21 16,21 21-16,-21 1 0,21-1 0,0 0 16,0 0-16,-21 0 15,21 0-15,-21-21 0,0 22 0,21-1 16,-22 0-16,1-21 0,0 21 0,0 0 16,0-21-16,0 21 0,-1-21 15,-20 22-15,21-1 0,-21-21 0,-1 0 0,1 21 16,0-21-16,-1 0 0</inkml:trace>
  <inkml:trace contextRef="#ctx0" brushRef="#br0" timeOffset="100633.59">4085 11007 0,'0'21'16,"0"-42"15,0 0-16,0-1-15,0 1 0,0 0 16,0 0-16,-21 21 0,21-21 0,-21 0 16,0-1-16,-1 1 15,1 21-15,0-21 0,-21 0 0,-1 21 16,1 0-16,0 0 0,-1 0 0,-20 0 16,21 21-16,-22 0 0,1 0 15,20 1-15,-20-1 0,20 0 0,1 21 16,0-21-16,-1 22 0,22-1 15,0 0-15,0 1 0,21-1 0,0 0 16,0 1-16,0-1 0,0-21 0,0 22 16,21-22-16,0 0 15,0-21-15,22 0 0,-1 0 0,0 0 16,1 0-16,20 0 0,-20-21 0,20 0 16,-21-22-16,22 22 0,-22-21 15,22 21-15,-22-22 0,22 1 0,-22 0 16,0-1-16,1-20 0,-1 20 15,0 1-15,1-21 0,-22 20 0,21-20 16,-21-1-16,22 1 0,-43-1 0,21 1 16,-21 20-16,0-20 0,0-1 15,0 22-15,0 0 0,0 21 0,0-22 16,0 22-16,0 0 0,-21 21 16,-1 0-1,1 21-15,0 0 0,21 22 0,0-1 16,-21 21-16,0 1 15,21-1-15,-21 1 0,-1-1 0,22 1 16,0-1-16,0-20 0,-21 20 0,21 1 16,0-22-16,0 0 0,0 1 15,0-1-15,0 0 0,0 1 0,21-22 16,1 0-16,-1 0 0,0 0 0,21-21 16,-21 0-16,22 0 0,-1 0 15,0 0-15,1-21 0,-1 0 0,0 0 16,1 0-16</inkml:trace>
  <inkml:trace contextRef="#ctx0" brushRef="#br0" timeOffset="101036.33">5016 10774 0,'0'0'0,"0"-42"16,-21 42 0,0 0-16,0 0 15,0 21-15,0 0 0,-1 0 0,22 0 16,-21 0-16,0 1 0,0 20 15,0-21-15,21 21 0,0-20 0,0 20 16,0-21-16,0 0 0,0 22 16,0-22-16,0 0 0,0 0 0,21-21 15,21 21-15,-21-21 0,1 0 16,-1 0-16,21 0 0,-21 0 0,0 0 16,22-21-16,-22 21 0,0-21 0,21 0 15,-20 0-15,-1-1 0,0 1 16,-21 0-16,0 0 0,21 0 0,-21-22 15,0 22-15,0-21 0,0 21 0,0-22 16,-21 1-16,21 0 0,-21 21 16,0-22-16,-1 22 0,1 0 0,0 21 15,0-21-15,0 21 0,0 0 0,-1 0 16,1 0-16,0 0 0,0 21 16,0 0-16,21 0 0,-21 0 15,21 1-15,0-1 0,0 0 16,0 0-16,0 21 0,21-20 15,0-1-15,0 0 0,0 0 0,0 0 16,1-21-16</inkml:trace>
  <inkml:trace contextRef="#ctx0" brushRef="#br0" timeOffset="101429.31">5482 10837 0,'0'0'0,"21"-21"15,0 21-15,-21-21 0,22 21 0,-22-21 16,0 42 15,0 0-31,0 0 16,0 1-16,0 20 0,0-21 0,0 0 15,0 0-15,0 22 0,21-22 16,-21 0-16,21 0 0,-21 0 0,21 1 16,0-1-16,0 0 0,1-21 0,-1 0 15,0 0-15,0 0 0,0 0 16,22 0-16,-22-21 0,0 21 0,21-21 15,-21-1-15,22 1 0,-22-21 0,0 21 16,0 0-16,22-22 0,-22 22 0,-21-21 16,21 21-16,-21-22 0,21 22 15,-21-21-15,0 21 0,0-1 16,0 1-16,0 0 0,0 0 0,-21 21 31,0 0-31,0 0 0,-1 0 16,22 21-16,-21-21 0,21 21 15,0 0-15,21-21 16,1 0 0</inkml:trace>
  <inkml:trace contextRef="#ctx0" brushRef="#br0" timeOffset="101949.01">6710 10224 0,'0'0'0,"-21"-22"0,-22-20 16,1 42-16,21 0 0,0-21 16,-22 21-16,22 0 0,0 0 0,0 21 15,0-21-15,-1 21 0,1 22 16,21-22-16,-21 21 0,21 0 0,0 22 16,0-22-16,0 1 0,0 20 0,0-21 15,0 22-15,0-22 0,0 1 0,0-1 16,0 0-16,0-21 0,0 22 15,0-22-15,0 0 0,0 0 0,0 0 16,0 1-16,0-44 47,0 1-47,0 0 0,0 0 16,0 0-16,0 0 0,21-22 0,0 22 15,22 0-15,-22 0 0,21 0 16,1-1-16,-1 1 0,0 0 0,1 21 15,-1 0-15,0 0 0,1 0 0,-1 21 16,0-21-16,-21 21 0,1 1 16,-1-1-16,0 0 0,-21 21 0,0-21 15,0 1-15,0-1 0,0 21 16,-21-21-16,0 0 0,-22 22 0,1-22 16,0 0-16,-22 0 0,22 0 0,-1 1 15,-20-1-15,21 0 0,-1 0 16,22-21-16,-21 0 0,21 0 0,-1 0 15,1 0-15,0 0 0,21-21 16,0 0-16,21 0 16,0-1-16,1-20 0,20 21 0,0 0 15,1-22-15,-1 1 0</inkml:trace>
  <inkml:trace contextRef="#ctx0" brushRef="#br0" timeOffset="102232.84">7472 10075 0,'21'-21'0,"-42"42"0,42-63 16,-21 21-16,0 0 0,-21 21 16,0 21-1,-1 0-15,1 0 0,0 22 16,21-22-16,-21 21 0,21 22 16,-21-22-16,0 21 0,21 1 0,0-22 15,-22 22-15,1-1 0,21 1 0,-21-22 16,21 22-16,0-22 0,0 0 0,0 1 15,-21-22-15,21 21 0,0-21 16,0 0-16,0 1 0,0-1 0,0 0 16,21-21-1,0 0-15,0 0 0,1 0 16,-1-21-16,0 0 0,0-1 16,0 1-16,0 0 0</inkml:trace>
  <inkml:trace contextRef="#ctx0" brushRef="#br0" timeOffset="102592.64">7578 10647 0,'0'21'15,"-22"-21"-15,22 21 16,22-21 0,-1 0-16,0 0 15,0 0-15,0 0 0,22 0 0,-22-21 16,21 21-16,0-21 0,1 0 15,-1 0-15,0 21 0,1-22 0,-1 1 16,-21 0-16,22 0 0,-43 0 16,21 0-16,-21-1 0,-21 1 15,-1 21-15,-20 0 16,0 0-16,21 21 0,-22 1 0,1-1 16,-22 21-16,22-21 0,0 22 15,21-1-15,-22 0 0,1 1 0,21-1 0,0 0 16,-1 1-16,22-1 0,-21-21 15,21 21-15,0-20 0,0 20 16,21-21-16,1 0 0,-1 0 0,0-21 16,21 22-16,1-22 0,-22 0 0,21 0 15,22 0-15,-22 0 0,0-22 16,22 1-16,-22 0 0,22 0 0</inkml:trace>
  <inkml:trace contextRef="#ctx0" brushRef="#br0" timeOffset="103308.48">10287 10012 0,'21'0'15,"0"0"1,0 0-16,1-21 16,-1 0-16,0 21 0,0-22 0,0 1 15,0 0-15,1 0 0,20-21 0,-21 20 16,0 1-16,-21-21 0,0 21 16,0 0-16,0-22 0,0 22 0,-21 0 15,0 0-15,-21 21 0,-1-21 0,1 21 16,0 0-16,-1 0 0,-20 0 15,20 21-15,-20-21 0,21 21 16,-1 0-16,-20 0 0,42 0 0,-22 1 16,22 20-16,0-21 0,21 21 0,0-20 15,0 20-15,21 0 0,0-21 16,22 22-16,-22-1 0,21 0 0,0 1 16,1-1-16,20 0 0,-20 1 0,-1-1 15,-21 0-15,21 22 0,-20-43 0,20 21 16,-42 1-16,0-1 0,0-21 15,0 22-15,0-22 0,-21 0 0,0 0 16,-1 0-16,-20-21 0,0 0 0,-22 21 16,22-21-16,-22 0 0,1 0 15,-1-21-15,1 0 0,21 0 0,-22 0 16,22-22-16,-22 22 0,43-21 16,-21 0-16,-1-1 0,22 1 0,0 0 15,21-1-15,0 1 0,0 0 0,0-1 16,0 1-16,21 21 0,0 0 15,1-1-15,20 1 0,0 0 0,1 21 16,20 0-16,-21 0 0,22 0 0,-1 21 16,-20 0-16,20 1 0</inkml:trace>
  <inkml:trace contextRef="#ctx0" brushRef="#br0" timeOffset="103788.71">11134 10308 0,'0'0'16,"21"0"-16,-21-42 16,0 21-16,0 0 0,-21-1 0,-1 1 15,1 0-15,0 0 0,-21 0 0,21 21 16,-22 0-16,1 0 0,0 0 0,-1 0 16,1 0-16,21 21 0,-22 0 0,22 0 15,-21 22-15,21-22 0,21 21 16,0 0-16,0-20 0,0 20 15,0 0-15,0 1 0,0-22 0,0 21 16,21-21-16,0 0 0,0 1 0,22-22 16,-22 0-16,0 0 0,21 0 15,-21 0-15,22 0 0,-22 0 0,21-22 16,-21 22-16,1-42 0,20 21 0,-21 0 16,0 0-16,0-22 0,1 1 0,-1 21 15,0-22-15,0 1 0,-21 0 0,0 21 16,0-22-16,0 1 0,0 21 15,0 0-15,0-1 0,0 44 32,0 20-32,-21-21 0,21 0 15,-21 22-15,21-1 0,-21 0 16,21 1-16,0-1 0,0 0 0,0-21 16,0 22-16,0-1 0,0-21 0,0 0 15,21 22-15,0-43 0,0 21 0,0 0 16,0-21-16,22 0 0,-22 0 0,0 0 15,21-21-15,-20 0 0,-1 0 16,21-22-16</inkml:trace>
  <inkml:trace contextRef="#ctx0" brushRef="#br0" timeOffset="104044.7">11938 9694 0,'0'0'0,"0"-63"0,0 21 0,0-22 0,0 22 16,0 21-16,0-1 0,0 1 0,-21 0 15,0 21-15,-1 21 16,22 0-16,0 22 0,-21-1 0,21 0 16,-21 1-16,21 20 0,0 1 0,0-1 15,-21 1-15,21-22 0,-21 22 0,0-1 16,21-21-16,0 22 0,0-22 0,-22 1 16,22 20-16,0-21 0,0 1 15,0-22-15,0 21 0,22 1 0,-1-22 16,0 0-16,0 0 0,0 0 0,22-21 15,-22 0-15,21 0 0,0 0 16,1 0-16,-1 0 0,22-21 0</inkml:trace>
  <inkml:trace contextRef="#ctx0" brushRef="#br0" timeOffset="105169.06">12594 10202 0,'0'0'0,"0"-42"0,0-21 15,-21 20-15,0 22 16,0 21-16,-1-21 0,1 21 0,0 0 15,0 0-15,-21 0 0,20 0 16,1 0-16,0 21 0,-21 21 16,21-20-16,-1-1 0,1 21 0,0 0 15,0-20-15,0 20 0,0 0 0,21 1 16,-22-1-16,22-21 0,0 21 0,0-20 16,0-1-16,0 0 0,0 0 0,22 0 15,-1-21-15,0 0 0,0 0 16,21 0-16,-20 0 0,-1 0 0,0-21 15,21 21-15,-21-21 0,1 0 0,-1 0 16,0-22-16,0 22 0,0 0 0,0-21 16,1-1-16,-22 22 0,0-21 0,21-1 15,-21 22-15,21-21 0,-21 21 16,0 0-16,0-1 0,0 1 16,-21 42-1,21 1-15,-21-1 16,21 0-16,-22 21 0,22-21 0,0 22 15,0-22-15,0 21 0,0-21 0,0 1 16,0 20-16,0-21 0,22 0 0,-1-21 16,0 21-16,0-21 0,0 0 15,22 0-15,-22 0 0,0 0 0,21 0 16,1-21-16,-1 21 0,0-21 0,1 0 16,-22 0-16,21 0 0,0-1 0,1 1 15,-22-21-15,0 21 0,0 0 16,0-22-16,-21 22 0,0-21 0,0 21 15,0-1-15,0 1 0,-21 0 16,0 21-16,0 0 0,0-21 0,-22 21 16,22 0-16,0 0 0,0 0 0,0 21 15,0 0-15,-1 0 0,22 1 0,0-1 16,0 0-16,0 0 0,0 21 0,0-20 16,0-1-16,22 21 0,-22-21 0,21 22 15,0-22-15,0 21 0,0-21 16,0 0-16,1 1 0,-1-1 0,0 0 15,21 0-15,-21-21 0,1 0 0,20 0 16,-21 0-16,21 0 0,-20 0 16,20 0-16,-21 0 0,21-21 0,-20 21 15,-1-21-15,21 0 0,-21-1 0,0 1 16,22 0-16,-22 0 0,-21-21 0,21 20 16,0-20-16,-21 21 0,21-21 15,-21 20-15,0 1 0,0 0 0,0 0 16,0 0-16,0 0 0,0 42 15,-21 0 1,21 0-16,0 0 0,-21 0 0,21 22 16,0-22-16,0 0 0,0 21 15,0-20-15,0-1 0,0 0 0,0 0 0,0 0 16,21-21-16,0 21 16,1-21-16,-1 0 0,21 0 0,-21 0 15,0 0-15,22 0 0,-22 0 0,21 0 16,-21-21-16,1 0 0,-1 0 0,0 0 15,0 0-15,0-1 0,0 1 0,-21 0 16,0-21-16,0 21 0,0-1 0,22-20 16,-22 21-16,0 0 0,0 0 0,0-1 15,0 1-15,-22 42 32,22 1-32,-21-1 0,21 21 0,0-21 15,-21 22-15,21-1 0,-21 0 0,21 1 16,0-1-16,0 0 0,0 1 15,0 20-15,0-21 0,0 1 0,0-1 16,0 0-16,0 1 0,21-1 0,-21 0 16,0 1-16,21-1 0,-21-21 0,0 22 15,0-1-15,0-21 0,0 21 16,0-20-16,-21 20 0,0-21 0,21 0 16,-21 0-16,0 1 0,-1-1 0,1-21 15,0 21-15,0-21 0,0 0 16,0 0-16,-1 0 0,1-21 0,21 0 15,-21-1-15,21 1 0,0 0 0,0-21 16,0-1-16,0 1 0</inkml:trace>
  <inkml:trace contextRef="#ctx0" brushRef="#br0" timeOffset="105372.46">15282 10118 0,'0'0'0,"-21"0"0,0 0 15,21 21 17,0 0-17</inkml:trace>
  <inkml:trace contextRef="#ctx0" brushRef="#br0" timeOffset="105516.39">15092 10329 0,'0'0'0,"-21"64"16,-1-43-16,22 0 0,0 0 15,0 1-15,0-1 16,22-21-16,-1 0 16,0 0-16,0 0 0,21 0 0,-20 0 15,20 0-15,-21-21 0,21 21 16,1-22-16,-22 1 0,21 0 0,1 0 15</inkml:trace>
  <inkml:trace contextRef="#ctx0" brushRef="#br0" timeOffset="106308.97">16849 9525 0,'0'-21'15,"0"0"1,21 21 0,0 0-16,0 0 0,0-21 0,22 21 15,-1-22-15,0 22 0,1 0 0,-1-21 16,0 21-16,22 0 0,-22-21 0,0 21 15,1 0-15,-22-21 0,0 21 16,0 0-16,0 0 0,-42 0 16,-21 0-16,21 0 15,-22 0-15,-20 0 0,21 0 0,-22 0 16,22 0-16,-22 0 0,22 21 0,0-21 16,-1 21-16,1-21 0,0 21 0,20 1 15,1-22-15,0 21 0,0 21 16,0-21-16,21 0 0,-21 22 15,21-22-15,0 21 0,0-21 0,0 1 16,0 20-16,0-21 0,21 0 0,0 0 16,-21 1-16,21-1 0,0 0 0,0-21 15,1 21-15,-1-21 0,0 0 16,21 0-16,-21 0 0,22 0 0,-1 0 16,0 0-16,1 0 0,-1 0 0,0 21 15,-20-21-15,20 21 0,0-21 0,-21 22 16,1-1-16,-1 0 0,0 0 0,0 0 15,-21 0-15,0 1 0,0-1 0,0 0 16,0 0-16,0 0 0,-21 0 16,-21 1-16,20-1 0,-20-21 15,0 21-15,-1 0 0,-20 0 0,21-21 16,-1 21-16,-20-21 0,20 0 0,-20 0 16,21 0-16,-1 0 0,1 0 0,0 0 15,-1 0-15,22 0 0,0 0 0,0 0 16,0-21-16,21 0 0,0 0 15,0 0-15,21 0 16,21-1-16,-21 1 0,22 0 16,20 0-16,-21-21 0</inkml:trace>
  <inkml:trace contextRef="#ctx0" brushRef="#br0" timeOffset="106688.98">18246 9440 0,'-43'0'16,"1"0"-16,21 22 16,-22-1-16,1 0 0,0 21 15,21 1-15,-22-1 0,1 0 0,0 22 16,20-22-16,-20 22 0,21-22 0,0 21 16,0-20-16,21-1 0,-22 0 0,22 1 15,0-1-15,0-21 0,22 22 0,-1-22 16,0 0-16,0 0 0,21 0 15,-20-21-15,20 0 0,0 0 0,-21 0 16,22 0-16,-1 0 0,0 0 16,-20-21-16,20 0 0,-21 0 0,0 21 15,0-21-15,-21-1 0,0 1 0,0 0 16,0 0-16,0 0 0,-21 0 0,0-1 16,0 1-16,-21 0 0,-1 21 0,22-21 15,-21 21-15,21 0 0,-22 0 0,22 0 16,0 0-16,-21 0 0,20 0 15,22 21-15,0 0 0,0 0 16,22-21-16,-1 0 16,21 0-16,22 0 0,-22 0 15</inkml:trace>
  <inkml:trace contextRef="#ctx0" brushRef="#br0" timeOffset="107132.73">18902 9885 0,'0'-21'0,"0"42"0,0-85 15,-21 43-15,-1-21 0,1 0 0,0 20 16,0-20-16,0 0 0,0-1 0,-1 22 16,22-21-16,0 21 0,0-22 15,0 22-15,0 0 0,22 0 16,-1 0-16,21 0 0,-21 21 0,22 0 0,-1 0 16,0 0-16,22 0 0,-22 21 15,0 0-15,-20 0 0,20 21 0,-21 1 16,0-22-16,-21 42 0,0-20 0,0-1 15,-21 0-15,0 22 0,0-22 16,-22 1-16,1-1 0,0 0 0,-1 1 16,1-1-16,0 0 0,-1-21 0,22 22 15,0-22-15,21 0 0,0 0 0,0 0 16,21-21-16,0 0 16,1 0-16,-1 0 0,21 0 0,-21 0 15,22 0-15,-22-21 0,21 21 0,-21-21 16,0 0-16,1 0 0,-1 0 15,-21-1-15,0 1 0,0 0 16,0 0-16,0 0 0,0-22 0,0 22 16,-21 0-16,21 0 0,-22 21 0,1-21 15,0 21-15,0 0 0,0 0 0,0 0 16,-1 0-16,1 0 0,21 21 16,-21 0-16,21 0 15,21-21 1,0 0-16</inkml:trace>
  <inkml:trace contextRef="#ctx0" brushRef="#br0" timeOffset="107316.15">19812 9906 0,'0'0'0,"0"-21"16,-21 21-16,0 0 15,-1 0-15,22-21 0,-21 21 16,0 0-16,0-21 15,42 21 17,0 0-32,0 0 0,1-22 0,-1 22 15</inkml:trace>
  <inkml:trace contextRef="#ctx0" brushRef="#br0" timeOffset="107557.01">20468 9483 0,'0'0'15,"0"-21"-15,0-1 0,0 1 0,0 0 16,21 21-16,0 0 0,1 0 16,-1-21-16,21 21 0,-21 0 0,22 0 15,-22 0-15,21-21 0,0 21 0,1 0 16,-22 0-16,0 0 0,0 0 15,0 0-15,1 0 0,-44 0 32</inkml:trace>
  <inkml:trace contextRef="#ctx0" brushRef="#br0" timeOffset="107945.79">20553 9356 0,'-21'21'0,"42"-42"0,-64 42 0,22 0 0,0 0 16,0-21-16,0 21 0,0 1 0,-1-1 15,1 0-15,0 0 0,21 21 0,-21-20 16,21-1-16,-21 21 0,21-21 0,-21 0 16,21 1-16,0-1 0,0 0 15,0 0-15,0 0 16,21-21 0,0 0-16,0 0 0,0 0 0,0 0 15,1-21-15,20 0 0,-21 21 0,0-21 16,22 21-16,-22-21 0,21 21 0,-21-22 15,22 22-15,-22 0 0,0 0 16,21 0-16,-21 0 0,1 0 0,-1 22 16,0-1-16,0 0 0,0 0 15,0 0-15,-21 22 0,22-22 0,-22 0 16,0 0-16,0 21 0,0-20 0,-22-1 16,1 0-16,0 0 0,-21 0 0,21 0 15,-22 1-15,22-1 0,-21-21 16,-1 21-16,22-21 0,-21 0 0,21 21 15,-22-21-15,22 0 0,0 0 0,0 0 16,0 0-16,21-21 16,21 21-16,21-21 15,-21 0-15</inkml:trace>
  <inkml:trace contextRef="#ctx0" brushRef="#br0" timeOffset="108248.62">21463 9483 0,'0'-21'0,"0"-1"16,0 1-16,21 0 15,21 21-15,-20 0 0,20-21 0,0 21 16,22 0-16,-22 0 0,22 0 0,-22 0 15,21 0-15,-20 0 0,20 0 16,-20 0-16,-1 0 0,-21 0 0,0 0 16,0 0-16,1 0 0,-44 0 31,1 0-31,0 0 0,-21 0 16,21 0-16,-22 0 0,22 0 15,-21 0-15,21 0 0,-1 0 0</inkml:trace>
  <inkml:trace contextRef="#ctx0" brushRef="#br0" timeOffset="108508.47">21780 9377 0,'0'21'31,"0"0"-15,0 0-16,0 1 0,0-1 15,0 21-15,0-21 0,0 22 0,0-1 16,0 0-16,0 1 0,-21-1 15,0-21-15,21 21 0,-21 1 0,0-1 16,0 0-16,-1-20 0,1 20 0,21-21 16,-21 0-16,21 0 0,-21 1 0,21-1 15,0 0-15,0 0 0,0 0 16,-21-21-16,21-21 31,-21 21-15,21-21-16,0 0 0</inkml:trace>
  <inkml:trace contextRef="#ctx0" brushRef="#br0" timeOffset="108684.37">21294 9927 0,'-22'0'16,"1"0"-16,0 0 0,42 0 31,0 0-31,1 0 0,-1 0 0,0 0 16,21 0-16,1 0 0,-1 0 15,0 0-15,1-21 0,-1 21 0,0-21 16,1 21-16,-1-21 0,0 21 16,1-21-16,-22-1 0,21 22 0</inkml:trace>
  <inkml:trace contextRef="#ctx0" brushRef="#br0" timeOffset="109258.21">21399 9462 0,'0'0'0,"-21"0"15,0 0-15,21-22 0,21 22 32,0 0-17,1 0-15,20 0 0,0-21 0,-21 21 16,22 0-16,-1 0 15,0-21-15,1 21 0,-1 0 0,0-21 16,-20 21-16,-1-21 0,0 21 0,0 0 16,-21-21-16,21 21 0,-21-22 15,-21 22 1,0 0-16,0 22 16,0-1-16,-1 0 15,22 21-15,-21-21 0,21 22 0,0-1 16,-21 0-16,21 1 0,-21 20 0,21-20 15,-21-1-15,21 0 0,0 1 0,0-1 16,-21 0-16,21-21 16,0 22-16,0-22 0,-22 0 0,22 0 15,0 0-15,0 1 0,0-1 16,0-42 15,-21 21-31,0-22 16</inkml:trace>
  <inkml:trace contextRef="#ctx0" brushRef="#br0" timeOffset="109448.09">21272 9906 0,'0'0'0,"-21"0"0,42 0 32,1 0-17,20 0-15,-21 0 0,21 0 0,-20 0 16,20 0-16,0 0 0,1-21 15,-1 21-15,0 0 0,1 0 0,-1 0 16,0 0-16,-21-21 0,1 21 0,-1-21 16,21 21-16,-42-22 0,21 22 0,0-21 15,1 21-15,-1-21 0</inkml:trace>
  <inkml:trace contextRef="#ctx0" brushRef="#br0" timeOffset="109961.76">22479 9758 0,'-21'0'0,"42"0"0,-63 0 0,42-21 0,-22 0 16,1-1-16,21 1 0,0-21 15,-21 21-15,21 0 0,0-22 0,0 22 16,0-21-16,0 21 0,21-22 0,0 22 15,1 0-15,-1-21 0,21 20 16,0 1-16,-20 0 0,20 0 0,21 0 16,-20 21-16,-1 0 0,0 0 15,1 0-15,-1 0 0,-21 0 0,22 21 16,-22 0-16,-21 0 0,0 0 0,0 1 16,0 20-16,0-21 0,-43 21 15,22-20-15,-21 20 0,0 0 0,-1 1 16,1-1-16,0 0 0,-1 1 0,22-1 15,-21-21-15,21 21 0,-1 1 0,22-22 16,0 0-16,0 0 0,0 22 0,0-22 16,22 0-1,-1 0-15,0-21 0,0 0 0,0 0 0,0 0 16,1 0-16,-1 0 0,0 0 16,0 0-16,0-21 0,0 21 0,-21-21 15,0 0-15,0-1 0,0 1 0,0 0 16,0 0-16,0 0 0,0 0 15,-21-1-15,0 22 0,0-21 0,0 0 16,0 21-16,-1 0 0,1 0 0,0 0 16,0 0-16,0 0 0,21 21 15,-21-21-15</inkml:trace>
  <inkml:trace contextRef="#ctx0" brushRef="#br0" timeOffset="114320.23">24299 9546 0,'0'-21'15,"0"0"-15,0 0 16,0 0-16,-21 21 16,21-22-16,-21 22 15,0 0-15,21 22 47,0-1-47,0 0 16,0 0-16,0 0 0,0 22 0,0-22 15,0 0-15</inkml:trace>
  <inkml:trace contextRef="#ctx0" brushRef="#br0" timeOffset="114548.2">24363 10075 0,'0'0'0,"0"43"16,0-22-1,0 0-15,0 0 16,0 0-16,0 1 16,-21-1-16,-1 0 15,22 0-15,-21 0 16,21 0-16,-21 1 0,0-1 0,0 0 15,0 0-15,-1 0 0,1 22 0,-21-22 16,21 0-16,-22 0 0,22 21 16</inkml:trace>
  <inkml:trace contextRef="#ctx0" brushRef="#br0" timeOffset="140176.45">5609 12573 0,'0'0'0,"-21"0"0,21-21 0,-21 0 16,0-22-16,-1 22 0,22 0 0,0-21 16,-21-1-16,21 22 0,-21-21 0,21 21 15,0-22-15,-21 22 0,0-21 16,0 21-16,-22 0 16,22 21-16,0 0 0,-21 0 0,20 21 15,-20 0-15,0 0 0,-1 21 16,1-20-16,0 20 0,-1 0 0,22 1 15,-21-1-15,0 0 0,20 1 0,1-1 16,0 21-16,0-20 0,21-1 16,0 22-16,0-22 0,0 0 0,21 1 15,0-1-15,22 0 0,-22 1 16,21-22-16,0 21 0,1-21 0,-1 22 16,22-22-16,-22 0 0,21 0 0,-20 0 15,20 0-15,-20 1 0,-1 20 16,-21-21-16,0 0 0,0 0 15,-21 1-15,0 20 0,-21-21 0,0 0 16,-21 22-16,-1-22 0,1 21 16,-21-21-16,-1 0 0,22 1 0,-22-1 15,-20 0-15,20-21 0,1 0 0,-1 0 16,1 0-16,-1 0 0,1 0 16,-22-21-16,43 0 0,-22-1 0,1 1 15,20 0-15,1 0 0,21-21 16,0 20-16,21 1 0,0 0 0,0 0 15,21-21-15,21 20 0,0 1 16,1-21-16,20 21 0,1-22 16,20 1-16</inkml:trace>
  <inkml:trace contextRef="#ctx0" brushRef="#br0" timeOffset="140432.31">5884 12383 0,'0'0'0,"0"-22"0,0 1 0,-21 42 31,21 1-31,-21-1 16,21 21-16,0-21 0,0 22 15,0-1-15,0 0 0,0 22 16,0-1-16,0 1 0,0-22 0,0 22 16,0-1-16,0 1 0,0-22 15,0 0-15,21 1 0,0-1 0,-21 0 16,21-21-16,1 1 0,-1-1 0,-21 0 15,21 0-15,0-21 0,0 0 16,0 0-16,-21-21 16</inkml:trace>
  <inkml:trace contextRef="#ctx0" brushRef="#br0" timeOffset="140608.2">5651 13145 0,'-21'-22'16,"42"44"-16,-63-65 0,21 43 0,21-21 15,0 0-15,0 0 0,21 0 16,0-1-16,22 1 16,-1 0-16,0 0 0,1 0 0,-1 0 15,0-1-15,22 1 0,-22 0 16,0 0-16,1 0 0,-22 21 0,21 0 16,-21-21-16,22 21 0,-22 0 0</inkml:trace>
  <inkml:trace contextRef="#ctx0" brushRef="#br0" timeOffset="141175.88">6435 12912 0,'-22'0'31,"1"0"-31,21-21 16,0-1-16,0 1 0,21 0 15,1 0-15,-1 21 0,21 0 16,-21-21-16,22 21 0,-22 0 15,21 0-15,0 21 0,-20 0 0,20 0 16,-21 0-16,21 22 0,-20-22 0,-1 21 16,0 1-16,0-1 0,0-21 15,-21 21-15,0 1 0,0-22 0,0 21 16,0-21-16,0 1 0,0-1 16,0 0-16,-21-21 15,0-21 1,0 0-16,21-1 0,-21 1 15,21 0-15,-22-21 0,22 21 0,0-22 16,0 1-16,0-22 0,0 22 16,0 0-16,0-1 0,22 1 0,-1 0 15,0 21-15,0-22 0,0 22 0,0 21 16,1-21-16,-1 0 0,0 21 16,0 0-16,0 0 0,0 0 15,1 0-15,-1 0 0,0 21 16,0 0-16,0 0 15,-21 0 1,21-21-16,-21 22 0,22-1 0,-22 21 16,0-21-16,0 0 0,0 22 0,21-22 15,-21 21-15,0-21 0,0 22 16,0-22-16,0 21 0,0-21 0,0 22 16,0-22-16,0 0 0,21 0 0,-21 0 15,0 1-15,21-22 16,-21-22-1,0 1-15,0 0 16,0 0-16,0 0 0,0-22 0,0 22 16</inkml:trace>
  <inkml:trace contextRef="#ctx0" brushRef="#br0" timeOffset="141332.72">7154 12531 0,'0'0'15,"-21"-43"-15,0-20 0,0 63 16,21-21-16,0 42 31,0 0-31,21 0 16,0 0-16,0-21 0,0 22 15,1-1-15,-1 0 0,0 0 16</inkml:trace>
  <inkml:trace contextRef="#ctx0" brushRef="#br0" timeOffset="141944.35">7556 12912 0,'0'0'0,"0"21"0,0 0 0,0 0 16,0 0-16,0 1 0,-21-22 0,21 21 15,-21 0-15,21 0 16,0-42 0,0 0-1,0 0-15,0-1 0,21 1 16,-21 0-16,21 0 0,-21-21 15,22 42-15,-22-22 0,21 1 0,0 21 16,0 0-16,0 0 16,-21 21-16,21-21 0,-21 22 15,22-1-15,-22 0 0,21 21 0,-21-21 16,21 1-16,0-1 0,0 0 0,-21 0 16,21 0-16,22 0 0,-22 1 15,0-1-15,21-21 0,-20 0 0,20 0 16,0 0-16,-21 0 0,22 0 0,-1-21 15,0-1-15,1 1 0,-22 0 16,21-21-16,-21 21 0,1-22 16,-1 1-16,0 0 0,-21-1 0,21 1 0,-21 0 15,0-1-15,0 1 0,-21 0 16,0 20-16,0-20 0,-1 0 0,-20 21 16,21-1-16,-21 1 0,20 0 15,-20 21-15,21 0 0,0 0 0,-22 21 16,22 0-16,0 1 0,0 20 0,0-21 15,21 21-15,0 1 0,0 20 16,0-20-16,0 20 0,0-21 0,0 22 16,21-1-16,0-20 0,0 20 0,0 1 15,1-22-15,-1 22 0,0-22 16,0 21-16,0 1 0,0-1 16,1 1-16,-22-1 0,0 1 0,21-1 15,-21 1-15,21-1 0,-21 1 0,0-1 16,0 1-16,0-1 0,0 1 0,0-1 15,0 1-15,-21-1 0,0-20 0,21 20 16,-22-20-16,22-1 0,0-21 16,0 0-16,0 0 0,22-42 15</inkml:trace>
  <inkml:trace contextRef="#ctx0" brushRef="#br0" timeOffset="143216.15">9758 12679 0,'0'0'0,"0"21"16,21 0-1,0-21-15,0 0 0,0 0 16,1 0-16,20 0 0,-21 0 0,0-21 16,22 21-16,-22-21 0,0 0 15,0 0-15,0-1 0,0 1 0,1 0 16,-1 0-16,-21 0 0,21-22 0,-21 22 15,0 0-15,0-21 0,-21 21 0,0-1 16,-1 1-16,-20 0 0,21 0 16,-21 21-16,20 0 0,-20 0 0,21 0 15,-21 21-15,-1 0 0,22 0 0,0 1 16,-21 20-16,42-21 16,-22 21-16,22 1 0,0-1 0,0 0 15,0 1-15,0-1 0,22 0 0,-22 1 16,21-1-16,0-21 0,0 0 15,0 22-15,0-22 0,22 0 0,-22 0 16,0-21-16,0 21 0,0 1 0,1-22 16,-1 0-16,0 21 0,-21 0 15,0 0 1,-21-21 0,0 21-16,-1-21 0,1 21 15,0-21-15,0 22 0,21-1 16,0 0-16,-21 0 15,21 0-15,0 0 0,0 1 16,0-1-16,21-21 0,0 0 16,0 0-16,0 0 15,1 0-15,-1 0 0,21 0 0,-21-21 16,22-1-16,-22 22 0,21-42 0,0 21 16,-20 0-16,20-22 0,0 1 15,-21 0-15,22-1 0,-22 1 0,0 0 16,0-22-16,0 22 0,1 0 0,-1 20 15,-21-20-15,0 21 0,0 0 0,0 0 16,0 42 15,0 0-31,-21 0 16,21 0-16,-22 0 0,22 22 0,0-22 16,0 21-16,0-21 0,0 22 15,0-22-15,0 21 0,0-21 0,0 1 16,0-1-16,-21 0 0,21 0 0,0 0 15,0 0 1,0-42 0,0 0-1,0 0-15,0 0 0,0-22 0,0 22 16,0-21-16,21 0 0,-21-1 16,0 1-16,22 0 0,-22 20 15,21 1-15,0-21 0,0 21 16,0 21-16,0 0 0,1 0 15,-22 21-15,21-21 0,0 21 16,-21 0-16,0 0 0,21 1 0,-21-1 16,21 21-16,-21-21 0,0 0 0,0 1 15,0-1-15,0 0 0,0 0 16,0 0-16,0-42 47,0 0-47,0-21 0,0 20 15,0 1-15,0-21 0,0 21 16,0-22-16,0 22 0,21-21 0,-21 21 16,22-22-16,-22 22 0,21 21 0,0-21 15,0 21-15,0 0 0,0 0 16,1 0-16,-1 0 0,0 0 0,0 21 16,0 0-16,-21 1 0,21-1 0,1 21 15,-22-21-15,21 22 0,-21-22 16,0 21-16,0-21 0,21 22 0,-21-22 15,21 0-15,-21 0 0,0 0 0,0 0 16,21-21-16,0 0 0,1 22 0,-1-22 16,0 0-1,0-22-15,0 22 0,0-21 0,1 0 16,-1 0-16,-21-21 0,21 20 0</inkml:trace>
  <inkml:trace contextRef="#ctx0" brushRef="#br0" timeOffset="143472.17">11366 12552 0,'0'0'0,"0"-42"0,0-1 15,-21 43-15,21 21 32,0 1-32,0-1 0,0 21 0,0 0 15,0 1-15,0-1 0,21 22 16,1-1-16,-1 1 0,-21-22 16,21 21-16,0 1 0,-21-1 0,0 1 15,21 21-15,-21-22 0,0 1 0,0 20 16,0-20-16,0-1 0,0 22 15,0-22-15,0-20 0,0 20 0,0-20 16,0-1-16,0 0 0,0-21 0,21 1 16,-21-1-16,22-21 0,-1 0 15,-21-21-15,21-1 0,-21-20 16,0 21-16,21-21 0,-21-22 16</inkml:trace>
  <inkml:trace contextRef="#ctx0" brushRef="#br0" timeOffset="143729.01">11430 12975 0,'0'0'16,"-21"-84"-16,-22 20 0,22 1 0,0 20 0,0-20 16,21 20-16,0 1 0,0 0 15,0-1-15,21 22 0,0 0 0,22 0 16,-22 0-16,21 21 0,0 0 0,1 0 16,-1 21-16,0 0 0,1 0 0,-1 22 15,-21-22-15,0 21 0,1 0 16,-22 1-16,0-1 0,0 0 0,-22 1 15,-20-1-15,21 0 0,0 1 0,-22-1 16,22-21-16,0 22 0,-21-22 0,21 0 16,-1 0-16,22-42 31,0-21-31,0 20 16,22-20-16,-1 0 0</inkml:trace>
  <inkml:trace contextRef="#ctx0" brushRef="#br0" timeOffset="143977.01">12023 11832 0,'0'0'0,"0"-21"0,0 0 15,0 42 1,0 0-16,0 22 16,0-22-16,0 42 0,0-20 0,0 20 15,0-21-15,0 22 0,0-1 16,0 1-16,0-1 0,0 1 0,0-1 15,0-20-15,0 20 0,0 1 0,0-22 16,0 0-16,0 1 0,0-1 0,0 0 16,0-20-16,0-1 0,0 0 15,21-21-15,0 0 0,0 0 16,0 0-16,0-21 0,-21 0 16,22-22-16</inkml:trace>
  <inkml:trace contextRef="#ctx0" brushRef="#br0" timeOffset="144241.85">11938 12086 0,'0'0'0,"-21"-63"0,0 20 0,-22 1 0,43 0 15,-21 21-15,21-22 0,0 22 0,0-21 16,0 21-16,21-1 0,0 1 0,22 0 16,-22 0-16,21 0 0,1 21 15,20 0-15,-21 0 0,1 0 0,-1 21 16,0 0-16,1 21 0,-22-20 0,-21 20 15,0 0-15,0 1 0,0-1 0,-21 21 16,0-20-16,-22-1 0,1 22 16,0-22-16,-1 0 0,1 1 15,0-22-15,20 21 0,-20-21 0,21 0 16,21 1-16,21-22 16,0 0-16,0 0 15</inkml:trace>
  <inkml:trace contextRef="#ctx0" brushRef="#br0" timeOffset="144488.72">12573 11684 0,'0'0'0,"0"-42"0,0 21 16,0 42 0,0 0-16,0 0 15,-21 21-15,21 1 0,-21-1 0,21 0 16,0 22-16,-22-1 0,22 1 0,0-1 15,0 1-15,0-22 0,0 22 0,0-1 16,0-20-16,0-1 0,-21 0 0,21 1 16,0-1-16,0-21 0,0 21 15,0-20-15,0-1 0,0 0 0,0 0 16,21-21-16,1 0 16,-1 0-16,0 0 0,0 0 0,0-21 15</inkml:trace>
  <inkml:trace contextRef="#ctx0" brushRef="#br0" timeOffset="145520.53">12996 12488 0,'0'0'0,"0"-21"16,0 0-16,0 0 0,0 0 0,0 0 15,0-1-15,0-20 0,0 21 0,0 0 16,0 0-16,-21-1 0,0 1 16,21 0-16,-21 21 0,0 0 0,-1 0 15,1 0-15,0 21 0,0 0 16,0 22-16,0-22 0,-1 21 15,1-21-15,21 22 0,-21-1 0,0-21 16,21 22-16,-21-1 0,21-21 0,0 0 16,0 22-16,0-22 0,0 0 0,0 0 15,0 0-15,21-21 16,0 0-16,0 0 0,0 0 16,1-21-16,-1 0 0,0 0 0,0 0 15,0-1-15,0 1 0,1-21 0,-22 21 16,21-22-16,-21 22 0,21-21 0,-21 0 15,0 20-15,0 1 0,0 0 16,0 0-16,0 42 31,0 0-31,0 0 0,21 22 0,-21-22 16,0 0-16,0 0 0,21 22 0,-21-22 16,21 0-16,-21 0 15,22 0-15,-1 0 0,0-21 0,-21 22 16,21-1-16,0-21 0,0 0 0,22 0 15,-22 0-15,0 0 0,0 0 0,22-21 16,-22-1-16,0 1 0,0 0 16,0 0-16,0 0 0,1 0 0,-1-1 15,0-20-15,0 21 0,0-21 0,0-1 16,1 22-16,-1-21 0,0 21 0,-21-1 16,21 1-16,0 0 0,0 21 0,1 0 15,-22 21 1,21-21-16,-21 21 15,0 1-15,0-1 0,0 0 16,0 0 0,0-42 15,0 0-31,0 0 16,0-1-16,0 1 0,0 0 15,0 0-15,0 0 0,0 0 0,-21-1 16,21 1-16,0 0 0,-22 21 15,1 0-15,0 0 0,0 21 16,0 0-16,21 22 16,-21-22-16,21 21 0,-22 1 15,1-1-15,21 0 0,-21 1 16,21-1-16,0 0 0,0 1 0,0-1 16,0-21-16,0 21 0,21-20 0,0-1 15,1 0-15,-1 0 0,21 0 0,0 0 16,1-21-16,-1 0 0,0 0 0,1 0 15,-1 0-15,0 0 0,22-21 16,-22 0-16,1 0 0,-1 0 0,0 0 16,-21-22-16,22 22 0,-22-21 0,0 21 15,0-22-15,-21 1 0,0 0 0,0-1 16,0 1-16,0 0 0,0 20 16,0-20-16,0 21 0,-21 21 15,0 0-15,0 0 0,0 0 16,21 21-16,-22 21 0,22-20 0,-21-1 15,21 21-15,0-21 0,0 22 0,0-22 16,0 21-16,0-21 0,0 22 16,21-22-16,1 0 0,-1 0 0,0 0 15,0 0-15,0-21 0,0 22 0,1-1 16,20-21-16,-21 0 0,0 0 0,22 0 16,-22 0-16,21 0 0,-21 0 0,22 0 15,-22-21-15,21-1 0,0 1 16,-20 0-16,20 0 0,0 0 0,-21-22 15</inkml:trace>
  <inkml:trace contextRef="#ctx0" brushRef="#br0" timeOffset="145884.32">15388 12107 0,'0'22'0,"21"-22"47,0 0-47,1 0 0,-1 0 16,0 0-16,0 0 0,0 0 0,0 0 15,1 0-15,-1 0 0,-21 21 32,-21 0-17,-1 0-15,-20-21 0,21 21 16,0 0-16,-22-21 0,22 22 0,0-1 15,0 0-15,0 0 0,21 0 16,-21 0-16,21 1 0,0-1 16,0 0-16,21-21 15,0 0 1,-21 21-16,21-21 0,0 0 0,0 0 16,1 0-16,-1 0 0,0 0 0,0-21 15,0 21-15,0-21 0,1 0 0,-1-1 16,21 22-16,-21-21 0</inkml:trace>
  <inkml:trace contextRef="#ctx0" brushRef="#br0" timeOffset="146400.06">17103 11536 0,'0'0'16,"-43"-21"-1,43 0-15,0 42 16,0 0-16,0 0 16,0 21-16,0-20 0,0-1 15,0 0-15,0 21 0,0-21 0,0 1 16,0-1-16,0 0 0,0 0 16,0 0-16,21 0 15,1-21-15,-1 0 16,-21-21-1,21 0-15</inkml:trace>
  <inkml:trace contextRef="#ctx0" brushRef="#br0" timeOffset="146588.95">17208 11451 0,'0'0'0,"22"0"16,-22-42-16,0 63 15,0 0 1,21 0-16,-21 1 0,0 20 15,0-21-15,0 0 0,0 22 0,0-22 16,21 21-16,-21-21 16,0 0-16,0 1 0,21-1 0,0 0 15,0 0-15,1 0 0,-1-21 16,0 21-16,21-21 0</inkml:trace>
  <inkml:trace contextRef="#ctx0" brushRef="#br0" timeOffset="146832.81">18097 11430 0,'0'-21'16,"0"42"-16,0-63 0,0 21 0,0-1 15,-21 44 1,21-1-16,-21 21 0,21 0 0,0 22 16,0-22-16,0 22 0,-21-1 0,21 1 15,0 20-15,-21-20 0,21 21 0,-21-22 16,21 1-16,0-1 0,0 1 0,-22-1 15,22-21-15,0 1 0,0-1 16,0 0-16,0-20 0,0 20 0,0-21 16,0 0-16,22-21 15,-1 0-15,0-21 0,0 21 16</inkml:trace>
  <inkml:trace contextRef="#ctx0" brushRef="#br0" timeOffset="147281.07">18140 11980 0,'-21'-42'15,"42"84"-15,-42-147 0,-1 41 0,1 22 0,0-22 16,21 22-16,0 0 0,0-1 16,0 1-16,0 21 0,0-22 0,0 22 15,21 21-15,0 0 0,1 0 0,20 0 16,-21 0-16,21 21 0,1 1 0,-1-1 16,0 21-16,1-21 0,-22 0 15,0 22-15,0-1 0,-21-21 16,0 22-16,0-22 0,-21 21 0,0 0 15,-21 1-15,-1-22 0,1 21 0,0-21 16,-1 22-16,1-22 0,21-21 0,-22 21 16,22-21-16,-21 0 0,21 0 15,21-21 1,21 0-16,21 21 0,-21 0 16,43 0-16,-22 0 0,22 0 0,-22 0 15,22 0-15,-1 21 0,1 0 16,-1 21-16,1-20 0,-22-1 15,0 0-15,1 0 0,-22 0 0,0 22 0,-21-22 16,0 0-16,0 0 0,-21 0 16,0 0-16,-22 1 0,1-1 0,0 0 15,-22 0-15,22 0 0,-22 0 0,22-21 16,-22 0-16,22 22 0,0-22 16,-1 0-16,1 0 0,21 0 0,0 0 15,21-22-15,0 1 0,0 0 16,42 21-16,-21-21 0,22 0 0,-1 0 15,21-1-15,1 1 0,-1-21 0</inkml:trace>
  <inkml:trace contextRef="#ctx0" brushRef="#br0" timeOffset="148304.49">19113 11980 0,'0'0'0,"22"-21"0,-22-21 0,0 21 16,0 0-16,-22 21 15,1 0-15,0 0 0,0 21 0,0 0 16,-22 21-16,22-21 0,0 22 15,-21-1-15,21 0 0,-22 1 0,22-1 16,0-21-16,0 22 0,21-22 0,0 21 16,0-21-16,0 0 0,0 1 0,0-1 15,21-21-15,0 0 16,0 0-16,0 0 0,-21-21 16,22-1-16,-1 1 0,0 0 0,0 0 15,0 0-15,0 0 0,1-22 0,-22 22 16,0-21-16,21-1 0,0 22 15,-21-21-15,0 21 0,0 0 0,0-1 16,21 22-16,0 22 16,-21-1-16,0 0 15,0 0-15,0 0 0,0 0 0,0 22 16,0-22-16,0 0 0,21 0 0,-21 0 16,22 1-16,-1-1 0,0 0 0,-21 0 15,42-21-15,-21 0 0,1 0 0,20 0 16,0 0-16,1 0 15,-22 0-15,21 0 0,-21-21 0,22 21 16,-22-21-16,21 0 0,-21-1 0,0 1 0,-21 0 16,22 0-16,-1 0 0,-21-22 15,21 22-15,-21 0 0,0 0 0,0 0 16,0 0-16,0 42 31,0 0-31,0 0 0,0 0 0,-21 0 16,21 1-16,-21-1 0,-1 0 0,22 0 15,0 0-15,0 0 0,0 1 16,22-22 0,-1 0-1,21 0-15,-21-22 0,0 1 0,22 0 16,-22 0-16,21 0 0,-21 21 16,22-21-16,-22-1 0,0 1 0,21 0 15,-20 0-15,-1 21 0,0 0 16,0 0-16,0 0 15,-21 21-15,21 0 0,-21 0 16,0 1-16,22-1 0,-1 0 16,0-21-16,-21 21 0,21 0 0,0-21 15,0 0-15,1 0 0,20 0 0,-21 0 16,21 0-16,-20 0 0,20 0 16,-21-21-16,0 21 0,22-21 0,-22 0 15,0 21-15,0-21 0,-21-1 16,0 1-16,21-21 0,-21 21 0,0-22 0,0 22 15,0-21-15,0 0 0,-21 20 16,21-20-16,-21 21 0,0 0 16,0 0-16,-22-1 0,22 1 0,-21 21 15,21 0-15,-22 0 0,22 21 0,-21 1 16,21-1-16,-1 0 0,1 0 0,-21 21 16,21-20-16,21 20 0,-21 0 0,21 1 15,-22-1-15,22 0 0,0 1 0,0 20 16,-21-21-16,21 1 0,0-1 15,0 22-15,0-22 0,0 21 16,0 1-16,0-22 0,0 43 0,0-22 16,0 1-16,0-1 0,-21 1 0,21-1 0,-21 22 15,0-21-15,21-22 0,-21 21 16,-1 1-16,1-1 0,0-20 0,0-1 16,0 0-16,0 1 0,-1-1 15,22-21-15,-21 0 0,0 1 0,0-22 16,0 0-16,0 0 15,21-22-15,0 1 0,0 0 16,0-21-16,21-1 0,0 22 0,21-42 16,-21 20-16</inkml:trace>
  <inkml:trace contextRef="#ctx0" brushRef="#br0" timeOffset="148726.25">21124 11875 0,'0'0'0,"21"-43"0,-21 1 0,0 21 16,-42-64 0,21 85-16,0 0 0,0 0 15,-1 0-15,-20 0 0,21 21 0,-21 0 16,20 1-16,-20-1 0,21 21 0,-21-21 16,20 22-16,1-22 0,0 21 0,0-21 15,0 22-15,21-22 0,0 0 16,0 0-16,0 0 15,21-21-15,0 0 16,0 0-16,0-21 0,1 0 16,-1 21-16,21-21 0,-42 0 0,42-22 15,-42 22-15,22 0 0,-1 0 0,0-22 16,0 22-16,-21 0 0,0 0 16,21 21-16,-21 42 31,0-21-31,0 22 0,0-1 0,0-21 0,0 22 15,0-1-15,0 0 0,0 1 0,0-22 16,0 21-16,0-21 16,0 0-16,0 1 0,21-1 15,1-21-15,-1 0 0,0 0 16,0-21-16,0 21 0,0-22 16,1 1-16</inkml:trace>
  <inkml:trace contextRef="#ctx0" brushRef="#br0" timeOffset="148980.62">21548 11282 0,'0'-42'0,"0"84"0,0-127 0,0 64 15,0 0-15,0 42 16,-22 0-16,1 0 0,0 22 16,0-1-16,0 0 0,0 22 15,-1-22-15,1 22 0,0-1 0,0-20 16,21 20-16,0-21 0,0 22 0,0-22 15,0 1-15,0-1 0,0 0 0,0-21 16,0 22-16,0-22 0,0 0 0,0 0 16,21 0-16,0-21 0,0 0 15,1 0-15,-1 0 0,0 0 16,0-21-16,0 0 0,22 0 0,-22 0 16,0-22-16,0 22 0</inkml:trace>
  <inkml:trace contextRef="#ctx0" brushRef="#br0" timeOffset="149265.45">21759 11705 0,'0'0'15,"0"-21"1,0 42-16,-21 0 0,0 1 16,0-1-16,0 0 0,21 0 0,0 21 15,-22-20-15,22-1 0,0 21 16,0-21-16,0 0 0,0 1 0,0-1 16,0 0-16,22-21 0,-1 21 0,0-21 15,0 0-15,0 0 0,0 0 16,1 0-16,-1 0 0,0-21 0,-21 0 15,0 0-15,21-1 16,-21 1-16,0 0 0,0 0 0,0-21 16,0 20-16,0 1 0,0 0 0,0 0 15,-21 0-15,21 0 0,-21 21 0,0 0 16,-1 0-16,1 0 0,0 0 16,21 21-1,0 0-15,0 0 16,21-21-16</inkml:trace>
  <inkml:trace contextRef="#ctx0" brushRef="#br0" timeOffset="149641.24">22140 11748 0,'0'0'0,"0"-22"0,0 1 16,21 0-1,1 21-15,-1 0 16,-21 21-1,21 0-15,-21 1 0,0-1 0,0 0 16,21 0-16,-21 21 0,0-20 0,0 20 16,21-21-16,-21 0 0,0 22 15,0-22-15,0 0 0,0 0 16,0 0-16,0-42 31,0 0-15,21 0-16,-21 0 0,0-1 15,22 1-15,-22 0 0,21-21 0,-21 21 16,21-22-16,0 1 0,0 21 0,0-22 16,1 22-16,-1 0 0,0-21 0,0 42 15,21-21-15,-20-1 0,-1 22 0,0 0 16,0 0-16,0 0 0,0 0 16,1 0-16,-22 22 0,0-1 15,0 0-15,0 0 0,0 0 0,0 0 16,0 1-16</inkml:trace>
  <inkml:trace contextRef="#ctx0" brushRef="#br0" timeOffset="149945.06">22691 11896 0,'0'0'0,"63"21"15,-42-21-15,0 0 16,1 0-16,-1 0 0,21 0 0,-21 0 16,0-21-16,22 0 0,-22-1 0,0 22 15,0-21-15,0 0 0,1 0 16,-1 0-16,-21 0 0,0-1 0,0 1 15,0 0-15,0 0 0,-21 21 16,-1 0-16,1 0 16,0 21-16,-21 0 0,21 0 15,-1 1-15,1-1 0,0 0 0,0 0 16,21 21-16,0-20 0,0-1 16,0 21-16,0-21 0,0 0 0,0 1 15,21-1-15,-21 0 0,21 0 0,0-21 16,1 21-16,-1-21 0,0 0 15,0 0-15,0 0 0,0 0 0,1 0 16,-1 0-16,0-21 0,0 0 0,0 21 16,-21-21-16,21 0 0,1-1 0,-1 1 15,0 0-15</inkml:trace>
  <inkml:trace contextRef="#ctx0" brushRef="#br0" timeOffset="150163.82">23707 11282 0,'0'0'0,"0"-21"16,-22 42 15,22 0-15,0 0-16,0 0 16,0 1-16,0-1 0,0 0 0,0 0 15,0 0-15,0 0 16</inkml:trace>
  <inkml:trace contextRef="#ctx0" brushRef="#br0" timeOffset="150352.23">23812 11367 0,'0'-22'15,"0"44"16,-21-22-31,21 21 16,-21 0-16,0 0 0,0 0 0,21 0 16,-21 1-16,-1 20 0,1-21 0,0 0 15,0 0-15,21 1 0,0-1 16,0 0-16,0 0 16</inkml:trace>
  <inkml:trace contextRef="#ctx0" brushRef="#br0" timeOffset="150574.1">24426 11515 0,'0'0'16,"0"-21"-16,0-1 16,-21 22-1,0 0-15,0 22 16,21-1-1,0 0-15,0 0 16,0 0-16,0 0 16,-21-21-16,21 22 0,-22-1 15,1 0-15</inkml:trace>
  <inkml:trace contextRef="#ctx0" brushRef="#br0" timeOffset="150796.98">24299 12171 0,'0'0'0,"0"63"15,0-41 1,0-1-16,0 0 0,-21-21 16,21 21-16,-21-21 0,21 21 0,0 0 15,0 1-15,-21-22 16,0 21-16,-1-21 0,1 21 0,0 0 15,0-21-15,0 21 0,-22-21 0,1 21 16,0-21-16,-22 0 0,22 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2:07:21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7832 2794 0,'21'0'62,"0"21"-46</inkml:trace>
  <inkml:trace contextRef="#ctx0" brushRef="#br0" timeOffset="1471.91">2138 1058 0,'0'-21'15,"0"0"1,0 0-16,0 0 16,0 0-16,21-1 15,-21 1-15,0 0 0,21 21 16,-21-21-16,21 0 0,-21 0 15,0-1 1,0 44 15,0-1-15,0 0-16,0 21 0,0-21 0,0 22 16,0-1-16,0 0 0,0 1 0,0-1 15,0 0-15,0-20 0,0 20 16,0 0-16,0 1 0,0-1 0,0-21 15,0 21-15,0 1 0,0-22 16,0 21-16,0-21 0,0 1 0,0-1 16,0 0-16,0 0 15,0 0-15,0 0 0,0-42 63,0 0-48,0 0-15,0 0 16,0 0-16,0-1 16,21 22-16</inkml:trace>
  <inkml:trace contextRef="#ctx0" brushRef="#br0" timeOffset="1910.66">2815 1376 0,'-21'0'0,"21"21"16,-21-21-16,21 21 0,-21-21 16,21 21-16,-22-21 15,22 22-15,0-1 16,0 0-16,22-21 15,-1 0-15,0 0 16,0 0-16,0 0 0,0 0 16,1-21-16,-22 0 0,21-1 15,-21 1 1,0 0-16,0 0 0,0 0 16,-21 0-1,-1 21-15,1 0 16,0 0-16,0 0 15,21 21-15,0 0 0,-21-21 0,21 21 16,-21 0-16,21 0 0,0 1 16,0-1-16,0 0 0,0 0 15,0 0 1,21-21 0,0 0-16,0 0 15,0 0-15,0 0 0</inkml:trace>
  <inkml:trace contextRef="#ctx0" brushRef="#br0" timeOffset="2415.56">4064 1016 0,'0'0'0,"0"-21"0,0-43 16,0 43-16,0 0 16,0 0-16,0 42 47,0 0-47,0 22 0,0-22 0,0 21 15,0 22-15,0-22 0,0 0 0,-21 22 16,21-22-16,0 0 0,0 22 15,-21-22-15,21 1 0,-22-1 0,22 0 16,-21 1-16,21-22 0,0 21 16,0-21-16,0 0 0,0 1 15,0-1-15,0-42 32,21-1-32,-21 1 15,0-21-15,22 21 0,-1 0 0</inkml:trace>
  <inkml:trace contextRef="#ctx0" brushRef="#br0" timeOffset="2673.02">4318 1207 0,'0'0'0,"0"-22"0,0 1 15,-21 21 1,0 21 0,-1 1-1,1-1-15,0 0 0,0 0 0,0 21 16,0-20-16,21 20 0,-22-21 0,1 21 15,0-20-15,0 20 0,0-21 16,21 21-16,-21-20 0,21 20 0,-22-21 16,22 0-16,0 0 0,0 1 15,0-1 1,22-21 0,-22-21-16,21-1 15,0 1-15,-21-21 0,21 21 16,0-22-16</inkml:trace>
  <inkml:trace contextRef="#ctx0" brushRef="#br0" timeOffset="2898.81">4233 1334 0,'0'0'0,"0"-22"0,21 1 16,-21 0-16,22 21 0,-1-21 15,0 21-15,0 21 16,0 0-16,0-21 0,1 21 16,-1 22-16,0-22 0,0 0 0,0 0 15,0 22-15,1-22 0,-1 0 16,0 0-16,0 0 0,-21 22 15,0-22-15,21 0 0,0 0 0,-21 0 16,0 0-16,22-21 16,-1 0-1,0-21 1,0 0-16,-21 0 0,21 0 16,-21-22-16,21 22 0,1-21 0</inkml:trace>
  <inkml:trace contextRef="#ctx0" brushRef="#br0" timeOffset="3139.04">4868 1101 0,'0'0'0,"0"-43"0,0-20 16,0 42-16,0 0 16,0-1-16,0 1 0,0 42 15,0 1 1,0 20-16,0-21 0,-21 21 16,0 1-16,0 20 0,21-20 15,-21-1-15,-1 0 0,1 1 0,0-1 16,0 0-16,21-21 0,-21 22 15,21-22-15,-21 21 0,21-21 0,0 1 16,0-1-16,0 0 16,21-21-1,0 0-15,0-21 16,0 0-16,0-1 0,1 1 16</inkml:trace>
  <inkml:trace contextRef="#ctx0" brushRef="#br0" timeOffset="3683.3">5313 995 0,'0'0'0,"0"-21"0,0 0 15,0 42 1,0 0-16,0 0 16,-21 0-16,21 22 0,-22-1 15,22-21-15,0 21 0,0 1 0,-21-1 16,0 0-16,21 1 0,-21-1 0,21-21 15,-21 22-15,0-1 0,21-21 16,0 21-16,0-20 0,-22-1 0,22 0 16,0 0-16,0 0 0,0 0 15,22-42 17,-22 0-32,0-21 15,21 21-15,-21-1 0,21-20 0,-21 0 16,21 21-16,-21-22 0,0 1 15,0 0-15,21-22 0,0 22 0,-21-1 16,22 1-16,-22 0 0,0 21 16,21-22-16,0 22 0,0 0 0,-21 0 15,21 21-15,0-21 0,1 21 16,-1 0-16,0 0 0,0 21 16,-21 0-16,21 0 0,0 0 0,1 22 15,-22-22-15,0 21 0,21 0 16,-21 1-16,0-22 0,0 21 15,0 1-15,0-1 0,0 0 0,0-21 16,0 22-16,0-22 0,0 0 0,0 21 16,0-20-16,0-1 0,0 0 15,0 0-15,-21-21 47,21-21-47,0 0 16,-22 0-16,1 21 0,0-22 0</inkml:trace>
  <inkml:trace contextRef="#ctx0" brushRef="#br0" timeOffset="3888.19">5165 1461 0,'-22'0'16,"44"0"15,-1 0-31,0 0 0,0-22 16,21 22-16,-20-21 0,20 21 0,0-21 15,-21 21-15,22 0 0,-22-21 16,0 0-16,0 21 0,0 0 16,1 0-16,-22-21 0,21 21 0,0 0 15,0 0-15,-21-22 0,21 22 16,0 0-16</inkml:trace>
  <inkml:trace contextRef="#ctx0" brushRef="#br0" timeOffset="4188.32">6032 1037 0,'0'-21'15,"-21"21"-15,0 0 16,21 21 0,0 0-1,0 1-15,0 20 0,0-21 16,0 0-16,0 22 0,0-22 0,0 21 15,0 0-15,0-20 0,-21 20 16,21-21-16,0 21 0,0-20 0,0-1 16,0 21-16,0-21 0,-21 0 0,21 1 15,0-1-15,0 0 16,0 0-16,0-42 31,0 0-15,0 0-16,0-1 0,0 1 15</inkml:trace>
  <inkml:trace contextRef="#ctx0" brushRef="#br0" timeOffset="4463.51">5948 1101 0,'0'0'0,"-21"-21"0,-1-22 16,22 22-16,0 0 15,0 0-15,22 0 0,-1 21 16,0 0-16,0 0 0,0-22 0,22 22 15,-22 0-15,0 0 0,21 0 16,-21 22-16,1-1 0,-1 0 0,-21 0 16,0 0-16,0 0 0,21 1 15,-21-1-15,0 21 0,0-21 16,0 0-16,-21 1 0,0-1 0,-1 0 16,1 0-16,0 0 0,0 0 0,0 1 15,0-1-15,-1-21 0,22 21 16,-21-21-16,0 0 15,21-21 1</inkml:trace>
  <inkml:trace contextRef="#ctx0" brushRef="#br0" timeOffset="4983.64">8276 931 0,'0'0'0,"0"-21"0,-21 0 0,21 0 0,-21 0 15,0 0-15,-1-1 0,1 1 16,0 21-16,0 0 0,0-21 0,0 21 15,42 0 17,0 0-32,0 0 0,21 0 15,1 0-15,-1 0 0,0 0 0,1 0 16,-1 0-16,22 0 0,-1 0 16,-21 0-16,1 0 0,-1 0 0,0 0 15,-20 0-15,-1 0 0,0 0 0,-21 21 31,-21-21-15,0 0-16,-1 21 0,1-21 16,0 0-16,0 0 0,0 0 15</inkml:trace>
  <inkml:trace contextRef="#ctx0" brushRef="#br0" timeOffset="5236.51">8530 826 0,'0'21'16,"-21"-21"-16,0 0 15,21 21-15,-21-21 0,21 21 0,0 0 16,-22 0-16,22 22 16,-21-22-16,0 21 0,21 1 0,0-1 15,-21 0-15,21 1 0,-21-1 0,0 21 16,21-20-16,0-1 0,0-21 16,0 22-16,-22-1 0,22-21 0,0 21 15,0-20-15,0-1 0,0 0 0,0 0 16,0 0-16,0 0 15,22-21-15,-1 0 16,0 0-16,-21-21 0,21 0 16,0 0-16,0 0 0,1 0 0,-1-1 15</inkml:trace>
  <inkml:trace contextRef="#ctx0" brushRef="#br0" timeOffset="5579.05">8869 1185 0,'-21'22'31,"-1"-1"-31,1 0 16,0 0-16,0 0 15,21 22-15,-21-22 0,0 0 0,21 0 16,0 0-16,0 0 0,0 1 0,0-1 16,0 0-16,21 0 0,0-21 0,0 0 15,0 0-15,22 0 0,-22 0 16,21 0-16,0 0 0,1 0 0,-22-21 15,21 21-15,-21-21 0,22 0 0,-22-1 16,0 1-16,0 0 0,0 0 16,-21-21-16,0 20 0,0 1 0,0-21 15,0 21-15,-21-22 0,0 22 0,0 0 16,0 0-16,0 21 0,-1 0 16,-20 0-16,21 0 0,0 0 15,0 0-15,-1 21 0,1-21 0,21 21 16,-21 0-16,21 1 15,0-1-15,21-21 0,0 0 16,22 0-16</inkml:trace>
  <inkml:trace contextRef="#ctx0" brushRef="#br0" timeOffset="6095.79">10689 614 0,'0'0'0,"0"-21"0,21 21 16,-21-21-16,0-1 15,0 44 17,0-1-32,0 0 0,0 21 0,0 1 15,0 20-15,0 1 0,0-1 16,0 1-16,0 20 0,0 1 0,0-22 15,-21 22-15,0 0 0,0-1 0,0 1 16,-1 0-16,1-1 0,0 1 16,0 0-16,0-22 0,0 22 0,-1-22 15,22 1-15,0-1 0,0-20 0,-21-1 16,21 0-16,0 1 0,0-22 16,0 0-16,0 0 0,0 0 15,21-42 1,-21 0-16,0 0 15,0 0-15,22-22 0,-22 1 0,0 0 16,21-1-16,-21-20 0,0 21 16,0-22-16</inkml:trace>
  <inkml:trace contextRef="#ctx0" brushRef="#br0" timeOffset="6375.14">10583 1376 0,'0'0'16,"0"-127"-1,-21 106-15,0-22 0,21 22 0,-21-21 0,21 21 16,0 0-16,0-1 0,0 1 15,0-21-15,0 21 0,42 0 16,-21-1-16,0 1 0,22 21 0,-1-21 16,0 21-16,1 0 0,-1 0 15,0 0-15,-20 21 0,20-21 0,-21 21 16,0 22-16,-21-22 0,0 0 0,0 21 16,0-20-16,0 20 0,-21 0 15,-21-21-15,21 22 0,-1-22 0,-20 0 16,21 0-16,-21 0 0,20 1 0,1-1 15,0 0-15,0 0 0,0-21 16,0 21-16,42-21 16,0 0-1,0 0-15,0 0 0,22-21 16,-22 21-16</inkml:trace>
  <inkml:trace contextRef="#ctx0" brushRef="#br0" timeOffset="6979.8">11007 1397 0,'0'0'0,"21"-21"47,0 21-47,21-21 0,-21-22 16,1 22-16,20 0 0,-21-21 0,21-1 16,-20 1-16,20 0 0,-21-1 15,0 1-15,0 0 0,1-1 16,-1 1-16,-21 0 0,0 21 0,0-1 15,0 1-15,0 0 0,0 0 0,-21 21 16,-1 0-16,-20 0 0,21 0 16,0 21-16,0 0 0,-1-21 0,1 21 15,21 1-15,0 20 0,0-21 0,0 0 16,0 0-16,0 22 0,21-22 16,1 0-16,-22 0 0,21 22 0,0-22 15,0 21-15,-21-21 0,0 0 0,0 22 16,0-22-16,0 0 0,0 0 15,0 0-15,0 1 0,0-1 16,0 0-16,0 0 0,0 0 0,21-21 16,-21 21-16,21-21 0,1 0 15,-1 0-15,0 0 16,0-21-16,0 21 0,0-21 0,22 0 16,-22 0-16,0 0 0,0-1 0,0 1 15,1-21-15,-1 21 0,0-22 16,-21 1-16,0 21 0,21-21 0,-21 20 15,0 1-15,21 0 0,-21 0 0,0 42 32,0 0-32,0 0 15,-21 22-15,21-22 0,-21 21 16,21-21-16,0 22 0,0-22 16,0 0-16,-21 21 0,21-20 0,0-1 15,0 0-15,0 0 0,21-21 47,-21-21-47,0 0 16,0 0-16,21-1 0</inkml:trace>
  <inkml:trace contextRef="#ctx0" brushRef="#br0" timeOffset="7135.71">11747 847 0,'0'0'0,"0"-21"0,-21-1 16,0 1-16,0 21 0,0 0 15,21-21-15,-21 21 0,42 0 47,0 0-47,0 21 16,0-21-16,0 21 0,1-21 0</inkml:trace>
  <inkml:trace contextRef="#ctx0" brushRef="#br0" timeOffset="7614.71">12255 995 0,'-21'42'0,"0"-21"16,21 1-16,-21-1 0,0 0 0,21 0 16,0 21-16,-21-20 0,-1-1 15,22 0-15,-21 21 0,21-21 0,0 1 16,-21-1-16,0 0 0,21 0 0,-21 0 15,21 0-15,0 1 0,0-1 16,0-42 15,0-1-15,0 1-16,0 0 0,0 0 16,21 0-16,0-22 0,0 1 0,0 0 15,1 21-15,-1-43 0,0 22 0,0 21 16,0-22-16,0 1 0,22 21 15,-22 0-15,0-1 0,0 22 0,0 0 16,1 0-16,-1 0 0,0 22 0,0-1 16,-21 0-16,0 0 0,21 21 15,-21 1-15,0-22 0,0 21 0,0 1 16,0-1-16,0-21 0,0 21 0,0 1 16,0-22-16,0 0 0,0 0 15,-21 22-15,21-22 16,0 0-16,21-21 31,0-21-15,-21 0-16,22-1 0,-22 1 0,21 0 15,0 0-15,-21-21 0</inkml:trace>
  <inkml:trace contextRef="#ctx0" brushRef="#br0" timeOffset="7887.55">12869 635 0,'0'0'0,"0"-42"0,0 21 15,0-1-15,-21 44 32,21-1-32,0 0 0,0 0 15,0 21-15,0 1 0,0-1 16,0 0-16,0 1 0,0 20 0,-21-20 16,21 20-16,0 1 0,-21-22 0,21 0 15,0 1-15,0-1 0,0 0 16,0 1-16,0-22 0,0 0 0,0 0 15,0 0-15,21 0 16,0-21-16,0 0 0,0-21 16,1 0-1,-22 0-15,0 0 16,0 0-16,0-22 0,21 22 0,-21-21 16</inkml:trace>
  <inkml:trace contextRef="#ctx0" brushRef="#br0" timeOffset="8074.65">12763 974 0,'0'0'0,"-21"0"0,-42 0 16,42 0 0,42 0-1,21 0-15,-21 0 0,22 0 16,-22 0-16,21 0 0,0 0 16,1 0-16,-22-21 0,21 21 0,-21 0 15,22-22-15,-22 22 0,0 0 16,-21-21-16,21 21 0,-21-21 15,21 21-15,-21-21 0,22 21 16</inkml:trace>
  <inkml:trace contextRef="#ctx0" brushRef="#br0" timeOffset="9239.25">16065 847 0,'0'-21'15,"0"-1"-15,0 1 0,22 0 16,-1 21-16,0-21 0,0 0 16,0 21-16,22-21 0,-1-1 0,0 1 15,1 0-15,20 0 0,-21 0 0,1 0 16,-22-1-16,21 1 0,-21 0 16,-21 0-16,0 0 0,0 0 0,-21 21 15,0-22-15,-21 22 0,-1 0 16,-20 0-16,-1 0 0,1 0 15,-1 22-15,-20-22 0,20 21 0,1 0 16,20 0-16,-20 0 0,21 0 0,20 1 16,-20-1-16,21 0 0,21 0 15,0 21-15,0-20 0,0 20 0,21 0 16,0-21-16,22 22 0,-22-1 0,21 0 16,0 1-16,1-1 0,-1 0 15,22 1-15,-22-1 0,-21 0 0,21 1 16,-20-22-16,-1 21 0,-21 1 0,0-22 15,0 0-15,-21 21 0,-22-21 16,1 1-16,0-1 0,-22-21 16,1 21-16,20 0 0,-20-21 0,-1 0 15,22 0-15,-22 0 0,22 0 16,-21 0-16,20-21 0,1 0 0,21 0 16,-22-22-16,22 22 0,-21-21 0,21-1 15,21 1-15,-21-21 0,-1 20 16,22-20-16,-21-1 0,21 1 0,0 20 15,0-20-15,0 21 0,0-1 0,0 22 16,0 0-16,0 0 0,21 21 16,1 0-16,-1 0 0,0 21 15,-21 21-15,21 1 0,0-1 0,0 0 16,1 22-16,-22-1 0,0-20 16,21 20-16,0 1 0,-21-1 0,0-21 15,21 1-15,0-1 0,0 0 0,1 1 16,-1-1-16,0-21 0,0 0 15,21 1-15,-20-1 0,-1 0 0,21-21 16,0 0-16,-20 0 0,20 0 0,0-21 16,1 0-16,-1-1 0,0 1 15,22-21-15,-22 21 0,0-22 0,-20 1 16,20 0-16,0-22 0,-21 22 16,22-22-16,-22-20 0,0 20 0,21-20 15,-20-1-15,-1 21 0,21 1 16,-21-1-16,-21 22 0,21 0 0,-21 21 15,22-1-15,-22 1 0,0 0 16,21 21-16,-21 21 0,0 0 16,0 1-16,0 20 0,0 0 0,0 1 15,0-1-15,0 21 0,0 1 16,-21-1-16,21-20 0,-22 20 0,22-20 16,-21 20-16,21-21 0,0 1 0,0-22 15,0 21-15,0-21 16,0 1-16,0-1 0,0 0 0,0 0 0,21-21 31,-21-21-15,0 0-1,0 0-15,0-1 0</inkml:trace>
  <inkml:trace contextRef="#ctx0" brushRef="#br0" timeOffset="9404.35">16383 1143 0,'0'0'0,"-21"0"0,-43 0 16,43 0-1,21-21 1,21 21 0,0 0-16,1-21 0,20 21 0,0 0 0,-21-21 15,22 21-15,-1 0 16,-21 0-16,22-22 0,-22 22 0,21 0 16,-21 0-16,0 0 0,1-21 0,-1 21 15</inkml:trace>
  <inkml:trace contextRef="#ctx0" brushRef="#br0" timeOffset="9745.7">16849 1037 0,'0'0'0,"0"21"16,0 1-16,0-1 15,0 0-15,0 0 0,0 0 0,0 0 16,0 1-16,0 20 0,0-21 16,0 0-16,0 0 0,0 22 0,21-22 15,-21 0-15,21-21 0,0 21 16,-21 0-16,21-21 0,0 0 15,1 22-15,-1-22 0,0 0 0,0 0 16,21 0-16,-20 0 0,-1-22 0,21 22 16,-21-21-16,22 0 0,-22 0 15,0 0-15,0 0 0,0-1 0,0 1 16,1 0-16,-22-21 0,0 21 0,0-22 16,0 22-16,0 0 0,0 0 15,0 0-15,0-1 0,0 44 47,0-1-47,0 0 16,0 0-16,0 0 0,0 0 15</inkml:trace>
  <inkml:trace contextRef="#ctx0" brushRef="#br0" timeOffset="10278.91">17992 1164 0,'0'0'16,"0"-21"-16,0 0 0,0 0 0,0 0 16,0-1-16,0 1 0,-22 0 0,1 0 15,0 0-15,0 0 16,0 21-16,0 0 16,-1 0-16,1 21 0,0 0 0,0 0 15,0 0-15,0 22 0,-22-1 0,22-21 16,0 21-16,0 1 0,0-1 15,-1 0-15,1-20 0,21 20 0,0-21 16,0 0-16,0 0 0,0 1 0,0-1 16,0 0-16,21-21 0,1 0 15,-1 0-15,0 0 0,0 0 0,0 0 16,0 0-16,22-21 0,-22 21 0,0-21 16,0-1-16,22 1 0,-22 0 15,0-21-15,0 21 0,0-22 16,0 1-16,1 0 0,-1-22 0,-21 1 15,0-1-15,21 1 0,-21-1 16,0 1-16,0-1 0,0 22 0,0-1 16,0 1-16,0 0 0,0 21 0,0-22 15,-21 43-15,0 0 0,-1 0 16,1 21-16,0 22 16,21-22-16,0 21 0,-21 22 0,21-22 15,-21 22-15,21-1 0,0-21 16,0 22-16,0-1 0,0-20 0,0-1 15,0 0-15,0 1 0,0-22 16,0 21-16,21-21 0,0 1 16,-21-1-16,21-21 0,0 21 0,1-21 15,-1 0-15,0 0 0,0 0 0,0 0 16,0 0-16,1 0 0,-1 0 16,0-21-16,0 0 0,21 21 0,-20-22 15</inkml:trace>
  <inkml:trace contextRef="#ctx0" brushRef="#br0" timeOffset="11379.18">18351 1164 0,'-42'0'16,"21"0"-16,0 0 0,0 0 15,21 21 1,21-21 0,21 0-16,-21 0 15,22 0-15,-22 0 0,21-21 0,0 21 16,1-21-16,-22 21 0,21-21 0,-21 0 15,1 21-15,-1-21 0,0-1 16,-21 1-16,21 21 0,-21-21 0,0 0 16,0 0-16,0 0 0,-21 21 0,0-22 15,-22 22-15,22 0 0,0 0 16,-21 0-16,21 22 0,-22-1 0,22 0 16,0 0-16,-21 21 0,20-20 0,1 20 15,0 0-15,21-21 16,-21 22-16,21-1 0,0-21 0,0 22 15,0-22-15,21 0 0,0 0 0,0 0 16,22 0-16,-22-21 0,0 22 16,21-22-16,1 0 0,-22 0 0,21 0 15,1 0-15,-1 0 0,0 0 0,1-22 16,-22 1-16,21 21 0,0-21 16,-20 0-16,-1 0 0,21 0 0,-21-1 15,0 1-15,1 0 0,-22-21 0,21 21 16,-21-22-16,21 22 0,-21 0 15,0 0-15,0 0 16,0 42 0,0 0-16,-21 0 15,0 0-15,21 0 0,-22 22 0,22-22 16,0 0-16,-21 21 0,0-20 0,21-1 16,-21 0-16,21 0 0,0 0 15,0 0-15,-21 1 0,21-44 47,0 1-47,0 0 16,0 0-16,0 0 0,21 0 15,-21-1-15,21-20 0,0 21 0,-21-21 16,21-1-16,1 1 0,-1 0 16,0-1-16,0 22 0,21-21 0,-20 21 15,-1-1-15,0 22 0,0 0 0,0 0 16,0 0-16,1 0 0,-1 22 15,0-1-15,-21 21 0,0-21 0,0 22 16,0-22-16,0 21 0,0 0 0,0-20 16,0 20-16,0-21 0,0 0 15,0 0-15,0 1 0,0-1 0,0 0 16,0 0-16,21-21 16,0 21-1,0-21-15,1 0 16,-1-21-16,0 0 0,0 21 15,0-21-15,-21 0 0,21 21 0,1-22 16,20 1-16,-21-21 0,0 21 16,0 0-16,1-22 0,-1 1 0,0 0 15,0-1-15,0 1 0,0-22 0,-21 22 16,22 0-16,-1-22 0,0 22 16,-21 0-16,0 20 0,0-20 15,0 21-15,0 0 0,0 0 0,0-1 16,0 44-1,-21-1-15,21 0 16,-21 0-16,-1 21 0,22 1 16,-21-1-16,0 0 0,21 22 0,-21-22 15,21 22-15,0-1 0,-21-20 0,21 20 16,0-21-16,0 1 0,0-1 16,0-21-16,0 22 0,0-22 0,0 0 15,0 0-15,0 0 0,0 0 0,0 1 16,21-22-16,0 0 15,0 0 1,0-22-16,-21 1 16,0 0-16,22 0 0,-22 0 0,0 0 15,0-1-15,0 1 16,0-21-16,0 21 0</inkml:trace>
  <inkml:trace contextRef="#ctx0" brushRef="#br0" timeOffset="11539.09">19685 1037 0,'0'0'0,"-21"0"0,-43-21 16,43 21-16,0 0 15,0 0-15,42 0 32,0 0-32,21 0 0,-20 0 15,20-21-15,0 21 0,-21 0 0,22 0 16,-22-21-16,21 21 0,-21 0 16,1 0-16,-1-21 0,0-1 15,0 22-15,0 0 0,22 0 0</inkml:trace>
  <inkml:trace contextRef="#ctx0" brushRef="#br0" timeOffset="12139.75">21040 1249 0,'21'-21'16,"-21"0"-16,21-1 15,-21 1-15,0 0 16,21-21-16,0 21 0,-21-22 0,0 22 16,0-21-16,0-1 0,0 22 0,0-21 15,0 21-15,0 0 0,-21-1 16,0 22-16,0 0 0,-22 0 0,1 0 16,0 22-16,-1-1 0,1 0 0,0 21 15,-22 1-15,22-1 0,0 0 16,-1 1-16,1 20 0,21-21 0,0 1 15,-1-1-15,22 0 0,0-20 0,0 20 16,22-21-16,20 0 0,-21 0 16,21 1-16,1-1 0,-1-21 15,0 0-15,-20 0 0,20 0 0,0 0 16,1-21-16,-1-1 0,-21 1 0,21 0 16,1 0-16,-22 0 0,0-22 15,0 22-15,22-21 0,-43 0 0,21-22 16,0 1-16,-21-1 0,21 1 15,-21-1-15,0 22 0,0-22 0,0 22 16,0 0-16,0-1 0,0 22 0,0 0 16,0 0-16,-21 21 15,0 0-15,0 21 0,21 0 16,-22 21-16,22 1 0,-21-1 0,21 0 16,0 22-16,0-1 15,0-20-15,0 20 0,0 1 0,0-22 16,0 0-16,0 1 0,0-1 0,0-21 15,0 22-15,0-22 0,21 0 16,1-21-16,-22 21 0,21-21 0,0 0 16,0 0-16,0 0 15,0 0-15,1 0 0,-22-21 0,21 21 16,0-21-16,-21 0 0,21-1 16</inkml:trace>
  <inkml:trace contextRef="#ctx0" brushRef="#br0" timeOffset="12759.42">21463 1185 0,'-21'0'0,"0"0"16,-1 0-16,22 22 0,-21-22 16,21 21-16,21-21 31,1 0-31,-1 0 16,21 0-16,-21 0 0,0-21 0,1-1 15,20 22-15,-21-21 0,-21 0 16,21 0-16,-21 0 0,21 0 0,-21-22 15,0 22-15,0 0 0,0 0 16,-21 21 0,0 0-16,0 0 0,0 0 0,0 21 15,-1 0-15,-20 0 0,21 0 16,0 22-16,0-22 0,-1 0 16,22 21-16,0 1 0,-21-22 0,21 0 15,0 21-15,0-20 0,0-1 0,21 0 16,1 0-16,-1 0 0,0 0 15,0-21-15,0 22 0,22-22 0,-22 0 16,21 0-16,-21 0 0,22 0 0,-22 0 16,21 0-16,0-22 0,-20 1 0,-1 21 15,21-21-15,-21 0 0,0-21 16,1 20-16,-1-20 0,0 0 0,0-1 16,0 1-16,0-21 0,1-1 15,-1 1-15,0 20 0,-21-20 16,0 20-16,0-20 0,21 42 0,-21-22 15,0 22-15,0 0 0,-21 42 32,0 0-32,21 22 0,-21-22 15,21 21-15,0 22 0,0-22 16,0 0-16,-22 22 0,22-22 0,0 1 16,0-1-16,0 0 0,0 1 0,0-1 15,0-21-15,0 21 0,0-20 16,0-1-16,0 0 0,0 0 0,22-21 15,-22 21-15,21-21 0,0 0 16,0 0-16,0 0 0,0 0 16,1 0-16,-1-21 15,0 0-15,0 21 0,-21-21 0,0 0 16,21-1-16,-21 1 0,0 0 0</inkml:trace>
  <inkml:trace contextRef="#ctx0" brushRef="#br0" timeOffset="12943.31">22119 1101 0,'0'0'0,"-21"0"0,0 0 0,0 0 0,-1 0 16,22-21-1,22-1 1,-1 22-16,0 0 16,0 0-16,0-21 0,0 21 0,1-21 15,-1 21-15,0 0 0,21 0 16,-21 0-16,1-21 0,-1 21 0,0 0 15,0 0-15,0 0 0</inkml:trace>
  <inkml:trace contextRef="#ctx0" brushRef="#br0" timeOffset="14236.74">22648 1207 0,'43'-22'15,"-22"22"1,-21-21-16,21 0 0,0 0 16,-21 0-16,0 0 0,21-1 0,-21 1 15,0 0-15,0-21 0,0 21 0,0-1 16,0 1-16,-21 0 16,0 21-16,0 0 0,0 0 0,-1 0 15,-20 21-15,21 0 0,-21 1 0,20-1 16,-20 21-16,21-21 0,-21 22 15,20-1-15,1 0 0,0-21 0,0 22 16,0-1-16,21-21 0,-21 0 16,21 1-16,0-1 0,0 0 0,0 0 15,21-21-15,0 0 0,0 0 16,0 0-16,0 0 0,1 0 0,20 0 16,-21 0-16,0 0 0,22-21 0,-22 0 15,21 21-15,-21-21 0,0-1 16,1 1-16,-1 0 0,0-21 0,0 21 15,-21-22-15,0 22 0,21 0 0,-21-21 16,21 20-16,-21 1 16,0 42-1,0 1 1,0 20-16,-21-21 0,21 0 16,0 22-16,0-22 0,0 0 0,0 21 15,0-21-15,0 1 0,0-1 0,21 0 16,1 0-16,-1 0 15,0-21-15,0 0 0,0 0 0,0 0 16,1 0-16,-1 0 0,21 0 0,-21 0 16,0-21-16,1 21 0,20-21 15,-21 0-15,0 0 0,0-1 0,1 1 16,-1 0-16,0 0 0,0-21 0,0 20 16,-21-20-16,0 21 0,21 0 15,-21 0-15,0-1 0,0 44 31,-21-1-15,21 0-16,-21 0 0,21 21 16,0-20-16,0-1 0,0 0 0,0 0 15,-21 0-15,21 0 0,0 1 16,0-1-16,0 0 0,21 0 16,0-21-16,0 0 0,1 0 15,-1 0-15,0 0 0,0 0 0,0 0 16,0 0-16,22 0 0,-22-21 15,0 21-15,0-21 0,0-22 0,1 22 16,-1-21-16,0 21 0,21-43 16,-21 22-16,1-22 0,-1 1 15,0 21-15,0-22 0,0 1 0,-21-1 16,0 22-16,0-1 0,0 22 0,0-21 16,0 21-16,0 0 0,0 42 31,0 0-16,0 0-15,0 0 0,0 0 16,0 22-16,0-1 0,0 0 0,0-20 16,0 41-16,0-21 0,0 1 0,0-22 15,0 21-15,0 1 16,0-1-16,0-21 0,0 21 0,0-20 16,0-1-16,21 0 0,1 0 0,-1 0 15,-21 0-15,21-21 0,0 0 16,0 0-16,0 0 0,22 0 0,-22 0 15,21 0-15,-21 0 0,22 0 0,-22-21 16,0 21-16,21-21 0,-20 0 16,-1-21-16,21 20 0,-21-20 0,0 21 15,-21-21-15,22 20 0,-22-20 0,0 21 16,0 0-16,0 0 16,-22 21-1,1 0-15,0 0 0,0 21 0,0 0 16,0 0-16,21 0 0,-22 22 15,22-22-15,0 0 0,0 0 0,0 0 16,0 22-16,0-22 0,0 0 16,0 0-16,0 0 0,0 0 0,22-21 15,-22 22-15,0-1 0,0 0 16,0 0-16,0 0 16,-22 0-1,1-21 1,0 0-16,0 0 31,0 0-31,0-21 0,-1 0 16,1 0-16,0 0 0,0 0 15,0-1-15</inkml:trace>
  <inkml:trace contextRef="#ctx0" brushRef="#br0" timeOffset="14446.61">23156 656 0,'0'0'0,"-21"0"0,-21 0 15,21 0-15,-1 0 16,22 21 31,-21-21-47,0 0 0,0 0 15,0 0-15,0 22 0,-22-1 0</inkml:trace>
  <inkml:trace contextRef="#ctx0" brushRef="#br0" timeOffset="15387.52">3683 2900 0,'0'0'0,"0"-21"0,-21 0 16,0-1-16,-1 1 0,22 0 15,-21 0-15,0 0 0,21 0 0,-21-1 16,21 1-16,-21 0 0,21 0 16,-21 21-1,21 21-15,-22 0 16,22 22-16,0-22 0,0 21 0,0 0 16,0 1-16,0-1 0,0 0 15,0 1-15,0-1 0,0 0 0,0 22 16,0-22-16,0-21 0,0 22 15,0-1-15,0-21 0,-21 0 0,21 22 16,0-22-16,0 0 16,0 0-1,0-42 1,-21 21-16,21-21 16</inkml:trace>
  <inkml:trace contextRef="#ctx0" brushRef="#br0" timeOffset="15839.26">3111 3069 0,'0'0'0,"-84"-63"16,63 42-16,21-1 0,0 1 15,0 0-15,0 0 16,21 0-16,0 21 0,21-21 0,-21-1 16,22 1-16,-1 0 0,0 21 0,1 0 15,20 0-15,1 0 16,-22 21-16,22 0 0,-1 1 0,-21-1 15,1 21-15,-1-21 0,-21 22 16,0-1-16,1 0 0,-1 22 0,-21-22 16,0 0-16,21 1 0,-21-1 0,0 0 15,0 1-15,0-22 0,0 0 16,0 0-16,0 0 0,0-42 31,0 0-31,0 0 0,0 0 16,0-22-16,0 1 0,0 21 0,0-21 15,0-1-15,21-20 0,-21 20 0,0 1 16,0-21-16,0 20 16,0-20-16,0 20 0,0-20 0,0 21 15,21-22-15,-21 43 0,21-21 16,-21 20-16,0 1 0,0 0 0,22 21 16,-22 21-1,21 0-15,-21 1 16,0-1-16,0 21 0,0-21 0,21 0 15,-21 22-15,21-22 0,-21 0 0,0 21 16,0-20-16,0-1 0</inkml:trace>
  <inkml:trace contextRef="#ctx0" brushRef="#br0" timeOffset="17007.16">4297 3260 0,'0'0'0,"21"0"0,0 0 15,-21-21 1,0-1-16,21 1 0,-21 0 0,21 0 16,1 0-16,-22 0 0,0-1 15,21 1-15,-21-21 0,0 21 0,0 0 16,0-1-16,0 1 0,-21 0 0,-1 0 16,1 0-16,0 0 15,0 21-15,0 0 0,0 0 0,-1 21 16,1 0-16,0 0 0,0 0 15,0 0-15,21 22 0,0-22 16,-21 21-16,21 1 0,-22-1 0,22 0 16,0 1-16,0-1 0,0-21 0,0 21 15,0-20-15,0-1 0,22 0 16,-1 0-16,0-21 0,0 0 16,21 0-16,-20 0 0,-1-21 0,0 21 15,21-21-15,-21 0 0,1-1 16,-1 1-16,0-21 0,0 21 0,0 0 15,0-22-15,-21 22 0,0-21 16,0 21-16,0-22 0,0 22 16,0-21-16,0 21 0,0-1 0,0 1 15,0 42 17,0 1-32,0 20 0,0-21 15,0 0-15,0 0 0,0 22 16,0-1-16,22-21 0,-22 0 0,21 22 15,0-22-15,0 0 0,0 0 0,0-21 16,1 0-16,-1 0 0,0 0 16,0 0-16,21 0 0,-20 0 15,-1-21-15,0 21 0,21-21 0,-21 0 16,1 0-16,-22-22 0,21 22 16,0 0-16,-21 0 0,0-22 0,0 22 15,0 0-15,0-21 0,0 21 0,0-1 16,0 1-16,0 0 0,0 42 31,0 0-31,-21 1 16,21-1-16,0 21 0,0-21 15,0 0-15,0 22 0,0-22 0,0 21 16,0-21-16,0 1 0,0-1 0,0 0 16,0 0-16,0 0 0,0 0 15,0-42 16,0 0-15,0 0-16,0 0 0,0 0 0,0-1 16,0 1-16,21 0 0,-21-21 0,0 21 15,0-1-15,21-20 0,0 21 16,0 0-16,-21 0 0,22-1 0,-1 1 16,0 21-16,0 0 0,0 0 0,0 0 15,1 0-15,-1 0 0,0 21 16,0 1-16,0-1 0,0 0 15,-21 0-15,0 0 0,22 0 0,-22 22 16,0-22-16,0 0 16,0 0-16,0 0 0,0 1 0,0-1 15,0 0-15,0 0 16,0-42 0,0 0-1,0 0-15,0-1 0,0 1 16,0 0-16,0 0 0,21 0 15,0 0-15,0-1 0,0-20 0,0 21 16,1 0-16,-1-22 0,0 22 0,0 21 16,0-21-16,0 21 15,1 0-15,-1 0 0,0 0 0,0 21 16,-21 0-16,0 1 0,0-1 16,0 0-16,0 0 0,0 0 15,0 22-15,0-22 0,0 0 0,0 21 16,0-21-16,0 1 0,0-1 0,0 0 15,0 0-15,0 0 0,-21-21 16,21 21-16,21-42 31,0 0-31,0 0 16,1 0-16</inkml:trace>
  <inkml:trace contextRef="#ctx0" brushRef="#br0" timeOffset="17368.95">6032 3090 0,'22'0'15,"-1"0"1,0-21-16,0 21 0,-21-21 16,21 21-16,0-21 15,1 21-15,-1-21 0,0 0 0,0-1 0,0 1 16,-21 0-16,21 0 15,-21 0-15,0 0 0,0-1 16,-21 22 0,0 0-16,0 0 0,0 0 0,0 22 15,-1-1-15,1 0 0,0 0 16,0 0-16,0 0 0,0 22 0,21-22 16,-22 0-16,22 21 0,0-20 0,0-1 15,0 0-15,0 0 0,0 0 16,0 0-16,22 1 0,-1-1 15,0-21-15,0 0 0,0 0 16,0 0-16,1 0 16,-1 0-16,0 0 0,-21-21 15,21 21-15,0 0 0,0-22 0</inkml:trace>
  <inkml:trace contextRef="#ctx0" brushRef="#br0" timeOffset="17562.84">6816 3217 0,'0'0'0,"0"22"16,0-1-16,0 0 0,0 0 16,0 0-1,0 0-15,0 1 0,0-1 0,0 0 16,0 0-16,0 0 0,-22 0 0,1 1 16,0-1-16,21 0 15,-21 0-15,0 0 0,0 0 0,-1-21 16,1 22-16,0-1 0,-21-21 0,21 0 15,-1 0-15</inkml:trace>
  <inkml:trace contextRef="#ctx0" brushRef="#br0" timeOffset="18417.34">7324 3239 0,'0'21'16,"21"-21"31,-21-21-47,21-1 0,0 1 15,0-21-15,-21 21 0,21 0 16,1-22-16,-1 22 0,0-21 0,0-1 15,0 1-15,0 0 0,1 21 0,-22-22 16,0 22-16,0-21 0,0 21 16,0-1-16,-22 22 0,1 0 15,0 0-15,-21 0 0,21 22 0,-1-1 16,-20 0-16,21 0 0,0 0 16,21 0-16,0 1 0,0-1 0,0 0 15,0 0-15,21 0 0,21-21 16,-21 21-16,22 1 0,-22-1 15,21-21-15,1 21 0,-1 0 0,0 0 16,-21 0-16,1 1 0,-1-22 0,-21 21 16,0 0-16,0 0 0,0 0 15,0 0-15,0 1 0,-21-1 16,42-21 15,0 0-31,0 0 0,21-21 16,-20-1-16,20 22 0,0-21 0,1 0 0,-1 0 15,-21 0-15,21 0 0,1-1 16,-22 1-16,0 0 0,0 0 16,0-21-16,1 20 0,-22 1 0,21-21 15,-21 21-15,0 0 0,0-1 16,0 1-16,-21 42 31,-1-21-31,22 22 0,-21-1 16,0 0-16,21 0 0,-21 0 0,21 22 15,0-22-15,-21 0 0,21 0 0,0 0 16,0 0-16,0 1 0,0-1 0,0 0 16,0 0-16,21-21 15,0 21-15,0-21 0,0 21 0,1-21 16,-1 0-16,21 0 0,-21 0 16,0 0-16,22 0 0,-1-21 15,0 21-15,1-21 0,-1 0 0</inkml:trace>
  <inkml:trace contextRef="#ctx0" brushRef="#br0" timeOffset="19031.56">8996 2900 0,'0'0'0,"0"-21"0,0-43 15,0 43-15,-21 0 16,-1 0-16,1 21 16,0 0-16,0 0 15,0 0-15,0 21 0,-1 0 0,1 0 0,0 0 16,0 1-16,0-1 0,0 21 15,-1-21-15,22 22 0,0-22 16,-21 21-16,21-21 0,0 0 0,0 22 16,0-22-16,0 0 0,21 0 0,1-21 15,-1 0-15,21 0 0,-21 0 16,22 0-16,-22 0 0,0 0 0,21-21 16,-21 21-16,1-21 0,-1 0 0,0 0 15,0-1-15,-21 1 0,0 0 16,21 0-16,-21 0 0,0 0 0,21-22 15,-21 22-15,0 0 0,0-21 16,0 20-16,0 1 0,0 0 0,0 42 47,0 0-47,0 1 0,0-1 0,0 21 16,0-21-16,0 22 0,22-1 15,-22 0-15,0 1 0,21-1 0,0 21 16,-21-20-16,0 20 0,21 1 0,-21-1 15,21 1-15,-21-1 0,0 1 16,0-1-16,0 1 0,0-1 0,0 1 16,0 20-16,-21-20 0,0-1 0,0 1 15,21-1-15,-21 1 0,-1-22 16,22 1-16,-21-1 0,0-21 0,21 0 16,-21 0-16,0 1 0,0-22 15,-1 0-15,1 0 0,-21-22 0,21 1 16,-22 0-16,22-21 0,-21-1 0,0 22 15,-1-42-15,1 20 0,0 1 0,-1-21 16,22 20-16,-21-20 0,21 20 16,-1 1-16,1 0 0,21-1 0,0 1 15,0 0-15,0 21 0,0-22 0,0 1 16,21 0-16,22-1 0,-22 1 0,0 0 16,21-1-16,1-20 0,-1 20 15</inkml:trace>
  <inkml:trace contextRef="#ctx0" brushRef="#br0" timeOffset="19426.91">9313 2752 0,'0'0'0,"0"-21"0,21-1 0,-21-20 16,22 21-16,-22 0 0,21 0 16,-21-1-16,0 1 0,0 0 0,-21 42 31,-1 0-31,22 1 15,-21 20-15,21 0 0,0 1 16,0-1-16,-21 0 0,21 1 0,-21-1 0,21 0 16,0 1-16,0-22 15,0 21-15,-21-21 0,21 22 0,0-22 16,0 0-16,0 0 0,0 0 16,21-21-16,0 0 15,-21-21-15,0 0 16,0 0-16</inkml:trace>
  <inkml:trace contextRef="#ctx0" brushRef="#br0" timeOffset="19822.68">9165 2836 0,'0'0'15,"-21"-42"-15,21 21 0,-21 0 0,0-22 16,21 22-16,0-21 0,0 21 0,0-22 16,0 22-16,0-21 0,21 21 15,0 0-15,0-1 0,0 1 16,22 0-16,-22 21 0,21 0 0,0 21 15,1 0-15,-1 1 0,-21-1 0,22 21 16,-1 0-16,0 1 0,-21-1 16,22 0-16,-22 1 0,0-1 0,0 0 15,-21 1-15,0-1 0,0 0 0,0-20 16,0 20-16,0-21 0,0 0 0,0 0 16,0-42 15,0 0-31,0 0 0,0 0 15,0 0-15,0-22 0,0 22 16,0-21-16,0-1 0,0 1 0,21-21 16,-21-1-16,0 22 0,0-22 0,22 1 15,-22 20-15,0 1 0,0 0 16,0 21-16,0-1 0,0 1 0,21 42 31,-21 1-31,21-1 0,-21 0 16,0 21-16,21-21 0,0 22 0,-21-22 15,21 21-15,1-21 0,-1 1 0</inkml:trace>
  <inkml:trace contextRef="#ctx0" brushRef="#br0" timeOffset="20218.91">10139 2709 0,'0'-21'15,"0"0"-15,-21 21 31,-1 0-31,22 21 0,0 0 0,-21 1 16,0-1-16,21 0 0,-21 0 0,21 21 16,0-20-16,0 20 0,0-21 15,0 0-15,0 22 0,0-22 0,0 0 16,0 0-16,21-21 0,0 21 0,0 0 16,1-21-16,-1 0 0,21 0 15,-21 0-15,22 0 0,-22 0 16,21 0-16,0-21 0,-20 0 0,-1 21 15,21-21-15,-21 0 0,0 0 0,-21-22 16,0 22-16,22 0 0,-22-21 0,0 20 16,0-20-16,0 0 0,-22-1 15,22 1-15,-21 21 0,0 0 0,0 0 16,0-1-16,-22 1 0,22 21 0,0 0 16,0 0-16,0 21 0,0-21 15,-1 22-15,1-1 0,21 0 16,0 0-16,0 0 0,0 0 0,0 1 0,0-1 15,21 0-15,1-21 16,-1 21-16,0 0 0,0-21 0,21 21 16</inkml:trace>
  <inkml:trace contextRef="#ctx0" brushRef="#br0" timeOffset="20782.77">11451 2963 0,'0'0'16,"-21"0"0,0 0-16,0 0 0,21 22 15,-22-22-15,1 0 16,0 0-16,21-22 47,0 1-32,0 0-15,0 0 16,0 0-16,21 0 16,0 21-1,1 0 1,-22 21-16,21 0 16,-21 0-16,0 0 0,0 0 15,0 1-15,0-1 16,-21 0-1,-1-21-15,1 0 16,0 0 0,0 0-16,21-21 15,0 0-15,0-1 16,0 1-16,0 0 16,0 0-16,21 0 15,0 21-15,-21-21 0,21 21 16,1 0-16,-1 21 15,-21 0-15,0 0 16,0 0-16,0 0 0,0 1 0,0 20 16,0-21-16,0 0 0,0 22 0,-21-1 15,21-21-15,-22 21 0,1 1 0,0-22 16,-21 21-16,21-21 0,-1 22 16,1-22-16,0 0 0,-21-21 0,21 0 15,-1 21-15</inkml:trace>
  <inkml:trace contextRef="#ctx0" brushRef="#br0" timeOffset="21932.57">6858 3217 0,'-21'0'32,"0"0"-17,21 22-15,0-1 16,0 0-1,0-42 32,0 0-47,0-1 16,-22 22-16,22-21 16,-21 21-16,0 0 15,0 0 1,0 21-16,0 1 15,21-1-15,0 0 16,0 0 0,21-21-1,0 0 1,0 0-16,0-21 0,0 21 16,-21-21-16,22 0 0,-22-1 15,21 22-15,-21-21 0,0 0 16,-21 21-1,-1 0-15,1 0 16,0 21 0,21 0-16,0 1 15,0-1-15,0 0 0,0 0 0,0 0 16,21 0-16,-21 1 0,0-1 16,21 0-16,1 0 0,-1-21 15,0 0-15,0 0 16,0-21-16</inkml:trace>
  <inkml:trace contextRef="#ctx0" brushRef="#br0" timeOffset="26100.37">11980 2561 0,'21'0'15,"1"0"1,-1 0-1,0 0-15,0 0 0,0-21 0,0 21 16,1-21-16,-1 0 0,21 0 0,-21-1 16,0 1-16,22 0 0,-22 0 15,0 0-15,0 0 0,0-1 0,1 1 16,-1 0-16,-21 0 0,0 0 0,0 0 16,0-1-16,0 1 15,0 0-15,-21 21 16,-1 0-16,1 0 0,21 21 15,-21 0-15,0 22 0,21-22 0,0 21 16,0 22-16,-21-22 0,21 22 16,0-1-16,0-21 0,-21 22 0,21-1 15,0-20-15,0 20 0,0-20 0,0-1 16,0 0-16,21-21 0,-21 22 16,21-22-16,-21 0 0,0 0 0,0 0 15,0 1-15,0-1 16,-21-21-1,0 0-15,-22 0 0,22-21 16,-21 21-16,21-22 0,-22 1 0,1 21 16,21-21-16,-22 21 0,1-21 0,21 21 15,0 0-15,0 0 0,-1 0 16,1 0-16,21 21 31,21-21-31,1 21 0,20 0 0,-21-21 16,0 22-16,22-22 0,-1 0 15,0 21-15,1-21 0,-1 0 0,0 0 16,1 0-16,-1 0 0,0 0 0,1-21 16,-1 21-16,0-22 0,1 1 0,-22 21 15,21-21-15,-21 0 0,0 0 16,1 0-16,-1-1 0,0 1 16,-21 0-16,21-21 0,-21 21 0,0-1 0,0-20 15,0 21-15,0 0 16,0 0-16,0-1 0,0 44 31,-21-22-31,21 21 0,0 0 16,-21 21-16,21-21 0,0 1 0,0 20 15,0-21-15,0 21 0,0-20 0,0-1 16,0 0-16,0 21 0,0-21 0,0 1 16,0-1-16,0-42 46,0-1-30,0 1-16,21 0 0,0 0 0,-21 0 16,21 0-16,0-22 0,-21 22 0,22-21 15,-1 21-15,0-22 0,0 22 0,0-21 16,0 21-16,1-1 0,20 1 16,-21 0-16,0 21 0,0 0 0,1 0 15,-1 0-15,0 21 0,-21 0 0,0 1 16,21-1-16,-21 0 0,0 0 15,0 21-15,0-20 0,0 20 0,0-21 16,0 21-16,0-20 0,0-1 0,0 0 16,21 21-16,-21-21 0,21 1 15,1-22-15,-1 0 16,0 0-16,0 0 0,0 0 16,0 0-16,1 0 0,-1 0 0,21-22 15,-21 1-15,0 21 0,1-21 16,-1 0-16,0 0 0,0 0 0,0-22 15,0 22-15,1 0 0,-1-21 0,-21 20 16,0 1-16,0 0 0,0 0 0,0 0 16,-21 21-1,-1 0-15,1 21 16,21 0-16,-21 0 0,21 0 16,0 1-16,0 20 0,0-21 15,21 0-15,-21 0 0,21 1 16,1-22-16,-1 21 0,-21 0 0,21 0 15,-21 0-15,21 0 0,-21 1 32,-21-22-32,0 0 15,0 0-15,-1 0 0,1 0 16,0 0-16,0 0 0,0 0 16,0 0-16,42 0 46,0 0-30,0 0-16,0 0 0,0 0 16,1 21-16,-1-21 0,0 0 0,0 0 15,21 0-15,-20 0 0,20 0 0,-21-21 16,21-1-16,-20 22 0,20-21 0,-21 0 16,0 0-16,0 21 0,1-21 15,-1-22-15,0 22 0,0 0 0,0-21 16,-21-1-16,0 1 0,0 0 0,0-1 15,0-20-15,0 21 0,0-22 16,0 22-16,0-22 0,0 22 0,0 0 16,0 20-16,-21-20 0,21 21 15,-21 21-15,21-21 0,-21 21 16,21 21 0,0 0-16,-21 21 0,21-20 15,0 20-15,0 0 0,0 1 16,0 20-16,0-21 0,0 22 0,0-22 15,0 22-15,0-22 0,0 0 0,0 1 16,0-1-16,0 0 0,0-20 0,0-1 16,0 0-16,0 0 0,0 0 15,21 0-15,0-21 0,0 0 16,0 0-16,0 0 0,1 0 0,-1 0 16,0-21-16,0 0 15,0 0-15,0 21 0,1-21 16,-22 0-16,21-1 0,-21 1 0,21-21 15,-21 21-15,21 0 0,-21-1 0,0 1 16,0 0-16,0 42 31,0 0-31,0 1 0,0-1 16,-21 0-16,21 0 0,0 0 16,0 0-16,0 1 0,0-1 0,0 0 15,0 0-15,21 0 0,-21 0 16,21-21-16,0 0 0,1 0 0,-1 0 15,0 0-15,21 0 16,-21 0-16,22 0 0,-22 0 0,0-21 16,21 0-16,-20 21 0,-1-21 0,0 0 15,0 0-15,0-22 0,-21 22 0,0-21 16,21-1-16,-21 1 0,0 0 16,0-1-16,0-20 0,0-1 0,0 22 15,0-21-15,0 20 0,0-20 0,0 20 16,0 22-16,-21 0 0,21 0 15,0 0-15,-21 21 16,0 0-16,21 21 0,0 0 16,-21 21-16,21 1 0,0-1 15,0 0-15,0 1 0,0 20 16,0-20-16,0 20 0,0 1 0,0-22 16,0 21-16,0-20 0,0-1 0,21 0 15,-21 1-15,21-22 0,0 21 16,-21-21-16,21 1 0,1-1 0,-1 0 15,0-21-15,0 0 0,0 0 0,22 0 16,-22 0-16,0-21 0,0 0 0,0-1 16,0 22-16,1-21 0,-1-21 15,-21 21-15,21 0 0,-21-22 0,21 22 16,-21 0-16,0-21 0,0 20 0,0 1 16,0 0-16,0 0 0,0 42 31,0 0-16,0 0-15,0 1 0,0-1 0,0 0 16,0 0-16,0 0 0,0 22 0,0-22 16,0 0-16,0 0 15,0 0-15,21-21 0,0 21 16,1-21-16,-1 0 0,0 0 16,0 0-16,0 0 0,0-21 0,1 21 15,-1-21-15,0 21 0,0-21 16,0 0-16,-21 0 0,21-1 15,1 1-15,-22 0 0,0 0 0,0 0 0,21 0 16,-21-1-16,0 1 0,0 0 16,0 42 15,0 0-15,0 1-16,0-1 0,0 0 15,0 21-15,0-21 0,0 1 0,0-1 16,0 0-16,0 0 0,0 0 0,21 0 15,0 1-15,0-1 0,0-21 16,1 0-16,-1 0 0,0 0 16,0 0-16,0 0 0,0 0 15,22 0-15,-43-21 0,21-1 0,0 1 16,0 21-16,0-21 0,1 0 0,-22-21 16,21 20-16,-21 1 0,21-21 15,-21 0-15,0-1 0,21-20 0,-21-1 16,21 1-16,-21-1 0,0 1 0,0-1 15,0 22-15,0 0 0,0-1 0,0 1 16,0 21-16,0 0 0,0-1 16,0 1-16,0 42 15,-21 1-15,21-1 0,-21 0 16,0 0-16,21 21 0,0 1 16,0-1-16,0 22 0,0-22 15,-21 21-15,21-20 0,0 20 0,0 1 16,0-22-16,0 22 0,0-22 15,0 0-15,21 1 0,-21-1 0,21 43 16,0-64-16,0 0 16,0-21-16,1 21 0,-1-21 15,0 0-15,0 0 0,0 0 16,0-21-16,1 0 0,-1 0 0,21 21 16,-21-22-16,0 1 0,1-21 0,-1 21 15,-21 0-15,21-22 0,0 22 0,-21-21 16,21 21-16,-21-1 15,21 1-15,-21 0 0,0 0 0,0 42 47,0 0-47,0 0 0,-21 1 0,21-1 16,0 0-16,-21 21 0,21-21 0,0 1 16,0-1-16,0 0 0,0 0 0,0 0 15,21 0-15,0-21 16,1 0-16,-1 0 0,0 0 15,0 0-15,0 0 0,0 0 16,22-21-16,-22 21 0,0-21 0,0 21 16,0-21-16,1 0 0,-1 0 15,0-1-15,0 1 0,0 0 16,-21 0-16,21 0 0,-21 0 0,22-1 16,-22 1-16,-22 42 31,22 1-16,-21-1-15,21 0 0,0 0 0,0 0 16,0 0-16,0 1 0,0-1 0,0 0 16,0 0-16,0 0 15,21-21-15,1 0 16,-1 0-16,0 0 0,0 0 16,-21-21-16,21 0 15,0 0 1,-21 0-16,0-1 0,0 1 15,0 0-15,0 0 0,0 0 0,0 0 16,0-22-16,-21 22 0,0 0 0,0 0 16,0 0-16,0-1 15,-1 1-15,1 21 0,0 0 16,42 0 15,0-21-31,1 21 0,-1 0 16,0 0-16,0-21 0,21 21 0,-20 0 0,-1 0 15,21 0-15,-21 0 0,0 0 16,1 0-16,-1 0 0,0 0 16,-21 21-16,21 0 0,-21 0 15,0 1-15,0-1 0,0 21 0,0-21 16,0 0-16,0 1 0,0 20 16,0-21-16,0 0 0,0 0 0,0 1 15,0-1-15,0 0 0,-21-21 0,21 21 16,0 0-16,0-42 47,0 0-47,0 0 15,0 0-15,0-1 0,0 1 0,0 0 16,0-21-16,21 21 0,0-22 16,-21 22-16,21-21 0,1-1 15,-1 1-15,0 21 0,21-21 0,-21 20 16,1 1-16,20 0 0,0 21 15,-21 0-15,-21 21 16,22 0-16,-22 1 0,0-1 0,0 21 16,0-21-16,0 22 0,0-1 0,0-21 15,0 21-15,0 1 0,0-22 0,0 21 16,0-21-16,0 1 0,0-1 16,0 0-16,0 0 0,0 0 15,-22-21-15,1 0 31,0-21-31,0 0 16,0 0-16,21 0 16,-21 21-16,-1-22 0</inkml:trace>
  <inkml:trace contextRef="#ctx0" brushRef="#br0" timeOffset="26315.24">16827 2265 0,'0'0'0,"-21"0"16,0-21-16,0 0 0,0 21 16,21-22-16,-21 22 0,-1 0 15,22-21-15,-21 21 47,0 0-47,0 0 16,0 0-16,0 21 0,-1-21 0,1 0 15,-21 0-15</inkml:trace>
  <inkml:trace contextRef="#ctx0" brushRef="#br0" timeOffset="26515.98">15706 2434 0,'0'21'15,"21"-21"-15,0 0 0,0 0 16,21 0-16,1 0 0,-22 0 0,21 0 15,1 0-15,-1 0 0,0 0 0,-21 0 16,22 0-16,-22 0 0,0 0 16,-42 0-1,0 0 1,0 0-16,-22 0 0,1 0 16</inkml:trace>
  <inkml:trace contextRef="#ctx0" brushRef="#br0" timeOffset="26730.93">14817 2519 0,'-22'0'15,"44"0"1,-1 0 0,0 0-16,21 0 0,-21 0 15,22 0-15,-22-21 0,21 21 0,-21-21 16,1 21-16,-1 0 0,0 0 15,-21-22-15,0 1 32,-21 21-32,0-21 0,-1 21 0,1 0 15</inkml:trace>
  <inkml:trace contextRef="#ctx0" brushRef="#br0" timeOffset="26918.82">14541 2244 0,'0'0'15,"-21"0"-15,0 0 0,0-21 0,0 21 16,0 0 0,21 21 46,-22-21-62,1 0 0,0 21 16</inkml:trace>
  <inkml:trace contextRef="#ctx0" brushRef="#br0" timeOffset="27099.73">13991 2582 0,'0'0'0,"-21"0"0,21 22 16,21-22-1,0 0-15,0 0 16,1 0-16,20 0 0,-21 0 15,0 0-15,0 0 0,22 0 0,-22 0 16,0 0-16,0 0 0,0 0 0,1 0 16,-1 0-16,21 0 0</inkml:trace>
  <inkml:trace contextRef="#ctx0" brushRef="#br0" timeOffset="27782.7">17843 2942 0,'0'21'16,"-21"-21"0,21 22-16,0-1 15,0 0 1,0 0-1,-21-21 32,21-21-31,0 0-16,0 0 16,0-1-16,0 1 15,21 0 1,0 21-16,1 0 15,-1 21 1,-21 0-16,0 1 0,0-1 0,0 0 16,0 0-16,0 0 0,0 22 0,0-22 15,0 21-15,-21 0 0,-22 1 16,22-22-16,0 21 0,-21-21 0,20 22 16,-20-22-16,21 0 0,0 0 0,-22 0 15</inkml:trace>
  <inkml:trace contextRef="#ctx0" brushRef="#br0" timeOffset="30474.88">18944 2455 0,'21'-42'15,"-21"21"-15,21 0 0,-21 0 16,0-1-16,0 1 0,0 0 16,0 0-16,0 0 15,0 0-15,0-1 0,0 1 0,0 0 16,-21 21-16,0 0 0,0 0 16,0 0-16,0 0 15,-1 0-15,1 0 0,-21 42 0,21-20 16,0 20-16,-1 0 0,1 1 0,0 20 15,0 1-15,0-1 0,21 1 16,0-1-16,0 1 0,0-1 0,0 1 16,0-22-16,0 0 0,0 1 0,0-1 15,21 0-15,0-21 0,0 1 16,22-1-16,-22 0 0,0 0 0,21-21 16,1 0-16,-22 0 0,21 0 15,0-21-15,-20 0 0,20 0 16,0-1-16,-21 1 0,1 0 0,20-21 15,-21 21-15,0-22 0,-21 22 0,21-21 16,-21 21-16,22-22 0,-22 22 16,0-21-16,0 21 0,0-1 0,0 1 15,-22 21 1,1 21 0,21 1-16,-21-1 0,21 0 0,-21 21 15,21-21-15,-21 22 0,21-22 16,0 21-16,0 1 0,0-22 15,0 0-15,0 0 0,0 0 0,21 0 16,0 1-16,0-1 0,0-21 0,1 0 16,20 0-16,-21 0 0,21 0 15,-20 0-15,20-21 0,0-1 0,-21 1 16,22 0-16,-22 0 0,0 0 0,0 0 16,0-1-16,-21-20 0,0 21 0,0-21 15,0-1-15,0 1 0,0 0 16,-21-1-16,0 1 0,0 0 0,0 20 15,0-20-15,-22 21 0,22 0 0,-21 0 16,21 21-16,-22 0 0,1 0 16,21 21-16,-22 0 0,22 0 0,-21 21 15,21 1-15,0-22 0,21 21 16,0 1-16,-22-1 0,22 0 16,0-21-16,0 22 0,0-22 0,22 21 15,-22-21-15,21 1 0,21-1 16,-21-21-16,22 21 0,-22-21 0,21 0 15,0 0-15,1 0 0,-1 0 0,0-21 16,1 21-16,-1-21 0,0-1 0,1 1 16,-1 0-16,-21-21 0,22 21 15,-22-22-15,0 22 0,0-21 0,0-1 16,0 22-16,-21-21 0,0 0 0,22 20 16,-22-20-16,21 21 0,-21 0 15,0 42 1,0 21-1,0-21-15,0 1 16,0 20-16,-21 0 0,21-21 0,0 22 16,0-22-16,0 21 0,0-21 0,0 22 15,0-22-15,0 0 0,0 0 16,21 0-16,0-21 0,0 0 16,0 0-16,0 0 0,1 0 0,-1 0 15,21 0-15,-21 0 0,22 0 0,-22-21 16,0 0-16,0 0 0,0 0 15,0 0-15,1-1 0,-1 1 16,0-21-16,-21 21 0,0-22 0,0 1 16,21 0-16,-21 21 0,0-1 15,21-20-15,-21 21 0,0 0 0,0 0 16,0 42 0,0 0-1,0 0-15,0 0 0,0 22 0,-21-1 16,21-21-16,-21 21 0,21-20 0,-21 20 15,21 0-15,0-21 0,0 1 0,0 20 16,0-21-16,0 0 0,0 0 16,0 1-16,21-22 0,0 21 15,0-21-15,0 0 0,22 0 16,-22 0-16,21 0 0,-21-21 16,22 21-16,-22-22 0,21 1 0,1 0 15,-22 0-15,21 0 0,-21 0 0,22-22 16,-22 22-16,0-21 0,0-1 0,-21 1 15,0 0-15,0-1 0,0 22 16,0-21-16,0 21 0,0 0 0,0-1 16,-21 22-16,0 22 15,0-22-15,-1 21 16,22 0-16,0 0 0,0 0 0,0 0 16,0 1-16,0-1 0,0 0 15,0 0-15,22-21 16,-1 0-16,0 0 0,0 0 15,0 0-15,0 0 0,1-21 0,-1 0 16,0 0-16,0-1 16,0 22-16,-21-21 0,21 21 15,-21-21-15,0 42 32,0 0-32,0 1 0,0-1 0,0 21 15,0-21-15,0 0 0,0 1 0,0 20 16,22-21-16,-22 0 0,0 0 15,0 1-15,21-1 0,-21 0 16,21-21-16,0 21 0,-21 0 0,21-21 16,0 0-16,1 0 0,-1 0 0,0 0 15,0 0-15,0 0 0,0 0 16,1 0-16,-1-21 0,-21 0 0,21 21 16,0-21-16,0 0 0,0-1 0,1 1 15,-1 0-15,-21-21 0,21 21 0,0-22 16,0 22-16,22-21 0,-22 21 15,0-22-15,0 22 0,0 0 0,0 21 16,1-21-16,-1 21 0,0 0 0,-21 21 31,0 0-31,0 0 0,0 0 16,0 1-16,-21-22 16,21 21-16,0 0 15,0-42 16,0 0-15,0-1-16,0 1 16,0 0-16,0 0 0,0 0 15,0 0-15,0-1 0,-21 22 16,21-21-16,-22 21 16,1 0-16,0 21 15,0-21-15,0 22 0,21-1 16,-21 21-16,-1-21 0,1 0 15,0 22-15,0-22 0,21 21 0,0-21 16,-21 22-16,21-22 0,0 21 0,0-21 16,0 1-16,0-1 0,0 0 15,21 0-15,0 0 0,0 0 0,0 1 16,1-1-16,-1-21 0,21 21 0,-21-21 16,22 0-16,-22 0 0,21 0 0,0 0 15,-20 0-15,20 0 0,0 0 16,-21 0-16,22-21 0,-22 21 15,21-21-15,-21-1 0,1 1 0,-1 0 16,0 0-16,0-21 0,-21 20 0,0-20 16,21 0-16,-21-1 0,21 22 15,-21-21-15,0 0 0,0 20 0,0 1 16,0 0-16,0 0 0,-21 21 31,0 21-31,0 0 0,21 0 0,-21 1 16,0-1-16,21 21 0,0-21 0,0 22 15,0-22-15,0 0 0,0 21 16,0-21-16,0 1 0,21-1 0,0 0 16,0-21-16,0 21 0,0 0 15,1-21-15,-1 0 0,0 0 0,0 0 16,0 0-16,0 0 0,1 0 16,-1 0-16,0 0 0,0-21 15,0 21-15,-21-21 0,0 0 16,0 0-1</inkml:trace>
  <inkml:trace contextRef="#ctx0" brushRef="#br0" timeOffset="31142.58">22839 2942 0,'0'21'16,"0"1"15,0-1-15,-21-21-1,-1 0-15,22 21 16,0-42 31,0 0-47,22 21 15,-22-22-15,21 22 0,0 0 32,0 0-32,-21 22 31,0-1-15,0 0-16,0 0 15,0 0-15,-21-21 16,21 21-16,-21-21 0,0 0 15,21-21 32,0 0-47,0 0 16,21 21-16,-21-21 0,21 21 0,0-21 16,0 21-16,0-22 15,1 22-15,-1 0 31,-21 22-31,0-1 0,0 0 16,0 0-16,-21 0 0,-1 0 16,1 1-16,0-1 0,0 0 0,0 0 15,-22 0-15,22 0 0,-21 1 0,21-1 16,-22 0-16,22 0 0,0 0 0,-21-21 16,21 0-16</inkml:trace>
  <inkml:trace contextRef="#ctx0" brushRef="#br0" timeOffset="32196.84">23982 2413 0,'0'0'0,"0"-21"0,0 0 0,0 0 16,0-1-16,0 1 0,0 0 16,0 0-16,0 0 15,0 0-15,0-1 0,0 1 16,-21 42-1,-1 1 1,1-1-16,21 21 0,-21 0 0,21 1 16,0-1-16,-21 0 0,21 1 0,-21 20 15,21-20-15,0-1 0,0-21 16,0 21-16,0-20 0,0 20 0,0-21 16,0 0-16,21-21 0,-21 21 0,21-21 15,0 0-15,-21-21 31,0 0-31</inkml:trace>
  <inkml:trace contextRef="#ctx0" brushRef="#br0" timeOffset="32515.67">23601 2413 0,'0'0'0,"-21"-42"0,21 21 0,-22-1 0,22 1 15,0 0-15,0 0 16,0 0-16,22 21 0,-1-21 0,21 21 15,0 0-15,1 0 0,-1 0 0,22 0 16,-1 0-16,-21 21 0,22 0 16,-1 0-16,-20 0 0,-1 22 15,0-22-15,1 21 0,-22 0 0,0-20 16,-21 20-16,0 0 0,0-21 16,0 22-16,-42-1 0,21-21 0,-22 0 15,1 22-15,0-22 0,-1 0 0,1 0 16,0 0-16,-1-21 0,1 22 15,21-22-15,0 0 0,-1 0 0,1 0 16,42 0 15,1 0-31,-1-22 0,0 1 16,0 21-16,0-21 0,0 0 0,1 21 16</inkml:trace>
  <inkml:trace contextRef="#ctx0" brushRef="#br0" timeOffset="32951.42">24553 2392 0,'0'0'0,"21"0"0,-21-42 15,0 20-15,-21 22 16,0 0-16,0 0 16,0 22-16,0-1 0,-1 0 0,1 0 15,21 0-15,-21 22 0,21-22 0,-21 21 16,21-21-16,-21 22 15,21-22-15,0 21 0,0-21 0,0 22 16,0-22-16,0 0 0,21 0 0,0 0 16,0 0-16,0 1 0,1-22 15,20 0-15,-21 0 0,21 0 0,1 0 16,-22 0-16,21 0 0,1 0 0,-1 0 16,0-22-16,1 1 0,-22 0 15,21 0-15,-21 0 0,0-22 0,-21 22 16,0-21-16,0 0 0,0 20 0,0-41 15,0 21-15,0-1 0,-21 22 16,0-21-16,0 21 0,-21-22 16,20 22-16,-20 21 0,21-21 0,0 21 0,-22 0 15,22 0-15,0 0 0,0 0 16,0 21-16,0-21 0,-1 21 16,1 0-16,21 1 0,0-1 15,0 0-15,0 0 0,0 0 16,0 0-16,0 1 0,21-1 0,1-21 15,-1 21-15,0-21 0,21 0 0,-21 0 16</inkml:trace>
  <inkml:trace contextRef="#ctx0" brushRef="#br0" timeOffset="33227.25">25506 2265 0,'0'0'0,"0"-21"0,0 0 16,0-1-16,0 1 0,0 0 15,-21 21-15,-1 0 16,1 21-16,0 0 0,21 1 16,-21-1-16,0 0 0,21 0 15,-21 21-15,21 1 0,0-22 0,0 21 16,-22 1-16,22-1 0,-21-21 0,21 21 16,0 1-16,0-22 0,0 0 15,-21 0-15,21 0 0,0 1 0,0-1 16,0 0-16,0 0 15,21-21 1,-21-21 0,21 0-16,1 0 0</inkml:trace>
  <inkml:trace contextRef="#ctx0" brushRef="#br0" timeOffset="33794.94">25400 2286 0,'0'0'0,"0"-42"0,0-22 15,0 43-15,0 0 0,0 0 0,21 21 16,0-21-16,0-1 0,1 22 16,-1 0-16,21-21 0,-21 21 0,22 0 15,-22 0-15,21 0 0,0 0 16,-20 21-16,-1 1 0,0-1 16,0 0-16,-21 0 0,0 0 0,0 0 15,0 1-15,0-1 0,-21 0 16,0 0-16,0 0 0,-22 22 0,1-22 15,0 0-15,-1 0 0,22 0 0,-21 0 16,-1 1-16,22-22 0,-21 0 16,21 21-16,0-21 0,21-21 31,21 21-15,0-22-16,0 22 15,0 0-15,22 0 0,-1 0 0,-21 0 16,21 0-16,1 0 0,-1 0 15,0 22-15,1-22 0,-22 21 0,21 0 16,-21-21-16,1 21 0,-1 0 0,0 0 16,0 1-16,-21-1 0,0 0 15,0 0-15,0 0 0,0 0 0,-21-21 16,0 22-16,0-1 0,-22 0 0,1 0 16,21-21-16,-22 21 0,1-21 15,0 0-15,-1 0 0,-20 0 0,21 0 16,-1 0-16,1 0 0,21 0 0,-22 0 15,1 0-15,21 0 0,-21 0 16,20 0-16,1 0 0,0 0 16,0 0-16,21-21 0,-21 21 15,42 0 17,0 0-17,-21-21-15,21 21 0,0 0 0,1 0 16</inkml:trace>
  <inkml:trace contextRef="#ctx0" brushRef="#br0" timeOffset="33954.83">26035 2815 0,'-21'21'0,"0"-21"16,-1 0-16,1 0 0,0 0 15,0 0-15,0 0 16,0 0-16</inkml:trace>
  <inkml:trace contextRef="#ctx0" brushRef="#br0" timeOffset="35167.42">4445 4593 0,'0'0'0,"-21"-21"0,-22 21 0,22-21 0,-21 0 16,21 0-16,0 21 0,-1-22 16,1 22-16,0 0 0,21 22 31,0-1-31,0 0 0,0 21 16,21 22-16,0-22 0,-21 22 0,22 20 15,-22-20-15,21-1 16,-21 22-16,0-22 0,0 1 0,0-1 15,0 1-15,0-1 0,-21-20 0,21 20 16,-22-20-16,22-1 0,-21-21 16,21 21-16,0-20 0,0-1 15,0-42 1,0-1 0,0 1-16,0 0 0,-21 0 0,21-21 15,-21 20-15,21-20 0,-21 21 0</inkml:trace>
  <inkml:trace contextRef="#ctx0" brushRef="#br0" timeOffset="35455.65">4064 5059 0,'0'0'0,"-21"-42"0,-43-170 16,64 148-1,0 22-15,0 0 0,0 21 0,0-22 16,0 22-16,21-21 0,1 21 0,-1-1 16,21 1-16,-21 21 0,22-21 15,-1 21-15,21 0 0,1 0 0,-22 21 16,22 0-16,-22 1 0,0 20 0,1-21 15,-22 21-15,-21 1 0,0-22 16,-21 42-16,0-20 0,-22-1 0,1-21 16,0 22-16,-1-1 0,1-21 15,21 21-15,-22-20 0,22-1 16,-21 0-16,21-21 0,21 21 0,-21-21 16,21-21 15,0 0-31,21 0 0,-21-1 0,21 1 15,0 0-15,0-21 0,22-1 16,-22 1-16</inkml:trace>
  <inkml:trace contextRef="#ctx0" brushRef="#br0" timeOffset="35903.53">4678 4297 0,'0'0'0,"21"-42"0,-21 20 0,0-20 16,0 21-16,0 0 0,0 0 0,0-1 15,-21 22-15,0 22 16,21-1-16,0 0 15,-22 21-15,22 1 0,0-1 0,0 0 16,0 22-16,0-22 0,0 0 16,0 22-16,0-1 0,0-20 0,0 20 15,0-20-15,0 20 0,0-21 0,0 1 16,0-22-16,0 21 0,0-21 16,0 1-16,0-1 0,0-42 31,22 21-31,-22-43 15,0 22-15,0 0 0,21-21 0,0 20 16,-21-20-16,21 0 0,-21 21 16,0-22-16,0 22 0,21 0 15,-21 0-15,21 0 0,1 21 16,-22 21 0,21 0-16,-21 0 0,21 21 15,-21-20-15,0-1 0,0 21 0,21-21 16,-21 22-16,0-22 0,0 0 15,21 0-15,-21 0 0,21 0 0,1-21 16,-1 0 0,0 0-1,0 0 1,-21-21-16,21 21 0,-21-21 0,0 0 16,21 21-16,-21-21 0,22 0 0,-1-1 15</inkml:trace>
  <inkml:trace contextRef="#ctx0" brushRef="#br0" timeOffset="36227.03">5207 4636 0,'0'0'0,"0"21"31,-21-21-15,21 21-16,0 0 15,21-21 16,0 0-31,0 0 16,-21-21-16,21 21 16,-21-21-16,0 0 0,0-1 31,-21 22-31,0 0 0,0 0 16,0 0-16,0 0 0,-1 0 15,1 0-15,21 22 0,-21-22 16,21 21-16,0 0 15,0 0-15,21-21 16,0 0-16,1 0 0,-1 0 16,0 0-16,0 0 0</inkml:trace>
  <inkml:trace contextRef="#ctx0" brushRef="#br0" timeOffset="37118.97">5778 4487 0,'0'-21'15,"0"0"1,-21 21-16,0 0 0,0 0 16,21 21-1,0 0-15,0 1 0,0-1 16,0 21-16,0-21 0,0 0 0,0 22 16,0-1-16,-21-21 0,21 22 15,0-1-15,-21-21 0,21 21 0,0-20 16,0-1-16,0 0 0,0 0 0,0 0 15,0-42 17,0 0-32,0 0 15,0 0-15,0-1 0,0 1 16,0-21-16,0 21 0,0-22 0,0 22 16,21-21-16,0 0 0,0-1 15,0 22-15,-21-21 0,21 21 0,1-1 16,-1 1-16,0 21 0,0 0 15,0 0-15,0 0 0,1 0 0,-1 0 16,-21 21-16,21 1 0,0-1 0,-21 0 16,21 21-16,-21-21 0,0 1 15,0 20-15,0-21 0,21 21 0,-21-20 16,22-1-16,-22 0 0,0 0 0,21 0 16,-21 0-16,21-21 0,0 0 15,0 0-15,0 0 0,1 0 16,-1 0-16,0 0 0,0-21 0,0 0 15,0 0-15,1 0 16,-1 0-16,-21-1 0,21 22 0,-21-42 16,21 21-16,-21 0 0,0 0 0,0-1 15,0 1-15,0 0 0,0-21 16,0 21-16,0-1 0,0 1 16,0 42-1,0 1 1,0-1-16,0 0 0,0 0 0,0 21 15,0-20-15,0-1 0,0 21 0,0 0 16,0-20-16,0-1 0,0 0 16,0 0-16,0 0 0,0 0 15,21-21-15,0 0 0,1 0 0,-1 0 16,0 0-16,0 0 0,0-21 16,0 0-16,1 0 0,-1 0 15,0 0-15,0-1 0,0 1 0,0 0 16,1 0-16,-22 0 0,21-22 0,-21 22 15,21 0-15,-21 0 0,0 0 16,0-22-16,0 22 0,-21 21 16,0 0-1,21 21-15,0 1 0,0-1 16,-22 0-16,22 0 0,0 0 0,0 0 16,0 22-16,0-22 0,0 0 15,0 0-15,0 22 0,22-22 0,-22 0 16,21 0-16,0 0 15,0-21 1,0 0-16,0 0 0,1 0 16,-1 0-1,0-21-15,0 21 0</inkml:trace>
  <inkml:trace contextRef="#ctx0" brushRef="#br0" timeOffset="37439.25">7535 4805 0,'0'0'0,"0"21"15,-21-21 1,42 0 15,0 0-15,1 0-16,-1 0 15,-21 21 17,0 0-32,0 1 15,0-1-15,0 0 0,0 0 16,0 0-16,-21 22 0,-1-22 0,22 0 16,-21 0-16,0 0 0,0 0 15,0 1-15,0-1 0,-1-21 16,1 0-16,0 0 0,0 0 15,0 0-15</inkml:trace>
  <inkml:trace contextRef="#ctx0" brushRef="#br0" timeOffset="41226.64">1397 7049 0,'-21'0'15,"42"0"32,0 0-47,-21-22 16,0 1 0,0 0-16,0 0 15,0 0-15,-21 0 16,21-1-16,0 1 15,0 0-15,0 0 0,21 21 16,0 0 0,0 0-16,1 0 0,-1 21 15,0 0-15,21 0 16,-21 1-16,1 20 0,-1-21 0,0 21 16,0 1-16,0 20 0,-21-20 15,0 20-15,0 1 0,0-22 0,-21 21 16,0 1-16,-21-22 0,20 1 15,1 20-15,-21-42 0,21 22 0,-22-22 16,22 21-16,0-42 0,-21 21 16,21 0-16,-1-21 0,1 0 0,0 0 15,0 0-15,21-21 0,-21 0 16,0 0-16,-1 0 0,22-22 0,0 22 16,0-21-16,0 21 0,-21-22 15,21 22-15,0-21 0,0 21 16,0-22-16,0 22 0,0 0 0,21 0 15,1 21 1,-1 0-16,0 0 0,0 21 0,0 0 16,22 0-16,-22 1 0,0-1 15,21 0-15,-21 0 0,22 21 0,-22-20 16,0-1-16,0 0 0,0 0 16,1 0-16,-22 0 0,21 1 15,0-22 1,-21 21-16,21-21 0,0 0 15,0 0 1,1-21 0,-22-1-16,21 1 0,0 0 0</inkml:trace>
  <inkml:trace contextRef="#ctx0" brushRef="#br0" timeOffset="41439.51">2201 7260 0,'0'21'31,"0"1"16,0-44 0,21 1-47,-21 0 15,22 21-15</inkml:trace>
  <inkml:trace contextRef="#ctx0" brushRef="#br0" timeOffset="42332.07">3979 7027 0,'0'0'0,"-21"0"0,21-21 0,-21 0 0,0 0 15,0 0-15,-1 0 0,1-1 16,0 1-16,0 0 0,0 21 0,21-21 15,0 42 17,0 0-32,0 0 0,0 22 15,0-1-15,0 0 0,0 1 0,0 20 16,0 1-16,0-22 16,-21 22-16,-1-1 0,22-21 0,-21 22 15,0-22-15,0 1 0,0-22 16,0 0-16,21 21 0,0-21 15,0-42 1,0 0-16,0 0 16,0 0-16,21 0 0,-21-22 0,21 22 15,0-21-15,0-1 0,0 1 0,-21 0 16,22-1-16,-1 1 0,-21 21 16,21-21-16,-21 20 0,21 1 0,0 21 15,-21 21 1,21 1-16,-21-1 15,22 0-15,-22 21 0,21 1 0,-21-1 16,21 0-16,0 1 0,-21-1 0,21-21 16,0 21-16,1-20 0,-1 20 15,0-21-15,0 0 0,0-21 0,0 0 16,1 0-16,-1 0 0,0 0 0,21 0 16,1 0-16,-22-21 0,21 0 15,0 0-15,-20-22 0,-1 22 0,21-21 16,-21 0-16,0-1 0,-21 1 0,0 0 15,0-22-15,0 22 16,0-1-16,0 1 0,-21-21 0,0 20 16,0 22-16,0-21 0,0-1 0,-1 22 15,1 0-15,0 21 0,0 0 16,0 0-16,0 0 0,-1 21 16,22 0-16,0 1 15,0-1-15,0 0 0,0 0 0,0 0 16,0 0-16,22 1 0,-1-22 0,0 21 15,0-21-15,21 21 0,1-21 0,-1 0 16</inkml:trace>
  <inkml:trace contextRef="#ctx0" brushRef="#br0" timeOffset="42836.05">5207 6858 0,'0'0'0,"0"-21"0,-21 0 16,0 21-1,-1 0 1,22 21-16,-21 0 0,21 0 0,0 0 16,0 1-16,0 20 0,-21-21 0,21 21 15,0 1-15,-21-22 0,21 42 16,-21-20-16,21-1 0,-21 0 0,21 1 16,-22-1-16,1-21 0,21 22 15,0-22-15,0 0 0,-21 0 0,21 0 16,0-42 15,0 0-31,0 0 0,0 0 0,0-1 16,0-20-16,21 0 0,-21-1 15,21 1-15,-21 0 0,22-1 0,-1-20 16,-21 21-16,21-1 0,0 1 0,0 0 16,0 20-16,1 1 0,-1 0 15,0 0-15,0 0 0,0 21 16,0 0-16,1 21 0,-1 0 15,0 0-15,0 0 0,0 1 16,-21 20-16,21-21 0,1 21 0,-22 1 16,21-1-16,-21 0 0,0 1 0,0-1 15,0 0-15,0 1 0,0-22 16,0 21-16,0-21 0,0 1 0,0-1 16,0 0-16,0 0 0,-21-42 46,-1 21-30,1-21-16,0 21 0</inkml:trace>
  <inkml:trace contextRef="#ctx0" brushRef="#br0" timeOffset="43019.94">4953 7324 0,'21'-21'31,"0"-1"-31,0 1 0,22 21 0,-22-21 15,21 21-15,-21-21 0,22 21 0,-1-21 16,-21 21-16,22-21 0,-22-1 0,21 22 16,-21 0-16,0-21 15,1 21-15,-1 0 0,-21-21 16,21 21-16,0 0 16,0 0-16</inkml:trace>
  <inkml:trace contextRef="#ctx0" brushRef="#br0" timeOffset="43319.77">6096 6900 0,'0'-21'16,"-21"0"0,0 21-16,21 21 15,0 0 1,0 1-16,0 20 0,0-21 15,0 21-15,0 1 0,0-1 16,0 0-16,0 1 0,0 20 0,0-20 16,0-1-16,0 0 0,0 1 0,-22-22 15,22 21-15,-21-21 0,21 0 16,0 1-16,0-1 0,0-42 47,0-1-47,0 1 0,0 0 0,0 0 15,0 0-15,0 0 0</inkml:trace>
  <inkml:trace contextRef="#ctx0" brushRef="#br0" timeOffset="43462.69">5905 6964 0,'0'0'0,"0"-21"15,0 0 1,22 21-1,-1 0 1,-21-22-16</inkml:trace>
  <inkml:trace contextRef="#ctx0" brushRef="#br0" timeOffset="43740.53">8467 4974 0,'42'0'0,"-21"0"16,0 21-16,-21 1 15,21-22-15,-21 21 0</inkml:trace>
  <inkml:trace contextRef="#ctx0" brushRef="#br0" timeOffset="44071.38">8721 4847 0,'0'0'0,"0"-42"0,-43 0 15,43 20-15,0-20 0,0 21 0,0 0 16,0 0-16,-21-1 0,0 22 31,21 22-31,0-1 0,0 0 16,0 21-16,0-21 0,0 22 0,0-1 15,0-21-15,0 22 0,0-22 0,0 21 16,0-21-16,0 22 0,0-22 16,0 0-16,0 0 0,-21-21 15,21-21 16,0 0-31,21-22 0</inkml:trace>
  <inkml:trace contextRef="#ctx0" brushRef="#br0" timeOffset="44371.28">8636 4466 0,'0'0'16,"-42"-42"-16,-1 42 0,22-21 15,-21 21-15,21 0 0,-1 0 0,1 0 16,42 0 15,1 0-31,20 0 16,-21 0-16,21 0 0,-20-21 0,20 21 15,-21-22-15,0 22 0,0-21 16,-21 0-16,-21 0 16,-21 21-16,21 0 0,-22 0 15,22 0-15,-21 0 0,21 0 16,-22 0-16,22 0 0,0 0 0,0 0 15,0 0-15,0 21 0,21 0 16,0 0-16,0 1 0,0-1 16,21 0-16,0-21 15,0 0-15,0 0 0,22 0 0,-22 0 0</inkml:trace>
  <inkml:trace contextRef="#ctx0" brushRef="#br0" timeOffset="45286.76">9080 4382 0,'0'21'16,"0"42"0,0-42-16,0 1 0,0-1 15,0 21-15,-21-21 0,21 0 0,0 22 16,0-22-16,0 21 0,0-21 0,0 22 16,0-22-16,-21 21 0,21-21 15,0 1-15,0-1 0,0 0 0,0 0 16,-21-21-1,21-21 1,0 0-16,0 0 16,0-1-16,0-20 0,0 21 0,0-21 15,0 20-15,21-20 0,0 21 0,-21-21 16,21 20-16,1-20 0,-1 21 16,0 0-16,0-22 0,0 43 0,0-21 15,1 21-15,-1 0 0,0 0 0,0 21 16,0 1-1,-21-1-15,0 0 0,0 0 0,0 0 16,0 22-16,0-1 0,0-21 0,0 21 16,0-20-16,0 20 0,0-21 0,21 21 15,-21-20-15,0-1 0,22-21 16,-22 21-16,21-21 0,0 0 16,0 0-16,0 0 0,0 0 0,1-21 15,-1 0-15,0 21 0,21-43 16,-21 22-16,22 0 0,-22 0 0,0 0 15,0-22-15,22 22 0,-43-21 0,21 21 16,0-22-16,-21 22 0,0-21 0,0 21 16,0-1-16,0 1 15,0 0-15,0 0 0,0 42 16,0 0 0,0 0-16,0 1 0,0-1 15,0 21-15,-21-21 0,21 22 0,0-22 16,0 21-16,0-21 0,0 0 0,0 22 15,0-22-15,0 0 0,0 0 0,21-21 16,0 21-16,0-21 0,0 0 16,1 0-16,-1 0 0,0 0 0,0-21 15,21 0-15,1 0 0,-22 0 0,21 0 16,-21-1-16,22 1 0,-22-21 16,21 0-16,-21 20 0,1-20 15,-1 0-15,21-22 0,-42 22 0,21-22 16,0 22-16,1-21 0,-22-1 0,21 1 15,-21 20-15,0-20 0,0 20 16,0 22-16,0 0 0,0 0 0,0 0 16,0 42-16,-21 0 15,21 0-15,-22 22 0,22-1 16,-21 21-16,0-20 0,21 20 0,-21 1 16,0-1-16,21-20 0,-21 20 0,21 1 15,0-22-15,0 0 0,0 22 0,0-22 16,21-21-16,0 22 15,0-1-15,0-21 0,0 0 0,1 0 16,-1-21-16,0 22 0,0-22 0,0 0 16,0 0-16,1 0 0,-1 0 0,0-22 15,0 1-15,0 21 0,0-21 16,1 0-16,-1 0 0,0 0 0,-21-1 16,0 1-16,0 0 0,0 0 0,0 0 15,0 0-15,0-22 0</inkml:trace>
  <inkml:trace contextRef="#ctx0" brushRef="#br0" timeOffset="45483.65">10266 4382 0,'0'0'0,"-21"0"0,-1 0 0,1 0 15,64 0 1,-22 0 0,0 0-16,21-22 0,1 22 15,-1-21-15,0 21 0,22 0 0,-43 0 16,21-21-16,1 21 0,-22-21 0,0 21 15,-21-21 1,-21 21 0,0 0-16,-1 0 0,-20 0 15</inkml:trace>
  <inkml:trace contextRef="#ctx0" brushRef="#br0" timeOffset="45643.55">9885 4233 0,'0'0'0,"-43"0"0,-41 0 15,63 0-15,-22 22 16,22-22-16,0 0 0,0 0 0,0 0 16,21 21-16,21 0 31,0-21-31,0 0 0,0 0 0,22 0 16,-22 0-16</inkml:trace>
  <inkml:trace contextRef="#ctx0" brushRef="#br0" timeOffset="46516.1">11218 4657 0,'0'0'0,"43"0"15,-22-21-15,0-1 0,0 22 16,-21-21-16,21 0 0,0 0 15,1 0-15,-1-22 0,-21 22 0,0 0 16,0 0-16,0-21 0,0 20 0,0 1 16,0 0-16,0 0 0,-21 21 0,-1 0 15,1 0-15,0 0 0,0 0 16,-21 21-16,20 0 0,-20 0 16,21 22-16,-21-22 0,-1 21 0,22 1 15,-21-1-15,21 0 0,-22 1 0,22-1 16,0 0-16,0 1 0,0-1 15,21-21-15,0 21 0,0-20 0,0-1 16,0 0-16,21-21 0,0 0 16,0 0-16,0 0 0,22-21 15,-22 0-15,21-1 0,-21 1 0,22 0 16,-22 0-16,21-21 0,-21 20 0,0-20 16,22 21-16,-22-21 0,0 20 15,0-20-15,0 0 0,-21-1 0,22 1 16,-22 0-16,21 21 0,-21-22 15,0 22-15,0 0 0,0 0 0,0 42 32,0 21-17,0-21-15,0 1 0,0 20 0,-21 0 16,21-21-16,0 22 0,0-1 0,0-21 16,0 22-16,0-1 0,0-21 15,21 21-15,0-20 0,-21-1 0,21 0 16,0 0-16,0 0 0,1-21 0,-1 0 15,0 0-15,0 0 0,0 0 16,0 0-16,1 0 0,20-21 16,-21 0-16,0 0 0,22 0 0,-22-1 15,0 1-15,0-21 0,0 21 0,0-22 16,1 22-16,-1-21 0,-21 0 0,21-22 16,-21 22-16,21-22 0,-21 22 15,0-22-15,21 1 0,-21-1 0,0 22 16,0 0-16,0-1 0,0 1 0,0 21 15,0 0-15,0 0 0,-21 42 16,0 21 0,0 0-16,21 1 0,-21-1 15,-1 22-15,22-22 0,0 21 0,0 1 16,0-1-16,0-20 0,0 20 16,0-20-16,0-1 0,0 0 0,0 1 15,22-22-15,-1 0 0,0 21 0,0-21 16,0-21-16,0 22 0,1-22 0,20 0 15,-21 0-15,0 0 0,0 0 16,1 0-16,20 0 0,-21-22 0,0 22 16,0-21-16,1 0 0,-1 21 0,-21-21 15,21 0-15,0 0 0,-21-1 16,0 1 0</inkml:trace>
  <inkml:trace contextRef="#ctx0" brushRef="#br0" timeOffset="46666.01">12340 4614 0,'0'0'0,"0"22"15,-21-22 64,0 0-64</inkml:trace>
  <inkml:trace contextRef="#ctx0" brushRef="#br0" timeOffset="47684.43">5990 6922 0,'-21'0'16,"21"-22"-1,0 1 1,0 0-16,21 0 16,0 21-16,-21-21 0,21 0 15,1 21-15,-1-22 0,21 22 16,-21 0-16,0-21 0,1 21 0,-1 0 16,0 0-16,0 0 0,0 0 15,0 21-15,1 1 0,-22-1 16,0 0-16,0 21 0,0-21 15,0 1-15,0-1 0,0 21 0,-22-21 16,1 0-16,0 1 0,0-1 16,-21 0-16,20 0 0,1 0 0,0 0 15,0 1-15,0-22 0,0 0 0,21 21 16,-22-21-16,44 0 31,-1-21-31,0-1 0,21 22 16,-21-21-16,22 0 0,-22 0 15</inkml:trace>
  <inkml:trace contextRef="#ctx0" brushRef="#br0" timeOffset="47979.26">7832 6689 0,'0'0'0,"-22"0"0,-41 0 16,63-21-16,0-1 15,42 22-15,-21-21 16,22 21-16,20-21 0,-20 0 0,20 21 16,22-21-16,-22 21 0,1-21 0,-1 21 15,1 0-15,-22 0 0,0 0 16,1-22-16,-1 22 0,-21 0 0,0 0 15,-42 22 1,0-22 0,-21 0-16,21 0 0,-1 0 0</inkml:trace>
  <inkml:trace contextRef="#ctx0" brushRef="#br0" timeOffset="48215.62">8191 6562 0,'-21'0'16,"21"21"-1,-21-21-15,21 21 0,0 0 16,0 0-16,0 1 0,0 20 16,0-21-16,0 21 0,0 1 0,-21-1 15,21 0-15,0 1 0,-21-1 0,21 0 16,0 1-16,0-1 0,-21 0 16,21 1-16,-22-22 0,22 21 0,-21 1 15,21-22-15,0 0 0,0 0 0,0 0 16,0 0-16,0 1 0,43-22 31,-22 0-31,0-22 16</inkml:trace>
  <inkml:trace contextRef="#ctx0" brushRef="#br0" timeOffset="48567.95">8572 7027 0,'0'0'0,"0"-21"0,0 0 16,0 0-16,0 42 15,-21 0 1,21 0-16,-21 1 0,21 20 16,0-21-16,0 21 0,0-20 0,0 20 15,0-21-15,0 0 0,0 22 16,0-22-16,21 0 0,0 0 16,1-21-16,20 21 0,-21-21 0,21 0 15,1 0-15,-1 0 0,0 0 0,-20-21 16,20 0-16,0 0 0,1 0 0,-22-1 15,0 1-15,0-21 0,0 21 16,-21 0-16,0-22 0,0 22 0,0-21 16,0 21-16,0-1 0,-21 1 0,0 0 15,0 0-15,0 0 0,-1 0 0,1 21 16,0 0 0,0 0-16,21-22 46</inkml:trace>
  <inkml:trace contextRef="#ctx0" brushRef="#br0" timeOffset="49035.14">10435 6371 0,'0'0'0,"21"-42"0,0 0 15,-21 20-15,0 1 0,0 0 16,0 0-16,-21 63 31,21-21-31,0 22 16,0 20-16,0 1 0,0-1 0,0 22 16,0 0-16,0-22 0,-21 22 0,21-1 15,0 1-15,0 0 0,0-1 0,-21 1 16,0 0-16,21-1 0,-21 1 0,-1 0 15,22-22-15,-21 22 0,0-22 16,0 1-16,21-22 0,0 1 0,0-1 16,0 0-16,0-21 0,0 1 0,0-44 31,0 1-31,0 0 0,21-21 0,0 21 16,-21-22-16,21 1 0,-21-22 0,22 22 15,-1-21-15</inkml:trace>
  <inkml:trace contextRef="#ctx0" brushRef="#br0" timeOffset="49303.99">10520 6816 0,'0'0'0,"0"-64"0,0 22 0,0-22 0,0 22 15,0-21-15,0 20 0,0 1 0,21 0 16,0 20-16,-21 1 0,42 0 0,-20 0 16,-1 0-16,21 0 0,0 21 15,-20 0-15,20 0 0,0 0 0,1 0 16,-22 21-16,0 0 0,0 0 15,-21 21-15,0-20 0,0 20 16,0 0-16,-21-21 0,0 22 0,0-1 16,-22-21-16,1 22 0,21-22 0,-22 0 15,22 0-15,-21 0 0,21 0 0,0-21 16,-1 22-16,1-22 0,21 21 16,21-21 15,1 0-31</inkml:trace>
  <inkml:trace contextRef="#ctx0" brushRef="#br0" timeOffset="49906.63">11155 6816 0,'21'-21'31,"0"-1"-15,0 1-16,0 0 0,1 0 0,-1-21 15,0 20-15,21-20 0,-21 0 16,1-1-16,-1 1 0,21 21 0,-21-21 16,-21-1-16,21 22 0,-21 0 0,0 0 15,0 0-15,-21 21 16,0 0 0,0 0-16,0 21 0,0 0 15,-1 21-15,1-21 0,21 22 0,0-22 16,0 21-16,0-21 0,0 1 0,0 20 15,0-21-15,21 0 0,-21 0 16,43 1-16,-22-1 0,0 0 0,0-21 16,0 21-16,1 0 0,-1 0 15,0 1-15,-21-1 16,0 0 0,0 0-16,21-21 31,0 0-31,0-21 0,1 21 15,-1-21-15,0 0 16,0-1-16,0 1 0,0 0 0,1 0 16,-1-21-16,0 20 0,0 1 0,0-21 15,0 21-15,-21-22 0,0 22 0,22 0 16,-22 0-16,0 0 0,21 21 16,-21 21-1,0 0-15,0 0 0,0 22 0,0-22 16,0 0-16,0 21 0,0-21 0,0 22 15,0-22-15,0 0 0,0 0 16,-21 0-16,21 1 0,0-1 0,0 0 16,0-42 31,0 0-47,0-1 15,0 1-15</inkml:trace>
  <inkml:trace contextRef="#ctx0" brushRef="#br0" timeOffset="50055.59">11896 6477 0,'0'0'16,"-22"-42"-16,1-22 16,0 43-16,21 0 0,-21 0 0,21 0 15,21 42 32,0-21-47,0 21 16,1-21-16</inkml:trace>
  <inkml:trace contextRef="#ctx0" brushRef="#br0" timeOffset="50800.01">12298 6435 0,'0'-21'16,"0"-1"-1,0 44 1,0-1-1,0 0-15,0 0 0,0 0 0,0 0 16,0 22-16,0-22 0,0 21 16,-21-21-16,21 22 0,-22-22 0,22 0 15,-21 21-15,21-20 0,0-1 0,-21 0 16,0 0-16,21-42 31,21 0-15,-21 0-16,21-1 0,0-20 15,1 21-15,-22-21 0,21 20 0,0-20 16,0 0-16,0-1 0,-21 1 0,21 0 16,1-1-16,-1 22 15,0-21-15,-21 21 0,21 0 0,0 21 16,0 0 0,-21 21-16,0 0 0,0 0 0,0 21 15,0 1-15,0-1 0,0 0 0,0 1 16,0-1-16,0 0 0,0 1 15,0-1-15,0-21 0,0 22 0,0-22 16,22 21-16,-1-21 0,0 0 0,0 1 16,21-22-16,-20 0 0,-1 0 15,21 0-15,-21 0 0,0 0 0,22-22 16,-22 22-16,0-21 0,0 0 16,22 0-16,-22 0 0,0 0 15,-21-22-15,21 22 0,0-21 0,-21-1 16,21 1-16,1-21 0,-22 20 0,21-20 15,-21 20-15,21-20 0,0 21 0,-21-22 16,0 22-16,21-22 0,-21 22 16,21 0-16,-21-1 0,0 1 0,0 21 15,0 0-15,0-1 0,0 44 16,0 20 0,0-21-16,0 21 0,-21 1 15,21-1-15,-21 0 0,21 1 0,0-1 16,0 22-16,0-22 0,0 21 15,0-20-15,0 20 0,0-20 16,0-1-16,0 0 0,0 1 0,0-22 16,0 21-16,0-21 0,0 0 0,21 1 15,0-1-15,1-21 16,-1 0-16,0 0 16,-21-21-16,0-1 0,21 1 15,-21 0-15,0 0 0,21 0 16,-21 0-16</inkml:trace>
  <inkml:trace contextRef="#ctx0" brushRef="#br0" timeOffset="51010.89">13039 6308 0,'0'0'0,"-22"0"16,-20 0-16,21 0 0,0 0 16,42 0-1,0-21 1,21 21-16,1 0 0,-22 0 0,21 0 15,1-22-15,-1 22 0,0 0 0,-21 0 16,22 0-16,-22 0 0,0 0 16,0 0-16,0 0 15</inkml:trace>
  <inkml:trace contextRef="#ctx0" brushRef="#br0" timeOffset="51607.14">15049 6011 0,'0'0'0,"-21"0"0,-42 0 15,84 0 17,21 0-32,-21 0 0,22 0 15,20-21-15,-20 21 0,-1 0 0,21 0 16,-20-21-16,-1 21 0,0 0 16,1 0-16,-22 0 0,0 0 0,0 0 15,-42 0 16,0 0-31,-21 0 0,20 0 16,-20 0-16,21 0 0,-21 0 0,20 0 16,-20 0-16,21 0 0,-21 0 0,20 0 15</inkml:trace>
  <inkml:trace contextRef="#ctx0" brushRef="#br0" timeOffset="52335.19">14944 5990 0,'0'0'16,"0"21"-16,0 1 15,0-1 1,0 0-16,0 0 0,0 0 16,-22 0-16,22 1 0,-21-1 0,0 0 15,21 21-15,0-21 0,-21 1 16,21-1-16,-21 21 0,21-21 0,0 0 16,0 1-16,0-1 0,0 0 0,0 0 15,0-42 16,0 0-15,21 21-16,0-21 0,-21-1 0,21 1 16,0 0-16,1 0 0,-1 0 15,0 21-15,0-21 16,0 21-16,22 0 0,-22 0 0,21-22 16,-21 22-16,22 0 0,-1 0 0,0 0 15,1 0-15,-22 22 0,21-22 0,0 21 16,-20 0-16,-1 0 0,0 0 15,0 0-15,-21 22 0,0-22 0,0 0 16,0 21-16,0-20 0,-21 20 0,-21-21 16,20 0-16,-20 22 0,0-22 0,-1 0 15,1 0-15,0 0 0,-1 0 0,1-21 16,21 22-16,-21-22 16,20 0-16,-20 0 0,21 0 0,0 0 0,0 0 15,-22 0-15,22 0 0,0 0 16,0-22-16,0 1 15,-1 21 32,22-21 47,0 0 0,0 0-79,0 0-15,22-1 16,20 22-16,-21-21 0</inkml:trace>
  <inkml:trace contextRef="#ctx0" brushRef="#br0" timeOffset="53531.63">16192 6350 0,'0'0'0,"22"0"16,-1 0-16,0 0 31,-21-21-31,21 21 0,-21-21 47,-21 21 0,0 0 156,42 0-140,0-21-63,0 21 0,0-22 15,1 22-15,-1-21 0,0 0 0,0 0 16,21 0-16,-20 0 0,-1-1 16,0-20-16,0 21 0,0-21 15,0-1-15,1 1 0,-1 0 0,0-22 16,0 22-16,-21-22 0,0 22 15,0 0-15,0-1 0,0 1 0,0 0 16,0 20-16,0 1 0,0 0 0,-21 0 16,21 0-16,-21 21 0,0 0 15,-1 21-15,22 21 16,-21-21-16,21 22 0,-21-1 0,21 0 16,0 22-16,0-1 0,-21 1 0,0-1 15,0 1-15,21 21 0,-22-22 16,1 22-16,0-1 0,0 1 0,0 0 15,0 21-15,-1-43 0,1 22 16,0-1-16,0 1 0,0-21 0,21 20 16,0 1-16,-21-22 0,21 22 0,-22 0 15,22-22-15,0 22 0,0-22 0,0 1 16,0-1-16,0-20 0,0 20 0,0-20 16,0-1-16,22-21 0,-1 21 15,0-20-15,0-1 0,0-21 0,0 0 16,1 0-16,-1 0 0,21 0 0,-21-21 15,22-1-15,-22 1 0,21-21 0,0 21 16,-20-22-16,20 1 0,0-21 0,-21 20 16,22-20-16,-22-1 0,21 1 0,-21-22 15,1 22-15,-1-1 0,-21-21 16,21 22-16,-21-1 0,0 1 16,0 21-16,-21-22 0,-22 1 0,22 20 15,-21 1-15,21 0 0,-22 20 0,1-20 16,-21 21-16,20 0 0,1 21 0,0-21 15,-1 21-15,22 0 0,0 0 16,0 0-16,0 0 0,-1 0 16,44 0-1,-1 0-15,0 0 0,21-22 16,-21 22-16,22-21 0,-1 0 0,0 21 16,1-21-16,-1 0 0,0 0 15</inkml:trace>
  <inkml:trace contextRef="#ctx0" brushRef="#br0" timeOffset="54435.13">17166 6202 0,'21'-21'0,"-42"42"0,63-63 0,-20 20 0,-22 1 16,0 0-16,0 0 0,0 0 15,0 0-15,0-1 0,0 1 0,0 0 16,-22 0-16,1 21 16,0 0-16,0 0 0,0 21 0,0-21 15,-22 21-15,22 0 0,0 22 16,-21-22-16,20 0 0,1 21 15,-21 1-15,21-22 0,0 21 0,-1 1 0,1-1 16,0-21-16,21 21 0,0-20 16,0 20-16,0-21 0,0 0 15,0 0-15,21-21 0,0 0 16,1 0-16,-1 0 0,21 0 0,-21-21 16,0 0-16,22 21 0,-22-42 0,0 21 15,21-1-15,-20 1 0,-1-21 16,0 21-16,0 0 0,0-22 0,0 22 15,-21-21-15,22 21 0,-22-1 0,21 1 16,-21 0-16,0 0 0,21 0 16,0 21-1,-21 21 1,0 0-16,0 0 0,0 0 16,0 22-16,0-22 0,0 21 0,-21-21 15,21 22-15,0-22 0,0 21 16,0-21-16,0 22 0,0-22 0,0 0 15,0 0-15,21 0 0,0-21 0,0 0 16,1 0-16,20 0 0,-21 0 16,0 0-16,0 0 0,22-21 15,-22 0-15,0 21 0,0-21 0,22 0 16,-22-22-16,0 22 0,0 0 0,0-21 16,-21 21-16,21-1 0,1-20 15,-22 21-15,21-21 0,-21 20 0,0 1 16,21 0-16,-21 0 0,0 0 15,21 21-15,-21 21 16,0 0 0,0 0-16,0 0 0,-21 1 0,21 20 15,-21-21-15,21 21 0,0 1 16,0-1-16,0-21 0,0 22 0,0-1 16,0-21-16,0 21 0,0-20 0,0-1 15,21 0-15,0 0 0,0 0 0,0-21 16,1 0-16,-1 0 15,21 0-15,-21 0 0,0-21 0,22 21 16,-22-21-16,21 0 0,-21 0 0,1-1 16,-1-20-16,0 21 0,0-21 15,0-1-15,-21 22 0,0-21 0,0 21 16,0-22-16,0 1 0,0 21 16,0 0-16,-21-22 0,0 22 0,0 21 15,0-21-15,-1 0 0,1 21 16,42 0 15,1 0-15,-1 0-16,0 0 0,0 0 15,0 0-15,0 0 16,1 0 0,-1 0-16,0 0 15,0 0-15,0 0 16,0 0-16,1 0 15</inkml:trace>
  <inkml:trace contextRef="#ctx0" brushRef="#br0" timeOffset="55223.02">20024 6117 0,'0'0'0,"21"-21"0,21-42 16,-21 41-16,-21 1 0,21 0 15,1 0-15,-22 0 0,0 0 0,21-1 16,-21 1-16,0 0 16,0 0-1,0 0-15,-21 21 63,21-21 15,0-1-62,-22 22-16,1 0 15,21-21-15,-21 21 0,21-21 0,-21 21 16,0 0-16,0 0 0,-1 0 15,1 0-15,0 0 0,0 0 0,0 0 16,-22 21-16,22 0 0,-21 1 0,21 20 16,-22-21-16,1 21 0,0 1 15,-1-1-15,22 22 0,0-22 0,0 0 16,0 22-16,21-22 0,0 0 0,0 1 16,21-1-16,0 0 0,0 1 0,0-22 15,22 21-15,-1-21 0,-21 1 16,22-22-16,-1 21 0,0-21 0,1 0 15,-1 0-15,0 0 0,1 0 16,-1-21-16,0-1 0,1 1 0,20 0 16,-21-21-16,1 21 0</inkml:trace>
  <inkml:trace contextRef="#ctx0" brushRef="#br0" timeOffset="56064.09">20743 5863 0,'21'-42'15,"-42"84"-15,42-169 0,1 85 0,-22-22 0,0 1 16,0-1-16,0 22 0,0 0 15,-22-1-15,1 22 0,0 0 0,21 0 16,-21 21-16,0 0 0,0 21 16,-1 0-16,22 0 0,-21 22 15,0-1-15,21 22 0,-21-1 0,21 1 16,-21-1-16,0 1 0,21-1 16,-22 1-16,1-1 0,0-21 15,21 22-15,-21-22 0,21 1 0,-21-1 16,21 0-16,-21 1 0,21-22 0,0 21 15,0-21-15,0 0 0,0 1 0,0-44 32,21 1-17,0 0-15,-21 0 0,21-21 16,0 20-16,0 1 0,-21-21 0,22 21 16,-1 0-16,0-22 0,0 22 0,0 0 15,0 0-15,1 0 0,-1 21 16,0 0-16,0 0 0,0 0 15,0 0-15,-21 21 0,0 0 0,0 0 16,0 0-16,0 0 0,0 1 0,0-1 16,0 0-16,0 21 0,0-21 15,0 1-15,0-1 0,0 0 0,0 0 16,0 0-16,22 0 0,-1 1 16,0-22-16,0 0 0,0 0 0,0 0 15,1 0-15,-1 0 0,0 0 16,21-22-16,-21 22 0,1-21 15,-1 0-15,0 0 0,21 0 0,-21 0 16,1-1-16,-1 1 0,-21-21 0,21 21 0,0 0 16,-21-1-16,21-20 0,-21 21 15,0 0-15,0 42 32,-21 0-17,21 0-15,-21 0 0,0 1 0,21-1 16,0 0-16,0 0 0,0 0 15,0 0-15,0 1 0,0-1 0,0 0 16,0 0-16,0 0 0,21-21 16,0 0-16,0 0 0,0 0 0,1 0 15,-1 0-15,0 0 16,21-21-16,-21 21 0,22-21 0,-22 0 16,21 0-16,-21-1 0,1 1 0,20 0 15,-21-21-15,0 21 0,-21-22 0,0 22 16,21-21-16,-21-1 0,0 22 15,0-21-15,0 21 0,-21 0 0,0-1 16,0 1-16,0 21 0,0 0 0,-22 0 16,22 0-16,-21 0 0,21 21 0,-22 1 15,22-1-15,0 0 0,-21 0 16,20 0-16,1 0 0,21 1 0,0-1 16,0 0-16,0 0 15,0 0-15,21-21 0,1 21 0,-1-21 0,21 0 16,-21 0-16,22 0 15,-1 0-15</inkml:trace>
  <inkml:trace contextRef="#ctx0" brushRef="#br0" timeOffset="57267.43">22161 5969 0,'0'0'0,"22"-21"0,-22-21 16,0 20-1,0 1-15,0 0 16,-22 21-16,1 0 0,0 0 15,0 21-15,0 0 0,0 1 16,-1-1-16,1 0 0,0 21 16,0-21-16,0 1 0,21 20 0,-21-21 15,-1 21-15,22-20 0,-21-1 0,21 21 16,0-21-16,0 0 0,0 1 0,21-1 16,1 0-16,-1-21 0,0 21 15,0-21-15,0 0 0,22 0 0,-22 0 16,21 0-16,0 0 0,1 0 0,-1-21 15,0 21-15,1-21 0,-1 0 0,0-1 16,1 1-16,-1-21 0,-21 21 0,22-22 16,-22 1-16,21 0 15,-21-1-15,0-20 0,1-1 0,-1 22 16,0-21-16,-21-1 0,21 1 0,-21-1 16,21 1-16,-21 20 0,0 22 15,0-21-15,0 21 0,0-1 0,0 1 16,-21 42-1,0 1-15,0-1 0,0 0 0,-1 21 16,1 1-16,0 20 0,0-21 16,0 22-16,0-1 0,-1-20 0,1 20 15,21 1-15,0-22 0,0 22 0,0-22 16,0 0-16,0 1 0,0-22 0,0 21 16,0-21-16,21 22 15,1-22-15,-1 0 0,21-21 0,-21 21 16,22 0-16,-22-21 0,21 0 0,0 0 15,1 0-15,-22 0 0,21-21 0,1 0 16,-22 21-16,21-21 0,-21 0 16,22-1-16,-22 1 0,21 0 0,-21-21 15,0 21-15,1-1 0,-22-20 0,21 0 16,-21 21-16,0-22 0,0 22 0,0 0 16,0 0-16,0 0 0,0-1 15,0 1-15,-21 21 0,-1 0 0,1 0 16,-21 0-16,21 21 0,0 1 0,-22-1 15,22 0-15,0 21 0,-21-21 16,20 1-16,22 20 0,-21-21 16,21 0-16,0 0 0,0 1 0,0 20 15,0-21-15,0 0 0,21 0 16,1 1-16,-1-22 0,0 0 0,0 21 16,0-21-16,0 0 0,1 0 0,-1 0 15,0 0-15,0 0 0,0-21 16,-21-1-16,21 22 0,1-21 0,-22 0 15,0-21-15,21 21 0,-21-1 0,21-20 16,-21 0-16,0-1 0,21 1 0,-21 0 16,0-1-16,21 1 0,-21 21 15,0-21-15,0 20 0,-21 44 32,21 20-32,-21-21 15,21 21-15,0-20 0,0 20 16,-21 0-16,21-21 0,0 22 0,0-1 15,0-21-15,0 0 0,21 22 0,-21-22 16,42 0-16,-21 0 0,1-21 0,20 21 16,-21-21-16,21 0 0,1 0 15,-22 0-15,21 0 0,-21 0 0,22 0 16,-22-21-16,0 0 0,0 0 0,0 0 16,1 0-16,-1-22 0,0 22 0,-21-21 15,0-22-15,21 22 0,-21-22 16,21 1-16,-21-1 0,0 1 15,21-1-15,-21 1 0,22 21 0,-1-22 16,-21 22-16,0-1 0,0 1 0,0 21 16,0 0-16,0 42 15,0 0-15,-21 21 16,-1 1-16,1-1 0,0 0 0,0 22 16,0-22-16,0 22 0,-1-1 0,1-20 15,21 20-15,0-21 0,0 1 16,0-1-16,0 0 0,0-20 15,0 20-15,0-21 0,0 0 0,21 0 0,1-21 16,-22 22-16,21-22 0,0 0 16,0 0-1,0 0-15,0 0 0,-21-22 16,22 1-16,-1 0 0,-21 0 16</inkml:trace>
  <inkml:trace contextRef="#ctx0" brushRef="#br0" timeOffset="57472.32">23770 5757 0,'0'0'0,"-21"-21"16,0 21-16,-43 0 15,64-21-15,21 21 32,1 0-32,-1 0 0,21-21 15,-21 21-15,22 0 0,-22 0 0,0 0 16,21 0-16,-21-21 0,1 21 0,-1 0 15,0 0-15,0 0 0,0 0 16,0 0-16</inkml:trace>
  <inkml:trace contextRef="#ctx0" brushRef="#br0" timeOffset="58159.48">24278 5990 0,'0'0'0,"0"21"15,21-42 1,0 0-16,1 0 16,-1 0-16,0 0 0,0-1 15,0 1-15,0 0 0,1 0 0,-1-21 16,0 20-16,0-20 0,-21 21 0,0-21 16,0 20-16,0 1 0,0 0 0,0 0 15,-21 21 1,0 0-16,0 0 15,-1 21-15,1-21 0,0 42 0,0-20 16,0-1-16,0 21 0,-1-21 16,1 22-16,21-1 0,-21-21 0,21 21 15,-21-20-15,21 20 0,0-21 0,0 0 16,0 22-16,0-22 0,0 0 0,21 0 16,0 0-16,0-21 0,1 21 15,-1-21-15,0 0 0,0 0 0,0 0 16,0 0-16,1 0 0,20 0 0,-21 0 15,21 0-15,1 0 0,-22-21 0,21 21 16,1-21-16,-1 0 0,0 0 16,22-22-16,-22 22 0,-21-21 15,22 21-15,-1-22 0,0 1 0,-21 0 16,22-1-16,-22 22 0,0-21 0,-21 21 16,0 0-16,0-1 0,0 1 15,-21 21-15,-21 0 0,20 0 16,-20 0-16,0 21 0,-1-21 0,1 22 15,21-1-15,-21 0 0,20 0 16,22 21-16,0-20 0,0-1 0,0 0 16,22 21-16,-1-21 0,21 1 0,-21 20 15,22-21-15,-1 0 0,-21 0 0,21 1 16,1-1-16,-22 0 0,21 0 16,-21 0-16,1 0 0,-22 1 0,0-1 15,0 0-15,0 0 16,-22-21-16,1 0 0,0 0 15,0 0-15,0 0 0,0 0 0,-22 0 16,22 0-16,0 0 0,0 0 16,0 0-16,-1 0 0,22-21 15,22 21 17,-1-21-32,0 21 15,21 0-15</inkml:trace>
  <inkml:trace contextRef="#ctx0" brushRef="#br0" timeOffset="58334.38">25633 6350 0,'0'0'15,"-21"0"17,-1 0-32,1 0 0,21-21 15,-21 21 1,0-21-1</inkml:trace>
  <inkml:trace contextRef="#ctx0" brushRef="#br0" timeOffset="65155.27">1185 9208 0,'0'0'0,"0"-22"32,-21 1-17,0 21 1,0-21-1,0 21-15,21-21 0,-22 21 16,22-21-16,0 0 0,0-1 16,0 1-16,0 0 15,22 21-15,-1-21 16,0 21-16,0 0 0,0 0 16,0 0-16,22 21 0,-22 0 0,21 0 15,-21 1-15,22-1 0,-22 0 16,-21 21-16,0-21 0,0 22 0,0-1 15,-21-21-15,0 22 0,-22-1 16,22-21-16,-21 21 0,-1-20 0,1-1 16,0 0-16,-1 0 15,22 0-15,-21-21 0,21 0 0,0 0 16,-1 0-16,1 0 0,0 0 16,21-21-16,0 0 15,21 0-15,22 0 16,-22-1-16,0 22 0,21-21 0,-21 0 15,22 21-15,-1 0 0,0 0 16,1 0-16,-1 0 0,0 0 0,1 21 16,-22 0-16,0 1 0,0-1 15,-21 21-15,0-21 0,0 22 0,-21-1 16,0-21-16,0 21 0,-22 1 16,1-22-16,0 21 0,-1-21 15,1 1-15,0-1 0,-1 0 16,1 0-16,21-21 0,-21 0 0,-1 0 15,22 0-15,0 0 0,0 0 16,0 0-16,-1 0 0,22-21 0,0 0 16,0 0-16,0-1 15,0 1-15,0 0 0,0 0 16,0 0-16,22 0 16,-1 21-16,0-22 15</inkml:trace>
  <inkml:trace contextRef="#ctx0" brushRef="#br0" timeOffset="65351.15">2117 9419 0,'0'0'0,"21"0"0,0 0 15,0 0 32,0 0-47,0 0 16</inkml:trace>
  <inkml:trace contextRef="#ctx0" brushRef="#br0" timeOffset="66143.59">3831 9165 0,'0'0'0,"0"-21"0,0-64 15,0 43-15,0 21 0,0 0 16,0 0-16,0-1 0,0 1 16,-21 21-16,21 21 15,0 1-15,0 20 0,0 0 16,21 1-16,-21 20 0,0-21 0,21 22 15,-21-1-15,0-20 0,0 20 16,0 1-16,0-22 0,0 22 16,0-22-16,0 0 0,0-21 0,-21 1 15,21-1-15,0 0 0,0 0 0,0-42 32,0 0-32,0-22 0,0 22 15,0 0-15,0-21 0,21 21 0,0-22 16,1 1-16,-22 21 0,21-22 15,0 1-15,-21 21 0,21 0 0,0 0 16,-21-1-16,0 1 0,21 21 0,1 0 16,-1 0-16,-21 21 0,0 1 15,21-1-15,0 0 0,-21 0 16,21 21-16,-21-20 0,21 20 0,-21 0 16,22 1-16,-1-22 0,0 21 15,0-21-15,0 22 0,0-22 0,1 0 16,-1-21-16,21 0 0,-21 0 0,22 0 15,-1 0-15,-21-21 0,21 0 16,1-1-16,-1 1 0,-21 0 0,22-21 16,-22-1-16,0 22 0,21-21 0,-21 0 15,1-1-15,-22 1 16,0 0-16,0-22 0,0 22 0,0-1 0,0-20 16,0 21-16,-22-1 0,1 1 0,-21 21 15,21 0-15,0-1 16,-22 22-16,22 0 0,-21 0 0,21 0 15,-1 0-15,1 22 0,-21 20 0,21-21 16,21 0-16,-21 22 0,21-22 16,-22 0-16,22 21 0,0-21 0,0 1 15,0-1-15,22 0 0,20-21 16,0 0-16,-21 0 0,43 0 0,-22 0 16,1 0-16</inkml:trace>
  <inkml:trace contextRef="#ctx0" brushRef="#br0" timeOffset="66623.25">5207 9017 0,'0'0'16,"0"-21"-16,0 0 0,21 0 0,-21-1 16,0 1-16,0 0 0,21 21 15,-21 21 1,0 0-16,0 1 0,0-1 16,0 21-16,0 0 0,0-20 0,0 20 15,0 0-15,0 1 0,0-1 16,0-21-16,-21 21 0,21-20 0,-21 20 15,21-21-15,-21 21 0,21-20 0,0-1 16,0 0-16,-21 0 16,-1-21-1,22-21-15,0 0 0,0 0 16,0-22 0,0 22-16,0 0 0,0-21 0,0-1 15,0 1-15,0 0 0,0-1 0,0-20 16,0-1-16,22 22 0,-1-22 15,0 22-15,0 0 0,0-1 0,0 22 16,22 0-16,-22 21 0,0 0 0,21 0 16,1 21-16,-22 22 0,21-22 15,-21 21-15,22 0 0,-22 1 0,0-1 16,0 0-16,0 1 0,1-1 16,-22 0-16,21 1 0,-21-1 0,21-21 0,-21 22 15,0-22-15,0 0 0,0 0 16,0 0-16,0 0 0,0 1 15,0-1-15,-21-21 16,0 0-16,-1 0 16,1 0-16,0 0 0,0 0 0,0 0 15,-22 0-15,22-21 0,-21-1 0,0 22 16</inkml:trace>
  <inkml:trace contextRef="#ctx0" brushRef="#br0" timeOffset="66775.16">5122 9356 0,'-21'-21'0,"42"42"0,-42-64 16,21 22-16,21 21 15,0-21-15,1 21 0,20-21 16,0 21-16,1-21 0,20 0 16,-21 21-16,22-22 0,-22 1 0,22 21 15,-22-21-15,22 0 0,-22 21 0,0-21 16,1 0-16,-1-1 0,-21 22 16,21-21-16,-20 0 0,-1 0 0</inkml:trace>
  <inkml:trace contextRef="#ctx0" brushRef="#br0" timeOffset="67223.6">6138 8763 0,'0'0'0,"0"-21"16,0-21-16,0 20 16,0 44-1,0-1-15,0 0 0,0 21 16,0 1-16,0-1 0,0 0 0,0 22 16,0-22-16,21 0 0,1 1 15,-1-1-15,-21 0 0,0 1 16,0-1-16,21 0 0,-21-20 0,0-1 15,21 21-15,-21-21 0,0 0 0,0 1 16,21-22 0,-21-22 15,-21 1-31,21 0 0,-21 0 0,21 0 16,0 0-16,0-22 0,-21 22 15,21-21-15,-21-1 0,21 1 16,-22-106-16,22 84 15,0 22-15,0-21 0,0 20 0,0 1 16,0 0-16,22-1 0,-1 22 16,0 0-16,21 0 0,-21 0 0,22 21 15,-1 0-15,-21 0 0,22 0 0,-22 21 16,21-21-16,-21 21 0,0 21 0,1-21 16,-22 22-16,0-22 0,0 21 15,0 1-15,-22-1 0,-20-21 0,21 21 16,0-20-16,-22 20 0,22-21 0,0 0 15,0 0-15,0-21 16,0 0-16,-1 0 0,1 0 0,21-21 16,0 0-16</inkml:trace>
  <inkml:trace contextRef="#ctx0" brushRef="#br0" timeOffset="67679">8276 8446 0,'0'0'0,"-42"-43"16,21 43-1,21-21-15,-22 21 0,22-21 16,0 0-16,22 0 15,20 21-15,-21 0 16,21 0-16,1-22 0,-1 22 0,0 0 16,1 0-16,20 0 0,-20-21 0,20 21 15,-21 0-15,1 0 0,-22 0 16,21 0-16,-21 0 0,-21 21 16,-21-21-1,0 0-15,0 22 0,-21-22 16,20 0-16,-20 0 0</inkml:trace>
  <inkml:trace contextRef="#ctx0" brushRef="#br0" timeOffset="67915.86">8467 8340 0,'0'0'0,"-22"21"15,22 0 1,0 0-16,0 0 16,0 1-16,0-1 0,0 0 15,0 21-15,22 1 0,-22-22 0,0 21 16,0 22-16,0-22 0,0 0 0,0 22 15,0-22-15,0 0 0,0 1 16,0-1-16,0 0 0,0-20 0,0 20 16,0-21-16,0 0 0,-22 0 0,22 1 15,22-22 17,-1-22-32,0 1 15,0 0-15,0 0 0,0 0 0</inkml:trace>
  <inkml:trace contextRef="#ctx0" brushRef="#br0" timeOffset="68251.67">8911 8763 0,'0'0'0,"0"-21"0,0 0 15,0 42 17,0 0-32,-21 0 0,0 22 15,21-22-15,-21 21 0,21-21 0,0 22 16,0-1-16,0-21 0,0 21 0,0-20 15,0-1-15,0 0 0,21 0 16,0-21-16,0 0 0,0 21 0,0-21 16,1 0-16,-1 0 0,21 0 0,-21-21 15,0 0-15,1 21 0,-1-21 0,0 0 16,0-1-16,0 1 0,0 0 16,1 0-16,-22 0 0,0-22 0,0 22 15,0 0-15,0-21 0,0 21 0,0-1 16,-22 1-16,1 0 0,0 0 0,0 0 15,0 21-15,0 0 16,-1 0-16,1 0 0,0 0 0,21 21 16,-21 0-16,21 0 15,0 0-15,21 1 0,0-22 16,0 21-16</inkml:trace>
  <inkml:trace contextRef="#ctx0" brushRef="#br0" timeOffset="68596.48">10562 8276 0,'0'0'0,"21"-148"16,-21 106-16,0 21 16,0-1-16,0 1 0,0 42 15,0 1-15,0 20 16,0 0-16,0 22 0,0-22 0,0 22 15,0 20-15,0 1 0,0 0 0,0-1 16,-21 1-16,21 21 0,-21-22 0,21 1 16,0 0-16,0 21 0,0-22 15,0 1-15,-21 0 0,21-1 0,-21 1 16,-1-22-16,22 22 0,0-21 0,-21-1 16,21-21-16,-21 22 0,21-43 0,0 21 15,0-20-15,0-1 0,0 0 16,0-42-1,0-22-15,0 22 16,0-21-16,0 0 0,0-1 16,0-20-16</inkml:trace>
  <inkml:trace contextRef="#ctx0" brushRef="#br0" timeOffset="68867.32">10562 8784 0,'0'0'0,"0"-42"16,0-64-16,0 85 0,0 0 15,21 0-15,22-1 0,-22 1 0,21 0 16,-21 21-16,43 0 16,-22-21-16,0 21 0,22 0 0,-22 0 15,1 0-15,-1 21 0,0 0 0,-21 0 16,1 1-16,-22 20 0,0-21 0,0 21 16,-22-20-16,1 20 0,0-21 0,-21 21 15,21-20-15,-22-1 0,1 0 16,21 0-16,-22 0 0,22 0 0,-21 1 15,21-22-15,0 0 0,21 21 0,21-21 32,0-21-17,0-1-15,0 22 0</inkml:trace>
  <inkml:trace contextRef="#ctx0" brushRef="#br0" timeOffset="70129.1">11282 8890 0,'0'0'0,"21"0"0,0 0 15,0-21 1,0 0-16,1 0 0,-1-1 16,0 1-16,21 0 0,-21 0 0,22-21 15,-22 20-15,21-20 0,-21 21 0,22-21 16,-22-1-16,0 1 0,0 21 16,-21-22-16,0 1 0,0 21 15,0 0-15,0 0 0,0-1 0,-21 22 16,0 0-16,0 0 0,0 22 15,-1-22-15,-20 21 0,21 0 0,0 0 16,0 21-16,21-20 0,0-1 16,0 0-16,0 21 0,0-21 0,0 1 15,0-1-15,21 0 0,-21 0 0,21 0 16,0 0-16,0 1 0,0-1 0,1 0 16,-1-21-16,0 21 0,0 0 0,0 0 15,0 1-15,1-1 16,-1-21-16,-21 21 15,21-21-15,0 0 0,0 0 0,0 0 16,1 0-16,-1-21 0,0 21 16,21-21-16,-21-1 0,22 1 0,-1 0 15,-21 0-15,22 0 0,-22-22 0,0 22 16,0-21-16,0 21 0,-21-22 16,0 1-16,21 21 0,-21-21 0,0 20 15,0 1-15,0 0 0,0 0 0,0 0 16,-21 21-1,21 21-15,0 0 0,-21 0 16,0 22-16,21-22 0,-21 0 0,0 21 16,21-21-16,0 22 0,0-22 15,0 21-15,0-21 0,0 22 0,0-22 0,21 0 16,0 0-16,0 0 0,0-21 16,0 0-16,1 22 0,20-22 15,-21 0-15,21 0 0,1 0 0,-22-22 16,21 1-16,1 0 0,-22 0 0,21 0 15,-21 0-15,22-1 0,-22 1 0,0 0 16,0 0-16,0-21 0,0 20 0,-21-20 16,0 21-16,0 0 0,22 0 15,-22-1-15,-22 22 16,1 0 0,21 22-16,-21 20 0,0-21 15,21 0-15,-21 22 0,21-22 0,-21 0 16,-1 21-16,22-21 0,-21 22 15,21-22-15,0 0 0,0 0 0,-21 0 16,21-42 15,21 0-31,-21 0 0,21 0 16,1 0-16,-1-1 0,0 1 16,0 0-16,0 0 0,0-21 0,1 20 15,-1-20-15,0 21 0,0-21 0,0 20 16,0 1-16,1 0 0,-1 0 0,0 21 15,0 0-15,0 0 0,-21 21 16,0 0 0,0 0-16,0 1 0,0-1 0,0 21 15,0-21-15,0 22 0,0-22 0,0 21 16,0 0-16,0-20 0,0 20 0,21-21 16,1 21-16,20-20 0,-21-1 0,21-21 15,-20 21-15,20-21 0,0 0 16,-21 0-16,22 0 0,-1-21 0,-21 0 15,22 21-15,-1-22 0,-21-20 0,0 21 16,0 0-16,22-22 0,-43 22 0,21-21 16,0 0-16,-21-1 0,0 1 0,0-22 15,21 22-15,-21-21 0,21 20 0,-21-20 16,0-1-16,0 1 16,0 20-16,0-20 0,0 21 0,0 20 15,0 1-15,22 0 0,-22 0 0,0 42 31,0 0-31,0 0 0,-22 22 0,22-1 16,0 22-16,-21-22 0,0 21 16,0 1-16,21-1 0,-21 1 0,21-22 15,0 22-15,0-1 0,0-20 16,0-1-16,0 0 0,0 1 0,0-1 0,0-21 16,0 21-16,21-20 0,0-1 15,0-21-15,-21 21 0,21-21 16,1 0-16,-1 0 0,0 0 15,0-21-15,0 21 0,-21-21 16,21-1-16,1 1 0,-22 0 0,0 0 16,21 0-16,-21 0 0,0-22 0,0 22 15,0-21-15,0 21 0,0-22 0,0 22 16,-21-21-16</inkml:trace>
  <inkml:trace contextRef="#ctx0" brushRef="#br0" timeOffset="70299.08">13652 8297 0,'0'0'0,"-21"0"0,0 0 15,42 0 17,0 0-32,1 0 0,-1-21 15,0 21-15,21 0 0,-21 0 16,1-21-16,-1 21 0,0 0 0,0-21 16,-21 0-16,0 0 15,0-1-15,0 1 0,-21 21 16,0-21-16</inkml:trace>
  <inkml:trace contextRef="#ctx0" brushRef="#br0" timeOffset="70451.99">12742 8022 0,'0'0'0,"-63"21"0,-64-21 16,84 22-16,22-22 15,0 0-15,0 0 0,21 21 16,0 0-16,42-21 15,-21 0-15,1 0 0,20 0 0,-21 0 16</inkml:trace>
  <inkml:trace contextRef="#ctx0" brushRef="#br0" timeOffset="70886.74">15388 8149 0,'0'0'16,"21"0"-16,0 0 0,-21-21 0,22 0 16,-1 21-16,0-21 15,0 21-15,0-21 0,0 21 16,22-22-16,-22 22 0,0 0 15,0 0-15,0 0 0,1 0 0,-1 0 16,-42 0 31,-1 0-47,-20 0 0,21 22 0,0-22 16</inkml:trace>
  <inkml:trace contextRef="#ctx0" brushRef="#br0" timeOffset="71267.52">15303 8149 0,'0'0'0,"-63"21"15,21 1-15,-1-1 0,22 21 0,0-21 0,0 0 16,0 1-16,-1-1 0,22 0 0,0 0 16,0 0-16,0 0 0,0 1 0,0-1 15,22-21 17,-1-21-32,0-1 0,0 22 15,0-21-15,0 0 0,1 21 16,-1-21-16,21 0 0,-21 21 0,0-21 15,22 21-15,-22 0 0,21 0 0,1 0 16,-22 0-16,21 0 0,-21 21 16,22-21-16,-22 21 0,0 0 0,21 21 15,-21-20-15,-21-1 0,22 0 0,-22 0 16,21 0-16,-21 22 0,0-22 0,0 0 16,0 0-16,-21 21 0,-1-20 0,1-1 15,0 0-15,-21 0 0,-1-21 0,1 21 16,0-21-16,-1 0 0,1 0 15,-21 0-15,20 0 0,-20 0 0,20 0 16,22 0-16,-21 0 0,21 0 16,0 0-16,-1 0 0,22-21 0,0 0 15,22 21-15,-1-21 0,21 0 16,0 21-16,1-22 0,20 1 0,-20 0 16,20 21-16</inkml:trace>
  <inkml:trace contextRef="#ctx0" brushRef="#br0" timeOffset="71606.5">16849 7789 0,'0'0'0,"0"-21"0,0 0 0,-22 0 0,1 0 16,0 21-16,0 0 0,0 0 15,0 0-15,-1 21 0,-20 21 0,42 1 16,-21-1-16,0 21 0,0 1 0,-1-1 15,22 22-15,0-21 0,0 20 0,-21 1 16,21 0-16,0-1 0,-21 1 0,21 0 16,0-1-16,0 1 0,0 21 15,0-22-15,0 1 0,0 0 0,0-1 16,0 1-16,0-21 0,-21 20 0,21 1 16,0-22-16,-21 1 0,21-1 0,-21 1 15,21-22-15,0-21 0,0 22 16,0-22-16,0-63 31,0 20-31,0-20 0,0 0 0,0-1 16,0-20-16,0-1 0,0 1 0,0-1 15</inkml:trace>
  <inkml:trace contextRef="#ctx0" brushRef="#br0" timeOffset="71880.35">16722 8615 0,'0'0'0,"21"-42"0,0-1 16,-21 1-16,21 0 0,0-1 0,0 22 15,1 0-15,-1 0 0,21 0 0,-21-1 16,22 22-16,-1 0 0,-21-21 16,21 21-16,1 0 0,-1 0 0,-21 21 15,0 1-15,1-1 0,-22 0 16,0 0-16,0 0 0,-22 22 0,1-22 16,-21 21-16,0-21 0,-1 22 0,1-22 15,0 21-15,-22-21 0,22 0 0,-1 22 16,1-22-16,0 0 0,-1-21 0,22 21 15,0 0-15,42-21 32,0-21-32,22 0 15,-22 21-15,21-21 0,1-21 0,-1 20 16</inkml:trace>
  <inkml:trace contextRef="#ctx0" brushRef="#br0" timeOffset="72123.21">17865 7811 0,'0'0'0,"0"-22"0,0-20 0,0 21 0,0 0 16,-22 21-1,1 21-15,21 0 0,-21 0 16,21 22-16,-21-1 0,0 0 16,21 1-16,-21 20 0,-1 1 0,22-1 15,-21 1-15,21-22 0,0 21 0,-21-20 0,21 20 16,-21-20-16,21-1 0,0 0 15,0-21-15,0 1 0,0 20 16,0-21-16,0 0 0,0 0 16,21-21-16,0 0 0,0 0 0,1 0 15,-1 0-15,0 0 0,21 0 0,-21 0 16</inkml:trace>
  <inkml:trace contextRef="#ctx0" brushRef="#br0" timeOffset="73478.84">18627 8340 0,'42'-21'0,"-84"42"0,105-85 0,-42 43 0,0 0 16,-21-21-16,0 20 0,0-20 16,0 21-16,0 0 0,-21 0 0,0-1 15,0 1-15,-21 21 0,20 0 0,-20 0 16,0 0-16,-1 21 0,1 1 16,-21-1-16,20 0 0,1 21 0,0 1 15,20-1-15,-20 0 0,21 1 0,0-1 16,0 0-16,-1 1 0,22-22 0,0 21 15,0-21-15,0 0 0,0 1 0,22-1 16,-22 0-16,42 0 0,-21-21 0,0 0 16,0 0-16,22 0 0,-22 0 15,21-21-15,-21 0 0,22 21 0,-22-21 16,0-1-16,21 1 0,-20 0 16,-1-21-16,0 21 0,0-22 0,21 1 15,-42 0-15,22 20 0,-1-20 0,0 21 16,-21-21-16,0 20 0,0 44 31,0-1-31,0 0 0,-21 0 16,21 21-16,0-20 0,0 20 0,0-21 15,0 21-15,0-20 0,0-1 0,0 0 16,21 0-16,0 0 0,0 0 16,0-21-16,1 0 15,-1 0-15,0 0 0,0 0 0,21 0 0,1 0 16,-22-21-16,0 0 15,-21 0-15,21 0 0,0 0 0,1-22 16,-1 22-16,0-21 0,0-1 0,0 22 16,0-21-16,1 0 0,20-1 0,-21 1 15,0 21-15,-21 0 0,21-1 16,1 1-16,-22 42 16,0 1-1,0-1-15,0 0 0,0 0 16,0 0-16,0 0 15,0-42 32,0 0-47,0 0 16,0 0-16,0 0 0,0-1 16,0 1-16,-22 21 31,1 0-31,0 0 0,0 21 15,0 1-15,0-1 0,-1 0 16,22 0-16,-21 21 0,0-20 0,21-1 16,0 21-16,0-21 0,0 22 15,0-22-15,0 0 0,0 0 0,0 0 16,0 0-16,0 1 0,0-1 16,21 0-16,0-21 0,1 21 0,-1-21 15,0 0-15,21 0 0,1 0 0,-1 0 16,0 0-16,22 0 0,-22 0 0,22 0 15,-22 0-15,0 0 0,1-21 16,-1 0-16,0 0 0,1-1 0,-22-20 16,21 21-16,-21-21 0,0 20 15,1-20-15,-1 0 0,-21-1 0,0 22 16,0 0-16,0 0 0,0 0 0,0 0 0,0-1 16,-21 22-1,-1 0-15,1 0 0,0 22 16,0-1-16,0 0 0,0 0 0,-1 21 15,1-20-15,0 20 0,0-21 0,0 21 16,21 1-16,0-22 0,0 21 0,0-21 16,0 1-16,0-1 0,0 0 15,0 0-15,21 0 0,0 0 0,0-21 16,0 0-16,22 22 0,-22-22 0,0 0 16,21 0-16,1 0 0,-1 0 0,0 0 15,1 0-15,-1-22 0,22 22 0,-22-21 16,0 0-16,-21 0 0,22 0 0,-1-22 15,0 22-15,1-21 16,-22 0-16,21 20 0,-21-20 0,1 0 16,-1-1-16,0 22 0,-21-21 0,0 21 15,0 0-15,0-1 0,0 1 0,-21 21 16,0 0-16,-1 0 0,-20 0 16,21 0-16,0 0 0,-22 0 0,22 21 15,21 1-15,0 20 0,0-21 16,0 0-16,0 0 0,0 1 0,21 20 15,1-21-15,-1 0 0,0 0 0,-21 1 16,21-1-16,-21 0 0,21 0 16,-21 0-16,0 0 15,0 1-15,0-1 0,0 0 16,-21 0-16,0-21 0,0 0 0,0 21 16,-1-21-16,1 0 0,0 0 15,0 21-15,0-21 16,0 0 15,21-21-31,-22 21 16</inkml:trace>
  <inkml:trace contextRef="#ctx0" brushRef="#br0" timeOffset="73646.74">20278 8594 0,'-22'21'15,"1"-21"-15,0 0 32,0 0-32,0 0 15,0 0 1,-1 0-16,1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20:34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2667 0,'0'0'0,"0"-21"0,0 0 16,0 0-16,0-1 16,0 1-1,0 42 48,0 1-48,0-1 1,21 0-16,0-21 0,0 0 16,1 0-16,-1 0 15,0 0-15,21-21 0</inkml:trace>
  <inkml:trace contextRef="#ctx0" brushRef="#br0" timeOffset="3271.89">3027 572 0,'0'-22'31,"0"1"-15,0 0-1,0 0-15,0 0 16,0 0-16,0-1 0,0 1 15,0 0-15,0 0 16,21 21-16,-21-21 16,0 42 15,0 0-31,0 0 0,0 0 16,0 1-16,0 20 0,0 0 15,0 1-15,-21-1 0,0 0 0,21 22 16,-22-1-16,1 22 0,21-22 15,-21 1-15,0 21 0,0-22 0,0 1 16,-1-1-16,1 1 0,0-22 16,0 21-16,0 1 0,21-22 0,-21 22 15,-1-22-15,1 0 0,0 1 16,21-1-16,-21-21 0,0 22 0,21-22 16,0 0-16,-21 0 0,-1-21 15,1 0-15,21-21 16,0 0-16,-21-22 0,21 22 15,0-42-15,0 20 16,0-20-16,0 21 0,0-22 0,0 22 16,0-22-16,0 22 0,0 0 15,0-1-15,0 1 0,0 21 0,21-22 16,0 22-16,1 21 0,-1 0 16,0 0-16,0 0 0,0 0 15,0 21-15,1 22 0,-1-22 0,0 21 16,0-21-16,0 22 0,0-1 15,1 0-15,-22 1 0,21-1 0,0 0 16,-21 1-16,21-1 0,0-21 16,0 22-16,1-22 0,-1 0 0,0 0 15,0 0-15,21-21 0,-20 0 0,20 0 16,-21 0-16,21 0 0,1-21 16,-1 0-16,0 0 0,1 0 15,-1-22-15,0 22 0,-20-21 0,20-1 16,-21 1-16,0-21 0,0 20 15,1-20-15,-1-1 0,-21 1 0,0-22 16,0 22-16,0-22 0,0 21 16,-21 1-16,-1-1 0,1 22 0,-21-21 15,21 20-15,-22 1 0,1 0 16,-21 20-16,20 1 0,1 0 0,0 21 16,-1 0-16,1 0 0,0 0 15,-1 0-15,22 21 0,-21 0 0,-1 1 16,22 20-16,0 0 0,0 1 15,0-1-15,21 0 0,0 22 16,0-22-16,0 22 0,0-22 0,0 0 16,21 1-16,0-1 0,0-21 15,0 21-15,1-20 0,-1-1 0,0-21 16,0 21-16,0 0 0,0-21 16,1 0-16,20 0 0,-21 0 0,0 0 15,22 0-15,-22 0 0,0-21 16,0 21-16,21-21 0,-20 21 0,-1 0 15</inkml:trace>
  <inkml:trace contextRef="#ctx0" brushRef="#br0" timeOffset="4664.06">4149 1439 0,'21'0'0,"0"0"16,-21-21 0,0 0-1,0 0-15,0 0 0,0 0 16,0-1-16,0 1 0,0 0 16,0 0-16,-21 0 0,21 0 0,-21-1 15,-1 1-15,1 21 16,0 0-16,0 0 0,0 0 15,0 0-15,-1 21 0,1 1 16,0-1-16,0 0 0,0 21 0,-22-21 16,22 22-16,0-22 0,0 21 0,0 1 15,0-22-15,-1 21 0,1 0 16,21-20-16,0 20 0,0-21 0,0 21 16,0-20-16,0-1 0,0 0 15,21-21-15,1 21 0,-1 0 16,0-21-16,0 0 0,0 0 0,22 0 15,-22 0-15,21-21 0,-21 0 16,22 0-16,-22-22 0,21 22 0,-21 0 16,0-21-16,1 21 0,-1-22 0,0 1 15,0 21-15,0-22 0,-21 1 16,0 0-16,0 21 0,0-22 0,0 22 16,0 0-16,0 0 0,0 42 46,-21 21-46,0-21 0,0 1 0,21 20 16,0 0-16,-21-21 0,21 22 16,-22-1-16,22 0 0,0-20 15,0 20-15,0-21 0,0 21 0,0-20 16,0-1-16,22 0 0,-1 0 0,0-21 16,0 0-16,21 0 0,-20 0 15,20 0-15,0-21 0,1 21 0,-1-42 16,0 20-16,1 1 0,-1-21 0,0 21 15,1-22-15,-1 1 0,0 0 16,1-1-16,-22-20 0,0 21 0,0-22 16,0 1-16,0-1 0,1 1 15,-22-1-15,0 1 0,21-1 0,-21 1 16,0 20-16,0 1 0,21 0 16,-21 20-16,0-20 0,0 21 15,0 0-15,0 42 16,0 0-16,0 0 15,0 22-15,-21-1 0,0 0 16,-1 1-16,1 20 0,21 1 0,-21-22 16,0 21-16,0 1 0,21-22 15,0 22-15,-21-22 0,21 0 0,0 1 16,-22-1-16,22-21 0,0 22 16,0-1-16,0-21 0,0 21 0,22-20 15,-1 20-15,0-21 0,0 0 16,0 0-16,0-21 0,1 22 0,20-22 15,-21 0-15,21 0 0,1 0 16,-1 0-16,0 0 0,-20-22 0,20 1 16,0 0-16,1 0 0,-22 0 0,21 0 15,-21-1-15,0 1 0,22-21 16,-22 21-16,0 0 0,0-22 0,-21 22 16,0 0-16,0-21 0,0 20 0,0 1 15,0-21-15,0 21 0,0 0 16,0-1-16,-21 22 15,0 0-15,0 0 0,0 0 16,-1 22-16,1-1 16,-21 0-16,21 0 0,0 21 0,-1-20 15,1 20-15,0-21 0,21 21 0,-21-20 16,21 20-16,-21-21 0,21 21 16,0-20-16,0-1 0,0 0 0,0 0 15,0 0-15,21-21 0,0 0 16,0 0-16,0 0 0,1 0 15,-1 0-15,0-21 0,21 0 0,-21 21 16,1-42-16,-1 20 0,0 1 16,0 0-16,0 0 0,0-21 0,-21 20 15,22 1-15,-1-21 0,0 21 0,-21 0 16,0-1-16,21 1 0,0 21 16,-21-21-16,0 42 15,0 0 1,0 1-16,0-1 15,0 0-15,0 0 0,0 21 0,0-20 16,0-1-16,0 0 0,0 0 0,21 0 16,1 0-16,-22 1 0,21-1 15,0 0-15,0 0 0,0-21 0,0 0 16,1 21-16,-1-21 0,21 0 0,-21 0 16,0 0-16,1 0 0,-1 0 15,0-21-15,0 21 0,0-21 16,-21 0-16,21 0 0,-21-1 0,22 1 15,-22 0-15,0 0 0,0 0 0,0-22 16,0 22-16</inkml:trace>
  <inkml:trace contextRef="#ctx0" brushRef="#br0" timeOffset="4939.91">4847 1058 0,'0'0'0,"-21"0"0,42 0 47,21 0-47,-20 0 0,20 0 16,0 0-16,1-21 0,-1 21 0,0-21 16,1 21-16,-1 0 0,0-21 0,1 21 15,-1 0-15,-21 0 0,0 0 16,0 0-16,1 0 0,-1 0 15,0 0 1,0 0 0,0-21-1</inkml:trace>
  <inkml:trace contextRef="#ctx0" brushRef="#br0" timeOffset="6180.17">6202 783 0,'0'0'0,"0"-63"15,0 42-15,0-1 0,0 1 16,0 0-16,0 0 0,0 0 0,0 0 16,0-1-16,0 1 15,-21 21 1,21 21-1,0 1-15,0-1 0,0 21 16,0 0-16,0 1 0,0-1 0,0 22 16,-22-1-16,22 1 0,0-1 0,0 1 15,-21-1-15,21 1 16,-21-1-16,21-21 0,0 22 0,0-22 16,0 1-16,0-1 0,0 0 0,0 1 0,0-22 15,21 0-15,-21 0 16,21 0-16,1-21 0,-1 0 0,0 0 15,0 0-15,21 0 0,-20-21 16,-1 0-16,21 0 0,-21 0 16,22-1-16,-22 1 0,0-21 0,21 21 15,-21-22-15,1 22 0,-1-21 16,-21 21-16,0 0 0,0-1 0,0 1 16,0 0-16,0 0 0,0 42 46,-21 0-46,21 0 0,0 1 0,0-1 16,-22 21-16,22-21 0,0 0 16,0 22-16,0-22 0,0 0 0,0 0 15,0 0-15,0 1 0,0-1 0,22 0 16,-1 0-16,0-21 0,21 0 16,-21 0-16,22 0 0,-1 0 0,-21 0 15,22-21-15,-1 0 0,0 0 0,-21-1 16,22 1-16,-22 0 0,21 0 15,-21 0-15,1 0 0,-22-1 0,21 1 16,-21 0-16,21 0 0,-21 0 16,0 0-16,0-1 0,0 1 15,0 0-15,0 42 32,0 0-17,0 1-15,-21-1 0,21 0 0,-21 21 16,21-21-16,0 22 0,0-1 0,-22 0 15,22 22-15,-21-22 0,21 22 16,0-22-16,0 22 0,-21-22 0,21 21 16,0-20-16,0 20 0,0-20 0,0-1 15,0 21-15,0-20 0,0 20 16,21-20-16,-21-1 0,0 0 0,0 1 16,21-1-16,-21 0 0,0 1 15,0-22-15,0 21 0,0-21 0,0 0 16,0 1-16,0-1 0,-21 0 15,0-21-15,0 0 0,0 0 16,0 0-16,-1 0 0,-20 0 0,0 0 16,-1 0-16,22 0 0,-21-21 15,0 0-15,-1-1 0,1 22 0,21-21 16,-22 0-16,22 21 0,0-21 0,0 0 16,0 21-16,21-21 0,0-1 0,0 1 15,0 0 1,0 0-16,21 0 0,0 0 15,0-1-15,22 1 0,-22 0 0,21 0 16,0-21-16,22 20 0,-22-20 16,1 0-16</inkml:trace>
  <inkml:trace contextRef="#ctx0" brushRef="#br0" timeOffset="6559.95">7683 1228 0,'0'0'0,"0"-43"16,-21 22-16,0 21 0,21-21 16,-21 21-16,0 0 15,0 0-15,21 21 16,0 0-16,-22 1 0,22 20 0,0-21 16,-21 21-16,21 1 0,0 20 0,0-20 15,0 20-15,0 1 0,0-1 16,-21 1-16,21-1 0,-21 1 0,21-1 15,0 1-15,0-1 0,-21 1 0,21-22 16,0 21-16,-21-20 0,21 20 16,0-20-16,0-1 0,0 0 0,0 1 15,0-22-15,0 21 0,0-21 0,0 0 16,0 1-16,0-1 0,0 0 16,0-42 15,0 0-31,0-1 15,21 1-15,-21 0 0,21-21 16,-21-1-16,0 1 0,0 0 0,21-1 16,0 1-16,-21-21 0</inkml:trace>
  <inkml:trace contextRef="#ctx0" brushRef="#br0" timeOffset="6899.26">7662 1376 0,'0'0'0,"0"-42"15,0 20-15,0 1 0,0 0 0,0 0 16,0 0-16,0 0 0,0-1 16,0 1-16,21 0 0,1 0 15,-1 21-15,21 0 0,0-21 0,-20 21 16,20 0-16,0 0 0,1 0 16,-1 21-16,0 0 0,1-21 0,-22 42 15,0-20-15,0-1 0,-21 0 0,0 0 16,0 21-16,0-20 0,0-1 15,0 21-15,-21-21 0,0 0 0,-22 1 16,22-1-16,-21 0 0,21 0 16,-22 0-16,22 0 0,0 1 15,-21-22-15,21 21 0,-1 0 0,1-21 16,0 21-16,0-21 16,42 0 15,0-21-31,0 21 0,1-21 15,-1 0-15</inkml:trace>
  <inkml:trace contextRef="#ctx0" brushRef="#br0" timeOffset="7287.26">8445 1439 0,'0'-21'15,"0"0"1,0 0-16,0 0 16,0 0-16,22 21 0,-1-22 0,-21 1 15,21 0-15,0 0 0,-21 0 0,0 0 16,0-1-16,21 22 16,-42 0-1,0 0 1,0 0-16,0 22 15,-1-1-15,1 0 0,21 0 0,-21 21 16,0-20-16,0-1 0,21 0 0,0 21 16,0-21-16,-21 1 0,21-1 15,0 0-15,0 0 0,0 0 0,0 0 16,0 1-16,0-1 0,0 0 16,21-21-16,0 0 15,-21 21-15,21-21 0,0 0 0,0 0 16,1 0-16,-1 0 0,0-21 0,0 0 15,21 21-15,-20-21 0,-1-1 16</inkml:trace>
  <inkml:trace contextRef="#ctx0" brushRef="#br0" timeOffset="7771.46">9144 1249 0,'0'0'0,"21"0"0,-21-21 0,0 0 16,0-1-16,-21 22 31,-21 0-31,20 0 16,1 0-16,0 22 0,0-1 0,-21 0 15,20-21-15,1 21 0,0 0 16,0 0-16,21 1 0,0-1 0,-21 0 16,21 0-16,0 0 0,0 0 15,21-21 1,-21 22-16,21-22 15,0 0-15,0 0 0,1 21 0,-1-21 16,0 0-16,0 0 0,0 0 16,0 0-16,1 21 0,-1-21 15,0 0-15,-21 21 0,21-21 16,-21 21-16,0 0 16,0 1-16,-21-1 15,0-21-15,0 21 16,-1-21-16,1 0 0,-21 21 0,21-21 15,0 0-15,-1 0 0,1 0 16,0 0-16,0 0 0,0 0 0,0 0 16,-1 0-16,1 0 31,21-21 16,0 0-32</inkml:trace>
  <inkml:trace contextRef="#ctx0" brushRef="#br0" timeOffset="8448.54">6202 1016 0,'0'-21'15,"-21"21"1,-1 0 31,44 0-31,-1 0-1,21 0-15,0 0 0,1 0 0,20-21 16,1 21-16,20-21 0,1 21 15,-21-22-15,20 1 0,1 21 16,-22-21-16,1 21 0,-1 0 16,1-21-16,-22 21 0,-21 0 0,22 0 15,-22 0-15,0 0 0,-21-21 16,-21 21 31,21 21-16,0 0-31,0 0 16</inkml:trace>
  <inkml:trace contextRef="#ctx0" brushRef="#br0" timeOffset="10626.31">10901 783 0,'0'-21'0,"0"0"0,21 0 15,0 0-15,0 21 0,0-22 16,1 1-16,-1 0 0,0 0 0,0 0 16,0-22-16,0 22 0,1 0 15,-22 0-15,21 0 0,-21 0 16,0-1-16,-21 22 47,21 22-47,-22-1 0,22 21 15,-21-21-15,0 22 0,0 20 0,0 1 16,0-1-16,-1 22 0,1-22 16,-21 22-16,21 0 0,-22-22 15,22 22-15,-21-1 0,0-20 0,-1 21 16,22-22-16,-21 22 0,-1-22 0,1 1 15,21-1-15,-21 1 0,20-1 16,-20-20-16,21-1 0,0 0 0,0 1 16,-1-22-16,1 0 0,21 0 0,0 0 15,0-42 17,0 0-32,21 0 0,1 0 15,-1-22-15,0 22 0</inkml:trace>
  <inkml:trace contextRef="#ctx0" brushRef="#br0" timeOffset="10960.47">11599 868 0,'0'0'0,"0"-42"0,0-1 15,0 22-15,0 0 16,0 0-1,0 42 1,0 0 0,-21 21-16,21 1 0,0-1 0,-21 22 15,21-1-15,0 1 0,0 20 0,-21-20 16,21-1-16,-21 1 0,21-1 16,-22 1-16,22-22 0,0 22 0,0-22 15,-21 0-15,21 1 0,-21-1 0,21 0 16,-21-21-16,21 1 0,0-1 15,0 0-15,0-42 32,21-22-17,0 22-15,0 0 0,-21-21 0,22-1 16</inkml:trace>
  <inkml:trace contextRef="#ctx0" brushRef="#br0" timeOffset="11295.27">11493 974 0,'0'0'0,"-63"-64"16,42 43-16,21 0 0,0 0 0,-21 0 0,21-1 15,0 1-15,0 0 0,0 0 16,21 21-16,0-21 0,0 0 0,0-1 16,22 22-16,-1 0 0,0-21 0,1 21 15,20 0-15,-21 0 0,22 21 16,-22 1-16,1-1 0,-1 21 15,-21 0-15,-21 1 0,0-1 0,0 22 16,-21-22-16,0 0 0,-22 22 16,22-22-16,-21 0 0,0 1 0,-22-22 15,22 21-15,21-21 0,-22 1 0,1-1 16,21 0-16,0 0 0,-1 0 16,1-21-16,21 21 0,21-21 31,1 0-31,-1 0 15,0 0-15,0 0 0,0-21 0,22 21 16,-22 0-16,0 0 0</inkml:trace>
  <inkml:trace contextRef="#ctx0" brushRef="#br0" timeOffset="12347.38">12192 1820 0,'0'22'0,"0"-1"15,0 0 16,21-42 1,0 0-17,0-1-15,1 1 0,-1-21 16,-21 21-16,21 0 0,0-22 0,0 1 16,0 21-16,-21-22 0,22 1 15,-22 0-15,21 21 0,-21-22 0,0 22 16,0 0-16,0-21 0,0 20 0,0 1 15,0 0-15,-21 21 32,-1 0-32,1 21 0,21 0 15,-21 1-15,0-1 0,0 0 0,21 0 16,0 0-16,-21 0 0,21 1 16,0-1-16,-22 0 0,22 0 0,0 0 15,0 0-15,0 1 16,22-22-16,-1 0 0,0 0 15,0 0-15,0 0 0,0-22 16,1 1-16,-1 21 0,0-21 0,0 0 16,0 0-16,0 21 0,1-21 15,-1-1-15,-21 1 0,0 0 0,21 0 16,0 21 0,-21-21-16,0 0 0,0 42 31,0 0-31,0 0 15,0 0-15,0 0 16,0 1-16,0 20 0,0-21 0,0 0 16,0 22-16,0-22 0,0 0 0,0 21 15,0-21-15,0 22 0,0-22 0,0 0 16,0 0-16,21 0 0,0 1 16,1-1-16,-1-21 0,0 0 15,0 0-15,0 0 0,0 0 16,1 0-16,-1 0 0,0-21 15,0-1-15,0 1 0,0 0 0,1 0 16,-1 0-16,0 0 0,0-1 0,0-20 16,-21 21-16,0-21 0,21 20 0,-21 1 15,22-21-15,-22 21 0,0 0 16,0 42 15,0 0-31,0 0 16,-22 0-16,22 0 0,0 1 0,-21-1 15,21 0-15,0 0 0,0 0 0,0 0 16,0 1-16,0-1 16,0 0-16,0 0 15,0-42 17</inkml:trace>
  <inkml:trace contextRef="#ctx0" brushRef="#br0" timeOffset="12548.26">13017 1312 0,'-21'-21'16,"0"21"-16,21-21 16,-21 21-16</inkml:trace>
  <inkml:trace contextRef="#ctx0" brushRef="#br0" timeOffset="13371.43">13229 1439 0,'0'22'31,"0"-1"-31,0 0 16,0 0-16,0 0 0,0 0 15,0 1-15,0-1 0,0 21 0,0-21 16,0 0-16,0 1 0,0-1 16,0 0-16,0 0 0,0 0 15,0-42 16,0 0-15,0 0-16,0 0 0,0-1 16,0 1-16,0 0 0,0-21 15,0 21-15,21-1 0,0-20 0,-21 21 16,22-21-16,-1 20 0,-21 1 0,21 0 16,0 21-16,-21-21 0,21 21 15,0 0-15,1 0 0,-1 0 16,0 21-16,0 0 0,0-21 15,0 21-15,-21 1 0,22-1 0,-1 0 16,-21 21-16,21-21 0,-21 1 16,0-1-16,21 0 0,-21 0 0,0 0 15,0 0-15,0 1 0,0-1 16,0 0 0,0-42 15,0 0-31,0-1 0,0 1 15,0-21-15,0 21 16,0 0-16,0-1 0,0 1 0,0-21 16,21 21-16,0 0 0,1-1 0,-1 1 15,0 0-15,21 21 0,-21-21 16,1 21-16,-1 0 0,0 0 0,21 0 16,-21 0-16,1 21 0,-1 0 0,0-21 15,-21 43-15,21-22 0,-21 0 0,21 0 16,-21 21-16,0-20 0,0-1 15,0 21-15,0-21 0,0 0 0,0 1 16,0-1-16,0 0 0,0 0 16,0 0-16,-21-21 15,21 21-15,0-42 32,21 0-17,0 0-15,1 0 0</inkml:trace>
  <inkml:trace contextRef="#ctx0" brushRef="#br0" timeOffset="13611.3">14393 1376 0,'0'0'0,"0"21"47,0 0-47,0 0 0,0 1 0,0-1 16,-21 21-16,21-21 0,-21 0 15,21 22-15,0-22 0,0 0 0,-21 0 16,21 0-16,0 1 0,0-1 0,0 0 16,21-21 15,-21-21-15,21 0-16,-21-1 0,21 1 0</inkml:trace>
  <inkml:trace contextRef="#ctx0" brushRef="#br0" timeOffset="13919.63">14436 1164 0,'0'0'0,"-22"-21"0,22 0 15,-21 21-15,0 0 0,0 0 16,0 0-16,21 21 16,0 0-1,21-21 1,0 0-16,0 0 15,0 0-15,1 0 16,-22-21-16,21 21 0,-21-21 16,0 0-16,0 0 15,-21 21 1,21-22-16,-22 22 0,1 0 16,0 0-16,0 0 15,21 22-15,-21-1 16,0 0-16,21 0 15,0 0-15</inkml:trace>
  <inkml:trace contextRef="#ctx0" brushRef="#br0" timeOffset="15487.08">14647 1736 0,'21'-21'31,"1"-1"-31,-22 1 0,21 0 0,0 0 16,0 0-16,0 0 0,0-1 0,1-20 15,-1 21-15,21-21 0,-21-1 16,22 22-16,-1-42 0,-21 20 0,21 1 15,1 0-15,-22-22 0,21 1 0,-21 20 16,1-20-16,-1-1 16,0 22-16,0-22 0,-21 22 0,0 0 0,0-1 15,0 1-15,0 21 0,0-21 16,0 20-16,0 1 0,-21 21 16,0 0-16,0 0 0,-1 0 15,1 0-15,0 21 0,-21 1 0,21-1 16,-22 0-16,22 21 0,-21 1 15,21 20-15,-22 1 0,22-22 0,0 21 16,0 1-16,0-1 0,-1 1 16,1-1-16,0 1 0,21-22 0,0 22 15,0-22-15,0 0 0,0 1 0,0-1 16,0-21-16,0 22 0,0-22 16,0 0-16,21 0 0,0 0 15,1 0-15,-1 1 0,21-22 0,-21 0 16,22 0-16,-1 0 0,-21 0 0,21 0 15,1 0-15,-22 0 0,21 0 16,1-22-16,-1 1 0,-21 0 0,21 0 16,-20 0-16,20 0 0,-21-22 0,0 22 15,0 0-15,1-21 0,-1 20 16,-21 1-16,21 0 0,-21 0 0,0 0 16,0 0-16,-21 42 46,21 0-46,-21-21 0,21 42 0,-22-21 16,22 1-16,0-1 0,0 0 0,-21 21 16,21-21-16,0 1 0,-21 20 15,21-21-15,0 0 0,0 0 0,0 1 16,0-1-16,21-21 16,0 0-16,1 0 0,-1 0 15,0 0-15,0 0 0,0 0 0,0 0 16,1-21-16,-1 21 0,0-22 0,0 1 15,0 0-15,-21 0 0,21 21 16,1-42-16,-1 20 0,-21 1 16,0 0-16,21 0 0,-21 0 0,21 0 15,-21-1-15,0 1 16,21 21 0,-21 21-1,0 1-15,0-1 0,0 0 16,0 0-16,0 0 0,0 0 15,0 22-15,0-22 0,0 0 0,0 0 16,0 0-16,0 1 0,0-1 16,0 0-16,21-21 0,1 0 15,-1 0-15,0 0 16,0 0-16,0 0 16,0-21-16,1 21 0,-1-21 0,0-1 15,-21 1-15,21 0 0,0 0 16,-21 0-16,21 0 0,1-1 0,-22-20 15,0 21-15,21 0 0,-21 0 0,21-1 16,0 1-16,-21 0 16,0 42 15,0 0-31,0 1 16,0-1-16,0 0 0,0 0 15,0 0-15,0 0 0,0 1 16,0-1-16,0 0 0,0 0 0,0 0 15,0 0-15,0 1 0,21-22 16,0 21-16,1-21 0,-1 0 0,0 21 16,0-21-16,21 0 0,-20 0 0,20 0 15,0 0-15,1 0 0,-1 0 0,0-21 16,1 21-16,-1-21 0,-21-1 16,21 1-16,-20 0 0,20 0 0,-21 0 15,0 0-15,0-1 0,1-20 0,-22 21 16,0 0-16,0-22 0,0 22 15,0 0-15,0 0 0,0 0 0,0 0 16,-22 21-16,1 0 16,0 0-16,0 21 0,0 0 15,0 0-15,-1 0 0,1 0 16,0 1-16,21 20 0,0-21 0,0 0 16,0 0-16,0 22 0,0-22 15,0 0-15,0 0 0,21 0 0,0 1 16,1-22-16,-1 21 0,0-21 0,0 0 15,0 0-15,0 0 0,22 0 16,-22 0-16,0 0 0,0 0 0,0 0 16,1 0-16,-1 0 0,0-21 0,0-1 15,0 22-15,0-21 0,-21 0 0,22 0 16,-22 0-16,21-22 0,-21 22 16,0 0-16,0 0 0,0 0 15</inkml:trace>
  <inkml:trace contextRef="#ctx0" brushRef="#br0" timeOffset="15731.94">16171 868 0,'0'0'0,"-21"0"0,-21-21 16,42 0-16,-21 21 15,-1-22-15,22 1 32,-21 21 15,0 0-47,0 0 0</inkml:trace>
  <inkml:trace contextRef="#ctx0" brushRef="#br0" timeOffset="16044.73">14647 1270 0,'0'0'0,"-21"0"0,0 21 15,0-21-15,42 0 16,0 0-1,0 0-15,22 0 0,-22 0 0,21 0 16,22 0-16,-22 0 0,21-21 16,-20 0-16,20 21 0,-20 0 0,-1 0 15,0-21-15,1 21 0,-1 0 0,-21 0 16,0 0-16,0 0 16,1 0 15,-22 21-16,21-21 1,0 0-16,0 0 0</inkml:trace>
  <inkml:trace contextRef="#ctx0" brushRef="#br0" timeOffset="17423.59">17611 1524 0,'0'0'0,"-22"42"15,22-20 1,22-22 15,-1 0-15,0 0-16,0 0 0,0-22 15,-21 1-15,21 21 0,1-21 0,-1 0 16,0 0-16,0-22 0,0 22 0,0-21 16,1 0-16,-1-1 0,0 1 15,0-22-15,0 1 0,0-1 0,1 1 16,-1-1-16,-21 1 0,0-1 0,0 22 16,0 0-16,0-1 0,0 1 15,0 21-15,0 0 0,0 0 16,0-1-16,-21 22 15,-1 0-15,1 22 16,0-22-16,21 42 0,0-21 0,-21 21 16,0 1-16,0-1 0,21 0 15,-22 22-15,22-1 0,-21 1 0,0-1 16,21-20-16,0 20 0,0 1 0,0-22 16,0 0-16,0 1 0,0-1 15,0 0-15,0-20 0,21 20 0,0-21 16,1 0-16,-1 0 0,0-21 0,0 22 15,0-22-15,22 0 0,-22 0 16,21 0-16,0 0 0,-20 0 16,20-22-16,0 1 0,-21 0 0,22 0 15,-1 0-15,-21 0 0,22-1 0,-22 1 16,0 0-16,0 0 0,0-21 16,0 20-16,-21 1 0,0 0 0,22 0 15,-22 0-15,0 0 0,21-1 16,-21 44-1,0-1-15,0 21 16,0-21-16,-21 0 16,-1 1-16,1-1 0,21 21 0,0-21 15,0 0-15,0 1 0,0 20 0,0-21 16,0 0-16,0 0 0,0 1 16,0-1-16,21-21 0,1 21 15,-1-21-15,0 0 0,0 0 0,0 0 16,22 0-16,-22 0 0,0 0 0,21-21 15,-21 0-15,1-1 0,-1 22 16,21-21-16,-42 0 0,21-21 0,0 21 16,1-1-16,-22 1 0,0 0 0,0 0 15,21 0-15,-21 0 0,0-1 16,0 1-16,21 21 0,-21-21 0,0 42 47,0 0-47,0 1 15,0-1-15,0 0 0,-21 0 0,21 0 16,-21 22-16,21-22 0,-22 21 16,22 0-16,0-20 0,0 20 0,-21 0 15,21 1-15,0-1 0,0 0 0,0 1 16,0-1-16,0 0 0,0 1 16,0-1-16,0-21 0,0 21 0,21 1 15,-21-22-15,0 21 0,0-21 0,0 22 16,0-22-16,0 0 0,0 21 0,0-20 15,0-1-15,-21-21 0,0 21 16,0 0-16,0-21 0,0 0 0,-1 0 16,1 0-16,0 0 0,-21 0 15,21 0-15,-1 0 0,-20 0 0,0-21 16,21 0-16,-22 21 0,22-21 16,0 21-16,-21 0 0,20-22 0,1 22 15,21-21-15,-21 21 16,21-21-16,0 0 15,21 21-15,0-21 0,22 0 16,-22 21-16,21-22 0,-21 1 0</inkml:trace>
  <inkml:trace contextRef="#ctx0" brushRef="#br0" timeOffset="17792.38">19346 1228 0,'0'0'0,"-42"0"16,21-21-16,0 21 0,-1 0 15,1 0-15,21 21 0,-21 0 16,0-21-16,21 42 0,-21-21 16,21 1-16,0 20 0,0 0 15,0 1-15,0-1 0,0 0 0,0 22 16,0-22-16,0 22 0,0-22 0,0 21 15,0-20-15,0-1 0,0 0 16,-21 1-16,21-1 0,0 0 0,0 1 16,-22-22-16,22 0 0,0 0 0,0 0 15,0 1-15,0-1 0,0 0 16,0 0-16,22-21 31,-1-21-15,-21 0-16,21 0 0,0-1 15,-21 1-15,21-21 0,-21 21 16,0-22-16</inkml:trace>
  <inkml:trace contextRef="#ctx0" brushRef="#br0" timeOffset="18115.34">19219 1651 0,'0'0'0,"-42"-127"16,42 106-16,0-21 0,0 20 0,0 1 15,0 0-15,0 0 0,0 0 0,21 0 16,0-1-16,0 1 0,1 0 15,20 0-15,-21 21 0,21-21 0,-20 21 16,20 0-16,0 0 0,-21 0 0,22 0 16,-22 0-16,0 21 0,0 0 15,-21 0-15,0 0 0,0 1 0,0 20 16,0-21-16,0 0 0,-21 0 16,0 22-16,0-22 0,0 0 15,-1 0-15,1 0 0,0 1 0,-21-1 16,21 0-16,-1-21 0,1 21 0,0 0 15,0-21-15,0 0 0,0 0 16,21 21-16,0-42 31,0 0-15,21 21-16,0-21 0,0 0 0,0 21 16,0-21-16,1-1 0,-1 22 0,0-21 15</inkml:trace>
  <inkml:trace contextRef="#ctx0" brushRef="#br0" timeOffset="18551.74">19791 1503 0,'0'0'0,"21"0"16,0-21-16,0 21 16,-21-21-16,21 21 0,1-22 0,-1 22 15,0-21-15,0 0 0,0 0 0,0 0 16,1 0-16,-1-1 0,-21-20 15,21 21-15,-21 0 0,21 0 0,-21-1 16,0 1-16,0 0 0,0 0 0,0 0 16,0 0-1,-21 21-15,0 0 0,0 0 16,-1 21-16,1 0 0,0 0 16,0 0-16,0 22 0,0-22 15,-1 21-15,1 0 0,0-20 0,0 20 16,21 0-16,-21-21 0,21 22 0,0-22 15,0 0-15,0 0 0,0 22 16,21-22-16,0 0 0,0 0 16,0-21-16,22 0 0,-22 21 0,0-21 15,21 0-15,-20 0 0,20 0 16,-21 0-16,21 0 0,-20 0 16,20-21-16,0 21 0,-21-21 0,1 0 15,-1 21-15,0-21 0,0 21 16,0-22-16,0 1 0,-21 0 0,22 21 15,-22-21-15,21 0 0,-21 0 0,0-1 16,0 1-16,21 0 0,-21 0 0,0 0 16</inkml:trace>
  <inkml:trace contextRef="#ctx0" brushRef="#br0" timeOffset="19060.45">17462 1058 0,'22'0'32,"-1"0"-17,0-21-15,0 21 0,21 0 16,-20 0-16,20-21 0,0 21 0,1 0 16,20-21-16,-21 21 0,22 0 0,-1-21 15,22 21-15,-21 0 0,-1-21 16,1 21-16,20 0 0,-20 0 0,-22-22 15,22 22-15,-22-21 0,0 21 0,-21 0 16,22 0-16,-22 0 16,0 0-16,-21 21 93,0 1-93,0-1 16,0 0-16,0 0 16,-21-21-16,0 21 0</inkml:trace>
  <inkml:trace contextRef="#ctx0" brushRef="#br0" timeOffset="29299.88">1333 3493 0,'0'-22'16,"-21"1"-16,21 0 0,-21 0 15,21 0-15,0 0 0,0-1 16,0 1-16,0 0 0,0 0 16,0 0-16,0 0 15,0 42 17,0 0-32,0 21 15,0-21-15,0 22 0,0-1 16,0 0-16,-21 22 0,21-22 0,0 1 15,0 20-15,0-21 16,0 1-16,0-1 0,0 0 0,0 1 16,0-1-16,0 0 0,0 1 15,0-1-15,0-21 0,0 22 0,0-22 16,0 0-16,0 0 16,0 0-16,0-42 31,0 0-31,0 0 0,0 0 15,21-1-15,-21 1 0,0 0 0,21 0 16,0-21-16,-21 20 0</inkml:trace>
  <inkml:trace contextRef="#ctx0" brushRef="#br0" timeOffset="29608.22">1630 3810 0,'0'0'0,"0"21"15,0 0-15,21-21 16,0 0-16,0 0 16,0 0-16,1 0 15,-1-21-15,0 0 16,-21 0-16,0 0 16,0 0-1,-21 21 1,0 0-1,-1 0-15,1 21 16,21 0-16,-21-21 16,21 21-16,-21-21 0,21 21 0,0 0 15,0-42 17</inkml:trace>
  <inkml:trace contextRef="#ctx0" brushRef="#br0" timeOffset="30492.31">2921 3450 0,'0'0'16,"0"-21"-16,-21 21 0,0-21 0,21 0 0,-22 21 15,22-21-15,0-1 0,-21 1 16,21 0-16,-21 0 0,21 0 0,0 0 15,0-1-15,0 1 0,-21 0 0,21 0 16,0 42 15,0 0-15,0 22-16,0-22 0,0 21 0,0 22 16,0-22-16,0 21 0,0-20 0,0 20 15,0 1-15,0-22 16,0 22-16,0-22 0,21 0 0,-21 1 15,0-1-15,0 0 0,0 1 0,0-1 16,0-21-16,0 0 0,0 0 16,0 1-16,0-1 0,0-42 31,0-1-15,0 1-16,0 0 0,0 0 0,0 0 15,0-22-15,0 22 0,21 0 16,-21-21-16,0 21 0,21-1 0,1 1 15,-1 0-15,0 0 0,0 0 0,21 0 16,-20 21-16,-1 0 16,21 0-16,-21 0 0,22 0 0,-22 0 15,21 0-15,0 21 0,-20 0 0,-1 0 16,0 0-16,0 0 0,-21 1 16,0-1-16,0 21 0,-21-21 0,0 0 15,0 22-15,-22-22 0,22 21 16,-21-21-16,-1 1 0,22 20 15,-21-42-15,21 21 0,0 0 0,-1-21 0,1 0 16,0 0-16,21-21 47,0 0-47,21 0 16,0 21-16,1-21 0,-1-1 0,0 1 15,0 21-15</inkml:trace>
  <inkml:trace contextRef="#ctx0" brushRef="#br0" timeOffset="31115.98">3768 3747 0,'0'0'0,"-22"0"16,1 21-1,21 0-15,-21 0 0,0 0 16,21 22-16,0-22 0,0 0 15,0 21-15,-21-21 0,21 1 16,0-1-16,0 21 0,0-21 0,0 0 16,21-21-16,0 22 0,0-22 0,0 0 15,22 0-15,-22 0 0,21 0 16,-21 0-16,22-22 0,-22 1 0,21 0 16,-21 0-16,1 0 0,-1 0 0,0-1 15,0 1-15,0 0 0,0-21 0,-21 21 16,22-1-16,-22 1 0,0 0 15,0 0-15,0 0 0,21 0 0,-21-1 16,0 1-16,0 42 31,0 1-15,0-1-16,0 0 0,0 0 0,-21 21 16,21 1-16,0-1 0,-22 0 0,22 22 15,0-22-15,0 22 0,0-22 16,0 22-16,0-1 0,0-21 0,0 22 15,0-22-15,0 22 0,0-22 0,0 22 16,0-22-16,0 21 0,0-20 16,22-1-16,-22 22 0,21-22 15,-21-21-15,0 21 0,0 1 0,0-1 16,0-21-16,0 0 0,-21 22 0,-1-22 16,-20 0-16,21-21 0,0 21 15,-22-21-15,1 0 0,21 0 0,-21 0 16,-1 0-16,1 0 0,21-21 0,-22 0 15,1 0-15,21 0 0,0-1 0,0 1 16,-22 0-16,22 0 16,21 0-16,0 0 0,0-1 0,0 1 15,0 0-15,0 0 0,21-21 0,0 20 16,22 1-16,-22-21 0,21 21 16,1-22-16,-1 1 0,0 0 15,1-1-15</inkml:trace>
  <inkml:trace contextRef="#ctx0" brushRef="#br0" timeOffset="31411.83">4678 3281 0,'0'0'0,"0"-21"0,-21-43 15,-1 64-15,1 0 16,21 21-16,-21 1 0,21 20 15,0 0-15,0 1 0,0-1 0,0 21 16,0 1-16,0-1 0,0-20 0,0 20 16,0 1-16,0-22 0,0 0 15,0 22-15,0-22 0,0 1 16,0-22-16,0 21 0,0 0 0,0-20 16,0-1-16,0 0 0,0 0 15,21-21-15,0 0 16,1 0-16,41-106 15,-42 85-15,0-21 16</inkml:trace>
  <inkml:trace contextRef="#ctx0" brushRef="#br0" timeOffset="31815.6">4953 3810 0,'0'0'0,"0"21"16,21-21-1,0 0 1,0 0-16,1 0 0,-1 0 0,0 0 16,0-21-16,0 21 0,0-21 15,1 21-15,-1-21 0,-21 0 0,21 21 16,-21-22-16,21 1 0,-21 0 0,0 0 16,0 0-1,-21 21 1,0 0-16,0 21 0,-1-21 15,1 21-15,-21 0 0,21 0 16,0 22-16,-1-22 0,22 21 16,-21-21-16,0 1 0,21 20 0,-21-21 15,21 21-15,0-20 0,0-1 0,0 0 16,0 0-16,0 0 0,21-21 0,0 21 16,0-21-16,1 0 0,-1 0 15,0 0-15,0 0 0,0 0 0,22 0 16,-22 0-16,0-21 0,0 21 0,0-21 15,-21 0-15,21 0 0,1 21 0,-1-21 16,-21-1-16,0 1 16,0 0-16,21 0 0,-21 0 0,0-22 15</inkml:trace>
  <inkml:trace contextRef="#ctx0" brushRef="#br0" timeOffset="32076.45">4593 3429 0,'0'0'0,"-21"0"0,0 0 16,42-21-1,0 21 1,0 0-16,22 0 0,-1-21 0,0 0 16,1 21-16,20 0 0,-21-22 0,22 22 15,-22 0-15,22-21 0,-22 21 16,0-21-16,1 21 0,-22 0 0,21 0 15,-21 0-15,1-21 0,-44 21 32,1 21-32,-21 0 15,0-21-15,-22 21 0</inkml:trace>
  <inkml:trace contextRef="#ctx0" brushRef="#br0" timeOffset="33091.51">1841 5630 0,'-21'0'16,"0"0"0,0 0-1,0 0-15,0 0 16,21-21-1,0 0-15,0 0 16,0 0-16,0 0 16,21 21-1,0 0-15,0 0 16,0 0-16,0 0 0,1 0 16,-1 0-16,0 0 0,0 42 0,0-21 15,-21 0-15,21 22 0,-21-1 16,22 0-16,-22 1 0,0-1 0,0 21 15,0-20-15,-22-1 0,1 0 16,0 1-16,0-1 0,-21 0 0,20-20 16,-20 20-16,21-21 0,-21 0 15,20 22-15,-20-22 0,21-21 16,0 21-16,-22-21 0,22 0 0,0 0 16,0 0-16,0 0 0,0-21 15,-1 21-15,22-21 0,0-1 0,0 1 16,0-21-16,0 21 0,0 0 15,0-22-15,0 22 0,0 0 0,0 0 16,0 0-16,22-1 0,-1 1 16,0 21-16,0 0 0,0 0 15,22 0-15,-22 0 0,21 0 16,-21 21-16,0 1 0,22-1 0,-22 0 16,0 0-16,0 0 0,0 22 0,1-22 15,-1 0-15,0 0 0,-21 0 16,21 0-16,-21 1 0,0-1 15,0 0-15,0 0 16,0 0-16,0-42 31,0 0-15,21 0-16</inkml:trace>
  <inkml:trace contextRef="#ctx0" brushRef="#br0" timeOffset="33279.4">2371 6054 0,'-22'0'15,"1"0"-15,0 0 16,0 0-16,42 0 47,0 0-32,0 0-15,1 0 0</inkml:trace>
  <inkml:trace contextRef="#ctx0" brushRef="#br0" timeOffset="33787.11">3471 5842 0,'0'0'0,"21"0"0,1-42 16,-1 21-16,-21-22 0,21 22 15,0 0-15,0 0 0,-21-22 0,21 22 0,-21 0 16,0 0-16,0 0 16,-21 21-1,0 0-15,0 0 0,0 21 0,-22 0 16,1-21-16,0 42 0,-1-20 15,1-1-15,0 21 0,21-21 0,-22 22 16,22-22-16,0 21 0,0-21 0,21 0 16,0 1-16,0-1 0,0 0 15,21 0-15,21 0 0,-21 0 0,22-21 16,-1 22-16,0-1 0,1-21 0,20 21 16,-20-21-16,-1 0 0,0 21 15,1-21-15,-22 21 0,21-21 16,-42 21-16,0 1 0,0-1 15,-42 0 1,21-21-16,-22 21 0,-20-21 0,20 21 16,1-21-16,-21 0 0,20 21 0,-20-21 15,20 0-15,1 0 0,0 0 0,21 0 16,-22 0-16,22 0 0,0 0 16,0 0-16,0-21 0,21 0 15,21 0 1,0 21-16,0-21 0,0 21 15,0-21-15,22-1 0,-1 1 0,0 21 16</inkml:trace>
  <inkml:trace contextRef="#ctx0" brushRef="#br0" timeOffset="34356.86">4043 5525 0,'0'0'0,"0"-22"0,0 1 15,0 0-15,-21 0 16,21 0-16,-22 21 0,1 21 31,21 0-31,0 0 0,0 22 0,0-1 16,0 0-16,0 1 0,0 20 0,0-21 16,0 1-16,0-1 0,0 0 15,0 22-15,0-43 0,0 21 16,0 1-16,0-1 0,0-21 0,0 0 15,0 1-15,0-1 0,0 0 0,0 0 16,0-42 15,0 0-15,0 0-16,0-1 0,0 1 16,0 0-16,21-21 0,1 21 15,-22-1-15,21-20 0,-21 21 16,21-21-16,0-1 0,-21 22 0,21-21 0,0 21 15,1-22-15,-1 22 0,0 0 16,0 21-16,0-21 0,0 21 16,1 0-16,-1 0 0,0 21 0,0-21 15,0 21-15,0 0 0,1 22 0,-22-22 16,0 21-16,0-21 0,0 22 16,0-22-16,0 21 0,0-21 0,-22 22 15,22-22-15,-21 0 0,0 0 0,21 0 16,-21 0-16,21 1 0,-21-1 15,42-42 32,0 21-47,-21-22 16,21 22-16,0-21 0,1 0 16,-1 0-16,21 0 0</inkml:trace>
  <inkml:trace contextRef="#ctx0" brushRef="#br0" timeOffset="34807.6">4826 5800 0,'0'0'0,"21"-43"16,0 22 0,-21 0-16,-21 21 15,0 0 1,0 21-16,0 0 0,-1 1 16,22-1-16,-21 0 0,0 21 15,0-21-15,0 22 0,0-22 0,-1 0 16,22 21-16,-21-20 0,0-1 0,21 0 15,-21 21-15,21-21 0,0 1 16,0-1-16,21-21 16,0 21-16,22-21 0,-22 0 0,0 0 15,21 0-15,-21 0 0,22 0 16,-22-21-16,21 21 0,-21-21 0,22 21 16,-22-22-16,0 1 0,0 0 0,0 0 15,1 0-15,-1 0 0,0-1 16,-21 1-16,0-21 0,0 21 0,0-22 15,0 1-15,0 21 0,0-21 16,0 20-16,0 1 0,-21 0 0,0 21 16,-1 0-16,-20 0 0,21 0 0,0 0 15,-22 0-15,22 0 0,-21 21 16,21 0-16,0 1 0,-1-1 0,1 21 16,0-21-16,0 0 0,21 1 0,0-1 15,0 0-15,0 0 0,0 0 0,0 0 16,0 1-16,21-22 15,0 0-15,0 21 0,1-21 0,20 0 16,-21 0-16,0 0 0,22-21 0,-22-1 16,21 22-16</inkml:trace>
  <inkml:trace contextRef="#ctx0" brushRef="#br0" timeOffset="35163.94">5440 5503 0,'0'0'0,"0"-21"0,0-21 0,0 21 0,0-22 15,0 22-15,0 0 0,0 0 16,-21 21 15,21 21-31,0 0 0,-22 0 0,22 1 16,-21 20-16,21-21 0,0 21 0,0 1 16,-21-1-16,21 0 0,0 1 15,-21-22-15,21 21 0,0 1 0,0-1 16,0 0-16,0-21 0,0 22 0,0-22 15,0 0-15,0 0 0,0 0 16,0 1-16,0-1 0,0 0 16,21-21-16,0 0 0,0 0 15,1 0-15,-1 0 0,0 0 0,0 0 16,0 0-16,0-21 0,1 21 16,-1-21-16,0 21 0,-21-22 0,21 1 15,0 21-15,-21-21 0,0 0 0,0 0 16,21 0-16,-21-1 0,0 1 15,0 0-15,0 0 0,0 0 16</inkml:trace>
  <inkml:trace contextRef="#ctx0" brushRef="#br0" timeOffset="35374.79">5334 5630 0,'0'0'0,"-21"0"0,0 0 16,42 0-1,0 0 1,0 0-16,0 0 0,0 0 0,22 0 15,-22 0-15,21 0 0,1-21 0,-22 21 16,21 0-16,0-21 0,-20 21 16,20 0-16,-21-21 0,0 21 0,0 0 15,1-21-15,-1 21 0,0 0 16,-21-21-16</inkml:trace>
  <inkml:trace contextRef="#ctx0" brushRef="#br0" timeOffset="36411.12">1482 7281 0,'-22'0'16,"22"-21"0,0 0-16,0 0 15,22 21-15,-1-21 16,0 0-16,0 21 0,0 0 0,22-22 15,-22 22-15,0 0 0,21 0 16,-21 0-16,22 22 0,-22-1 0,0 21 16,-21-21-16,0 22 0,0-22 15,0 21-15,0-21 0,0 22 0,-21-1 16,0-21-16,-22 0 0,22 22 0,-21-22 16,21 0-16,-22 0 0,22-21 15,0 21-15,0-21 0,0 0 0,42-21 47,0 0-47,0 21 16,0-21-16,22 21 0,-22 0 15,0 0-15,21 0 0,-20 0 0,20 0 16,-21 0-16,0 21 0,22 0 16,-22-21-16,0 21 0,0 22 0,0-22 15,-21 0-15,0 0 0,0 21 0,0-20 16,0-1-16,-21 0 0,-21 0 15,21 0-15,-22 0 0,22 1 0,-21-22 16,-1 21-16,1-21 0,0 0 16,21 0-16,-22 0 0,22 0 15,-21 0-15,21 0 0,-1-21 0,1 21 16,0-22-16,0 22 0,21-21 16,-21 0-16,21 0 31,21 0-16,-21 0-15,42 21 0,-21-22 16</inkml:trace>
  <inkml:trace contextRef="#ctx0" brushRef="#br0" timeOffset="37248.01">4784 5757 0,'0'-21'15,"21"21"1,0 0-16,0 0 16,0 0-1,0 21-15,1-21 0,-22 22 0,21-1 16,0 0-16,0 0 0,-21 21 0,21-20 15,-21 20-15,21-21 0,1 0 16,-22 22-16,0-22 0,0 0 0,0 0 16,0 0-16,0 0 0,0 1 0,0-1 15,0 0-15,0-42 47,0 0-47,21-1 16,-21 1-16,21 0 15,-21 0-15,0 0 0,21-22 0,0 22 16,-21-21-16,21 0 0,1 20 0,-1-20 16,0 21-16,-21-21 0,21 20 15,0 1-15,0 21 0,1-21 0,-1 21 16,0-21-16,0 21 0,0 0 16,0 0-16,-21 21 0,22 0 15,-1 0-15</inkml:trace>
  <inkml:trace contextRef="#ctx0" brushRef="#br0" timeOffset="38500.49">2625 7684 0,'-22'0'0,"1"0"16,0 0-1,0 0-15,0 0 0,21 21 16,-21-21-16,-1 0 15,44 0 32,-1 0-31,0 0 140,0 0-156</inkml:trace>
  <inkml:trace contextRef="#ctx0" brushRef="#br0" timeOffset="39224.46">3281 7366 0,'0'0'16,"0"-21"-16,0 0 0,0 0 15,0-1-15,-21 1 0,21 0 16,-22 21 0,22-21-1,0 42 1,0 0-16,0 0 16,0 1-16,0-1 0,0 0 15,0 0-15,-21 0 0,21 0 16,0 1-16,0-1 0,-21-21 15,21 21 1,0-42 31,0 0-31,0-1-16,0 1 15,0 0 16,0 42 1,0 0-32,-21 1 15,21-1-15,0 21 16,0-21-16,0 0 0,-21 22 0,21-1 16,0-21-16,0 22 0,-21-22 0,21 21 15,-22-21-15,22 0 0,0 22 16,0-22-16,0 0 0,0 0 15,0 0-15,0 1 16,0-44 15,0 1-31,0 0 0,0 0 16,0-21-16,0 20 16</inkml:trace>
  <inkml:trace contextRef="#ctx0" brushRef="#br0" timeOffset="39559.24">3175 7133 0,'0'0'0,"-21"0"0,0-21 15,-1 21-15,1 0 16,21 21 0,21-21 15,1 0-31,-1 0 0,0 0 15,0 0-15,0-21 0,0 21 16,1-21-16,-22 0 16,0 0-16,0-1 0,-22 1 15,1 21 1,0 0-16,0 0 0,0 0 16,0 0-16,-1 0 0,1 21 15,0-21-15,21 22 0,0-1 16,0 0-16,0 0 0,0 0 0,0 0 15,0 1-15,0-1 0,0 0 16,21 0-16,0-21 0,1 21 0,-1-21 16,21 0-16,-21 21 0</inkml:trace>
  <inkml:trace contextRef="#ctx0" brushRef="#br0" timeOffset="40031.37">3704 7324 0,'0'0'15,"0"42"-15,0-21 16,0 0-16,0 1 0,0-1 16,0 0-16,0 0 0,0 21 0,0-20 15,0-1-15,0 21 0,0-21 16,0 0-16,0 1 0,0 20 0,0-21 16,0 0-16,0 0 0,-21 1 15,21-1-15,0 0 16,-21-21-1,21-21-15,0 0 16,0-1-16,0 1 16,0 0-16,0-21 0,21 21 15,0-1-15,0-20 0,0 0 0,1 21 16,-1-22-16,0 1 0,0 21 16,21-22-16,-20 22 0,20 0 0,-21 0 15,21 21-15,-20 0 0,-1 0 0,21 0 16,-21 21-16,0 21 0,1-20 0,-22-1 15,0 21-15,0 0 0,0-20 16,0 20-16,0 0 0,0-21 0,0 22 16,0-22-16,-22 21 0,1-21 0,21 1 15,-21-1-15,21 0 16,0 0-16,-21-21 16,21-21 15,21 0-16,-21 0-15,21-1 0,-21 1 0</inkml:trace>
  <inkml:trace contextRef="#ctx0" brushRef="#br0" timeOffset="40352.19">4508 7006 0,'0'0'0,"22"-42"16,-22 21-16,21 0 15,-21 42 1,0 0-16,0 0 0,0 21 0,0-20 16,0 20-16,0 21 0,-21-20 15,-1 20-15,1-20 0,0 20 0,0 1 16,21-22-16,-21 0 0,0 22 0,21-22 16,-22-21-16,22 22 0,0-1 15,0-21-15,0 0 0,0 0 0,0 1 16,0-1-16,22 0 0,-1 0 0,0-21 15,0 0-15,0 0 0,0 0 0,1 0 16,-1 0-16,0 0 0,21 0 16,-21 0-16,1-21 0,-1 21 15,0-21-15,0 0 0,0-1 0,-21 1 16,21 0-16,-21 0 0,22 0 0,-22 0 16,0-1-16</inkml:trace>
  <inkml:trace contextRef="#ctx0" brushRef="#br0" timeOffset="40584.06">4403 7430 0,'0'0'0,"0"-22"31,21 22-15,0 0-16,0-21 0,0 21 0,22 0 15,-22 0-15,21-21 0,-21 21 16,22 0-16,-22-21 0,21 21 0,-21 0 15,0 0-15,1-21 0,-1 21 0,0 0 16,0 0-16,-42 21 31,0-21-31,0 21 0,-1 0 16</inkml:trace>
  <inkml:trace contextRef="#ctx0" brushRef="#br0" timeOffset="41504.05">1228 9292 0,'0'0'0,"0"-42"15,0 21 1,0 0-16,0-1 0,-22 22 15,22 22 1,0-1 0,0 21-16,0-21 0,0 22 15,0-1-15,0 0 0,0 1 0,-21-1 16,0 0-16,0 1 0,21 20 16,-21-21-16,0-20 0,-1 20 0,1 0 15,0-21-15,21 1 0,0-1 0,-21-21 16,42-21 15,0-1-15,0 22-16,1-21 0,-1 0 0,0 0 15,21 21-15,-21-21 0,22 21 16,-22-21-16,21-1 0,-21 22 0,22-21 16,-1 21-16,-21-21 0,22 21 0,-22-21 15,21 21-15,-21-21 0,0 21 16,1-21-16,-1-1 0,-21 1 15,21 0-15,-21 0 16,0 0-16,0 0 31,-21 21-31,0 0 0,-1 0 16,1 21-16,21 0 0,-21 0 16,21 0-16,0 22 0,0-22 15,-21 21-15,21 0 0,0-20 0,0 20 16,0-21-16,0 21 0,-21-20 15,21-1-15,0 0 0,0 0 0,0 0 16,0 0-16,0 1 16,21-22 15,0-22-15,-21 1-16,21 0 15,-21 0-15,21 0 0,1 0 16</inkml:trace>
  <inkml:trace contextRef="#ctx0" brushRef="#br0" timeOffset="41683.94">2074 9589 0,'0'0'16,"-21"0"15,42 0 16,0 0-47,-21 21 0,22-21 16,-1 0-16</inkml:trace>
  <inkml:trace contextRef="#ctx0" brushRef="#br0" timeOffset="42121.2">2900 9864 0,'0'-21'0,"0"-1"16,0 1-16,0 0 0,0 0 0,0 0 16,0 0-16,21-1 0,0-20 15,0 0-15,0 21 0,-21-22 0,22 1 16,-1 0-16,0-1 0,-21 1 0,0 0 15,21-1-15,-21 1 0,21 0 16,-21-1-16,0 1 0,0 0 0,0 20 16,0-20-16,0 21 0,0 0 0,-21 21 31,0 0-31,0 21 16,21 21-16,0-21 0,-21 22 0,-1-1 15,22 0-15,-21 1 0,21-1 16,0 0-16,-21 22 0,21-22 0,-21 1 15,21-1-15,0 21 0,0-20 0,0-22 16,0 21-16,0 1 0,0-22 16,0 0-16,0 0 0,21 0 0,0 0 15,0-21-15,1 0 0,-1 0 16,0 0-16,21 0 0,-21 0 16,1-21-16,20 0 0,-21 21 0,21-21 15,-20 0-15</inkml:trace>
  <inkml:trace contextRef="#ctx0" brushRef="#br0" timeOffset="42511.9">3577 9335 0,'0'0'0,"-21"0"31,0 21-15,0 0-16,21 0 0,-22 0 0,1 0 15,0 1-15,0 20 0,21-21 16,-21 21-16,21-20 0,-21 20 0,21-21 15,0 0-15,0 0 0,0 1 0,0-1 16,21 0-16,0 0 0,0-21 16,21 0-16,-20 0 0,-1 0 15,21 0-15,-21 0 0,22-21 0,-22 21 16,0-21-16,21 21 0,-21-21 0,1-1 16,-1 1-16,0 0 0,-21 0 15,0-21-15,21 20 0,-21-20 0,0 21 16,0-21-16,0 20 0,0-20 0,-21 21 15,0 0-15,0-22 0,-1 43 16,1-21-16,0 0 0,-21 21 0,21 0 16,-22 0-16,22 0 0,-21 0 15,21 0-15,-22 21 0,22 0 0,0 1 16,21-1-16,0 0 0,0 0 16,0 0-16,0 0 0,0 22 0,0-22 15,21-21-15,0 21 0,0 0 0,1-21 16,20 0-16</inkml:trace>
  <inkml:trace contextRef="#ctx0" brushRef="#br0" timeOffset="43027.13">4212 9292 0,'0'0'16,"0"-21"-16,0 0 15,-21 0-15,0 21 16,0 21-1,21 0-15,0 0 16,0 22-16,0-22 16,0 0-16,0 0 0,-22 0 0,22 0 15,0 22-15,0-22 0,0 0 0,0 0 16,-21 0-16,21 1 0,0-1 16,0 0-16,0-42 46,0 0-46,0-1 0,0 1 16,0-21-16,0 21 16,0 0-16,0-22 0,0 22 0,0 0 15,21-21-15,1 20 0,-1-20 0,0 21 16,0 0-16,0 0 0,22-1 16,-22 1-16,21 0 0,0 21 0,-20 0 15,20 0-15,-21 0 0,21 0 0,-20 21 16,-1 0-16,0 1 0,0-1 15,-21 0-15,21 0 0,-21 0 0,0 0 16,0 22-16,0-22 0,0 0 0,-21 0 16,0 22-16,0-22 0,0 0 0,-1 0 15,22 0-15,-21 0 16,0 1-16,0-22 0,21 21 16,21-21 15,-21-21-16,21 21-15,22-22 0</inkml:trace>
  <inkml:trace contextRef="#ctx0" brushRef="#br0" timeOffset="43740.72">5207 9271 0,'0'0'15,"0"-21"-15,0-21 16,0 20-16,0 1 0,-21 0 15,0 0-15,-1 0 0,1 21 16,0-21-16,0 21 0,0 0 16,0 0-16,-22 21 0,22 0 15,0 0-15,0 0 0,0 0 0,-1 1 16,1 20-16,0-21 0,0 21 0,0-20 16,0 20-16,21-21 0,0 21 15,0-20-15,0-1 0,0 0 0,21-21 16,0 21-16,0-21 0,0 0 0,0 0 15,22 0-15,-22 0 0,0 0 0,21-21 16,-20 21-16,-1-21 0,0 0 16,0 21-16,0-22 0,0 1 15,1 0-15,-22 0 0,0 0 0,21 0 16,-21-1-16,21 1 0,-21 0 0,0 0 16,21 0-16,-21 0 0,0-1 15,0 44 16,0-1-31,-21 0 0,21 21 16,-21-21-16,21 22 0,-21-22 16,21 21-16,-22 1 0,22-1 15,0 0-15,0 1 0,0-1 0,-21 0 0,21 1 16,0-1-16,0 21 0,0-20 16,0-1-16,0 22 0,0-22 15,0 0-15,0 22 0,21-22 0,-21 22 16,0-22-16,0 21 0,0 1 0,0-22 15,0 22-15,0-22 0,0 22 0,0-22 16,0 0-16,0 1 0,0-22 0,-21 21 16,0-21-16,21 0 0,-21 1 0,0-22 15,0 0-15,-1 0 0,1 0 16,0 0-16,-21 0 0,21 0 0,-1-22 16,-20 1-16,21 0 0,0-21 0,0-1 15,-1 22-15,1-42 0,21 20 0,-21 1 16,21-21-16,0-1 0,0 1 0,21-1 15,0 1-15,1-1 16,20 1-16,-21 20 0,21-20 0,1-1 16,-1 22-16,-21-22 0,22 22 0,-1 0 15,0 21-15,1-22 0,-1 22 0,-21 0 16,21 0-16,1 21 0,-22-21 16,21 21-16,-21 0 0,1 0 0,-1 0 15</inkml:trace>
  <inkml:trace contextRef="#ctx0" brushRef="#br0" timeOffset="44915.13">1397 11261 0,'-42'0'0,"63"0"47,0 0-32,0 0-15,21 0 0,-20 0 16,20 0-16,-21 0 0,0 0 16,0 0-16,1 0 0,-1 0 15,0 0-15,-21 21 16,-21-21 15,0 0-15,-1 0-16,1 0 15,0 0-15,0 0 0,0 0 0,0-21 16,-1 21-16,1 0 0,0 0 16,0-21-16,0 21 0,0 0 15,-1 0 1,1 21 0,21 0-16,-21 0 0,0-21 0,21 21 15,0 0-15,-21 1 0,21-1 16,-21 0-16,-1 0 0,22 0 15,-21 0-15,21 1 0,-21-1 16,21 0-16,-21 0 0,21 0 16,0 0-1,-21-21-15,42 0 32,0-21-17,0 21-15,-21-21 0,21 21 16,1-21-16,-1 21 0,0 0 15,0-21-15,0 21 0,0 0 0,22 0 16,-22 0-16,21 0 0,-21 0 16,22 0-16,-22 0 0,0 0 0,21 21 15,-20 0-15,-1 0 0,0 22 16,0-22-16,-21 0 0,0 21 0,0-21 16,0 22-16,-21-22 0,0 21 0,0-21 15,-22 22-15,22-22 0,-21 0 16,21 0-16,-22 0 0,22 1 0,0-22 15,-21 21-15,20-21 0,1 0 16,0 0-16,0 0 0,0 0 0,0 0 16,-1 0-16,1-21 15,21-1-15,0 1 16,-21 0-16,21 0 16,0 0-1,21 21 16,0 0-31,1-21 0,20 21 16,-21 0-16</inkml:trace>
  <inkml:trace contextRef="#ctx0" brushRef="#br0" timeOffset="45131.09">2117 11726 0,'-22'0'32,"44"0"15,-1 0-32,0-21-15,0 21 0,-21-21 16</inkml:trace>
  <inkml:trace contextRef="#ctx0" brushRef="#br0" timeOffset="47495.95">2857 11748 0,'0'0'0,"-21"21"0,0-21 16,0 0-16,0 0 0,0 21 0,-1-21 15,1 0-15,0 0 16,42 0 0,0 0-1,1-21-15,20 0 0,-21-1 0,21 1 16,1-21-16,-1 21 0,0-22 16,1 1-16,-1 0 0,-21-1 0,22 1 15,-22-21-15,0 20 0,0 1 0,-21-22 16,0 22-16,0 0 15,0 21-15,0-22 0,0 1 0,0 21 16,-21 0-16,0-1 0,21 1 16,-21 21-16,-1-21 0,1 21 15,0 21-15,21 0 16,-21 22-16,0-22 0,21 21 0,0 1 16,-21 20-16,21 1 0,-22-1 15,1 22-15,21-22 0,0 22 0,0 0 16,0-22-16,-21 22 0,21-1 0,0 1 15,0 0-15,0-1 0,0 1 16,0 0-16,0-22 0,0 22 0,0 0 16,0-22-16,0 22 0,0-22 15,0 1-15,0-22 0,0 22 16,0-22-16,0-21 0,0 21 0,0-20 16,21-22-16,0 0 15,1 0-15,-1 0 0,0-43 0,0 22 16,0 0-16,0-21 0,22-1 15,-22 1-15,0-22 0,0 22 0,0 0 16,1-22-16,-22 22 0,21-22 0,-21 1 16,0-1-16,0 1 15,-21-1-15,-1 22 0,1-21 0,0-1 16,-21 22-16,-1-1 0,22 22 0,-21-21 0,0 21 16,20 0-16,-20-1 15,21 22-15,-21-21 0,20 21 0,22-21 16,-21 21-16,21-21 15,21 21-15,1-21 16,-1 21-16,21-21 0,-21-1 0,22 1 16,-1 21-16,21-21 0,-20-21 0,20 21 15,1-1-15,-22-20 0,22 0 16,-1-1-16,1 1 0,-22-21 0,0 20 16,1-20-16,-22 20 0,21-20 0,-42 21 15,0-1-15,0 22 0,0-21 16,0 21-16,0-1 0,0 1 0,-21 0 15,0 21-15,0 0 0,-22 0 16,22 0-16,0 21 16,0 0-16,0 1 0,21-1 15,0 21-15,0 0 0,0 1 0,-22-1 16,22 22-16,0-22 0,0 21 0,0 1 16,0-22-16,0 22 0,0-22 15,0 0-15,0 1 0,22-1 0,-22 0 16,21-20-16,0 20 0,0-21 0,0-21 15,0 21-15,1 0 16,-1-21-16,21 0 0,-21 0 0,0 0 0,22 0 16,-22-21-16,21 0 0,-21 0 0,22 21 15,-22-21-15,0-22 0,0 22 16,22 0-16,-22 0 0,0-21 16,-21 20-16,21 1 0,-21 0 0,21-21 15,-21 21-15,0-1 0,0 1 16,0 0-16,0 42 31,0 0-31,0 1 0,0-1 0,-21 0 16,21 0-16,0 0 0,-21 0 0,21 22 15,0-22-15,0 0 16,0 0-16,0 0 0,0 1 0,21-1 16,0-21-16,0 0 0,1 0 15,-1 0-15,0 0 0,0 0 0,0 0 16,0 0-16,1 0 0,20-21 15,-21-1-15,0 22 0,0-21 0,1 0 16,-1 0-16,-21 0 0,0 0 0,21-1 16,-21 1-16,0 0 0,0-21 0,0 21 15,0-1-15,-21-20 0,0 21 16,21 0-16,-22-22 0,-20 22 0,21 0 16,0 21-16,0-21 0,-1 21 0,1 0 15,0 0-15,-21 0 16,21 0-16,-1 21 0,1 0 0,0 0 15,0 1-15,21-1 0,-21 21 0,21 0 16,-21-20-16,21 20 0,0 0 16,0 1-16,0-22 0,0 21 0,0-21 15,21 0-15,0 1 0,0-1 0,21 0 16,-20-21-16,20 0 0,0 21 0,1-21 16,-1 0-16,0 0 0,22 0 15,-22-21-15,22 0 0,-22 21 0,21-21 16,-20-1-16,-1 1 0,22 0 0,-22 0 15,-21-21-15,21 20 0,-20 1 0,-1-21 16,0 21-16,0 0 16,-21-22-16,21 22 0,-21 0 0,0 0 15,0 0-15,0-1 0,-21 22 16,0-21-16,0 21 0,0 0 0,-1 0 16,1 0-16,0 21 0,0 1 15,-21-1-15,20 0 0,1 0 0,0 0 16,0 0-16,21 22 0,-21-22 0,0 21 15,21-21-15,0 1 0,-22-1 0,22 21 16,0-21-16,0 0 16,22 1-16,-1-22 0,0 0 0,0 0 15,0 0-15,0 0 0,1 0 0,-1 0 16,0-22-16,0 22 0,0-21 16,0 21-16,1-21 0,-1 0 15,0 0-15,-21 0 0,21-1 0,-21-20 16,21 21-16,-21 0 0,0-22 0,21 22 15,-21 0-15,22 0 0,-22 0 0,0 0 16,0-1-16,0 1 0,0 42 31,0 1-31,0-1 0,0 21 16,0-21-16,0 0 0,0 1 0,0 20 16,0-21-16,0 0 0,0 0 15,0 1-15,0-1 0,0 0 0,21 0 16,0-21-16,0 0 0,-21 21 15,21-21-15,0 0 0,1 0 0,20 0 16,-21 0-16,21 0 0,-20-21 0,20 0 16,-21 0-16,21 0 0,1-1 15,-1 1-15,-21 0 0,22-21 0,-22-1 16,0 1-16,21 0 0,-21-1 0,1-20 16,-22 21-16,21-22 0,-21 22 0,21-1 15,-21-20-15,0 21 0,0-1 16,0 1-16,0 21 0,0 0 0,0-22 15,0 22-15,0 42 16,0 0 0,-21 22-16,21-22 15,-21 21-15,-1 1 0,22-1 0,0 0 16,-21 1-16,21 20 0,-21-21 0,21 22 16,0-22-16,0 1 0,0 20 0,0-21 15,0 1-15,0-1 0,0-21 16,0 0-16,0 22 0,0-22 0,21 0 15,0-21-15,1 21 0,-1-21 16,0 21-16,21-21 0,-21 0 0,22 0 0,-22 0 16,21-21-16,-21 0 15,22 21-15,-22-21 0,0 0 0,0 0 16,22-1-16,-43 1 0,21 0 0,0 0 16,-21 0-16,21-22 0,-21 22 0,0 0 15,0-21-15,0 21 0</inkml:trace>
  <inkml:trace contextRef="#ctx0" brushRef="#br0" timeOffset="47767.87">5567 11197 0,'0'0'0,"-21"21"0,-22-21 16,86 0-1,-22 0-15,0 0 0,21 0 16,-21 0-16,22 0 0,-1 0 15,0 0-15,1-21 0,-1 0 16,0 21-16,1-21 0,-1 21 0,-21 0 16,22 0-16,-22-21 0,0 21 0,0 0 15,-21-21 1,-21 21 15,0 0-31,0 21 0,-1-21 16,1 21-16,0-21 0,0 21 0</inkml:trace>
  <inkml:trace contextRef="#ctx0" brushRef="#br0" timeOffset="48819.67">1672 13187 0,'0'-21'16,"-21"21"15,0 0-31,0 0 15,-1 0-15,1 0 16,0 0-16,21 21 0,-21 0 16,21 0-16,0 0 0,-21 1 15,21-1-15,-21 21 0,21-21 0,0 0 16,0 22-16,-22-1 0,1 0 16,21 1-16,-21-1 0,21 0 15,-21 1-15,21 20 0,-21-20 0,21-1 16,0 0-16,0 1 0,0-22 15,0 21-15,0-21 0,0 22 0,0-22 16,21 0-16,0 0 16,0-21-16,0 0 0,1 0 0,-1 0 15,0 0-15,0 0 0,21 0 16,-20 0-16,-1 0 0,21-21 0,-21 0 16,0 0-16,1 21 0,-1-22 0,0 1 15,-21 0-15,21 0 0,-21 0 16,0 0-16,0-1 0,0 1 15,-21 0-15,0 21 0,0 0 16,-1 0-16,1 0 0,0 0 16,-21 0-16,21 0 0,-1 0 0,1 0 15,0 21-15,0 0 0,0-21 16,0 22-16,-1-1 0,1-21 0,21 21 16,0 0-16,0 0 0,-21 0 15,21 1-15,0-1 31,21-21-31,0 0 0,1 0 16,-1 0-16,0 0 16,0 0-16,0-21 0,0-1 15</inkml:trace>
  <inkml:trace contextRef="#ctx0" brushRef="#br0" timeOffset="49143.38">2328 13695 0,'-21'0'15,"0"21"-15,0 0 0,0-21 16,21 21 0,21-21 15,0 0-31,-21-21 0,21 21 15,-21-21-15,0 0 16,0 0 0,-21 21-1,0 0 1,0 0 0,21 21-1,21-21 1,0 0-1</inkml:trace>
  <inkml:trace contextRef="#ctx0" brushRef="#br0" timeOffset="51259.13">3704 13907 0,'0'0'0,"0"-22"0,0 1 16,0 0 0,0 0-16,0 0 0,0 0 15,0-22-15,0 22 0,0 0 0,0 0 16,0-22-16,0 22 0,0 0 15,0 0-15,-21-21 0,0 42 0,0-22 16,21 1-16,-22 21 0,1 0 0,0 0 16,0 0-16,0 0 0,-22 21 15,22 1-15,0-1 0,-21 0 0,21 21 16,-1-21-16,-20 22 0,21-1 0,0 0 16,21 1-16,-21-1 0,21 0 15,-22 1-15,22-1 0,0-21 0,0 22 16,0-22-16,0 0 15,22-21-15,-1 21 0,0-21 0,0 0 16,21 0-16,-20 0 0,20 0 0,-21-21 16,21 0-16,1 21 0,-1-43 15,0 22-15,1 0 0,-1-21 0,-21-1 16,22 1-16,-1 0 0,0-1 0,-21-20 16,22 21-16,-22-22 0,0 1 15,0-1-15,0 22 0,1-22 0,-22 1 16,0 20-16,0-20 0,0 21 0,0-1 15,0 22-15,0 0 0,0 0 16,0 0-16,0-1 0,-22 22 16,22 22-16,-21-1 15,21 0-15,0 21 0,-21-21 16,0 22-16,21-1 0,-21 0 0,0 1 16,21 20-16,0-20 0,0 20 0,0-21 15,0 22-15,0-1 0,0-20 16,0-1-16,0 22 0,0-43 0,0 21 15,21 0-15,-21-20 0,21-1 0,0-21 16,0 21-16,0-21 0,1 0 16,-1 0-16,0 0 0,0 0 15,0-21-15,22 0 0,-22-1 0,0 1 16,0 0-16,0 0 0,0 0 0,1 0 16,-1-1-16,0-20 0,0 21 15,-21 0-15,0 0 0,0-1 0,0 1 16,0 42 15,0 1-31,0-1 0,0 0 16,-21 0-16,21 0 0,-21 22 0,21-22 15,0 0-15,0 21 0,0-21 16,0 1-16,0-1 0,0 0 0,0 0 16,21-21-16,0 21 0,0-21 0,0 0 15,22 0-15,-22 0 0,0 0 16,0 0-16,22 0 0,-22 0 15,0-21-15,21 0 0,-21 0 0,1 21 16,-22-21-16,21-1 0,-21-20 0,0 21 16,0 0-16,0-22 0,0 22 15,0-21-15,0 0 0,-21-1 0,21 22 16,-22-21-16,1 21 0,0-1 0,0 1 16,0 0-16,0 21 0,-1 0 15,1 0-15,0 0 0,0 21 16,0 0-16,0 1 0,-1-1 0,1 0 15,21 21-15,0-21 0,0 22 16,0-1-16,0-21 0,0 22 0,0-22 16,0 0-16,21 21 0,1-21 15,-1-21-15,0 22 0,21-22 0,1 0 16,-22 0-16,21 0 0,0 0 16,1 0-16,-22-22 0,21 22 0,1-21 15,-22 0-15,21 0 0,-21 0 0,22-22 16,-22 22-16,0 0 0,0 0 15,-21 0-15,21-43 0,-21 43 16,0 0-16,0 0 0,0 42 47,0 0-47,-21 0 0,21 0 0,0 22 0,0-22 16,0 0-16,-21 0 0,21 22 15,0-22-15,0 0 0,0 0 16,0 0-16,21 0 0,0-21 15,0 0-15,1 0 0,-1 0 16,0 0-16,0 0 0,0 0 0,0-21 16,-21 0-16,22 0 0,-1 0 15,0 0-15,-21-1 0,0 1 0,21 0 16,-21 0-16,0 0 0,0 0 0,0-1 16,0-20-16,0 21 0,0 0 15,0 0-15,0 42 31,0 0-31,0 0 0,0 0 16,0 22-16,0-22 0,0 0 16,0 21-16,0-21 0,0 1 0,0-1 15,0 0-15,0 0 0,0 0 0,21 0 16,0-21-16,1 0 0,-1 0 16,0 0-16,0 0 0,0 0 15,0-21-15,1 21 0,-1-21 0,21 0 16,-21 0-16,0 0 0,1-22 0,20 22 15,-21-21-15,0-1 0,0 1 0,-21 0 16,22-1-16,-1 1 0,0-21 16,-21 20-16,0 1 0,0 0 0,21 20 15,-21-20-15,0 21 0,0 0 16,0 0-16,-21 21 16,0 0-16,0 21 15,21 0-15,-22 0 0,1 21 0,0-20 16,0 20-16,21 0 0,0 1 0,-21-1 15,21 0-15,-21 22 0,21-22 16,0 0-16,0 1 0,0-22 0,-22 21 16,22 1-16,0-22 0,0 0 0,0 0 15,0 0-15,-21 0 0,21 1 16,0-44 15,21 1-31,1 0 0,-22 0 16,21 0-16,0 0 0,0-1 0,0 1 15,0-21-15,1 21 0,-1 0 16,0-1-16,0 1 0,21 0 0,-20 0 16,-1 21-16,0 0 0,21 0 0,-21 0 15,1 0-15,-1 0 0,0 0 0,21 21 16,-21 0-16,1 0 16,-22 1-16,0-1 0,0 0 0,0 0 15,0 0-15,0 0 0,-22 1 0,1-1 16,0 0-16,0 0 0,0 0 15,-22 0-15,22 1 0,0-22 0,-21 21 16,21-21-16,-1 0 0,1 0 16,0 0-16,0 0 0,0 0 0,0 0 15,-1 0-15,22-21 16,0-1-16,0 1 16,0 0-1,0 0-15,22 0 0,-1 0 16,0-1-16</inkml:trace>
  <inkml:trace contextRef="#ctx0" brushRef="#br0" timeOffset="51559.95">6477 13018 0,'0'0'0,"0"-22"0,-21 22 16,0 22-1,-1 20-15,1-21 0,21 21 16,-21-20-16,0 20 0,0 21 0,0-20 16,21-1-16,-22 0 0,1 43 15,21-21-15,0-22 0,-21 0 16,21-21-16,0 22 0,-21-1 16,21-21-16,0 22 0,0-22 0,0 0 15,0 0-15,0 0 0,0 0 0,0 1 16,21-22-1,0 0-15,0 0 16,-21-22-16,22 1 0,-1 0 0,0 0 16,21 0-16,-21 0 0</inkml:trace>
  <inkml:trace contextRef="#ctx0" brushRef="#br0" timeOffset="51975.72">6667 13568 0,'-21'21'0,"0"-21"0,0 0 15,21 21 1,21-21 0,0 0-16,22-21 15,-22 21-15,0-21 0,21 0 0,1 21 16,-22-21-16,21-1 0,-21 1 16,0 21-16,1-21 0,-1 0 0,0 0 15,-21 0-15,21 21 0,-21-22 0,0 1 16,0 0-16,-21 21 0,0-21 15,0 21-15,-1 0 0,-20 0 0,21 0 16,-21 21-16,20-21 0,1 21 16,-21 0-16,21 22 0,-22-22 0,22 21 15,0 1-15,0-1 0,0-21 16,21 21-16,0 1 0,0-1 0,0-21 16,0 22-16,0-22 0,21 0 15,21 0-15,-21 0 0,22 0 0,-1-21 16,0 22-16,1-22 0,-1 0 0,0 0 15,1 0-15,-1 0 0,0 0 0,1 0 16,-1 0-16,-21-22 0,22 22 0,-22-21 16,0 0-16,-21 0 15,21 21-15,-21-21 0,0 0 16,0-1-16,0 1 16,-21 21-16</inkml:trace>
  <inkml:trace contextRef="#ctx0" brushRef="#br0" timeOffset="52752.93">1503 15198 0,'-21'-21'16,"-1"21"-16,22 21 16,0 0-1,0 0-15,22 0 0,-1-21 16,0 21-16,0 1 0,0-1 0,22-21 0,-1 0 16,-21 0-16,21 0 15,1 0-15,-1 0 0,-21 0 0,22 0 16,-22-21-16,21 21 0,-21-22 15,0 1-15,1 0 0,-1 0 0,0 0 16,0 0-16,-21-1 0,0 1 0,0 0 16,0 0-16,0 0 15,-21 21 1,0 0-16,0 0 0,21 21 16,-22 0-16,1 0 0,0 22 0,0-1 15,0 0-15,21 1 0,-21-1 16,-1 21-16,1-20 0,0 20 0,0-20 15,0-1-15,21 0 0,0 22 16,0-43-16,0 21 0,0 1 16,0-22-16,0 21 0,0-21 0,0 0 15,0 1-15,0-1 16,0-42 15,0-1-31</inkml:trace>
  <inkml:trace contextRef="#ctx0" brushRef="#br0" timeOffset="52951.81">1503 15790 0,'-21'0'16,"21"-21"0,42 21-16,-21 0 15,0 0-15,22 0 0,-1-21 0,0 21 16,1 0-16,-1-21 0,0 21 15,1 0-15,-1-21 0,-21 21 0,21 0 16,-20 0-16,-1 0 0,0 0 16,0-21-16</inkml:trace>
  <inkml:trace contextRef="#ctx0" brushRef="#br0" timeOffset="53143.71">2138 15727 0,'21'0'15,"0"0"-15,0 0 32,0 0-32,1 0 15,-1-21 1,0 0-1</inkml:trace>
  <inkml:trace contextRef="#ctx0" brushRef="#br0" timeOffset="53695.72">3387 14965 0,'-43'-42'0,"22"20"15,0 22-15,0-21 0,0 21 16,-1 0-16,1 0 15,0 0-15,0 0 0,0 21 16,0 1-16,-1-1 0,22 21 16,0 0-16,-21 1 0,21-1 0,-21 22 15,21-1-15,-21-21 0,21 22 0,0-1 16,0-20-16,0 20 0,0-20 16,0-1-16,0 0 0,0-21 0,0 22 15,21-22-15,0 0 0,0 0 0,1 0 16,-1-21-16,0 22 15,0-22-15,21 0 0,-20 0 0,-1 0 16,0 0-16,21 0 0,-21-22 0,22 1 16,-22 0-16,0 0 0,21 0 15,1-22-15</inkml:trace>
  <inkml:trace contextRef="#ctx0" brushRef="#br0" timeOffset="54191.83">3916 14880 0,'0'0'0,"0"-21"0,-21 0 16,-1 21-16,1 0 16,0 0-16,21 21 0,-21 0 15,21 22-15,-21-22 0,21 21 16,0 0-16,-21 1 0,21-1 0,0 0 16,-22 22-16,22-22 0,0 1 0,0-1 15,0 0-15,-21 1 0,21-1 16,0-21-16,0 21 0,-21-20 0,21-1 15,0 0-15,0 0 0,0 0 0,0 0 16,0-42 15,0 0-31,0 0 0,0 0 16,0 0-16,21-1 16,-21-20-16,21 21 0,1-21 0,-1 20 15,0 1-15,21-21 0,-21 21 0,1 0 16,20-1-16,-21 1 0,0 21 15,22 0-15,-22 0 0,0 0 0,0 0 16,0 0-16,0 21 0,-21 1 0,0-1 16,22 0-16,-22 21 0,0-21 0,0 1 15,0 20-15,0-21 0,0 21 16,0-20-16,-22-1 0,22 21 0,0-21 16,-21 0-16,21 1 0,-21-22 0,21 21 15,0 0 1,21-42 15,0 21-31,1-21 0,-1-1 16,0 1-16,0 0 0,0 0 15</inkml:trace>
  <inkml:trace contextRef="#ctx0" brushRef="#br0" timeOffset="55091.79">4826 15325 0,'0'0'0,"21"-64"15,-21 43-15,0 0 0,0 0 16,0 0-16,0-1 0,0 1 16,-21 0-16,0 21 0,0 0 0,-1 0 15,1 0-15,0 0 16,0 21-16,0 0 0,0 1 0,-1 20 16,1-21-16,0 21 0,0 1 15,0-1-15,0 0 0,-1 1 0,1-22 16,21 21-16,-21-21 0,21 22 0,0-22 15,0 0-15,0 0 0,21 0 16,0-21-16,1 0 0,-1 0 16,21 0-16,-21 0 0,0 0 0,1 0 15,20-21-15,-21 0 0,0 21 16,0-21-16,1 0 0,-1-22 16,-21 22-16,21 0 0,0 0 0,-21-21 15,0 20-15,0-20 0,21 21 0,-21-21 16,0 20-16,0-20 0,21 21 0,-21 0 15,0 0-15,0 42 32,0 0-32,0 0 0,-21 0 0,21 0 15,-21 1-15,21 20 0,0-21 16,0 0-16,0 22 0,0-22 0,0 0 16,0 21-16,0-21 0,21 1 15,-21-1-15,21-21 0,1 0 16,-1 0-16,0 0 0,0 0 0,0 0 15,22 0-15,-22 0 0,0 0 0,21 0 16,-21-21-16,22-1 0,-22 1 16,0 0-16,0 0 0,22 0 0,-22 0 15,-21-22-15,21 22 0,0-21 16,-21 21-16,0-22 0,0 22 0,0 0 16,0-21-16,0 20 0,0 1 15,-21 21-15,0 0 16,0 0-16,21 21 0,-22 1 15,1-1-15,0 0 0,21 0 16,0 0-16,0 0 0,0 1 16,21-22-1,0 0-15,1 0 16,-1 0-16,0 0 0,0-22 0,0 22 16,0-21-16,1 0 0,-1 0 15,0 21-15,0-21 0,-21 0 16,21 21-16,-21 21 31,0 0-31,0 0 16,-21 21-16,0-20 0,21-1 15,0 21-15,-21-21 0,0 22 16,21-22-16,-22 21 0,22-21 0,0 22 16,0-22-16,0 0 0,0 0 0,0 0 15,0 0-15,22-21 0,20 0 16,-21 0-16,21 0 0,-20 0 15,20 0-15,0 0 0,1 0 0,-1-21 16,0 0-16,1 21 0,-22-21 0,0 0 16,21 21-16,-42-21 0,21-1 0,-21 1 15,0 0-15,0 0 0,0 0 16,0 0-16,-21 21 0</inkml:trace>
  <inkml:trace contextRef="#ctx0" brushRef="#br0" timeOffset="55955.81">2095 17060 0,'-21'0'47,"21"-21"-47,-21 21 0,21-21 0,0 0 16,0 0-1,0 0-15,0-1 0,0 1 16,0 0-16,21 0 16,0 0-16,1 0 0,-1-1 0,0 22 15,21-21-15,-21 21 0,22 0 16,-22 0-16,0 0 0,21 0 0,-20 0 15,-22 21-15,21 1 16,-21-1-16,0 21 0,0 0 16,-21 1-16,-22-1 0,22 22 0,-21-22 15,-1 0-15,1 22 0,0-22 16,-1 22-16,1-22 0,0 0 0,-1 1 16,22-1-16,0 0 0,21-21 15,0 22-15,0-22 0,21 0 16,0-21-16,1 0 0,20 0 15,-21 0-15,21-21 0,1 21 0,-1-21 16,0 0-16,1-1 0,-1 1 16,0-21-16,-20 21 0,-1 0 15,0-1-15,-21-20 0,0 21 0,0 0 16,-21 0-16,0-1 0,-1 1 16,-20 21-16,21 0 0,-21-21 0,20 21 15,-20 0-15,0 0 0,21 0 16,-22 21-16,22-21 0,0 21 0,0 1 15,0-22-15,21 21 0,0 0 16,0 0-16,21 0 16,0-21-16,0 0 15,0 0-15,22 0 0,-1 0 16</inkml:trace>
  <inkml:trace contextRef="#ctx0" brushRef="#br0" timeOffset="56131.7">2709 17272 0,'0'0'0,"21"0"0,-21-21 94,0 0-94,22 0 16</inkml:trace>
  <inkml:trace contextRef="#ctx0" brushRef="#br0" timeOffset="56611.46">3387 16722 0,'0'0'16,"0"-21"-16,0-43 16,0 43-16,0 0 0,0 0 0,0-1 15,-22 1-15,1 21 16,0 0-16,0 21 16,21 22-16,-21-22 0,21 21 15,0 1-15,0 20 0,0 1 0,0-22 16,0 21-16,0 1 0,0-22 15,0 1-15,0-1 0,0 0 0,0 1 16,0-22-16,0 21 0,0-21 16,21 0-16,-21 1 0,0-44 47,0 1-47,0 0 0,0 0 0</inkml:trace>
  <inkml:trace contextRef="#ctx0" brushRef="#br0" timeOffset="57104.03">3260 16912 0,'0'-42'16,"0"84"-16,0-105 0,0 20 0,-22 22 0,22-21 16,0 21-16,0-22 0,0 22 15,0 0-15,0 0 0,22 0 0,-1 0 16,0 21-16,0-22 0,21 22 0,1 0 16,-1 0-16,0 0 0,1 0 15,-22 0-15,21 22 0,-21-1 0,1 0 16,-1 0-16,-21 21 0,0-20 15,0 20-15,0-21 0,-21 21 0,-1-20 16,1 20-16,-21-21 0,21 0 0,-22 0 16,22 22-16,-21-22 15,21-21-15,0 21 0,-1-21 0,1 0 16,21 21-16,-21-21 0,42 0 31,0-21-31,22 21 0,-22 0 16,0-21-16,21 21 0,-20 0 0,20 0 15,0 0-15,1 0 0,20 0 16,-21 0-16,1 21 0,-1 0 0,0 0 16,-20 1-16,20-1 0,-21 0 15,0 21-15,-21-21 0,0 1 16,0-1-16,0 21 0,0-21 0,0 0 0,-21 1 16,-21-1-16,21 0 15,-1 0-15,-20 0 0,21 0 0,-21 1 16,20-22-16,-20 0 0,21 0 0,0 0 15,-22 0-15,22 0 0,0 0 16,0 0-16,0-22 0,0 1 16,21 0-1,0 0-15,0 0 16,21 21-16,0-21 0,0-1 16,0 1-16</inkml:trace>
  <inkml:trace contextRef="#ctx0" brushRef="#br0" timeOffset="57755.8">4276 16997 0,'0'0'0,"21"0"0,0-21 15,-42 42 1,0 0-16,-1 0 16,1 0-16,0 1 0,0-1 15,0 0-15,0 21 0,-1-21 0,1 22 16,0-22-16,21 0 0,-21 21 0,21-20 15,0-1-15,0 0 0,0 0 16,21 0-16,0-21 0,0 21 0,1-21 16,-1 22-16,0-22 0,0 0 15,0 0-15,0 0 0,1 0 16,-1-22-16,0 1 0,-21 0 16,21 0-16,-21 0 0,0 0 0,0-1 15,0 1-15,0 0 0,0 0 16,0 0-16,0 0 0,0-1 0,0-20 15,0 21-15,0 0 0,0 0 0,21-1 16,0 1-16,1 0 0,-1 21 16,21-21-16,-21 21 0,22 0 0,-22 0 15,21 0-15,0 0 0,-20 0 16,-1 21-16,0-21 0,0 21 0,-21 22 16,0-22-16,0 0 0,0 21 15,0-21-15,0 22 0,-21-22 0,0 0 16,0 21-16,21-20 0,0 20 0,-22-21 15,22 0-15,0 0 0,0 1 16,0-1-16,22-21 0,-1 0 16,0 0-16,0 0 0,0 0 0,22 0 15,-22-21-15,0-1 0,21 1 16,-21 0-16,1 0 0,-1 0 0,0 0 16,0-1-16,0 1 0,-21-21 0,0 0 15,0 20-15,0-20 16,0 0-16,0 21 0,0-22 0,-21 22 15,0-21-15,0 21 0,0 21 0,-22-22 0,22 22 16,-21 0-16,21 0 0,-22 0 16,22 0-16,-21 22 0,21-22 15,-1 21-15,-20 0 0,21 0 0,0 0 16,21 0-16,0 1 0,0-1 16,21-21-1,0 0-15,0 0 0,22 0 0,-1 0 16</inkml:trace>
  <inkml:trace contextRef="#ctx0" brushRef="#br0" timeOffset="58047.58">5461 16510 0,'0'0'0,"21"-63"16,0 41-1,-21 1-15,21 21 16,-21 21-1,0 1-15,0 20 0,0-21 16,0 21-16,0 1 0,0 20 0,0-20 16,-21-1-16,0 21 0,21 1 0,-21-22 15,0 22-15,0-22 0,-1 22 16,1-22-16,21 0 0,-21 1 16,21-1-16,-21-21 0,21 0 0,0 22 0,0-22 15,0 0-15,0 0 16,21-42-1,0 0 1,0 0-16,1-1 0,-1 1 0</inkml:trace>
  <inkml:trace contextRef="#ctx0" brushRef="#br0" timeOffset="58447.35">5651 17039 0,'22'0'47,"-1"0"-47,0 0 0,0 0 16,0 0-16,0-21 0,1 0 0,-1 21 15,0-21-15,0 0 0,0 21 16,0-22-16,1 1 0,-22 0 0,0 0 16,21 0-16,-21 0 0,0-1 0,0 1 15,0 0-15,0 0 0,-21 21 16,-1 0-16,1 0 15,0 0-15,0 21 0,-21 0 0,20 0 16,1 1-16,0 20 0,0-21 16,0 21-16,0 1 0,-1-22 0,22 21 15,0-21-15,0 22 0,0-22 16,0 0-16,0 21 0,0-20 0,0-1 16,0 0-16,0 0 0,22-21 0,-1 21 15,0 0-15,0-21 0,0 22 16,0-22-16,22 0 0,-22 0 0,0 0 15,21 21-15,-20-21 0,20 0 0,-21 0 16,0 0-16,0 0 0,22-21 0,-22 21 16,21-22-16,-21 1 0,22 0 15,-22 21-15</inkml:trace>
  <inkml:trace contextRef="#ctx0" brushRef="#br0" timeOffset="59395.54">6731 16912 0,'0'0'0,"0"-21"0,0-42 16,0 41-16,-21 22 0,0-21 16,-1 21-16,1 0 0,0 0 15,0 0-15,-21 0 0,20 0 16,1 0-16,0 21 0,0 1 0,0-1 16,0 0-16,-1 21 0,1-21 0,0 22 15,0-22-15,0 21 0,21-21 16,-21 22-16,21-1 0,0-21 15,0 0-15,0 1 0,0 20 0,0-21 16,21 0-16,0-21 0,0 0 16,0 0-16,22 0 0,-22 0 15,0 0-15,21 0 0,-21 0 0,1-21 16,-1 21-16,21-21 0,-21 0 16,0 0-16,1-1 0,-22 1 0,21-21 0,0 21 15,0 0-15,-21-22 0,21 22 16,-21 0-16,0 0 0,0 0 0,0-1 15,0 1-15,0 0 0,0 42 32,0 0-32,-21 1 15,21-1-15,-21 0 0,0 21 0,21-21 16,-21 1-16,21 20 0,0-21 0,0 0 16,0 0-16,0 1 0,0-1 0,0 0 15,0 0-15,21-21 16,21 21-16,-21-21 0,0 0 0,22 0 15,-1 0-15,0-21 0,-20 21 0,20-21 16,0 0-16,-21 0 0,22-1 0,-22 1 16,0 0-16,21 0 0,-20 0 15,-1-22-15,0 22 0,-21 0 0,0 0 16,21 0-16,-21 0 0,0-1 16,0 1-16,-21 42 31,21 1-31,-21-22 0,21 21 15,0 0-15,0 0 0,-21 0 0,21 0 16,0 22-16,-22-22 0,22 0 0,0 0 16,0 0-16,0 1 0,0-1 15,0 0-15,0 0 0,0 0 16,0 0-16,0-42 47,0 0-47,0 0 15,0 0-15,0 0 0,0-1 16,0 1-16,22-21 0,-1 21 0,0-22 16,0 22-16,0 0 0,0-21 15,1 21-15,-1-22 0,21 22 0,-21 0 16,22 21-16,-22-21 0,0 21 0,21 0 16,-21 0-16,1 0 0,-1 0 0,21 21 15,-21 0-15,0-21 0,-21 21 0,22 0 16,-1 1-16,-21-1 0,0 0 15,0 0-15,0 0 0,0 0 0,0 1 16,0 20-16,0-21 0,0 0 0,-21 0 16,-1 1-16,22-1 0,-21-21 15,21 21-15,0 0 0,-21 0 16,0-21 0,21 21-16</inkml:trace>
  <inkml:trace contextRef="#ctx0" brushRef="#br0" timeOffset="123974.98">7429 3535 0,'0'-21'31,"-21"0"-31,0 21 16,0 0 31,42 0-1,0 0-46,0 0 0,1 0 0,20 0 16,-21 0-16,21 0 16,22 0-16,-22 0 0,22 0 0,-1 0 15,1 0-15,-1 0 0,22 0 0,-22 0 16,1 0-16,21 0 0,-22 0 16,1 0-16,-1 0 0,1 0 0,-1 0 15,1 0-15,-1 0 0,-21 0 16,22 0-16,-22 0 0,22 0 0,-22 0 15,0 0-15,1 0 0,-22 0 0,21 0 16,-21 0-16,1 0 0,-1 0 16,0 0-16,0 0 15,0 0 1,-21 21-16,0 0 16,0 0-1,0 0-15,0 0 16,0 1-16,0-1 0,0 0 15,0 0-15,0 0 0,0 0 16,0 1-16,-21-1 0,21 0 0,0 21 16,0-21-16,0 1 0,0 20 15,0-21-15,0 21 0,0 1 0,0-22 16,0 21-16,0 1 0,0-1 16,0-21-16,0 21 0,0 1 0,0-22 15,0 21-15,21 1 0,-21-22 16,0 21-16,21-21 0,-21 22 0,22-1 15,-1-21-15,-21 21 0,21-20 0,-21 20 16,21 0-16,-21-21 0,0 22 16,21-1-16,-21 0 0,21 1 0,-21 105 15,0-106 1,0 1-16,0-1 0,0 0 0,0 1 16,0-1-16,0 0 0,0 1 15,0-1-15,0 0 0,0 1 0,0-1 16,0 0-16,0 1 0,0-1 15,0 0-15,-21 22 0,21-22 0,-21 0 16,21 1-16,-21-1 0,21 22 0,0-22 16,-21 0-16,21 1 0,-21-1 15,21 21-15,0-20 0,0-1 0,0 22 16,-22-22-16,22 21 0,0-20 0,0-1 16,-21 22-16,21-22 0,0 0 0,0 1 15,0-1-15,0 21 0,0-20 16,0-1-16,0 0 0,0 1 0,0-1 15,0 22-15,0-22 0,-21 0 0,21 1 16,0 20-16,0-21 0,-21 1 0,21-1 16,0 0-16,0 1 0,0-1 0,0 0 15,0 1-15,0-22 16,-21 21-16,21 1 0,0-1 0,0 0 16,-21-21-16,21 22 0,0-1 0,-22 0 15,22-20-15,0 20 0,0 0 0,0-21 16,-21 22-16,21-22 0,0 21 0,-21-21 15,21 22-15,0-22 0,0 21 16,0-21-16,0 1 0,0-1 0,-21 21 16,21-21-16,0 0 0,0 1 0,0-1 15,0 0-15,-21 0 0,21 0 0,0 0 16,0 1-16,0-1 0,0 0 16,0 0-16,0 0 0,0 0 15,-21 1 1,21-1-16,0 0 15,-22-21-15,22 21 0,0 0 16,-21-21-16,0 0 16,21 21-16,-21-21 15,21 22 1,-21-22-16,0 0 0,-1 0 31,22 21-31,-21-21 0,0 0 16,0 0-1,0 0 1,0 0-16,-1 0 0,1 0 16,0 0-16,-21 0 0,21 0 0,-1 0 15,-20 0-15,21 0 0,-21 0 0,-1 0 16,1 0-16,21 0 0,-22 0 0,1 0 16,21 0-16,-21 0 0,20 0 15,-20 0-15,21 0 0,-21 0 0,20 0 16,-20 0-16,21 0 0,0 0 0,-22 0 15,1 0-15,21 0 0,-21 0 0,-1-21 16,1 21-16,0 0 0,-1 0 16,1 0-16,-22 0 0,22 0 15,0 0-15,21-22 0,-22 22 0,1 0 16,0 0-16,20 0 0,-20 0 0,21 0 16,-21 0-16,20 0 0,-20 0 0,0 0 15,-1 0-15,1 0 0,21 0 16,-21 0-16,-22 0 0,22 0 0,-1 0 15,1 0-15,-21 22 0,20-22 0,1 0 16,21 0-16,-22 0 0,22 0 16,-21 0-16,21 21 0,0-21 15,-1 0 1,44 0 31,-1-21-32,0 21-15,0 0 0,0-22 0,0 1 16,1 0-16,-1 21 0,0-21 16,21 0-16,-21 0 0,1-1 0,20 1 15,-21 0-15,0 0 0,0 0 0,1 21 16,20-21-16,-21-1 0,0 1 16,0 21-16,1 0 0,-22-21 15,21 21-15,0 0 0,-21 21 47,-21 0-31,0 1-16,-1-22 0,-20 21 0,21 0 15,-21 21-15,20-21 0,-20 1 0,0-1 16,21 0-16,-22 0 0,22-21 0,-21 21 16,21 0-16,-22 1 0,22-1 15,0-21-15,0 21 0,0-21 16,21 21-16,0 0 15,0 0 1,21-21 0,0 22-16,0-22 0,0 21 15,0 0-15,1-21 0,-1 21 0,21 0 16,-21 0-16,22 1 0,-1-1 0,-21 0 16,21 0-16,-20 0 0,-1 0 15,21 1-15,-21-1 0,0-21 0,1 21 16,-1-21-16,0 21 0,0-21 15,0 21-15,0-21 16,1 0 0,-22-21-1,0 0 1,0 0-16,21-22 0,-21 22 0,21-21 16</inkml:trace>
  <inkml:trace contextRef="#ctx0" brushRef="#br0" timeOffset="125235.27">7451 3725 0,'0'0'0,"-22"0"16,22-21-16,-21 21 15,0 0 1,0 0-16,0 0 16,0 0-16,-1 0 15,1 0-15,0 0 0,0 0 16,0 21-16,0 1 16,-1-22-16,1 0 0,0 0 15,0 0-15,0 0 0,42 0 63,0 0-63,21 0 0,-20-22 15,-1 1-15,21 21 0,-21-21 16,22 0-16,-1 0 0,0 0 0,1-22 16,-1 22-16,21 0 0,-20-21 15,20 20-15,-20 1 0,-1-21 0,0 21 16,1 0-16,-22-1 0,21 1 0,-21 0 15,0 0-15,1 0 0,-22 0 16,0 42 15,-22 0-31,1-21 0,-21 42 16,0-21-16,-1 1 0,1 20 16,0-21-16,-1 21 0,-20 1 0,20-22 15,-20 0-15,21 21 0,-1-20 16,1-1-16,0 0 0,20 0 0,-20 0 15,21-21-15,0 21 0,0-21 0,21 22 32,21-22-17,0 21-15,0-21 16,0 0-16,0 0 16,1 21-16,-1-21 0,21 0 0,-21 21 15,22-21-15,-22 21 0,21 0 0,-21-21 0,22 22 16,-22-22-16,21 21 15,0 0-15,-20-21 0,20 21 0,-21-21 16,0 21-16,0 0 0,1-21 0,-1 22 16,-21-1-16,0 0 15,0 0 1,0 0-16,0 0 16,0 1-16</inkml:trace>
  <inkml:trace contextRef="#ctx0" brushRef="#br0" timeOffset="126715.54">10985 5609 0,'0'0'0,"-21"0"0,21-21 0,-21 21 0,0 0 0,0 0 16,0 0-1,-1 0-15,22 21 16,0 0 0,22-21-16,-1 0 0,0 0 15,0 0-15,21 0 0,-20 0 16,20 0-16,0 0 0,1 0 0,-1-21 16,0 0-16,1 0 0,-1 0 0,0 0 15,-21-1-15,22 1 0,-22 0 16,0 0-16,0-21 0,0 20 0,-21 1 15,0-21-15,0 21 0,0-22 16,0 22-16,0 0 0,0 0 0,-21 0 0,0 0 16,0-1-16,0 22 15,0 0-15,-1 0 16,1 22-16,21-1 16,-21 0-16,21 21 0,0-21 15,0 22-15,0-22 0,0 21 0,0 1 16,-21 20-16,21-21 0,0 22 0,-21-1 15,21-20-15,0 20 0,0 1 16,0-1-16,0 1 0,0-1 0,-21-20 16,21 20-16,0-21 0,0 22 0,0-22 15,0 22-15,0-22 0,0 22 0,0-22 16,0 0-16,0-21 0,0 22 16,-22-22-16,22 21 0,-21-21 15,0 1-15,0-22 0,21 21 0,-21-21 16,0 0-16,-22 0 0,22 0 0,0 0 15,0 0-15,-22-21 0,22 21 0,-21-22 16,21 1-16,0-21 0,-22 21 16,22-22-16,0 22 0,-21-21 0,20 0 15,1 20-15,0-20 0,0 21 0,21 0 16,0 0-16,-21 21 0,0 0 16,21 21-1,0 0 1,21 0-16,0 21 0,-21-20 0,21 20 15,0-21-15,0 21 0,1-20 16,-1-1-16,0 21 0,21-21 16,-21 0-16,22 1 0,-1-1 0,0 0 15,1-21-15,-1 0 0,0 0 0,22 0 16,-22 0-16,22 0 0,-22-21 0,0 21 16,1-21-16,-1-1 0,-21 1 15,22 0-15,-22 0 0,0 0 0,0-22 16,-21 22-16,0-21 0,21 21 0,-21-22 15,21 22-15,-21 0 0,0 0 0,0 0 16,0 0-16,0-1 0,0 1 16,0 42 15,0 1-31,-21-1 16,21 0-16,0 0 0,0 21 0,0-20 15,-21 20-15,21-21 0,0 21 16,0 1-16,0-22 0,-21 0 0,21 21 15,0-20-15,0-1 0,0 0 0,0 0 16,0 0-16,0-42 47,0 0-47,21 0 0,0 0 0,-21-22 16,21 22-16,1-21 0,-1-1 0,0 1 15,0 0-15,0-1 0,22 1 16,-22 0-16,21 21 0,-21-22 0,22 22 15,-22 0-15,21 0 0,-21 21 16,22-21-16,-22 21 0,0 0 0,0 0 16,0 0-16,0 21 0,1-21 0,-22 21 15,21 0-15,-21 21 0,0-20 0,0 20 16,0 0-16,0-21 0,0 22 0,-21-1 16,-1 0-16,22 1 0,-21-22 15,21 21-15,0-21 0,0 1 16,0-1-16,0 0 0,0 0 15,0-42 17,21 0-17,1 21-15,-1-43 0,-21 22 0,21-21 16,0 21-16,0-22 0</inkml:trace>
  <inkml:trace contextRef="#ctx0" brushRef="#br0" timeOffset="127052.34">12763 5525 0,'0'0'0,"-21"-22"0,0 22 16,0-21-16,0 21 0,0 0 15,-1 21-15,1 1 0,0-1 0,0 0 16,0 21-16,0-21 0,21 22 15,-22 20-15,1-20 0,21 20 0,-21-21 16,21 22-16,0-1 0,-21-20 0,0 20 16,21 1-16,0-22 0,0 22 0,-21-22 15,21 21-15,0-20 0,0-1 0,0 0 16,0-20-16,0-1 16,0 21-16,0-21 0,21 0 15,-21 1-15,21-22 0,0 0 16,0 0-16,0 0 0,1-22 15,-1 1-15,0 0 0,-21 0 0,21 0 16,0 0-16,0-1 0,-21-20 0,22 21 16</inkml:trace>
  <inkml:trace contextRef="#ctx0" brushRef="#br0" timeOffset="128315.59">12319 6202 0,'-21'0'16,"42"0"-1,0 0-15,0 0 0,0 0 0,1 0 16,-1 0-16,21 0 0,-21 0 0,0 0 16,22 0-16,-22 0 0,0 0 15,0 0-15,0 0 0,1-21 0,-1 21 16,0 0-16,-42 0 406,0 0 219,-1 0-625,22 21 16,-21-21-16</inkml:trace>
  <inkml:trace contextRef="#ctx0" brushRef="#br0" timeOffset="129051.69">12869 6435 0,'-42'21'0,"21"-21"16,21-21 15,21 21-31,21-21 15,-21-1-15,1 22 0,-1-21 0,21 0 16,-21 21-16,0-21 0,22 0 0,-22 0 16,0 21-16,0-22 0,0 1 0,1 21 15,-22-21-15,0 0 0,0 0 16,0 0 0,-22 21-1,1 0-15,0 0 0,0 0 16,0 0-16,0 0 15,-1 0 17,1 0-17,21 21-15,0 0 32,-21-21 77,0 0-93,0 0-1,0 21 1,-1 0-16,1 0 15,0 1-15,0-22 0,21 21 16,-21 21-16,0-21 0,-1 0 16,22 1-16,0 20 0,-21-21 0,21 0 15,-21 22-15,21-22 0,0 0 0,0 0 16,0 0-16,0 0 0,0 1 16,21-22-16,0 0 0,1 0 0,-1 0 15,0 0-15,0 0 16,0 0-16,0 0 0,1 0 0,-1 0 15,0 0-15,21-22 0,-21 22 0,1-21 16,-1 0-16,0 21 0,0-21 0,0 0 16</inkml:trace>
  <inkml:trace contextRef="#ctx0" brushRef="#br0" timeOffset="129867.79">13737 6371 0,'0'0'0,"0"-63"15,0 42-15,0-1 16,0 1-16,0 0 15,-21 21 1,0 0-16,0 0 16,-1 0-16,1 0 0,-21 21 15,21 0-15,-22 1 0,22 20 16,-21-21-16,21 21 0,-22 1 0,22-22 16,-21 21-16,21-21 0,21 22 0,0-22 15,-21 0-15,21 0 0,0 0 0,0 1 16,21-22-16,0 0 0,21 0 0,-21 0 15,22 0-15,-1 0 0,0 0 16,1 0-16,-1-22 0,0 1 0,-20 21 16,20-21-16,-21 0 0,0 0 0,0 0 15,1-1-15,-1 1 0,0-21 16,-21 21-16,0 0 0,21-1 0,-21 1 0,0 0 16,0 0-16,0 0 15,0 42 16,0 0-31,-21 0 16,21 0-16,0 22 0,0-22 0,0 21 16,-21 1-16,21-1 0,-21 0 0,-1 1 15,22-1-15,0 21 0,-21-20 0,21-1 16,-21 22-16,21-22 0,-21 21 16,21 1-16,0-22 0,0 22 0,0-1 15,0 1-15,0-1 0,0-20 16,0 20-16,0 1 0,0-1 0,0 1 15,0-1-15,0-21 0,0 22 0,0-1 16,0-20-16,21 20 0,-21-20 0,0 20 16,0-21-16,0 1 0,0-1 0,0 0 15,0-20-15,0 20 0,-21-21 0,0 0 16,0 0-16,-1 1 0,1-22 0,0 21 16,0-21-16,0 0 0,0 0 0,-22 0 15,22 0-15,-21-21 0,-1-1 0,1 1 16,-21 0-16,20 0 0,-20-21 0,20-1 15,1 1-15,21 0 0,-21-22 0,20 22 16,1-22-16,21 1 16,0 20-16,0-20 0,0-1 0,0 1 15,21-1-15,1 22 0,20-21 0,-21-1 16,21 1-16,-20 20 0,20-20 0,0-1 16,1 1-16,-1 20 0,0-20 0,1 21 15,-1-22-15</inkml:trace>
  <inkml:trace contextRef="#ctx0" brushRef="#br0" timeOffset="130287.55">14097 6371 0,'0'0'0,"-21"0"0,21-21 0,0 0 31,0 0-31,21 0 16,0 21-16,21-22 0,-20 22 0,-1-21 15,21 0-15,-21 21 0,22-21 0,-22 0 16,0 21-16,0-21 0,0-1 0,-21 1 16,-21 21 15,-21 0-31,21 0 0,-1 0 0,-20 0 15,21 21-15,0 1 0,-22-1 0,22 0 16,0 0-16,0 21 0,0-20 0,0 20 16,21-21-16,-22 21 0,22 1 15,0-22-15,0 0 0,0 21 0,0-20 16,22-1-16,-1 0 0,0 0 0,0-21 16,0 21-16,22-21 0,-22 0 0,21 0 15,-21 0-15,22 0 0,-22 0 0,0 0 16,21 0-16,-21-21 0,1 21 0,-1-21 15,0 0-15,0 21 0,0-21 16</inkml:trace>
  <inkml:trace contextRef="#ctx0" brushRef="#br0" timeOffset="130812.86">14626 6265 0,'0'0'0,"-21"0"15,21-21-15,0 0 16,0 0-1,21 0 1,0 21-16,22 0 0,-22 0 0,0 0 16,21 0-16,-21 0 0,22 0 0,-1 0 15,0 0-15,-20 21 0,20 0 0,-21 0 16,21-21-16,-20 43 0,-1-22 0,-21 0 16,0 21-16,0-21 0,0 22 0,0-22 15,0 21-15,0-21 16,-21 22-16,21-22 0,-22 0 0,1 0 15,0 22-15,0-43 0,0 21 0,0 0 16,-1-21-16,1 21 0,21-42 31,0 0-31,0 0 16,0-1-16,0-20 0,21 21 0,1-21 16,-1-1-16,0 1 15,0 0-15,0-1 0,0-20 0,22 42 16,-22-22-16,21 1 0,1 0 0,-22 20 0,21-20 15,0 21-15,-20 0 0,20 0 16,-21 21-16,0-22 0,0 22 0,1 0 16,-1 0-16,0 0 15,0 0 1,-21 22 0,0-1-1,0 0 1,-21-21-1,21 21-15,0 0 0,-21-21 16,21 21-16,-21-21 0,-1 22 16,1-1-16</inkml:trace>
  <inkml:trace contextRef="#ctx0" brushRef="#br0" timeOffset="136051.39">8530 11007 0,'-21'0'94,"21"-21"-94,0-1 16,0 1-1,21 21-15,-21-21 0,21 21 16,0-21-16,1 21 0,-1-21 16,0 21-16,21-21 0,-21 21 0,22 0 15,-22-22-15,21 22 0,1 0 0,-1 0 16,0-21-16,1 21 0,-1 0 16,0 0-16,1 0 0,-1 0 0,-21 0 15,21 0-15,1 0 0,-22 0 16,21 0-16,-21 0 0,1 21 0,-1-21 15,0 22-15,0-22 0,-21 21 16,21-21-16,-21 21 0,21 0 0,-21 0 16,0 0-16,0 1 0,0-1 15,0 0-15,0 21 0,0-21 0,0 22 16,0-22-16,0 21 0,0-21 0,-21 22 16,0-22-16,0 21 0,0-21 15,0 22-15,-1-22 0,1 21 0,-21-21 16,21 22-16,-22-22 0,22 0 0,-21 21 15,0-20-15,20 20 0,-20-21 16,0 0-16,21 22 0,-22-22 0,22 21 16,-21-21-16,21 0 0,-22 22 0,22-22 15,0 21-15,0-21 0,21 22 16,0-22-16,-21 0 0,21 21 16,0-20-16,0-1 0,0 0 0,0 0 15,0 0-15,21 22 0,0-43 0,0 21 16,0 0-16,0 0 0,1-21 15,-1 21-15,0 0 0,0-21 0,21 0 16,-20 0-16,20 22 0,0-22 0,1 0 16,-1 0-16,-21 0 0,21 0 15,1 0-15,-1 0 0,0-22 0,-20 1 16,20 21-16,-21-21 0,21 0 16,-20 21-16,-1-21 0,0 21 0,-21-21 0,21-1 15,-21 1 1,-21 21-1,0 0 1,0 0-16,-1 21 16,1 1-16,0-22 0,21 21 0,-21 0 15,0 0-15,0 0 0,21 0 0,-22 1 16,22-1-16,-21 0 0,0 0 0,21 0 16,-21 0-16,21 1 0,-21-1 15,0 21-15,21-21 0,-22 0 16,22 22-16,0-22 0,0 21 0,0-21 0,-21 22 15,21-1-15,0-21 0,0 22 0,0-1 16,0-21-16,0 21 16,0-20-16,0 20 0,0 0 0,0-21 15,0 22-15,0-22 0,0 21 0,0-21 16,0 1-16,0 20 0,21-21 0,-21 0 16,0 0-16,0 1 0,0-1 15,0 0-15,22 0 0,-22 0 0,21 0 16,-21 1-16,0-1 0,0 0 0,21 0 15,-21 21-15,21-20 0,-21-1 0,0 0 16,21 0-16,-21 0 0,0 0 16,0 1-16,0-1 0,0 0 0,0 0 15,0 0-15,-21 0 0,0-21 16,0 22-16,0-1 0,-1-21 0,1 21 16,0 0-16,-21-21 0,21 0 0,-22 0 15,1 0-15,0 0 0,20 0 0,-20 0 16,21 0-16,0 0 0,-22 0 15,22-21-15,0 21 0,21-21 0,-21 21 16,0 0-16,21-21 0,-21-1 16,-1 22-16,22-21 15,0 0 48,22 21-48,-1 0-15,0-21 0,-21 0 16,21 21-16,0-21 0,0-1 16</inkml:trace>
  <inkml:trace contextRef="#ctx0" brushRef="#br0" timeOffset="137843.97">12001 11515 0,'22'0'0,"-22"-21"32,21 21-17,-21-22-15,21 1 16,-21 0-16,0 0 15,0 0-15,0 0 16,0-1 31,-21 22-47,0 0 0,-1 0 16,1 0-16,0 0 0,0 0 0,0 0 15,-22 22-15,22-1 0,-21-21 16,21 21-16,-22 0 0,1 0 0,21 0 15,-21 1-15,20 20 0,1-21 0,-21 21 16,21-20-16,0 20 0,21 0 16,-22-21-16,22 22 0,0-22 0,0 21 15,0-21-15,0 22 0,0-22 0,0 0 16,0 0-16,22 0 0,-1 1 0,0-22 16,0 0-16,0 0 15,0 0-15,22 0 0,-22 0 16,0 0-16,21-22 0,1 1 0,-22 0 15,21 0-15,1 0 0,-1 0 0,-21-22 16,21 22-16,1-21 0,-1 21 16,0-22-16,-20 1 0,20-22 0,-21 22 15,0-21-15,0 20 0,1-20 0,-1-1 16,-21 22-16,0-22 0,0 1 0,0 21 16,0-1-16,0 1 0,0 21 15,0-22-15,0 22 0,0 0 16,0 0-16,0 0 0,0 0 0,-21 42 31,21 0-31,-22 0 16,1 21-16,0 1 0,21-1 0,-21 0 15,0 1-15,21 20 0,-21-20 0,-1 20 16,22 1-16,-21-22 0,21 0 0,0 22 16,0-22-16,0 0 0,0 1 15,0-22-15,0 21 0,0-21 0,0 1 16,21-1-16,-21 0 0,22 0 0,-1 0 15,0-21-15,0 0 0,0 0 0,0 0 16,1 0-16,-1 0 0,0 0 0,0 0 16,21 0-16,-20-21 15,-1 0-15,0 0 0,-21 0 16,21-1-16,-21 1 0</inkml:trace>
  <inkml:trace contextRef="#ctx0" brushRef="#br0" timeOffset="138263.73">12573 11557 0,'0'0'16,"0"21"0,0 0-16,21-21 15,0 0 1,0 0-16,1 0 0,-1 0 15,0 0-15,0-21 0,0 21 0,22-21 16,-22 0-16,0 21 0,0-21 0,0 0 16,0 21-16,-21-22 0,22 1 0,-22 0 15,0 0-15,0 0 16,0 0-16,0-1 0,-22 22 0,1-21 16,0 21-16,0 0 0,0 0 0,0 0 15,-1 0-15,1 0 0,0 0 16,0 21-16,0 1 0,0-1 15,21 0-15,-22 21 0,1-21 0,0 22 16,0-22-16,21 21 0,0-21 0,0 22 16,0-22-16,0 0 0,0 21 0,0-20 15,0-1-15,0 0 0,21 0 16,-21 0-16,21-21 0,0 21 16,1-21-16,-1 22 0,0-22 15,0 0-15,0 0 0,0 0 0,1 0 16,-1 0-16,21-22 0</inkml:trace>
  <inkml:trace contextRef="#ctx0" brushRef="#br0" timeOffset="138744.46">13462 11515 0,'0'0'0,"0"-21"0,0-22 15,0 22-15,0 0 0,0 0 16,0 0-16,-21 21 15,0 0-15,-1 0 0,1 21 16,0 0-16,21 0 0,-21 21 16,-21-20-16,20 20 0,1 0 0,0-21 15,0 22-15,0-1 0,21-21 0,0 22 16,-21-22-16,21 0 0,0 21 0,0-21 16,0 1-16,0-1 0,21 0 0,0-21 15,0 21-15,0-21 16,22 0-16,-22 0 0,21 0 0,-21 0 15,0 0-15,22-21 0,-22 0 0,21 0 16,-21-1-16,22 1 0,-22 0 0,21 0 16,-21 0-16,1-22 0,-1 22 0,0 0 15,0-21-15,0 21 0,-21-1 16,0 1-16,0 0 0,0 42 31,0 0-15,0 1-16,0-1 0,0 0 15,0 0-15,0 0 0,-21 0 16,21 1-16,0-1 0,0 0 0,0 0 16,0 0-16,0 0 15,21-21 1,0 0 0,-21-21-16,22 0 0,-22 0 15,0 0-15</inkml:trace>
  <inkml:trace contextRef="#ctx0" brushRef="#br0" timeOffset="138939.93">13822 11282 0,'0'0'0,"0"-21"0,-21 0 0,-1-1 16,1 22-16,0 0 16,0-21-16,21 0 31,0 42 0,0 0-15,0 1-16</inkml:trace>
  <inkml:trace contextRef="#ctx0" brushRef="#br0" timeOffset="139719.5">13949 11472 0,'0'0'0,"-21"0"15,-1 0-15,1 22 16,0-22-16,21 21 16,0 0-16,0 0 15,0 0-15,0 0 16,0 1-16,0-1 0,0 0 15,0 0-15,0 0 0,0 0 16,0 1-16,0-1 0,0 0 16,0 0-1,0-42 17,0 0-17,0 0-15,0-1 0,21 1 16,0 0-16,1 0 0,-22 0 0,21-22 15,0 22-15,0 0 0,0 0 0,0 0 16,1 0-16,-1-1 0,0 22 16,0 0-16,0-21 0,0 21 0,1 0 15,-1 0-15,0 21 16,0 1-16,0-1 0,-21 0 16,21 21-16,-21-21 0,0 1 0,0-1 15,0 0-15,0 0 0,0 0 16,0 0-16,0 1 0,0-1 0,0 0 15,0 0-15,-21-21 32,21-21-17,0 0 1,0 0-16,0-1 0,0 1 16,0 0-16,21 0 0,1-21 0,-1 20 15,0-20-15,0 21 0,0-21 16,0 20-16,22-20 0,-22 21 0,21 0 15,-21 21-15,22-21 0,-1 21 16,-21 0-16,22 0 0,-22 0 0,21 21 16,-21 0-16,0 0 0,1 0 0,-1 0 15,0 22-15,0-22 0,-21 0 0,0 21 16,0-20-16,0-1 0,0 21 0,0-21 16,0 0-16,0 1 0,0-1 0,-21 0 15,0 0-15,21 0 16,0 0-16,-21-21 0,-1 22 15,22-44 32,0 1-47,22 0 16,-1 0-16,0 0 0,0 0 0</inkml:trace>
  <inkml:trace contextRef="#ctx0" brushRef="#br0" timeOffset="140731.01">15473 11557 0,'0'0'0,"0"-21"0,0 0 0,0 0 16,0-1-16,0 1 0,0 0 0,0 0 16,0 0-16,0 0 0,0-1 0,0 1 15,-21 0-15,-1 21 0,1-21 16,0 21-16,0 0 0,0 0 0,0 0 15,-1 0-15,1 21 0,-21-21 0,21 21 16,-22 0-16,22 22 0,0-22 0,-21 0 16,21 21-16,-1-20 0,1 20 15,0-21-15,0 21 0,0-20 0,21 20 16,0-21-16,0 0 0,0 0 0,0 1 16,0-1-16,0 0 0,21 0 15,0-21-15,0 0 0,22 0 0,-22 0 16,0 0-16,0 0 0,21 0 15,-20 0-15,-1-21 0,0 21 16,21-21-16,-21 0 0,1 21 0,-1-22 16,0 1-16,0 0 0,0 0 0,-21-21 15,21 20-15,-21 1 0,22-21 0,-22 21 16,0-22-16,0 22 0,0-21 0,0 21 16,21 0-16,-21-1 15,0 44 16,0-1-31,0 0 0,-21 0 16,21 0-16,-22 22 0,22-22 0,0 0 16,0 21-16,0-21 0,0 1 15,0-1-15,0 21 0,0-21 0,0 0 16,0 1-16,22-22 0,-22 21 0,21 0 16,0-21-16,0 21 0,0-21 0,0 0 15,1 0-15,-1 0 0,21 0 0,-21 0 16,0 0-16,1 0 0,-1 0 0,0-21 15,0 21-15,0-21 0,0 0 16,22-1-16,-22 1 0,0 0 0,0-21 16,0-1-16,1 1 0,-1 0 15,0-1-15,0-20 0,0 21 0,0-22 16,1 1-16,-1-1 0,-21 22 0,0-22 16,0 22-16,0 0 0,0-1 15,0 1-15,0 0 0,0 20 0,0 1 16,0 0-16,0 0 0,-21 21 31,21 21-31,-22 0 0,1 0 0,21 22 16,0-22-16,0 21 0,-21 1 15,21-1-15,-21 0 0,21 1 0,0 20 16,-21-21-16,21 22 0,0-22 0,0 22 16,0-22-16,0 0 0,-21 1 0,21-1 15,0 0-15,0 1 0,0-22 16,0 21-16,0-21 0,0 1 0,0-1 15,0 0-15,21-21 0,0 21 0,0-21 16,0 0-16,0 0 16,1 0-16,20 0 0,-21 0 0,0 0 15,0 0-15,22 0 0,-22 0 0,0-21 16,0 0-16,0 21 0,1-21 0,20 21 16,-21-22-16,0 22 0,0 0 15,1-21-15,-1 21 0,0 0 0,0 0 16,-21-21-16,-21 21 62,0 0-62,0 0 16,-1 0-16,1 0 0,0 0 0,0 0 16,0 0-16</inkml:trace>
  <inkml:trace contextRef="#ctx0" brushRef="#br0" timeOffset="144999.93">8445 15113 0,'-21'21'15,"0"-21"1,0 0-1,0 0-15,0 0 16,-1 0 0,1 0-16,0 0 0,0 0 15,0 0-15,0 0 0,-1 0 0,1 0 16,0 0-16,0 0 16,0 0-1,42 0 95,0 0-95,0 0 1,0 0-16,1 0 0,-1 0 15,0 0-15,0 0 16,0 0-16,0 0 0,1 0 16,-1 0-16,0 0 0,0 0 15,0 0-15,0 0 0,1 0 16,-1 0-16,0 0 0,0 0 16,0 0-16,22 0 0,-22 0 15,0 0-15,0 0 0,21 0 16,-20 0-16,-1 0 0,21 0 0,0 0 15,-20 0-15,20 0 0,0 0 16,-21 0-16,22 0 0,-1 0 0,0 0 16,1 0-16,-1 0 0,0 0 0,1 0 15,-22 0-15,21 0 0,1 0 16,-22 0-16,21 0 0,-21 0 0,0 0 16,22 0-16,-22 0 0,0 0 15,0 0-15,0 0 0,22 0 0,-22 0 16,0 0-16,0 0 0,0 0 0,22 0 15,-22 0-15,21 0 0,-21-21 16,22 21-16,-1 0 0,-21 0 0,22 0 16,-1 0-16,-21 0 0,21 0 15,-20 0-15,20 0 0,-21 0 16,21 0-16,-20 0 0,-1-21 0,21 21 16,-21 0-16,0 0 0,22 0 15,-22 0-15,0 0 0,0 0 0,0 0 16,1-21-16,-1 21 0,0 0 0,0 0 15,0 0-15,0 0 0,1 0 16,-1 0-16,0 0 16,0 0-16,0 0 0,0 0 15,1 0-15,-1 0 16,0 0-16,0-21 0,0 21 16,0 0-16,1 0 15,-1 0-15,0 0 16,0 0-16,0 0 15,0-22-15,1 22 16,-44 0 125,22-21-126,-21 21 1,0-21 0,0 21-1,21-21 1,-21 21-16,21-21 0,-21 21 0,-1 0 15,22-21-15,-21 21 16,0 0-16,21-22 0,-21 22 16,0 0-16,0-21 15,-1 21-15,1 0 16,21-21 0,-21 21-16,0 0 15,0 0 16,42 0 48,0 21-64,0-21-15,0 0 16,1 21-16,-1-21 0,0 22 0,0-22 15,0 0-15,22 0 0,-22 21 16,0-21-16,0 0 0,0 0 0,0 0 16,1 0-16,-1 21 0,0-21 0,0 0 15,0 0-15,0 0 0,1 0 16,-1 0-16,0 0 16,0 0-1,-42 0 32,0 0-47,0 0 0,-1 0 16,1 21-16,0-21 0,0 21 0,0-21 15,0 21-15,-22-21 0,22 22 16,0-1-16,-21 0 0,20 0 0,1 0 16,-21 0-16,21 1 0,0-1 0,-22 0 15,22 0-15,0 21 0,-21-20 16,20-1-16,1 0 0,-21 0 0,21 0 15,0 0-15,-1 1 0,1-1 0,0-21 16,0 21-16,0 0 0,0-21 16,21 21-16,-22-21 15,22 21-15,-21-21 0,42 0 78,-21-21-78,22 21 16,-1-21 0,0 0-1,0 21-15,0-21 16,0 0-16,1 21 0,-22-22 16,21 1-16,0 0 0,0 21 15,0-42-15,0 21 0</inkml:trace>
  <inkml:trace contextRef="#ctx0" brushRef="#br0" timeOffset="145979.79">12975 14288 0,'0'0'0,"21"0"15,0 0 79,-21-22-78,0 1-1,0 0 1,22 0-16,-22 0 16,0 0-16,0-1 15,0 1 17,0 42-1,-22-21-31,22 22 0,0-1 0,0 0 15,-21 0-15,21 0 16,0 0-16,0 1 16,21-22-1,1 0 1,-1 0-16,0 0 0,-21-22 16,21 22-16,0-21 0,-21 0 15,0 0-15,0 0 0,0 0 16,-21 21-1,0 0 1,0 21-16,0 0 0,21 0 16,-22 0-16,22 22 0,-21-1 0,21 0 15,0-21-15,0 22 0,0-1 16,0 0-16,0-20 0,0 20 0,21-21 16,22 21-16</inkml:trace>
  <inkml:trace contextRef="#ctx0" brushRef="#br0" timeOffset="146691.91">13864 14436 0,'0'0'0,"0"-21"0,0-1 15,0 1 1,0 0-16,-21 21 16,0 21-1,21 0-15,-21 1 0,-1-1 16,22 21-16,-21 0 0,0-20 0,21 20 15,-21 0-15,0 1 0,21-1 0,-21-21 16,-1 21-16,1 1 0,0-1 0,21-21 16,-21 22-16,0-22 0,21 0 15,0 0-15,-21 0 0,21 0 16,0 1-16,0-1 0,21-21 31,0-21-15,0-1-16,-21 1 0,21 0 0,0 0 15,1 0-15,-1-22 0,0 22 0,0-21 16,0 0-16,0-1 0,-21 1 16,22-22-16,-1 22 0,0-21 0,0-1 15,-21 22-15,21-1 0,0 1 0,1 0 16,-22 21-16,21-1 0,-21 1 0,21 0 16,0 21-1,0 21 1,-21 22-16,0-22 15,0 21-15,0 0 0,0 1 16,0-1-16,0 0 0,0 1 0,0-1 16,0 0-16,0 1 0,0-1 0,0 0 15,0-20-15,0 20 0,0-21 0,0 21 16,0-20-16,0-1 0,0 0 16,0 0-16,0 0 0,0 0 15,0 1 1,0-44 15,0 1-31,0 0 16,0 0-16,0 0 0,0 0 15</inkml:trace>
  <inkml:trace contextRef="#ctx0" brushRef="#br0" timeOffset="146891.78">13758 14774 0,'0'0'15,"-21"0"-15,42 0 32,0 0-32,1 0 15,-1 0-15,0 0 16,21 0-16,-21 0 0,1 0 0,20 0 16,-21-21-16,0 21 0,0 0 0,1-21 15,-1 21-15,0-21 0,0 21 0,0-21 16,0 0-16</inkml:trace>
  <inkml:trace contextRef="#ctx0" brushRef="#br0" timeOffset="147287.69">14626 14288 0,'0'-22'0,"0"1"94,-21 21-94,21-21 16,0 0-1,0 0-15,0 0 16,0-1-16,0 1 16,21 21-1,-21 21 17,21 1-32,-21-1 0,0 0 15,0 0-15,0 0 0,0 0 0,0 1 16,-21-1-16,0 0 0,0 0 0,0 0 15,-1 0-15,-20 1 0,21-1 16</inkml:trace>
  <inkml:trace contextRef="#ctx0" brushRef="#br0" timeOffset="149923.64">8996 17039 0,'0'0'0,"-21"0"0,-1 0 0,1 0 0,0 0 16,0 0-16,0 0 0,0 0 16,-1 0-16,1 0 0,0 0 0,0 0 15,0 0-15,0 0 16,-1 0-16,1 0 15,0 0-15,42 0 63,0 0-63,1 0 16,20 0-16,-21 0 0,0 0 0,22 0 15,-1 0-15,0 0 0,1 0 16,-1 0-16,0 0 0,1 0 15,20 0-15,-21 0 0,1 0 0,-1 0 16,0 0-16,1 0 0,-1 21 16,0-21-16,22 0 0,-22 22 0,22-22 15,-1 0-15,1 21 0,20-21 16,-20 0-16,21 21 0,-1-21 0,1 21 16,-22-21-16,1 0 0,-1 0 15,1 21-15,-22-21 0,22 0 0,-22 0 16,0 0-16,1 21 0,-1-21 15,0 0-15,1 0 0,20 0 0,-20 0 16,-22 0-16,21 0 0,0 0 16,1 0-16,-22 0 0,0 0 0,21 0 15,-20 0-15,-1 0 16,0-21-16,0 21 16,-21-21-1,0 0-15,-21 21 16,0-21-16,0 21 0,-1 0 15,1 0-15,0-21 0,0 21 0,0 0 16,0-22-16,-22 22 0,22 0 16,0-21-16,0 0 0,0 21 0,-1-21 15,1 21-15,0 0 0,0-21 16,0 21-16,0 0 0,-1 0 0,1 0 16,0-21-16,0 21 15,0 0 1,42 0 46,0 0-46,0 0-16,0 21 0,1-21 0,20 0 16,-21 0-16,21 21 0,1-21 15,-1 21-15,0-21 0,22 0 0,-22 0 16,1 21-16,-22-21 0,21 0 15,0 0-15,-20 0 0,-1 0 16,0 0-16,0 0 0,0 0 16,-42 0 31,0 21-47,0 1 15,0-22-15,-1 21 0,1 0 16,-21 0-16,21 0 0,-22 0 0,1 1 15,21-1-15,-21 21 0,-1-21 16,1 0-16,0 1 0,20 20 0,-20-21 16,0 21-16,21-20 0,-22 20 15,22-21-15,0 0 0,0 0 16,0 1-16,-1-1 0,22 0 16,0 0-16,-21-21 0,21 21 15,0-42 16,21 0-31,1 0 16,-1 0-16,0-22 0,0 22 0</inkml:trace>
  <inkml:trace contextRef="#ctx0" brushRef="#br0" timeOffset="153779.26">14160 15727 0,'0'0'0,"0"-21"0,0 0 16,0-1-1,22 1-15,-1 0 16,-21 0-16,21 0 0,-21 0 15,0-1-15,0 1 0,0 0 16,0 0 0,-21 42 15,21 0-31,0 22 0,-21-22 16,-1 21-16,1 0 0,0 1 15,21-1-15,-21 22 0,0-22 0,0 21 0,21 1 16,0-22-16,0 22 0,0-22 15,0 0-15,0 1 0,0-1 16,0-21-16,21 22 0,0-22 0,0 0 16,0 0-16,0 0 15,1-21-15,20 0 0,-21 0 0,0 0 16,0 0-16,1 0 0,-1 0 16,0-21-16,0 21 0,0-21 0,0 0 15,1 21-15,-1-21 0,-21-1 0,0 1 16,0 0-16,0 0 0,0 0 15,0 0-15</inkml:trace>
  <inkml:trace contextRef="#ctx0" brushRef="#br0" timeOffset="153971.16">13928 16087 0,'0'0'0,"21"0"16,0 0-1,21-21-15,-21 21 0,1 0 16,20-22-16,0 22 0,1-21 0,-1 0 16,0 21-16,1-21 0,-1 21 15,0-21-15,-21 21 0,22-21 0,-22 21 16,21 0-16,-21-22 0,1 22 16</inkml:trace>
  <inkml:trace contextRef="#ctx0" brushRef="#br0" timeOffset="154359.94">14690 15896 0,'21'-21'0,"0"21"31,0 0-15,0 0-16,0 0 16,1 21-16,-1-21 15,-21 21-15,21 22 0,0-22 0,0 0 16,-21 21-16,0-20 0,0-1 15,0 21-15,0-21 0,0 22 16,0-22-16,0 21 0,0-21 0,0 0 16,0 1-16,0-1 0,0 0 15,0-42 17,0 0-17,0-1-15,0 1 0,21 0 0,1-21 16,-22 21-16,21-1 0,-21-20 0,21 0 15,0 21-15,0-1 0,-21-20 16,21 21-16,1 0 0,-1 0 0,0-1 16,0 22-1,-21-21-15,21 21 0,0 0 0,1 0 16,-1 0-16,0 0 16,0 0-16</inkml:trace>
  <inkml:trace contextRef="#ctx0" brushRef="#br0" timeOffset="155059.87">15346 15896 0,'0'0'0,"0"-21"16,0 42 15,0 0-31,0 1 16,0-1-16,0 21 0,0-21 16,0 0-16,0 22 0,0-22 15,0 21-15,0-21 0,0 1 0,0 20 16,0-21-16,0 0 0,21 0 15,0-21-15,0 22 0,-21-1 0,21-21 16,22 0-16,-22 0 0,0 0 16,21 0-16,-20 0 0,-1 0 0,21 0 15,-21-21-15,0 21 0,1-22 0,-1 1 16,0 0-16,0 0 0,-21-21 16,21 20-16,0 1 0,-21-21 0,22 0 15,-22 20-15,0-20 0,21 21 16,-21 0-16,0 0 0,0-1 15,21 1-15,-21 42 32,0 1-32,0-1 0,-21 0 0,21 21 15,-21-21-15,21 1 0,-22 20 0,22-21 16,0 0-16,0 22 0,0-22 16,0 0-16,0 0 0,0 0 0,0 0 15,0 1-15,22-22 16,-1 0-16,0 21 0,0-21 0,0 0 15,22 0-15,-1 0 0,0 0 0,1-21 16,-1-1-16,0 22 0,1-21 16,-1 0-16,0 0 0,-21 0 15,1 0-15,20-22 0,-21 22 0,-21-21 16,0 21-16,21-22 0,-21 22 16,0-21-16,0 21 0,0-22 0,0 22 15,-21 21-15,21-21 0,-21 21 0,0 0 16,0 0-16,-1 21 0,1-21 15,0 42-15,0-20 0,0-1 0,0 21 16,21 0-16,0 1 0,-22-22 0,22 21 16,0-21-16,0 1 0,0 20 15,0-21-15,0 0 0,22 0 0,-22 1 16,21-22-16,0 21 0,0-21 0,0 0 16,-21 21-16,21-21 15,1 0-15,-1 0 0,0 0 0,0 0 16,0 0-16,0 0 0,1 0 15,-1 0-15,0 0 0,0 0 16,0-21-16,0 21 0,-21-21 0,22 21 16,-1 0-16,0-22 0</inkml:trace>
  <inkml:trace contextRef="#ctx0" brushRef="#br0" timeOffset="155268.75">16891 16214 0,'0'0'0,"21"0"16,0 21-1,-21 0-15,0 0 0,0 0 16,0 1-16,0-1 16,0 0-16,0 0 0,0 0 0,-21 0 15,0 1-15,21-1 0,-21-21 0,0 21 16,-1 0-16,22 0 0,-21 0 0,0 1 16,0-22-16,0 21 0,0-21 15,-1 0-15,1 0 0,0 0 16</inkml:trace>
  <inkml:trace contextRef="#ctx0" brushRef="#br0" timeOffset="156199.22">17547 15769 0,'0'43'0,"21"-22"15,0-21-15,1 0 0,-1 0 16,0 0-16,0 0 0,21 0 0,-20 0 16,20 0-16,-21-21 0,21-1 15,1 1-15,-1 0 0,0 0 0,1 0 16,-1 0-16,-21-1 0,22 1 15,-1-21-15,-21 21 0,21-22 0,-20 22 16,-1-21-16,-21 0 0,0-1 16,0 1-16,0 0 0,0 20 0,0-20 15,0 0-15,0-1 0,0 22 0,0 0 16,-21 0-16,-1 21 0,1 0 16,0 0-16,0 0 0,0 0 0,0 21 15,-1 0-15,-20 0 0,21 22 0,0 20 16,0-20-16,-1 20 0,-20 1 15,21-1-15,0 1 0,0 20 0,-1-20 16,1 20-16,0 1 0,0 21 0,0-21 16,0-1-16,21 22 0,-22-21 15,1-1-15,0 22 0,21-21 16,-21 21-16,0-22 0,0 22 0,-1-21 16,1 0-16,0-1 0,0 1 0,0 0 15,0-22-15,21 1 0,0-1 16,0 1-16,0-1 0,0-21 0,0 1 15,0-1-15,21-21 0,0 0 0,0 1 16,0-1-16,0-21 0,22 0 16,-22 0-16,21-21 0,1-1 0,-22-20 15,21 0-15,0-1 0,1 1 0,-1 0 16,0-1-16,1-20 0,-1 21 16,-21-22-16,22 22 0,-22-22 15,0 1-15,-21-1 0,0 1 0,0-1 16,0 1-16,0-1 0,-21-20 0,0 41 15,-1-20-15,1-1 0,-21 22 16,21 0-16,-22 20 0,22-20 0,-21 21 16,0 21-16,20-21 0,-20 21 0,21 0 15,-21 0-15,20 0 0,1 0 0,42 0 47,1 0-47,-1-21 0,21 21 16,0 0-16,1-22 15,-1 1-15,0 21 0,1-21 0,-1 0 16,0 0-16,22 0 0,-22-1 0,1 22 16,-1-21-16,0-21 0,1 21 0,-1 0 15,0-1-15</inkml:trace>
  <inkml:trace contextRef="#ctx0" brushRef="#br0" timeOffset="156627.97">18690 15981 0,'0'0'0,"0"-64"15,0 43-15,0 0 0,0 0 16,0 0-16,0 0 0,0-1 0,-21 22 15,0-21-15,0 21 0,-1 0 0,1 0 16,0 0-16,0 0 0,0 0 16,0 21-16,-1 1 0,-20-1 15,21 21-15,0-21 0,0 22 0,-1-1 16,1 0-16,0-21 0,21 22 0,-21-1 16,21-21-16,0 0 0,0 1 15,0-1-15,21 0 0,0-21 0,22 21 16,-22-21-16,0 0 0,0 0 15,21 0-15,-20-21 0,-1 21 16,21-21-16,-21 0 0,0-1 0,1 1 16,-22-21-16,21 21 0,-21-22 0,21 22 15,-21-21-15,0 21 0,21-22 16,-21 22-16,0 0 0,0 0 16,0 42-1,0 0-15,0 0 16,0 1-16,0-1 0,0 21 15,0-21-15,0 22 0,0-22 0,0 0 16,0 21-16,0-21 0,21 1 0,-21-1 16,21 0-16,-21 0 0,0 0 15,22 0-15,-1-21 0,-21 22 16,21-22-16,0 0 16,0 0-16,-21-22 0,21 1 0,-21 0 15,22 0-15,-22 0 0</inkml:trace>
  <inkml:trace contextRef="#ctx0" brushRef="#br0" timeOffset="156915.79">19177 15473 0,'0'0'0,"0"-127"16,0 106-16,21-22 0,-21 22 16,21 0-16,-21 0 0,0 42 31,0 0-31,0 0 0,0 22 15,0-1-15,0-21 0,0 43 0,0-22 16,0 0-16,-21 1 0,0-1 16,21 22-16,-21-22 0,21 0 0,-21 1 15,-1-1-15,22-21 0,0 21 16,0 1-16,0-22 0,0 0 0,0 21 16,0-20-16,0-1 15,0 0-15,22-21 16,-1 0-1,0-21-15,0 0 0,0-1 16,0 1-16</inkml:trace>
  <inkml:trace contextRef="#ctx0" brushRef="#br0" timeOffset="157387.53">19706 15727 0,'0'0'0,"42"-21"15,-42 0 1,22-1-16,-22 1 0,0 0 31,-22 21-15,1 21-16,0 0 0,0-21 0,-21 22 15,20-1-15,-20 0 0,21 0 0,-21 0 16,20 0-16,1 22 0,0-22 16,21 0-16,0 0 0,0 0 15,0 1-15,0-1 0,21-21 16,0 0-16,1 21 15,-1-21-15,0 0 0,0 0 16,0 21-16,0-21 0,1 0 0,-1 0 16,0 21-16,0-21 0,0 0 0,-21 21 15,0 1-15,0-1 16,21-21-16,-21 21 0,0 0 16,-21 0-1,0-21-15,0 0 0,0 21 16,0-21-16,-1 0 0,1 0 0,0 0 15,0 0-15,0 0 0,0 0 16,-1 0-16,1 0 16,0 0-16,21-21 62,21 0-46,0 21-16,1-21 0</inkml:trace>
  <inkml:trace contextRef="#ctx0" brushRef="#br0" timeOffset="157859.78">20066 15939 0,'21'0'31,"0"0"-31,-21-22 0,21 22 15,1-21-15,-1 21 16,0-21-16,0 21 0,0-21 0,0 21 16,1-21-16,-1 0 0,0-1 15,0 22-15,-21-21 0,21 0 0,-21 0 16,21 0-16,-21 0 0,0-1 16,0 1-16,0 0 0,0 0 15,-21 21 1,0 0-16,0 0 15,0 21-15,0 0 0,-1 0 16,1 1-16,0-1 0,0 0 0,0 0 16,0 0-16,-1 0 0,1 1 0,21-1 15,0 0-15,0 21 0,0-21 16,0 1-16,0-1 0,0 0 0,0 0 16,21 0-16,1-21 0,-1 21 15,0-21-15,0 22 0,0-22 0,0 0 16,1 0-16,20 0 15,-21 0-15,0 0 0,0 0 0,1 0 16,-1 0-16,0 0 16,-42 0 15,21-22-15,-21 22-16,-1 0 0,22-21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23:48.9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3260 910 0,'0'0'0,"0"-21"0,-22 0 16,22 0-16,0 0 0,0-1 16,0 1-16,-21 21 15,21-21-15,0 42 32,0 0-32,0 1 15,0-1-15,0 21 0,0 0 16,0-20-16,0 20 0,0 0 0,0 1 15,0-22-15,21 21 0,-21-21 16,22 22-16,-1-22 0,0 0 0,0 0 16,21-21-16,1 0 0,-22 21 0,21-21 15,22 0-15,-22 0 0,0-21 16,22 0-16,-22 0 0,1 0 0,-1-1 16,0 1-16,1 0 0,-1-21 0,-21 21 15,0-22-15,0 22 0,-21-21 16,0 21-16,0-22 0,0 22 15,0-21-15,0 21 0,0-1 0,0 1 16,-21 42 15,21 1-31,-21-1 0,0 0 16,21 21-16,-21 1 0,21-1 0,-21 0 16,-1 1-16,22 20 0,-21-21 0,0 22 15,21-22-15,-21 22 0,21-1 16,0 1-16,-21-1 0,21 1 0,-21-1 15,21 1-15,0-22 0,0 22 0,0-1 16,0-21-16,0 1 0,0-1 16,0 0-16,0 1 0,0-22 15,0 21-15,0-21 0,0 1 0,0-1 16,0 0-16,0 0 0,0 0 0,-22-21 16,1 0-16,0 0 15,0 0-15,0 0 0,-22 0 0,22 0 16,-21 0-16,0-21 0,-1 21 0,22-21 15,-21 0-15,-1 21 0,1-21 16,21 21-16,-21-22 0,20 22 0,1-21 16,0 21-16,0 0 0,0 0 15,0 0-15,21-21 0,21 21 32,0 0-32,0-21 0,21 21 15,-20-21-15,20 21 0</inkml:trace>
  <inkml:trace contextRef="#ctx0" brushRef="#br0" timeOffset="412.76">4339 1566 0,'0'0'0,"-21"0"15,0 22 1,0-1-16,-1 0 15,1 21-15,0 1 0,-21-1 16,21 0-16,-1 1 0,1-1 0,-21 0 16,21 1-16,21-1 0,0 0 15,-21-21-15,21 22 0,0-22 0,0 0 16,0 0-16,21 0 0,-21 1 0,21-22 16,0 0-16,21 0 0,-20 0 0,20 0 15,-21 0-15,21-22 0,-20 22 16,20-21-16,-21 0 0,21 0 0,-20 0 15,20 0-15,-21-22 0,0 1 0,0 21 16,1-22-16,-22 1 0,0 0 16,0-1-16,0 1 0,0 21 0,0-21 15,-22 20-15,1 1 0,0 21 16,0 0-16,-21 0 0,20 0 0,1 0 16,-21 0-16,21 21 0,0-21 15,-22 22-15,22-1 0,21 0 16,0 0-16,21-21 15,0 0-15</inkml:trace>
  <inkml:trace contextRef="#ctx0" brushRef="#br0" timeOffset="984.42">7133 995 0,'0'0'0,"21"-21"0,-21 0 15,0-22-15,0 22 0,0 0 0,0-21 16,0 20-16,0 1 0,0-21 15,0 21-15,0 0 0,-21-1 0,0 22 16,0-21-16,0 0 0,-1 21 0,-20 0 16,21 0-16,-21 0 0,-1 0 15,1 21-15,0 0 0,-1 1 16,-20-1-16,20 21 0,1 0 0,-21 22 16,20-1-16,1 1 0,0-1 15,20 1-15,1 21 0,0-22 0,0 1 16,21 20-16,0-20 0,0 20 0,0-20 15,0-1-15,21 1 0,0-1 16,0 1-16,1-22 0,20 1 0,-21-1 16,21 0-16,-20-21 0,20 1 0,0-1 15,22 0-15,-22-21 0,0 0 0,22 0 16,-22-21-16,1 0 16,20-1-16,-21 1 0</inkml:trace>
  <inkml:trace contextRef="#ctx0" brushRef="#br0" timeOffset="1456.56">7472 1418 0,'0'0'0,"0"-21"16,0 0-16,-43 0 15,22 21-15,0 0 0,0 0 16,0 0-16,21 21 0,-21 0 16,-1 0-16,1 22 0,0-22 0,0 21 15,0 0-15,0 1 0,-1-1 0,1 22 16,21-22-16,0 0 0,-21 1 15,21-1-15,0-21 0,0 21 0,0-20 16,0-1-16,21 0 0,0-21 16,1 21-16,20-21 15,-21 0-15,0 0 0,0-21 0,1 0 16,20 21-16,-21-43 0,0 22 0,0 0 16,1-21-16,-1 21 0,0-22 0,-21 1 15,0 0-15,0-1 0,0 1 16,21 0-16,-21 20 0,0-20 0,0 21 15,0 0-15,0 0 0,0-1 0,0 44 32,0-1-32,0 0 15,0 21-15,0-21 0,-21 22 0,21-1 16,0 0-16,0 1 16,0-1-16,0 0 0,0 1 0,0-22 15,0 21-15,0-21 0,0 22 0,21-22 16,0 0-16,0 0 0,1-21 15,20 0-15,-21 0 0,0 0 16,0 0-16,22 0 0,-22 0 0,0-21 16,21 0-16,-20-21 0,-1 20 0,21-20 15,-21 21-15,0-21 0</inkml:trace>
  <inkml:trace contextRef="#ctx0" brushRef="#br0" timeOffset="1764.39">8170 804 0,'0'-21'16,"0"42"-16,21-63 0,-21 21 0,0 0 15,0 42 17,0 0-32,0 21 0,-21-20 0,21 41 15,0-21-15,0 22 0,-21-1 16,0 1-16,0-1 0,0 1 0,21-1 15,-22 1-15,1-1 0,0 1 16,0-1-16,21 1 0,-21-1 16,21 1-16,-21-22 0,21 1 0,0-1 15,0-21-15,0 21 0,0-20 0,0-1 16,0 0-16,0 0 0,21-21 16,0 0-1,0 0-15,0-21 0,0 0 0,1 0 16,-1-1-16</inkml:trace>
  <inkml:trace contextRef="#ctx0" brushRef="#br0" timeOffset="2709.93">8636 1439 0,'0'0'0,"0"-21"16,0 0-16,-21 0 15,0 21-15,-1 0 16,1 0-16,0 21 0,0-21 15,21 21-15,-21 0 0,0 22 0,-1-22 16,22 21-16,-21 1 0,0-22 0,21 21 16,0 0-16,-21 1 0,21-1 15,0-21-15,0 22 0,0-22 0,0 0 16,0 0-16,0 0 0,0 0 16,21-21-16,0 0 0,0 0 15,22 0-15,-22 0 0,21 0 0,-21 0 16,22 0-16,-1-21 0,0 0 0,-20 0 15,20 0-15,-21 0 0,21-22 0,-20 22 16,-1-21-16,0 21 0,0-22 16,0 1-16,0 21 0,-21 0 0,0-22 15,0 22-15,0 0 0,0 0 16,-21 42 0,0 0-1,0 0-15,21 22 0,-21-22 0,0 21 16,21 0-16,0 1 0,-22-22 15,22 21-15,0-21 0,0 22 16,0-22-16,0 0 0,0 0 0,0 0 16,0 1-16,22-1 0,20-21 0,-21 0 15,21 0-15,-20 0 0,20 0 0,0 0 16,1-21-16,-22-1 0,21 1 16,0 0-16,-20-21 0,20 21 0,-21-22 15,0 22-15,0-21 0,1-1 0,-22 22 16,0-21-16,0 21 0,0-22 0,0 22 15,0 0-15,0 0 16,-22 42 0,22 0-16,0 0 15,-21 22-15,21-22 0,-21 21 0,21 1 16,0-22-16,0 21 0,0-21 16,0 22-16,0-1 0,0-21 0,0 0 15,0 0-15,0 1 0,21-1 0,0 0 16,1 0-16,-1-21 0,21 0 0,-21 0 15,0 0-15,22 0 0,-1 0 16,0-21-16,-20 0 0,20 0 0,0-22 16,-21 22-16,22-21 0,-22-1 0,0 1 15,21 0-15,-20-1 0,-1-20 16,0 21-16,-21-22 0,21 22 0,0-22 16,-21 1-16,21-1 0,-21 22 15,0-22-15,0 22 0,0 0 0,0 21 16,0-22-16,0 22 0,-21 21 15,0 0 1,0 21-16,21 22 0,-21-1 0,0 0 16,-1 1-16,1 20 0,21-21 15,-21 22-15,21-22 0,-21 22 0,21-1 16,0-20-16,0-1 0,0 0 0,0 1 16,0-1-16,0 0 0,0-21 0,21 22 15,0-22-15,0 0 0,1-21 16,-1 21-16,0-21 0,0 21 0,0-21 15,22 0-15,-22 0 0,21 0 16,-21 0-16,22-21 0,-22 0 0,21 21 16,-21-21-16,22 0 0,-22 0 15,21-1-15,-21 1 0,0 0 0</inkml:trace>
  <inkml:trace contextRef="#ctx0" brushRef="#br0" timeOffset="3660.38">10604 1503 0,'0'0'16,"0"-21"-16,22 0 0,-22-1 0,0 1 15,0 0-15,-22 21 32,1 0-32,0 0 0,0 21 15,0 0-15,0 1 0,-1-1 16,1 21-16,0-21 0,0 22 0,0-22 16,0 21-16,-1 0 0,22-20 0,0 20 15,-21-21-15,21 0 0,0 0 16,0 1-16,0-1 0,0 0 0,21-21 15,-21 21-15,22-21 0,-1 0 16,0 0-16,0 0 0,0-21 16,0 21-16,-21-21 0,22 0 0,-1-1 15,0 1-15,0 0 0,-21-21 0,21 21 16,0-22-16,-21 1 0,0 0 16,0 20-16,22-20 0,-22 21 15,0-21-15,0 20 0,0 1 16,0 0-16,0 42 15,0 0-15,0 1 16,0-1-16,0 0 0,0 21 16,-22-21-16,22 22 0,0-1 0,0-21 15,0 22-15,0-22 0,0 0 0,0 0 16,22 0-16,-22 0 0,21 1 0,0-1 16,0-21-16,0 0 0,22 0 15,-22 0-15,0 0 0,21 0 0,-21 0 16,22-21-16,-22-1 0,21 1 0,-21 0 15,1 0-15,-1 0 0,21-22 0,-21 1 16,0 21-16,1-21 16,-1-1-16,0-20 0,0 20 0,0-20 15,0 21-15,-21-22 0,0 22 0,22-1 16,-22 1-16,21 0 0,-21-1 0,0 22 16,0 0-16,0 0 15,0 42 1,-21-21-16,21 42 0,-22-20 0,22 20 15,0-21-15,-21 21 0,0 1 16,0-1-16,21 0 0,-21 22 0,0-22 16,-1 1-16,22-1 0,0 0 0,0 1 15,0-1-15,0 0 0,0 1 16,0-22-16,0 21 0,0-21 16,22 0-16,-1 1 0,0-22 0,0 21 15,0-21-15,22 0 0,-22 0 0,21 0 16,0 0-16,-20 0 0,20-21 0,-21-1 15,21 22-15,-20-21 0,20 0 16,-21-21-16,21 21 0,-20-1 0,-1-20 16,0 21-16,0-21 0,-21 20 0,0 1 15,0 0-15,0-21 0,0 21 16,0-1-16,-21 22 16,0 0-16,0 22 15,-1-1-15,22 0 0,-21 0 0,0 0 16,21 22-16,-21-22 0,21 0 0,0 21 15,0-21-15,0 22 0,0-22 16,0 0-16,0 0 0,0 0 16,21 1-16,0-22 0,0 0 0,1 0 15,-1 0-15,0 0 0,0 0 0,0 0 16,22 0-16,-22 0 0,0-22 16,21 1-16,-21 0 0,1 21 0,-1-21 15,0 0-15,0 0 0,0-1 0,-21 1 16,0 0-16,0 0 0,0 0 15,0 0-15,0-1 0,0 1 0</inkml:trace>
  <inkml:trace contextRef="#ctx0" brushRef="#br0" timeOffset="3892.26">11134 1291 0,'21'0'15,"0"0"-15,0 0 0,0 0 16,0 0-16,22 0 0,-22 0 0,21 0 16,1 0-16,-22 0 0,21 0 15,0 0-15,1 0 0,-22 0 16,21 0-16,-21 0 0,1 0 0,20 0 16,-21 0-16,0-21 0,0 21 15,1 0-15,-22-21 0,21 0 0,0 21 16,0-21-16</inkml:trace>
  <inkml:trace contextRef="#ctx0" brushRef="#br0" timeOffset="4440.84">14033 1270 0,'0'0'16,"0"-42"-16,0-22 15,0 22-15,0 0 0,0-1 0,0 1 0,0 21 16,0-22-16,0 22 0,0 0 0,0 0 15,0 0-15,0 0 0,-21 21 16,21 21-16,0 0 0,0 0 16,0 21-16,0 22 0,-21-22 15,21 22-15,-21-1 0,21 22 16,-21-22-16,0 1 0,-1 21 0,22-22 16,0 1-16,-21-22 0,21 21 0,0-20 15,0-1-15,0 0 0,0-20 0,0-1 16,0 0-16,0 0 0,0-42 31,0 0-15,0 0-16</inkml:trace>
  <inkml:trace contextRef="#ctx0" brushRef="#br0" timeOffset="5277.36">13610 1524 0,'0'0'0,"-42"-42"0,21 42 15,-1-21-15,1-1 0,0 22 16,0 0-16,42 22 31,0-22-31,22 21 0,-22-21 0,21 0 16,22 0-16,-1 0 0,1 0 15,20-21-15,1-1 0,0 1 0,-1 0 16,1 0-16,-22 0 0,22 0 0,-21-22 16,-1 1-16,-21 21 0,1-22 0,-1 1 15,-21-21-15,0 20 0,1 1 16,-22-22-16,0 22 0,0 0 0,0-1 15,0 22-15,0 0 0,-22 0 0,1 0 16,0 21-16,0 0 16,0 0-16,0 21 0,-1 21 15,1 1-15,21-1 0,-21 21 0,0 1 16,21-1-16,-21 1 0,21-1 16,-21 1-16,-1-22 0,22 22 0,-21-1 15,21 1-15,-21-22 0,0 22 0,21-22 16,-21 0-16,21 1 0,0-1 15,-21 0-15,21-21 0,0 22 0,-22-22 16,22 0-16,0 0 0,22-42 31,-1 0-31,0 0 16,0 0-16,-21-22 0,21 22 16,0-21-16,1-1 0,-1 1 0,0 21 15,0-21-15,0 20 0,0 1 0,1-21 16,-1 42-16,0-21 0,0 21 15,0 0-15,0 0 16,-21 21-16,22 0 0,-22 0 16,0 22-16,0-22 0,0 0 0,0 21 15,0-21-15,0 1 0,0 20 16,0-21-16,0 0 0,0 0 0,0 22 16,0-22-16,21 0 0,0-21 15,0 21-15,0 0 0,22-21 0,-22 0 16,21 0-16,0 0 0,1 0 15,20 0-15,-20-21 0,20 0 0,-21 0 16,22 0-16,-22 0 0,22-1 0,-22-20 16,0 21-16,-20-21 0,20 20 0,-21-20 15,0 0-15,-21 21 0,0-22 16,0 22-16,0-21 0,0 21 0,0-1 16,-21 22-16,0 0 0,0 0 15,0 0-15,-22 0 0,22 22 0,-21-1 16,-1 0-16,22 0 15,0 21-15,0-20 0,0 20 0,0 0 0,21 1 16,0-22-16,0 21 0,0-21 16,0 22-16,21-22 0,0 0 0,0 0 15,21 0-15,-20 0 0,20 1 16,-21-1-16,21-21 0,1 0 0,-1 0 16,0 0-16,1 0 0,-22 0 0,21 0 15,1-21-15,-1 21 0,-21-22 0,21 1 16,1-21-16,-1 21 0,0-22 15</inkml:trace>
  <inkml:trace contextRef="#ctx0" brushRef="#br0" timeOffset="5801.01">17357 974 0,'0'0'0,"0"-64"0,0 22 16,21 0-16,-21-22 0,0 22 16,0-1-16,0 1 0,0 21 0,0-21 15,0 20-15,0 1 0,0 42 16,0 1-1,0 20-15,0 21 0,0 1 16,0-1-16,0 22 0,0 0 0,-21 21 16,21-22-16,-22 1 0,1 0 15,0-1-15,21-20 0,0-1 0,-21 1 16,21-1-16,-21-20 0,21-1 0,0 0 16,0-21-16,0 22 0,0-22 0,0 0 15,0 0 1,0-42-1,0 0-15,0-21 0,0 20 16,0-20-16,0 21 0</inkml:trace>
  <inkml:trace contextRef="#ctx0" brushRef="#br0" timeOffset="7088.8">17124 1334 0,'0'0'0,"-21"-43"0,-43-105 16,43 106-16,0-1 15,21-20-15,0 21 0,0-1 0,0 22 16,0-21-16,0-1 0,0 22 15,0-21-15,42 21 0,-21-22 0,22 22 16,-1 0-16,0 0 0,22 0 0,-1 0 16,1 21-16,-1 0 0,1 0 15,-1 0-15,1 21 0,-1 0 0,-20 0 16,-1 21-16,0 1 0,-21 20 16,1 1-16,-22-22 0,0 22 15,0-1-15,-22 1 0,1-1 0,-21 1 16,0-22-16,-1 0 0,-20 1 0,20-1 15,1-21-15,-21 21 0,20-20 16,22-22-16,-21 21 0,21-21 0,-1 0 16,1 0-16,0 0 0,0 0 15,21-21-15,0-1 0,0 1 16,0 0-16,0 0 16,0 0-16,21 21 15,0 0-15,0 21 0,-21 0 16,22 0-16,-1 0 0,0 22 15,0-22-15,0 21 0,-21 1 16,21-1-16,1-21 0,-1 21 0,21-20 16,-21 20-16,0-21 0,1 0 0,-1 0 15,21 1-15,0-1 0,-20-21 16,20 0-16,0 21 0,1-21 0,-1 0 16,0 0-16,1 0 0,20-21 0,-21 0 15,22-1-15,-22 1 0,22 0 16,-22-21-16,0 21 0,-20-22 0,20 22 15,-21-21-15,0-1 0,-21 1 0,0 21 16,0-21-16,0 20 0,0-20 16,0 21-16,0 0 0,-21 0 0,0-1 15,0 22-15,0 0 0,-1 0 16,1 0-16,-21 22 0,21-1 0,-22 0 16,22 0-16,-21 0 0,21 22 15,-22-1-15,22 0 0,-21 1 0,21-1 16,0 0-16,21-21 0,0 22 0,-22-1 15,22-21-15,0 0 0,0 1 16,22-1-16,-1-21 0,0 0 0,21 0 16,-21 0-16,22 0 0,-1 0 0,0 0 15,1-21-15,-1-1 0,0 1 16,1 0-16,-1 0 0,-21-21 16,22 20-16,-22 1 0,0-21 0,0 21 0,-21-22 15,0 22-15,21 0 0,-21 0 16,0 0-16,-21 21 31,21 21-31,-21 0 0,0 0 0,21 0 16,-21 1-16,-1 20 0,22-21 0,0 0 15,0 22-15,-21-22 0,21 0 16,0 0-16,0 0 0,21 0 16,1-21-16,-1 0 0,21 0 0,-21 0 15,22 0-15,-1 0 0,0 0 16,1 0-16,-1-21 0,-21 0 0,21 0 15,1 0-15,-1 0 0,-21-1 0,0-20 16,1 21-16,-1-21 0,0 20 16,0 1-16,-21-21 0,21 21 15,-21 0-15,0-1 0,0 44 32,-21-22-32,0 21 0,0 0 0,0 21 15,21-21-15,-22 22 0,1-22 16,21 0-16,-21 21 0,21-20 15,0-1-15,-21 0 0,21 0 0,-21 0 0,21 0 16,0 1 0,0-44 15,0 1-31,0 0 0,21 0 16,0-21-16,0 20 0,-21 1 15,21-21-15,1 0 0,-1 20 0,0-20 16,0 21-16,0 0 0,0 0 0,1-1 15,-1 1-15,21 0 0,-21 21 0,0 0 16,22 0-16,-22 0 0,0 21 16,0 0-16,0-21 0,1 22 0,-1 20 15,-21-21-15,0 0 0,0 22 0,0-22 16,0 0-16,0 21 0,0-21 0,-21 1 16,-1-1-16,22 0 0,-21 0 15,21 0-15,-21 0 16,0-21-16,21 22 15,21-44 17,0 1-32,22 21 0,-22-21 0,21 0 15,0 21-15,-20-21 0,20 0 0,0 21 16</inkml:trace>
  <inkml:trace contextRef="#ctx0" brushRef="#br0" timeOffset="7732.2">19939 1588 0,'0'0'0,"42"-22"0,22-41 16,-43 42-1,0-22-15,0 22 0,-21 0 0,21 0 16,-21-21-16,0 20 16,0 1-16,-21 21 0,0 0 15,0 0-15,-21 0 0,20 21 16,-20-21-16,21 22 0,-21-1 0,-1 21 16,22-21-16,-21 0 0,21 1 0,-22-1 15,22 21-15,21-21 0,0 0 0,0 1 16,0-1-16,0 0 0,0 0 15,21-21-15,0 21 16,1-21-16,-1 0 0,0 0 0,21 0 0,-21 0 16,1-21-16,20 0 0,-21 21 15,0-21-15,0 0 0,1-1 16,-22 1-16,21 0 0,0 0 0,-21-21 16,0 20-16,0 1 0,21 21 0,-21-21 15,0 0-15,0 42 31,0 0-31,0 0 16,-21 1-16,21 20 0,-21 0 16,21-21-16,-21 22 0,21-1 0,-22 0 15,22 1-15,0-1 0,0 22 16,0-22-16,0 0 0,0 22 0,0-22 16,0 22-16,0-1 0,0 1 0,22-1 15,-1 1-15,-21 20 0,0 1 16,0-22-16,21 22 0,-21 0 0,21-1 15,-21-20-15,0-1 0,0 1 0,0-1 16,0 1-16,0-22 0,0 1 0,0-1 16,0-21-16,-21 21 0,0-42 0,0 22 15,-22-22-15,22 0 0,0 0 16,-21 0-16,-1 0 0,22-22 0,-21 22 16,-1-21-16,1 0 0,-21-21 0,20 21 15,1-22-15,0 1 0,20 21 0,-20-22 16,21 1-16,0-21 0,21 20 15,0-20-15,0-1 0,0 1 16,21-1-16,21-20 0,-21 20 0,22-21 16,20 22-16,-20-1 0,20-20 0,-21 20 15,22 22-15,-1-22 0,1 1 0,-1 21 16,22-1-16,-21 1 0,-1 0 16,1-1-16</inkml:trace>
  <inkml:trace contextRef="#ctx0" brushRef="#br0" timeOffset="8163.95">20764 1482 0,'0'0'0,"-63"0"15,42 0-15,0 0 16,42-21 15,0 21-31,0 0 0,21-22 0,1 22 16,-1-21-16,0 21 0,1-21 0,-22 21 15,21-21-15,1 0 0,-22 21 16,0-21-16,0-1 0,0 1 0,-21 0 16,0 0-16,0 0 0,0 0 0,0-1 15,0 1-15,0 0 0,-42 0 16,21 21-16,0 0 0,-22 0 0,1 21 16,0 0-16,-1 0 0,1 1 15,0 20-15,-1 0 0,1-21 0,21 22 16,0-1-16,-1 0 0,22-20 15,0 20-15,0 0 0,0-21 0,22 22 16,-1-22-16,21 0 0,-21 0 0,22 0 16,-22 1-16,21-1 0,-21-21 15,22 0-15,-22 21 0,21-21 0,-21 0 16,22 0-16,-22 0 0,0 0 0,21 0 16,-21-21-16,1 21 0,-1-21 15,0 21-15,0-22 0,0 22 0,0 0 16,-21-21-16</inkml:trace>
  <inkml:trace contextRef="#ctx0" brushRef="#br0" timeOffset="8976.48">4043 2731 0,'0'0'0,"-43"21"16,-41 0-16,63-21 16,-22 21-16,22-21 0,0 21 0,21 0 15,0 1 1,21-22-16,21 0 15,1 0-15,20 0 0,1 0 0,20 0 16,22 0-16,0 0 0,0 0 16,21 0-16,-21 0 0,21 0 15,0 0-15,-21-22 0,21 22 0,-22 0 16,1 0-16,0-21 0,-21 21 0,-1 0 16,1 0-16,-21 0 0,-22 0 15,0 0-15,1 0 0,-22 0 0,0 0 16,-42 0-1,0 0 1,-1 0-16,1 0 0,0 0 16,42 0-1,0 0-15,22 0 16,-22 0-16,21 0 16</inkml:trace>
  <inkml:trace contextRef="#ctx0" brushRef="#br0" timeOffset="9436.24">7514 2752 0,'0'0'0,"-42"0"0,21 0 0,-22 0 16,22-21-16,-21 21 0,21 0 15,-22 0-15,22 0 0,0 0 0,0 0 16,42 0 15,21 0-31,1 0 0,20 0 0,1 0 16,20-22-16,1 22 0,21 0 0,0 0 16,21 0-16,0 0 0,21 0 15,-21 0-15,21 0 0,0 0 0,0 0 16,-21 0-16,0 0 0,0 0 0,0 0 15,-21 0-15,0 0 0,-21 0 16,-1 0-16,1 0 0,0 0 0,-43 0 16,21 0-16,-20 0 0,-1 0 15,-21 0-15,0 0 0,1 0 0,-1 0 16,0 0 0,0 0-16,0 0 15,-21 22 1,21-44 31</inkml:trace>
  <inkml:trace contextRef="#ctx0" brushRef="#br0" timeOffset="10084.11">14563 2413 0,'0'0'0,"-43"0"0,1 21 0,-22 0 16,22-21-16,0 0 0,-1 22 0,1-22 16,0 0-16,-1 21 0,22-21 0,-21 0 15,21 21-15,0 0 16,21 0-16,21 0 15,21-21-15,-21 0 16,43 0-16,-22 22 0,22-22 0,-1 0 16,22 0-16,-22 0 0,22 0 15,0 0-15,20 0 0,-20 0 0,21 0 16,-21-22-16,-1 22 0,1 0 0,-22 0 16,1-21-16,-1 21 15,-20-21-15,-22 21 0,21 0 0,-21 0 16,1-21-16,-1 21 31,0 0-15,0 0-16,0 0 15,0 0-15,22 0 0,-1 0 0</inkml:trace>
  <inkml:trace contextRef="#ctx0" brushRef="#br0" timeOffset="10558.37">17611 2646 0,'0'0'0,"-22"0"0,-83 21 15,83-21-15,-20 0 0,21 0 0,0 0 16,0 0-16,63 0 31,0 0-31,1 0 0,20 21 0,1-21 0,20 0 16,1 0-16,21 0 0,0 0 16,21 0-16,0 0 0,0 0 15,21 0-15,-21 0 0,0 0 0,21 0 16,-21 0-16,0-21 0,21 21 0,-21 0 15,0-21-15,-21 21 0,0-21 0,0 21 16,-22 0-16,-20-21 0,20 21 16,-20 0-16,-22 0 0,22-22 0,-22 22 15,-21-21-15,22 21 0,-22 0 0,0 0 16,0 0 0,-42 0 15,0 21-16,0 1-15,-1-22 16,1 21-16,0 0 0,0-21 0,0 21 16</inkml:trace>
  <inkml:trace contextRef="#ctx0" brushRef="#br0" timeOffset="12880.33">6286 4149 0,'0'21'0,"0"0"0,0 0 16,0 0-16,-21-21 15,21 22-15,21-44 47,1 1-31,-22 0-16,21 21 15,0-21-15,-21 0 0,21 0 0,0-1 16,-21 1-16,21 0 0,1 0 16,-22 0-16,0 0 0,21-1 0,0 1 15,-21 0-15,0 0 0,0 0 16,21 0-16,-21 42 47,0 0-32,0 0-15,-21 0 16,21 22-16,0-22 0,0 21 0,0-21 16,0 22-16,0-1 0,0-21 0,0 21 15,0 1-15,0-1 0,0-21 16,0 22-16,0-22 0,0 21 0,0-21 16,0 22-16,0-22 0,0 0 0,0 0 15,0 0-15,21 22 0,-21-22 16,0 0-16,0 0 15,0 0-15,0 0 0,0 1 0,0-1 16,0 0 0,-21-21-1,0 0 1,0 0-16,-22 0 0,22 0 16,0 0-16,-21 0 0,20 0 15,-20 0-15,0 0 0,-1 0 0,1 0 16,0 0-16,-1 0 0,22 0 15,-21 0-15,21 0 0,0 21 16,-1-21-16,44 0 31,-1 0-31,0 0 16,0 0-16,21 0 0,-20 0 0,20 0 16,-21 0-16,21 0 0,1 0 0,-1 0 15,0 0-15,-20 0 0,20 0 16,0 0-16,1 0 0,-1 0 0,0 0 15,1 0-15,-22 0 0,0 0 0,0 0 16,0 0-16,-21-21 47,-21 21-47,21-21 16,0 0-1,21-1-15,0 1 0</inkml:trace>
  <inkml:trace contextRef="#ctx0" brushRef="#br0" timeOffset="13538">7345 3937 0,'0'0'0,"-21"-21"0,21 0 16,-22-43-1,1 43-15,0 0 0,0 21 16,21 21 15,0 0-31,0 0 0,0 1 0,0 20 16,0 0-16,0 1 0,0-1 0,0 21 16,0-20-16,0 20 0,0-20 15,-21 20-15,21-21 0,0 1 0,-21 20 16,21-20-16,0-1 0,0-21 15,0 21-15,0 1 0,-22-22 0,22 0 16,0 21-16,0-20 0,-21-1 16,21 0-16,0 0 0,0-42 31,0 0-15,0 0-16,0-1 0,0-20 15,0 21-15,0 0 0,0 0 0,0-1 16,21-20-16,1 21 0,-22 0 0,21-22 15,0 22-15,-21 0 0,21 0 16,0 0-16,0 0 0,1-1 0,-1 22 16,0-21-16,21 21 0,-21 0 0,1 0 15,20 0-15,-21 0 16,21 21-16,-20 1 0,-1-1 0,0 0 16,0 0-16,0 0 0,0 0 0,-21 1 15,0-1-15,0 0 0,0 0 0,0 21 16,-21-20-16,0-1 0,-21 0 15,21 0-15,-22 0 0,22 0 0,-21 1 16,-1-1-16,22 0 0,-21-21 0,21 21 16,0-21-16,-1 0 0,1 0 0,0 0 15,21 21-15,-21-21 16,21-21 15,21 0-15,-21 0-16,21 21 0,0-21 15,1-1-15,20 1 0</inkml:trace>
  <inkml:trace contextRef="#ctx0" brushRef="#br0" timeOffset="14232.78">8001 4360 0,'0'0'0,"-21"0"31,0 0-31,-1 0 16,22 22-16,-21-1 0,21 0 15,-21 0-15,21 0 0,0 0 16,0 1-16,0-1 0,0 0 16,0 0-16,0 0 0,0 0 0,0 1 15,0-1-15,21-21 0,0 0 16,1 0-16,-1 0 0,0 0 15,0 0-15,0 0 0,22 0 0,-22 0 16,21 0-16,-21-21 0,22 21 0,-22-22 16,0 1-16,0 0 0,0 21 0,0-21 15,1 0-15,-1 0 16,-21-1-16,0 1 0,0 0 0,21 0 16,-21 0-16,0 0 0,0-1 0,0 1 15,0 42 32,0 1-47,-21 20 0,21-21 0,0 0 16,0 22-16,0-22 0,-21 21 15,21-21-15,-22 22 0,22-1 16,-21 0-16,21 1 0,0 20 0,0-21 0,0 22 16,0-22-16,0 22 0,0-1 15,0-20-15,0 20 0,0-21 0,0 22 16,0-1-16,0-20 0,0-1 15,0 22-15,0-22 0,0 0 0,0 1 16,0-1-16,0-21 0,0 0 0,0 22 16,0-22-16,0 0 0,-21 0 0,21 0 15,-42-21-15,21 21 0,-1-21 0,1 0 16,-21 0-16,0 0 0,20 0 16,-20 0-16,0 0 0,21-21 0,-22 0 15,1 0-15,21 0 0,-22 0 0,22-1 16,0 1-16,0 0 0,0-21 0,0 21 15,21-1-15,-22 1 16,22 0-16,0 0 0,0 0 0,0 0 16,22-1-16,-1 1 0,0 0 0,0 0 15,0 0-15,22 0 0,-22-1 0,21 1 16,0-21-16,1 21 0,-22-22 0,21 1 16,22 0-16</inkml:trace>
  <inkml:trace contextRef="#ctx0" brushRef="#br0" timeOffset="14573.28">8890 3916 0,'0'0'0,"-21"-21"0,0-43 16,-1 64-16,1-21 15,21 0-15,-21 21 0,21-21 0,-21 21 16,0 0-1,0 21-15,21 0 16,0 21-16,0 1 0,0-1 0,0 0 16,0 22-16,0-1 0,-22 1 0,22-1 15,0-20-15,0 20 0,-21-20 16,21-1-16,0 0 0,0 1 16,0-1-16,0-21 0,0 0 0,0 22 15,0-22-15,0 0 0,0 0 16,21-21-1,1 0 1,-1 0-16,-21-21 0,21 0 16,-21 0-16,21-1 0,0 1 0,-21 0 15</inkml:trace>
  <inkml:trace contextRef="#ctx0" brushRef="#br0" timeOffset="15016.92">8996 4424 0,'0'21'16,"21"-21"-1,0 0-15,0 0 0,0 0 16,1 0-16,-1 0 0,0 0 0,0 0 16,21 0-16,-20-21 0,-1 21 0,0-21 15,0 0-15,-21-1 16,21 1-16,-21 0 0,0 0 15,0 0-15,0 0 0,0-1 0,0 1 16,0 0-16,-21 21 16,0 0-16,0 0 15,0 0-15,-1 21 0,1-21 16,0 21-16,0 1 0,0 20 0,0-21 16,-22 21-16,22-20 0,21 20 15,-21-21-15,21 21 0,-21-20 0,21-1 16,0 0-16,0 0 0,0 0 0,0 0 15,21 1-15,0-1 0,0-21 0,0 21 16,1-21-16,-1 0 0,0 0 16,21 0-16,-21 0 0,1 0 0,20 0 15,-21 0-15,0 0 0,0 0 0,22 0 16,-22-21-16,0 21 0,0-21 0,0 21 16,-21-22-16,22 1 15,-1 0-15,-21 0 0,0 0 16,0 0-16,0-1 0</inkml:trace>
  <inkml:trace contextRef="#ctx0" brushRef="#br0" timeOffset="15427.69">8572 3895 0,'-21'0'16,"42"0"0,1 0-1,-1 0-15,21 0 0,0-21 0,1 21 16,20 0-16,1 0 0,-1 0 0,1 0 15,-1-22-15,1 22 0,-1 0 16,1 0-16,-1 0 0,-20-21 0,-1 21 16,0 0-16,1 0 0,-1 0 0,-21-21 15,0 21-15,0 0 0,1 0 16,-1 0-16,-42 0 62,-1 0-62,22 21 16</inkml:trace>
  <inkml:trace contextRef="#ctx0" brushRef="#br0" timeOffset="16128.48">10816 4149 0,'0'0'0,"-21"0"15,0 0-15,0 0 16,42 0 31,0 0-32,0 0-15,0 0 0,0 0 0,22 0 16,-22 0-16,21 0 0,1 0 0,-22 0 16,21 0-16,0 0 0,-20 0 15,20 0-15,0 0 0,-21-21 16,22 21-16,-22 0 0,0 0 0,0 0 15,0 0-15,-21-22 0,22 22 16,-44 0 47,1 0-63,0 0 15</inkml:trace>
  <inkml:trace contextRef="#ctx0" brushRef="#br0" timeOffset="16549.23">10753 4466 0,'21'0'31,"0"0"-15,0 0-16,0 0 0,0 0 0,1 0 16,20 0-16,-21 0 0,21 0 0,1 0 15,-22 0-15,21 0 0,1 0 16,-22 0-16,21 0 0,-21 0 0,0 0 15,1 0-15,-1 0 0,0 0 0,0 0 16,0 0-16,-21-21 16</inkml:trace>
  <inkml:trace contextRef="#ctx0" brushRef="#br0" timeOffset="17780.66">12531 4149 0,'0'21'15,"-22"-21"32,1 0-31,0 0-16,0-21 0,0 21 16,0-21-16,-1-1 15,1 22-15,21-21 0,-21 0 16,21 0-16,-21 0 0,21 0 15,0-1-15,0 1 0,0 0 16,0 0-16,0 0 0,0 0 16,21-1-16,0 1 0,0 0 15,1 0-15,-1 21 0,21-21 16,-21 21-16,22 0 0,-22-21 0,21 21 16,0 0-16,-20 0 0,20 0 15,0 0-15,-21 0 0,22 0 0,-22 0 16,0 21-16,0-21 0,0 21 0,-21 0 15,0 0-15,0 0 16,0 1-16,-21 20 0,-21-21 0,21 21 16,-22-20-16,1 20 0,0 0 0,-1 1 15,22-22-15,-21 21 0,0 0 16,20 1-16,-20-1 0,21-21 16,0 22-16,21-22 0,0 21 0,-21-21 15,21 0-15,0 1 0,0-1 0,0 0 16,0 0-16,21 0 0,0-21 15,0 0-15,0 21 0,0-21 16,22 0-16,-22 0 0,21 0 0,-21 0 16,22 0-16,-1-21 0,0 21 0,1-21 15,-1 21-15,-21-21 0,22 0 0,-22 0 16,21-1-16,-21 1 0,-21 0 0,0 0 16,0 0-16,0 0 0,0-1 15,0 1-15,-21 0 0,0-21 0,-21 21 16,20-1-16,-20 22 0,0-21 15,21 0-15,-22 21 0,22 0 0,-21 0 16,21 0-16,-1 0 0,1 0 16,0 21-16,0 0 0,0-21 0,21 22 15,0-1-15,0 0 0,0 0 16,0 0-16,0 0 16,0 1-1,21-22-15,0 0 0,21 0 16,-20 0-16,-1-22 0,21 1 0,0 21 15,1-21-15</inkml:trace>
  <inkml:trace contextRef="#ctx0" brushRef="#br0" timeOffset="18380.32">13652 3747 0,'0'0'0,"22"-43"0,-1-20 15,-21 42-15,0-1 16,0 44 15,0 20-15,0-21-16,0 0 0,0 22 15,0-1-15,0 0 0,0 22 0,0-22 16,0 22-16,0-22 0,0 21 16,0-20-16,-21-1 0,21 0 0,0 1 0,-22-1 15,22 0-15,0-20 16,0-1-16,0 21 0,0-21 0,-21-21 15,21 21-15,0 1 0,-21-22 0,21-22 47,-21 1-47,21 0 16,0 0-16,0 0 0,0 0 0,0-1 16,0 1-16,0-21 0,21 21 0,-21 0 15,21-1-15,0 1 0,1 0 0,-1 0 16,21 0-16,-21 0 15,22-1-15,-1 1 0,-21 0 0,21 21 16,-20 0-16,20 0 0,-21 0 0,21 0 16,-20 0-16,-1 21 0,0 0 0,-21 1 15,0-1-15,0 0 0,0 21 16,0-21-16,0 1 0,0 20 0,0-21 16,-21 0-16,-22 22 0,22-22 0,-21 0 15,21 0-15,-22 0 0,22 0 0,-21-21 16,0 22-16,20-1 0,1-21 15,0 0-15,0 21 0,0-21 0,0 0 16,-1 0-16,1 0 0,0 0 16,42-21 31,0 21-32,1-21-15,-1-1 0,0 22 0</inkml:trace>
  <inkml:trace contextRef="#ctx0" brushRef="#br0" timeOffset="18673.15">14393 4001 0,'0'0'0,"0"-22"15,0 44 16,0-1-31,-21 0 0,21 21 0,-21-21 16,0 22-16,21-22 0,-21 21 0,-1 1 16,1-22-16,21 21 0,0-21 0,-21 22 15,21-22-15,-21 0 0,21 0 16,0 0-16,0 0 0,0 1 0,0-1 16,0 0-1,0-42 16,21 21-31,0-21 16,0-1-16,-21 1 0</inkml:trace>
  <inkml:trace contextRef="#ctx0" brushRef="#br0" timeOffset="19069">14372 3725 0,'0'0'0,"-42"-42"15,21 42-15,-1 0 0,1 0 16,0 0-16,21 21 16,0 0-1,0 1-15,0-1 0,21-21 16,0 21-16,1-21 0,-1 0 16,0 0-16,0 0 0,0 0 15,0 0-15,1 0 0,-1 0 0,0 0 16,0-21-16,0 21 0,0-21 0,-21-1 15,0 1-15,0 0 16,0 0-16,0 0 0,0 0 0,0-1 16,0 1-16,0 0 0,-21 21 0,0-21 15,0 21-15,0 0 0,0 0 0,-1 0 16,1 0-16,0 0 0,0 21 16,0 0-16,0 0 0,-1 1 15,1-1-15,21 0 0,-21 0 16,21 0-16,0 0 0,0 1 15,0-1-15,0 0 0,21 0 16,0-21-16,1 0 0,-1 21 16,0-21-16,0 0 0,21 0 0</inkml:trace>
  <inkml:trace contextRef="#ctx0" brushRef="#br0" timeOffset="19437.55">15007 3577 0,'0'0'0,"0"-21"0,0-21 16,0 21-16,-21 21 47,21 21-47,-21 0 0,21 0 0,0 21 15,0-20-15,-21 20 0,-1 0 0,22 1 16,-21-1-16,21 0 0,-21 1 15,0-1-15,21 21 0,-21-20 16,21-1-16,0 0 0,-21 1 0,21-1 0,-22 0 16,22 1-16,0-22 0,0 21 0,-21-21 15,21 1-15,0-1 0,0 0 16,0 0-16,0 0 0,0 0 16,21-21 15,1 0-16,-1 0-15,-21-21 0,0 0 16,21 0-16,0 0 0,0 21 0,0-21 16,1-22-16</inkml:trace>
  <inkml:trace contextRef="#ctx0" brushRef="#br0" timeOffset="19956.25">15515 4001 0,'0'0'0,"42"-43"15,-42 22 1,0 0-16,0 0 0,0 0 16,-21 21-1,0 0 1,0 0-16,0 0 0,0 21 0,-1 0 16,1-21-16,0 21 0,0 21 0,-21-20 15,42-1-15,-22 0 0,1 0 16,0 0-16,21 0 0,0 1 15,0-1-15,0 0 0,0 0 16,0 0-16,21 0 0,0-21 16,1 22-16,20-22 15,-21 0-15,0 0 0,0 0 0,1 21 16,-1-21-16,0 0 0,0 0 0,0 0 16,0 0-16,1 0 0,-1 21 0,0-21 15,0 0-15,0 0 0,-21 21 16,21 0-16,-21 0 15,0 1 1,-21-1-16,0-21 0,0 21 0,0-21 16,0 0-16,-1 21 15,-20-21-15,21 0 0,0 0 0,0 21 16,-22-21-16,22 0 0,0 0 0,-21 0 16,20 0-16,1 0 0,0 0 0,0 0 15,-21 0-15,20 0 0,1 0 16,0 0-16,0 0 0,0 0 15,21-21-15,0 0 16,0 0 0,21 0-16,0-1 0,0 22 15,-21-21-15</inkml:trace>
  <inkml:trace contextRef="#ctx0" brushRef="#br0" timeOffset="20364.53">15071 3683 0,'0'0'0,"-22"0"0,1-21 0,42 0 31,1 21-31,-1 0 16,21-21-16,0 21 0,1 0 0,20-22 15,-20 22-15,20-21 0,1 21 16,-22 0-16,21-21 0,-20 21 16,-1 0-16,0-21 0,1 21 0,-22 0 15,0 0-15,0-21 0,0 21 0,1 0 16,-44 0 62,22 21-62,0 0-1,-21-21 1,0 21 0,0-21-16</inkml:trace>
  <inkml:trace contextRef="#ctx0" brushRef="#br0" timeOffset="26892.04">9186 6011 0,'0'0'0,"21"0"15,-21-21-15,22 21 16,-22-21 0,0 0 15,0 0 0,21 0-15,0 21-1,-21-22-15,21 1 16,0 21-16,0 0 0,-21-21 16,22 21-16,-1 0 0,0 0 15,0 0-15,0 0 16,0 0-16,-21 21 0,22 0 15,-1-21-15,-21 22 0,21-1 0,-21 0 16,21 0-16,-21 0 0,0 22 16,0-22-16,21 0 0,-21 21 0,0-21 15,0 1-15,0 20 0,0-21 0,0 0 16,0 0-16,0 22 0,0-22 0,0 0 16,0 0-16,0 0 0,0 1 15,-21-1 1,21-42 15,0-1-31,0 1 0,0 0 16,0 0-16,0 0 0,21 0 15,0-1-15,-21-20 0,22 21 0,-22-21 16,21 20-16,0-20 0,0 21 0,0-21 16,0-1-16,1 22 0,-1-21 15,21 21-15,-21-22 0,22 22 0,-22 0 16,21 21-16,-21-21 0,22 21 0,-1 0 15,-21 0-15,21 0 0,1 0 0,-22 21 16,0-21-16,21 21 16,-20 0-16,-1 22 0,-21-22 0,0 0 15,0 0-15,0 21 0,0-20 0,0 20 16,0-21-16,0 0 0,0 22 0,-21-22 16,21 0-16,-22 0 0,22 21 15,-21-20-15,21-1 0,0 0 0,-21 0 16,21 0-16,-21 0 0,21 1 15,0-1-15,0-42 63,0-1-47,0 1-1,21 21-15,-21-21 0,0 0 0,21 0 16,0 0-16,1 21 0</inkml:trace>
  <inkml:trace contextRef="#ctx0" brushRef="#br0" timeOffset="27290.77">10922 6075 0,'0'0'16,"-21"0"-16,0 0 0,21-21 31,21 21-15,0 0-16,21 0 15,-21 0-15,1 0 0,20 0 0,-21-21 16,0 21-16,0 0 0,22 0 0,-22 0 15,0 0-15,0 0 16,0 0-16,1 0 0,-1 0 16,0 0-1,-42 0 48,0 0-63,-1 0 15,1 0-15</inkml:trace>
  <inkml:trace contextRef="#ctx0" brushRef="#br0" timeOffset="27584.6">10880 6223 0,'0'0'0,"-22"21"15,44-21 17,-1 0-32,0 0 15,0 0-15,0 0 0,0 0 0,1 0 16,20-21-16,-21 21 0,0 0 0,0 0 16,1 0-16,-1-21 0,0 21 15,0 0 1,0 0-1,-21-21 32</inkml:trace>
  <inkml:trace contextRef="#ctx0" brushRef="#br0" timeOffset="28517.3">12234 6117 0,'-21'0'15,"0"0"32,0 0-15,0 0-32,-1-21 15,1 0-15,0 21 16,0 0-16,0-21 0,0 21 0,21-21 15,-22 21-15,1-22 0,0 22 16,21-21-16,0 0 0,0 0 0,0 0 16,0 0-16,0-1 0,0 1 15,0 0-15,21 0 0,-21 0 0,43 0 16,-22 21-16,21-22 0,-21 1 16,22 21-16,-1 0 0,-21-21 15,21 21-15,-20 0 0,20 0 0,-21 0 16,21 0-16,-20 0 0,-1 0 15,0 21-15,0 0 0,-21 1 16,21-1-16,-21 0 0,0 0 0,0 0 16,0 0-16,-21 1 0,0-1 15,0 0-15,0 0 0,-1 0 16,-20 0-16,21 1 0,0-1 0,-22 0 16,22 0-16,0-21 0,-21 21 0,21 0 15,-1 1-15,1-1 0,0 0 0,0 0 16,0 0-16,21 0 0,0 1 15,-21-22-15,21 21 0,0 0 16,0 0-16,0 0 0,0 0 0,0 1 16,0-1-16,0 0 15,0 0-15,21-21 16,0 0-16,0 21 0,0-21 0,0 0 16,1 0-16,20 0 0,-21 0 0,0 0 15,0 0-15,22 0 0,-22 0 0,0 0 16,21 0-16,-20-21 0,-1 21 0,0-21 15,0 21-15,0-21 16,0 0-16,-21-1 0,22 1 0,-22 0 16,0 0-16,0 0 0,0 0 15,0-1-15,0 1 0,0 0 0,0 0 16,0 0-16,-22 21 0,1-21 16,0-1-16,0 22 0,0 0 0,0-21 15,-22 21-15,22 0 0,0 0 0,-21 0 16,20 0-16,-20 0 0,21 0 0,0 0 15,0 0-15,-1 0 0,1 0 16,0 0-16,0 0 0,0 0 16,21 21-1,0 1 1,21-1 31</inkml:trace>
  <inkml:trace contextRef="#ctx0" brushRef="#br0" timeOffset="35528.06">4678 8975 0,'0'21'109,"-21"-21"-109,-1 0 32,1 0-17,0 0-15,0 0 16,0 0-1,0 0-15,-1 0 0,1 0 16,0 0-16,0 0 16,0 0-16,0 0 15,-1 0-15,22 21 0,-21-21 16,0 0-16,0 0 16,0 0-1,0 0 1,42 0 109,0 0-125,0 0 0,0 0 15,0 0-15,1 0 0,20 0 16,-21 21-16,0-21 0,22 0 0,-22 0 16,21 0-16,-21 0 0,0 0 15,22 0-15,-22 0 0,0 0 0,21 0 16,-20 0-16,-1 0 0,0 0 0,0 0 16,0 0-1,0 0-15,1 0 0,-1 0 16,-42 0 15,-1 0-15,1 0-16,-21 0 0,21 0 0,-22 0 15,1 0-15,21 0 0,-21 0 16,-1 0-16,22 0 0,0 0 0,-21 0 16,20 0-16,1 0 0,0 0 0,0 0 15,0 0 16,42 0 1,0 0-32,0 0 15,0 0 1,1 0 0,-1 0-16,0 0 15,0 0-15,0 0 0,0 0 16,1 0-16,-1 0 15,0 0-15,0 0 0,0 0 0,0-21 16,1 21-16,-1 0 16,0 0-1,-42 0 32,0 0-47,-1 0 0,1 0 16,0 0-16,0 0 0,0 0 15,0 0-15,-1 0 16,1 0 0,21 21-16,21-21 78,1 0-78,-1 0 15,21-21-15</inkml:trace>
  <inkml:trace contextRef="#ctx0" brushRef="#br0" timeOffset="36532">5461 8869 0,'0'0'0,"0"-21"31,-21 0-31,0 21 16,21-22-16,0 1 0,-22 21 15,1-21-15,21 0 16,0 0-1,0 0 1,0-1 0,21 22-16,1 0 0,-1-21 0,0 21 0,0 0 15,0 0-15,0-21 0,1 21 16,-1 0-16,0 0 0,21 0 16,-21 0-16,1 0 0,-1 0 0,0 0 15,0 0-15,0 0 0,0 0 0,1 0 16,-1 21-16,0 0 0,-21 1 15,0-1-15,21 0 0,-21 0 16,0 21-16,0-20 0,0-1 0,0 21 16,0-21-16,0 22 0,0-1 15,0-21-15,-21 21 0,21-20 0,0 20 16,-21-21-16,0 21 0,-1-20 0,22-1 16,-21 21-16,0-21 0,0 0 0,0 1 15,21-1-15,-21 0 16,-1 0-16,1 0 0,0 0 0,0 1 15,0-1-15,0 0 0,-1 0 0,1 0 16,0 0-16,0 1 0,0-1 16,0 0-16,-1-21 0,1 21 15,0-21-15,0 21 0,0-21 0,0 0 16,-1 0-16,1 0 0,0 0 16,0 0-1,0 0-15,0-21 0,21 0 16,0 0-16,0 0 0,0-1 15,-22 22-15,22-21 0,0 0 0,0 0 16,0 0-16,0 0 0,0-1 16,0 1-16,0 0 0,0 0 15,22 0-15,-22 0 0,21-1 0,0 1 16,0 0-16,-21 0 16,21 21-16,0-21 0,1 0 15,-1 21-15,0 0 0,0 0 16,0 0-16,0 0 15,1 0-15,-22 21 0,21 0 16,0 0-16,-21 0 16,21 0-16,-21 1 0,21-1 0,0 0 15,-21 21-15,0-21 0,22 1 16,-22-1-16,21 0 0,-21 0 0,0 0 16,21 0-16,0-21 0,0 22 0,0-1 15,1-21-15,-1 21 0,0-21 16,0 0-16,0 0 0,0 0 0,1 0 15,-1 0-15,0 0 0,0 0 0,0 0 16,0 0-16,1-21 0,-1 21 0,0-21 16,0-1-16,0 1 0,-21 0 15,21 0-15,1 0 16,-22 0-16,0-1 16,0 1-1,0 0-15,0 0 16,0 0-16,0 0 15,21-1-15,-21 1 0</inkml:trace>
  <inkml:trace contextRef="#ctx0" brushRef="#br0" timeOffset="37489.69">5757 7578 0,'0'0'16,"0"-43"-1,0 22-15,-21 21 0,0 0 16,21-21-16,-21 21 15,21 21 1,0 0-16,0 1 16,0-1-16,0 0 0,0 21 15,0-21-15,0 1 0,0-1 0,0 21 16,-21-21-16,21 0 0,0 22 0,0-22 16,0 0-16,-22 21 0,22-20 15,0-1-15,-21 0 0,21 0 0,0 0 16,0 0-16,0 1 0,0-44 47,0 1-32,0 0-15,0 0 0,0 0 0,0 0 16,0-1-16,0-20 0,0 21 16,0 0-16,0 0 0,21-1 0,1-20 15,-1 21-15,-21 0 0,21 0 0,0-1 16,0 1-16,0 0 0,1 0 15,-1 0-15,21 0 0,-21-1 16,0 22-16,1-21 0,20 21 0,-21 0 0,0 0 16,0 0-16,1 21 0,-1-21 15,0 22-15,-21-1 0,0 21 16,21-21-16,-21 0 0,0 22 0,0-22 16,0 21-16,0-21 0,0 22 0,-21-22 15,0 0-15,21 21 0,-21-20 16,21-1-16,0 0 0,-22 0 0,22 0 15,-21 0-15,21 1 0,0-1 32,0-42-1,21-1-31,-21 1 16,22 0-16,-1 0 0</inkml:trace>
  <inkml:trace contextRef="#ctx0" brushRef="#br0" timeOffset="37792.51">6519 7789 0,'-42'22'15,"63"-22"16,0 0-31,0 0 0,22 0 16,-22 0-16,0 0 0,21 0 16,-20 0-16,-1 0 0,0 0 15,0-22-15,0 22 0,0 0 0,1 0 78,-1 0-62</inkml:trace>
  <inkml:trace contextRef="#ctx0" brushRef="#br0" timeOffset="39060.3">7218 7768 0,'21'-21'0,"-21"0"16,21 0-16,-21 0 16,0-1-16,0 1 0,21 0 0,-21 0 15,21 0-15,-21 0 0,0-1 16,0-20-16,0 21 0,0 0 0,0 0 16,22 21-16,-22-22 0,0 1 0,0 0 15,0 42 16,0 0-15,0 1-16,0-1 0,0 0 0,0 21 16,0-21-16,0 22 0,-22-22 15,22 21-15,-21 1 0,21-22 0,0 21 16,0 0-16,-21-20 0,21 20 0,-21 0 16,21-21-16,0 22 0,0-22 0,0 21 15,0-21-15,0 1 0,0-1 16,0 0-16,0 0 0,0 0 15,0 0-15,0 1 0,0-1 32,-21-21-1,0 0-15,-1 0-16,1 0 0,-21 0 15,21 0-15,0 0 0,-1 0 16,-20 0-16,21 0 0,0 0 0,-22 0 15,22 0-15,0 0 0,0 0 16,42 0 15,0 0-31,0 0 0,1 0 16,-1 0-16,21 0 0,-21 0 0,22 0 16,-22 0-16,21 0 0,-21 0 0,0 0 15,22 0-15,-22 0 0,0 0 16,0-21-16,0 21 0,1 0 0,-1 0 15,0 0-15,-21-22 0,21 22 16,-42 0 78,0 0-94,0 0 15,21 22-15,-22-22 141,1 0-47,0 0-63,21-22 157,0 1-142,-21 21-46,0 0 16,0 0-16,-1 0 0,1 0 16,0 0-16</inkml:trace>
  <inkml:trace contextRef="#ctx0" brushRef="#br0" timeOffset="40091.83">9715 8509 0,'0'0'0,"0"-21"16,22 0-16,-22 0 0,0-1 15,0 1-15,0 0 16,0 0-16,0 0 16,-22 42 15,22 0-31,-21 0 15,21 0-15,0 1 0,0 20 0,-21-21 16,0 21-16,21 1 0,-21-1 0,21 0 16,-21 1-16,-1 20 0,22-20 15,-21-1-15,21 21 0,-21-20 0,0-1 16,21 0-16,0 22 0,0-43 0,0 21 16,-21 1-16,21-22 0,0 21 0,0-21 15,0 1-15,0-1 0,0 0 16,0 0-16,0 0 15,0 0-15,21-21 16,0 0 0,0 0-16,0-21 0,1 0 15,-1 0-15,0 0 0,0 0 16,0-1-16</inkml:trace>
  <inkml:trace contextRef="#ctx0" brushRef="#br0" timeOffset="40560.6">10181 8848 0,'0'0'0,"0"-21"15,0 42 17,-21-21-32,0 21 0,0 0 0,21 0 15,0 0-15,-22 1 0,1 20 0,21-21 16,-21 0-16,21 22 0,0-22 0,-21 0 15,21 0-15,0 21 0,-21-20 16,21-1-16,0 0 0,0 0 16,0 0-16,0 0 0,21-21 15,0 0-15,0 22 0,0-22 0,1 0 16,-1 0-16,21 0 0,-21 0 0,0 0 16,22-22-16,-22 22 0,0-21 0,0 0 15,0 0-15,1 0 0,-1 0 16,0-1-16,0 1 0,-21 0 0,0-21 15,0 21-15,0-22 0,0 22 0,0-21 16,0 21-16,0-22 0,0 22 0,0 0 16,-21 0-16,0 21 0,21-21 0,-21 21 15,-1 0-15,1 0 0,0 0 16,0 0-16,0 0 0,0 0 16,-1 21-16,1-21 0,0 21 15,0-21-15,0 21 16,21-42 15,0 0-31,0 0 16</inkml:trace>
  <inkml:trace contextRef="#ctx0" brushRef="#br0" timeOffset="40928.23">9546 8594 0,'0'0'0,"-21"0"0,0 0 15,0 0-15,42 0 47,21 0-47,-21 0 0,22 0 0,-1 0 16,21 0-16,-20 0 0,20 0 0,1-21 15,-22 21-15,22 0 0,-22 0 16,0-22-16,1 22 0,-1 0 0,-21 0 16,21 0-16,-20 0 15,-1 0-15,0 0 63,0 0-48,0 0 1</inkml:trace>
  <inkml:trace contextRef="#ctx0" brushRef="#br0" timeOffset="42189.65">12827 8636 0,'-21'0'62,"0"0"-31,21-21-15,0 0-16,0 0 16,0-1-16,0 1 15,21 21-15,-21-21 0,0 0 0,21 21 16,0-21-16,0 0 0,0 21 16,1-22-16,-1 22 15,0 0-15,0 0 16,0 0-16,0 0 15,1 22-15,-1-1 0,0 0 16,-21 0-16,21 0 0,-21 0 0,21 1 16,-21-1-16,0 0 0,0 0 0,0 21 15,0-20-15,0-1 0,0 21 0,0-21 16,0 22-16,0-22 0,0 0 16,-21 21-16,0-21 0,0 1 0,21 20 15,-21-21-15,21 21 0,-22-20 0,1-1 16,0 21-16,21-21 0,-21 0 0,0 1 15,0 20-15,-1-21 0,22 0 0,-21 0 16,0 1-16,0-1 0,0 0 16,0-21-16,-1 21 0,1 0 0,0-21 15,0 0-15,21 21 0,-21-21 16,0 0-16,-1 0 0,1 0 0,0 0 16,0-21-16,0 0 15,21 0-15,0 0 0,-21 0 16,21-1-16,-22 1 0,22-21 0,0 21 15,0 0-15,0-22 0,0 22 0,0 0 16,0-21-16,0 20 0,0 1 0,0 0 16,0 0-16,22 0 0,-1 0 15,-21-1-15,21 22 0,0 0 0,-21-21 16,21 21-16,0 0 0,1 0 0,-1 0 16,0 21-16,-21 1 0,21-22 15,0 21-15,0 0 0,-21 0 16,22 21-16,-1-20 0,0-1 0,-21 0 15,21 21-15,0-21 0,-21 1 16,21-1-16,1 0 0,-22 0 0,21-21 16,0 21-16,0 0 0,0-21 0,0 0 15,1 22-15,-1-22 0,0 0 0,0 0 16,0 0-16,22 0 0,-22 0 0,0 0 16,0-22-16,0 22 0,0-21 0,1 21 15,-22-21-15,21 21 0,0-21 0,-21 0 16,21 21-16,0-21 0,0-1 15,-21 1-15,22 0 0,-22 0 16,21 0-16,-21-22 16,21 22-16,-21 0 0</inkml:trace>
  <inkml:trace contextRef="#ctx0" brushRef="#br0" timeOffset="43060.15">12975 7451 0,'-21'21'46,"21"0"-46,0 0 0,0 0 16,-21 1-16,21 20 0,0-21 0,-21 0 16,21 22-16,0-22 0,0 0 15,0 0-15,-22 21 0,22-20 16,-21-1-16,21 0 0,-21-21 0,21 21 16,0 0-16,0 0 0,-21-21 15,21-21 16,0 0-15,0 0-16,0 0 16,21 0-16,-21-1 0,21 1 15,-21 0-15,21 0 0,-21 0 0,22-22 16,-1 22-16,0 0 0,0 0 0,0 0 16,0 0-16,1-1 0,-1 22 0,0-21 15,0 21-15,0 0 0,0 0 16,1 0-16,-1 0 0,0 0 0,0 21 15,-21 1-15,21-1 0,-21 0 16,0 0-16,0 0 0,0 0 0,0 1 16,0-1-16,0 0 0,0 0 0,0 0 15,0 0-15,0 1 0,0-1 0,0 0 16,-21 0-16,0 0 16,21 0-1,21-42 32,-21 0-47,21 21 0,0-21 0,1 0 16,-1 0-16</inkml:trace>
  <inkml:trace contextRef="#ctx0" brushRef="#br0" timeOffset="43339.99">13674 7620 0,'-22'21'0,"1"-21"16,42 0 15,1 0-15,-1 0-16,0 0 0,0 0 15,0 0-15,0 0 16,1-21 46,-1 21-62,0-21 16</inkml:trace>
  <inkml:trace contextRef="#ctx0" brushRef="#br0" timeOffset="43953.28">14118 7578 0,'0'-21'31,"0"-1"-31,0 1 16,21 0-16,0 0 15,-21 0-15,22 0 0,-22-1 0,0 1 16,0 0-16,21 0 0,-21 0 0,0 0 15,0-1-15,0 44 32,0-1-17,0 0-15,-21 21 0,21-21 0,0 1 16,0 20-16,0-21 0,-22 21 0,22-20 16,0 20-16,-21-21 0,21 0 0,0 0 15,0 22-15,0-22 0,-21 0 0,21 0 16,0 0-16,0 1 15,0-1-15,0 0 0,0 0 16,-21-21 31,0 0-31,0 0-16,-1 0 0,1 0 15,0 0-15,0 0 0,0 21 16,0-21-1,42 0 17,0 0-32,0 0 15,0 0-15,0 0 0,1 0 0,-1 0 16,0 0-16,0 0 0,0 0 0,0 0 16,1-21-16,-1 21 0,0 0 0,0 0 15,0 0-15,-21-21 47</inkml:trace>
  <inkml:trace contextRef="#ctx0" brushRef="#br0" timeOffset="44704.25">14711 8678 0,'0'0'0,"-21"0"0,-1 0 0,1 0 15,0 0-15,42 0 47,0 0-47,1 0 0,-1 0 0,0 0 16,21 0-16,-21 0 0,1 0 0,20 0 15,-21 0-15,21 0 0,-20 0 0,-1 0 16,0 0-16,0 0 0,0-21 16,-42 21-1,0 0 1,0 0-16,0 0 0,-1 0 0,1 0 16,0 0-16,0 0 0,0 0 0,0 21 15,42-21 48,0 0-63,0 0 0,21 0 15,-20-21-15,20 21 0</inkml:trace>
  <inkml:trace contextRef="#ctx0" brushRef="#br0" timeOffset="45547.86">16192 8530 0,'0'0'0,"-21"-42"15,21 21-15,0 0 0,0-1 16,0 1-16,0-21 0,0 21 15,0 0-15,0-1 0,21 1 0,-21-21 16,22 21-16,-22 0 0,0-1 0,0 1 16,0 0-16,21 21 0,-21-21 15,21 21 1,-21 21 0,0 0-16,0 0 15,0 1-15,0-1 0,0 21 0,0-21 16,0 22-16,0-1 0,0-21 0,0 21 15,0 1-15,0-1 0,0 0 0,-21 1 16,21-22-16,-21 21 0,21 1 0,0-22 16,0 21-16,0 0 0,0-20 15,0-1-15,0 21 0,0-21 0,0 0 16,0 1-16,0-1 0,0 0 0,0 0 16,0 0-16,0 0 0,0 1 15,0-1 1,-22-21 31,1 0-47,0 0 15,21-21-15,-21 21 0,0 0 0,0 0 16,-22 0-16,22 0 0,0 0 0,-21-22 16,20 22-16,1 0 0,-21 0 0,21 0 15,0 0-15,-1 0 0,1 0 0,0 0 16,0 0-1,42 0 1,21 0 0,-20 0-16,-1 0 0,21 0 0,0 0 15,1 0-15,-1 0 0,0 0 16,1 0-16,-1-21 0,0 21 0,1 0 16,-1 0-16,0 0 0,-20-21 0,20 21 15,-21 0-15,0 0 0,0 0 0,1-21 16,-1 21-16,0 0 0,0 0 15,-42 0 95,0 0-95</inkml:trace>
  <inkml:trace contextRef="#ctx0" brushRef="#br1" timeOffset="52636.35">3387 7154 0,'0'0'0,"0"-21"0,0 0 0,0 0 16,0 0-1,0 0-15,0-1 16,21 22-16,-21-21 0,0 0 15,0 0-15,21 21 16,-21-21-16,0 0 0,21 21 16,-21-22-16,0 1 15,-21 21 32,21 21-47,-21-21 0,0 22 0,-1-1 16,22 0-16,0 0 15,-21 0-15,21 0 0,-21 1 0,21 20 16,0-21-16,0 0 0,0 22 16,0-22-16,0 21 0,0-21 15,-21 22-15,21-1 0,-21 0 0,21 1 16,-21-22-16,21 21 0,0 0 16,0 1-16,-22-1 0,22 0 0,-21 1 15,21-22-15,0 21 0,0 1 16,-21-1-16,21 0 0,-21 1 0,21-1 15,0 0-15,0 1 0,-21-1 0,21 0 16,0 1-16,-21-1 0,21 0 16,0 1-16,0-1 0,-22 0 15,22-21-15,0 22 0,0-1 16,0-21-16,0 22 0,0-22 0,0 21 16,0 0-16,-21 1 0,21-1 0,0 0 15,0-20-15,0 20 0,-21 0 16,21 1-16,0-1 0,-21 0 0,21 1 15,-21-1-15,21 0 0,0 1 0,0-22 16,0 21-16,0 0 0,0-20 16,0 20-16,0 0 0,0-21 0,0 22 15,-21-22-15,21 21 0,0-21 16,0 22-16,0-1 0,0-21 16,0 22-16,0-22 0,0 21 0,0-21 15,-22 22-15,22-22 0,0 0 16,0 21-16,0-21 0,0 1 0,0-1 15,0 0-15,0 0 0,0 0 16,0 0 0,0-42 15,0 0-31,0 0 16,0-21-16,0 20 0,0-20 0,0 0 15,22-1-15,-1-20 0,-21-1 0,21 1 16</inkml:trace>
  <inkml:trace contextRef="#ctx0" brushRef="#br1" timeOffset="54437.73">3514 7027 0,'-22'0'46,"44"0"33,-1 0-79,0 0 0,0 0 15,0 0-15,0 0 0,1 0 16,-1 0-16,0 0 0,0 0 15,21 0-15,1 0 0,-1 0 0,0 0 16,1 0-16,-1 0 0,0 0 0,1 0 16,20 0-16,-20 0 0,-1 0 15,21 0-15,1 0 0,-1 0 0,1 0 16,-1 0-16,22 0 0,-21 0 0,20 0 16,-20 0-16,20 0 0,-20 0 15,21 0-15,-1-21 0,-20 21 0,20 0 16,1 0-16,0 0 0,21 0 0,-22 0 15,1 0-15,0 0 0,20 0 0,-20 0 16,0 0-16,-1 0 0,1 0 16,0 0-16,-1 0 0,22 0 15,-21-21-15,21 21 0,-22 0 0,1 0 16,21 0-16,-21 0 0,-1 0 0,1 0 16,0 0-16,20 0 0,-20 0 15,21 0-15,-21 0 0,20 0 0,-20 0 16,21 0-16,-21 0 0,-1 0 0,1 0 15,21 0-15,-22 0 0,1 0 0,0 0 16,21 0-16,-22 0 0,22 0 16,-21 0-16,-1 0 0,1 0 0,21 0 15,-21 0-15,-1 0 0,22 0 0,0 21 16,-21-21-16,20 0 0,1 0 0,0 0 16,-21 0-16,21 0 15,-22 0-15,22 0 0,0 0 0,0 0 16,0 0-16,-1 0 0,1 0 0,0 0 15,0 0-15,0 0 0,0 0 0,-1 0 16,1 0-16,0 0 0,0 0 0,0 0 16,0 0-16,-1 0 0,1 0 15,-21 0-15,21 0 0,0 0 0,-1 0 16,1 0-16,0 0 0,0 0 0,0 0 16,0 0-16,21 0 0,-22 0 0,-20 0 15,42 0-15,-21 0 0,0 0 0,0 0 16,-1 0-16,1 0 0,0 0 15,0 0-15,0 0 0,0 0 16,-1 0-16,1 0 0,0 0 0,0 0 16,0 0-16,0 0 0,-1 0 0,1 21 15,0-21-15,-21 0 0,21 0 0,-1 0 16,-20 0-16,21 0 0,0 0 0,0 0 16,-22 0-16,22 0 0,0 0 0,-21 0 15,-1 0-15,22 0 0,-21 0 16,-1 0-16,1 0 0,0 0 0,-1 0 15,1 0-15,0 0 0,-1 0 0,1 0 16,-21 0-16,-1 0 0,22 0 0,-22 0 16,1 0-16,-22 0 0,22 0 15,-1 0-15,-21 0 0,1 0 0,-1 0 16,22 0-16,-43 0 0,21 0 16,0 0-16,-20 0 0,-1 0 0,0 0 15,0 0-15,0 0 0,0 0 16,1 0-1,-22 22 64,0-1-79,0 0 15,0 0-15,0 0 16,0 0-16,0 1 0,0-1 15,0 21-15,0-21 0,-22 0 0,22 1 16,0 20-16,0-21 0,0 0 0,-21 22 16,21-22-16,-21 21 0,21-21 0,0 22 15,-21-22-15,21 21 0,0-21 16,0 22-16,0-1 0,-21 0 0,21-21 16,0 22-16,-21-1 0,21 22 0,0-22 15,0 0-15,0 1 0,0-1 0,0 21 16,-22-20-16,22-1 0,0 22 0,0-22 15,0 0-15,-21 1 0,21 20 16,0-21-16,0 1 0,0 20 0,0-20 16,0 20-16,0-21 0,0 1 15,0 20-15,0-20 0,0 20 0,0-21 16,0 1-16,0 20 0,0-20 0,0-1 16,0 0-16,0 1 0,0-1 0,0-21 15,0 21-15,0 1 0,0-1 0,0 0 16,0-20-16,0 20 0,0-21 0,0 21 15,0-20-15,0 20 0,21-21 16,-21 21-16,0-20 0,0-1 16,22 0-16,-22 0 0,0 0 0,21 0 15,-21 1-15,-21-22 63,-1 0-48,1 0-15,0 0 0,0 0 16,0-22-16,0 22 0,-22 0 0,1-21 16,0 21-16</inkml:trace>
  <inkml:trace contextRef="#ctx0" brushRef="#br1" timeOffset="56602.68">3090 10118 0,'0'21'78,"21"-21"-46,-21 21-32,22-21 0,-1 0 0,0 0 15,0 0-15,0 0 0,0 0 0,1 0 16,20 0-16,-21 0 16,0 0-16,0 0 0,22 21 0,-22-21 15,21 0-15,-21 0 0,22 0 16,-22 0-16,21 0 0,1 21 0,-22-21 15,21 0-15,0 0 0,1 0 0,-1 0 16,0 0-16,1 0 0,-1 0 16,0 0-16,22 0 0,-22 0 0,1 0 15,-1 0-15,21 0 0,-20 0 0,20 0 16,-20 0-16,20 0 0,1 0 16,-22 0-16,21 0 0,1 0 15,-22 0-15,22 0 0,-1 0 0,-20 0 16,20 0-16,1 0 0,-22 0 0,21 0 15,1 0-15,-1 0 0,1 0 16,-1 0-16,22 0 0,-21 0 0,-1 0 16,22 0-16,-22 0 0,22 0 0,-22 0 15,1 0-15,-1 0 0,1 0 16,21 0-16,-22 0 0,1 0 0,-1 0 16,1 0-16,20 0 0,1 0 0,-22 0 15,22 0-15,0 0 0,-1 0 0,-20 0 16,21 0-16,-1 0 0,1 0 15,0 0-15,-1 0 0,1 0 0,0 0 16,20 0-16,-20 0 0,21 0 16,-21 0-16,-1 0 0,22 0 0,-21 0 15,21 0-15,-22 0 0,22 0 16,0 0-16,0 0 0,-22 0 0,22 0 16,0 0-16,0 22 0,0-22 0,-22 0 15,22 0-15,0 0 0,21 0 0,-21 0 16,0 0-16,0 0 0,-1 0 15,1 0-15,0 0 0,21 21 0,-21-21 16,0 0-16,0 0 0,21 0 16,-22 0-16,22 0 0,-21 0 0,0 0 0,21 0 15,-21 0-15,0 0 0,0 0 16,21 0-16,-22 0 0,1 0 16,21 0-16,-21 0 0,0 0 0,0 0 15,0 0-15,-1 0 0,22 0 0,-21 0 16,0 0-16,21 0 0,-21 0 0,0 0 15,0 0-15,-1 0 0,1 0 0,0 0 16,0 0-16,0 0 0,0 0 16,-1 0-16,1 0 0,-21 0 0,21 0 15,-22 0-15,22 0 0,-21 0 0,21 0 16,-22 0-16,22 0 0,0 0 16,-21 0-16,-1 0 0,22 0 0,-21 0 0,0 21 15,-1-21-15,1 0 0,0 0 0,-1 0 16,22 0-16,-21 0 15,-1 0-15,1 0 0,0 0 0,-1 0 16,-20 0-16,21 0 0,-1 0 0,-20 0 16,-1 0-16,22 0 0,-22 0 0,1 0 15,21 0-15,-22 0 0,1 0 0,-1 0 16,22 0-16,-22 0 0,-20 0 0,20 0 16,1 0-16,-22 21 0,21-21 15,-20 0-15,20 0 0,-20 0 0,-1 0 16,0 0-16,1 0 0,-1 0 0,0 0 15,-21 0-15,22 0 0,-1 0 0,-21 0 16,0 0-16,1 0 0,-1 0 16,0 0-16,0 0 0,0 0 0,0 0 15,1 0 1,-1 0-16,0 0 16,0 0-1,0 0 16,0 0-31,-42 0 110,0 0-79,21-21 16,0 0-31,0 0-16,0-1 15,0 1 1,0 0-16,0 0 15,0 0 1,-21 0-16,0-1 16,21 1-1,0 0 1</inkml:trace>
  <inkml:trace contextRef="#ctx0" brushRef="#br0" timeOffset="75328.84">4445 11769 0,'0'0'0,"-21"0"16,-22 0-16,22 0 0,0 0 15,0 0-15,-21 0 0,20 0 16,-20 0-16,0 0 0,21 0 0,-22 0 16,22 0-16,-21 0 0,-1 0 0,22 0 15,-21 0-15,21 0 0,0 21 16,-1-21-16,1 0 16,42 0 15,1 21-31,-1-21 0,21 0 0,0 0 15,-20 0-15,20 0 0,0 0 0,1 0 16,-1 0-16,0 0 0,1 0 16,-1 0-16,0 0 0,1 0 0,-1 0 15,-21 0-15,0 0 0,0 0 0,1 0 16,-44 0 15,1 0-15,0 0-1,42 0 17,0-21-32,1 21 0,-1-21 15</inkml:trace>
  <inkml:trace contextRef="#ctx0" brushRef="#br0" timeOffset="75980.23">5249 11663 0,'0'-21'31,"0"0"-15,-21-1-16,21 1 16,-21 21-16,21-21 0,0 0 15,0 0-15,0 0 16,21-1-16,0 1 0,-21 0 15,21 21-15,1-21 0,-1 0 16,0 21-16,0 0 0,21 0 0,-20 0 16,-1 0-16,0 0 0,0 0 0,0 21 15,0 0-15,-21 0 0,22 0 0,-22 1 16,21-1-16,-21 21 0,0-21 16,0 22-16,0-1 0,0 0 0,0-21 15,0 22-15,-21-1 0,21 0 0,-22 1 16,1-1-16,0-21 0,0 22 15,0-1-15,0 0 0,-1-21 16,1 22-16,0-22 0,-21 21 0,21-21 16,-1 1-16,1-1 0,0 0 0,0 0 15,-21-21-15,20 21 0,1-21 16,0 0-16,0 0 0,-21 0 0,20 0 16,1 0-16,0 0 0,0 0 0,0 0 15,21-21-15,-21 0 0,21 0 16,-22 0-16,22-22 0,0 22 0,0 0 15,0 0-15,0 0 0,0-1 0,0 1 16,22 0-16,-1 0 0,-21 0 16,21 21-16,0 0 0,0 0 15,0 0-15,1 0 0,-1 0 0,0 21 16,21-21-16,-21 21 0,1 0 0,-1 0 16,0 1-16,0-1 0,0 0 15,0 21-15,1-21 0,-1 1 0,0-22 16,0 21-16,0 0 0,0-21 0,1 21 15,-1-21-15,0 21 0,0-21 16,0 0-16,0 0 0,1 0 0,-1 0 16,0 0-16,0 0 0,0-21 15,0 0-15,-21 0 0,0 0 0,22-1 16,-1 1-16,-21-21 0,21 21 16</inkml:trace>
  <inkml:trace contextRef="#ctx0" brushRef="#br0" timeOffset="76720.36">5694 10901 0,'-21'-21'15,"-1"0"1,1 21-16,21-22 0,-21 1 0,21 0 16,0 0-16,0 0 15,0 0-15,0-1 0,0 1 16,0 0-16,21 0 16,0 0-16,1 0 0,20 21 0,-21-22 15,21 1-15,1 21 0,-1 0 16,-21-21-16,22 21 0,-22 0 0,21 0 15,-21 0-15,0 0 0,1 21 0,-22 0 16,0 1-16,0-1 0,0 0 16,-22 21-16,1-21 0,-21 22 0,21-1 15,-22-21-15,1 22 0,0-22 0,-1 21 16,22 0-16,0-20 0,0-1 0,0 0 16,21 21-16,0-21 0,0 1 15,21-1-15,0 0 0,0-21 16,0 0-16,1 0 0,20 0 15,-21 0-15,21 0 0,-20 0 16,20-21-16,-21 21 0,0-21 0,22-1 16,-22 1-16,-21 0 0,21 0 0,-21 0 15,0 0-15,0-1 0,0 1 0,0-21 16,0 21-16,-21 0 0,21-1 16,-21 1-16,-1 21 0,1-21 0,0 21 15,-21 0-15,21 0 0,-1 0 16,1 0-16,0 0 0,0 21 15,0 0-15,21 1 16,0-1-16,21-21 16,0 0-16,0 0 15,0 0-15,1 0 0,-1 0 16,21-21-16,-21 21 0</inkml:trace>
  <inkml:trace contextRef="#ctx0" brushRef="#br0" timeOffset="76924.34">6286 10753 0,'22'0'31,"-1"0"-15,0 0-16,0 0 16,0 0-16,22 0 0,-22-21 15,0 21-15,0 0 0,0 0 0,0 0 16,1 0-16,-22-22 0,21 22 0,0-21 15,-21 0 1,21 21-16,0-21 0</inkml:trace>
  <inkml:trace contextRef="#ctx0" brushRef="#br0" timeOffset="77152.21">6837 10435 0,'0'0'0,"0"21"31,-21-21-31,21 22 16,-22-1-16,22 21 0,0-21 16,0 0-16,0 22 0,0-22 0,-21 21 15,21-21-15,0 1 0,0 20 0,0-21 16,0 0-16,0 0 0,0 1 0,0-1 16,0 0-16,0 0 0,0 0 15,0 0 1</inkml:trace>
  <inkml:trace contextRef="#ctx0" brushRef="#br0" timeOffset="77816.84">9652 11070 0,'0'0'0,"21"-21"0,-21 0 16,0 0-16,0 0 15,0 42 16,0 0-15,-21 21-16,0 1 0,0-1 0,21 21 16,0-20-16,-22 20 0,1 1 0,0-1 15,21 1-15,0-22 0,-21 22 16,0-22-16,21 21 0,-21-41 0,21 20 16,0 0-16,0-21 0,0 1 0,0-1 15,0 0-15,0 0 0,0 0 16,21-21-1,0 0-15,0-21 0,0 21 16,0-21-16,1 0 0,20 0 0,-21-22 16,0 22-16,22 0 0</inkml:trace>
  <inkml:trace contextRef="#ctx0" brushRef="#br0" timeOffset="78160.64">10075 11472 0,'0'0'0,"21"-21"0,1 0 15,-22 0-15,21 21 0,-21 21 31,0 0-31,-21 0 16,21 1-16,-22 20 0,1-21 0,0 21 16,0-20-16,21 20 0,-21-21 0,21 21 15,-21-20-15,21-1 0,0 0 16,0 0-16,0 0 0,0 0 0,21 1 16,0-22-16,0 0 0,0 21 0,0-21 15,1 0-15,20 0 0,-21 0 16,21-21-16,-20 21 0,20-22 15,-21 1-15,21 0 0,-20 0 0,-1 0 16,-21 0-16,0-1 0,21 1 0,-21-21 16,0 21-16,0 0 0,0-1 0,0-20 15,-21 21-15,0 0 0,-1 0 16,1-1-16,0 22 0,21-21 0,-21 21 16,0 0-16,0 0 0,-1 0 0,1-21 15,0 21-15,0 0 0,0-21 31,21 0-31</inkml:trace>
  <inkml:trace contextRef="#ctx0" brushRef="#br0" timeOffset="78421">9715 11240 0,'-21'0'0,"42"0"0,-63 0 0,21 0 0,42 0 16,0 0-1,22 0-15,-1 0 0,0 0 16,22-22-16,-1 22 0,1 0 0,20-21 16,-20 21-16,-1-21 0,1 21 15,-1 0-15,-20-21 0,-1 21 0,0 0 16,-20 0-16,-1 0 0,0 0 16,-21-21-16,-21 21 15,0 0 1,-1 0-16,1-21 0,0 21 15,0 0-15,0 0 0,21-22 16</inkml:trace>
  <inkml:trace contextRef="#ctx0" brushRef="#br0" timeOffset="79140.32">12509 11345 0,'0'0'0,"0"-21"0,0 0 16,0 0-16,0 0 0,0 0 16,0-1-16,22 22 0,-22-21 0,21 0 15,-21 0-15,0 0 0,21 0 16,0 21-16,0 0 15,0 0-15,1 21 0,-1 0 16,-21 0-16,21 0 0,0 22 0,-21-1 16,21 0-16,-21 1 0,0-1 0,0 0 15,0 1-15,0-1 0,0 0 16,-21 22-16,0-22 0,0-21 16,-22 22-16,22-1 0,-21 0 0,0-21 15,-1 22-15,1-22 0,0 0 0,-22 0 16,22 0-16,-22 1 0,22-1 0,-22-21 15,1 0-15,21 0 0,-22 0 0,22 0 16,-1 0-16,22-21 0,-21-1 16,21-20-16,21 21 0,0 0 0,0-22 15,0 22-15,0-21 0,0 21 0,21-22 16,0 22-16,21-21 0,-20 21 16,20 0-16,-21-1 0,21 1 0,1 0 0,-1 21 15,0 0-15,-20 0 0,20 0 16,0 21-16,-21 0 0,22 1 15,-22-22-15,0 42 0,0-21 0,22 0 16,-22 0-16,-21 1 0,21-1 0,0 0 16,0 0-16,-21 0 0,21 0 0,1 1 15,-22-1-15,21-21 0,0 0 16,0 0-16,0 0 16,0 0-16,-21-21 15,22-1-15,-1 1 0,0 0 16,-21 0-16</inkml:trace>
  <inkml:trace contextRef="#ctx0" brushRef="#br0" timeOffset="79652.61">13144 10816 0,'0'0'0,"-21"0"0,-21-63 15,21 42-15,0-1 16,-1 1-16,22 0 0,0 0 0,0 0 16,0 0-16,0-22 15,22 22-15,-1 0 0,21 0 16,0 0-16,1 21 0,-1 0 16,22 0-16,-22 0 0,0 0 0,-21 0 15,22 0-15,-22 21 0,0 0 16,-21 21-16,0-21 0,0 22 0,-21-1 15,0-21-15,-22 22 0,1-1 0,0 0 16,-22-21-16,22 22 0,-22-22 0,22 21 16,0-21-16,-1 1 0,22 20 0,0-21 15,0 0-15,21 0 16,0 1-16,0-1 0,21-21 0,0 0 16,22 21-16,-22-21 0,21 0 15,0 0-15,1 0 0,-1 0 0,0 0 16,-20-21-16,20 0 0,-21-1 0,0 22 15,0-21-15,1 0 0,-22 0 16,0 0-16,0 0 0,0-1 16,-22 1-16,1 0 0,0 21 0,0-21 15,-21 21-15,20 0 0,-20 0 0,0 0 16,21 0-16,-1 0 0,1 0 0,0 0 16,0 0-16,21 21 15,21-21 1,0 0-16,22 0 0,-22 0 15,21 0-15</inkml:trace>
  <inkml:trace contextRef="#ctx0" brushRef="#br0" timeOffset="79848.5">13631 10880 0,'21'0'15,"1"0"1,-1 0-16,0 0 0,0 0 15,0-21-15,0 21 0,1 0 16,-1 0-16,0 0 0,0 0 0,0 0 16,0-22-16,1 22 0,-1 0 15,0 0-15,-21-21 0,21 21 0,0 0 16,0-21-16,1 21 0</inkml:trace>
  <inkml:trace contextRef="#ctx0" brushRef="#br0" timeOffset="80082.36">14266 10541 0,'0'0'0,"0"-21"0,0 0 16,-21 21-1,0 0-15,21 21 16,-21 0-16,0 0 0,21 0 0,-22 22 16,22-22-16,0 21 0,-21-21 15,0 22-15,21-22 0,-21 21 0,21-21 16,0 1-16,0-1 0,0 0 15,-21 21-15,21-21 0,-21 1 16,21-1-16,0 0 0,0 0 16,0 0-16</inkml:trace>
  <inkml:trace contextRef="#ctx0" brushRef="#br0" timeOffset="80444.1">14922 11536 0,'0'-21'16,"22"21"-1,-1 0 1,0 0-16,0 0 0,21 0 16,-20 0-16,20 0 0,-21 0 0,21 0 15,-20 0-15,-1 0 0,0 0 0,0 0 16,0 0-16,0 0 0,-21-21 31,22 21-15,-1-22-16</inkml:trace>
  <inkml:trace contextRef="#ctx0" brushRef="#br0" timeOffset="81136.69">16341 11430 0,'21'0'16,"-21"-21"-16,21 0 0,-21 0 16,21-1-16,0 1 0,-21 0 15,21-21-15,1 21 0,-22-1 0,21-20 16,-21 21-16,21-21 0,0 20 0,-21-20 15,0 21-15,21 0 0,-21 0 16,0-1-16,0 1 0,0 0 0,0 0 16,0 42-1,-21 0 1,21 0-16,-21 1 0,21 20 16,-21-21-16,21 21 0,0 1 0,0-1 15,0 22-15,-21-22 0,21 0 0,0 1 16,-22-1-16,22 0 0,0 1 0,0-1 15,0-21-15,0 21 0,0-20 0,0 20 16,0-21-16,0 0 0,0 0 16,0 1-16,0-1 0,0 0 15,0 0-15,0 0 16,0 0-16,-21-21 16,0 0-1,0 22-15,0-22 0,0 0 0,-1 0 16,1 0-16,-21 0 0,21 0 15,0 0-15,-22 0 0,22 0 0,-21 0 16,21 0-16,-1 0 0,1 0 0,0-22 16,42 22-1,0 0 1,1 0-16,20 0 0,0 0 0,1 0 16,-1 0-16,0 0 15,1 0-15,-1 0 0,0 0 0,1 0 16,-1 0-16,0 0 0,-21 0 0,22 0 15,-22 0-15,0 0 0,0 0 0,0 0 32,-21 22-1,-21-22 0,0 0-31,0 0 16</inkml:trace>
  <inkml:trace contextRef="#ctx0" brushRef="#br0" timeOffset="82248.49">4212 14161 0,'0'-22'31,"-21"22"32,0 0-48,0 0-15,-1 0 16,1 0-16,0 0 15,0 0-15,0 0 0,-22 0 0,22 0 16,0 0-16,0 0 0,0 0 16,0 0-16,-1 0 15,44 0 17,-1 0-32,21 0 0,-21 0 15,22 0-15,-22 0 0,21 0 16,-21 0-16,22 0 0,-22 0 0,21 0 15,-21 0-15,0 0 0,1 0 16,-1-21 47,21 0-48</inkml:trace>
  <inkml:trace contextRef="#ctx0" brushRef="#br0" timeOffset="82868.13">5186 14012 0,'-21'0'15,"-1"0"-15,22-21 0,-21 21 16,21-21-16,0 0 0,-21 21 15,21-21-15,0 0 0,0-1 16,0 1-16,0 0 0,21 0 16,-21 0-16,21 21 0,1-21 0,-1-1 15,0 22-15,0 0 0,0 0 16,0 0-16,1 0 0,-22 22 16,21-1-16,0 0 0,0 0 0,-21 21 15,0 1-15,0-22 0,0 21 16,0 1-16,0-1 0,0 0 15,0 1-15,-21-1 0,21 0 0,-42 1 16,20-1-16,1 0 0,0 1 0,-21-1 16,21 0-16,-1-21 0,-20 22 15,21-22-15,-21 0 0,20 0 0,1 0 16,-21 1-16,21-22 0,0 21 16,-1-21-16,1 0 0,0 0 0,0 0 0,0 0 15,21-21-15,-21-1 16,21 1-16,0-21 0,0 21 15,0-22-15,0 1 0,0 21 0,0-21 16,0-1-16,0 1 0,0 21 16,21-22-16,0 22 0,-21 0 0,21 21 15,0 0-15,0 0 16,1 0-16,-1 21 0,-21 0 16,21 22-16,0-22 0,0 21 15,-21-21-15,21 22 0,1-22 0,-22 21 16,21-21-16,-21 22 0,21-22 0,-21 0 15,21 0-15,0 0 0,-21 1 16,21-1-16,1-21 16,-1 0-16,0 0 15,0 0-15,-21-21 0,21-1 16,0 1-16,1 0 0,-1 0 16,0 0-16,-21 0 0,21-22 0,0 1 15</inkml:trace>
  <inkml:trace contextRef="#ctx0" brushRef="#br0" timeOffset="83392.83">5651 13208 0,'0'0'0,"-21"0"16,42 0 15,1 21-31,20-21 0,-21 0 0,21 0 16,1 0-16,-22 0 0,21 0 15,1 0-15,-1 0 0,-21 0 0,21 0 16,-20 0-16,-1-21 0,0 21 15,0-21-15,0 21 0,-21-21 16,0 0-16,0-1 0,0 1 16,0 0-16,0 0 0,0 0 15,-21 21 1,0 0-16,0 21 16,0-21-16,21 21 0,-22 21 0,1-20 15,0 20-15,0 0 0,0 1 16,0-22-16,-1 21 0,1 22 0,21-22 15,-21 0-15,0 1 0,0-1 0,21-21 16,0 21-16,-21 1 0,21-22 16,-22 0-16,22 0 0,0 0 0,0 1 15,0-1-15,0 0 16,22-21 15,-1-21-31,-21 0 0,0-1 16,21 1-16,0 0 0</inkml:trace>
  <inkml:trace contextRef="#ctx0" brushRef="#br0" timeOffset="83633.36">5715 13547 0,'21'0'15,"0"0"1,0 0-16,22 0 0,-22-21 15,21 21-15,-21 0 0,22 0 0,-22 0 16,0 0-16,21 0 0,-20 0 16,-1 0-16,-21-22 0,21 22 0,0 0 15</inkml:trace>
  <inkml:trace contextRef="#ctx0" brushRef="#br0" timeOffset="84203.97">9525 13716 0,'0'0'16,"21"-42"-16,-21 21 0,21-22 0,-21 1 0,21 21 16,-21-22-16,0 22 15,0 0-15,0 0 0,0 0 0,0 0 16,0 42 15,0 0-31,0 0 0,0 21 0,0 1 16,0 20-16,0-20 0,-21 20 0,0 1 15,0-22-15,21 21 0,0 1 0,-21-22 16,0 22-16,-1-22 0,22 0 16,0 1-16,0-1 0,-21-21 15,21 22-15,-21-22 0,21 0 0,0 0 16,-21 0-16,21 0 0,0 1 15,21-44 17,0 22-32,0-21 0,1 0 0,-1 0 15,0 0-15,0 0 0</inkml:trace>
  <inkml:trace contextRef="#ctx0" brushRef="#br0" timeOffset="84588.75">9969 13949 0,'0'0'0,"22"-21"0,41 21 15,-63 21 17,0 0-32,-21 0 15,0 0-15,21 1 0,-21-1 16,-1 21-16,22-21 0,-21 0 16,0 1-16,21 20 0,0 21 15,0-41-15,0-1 0,0 0 16,21 0-16,0-21 0,1 0 0,-1 0 15,21 0-15,-21 0 0,22 0 16,-1 0-16,-21 0 0,21-21 0,-20 21 16,20-21-16,-21 0 0,0-1 0,0 1 15,1 0-15,-22 0 0,0-21 0,0 20 16,0-20-16,0 21 0,0-21 16,0 20-16,-22 1 0,1 0 0,0 0 15,21 0-15,-21 0 0,0 21 16,0 0-16,-1-22 0,1 22 0,0 0 15,0 0-15,0 0 16,21-21 15,0 0-15</inkml:trace>
  <inkml:trace contextRef="#ctx0" brushRef="#br0" timeOffset="84844.11">9652 13653 0,'0'0'0,"-21"0"15,42 0 1,0 0-16,0 0 0,22 0 16,-1 0-16,0 0 0,1-22 15,20 22-15,1 0 0,-22 0 0,21-21 16,-20 21-16,-1 0 0,0 0 0,1-21 15,-1 21-15,-21 0 0,0 0 0,1 0 16,-44 0 15,1 0-15</inkml:trace>
  <inkml:trace contextRef="#ctx0" brushRef="#br0" timeOffset="85568.72">11938 13822 0,'0'0'0,"0"-21"0,0-43 15,0 43-15,0 0 0,0 0 16,0 0-16,0-1 0,0-20 16,0 21-16,21 0 0,0 21 0,0-21 15,1-1-15,-1 22 0,0 0 0,0 0 16,0 0-16,22 22 0,-1-1 0,-21 0 16,21 21-16,-20-21 0,20 22 15,-21-1-15,-21 0 0,0 1 0,0-1 16,0 0-16,0-20 0,0 20 0,-21 0 15,0 1-15,-22-1 0,22-21 16,-42 21-16,20-20 0,-20 20 0,21-21 16,-22 0-16,1 0 0,20 1 0,1-1 15,0 0-15,-1-21 0,1 0 16,21 0-16,-22 0 0,22 0 0,0 0 16,0-21-16,21 0 0,-21-1 15,21 1-15,0 0 0,0-21 0,0 21 16,21-22-16,0 22 0,0-21 0,0 21 15,1-1-15,-1 1 0,0 0 0,0 0 16,0 21-16,0 0 0,1 0 16,-1 0-16,0 0 0,-21 21 0,21 0 15,0 22-15,-21-22 0,0 0 16,21 0-16,-21 21 0,22-20 0,-1-1 16,-21 0-16,21 0 0,0 0 15,0 0-15,0 1 0,1-1 16,-1 0-16,0-21 0,21 0 0,-21 0 15,22 0-15,-22 0 0,21 0 0,-21-21 16,22 0-16,-22-1 0,21 1 16,-21 0-16,1-21 0,-1 21 0</inkml:trace>
  <inkml:trace contextRef="#ctx0" brushRef="#br0" timeOffset="86013.09">12806 12975 0,'0'0'0,"-21"0"0,-22-42 15,22 42-15,21 21 32,0 0-32,21-21 15,0 0-15,1 21 0,-1-21 0,21 0 16,0 0-16,-20 0 0,20 0 0,0 0 15,1 0-15,-22 0 0,21-21 16,-21 0-16,0 0 0,1 0 0,-1 0 16,0-1-16,-21 1 0,0 0 15,0 0-15,0 0 0,0 0 16,0-1-16,-21 22 0,0 0 16,-1 0-16,1 22 0,0-1 15,0 0-15,0 21 0,0-21 0,-1 22 16,1-1-16,21 0 0,-21 1 15,0 20-15,0-20 0,0-22 0,21 21 16,-22 0-16,22-20 0,-21 20 0,21-21 16,0 0-16,0 0 0,0 1 0,0-1 15,0 0-15,0 0 16,0-42 15,21 21-31,-21-21 0,0 0 16</inkml:trace>
  <inkml:trace contextRef="#ctx0" brushRef="#br0" timeOffset="86237.12">12827 13272 0,'0'0'0,"0"21"16,21-21-1,0 0-15,0 0 16,1 0-16,20 0 0,0 0 15,1 0-15,-1 0 0,-21 0 0,21 0 16,-20 0-16,20 0 0,-21 0 16,0 0-16,-42 0 31,21 21-15,0 0-16</inkml:trace>
  <inkml:trace contextRef="#ctx0" brushRef="#br0" timeOffset="86660.35">13885 14076 0,'0'0'0,"-21"0"0,-85 0 15,85 0-15,0 0 0,0 0 16,0 0-16,42 0 31,21 0-31,-21 0 0,22-21 0,-1 21 16,0 0-16,1 0 0,20 0 15,-21 0-15,1 0 0,-1 0 0,-21 0 16,0 0-16,1 0 0,-1 0 0,-21-21 31,-21 21-31,-1 0 0,1 0 16,-21 0-16,21 0 0,0 0 0,-22 0 16,22 0-16,0 0 0,0 0 15,42 0 1,0 0-1,0 0-15,0 0 0</inkml:trace>
  <inkml:trace contextRef="#ctx0" brushRef="#br0" timeOffset="87351.95">14965 13801 0,'-21'0'15,"21"-21"-15,-22-1 0,22 1 16,0 0-16,0 0 16,0 0-16,0 0 0,0-1 15,22 1-15,-22-21 0,21 21 0,0-22 16,-21 22-16,21-21 0,0 21 0,0 0 16,-21-22-16,0 22 0,22 0 15,-22 0-15,21 21 0,-21-21 0,0 42 31,0 0-31,-21 0 0,-1 0 16,22 22-16,-21-22 0,21 21 16,0 0-16,0 1 0,-21-1 0,21 0 15,0 1-15,0 20 0,0-20 0,0-1 16,0 0-16,0-21 0,0 22 0,0-1 16,0-21-16,0 22 0,0-22 15,0 0-15,0 0 0,0 0 16,0 0-16,0 1 0,0-1 0,0 0 15,0 0 1,-21-21-16,0 0 16,0 0-16,-1 0 0,1 0 15,0 0-15,0 0 0,0 0 16,0 0-16,-1 0 0,-20 0 0,21 0 16,0 0-16,-22 0 0,22 0 0,0 0 15,0 0-15,0 0 0,0 0 16,-1 0-1,44 0 1,-1 0-16,0 0 0,21 0 16,1 0-16,-1 0 0,0 0 0,1 0 15,-1 0-15,0 0 0,1 0 0,-1 0 16,-21 0-16,21 0 0,-20 0 16,-1 0-16,0 0 0,0 0 0,0 0 15,-21-21 32,-42 21 0,21 0-47,0 0 0,-1 0 16</inkml:trace>
  <inkml:trace contextRef="#ctx0" brushRef="#br0" timeOffset="93404.19">3387 16595 0,'-22'0'0,"1"0"32,0 0-1,0 0-16,0 0-15,0 0 16,-1 0-16,1 0 16,0 0-16,0 0 15,0 0-15,0 0 0,-1 0 0,1 0 16,0 0-16,0 0 16,0 0-16,0 0 0,-1 0 31,22 21 0,22-21-15,-1 0-16,0 0 0,0 0 0,21 0 15,-20 0-15,20 0 0,-21 0 16,21 0-16,-20 0 0,20 0 0,-21 0 16,21 0-16,-20 0 15,20 0-15,-21 0 0,0 0 0,22 0 0,-22-21 16,0 21-16,0 0 15,-42 0 17,-21 0-32,20 0 0,-20 0 15,0 0-15,-1 0 0,22 0 0,-21 0 16,21 0-16,-22 0 0,22 0 16,0 0-16,0 0 15,42 0 16,0 0-15,0 0-16,1 0 0,-1 0 16,21 0-16,-21 0 0,22 0 0,-22 0 15,21 0-15,-21 0 0,22 0 0,-22 0 16,0 0-16,0 0 0,-42 0 47,-21 0-47,20 0 0,1 0 15,0 0-15,-21 0 0,21 0 16,-1 0-16,1 0 0,0 0 0,0 0 16,42 0 46,0 0-46,0-21-16,1 21 0,-1-22 15,0 22-15</inkml:trace>
  <inkml:trace contextRef="#ctx0" brushRef="#br0" timeOffset="94140.01">4170 16235 0,'21'-21'32,"-21"0"-17,21 21-15,-21-22 0,0 1 16,21 0-16,0 0 0,-21 0 15,0 42 48,0 0-63,0 0 0,0 0 16,-21 22-16,21-22 0,0 21 15,0-21-15,0 22 0,0-1 16,-21-21-16,21 22 0,-21-1 0,0 0 15,21 1-15,-21-1 0,21-21 16,0 21-16,-22 1 0,22-22 0,0 0 16,-21 21-16,21-20 0,0-1 0,0 0 15,0 0 1,21-42 0,1 0-1,-22 0-15,21-1 0,0 1 16,21-21-16</inkml:trace>
  <inkml:trace contextRef="#ctx0" brushRef="#br0" timeOffset="94828.21">5080 16341 0,'-21'-21'31,"0"-1"-31,21 1 15,-22 21 1,22-21-16,0 0 16,0 0-16,0 0 15,0-1-15,0 1 0,0 0 16,0 0 0,22 21-16,-22-21 0,21 21 0,0 0 15,0-21-15,0 21 0,0 0 16,1 0-16,-1 0 15,0 21-15,0 0 16,-21 0-16,0 0 0,0 0 0,21 22 16,-21-22-16,0 21 0,0-21 15,0 22-15,0-22 0,0 21 0,0-21 16,-21 22-16,21-22 0,-21 21 0,0-21 16,0 22-16,-1-1 0,1-21 15,0 22-15,0-22 0,0 0 0,0 21 16,-1-21-16,1 1 0,0-1 15,0 0-15,0-21 16,0 0-16,-1 0 16,1 0-16,21-21 15,0 0-15,0-1 0,0 1 16,0 0-16,0 0 0,0-21 0,0 20 16,0 1-16,0 0 0,21 0 0,-21 0 15,22 0-15,-1-1 0,0 22 16,-21-21-16,21 21 0,0 0 15,0 0-15,1 0 16,-1 21-16,0-21 0,0 22 0,0-1 16,0 0-16,-21 0 0,22 0 15,-1 0-15,-21 1 0,21-1 0,0 0 16,-21 0-16,0 0 0,21 0 16,0-21-1,-21 22-15,22-22 16,-1 0-1,0 0 1,0-22-16,0 1 0,0 21 16,-21-21-16,22 21 0,-1-21 15,0 0-15,0 0 0</inkml:trace>
  <inkml:trace contextRef="#ctx0" brushRef="#br0" timeOffset="95391.91">5905 16510 0,'0'0'0,"-21"-21"16,0 0-16,0 21 0,0-21 0,0 21 16,-1-22-16,1 1 0,0 0 15,0 0-15,21 0 0,-21 0 0,21-1 16,-21 1-16,21-21 0,0 21 0,0 0 16,0-22-16,0 22 15,42 0-15,-21 0 0,0-22 0,22 22 16,-1 0-16,0 0 0,1 0 0,-1 21 15,21-21-15,-20-1 0,20 22 16,-20 0-16,-1 0 0,21 0 0,-41 0 16,20 0-16,-21 22 0,0-1 0,0 0 15,-21 21-15,0-21 0,0 22 0,-21-1 16,0-21-16,0 22 0,-21-1 16,20 0-16,-20-21 0,0 22 0,-22-1 15,22 0-15,0-20 0,-1 20 0,22-21 16,0 0-16,-21 22 0,42-22 15,0 0-15,-22 0 0,22 0 16,0 0-16,0 1 0,22-22 0,-1 21 16,0-21-16,0 0 0,0 0 0,0 0 15,22 0-15,-22 0 0,0 0 16,21 0-16,-20-21 0,-1-1 0,0 22 16,0-21-16,0 0 0,0 21 0,-21-21 15,0 0-15,0 0 0,0-1 0,0 1 16,0 0-16,-21 21 0,0-21 15,0 0-15,0 21 0,-22 0 0,22 0 16,-21 0-16,0 0 0,20 0 0,-20 0 16,0 0-16,-1 0 0,22 21 15,-21 0-15,21-21 0,-22 21 16,22 0-16,0 1 0,21-1 16,0 0-16,21-21 15,0 0-15,1 0 16,20 0-16</inkml:trace>
  <inkml:trace contextRef="#ctx0" brushRef="#br0" timeOffset="96100.81">9588 15812 0,'0'0'0,"0"-22"16,0-20-1,0 21-15,0 0 16,0 42 15,0 0-15,-21 0-16,21 0 0,-21 22 0,0-1 15,21 0-15,0 1 0,-21 20 0,0 1 16,-1-22-16,22 22 0,-21-22 0,0 21 16,21-20-16,0-1 0,-21 0 15,21 1-15,-21-1 0,21-21 16,0 22-16,0-22 0,0 0 0,0 0 15,0 0-15,0 0 0,0 1 16,21-22 15,-21-22-31,21 1 0,-21 0 16,21 0-16,0 0 0</inkml:trace>
  <inkml:trace contextRef="#ctx0" brushRef="#br0" timeOffset="96552.17">9927 16277 0,'0'0'0,"21"0"16,0-21-16,1 21 0,-1-21 16,0 21-16,-21-21 0,0 42 47,-21 0-32,0 0-15,-1 0 0,1 1 0,0-1 16,21 21-16,-21-21 0,0 0 0,0 22 15,-1-22-15,22 0 0,0 21 16,0-20-16,0-1 0,0 21 0,0-21 16,0 0-16,0 1 0,22-1 0,20 0 15,-21-21-15,0 0 16,22 0-16,-22 0 0,21 0 16,-21 0-16,22 0 0,-22 0 0,21-21 15,-21 21-15,0-21 0,1-1 0,-1 1 16,0 0-16,0 0 0,-21 0 15,0-22-15,21 22 0,-21 0 0,0-21 16,0 21-16,0-22 0,0 22 0,0 0 16,0 0-16,-21 0 0,21-1 0,-21 1 15,0 21-15,0 0 16,-1 0-16,1 0 0,0 0 0,0 0 16,0 0-16,0 0 0,-1 0 15,1 0-15,-21 21 0,21-21 0,21 22 16,-21-22-16,-1 0 15,22-22 1</inkml:trace>
  <inkml:trace contextRef="#ctx0" brushRef="#br0" timeOffset="96903.97">9440 16044 0,'-21'22'16,"42"-44"-16,-63 44 0,21-1 0,0-21 15,42 0 1,0 0 0,0 0-16,0 0 0,22 0 15,-1 0-15,21-21 0,-20-1 0,20 22 16,1-21-16,-1 21 0,1-21 0,-1 0 15,-20 21-15,20-21 0,-21 21 0,1 0 16,-1-21-16,0 21 0,-20 0 16,20 0-16,-42-22 0,21 22 0,-21 22 62,21-22-46,0 0-1</inkml:trace>
  <inkml:trace contextRef="#ctx0" brushRef="#br0" timeOffset="97456.16">12763 15875 0,'0'0'0,"22"-21"0,-22 0 16,21 0-16,-21-1 0,21 1 15,-21 0-15,0 0 16,0 42-1,0 0 1,-21 22-16,21-22 0,-21 21 16,-1 0-16,22 1 0,-21-1 15,21 0-15,-21 22 0,0-22 0,21 1 16,-21-1-16,21 0 0,0 1 0,0-1 16,-21 0-16,21-21 0,-22 22 15,22-22-15,0 0 0,0 0 0,0 0 16,-21-21-16,21 22 15,0-44 17,0 1-32,0 0 0,0 0 0,0 0 15,21 0-15,-21-1 0</inkml:trace>
  <inkml:trace contextRef="#ctx0" brushRef="#br0" timeOffset="98091.79">13504 16066 0,'0'0'0,"-21"0"31,0-22-31,0 22 0,21-21 0,-21 21 16,-1-21-16,22 0 0,-21 21 0,21-21 16,0 0-16,0-1 15,0 1-15,0 0 0,21 0 16,1 0-16,-1 21 0,0 0 15,0-21-15,0 21 0,0 0 0,1 0 16,-1 0-16,0 0 0,0 0 16,0 21-16,0 0 0,1 0 0,-22 0 15,0 22-15,0-22 0,0 21 0,0 0 16,0 1-16,0-1 0,0 0 16,0 1-16,-22-22 0,1 21 0,0 1 15,-21-1-15,21 0 0,-1-21 0,-20 22 16,0-22-16,21 21 0,-22-21 0,1 1 15,21 20-15,-22-21 0,22 0 16,-21 0-16,21-21 0,0 22 0,-22-1 16,22-21-16,0 0 0,0 0 0,0 0 15,-1 0-15,1 0 0,0-21 16,21-1-16,0 1 0,-21 0 16,21 0-16,0 0 0,0-22 0,0 22 15,0 0-15,0 0 0,0 0 0,0 0 16,21-1-16,0 1 0,0 21 15,1 0-15,-1 0 16,0 0-16,0 0 0,0 21 16,0 1-16,1-22 0,-1 21 0,0 0 15,0 0-15,0 0 0,0 0 16,1 1-16,-1-1 0,0 0 0,0 0 16,21 0-16,-20 0 0,-1-21 0,0 22 15,0-22-15,-21 21 0,21-21 16,0 0-16,1 0 0,-1 0 15,0 0-15,0 0 16,0 0-16,0 0 0,1-21 16,-1 21-16,-21-22 0,21 1 15,0 0-15,21 0 0,-20-21 16,-1 20-16</inkml:trace>
  <inkml:trace contextRef="#ctx0" brushRef="#br0" timeOffset="98608">14414 16002 0,'0'0'0,"-63"0"15,21 0-15,20 0 0,1 0 0,0 0 16,21 21-16,21-21 31,0 21-31,1-21 0,20 0 0,0 0 16,1 0-16,-1 0 0,0 0 0,1-21 15,-1 21-15,0-21 0,-21 0 16,22 21-16,-22-21 0,0 0 0,0-1 16,0 1-16,-21 0 0,0 0 0,0 0 15,0 0-15,0-1 0,0 1 16,0 0-16,0 0 16,-21 0-16,0 21 15,0 0-15,0 0 0,0 21 16,-1 0-16,22 0 0,-21 0 0,0 22 15,0-22-15,0 21 0,21-21 16,-21 22-16,-1-1 0,22 0 0,-21-20 16,21 20-16,0 0 0,0 1 0,-21-1 15,21 0-15,0 1 0,-21-1 0,21 0 16,0-21-16,0 22 0,0-1 16,0-21-16,0 0 0,0 22 15,0-22-15,0 0 0,0 0 0,0 0 16,0 1-16,0-1 0,0 0 15,0-42 32,0 0-47,0-1 0,0 1 16,0 0-16,0 0 0,0 0 16,21 21-16</inkml:trace>
  <inkml:trace contextRef="#ctx0" brushRef="#br0" timeOffset="99061.95">14330 16468 0,'0'0'0,"-21"0"16,-43 0-16,43 0 15,0 0-15,42 0 32,0 0-32,21 0 0,-20 0 15,20 0-15,0-21 0,22 21 0,-22 0 16,0 0-16,1-22 0,-22 22 0,21-21 15,1 21-15,-22 0 0,0 0 16,0-21-16,0 21 0,0 0 0,-21-21 16,22 21 109,-1 0-110,-21 21 17,-21-21 30,-1 0-46</inkml:trace>
  <inkml:trace contextRef="#ctx0" brushRef="#br0" timeOffset="108484.69">2646 17060 0,'0'-21'0,"-21"0"16,-1 0-1,22 0-15,-21 0 0,21-1 16,-21 22 0,0 0-1,0 0 17,21 22-17,0-1-15,0 0 0,0 0 16,0 0-16,0 0 0,0 1 0,21-1 15,-21 0-15,21 0 0,0 0 16,0 0-16,1 22 0,20-22 0,-21 0 16,21 0-16,-20 0 0,20 1 15,-21-1-15,21-21 0,1 21 0,-1 0 16,-21 0-16,22 0 0,-1 1 16,0-1-16,1 0 0,20 0 0,-21 0 15,1 0-15,20-21 0,1 22 16,-22-1-16,22 0 0,-1 0 0,1-21 15,-1 21-15,1-21 0,-1 21 16,-21-21-16,22 0 0,-1 22 16,1-22-16,-1 0 0,1 0 0,-1 0 15,1 0-15,21 0 0,-22 0 0,22 0 16,-22 0-16,22-22 0,-22 22 16,22-21-16,-21 21 0,20-21 0,-20 21 15,20-21-15,-20 21 0,21-21 16,-1 0-16,1 21 0,0-22 0,-1 1 15,1 21-15,0-21 0,-1 0 0,1 0 16,0 21-16,-1-21 0,1-1 16,0 1-16,-22 21 0,22-21 0,-1 0 15,1 21-15,0-21 0,-1 0 16,1 21-16,0-22 0,-1 22 0,1 0 16,-21-21-16,20 21 0,1 0 15,0-21-15,-1 0 0,1 21 0,0 0 16,-22 0-16,22 0 0,-1-21 0,1 21 15,0 0-15,-1 0 0,-20 0 16,21 0-16,-1 0 0,-20 0 0,20 0 16,-20 0-16,21 0 0,-1 0 0,-20 0 15,-1 21-15,22 0 0,-22-21 0,1 21 16,-1-21-16,-20 21 0,20-21 16,1 22-16,-22-1 0,22-21 0,-22 21 15,21 0-15,-20 0 0,-1 0 16,22 1-16,-22-1 0,0 0 15,1 0-15,-1 0 0,0 0 0,-21 1 16,22-1-16,-22 0 0,21 21 0,-21-21 16,1 1-16,-1-1 0,0 0 15,0 0-15,-21 0 0,21 22 0,0-43 16,-21 21-16,0 0 0,22 0 0,-1 0 16,-21 0-16,0 1 15,0-1-15,0 0 0,21-21 16,-21 21-1,-21-21 32,21-21-31,0 0-16,0 0 16,0-1-16,0 1 15,0 0-15,0 0 0,0 0 16,0 0-16,0-1 0,0 1 0,0 0 15,21 0-15,0 0 0,-21 0 16,21-1-16,0 1 0,1 0 0,20 0 16,-21 0-16,0 0 0,22 21 15,-22-22-15,21 1 0,-21 0 0,22 0 16,-1 0-16,0 0 0,1 21 16,-1-22-16,0 22 0,1-21 0,-1 21 15,0 0-15,1 0 0,20-21 0,-21 21 16,1 0-16,20 0 0,1 0 15,-22 0-15,22 0 0,-22 0 0,21 0 16,1 0-16,-22 0 0,22 0 0,-1 0 16,1 0-16,-1 0 0,-20 0 15,41 0-15,-20 0 0,-1 0 0,1 0 16,-1 0-16,1 0 0,20 0 16,-20 0-16,-1 21 0,22-21 0,-21 0 15,-1 0-15,22 0 0,-1 0 0,-20 21 16,21-21-16,-1 22 0,22-22 15,-21 21-15,-1-21 0,1 21 0,0-21 16,-1 21-16,1-21 0,0 21 16,-1-21-16,22 21 0,-21-21 0,21 22 15,-22-1-15,22-21 0,-21 21 0,21-21 16,-22 21-16,22 0 0,0 0 16,-21-21-16,21 22 0,-1-1 0,1-21 15,21 21-15,-21 0 0,0-21 0,-21 21 16,20 0-16,1-21 15,0 22-15,0-22 0,0 21 0,0-21 16,-22 0-16,22 21 0,-21-21 0,-1 0 16,1 0-16,21 0 0,-21 0 15,-1 0-15,1 0 0,0 0 0,-1 0 16,1 0-16,21 0 0,-22 0 16,1 0-16,0-21 0,-22 21 0,22-21 15,-22 21-15,22-22 0,-21 1 0,-1 21 16,22-21-16,-22 0 0,1 0 15,-1 0-15,-20-1 0,20-20 0,-21 21 16,1 0-16,-1-22 0,0 22 0,1 0 16,-22-21-16,21 21 0,-21-1 15,1 1-15,-1 0 0,21-21 16,-42 21-16,21-1 0,0 22 0,1-21 16,-22 0-16,0 0 0,21 0 15,-21 0-15,0-1 16,21 22 46,-21 22-30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26:11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339 0,'0'0'0,"-21"0"0,0 0 0,0 0 16,-1 0-16,1 0 16,0 21-16,0-21 0,0 0 0,0 0 15,-22 0-15,22 0 0,0 0 16,-21 21-16,20-21 0,-20 0 0,21 0 15,0 21-15,-22-21 0,22 0 16,0 0-16,0 0 16,0 0-16,42 0 31,21 0-31,-21 0 0,22 0 16,-1-21-16,0 21 0,22 0 15,-22-21-15,22 21 0,20 0 0,-20-21 16,-1 21-16,22-21 0,-21 21 0,-1 0 15,22-22-15,-22 22 0,-20 0 16,20 0-16,-21-21 0,-20 21 0,20 0 16,-21 0-16,-42 0 31,0 0-15,0 0-16,-1 21 0,1 1 15,-21-22-15,21 21 0,-22-21 0,22 21 16,-21-21-16,0 21 0,20-21 0</inkml:trace>
  <inkml:trace contextRef="#ctx0" brushRef="#br0" timeOffset="319.27">2286 402 0,'-21'-21'16,"21"0"-16,-21 21 15,-1 0 1,1 0-1,21 21-15,0 0 0,0 0 16,0 1-16,0 20 0,0-21 16,-21 21-16,21 1 0,-21-1 0,21 0 15,0 1-15,-21 20 0,21-20 0,-21-1 16,21 0-16,-22 1 0,22-1 16,0-21-16,0 0 0,0 22 0,0-22 15,0 0-15,0 0 16,0 0-1,0-42 17,22 0-32,-1 0 0,0 0 0,0-1 15,0 1-15,22 0 0,-22-21 16,0 21-16</inkml:trace>
  <inkml:trace contextRef="#ctx0" brushRef="#br0" timeOffset="903.47">2582 656 0,'0'0'0,"0"-21"0,0 42 47,0 0-47,0 22 15,0-22-15,0 0 0,-21 21 16,0-20-16,21 20 0,0-21 0,0 21 16,0-20-16,0 20 0,0-21 15,0 0-15,0 0 0,0 1 0,21-22 16,0 0-16,0 21 0,1-21 0,20 0 15,-21 0-15,21 0 0,-20-21 16,20-1-16,0 1 0,-21 0 0,22 0 16,-22 0-16,21 0 0,-21-1 0,1-20 15,-1 21-15,-21-21 16,0 20-16,21 1 0,-21 0 0,0 0 0,0 0 16,0 0-16,0-1 0,-21 22 31,0 22-16,21-1-15,-22 21 0,1-21 16,21 22-16,0-1 0,-21 0 0,21 1 16,-21 20-16,21-21 0,0 22 0,-21-22 15,21 22-15,-21-22 0,21 22 16,0-1-16,0-21 0,0 22 0,0-22 16,0 22-16,0-22 0,0 22 0,0-22 15,0 0-15,0-21 0,0 22 16,0-22-16,0 0 0,0 0 0,0 0 15,0 1-15,0-1 0,-22-21 0,-20 0 16,21 0-16,-21 21 16,-1-21-16,1 0 0,0 0 0,-1 0 15,1-21-15,-22 0 0,22-1 0,0 1 16,-1 0-16,-20 0 0,21 0 16,20 0-16,-20-1 0,21 1 0,0 21 15,0-21-15,21 0 0,0 0 16,0 0-16,0-1 0,21 22 15,21-21-15,0 0 0,1 0 0,-1 0 16,22-22-16,-1 22 0</inkml:trace>
  <inkml:trace contextRef="#ctx0" brushRef="#br0" timeOffset="1239.27">3471 741 0,'0'0'15,"0"-21"-15,0 0 0,0-1 0,-21 22 16,0-21-16,0 21 0,0 0 16,21 21-16,-22 1 15,22-1-15,0 21 0,0 0 16,0 1-16,0-1 0,0 22 0,0-1 16,-21 1-16,21-1 0,-21 1 15,21-1-15,0 1 0,0-22 16,-21 21-16,21-20 0,0 20 0,-21-20 15,21-1-15,0 0 0,-21 1 0,21-1 16,0-21-16,0 21 0,0-20 16,0-1-16,0 0 0,0 0 0,0-42 31,0-21-15,0 20-16,0 1 15,0-21-15,0 0 0,21-22 0,-21 22 16</inkml:trace>
  <inkml:trace contextRef="#ctx0" brushRef="#br0" timeOffset="1547.61">3408 931 0,'0'0'0,"0"-42"0,0 0 16,0-1-16,0 22 0,0 0 16,0-21-16,0 21 0,21-1 0,0 1 15,0 21-15,0-21 0,1 0 16,20 21-16,-21 0 0,21 0 0,1 0 15,-1 0-15,-21 0 0,22 21 0,-1 0 16,-21-21-16,0 43 0,0-22 16,-21 0-16,0 0 0,0 21 15,0-20-15,0-1 0,-21 21 0,0-21 16,-21 0-16,21 1 0,-22-1 16,22 0-16,-21 0 0,21 0 0,-22 0 15,22 1-15,-21-22 0,21 21 0,-1-21 16,1 21-16,0 0 15,42-21 17,0-21-32</inkml:trace>
  <inkml:trace contextRef="#ctx0" brushRef="#br0" timeOffset="2355.39">4085 974 0,'21'0'16,"0"0"-1,-21-21-15,22-1 16,-1 1-16,0 21 0,-21-21 0,21 0 16,0 0-16,0 0 0,1-1 15,-1 1-15,0 0 0,-21-21 0,0 21 16,0-1-16,21 1 0,-21 0 15,0 0-15,-21 21 16,0 0-16,0 0 0,-1 0 16,1 0-16,21 21 0,-21-21 15,0 21-15,0 0 0,21 1 16,-21 20-16,-1-21 0,22 21 0,-21-20 16,21 20-16,-21 43 15,21-43-15,0-21 0,0 0 16,0 0-16,0 1 0,0-1 0,0 0 15,0 0-15,21 0 0,0-21 0,-21 21 16,22-21-16,-1 0 0,0 0 16,0 0-16,0 0 15,0 0-15,22 0 0,-22 0 0,21-21 16,-21 0-16,22 0 0,-1 0 0,0 0 16,1-22-16,20 22 0,-20-21 15,-1-1-15,0 22 0,1-21 0,-1 21 16,-21-22-16,21 22 0,-20 0 0,-22 0 15,0 0-15,0 0 0,0-1 16,-22 22 0,1 0-16,0 0 0,-21 0 0,21 0 15,-1 22-15,-20-1 0,21 0 16,0 0-16,0 0 0,21 0 16,0 1-16,0-1 0,0 0 0,0 0 15,0 0-15,42-21 0,-21 21 0,0 1 16,0-1-16,1 0 0,-1 0 15,0-21-15,0 21 0,-21 0 0,21 1 16,0-22-16,1 21 0,-22 0 0,0 0 16,0 0-1,-22 0-15,1-21 16,0 0-16,0 0 0,0 0 0,-22 0 16,22 0-16,-21 0 0,21 0 15,0 0-15,-1 0 0,1 0 0,0 0 16,0 0-16,0 0 15,21-21 48,0 0-47,21 21-1,0 0-15,-21-21 0</inkml:trace>
  <inkml:trace contextRef="#ctx0" brushRef="#br0" timeOffset="4851.53">8826 699 0,'0'0'0,"22"21"0,-1-21 0,0 0 0,0 0 15,0 0-15,0 0 0,22 0 16,-22-21-16,21 21 0,-21-22 0,22 1 16,-1 21-16,-21-21 0,22 0 0,-1 0 15,-21 0-15,0-1 0,22 22 0,-22-21 16,-21 0-16,21 0 16,-21 0-16,0 0 0,0-1 0,0 1 15,-21 0-15,0 21 16,-1 0-16,-20 0 0,0 0 15,-1 21-15,1 0 0,-21 1 0,20-1 16,-20 0-16,20 0 0,-20 21 0,21-20 16,-1-1-16,1 21 0,21-21 15,0 0-15,-1 22 0,1-22 0,21 0 16,0 0-16,0 22 0,0-22 0,0 0 16,21 0-16,1 0 0,-1 0 15,21 1-15,-21-1 0,22 0 16,-22-21-16,21 21 0,0 0 0,-20 0 15,20 1-15,-21-22 0,21 21 16,-20 0-16,20 0 0,-21 0 0,0 0 16,-21 1-16,0-1 0,21 0 0,-21 0 15,0 0-15,-21 0 16,0 1-16,0-22 0,-21 21 0,20 0 16,-20-21-16,0 0 0,-1 21 0,1-21 15,0 0-15,-1 0 0,22 0 0,-21 0 16,0 0-16,-1 0 0,22-21 15,0 0-15,-21 21 0,20-21 0,1 21 16,0-22-16,0 1 0,21 0 16,-21 21-16,21-21 15,0 0 1,21 21-16,0 0 16,21 0-16,-20-21 0,20 21 0,-21-22 15</inkml:trace>
  <inkml:trace contextRef="#ctx0" brushRef="#br0" timeOffset="5115.38">9483 931 0,'0'0'0,"0"-21"16,0 42-1,0 1-15,0-1 16,0 0-16,0 0 0,-22 0 15,22 0-15,0 22 0,-21-22 0,0 0 16,0 0-16,21 22 0,0-22 0,-21 0 16,21 0-16,-21-21 0,21 21 0,-22 0 15,22 1 1,0-44 0,22 1-1,-1 0-15,0-21 16,0 21-16</inkml:trace>
  <inkml:trace contextRef="#ctx0" brushRef="#br0" timeOffset="5408.34">9546 656 0,'0'0'0,"-21"0"16,0 0 0,21 21-1,21-21 16,0 0-31,0 0 0,0 0 0,1 0 16,-1 0-16,0 0 0,-21-21 0,21 21 0,-21-21 16,0 0-1,-21 21-15,0 0 16,0 0-16,-1 0 0,1 0 16,0 0-16,0 0 0,21 21 15,-21 0-15,21 0 16,0 1-16,0-1 0,0 0 15,0 0-15,21 0 16,-21 0-16,21-21 0,0 0 0</inkml:trace>
  <inkml:trace contextRef="#ctx0" brushRef="#br0" timeOffset="6202.91">9694 826 0,'-21'21'0,"0"0"15,0-21-15,21 21 16,0 0-16,21-21 16,0 0-16,0 0 0,0 0 15,1 0-15,20 0 0,0 0 0,1-21 16,20 21-16,-21-21 0,22 21 16,-1-21-16,-20 0 0,-1 21 15,0-22-15,-20 1 0,-1 21 0,0-21 16,0 21-16,-21-21 0,21 21 0,-42 0 31,0 0-31,0 21 16,-22 0-16,22 0 0,0 1 15,0-1-15,-21 21 0,20 0 16,-20-20-16,21 20 0,-21 0 0,-1 1 16,22-22-16,-21 21 0,21 0 0,-22-20 15,22-1-15,0 21 0,0-21 16,0 0-16,21 1 0,-22-1 15,44-42 17,-1-1-17,0 1-15,0 0 0,0 0 0,0 0 16,1 0-16,-1-22 0,0 22 0,0 0 16,0 0-16,0 0 0,1-1 0,-1 22 15,0 0 1,0 0-16,-21 22 15,0-1-15,0 0 0,0 0 0,0 0 16,0 0-16,0 22 0,0-22 16,0 0-16,21 0 0,0 0 15,1 1-15,20-22 0,-21 0 16,21 0-16,-20 0 0,20 0 0,0 0 16,1 0-16,-1 0 0,0 0 15,1-22-15,-1 1 0,0 0 0,-21 0 16,22 0-16,-22 0 0,0-1 0,0-20 15,0 0-15,-21 21 0,22-22 16,-22 22-16,0-21 0,0 21 0,0-1 16,0 1-16,0 0 0,-22 21 0,1 0 15,0 0-15,0 0 0,0 21 16,0 0-16,21 1 0,-22-1 0,1 21 16,21-21-16,0 22 0,0-22 0,0 21 15,0-21-15,0 0 0,0 22 16,0-22-16,0 0 0,0 0 15,21 0-15,1-21 0,-1 22 0,0-22 16,0 0-16,0 21 0,0-21 0,1 0 16,-1 0-16,0 0 0,0 0 0,0 0 15,0-21-15,1-1 0,-1 22 16,21-21-16,-21-21 0,22 21 0</inkml:trace>
  <inkml:trace contextRef="#ctx0" brushRef="#br0" timeOffset="7561.13">11747 614 0,'0'0'0,"0"-21"15,0 0-15,-21 21 31,0 0-15,0 0 0,0 0-16,0 21 0,21 0 15,-22-21-15,22 21 0,0 21 0,-21-20 16,0-1-16,21 21 0,-21 0 16,21 1-16,-21-1 0,21-21 0,0 22 15,0-1-15,0-21 0,0 21 0,0-20 16,0-1-16,0 0 0,0 0 15,21-21-15,0 21 0,0-21 0,0 0 16,1 0-16,-1 0 0,21 0 16,-21 0-16,0-21 0,1 0 15,20 0-15,-21 0 0,0-1 0,22 1 16,-22 0-16,0-21 0,0 21 16,0-22-16,-21 22 0,0-21 0,0-1 15,0 22-15,0 0 0,0 0 16,-21 0-16,0 0 0,0-1 0,0 22 15,-1 0-15,1-21 0,-21 21 0,21 0 16,0 0-16,-1 0 16,1 0-16,42 0 62,1 0-31,-1 0 344</inkml:trace>
  <inkml:trace contextRef="#ctx0" brushRef="#br0" timeOffset="8170.83">11980 741 0,'0'0'0,"0"-21"15,-21 21 16,0 21-15,0 0-16,21 21 0,-21-20 16,-1 20-16,1 0 0,21 22 0,-21-22 15,0 0-15,21 1 0,-21-1 16,21 0-16,-21 1 0,-1-1 0,22-21 16,0 22-16,0-22 0,0 0 0,0 0 15,0 0-15,0 0 16,0-42 15,0 0-31,22 0 16,-22 0-16,21-22 0</inkml:trace>
  <inkml:trace contextRef="#ctx0" brushRef="#br0" timeOffset="8531.62">11769 529 0,'0'0'0,"-22"0"16,1 0-16,0 21 0,0-21 15,0 22-15,21-1 0,0 0 16,0 0-16,0 0 16,21 0-16,0-21 15,0 0-15,0 0 0,1 0 0,-1 0 16,0 0-16,21 0 0,-21-21 15,1 0-15,-1 21 0,0-21 0,-21 0 16,0 0-16,0-1 16,0 1-16,0 0 0,-21 0 0,0 0 15,-1 21-15,1-21 0,-21 21 0,21 0 16,0 0-16,-1 0 0,1 0 16,0 21-16,0 0 0,21 0 15,0 21-15,0-20 0,0-1 16,0 0-16,0 21 0,0-21 0,21 1 15,-21 20-15,21-21 0,0 0 16,1 0-16,-1 1 0,0-1 0</inkml:trace>
  <inkml:trace contextRef="#ctx0" brushRef="#br0" timeOffset="8999.49">12382 847 0,'-21'0'0,"0"21"0,0 0 16,0-21-16,21 21 0,-21 0 0,-1 1 16,22-1-16,-21 0 0,21 21 0,0-21 15,0 1-15,0 20 0,0-21 16,0 0-16,0 22 0,0-22 0,0 0 16,0 0-16,0 0 0,0 0 0,0 1 15,0-1-15,0 0 16,0-42 15,0 0-31,0-1 0,0 1 16,0 0-16,0-21 15,0 21-15,0-22 0,0 1 0,21 0 16,1-1-16,-1 1 0,0 0 0,0-1 16,0 1-16,0 21 0,22 0 15,-22-1-15,0 22 0,21 0 0,-20 0 16,-1 0-16,21 22 0,-21-1 0,0 0 15,-21 21-15,0 1 0,0-1 16,0 0-16,0 1 0,0-1 0,0-21 16,-21 21-16,0 1 0,21-22 0,-21 21 15,0-21-15,0 1 0,21-1 0,-22-21 16,22 21-16,0 0 16,22-42 15,-1 21-31,-21-21 0,42 0 0</inkml:trace>
  <inkml:trace contextRef="#ctx0" brushRef="#br0" timeOffset="9251.2">13462 635 0,'0'0'0,"0"21"31,0 22-31,-21-22 0,21 21 16,-21-21-16,-1 22 0,22-1 16,-21 21-16,0-20 0,0-1 0,21 0 15,-21 1-15,0-22 0,21 21 0,-22-21 16,22 22-16,0-22 0,0 0 16,0 0-16,0 0 0,22-21 31,-1 0-31,-21-21 0,21 21 0</inkml:trace>
  <inkml:trace contextRef="#ctx0" brushRef="#br0" timeOffset="9731.28">13335 741 0,'0'0'0,"0"-21"0,-21 0 0,0-22 16,21 22-16,0 0 0,0 0 15,0 0-15,21-1 16,0 22-16,0 0 0,0 0 15,22 0-15,-22 0 0,21 0 16,-21 22-16,22-22 0,-22 21 0,0 0 16,0 0-16,-21 0 0,0 0 0,0 22 15,0-22-15,0 0 0,-21 21 16,0-20-16,-22-1 0,1 21 16,0-21-16,-1 0 0,22 1 0,-21-22 15,21 21-15,0-21 0,-1 0 0,44 0 31,-1 0-31,0 0 0,21-21 16,1 21-16,-1 0 0,0 0 0,1 0 16,-1 0-16,0 0 0,1 0 15,-1 21-15,21 0 0,-20-21 0,-22 21 16,21 0-16,-21 0 0,1 1 0,-1-22 16,-21 42-16,0-21 0,0 0 15,0 0-15,-21 1 0,-1-1 16,-20 0-16,0 0 0,21-21 0,-22 21 15,1 0-15,0-21 0,20 0 0,-20 22 16,0-22-16,21 0 0,-1 0 0,1 0 16,0 0-16,0 0 0,0-22 15,0 1-15,21 0 16,0 0-16,0 0 0,21 21 0,0-21 16,0-1-16,0 1 0,0 0 0,22 0 15,-1 0-15</inkml:trace>
  <inkml:trace contextRef="#ctx0" brushRef="#br0" timeOffset="10310.95">14139 889 0,'0'0'0,"0"-21"15,0 0-15,0 42 32,0 0-32,-21 21 15,21-20-15,0-1 0,0 0 16,-21 21-16,21-21 0,-21 1 0,21-1 15,0 21-15,0-21 0,0 0 0,0 1 16,21-1-16,0-21 0,0 0 16,22 0-16,-22 0 15,21 0-15,-21 0 0,22-21 0,-1 21 16,0-22-16,-21 1 0,22 0 0,-22 0 16,0 0-16,0-22 0,0 22 0,1 0 15,-22-21-15,21 21 0,-21-22 16,0 22-16,0 0 0,0-21 0,0 20 15,0 1-15,0 42 32,0 1-32,0-1 0,0 0 0,0 0 15,0 21-15,-21 1 0,-1-1 0,1 0 16,21 1-16,0-1 0,-21 0 0,21 1 16,-21-1-16,21 0 15,-21 22-15,21-22 0,0 1 0,0 20 16,0 1-16,0-22 0,0 21 0,0 1 15,0-1-15,0 1 0,0-1 0,0 1 16,-21-22-16,21 22 0,-22-22 0,22 0 16,-21 1-16,0-1 0,0 0 15,0-20-15,0-1 0,-1 0 0,1 0 16,-21-21-16,21 0 0,0 0 0,-22 0 16,1 0-16,0 0 0,-1 0 0,1-21 15,0 0-15,-1 0 0,1-1 0,0-20 16,-1 21-16,1 0 0,21 0 0,0-22 15,-1 22-15,22 0 16,0 0-16,0 0 0,0-22 0,0 22 16,22 0-16,-1-21 0,0 20 0,21-20 15,-21 0-15,22-1 0,-1 1 0</inkml:trace>
  <inkml:trace contextRef="#ctx0" brushRef="#br0" timeOffset="10599.12">14838 550 0,'0'0'0,"0"-21"0,-21 0 15,21 0-15,-22 21 16,1 0-16,0 0 0,21 21 16,0 0-16,0 0 0,-21 1 0,21 20 15,0 0-15,-21 1 0,21-1 16,0 21-16,0-20 0,0 20 0,0-20 15,0-1-15,-21 0 0,21 1 0,0-1 16,0 0-16,0-21 0,0 1 16,0-1-16,0 0 0,0 0 0,0 0 15,21-21 1,0-21 0,0 0-16,-21 0 15,21 0-15</inkml:trace>
  <inkml:trace contextRef="#ctx0" brushRef="#br0" timeOffset="11003.08">14944 974 0,'0'21'15,"0"0"-15,0 0 0,0 0 16,0 1-16,0-1 16,21-21-16,0 0 0,21 0 15,-21 0-15,1 0 0,-1 0 16,21 0-16,-21 0 0,0-21 0,1-1 15,-1 22-15,0-21 0,0 0 16,0 0-16,0 0 0,-21 0 16,0-1-16,0 1 0,0 0 0,0 0 15,0 0-15,0 0 0,-21 21 16,0 0-16,0 0 16,0 0-16,0 21 0,-1 0 0,1 0 15,0 21-15,-21-20 0,21 20 0,-1 0 16,1-21-16,0 22 0,21-22 15,0 21-15,0-21 0,0 1 0,0-1 16,0 0-16,0 0 0,0 0 0,21-21 16,0 0-16,1 21 0,-1-21 15,0 0-15,21 0 0,-21 0 16,1 0-16,20 0 0,-21-21 0,21 0 16,-20 21-16,20-21 0,-21 0 0,0 0 15,0-1-15,1 1 0,-1 0 0,-21 0 16,0-21-16,0 20 0,0 1 15</inkml:trace>
  <inkml:trace contextRef="#ctx0" brushRef="#br0" timeOffset="11278.92">14774 550 0,'0'0'0,"-42"0"15,21 0-15,0 0 0,-1 0 16,44 0-1,20 0 1,-21 0-16,21 0 0,22 0 0,-22 0 16,22 0-16,-1 0 0,1 0 15,-22 0-15,22 0 0,-1 0 0,-21 0 16,1 0-16,-1 0 0,0-21 0,-20 21 16,20 0-16,-21 0 0,0 0 15,0 0 1</inkml:trace>
  <inkml:trace contextRef="#ctx0" brushRef="#br0" timeOffset="12207.41">20426 529 0,'21'-21'16,"-21"0"-1,0 0 17,0 0-32,0-1 15,0 44 32,0-1-47,0 0 0,0 21 16,0 1-16,0-1 0,0 0 15,0 1-15,0 20 0,-21-21 0,21 22 16,-21-22-16,-1 22 0,1-22 0,21 0 16,-21 1-16,21-1 15,-21 0-15,21-20 0,0-1 0,-21 21 0,21-21 16,-21 0-16,21 1 15,0-44 32,0 1-47,21 0 16,0 0-16,0 0 0,0 0 16</inkml:trace>
  <inkml:trace contextRef="#ctx0" brushRef="#br0" timeOffset="12703.89">20447 762 0,'0'0'0,"-21"-21"16,0 0-16,-1 0 0,1-1 0,21 1 15,0 0-15,0-21 0,0 21 0,0-1 16,0 1-16,43 0 0,-22-21 16,0 42-16,21-21 0,1-1 0,-22 22 15,21 0-15,22 0 0,-22 0 0,0 0 16,1 0-16,-1 22 0,0-1 15,-21-21-15,1 21 0,-1 21 0,-21-21 16,0 1-16,0 20 0,0-21 0,-21 0 16,-22 22-16,1-22 15,-22 21-15,22-21 0,-21 0 0,-1 22 16,1-22-16,20 0 0,1-21 0,0 21 16,-1-21-16,1 0 0,21 0 15,21-21 1,0 0-16,0 0 0,21 0 15,21-1-15,-21 22 16,1 0-16,-1 0 0,21 0 0,-21 0 16,0 22-16,22-1 0,-22 0 0,0 0 15,21 0-15,-20 22 0,-1-22 16,-21 21-16,21-21 0,-21 22 0,21-22 16,-21 0-16,0 21 0,0-21 15,0 1-15,21-1 0,0-21 16,-21 21-16,22-21 0,-1 0 0,0 0 15,0 0-15,0 0 0,0 0 0,1 0 16,-1 0-16,0-21 0,21 21 16,-21-21-16,1-1 0,-1 1 0,0 0 15,0 0-15,21 0 0,-20 0 0,-1-22 16,0 22-16,0 0 0,0-21 0</inkml:trace>
  <inkml:trace contextRef="#ctx0" brushRef="#br0" timeOffset="13544.68">21315 826 0,'0'0'0,"0"-64"16,0 43-16,-21 0 15,-1 21-15,22-21 0,-21 21 16,0 0-16,0 0 16,0 21-16,0 0 0,21 0 0,-22 0 15,1 0-15,0 22 0,0-1 16,21-21-16,-21 22 0,0-22 0,21 21 16,-22-21-16,22 22 0,0-22 0,0 0 15,0 0-15,0 0 0,22-21 16,-1 0-1,0 0-15,0 0 0,0 0 16,22-21-16,-22 0 0,0 0 0,0 0 16,0-1-16,-21 1 0,21 0 15,1 0-15,-22 0 0,0 0 16,0-22-16,0 22 0,0 0 0,0 0 16,0 0-1,0 42 1,0 0-16,0 0 0,0 0 0,0 0 15,0 22-15,-22-22 0,22 0 16,0 21-16,0-20 0,0-1 0,0 0 16,0 0-16,0 0 0,22 0 0,-1-21 15,-21 22-15,21-22 0,21 0 0,-21 0 16,1 0-16,20 0 0,-21 0 16,0-22-16,22 22 0,-22-21 0,0 0 15,0 0-15,21 0 0,-42 0 16,22-1-16,-1 1 0,-21-21 15,21 21-15,-21 0 0,0-1 0,0 1 16,0 0-16,0 0 0,0 42 31,0 0-31,0 0 0,-21 1 16,21-1-16,-21 0 0,-1 21 0,1-21 16,21 1-16,-21-1 0,0 0 15,21 0-15,0 0 0,0 0 0,-21 1 16,0-1-16,21-42 47,0-1-32,0 1-15,0 0 0,21 0 0,0 0 16,0-22-16,0 22 0,-21-21 16,21 21-16,22-22 0,-22 22 0,0-21 15,0 21-15,0 0 0,22-1 0,-22 22 16,0 0-16,0 0 0,0 0 0,22 0 15,-22 22-15,0-1 16,0 0-16,0 0 0,-21 21 16,0-20-16,0-1 0,0 21 0,0-21 0,0 0 15,0 22-15,0-22 0,0 0 16,0 0-16,0 0 16,0 1-16,-21-22 0,21 21 15,-21-21 1,21-21-1,21-1 1,0 1-16,1 0 16,-1 21-16</inkml:trace>
  <inkml:trace contextRef="#ctx0" brushRef="#br0" timeOffset="14187.55">22669 974 0,'0'0'0,"22"-21"0,-1-1 15,-21 1-15,0 0 0,0 0 0,0 0 16,0 0-16,0-1 0,0 1 0,0 0 16,-21 21-16,-1-21 0,1 21 15,0 0-15,-21 0 0,21 0 0,-1 0 16,-20 0-16,21 21 0,-21 0 0,20 0 16,-20 1-16,21 20 0,0-21 15,0 21-15,-1-20 0,1 20 0,21-21 16,0 0-16,0 22 0,0-22 15,0 0-15,21-21 0,1 0 16,20 0-16,-21 0 0,0 0 16,0 0-16,1 0 0,20 0 0,-21 0 15,0-21-15,0 0 0,1-1 0,-1 22 16,0-21-16,-21 0 0,0 0 16,21 0-16,-21 0 0,21-1 0,-21 1 15,0 0-15,0 42 31,0 0-31,0 1 16,-21-1-16,21 21 0,-21-21 0,0 22 16,21-1-16,0-21 0,-21 21 15,21 1-15,0 20 0,-22-20 16,22-1-16,0 21 0,0-20 0,0 20 16,0 1-16,0-22 0,0 22 0,0-1 15,0-21-15,0 22 0,0-1 0,0 1 16,0-22-16,0 22 0,0-22 15,0 22-15,0-22 0,0 0 0,-21 1 16,0-22-16,21 21 0,-21-21 0,0 0 16,-22 1-16,22-1 0,0-21 0,0 0 15,-21 0-15,20-21 0,1-1 0,0 1 16,0 0-16,-21-21 0,20-1 16,1 1-16,0 0 0,0-1 0,0-20 15,21 21-15,0-22 0,0 22 16,0-1-16,0-20 0,21 21 0,-21-1 15,42 1-15,-21 0 0,22-1 0,-1 1 16,0 21-16,22-22 0,-22 1 16,22 0-16,-1 21 0,1-22 0,-22 1 15,22 0-15,-22 20 0,21-20 0</inkml:trace>
  <inkml:trace contextRef="#ctx0" brushRef="#br0" timeOffset="14611.31">23135 931 0,'0'0'0,"-21"0"0,0 0 15,42 0 17,0-21-32,0 0 0,0 21 0,1-21 15,-1 21-15,21-21 0,-21 0 0,0-1 16,1 22-16,-1-21 0,0 0 15,0 0-15,0 0 0,-21 0 16,0-1-16,-21 22 16,0 0-16,0 0 0,0 0 15,-22 0-15,22 22 0,-21-1 16,21 0-16,-22 21 0,22-21 0,-21 22 16,21-1-16,-1 0 0,1-20 0,21 20 15,0 0-15,0-21 0,0 22 16,0-22-16,0 0 0,21 0 0,1 0 15,20-21-15,-21 22 0,21-22 0,-20 0 16,20 0-16,-21 0 0,21 0 16,-20 0-16,20 0 0,-21 0 0,0-22 15,0 22-15,1-21 0,-1 21 0,0 0 16,-21-21-16,0 0 0,-21 21 31,0 0-31,-22 0 16</inkml:trace>
  <inkml:trace contextRef="#ctx0" brushRef="#br0" timeOffset="16570.89">1587 3387 0,'0'0'0,"-21"0"16,21-21 15,0-1 0,21 1-31,-21 0 16,0 0-16,22 21 0,-22-21 16,21 0-16,-21-1 0,0 1 0,0 0 15,0 0-15,0 0 0,0 0 16,0-1-16,0 1 0,0 0 15,-21 21 1,-1 0 0,22 21-16,0 0 0,0 22 0,0-22 15,-21 21-15,21 22 16,-21-22-16,21 0 0,-21 22 0,21-22 16,0 1-16,-21-1 0,21 0 15,-21 1-15,21-1 0,0-21 0,-22 0 16,22 0-16,0 1 0,0-1 15,0 0-15,22-42 32,-22 0-17,21-1-15,0-20 0,-21 21 0,0-21 16</inkml:trace>
  <inkml:trace contextRef="#ctx0" brushRef="#br0" timeOffset="17114.78">1460 3090 0,'0'0'0,"-21"-21"0,0 0 16,-21 0-16,21 21 16,21-21-16,0 0 15,0-1-15,21 1 16,0 21-16,0 0 0,21 0 16,-20 0-16,20 0 0,0 0 15,1 0-15,-1 0 0,0 0 0,-21 21 16,22 1-16,-22-22 0,0 21 15,0 0-15,-21 21 0,0-21 16,0 1-16,0 20 0,-21-21 0,-21 21 16,-1 1-16,1-22 0,0 21 15,-22-21-15,1 22 0,20-22 0,1 0 16,0 0-16,-1-21 0,22 0 16,0 0-16,0 0 0,42-21 15,0 21 1,0-21-16,22 0 0,-1 21 0,0-21 15,1 21-15,-1 0 16,22 0-16,-22 0 0,21 0 0,-20 0 0,-1 0 16,0 0-16,-20 21 0,20 0 15,-21 0-15,0 0 0,0 0 16,1 1-16,-22 20 0,0-21 0,0 0 16,0 0-16,-22 1 0,1 20 15,0-21-15,-21 0 0,21 0 0,-22 1 16,1-1-16,21 0 0,-22-21 0,1 21 15,0-21-15,-1 0 0,22 0 16,-21 0-16,0 0 0,-1 0 0,1 0 16,21 0-16,0-21 0,-1 21 15,1-21-15,0 21 0,21-21 0,0-1 16,0 1-16,21 0 16,0 21-16,1-21 0,20 21 15,-21-21-15,21 21 0,1-21 16</inkml:trace>
  <inkml:trace contextRef="#ctx0" brushRef="#br0" timeOffset="17748.93">2074 3366 0,'0'0'0,"0"-22"16,0 44 15,0-1-31,0 0 15,0 0-15,0 0 0,0 0 16,0 22-16,0-22 0,0 0 16,0 0-16,0 0 0,0 1 0,0-1 15,0 0-15,0 0 0,21-21 16,1 21-16,-1-21 0,0 0 0,0 0 16,21 0-16,-20 0 0,20 0 15,0-21-15,1 0 0,-1 0 0,0 0 16,1-1-16,-1 1 0,-21 0 0,21 0 15,-20-21-15,-1 20 0,-21-20 16,0 21-16,0-21 0,0 20 16,0 1-16,0 0 0,0 0 0,0 0 15,0 42 1,0 0 0,-21 0-16,21 22 0,-22-22 15,22 21-15,-21 0 0,21 1 0,0-1 16,0 0-16,0 1 0,-21-1 0,21 0 15,0 1-15,0 20 0,0-20 16,0 20-16,0 1 0,0-22 0,0 21 16,0 1-16,0-1 0,21-20 0,-21-1 15,21 22-15,-21-43 0,0 21 16,0 0-16,0-20 0,0-1 0,0 0 16,0 0-16,0 0 0,-21 0 15,0-21-15,0 0 0,0 0 16,0 0-16,-22 0 0,1 0 0,21 0 15,-22 0-15,-20-21 0,21 0 0,-1 0 16,-20 0-16,20 0 0,-20-22 16,21 22-16,-1-21 0,1 21 0,0-22 15,20 22-15,1-21 0,21 21 0,0-1 16,0-20-16,0 21 0,21 0 16,1 0-16,20-1 0,-21 1 0,21-21 15,1 21-15,-1 0 0,0-22 16,22 22-16,-22-21 0</inkml:trace>
  <inkml:trace contextRef="#ctx0" brushRef="#br0" timeOffset="18046.77">3069 3027 0,'0'0'0,"0"-21"0,0 0 0,0-1 16,0 1-16,-21 0 0,21 42 31,-21 0-31,21 1 16,0-1-16,0 21 0,0 0 0,0 1 0,0-1 15,0 22-15,0-22 16,0 0-16,-21 22 0,21-22 0,0 0 16,0 1-16,0-1 0,0-21 0,0 22 15,0-22-15,0 0 0,0 0 16,0 0-16,0 0 0,21-21 15,0 0 1,0-21-16,0 0 16,0 0-16,1 0 0,-1-22 0</inkml:trace>
  <inkml:trace contextRef="#ctx0" brushRef="#br0" timeOffset="18495.31">3344 3302 0,'0'21'15,"-21"0"-15,21 1 0,-21-22 16,21 21-16,0 0 16,21-21-16,0 0 15,0 0-15,1 0 0,-1 0 16,0 0-16,0 0 0,0 0 0,0 0 16,1-21-16,-1 21 0,0-21 0,0-1 15,0 1-15,0 21 0,1-21 16,-22 0-16,21 0 0,-21 0 0,0-1 15,0 1-15,0 0 0,-21 21 32,-1 0-32,1 0 15,0 0-15,0 21 0,0 0 0,0 1 16,-1-1-16,1 21 0,0-21 16,0 22-16,0-22 0,21 21 0,0-21 15,0 22-15,0-22 0,0 0 0,0 0 16,0 0-16,0 0 0,21 1 15,0-1-15,0-21 0,0 0 0,1 21 16,20-21-16,-21 0 0,0 0 0,22 0 16,-22 0-16,0 0 0,21 0 15,-21 0-15,1-21 0,20 21 0,-21-21 16,0-1-16,0 22 0,-21-21 16,22 0-16,-1 0 0,-21 0 15,0-22-15,0 22 0,0 0 16,0-21-16,0 21 0</inkml:trace>
  <inkml:trace contextRef="#ctx0" brushRef="#br0" timeOffset="18841.13">3133 2963 0,'0'0'0,"-22"22"16,1-22-1,42 0 1,1 0-16,20 0 0,0-22 0,1 22 16,-1 0-16,21-21 0,1 21 15,-1-21-15,1 21 0,-22 0 0,22 0 16,-22-21-16,0 21 0,1-21 0,-1 21 16,-21 0-16,0 0 0,1 0 15,-1 0-15,0 0 0,-21-21 0,21 21 47,0 0-31,-21 21-1,0 0 1,0 0 0</inkml:trace>
  <inkml:trace contextRef="#ctx0" brushRef="#br0" timeOffset="21659.49">10054 3154 0,'0'21'0,"0"0"16,21-21 31,0 0-32,1 0-15,-1-21 16,0 0-16,0 21 0,0-21 0,0 0 15,1-1-15,-22 1 0,21 0 0,0 0 16,-21 0-16,0 0 0,0-1 16,0 1-16,0 0 15,0 0-15,0 0 16,0 42 0,0 0-1,0 0-15,0 0 16,0 22-16,0-22 0,0 21 0,0-21 15,0 22-15,0-1 0,0-21 16,0 22-16,0-1 0,0 0 0,0 1 16,0-22-16,0 21 0,0-21 0,0 22 15,0-22-15,0 0 0,0 0 0,0 0 16,0 0-16,0 1 0,0-1 16,0 0-16,0 0 15,-21-21 16,0 0-31,-1 0 16,1 0-16,-21 0 0,0 0 16,-1 0-16,1 0 0,0 0 0,-1 0 15,1 0-15,0 0 0,-1 0 16,1 0-16,0 0 0,20 0 0,1 0 16,0 0-16,0 0 0,63 0 31,-21 0-16,22 0-15,-1 0 0,0 0 0,1 0 16,20 0-16,1 0 0,-22 0 16,22 0-16,-1 0 0,-21 0 0,1 0 0,-1 0 15,0 0-15,1 0 0,-22 0 16,0-21-16,0 21 0,-21-21 422,21 21-391,-21-21 703,0-1-718,0 1 0</inkml:trace>
  <inkml:trace contextRef="#ctx0" brushRef="#br0" timeOffset="22363.19">10943 3302 0,'0'-21'16,"0"0"-16,0 0 15,0-1-15,0-20 16,0 21 0,21 0-16,-21 0 0,0-1 0,21 1 15,-21 0-15,0 0 0,0 0 0,0 0 16,0-1-16,0 1 0,0 0 0,0 0 15,0 0-15,0 0 16,0-1-16,0 1 16,-21 21-16,0 0 15,21 21-15,0 1 16,-21-1-16,21 0 0,0 21 16,0 1-16,0-1 0,0 0 0,0 1 15,-21-1-15,21 21 0,0-20 16,0 20-16,0-20 0,0-1 0,-21 21 15,21-20-15,-22-22 0,22 21 0,0 1 16,0-22-16,0 0 0,-21 0 0,21 0 16,0 0-16,0-42 31,0 0-15,0 0-16,21 0 0,-21 0 15,22-22-15,-22 22 0,21 0 16,0-21-16,-21 20 0,21-20 15,0 21-15,0 0 0,1-22 0,-22 22 16,42 0-16,-21 0 0,0 21 0,0 0 16,1 0-16,-1 0 0,21 0 15,-21 0-15,0 21 0,1-21 0,-1 42 16,0-20-16,0-1 0,-21 0 0,21 21 16,-21-21-16,0 1 0,0-1 15,0 21-15,0-21 0,0 0 0,-21 1 16,-21-1-16,21 0 0,-1 0 15,-20-21-15,21 21 0,-21-21 0,20 0 16,1 21-16,0-21 0,0 0 0,0 0 16,0 0-16,-1 0 0,1 0 15,21-21 1,0 0 0,21 21-16,1-21 0,-1 21 0,21-42 15,0 42-15,-20-22 16</inkml:trace>
  <inkml:trace contextRef="#ctx0" brushRef="#br0" timeOffset="22962.84">11663 3260 0,'0'0'0,"0"21"31,0 0-31,0 0 16,-21 0-16,21 1 0,-22-1 0,22 0 15,0 0-15,0 0 0,0 0 0,0 22 16,0-22-16,0 0 16,0 0-16,22 0 0,-1-21 15,21 22-15,-21-22 0,0 0 0,22 0 16,-22 0-16,21 0 0,1 0 0,-22-22 16,21 1-16,-21 0 15,22 21-15,-22-21 0,0 0 0,0-22 16,-21 22-16,21 0 0,-21 0 0,21-21 15,-21 20-15,0 1 0,0-21 0,0 21 16,0 0-16,0-1 0,0 1 16,-21 42-1,21 1-15,-21-1 16,21 21-16,-21-21 0,21 22 16,0-1-16,-21 0 0,21-21 0,-21 22 15,21-1-15,-22 0 0,22 22 0,0-22 16,0 1-16,0-1 0,0 0 0,0 1 15,0 20-15,0-21 16,0 22-16,0-22 0,0 22 0,22-22 16,-22 22-16,21-22 0,-21 0 0,0 1 15,0-1-15,0-21 0,0 21 0,0-20 16,0 20-16,0-21 0,-21 0 0,-1-21 16,1 21-16,0-21 0,0 0 0,0 0 15,0 0-15,-1 0 0,1 0 16,0 0-16,0 0 0,0-21 0,-22 0 15,22 21-15,0-21 0,0 0 0,0 21 16,0-21-16,-1-1 0,22 1 16,-21 0-16,21 0 0,0 0 15,0 0-15,0-1 16,21 1-16,1 0 0,-1 0 16,0-21-16,21 20 0</inkml:trace>
  <inkml:trace contextRef="#ctx0" brushRef="#br0" timeOffset="23263.67">12615 2963 0,'0'0'0,"0"-63"16,0 42-16,-21 21 0,21-21 0,-21 21 15,21 21 1,-21-21-16,21 21 0,0 21 15,0-21-15,0 22 0,0 20 0,-21-20 16,21-1-16,0 21 0,-22 1 0,22-22 16,0 1-16,0 20 0,0-21 15,0-20-15,0 20 0,0-21 0,0 21 16,0-20-16,0-1 0,0 0 16,22-21 15,-1-21-31,0 0 0,-21-1 0,21 1 15,0 0-15,0 0 0</inkml:trace>
  <inkml:trace contextRef="#ctx0" brushRef="#br0" timeOffset="23658.96">12763 3366 0,'0'21'31,"22"-21"-15,-1 0-16,0 0 0,0 0 15,0 0-15,0 0 0,1 0 0,20 0 16,-21-21-16,0 21 0,0-22 0,1 1 16,20 21-16,-42-21 0,21 0 15,-21 0-15,21 0 0,-21-1 0,0 1 16,0 0-16,0 0 16,0 0-16,-21 21 0,0 0 0,0 0 15,0 0-15,-1 0 0,1 0 16,0 0-16,0 21 0,0 0 0,0 0 15,-1 22-15,1-1 0,0-21 0,0 21 16,0 1-16,21-1 0,0-21 0,0 0 16,0 22-16,0-22 0,0 0 15,0 0-15,21 0 0,0-21 0,0 22 16,0-22-16,22 0 0,-22 0 0,0 0 16,21 0-16,-20 0 0,20 0 0,-21-22 15,21 22-15,-20-21 16,-1 0-16,0 21 0,0-21 0,0 0 15,-21 0-15,21-1 0,-21 1 16,0 0-16,0-21 0,0 21 0,0-1 16</inkml:trace>
  <inkml:trace contextRef="#ctx0" brushRef="#br0" timeOffset="24016.76">12488 2963 0,'0'0'0,"-21"0"16,0 0-16,42 0 16,0 0-1,0 0-15,22 0 0,-1 0 16,0-21-16,1 21 0,20 0 0,-20 0 16,20-21-16,-21 21 0,1 0 0,20 0 15,-20-21-15,-1 21 0,-21 0 0,21 0 16,-20 0-16,-1 0 0,0 0 15,0-21-15,0 21 16,0 0 0,-21 21 31,0 0-32,-21-21 1</inkml:trace>
  <inkml:trace contextRef="#ctx0" brushRef="#br0" timeOffset="31498.95">18097 2836 0,'-21'0'93,"0"0"-93,0 0 16,0 0-16,0 0 0,-1 0 16,1 0-16,0 0 15,0 0-15,0 0 0,0 0 0,-22 0 16,22 0-16,0 0 0,-21 22 0,20-22 16,-20 0-16,21 0 0,0 0 15,0 0-15,-1 21 0,1-21 0,0 0 16,42 0 46,0 0-62,1 0 0,-1 0 16,0 0-16,21 0 0,-21 0 16,22 0-16,-22 0 0,0 0 0,21 0 15,-20 0-15,-1 0 0,0 0 0,0 0 16,-42 0 31,0 0-47,0 0 0,-1 0 15,1 0-15,0 0 0,0 0 0,0 21 16,0-21-16,-1 0 0,1 0 0,0 0 16,0 0-1,0 0-15,42 0 63,0 0-63,0 0 0,0 0 0,1 0 15,-1 0-15,0 0 16,0 0-16,0 0 0,0 0 0,1 0 16,-44 0 15,1 0-16,0 0-15,0 0 16,0 0-16,0 0 0,-1 0 0,1 0 16,0 0-16,0 0 15,0 0-15,42 0 47,0 0-47,0 0 0,0 0 16,1 0-16,-1 0 0,0 0 0,0 0 15,0 0-15,0 0 16,1 0-16,-44 0 47,1 0-47,0 0 16,0 0-16,0 0 15,0 0 1,42 0 31,0 0-47,0 0 15,0 0-15,0 0 16,1 0-16,-1 0 16,0 0-16,-42 0 62,0 0-62,-1 0 0,1 0 16,0 0-16,0 0 0,0 0 15,0 0-15,42 0 63,0 0-63,0 0 0,0 0 0,0 0 15,1 0-15,-1 0 0,0 0 16,0 0-16,0 0 0,0 0 16,1 0-16,-22-21 0,21 21 15,-42 0 17,-1 0-32,1 0 0,0 0 15,0 21-15,0-21 0,0 0 0,-1 0 16,1 0-16,42 0 62,1 0-62,-1 0 16,0 0-16,0 0 16,0 0-1,0 0 1,1 0-16,-1 0 0</inkml:trace>
  <inkml:trace contextRef="#ctx0" brushRef="#br0" timeOffset="31823.78">18605 2815 0,'0'-21'0,"0"42"0,0-63 16,0 21-16,0 0 15,-21-1-15,21 1 0,-21 0 0,21 0 16,0 0-16,0 0 0,-21 21 16,21 21-1,0 0-15,0 21 16,0 1-16,0-1 0,0 0 16,0 1-16,0 20 0,0-21 0,-21 1 15,21-1-15,-21 0 0,21 1 0,-22-1 16,1 0-16,21-20 0,-21 20 15,21-21-15,0 0 0,0 0 0,0 1 16,21-44 15,-21 1-31,21 0 16,22 0-16,-22 0 0</inkml:trace>
  <inkml:trace contextRef="#ctx0" brushRef="#br0" timeOffset="32315.33">19050 2921 0,'-21'-21'15,"21"0"-15,-21 0 0,-1-1 16,22 1-16,-21 0 0,21 0 16,0 0-16,0 0 0,0-1 15,0 1-15,21 0 0,1 0 0,-1 21 16,0 0-16,21 0 0,-21 0 0,1 0 15,20 21-15,-21 0 0,21 22 16,-20-22-16,-1 21 0,-21 0 0,0 1 16,0-1-16,0 22 0,0-22 0,-21 0 15,-1 22-15,1-22 0,-21 0 16,21 1-16,-22-1 0,1-21 0,0 22 16,-1-22-16,1 0 0,21-21 0,-21 21 15,20-21-15,1 0 0,0 0 16,21-21-16,0 0 15,0 0-15,0-22 0,0 22 16,0 0-16,0-21 0,21 20 0,0 1 16,-21 0-16,22 0 0,-1 0 15,0 21-15,0 0 0,0 0 16,0 0-16,-21 21 0,22 0 0,-1 0 16,0 0-16,0 1 0,-21-1 15,21 21-15,0-21 0,-21 0 0,0 1 16,22-1-16,-1-21 0,-21 21 0,21-21 15,0 21 1,0-21-16,0 0 0,1 0 0,20 0 16,-21 0-16,0-21 0,22 21 15,-1-21-15,0 0 0,-21-1 16</inkml:trace>
  <inkml:trace contextRef="#ctx0" brushRef="#br0" timeOffset="32767.07">19854 3069 0,'0'0'0,"0"-21"0,-21 0 15,0 21-15,0-21 16,0 0-16,-1 21 0,22-22 0,-21 1 16,21 0-16,-21 0 0,21 0 15,0 0-15,0-1 16,0 1-16,21 0 0,0 0 0,1 0 16,20 0-16,-21 21 0,0-22 0,0 22 15,22 0-15,-22 0 0,0 0 16,0 22-16,-21-1 0,0 0 0,21 0 15,-21 0-15,0 22 0,0-22 0,-21 21 16,0-21-16,0 22 0,-21-1 16,20 0-16,-20 1 0,-21-1 0,20-21 15,1 21-15,21 1 0,-22-22 0,22 0 16,0 0-16,21 0 0,0 1 16,0-1-16,21 0 0,0-21 15,22 0-15,-22 0 0,21 0 0,1 0 16,-22 0-16,21 0 0,0 0 15,-20-21-15,-1 0 0,0-1 0,0 1 16,0 0-16,-21 0 0,21 0 0,-21 0 16,0-1-16,0-20 0,0 21 15,-21 0-15,0 0 0,0-1 0,-21 1 16,20 21-16,-20 0 0,21 0 0,-21 0 16,20 0-16,-20 0 0,21 0 0,0 21 15,0 1-15,-1-22 0,22 21 16,0 0-16,0 0 0,0 0 15,43-21-15,-22 0 0,0 0 16</inkml:trace>
  <inkml:trace contextRef="#ctx0" brushRef="#br0" timeOffset="33103.67">21188 2540 0,'0'0'0,"-43"-21"0,22 0 0,0 0 15,21-1-15,-21 22 16,0 22-16,21-1 16,0 21-16,0-21 0,0 43 15,0-22-15,0 0 0,0 22 0,-21-1 16,21-20-16,0 20 0,0-20 0,-22 20 15,1-21-15,21 1 0,-21-1 16,21 0-16,0-20 0,0 20 0,0-21 16,0 0-16,0 0 0,21-42 31,0 0-15,1 0-16,20-21 0,-21 20 15,0 1-15</inkml:trace>
  <inkml:trace contextRef="#ctx0" brushRef="#br0" timeOffset="33431.49">21378 2921 0,'0'0'0,"0"-21"0,21 0 16,-21 42-1,0 0-15,-21 0 16,21 22-16,0-22 0,-21 0 0,0 0 16,21 21-16,-21-20 0,21-1 0,0 0 15,0 0-15,0 0 0,0 0 16,21-21-16,0 22 0,21-22 0,-20 21 15,20-21-15,0 0 0,-21 0 0,22 0 16,-1-21-16,0-1 0,-20 22 16,20-21-16,-21 0 0,21 0 15,-20 0-15,-1 0 0,-21-1 0,0 1 16,0-21-16,0 21 0,0 0 0,0-1 16,0 1-16,-21 0 0,-1 0 15,-20 0-15,21 21 0,0 0 0,0-21 16,-1 21-16,1 0 0,0 0 0,0 0 15,0 21 1,0-21 0,-1 0-1,1 0-15</inkml:trace>
  <inkml:trace contextRef="#ctx0" brushRef="#br0" timeOffset="33635.19">21018 2773 0,'0'0'0,"0"-21"0,22 21 16,20 0 0,0 0-16,1 0 0,20-21 15,1 21-15,-1 0 0,22 0 0,-22-22 16,22 22-16,-22 0 0,1 0 0,-22 0 16,22 0-16,-43 0 15,21 0-15,-21 0 0,1 0 0,-1 0 16</inkml:trace>
  <inkml:trace contextRef="#ctx0" brushRef="#br0" timeOffset="34170.89">23135 2688 0,'0'0'16,"0"-21"-16,0-21 0,21 21 0,0-1 0,-21-20 15,0 21-15,0 0 0,0 0 16,22 21-16,-22 21 16,0 0-16,0 21 15,0 1-15,0-1 0,0 0 0,-22 1 16,22 20-16,0-21 0,-21 1 0,0-1 16,0 0-16,0 1 0,21-22 15,0 21-15,-21-21 0,21 1 16,0-1-16,-22 0 0,22 0 15,22-42 17,-1 21-32,0-21 0,0 0 0</inkml:trace>
  <inkml:trace contextRef="#ctx0" brushRef="#br0" timeOffset="34663.11">23749 2752 0,'0'-21'0,"0"-1"16,-21 22-16,0 0 0,21-21 16,0 0-16,-22 21 0,22-21 0,0 0 15,0 0-15,0-1 0,22 1 16,-22 0-16,42 0 16,-21 21-16,0 0 0,22-21 0,-22 21 15,21 0-15,-21 0 0,0 21 16,22 0-16,-22 21 0,0-20 0,0 20 15,-21 0-15,0 1 0,0-1 0,0 21 16,-42-20-16,21-1 0,-22 0 16,22 1-16,-21-22 0,0 21 15,-22-21-15,22 22 0,-1-22 0,22 0 16,-21 0-16,0-21 0,20 21 0,1-21 16,0 0-16,0 0 0,0 0 15,21-21-15,0 0 0,0 0 16,0-21-16,0 20 0,0 1 15,21 0-15,-21 0 0,21 0 16,0 0-16,0-1 0,1 1 0,-1 21 16,0 0-16,0 0 0,0 0 0,0 0 15,1 0-15,-1 21 0,0 1 16,0-1-16,0 0 0,-21 0 0,21 0 16,-21 0-16,22 1 0,-1-1 15,-21 0-15,0 0 0,21-21 0,0 21 16,0 0-16,0-21 15,1 0-15,-1 0 0,0 0 0,0 0 16,0-21-16,0 21 0,1-21 0,20 0 16,-21 0-16</inkml:trace>
  <inkml:trace contextRef="#ctx0" brushRef="#br0" timeOffset="35090.86">24596 2498 0,'0'0'0,"0"21"31,21 0-15,21 0-1,-21-21-15,0 0 0,22 0 0,-1 0 16,0 0-16,1 0 0,-1 0 0,0 0 16,1-21-16,-1 21 0,-21-21 15,0 0-15,22 0 0,-43-1 0,21 1 16,-21 0-16,21 0 0,-21 0 15,0 0-15,0-1 0,-21 22 16,0 0-16,0 0 16,-1 22-16,1-1 15,-21 21-15,21-21 0,0 22 0,-1 20 16,-20-21-16,21 1 0,0-1 0,0 0 16,-1 22-16,22-22 0,-21 1 15,0-22-15,21 21 0,-21 0 0,21-20 16,0 20-16,0-21 0,0 0 0,0 0 15,0 1-15,0-1 0,0-42 63,0-1-63,0 1 16,0 0-16</inkml:trace>
  <inkml:trace contextRef="#ctx0" brushRef="#br0" timeOffset="35318.73">24574 2921 0,'0'0'0,"-21"0"0,42 0 32,1 0-17,-1 0-15,21 0 0,0 0 0,1 0 16,-1 0-16,0 0 0,1 0 16,-1 0-16,0 0 0,1-21 0,-1 21 15,-21-21-15,22 21 0,-22 0 0,0-21 16,0 21-16,0-22 15,-21 1 1,-21 21 15,0 0-31,0 0 0,-22 0 0,1 21 16,0-21-16</inkml:trace>
  <inkml:trace contextRef="#ctx0" brushRef="#br0" timeOffset="37475.12">1397 5652 0,'-21'0'16,"0"0"0,-1 21-16,22-42 47,22-1-47,20 22 15,-21-21-15,0 0 0,0 0 0,1 0 16,-1 21-16,21-21 0,-42-1 15,21 1-15,0 21 0,-21-21 16,0 0-16,0 0 16,-21 21-16,-21 0 0,21 0 15,-22 0-15,-20 0 0,21 21 0,-22 0 16,1-21-16,20 21 0,1 0 16,0 1-16,-1-1 0,22 0 0,0 21 15,21-21-15,0 1 0,0 20 16,0-21-16,0 0 0,21 0 0,0 22 15,22-22-15,-1 0 16,0 0-16,1 0 0,20 1 0,-21-1 16,1 0-16,-22 0 0,21 0 15,-21 0-15,1 1 0,-22-1 0,0 0 16,0 0-16,0 0 0,-22 0 0,-20 1 16,0-22-16,-1 21 0,1 0 15,-21-21-15,20 0 0,-20 21 0,-1-21 16,22 0-16,-22 0 0,22 0 15,-21 0-15,20-21 0,1 0 0,21 21 16,0-21-16,-22-1 0,43 1 16,0 0-16,0 0 0,0 0 15,0 0-15,0-1 0,21 1 16,1 0-16,-1 0 0,0 0 0,21 0 16,-21-1-16,22 1 0,-1 0 15,0 0-15</inkml:trace>
  <inkml:trace contextRef="#ctx0" brushRef="#br0" timeOffset="37957.18">1651 5419 0,'0'0'0,"0"-21"16,21 21 15,-21 21-31,21 21 16,-21-21-16,0 22 0,0-1 0,0 0 15,0 22-15,0-22 0,0 22 16,0-22-16,0 21 0,0-20 0,0-1 16,0 0-16,0-20 0,-21-1 15,21 21-15,0-21 0,0 0 16,-21-21-16,21-21 31,0 0-31,0 0 16,0 0-16,0 0 0,0-22 15,0 22-15,21 0 0,0-21 0,0-1 16,1 1-16,-22 21 0,42-22 0,-21 22 16,0 0-16,0 21 0,1 0 15,-1 0-15,0 0 0,0 0 16,0 21-16,0 0 0,1 1 0,-1 20 16,-21-21-16,0 21 0,0-20 15,0-1-15,0 21 0,0-21 0,0 0 16,0 22-16,0-22 0,0 0 15,-21 0-15,21 0 16,-22-21-16,22-21 47,0 0-47,0 0 16</inkml:trace>
  <inkml:trace contextRef="#ctx0" brushRef="#br0" timeOffset="38331.96">2371 5715 0,'0'0'0,"0"-21"0,0 42 31,-22-21-31,1 21 16,0 0-16,0 22 0,0-22 0,0 21 16,-1-21-16,22 22 15,-21-22-15,0 0 0,21 21 0,-21-20 16,21-1-16,0 0 0,0 0 15,0 0-15,21-21 0,21 0 0,-20 0 16,20 0-16,-21 0 0,21 0 0,1 0 16,-1 0-16,0-21 0,1 21 15,-22-21-15,21 0 0,-21 0 0,1-1 16,-22 1-16,0 0 0,0 0 16,0 0-16,0-22 0,0 22 0,-22-21 15,-20 21-15,21 0 0,-21-1 0,20 1 16,-20 0-16,21 21 0,-21 0 15,20 0-15,-20 0 0,21 0 16,0 0-16,-22 21 0,22 0 16,21 1-16,0-1 0,0 0 0,0 0 15,0 0-15,0 0 0,21 1 16,22-22-16,-22 0 0,0 0 16</inkml:trace>
  <inkml:trace contextRef="#ctx0" brushRef="#br0" timeOffset="38691.76">2752 5821 0,'0'0'0,"0"-21"0,0 0 0,0-1 16,0 1-16,0 0 15,21 21 1,0 0 0,0 21-16,0 0 15,0 1-15,1-1 0,-1 0 0,-21 0 16,0 21-16,0-20 0,0-1 15,0 0-15,0 21 0,0-21 0,0 1 16,0-1-16,0 0 0,0 0 16,0-42 15,0 0-31,0 0 16,0-1-16,0 1 0,21-21 15,-21 21-15,0-22 0,21 1 16,-21 0-16,0 21 0,0-22 15,21 1-15,-21 21 0,21-22 0,-21 22 16,0 0-16,22 0 0,-1 0 16,0 21-16,-21-21 15,21 21-15</inkml:trace>
  <inkml:trace contextRef="#ctx0" brushRef="#br0" timeOffset="39049.55">3556 5271 0,'0'0'0,"-21"0"15,0-43-15,-1 43 16,22-21-16,-21 21 0,21 21 31,0 22-15,0-22-16,0 0 0,0 21 0,0 1 15,-21-1-15,21 0 0,-21 1 16,21-1-16,-21 21 0,21-20 16,0-1-16,0 0 0,0 1 0,0-1 15,0 0-15,0-20 0,0-1 16,0 0-16,0 0 0,0 0 0,0 0 16,21-21-16,0 0 0,0 0 15,0 0-15,1 0 0,-1 0 16,0 0-16,0 0 0,0 0 15,-21-21-15,21 21 0,-21-21 0,22 0 16,-22 0-16,0 0 0,0-1 16,0 1-16,0 0 0,0 0 0</inkml:trace>
  <inkml:trace contextRef="#ctx0" brushRef="#br0" timeOffset="39300.41">3429 5588 0,'0'0'0,"-21"0"16,-43 0-1,64-21 1,21 21-16,1 0 0,-1 0 0,21-21 16,0 0-16,1 21 0,-1-22 15,0 22-15,1-21 0,-1 21 0,0-21 16,1 21-16,-22 0 0,0-21 0,0 21 16,0 0-16,1 0 15,-22 21 32,-22-21-47,1 0 16,21 21-16</inkml:trace>
  <inkml:trace contextRef="#ctx0" brushRef="#br0" timeOffset="41459.75">10308 5292 0,'-21'0'110,"0"0"-95,0 0 1,-1 0-16,1 0 16,21-21-1,-21 21-15,21-22 0,0 1 16,0 0-16,0 0 0,0 0 15,0 0-15,0-1 16,21 1-16,0 0 0,1 21 16,-1-21-16,0 21 0,0 0 0,0 0 15,0 0-15,1 0 0,-1 0 16,21 0-16,-21 21 0,0 0 0,1 0 16,20 1-16,-21-1 0,0 21 0,-21 0 15,21-20-15,1 20 16,-22-21-16,0 21 0,0 1 0,0-1 15,0-21-15,-22 22 0,1-1 0,0 0 16,0 1-16,-21-1 0,20 0 0,-20-21 16,0 22-16,-1-1 0,1-21 15,0 0-15,-1 1 0,22-1 0,-21 0 16,21-21-16,-22 0 0,22 0 0,0 0 16,0 0-16,0 0 0,21-21 0,-21-22 15,21 22-15,0 0 16,0-21-16,0-1 0,0 1 0,0 0 15,0-1-15,0 1 0,21 0 16,-21 21-16,21-22 0,0 1 0,-21 21 16,21 0-16,0-1 0,1 22 15,-1 0-15,21 0 0,-21 0 0,0 0 16,1 22-16,20-1 0,-21 0 0,0 0 16,0 21-16,1-20 0,-1 20 15,0-21-15,0 21 0,0 1 0,0-22 16,1 0-16,-1 0 0,-21 0 0,21 1 15,0-1-15,0 0 0,0 0 16,1-21-16,-1 21 0,0-21 16,0 0-16,0 0 15,0 0-15,1 0 0,-22-21 0,21 0 16,0 0-16,-21 0 0,21-1 16,0 1-16</inkml:trace>
  <inkml:trace contextRef="#ctx0" brushRef="#br0" timeOffset="41995.44">11282 5059 0,'0'-42'0,"0"84"0,0-106 0,0 43 15,0 0-15,21 21 16,0 21 0,-21 0-16,0 1 0,0 20 15,0-21-15,0 21 0,0 1 16,0-1-16,0 0 0,0 1 0,0-1 15,0 0-15,0 1 0,-21-1 0,0 0 16,0 1-16,-1-1 0,22 0 16,-21 1-16,0-22 0,21 0 0,-21 0 15,21 0-15,0 1 0,0-44 32,0 1-17,0 0-15,0 0 0,21 0 0,0-22 16,0 22-16,-21-21 0,22 21 0,-1-22 15,0 22-15,0 0 0,0 0 16,0 0-16,1 0 0,-1-1 16,21 22-16,-21 0 0,0 0 0,1 0 15,-1 0-15,21 22 0,-21-1 0,-21 0 16,21 0-16,1 0 0,-22 22 16,21-22-16,-21 21 0,0-21 0,0 22 15,0-22-15,-21 21 0,-1-21 0,1 0 16,0 1-16,-21-1 0,21 0 15,-1 0-15,-20-21 0,21 21 0,-21-21 16,20 0-16,1 0 0,0 0 0,0 0 16,0 0-16,0 0 0,-1 0 15,1 0-15,21-21 16,0 0-16,0 0 16,0 0-16,21-1 15,1 22-15,-1-21 0,0 0 0,0 0 16,0 21-16</inkml:trace>
  <inkml:trace contextRef="#ctx0" brushRef="#br0" timeOffset="42631.08">11896 5334 0,'0'0'0,"0"-21"15,0 42 1,-22 0-1,22 0-15,0 1 0,0-1 16,0 21-16,0-21 0,0 0 0,0 1 16,0 20-16,0-21 0,0 0 0,0 0 15,0 1-15,0-1 0,0 0 16,22-21-16,-1 21 0,0-21 0,0 0 16,21 0-16,-20 0 0,-1 0 0,21 0 15,-21-21-15,22 0 0,-22 21 0,0-21 16,0-1-16,0 1 0,0 0 15,1-21-15,-1 21 0,-21-1 16,21 1-16,-21 0 0,0-21 0,0 21 0,0-1 16,0 1-16,0 42 47,0 1-47,0-1 0,0 0 0,0 21 15,0-21-15,0 22 0,0-1 0,0 0 16,-21 1-16,21-1 0,0 0 15,-21 1-15,21 20 0,0-20 0,0 20 16,0-21-16,0 22 0,0-22 0,0 22 16,0-1-16,21 1 0,-21-1 15,0 1-15,0-1 0,0 1 0,0-1 16,0-20-16,0-1 0,0 0 16,-21 1-16,-1-1 0,1-21 0,0 0 15,0-21-15,0 0 0,-22 0 0,22 0 16,0 0-16,-21 0 0,21 0 0,-22-21 15,1-21-15,0 21 0,20-1 0,-20-20 16,0 0-16,21 21 0,-1-22 0,1 1 16,0 0-16,0 20 0,21-20 15,-21 0-15,21 21 0,0-1 0,0-20 16,0 21-16,0 0 0,21 0 0,0-1 16,0-20-16,-21 21 0,43 0 15,-22-22-15,0 22 0,0-21 0,0 21 16,0-22-16,22 1 0,-22 0 15,0-1-15</inkml:trace>
  <inkml:trace contextRef="#ctx0" brushRef="#br0" timeOffset="42959.89">12573 4826 0,'0'0'0,"0"-21"0,21 0 0,-21 0 0,0-1 0,0 1 15,0 42 17,0 1-32,0-1 0,0 21 15,-21 0-15,21 1 0,-21-1 0,21 22 16,0-22-16,0 21 0,-21-20 16,21 20-16,0-20 0,0-1 0,0 0 15,0 1-15,0-1 0,0 0 0,0-21 16,0 1-16,0 20 0,0-21 0,0 0 15,0 0-15,21-42 47,-21 0-47,21 0 0,0 0 16,-21 0-16,21-22 0,0 22 16,1 0-16</inkml:trace>
  <inkml:trace contextRef="#ctx0" brushRef="#br0" timeOffset="43399.64">12785 5292 0,'21'0'32,"-21"21"-32,21-21 15,0 0-15,0 0 0,0 0 0,1 0 16,20 0-16,-21 0 0,0 0 16,22 0-16,-22 0 0,21 0 0,-21-21 15,22 21-15,-22-21 0,0 21 16,0-22-16,0 1 0,0 0 0,1 0 15,-22 0-15,0 0 0,0-1 16,0 1-16,0 0 0,0 0 16,-22 21-16,1-21 0,0 21 0,0 0 15,0 0-15,-22 0 0,22 0 16,-21 21-16,21 0 0,-22 0 0,22 0 16,-21 22-16,21-22 0,0 21 0,-1 1 15,1-22-15,21 21 0,0 0 16,0-20-16,0 20 0,0 0 0,0-21 15,0 1-15,0 20 0,0-21 0,21 0 16,1 0-16,20 1 0,-21-1 16,0 0-16,22-21 0,-22 0 0,0 0 15,21 0-15,1 0 0,-22 0 16,0 0-16,21 0 0,-21 0 0,1-21 16,-1 21-16,0-21 0,0-1 0,0 1 15,0 21-15,-21-21 0,22 0 0,-22 0 16,21 0-16,-21-1 0,0 1 15,0 0-15,0 0 0,0 0 0,0 0 16,0-1-16</inkml:trace>
  <inkml:trace contextRef="#ctx0" brushRef="#br0" timeOffset="43773.45">12658 4847 0,'0'0'0,"-22"0"16,22-21-1,22 0-15,20 21 0,-21-21 16,21 21-16,22-21 16,-1 21-16,1 0 0,-1-22 0,1 22 0,21 0 15,-22-21-15,22 21 0,-22-21 0,-20 21 16,20 0-16,-21 0 15,1-21-15,-22 21 0,0 0 0,0 0 16,0 0-16,1 0 0,-22-21 16,0 42 46,0 0-46,-22-21-1,1 0-15</inkml:trace>
  <inkml:trace contextRef="#ctx0" brushRef="#br0" timeOffset="51183.38">16743 5038 0,'0'0'0,"21"0"16,0 0-1,0 0 17,0 0-17,-42 0 63,0 0-78,0 0 16,0 0-16,0 0 0,-1 0 16,1 0-16,0 0 0,0 0 0,0 0 15,0 0-15,-1 0 0,1 0 0,0 0 16,0 21-1,42 0 17,0-21-32,0 0 15,1 0-15,20 0 0,-21 0 16,0 0-16,22 0 0,-22 0 0,21 0 16,-21 0-16,0 0 0,22 0 0,-22 0 15,21 0-15,-21 0 0,1 0 16,-1 0-16,0 0 0,-42 0 31,0 0-31,-22 0 0,22 0 16,-21 0-16,-1 0 0,1 0 0,0 0 15,21 0-15,-22 0 0,22 0 0,0 0 16,0 0-16,0 0 0,-1 0 16,22 21 30,22-21-30,-1 0-16,0 0 16,0 0-16,21 0 0,-20 0 15,-1-21-15,21 21 0</inkml:trace>
  <inkml:trace contextRef="#ctx0" brushRef="#br0" timeOffset="51840.21">17632 4847 0,'-21'0'0,"-1"0"15,1 0-15,0 0 0,0 0 16,0-21-16,21 0 16,-21 21-16,21-21 0,0 0 15,0-1-15,0 1 0,21 0 16,0 0-16,0 21 15,21-21-15,-20 0 0,20 21 0,0-22 16,-21 22-16,22 0 0,-1 0 0,-21 0 16,0 0-16,22 0 0,-22 0 15,0 0-15,0 0 0,0 22 16,-21-1-16,0 0 0,0 0 0,0 21 16,0-20-16,0 20 0,-42-21 0,21 21 15,0 1-15,-22-22 0,1 0 16,21 21-16,-21-20 0,-1-1 0,22-21 15,-21 21-15,21 0 0,-1-21 0,1 0 16,21-21 15,21 0-31,1 21 16,-1-21-16,21-1 0,-21 22 16,0-21-16,1 21 0,-1 0 15,0 0-15,0 0 0,0 0 16,0 0-16,1 0 0,-1 21 0,0 1 15,-21-1-15,21 0 0,-21 0 16,0 0-16,21 0 0,-21 1 0,0-1 16,0 0-16,0 0 0,-21 0 0,0 0 15,0 1-15,0-1 0,-22 0 0,22 0 16,-21-21-16,21 21 0,-22 0 16,22-21-16,-21 0 0,21 0 0,-22 0 15,22 0-15,-21 0 0,-1 0 0,22 0 16,-21 0-16,21 0 0,0 0 15,-22 0-15,22 0 0,0 0 0,0-21 16,0 21-16,-1-21 0,22 0 16,22 0 15,-1 21-31,0 0 0,0-21 16,21-1-16,-20 22 0</inkml:trace>
  <inkml:trace contextRef="#ctx0" brushRef="#br0" timeOffset="52354.91">18415 4995 0,'0'0'0,"-21"-63"15,0 42-15,21 0 0,0-1 16,0 1-16,0 0 0,0 0 0,21 0 15,0 0-15,0-1 0,0 22 0,0-21 16,1 0-16,-1 21 0,21 0 16,-21 0-16,0 0 0,1 0 0,-1 21 15,-21 22-15,0-22 0,0 21 16,0 0-16,0 1 0,-21-1 16,-22 0-16,22 1 0,-21-1 15,-1 0-15,-20 1 0,21-1 0,-1 0 16,-20-20-16,20-1 0,22 0 0,-21 0 15,21 0-15,0 0 0,-1-21 16,22-21 15,22 0-31,-1 0 0,0 21 0,0-21 16,0 0-16,0-1 0,1 22 16,-1 0-16,0-21 0,0 21 15,0 0-15,0 0 0,-21 21 0,22 1 16,-1-22-16,-21 21 0,21 0 0,0 0 15,-21 0-15,21-21 16,-21 21-16,21 1 0,1-22 0,-22 21 16,21-21-16,0 0 0,-21 21 15,21-21-15,0 0 16,0 0-16,1-21 16,-1 0-16,0-1 15,0 1-15</inkml:trace>
  <inkml:trace contextRef="#ctx0" brushRef="#br0" timeOffset="52763.19">19135 4868 0,'0'0'0,"-22"-21"0,1 21 16,0 0-16,21 21 31,21-21-15,0 0-16,1 0 0,20 0 15,-21 0-15,21 0 0,1-21 0,-1 21 16,0-21-16,1 0 0,-1 0 0,0 0 16,1 21-16,-22-22 0,0 1 15,0 0-15,0 21 0,-21-21 0,-21 21 32,0 0-32,0 0 0,0 21 0,0 0 15,-1 22-15,-20-1 0,21-21 16,0 43-16,0-22 0,-22 0 15,22 1-15,0 20 0,21-21 0,-21 1 16,0-1-16,-1 0 0,22-20 0,-21 20 16,21-21-16,0 0 0,0 0 15,0 1-15,0-1 0,0 0 0,0 0 16,0 0-16,0-42 31,0 0-15,0 0-16,0 0 15,0-1-15</inkml:trace>
  <inkml:trace contextRef="#ctx0" brushRef="#br0" timeOffset="52928.1">19071 5228 0,'0'0'0,"21"0"32,0 0-32,1 0 15,-1 0-15,0 0 0,21 0 0,1 0 16,-22 0-16,21 0 0,0 0 15,-20 0-15,20 0 0,0-21 0,-21 0 16,1 21-16,-1 0 0,0-21 0,0 21 16,0-21-16,0-1 0,1 22 0,-22-21 15</inkml:trace>
  <inkml:trace contextRef="#ctx0" brushRef="#br0" timeOffset="53334.78">20320 4868 0,'0'0'0,"0"-21"0,0 0 16,0 0-16,-21 21 15,0 0-15,-1 0 0,1 21 16,0 0-16,-21 0 0,21 22 0,-22-22 16,22 21-16,-21 1 15,21-1-15,-1 0 0,-20 1 0,42-1 16,-21 0-16,21 1 0,0-22 0,0 21 15,0-21-15,0 0 0,21 1 0,-21-1 16,21-21-16,0 21 0,22-21 16,-22 0-16,0 0 0,21 0 0,-20 0 15,20 0-15,-21 0 0,0 0 0,22 0 16,-22-21-16,0 21 0,0-21 0,0-1 16,-21 1-16,0 0 0,0 0 15,0 0-15,0 0 0,0-1 0,-21 1 16,0 0-16,0 21 0,0 0 0,-22-21 15,22 21-15,-21 0 0,21 0 0,-22 0 16,22 0-16,0 21 16,0-21-16,0 21 0,-1-21 0,22 21 15,0 1-15,22-22 16,-1 21-16,0-21 0,21 0 0,-21 0 16,22 0-16</inkml:trace>
  <inkml:trace contextRef="#ctx0" brushRef="#br0" timeOffset="53783.52">20680 5165 0,'0'0'0,"0"-21"0,0-1 16,0 1-16,0 0 0,0 0 15,0-21-15,-21 20 0,21 1 16,0 0-16,0 0 0,0-21 0,0 20 16,0 1-16,21 21 0,0-21 0,21 0 15,-21 21-15,22 0 0,-1 0 16,0 0-16,1 0 0,-1 0 0,-21 0 15,22 0-15,-22 0 0,0 21 0,0 0 16,-21 0-16,0 1 0,0-1 16,0 21-16,-42-21 0,21 22 0,-22-1 15,1-21-15,0 21 0,-1-20 0,1 20 16,0 0-16,-1-21 0,22 1 16,0 20-16,21-21 0,0 0 0,0 0 15,21 1-15,0-1 0,0-21 16,1 0-16,20 21 0,-21-21 15,21 0-15,1 0 0,-22 0 16,0 0-16,21 0 0,-20 0 0,-1 0 16,-21-21-16,0 0 0,0-1 15,0 1-15,0 0 0,-21 0 16,-1 0-16,1 0 0,0-1 16,-21 1-16,21 21 0,-1-21 0,-20 21 15,21 0-15,-21 0 0,20 0 0,-20 0 16,21 0-16,0 0 0,42 0 31,0 21-31,0-21 16</inkml:trace>
  <inkml:trace contextRef="#ctx0" brushRef="#br0" timeOffset="54087.35">22267 4551 0,'0'0'16,"0"-42"-16,0 20 0,-21 1 0,0 0 0,21 0 16,-21 21-16,0 0 0,-1 21 15,1 0 1,0 0-16,21 22 0,-21-1 0,0 22 16,21-1-16,-21 1 0,-1-1 0,1 1 15,0 20-15,0-20 0,0-1 16,0-20-16,-1 20 0,22-21 0,0 1 15,-21-1-15,21 0 0,0-20 0,0-1 16,0 0-16,0 0 0,0 0 0,21-21 31,1 0-31,-1 0 0,0-21 16,0 0-16,0 0 0,22 0 0,-22-1 16,0 1-16</inkml:trace>
  <inkml:trace contextRef="#ctx0" brushRef="#br0" timeOffset="54436.15">22479 5059 0,'-42'0'16,"20"0"-1,1 21-15,0 0 0,0 0 16,21 1-16,-21-1 0,0 0 0,21 0 16,-22 0-16,22 0 0,0 1 0,0-1 15,0 0-15,0 0 0,0 0 0,22 0 16,-1-21-1,0 0-15,0 0 0,0 0 0,22 0 16,-22 0-16,0 0 0,0 0 0,0 0 0,0 0 16,1-21-16,-1 0 0,0 0 15,-21 0-15,21 0 0,-21-1 16,0 1-16,0 0 0,0-21 0,0 21 16,0-1-16,-21 22 0,0-21 0,0 0 15,-1 21-15,1 0 0,0 0 16,0 0-16,0 0 0,0 0 15,-1 0-15,1 0 16,0 0 0</inkml:trace>
  <inkml:trace contextRef="#ctx0" brushRef="#br0" timeOffset="54695">21950 4699 0,'0'0'16,"-21"-21"-16,-1 21 0,44-21 16,20 21-1,-21 0-15,21 0 0,1 0 0,20 0 16,-20-21-16,20 21 0,-21 0 0,22 0 16,-22 0-16,22 0 0,-22 0 15,22 0-15,-22 0 0,0 0 16,1 0-16,-1 0 0,-21 0 0,0 0 15,-42 0 17,0 0-32,0 21 0,0-21 15,-1 0-15,1 0 0,0 0 0,0 0 16</inkml:trace>
  <inkml:trace contextRef="#ctx0" brushRef="#br0" timeOffset="55563.71">23537 4593 0,'0'0'0,"-21"0"0,0 0 0,0 0 15,0 0-15,-1 0 0,1 0 16,0-21-1,21 0-15,0 0 16,0 0-16,21-1 16,0 22-16,1-21 0,-1 21 0,21 0 15,0 0-15,1 0 0,-1 0 16,0 0-16,1 0 0,-22 21 0,21 1 16,-21-1-16,1 0 0,-22 0 0,0 0 15,0 22-15,-43-22 0,22 0 16,-21 21-16,-1-21 0,1 1 0,0-1 15,-1 0-15,1 0 0,0 0 16,21 0-16,-22-21 0,22 0 16,21-21 15,0 0-31,21 21 0,0-21 16,1 0-16,-1 21 0,0-21 0,21 21 15,-21 0-15,22 0 0,-1 0 0,0 0 16,-20 21-16,20-21 0,0 21 0,1 0 15,-22 0-15,21 0 0,-21 1 16,-21 20-16,0-21 0,0 0 0,0 0 16,0 1-16,-21-1 0,-21 0 0,21 0 15,-22-21-15,1 21 16,21 0-16,-22-21 0,1 0 0,21 22 16,-21-22-16,20 0 0,-20 0 0,21 0 15,0 0-15,0 0 0,-1 0 0,1 0 16,0 0-16,0 0 15,21-22 1,0 1 0,21 0-1,0 21-15,22-21 0</inkml:trace>
  <inkml:trace contextRef="#ctx0" brushRef="#br0" timeOffset="56031.03">24257 4720 0,'0'0'16,"0"-21"-16,0-42 0,0 41 15,0 1-15,0 0 0,0 0 0,0 0 16,21 0-16,0-1 0,0 1 16,1 0-16,-1 21 0,0 0 0,0 0 15,21 0-15,-20 0 0,20 0 0,-21 0 16,0 21-16,0 0 0,1 1 15,-22 20-15,0-21 0,0 21 16,0 1-16,-22-22 0,1 21 0,-21 22 16,21-22-16,-22 0 0,1 1 15,-21-1-15,20-21 0,1 22 0,0-22 16,20 0-16,1 0 0,-21-21 0,21 21 16,42-42 15,0 0-31,0 21 15,0-21-15,1 0 0,-1 21 0,0 0 16,0-22-16,0 22 0,0 0 16,1 0-16,-1 22 0,0-1 15,-21 0-15,21-21 16,0 21-16,-21 0 0,21-21 0,1 21 16,-1-21-16,0 22 15,0-22-15,0 0 0,0 0 16,1 0-16,-1 0 0,0-22 15,0 22-15,-21-21 0,21 0 16,0 0-16,1 0 0</inkml:trace>
  <inkml:trace contextRef="#ctx0" brushRef="#br0" timeOffset="56443.26">25019 4509 0,'0'-22'16,"21"22"15,21 0-31,-20 0 16,-1 0-16,21 0 0,0 0 15,-20 0-15,20 0 0,0 0 0,-21 0 16,22 0-16,-22-21 0,0 0 0,0 21 16,0-21-16,1 21 0,-22-21 15,21 0-15,-21-1 0,0 1 16,-21 21 15,21 21-31,-22 1 0,1-1 0,0 0 16,0 21-16,0-21 0,0 22 15,-1-1-15,1 0 0,0 1 0,0-1 16,0 0-16,0 1 0,-1-1 16,1 0-16,0 1 0,0-1 0,21-21 15,0 22-15,0-22 0,0 0 0,0 0 16,0 0-16,0 0 0,21-21 15,0 0 1,0 0 0,-21-21-16,22 21 0,-22-21 15,0 0-15,0 0 0,0 0 0,0-1 16</inkml:trace>
  <inkml:trace contextRef="#ctx0" brushRef="#br0" timeOffset="56663.13">25061 4826 0,'0'0'0,"-21"0"0,-21 0 15,21 0-15,42 0 32,0 0-32,0 0 0,21 0 15,1 0-15,-1 0 0,0 0 16,1 0-16,-1 0 0,0-21 0,-20 21 16,20 0-16,-21-21 0,0 21 0,0 0 15,1-21-15,-22-1 16,21 22-16,0-21 15,0 0 1,0 21 0</inkml:trace>
  <inkml:trace contextRef="#ctx0" brushRef="#br0" timeOffset="57127.86">26183 4530 0,'0'0'0,"21"-43"15,0 22-15,-21 0 16,0 0-16,0 0 0,0 0 16,-21 21-1,0 21-15,-21 0 16,21 0-16,-1 21 0,-20-20 0,21 20 15,-21 0-15,-1 1 0,22-1 16,0-21-16,0 21 0,0 1 0,21-1 16,0 0-16,0 1 0,0-22 0,0 21 15,21-21-15,0 1 0,0-1 16,21 0-16,-20-21 0,20 0 0,0 21 16,-21-21-16,22 0 0,-22 0 15,0 0-15,21-21 0,-20 0 0,-1 21 16,-21-21-16,0-1 0,21 1 0,-21 0 15,0 0-15,0 0 0,0 0 16,0-1-16,-21 1 0,0 0 0,-1 21 16,-20 0-16,21 0 0,-21 0 0,20 0 15,-20 0-15,21 0 0,0 21 16,-22-21-16,22 21 0,21 1 0,0-1 16,0 0-16,21-21 15,22 0-15,-22 0 16,0 0-16,21 0 0,1 0 15</inkml:trace>
  <inkml:trace contextRef="#ctx0" brushRef="#br0" timeOffset="57595.6">26628 4784 0,'0'0'0,"0"-64"16,0 43-16,0 0 0,0 0 15,0 0-15,0-1 0,0 1 16,-22 0-16,22 0 0,-21 0 0,21 0 15,0-1-15,0 1 0,0 0 16,0 0-16,21 21 0,1-21 16,-1 21-16,21 0 0,-21 0 0,22 0 15,-22 0-15,21 0 0,0 0 16,-20 0-16,-1 21 0,0 0 0,0-21 16,-21 21-16,0 0 0,0 1 0,0-1 15,-21 21-15,0-21 0,-22 0 16,1 22-16,0-1 0,21-21 0,-22 22 15,1-1-15,0 0 0,20-21 0,1 22 16,0-22-16,21 21 0,0-21 16,0 1-16,0-1 0,0 0 15,21 0-15,0-21 0,1 21 0,-1-21 0,0 0 16,0 0-16,21 0 0,-20 0 16,-1 0-16,0 0 0,0-21 15,0 21-15,0-21 0,1 0 0,-22 0 16,0-1-16,0 1 0,0 0 15,0 0-15,0 0 0,0 0 0,-22 21 16,1 0-16,0-22 0,0 22 16,0 0-16,0 0 0,-1 0 0,1 0 15,0 0-15,0 22 0,21-1 16,-21-21-16,0 21 0,21 0 16,-22-21-16,22 21 15</inkml:trace>
  <inkml:trace contextRef="#ctx0" brushRef="#br0" timeOffset="59846.91">1164 8488 0,'0'0'0,"0"-21"31,21 21-31,-21-21 0,0-1 16,21 1-16,-21 0 15,0 0-15,0 0 16,0 42 15,0 0-15,0 0-16,0 22 0,0-22 0,0 0 16,0 0-16,-21 21 0,21-20 15,-21-1-15,21 0 0,-21 0 16,21 21-16,0-20 0,0-1 0,0 0 15,-21 0-15,21 0 16,0 0 0,0-42 15,0 0-31,0 0 16,0 0-16,0-22 0,0 22 0,21-21 15</inkml:trace>
  <inkml:trace contextRef="#ctx0" brushRef="#br0" timeOffset="60247.68">1291 7895 0,'0'0'0,"0"-21"0,-21 21 0,0-21 16,0 21-16,-1 0 15,1 0-15,0 0 0,0 21 16,21 0-1,0 0-15,0 1 16,21-22-16,-21 21 16,42-21-16,-20 0 0,-1 0 15,21 0-15,-21 0 0,22-21 0,-22-1 16,21 22-16,-21-21 0,0 0 16,-21 0-16,0 0 0,0 0 15,0-1 1,-42 1-16,21 21 0,0 0 0,-22 0 15,1 0-15,21 0 0,-21 0 16,20 0-16,-20 0 0,21 0 0,0 21 16,0 1-16,21-1 15,0 0-15,-22 0 0,22 0 0,0 0 16,0 1-16,22-1 0,-22 0 16,42 21-16,-21-21 0,21 1 0,1-1 15,-1 0-15,0-21 16,1 21-16,-1 0 0,22-21 0</inkml:trace>
  <inkml:trace contextRef="#ctx0" brushRef="#br0" timeOffset="60779.14">1968 8213 0,'22'0'16,"-22"21"-1,0 0 1,0 0-16,0 0 0,0 1 15,0-1-15,0 0 0,0 0 16,0 0-16,0 0 0,0 1 0,0-1 16,-22 0-16,22 0 0,0 0 15,-21 0-15,21 1 0,0-1 16,0 0-16,-21 0 0,0 0 16,21 0-1,-21-21-15,21-21 31,0 0-31,0 0 0,0-21 16,0 20-16,21 1 0,-21-21 0,21 0 16,0-1-16,0 22 0,1-21 15,-1-1-15,0 1 0,0 21 0,0 0 16,0 0-16,1-1 0,20 22 16,-21 0-16,0 0 0,0 22 15,1-1-15,-1 0 0,0 21 0,0-21 16,-21 22-16,0-22 0,0 21 15,0 1-15,0-22 0,0 21 0,0-21 16,0 22-16,-21-22 0,21 0 16,-21 0-16,21 0 0,0 0 0,0 1 15,0-1 1,0 0 0,0-42 15,0 0-31,0-1 0,0 1 15,21 0-15,0 0 16,0 0-16,0-22 0,1 22 0</inkml:trace>
  <inkml:trace contextRef="#ctx0" brushRef="#br0" timeOffset="61171.92">2709 7832 0,'0'0'0,"0"-21"0,0-1 0,0 1 15,0 0-15,21 0 0,-21-21 16,22 42 0,-22 21 15,0 0-15,0 21-16,0 1 0,0-1 0,0 0 15,-22 22-15,1-1 0,21 1 16,-21-1-16,21 1 0,-21-1 0,0-20 15,21 20-15,0-21 0,0 22 0,0-22 16,0-21-16,0 22 0,0-22 16,0 0-16,0 21 0,0-20 15,21-1-15,0-21 0,0 0 16,0 0-16,1 0 0,-1 0 0,0 0 16,0 0-16,21-21 0,-20 21 0,-1-22 15,0 1-15,0 21 16,0-21-16,0 0 0,1 0 0,-1 0 15,0-1-15,-21 1 0,0 0 16,0 0-16,0 0 0,0 0 16,0-1-16,0 1 0,0 0 0</inkml:trace>
  <inkml:trace contextRef="#ctx0" brushRef="#br0" timeOffset="61479.44">2688 8234 0,'-21'0'0,"42"0"0,-63 0 0,42-21 15,0 0 1,21 21-16,0-22 0,21 1 16,1 21-16,-22-21 0,21 0 15,1 21-15,-1-21 0,0 0 0,1 21 16,-1-22-16,0 1 0,1 21 16,-22 0-16,21-21 0,-21 21 0,0 0 15,-21-21 1,-21 21 31,0 0-16,0 0-15</inkml:trace>
  <inkml:trace contextRef="#ctx0" brushRef="#br0" timeOffset="63856.34">9610 7768 0,'0'-21'47,"21"21"-32,-21-21-15,0 0 16,21 0-16,-21-1 0,0 1 16,0 0-16,21 0 15,-21 0-15,21 21 16,-21 42 15,0-21-31,0 22 0,21-22 16,-21 21-16,0 22 0,0-22 0,0 0 15,-21 22-15,0-22 0,0 22 0,0-22 16,-22 0-16,22 1 0,0-1 16,0 0-16,0-21 0,0 1 0,21-1 15,-22-21-15,22-21 32,0-1-32,0 1 15,0 0-15,22 0 0,-1 0 0,0 0 16,-21-1-16,21-20 0,0 21 0,0 0 15,1 0-15,-1 21 0,0-22 0,0 1 16,21 21-16,-20 0 0,20 0 16,-21 0-16,21 0 0,-20-21 0,20 21 15,0 0-15,-21 0 0,1 0 0,20 0 16,-21 0-16,0-21 0,0 21 16,1 0-16,-1-21 0,-21 0 0,21-1 15,-21 1-15,0 0 0,0 0 16,0 0-16,0 0 0,0-1 15,0 1-15,0-21 0,0 21 0,0 0 16,-21-1-16,21 1 0,-21 0 16,-1 21-1,1 21-15,0 0 0,21 22 16,0-22-16,0 0 0,-21 21 16,21 1-16,0-1 0,-21 0 0,21 1 15,-21-1-15,21 0 0,0 1 0,0-1 16,0 0-16,-22 1 0,22-1 15,0-21-15,0 0 0,0 22 0,0-22 16,0 0-16,0 0 0,0 0 16,0-42 15,0 0-15,0 0-16,22 0 0,-22 0 15,21-1-15,0-20 0</inkml:trace>
  <inkml:trace contextRef="#ctx0" brushRef="#br0" timeOffset="64435.47">10901 7493 0,'0'0'0,"-21"-21"0,-1 0 0,1 0 0,0-1 15,0 22-15,0 0 16,21 22-16,-21-1 0,21 21 16,0 0-16,0-20 0,0 41 0,0-21 15,0 1-15,0-1 0,0 22 0,0-22 16,0 21-16,0-20 0,0 20 16,0-20-16,0-1 0,0 0 0,0 1 15,-22-22-15,22 0 0,-21 0 16,21 0-16,0 0 0,0-42 31,0 0-15,0 0-16,0 0 0,0 0 0,21-1 15,1-20-15,-22 0 0,21-1 0,0 22 16,0-21-16,21 0 0,-20-1 0,20 22 16,0-21-16,-21 21 0,22-1 0,-1 1 15,0 0-15,22 21 0,-22 0 16,1 0-16,-1 0 0,0 0 0,-21 21 15,22 0-15,-22 1 0,0 20 16,0-21-16,-21 0 0,0 22 0,0-22 16,0 21-16,-21 0 0,0-20 0,0 20 15,-22-21-15,1 21 0,0-20 16,-1-1-16,1 0 0,0 0 0,-1 0 16,1-21-16,0 0 0,21 21 0,-22-21 15,22 0-15,0 0 0,0 0 0,0 0 16,21-21-16,0 0 15,0 0 1,21 0-16,0 21 0,0-21 16,21-1-16,-20 22 0,20-21 0,-21 0 15,21 0-15,1 0 0</inkml:trace>
  <inkml:trace contextRef="#ctx0" brushRef="#br0" timeOffset="65036.8">11811 7768 0,'0'0'0,"0"-21"0,0 0 16,0 0-16,0 42 31,0 0-31,-21 0 16,21 0-16,-21 1 0,21-1 0,0 21 16,0-21-16,0 0 0,0 22 15,0-22-15,0 0 0,0 0 0,0 0 16,21 1-16,-21-1 0,21-21 15,0 0-15,21 21 0,-20-21 0,20 0 16,-21 0-16,21 0 0,-20-21 0,20 21 16,-21-21-16,0-1 0,22 1 15,-22 0-15,0 0 0,0 0 0,0-22 16,0 22-16,-21-21 0,22 21 0,-22 0 16,21-22-16,-21 22 0,0 0 0,0 0 15,0 0-15,-21 21 31,21 21-31,-22 0 0,22 0 16,-21 0-16,0 0 0,21 22 16,0-22-16,-21 21 0,0 1 0,21-22 15,-21 21-15,21 0 0,0 1 0,-22-1 16,22 0-16,0 1 0,0-1 16,0 22-16,0-22 0,0 0 0,0 1 15,0-1-15,0 0 0,0 1 0,0 20 16,0-21-16,0 22 0,-21-22 0,21 1 15,-21 20-15,0-21 0,0 1 0,21-22 16,-21 21-16,-1-21 0,1 1 0,0-1 16,-21-21-16,21 0 0,-1 0 0,-20 0 15,21 0-15,-21 0 0,-1 0 16,22 0-16,-21 0 0,-1-21 16,1-1-16,0 22 0,21-21 0,-1 0 15,1 0-15,0 21 0,21-21 0,0 0 16,0-1-16,0 1 0,21 0 15,0 0-15,1 0 0,-1-22 0,21 22 16,0 0-16,-20-21 0,20 21 0,0-22 16</inkml:trace>
  <inkml:trace contextRef="#ctx0" brushRef="#br0" timeOffset="65386">12742 7176 0,'0'0'0,"-21"-22"0,21 1 0,-21 0 0,21 0 15,-21 21-15,0 0 0,21 21 16,0 0 0,0 0-16,0 22 0,0-1 0,0 22 15,0-22-15,0 21 0,0-20 16,-22 20-16,22 1 0,0-22 0,-21 0 0,21 22 15,0-22-15,0 1 0,-21-1 0,21-21 16,0 21-16,-21-20 0,21-1 16,0 0-16,0 0 0,0 0 15,0 0-15,21-42 32,0 21-32,-21-21 0,21 0 15,1 0-15,-1 0 0,0-22 16,0 22-16,0 0 0,0 0 15,1 0-15</inkml:trace>
  <inkml:trace contextRef="#ctx0" brushRef="#br0" timeOffset="65794.75">12890 7726 0,'22'0'16,"-1"0"0,0 0-1,0 0-15,0 0 0,0 0 16,1 0-16,-1 0 0,0 0 0,0-21 15,0 0-15,0 21 0,1-22 16,-22 1-16,21 0 16,0 0-16,-21 0 0,0 0 15,0-1-15,0 1 0,0 0 16,-21 21-16,0 0 0,-1 0 16,1 0-16,0 0 15,0 0-15,0 21 0,0 0 16,-1 1-16,1 20 0,0-21 0,0 21 15,0-20-15,21 20 0,-21-21 0,21 21 16,0 1-16,0-22 0,0 0 0,0 21 16,0-20-16,21-1 0,0 0 0,21 0 15,-21-21-15,22 21 0,-22-21 16,21 0-16,1 0 0,-1 0 0,-21 0 16,21 0-16,1-21 0,-1 21 0,-21-21 15,0 0-15,22 21 0,-22-21 16,0-1-16,0 22 0,0-21 0,1 0 0,-1 21 15,-21-21-15,0 0 0,0 0 16,0-1-16,0 1 16,0 0-16,0 0 0,0 0 0</inkml:trace>
  <inkml:trace contextRef="#ctx0" brushRef="#br0" timeOffset="66227.67">12785 7239 0,'0'0'16,"-22"0"-16,-41-21 15,63 0-15,42 0 16,-21 21 0,22-22-16,20 22 0,1 0 0,-1-21 15,22 21-15,-22-21 0,22 21 0,-21-21 16,-1 21-16,1 0 0,-1-21 15,-21 21-15,1 0 0,-1 0 0,-21-21 16,0 21-16,1 0 0,-1 0 16,0 0 46,-21 21 16,0 0-62,-21-21 0,21 21-16,-21-21 0,21 21 15,0 0-15</inkml:trace>
  <inkml:trace contextRef="#ctx0" brushRef="#br0" timeOffset="79975.27">16256 7430 0,'-21'0'63,"0"21"-63,-22-21 0,22 0 0,-21 0 16,21 21-16,-22-21 0,1 0 0,0 0 15,20 21-15,-20-21 0,21 21 0,0-21 16,0 0-16,-1 0 15,1 21-15,21 1 16,21-22 0,1 0-16,20 0 0,0 0 15,1 0-15,20 0 0,-21 0 16,22 0-16,-1 0 0,-20 0 0,20 0 16,-20 0-16,20 0 0,-42-22 0,22 22 15,-22 0-15,0 0 0,-63 0 31,20 0-31,1 0 0,-21 0 16,0 0-16,20 0 0,-20 22 0,21-22 16,0 21-16,0-21 0,-1 0 15,1 0-15,21 21 16,21-21 0,22 0-16,-1 0 15,0 0-15</inkml:trace>
  <inkml:trace contextRef="#ctx0" brushRef="#br0" timeOffset="80506.96">17314 7493 0,'-21'0'16,"0"0"-16,0-21 0,0 21 0,21-21 15,-22 0-15,22-1 16,-21 22-16,21-21 0,0 0 0,0 0 15,0 0-15,0-22 0,21 22 16,1 0-16,-1 0 0,21 0 0,-21 0 16,22-1-16,-1 1 0,0 21 0,-21 0 15,22 0-15,-1 0 0,0 0 16,-20 21-16,-1 1 0,0-1 0,0 21 16,-21 0-16,0 1 0,0 20 0,0-20 15,0 20-15,-42 1 0,21-22 0,-22 21 16,1-20-16,-22-1 0,22 22 15,-21-22-15,20 0 0,-20-21 16,-1 22-16,22-22 0,0 0 0,-1 0 16,1-21-16,21 0 0,0 0 0,-1 0 15,1 0-15,0 0 0,0-21 0,21 0 16,0 0-16,0 0 0,0-22 0,0 22 16,0 0-16,0-21 0,21 20 15,-21 1-15,21-21 0,0 21 0,1 0 16,-1-1-16,0 22 0,21 0 0,-21 0 15,1 0-15,-1 0 0,0 0 0,21 22 16,-21-1-16,1 0 0,-1 0 16,0 0-16,0 22 0,0-22 0,0 0 15,1 0-15,-1 21 0,-21-20 16,21-1-16,-21 0 0,21-21 0,0 21 16,-21 0-16,21-21 0,-21 21 15,22-21-15,-1 0 0,0 0 16,0-21-16,0 0 0,0 0 15,22 0-15</inkml:trace>
  <inkml:trace contextRef="#ctx0" brushRef="#br0" timeOffset="80755.33">18097 7345 0,'0'0'0,"0"-21"0,0 0 0,0-1 0,0 44 31,-21-1-31,21 0 15,0 0-15,0 21 0,-21 1 0,0-1 16,0 0-16,0 1 0,21-1 0,-22 0 16,1 1-16,0-1 0,0-21 0,21 22 15,-21-22-15,21 0 0,-21 0 0,21 0 16,-22 0-16,22 1 0,0-1 16,0-42 15,22 21-31,-1-22 0,-21 1 15,42 0-15</inkml:trace>
  <inkml:trace contextRef="#ctx0" brushRef="#br0" timeOffset="81248.05">18394 7366 0,'21'-21'0,"-42"42"0,84-42 0,-63 0 0,21 21 16,-21 21-16,0 0 15,0 0-15,0 22 0,0-22 0,0 21 16,-21 0-16,0 1 0,0-22 15,0 21-15,0 1 0,-22-22 0,22 0 16,0 21-16,21-21 0,-21 1 0,0-1 16,21-42 15,0-1-15,21 22-16,0-21 0,0 0 0,0 21 15,0-21-15,1 21 0,-1 0 0,0-21 16,0 21-16,0 0 0,0 0 0,1 0 15,-1 0-15,0 0 0,0 0 0,0-21 16,0 21-16,1 0 0,-1 0 16,0-22-16,0 22 15,-21-21-15,0 0 0,0 0 16,0 0-16,-21 21 31,0 0-31,0 21 16,-1 0-16,1 0 0,21 0 15,-21 1-15,0-1 0,0 0 0,0 21 16,-1-21-16,1 1 0,0 20 0,21-21 16,0 0-16,-21 0 0,21 1 15,0-1-15,0 0 0,0 0 0,0 0 16,21-21 0,0 0-16,0 0 0,1 0 15,20 0-15,-21-21 0,21 21 0,-20-21 16,20 0-16</inkml:trace>
  <inkml:trace contextRef="#ctx0" brushRef="#br0" timeOffset="81592.89">19135 7451 0,'0'0'0,"0"-21"16,-22 21 0,44 0 15,20 0-31,-21 0 0,21 0 15,1 0-15,-22-22 0,21 22 0,22 0 16,-22-21-16,0 0 0,1 21 0,-1-21 16,0 0-16,-20 21 0,-1-21 15,0 21-15,0 0 16,-42 21 0,0 0-16,0 0 0,-22 21 0,22-20 15,-21 20-15,-1 0 0,22 1 16,-21-1-16,0 0 0,20 1 0,1-1 15,-21-21-15,42 21 0,-21-20 0,21-1 16,-21 21-16,21-21 0,0 0 0,0 1 16,0-1-16,21-21 31,-21-21-15</inkml:trace>
  <inkml:trace contextRef="#ctx0" brushRef="#br0" timeOffset="81770.78">19092 7811 0,'0'0'0,"0"-22"0,-21 22 16,21-21-1,21 21 1,22 0-16,-22-21 0,0 21 16,21 0-16,-21 0 0,22 0 0,-22-21 15,21 21-15,-21 0 0,22 0 0,-22 0 16,21-21-16,-21 21 0,22-21 15,-22 21-15,21 0 0,1-22 16,-22 22-16</inkml:trace>
  <inkml:trace contextRef="#ctx0" brushRef="#br0" timeOffset="82247.52">20172 7387 0,'0'0'0,"-21"0"31,-1 21-31,22 1 0,-21-1 15,0 0-15,21 21 0,-21-21 16,0 22-16,0-22 0,-1 21 0,1-21 16,0 22-16,0-22 0,0 21 0,0-21 15,-1 1-15,1-1 0,0 0 0,0 0 16,0-21-16,21 21 16,21-42 15,0 21-31,21-21 0,-20 21 15,-1 0-15,0-21 0,0 21 0,21 0 16,-20-21-16,-1 21 0,0-22 0,21 22 16,-21 0-16,1-21 0,-1 21 0,0 0 15,0-21-15,0 21 0,0-21 16,1 0-16,-22 0 16,-22 21-1,1 0 1,21 21-16,-21 0 0,0 0 15,0 0-15,0 0 0,-1 1 16,22-1-16,-21 21 0,21-21 0,-21 0 16,21 1-16,0-1 0,0 0 0,0 0 15,0 0-15,0 0 0,0 1 16,0-1 0,21-21-1,0 0-15,1-21 0,-1 21 16,21-22-16,-21 22 0</inkml:trace>
  <inkml:trace contextRef="#ctx0" brushRef="#br0" timeOffset="82679.27">20701 7684 0,'0'0'0,"-21"-43"0,0 22 0,-1 0 0,1 0 16,21-22-16,0 22 0,0-21 15,0 21-15,0 0 0,0-22 0,21 22 16,1-21-16,-1 21 0,21-1 0,0 1 15,1 0-15,-22 0 0,21 21 0,1 0 16,-22 0-16,21 0 0,-21 21 16,0 0-16,-21 0 0,0 22 0,0-22 15,0 21-15,-21 1 0,0-1 0,-21 0 16,-1 1-16,1-1 0,0 0 16,-1-21-16,22 22 0,-21-22 15,21 21-15,0-21 0,-1 1 0,22-1 16,0 0-16,0 0 0,22 0 0,-1-21 15,0 0-15,21 21 0,-21-21 0,22 0 16,-22 0-16,21 0 0,-21 0 0,1-21 16,20 21-16,-21-21 0,0 0 15,-21 0-15,0 0 0,0-1 16,0 1-16,0-21 0,-21 21 0,0 0 16,0-1-16,0 1 0,-22 21 0,22 0 15,-21-21-15,-1 21 0,22 0 16,-21 0-16,21 0 0,-22 21 15,22-21-15,0 21 0,21 1 16,0-1-16,21 0 16,0-21-16,1 0 0,20 0 15,-21 0-15</inkml:trace>
  <inkml:trace contextRef="#ctx0" brushRef="#br0" timeOffset="83159">21569 7366 0,'0'0'0,"0"-21"0,0 0 0,-21 0 16,-1-1-16,44 22 31,-1 0-31,21 22 16,-21-22-16,22 21 0,-1-21 0,-21 21 15,21 0-15,-20-21 0,-1 21 0,0 0 16,-21 1-16,0-1 15,0 0-15,-21 0 0,-22 0 16,22 0-16,-21-21 0,0 22 0,-1-1 16,-20-21-16,20 21 0,1-21 0,21 0 15,-21 21-15,20-21 16,1 0-16,42 0 16,1 0-1,-1 0-15,21 0 0,-21 0 0,22 0 16,-22 0-16,0 0 0,21 0 0,-21 0 15,22 21-15,-22 0 0,0-21 16,-21 22-16,0-1 0,0 0 0,0 0 16,0 0-16,0 0 0,-21 1 15,0-1-15,-22 0 0,22-21 0,-21 21 16,0-21-16,20 21 0,-20-21 16,21 0-16,0 21 0,-22-21 15,22 0-15,0 0 0,0 0 0,0 0 16,42 0-1,-21-21 1,42 0-16,-21 21 0,22-21 0,-22 21 16</inkml:trace>
  <inkml:trace contextRef="#ctx0" brushRef="#br0" timeOffset="83555.11">22204 7578 0,'0'0'0,"42"-21"0,-21-1 0,0-20 16,1 0-16,-1 21 15,-21-22-15,0 22 0,0 0 0,0 0 16,0 0-16,-21-1 0,-1 22 0,1 0 16,-21 0-16,21 0 0,-22 0 0,22 22 15,-21-1-15,0 0 0,20 0 16,-20 0-16,21 22 0,-21-22 0,20 0 16,1 0-16,0 0 0,21 0 0,0 1 15,0-1-15,21-21 0,0 0 16,22 0-16,-22 0 0,0 0 15,21 0-15,-20 0 0,20 0 0,-21 0 16,0-21-16,0 21 0,22-22 0,-22 22 16,0-21-16,0 21 0,-21 21 31,0 1-15,0-1-16,-21 0 0,0 21 0,21-21 15,-21 22-15,0-22 0,-1 21 0,22-21 16,0 1-16,-21 20 0,21-21 0,0 0 15,-21 0-15,21 1 0,0-1 16,0 0-16,0 0 16,21-21-16,0 0 0,1 0 15,-1 0-15</inkml:trace>
  <inkml:trace contextRef="#ctx0" brushRef="#br0" timeOffset="83846.95">23304 7006 0,'0'0'0,"0"-42"0,0 0 0,0 20 0,0 1 15,-21 21 1,0 0-16,21 21 0,-21 1 16,21-1-16,-21 21 0,21 0 0,-21 1 15,-1-1-15,22 22 0,0-22 0,-21 21 16,21-20-16,-21 20 0,0-20 15,21-1-15,0 21 0,0-41 16,-21 20-16,0 0 0,21-21 0,-22 1 16,22-1-16,0 0 0,0 0 0,-21 0 15,21 0-15,21-21 32,22-21-32,-22 0 0,0 21 15</inkml:trace>
  <inkml:trace contextRef="#ctx0" brushRef="#br0" timeOffset="84168.79">23495 7387 0,'0'0'0,"-21"21"31,0-21-31,-1 22 0,1-1 16,21 0-16,-21 21 0,0-21 0,21 1 16,-21 20-16,21-21 0,0 0 0,0 0 15,0 1-15,0-1 0,0 0 16,21 0-16,0-21 0,0 21 15,0-21-15,1 0 0,-1 0 16,0 0-16,0 0 0,0-21 0,0 0 16,1 0-16,-1 21 0,-21-21 15,21-1-15,0 1 0,-21-21 0,0 21 16,0 0-16,0-1 0,0 1 0,0 0 16,0 0-16,-21 21 15,0 0-15,0 0 16,-1 0-16,1 0 0,0 0 0,0 0 15,0 0-15,0 0 16,-1 0-16,1 0 16</inkml:trace>
  <inkml:trace contextRef="#ctx0" brushRef="#br0" timeOffset="84391.66">22945 7218 0,'0'0'0,"-22"0"0,1 0 0,21-21 0,21 21 15,1-21 1,20 21-16,0 0 0,1 0 0,20 0 16,-21-22-16,1 22 0,20 0 0,-20 0 15,-1 0-15,21 0 0,-41 0 0,20 0 16,0 0-16,-21 0 0,22 0 16,-22 0-16,0 0 0,0 0 15,-21-21 16,-21 0-31,0 21 0</inkml:trace>
  <inkml:trace contextRef="#ctx0" brushRef="#br0" timeOffset="85121.25">24744 7493 0,'0'0'0,"-21"-21"0,-1 0 0,22 0 15,0-1-15,0 1 16,0 0-16,0 0 0,0-21 0,0 20 15,0-20-15,22 21 0,-1 0 16,0-22-16,0 22 0,0 0 0,22 0 16,-22 21-16,21 0 0,-21 0 15,22 0-15,-1 0 0,-21 21 0,0 0 16,0 0-16,1 22 0,-22-1 0,0 22 16,0-22-16,0 0 0,0 22 0,-22-22 15,1 0-15,-21 22 0,0-22 16,-1 1-16,-20-1 0,-1-21 0,1 21 15,-1-20-15,22-1 0,-22 0 0,22 0 16,-21 0-16,20 0 0,22-21 0,0 0 16,-21 0-16,20 0 15,22-21-15,0 0 0,0 0 16,0 0-16,0 0 0,0-1 0,22 1 16,-22 0-16,21 0 0,0 0 15,0 21-15,0 0 0,0 0 16,1 0-16,-1 0 0,0 0 0,0 21 15,0-21-15,0 21 0,1 0 0,-1 0 16,0 1-16,0-1 0,-21 0 0,21 0 16,0 0-16,1 0 0,-22 1 0,21-1 15,0-21-15,0 21 0,0-21 16,0 21-16,1-21 0,-1 0 16,0 0-16,0 0 15,0-21-15,0 0 0,22 21 0,-22-21 0,21-1 16,-21 1-16</inkml:trace>
  <inkml:trace contextRef="#ctx0" brushRef="#br0" timeOffset="85351.49">25527 7345 0,'0'-42'0,"0"84"0,0-127 0,0 43 16,0 21-16,0 0 0,0-1 0,0 44 31,0 20-31,0 0 0,0 1 16,0-1-16,-21 0 0,0 1 0,21-1 15,-22 0-15,1 1 0,21-1 16,-21 0-16,0 1 0,0-22 16,0 21-16,21-21 0,-22 0 0,22 1 15,-21-22-15,21 21 0,21-21 32,1 0-32,20-21 0,-21-1 15</inkml:trace>
  <inkml:trace contextRef="#ctx0" brushRef="#br0" timeOffset="85795.24">25866 7387 0,'0'0'0,"21"-42"0,0 21 0,-21 0 16,0-1-16,21 22 0,-21 22 15,0-1-15,0 0 0,0 0 16,0 0-16,-21 22 0,21-22 16,-21 21-16,0-21 0,-22 22 0,22-22 15,0 0-15,-21 0 0,20 0 16,1 0-16,-21 1 0,21-1 0,0 0 15,42-21 17,0-21-32,0 21 0,21-21 15,-20 21-15,20 0 0,-21 0 0,0-22 16,22 22-16,-22 0 0,0-21 0,21 21 16,-21 0-16,1-21 0,20 0 0,-21 21 15,0-21-15,0 0 0,1 21 16,-1-22-16,-21 1 0,21 0 15,0 0-15,-21 0 16,-21 42 0,0 0-16,0 0 0,-1 0 15,1 1-15,0-1 0,0 21 0,0-21 16,0 0-16,-1 22 0,1-22 0,0 0 16,0 0-16,0 0 0,21 1 0,0-1 15,-21 0-15,21 0 0,-22 0 16,22 0-16,22-21 31,-1 0-31,21 0 0,-21 0 16,22-21-16,-1 0 0,-21 0 0</inkml:trace>
  <inkml:trace contextRef="#ctx0" brushRef="#br0" timeOffset="86117.06">26437 7408 0,'0'0'0,"0"-42"0,0 21 0,0 0 16,0 0-16,0-1 0,21 22 31,0 0-15,1 0-16,-1 0 0,0 0 15,21-21-15,-21 21 0,1 0 16,20 0-16,-21 0 0,0 0 0,0 0 16,1 0-16,-22 21 15,0 1-15,0-1 0,0 0 0,0 21 16,-22 1-16,1-1 0,0 0 15,0-21-15,0 22 0,0-1 0,-1-21 16,1 22-16,21-22 0,-21 0 0,0 0 16,21 0-16,-21 0 0,21 1 0,0-1 15,21-21 32,0 0-47,-21-21 0</inkml:trace>
  <inkml:trace contextRef="#ctx0" brushRef="#br0" timeOffset="86279.31">26479 7705 0,'-21'0'0,"42"0"0,-42-21 0,0 21 15,0 0-15,21-22 0,0 1 16,21 21 0,0 0-16,0 0 15,1-21-15,20 21 0,-21 0 16,0 0-16,22 0 0,-22 0 0,21 0 15,-21 0-15,43 0 0,-22 0 16,0 0-16,1 0 0,20 0 0</inkml:trace>
  <inkml:trace contextRef="#ctx0" brushRef="#br0" timeOffset="86750.99">27157 7493 0,'0'0'0,"-64"-85"15,64 64-15,0-21 0,0 21 16,0 0-16,0-1 0,0 1 0,0 0 16,0 0-16,21 0 0,1 21 15,-1 0-15,-21 21 16,0 0-16,0 21 16,0-20-16,0 20 0,-21 0 0,-1-21 15,1 22-15,0-1 0,0 0 16,-21 1-16,20-22 0,1 21 0,0-21 15,0 1-15,0-1 0,21 0 0,0 0 16,0 0-16,0 0 0,21 1 16,0-22-16,0 0 15,22 0-15,-22 0 0,21 0 0,-21 0 16,22-22-16,-1 22 0,-21-21 0,21 21 16,-20-21-16,20 0 0,-21 0 15,0 21-15,0-21 0,-21 42 31,-21 0-15,0 0-16,0-21 0,0 21 0,0 0 16,-1 1-16,1-1 0,0 0 15,0 0-15,21 0 0,-21-21 16,21 21-16,0 1 16,21-22-16,0 0 15,0 0-15,0 0 0,1 0 16,-1 0-16,21 0 0,-21 0 0</inkml:trace>
  <inkml:trace contextRef="#ctx0" brushRef="#br0" timeOffset="87141.77">27601 7705 0,'0'0'0,"-21"-21"0,0-1 16,-21-62 0,42 63-16,0-22 0,0 22 0,0 0 15,0 0-15,0 0 0,0-1 0,0 1 16,21 0-16,0 0 0,0 21 0,0 0 15,22 0-15,-22 0 0,0 0 16,21 0-16,-21 21 0,-21 0 0,0 0 16,0 22-16,0-22 0,0 21 0,0-21 15,-21 22-15,0-22 0,0 21 16,-21-21-16,20 22 0,-20-22 0,21 0 16,0 0-16,-22 0 0,22 1 15,21-1-15,0 0 0,0 0 16,21-21-1,1 0-15,-1 0 0,0 0 16,0 0-16,0 0 0,0-21 16,1 0-16,-22 0 0,21-1 15,-21 1-15,0 0 0,0 0 16,0 0-16,0 0 0,-21 21 0,21-22 16,-22 22-16,1 0 0,0 0 15,0 0-15,0 0 16</inkml:trace>
  <inkml:trace contextRef="#ctx0" brushRef="#br0" timeOffset="87585.03">27855 7535 0,'0'-21'0,"0"0"15,0 0-15,0 0 16,21 21 31,-21 21-47,0 0 0,0 0 16,0 0-1,0 1-15,0-1 0,22-21 16,-22 21-16,0 0 0,0 0 15,0 0-15,0 1 32,-22-22-32,1 0 0,0 0 15,0 0-15,0 0 16,21 21 0,0 0-1,0 0 1,21-21-16,0 0 15,-21 21-15,21-21 0,-21 21 32,-21-21-17,0 0 1</inkml:trace>
  <inkml:trace contextRef="#ctx0" brushRef="#br0" timeOffset="92994.81">1376 11070 0,'-21'0'16,"21"-21"31,21 0-47,0 21 16,0-21-16,0 0 0,0-1 0,1 22 15,-1-21-15,21-21 0,-21 21 16,0 0-16,1-1 0,-1-20 0,0 0 15,0 21-15,0-22 0,-21 1 16,21 0-16,-21-22 0,0 22 0,0-1 16,0 1-16,0-21 0,0 20 15,0 22-15,0-21 0,0 21 0,0-22 16,-21 22-16,0 0 16,0 21-1,0 0-15,0 0 0,-1 21 16,1 0-16,0 22 0,0-1 15,0 0-15,21 1 0,-21 20 0,-1 1 16,1-1-16,0-21 0,0 22 16,0-1-16,0 1 0,-1-1 0,1-20 15,0 20-15,21 1 0,-21-22 16,21 0-16,-21 22 0,21-22 0,0-21 16,0 22-16,0-1 0,0-21 15,0 0-15,21 1 0,0-22 16,21 0-16,-20 0 0,-1 0 0,21 0 15,-21 0-15,22 0 0,-1-22 16,0 1-16,1-21 0,-1 21 0,0-22 16,1 22-16,-1-21 0,0 0 15,1-1-15,-1 1 0,-21 21 0,21-22 16,-20 1-16,-1 21 0,0-21 0,0 20 16,0 1-16,-21 0 0,0 0 15,0 0-15,0 42 31,0 0-31,0 0 0,0 0 16,-21 1-16,0 20 0,21-21 16,-21 21-16,21-20 0,0 20 15,-21 0-15,21-21 0,-22 22 0,22-22 16,0 21-16,0-21 0,0 1 0,0-1 16,0 0-16,22 0 0,-1-21 15,0 0-15,0 0 0,0 0 16,0 0-16,1 0 0,20 0 15,-21-21-15,0 0 0,22 0 0,-22-1 16,0 1-16,0 0 0,0-21 0,0 21 16,-21-1-16,0 1 0,0-21 15,0 21-15,0 0 0,0-1 0,-21 1 16,0 0-16,0 0 0,0 0 16,0 21-16,-1 0 0,1 0 15,0 0-15,0 0 0,0 0 0,0 0 16,42 0 15,0 0-31,0 0 0,0-21 16,22 21-16,-1 0 0,-21-22 15,21 22-15,-20 0 0,20-21 0,0 21 16,-21-21-16,22 21 0,-1 0 0,-21 0 16,22 0-16,-22 0 0,0 0 15,0 0-15,0 21 0,0 0 0,-21 1 16,0-1-16,0 0 15,0 0-15,0 0 0,0 0 16,0 1-16,0-1 0,0 0 0,0 0 16,0 0-16,-21 0 0,0 1 0,0-1 15,21 0-15,0 0 16,0 0-16,-21-21 0,21-21 47,0 0-47,0 0 15,0 0-15,0-1 0,0 1 16,21-21-16,0 21 0,0-22 0,0 22 16,1-21-16,-1 21 0,21-22 15,0 22-15,-20 0 0,20 0 0,0 0 16,1 21-16,-1 0 0,-21 0 16,21 0-16,-20 21 0,20 0 0,-21 0 15,-21 0-15,21 1 0,-21-1 0,0 0 16,21 0-16,-21 0 0,0 22 15,0-22-15,0 0 0,0 0 0,-21 0 16,21 0-16,-21 1 0,0-1 16,21 0-16,0 0 15,0 0 1,0-42 15,21 0-15,0 0-16</inkml:trace>
  <inkml:trace contextRef="#ctx0" brushRef="#br0" timeOffset="93807.9">3958 10859 0,'0'0'0,"0"-22"0,0 1 0,0 0 15,0 0-15,-21 0 0,0 21 16,0-21-16,21-1 0,-22 1 15,1 21-15,0-21 0,0 21 0,0 0 16,-22 0-16,22 0 0,0 0 0,-21 21 16,21 0-16,-22 1 0,22-1 15,0 21-15,-21-21 0,20 22 0,1-22 16,0 0-16,21 21 0,0-21 0,0 1 16,0-1-16,0 0 0,0 0 15,21 0-15,0-21 0,1 0 16,-1 0-16,21 0 0,-21 0 0,22 0 15,-22-21-15,21 0 0,-21 21 16,22-21-16,-22 0 0,0-1 16,0 22-16,0-21 0,0 0 0,-21 0 15,0 0-15,0 0 0,0-1 0,0 1 16,0 0-16,0 0 0,0 0 16,0 0-16,0 42 31,0 0-31,0 0 15,-21 0-15,21 0 0,-21 1 0,21 20 16,0-21-16,0 0 0,-21 22 0,21-22 16,-21 21-16,0-21 0,21 22 15,-22-1-15,22 0 0,0 1 0,-21-1 16,21 0-16,0 1 0,0-1 16,0 0-16,0 1 0,0-1 0,0 0 15,0 22-15,0-22 0,0 0 16,21 1-16,-21 20 0,22-20 0,-22 20 15,0-21-15,0 22 0,21-1 0,-21-20 16,0-1-16,0 22 0,0-22 0,0 0 16,0 1-16,0-22 0,0 21 0,0-21 15,0 22-15,-21-22 0,-1 0 16,1 0-16,0-21 0,0 21 0,0-21 16,0 0-16,-1 0 0,-20 0 0,21 0 15,-21 0-15,-1 0 0,1-21 16,0 0-16,-1 0 0,1 0 15,0-22-15,-1 1 0,22 0 0,0-1 16,0 1-16,21-22 0,0 1 0,0-1 16,0 1-16,21-22 0,21 22 0,-21-22 15,1 0-15,20 22 0,0-22 16,1 22-16,-1-1 0,0 1 0,22-1 16,-22 22-16,22 0 0,-22 20 0,21-20 15,-20 21-15,-1 21 0,0 0 16,-20 0-16,20 0 0,-21 0 0,0 0 15,-21 21-15,0 0 16,0 0-16,0 1 16</inkml:trace>
  <inkml:trace contextRef="#ctx0" brushRef="#br0" timeOffset="96942.83">9567 10499 0,'21'0'16,"1"0"0,-44 0 171,22 21 251,-21-21-313,21 21-110,0 0 313,21-21-296,-21 21-17,-21-21 157,42 0 78,-42 0-156,0 0-47,0 0-47,0 0 47,0 0-16,-1-21 0,22 0-15,-21 0-16,21 0 15,0 0 1,0-1-16,0 1 0,-21 0 16,21 0-16,0 0 15,-21 0-15,21-1 0,0 1 16,0 0-16,0 0 0,0 0 15,0 0 1,0-1-16,21 22 0,0-21 0,0 0 16,1 21-16,-1 0 0,0 0 15,-21-21-15,42 21 0,-21 0 0,1 0 16,-1 0-16,21 0 0,-21 0 16,22 0-16,-22 21 0,0-21 0,0 21 15,-21 0-15,21 1 0,-21-1 16,0 0-16,0 21 0,0-21 0,0 22 15,-21-22-15,-21 21 0,21 1 0,-22-1 16,1 0-16,0 1 0,-1-1 16,1 0-16,21 1 0,-22-22 0,1 21 15,21-21-15,0 22 0,21-22 0,0 0 16,0 0-16,0 0 0,0 0 0,0 1 16,21-1-16,21-21 15,-21 0-15,22 0 0,-1 0 0,-21 0 16,22 0-16,20 0 0,-21 0 0,1 0 15,-1 0-15,0-21 0,-20-1 16,20 22-16,-21-21 0,21 0 0,-20 0 16,-22 0-16,0 0 0,0-1 15,0 1-15,0 0 0,0 0 0,-22 0 16,-20 0-16,21-1 0,-21 22 0,-1 0 16,1 0-16,0 0 0,-22 0 0,22 0 15,-1 0-15,1 22 0,0-22 0,21 21 16,-22 0-16,22 0 0,0 0 15,0 0-15,21 1 0,0-1 0,0 0 16,0 0-16,21 0 0,0-21 16,0 0-16,22 0 0,-1 0 0,0 0 15,22 0-15,-22 0 0,22 0 16,-1-21-16</inkml:trace>
  <inkml:trace contextRef="#ctx0" brushRef="#br0" timeOffset="97463.55">10731 10287 0,'0'0'0,"0"-63"16,-21 20-16,0 22 0,0-21 0,0 21 15,0-1-15,21 1 0,-22 21 16,1 0-16,21 21 16,0 1-16,-21 20 0,21-21 15,0 21-15,0 1 0,0 20 16,0-20-16,0 20 0,0-21 0,0 1 15,0 20-15,-21-20 0,21-1 0,-21 0 16,21 1-16,0-22 0,0 21 16,-21-21-16,21 0 0,0 1 0,-22-1 15,22 0-15,0 0 16,0-42 0,0 0-1,0 0-15,0-1 0,0 1 16,0 0-16,0 0 0,0-21 0,22 20 15,-1-20-15,0 21 0,0 0 16,0-22-16,22 22 0,-22 21 0,21-21 16,0 21-16,-20 0 0,20 0 0,0 0 15,-21 21-15,22-21 0,-22 21 16,0 1-16,0 20 0,0-21 0,-21 0 16,0 22-16,0-22 0,0 0 0,0 0 15,0 21-15,-21-20 0,-21-1 0,21 0 16,-22 0-16,1 0 0,0 0 0,-1 1 15,1-1-15,0-21 0,-1 21 0,22-21 16,-21 0-16,21 0 0,0 0 16,21-21-1,0 0-15,21-1 16,0 22-16,0-21 0,21 0 16,1 0-16,-22 0 0</inkml:trace>
  <inkml:trace contextRef="#ctx0" brushRef="#br0" timeOffset="98075.19">11430 10562 0,'0'0'0,"21"-21"16,0 0-16,-21 0 0,0 0 15,0 42 1,0 0-16,-21 0 16,0 0-16,21 0 0,-21 1 0,21-1 15,-21 21-15,21-21 0,0 0 16,0 1-16,0-1 0,0 0 15,0 0-15,0 0 0,0 0 0,21-21 16,0 22-16,0-22 0,0 0 0,0 0 16,1 0-16,20 0 0,-21 0 0,0 0 15,0 0-15,1-22 0,-1 1 0,0 0 16,0 21-16,0-21 0,0 0 16,-21 0-16,0-1 0,22 1 0,-1-21 15,-21 21-15,0 0 0,0-1 0,0 1 16,0 0-16,0 0 0,0 0 0,-21 42 31,-1-21-15,22 21-16,0 0 0,-21 0 15,0 1-15,21-1 0,-21 0 0,21 21 16,0-21-16,0 1 0,-21-1 0,21 21 16,0-21-16,-21 22 0,21-22 0,0 21 15,0-21-15,0 22 0,0-1 0,0-21 16,0 21-16,0 1 0,0-1 15,0 0-15,-22 22 0,22-22 0,0 1 16,-21-1-16,21 0 0,-21 1 0,21-1 16,-21-21-16,0 21 0,0-20 15,-1 20-15,1-21 0,0 0 0,0-21 0,0 21 16,0 1-16,-1-22 0,1 0 16,0 0-16,0 0 0,0 0 0,-22 0 15,22 0-15,0 0 0,0-22 16,0 1-16,21 0 0,0 0 15,0 0-15,0 0 0,0-22 0,0 22 16,0 0-16,0 0 0,0 0 0,21-1 16,0 1-16,0 0 0,0 0 0,1 0 15,-1 0-15,21-1 0,-21 1 0,0-21 16,22 21-16,-1 0 0</inkml:trace>
  <inkml:trace contextRef="#ctx0" brushRef="#br0" timeOffset="98379.02">12425 9991 0,'0'0'0,"-21"-21"0,-1-1 0,22 1 0,-21 0 16,0 21-16,0-21 0,0 21 15,21 21-15,-21 0 16,21 0-16,-22 1 0,22 20 0,0-21 15,0 21-15,-21 1 0,21-1 16,-21 22-16,21-22 0,-21 21 0,21-20 16,0 20-16,0-20 0,-21-1 15,21 0-15,-21 1 0,21-1 0,0-21 16,0 21-16,0-20 0,0-1 0,0 0 16,0 0-16,21-21 31,0-21-31,0 0 0,0 0 15</inkml:trace>
  <inkml:trace contextRef="#ctx0" brushRef="#br0" timeOffset="98826.77">12509 10541 0,'0'0'0,"0"42"15,22-42 1,-1 0-16,0 0 0,0 0 0,0 0 16,0 0-16,1 0 0,-1 0 0,21-21 15,-21 21-15,0-21 0,1 0 16,-1 0-16,0 0 0,0-1 16,-21 1-16,0 0 0,21 0 0,-21 0 15,0 0-15,-21 21 16,0 0-1,0 0-15,0 21 0,-22 0 16,22 0-16,0 21 0,0-20 16,-22-1-16,22 21 0,0-21 0,0 22 15,21-22-15,0 0 0,0 21 0,0-21 16,0 1-16,0-1 0,0 0 0,0 0 16,21-21-16,0 21 0,22-21 0,-22 0 15,0 0-15,21 0 0,-21 0 0,1 0 16,20 0-16,-21 0 0,21 0 0,-20 0 15,20-21-15,-21 21 0,0-21 16,0 21-16,1-21 0,-1 0 16,-21-1-16,21 1 0,-21 0 15,0 0-15,0 0 0,0 0 0,0-1 16,0 1-16,0 0 0,0 0 0</inkml:trace>
  <inkml:trace contextRef="#ctx0" brushRef="#br0" timeOffset="99210.56">12213 10033 0,'0'0'0,"-42"0"16,63 0 15,0 0-31,21-21 0,1 21 0,-1 0 15,0 0-15,1-21 0,20 21 0,-20 0 16,20 0-16,-21-21 0,22 21 16,-1 0-16,1 0 0,-22-22 0,22 22 15,-22 0-15,22 0 0,-22 0 0,-21 0 16,21-21-16,-20 21 0,-1 0 0,0 0 16,-21 21 93,-21-21-93,21 22-16</inkml:trace>
  <inkml:trace contextRef="#ctx0" brushRef="#br0" timeOffset="107035.4">15833 10181 0,'-22'0'63,"1"0"-47,0 0-1,0 0-15,0 0 16,0 0-16,-1 0 0,-20 0 15,21 0-15,0 0 0,-22 0 0,22 0 16,-21 0-16,0 0 0,-1 21 16,1-21-16,0 22 0,-1-22 0,22 0 15,-21 21-15,-1-21 0,22 0 0,-21 0 16,21 0-16,63 0 31,-21 0-31,22 0 0,20 0 16,-21 0-16,22 0 0,-1 0 0,-20 0 15,20 0-15,1 0 0,-22-21 0,0 21 16,22 0-16,-22 0 0,1 0 0,-1 0 16,-21-22-16,0 22 0,0 0 15,1 0-15,-22-21 16,-22 21 15,1 0-31,0 0 0,0 0 0,0 0 16,42 0 15,0-21-31,0 21 16</inkml:trace>
  <inkml:trace contextRef="#ctx0" brushRef="#br0" timeOffset="107670.82">16933 10097 0,'0'0'0,"21"0"16,1-22-16,-22 1 16,21 0-16,0 0 15,-21 0-15,0 0 0,21-1 16,-21 1-16,21 0 0,-21 0 0,0 0 16,0 0-16,0-1 0,0 1 0,0 0 15,-21 0-15,0 21 0,0 0 16,0-21-16,-1 21 0,-20 0 0,21 0 15,-21 21-15,-1 0 0,22-21 0,-21 21 16,-1 0-16,1 22 0,0-22 16,21 0-16,-22 0 0,22 22 0,0-22 15,0 0-15,21 0 0,0 0 16,0 0-16,21 1 0,21-1 16,-21-21-16,22 0 0,-1 0 0,0 0 15,1 0-15,-1 0 0,0 0 0,1-21 16,-1 21-16,-21-22 0,22 22 0,-22-21 15,0 0-15,0 21 0,0-21 16,-21 0-16,0 0 0,0-1 16,-21 22 15,21 22-15,-21-1-16,21 0 0,-21 21 0,21-21 15,0 1-15,0 20 0,-21-21 0,21 21 16,-22-20-16,22 20 0,0 0 0,0-21 15,0 22-15,-21-1 0,21-21 0,0 0 16,0 22-16,0-22 0,0 0 0,0 0 16,0 0-16,-21-21 31,0 0-31,0 0 16,0 0-16,-1-21 0,1 21 15,0-21-15,0 21 0,0-21 16,0 0-16,21 0 15,0-1-15,0 1 16,0 0-16,21 0 0,0 21 16,0-21-16,21 0 0,1-1 0</inkml:trace>
  <inkml:trace contextRef="#ctx0" brushRef="#br0" timeOffset="108059.04">17653 10075 0,'0'0'0,"0"-21"0,0 0 16,-21 21-16,21-21 0,0 0 16,0 0-16,0-1 0,0 1 0,0 0 15,21 0-15,0 0 16,0 21-16,0 0 0,1 0 0,-1 0 16,0 0-16,0 21 0,0 0 0,0 0 15,1 0-15,-22 22 0,0-22 0,0 21 16,0-21-16,0 22 0,0-22 15,-22 21-15,1-21 0,-21 22 0,21-22 16,-22 21-16,-20 1 0,21-22 16,-1 21-16,1-21 0,0 0 0,-1 1 0,22-1 15,0-21-15,0 0 0,42 0 32,21 0-32,-21-21 0,22 21 15,-1-22-15,0 22 0,-20 0 0,20-21 16,0 21-16,-21 0 0,22 0 0,-22-21 15,21 21-15,-21 0 0,1-21 0,-1 21 16,0-21-16,0 21 0,0 0 16,0-21-16,1-1 0,-1 22 15,-21-21-15,21 21 0</inkml:trace>
  <inkml:trace contextRef="#ctx0" brushRef="#br0" timeOffset="108570.72">18330 9970 0,'0'0'0,"-42"-22"16,42 1-16,0 0 15,21 0-15,0 21 16,0 0-16,22 0 0,-22 0 0,0 0 16,21 0-16,-20 0 0,20 0 15,-21 21-15,0 0 0,-21 0 16,0 1-16,0-1 0,0 0 0,0 0 15,-21-21-15,0 21 0,0 0 16,-22 1-16,22-1 0,-21 0 0,21-21 16,-22 21-16,22-21 0,0 0 15,0 21-15,0-21 0,21 21 16,21-21 0,0 0-16,0 0 15,0-21-15,22 21 0,-22 0 0,0 0 16,0 0-16,22 0 0,-22 0 0,0 0 15,0 0-15,0 21 0,0-21 16,1 22-16,-1-1 0,-21 0 16,0 0-16,0 0 0,0 0 0,0 1 15,0-1-15,-21 0 0,-1-21 16,-20 21-16,21 0 0,0 0 0,-22-21 16,22 22-16,-21-22 0,21 0 15,-22 0-15,22 0 0,-21 0 0,21 0 16,0 0-16,-1 0 0,1 0 15,0 0-15,21-22 0,0 1 16,0 0-16,0 0 0,0 0 16,0 0-16,21-1 15,0 1-15,1 21 0,-1-21 0,0 0 16,21 0-16</inkml:trace>
  <inkml:trace contextRef="#ctx0" brushRef="#br0" timeOffset="108912.53">18902 9927 0,'21'0'16,"0"0"-1,0-21-15,0 21 16,1-21-16,20 21 0,-21-21 16,0 21-16,-21-21 0,21 21 0,1 0 15,-1 0-15,0 0 0,0 0 0,0 0 16,-21 21-1,0 21-15,0-21 0,0 0 16,0 22-16,0-22 0,-21 21 16,0 1-16,0-22 0,0 21 0,-1-21 15,1 22-15,21-22 0,-21 21 0,0-21 16,0 0-16,21 1 0,0-1 0,-21 0 16,21 0-16,-22-21 0,22 21 0,0-42 46,0 0-30,0 0-16,0 0 0,0-1 16</inkml:trace>
  <inkml:trace contextRef="#ctx0" brushRef="#br0" timeOffset="109108.42">18859 10266 0,'0'0'16,"-21"0"-16,0 0 0,0 0 0,0 0 0,42 0 31,0 0-16,21 0-15,-20 0 0,-1 0 0,21 0 16,-21 0-16,22-21 0,-22 21 16,21-21-16,-21 21 0,0 0 0,1 0 15,-1-22-15,0 22 0,-21-21 16,21 21-16,-21-21 16,0 0-16,0 0 15,21 21-15</inkml:trace>
  <inkml:trace contextRef="#ctx0" brushRef="#br0" timeOffset="109579.9">19621 10054 0,'0'0'16,"-21"-21"-16,-21 0 15,42 0-15,0 0 0,-21 21 0,21-22 0,0 1 16,0 0 0,21 0-16,0 0 0,0 0 0,22-1 15,-22 1-15,21 0 0,0 21 0,-20 0 16,20 0-16,0 0 0,1 0 0,-22 21 16,21-21-16,-21 43 0,0-22 15,1 0-15,-22 21 0,0-21 0,0 22 16,0-1-16,-22-21 0,-20 0 0,0 22 15,-1-22-15,1 21 0,0-21 0,-22 1 16,22-1-16,-22 21 0,22-42 0,0 21 16,-1 0-16,22 1 0,0-22 15,0 0-15,21 21 0,-21-21 16,63 0 0,-21 0-16,0 0 0,22 0 0,-1 0 15,0 0-15,-20 0 0,20 0 16,0-21-16,1 21 0,-1 0 0,-21 0 15,21-22-15,-20 22 0,20-21 0,-21 21 16,0 0-16,0 0 0,-21-21 0,22 21 16,-22-21-1,21 21-15,-21-21 16,0 0-16,21 21 0,0-22 16</inkml:trace>
  <inkml:trace contextRef="#ctx0" brushRef="#br0" timeOffset="110071.47">20701 10075 0,'0'0'0,"-42"0"0,-1-21 0,1 0 16,21 0-16,-22 0 0,22 21 0,0-21 15,21-1-15,0 1 0,0 0 0,0-21 16,0 21-16,0-1 0,0 1 0,21 0 15,0 0-15,1 0 0,-1 0 16,21 21-16,-21-22 0,0 22 16,22 0-16,-22 0 0,0 0 0,0 22 15,0-1-15,1 0 0,-22 0 0,0 21 16,0 1-16,0-1 0,0-21 16,-22 22-16,-20-1 0,21 0 0,-21 1 15,20-22-15,-20 21 0,21 0 0,-21-20 16,20 20-16,22-21 0,0 0 0,0 0 15,0 1-15,0-1 0,22 0 0,-1-21 16,0 0-16,0 21 0,0-21 16,22 0-16,-22 0 0,0 0 0,21 0 15,-21-21-15,1 0 0,-1 21 0,-21-21 16,0-1-16,0 1 16,0 0-16,0 0 0,0 0 15,-21 0-15,-1-1 0,1 1 0,-21 21 16,21-21-16,0 21 0,-22 0 0,22 0 15,0 0-15,-21 0 0,20 0 0,1 0 16,0 0-16,0 0 0,0 0 0,21 21 16,0 0-16,21-21 15,0 0-15,21 0 16,1 0-16</inkml:trace>
  <inkml:trace contextRef="#ctx0" brushRef="#br0" timeOffset="110475.2">21399 9927 0,'0'0'0,"-21"-42"15,0 21-15,0 0 16,0 21-16,0 0 0,-1 0 16,1 21-16,0-21 0,0 21 15,21 0-15,-21 0 0,0 22 0,-1-22 16,22 21-16,-21-21 0,21 0 15,-21 22-15,21-22 0,0 0 16,0 21-16,0-20 0,0-1 0,21 0 16,0-21-16,1 21 0,-1 0 0,0-21 15,0 0-15,0 0 0,0 0 0,1 0 16,-1 0-16,0 0 0,0-21 0,0 21 16,0-21-16,1 0 0,-1 0 15,-21-1-15,0 1 0,21 0 0,-21 0 16,0-21-16,0-1 0,0 22 0,0-21 15,0 21-15,-21-1 0,21 1 0,-21 0 16,-1 21-16,1 0 0,0 0 16,0 0-16,0 0 0,-22 0 0,22 21 15,0-21-15,0 21 0,0 1 16,0-22-16,21 21 0,0 0 0,0 0 16,21-21-16,0 0 0,0 0 15,21 0-15</inkml:trace>
  <inkml:trace contextRef="#ctx0" brushRef="#br0" timeOffset="110910.94">21907 9843 0,'22'0'31,"-1"0"47,0 0-78,0 0 0,21 0 16,-20 0-16,-1 0 0,0 0 15,21 21-15,-21-21 0,1 0 0,20 0 16,-21 0-16,21 0 0,-20 0 16,-1 0-16,0 0 0,0 0 0,0 0 15,0 0-15,1 0 0,-44 0 31,1 0-15,0 0-16,0 0 16</inkml:trace>
  <inkml:trace contextRef="#ctx0" brushRef="#br0" timeOffset="111090.84">22204 10075 0,'0'0'16,"-21"0"-16,-1 0 0,22 22 0,0-1 15,22-21 17,-1 0-32,0 0 0,0 0 15,0 0-15,0 0 0,1 0 16,-1 0-16,0-21 0,21-1 16,1 22-16,-22-21 0</inkml:trace>
  <inkml:trace contextRef="#ctx0" brushRef="#br0" timeOffset="111266.74">22775 10033 0,'0'0'0,"-21"0"0,0 0 15,0 0-15,42 0 47,0-21-31,0 21-16,0 0 15,1 0-15,-1 0 0,0-21 0</inkml:trace>
  <inkml:trace contextRef="#ctx0" brushRef="#br0" timeOffset="111450.63">23220 10012 0,'-21'0'31,"42"0"0,0 0-31,0 0 31,0 0-31,0 0 0,1-21 16</inkml:trace>
  <inkml:trace contextRef="#ctx0" brushRef="#br0" timeOffset="111619.54">23516 9991 0,'21'-21'94,"0"21"-78,1 0-16</inkml:trace>
  <inkml:trace contextRef="#ctx0" brushRef="#br0" timeOffset="111910.89">24193 9483 0,'0'0'15,"-21"-43"-15,21-41 16,0 63-16,-21-1 0,21 1 0,-21 21 31,21 21-31,0 1 0,0-1 16,-21 0-16,21 21 0,-21 1 0,21-1 15,0 21-15,-22-20 0,1 20 0,0-20 16,21-1-16,-21 21 0,21-20 16,-21-1-16,0 0 0,21-20 0,0 20 15,-22-21-15,22 0 0,-21 0 0,21 1 16,0-1-16,21-21 31,22-21-31,-22 21 0,0-22 16</inkml:trace>
  <inkml:trace contextRef="#ctx0" brushRef="#br0" timeOffset="112248.25">24278 9885 0,'0'0'0,"0"21"31,-21 0-16,0 0-15,21 1 0,0-1 0,0 0 16,0 0-16,0 0 0,0 0 0,0 1 16,0-1-16,0 0 15,21-21-15,0 21 16,0-21-16,0 0 0,1 0 0,-1 0 16,0 0-16,-21-21 15,21 0-15,0 0 0,-21-1 16,0 1-16,0 0 15,0 0-15,0 0 0,0 0 0,0-1 16,0 1-16,0 0 0,0 0 0,-21 0 16,0 21-16,0 0 0,0-21 0,-22 21 15,22 0-15,0 0 16,0 0-16,0 0 0,-1 0 16,1 0-16</inkml:trace>
  <inkml:trace contextRef="#ctx0" brushRef="#br0" timeOffset="112480.08">23791 9694 0,'0'0'16,"-42"0"-16,84 0 15,-21 0 1,22 0-16,-1 0 0,0 0 0,1 0 15,20 0-15,-20 0 0,-1 0 16,0 0-16,1 0 0,-1 0 0,-21 0 16,0 0-16,0 0 0,1 0 0,-1 0 15,0 0-15,-21-21 16,0 0 0,0 0-1,-21 21-15,21-21 0</inkml:trace>
  <inkml:trace contextRef="#ctx0" brushRef="#br0" timeOffset="113196.35">25463 9737 0,'0'0'0,"22"-21"32,-1 21-32,0-22 15,-21 1-15,21 21 0,0-21 0,0 0 16,1 0-16,-22 0 0,21-1 16,-21 1-16,21 0 0,-21 0 15,0 0-15,0 0 0,-21-1 0,0 1 16,-1 21-16,1 0 0,0 0 0,-21 0 15,21 0-15,-22 21 0,22 1 16,-21-1-16,-1 0 0,22 21 0,-21-21 16,21 22-16,0-1 0,-22-21 0,43 22 15,-21-1-15,21-21 0,0 0 0,0 0 16,0 1-16,21-1 16,0-21-16,1 0 0,-1 0 0,0 0 15,21 0-15,-21 0 0,1 0 0,20 0 16,-21-21-16,21-1 0,-20 22 0,20-21 15,-21 0-15,0 0 0,0 0 16,1 0-16,-1-1 0,0 1 0,-21 0 16,0 42-1,0 0-15,0 1 16,0-1-16,-21 0 0,0 21 16,-1-21-16,22 22 0,-21-22 15,0 21-15,21 1 0,-21-22 0,21 0 16,0 21-16,0-21 0,0 1 0,0-1 15,0 0-15,0 0 0,0 0 16,0 0-16,21-21 16,0 0-16,22 0 15,-22 0-15,0 0 0,21-21 0,1 0 16,-1 21-16</inkml:trace>
  <inkml:trace contextRef="#ctx0" brushRef="#br0" timeOffset="113567.14">26310 9758 0,'0'0'0,"0"-42"0,0 20 16,0 1-16,0 0 0,0-21 0,0 21 16,0-1-16,0 1 15,21 21-15,0 0 16,1 0-16,20 0 0,-21 0 16,0 21-16,22 1 0,-22-1 0,0 21 15,0-21-15,0 0 0,-21 22 0,0-22 16,0 21-16,0-21 0,0 1 0,-21 20 15,0-21-15,-21 0 0,20 0 16,-20 1-16,-21-1 0,20 0 0,-20 0 16,20 0-16,-20 0 0,21-21 0,-1 22 15,22-22-15,0 0 0,0 21 16,21 0 0,21-21-16,21 0 15,-21 0-15,22 0 0,-1 0 0,22 0 16,-22 0-16,0 0 0,1 0 0,-1 0 15,0 0-15,1 0 0,-1 0 0,-21 0 16,21 0-16,-20-21 0,-1 21 16,0-21-16,0 21 0,0-22 0,0 22 15,-21-21-15,22 0 0,-1 21 0,-21-21 16</inkml:trace>
  <inkml:trace contextRef="#ctx0" brushRef="#br0" timeOffset="114011.26">26966 9779 0,'0'0'0,"-21"0"0,21-21 0,-21 21 16,21-21-16,0 0 15,21 21 1,0 0-16,0 0 0,1 0 0,-1 0 16,0 0-16,0 0 0,0 0 15,-21 21-15,0 0 0,0 0 16,0 0-16,-21 0 0,0 1 0,0-22 15,0 21-15,-22 0 0,1 0 16,21-21-16,-22 21 0,22 0 16,0-21-16,0 22 0,0-22 0,0 0 15,21 21-15,21-21 16,0 0-16,0 0 16,21 21-16,-20-21 0,-1 0 15,21 0-15,-21 0 0,22 21 0,-22-21 16,21 21-16,-21-21 0,0 21 0,1-21 15,-1 22-15,-21-1 16,0 0-16,-21 0 16,-1-21-16,-20 0 0,21 21 15,-21-21-15,20 0 0,-20 0 0,21 0 16,0 21-16,0-21 0,-1 0 0,1 0 16,42 0 15,1 0-31,-1-21 0,0 21 0,21-21 15,-21 0-15,22 0 0</inkml:trace>
  <inkml:trace contextRef="#ctx0" brushRef="#br0" timeOffset="114319.11">27368 9737 0,'0'0'0,"0"-21"15,0-1-15,22 22 16,-1 0-16,0 0 0,0 0 15,0 0-15,0 0 0,1 0 16,-1 0-16,0 0 0,0 22 0,-21-1 16,0 0-16,21-21 0,-21 21 0,0 0 15,0 0-15,0 22 0,0-22 16,0 0-16,0 0 0,-21 0 0,0 1 16,21-1-16,-21 0 0,21 0 0,0 0 15,0 0-15,0 1 0,-21-1 0,21 0 16,0 0 15,-22-21-31,22-21 31,-21 21-31,21-21 0,-21 21 16,0-21-16</inkml:trace>
  <inkml:trace contextRef="#ctx0" brushRef="#br0" timeOffset="114464.56">27326 10054 0,'-21'-21'15,"84"42"-15,-105-21 0,0-21 0,21 21 0,42 0 31,0 0-31,0 0 16,0 0-16,22 0 0,-22 0 0,0 0 16,21 0-16,-21-21 0,1 21 0,-1 0 15,0 0-15,0-21 0,0 21 16,0-21-16,1 21 0,-1 0 16,0-22-16,0 22 0</inkml:trace>
  <inkml:trace contextRef="#ctx0" brushRef="#br0" timeOffset="136355.24">1312 13293 0,'0'0'0,"-21"0"0,0 0 0,0 0 15,0 0-15,-1 0 0,1 0 16,0 0-16,0 0 0,0 0 16,21 21-1,0 0 1,0 0-16,21-21 16,21 21-16,-21-21 15,1 0-15,20 0 0,-21 0 0,43 0 16,-22-21-16,0 0 0,22 0 15,-1 0-15,-20 0 0,20-1 0,1-20 16,-22 21-16,21-21 0,-20-1 0,-1 1 16,0 0-16,1-22 0,-22 22 15,0-1-15,0-20 0,0 21 0,-21-22 16,0 22-16,0-1 16,0 1-16,0 0 0,0 21 0,-21-22 15,0 22-15,0 0 0,0 0 16,0 21-16,-1 0 0,1 0 0,0 0 15,0 0-15,0 21 16,0 0-16,-1 21 0,22-20 0,-21 20 16,0 21-16,0 1 0,0-1 15,0 1-15,-1-1 0,1 22 16,0 0-16,0-1 0,0-20 0,0 21 16,-1 20-16,22-20 0,0 0 0,-21-1 15,0 22-15,21-21 0,-21 0 16,21-1-16,-21 1 0,21-22 15,0 22-15,0-21 0,-21-1 0,21-21 16,0 22-16,0-22 0,0-21 16,0 1-16,21-1 0,-21 0 0,21-21 15,0 0-15,0 0 0,22-21 16,-22 0-16,21-22 0,-21 22 0,22-21 16,-1-22-16,-21 22 0,21 0 0,-20-22 15,-1 22-15,0-22 0,0 22 16,-21-22-16,0 22 0,0-21 0,0 20 15,-21-20-15,0 20 0,0 1 16,-1 21-16,1 0 0,-21-22 16,21 43-16,-22-21 0,22 0 15,-21 21-15,21 0 0,0 0 0,-1 0 16,22-21-16,0 0 16,43 0-16,-22 21 15,21-22-15,-21 1 0,22 21 16,20-21-16,-20 0 0,-1 0 0,21-22 15,1 22-15,-1 0 0,1-21 0,-1-1 16,1 1-16,-1 0 0,1-1 16,-22 1-16,1 0 0,-1-22 0,-21 22 15,0-22-15,-21 22 0,0 0 16,0 21-16,0-22 0,0 22 16,-21 0-16,0 0 0,0 21 0,0 0 15,-1 0-15,-20 0 0,21 0 16,0 0-16,-22 21 0,22 0 0,0 21 15,0 1-15,0-1 0,21 0 16,0 22-16,-21-1 0,-1-20 0,22 20 16,-21-20-16,21 20 0,0-21 15,0 22-15,0-22 0,0 1 0,0-1 16,0 0-16,21-21 0,1 22 16,-1-22-16,0 0 0,21 0 15,-21 0-15,1-21 0,20 0 0,0 0 16,-21 0-16,22 0 0,-1-21 15,0 0-15,1 0 0,-1 0 0,-21 0 16,22-1-16,-1 1 0,-21-21 0,0 21 16,0 0-16,1-1 0,-1 1 15,-21 0-15,0 0 0,0 0 16,0 42 15,-21 0-31,21 0 0,-22 0 16,22 1-16,0-1 0,0 0 15,0 0-15,0 0 0,0 0 0,22 1 16,-1-1-16,0-21 16,0 0-16,21 0 0,-20 0 15,-1 0-15,0 0 0,21 0 0,-21 0 16,1 0-16,20-21 0,-21-1 0,21 22 16,-20-21-16,-1 0 0,0 0 15,0 0-15,0 0 0,-21-22 0,0 22 16,0 0-16,0-21 0,0 20 15,-21 1-15,0-21 0,0 21 0,0 0 16,-1-1-16,-20 1 0,21 0 0,-21 21 16,20 0-16,1 0 0,-21 0 15,21 0-15,-22 0 0,22 21 16,-21 0-16,21 1 0,0-1 0,-1 0 16,1 21-16,0-21 0,21 1 15,0 20-15,0 0 0,0-21 0,0 22 16,0-22-16,21 21 0,0-21 15,22 1-15,-1 20 0,0-21 0,1-21 16,20 21-16,1-21 0,-1 0 0,22 0 16,-22 0-16,22 0 0,21 0 15,-21-21-15,-22 0 0,22 0 0,-22 0 16,1-1-16,-1 1 0,-20 0 16,-1 0-16,0-21 0,-21 20 0,1-20 15,-22 21-15,0 0 0,0-22 16,0 22-16,0 0 0,0 0 0,0 0 15,-22 21-15,1-21 0,0 21 0,0 0 16,-21 0-16,20 0 0,1 0 16,-21 21-16,0 0 0,20 0 0,-20 0 15,0 0-15,21 1 0,-1-1 16,1 0-16,0 0 0,21 21 0,0-20 16,0-1-16,0 0 0,0 0 0,0 0 15,21 0-15,0-21 0,1 22 16,20-22-16,-21 0 0,21 0 0,-20 0 15,20 0-15,-21 0 0,21 0 0,-20-22 16,20 22-16,-21-21 16,0 0-16,0 0 0,1 0 0,-1 0 15,-21-1-15,0-20 0,21 21 0,-21 0 16,21-22-16,-21 22 0,0 0 0,0 0 16,0 0-16,0 0 0,0-1 15,0 44 16,0-1-31,-21-21 0,21 21 0,0 21 16,0-21-16,-21 1 0,21-1 0,0 0 16,0 0-16,0 0 0,0 22 0,0-22 15,0 0-15,0 0 0,21-21 16,-21 21-16,21 0 0,0-21 16,0 0-16,1 0 0,20 0 0,-21 0 15,21 0-15,-20 0 0,20-21 16,0 21-16,1-21 0,-1 0 0,0 0 15,1 0-15,-22-22 0,21 22 0,-21-21 16,0 21-16,1-22 0,20 1 16,-21 0-16,-21-22 0,21 22 0,0-1 15,1-20-15,-1 21 0,-21-1 16,0 1-16,0 0 0,21-1 0,-21 1 16,21 21-16,-21-22 0,0 22 15,0 0-15,0 0 0,0 0 0,0 0 16,0 42-1,0 0 1,0 0-16,0 21 0,0-20 0,-21 20 16,21 0-16,-21 22 0,21-22 0,-21 0 15,21 22-15,0-22 0,0 22 16,0-22-16,0 0 0,0 1 0,0-1 16,0-21-16,0 22 0,0-22 0,0 21 15,0-21-15,0 0 0,21 1 16,-21-1-16,0 0 0,21-21 0,0 21 15,0-21-15,0 0 0,1 0 16,-1 0-16,0 0 0,0 0 16,0 0-16,0 0 15,-21-21-15,22 0 0,-1 0 16,0-1-16,-21 1 0,21 0 0,-21 0 16,0 0-16,21 0 0,-21-1 0,0-20 15,0 21-15</inkml:trace>
  <inkml:trace contextRef="#ctx0" brushRef="#br0" timeOffset="136745.01">4847 12996 0,'-21'22'15,"42"-22"1,0 0-16,0 0 15,1 0-15,20 0 0,-21 0 0,21 0 16,-20 0-16,20-22 0,-21 22 0,21 0 16,-20 0-16,-1 0 0,0 0 15,0 0-15,0 0 0,0 0 0,1 0 16,-1 0-16,-21 22 94,0-1-63,0 0-15,-21-21 15</inkml:trace>
  <inkml:trace contextRef="#ctx0" brushRef="#br0" timeOffset="137938.76">10308 13102 0,'0'0'0,"0"-21"31,-21 0-31,0 21 16,21-21-16,-21 21 0,-1-21 15,1-1-15,0 22 0,21-21 0,-21 21 16,0-21-16,0 0 0,-1 21 15,1-21-15,0 0 0,0-1 0,0 1 16,0 0-16,21 0 0,-22 0 0,22 0 16,-21-22-16,21 22 0,0 0 0,0 0 15,0 0-15,0-1 0,21 1 16,22 0-16,-22 0 0,21 0 0,1 21 16,-1-21-16,0-1 0,1 22 15,20 0-15,-21 0 0,1 0 16,-1 0-16,0 0 0,1 22 0,-1-1 15,-21 0-15,0 21 0,-21-21 0,0 22 16,0-1-16,-42 22 0,21-22 0,-21 21 16,-1-20-16,1 20 0,-22-20 15,22-1-15,-21 0 0,-1 1 0,22-1 16,-1 0-16,22-21 0,-21 22 0,21-22 16,21 0-16,0 0 0,0 0 15,21 1-15,21-22 0,-21 0 16,22 0-16,20 0 0,-20 0 0,-1 0 15,0 0-15,22-22 0,-22 22 0,0-21 16,1 0-16,-1 0 16,0 21-16,-20-21 0,-1-22 0,0 22 15,-21 0-15,0 0 0,0-21 0,-21 20 16,0-20-16,-22 21 0,1 0 0,21 0 16,-22-1-16,1 22 0,0 0 15,-1 0-15,1 0 0,0 0 0,-1 0 16,1 22-16,0-22 0,21 21 0,-22 0 15,22 0-15,0-21 0,0 21 16,21 0-16,0 1 0,0-1 0,0 0 16,42-21-16,-21 0 0,22 0 15,-1 0-15,0 0 0,22 0 16</inkml:trace>
  <inkml:trace contextRef="#ctx0" brushRef="#br0" timeOffset="138474.99">11515 12404 0,'0'0'15,"-22"-21"-15,1 21 0,0 0 0,0 0 16,0 0-16,0 0 0,-1 0 16,-20 21-16,21 0 0,0 0 15,21 21-15,-21-20 0,-1 20 0,22 0 16,-21 1-16,21 20 0,0-21 0,0 1 15,0-1-15,-21 22 0,21-22 16,0 0-16,0-21 0,0 22 0,0-1 16,0-21-16,0 0 0,0 1 0,0-1 15,0 0 1,-21-21 0,0 0-16,21-21 0,0 0 15,0-1-15,0 1 0,0 0 0,0 0 16,0 0-16,0 0 0,0-22 15,21 22-15,0-21 0,21 21 0,-20-1 16,-1 1-16,21 0 0,0 0 16,1 21-16,-22 0 0,21 0 0,1 0 15,-1 21-15,-21 0 0,21 0 16,-20 1-16,20-1 0,-21 0 0,-21 21 16,0-21-16,0 1 0,0 20 0,0-21 15,-21 0-15,-21 0 0,20 1 0,-20-1 16,0 0-16,-1 0 0,1 0 15,0 0-15,-1-21 0,1 0 0,0 0 16,-1 22-16,22-22 0,-21 0 0,21 0 16,0 0-16,42-22 31,0 22-31,21-21 16,-21 0-16,22 21 0,-1-21 0,0 0 15,22 0-15</inkml:trace>
  <inkml:trace contextRef="#ctx0" brushRef="#br0" timeOffset="139091.1">12171 12827 0,'0'0'0,"21"0"0,-21-21 15,21 21-15,-21-21 0,0 42 16,-21-21 0,0 21-16,0 0 0,-1 0 15,1 1-15,0-1 0,0 21 16,0-21-16,0 0 0,21 1 0,0 20 15,-22-21-15,22 0 0,0 0 0,0 1 16,22-1-16,-1-21 16,0 0-16,0 21 0,21-21 0,-20 0 15,20 0-15,0 0 0,-21 0 0,22-21 16,-1 21-16,-21-21 0,22-1 0,-22 22 16,0-21-16,0 0 0,0 0 15,0-21-15,-21 20 0,22 1 0,-22-21 16,0 21-16,0 0 0,0-1 0,0 1 15,0 0-15,0 0 0,-22 42 32,22 0-32,-21 22 15,0-22-15,0 21 0,0-21 0,21 22 16,-21-1-16,-1 0 0,1 1 0,21-22 16,-21 21-16,21 0 0,0 1 0,0-1 15,-21 0-15,21 1 0,0 20 16,0-20-16,0-1 0,0 21 0,0-20 15,0-1-15,0 0 0,0 1 0,0-22 16,0 21-16,-21-21 0,21 22 0,0-22 16,0 0-16,-21 0 0,-1-21 15,1 21-15,0 1 0,0-22 16,0 0-16,0 0 0,-22 0 0,1 0 0,0 0 16,-1 0-16,1 0 0,21-22 15,-22 22-15,1-21 0,21 0 0,-21 21 16,20-21-16,22 0 0,-21 21 0,21-21 15,-21-1-15,21 1 16,0 0-16,0 0 16,0 0-16,21 21 15,0-21-15,1 21 0,-1-22 0,0 1 16,21 0-16,1 0 0,-1 0 16,0 0-16,1-22 0</inkml:trace>
  <inkml:trace contextRef="#ctx0" brushRef="#br0" timeOffset="139409.42">13123 12383 0,'0'-22'0,"0"44"0,0-86 0,0 43 0,0 0 16,0 0-16,-21 21 15,0 0-15,0 0 0,21 21 16,-21 0-16,-1 21 0,22-21 15,-21 22-15,0-1 0,21 0 16,-21 1-16,21-1 0,-21 0 0,0 22 0,21-22 16,0 22-16,0-22 0,-22 22 15,22-22-15,0 0 0,-21 1 16,21-22-16,0 21 0,0-21 0,0 0 16,0 1-16,0-1 0,0 0 15,21-21 1,1 0-16,-1 0 0,0 0 15,-21-21-15,42 0 0,-21 21 0,1-22 16,-1 1-16,0 0 0,0 0 0</inkml:trace>
  <inkml:trace contextRef="#ctx0" brushRef="#br0" timeOffset="139828.28">13208 12912 0,'0'21'15,"0"0"1,0 0-1,21-21-15,0 0 0,0 0 16,1 0-16,-1 0 0,21 0 0,-21 0 16,0-21-16,22 21 0,-22-21 0,21 0 15,-21 21-15,1-21 0,-1-1 16,0-20-16,0 21 0,-21 0 0,21 0 16,-21-1-16,0 1 0,0 0 0,0 0 15,-21 21-15,0-21 0,0 21 16,0 0-16,-22 0 15,22 21-15,-21-21 0,-1 21 0,1 0 16,0 22-16,-1-22 0,22 21 0,-21 0 16,21-20-16,0 20 0,-1-21 0,22 21 15,0-20-15,0 20 0,0-21 16,0 0-16,22 0 0,20 1 0,-21-1 16,0 0-16,22-21 0,-22 21 0,21-21 15,-21 21-15,22-21 0,-22 0 0,21 0 16,0 0-16,-20 0 0,20 0 0,-21-21 15,0 0-15,22 21 16,-22-21-16,0 0 0,0-1 0,-21 1 16,21 0-16,0 0 0,-21 0 0,22 0 15,-22-1-15,0-20 0,0 21 0,0 0 16,0 0-16,0-1 0</inkml:trace>
  <inkml:trace contextRef="#ctx0" brushRef="#br0" timeOffset="140144.15">12869 12488 0,'-42'0'15,"84"0"-15,-126 0 0,62 0 0,1 0 16,0-21-16,42 0 31,0 21-31,22 0 0,-1 0 0,0-21 16,1 21-16,20 0 0,1-21 0,-1 21 15,-20 0-15,20 0 0,1-21 0,-22 21 16,21 0-16,-20 0 0,-1 0 16,-21-22-16,22 22 0,-22 0 0,21 0 15,-21 0-15,0 0 0,1 0 16,-22-21-16,21 21 0,-21 21 31,-21 1-15,-1-1-16,-20-21 0,21 21 15,-21-21-15,-1 21 0,1 0 0,-22 0 16</inkml:trace>
  <inkml:trace contextRef="#ctx0" brushRef="#br0" timeOffset="144427.64">2349 15431 0,'0'21'16,"22"-21"15,-22-21-15,0-1-16,0 1 15,0 0 1,0 0-16,0 0 0,0 0 15,0-1-15,-22 1 0,1 0 16,0 21-16,0-21 0,0 0 16,-22 21-16,22 0 0,0 0 15,-21 0-15,21 0 0,-1 0 16,-20 0-16,21 21 0,0 0 0,-22 0 16,22 22-16,-21-22 0,21 21 15,0-21-15,-1 22 0,1-22 0,21 21 16,0-21-16,0 22 0,0-22 15,0 0-15,0 0 0,0 0 0,21 0 16,1-21-16,-1 0 16,21 0-16,-21 0 0,22 0 0,-22-21 15,21 0-15,0 21 0,1-21 0,-1 0 16,0-22-16,22 22 16,-43 0-16,21-21 0,1-1 0,-22 22 15,21-21-15,-21 0 0,1-22 16,-22 22-16,0-1 0,0 1 0,0 0 15,0-1-15,0 1 0,0 0 16,0 21-16,0-1 0,0 1 0,0 0 16,0 42-1,0 0-15,0 1 16,-22 20-16,22 0 0,-21 1 0,-21 105 16,42-85-1,-21-20-15,0 20 0,21-21 16,0 1-16,0-1 0,0 0 15,0 1-15,0-22 0,0 21 0,21-21 16,0 1-16,0-22 0,21 21 0,-20-21 16,20 21-16,0-21 0,1 0 15,-1 0-15,0 0 0,1-21 0,-22 0 16,21 21-16,0-22 0,-20 1 16,20 0-16,-21 0 0,0-21 0,0 20 15,1 1-15,-1 0 0,-21-21 0,21 21 16,-21-1-16,0 1 0,0 0 15,-21 42 1,0 0 0,-1 1-16,22-1 0,-21 0 15,21 0-15,-21 0 0,21 22 0,0-22 16,0 0-16,0 0 0,0 0 16,0 0-16,21 1 0,0-22 15,1 0-15,-1 21 0,0-21 0,0 0 16,21 0-16,-20 0 0,-1 0 15,0-21-15,21 21 0,-21-22 0,1 1 16,-1 0-16,0 0 0,0 0 0,0 0 16,-21-1-16,0 1 0,0-21 15,0 21-15,0-22 0,0 1 16,-21 21-16,0-21 0,0 20 0,0 1 16,-1 0-16,-20 0 0,21 21 15,0 0-15,0 0 0,-22 0 0,22 21 16,0 0-16,0 0 0,0 22 15,-1-22-15,1 21 0,0-21 0,0 22 16,21-22-16,0 0 0,0 21 0,0-20 16,0-1-16,21 0 0,0-21 15,0 21-15,22-21 0,-22 0 0,21 0 16,-21 0-16,22 0 0,-1-21 16,0 21-16,1-21 0,-22 0 0,21-1 15,1 1-15,-22 0 0,21 0 16,-21-21-16,0 20 0,22-20 15,-22 21-15,-21-21 0,21 20 0,-21 1 16,21 0-16,-21 42 31,0 0-31,-21 22 0,0-22 16,21 0-16,-21 21 0,21-20 0,-21-1 16,21 0-16,0 21 0,0-21 15,0 1-15,0-1 0,21 0 16,0-21-16,0 0 0,0 0 0,0 0 15,1 0-15,20 0 16,-21 0-16,21-21 0,1 0 0,-22-1 16,21 1-16,-21 0 0,1 0 0,20 0 15,-21 0-15,0-22 0,-21 22 16,21-21-16,-21 21 0,22-1 0,-22 1 16,0 0-16,0 42 31,-22 0-31,22 1 0,-21-1 0,0 21 15,21-21-15,-21 0 0,21 1 16,0 20-16,0-21 0,0 0 0,0 0 16,0 1-16,21-1 0,0-21 15,22 0-15,-22 0 16,21 0-16,-21 0 0,22 0 16,-1 0-16,0-21 0,-21-1 0,22 1 15,-22 0-15,21 0 0,-21 0 0,1-22 16,-1 1-16,-21 0 0,0-1 15,21 1-15,-21-21 0,0 20 0,0-20 16,0 20-16,0 1 0,0 0 0,0 21 16,0-1-16,0 1 0,-21 0 15,0 21-15,21 21 16,-22 0-16,1 1 0,21-1 0,-21 0 16,21 21-16,0 1 0,-21-1 15,21 0-15,-21 1 0,21-1 16,0 0-16,0 1 0,0-1 0,0-21 15,0 21-15,0-20 0,0-1 16,0 0-16,0 0 0,0 0 16,21-42 15,0 0-31,0 0 0,0 0 16,1-1-16,-1 1 0,0-21 0,21 21 15,-21-22-15,1 22 0,20 0 0,-21 0 16,21 0-16,-20 21 0,20 0 15,-21 0-15,21 0 0,-20 0 0,-1 0 16,0 21-16,0 0 0,0 21 16,-21-20-16,0-1 0,0 21 15,0-21-15,0 22 0,-21-22 0,-21 21 16,21-21-16,-22 0 0,1 22 0,0-22 16,-1 0-16,1 0 0,0-21 15,-1 21-15,1 1 0,0-22 0,20 0 16,1 0-16,0 0 0,0 0 15,42-22 1,21 1-16,-20 0 0,20 0 16,0-21-16,22-1 0,-22 22 0,22-21 15</inkml:trace>
  <inkml:trace contextRef="#ctx0" brushRef="#br0" timeOffset="144690.49">5313 14669 0,'0'0'0,"0"-22"0,0 1 0,0 0 16,-21 21 0,21 21-16,0 0 0,-22 1 0,22-1 15,-21 21-15,21 0 0,-21 1 16,21-1-16,0 0 0,-21 22 0,21-22 16,-21 22-16,0-22 0,21 0 0,0 1 15,-22-1-15,1 0 16,21 1-16,-21-1 0,21-21 0,0 0 15,0 1-15,0-1 0,-21 0 0,21 0 16,21-21 0,0 0-1,0-21-15,1 0 0,-1 0 16</inkml:trace>
  <inkml:trace contextRef="#ctx0" brushRef="#br0" timeOffset="145095.6">5419 15155 0,'21'0'32,"-21"22"-17,21-22-15,0 0 0,0 0 0,0 0 16,22 0-16,-22 0 0,21 0 0,-21-22 16,22 22-16,-22-21 0,21 0 0,-21 21 15,1-21-15,-1 0 0,0 21 16,-21-21-16,0-1 0,0 1 0,0 0 15,0 0-15,-21 0 0,0 0 16,-1 21-16,-20 0 0,21 0 0,-21 0 16,20 21-16,-20 0 0,21 0 15,-21 0-15,20 22 0,-20-22 0,21 21 16,0 0-16,21-20 0,-21 20 16,21-21-16,0 21 0,0-20 0,0-1 15,0 21-15,0-21 0,21 0 16,0-21-16,0 22 0,21-1 0,-20-21 15,20 0-15,-21 21 0,21-21 0,1 0 16,-1 0-16,0 0 0,1 0 0,-1 0 16,0 0-16,1-21 0,-1 21 15,-21 0-15,0-21 0,22 21 0,-22-22 16,0 22-16,0-21 0,0 0 16,1 0-16,-22 0 0</inkml:trace>
  <inkml:trace contextRef="#ctx0" brushRef="#br0" timeOffset="147522.9">10181 13018 0,'21'0'15,"0"0"1,1 0-16,-1-22 0,-21 1 16,21 21-16,0 0 0,0-21 15,0 0 1,1 21-16,-22-21 16,21 21-16,-21-21 0,21 21 15,-21-22-15,0 1 16,0 0 15,0 0 32,0 0 62,0 0-110,0-1 16,21 22-31,-21-21 16,0 0 0,0 0-1,0 0 1,0 0-16,0-1 16,0 1-1,0 0 1,0 0-1,0 0 1,0 42 78,0 0-94,0 0 0,0 0 0,0 1 15,0-1-15,0 21 0,0 0 16,0 1-16,0-1 0,0 22 16,0-22-16,0 0 0,0 22 0,0-22 15,0 22-15,-21-22 0,21 21 0,-21-20 16,21-1-16,0 22 0,0-22 0,-21 21 16,21-20-16,-22 20 0,22-20 15,-21-1-15,21-21 0,0 21 0,0-20 16,0 20-16,0-21 0,0 0 15,0 0-15,-21-21 0,21-21 47,21 0-47,-21 0 0,0 0 16,21-22-16,-21 22 0,22-21 0,-1 0 16,-21-1-16,21 1 0,-21-22 15,21 22-15,-21 0 0,0-22 0,21 22 16,-21-22-16,0 22 0,21-21 0,-21-1 15,0 22-15,0-22 0,0 22 0,0 0 16,0-1-16,0 1 0,0 0 16,-21-1-16,21 22 0,-21 0 0,21 0 15,0 0-15,0-1 0,0 1 0,-21 21 16,21-21-16,-21 21 16,0 0 15,21 21-31,-22 0 0,1-21 15,21 43-15,-21-22 0,0 0 16,0 0-16,21 22 0,-21-1 0,-1-21 16,1 21-16,-21 1 0,21-1 0,0 0 15,-22 1-15,22-22 0,-21 21 16,-1 1-16,1-22 0,0 21 0,-1-21 16,1 22-16,0-22 0,-1 0 0,1 21 15,21-21-15,-21-21 0,20 22 0,1-1 16,0-21-16,0 0 0,21 21 15,0-42 17,21 0-17,21 21-15,-20 0 0,20-22 16,0 22-16,1 0 0,20-21 0,1 21 16,-1-21-16,1 21 0,20-21 0,-20 21 15,-1-21-15,22 21 0,-22-21 16,1 21-16,-1 0 0,-20 0 0,20-22 15,-20 22-15,-1 0 0,-21 0 0,0 0 16,0 0-16,1-21 0,-1 21 16,-42 0 62,-1 0-63,22 21-15</inkml:trace>
  <inkml:trace contextRef="#ctx0" brushRef="#br0" timeOffset="148363.69">10520 14732 0,'-21'0'31,"-1"0"-31,1 0 0,0 0 16,0 0-16,0-21 0,-22 21 16,22 0-16,0-21 0,0 21 0,-21 0 15,20-21-15,1 21 0,0-22 16,0 22-16,21-21 0,0 0 16,0 0-16,0 0 0,0 0 15,0-1-15,0 1 0,21 0 16,0 0-16,22 0 0,-22 0 0,21-1 15,0 1-15,22 0 0,-22 0 0,22 21 16,-1 0-16,-20 0 0,20 0 0,-21 21 16,1 0-16,-1 22 0,-21-22 15,0 21-15,-21-21 0,0 22 0,-21-1 16,-21 21-16,0-20 0,-1-1 0,-20 0 16,20 22-16,-20-22 0,21 1 15,-22-1-15,22 0 0,-22 1 16,43-1-16,-21 0 0,21-21 0,-1 22 15,22-22-15,0 0 0,0 0 0,22-21 16,-1 21-16,21-21 0,-21 0 16,22 0-16,20 0 0,-21 0 0,22-21 15,-22 21-15,22-21 0,-1 0 0,1 0 16,-22-22-16,0 22 0,1 0 0,-1-21 16,-21 21-16,-21-22 0,0 22 15,0-21-15,-21 21 0,0-1 0,-21-20 16,-1 21-16,1 21 0,0-21 0,-1 21 15,-20 0-15,20 0 0,1 0 0,0 21 16,-22-21-16,22 21 0,0 0 16,20 0-16,-20 1 0,21-1 15,0 0-15,21 0 0,0 0 0,0 0 16,0 1-16,0-1 0,21 0 0,0 0 16,21-21-16,1 0 0,-1 0 0,0 0 15,22 0-15,-22 0 0,43-21 16</inkml:trace>
  <inkml:trace contextRef="#ctx0" brushRef="#br0" timeOffset="148911.37">11769 14478 0,'0'0'0,"0"-42"0,0 21 0,0-1 0,0 1 15,-22 0-15,1 21 0,0 0 16,0 0-1,0 21-15,21 22 0,0-22 16,0 21-16,-21 0 0,21-20 0,-22 20 16,22 0-16,-21 1 0,21-1 15,-21 0-15,0 1 0,21-22 0,0 21 16,-21-21-16,0 22 0,21-22 0,-22 0 16,22 21-16,0-21 0,0 1 15,0-1-15,0-42 47,22-1-47,-22 1 0,21 0 16,0 0-16,-21 0 0,21 0 15,0-1-15,0 1 0,1-21 0,-1 21 16,0 0-16,21 21 0,-21-22 0,22 1 16,-22 21-16,0 0 0,21 0 0,-20 0 15,-1 0-15,21 0 0,-21 21 16,0 1-16,1-1 0,-22 0 15,21 0-15,-21 0 0,0 0 16,0 1-16,0-1 0,-21 0 0,-1 0 0,-20 0 16,21 0-16,-21-21 0,20 22 15,-20-1-15,0-21 0,21 21 16,-22-21-16,1 0 0,21 0 0,-22 0 16,22 0-16,0 0 0,0 0 0,0 0 15,21-21 16,0 0-31,21 21 0,0-22 0,0 22 16,0-21-16,22 0 0,-1 21 0,-21-21 16</inkml:trace>
  <inkml:trace contextRef="#ctx0" brushRef="#br0" timeOffset="149468">12382 14711 0,'0'0'0,"22"-21"0,-1 0 0,-21-1 16,0 44 15,-21-1-15,-1 0-16,22 0 0,0 0 0,-21 0 15,0 1-15,21-1 0,-21 0 0,21 0 16,0 0-16,0 0 0,0 1 0,0-1 16,21-21-1,0 21-15,0-21 0,1 0 16,-1 0-16,0 0 0,0 0 0,21-21 0,-20 21 15,-1-21-15,21-1 0,-21 1 16,0 0-16,1 0 0,-1 0 0,0 0 16,0-1-16,-21 1 0,0 0 15,21 0-15,-21 0 0,0 0 0,0-1 16,0 44 0,0-1-16,0 0 15,0 0-15,-21 0 0,21 0 16,0 22-16,0-22 0,-21 21 0,21-21 15,0 22-15,0-1 0,0-21 16,0 22-16,0-1 0,0 0 0,0 1 16,21-22-16,0 21 0,-21 0 0,21 1 15,1-22-15,-22 21 0,21-21 16,-21 22-16,0-22 0,0 21 0,0-21 16,-21 1-16,-1-1 0,1 0 0,-21 0 15,21-21-15,-22 21 0,22-21 0,-21 0 16,21 0-16,-22 0 0,1 0 0,21 0 15,-21-21-15,20 21 0,1-21 0,0 0 16,0 0-16,21-1 0,0 1 16,0 0-16,0 0 0,0 0 0,0 0 15,0-1-15,21 1 0,0 0 16,0 0-16,22 0 0,-22-22 0,21 22 16,1 0-16,-22 0 0,42-21 0</inkml:trace>
  <inkml:trace contextRef="#ctx0" brushRef="#br0" timeOffset="149767">13674 14203 0,'0'0'16,"0"-21"-16,0-22 0,0 22 0,0 0 16,0 0-16,-22 21 0,1 0 15,0 0-15,0 21 16,0 0-16,21 0 0,-21 22 0,-1-1 15,1 0-15,0 1 0,0 20 0,0-20 16,21 20-16,-21-21 0,-1 1 16,1 20-16,21-20 0,-21-1 0,21-21 15,-21 21-15,21 1 0,-21-22 0,21 0 16,0 0-16,0 0 0,0 1 0,0-1 16,21-21-1,0 0-15,0 0 16,0 0-16,1-21 0,-1-1 0,0 22 15,0-21-15,21 0 0,-20 0 16</inkml:trace>
  <inkml:trace contextRef="#ctx0" brushRef="#br0" timeOffset="150178.76">13695 14711 0,'0'21'16,"0"0"-16,0 0 15,21-21 1,0 0-16,0 0 15,0 0-15,22 0 0,-22 0 16,0 0-16,21 0 0,-20 0 0,20-21 0,-21 21 16,0-21-16,0 0 0,1 21 0,-1-21 15,0-22-15,-21 22 0,21 0 16,-21-21-16,21 21 0,-21-1 16,0 1-16,0 0 0,0 0 0,0 0 15,-21 21-15,0 0 0,0 0 0,0 0 16,-22 21-16,22 0 0,-21-21 0,21 21 15,-22 22-15,22-22 0,-21 0 16,21 0-16,-1 0 0,1 22 0,0-22 16,21 0-16,0 0 0,0 0 0,0 0 15,0 1-15,0-1 0,0 0 0,0 0 16,21 0-16,0-21 0,1 21 0,-1-21 16,0 22-16,0-22 15,0 0-15,0 0 16,1 0-16,-1 0 0,0 0 0,0 0 15,0-22-15,0 22 0,1-21 16,-22 0-16,21 21 0,0-21 0,-21 0 16,21 21-16,0-21 0,-21-1 15,21 1-15</inkml:trace>
  <inkml:trace contextRef="#ctx0" brushRef="#br0" timeOffset="150468.1">13398 14266 0,'0'0'16,"-21"0"-16,0 0 0,42 0 16,0 0-1,1 0-15,20 0 0,-21 0 16,21 0-16,1 0 0,-1 0 0,0 0 15,1 0-15,-1 0 0,-21 0 0,22 0 16,-1 0-16,-21 0 0,0 0 0,0 0 16,1 0-16,-1 0 0,-21-21 47,0 0-47</inkml:trace>
  <inkml:trace contextRef="#ctx0" brushRef="#br0" timeOffset="151755.51">14986 12467 0,'0'0'0,"21"-21"16,-21 0-16,0 0 15,0 0 1,21-1-16,-21 1 16,21 0-16,1 0 0,-1 0 15,0 0-15,0 21 0,0-22 16,0 22-16,1-21 0,-1 0 15,21 21-15,-21 0 0,22 0 0,-22 0 16,21 0-16,0 0 0,-20 0 0,20 0 16,-21 0-16,21 0 0,-20 0 0,-1 21 15,0 0-15,-21 1 0,0 20 16,0-21-16,0 0 0,0 0 16,0 1-16,-21 20 0,0-21 0,-1 21 15,-20-20-15,0 20 0,-1 0 16,1 1-16,0-1 0,-1 0 15,1 22-15,0-22 0,-1 0 0,22 22 16,-21-22-16,21 1 0,0-1 0,-1-21 16,22 21-16,0-20 0,0 20 0,0-21 15,0 0-15,0 22 0,22-22 0,-1 0 16,0-21-16,0 21 0,21 0 16,-20 0-16,20-21 0,0 22 0,1-22 15,-22 0-15,21 0 0,0 0 0,1 0 16,-1 0-16,-21 0 0,22 0 0,-22 0 15,0 0-15,0 0 0,0-22 0,0 22 16,-21-21 0,-21 21-1,0 0-15,0 0 16,0 0-16,0 0 0,-1 21 0,1 1 16,0-22-16,0 21 0,0 0 0,0 0 15,21 0-15,-22 0 0,1 1 16,0-1-16,21 21 0,0-21 0,-21 22 15,21-1-15,-21 0 0,21-21 0,0 22 16,0-1-16,0 0 0,0 1 0,0-1 16,0 0-16,0 1 0,0 20 0,0-20 15,21-1-15,-21 21 0,21 1 16,-21-22-16,21 22 0,-21-22 16,21 22-16,-21-22 0,22 0 0,-1 1 15,-21-1-15,21 0 0,-21-21 0,21 22 16,-21-22-16,0 21 0,21-21 0,-21 1 15,0-1-15,0 0 0,0 0 0,0 0 16,0 0-16,0 1 0,0-1 0,-21 0 16,0 0-16,0 0 15,0 0-15,-1-21 0,1 22 0,0-1 16,0 0-16,0-21 0,-22 21 0,22-21 16,0 21-16,0-21 0,0 0 0,0 21 15,-1-21-15,1 0 0,0 0 0,21 22 16,-21-22-1,21-22 79,0 1-78,21 0-16,-21 0 15</inkml:trace>
  <inkml:trace contextRef="#ctx0" brushRef="#br0" timeOffset="161559.34">17251 12742 0,'0'-21'0,"-21"21"0,21-21 15,-22 0-15,1 21 16,21-21-16,-21 21 0,0 0 15,0-21-15,0 21 0,-1 0 16,1 0-16,0 0 0,0 0 16,0 0-16,0 0 15,-1 0 1,44 0 0,-1 21-1,21-21-15,-21 0 0,22 0 0,-1 0 16,0 0-16,1 0 0,-1 21 0,21-21 15,1 0-15,-1 0 0,1 0 16,-1 0-16,1 0 0,-22 0 0,22 0 16,-22 0-16,22 0 0,-22 0 0,0 0 15,-21 0-15,22-21 0,-22 21 0,0 0 16,0 0-16,0 0 16,1 0-16,-22-21 0,21 21 15,-42 0 32,-1 0-47,1 0 16,0 0-16,0 0 0,0 0 0,0 0 15,-22 0-15,22 21 0</inkml:trace>
  <inkml:trace contextRef="#ctx0" brushRef="#br0" timeOffset="161863.17">17357 12742 0,'0'0'16,"-22"22"-16,-41-22 16,42 0-16,0 0 0,42 0 31,0-22-31,21 22 16,-21 0-16,22 0 0,-1 0 0,22 0 15,-22 0-15,21 0 0,-20 0 0,-1 0 16,22 0-16,-22 0 0,0-21 15,1 21-15,-1 0 0,-21 0 0,21 0 16,-20 0-16,-1-21 0,0 21 0,0 0 16,0 0-1,0-21 1,-21 0 0,0 0-1,22-1-15,-22 1 0,21 0 16</inkml:trace>
  <inkml:trace contextRef="#ctx0" brushRef="#br0" timeOffset="162278.93">18161 12256 0,'0'0'0,"-21"0"16,21 21-1,0 0-15,0 0 16,0 0-16,0 0 15,21-21-15,0 22 0,0-22 0,-21 21 16,43-21-16,-22 0 0,0 21 0,0-21 16,21 0-16,-20 0 0,20 0 0,-21 0 15,21 0-15,-20 0 0,-1 0 16,21 0-16,-21 0 0,0 0 16,1 0-16,-44 21 31,1 0-16,0 0-15,0 1 16,-21 20-16,20-21 0,1 0 0,0 22 16,-21-1-16,21-21 0,-22 21 0,22 1 15,-21-1-15,21-21 0,-1 22 0,1-22 16,0 21-16,0-21 0,0 0 16,21 1-16,0-1 0,0 0 0,0 0 15,0-42 16,0 0-31,21 0 16,0-1-16,0 1 0,22-21 0</inkml:trace>
  <inkml:trace contextRef="#ctx0" brushRef="#br0" timeOffset="163055.7">20108 12065 0,'0'-21'16,"0"0"-16,0 0 0,0-1 15,0 1-15,0 0 0,0 0 16,0 0-16,0 0 0,21 21 15,1 0-15,-1 0 0,0 0 16,0 0-16,0 0 0,0 0 0,1 0 16,-1 21-16,21 0 0,-21 0 0,0 0 15,22 22-15,-22-22 0,-21 21 0,0 0 16,21 1-16,-21-1 0,0 0 0,0 1 16,-21-1-16,0 0 0,0 1 15,-22-1-15,22-21 0,-21 22 0,21-22 16,-22 21-16,1-21 0,21 0 0,0 1 15,-22-1-15,43 0 0,-21-21 0,0 0 16,21 21-16,-21-21 0,21-21 31,-21 0-31,21 0 16,0-1-16,-22 1 0,22 0 0,0 0 16,0 0-16,0 0 0,0-1 0,0 1 15,0 0-15,0 0 0,0 0 0,0 0 16,0-1-16,22 22 15,-1 0 1,0 0-16,0 22 0,0-1 16,-21 0-16,21 0 0,1 0 0,-1 0 0,0 1 15,0-1-15,0 0 0,0 0 16,1 0-16,-22 0 0,21-21 16,0 22-16,-21-1 0,0 0 0,21-21 15,0 21-15,0-21 0,-21 21 16,22-21-16,-1 0 0,0 0 15,0 0-15,0 0 0,-21-21 16,21 21-16,1-21 0,-1 0 16,0 0-16,-21-1 0,21 22 15,0-21-15</inkml:trace>
  <inkml:trace contextRef="#ctx0" brushRef="#br0" timeOffset="164051.49">20976 12340 0,'-21'0'15,"42"0"48,0 0-48,0 0 1,-21-21 0,0 0-16,0 0 15,-21 21 17,0 21-32,21 0 15,-21-21-15,21 21 16,-21 0-16,21 1 0,0-1 15,0 0 1,21-21-16,0 0 16,0 0-16,0 0 15,-21-21-15,22 21 16,-22-21-16,21 21 0,-21-22 0,0 1 16,0 0-16,0 0 15,0 0-15,0 0 16,-21 21-16,-1 0 15,1 0-15,0 21 16,0 0-16,0 0 16,21 0-16,0 0 0,0 1 15,0-1 1,21-21 0,0 0-1,0 0-15,0-21 16,-21-1-1,0 1-15,0 0 16,0 0-16,0 0 16,0 0-16,-21 21 15,21-22-15,-21 22 0,0 0 16,0 22 0,21-1-16,-21 0 0,-1 0 15,22 0-15,0 0 16,0 1-1,0-1-15,22-21 16,-1 0-16,0 0 16,0 0-16,0 0 0,-21-21 15,0-1-15,0 1 16,0 0-16,0 0 0,0 0 16,-21 0-16,21-1 15,-21 22-15,0 0 0,0 0 16,-1 0-16,1 0 0,0 22 15,0-1 1,21 0-16,0 0 16,0 0-16,0 0 0,21 1 15,0-22 17,0 0-32,1 0 15,-1 0 48,0-22-48</inkml:trace>
  <inkml:trace contextRef="#ctx0" brushRef="#br0" timeOffset="166071.44">21505 11875 0,'-21'0'125,"21"21"-109,21-21 15,0 0-31,1 0 16</inkml:trace>
  <inkml:trace contextRef="#ctx0" brushRef="#br0" timeOffset="166443.22">21611 11875 0,'0'-22'16,"-21"22"-16,21-21 16,-21 21-16,21-21 15,-21 21-15,21-21 0,0 0 32,0 42-1,0 0-16,0 21-15,0-20 0,0 20 16,0 0-16,0 1 0,0-1 16,0 0-16,0 1 0,0-1 15,0 0-15,0 1 0,0-1 0,-22-21 16,22 21-16,-21-20 0,21 20 0,0-21 16,0 0-16,0 0 0,-21 1 15,21-1-15,0-42 47,21-1-47,0 1 16,1 21-16,-22-21 15,21 0-15,0 0 0,0 0 0,21-1 0,-20 1 16</inkml:trace>
  <inkml:trace contextRef="#ctx0" brushRef="#br0" timeOffset="166915.07">22161 11875 0,'0'0'0,"-21"0"0,21-22 31,21 22-15,1 0-1,-1 0-15,0 0 0,0-21 0,0 21 16,22 0-16,-22 0 0,0 0 0,0 0 16,21 0-16,-20 0 0,-1 0 15,0 0-15,-42 0 31,0 0-15,-1 0-16,1 0 0,0 0 16</inkml:trace>
  <inkml:trace contextRef="#ctx0" brushRef="#br0" timeOffset="167542.72">22119 11832 0,'0'21'15,"0"1"1,-21-22-16,21 21 16,-21-21 15,21 21-31,0-42 78,0 0-62,0-1-1,21 22-15,0-21 0,0 21 16,0 0-16,1-21 0,-1 21 0,0 0 16,0 0-16,21 0 0,-20 0 0,-1 0 15,0 0-15,21 0 0,-21 21 0,1 0 16,-22 1-16,21 20 0,-21-21 15,0 21-15,0 1 0,0-1 16,0 0-16,-21-20 0,-1 20 0,1 0 16,0-21-16,-21 22 0,21-22 0,-22 21 15,22-21-15,-21 1 0,-1-1 16,22 0-16,-21-21 0,21 21 0,0-21 16,-1 0-16,1 0 0,0 0 15,21-21 1,0 0-16,0 0 15,0-1-15,0 1 0,0 0 16,0 0-16,0 0 0,21 21 16,0 0-16,1 0 15,-1 0-15,0 21 16,0-21-16,0 21 0,0 0 0,1 0 16,-1 1-16,0-22 0,0 21 0,0 0 15,0 0-15,1-21 0,-1 0 16,-21 21-16,21-21 0,0 0 15,0 0-15,0 0 16,1 0-16,-1-21 16,0 0-16,0 21 0</inkml:trace>
  <inkml:trace contextRef="#ctx0" brushRef="#br0" timeOffset="168055.43">22860 11875 0,'0'0'0,"0"-22"16,0 1 0,21 21-16,0 0 15,0 0-15,1 0 0,-1 0 16,0 0-16,0 0 0,0 0 0,0 0 16,-21 21-16,22 1 15,-22-1-15,0 0 0,0 0 0,0 0 16,-22 0-16,1 1 0,-21 20 0,0-21 15,20 0-15,-20 0 0,0 1 0,-1-1 16,1-21-16,21 21 16,0-21-16,0 21 0,-1-21 0,22-21 31,0 0-31,22 21 0,-1 0 16,21-21-16,-21 21 0,0 0 15,22 0-15,-22 0 0,21 0 0,-21 0 16,22 21-16,-22 0 0,0 0 0,0-21 15,0 21-15,1 0 0,-1 1 0,0-1 16,-21 0 0,0 0-16,0 0 0,0 0 0,0 1 15,-21-22-15,0 21 0,-1 0 0,1-21 16,0 21-16,-21 0 0,21-21 0,-1 0 16,-20 21-16,21-21 0,-21 0 0,20 0 15,1 0-15,0 0 0,0 0 16,0 0-16,0 0 0,-1 0 15,22-21 1,0 0-16,22 21 0,-1-21 0,0 21 16,0-21-16,0 0 0,0 21 15,1-22-15</inkml:trace>
  <inkml:trace contextRef="#ctx0" brushRef="#br0" timeOffset="168582.76">23453 11853 0,'0'-21'16,"0"42"-16,21-42 0,-21 42 15,0 1-15,0-1 0,0 21 16,0-21-16,-21 0 0,-1 22 0,22-22 16,-21 21-16,0-21 0,0 1 15,0 20-15,21-21 0,-21 0 0,-1 0 16,1 1-16,21-1 15,21-21 17,1-21-32,-1 21 0,0 0 15,-21-22-15,21 22 0,0 0 0,0-21 16,1 21-16,-1-21 0,0 21 0,0 0 16,0 0-16,-21-21 0,21 21 15,1 0-15,-1-21 0,0 21 16,0-21-16,-21-1 15,21 1-15,-21 0 0,0 0 16,0 0-16,0 0 16,-21 21-1,0 21-15,21 0 0,-21 0 16,21 0-16,-21 0 0,21 1 16,0-1-16,-22 0 0,1 21 0,21-21 15,-21 1-15,21-1 0,-21 0 16,21 0-16,0 0 0,0 0 0,0 1 15,0-1-15,0 0 0,0 0 16,21-21 15,0 0-31,0 0 16,-21-21-16,22 0 0,-1 21 0,0-21 16</inkml:trace>
  <inkml:trace contextRef="#ctx0" brushRef="#br0" timeOffset="168843.61">24172 11917 0,'0'-21'16,"21"0"15,1 21-31,-1-22 0,0 22 0,0 0 16,0 0-16,0-21 0,1 21 0,20 0 15,-21 0-15,0-21 0,0 21 16,1 0-16,-1-21 16,-42 21 15,-1-21-31,1 21 0,0 0 16,0 0-16</inkml:trace>
  <inkml:trace contextRef="#ctx0" brushRef="#br0" timeOffset="169275.7">24130 11832 0,'0'0'15,"-21"21"-15,-22 22 16,22-1-16,21-21 0,-21 0 16,0-21-16,21 22 0,-21-1 15,21 0-15,21-21 31,0 0-31,0 0 0,0 0 16,1-21-16,-1 21 0,0 0 16,0 0-16,0 0 0,0 0 0,1 0 15,-1 0-15,0 0 0,0 0 0,0 0 16,0 0-16,-21 21 0,22-21 0,-1 21 16,-21 0-16,0 0 0,21 1 15,-21-1-15,0 0 16,0 0-16,0 0 0,0 0 15,-21 1-15,0-1 0,-1 0 16,1-21-16,0 21 0,0-21 16,0 0-16,0 0 0,-1 21 0,-20-21 15,21 0-15,0 0 0,0 0 0,-1 0 16,1 21-16,0-21 0,0 0 16,21-21 30,21 21-46,-21-21 16,21 21-16</inkml:trace>
  <inkml:trace contextRef="#ctx0" brushRef="#br0" timeOffset="169931.08">25040 11896 0,'0'0'0,"0"-21"0,0-1 15,0 1-15,0 0 0,0 0 16,0 0-16,0 0 0,0-1 15,0 1-15,-21 21 32,0 0-32,0 21 0,-1-21 15,1 22-15,0-1 0,-21 0 0,21 0 16,-22 21-16,22 1 0,-21-22 16,21 21-16,-22 1 0,22-1 0,0 0 15,-21 1-15,20-1 0,22-21 0,0 21 16,0-20-16,0 20 0,0-21 15,0 0-15,0 0 0,0 1 0,22-1 16,-1-21-16,0 21 0,21-21 16,-21 0-16,1 0 0,-1 0 0,21 0 15,-21 0-15,22 0 0,-22 0 0,0 0 16,21 0-16,-21 0 0,1-21 0,-1 21 16,0-21-16,0-1 0,-21 1 15,21 0-15,-21 0 0,0 0 16,0 0-16,-21 21 15,0-22-15,0 22 0,-22 0 16,22 0-16,0 0 0,-21 22 16,21-1-16,-22-21 0,22 21 15,-21 0-15,21-21 0,-1 21 0,1 0 16,0-21-16,21 22 0,0-1 0,-21-21 16,21 21-16,0 0 31,21-21-31,0 0 15</inkml:trace>
  <inkml:trace contextRef="#ctx0" brushRef="#br0" timeOffset="173504.87">17357 14224 0,'0'0'0,"-22"0"16,22 21-16,22-21 31,-1 0-15,0 0-16,0 0 0,21 0 15,-20-21-15,20 21 0,0 0 0,1 0 16,-1 0-16,0 0 0,1 0 0,-22 0 15,21 0-15,-21 0 0,22 0 0,-22 0 16,0 0-16,0 0 16,-42 0 15,0 0-15,0 0-16,-1 0 15,1 0-15,0 0 0,0 0 16,0 0-16,-22 0 0,22 0 15</inkml:trace>
  <inkml:trace contextRef="#ctx0" brushRef="#br0" timeOffset="173750.73">17357 14224 0,'21'0'31,"0"0"-31,0 0 0,0 0 15,0 0-15,1 0 0,-1 0 0,0 0 16,21 0-16,-21 0 0,22 0 16,-22 0-16,0 0 0,21 0 0,-20 0 15,-1 0-15,0 0 0,0 0 0,0 0 16,0 0-16,-21-21 47,0 0-47,0 0 0</inkml:trace>
  <inkml:trace contextRef="#ctx0" brushRef="#br0" timeOffset="174198.48">17928 13907 0,'0'0'0,"0"21"62,21-21-62,0 21 16,-21 0-16,22-21 0,-1 21 0,0-21 0,0 21 15,0-21-15,0 22 0,1-22 0,20 0 16,-21 21-16,21-21 0,-20 21 16,20-21-16,-21 0 0,21 0 15,-20 0-15,20 0 0,-21 0 0,0 0 16,0 0-16,1 0 0,-1 0 0,0 0 15,-21 21 1,-21-21 0,0 21-16,-1-21 0,-20 21 15,21-21-15,0 22 0,-22-1 0,22 0 16,-21 0-16,21 0 0,-22 0 16,22 22-16,0-22 0,-21 0 0,21 21 15,-1-20-15,1-1 0,0 21 0,0-21 16,0 0-16,0 1 0,21-1 15,-22 0-15,22 0 0,-21 0 16,21 0-16,-21-21 0,21 22 0,0-1 16,0-42-1,21-1 1,0 1-16,22 0 0</inkml:trace>
  <inkml:trace contextRef="#ctx0" brushRef="#br0" timeOffset="175047.22">20510 13949 0,'0'0'0,"-21"-21"0,21 0 16,-21 21-16,21-22 0,-21 1 15,0 0-15,21 0 16,0 0-16,0 0 15,0-1 1,21 22-16,0 0 16,0 0-16,22 0 0,-22 0 0,0 22 15,0-1-15,21 0 0,-20 0 0,-1 21 16,0 1-16,-21-22 0,0 21 0,0 1 16,0-1-16,0 0 0,0 1 15,-21-1-15,0 0 0,-22 22 0,22-22 16,-21 0-16,-1 1 0,1-1 0,0 0 15,-22-20-15,22 20 0,0-21 16,-1 0-16,22 0 0,-21 1 0,21-22 16,-22 0-16,22 0 0,0 0 0,0 0 15,0-22 1,21 1-16,0 0 0,0-21 16,0-1-16,0 22 0,0-42 0,0 20 15,0 1-15,0 0 0,21-1 0,-21 22 16,0-21-16,21 0 0,0 20 0,-21 1 15,21 21-15,0 0 16,1 0-16,-1 0 0,0 21 16,0 1-16,0-1 0,0 0 15,1 21-15,-1 1 0,0-1 0,0 0 16,0 1-16,0-1 0,1-21 16,-1 21-16,0-20 0,0 20 0,0-21 15,-21 0-15,21 0 0,-21 1 0,22-1 16,-22 0-16,21-21 15,-21 21-15,21-21 0,-21-21 32,21 0-32,0 0 0</inkml:trace>
  <inkml:trace contextRef="#ctx0" brushRef="#br0" timeOffset="175395.02">21040 14351 0,'0'21'32,"0"0"-17,21-21 1,0 0 0,0 0-16,0 0 0,0 0 0,1 0 15,-22-21-15,21 0 0,-21 0 16,0 0-1,0 0-15,-21 21 0,21-22 16,-22 22-16,1 0 0,0-21 0,0 21 16,0 0-16,0 0 0,-1 0 0,22 21 15,0 1 1,0-1-16,0 0 0,0 0 16,0 0-16,0 0 15,22-21-15,-1 22 16,0-22-16,0 0 15,0 0-15,0 0 0,1-22 0,20 1 16</inkml:trace>
  <inkml:trace contextRef="#ctx0" brushRef="#br0" timeOffset="175724.83">21907 13780 0,'0'0'15,"22"0"-15,-22-22 16,0 44-16,0-1 0,0 21 0,0-21 16,0 22-16,0-22 0,0 21 15,0 0-15,-22 1 0,1-1 16,0 0-16,21-20 0,-21 20 0,21 0 15,-21 1-15,21-1 0,-21-21 0,21 21 16,-22-20-16,22-1 0,0 21 16,0-21-16,0 0 0,0 1 15,22-22-15,-1 0 0,0 0 16,0 0-16,0 0 0,0-22 16,1 1-16,-1 0 15</inkml:trace>
  <inkml:trace contextRef="#ctx0" brushRef="#br0" timeOffset="176208.41">22373 13991 0,'-21'-21'16,"21"0"0,-21 0-16,21 0 15,0-1-15,0 1 0,21 0 16,0 0-16,0 21 15,0 0-15,1 0 0,20 0 16,-21 0-16,0 0 0,0 21 0,1 0 16,-1 22-16,-21-22 0,0 0 0,0 21 15,0-21-15,0 22 16,0-22-16,-21 21 0,-1 1 0,1-22 16,-21 21-16,21-21 0,-22 22 0,1-22 15,21 0-15,-21 0 0,-1 0 0,22 0 16,-21 1-16,21-1 0,-1-21 15,1 0-15,0 0 16,21-21 0,0-1-16,0 1 0,21 0 15,-21 0-15,21 0 0,1 0 0,-1 21 16,0 0-16,0 0 0,0 0 16,0 0-16,1 21 0,-1 0 15,0 0-15,0 0 0,0 0 16,0 1-16,1-1 0,20 0 15,-21 0-15,0 0 0,0 0 0,1-21 16,-1 22-16,0-1 0,0-21 0,0 21 16,0-21-1,1 0-15,-1 0 16,0 0-16,0-21 0,-21 0 0,21-1 16</inkml:trace>
  <inkml:trace contextRef="#ctx0" brushRef="#br0" timeOffset="176687.14">23241 13970 0,'0'0'0,"0"-21"15,0 0 1,0 0-16,21 21 16,0 0-16,0 0 0,1 0 0,-1 0 15,0 0-15,0 0 0,0 0 16,-21 21-16,0 0 15,0 0-15,0 0 0,0 0 16,-42 1-16,21-1 0,0 0 0,-1 0 16,1 0-16,-21 0 0,21 1 15,0-1-15,-22-21 0,22 21 16,0-21-16,42 0 47,0 0-47,0 0 0,22 0 0,-22 0 15,0 0-15,0 0 0,22 21 0,-22-21 16,0 0-16,0 21 0,0 0 0,0 1 16,-21-1-16,22-21 15,-22 21-15,0 0 0,0 0 0,0 0 16,-22 1-16,1-1 0,0-21 16,0 21-16,0 0 0,0-21 15,-1 21-15,-20-21 0,21 21 0,0-21 16,0 22-16,-1-22 0,1 0 0,0 0 15,21-22 1,0 1 0,0 0-16,21 0 0,-21 0 15,21 0-15,22-22 0,-22 22 0</inkml:trace>
  <inkml:trace contextRef="#ctx0" brushRef="#br0" timeOffset="177095.18">23876 13885 0,'0'0'0,"21"-21"0,43-42 15,-64 84 17,0 0-32,-22 21 15,1-20-15,0-1 16,0 21-16,0-21 0,0 0 0,-1 1 16,1 20-16,0-21 0,0 0 0,21 0 15,0 1-15,0-1 0,0 0 16,0 0-16,21-21 15,21 0-15,-20 0 0,-1 0 16,0 0-16,0 0 0,0-21 0,0 21 16,22-21-16,-22 0 0,0 21 0,0-22 15,0 1-15,1 0 16,-1 21-16,-21-21 0,21 21 16,-21 21-1,0 0-15,-21 0 16,0 1-16,21-1 0,-22 21 15,1-21-15,0 0 0,21 22 0,-21-22 16,21 0-16,-21 0 0,21 0 0,0 1 16,-21-1-16,21 0 15,0 0-15,21-21 16,0 0-16,0 0 0,0 0 0,0-21 16,-21 0-16,43 0 0,-43-1 15</inkml:trace>
  <inkml:trace contextRef="#ctx0" brushRef="#br0" timeOffset="177594.89">24511 13928 0,'0'0'0,"0"-21"0,21-1 16,-21 1-16,21 0 0,0 21 16,1-21-16,-1 21 0,21-21 15,-21 21-15,0-21 0,22-1 0,-1 22 16,0-21-16,-20 0 0,20 21 0,0-21 15,-21 21-15,22-21 0,-22 21 16,-42 0 15,-22 0-31,22 0 0,-21 0 0,0 21 16,-1 0-16,1 0 0,0 0 16,20-21-16,-20 22 0,21-1 0,0 0 15,0 0-15,21 0 0,0 0 16,0 1-16,0-1 15,0 0-15,21-21 0,0 21 16,0-21-16,21 21 0,-20-21 0,-1 21 16,0-21-16,21 22 0,-21-1 0,1-21 15,-1 21-15,0-21 16,-21 21-16,21 0 0,-21 0 16,0 1-16,0-1 0,-21 0 15,0-21-15,0 21 0,-1-21 0,1 0 16,-21 21-16,21-21 0,0 0 15,-1 21-15,1-21 0,0 0 0,0 0 16,0 0-16,0 22 0,-1-22 0,1 0 16,21-22 15,21 1-31,1 21 0,-1-21 16,21 0-16,0 21 0,-20-21 0</inkml:trace>
  <inkml:trace contextRef="#ctx0" brushRef="#br0" timeOffset="178030.66">25442 13737 0,'0'0'0,"21"-21"0,1 0 0,-1 0 16,0 0-16,0-1 16,-21 44-1,-21-1 1,0 0-16,0 0 0,-1 0 0,1 22 15,-21-1-15,21-21 0,0 21 16,-22 1-16,22-1 0,0-21 16,-21 22-16,20-22 0,22 21 0,0-21 15,0 0-15,0 1 0,0-1 0,0 0 16,0 0-16,22-21 0,-1 21 16,21-21-16,-21 0 0,0 0 0,1 0 15,20 0-15,-21 0 0,0 0 0,0 0 16,1-21-16,-22 0 0,21 0 15,-21 0-15,0-1 16,0 1-16,0 0 16,-21 21-16,-1 0 0,1 0 15,0 0-15,0 0 0,0 0 0,-22 0 0,22 0 16,-21 0-16,21 0 16,0 21-16,-1-21 0,1 0 0,0 21 15,21 1-15,0-1 16,21-21-16,0 0 0,1 0 15,20 0-15,-21 0 0,21 0 16,1 0-16,-22 0 0,21-21 0</inkml:trace>
  <inkml:trace contextRef="#ctx0" brushRef="#br0" timeOffset="178386.42">26035 13822 0,'0'-21'0,"0"42"0,0-63 15,0 20-15,0 1 16,0 0 0,21 21-16,0-21 0,0 0 15,1 21-15,-1-21 0,0 21 0,0 0 16,0 0-16,0 0 16,1 0-16,-22 21 0,0 0 0,0 0 15,0 0-15,0 0 0,0 22 0,0-1 16,0-21-16,0 22 0,-22-22 15,1 21-15,21-21 0,-21 22 0,21-22 16,-21 0-16,21 0 0,-21 0 0,21 0 16,0 1-16,0-1 0,0 0 15,0 0-15,0 0 16,0-42 46</inkml:trace>
  <inkml:trace contextRef="#ctx0" brushRef="#br0" timeOffset="178595.32">26141 14118 0,'0'43'0,"-21"-86"0,42 43 0,-64 0 16,22 0-16,0 0 0,0 0 16,0 0-16,21-21 0,-21 21 15,21-21 1,21 21-1,0 0-15,0 0 0,21 0 0,-20-21 16,20 21-16,-21 0 0,21 0 0,-20-21 16,-1 21-16,21 0 0,-21 0 15,0-22-15,1 22 0,-1-21 0,0 21 16,0 0-16,0 0 0,0 0 16,1 0-16</inkml:trace>
  <inkml:trace contextRef="#ctx0" brushRef="#br0" timeOffset="179056.05">26691 13970 0,'-21'-21'15,"21"0"-15,-21 21 16,21-21-16,0-1 16,0 1-16,0 0 0,0 0 15,21 0-15,0 21 0,0-21 16,0-1-16,1 22 15,-1 0-15,0 0 0,0 0 0,0 0 16,0 0-16,1 22 16,-22-1-16,0 0 15,0 0-15,0 0 0,-22 0 0,1 1 16,0-1-16,0 0 0,0 0 0,-22 0 16,22 0-16,-21 1 0,21-1 0,0 0 15,-1 0-15,1 0 0,21 0 16,0 1-1,21-22-15,1 0 0,-1 0 16,0 0-16,0 0 0,0 0 0,0 0 16,1 0-16,-22-22 0,21 1 15,-21 0 1,0 0-16,-21 0 16,-1 21-16,1 0 15,0 0-15,0 0 16,0 0-16,0 0 0,-1 0 15,1 0-15,0 0 0,0 0 0,0 0 16,0 0-16,-1 0 0,1 21 0,0-21 16,0 0-16,21 21 15</inkml:trace>
  <inkml:trace contextRef="#ctx0" brushRef="#br0" timeOffset="183872.6">3387 16531 0,'21'0'31,"0"-21"-31,0 21 15,0-21-15,0 21 0,-21-21 0,0 0 16,22 21-16,-22-22 0,0 1 16,0 0-16,-22 21 15,1-21-15,0 21 0,-21 0 0,21 0 16,-22 0-16,1 0 0,0 0 16,20 21-16,-20 0 0,0 0 0,-1 22 15,22-22-15,-21 21 0,21 1 16,-22-1-16,22 0 0,21 1 0,0 20 15,-21-21-15,21 22 0,0-22 0,0 1 16,0-1-16,0 0 0,21 1 16,-21-1-16,21-21 0,1 0 15,20 0-15,-21 1 0,21-1 16,-20-21-16,20 0 0,0 0 0,22 0 16,-22 0-16,0 0 0,1-21 15,20-1-15,-20 1 0,-1-21 0,0 21 16,1-22-16,-1 22 0</inkml:trace>
  <inkml:trace contextRef="#ctx0" brushRef="#br0" timeOffset="184343.34">4043 16383 0,'0'0'16,"0"-21"-16,0-43 16,-21 86 15,21-1-31,-22 21 0,22-21 0,-21 22 15,0-1-15,21 21 0,-21-20 0,0 20 16,21-20-16,-21 20 0,-1-21 16,1 22-16,21-22 0,0 1 0,-21-1 15,21-21-15,-21 21 0,21-20 16,0-1-16,0 0 0,0-42 31,0 0-31,0-1 16,0 1-16,21 0 0,-21-21 15,21 21-15,0-22 0,1 1 16,-1 0-16,0-1 0,0 22 0,21-21 16,-20-1-16,20 22 0,-21 0 0,21 0 15,-20 21-15,20 0 0,-21 0 16,21 0-16,-20 21 0,-1-21 0,0 42 16,0-20-16,-21-1 0,21 21 0,-21-21 15,0 22-15,0-1 0,0-21 16,-21 21-16,0-20 0,21 20 0,-21-21 15,0 0-15,-1 0 0,22 1 16,-21-1-16,21 0 0,-21-21 16,42-21 31,0 21-47,1-21 0</inkml:trace>
  <inkml:trace contextRef="#ctx0" brushRef="#br0" timeOffset="185303.79">5080 16679 0,'0'0'16,"0"-21"-16,21-21 0,-21 21 0,0 0 0,0-1 16,0 1-16,-21 0 15,0 0-15,0 21 0,-1 0 16,1 0-16,-21 0 0,21 0 0,0 0 15,-1 21-15,-20-21 0,21 42 16,0-20-16,0-1 0,-22 21 0,22 0 16,0-20-16,0 20 0,0 0 0,-1 1 15,22-1-15,0-21 0,0 21 16,0-20-16,0-1 0,0 0 0,0 0 16,0 0-16,0 0 15,22-21-15,-1 0 0,0 0 0,0 0 16,0 0-16,0 0 0,1-21 0,20 21 15,-21-21-15,0 0 16,0 0-16,22-22 0,-22 22 0,0-21 16,0 21-16,0-22 0,1 1 0,-22 21 15,21-21-15,-21 20 0,21-20 16,-21 21-16,21 0 0,-21 0 16,0-1-16,-21 44 31,0-1-31,21 0 0,0 0 15,0 21-15,-21-20 0,21 20 0,0 0 16,-22-21-16,22 22 16,0-1-16,0-21 0,0 0 0,0 22 0,0-22 15,0 0-15,0 0 0,22-21 16,-1 21-16,0-21 0,0 0 16,0 0-16,0 0 0,1 0 15,-1 0-15,0 0 0,0 0 0,0-21 16,0 0-16,1 0 0,-1 0 15,21 0-15,-21-1 0,0 1 0,1-21 16,-1 21-16,0-22 0,0 1 16,0 21-16,-21-21 0,0 20 0,0-20 15,0 21-15,0 0 0,0 0 16,0-1-16,-21 22 0,0 0 16,0 0-16,-22 0 0,22 0 15,0 0-15,-21 0 0,21 22 0,-1-22 16,1 21-16,0 0 0,21 0 15,21-21 1,0 0-16,1 0 0,-1 0 16,21 0-16,-21 0 0,22 0 0,-1 0 15,-21-21-15,21 21 0,-20-21 16,20 0-16,-21 21 0,0 0 0,0-22 16,1 22-16,-22 22 31,0-1-16,-22 0-15,22 21 0,-21-21 0,0 22 16,21-22-16,0 21 0,-21 1 16,21-22-16,0 0 0,0 0 0,0 21 15,0-20-15,21-22 0,0 21 0,0 0 16,1-21-16,20 0 0,0 0 16,-21 0-16,22 0 0,-1 0 0,-21 0 15,22 0-15,-1-21 0,-21 21 0,21-21 16,-20 21-16,20-22 0,-21 1 15,0 21-15,-21-21 0,21 0 0,1 0 16,-22 0 0,0-1-16,0 1 0,0 0 0,0 0 15</inkml:trace>
  <inkml:trace contextRef="#ctx0" brushRef="#br0" timeOffset="185875.2">9461 16129 0,'0'0'0,"0"-21"0,0 0 0,0 0 0,0-1 16,0 1-16,-21 0 0,0 21 15,0 0-15,0 0 0,0 0 16,-1 21-16,1 0 0,0 22 15,-21 105 1,21-85-16,-1 1 0,1-1 0,0 1 16,0-1-16,21 1 0,0-1 15,0-20-15,0 20 0,0-20 16,0-22-16,0 21 0,0-21 0,21 0 16,0-21-16,0 22 0,1-22 0,-1 0 15,0 0-15,-21-22 0,21 22 16,-21-21-16,0 0 0</inkml:trace>
  <inkml:trace contextRef="#ctx0" brushRef="#br0" timeOffset="186398.98">9250 16510 0,'-21'-21'0,"42"42"0,-42-84 0,21 20 0,-22 1 16,22 21-16,-21-22 0,21 1 16,0 0-16,0 21 0,0-22 15,21 1-15,22 21 0,-22-22 0,0 22 16,21 0-16,1 0 0,-1 0 0,0 21 15,22 0-15,-22 0 0,1 0 16,-1 21-16,0 21 0,1-21 0,-22 1 16,0 20-16,-21 0 0,0 1 0,0-1 15,0 0-15,-21-21 0,0 22 16,-1-1-16,-20-21 0,0 22 0,-1-22 16,1 0-16,0 0 0,-1 0 0,22 0 15,-21-21-15,21 0 0,0 0 16,-1 0-16,1 0 15,21-21-15,21 0 16,1 0-16,-1 21 0,0-21 16,0 0-16,0 21 0,22 0 15,-22 0-15,21 0 0,0 0 0,22 0 16,-22 0-16,22 21 0,-22 0 0,0 0 16,1 0-16,-1 0 0,0 1 15,-20 20-15,-1 0 0,0-21 0,-21 22 16,0-22-16,0 21 0,0-21 0,-21 22 15,0-22-15,-22 0 16,1 0-16,0 0 0,-1 1 0,-20-22 16,20 0-16,1 0 0,-21 0 0,20 0 15,1 0-15,0 0 0,-1-22 16,22 22-16,-21-21 0,21 0 0,-1 0 16,1 0-16,21 0 0,0-22 0,0 22 15,0 0-15,0 0 0,0 0 16,21-22-16,1 22 0,-1 21 0,21-21 15,-21 0-15,22 0 0,-1 21 0,0-22 16,1 1-16</inkml:trace>
  <inkml:trace contextRef="#ctx0" brushRef="#br0" timeOffset="187067.44">10520 16425 0,'0'0'0,"-43"43"15,22-43-15,0 21 0,-21 0 16,21 0-16,-1 0 0,1 1 0,0-1 16,0 0-16,0 0 0,21 0 0,0 0 15,0 1-15,0 20 0,0-21 0,21 0 16,0 0-16,0-21 16,0 0-16,1 0 0,20 0 0,-21 0 15,0 0-15,22 0 0,-22 0 16,0-21-16,0 21 0,-21-21 15,0 0-15,0 0 0,0 0 16,0-1-16,0 1 0,0 0 0,-21 0 16,0 0-16,-22 0 0,22-1 15,0 22-15,0-21 0,0 0 0,0 21 16,21-21-16,0 0 0,0 0 16,21 21-16,0 0 0,21-22 15,1 22-15,-1 0 0,0 0 0,22 0 16,-1 0-16,1 0 0,-1 0 0,-20 22 15,20-22-15,-21 21 0,-20 0 16,20 0-16,-42 0 0,0 0 16,0 1-16,0-1 0,-21 0 15,-22 21-15,22-21 0,-21 1 0,21-1 16,0 21-16,-1-21 0,1 0 16,21 1-16,0-1 0,0 0 15,21 0-15,1-21 16,-1 0-16,0 0 0,0 0 15,21 0-15,-20-21 0,-1 0 0,21 0 16,-21-1-16,22 1 0,-22 0 0,0 0 16,0 0-16,0-22 0,0 22 15,-21-21-15,0 21 0,0 0 0,0-22 16,0 22-16,0 0 0,-21 0 16,-21 0-16,21 21 0,0 0 0,-22-22 15,1 22-15,0 0 0,-1 0 16,22 0-16,-21 0 0,-1 22 0,22-1 15,0-21-15,0 21 0,21 0 16,0 0-16,21-21 16,0 21-16,22-21 0,-1 0 0,0 0 15,1 0-15,20 0 0,-21-21 0,22 0 16</inkml:trace>
  <inkml:trace contextRef="#ctx0" brushRef="#br0" timeOffset="187675.52">11726 16193 0,'0'0'15,"21"-43"-15,1 22 0,-22-21 0,0-1 16,0 22-16,0-21 0,0 21 0,0 0 16,0 42-1,-22 0 1,1 21-16,21 1 0,-21-1 0,0 0 16,21 22-16,-21-22 0,0 0 0,21 22 15,-22-22-15,1 1 0,21-1 0,-21 0 16,21 1-16,0-1 0,0-21 15,0 21-15,0-20 0,0-1 0,0 0 16,0 0-16,0 0 0,21-21 31,0 0-31,1 0 0,-1 0 16,0-21-16,0 0 0,0 0 0,0 0 16,22-1-16,-22 1 0,0 0 0,0 0 15,0 0-15,1 0 16,-22-1-16,21 1 0,0 21 78,-21-21-78,21 0 16,0 21-16,22-21 0,-22 21 15,0-21-15,0 21 0,0-22 0,-21 1 16,0 0-16,21 21 0,-21-21 0,0 0 15,0 0-15,-21 21 16,0 0-16,0 0 0,0 0 16,0 0-16,-22 21 0,22 0 0,0 0 15,-21 0-15,20 0 0,1 1 0,0 20 16,21-21-16,0 0 0,0 0 16,-21 1-16,21-1 0,0 0 0,0 0 15,0 0-15,21 0 0,0 1 0,0-22 16,1 21-16,20-21 0,-21 0 15,0 21-15,22-21 0,-1 0 16,0 0-16,1 0 0,-1 0 0,0 0 16,1 0-16,-1 0 0,0 0 0,1-21 15</inkml:trace>
  <inkml:trace contextRef="#ctx0" brushRef="#br0" timeOffset="188605.48">12890 16447 0,'0'0'0,"0"-22"0,-21-41 15,0 42-15,0 21 16,0 0-16,-22 0 0,22 0 0,0 0 16,-21 0-16,21 0 0,-22 21 15,22-21-15,-21 21 0,21 0 0,-22 22 16,22-22-16,0 0 0,-21 0 16,20 0-16,22 0 0,0 22 0,0-22 15,0 0-15,0 0 0,0 0 0,0 1 16,22-22-16,-1 21 0,0-21 15,0 0-15,21 0 0,-20 0 0,-1 0 16,21 0-16,-21 0 0,22-21 0,-22-1 16,0 22-16,21-21 0,-21 0 0,1 0 15,-1 0-15,0-22 16,0 22-16,-21 0 0,0 0 0,21-21 0,-21 20 16,0 1-16,0 0 15,0 42 16,-21 0-31,0 1 0,21-1 16,-21 0-16,21 0 0,0 0 0,0 0 16,0 1-16,0-1 0,21 0 15,0 0-15,0 0 0,22 0 16,-22-21-16,0 0 16,21 0-16,-21 0 0,22 0 0,-1 0 0,0 0 15,1 0-15,-1 0 16,0-21-16,1 21 0,-22-21 0,21 0 15,-21 0-15,1 0 0,-1 21 0,0-22 16,0 1-16,-21 0 0,0 0 0,0 0 16,0 0-16,0-1 15,0 44 1,0-1 0,-21 0-16,0 0 0,0 0 0,21 0 15,-22-21-15,22 22 0,0-1 16,0 0-16,0 0 0,-21 0 0,21 0 15,0 1-15,0-1 0,0 0 16,-21-21 15,21-21-15,0 0-16,0-1 0,0 1 16,0 0-16,0 0 0,0 0 15,0 0-15,0-1 0,0 1 0,21 0 16,0-21-16,1 21 0,-1-1 0,21-20 15,-21 21-15,0 0 0,22 21 0,-22-21 16,21 21-16,-21 0 0,22 0 16,-22 0-16,0 21 0,0-21 0,0 21 15,1 0-15,-1 0 0,-21 0 0,0 22 16,0-22-16,0 0 0,0 0 16,0 0-16,0 1 0,0-1 15,0 0-15,0 0 0,0 0 0,0 0 16,0 1-16,0-1 0,0 0 15,-21-21-15,21 21 16,0 0 15</inkml:trace>
  <inkml:trace contextRef="#ctx0" brushRef="#br0" timeOffset="-178606.06">14774 16828 0,'0'-22'16,"0"1"0,0 0-1,0 0 16,0 0-31,0 0 16,0-1-16,0 1 16,21 0-16,-21 0 15,22 0-15,-1 21 0,-21-21 16,21-1-16,0 22 0,-21-21 16,21 21-16,0 0 0,1 0 0,-1 0 15,0 0-15,0 0 0,0 0 16,0 0-16,1 21 0,-1-21 15,0 22-15,0 20 0,0-21 0,-21 21 16,0-20-16,0 20 0,0 0 0,0 22 16,0-22-16,0 0 0,0 1 15,-21-1-15,0-21 0,-21 22 0,20-1 16,1-21-16,0 21 0,-21-20 16,21-1-16,-1 0 0,1 0 0,-21 0 15,21-21-15,21 21 0,-21-21 16,-1 22-16,1-22 0,0 0 0,0 0 15,0 0-15,0 0 16,-1-22-16,22 1 0,-21 21 0,0-21 16,21 0-16,0 0 0,0 0 15,-21-1-15,21 1 0,0 0 0,0 0 16,0 0-16,0 0 0,21 21 16,-21-22-16,21 22 0,0 0 15,1 0-15,-1 22 0,0-1 16,0-21-16,0 21 0,0 0 0,1 0 15,-22 0-15,21 1 0,0-1 16,0 0-16,0 0 0,0 0 16,1 0-16,-1 1 0,-21-1 15,21-21-15,0 0 16,-21 21-16,21-21 16,0 0-16,1 0 15,-1-21 1,0 0-16,0-1 0,0 1 15,0 0-15,1-21 0,-1 21 0</inkml:trace>
  <inkml:trace contextRef="#ctx0" brushRef="#br0" timeOffset="-177985.41">15600 16510 0,'-148'572'125,"-1"-530"-125,446-656 0,-467 1207 16,170-572-16,0 0 0,0 0 0,0 0 15,0 1-15,0-1 16,0-42 15,0-1-31,0 1 0,0 0 0,0 0 16,22 0-16,-22 0 0,0-1 16,21-20-16,0 21 0,0 0 0,-21 0 15,21-1-15,0 1 0,1 0 0,-1 0 16,0 0-16,0 21 0,0 0 15,0-21-15,1 21 0,-1 0 0,0 0 16,0 0-16,0 0 0,0 21 16,1 0-16,-1 0 0,0 0 15,0 0-15,0 22 0,-21-22 0,0 0 16,0 0-16,0 0 0,0 22 16,0-22-16,0 0 0,-21-21 0,0 21 15,0 0-15,0 1 0,-1-22 0,1 21 16,0-21-16,0 0 0,0 0 15,0 0-15,-1 0 0,1 0 16,0 0-16,0 0 0,0 0 16,0 0-16,-1 0 15,22-21 17,22-1-17,-1 22 1,-21-21-16,21 21 0,0-21 0,21 21 15,-20-21-15</inkml:trace>
  <inkml:trace contextRef="#ctx0" brushRef="#br0" timeOffset="-177345.78">16192 16828 0,'0'-22'0,"0"44"0,0-65 16,0 22-16,0 0 0,22 21 15,-22-21-15,0 0 0,0 42 31,0 0-31,0 0 16,-22 0-16,22 22 0,-21-22 16,21 21-16,0-21 0,-21 22 0,0-22 15,21 0-15,0 21 0,0-21 0,0 1 16,0-1-16,0 0 0,0 0 16,0 0-16,21-21 0,0 0 15,0 0-15,1 0 0,-1 0 0,0 0 16,0 0-16,21-21 0,-20 0 15,-1 21-15,-21-21 0,21 0 0,0-1 16,0-20-16,0 21 0,-21-21 16,22 20-16,-22 1 0,21-21 15,-21 21-15,0 0 0,0-1 0,0 1 16,0 0-16,0 42 31,0 0-31,0 1 0,0-1 16,-21 0-16,21 21 0,-22-21 0,22 22 15,0-22-15,0 21 0,-21 1 16,21-22-16,-21 21 0,21-21 0,0 22 16,0-1-16,-21-21 0,21 21 0,0 1 15,0-1-15,0 0 0,-21 1 16,21-1-16,0 0 0,0 1 16,0-1-16,0 0 0,0-20 0,0 20 15,0-21-15,-21 0 0,21 22 0,-22-43 16,22 21-16,-21 0 0,0-21 15,0 0-15,0 0 0,0 0 16,-1 0-16,1-21 0,-21 21 16,21-21-16,0-1 0,-1 1 15,1 0-15,0 21 0,21-21 0,0 0 16,-21 21-16,21-21 0,-21 21 0,21-22 31,0 1-15,0 0-16,21 0 15,0 0-15,0 0 16,0-1-16,1 1 0</inkml:trace>
  <inkml:trace contextRef="#ctx0" brushRef="#br0" timeOffset="-176977.82">16827 16383 0,'0'0'0,"0"-63"16,0 41-16,0 1 16,0 0-16,0 0 0,0 42 31,0 0-31,0 0 16,0 1-16,0 20 0,0-21 0,0 21 15,-21 1-15,21-1 0,0 22 16,-21-22-16,0 21 0,21-20 0,-21 20 15,21-20-15,-21-1 0,21 0 0,-22 1 16,22-1-16,-21 0 0,21-21 16,0 1-16,0-1 0,0 0 0,0 0 15,0 0-15,0 0 16,21-42 15,1 0-15,-1 0-16,0 0 15,0 0-15,0-1 0,-21 1 0,21 0 16</inkml:trace>
  <inkml:trace contextRef="#ctx0" brushRef="#br0" timeOffset="-176525.88">16976 16955 0,'21'0'46,"0"0"-46,0 0 16,0-22-16,0 22 0,1-21 16,-1 0-16,0 0 0,0 21 15,0-21-15,-21 0 0,0-1 0,21 1 16,-21 0-16,0 0 16,0 0-16,-21 21 15,0 0-15,0 0 16,0 0-16,0 21 0,-1 0 15,1-21-15,0 21 0,0 0 16,0 22-16,0-22 0,-1 0 0,1 21 16,0-20-16,0-1 0,21 21 0,-21-21 15,21 0-15,0 22 16,0-22-16,0 0 0,21 0 0,0 0 16,0-21-16,0 22 0,1-22 15,-1 0-15,0 21 0,0-21 0,0 0 16,0 0-16,1 0 0,-1 0 0,0 0 15,0 0-15,0-21 0,0 21 0,1-22 16,-1 22-16,0-21 0,0 21 16,0-21-16,0 0 0,1 21 15,-22-21-15,21 0 0,-21-1 16,21 1-16,-21 0 16,0 0-16,0 0 0,0 0 15</inkml:trace>
  <inkml:trace contextRef="#ctx0" brushRef="#br0" timeOffset="-176109.13">16743 16425 0,'-21'0'0,"21"-21"16,21 21-16,0 0 16,0 0-16,21 0 0,1 0 15,-1 0-15,22 0 0,-22 0 0,21 0 16,-20 0-16,20 0 0,-20-21 0,20 21 16,-21 0-16,1 0 0,-1-21 15,-21 21-15,22 0 0,-22 0 0,0 0 16,0-21-16,0 21 15,0 0 17,-21 21 15,0 0-32,-21-21 1,0 0-16,0 21 15,0-21-15,0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31:32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487 0,'0'-21'0,"-22"0"16,22-1-1,-21 22-15,21-21 0,0 0 16,0 0-16,0 0 15,0 0-15,0-1 0,0 1 16,0 42 47,0 1-63,21-1 15,-21 21-15,22-21 0,-22 22 16,0-22-16,21 21 0,0 0 0,-21 1 15,21-1-15,-21 0 0,0 22 16,21-22-16,-21 22 0,21-22 0,-21 22 16,22-22-16,-22 0 0,0 1 15,0 20-15,21-42 0,-21 22 0,21-1 16,-21-21-16,0 21 0,0-20 0,0-1 16,0 0-16,21 0 0,-21 0 15,0 0-15,0 1 31,21-22-31,-21-22 235,0 1-235,21 21 15,-21-21-15,22 0 0,-1 0 0,-21 0 16,21-22-16,0 1 0,0 0 16,0-1-16,1-20 0,-1 20 0,0-20 15,0-22-15,21 22 0,-20-1 16,-1 22-16,0-22 0,0 1 16,0 21-16,0-1 0,1-20 0,-1 20 15,0 1-15,0 21 0,0-21 16,0 20-16,1-20 0,-1 21 0,0 0 15,0 0-15,0 21 16,0 0-16,1 0 31,-22 21-15,0 0-16,0 0 16,0 0-16,0 0 15,0 1-15,0-1 16,0 0-16,0 0 15,0 0-15,0 0 16</inkml:trace>
  <inkml:trace contextRef="#ctx0" brushRef="#br0" timeOffset="1836.27">3027 1228 0,'21'0'15,"0"-21"1,-21-1-16,0 1 0,21 0 16,0 0-16,-21 0 0,0 0 0,0-22 15,22 22-15,-22-21 0,0-1 16,0 22-16,0-21 0,0 21 0,0 0 15,0-1-15,0 1 0,0 0 0,0 0 16,-22 21-16,1 0 0,0 0 16,0 0-16,0 0 0,0 0 15,-22 21-15,22-21 0,0 42 16,0-20-16,0-1 0,-1 21 16,1 0-16,0 1 0,-21-1 15,21 0-15,-1 1 0,1-1 0,21 0 16,0 1-16,-21-22 0,21 21 0,0-21 15,0 1-15,0-1 0,0 0 16,21-21-16,0 21 0,1-21 16,-1 0-16,0 0 0,0 0 0,0 0 15,0 0-15,22-21 0,-22 0 16,0 0-16,0-1 0,0 1 0,1 0 16,-1 0-16,0 0 0,0 0 15,0-22-15,0 22 0,-21-21 0,0-1 16,22 22-16,-22 0 0,21-21 15,-21 21-15,0-1 0,0 1 16,0 0-16,0 42 31,0 0-15,0 1-16,0-1 0,-21 21 16,21-21-16,0 0 0,-22 22 0,22-22 15,0 21-15,0-21 0,0 1 0,-21 20 16,21-21-16,0 0 0,0 0 15,0 1-15,0-1 0,0 0 0,0 0 16,0 0 0,21-21-16,1 0 0,-1 0 15,0 0-15,0 0 0,0-21 16,22 21-16,-22-21 0,0 0 16,21 0-16,1-1 0,-22 1 0,21-21 15,0 21-15,-20-22 0,20 1 0,-21 21 16,21-21-16,-20-1 0,-1 1 15,0 0-15,-21 20 0,0 1 0,0-21 16,0 21-16,0 0 16,-21 21-16,0 0 0,-1 0 0,1 0 15,-21 21-15,21 0 0,0-21 16,-1 21-16,1 0 0,0 0 16,21 1-16,0-1 15,21 0-15,0-21 16,1 21-16,-1-21 0,0 21 0,0-21 15,0 21-15,0 1 0,1-22 0,-22 21 16,0 0-16,21-21 0,-21 21 16,0 0-16,0 0 0,0 1 0,0-1 15,0 0-15,0 0 0,0 0 0,0 0 16,-21-21-16,21 22 0,0-1 16,0 0-16,0 0 0,0 0 15,21-21-15,0 21 16,0-21-16,0 0 0,0 0 15,1 0-15,20 0 0,-21 0 0,21 0 16,1-21-16,-22 21 0,21-21 0,1 21 16,-1-21-16,-21 0 0,21 0 15,1 21-15,-22-22 0,0 1 0,21 0 16,-20 0-16,-1 0 0,0 0 0,0-1 16,-21 1-16,0 0 0,21-21 15,-21 21-15,0-1 0,0 1 0,0 0 16,0 0-16,0 0 0,0 0 15,-21-1-15,0 22 0,0 0 16,0 0-16,-1 0 0,1 0 16,0 0-16,0 22 15,0-22-15,0 21 0,-1 0 0,1 21 16,0-21-16,21 1 0,-21 20 0,0-21 16,21 0-16,-21 22 0,21-22 15,0 0-15,0 0 0,0 0 0,0 0 16,0 1-16,0-1 0,0 0 0,0 0 15,21-21 1,0 0-16,0 0 0,0 0 16,0 0-16,1-21 15,-1 0-15,0 21 0,0-21 0,0-1 16,-21 1-16,21 0 0,1 0 16,-1 0-16,-21 0 0,21-1 0,-21 1 15,21-21-15,-21 21 0,0 0 16,21-1-16,-21 1 0,21 21 0,-21-21 15,0 0-15,0 42 47,0 0-47,0 0 0,0 1 16,0-1-16,-21 21 0,21-21 16,-21 0-16,21 1 0,0 20 0,0-21 15,0 0-15,0 0 0,0 1 16,0-1-16,0 0 15,0 0-15,21-21 0,0 21 16,1-21-16,-1 0 0,0 0 0,21 0 16,-21 0-16,1 0 0,20 0 15,-21 0-15,0-21 0,22 21 0,-22-21 16,0 0-16,0 21 0,0-21 0,0-1 16,1 1-16,-1 0 0,0 0 15,0 0-15,0-22 0,-21 22 0,0 0 16,21 0-16,-21 0 0,0 0 0,22-1 15,-44 44 32,22-1-47,-21 0 0,21 0 16,-21 0-16,21 0 0,0 22 0,0-22 16,0 0-16,0 0 0,0 0 0,0 1 15,0-1-15,0 0 16,0 0-16,21-21 15,0 21-15,1-21 16,-1 0-16,0 0 16,0 0-1,0 0-15,-21-21 0,21 21 0,-21-21 16,0 0-16,22 0 16,-1-1-16,-21 1 15,0 0-15,0 0 0</inkml:trace>
  <inkml:trace contextRef="#ctx0" brushRef="#br0" timeOffset="2223.48">5038 720 0,'0'0'0,"-22"21"0,1 0 0,0-21 16,0 21-16,0 0 15,0 1-15,21-1 0,0 0 16,0 0-16,21-21 16,0 0-16,0 0 15,21 0-15,-20 0 0,-1 0 0,0 0 16,0 0-16,0-21 0,-21 0 16,21 21-16,-21-21 0,0-1 15,0 1-15,0 0 0,0 0 16,-21 21-16,21-21 15,-21 21-15,0 0 0,0 0 16,0 0-16,-1 21 16,1 0-1,21 0-15,0 0 16,0 1 0</inkml:trace>
  <inkml:trace contextRef="#ctx0" brushRef="#br0" timeOffset="5161.03">5588 677 0,'21'-21'16,"-21"0"-16,0 0 0,21 21 15,-21-21-15,21 0 0,-21-1 0,0 1 16,0 0-16,0 0 16,0 0-16,0 0 15,0-1 1,0 44 0,0-1-16,0 21 15,0-21-15,-21 22 0,21-1 16,-21 21-16,21-20 0,-21 20 0,21 1 15,0-1-15,-21 1 0,0-22 0,21 22 16,0-1-16,0-21 0,-22 1 16,22-1-16,0 0 0,0-20 15,0-1-15,0 21 0,0-21 0,0 0 16,0 1-16,0-1 16,0-42 15,0-1-31,0 1 15,0 0-15,0 0 0,0 0 0,0-22 16,0 22-16,0-21 0,22 21 0,-1 0 16,-21-22-16,21 22 0,0 0 15,0 0-15,22 0 0,-22-1 0,21 1 16,-21 0-16,22 21 0,-1 0 0,0 0 16,-21 0-16,22 21 0,-1 0 15,-21 1-15,22-1 0,-22 0 16,0 0-16,0 0 0,-21 0 0,0 22 0,0-22 15,0 0-15,0 21 16,-21-20-16,0-1 0,0 0 0,-22 0 16,22 0-16,-21 0 0,21 1 0,-22-1 15,1-21-15,21 21 0,0-21 16,-22 0-16,22 0 0,0 0 0,0 0 16,0 0-16,-1 0 0,1 0 15,0 0-15,0 0 31,21-21-31,0 0 0,0-1 16,21 1-16,0 0 16,0 0-16,1 0 15,-1 0-15</inkml:trace>
  <inkml:trace contextRef="#ctx0" brushRef="#br0" timeOffset="5515.82">6435 487 0,'0'0'0,"0"-21"0,0-22 0,0-41 16,0 63-1,0-1-15,0 44 32,0-1-32,0 0 0,0 21 15,0-21-15,0 22 0,0-1 16,0 22-16,0-22 0,0 21 0,0 1 15,-22-22-15,22 22 0,-21-1 0,21 1 16,0-22-16,0 0 0,-21 1 16,21-1-16,-21 0 0,21 1 0,0-22 15,0 0-15,0 0 0,0 0 0,0 1 16,0-1 0,0-42 30,0-1-46,21 22 0,-21-21 0,21 0 16,0 0-16,-21 0 0,22 0 16</inkml:trace>
  <inkml:trace contextRef="#ctx0" brushRef="#br0" timeOffset="6012.54">6667 1080 0,'22'0'15,"-1"0"1,0 0-16,0 0 16,0 0-16,0 0 0,1 0 0,-1 0 15,0-22-15,0 22 0,0-21 16,0 0-16,22 21 0,-22-21 0,0 21 16,0-21-16,0 0 0,-21-1 15,22 1-15,-22 0 0,21 0 0,-21 0 16,0 0-16,0-1 0,0 1 15,0 0 1,-21 21-16,-1 0 0,1 0 0,0 0 16,0 0-16,0 0 0,0 0 0,-1 21 15,1 0-15,0 1 0,0-1 16,0 21-16,0-21 0,-1 22 16,1-22-16,0 21 0,21 0 0,-21-20 15,21 20-15,-21 0 0,21-21 16,0 1-16,0 20 0,0-21 0,0 0 15,0 0-15,21 1 0,0-1 0,0-21 16,0 21-16,22 0 0,-22-21 16,21 0-16,1 21 0,-22-21 0,21 0 15,0 0-15,-20 0 0,20 0 0,-21 0 16,0 0-16,0 0 0,1 0 16,-1 0-16,0 0 0,0 0 0,0 0 15,-21-21-15,0 0 16,0 0-1,0 0 1,0-1-16</inkml:trace>
  <inkml:trace contextRef="#ctx0" brushRef="#br0" timeOffset="6860.75">2709 1905 0,'0'0'16,"-21"0"-16,0 0 0,0 0 0,0 0 0,-1 0 16,1 0-16,0 0 0,0 0 15,0 0-15,-22 0 0,22 0 16,0 0-16,0 0 0,0 0 15,42 0 32,21 21-47,-21-21 0,22 0 16,-1 0-16,0 21 0,1-21 0,20 0 16,-20 0-16,20 0 0,1 0 15,-1 0-15,1 0 0,-1 0 0,22 0 16,-22 0-16,22 0 0,0 0 15,20 0-15,-20 0 0,21 0 0,0 0 16,0-21-16,-1 21 0,22 0 0,-21-21 16,21 21-16,0 0 15,0 0-15,0-21 0,-21 21 0,21 0 16,-21 0-16,0-21 0,0 21 0,-1-21 16,-20 21-16,0 0 0,-1 0 15,1-22-15,-21 22 0,-1 0 0,1 0 16,-22-21-16,0 21 0,1 0 0,-1 0 15,-21-21-15,0 21 0,0 0 16,1 0-16,-44 0 63,1 0-63,0 0 15,0 0-15,-21 0 0,-1 0 0,1 0 16,-22 0-16,1 0 0,-1 0 15</inkml:trace>
  <inkml:trace contextRef="#ctx0" brushRef="#br0" timeOffset="7432.38">2244 2117 0,'-43'0'16,"86"0"-16,-107 0 0,43 0 0,0 0 15,0 0-15,-1 0 0,22 21 31,22 0-15,-1-21 0,0 0-16,21 0 15,22 21-15,-22-21 0,22 0 0,20 0 16,1 0-16,0 0 0,-1 0 16,22 0-16,-21 0 0,42 0 0,-21-21 15,21 21-15,0-21 0,21 21 0,0-21 16,0 21-16,0-21 0,0 21 15,22-22-15,-22 22 0,0 0 0,0-21 16,-21 21-16,0 0 0,0-21 0,-21 21 16,0 0-16,0 0 0,-22 0 15,1 0-15,0-21 0,-22 21 0,1 0 16,-1 0-16,-20 0 0,-22 0 16,21 0-16,-21 0 0,0 0 15,1 0-15,-1 0 16,-42 0 46,-1 0-62,1 0 0,0 0 16,0 0-16</inkml:trace>
  <inkml:trace contextRef="#ctx0" brushRef="#br0" timeOffset="7567.43">5969 2138 0,'0'0'0,"-21"0"0,0 0 16,21 21-16,-22-21 0</inkml:trace>
  <inkml:trace contextRef="#ctx0" brushRef="#br0" timeOffset="10547.65">1757 3514 0,'0'-21'47,"0"-1"-47,0 1 0,0 0 15,21 0-15,-21 0 16,0 0-1,0-1-15,-21 22 32,21 22-32,0-1 0,-21-21 15,21 21-15,0 0 0,0 0 16,0 0-16,0 1 16,0-1-16,21-21 46,-21-21-30,21-1-16,-21 1 16,0 0-16,0 0 0,0 0 15,0 0-15,0-1 0,0 44 32,0-1-17,-21 0-15,21 0 0,0 0 0,0 22 16,-21-22-16,21 0 15,0 0-15,0 21 0,0-20 0,0-1 16,0 0-16,0 0 16,21-21-16,0 0 0,0 0 15,0 0-15,0-21 16</inkml:trace>
  <inkml:trace contextRef="#ctx0" brushRef="#br0" timeOffset="10867.9">2095 3429 0,'0'21'31,"22"-21"-15,-1 0 0,0 0-16,0 0 0,0-21 15,0 21-15,1-21 0,-1 0 0,0 21 16,-21-21-16,21-1 15,-21 1-15,0 0 16,-21 21-16,0 0 16,0 0-16,-1 0 0,1 21 0,0 0 15,21 1-15,-21-1 0,0 0 16,21 0-16,0 0 0,0 22 16,0-22-16,0 0 0,0 0 0,0 0 15,0 0-15,0 1 16,21-1-16,0-21 0,0 0 0,0 0 15,1 0-15,-1 0 0</inkml:trace>
  <inkml:trace contextRef="#ctx0" brushRef="#br0" timeOffset="11631.81">3260 3810 0,'0'0'0,"-22"-21"0,22 0 0,-21 0 16,21-1-16,-21 1 0,21 0 0,0 0 15,0 0-15,0 0 16,0-1-16,0 44 31,0-1-31,0 0 0,0 21 16,0-21-16,0 22 0,0-1 0,-21 0 16,21 1-16,-21 20 15,0-20-15,21-1 0,0 0 0,0-21 16,-22 22-16,22-22 0,0 0 0,-21 0 15,21 0 1,0-42 0,0 0-16,0 0 0,0 0 15,21 0-15,-21-22 0,22 22 0,-22-21 16,0 21-16,21-22 0,0 1 0,-21 0 16,21 20-16,0-20 0,0 21 15,-21-21-15,22 20 0,20 1 16,-21 0-16,0 0 0,22 21 0,-22 0 15,0 0-15,21 0 0,-21 21 0,22 0 16,-22 0-16,0 1 0,0 20 16,0-21-16,1 21 0,-22 1 15,0-1-15,0 0 0,0 1 0,0-1 16,0 0-16,0-20 0,0-1 0,0 21 16,21-21-16,-21 0 15,21-21-15,-21 22 16,21-22-16,0-22 15,0 22-15,1-21 16,-22 0-16</inkml:trace>
  <inkml:trace contextRef="#ctx0" brushRef="#br0" timeOffset="12128.61">4276 3789 0,'0'0'0,"21"-42"15,-21 20-15,0 1 0,0 0 0,-21-21 16,21 21-16,-22-1 0,1 1 0,0 21 16,21-21-16,-21 21 15,0 0-15,0 0 0,-1 21 0,1 0 16,0 1-16,-21-1 0,21 0 16,-1 21-16,1 1 0,0-1 15,0 0-15,0 1 0,21-1 0,0 0 16,-21-21-16,21 22 0,0-1 0,0-21 15,0 0-15,0 1 0,21-1 16,0-21-16,0 0 0,0 0 0,0 0 16,1 0-16,-1-21 0,21-1 0,-21 1 15,0 0-15,22 0 0,-22-21 16,0 20-16,0-20 0,0 21 0,1-21 16,-22 20-16,21-20 0,-21 21 15,0 0-15,0-22 0,0 22 0,0 0 16,-21 21-1,21 21 1,-22-21-16,22 43 0,0-22 0,0 0 16,0 21-16,0 1 0,0-22 0,0 21 15,0 0-15,0-20 0,0 20 16,0-21-16,22 0 0,-1 0 0,0 1 16,-21-1-16,21 0 0,0-21 0,0 0 15,22 0-15,-22 0 0,21 0 16,-21 0-16,22-21 0,-1 0 0,0-1 15,-20 1-15,20 0 0,0-21 0,-21 21 16</inkml:trace>
  <inkml:trace contextRef="#ctx0" brushRef="#br0" timeOffset="12761.25">4889 3683 0,'0'-21'0,"0"42"0,0-63 16,-21 63-1,0 0 1,21 0-16,0 0 0,0 22 15,0-22-15,0 21 0,0-21 0,-21 22 16,21-22-16,0 21 0,0 1 0,-21-22 16,21 0-16,0 0 0,0 0 0,0 0 15,0 1-15,0-1 16,0-42 0,0-1-1,0 1-15,0 0 16,0 0-16,0-21 0,0 20 0,0-20 15,0 21-15,0-21 0,21 20 0,0-20 16,0 21-16,-21-21 0,43 20 16,-22 1-16,0 0 0,0 0 0,21 21 15,-20 0-15,20 0 0,-21 0 0,21 0 16,-20 21-16,-1 0 0,21 0 16,-21 1-16,0-1 0,1 21 0,-1-21 15,0 22-15,0-22 0,-21 21 16,0-21-16,0 22 0,0-22 0,0 0 15,0 0-15,0 0 0,0 0 16,-21 1-16,0-22 0,0 0 16,21-22-1,0 1-15,0 0 16,0 0-16,0 0 0,21 0 0,0-22 16,0 22-16,0-21 0,0-1 0,1 22 15,-1-21-15,0 21 0,21-22 0,-21 22 16,22 0-16,-22 21 15,21 0-15,-21 0 0,1 0 0,20 0 0,-21 21 16,0 0-16,-21 1 0,21-1 0,-21 0 16,0 21-16,0-21 0,0 22 15,0-22-15,0 21 0,0-21 16,0 1-16,0 20 0,0-21 0,-21 0 16,21 0-16,0 1 0,0-44 46,21 1-46,1 0 16,-22 0-16,21 0 0</inkml:trace>
  <inkml:trace contextRef="#ctx0" brushRef="#br0" timeOffset="13116.05">5990 3916 0,'0'0'0,"21"21"31,0-21-31,1 0 0,-1 0 16,0 0-16,0 0 0,21-21 0,1 21 16,-22-21-16,21 0 0,1 21 15,-1-22-15,-21 1 0,21 0 0,-20 0 16,-1 0-16,0 0 0,0-1 0,-21 1 16,0 0-16,-21 21 15,0 0-15,0 0 0,-22 0 16,22 0-16,-21 0 0,21 21 15,-22 0-15,22 1 0,-21 20 0,21-21 16,-1 0-16,1 22 0,0-1 0,21-21 16,0 21-16,0-20 0,0 20 15,0-21-15,0 0 0,0 0 0,0 1 16,0-1-16,21 0 0,0 0 0,1-21 16,-1 0-16,0 21 0,0-21 15,0 0-15,0 0 0,22 0 0,-22 0 16,21-21-16,1 0 0,-1 21 0,0-21 15,1 0-15</inkml:trace>
  <inkml:trace contextRef="#ctx0" brushRef="#br0" timeOffset="13656.2">7175 3747 0,'0'0'0,"0"-22"0,0 1 0,-21 21 15,0-21-15,0 21 16,-21 0-16,20 0 0,1 21 15,-21 0-15,21-21 0,-22 43 0,22-22 16,-21 0-16,21 21 0,0-20 0,-1 20 16,1 0-16,0-21 0,21 22 15,0-1-15,0-21 0,0 0 16,0 1-16,0-1 0,0 0 0,21 0 16,0 0-16,1-21 0,20 0 0,-21 0 15,0 0-15,22 0 0,-22 0 16,0 0-16,21-21 0,-21 0 0,1 0 15,20 0-15,-21-1 0,0-20 0,0 21 16,1-21-16,-1-1 0,0 22 0,0-21 16,0-22-16,0 22 0,1-22 15,-22 22-15,0-21 0,21-1 0,0 1 16,-21-1-16,0 1 0,0-1 0,0 22 16,0-22-16,0 22 0,0 21 15,0-22-15,0 22 0,0 0 0,0 0 16,-21 21-16,0 0 15,-1 21-15,22 0 0,-21 22 16,0-1-16,21 0 0,-21 22 16,21-1-16,0 1 0,0-1 0,0 1 15,0-1-15,0 1 0,0-1 0,0 1 16,0-22-16,0 0 0,0 22 16,21-22-16,-21 1 0,21-1 0,0-21 15,-21 21-15,22-20 0,-1-1 0,0 0 16,0 0-16,0-21 0,0 0 15,1 0-15,-1 0 0,0 0 16,0 0-16,0-21 0,0 0 16,1 0-16,-1-1 0,0 1 0,0-21 0</inkml:trace>
  <inkml:trace contextRef="#ctx0" brushRef="#br0" timeOffset="14664">9356 3662 0,'0'0'0,"-22"0"15,1-21-15,0 0 16,0-1-16,21 1 0,0 0 16,0 0-16,0 0 0,0 0 15,0-1-15,21 22 16,0-21-16,0 21 0,22 0 15,-22 0-15,21 0 0,-21 21 0,22 1 16,-1-1-16,0 0 0,1 21 16,-22-21-16,21 22 0,-21-1 15,-21 0-15,0 1 0,0-1 0,0 0 16,0 1-16,0-1 0,-21-21 0,0 22 16,0-22-16,0 0 0,0 21 0,-1-42 15,22 21-15,-21-21 16,0 0-16,21-21 15,0 0-15,0 0 0,0-21 0,21 20 16,0-20-16,1 21 0,-1-21 16,0-1-16,0 22 0,0-21 0,0-1 15,22 22-15,-22-21 0,21 0 0,-21 20 16,22 1-16,-22 0 0,21 0 16,-21 21-16,22 0 0,-22 0 15,0 0-15,0 21 0,0 0 0,1 22 16,-22-22-16,0 0 0,21 21 0,-21 1 15,0-22-15,0 21 0,0-21 0,0 22 16,0-22-16,0 21 0,0-21 16,0 0-16,-21 1 0,21-1 15,-22-42 17,22-1-32,0 1 0,0 0 0,0 0 15,0 0-15,0-22 0,22 22 0,-1-21 16,0 21-16,-21-22 0,21 1 15,0 21-15,22-21 0,-22 20 16,0 1-16,0 0 0,21 21 0,-20 0 16,20 0-16,-21 0 0,21 0 0,-20 21 15,20 0-15,-21 1 0,0 20 0,0-21 16,-21 21-16,0-20 0,0 20 16,0-21-16,0 21 0,0 1 0,0-22 15,0 21-15,0-21 0,-21 1 0,21-1 16,-21 0-16,21 0 0,0 0 15,0-42 17,21 0-32,0 0 0,1 0 15,-1-22-15</inkml:trace>
  <inkml:trace contextRef="#ctx0" brushRef="#br0" timeOffset="15003.82">10880 3789 0,'21'0'32,"0"0"-32,21 0 0,-21 0 15,1-21-15,20 21 0,-21-21 16,21 21-16,1-22 0,-22 1 16,0 0-16,21 21 0,-20-21 0,-22 0 15,0 0-15,0-1 0,0 1 16,0 0-16,-22 21 0,1 0 0,0-21 15,-21 21-15,-1 0 0,22 0 16,-21 21-16,0 0 0,20 0 0,-20 1 16,21-1-16,0 21 0,0-21 0,-1 22 15,22-1-15,-21-21 0,21 21 0,0-20 16,0 20-16,0-21 0,0 21 16,21-20-16,1-1 0,-1 0 0,0 0 15,0-21-15,0 0 0,0 0 16,22 0-16,-22 0 0,21 0 0,-21 0 15,22 0-15,-22-21 0,21 0 0,-21 0 16,1-1-16</inkml:trace>
  <inkml:trace contextRef="#ctx0" brushRef="#br0" timeOffset="15677.1">11536 3598 0,'0'0'0,"0"-21"15,0 42 1,0 1-1,0-1-15,0 0 0,0 21 0,0-21 16,-21 1-16,21 20 0,0-21 0,0 0 16,0 22-16,0-22 0,0 0 15,0 0-15,0 0 0,0 0 16,0 1-16,0-1 0,0 0 0,-22 0 16,22-42-1,0 0 1,0 0-16,0-1 0,0 1 15,0-21-15,0 21 0,0-22 16,0 22-16,0-21 0,0 21 0,0-22 16,0 1-16,22 21 0,-1 0 0,0-22 15,0 22-15,0 0 0,22 21 0,-22-21 16,21 21-16,-21 0 0,22 0 16,-1 0-16,-21 21 0,21 0 15,-20 0-15,-1 1 0,0-1 0,0 0 16,0 21-16,0-21 0,-21 1 0,0 20 15,22-21-15,-22 0 0,21 22 16,-21-22-16,0 0 0,0 0 0,0 0 16,0 0-16,-21-21 31,21-21-31,0 0 16,0 0-16,0 0 0,0 0 0,0-1 15,0 1-15,0-21 0,21 21 0,0-22 16,0 22-16,0-21 0,0 21 0,22 0 15,-22-22-15,21 22 0,-21 21 16,1-21-16,20 21 0,-21 0 16,0 0-16,0 0 0,1 21 0,-1 0 15,-21 0-15,0 1 0,0 20 0,0-21 16,0 0-16,0 22 0,0-22 0,0 21 16,0-21-16,0 22 0,0-22 15,0 0-15,0 0 0,-21 0 0,21 0 16,-22-21-16,22 22 0,-21-1 0,21-42 47,0-1-32,0 1-15,21 21 0,1-21 16,-1 0-16</inkml:trace>
  <inkml:trace contextRef="#ctx0" brushRef="#br0" timeOffset="16067.94">12806 3556 0,'0'0'0,"-21"0"32,-1 0-32,1 21 0,0 0 0,0 1 15,21-1-15,-21 0 16,0 0-16,-1 21 0,1-20 0,21-1 16,0 21-16,0-21 0,0 22 0,0-22 0,0 0 15,0 0-15,21 0 0,1 0 16,-1-21-16,0 22 0,21-22 15,1 0-15,-1 0 0,0 0 0,1 0 16,-1 0-16,0 0 0,1 0 0,-22-22 16,21 1-16,0 0 0,-20 0 0,-1 0 15,0 0-15,0-1 0,-21-20 0,0 21 16,0-21-16,0-1 0,0 1 16,0 0-16,-21-1 0,-21 22 0,20 0 15,1 0-15,-21 0 0,0 21 16,-1 0-16,22 0 0,-21 0 0,-1 0 15,22 21-15,-21-21 0,21 21 0,0 0 16,-1 0-16,22 22 0,0-22 16,0 0-16,0 0 0,0 0 15,0 0-15,22 1 0,20-22 0,-21 0 16,0 21-16,22-21 0,-22 0 16,21 0-16</inkml:trace>
  <inkml:trace contextRef="#ctx0" brushRef="#br0" timeOffset="16463.71">13441 3662 0,'0'0'16,"0"-21"-16,0 0 0,0-1 0,0 1 0,0 0 15,0 0 1,21 0-16,0 21 0,0 0 16,0 0-16,1 0 0,-1 0 15,0 21-15,0 0 0,0 0 0,0 0 16,1 22-16,-22-22 0,0 21 15,21-21-15,-21 22 0,0-22 0,0 0 16,0 21-16,0-20 0,0 20 0,0-21 16,0 0-16,0 0 0,-21 1 15,21-44 17,0 1-32,0 0 15,0 0-15,0 0 0,0 0 0,0-22 16,0 22-16,21-21 0,0 21 0,-21-22 15,21 1-15,0 21 0,0-22 16,-21 22-16,22-21 0,-1 21 0,0 0 16,-21-1-16,21 22 0,0 0 15,0 0 1,-21 22-16,22-22 0,-22 21 16,0 0-16,0 0 0,0 0 15,21-21-15,-21 21 0</inkml:trace>
  <inkml:trace contextRef="#ctx0" brushRef="#br0" timeOffset="17116.16">14076 3598 0,'0'0'0,"21"-21"0,0 21 0,-21-21 15,0 0-15,21 21 0,-21-21 0,0 0 16,0 42 15,-21 0-31,0 0 16,21 0-16,-21 0 0,21 1 0,0 20 15,-21-21-15,21 0 0,0 0 0,0 22 16,0-22-16,0 0 0,0 0 16,0 0-16,21 1 15,0-22-15,21 0 0,-21 0 16,1 0-16,20 0 0,-21 0 0,21 0 16,-20 0-16,-1 0 0,21-22 0,-21 22 15,0-21-15,1 0 0,-1 0 16,0 0-16,0 0 0,0-1 0,0 1 15,-21-21-15,0 21 0,0 0 0,0-1 16,0 1-16,22 0 0,-22 0 0,0 0 16,-22 42 15,22 0-31,-21 21 16,21-20-16,-21-1 0,0 21 15,21 0-15,0 1 0,-21-1 0,0 0 16,21 1-16,0 20 0,0-20 15,-22 20-15,22 1 0,-21-1 0,21-21 16,-21 22-16,21-1 0,0 1 0,-21-1 16,0 1-16,0-1 0,21 22 0,-22-21 15,1 20-15,0-20 0,0-1 0,21 22 16,-21-22-16,21 1 0,-21-22 0,21 1 16,0 20-16,0-42 0,0 22 0,0-22 15,0 21-15,-22-21 0,1-21 16,0 21-16,0-21 0,0 0 15,0 0-15,-1-21 0,1 0 16,0 0-16,0-21 0,0 20 0,0-20 16,-1 0-16,22-1 0,0-20 0,0-1 15,-21 1-15,21-1 0,0 1 0,0-1 16,0 1-16,21-1 0,1 22 0,-1-21 16,0 20-16,0 22 0,0-21 15,22-1-15,-22 1 0,21 21 0,22-21 16,-22-1-16,0 1 0,22 21 0,-22-22 15,22 1-15</inkml:trace>
  <inkml:trace contextRef="#ctx0" brushRef="#br0" timeOffset="18216.21">16425 3069 0,'0'0'0,"21"-42"0,-21 21 16,0 0-16,0-1 0,0 1 0,0 0 15,0 0-15,-21 0 16,0 21-16,0 0 0,0 21 15,0 0-15,-1 0 0,1 0 16,-21 22-16,21 20 0,0 1 0,-1-1 16,1 1-16,0 20 0,0-20 0,0 21 15,-22-22-15,22 1 0,0-1 16,0 1-16,-21-1 0,20-21 0,1 22 16,0-22-16,0 1 0,0-1 0,0-21 15,21 0-15,-22 0 0,1 1 0,0-22 16,0 0-1,21-43-15,0 22 16,0 0-16,0-21 0,0-1 16,0 22-16,0-21 0,0-1 0,0-20 15,21 21-15,-21-1 0,21 1 0,0 0 16,-21-1-16,0 22 0,22 0 16,-22 0-16,21 0 0,0 21 15,-21 21-15,21 0 0,0 21 16,-21-21-16,0 22 0,0-22 15,21 21-15,1 1 0,-22-22 0,0 21 16,21 0-16,0 1 0,0-22 0,-21 21 16,21-21-16,0 1 0,1 20 0,-1-42 15,21 21-15,-21 0 0,22-21 16,-1 0-16,0 0 0,1 0 0,-1-21 16,0 0-16,1 0 0,-1 0 15,0-1-15,1 1 0,-1 0 0,0 0 16,-21-21-16,22 20 0,-22-20 0,0 21 15,0-21-15,0 20 0,-21 1 16,0 0-16,22 0 0,-22 0 0,0 0 16,0 42-1,0 0-15,0 0 16,-22 0-16,22 0 0,-21 1 16,21-1-16,-21 21 0,21-21 0,-21 0 15,21 1-15,0 20 0,0-21 0,0 0 16,0 0-16,0 1 0,21-22 0,0 21 15,0-21-15,1 0 16,-1 0-16,0 0 0,21 0 0,-21-21 16,1-1-16,20 1 0,-21 0 0,0 0 15,0 0-15,22 0 0,-22-1 0,-21 1 16,0 0-16,21-21 0,-21 21 0,0-22 16,0 22-16,0-21 0,-21 21 15,0-1-15,0 1 0,-1 0 0,1 0 16,0 21-16,0 0 0,-21 0 0,20 0 15,-20 0-15,21 21 0,-21 0 0,20 0 16,1 1-16,0-1 0,-21 0 16,21 0-16,21 0 0,0 22 15,-22-22-15,22 0 0,0 0 0,0 0 16,22 0-16,-1-21 0,0 22 16,21-22-16,-21 0 0,22 0 15,-1 0-15,0 0 0,1 0 0</inkml:trace>
  <inkml:trace contextRef="#ctx0" brushRef="#br0" timeOffset="20116.91">17738 3598 0,'0'0'15,"21"-21"-15,0 21 0,-21-21 0,0 0 16,0 0 0,-21 21-16,0 0 0,-1 21 15,1-21-15,-21 21 0,21 0 0,-22 22 16,22-22-16,-21 21 0,21-21 15,-22 22-15,22-22 0,0 21 0,0-21 16,0 22-16,21-22 0,0 21 0,0-21 16,0 0-16,0 1 0,21-1 0,21 0 15,-21 0-15,22-21 0,-22 0 16,21 0-16,1 0 0,-1 0 0,0 0 16,1 0-16,-1 0 0,0-21 0,1 21 15,20-21-15,-21 0 0,1-1 0,-1 1 16,-21 0-16,22 0 0,-1 0 0,0 0 15,-21-22-15,1 22 16,-1-21-16,0 21 0,0-22 0,-21 22 16,21-21-16,-21 21 0,0-22 0,0 22 15,0 0-15,-21 21 0,0 0 16,0 0-16,0 0 0,-1 0 16,-20 0-16,21 21 0,0 0 0,0 22 15,-1-22-15,1 0 0,0 21 0,0-21 16,0 22-16,21-22 0,-21 0 0,21 0 15,0 22-15,0-22 0,0 0 16,0 0-16,21-21 16,0 0-16,0 0 0,0 0 0,0 0 15,1 0-15,-1 0 0,0 0 0,0 0 16,0-21-16,0 0 0,1 0 16,-22-1-16,21 1 0,0 0 0,-21-21 15,0 21-15,21-1 0,-21-20 0,21 21 16,-21 0-16,0 0 0,0-1 0,-21 44 31,21-1-15,0 0-16,-21 0 0,0 0 0,21 0 15,-21 22-15,21-22 0,0 0 16,0 21-16,0-20 0,0-1 0,0 0 16,0 0-16,21 0 0,0 0 15,21 1-15,-21-1 0,22-21 0,-1 0 16,0 0-16,1 0 0,-1 0 0,0 0 15,1-21-15,-1 21 0,0-22 0,-20 1 16,20 0-16,-21 0 0,21 0 16,-20-22-16,-1 1 0,21 0 0,-21-1 15,0 1-15,1-21 0,-1-1 0,0 1 16,0-1-16,0 1 0,0-1 0,1 1 16,-22 20-16,0-20 0,0 42 15,0-22-15,0 22 0,0 0 16,0 0-16,-22 42 15,1 0-15,0 21 16,0-20-16,21 20 0,-21 21 0,0-20 16,-1 20-16,22 1 0,0-22 0,0 22 15,0-1-15,-21-21 0,21 22 0,0-22 16,0 1-16,0-1 0,0 0 16,0 1-16,21-22 0,1 21 0,-1-21 15,0 0-15,21 1 0,-21-1 0,22-21 16,-22 0-16,21 0 0,1 0 0,-22 0 15,21 0-15,0-21 16,-20-1-16,20 22 0,-21-21 0,0-21 0,22 21 16,-22 0-16,-21-1 0,21-20 0,0 21 15,-21-21-15,0 20 0,0 1 16,0 0-16,0 0 0,0 0 16,0 0-16,-21 42 15,0 0 1,0 0-16,21 0 0,0 0 0,-22 1 15,22-1-15,0 21 0,0-21 16,0 0-16,0 22 0,0-22 0,0 0 16,22 21-16,-22-20 0,42-1 0,-21 0 15,0-21-15,0 21 0,22-21 16,-22 0-16,21 0 0,-21 0 0,22 0 16,-22-21-16,21 21 0,-21-21 15,1 0-15,-1-1 0,21 1 0,-42 0 16,21 0-16,0-21 0,1 20 0,-22-20 15,0 21-15,21 0 0,-21-22 0,21 22 16,-21 0-16,0 0 16,0 42-1,0 0-15,-21 0 16,0 22-16,21-22 0,0 0 16,0 0-16,0 0 0,0 1 15,0-1-15,0 21 0,0-21 16,0 0-16,0 1 0,21-1 0,0-21 15,0 0-15,0 0 16,0 0-16,1 0 0,-1 0 0,0 0 16,-21-21-16,21-1 0,-21 1 15,0 0-15,0 0 0,0 0 0,0 0 16,0-1-16,0 1 0,0-21 0,0 21 16,0 0-16,0-1 0,-21-20 0,0 21 15,0 21-15,21-21 0,-22 0 16,1 21-16,0 0 0,42 0 47,0 0-47,1 0 0,-1 0 0,0 0 15,21 0-15,-21 0 0,22 0 16,-22 0-16,21 0 0,1-22 0,-22 22 16,21 0-16,-21 0 0,22 0 0,-22 0 15,21 0-15,-21 0 0,0 22 0,-21-1 16,0 0-16,22 0 0,-22 0 15,0 0-15,0 1 0,0-1 0,0 0 16,0 0-16,0 21 0,-22-20 0,22-1 16,0 21-16,0-21 0,-21 0 0,21 1 15,0-1-15,-21 0 0,21 0 16,0 0-16,0 0 0,0 1 16,-21-22-16,0 0 31,21-22-31,0 1 0,0-21 15,0 21-15,0 0 16,0-1-16,0 1 0,21-21 0,0 21 16,0-22-16,0 22 0,22-21 0,-1 0 15,0-1-15,1 1 0,-1 21 0,0-22 16,1 22-16,-1 0 0,0 0 16,1 0-16,-1 21 0,0 0 0,-20 0 15,20 21-15,-21 0 0,0 0 0,0 22 16,-21-22-16,0 21 0,0 0 0,0-20 15,0 20-15,0 0 0,0 1 16,0-1-16,-21-21 0,21 21 16,-21 1-16,21-22 0,-21 0 0,21 0 15,0 0-15,0 1 0,0-1 16,0-42 15,0-1-31,0 1 16,0 0-16,0 0 0,-21 0 0,21-22 15,-21 22-15</inkml:trace>
  <inkml:trace contextRef="#ctx0" brushRef="#br0" timeOffset="20324.82">20722 3196 0,'0'0'16,"-42"0"-16,-1-21 0,22 21 0,0 0 0,0 0 15,42 0 17,0 0-17,0-21-15,-42 21 32,-21 0-32,21 0 0</inkml:trace>
  <inkml:trace contextRef="#ctx0" brushRef="#br0" timeOffset="20551.68">19177 3344 0,'0'0'16,"-42"0"-16,42 22 16,21-22-16,0 0 15,21 0-15,1 0 0,20 0 16,-21 0-16,22 21 0,-1-21 0,1 0 15,-22 0-15,22 0 0,-22 0 0,0 0 16,1 21-16,-22-21 0,21 0 16,-21 0-16,1 0 0,-1 0 15,-21-21 1</inkml:trace>
  <inkml:trace contextRef="#ctx0" brushRef="#br0" timeOffset="22080.12">22733 3493 0,'0'0'15,"21"-22"-15,0 1 0,0 0 0,-21 0 0,0 0 16,0 0-16,0 42 16,0 0-1,-21 0-15,21 0 0,-21 22 0,0-1 16,0 0-16,0 1 0,-1-22 15,1 21-15,0 0 0,0 1 0,0-1 16,0-21-16,21 22 0,-22-22 16,22 0-16,-21 0 0,21 0 0,0 0 15,21-21 1,1-21 0,-1 0-16,0 0 0,0 0 0,0 0 15,0-1-15,22 1 0,-22-21 0,0 21 16,0 0-16,0-1 0,1 1 0,-1 0 15,0 0-15,0 21 0,-21 21 16,0 0 0,0 0-16,0 22 15,0-22-15,0 0 0,0 0 16,0 0-16,21 1 0,-21 20 0,21-21 16,-21 0-16,22 0 0,-1-21 15,0 0-15,0 0 0,0 0 0,0 0 16,1 0-16,20 0 0,-21-21 15,0 0-15,22 21 0,-22-21 0,21 0 16,-21 0-16,0-1 0,1-20 0,-1 21 16,0 0-16,0-22 0,0 1 15,-21 21-15,0-21 0,21-1 16,-21 22-16,0-21 0,0 21 0,0-1 16,0 44-1,-21-1-15,0 0 16,0 21-16,21-21 0,-21 22 15,0-1-15,-1-21 0,22 22 0,0-22 16,0 21-16,0-21 0,0 0 0,0 22 16,0-22-16,0 0 0,22-21 15,20 21-15,-21-21 0,21 0 0,-20 0 16,20 0-16,0 0 0,22 0 0,-22-21 16,0 0-16,1 0 0,-1 0 0,0-1 15,1 1-15,-22-21 0,21 21 16,-21-22-16,1 1 0,20-21 15,-21 20-15,0-20 0,-21-1 0,21 1 16,-21-1-16,22 22 0,-22-22 0,0 22 16,0 21-16,0 0 0,0 0 15,0-1-15,-22 22 16,1 22-16,0-1 0,21 0 0,-21 21 16,0 1-16,0-1 0,-1 0 15,22 22-15,0-22 0,-21 0 0,21 22 16,-21-22-16,21 1 0,0-1 0,0 0 15,0 1-15,0-1 0,0-21 0,0 0 16,-21 22-16,21-22 16,0 0-16,0-42 31,21 0-15,-21-1-16,21 1 0,-21 0 0,21 0 15,1 0-15,-1 0 0,-21-1 16,21 1-16,0 0 0,-21 0 0,21 21 15,0 0-15,1 0 0,-1 21 32,-21 0-32,0 0 0,21 1 15,-21-1-15,0 0 0,0 0 0,0 0 16,0 0-16,21 1 0,0-22 0,-21 21 16,21-21-16,1 0 0,-1 0 15,0 21-15,0-21 0,0 0 16,0 0-16,1 0 0,20-21 0,-21 21 15,0-21-15,0 21 0,1-22 0,-1 1 16,0 0-16,0 0 0,0 0 0,0 0 16,1-1-16,-22 1 0,21-21 15,-21 21-15,21 0 0,-21-1 16,0 44 0,-21-22-16,0 21 0,-1 0 15,1 21-15,0-21 0,0 1 0,21-1 16,0 0-16,-21 0 0,21 0 15,0 0-15,0 1 0,0-1 16,21 0-16,0-21 16,0 0-16,0 0 15,1 0-15,-22-21 0,21 0 16,0 21-16,-21-22 0,0 1 16,0 0-16,0 0 0,21 0 15</inkml:trace>
  <inkml:trace contextRef="#ctx0" brushRef="#br0" timeOffset="22252.02">24701 3366 0,'0'0'0,"-21"-22"0,0 1 0,0 21 15,0 0-15,21-21 16,-21 21-16,21 21 47,21-21-32,-21 21-15,21-21 0,-21 22 0,21-22 16</inkml:trace>
  <inkml:trace contextRef="#ctx0" brushRef="#br0" timeOffset="23051.93">25082 3471 0,'0'-21'16,"0"0"-16,-21 21 15,0 0 1,0 0-16,0 21 0,0-21 0,21 43 16,-22-22-16,1 0 0,0 0 15,21 21-15,-21-20 0,21 20 0,0-21 16,0 21-16,0-20 0,0-1 0,0 21 16,0-21-16,21 0 0,0 1 0,0-1 15,1-21-15,20 21 0,0-21 16,1 0-16,-1 21 0,0-21 0,1 0 15,-1 0-15,0 0 0,1 0 16,-22-21-16,21 21 0,-21-21 0,22 0 16,-22-1-16,0-20 0,0 21 0,0-21 15,0-1-15,1-20 0,-1 20 16,0-20-16,0-22 0,0 22 0,0-1 16,-21 22-16,0-22 0,22 22 0,-22 0 15,0 21-15,0-1 0,0 1 16,-22 42-1,22 1-15,-21-1 0,0 21 16,0 0-16,21 22 0,-21-22 16,0 22-16,21-22 0,-22 22 15,1-1-15,21-21 0,-21 1 0,21 20 16,-21-20-16,0-22 0,21 21 0,0-21 16,-21 22-16,21-22 0,0 0 0,-22 0 15,22 0-15,22-21 31,-1 0-31,0-21 0,0 0 16,0 0-16,0 0 0,1-1 16,-22-20-16,42 21 0,-21 0 0,0-22 15,0 22-15,1 0 0,-1 0 16,0 21-16,0-21 0,0 21 0,0 0 16,1 0-1,-22 21-15,0 0 0,0 0 0,0 0 16,0 1-16,0-1 0,0 0 15,0 0-15,-22 0 0,22 0 0,0 1 16,0-1-16,0 0 0,0 0 0,0 0 16,22 0-16,-1-21 0,0 22 15,0-22-15,21 0 0,-20 0 0,20 0 16,-21 0-16,21-22 0,-20 22 16,-1-21-16,21 0 0,-21 21 0,0-21 15,1 0-15,-1 0 0,0 21 0,-21-22 16,21 1-16,-21 0 0,21 21 0,-21-21 15,0 0 1,-21 21 15,0 0-31,0 0 0,0 0 0,-22 0 16,22 0-16</inkml:trace>
  <inkml:trace contextRef="#ctx0" brushRef="#br0" timeOffset="25099.33">1990 5461 0,'0'-21'0,"21"0"16,-21 0-16,0-1 15,0 1-15,0 0 16,0 0-16,0 0 0,0 0 0,0-1 16,-21 1-16,-1 0 0,1 0 0,0 21 15,0-21-15,0 0 0,0 21 16,-1 0-16,-20 0 0,21 0 15,-21 0-15,20 0 0,-20 21 0,0 0 16,-1 0-16,1 21 0,0-20 0,21 20 16,-22 0-16,1 1 15,21 20-15,0-21 0,-22 22 0,22-1 16,21-20-16,0 20 0,0-20 16,0 20-16,21-21 0,22 1 0,-22-1 15,21 0-15,0-20 0,1 20 16,-1-21-16,22 0 0,-22-21 0,0 21 15,22-21-15,-22 0 0,22 0 16,-22 0-16,21 0 0,-20-21 0,20 21 16,-20-21-16,20 0 0,1 0 0,-22 0 15,0-22-15,1 22 0,-1 0 16,-21-21-16,0 20 0,0 1 16,-21 0-16,0-21 0,0 21 0,0-1 15,-21 1-15,0 21 0,0-21 16,0 21-16,-22 0 0,22 0 0,-21 0 15,0 21-15,20-21 0,-20 21 16,21 22-16,-21-22 0,20 0 0,1 21 16,-21 1-16,21-22 0,21 21 15,0-21-15,-21 22 0,21-22 0,0 0 16,0 0-16,0 0 0,0 1 0,21-22 16,0 0-16,0 0 0,0 0 15,0 0-15,22 0 0,-22 0 0,21-22 16,-21 1-16,22 0 15,-22 0-15,21 0 0,-21 0 0,1-22 16,-1 22-16,0 0 0,0 0 0,-21-22 16,21 22-16,-21 0 0,0 0 15,0 0-15,-21 42 32,21 0-32,0 0 0,0 0 15,0 22-15,0-22 0,0 0 0,0 21 16,0-20-16,0-1 15,21 0-15,0 0 0,1-21 0,-1 21 0,0-21 16,0 0-16,0 0 0,22 0 16,-22 0-16,0 0 0,21 0 15,-21-21-15,22 0 0,-22 0 0,0 0 16,21-1-16,-20 1 0,-1 0 16,-21 0-16,21 0 0,-21-22 0,21 22 15,-21 0-15,0 0 0,0 0 0,0 0 16,0-1-16,-21 44 31,21-1-31,0 0 0,-21 0 0,21 21 16,0-20-16,0-1 0,0 21 15,0-21-15,0 22 0,0-22 0,0 0 16,0 21-16,0-21 0,0 1 16,0-1-16,0-42 31,0-1-16,0 1-15,0 0 0,0 0 16,0 0-16,0 0 0,21-1 0,0-20 16,0 0-16,0 21 0,-21-22 0,22 1 15,-1 0-15,0-1 0,21 22 16,-21-21-16,22 21 0,-22 21 0,21-22 16,-21 22-16,22 0 0,-22 22 15,21-1-15,-21 0 0,1 0 0,-1 21 16,0 1-16,-21-22 0,0 21 15,0 1-15,0-22 0,0 21 16,0 0-16,0-20 0,0-1 0,0 21 16,0-21-16,0 0 0,0 1 15,0-1-15,0-42 47,21-1-31</inkml:trace>
  <inkml:trace contextRef="#ctx0" brushRef="#br0" timeOffset="26376.04">4572 6138 0,'0'0'16,"-21"0"-16,0 0 0,-1 0 0,1 0 15,21-21 1,0 0-16,0 0 16,21 0-16,1 0 0,-1-22 15,0 22-15,21-21 0,-21-1 16,22 1-16,-22 0 0,21-1 0,1-20 15,-22 21-15,21-22 0,-21 22 0,22-1 16,-22 1-16,-21 0 0,0-1 0,0 22 16,0 0-16,0 0 0,-21 21 15,-22 0-15,22 0 16,0 0-16,-21 21 0,20 0 0,1 0 16,0 22-16,0-22 0,21 21 15,0-21-15,0 22 0,21-22 0,0 21 16,0 1-16,1-22 0,20 21 0,-21 0 15,21-20-15,-20 20 16,20-21-16,-21 21 0,0-20 0,-21-1 16,0 0-16,0 0 0,0 0 0,0 0 15,0 1-15,-21-22 16,0 21-16,-21-21 0,20 0 0,1 0 16,-21 0-16,21 0 0,-22 0 0,22-21 15,-21-1-15,21 1 0,0 0 0,-1 0 16,1 0-16,0 21 0,0-21 15,0-1-15,21 1 0,-21 21 0,21 21 32,0 1-17,0-1-15,0 0 0,21 0 16,0 0-16,0 0 0,-21 1 0,21-1 16,0 0-16,1 0 0,-1 0 15,0-21-15,21 0 0,-21 0 0,22 0 16,-1 0-16,-21 0 0,22 0 0,-1 0 15,0-21-15,-21 0 0,22 0 0,-22 0 16,21-1-16,-21 1 0,22-21 16,-22 0-16,0-1 0,0 1 0,0 0 15,1-22-15,-1 1 0,0 20 16,-21-20-16,0-1 0,0 1 0,0 20 16,0-20-16,0-1 0,0 22 15,0 0-15,0-1 0,0 22 0,0 0 16,0 0-16,0 0 0,0 42 15,0 21 1,0-21-16,0 22 0,0-1 0,0 0 16,0 22-16,0-22 0,0 22 15,0-1-15,0-20 0,0 20 0,0 1 16,-21-1-16,21-21 0,0 22 0,0-22 16,0 1-16,0-1 0,0-21 15,21 0-15,-21 0 0,21 1 16,0-1-16,0-21 0,1 0 0,-1 0 15,21 0-15,-21 0 0,0-21 0,22-1 16,-22 22-16,21-21 0,-21 0 16,1 0-16,20-21 0,-21 20 0,0-20 15,0 21-15,1-21 0,-1 20 0,0-20 16,-21 21-16,0 0 0,0 0 16,0-1-16,0 1 0,0 42 15,0 1 1,-21-1-16,21 0 0,-21 21 0,21-21 15,-22 22-15,1-1 0,21-21 16,0 22-16,0-22 0,0 21 16,0-21-16,0 0 0,0 1 0,0-1 0,21-21 15,1 0-15,-1 21 0,0-21 16,21 0-16,-21 0 0,22 0 16,-1-21-16,-21 21 0,22-21 0,-22-1 15,0 1-15,21 0 0,-21 0 0,-21-21 16,22 20-16,-22-20 0,21 21 0,-21-21 15,0-1-15,0 1 0,0 0 16,-21 20-16,-1-20 0,1 21 0,0 0 16,0 0-16,0 21 0,0 0 0,-1 0 15,1 0-15,-21 0 0,21 0 16,0 21-16,-22 0 0,22 0 16,0-21-16,0 21 0,0 0 0,-1 1 0,22-1 15,-21-21-15,0 0 31,0 0-31</inkml:trace>
  <inkml:trace contextRef="#ctx0" brushRef="#br0" timeOffset="26567.93">5186 5482 0,'0'0'0,"21"-21"31,0 21-31,21 0 0,1 0 0,-22-21 16,21 21-16,1 0 0,-1 0 0,21-21 16,-20 21-16,-1 0 0,-21 0 15,22-21-15,-1 21 0,-21 0 0,21 0 16,-20-22-16,-1 22 0,0-21 0,0 21 16,0 0-16</inkml:trace>
  <inkml:trace contextRef="#ctx0" brushRef="#br0" timeOffset="27011.82">6286 5482 0,'22'0'0,"-1"0"15,0 0-15,0-21 0,0 21 16,0 0-16,1 0 15,-1 0-15,0 0 0,0 0 0,0 21 16,0 0-16,1 1 0,-1 20 0,-21-21 16,0 21-16,21 1 0,-21-1 15,0 0-15,0 1 0,0-22 0,0 21 16,0 1-16,0-22 0,0 21 16,0-21-16,0 0 0,0 1 0,0-44 46,0 1-46,0 0 0,0 0 0,21 0 16,-21-22-16,0 22 0,21-21 0,0 21 16,1-22-16,-22 22 0,21-21 15,0 0-15,-21 20 0,21-20 0,-21 21 16,21 0-16,-21 0 0,21-1 0,-21 1 16,22 21-16,-1 0 0,0 0 15,0 0 1,0 0-16,-21 21 15,21-21-15,-21 22 0,22-1 0,-22 0 16,0 0-16,0 0 0</inkml:trace>
  <inkml:trace contextRef="#ctx0" brushRef="#br0" timeOffset="27331.64">6964 5757 0,'0'0'0,"21"43"16,0-43 0,0 21-16,0-21 0,1 0 0,-1 0 15,0 0-15,0 0 16,0-21-16,22 0 0,-22 21 0,0-22 15,0 1-15,-21 0 0,21 21 16,0-21-16,-21 0 0,22 0 0,-22-1 16,0 1-16,0-21 0,0 21 15,0 0-15,-22-1 0,1 1 16,0 21-16,0 0 0,0 0 16,0 21-16,-1 1 0,1-1 0,21 0 15,-21 21-15,0 1 0,21-22 16,-21 21-16,21 0 0,0 1 0,0-1 15,0-21-15,0 22 0,0-22 0,0 0 16,21 0-16,0 0 0,0 0 0,0 1 16,1-22-16,-1 0 0,21 0 15,-21 0-15,0 0 0,22 0 0,-22 0 16,21 0-16,-21 0 0,1-22 16,20 1-16,-21 0 0,21-21 0,-20 21 15,20-1-15</inkml:trace>
  <inkml:trace contextRef="#ctx0" brushRef="#br0" timeOffset="27832.48">8996 5228 0,'0'0'0,"0"-42"15,0 21-15,0-85 16,0 64-16,0-1 0,0 22 0,21-21 16,-21 21-16,0-1 0,0 1 15,0 0-15,0 42 16,0 0-16,0 1 0,0 20 0,0 21 16,0-20-16,0 20 0,-21 1 0,21-1 15,-21 1-15,21 20 0,-22-20 16,1-1-16,21-20 0,-21 20 0,0 1 15,21-22-15,-21 0 0,21 1 0,0-22 16,0 0-16,0 0 0,0 0 0,0 1 16,21-22-1,0-22 1,0 1-16,0 0 16,1-21-16,-1 21 0,0-22 0,0 1 15,0 0-15</inkml:trace>
  <inkml:trace contextRef="#ctx0" brushRef="#br0" timeOffset="28299.37">9313 5144 0,'0'0'0,"21"-43"0,1-63 16,-22 85-16,0 42 31,0 22-31,0-22 0,0 21 16,0 1-16,0-1 0,0 0 0,0 22 15,0-22-15,0 0 0,0 22 0,-22-22 16,1 1-16,21 20 0,-21-21 15,21 1-15,0-22 0,0 21 16,-21-21-16,21 1 0,0-1 0,0 0 16,-21-21-16,21-21 31,21 0-31,-21-22 16,21 22-16,0 0 0,-21-21 0,21 20 15,1-20-15,-1 0 0,0 21 0,0-22 16,0 22-16,0 0 0,1 0 0,-1 0 15,0 21-15,0 0 0,0 0 16,0 0-16,1 0 0,-1 21 16,-21 0-16,21 0 0,-21 21 15,0-20-15,0-1 0,0 21 0,0-21 16,0 22-16,0-22 0,0 0 0,0 21 16,0-21-16,0 1 0,-21-1 15,21 0-15,0 0 16,21-21-1,0 0 1,0-21-16,0 21 0,-21-21 16,22 0-16,-1-1 15,0 1-15,0 0 0,0 0 16</inkml:trace>
  <inkml:trace contextRef="#ctx0" brushRef="#br0" timeOffset="28664.16">10033 5588 0,'21'-21'32,"0"21"-32,0 0 0,1-21 15,-1 0-15,0 21 0,21-22 0,-21 22 16,1-21-16,20 21 0,-21-21 0,0 0 16,0 0-16,1 21 0,-22-21 0,0-1 15,0 1-15,0 0 16,0 0-16,-22 21 15,1 0-15,0 0 0,0 0 16,0 0-16,-22 21 0,22 0 0,0 0 16,-21 1-16,21-1 0,-1 21 15,1-21-15,0 22 0,0-1 0,21-21 16,0 0-16,0 22 0,0-22 0,0 0 16,21 0-16,0-21 0,22 21 0,-22-21 15,21 0-15,-21 0 0,22 0 16,-1 0-16,-21 0 0,21 0 0,1 0 15,-22-21-15,0 21 0,21-21 16,-42 0-16,22 21 0,-22-21 0,21-1 0,-21 1 16,0 0-16,0 0 0,-21 0 15,-1 0-15</inkml:trace>
  <inkml:trace contextRef="#ctx0" brushRef="#br0" timeOffset="28916.04">8657 5249 0,'-42'0'0,"84"0"0,-105 0 0,41 0 16,44 0 0,-1-21-16,21 21 0,0-21 15,22 21-15,-1-21 0,1 0 0,-1 21 16,1-21-16,-1 21 0,1 0 0,-22 0 15,22-22-15,-22 22 0,-21 0 16,22 0-16,-22 0 0,0 0 0,0 0 16,0 0-16,0-21 15</inkml:trace>
  <inkml:trace contextRef="#ctx0" brushRef="#br0" timeOffset="29555.81">11536 5186 0,'0'0'0,"0"-21"0,0-22 15,0 22-15,0 0 0,0 0 16,0 0-16,0 0 0,0-1 0,0 1 15,21 21 1,0 0-16,0 21 16,0 1-16,22 20 0,-22 0 0,21 1 15,1-1-15,-22 0 0,21 22 0,-21-22 16,0 22-16,1-22 0,-1 21 16,-21-20-16,21-1 0,-21 0 0,0 1 15,0-1-15,0-21 0,0 22 16,0-22-16,0 0 0,0 0 0,0-42 31,0 0-31,0 0 16,0-1-16,21-20 0,0 21 0,0-21 15,22-22-15,-22 22 0,0-1 16,21-20-16,-20 21 0,20-22 0,-21 1 16,21-1-16,-20 1 0,20-1 0,-21 22 15,0-22-15,0 22 0,1 21 16,-22-22-16,0 22 0,0 0 15,21 21-15,-21 21 16,0 0 0,0 22-16,0-22 0,21 0 15,-21 21-15,0-20 0,0-1 16,21 21-16,-21-21 0</inkml:trace>
  <inkml:trace contextRef="#ctx0" brushRef="#br0" timeOffset="31294.5">12785 5567 0,'0'0'0,"21"0"0,21-21 15,-42 0-15,21-1 0,0 1 16,1 21-16,-22-21 0,21-21 0,-21 21 16,21-1-16,-21 1 0,0 0 15,0 0-15,0 0 0,0-22 0,0 22 16,0 0-16,-21 0 0,0 21 15,-1 0-15,1 0 0,0 0 0,0 0 16,0 21-16,0 0 0,-22 0 16,22 22-16,-21-22 0,21 21 0,-22 1 15,22-1-15,0 0 0,0 22 0,0-22 16,-1 0-16,22 1 0,0-22 16,0 21-16,0-21 0,0 1 0,22-1 15,-1-21-15,0 0 0,0 0 16,0 0-16,22 0 0,-22 0 0,21-21 15,0-1-15,-20 1 0,20 21 0,0-21 16,-21-21-16,22 21 0,-22-1 0,0 1 16,0 0-16,0-21 0,1 21 0,-22-22 15,0 22-15,21-21 0,-21 21 16,0-22-16,0 22 0,0 0 0,0 0 16,0 0-16,0 42 15,-21-21 1,21 21-16,0 0 0,0 21 0,0-20 15,-22 20-15,22-21 0,0 21 16,0-20-16,0 20 0,0-21 0,0 21 16,0-20-16,0-1 0,22 0 0,-22 0 15,21 0-15,21-21 0,-21 0 0,0 0 16,22 0-16,-22 0 0,21 0 0,1 0 16,-22-21-16,21 0 0,0 0 15,1 0-15,-22-1 0,21 1 0,-21 0 16,22-21-16,-22 21 0,0-22 0,0 1 15,0 0-15,1 20 0,-22-41 16,0 21-16,21-1 0,-21 1 0,0-22 16,0 22-16,0 0 0,0-1 0,0 1 15,0 0-15,0 21 0,0-1 16,0 1-16,0 42 16,-21 1-16,21-1 15,0 21-15,0-21 0,0 22 0,0 20 16,-22-21-16,22 1 0,-21 20 0,21-20 15,0-1-15,0 0 0,0 22 0,-21-22 16,21 0-16,0-20 0,0 20 0,0 0 16,0-21-16,0 1 0,21 20 15,-21-21-15,21-21 0,1 21 0,-1 0 16,21-21-16,-21 0 0,0 0 0,22 0 16,-22 0-16,21 0 0,-21-21 15,22 0-15,-22 0 0,0 0 0,21 0 16,-20-1-16,-1 1 0,0 0 0,-21-21 15,21 21-15,-21-22 0,21 1 16,-21 21-16,0-22 0,0 22 0,0 0 16,0 0-16,0 0 0,0 42 15,0 0 1,0 0-16,-21 0 0,21 1 16,-21 20-16,21-21 0,-21 21 0,21-20 15,0-1-15,0 21 0,0-21 0,0 0 16,0 1-16,0-1 0,21 0 15,0 0-15,0-21 0,0 21 0,1-21 0,-1 0 16,21 0-16,-21 0 0,0 0 16,1 0-16,20 0 0,-21-21 15,0 21-15,0-21 0,1 0 0,-1 0 16,0-1-16,0 1 0,-21 0 0,21 0 16,-21-21-16,21 20 0,-21 1 0,0-21 15,0 21-15,0 0 0,0-1 0,0 1 16,0 42 15,0 1-31,0-1 0,0 0 16,-21 0-16,0 0 0,21 22 15,-21-22-15,21 0 0,0 21 0,0-21 16,0 1-16,0-1 0,0 0 16,0 0-16,0 0 0,21 0 0,0 1 15,0-22-15,22 0 0,-22 21 0,0-21 16,21 0-16,-20 0 0,20 0 0,-21 0 15,21 0-15,-20-21 0,20 21 0,-21-22 16,0 1-16,22 21 0,-22-21 0,0 0 16,0 0-16,-21 0 0,21-22 15,-21 22-15,21-21 0,-21 21 16,0-22-16,0 22 0,0-21 0,0 21 16,0-1-16,0 1 0,0 0 0,0 0 15,-21 21 1,0 21-16,21 0 15,-21 0-15,0 1 0,0-1 0,21 21 16,-22-21-16,1 0 0,21 22 0,-21-22 16,21 21-16,0-21 0,0 1 0,0-1 15,0 21-15,0-21 0,0 0 16,0 1-16,21-22 0,0 0 0,1 21 16,-1-21-16,0 0 0,0 0 15,0 0-15,22 0 0,-22 0 0,21 0 16,0 0-16,-20-21 0,20-1 15,0 22-15,-21-21 0,22 0 0,-22 0 16,0 0-16,21 0 0,-20-1 0,20 1 16,-21 0-16,0-21 0,0 21 0,22-22 15,-22 22-15,0 0 0,-21-21 16,0 20-16,0 1 0,0 0 16,-21 21-16,0 0 0,-22 0 15,22 21-15,-21 0 0,21 1 0,0-1 16,-1 0-16,22 0 0,0 0 15,0 0-15,0 1 0,0 20 0,22-21 16,-1 0-16,0 0 0,0 1 0,0-1 16,0 0-16,1 0 0,-1 0 15,0 0-15,-21 1 0,0-1 16,0 0-16,0 0 0,-21-21 16,21 21-16,-21-21 0,-1 0 15,1 0-15,0 0 0,0 0 16,0 0 15,21-21-15,0 0-16,0 0 15,21 0-15,0-1 0</inkml:trace>
  <inkml:trace contextRef="#ctx0" brushRef="#br0" timeOffset="33131.42">17357 5694 0,'0'0'0,"42"0"15,-21 0-15,43 0 16,-43-21-16,0 0 0,0 21 0,0-22 16,-21 1-16,0 0 0,0 0 0,0 0 15,0 0-15,0-1 0,-21-20 16,0 21-16,0 0 0,0 0 0,-1-22 16,1 22-16,-21 21 0,21-21 0,-22 21 15,22 0-15,-21 0 0,0 0 0,-1 0 16,1 21-16,0 0 0,-1 0 15,1 1-15,0 20 0,-1 0 0,1 1 16,0-1-16,20 0 0,1 1 0,0 20 16,21-21-16,-21-20 0,21 20 0,0 0 15,0-21-15,21 1 0,0-1 16,0 0-16,1-21 0,20 0 0,-21 0 16,21 0-16,-20 0 0,20 0 15,0 0-15,1 0 0,-1-21 0,0 0 16,1-1-16,-22 1 0,21-21 0,0 21 15,-20 0-15,-1-22 0,0 22 0,21-21 16,-42-1-16,21 1 0,1 21 16,-22-21-16,21 20 0,-21-20 0,0 21 15,0 0-15,-21 42 32,-1 0-32,1 21 0,0-20 0,21 20 15,0-21-15,0 21 16,0 1-16,0-1 0,0 0 0,0-20 15,0-1-15,0 21 0,21-21 0,0 0 0,1 1 16,20-22-16,-21 0 0,21 0 16,-20 0-16,20 0 0,-21 0 0,21 0 15,-20-22-15,20 22 0,-21-21 16,0 0-16,0 0 0,1 0 0,-1 0 16,0-1-16,-21-20 0,0 21 0,0-21 15,21 20-15,-21-20 0,0 21 0,0-21 16,0 20-16,0 1 0,0 0 0,0 42 31,0 0-15,-21 1-16,21-1 0,0 21 0,0-21 15,-21 22-15,21-1 0,-21-21 0,21 21 16,-22-20-16,22 20 0,0-21 0,0 0 16,0 0-16,0 1 0,0-1 15,0-42 16,0-1-31,0 1 0,0 0 16,22 0-16,-22-21 0,21 20 0,0 1 16,-21-21-16,21 0 0,0 20 0,-21-20 15,21 0-15,1 21 0,-1-1 16,0 1-16,-21 0 0,21 0 16,0 21-16,0 0 0,1 0 0,-1 21 15,-21 0-15,21 0 0,-21 1 16,21 20-16,-21-21 0,0 21 0,0 1 15,0-22-15,21 21 0,-21-21 0,21 22 16,1-22-16,-1 0 0,0 0 16,0 0-16,0 1 0,0-1 0,1-21 15,20 0-15,-21 0 0,0 0 0,0 0 16,1 0-16,-1 0 0,0 0 0,0-21 16,0 21-16,0-22 0,1 1 0,-1-21 15,0 21-15,-21 0 16,21-22-16,0 22 0,0-21 0,1-1 15,-1 1-15,0 21 0,21-21 0,-21-1 16,1 22-16,20 0 0,-21 0 0,0 21 16,0 0-16,1 0 0,-1 0 0,0 0 15,-21 21-15,0 0 0,21 0 16,-21 0-16,21 1 0,-21-1 16,0 0-16,21 21 0,-21-21 0,0 1 0,0-1 15,0 0-15,22 0 0,-22 0 0,0 0 16,21-21-16,-21 22 0,21-22 31,0-22-15,-21 1-16,0 0 0,0 0 15,0 0-15,0 0 0,0-1 0,0 1 16,0 0-16,-21 0 0,0 0 0,21 0 16,-21-1-16,21 1 0,-22 0 0,1 21 15,0 0-15,0 0 0,0 0 0,0 0 16,-22 0-16,22 21 0,0-21 15,0 21-15,0 22 0,-1-22 0,-20 0 16,21 21-16,0-20 0,0 20 0,-1-21 16,22 21-16,0 1 0,-21-22 0,21 0 15,0 21-15,0-20 0,0-1 0,0 0 16,21-21-16,1 21 16,-1-21-16,0 0 0,21 0 0,-21 0 15,1 0-15,20 0 0,-21 0 0,21-21 16,-20 0-16,-1 21 0,0-21 0,21-1 15,-21-20-15,1 21 0,-1 0 0,0-22 16,-21 1-16,21 0 0,0-1 0,-21 1 16,21-21-16,1 20 0,-22-20 15,0 20-15,0-20 0,21 21 0,-21-1 16,21-20-16,-21 20 0,0 22 0,0-21 16,0 21-16,-21 42 15,21 21 1,0 1-16,-21-1 15,-1 0-15,1 1 0,21-1 0,-21 21 16,21-20-16,-21 20 0,0 1 0,21-22 16,-21 22-16,21-1 0,0-21 0,0 1 15,0-1-15,0 0 0,0 1 0,0-1 16,21-21-16,0 0 0,0 1 0,0-1 16,22 0-16,-22-21 0,21 0 15,-21 0-15,22 0 0,-22 0 0,21 0 16,-21 0-16,0-21 0,22 21 0,-22-21 15,0-1-15,21 1 0,-20-21 0,-1 21 16,21 0-16</inkml:trace>
  <inkml:trace contextRef="#ctx0" brushRef="#br0" timeOffset="33631.87">20997 5313 0,'0'0'0,"21"-42"0,1-1 16,-22 22-16,0-21 0,21-1 0,-21 1 15,0 0-15,0 21 0,0-22 0,0 22 16,0 0-16,-21 21 0,-1 0 15,1 21-15,0 0 0,0 22 16,0-1-16,21 0 0,-21 1 16,21 20-16,-22 1 0,1-1 0,21-21 15,0 22-15,-21-1 0,21 1 0,-21-1 16,21-20-16,-21-1 0,21 0 16,0 1-16,0-1 0,0-21 0,0 22 15,0-22-15,0 0 0,0 0 16,-21-21-16,-1 0 15,1 0-15,0-21 16,0 0-16</inkml:trace>
  <inkml:trace contextRef="#ctx0" brushRef="#br0" timeOffset="34712.41">20320 5673 0,'0'0'0,"-21"-21"16,0-1-16,42 22 15,0 0 1,21 0-16,1 0 0,-1 0 15,21 0-15,1 0 0,21 0 0,-22-21 16,22 21-16,-22-21 0,22 0 0,-22 21 16,1-21-16,-1 0 0,1-1 0,-1-20 15,-20 21-15,20 0 0,-20-22 16,-1 22-16,-21-21 0,21 0 16,-20-1-16,-1 1 0,-21 0 0,0-1 15,0 1-15,0 0 0,0 20 0,0-20 16,0 21-16,-21 21 15,-1 0-15,1 21 0,0 0 16,0 0-16,0 22 0,0-1 0,21 0 16,-22 22-16,1-22 0,0 1 0,0 20 15,21-21-15,-21 22 0,0-22 16,-1 22-16,1-22 0,21 0 0,-21 22 16,0-22-16,21 1 0,0-22 0,-21 21 15,21-21-15,0 0 0,-21 1 0,21-1 16,0 0-16,21-21 31,0-21-31,-21 0 0,21 21 16,0-22-16,0-20 0,1 21 0,-1 0 15,0-22-15,0 22 0,0-21 0,0 0 16,1 20-16,-1 1 0,0-21 0,0 42 16,0-21-16,0 0 0,1 21 15,-22 21 1,0 0-16,0 0 0,0 0 15,0 0-15,0 22 0,0-22 0,0 0 16,0 21-16,0-20 0,0-1 16,0 21-16,0-21 0,21 0 15,-21 1-15,21-1 0,0-21 0,0 21 16,0-21-16,1 0 0,-1 0 0,21 0 16,-21 0-16,22 0 0,-22 0 0,21 0 15,-21-21-15,0 21 0,22-21 0,-22-1 16,0 1-16,0 0 0,0 0 15,1-21-15,-1 20 0,0-20 0,0 0 16,0 21-16,-21-22 0,0 1 0,21 21 16,-21 0-16,0-1 0,22 1 0,-22 0 15,0 42 17,-22 0-32,22 1 0,-21 20 15,21-21-15,0 21 0,0-20 0,-21 20 16,21-21-16,0 21 0,0-20 0,0-1 15,0 21-15,0-21 0,0 0 16,21 1-16,0-1 0,1-21 16,-1 0-16,21 0 0,-21 0 0,22 0 15,-1 0-15,0 0 0,-21 0 0,22 0 16,-1-21-16,0-1 0,-20 1 0,20 0 16,-21 0-16,0 0 0,22 0 15,-22-22-15,0 22 0,-21-21 0,0 21 16,21-22-16,-21 22 0,0-21 0,0 21 15,0-1-15,-21 22 0,0-21 16,0 21-16,-1 0 0,1 0 0,0 0 16,0 21-16,0 1 0,0-1 15,21 21-15,0-21 0,0 0 0,0 22 16,0-22-16,0 21 0,0-21 0,0 1 16,0 20-16,21-21 0,-21 0 0,21 0 15,-21 1-15,0-1 0,21 0 16,-21 0-16,-21-21 31,0 0-31,0 0 16,-1 0-16,1 0 15,0 0-15,21-21 0,-21 21 16,21-21-16,-21 21 16,0-21-16,-1-1 0,1 1 15,0 0-15</inkml:trace>
  <inkml:trace contextRef="#ctx0" brushRef="#br0" timeOffset="34909.3">22161 5228 0,'0'0'0,"-21"-21"0,21 0 16,-21 21-16,21-21 15,-21 21-15,21 21 47,0 0-31,-21-21-16,0 21 0,-1 0 0,1 1 15</inkml:trace>
  <inkml:trace contextRef="#ctx0" brushRef="#br0" timeOffset="35803.37">2180 7303 0,'0'0'0,"-42"0"16,21-22-16,-1 22 0,1-21 0,21 0 16,0 0-16,21 0 15,1 21-15,-22-21 0,21-1 16,0 22-16,0-21 0,-21 0 16,21 21-16,0-21 0,-21 0 15,22 0-15,-1-1 0,0 22 16,-21-21-16,21 0 0,0 21 15,-21-21-15,21 21 0,1 0 16,-1 0-16,21 0 0,-21 21 16,22 21-16,-1 1 0,0-1 0,-21 22 15,22-1-15,-1 1 0,0-1 0,-20 1 16,-1 20-16,0-20 0,0-1 16,-21-20-16,21 20 0,-21 1 0,0-22 15,0 0-15,0-21 0,0 22 0,0-22 16,0 0-16,0-42 15,0 0 1,0 0-16,0-1 0,0-20 16,0 0-16,0-1 0,0 1 0,0-21 15,21-1-15,-21 1 0,22-1 16,-1-21-16,0 22 0,0-22 0,0 22 16,0-1-16,1 1 0,-1 20 15,0 1-15,0 21 0,-21 0 0,0 0 16,21 21-16,-21 21 15,0 0 1,0 21-16,0-21 0,0 1 16,0-1-16,0 21 0,0 0 15,0-20-15,0 20 0,0-21 0,21 21 16,1 1-16</inkml:trace>
  <inkml:trace contextRef="#ctx0" brushRef="#br0" timeOffset="37416.12">3514 7705 0,'0'0'0,"21"0"0,0 0 16,0 21-16,0-21 0,0 0 0,1 0 16,-1-21-16,0 21 0,0-21 15,0-1-15,-21 1 0,21 0 0,-21 0 16,22 0-16,-22-22 0,0 22 0,0 0 16,0-21-16,0 21 0,0-1 15,-22-20-15,1 21 0,0 0 16,0 0-16,-21-1 0,20 22 0,1 0 15,-21 0-15,21 22 0,-22-1 0,22 21 16,-21-21-16,0 22 0,20-1 16,-20 21-16,21-20 0,-21-1 0,20 22 15,1-22-15,0 0 0,21 1 16,0-1-16,0 0 0,0 1 0,0-22 16,0 0-16,21-21 0,22 0 0,-22 0 15,21 0-15,-21 0 0,22-21 16,-1 0-16,0-1 0,1 1 0,-1 0 15,0-21-15,-21 21 0,22-22 16,-22 22-16,0-21 0,0-1 0,0 1 16,-21 21-16,22-21 0,-22-1 15,0-20-15,0 20 0,0 22 0,0-21 16,0 21-16,0 0 0,0-1 0,0 44 16,0-1-1,0 0-15,0 21 0,0-21 0,0 22 16,0-1-16,0 0 0,0 1 0,21-1 15,-21 0-15,21 1 0,-21-1 16,21-21-16,0 22 0,0-22 0,-21 0 16,22 0-16,-1 0 0,0-21 0,0 0 15,0 0-15,0 0 0,1 0 16,-1-21-16,0 0 0,0 0 16,0 0-16,22-1 0,-22-20 0,0 21 15,0-21-15,0-1 0,0 1 0,1 0 16,-1-1-16,0-20 0,-21 20 15,0-20-15,0 21 0,0-22 0,0 22 16,0-22-16,0 22 0,0 21 0,0-22 16,0 22-16,0 42 15,0 1 1,0-1-16,0 21 0,-21 0 0,21 22 16,0-22-16,0 22 0,-21-1 0,21 1 15,0-22-15,0 22 0,0-22 16,0 0-16,0 1 0,0-22 15,0 21-15,21-21 0,-21 0 0,21 1 16,0-22-16,0 0 0,0 0 0,1 0 16,20 0-16,-21 0 0,0-22 15,22 1-15,-22 0 0,21 0 0,-21 0 16,0 0-16,1-1 0,20 1 16,-42 0-16,21-21 0,0 21 0,-21-22 0,21 22 15,-21 0-15,0 0 0,0 0 16,0-1-16,0 44 31,0-1-31,0 0 0,0 21 0,0-21 16,0 22-16,0-22 0,0 21 15,0-21-15,0 1 0,0 20 0,0-21 16,0 0-16,0 0 0,22-21 0,-1 22 16,0-22-16,0 0 0,21 0 0,-20 0 15,-1 0-15,21 0 0,-21-22 16,0 22-16,22-21 0,-22 0 0,0 0 15,0 0-15,0 0 0,1-1 0,-22 1 16,0-21-16,21 21 0,-21-22 0,0 22 16,0-21-16,0 21 0,0 0 15,0-22-15,0 22 0,0 42 32,0 0-32,0 1 15,0-1-15,0 21 0,0-21 16,0 22-16,0-22 0,0 21 0,0-21 15,0 22-15,0-22 0,0 0 0,21 0 16,0 0-16,-21 0 0,21-21 0,0 22 16,1-22-16,20 0 0,-21 0 0,21 0 15,1 0-15,-22 0 0,21-22 16,1 22-16,-1-21 0,0 0 0,1 0 16,-22 0-16,21 0 0,-21-1 0,0 1 15,1 0-15,-1 0 0,-21-21 0,21 20 16,-21 1-16,0-21 0,0 21 15,0-22-15,0 22 0,0 0 16,-21 0-16,0 21 0,-1 0 16,1 0-16,0 21 0,21 0 15,-21 0-15,0 22 0,0-22 16,21 0-16,0 21 0,-22-20 0,22 20 16,0-21-16,0 0 0,0 22 0,0-22 15,0 0-15,0 0 0,22 0 0,-1 0 16,0-21-16,0 0 0,0 0 15,22 0-15,-22 0 16,21 0-16,0 0 0,-20 0 0,20-21 16,0 0-16,-21 21 0,22-21 0,-22 0 15,21 0-15,-21-1 0,22 1 0,-22 0 16,0-21-16,-21 21 0,21-1 0,-21-20 16,21 21-16,-21-21 0,0 20 15,0 1-15,0 0 0,-21 21 16,0 0-16,0 0 0,0 0 15,0 21-15,-1 0 0,1 1 0,0-22 16,21 42-16,0-21 0,0 0 16,0 0-16,0 1 0,0-1 0,0 0 15,21 0-15,0 0 0,1-21 0,-1 21 16,0 1-16,0-1 0,0 0 16,0 0-16,1 0 15,-22 0-15,-22-21 47,1 0-47,0 0 16,21-21-16,0 0 0,-21 21 15,21-21-15,0 0 0</inkml:trace>
  <inkml:trace contextRef="#ctx0" brushRef="#br0" timeOffset="38708">8340 6985 0,'0'0'0,"42"-21"15,0-21-15,-21-1 0,1 22 0,-1-21 16,0 21-16,0-22 0,-21 22 0,0 0 15,0 0-15,0 0 0,-21-1 16,0 22-16,0 0 0,-1 0 0,-20 0 16,0 22-16,-1-1 0,1 21 0,0-21 15,-1 22-15,1-1 0,0 0 0,21 22 16,-22-1-16,22 1 0,-21-1 16,42 1-16,0-1 0,0 1 15,0-1-15,0-20 0,0 20 0,0-21 16,21 1-16,0-1 0,21-21 0,-20 22 15,-1-22-15,21 0 0,0 0 0,-20-21 16,20 0-16,0 0 0,1 0 16,-22 0-16,21 0 0,0 0 0,1-21 15,-1 0-15,-21 0 0,22-1 0,-22 1 16,21-21-16,-21 21 0,0-22 0,-21 22 16,0-21-16,22 21 0,-22-22 0,0 1 15,0 21-15,0-21 16,0 20-16,-22 1 0,1 0 0,0 0 0,0 21 15,0 0-15,0 0 0,-1 21 0,1 0 16,0 22-16,0-22 0,0 21 16,-22-21-16,22 22 0,0-1 15,0 0-15,21 1 0,-21-22 0,21 21 16,0-21-16,0 22 0,0-22 0,0 0 16,0 0-16,0 0 0,21-21 0,0 0 15,0 0-15,0 0 0,1 0 0,-1 0 16,21 0-16,-21-21 15,22 0-15,-22 0 0,21 0 0,-21-1 0,22 1 16,-22 0-16,0-21 0,0 21 16,-21-22-16,0 22 0,21-21 0,-21 21 15,0-22-15,0 22 0,0 0 0,0 0 16,0 0-16,0 42 31,-21 0-31,21 21 0,0-21 0,0 1 16,0 20-16,0 0 0,0-21 0,0 22 15,0-22-15,0 0 0,0 21 0,21-20 16,0-1-16,22-21 0,-22 21 16,0-21-16,21 0 0,1 0 0,-22 0 15,21 0-15,1 0 0,-1 0 0,-21-21 16,21 0-16,-20-1 0,-1 22 16,0-21-16,0 0 0,0 0 0,-21 0 15,21-22-15,-21 22 0,0 0 0,0 0 16,0-21-16,0 20 0,0 1 15,0 0-15,0 0 0,0 0 0,-21 21 16,0 0-16,21 21 16,0 0-16,-21 0 0,21 0 0,0 1 15,-21 20-15,21-21 0,0 21 0,0-20 16,0-1-16,0 21 0,0-21 16,0 0-16,0 1 0,0-1 0,0 0 15,0 0-15,0-42 31,0 0-31,0 0 16,0-1-16,0 1 0,0 0 0,0 0 16,0 0-16,21-22 0,0 22 15,0-21-15,0 0 0,-21-1 0,22 22 16,-1-21-16,0-1 0,21 22 0,-21 0 16,1 0-16,-1 21 0,21 0 0,-21 0 15,0 21-15,1 0 0,-1 0 0,21 1 16,-21 20-16,0 0 0,-21-21 15,22 22-15,-1-1 0,-21-21 0,0 22 16,0-22-16,0 0 0,0 0 16,0 0-16,0 0 0,0 1 15,0-44 17,0 1-32,21 0 0,0 0 0,0 0 15</inkml:trace>
  <inkml:trace contextRef="#ctx0" brushRef="#br0" timeOffset="40963.16">11282 7006 0,'0'0'0,"21"0"16,0-21-16,0 0 0,0 0 0,1 0 15,-22-1-15,21 1 0,-21-21 16,0 21-16,0-22 0,0 22 0,0-21 16,0 21-16,0 0 0,-21-1 0,-1 1 15,1 21-15,0 0 0,0 0 16,0 0-16,-22 21 0,22 22 16,0-22-16,21 42 0,-21-20 0,21-1 15,-21 22-15,21-1 0,0 1 0,0-1 16,0 1-16,0-22 0,0 21 15,21-20-15,0-1 0,0 0 0,0-20 0,22-1 16,-22 0-16,21 0 0,1-21 16,-1 0-16,0 0 0,1 0 15,-1 0-15,0-21 0,1 0 0,-1-22 16,0 22-16,1-21 0,-1 0 0,0-1 16,-21 1-16,22 0 0,-22-22 0,21 22 15,-21-1-15,-21-20 0,22 21 0,-22-22 16,0 22-16,21-1 0,-21 1 0,0 0 15,0 21-15,0-1 0,0 1 16,-21 42-16,-1 1 16,1 20-16,0-21 0,21 21 15,-21 1-15,0-1 0,21 0 0,-21 1 0,21 20 16,-22-20-16,1-1 0,21 0 16,0 22-16,0-22 0,0 0 15,0-20-15,0 20 0,0-21 0,0 0 16,0 0-16,0 1 0,0-44 31,21 1-31,-21 0 0,22 0 0,-1 0 16,0 0-16,0-22 0,0 22 0,0-21 15,1 21-15,-1-1 0,0-20 16,0 21-16,0 0 0,0 21 0,1-21 16,-1 21-16,0 0 15,-21 21-15,0 0 0,0 0 0,0 0 16,0 22-16,21-22 0,-21 21 15,0 0-15,21-20 0,-21 20 0,21-21 16,-21 0-16,22 0 0,-1 1 0,0-1 16,0 0-16,0 0 0,22-21 15,-22 0-15,21 0 0,0 0 0,-20 0 16,20 0-16,0-21 0,1 0 0,-1 0 16,0-1-16,1 1 0,-1 0 0,-21 0 15,0 0-15,22-22 0,-22 22 0,-21-21 16,0 21-16,0-22 0,0 1 15,0 21-15,0-21 0,0 20 0,0-20 0,-21 21 16,-1 0 0,1 21-16,0 0 0,0 0 0,-21 0 15,20 0-15,1 21 0,0 0 0,-21 21 16,21-20-16,-1 20 0,1 0 0,0-21 16,0 22-16,0-1 0,21 0 0,0 1 15,0-22-15,0 0 0,0 21 0,0-20 16,0-1-16,21-21 0,0 21 0,0-21 15,0 0-15,22 0 16,-22 0-16,0-21 0,0 21 0,0-21 16,1-1-16,-1 1 0,0 0 0,0 0 15,0-21-15,-21 20 0,21 1 0,-21-21 16,22 21-16,-22-22 0,0 1 0,0 21 16,0 0-16,0 0 0,0-1 15,0 1-15,0 0 0,0 42 31,0 0-31,0 1 0,0-1 0,0 21 16,0-21-16,0 22 0,0-22 0,0 21 16,0-21-16,0 0 0,21 1 0,0-1 15,0 0-15,0 0 0,0 0 0,1-21 16,-1 0-16,21 0 0,0 0 0,1 0 16,-1 0-16,0 0 0,1-21 0,-1 0 15,0 0-15,-20 0 0,20-1 16,-21 1-16,0 0 0,0 0 15,1-21-15,-1 20 0,0-20 0,-21 21 16,21 0-16,-21-22 0,0 22 0,0 0 16,0 0-16,0 42 15,-21-21 1,21 21-16,-21 0 0,0 1 0,21 20 16,-22-21-16,22 0 0,0 22 15,-21-22-15,21 0 0,-21 21 0,21-21 16,0 1-16,0-1 0,0 0 0,0 0 15,0 0-15,0 0 0,21-21 16,0 0 0,1 0-16,-22-21 15,21 21-15,0-21 0,-21 0 0,0 0 16,21-22-16,-21 22 0,21 0 16,0-21-16,-21 21 0,0-1 0,22-20 15,-22 21-15,21 0 0,-21 0 0,0-1 16,21 1-16,-21 0 0,21 21 0,-21 21 31,0 0-31,21-21 0,-21 43 0,0-22 16,21 0-16,-21 0 0,22 22 0,-22-22 15,21 21-15,0-21 0,0 0 16,0 1-16,0-1 0,1 0 16,20 0-16,0 0 0,1-21 0,-1 0 15,0 0-15,1 0 0,-1 0 0,0 0 16,22 0-16,-22 0 0,-21 0 0,22-21 15,-1 21-15,-21-21 0,21 0 0,-20 0 16,-1-1-16,0 1 0,-21 0 0,21-21 16,-21 21-16,21-22 0,-21 22 0,0-21 15,0 21-15,0-22 0,0 22 16,0 0-16,0 0 0,0 0 0,0-1 16,-21 22-16,0 0 0,-21 0 0,20 0 15,1 0-15,-21 0 0,0 22 0,20-1 16,-20 0-16,21 0 0,-21 0 15,20 22-15,1-22 0,21 21 0,0-21 16,0 22-16,0-22 0,0 0 16,0 21-16,0-21 0,21-21 0,1 22 15,-1-1-15,0-21 0,21 0 0,-21 0 16,1 0-16,-1 0 0,21 0 0,-21 0 16,0-21-16,1-1 0,-1 1 0,0 0 15,0 0-15,-21 0 0,21 0 16,-21-1-16,0 1 0,0 0 15,0 0-15,0 0 0,0 0 0,0-1 16,0 44 15,0-1-31,0 0 16,0 21-16,-21-21 0,21 22 0,-21-1 16,21-21-16,0 22 0,-21 20 0,21-21 15,-21 1-15,21 20 0,0-20 0,0 20 16,0 1-16,0-22 0,0 21 0,0 1 15,-22-1-15,22 1 0,-21-1 0,0 1 16,21-1-16,-21-20 0,0 20 0,0 1 16,-1-1-16,1-20 0,0-1 0,0 21 15,0-20-15,-22-1 0,22-21 0,0 22 16,0-22-16,21 0 0,-21-21 16,0 0-16,-1 0 0,1 0 0,0-21 15,0 0-15,21-22 16,0 1-16,0 21 0,0-43 0,0 22 15,21-22-15,21 22 0,-20-43 16,20 22-16,0-22 0,1 1 0,-1-1 16,21 21-16,-20-20 0,-1-1 0,0 0 15,1 22-15,-1-22 0,22 22 0,-22-1 16,0 1-16,-21 20 0,22 1 0,-1 0 16,-21-1-16,0 22 0,1 0 0,-1 0 15,0 0-15</inkml:trace>
  <inkml:trace contextRef="#ctx0" brushRef="#br0" timeOffset="41275.98">14922 7197 0,'0'0'0,"0"21"0,0 0 15,22-42 17,-1 21-32,0-21 0,0 0 0,21 21 15,-20-22-15,-1 1 0,0 0 0,0 0 16,0 0-16,0 0 0,-21-1 0,0 1 15,0 0-15,0 0 0,0 0 16,0 0-16,-21 21 0,-21 0 16,21 0-16,0 21 0,-1 0 15,1 0-15,-21 0 0,21 22 0,0-1 16,-1 0-16,22 1 0,0-22 16,0 21-16,0 0 0,0 1 0,0-1 15,0-21-15,22 0 0,-1 1 0,0-1 16,21 0-16,1 0 0,-22-21 0,21 0 15,0 0-15,1 0 0,20 0 0,-20 0 16,-1-21-16,0 0 0,1 0 0,-1-22 16,0 22-16,1-21 0</inkml:trace>
  <inkml:trace contextRef="#ctx0" brushRef="#br0" timeOffset="41955.95">16997 6943 0,'0'0'0,"0"-21"0,0-1 0,21 1 15,0 0-15,-21 0 0,21-21 0,-21 20 16,21 1-16,1 0 0,-1 0 0,-21 0 15,21 0-15,0-1 0,0 1 16,0 21-16,1 0 0,20 0 0,-21 21 16,0 1-16,22 20 0,-22-21 15,0 21-15,-21 1 0,21-1 0,-21 0 16,0 1-16,0-1 0,0 0 0,0-20 16,0 20-16,0 0 0,0 1 0,0-22 15,0 0-15,-21 0 0,0 0 0,21 0 16,-21-21-16,-1 0 15,22-21 1,0 0-16,0 0 0,0 0 16,0 0-16,22-22 0,-22 22 0,21-21 15,0-1-15,0 22 0,21-21 0,-20 0 16,-1-1-16,21 1 0,0 0 16,-20 20-16,20 1 0,0 0 0,-21 0 15,22 21-15,-22 0 0,0 0 0,21 21 16,-20 0-16,-1 0 0,-21 22 15,0-22-15,0 21 0,0-21 0,0 22 16,0-22-16,0 21 0,0-21 0,0 22 16,0-22-16,-21 21 0,21-21 0,0 1 15,-22-1-15,1 0 0,0-21 32,0 0-32,0-21 0,21 0 15</inkml:trace>
  <inkml:trace contextRef="#ctx0" brushRef="#br0" timeOffset="42167.83">17145 6477 0,'-42'-21'0,"42"42"15,0 0 1,0 0-16,0 1 0,0-1 0,0 0 15,0 0-15,0 0 16,0 0-16,0 1 0,0-1 0,0 0 16,21-21-16,0 0 0,-21 21 0,21-21 15,0 0-15,22 0 0,-22 0 0</inkml:trace>
  <inkml:trace contextRef="#ctx0" brushRef="#br0" timeOffset="42347.86">18267 6541 0,'0'0'16,"21"0"-16,-21 21 0,0 0 15,0 0-15,0 0 16,-21-21-16,21 21 0,-21-21 16,21 22-16,-22-1 0,22 0 15</inkml:trace>
  <inkml:trace contextRef="#ctx0" brushRef="#br0" timeOffset="44307.84">19431 6879 0,'-21'-21'0,"21"-21"16,0 21-16,0-1 15,0-20-15,21 21 16,0 0-16,0 0 0,-21-1 16,21 22-16,1 0 0,-1 0 0,0 0 15,0 0-15,0 0 0,0 43 16,-21-22-16,22 21 0,-22-21 15,0 22-15,0-1 0,0 0 0,0 1 16,0-1-16,0 0 0,0 1 16,-22-1-16,22-21 0,-21 22 0,0-22 15,21 21-15,-21-21 0,21 0 0,-21 1 16,21-44 15,0 1-31,21 0 0,0 0 16,-21 0-16,21-22 0,0 22 0,1-21 15,-1 0-15,0 20 0,0-20 0,0 0 16,0-1-16,1 22 0,-1 0 16,0-21-16,0 21 0,-21-1 15,21 22-15,0 0 0,-21 22 16,0-1-16,0 0 0,0 0 16,0 21-16,0-20 0,0 20 0,0-21 15,0 21-15,0 1 0,22-22 0,-22 21 16,0 1-16,21-22 0,-21 0 0,0 21 15,21-21-15,0-21 0,-21 22 0,21-1 16,0-21-16,1 0 0,-1 0 16,0 0-16,0 0 0,0-21 0,22-1 15,-22 1-15,0 0 0,21 0 0,-21 0 16,1 0-16,-1-22 0,0 22 16,0-21-16,0 21 0,0-22 0,1 1 15,-1 0-15,-21 20 0,0-20 0,21 21 16,-21-21-16,21 20 0,-21 1 15,0 42 1,0 1-16,-21-1 0,21 0 16,-21 0-16,0 21 0,21-20 0,0 20 15,-22-21-15,1 21 0,21 1 0,0-22 16,0 21-16,0-21 0,0 1 16,0-1-16,0 21 0,21-42 0,1 21 15,-1 0-15,0-21 0,0 0 0,21 0 16,-20 0-16,-1 0 0,21 0 15,0-21-15,-20 0 0,20 0 0,-21 0 16,21 0-16,-20-1 0,-1 1 0,0-21 16,0 21-16,0 0 0,-21-22 15,0 22-15,21-21 0,-21 21 0,22-1 16,-22 1-16,0 0 0,0 0 0,0 42 31,0 0-31,0 0 0,0 1 16,0 20-16,-22-21 0,22 0 0,-21 0 15,21 22-15,0-22 0,0 0 16,0 21-16,0-20 0,0-1 16,0 0-16,0 0 0,21-21 0,1 21 15,-1-21-15,21 0 0,-21 0 0,0 0 16,22 0-16,-22-21 0,21 21 0,-21-21 16,22 0-16,-22 0 0,21-1 0,-21 1 15,1 0-15,-1 0 0,0 0 16,-21-22-16,21 22 0,-21-21 0,21 21 15,-21 0-15,0-22 0,0 22 0,0 0 16,0 0-16,0 0 0,0 42 16,0 0-1,-21-21-15,0 42 0,21-21 0,-21 1 16,0-1-16,21 21 16,-22-21-16,1 22 0,0-22 0,21 21 15,0-21-15,-21 0 0,21 22 0,0-22 16,-21-21-16,21 21 0,0 0 0,0-42 31,0 0-15,21 0-16,-21 0 15,21-22-15,0 22 0,-21 0 0,21 0 16,1-22-16,-1 22 0,0-21 0,0 21 16,0-22-16,22 22 0,-22 0 0,0 21 15,0-21-15,0 21 0,0 0 0,1 0 16,-1 0-16,0 21 0,0-21 15,-21 21-15,0 0 0,21 1 16,-21-1-16,21 21 0,-21-21 0,0 0 16,0 1-16,0 20 0,0-21 0,0 0 15,0 0-15,0 1 0,0-1 0,0 0 16,0-42 15,22 21-31,-22-21 16,0-1-16,21 1 0,0 0 0,0 0 15,0 0-15,-21-22 0,21 22 0,22 0 16,-22-21-16,0 21 0,0-1 16,0 1-16,22 0 0,-22 21 0,0 0 15,0 0-15,0 0 0,1 0 16,-22 21-16,0 0 0,0 1 16,0-1-16,0 21 0,0-21 0,0 0 15,0 22-15,0-22 0,0 0 0,0 0 16,0 0-16,0 1 0,0-1 0,0 0 15,0 0-15,21-21 47,0 0-47,0-21 0,0 0 0,-21 0 16,43-1-16,-22 1 0</inkml:trace>
  <inkml:trace contextRef="#ctx0" brushRef="#br0" timeOffset="45459.7">22437 6710 0,'0'0'0,"0"-42"0,0-64 16,21 63-16,-21 22 0,0-21 0,0 21 16,0 42-1,0 0-15,0 0 0,0 22 16,-21-22-16,21 21 0,0 0 0,-22 1 16,22-1-16,0 0 0,-21 1 15,21-1-15,-21 0 0,0 1 16,21-1-16,0-21 0,-21 22 0,21-22 15,-21 0-15,21 0 0,0 0 0,-22 0 16,22 1-16,0-44 16,0 1-1,22 0-15,-1 0 0,0-21 16,0 20-16,-21 1 0,21 0 16,0 0-16,1-21 0,-1 20 0,0 1 15,0 0-15,0 0 0,22 0 0,-22 21 16,0 0-16,0 0 0,0 0 0,0 0 15,1 0-15,-1 21 0,-21 0 0,0 0 16,0 0-16,0 1 16,0 20-16,0-21 0,0 0 0,0 0 15,0 1-15,0 20 0,-21-21 0,-1 0 16,1 0-16,0 1 0,0-1 0,0-21 16,0 21-16,-1-21 0,-20 0 0,21 0 15,0 0-15,0 0 0,-1 0 0,1 0 16,0 0-16,21-21 0,-21 0 15,21-1-15,0 1 16,21 21 0,0 0-1,0 21-15,1-21 16,-22 22-16,21-1 0,0-21 16,-21 21-16,21 0 0,0-21 0,0 0 15,1 21-15,20-21 0,-21 0 16,21 0-16,1 0 0,-1 0 0,0 0 15,1 0-15,-1 0 0,0-21 0,1 0 16,-1 21-16,-21-21 0,22 0 0,-22-1 16,0 1-16,21-21 0,-42 21 0,21 0 15,1-22-15,-1 22 0,-21-21 0,0 21 16,0-1-16,0-20 0,0 21 16,0 0-16,0 0 0,-21 21 15,-1 0-15,1 21 16,0 0-16,21 0 0,-21 0 15,0 0-15,0 1 0,21-1 0,0 21 16,0-21-16,0 22 0,0-22 0,0 21 16,0-21-16,0 22 0,0-22 15,21 0-15,-21 0 0,21 0 0,21-21 16,-21 21-16,1-21 0,20 0 0,0 0 16,-21 0-16,22 0 0,-1 0 0,-21-21 15,22 0-15,-1 21 0,-21-21 0,21-21 16,-20 20-16,-1 1 0,0-21 0,0 21 15,0-22-15,0 1 0,-21 0 16,0 21-16,0-22 0,0 22 16,0-21-16,0 21 0,0-1 15,-21 22-15,0 0 0,21 22 16,0-1-16,0 0 16,0 0-16,0 0 15,21 0 1,0-21-16,1 0 0,-1 0 15,0 0-15,0 0 0,0 0 0,0 0 16,1 0-16,-1-21 0,0 21 16,-21-21-16,0 0 0,21 21 15,-21-21-15,0 42 32,0 0-32,-21 0 15,21 0-15,-21 1 0,21-1 0,0 0 16,-21 0-16,21 21 0,-22-20 0,22-1 15,0 21-15,0-21 0,0 0 0,0 1 16,0-1-16,0 0 0,22 0 16,-1 0-16,0-21 0,0 0 0,-21 21 15,42-21-15,-20 0 0,-1 0 0,0 0 16,0 0-16,0 0 0,22 0 0,-22-21 16,0 0-16,0 21 0,21-21 0,-20 0 15,20 0-15</inkml:trace>
  <inkml:trace contextRef="#ctx0" brushRef="#br0" timeOffset="46323.31">25188 6795 0,'0'0'0,"0"-22"0,0 1 0,0 0 0,0 0 16,0 0-16,0 0 15,0-1-15,0 1 0,-21 21 16,0 0-16,0 0 0,21 21 15,-21 1-15,-1-1 0,1 0 16,0 21-16,0 1 0,0-22 16,0 21-16,-1 0 0,1-20 0,0 20 15,21 0-15,0-21 0,0 22 0,0-22 16,0 21-16,0-21 0,21 1 0,0-1 16,1 0-16,20 0 0,-21-21 0,21 0 15,-20 0-15,20 0 0,0 0 0,-21 0 16,22 0-16,-1-21 0,-21 0 15,0 0-15,22-1 0,-22 1 0,0 0 16,-21-21-16,21 21 0,0-22 0,-21 1 16,0 21-16,0-22 0,0 1 0,0 0 15,0-1-15,0 1 0,-21 21 16,0 0-16,0 0 0,-21-1 16,20 22-16,-20 0 0,0 0 0,21 0 0,-1 0 15,1 22-15,0-1 0,21 0 16,0 0-16,0 0 0,21-21 0,0 21 15,22 1-15,-22-1 0,21 0 0,1-21 16,-1 21-16,0-21 0,22 0 16,-22 0-16,22 0 0,-1 0 0,-21 0 15,22 0-15,-1 0 0,-20 0 0,-1 0 16,0 0-16,-20-21 0,20 0 0,-21-22 16,-21 22-16,21 0 0,-21-21 0,0-1 15,0 1-15,0 21 0,0-21 16,0 20-16,-21-20 0,0 21 15,0 0-15,0 21 0,-1 0 0,1 0 0,0 0 16,-21 21-16,21 0 0,-1 21 16,22-20-16,-21 20 0,0 21 15,0-20-15,21-1 0,0 22 0,0-1 16,-21 1-16,21-1 0,0 1 0,0 20 16,0-20-16,-21 20 0,21 1 0,0-21 15,0 20-15,0-20 0,0 20 0,0-20 16,-22-1-16,22 22 0,-21-21 0,0-1 15,21 1-15,-21 20 0,0-41 0,21 20 16,-21 1-16,-1-22 16,1 0-16,21 1 0,-21-1 0,21-21 15,-21 0-15,0 0 0,0-21 16,-1 0-16,1 0 0,0-21 16,0 0-16,0-21 0,0-1 0,-1 22 15,-20-42-15,21 20 0,-21-20 0,20-22 16,1 22-16,21-1 0,0-20 0,0 20 15,21-21-15,1 22 0,20-22 0,21 1 16,-20 20-16,20 1 0,1-1 0,-1 1 16,22 20-16,-22 22 0,22-21 15,-21 21-15,-1 21 0,22-22 0,-22 22 16,1 0-16,-22 0 0,0 0 0,1 0 16,-1 0-16</inkml:trace>
  <inkml:trace contextRef="#ctx0" brushRef="#br0" timeOffset="48131.22">4826 8488 0,'21'-21'16,"-42"42"-16,63-63 0,-42-1 0,0 22 0,21-21 16,-21 21-16,0-22 0,0 22 0,0 0 15,0 0-15,0 0 0,-21-1 16,0 22-16,0 0 16,21 22-16,-21-1 0,0 21 0,21 0 15,-22 1-15,22-1 0,0 22 16,-21-1-16,0 22 0,0-22 0,0 22 15,0 0-15,21-22 0,-22 22 16,1-22-16,21 1 0,0-22 16,0 0-16,0 1 0,0-1 0,21-21 15,1 0-15,-1 1 0,21-22 0,-21 0 16,22 0-16,-1 0 0,-21-22 0,21 1 16,1 0-16,-22-21 0,21 21 15,-21-22-15,22 22 0,-22-21 0,0-1 16,0 1-16,0 0 0,-21-1 0,0 1 15,0 0-15,22-1 0,-22 1 16,0 21-16,0 0 0,0 0 16,0 42-1,0 0-15,-22 21 0,22-21 16,-21 22-16,21-1 0,0 0 0,0 1 16,0-1-16,0 0 0,0 1 15,0-1-15,0-21 0,0 22 0,0-22 16,21 0-16,-21 0 0,22-21 0,-1 0 15,0 0-15,0 0 0,21 0 0,-20 0 16,20-21-16,-21 21 0,21-21 16,-20 0-16,20-22 0,-21 22 0,0 0 15,0-21-15,1 20 0,-1-20 0,-21 21 16,21-21-16,-21 20 0,0-20 16,0 21-16,0 0 0,0 0 15,0 42 1,-21 0-16,21 0 15,0 21-15,0-20 0,-21 20 0,21-21 16,0 21-16,0-20 0,0 20 16,-22 0-16,22-21 0,-21 22 0,21-22 15,0 0-15,0 0 0,0 0 0,0 1 16,0-1-16,0-42 31,0-1-31,0 1 0,21 0 16,1 0-16,-1 0 0,0 0 15,-21-22-15,21 22 0,0-21 0,0 21 16,1-22-16,-1 22 0,0-21 0,-21 21 16,21-1-16,0 1 0,0 21 15,1 0-15,-1 21 16,-21 1-16,0-1 0,0 0 16,0 21-16,0-21 0,21 22 0,-21-22 15,0 0-15,0 21 0,0-20 16,0 20-16,0-21 0,0 0 0,0 0 15,21-21-15,-21 22 0,21-22 32,0 0-17,1-22-15,-22 1 0,21 21 0,-21-42 16,21 21-16,0 0 0,-21-1 0,21-20 16,0 21-16,1-21 0,-22 20 0,21-20 15,0 21-15,0-21 0,0 20 0,-21 1 16,21 0-16,1 21 15,-1 0 1,-21 21-16,0 0 0,21 22 0,-21-22 16,0 0-16,0 21 0,0-20 0,0-1 15,0 21-15,0-21 0,0 0 16,0 22-16,21-22 0,-21 0 0,21 0 16,0-21-16,-21 21 0,22 1 15,-1-22-15,0 0 0,0 0 0,0 0 16,22 0-16,-22 0 0,21 0 0,-21-22 15,22 1-15,-22 0 0,21 21 16,0-21-16,-20 0 0,20 0 0,0-1 16,-21-20-16,1 21 0,20 0 0,-21-22 15,-21 22-15,21-21 0,-21 21 0,0-22 16,0 22-16,0-21 0,0 21 0,0 0 16,-21 21-1,0 0-15,0 21 0,0 0 0,21 0 16,-22 0-16,1 0 0,21 22 0,-21-22 15,21 21-15,0 1 0,0-22 16,0 21-16,0-21 0,21 0 0,0 22 16,1-22-16,-1-21 0,0 21 15,21 0-15,-21-21 0,22 0 0,-1 0 16,0 0-16,1 0 0,-1 0 0,0 0 16,1-21-16,-22 0 0,21 21 0,-21-21 15,22 0-15,-22-1 0,0 1 0,0 0 16,-21 0-16,0 0 15,0-22-15,0 22 0,0 0 0,-21-21 16,21 21-16</inkml:trace>
  <inkml:trace contextRef="#ctx0" brushRef="#br0" timeOffset="48351.61">6244 8403 0,'0'0'0,"-21"-21"0,0 21 0,0 0 16,21-21-16,-22 21 0,22-21 31,-21 21 16,0 21-47,0-21 16,0 0-16,0 0 0</inkml:trace>
  <inkml:trace contextRef="#ctx0" brushRef="#br0" timeOffset="48595.47">4699 8742 0,'0'0'15,"-42"21"-15,20 0 0,44-21 31,-1 0-31,21-21 16,0 21-16,1-21 0,20 21 16,1-21-16,-22 21 0,22-21 0,-22 21 15,0 0-15,1-22 0,-1 22 0,0 0 16,1 0-16,-22 0 0,0 0 0,0 0 16,21 0-16,-20 0 15,-1 0-15,0 0 0,0-21 16</inkml:trace>
  <inkml:trace contextRef="#ctx0" brushRef="#br0" timeOffset="51820.14">9017 9186 0,'0'0'16,"21"0"-16,-21-21 0,21 21 0,-21-21 15,0 0-15,0 0 16,0 0-16,0-1 16,0 1-16,0 0 0,0 0 15,0 0-15,-21 21 0,0-21 0,0-1 16,0 1-16,-1 21 0,1-21 16,-21 21-16,21 0 0,0 0 15,-1 0-15,-20 0 0,21 21 0,0 0 16,0 22-16,-22-22 0,22 21 0,0 1 15,0-1-15,0 0 0,-1 1 0,1-1 16,0 0-16,21 1 0,0-1 0,0 0 16,0-21-16,0 1 0,0-1 15,0 0-15,21 0 0,0-21 0,1 0 16,-1 0-16,0 0 0,21-21 0,-21 21 16,1-21-16,20 0 0,-21-1 0,21-20 15,-20 21-15,20-21 0,0 20 16,-21-20-16,22 0 0,-22-1 15,0-20-15,21 21 0,-20-22 0,-1 22 16,-21-22-16,21 1 0,-21 20 0,21-20 16,-21-1-16,0 22 0,0 0 0,0-1 15,0 22-15,0 0 0,0 0 16,0 0-16,0 42 16,0 0-16,0 0 0,0 22 15,0-1-15,0 21 0,0-20 0,0 20 16,0 1-16,0-1 0,-21 1 15,21-1-15,-21-20 0,21 20 0,0-21 16,0 22-16,0-22 0,0-21 16,0 22-16,0-22 0,0 0 0,0 0 15,21 0-15,0 1 0,0-22 0,0 0 16,1 0-16,-1 0 0,0 0 0,21-22 16,-21 22-16,1-21 0,-1 0 15,21 0-15,-21-21 0,0 20 0,1 1 16,-1-21-16,0 0 0,0 20 0,0-20 15,-21 0-15,0-1 0,21 1 0,-21 21 16,0-21-16,22 20 0,-22 1 0,0 0 16,0 42 15,0 0-31,0 1 0,0 20 16,0 0-16,0-21 0,0 22 0,0-1 15,0 0-15,-22 1 0,22-22 0,0 21 16,0-21-16,0 1 0,0 20 0,0-21 15,22 0-15,-1 0 16,0-21-16,0 0 0,0 0 16,0 0-16,1 0 0,-1-21 0,0 21 15,0-21-15,0 0 0,22 0 0,-22 0 16,-21-1-16,21 1 0,0 0 0,0-21 16,-21 21-16,0-22 0,0 22 0,21-21 15,-21 21-15,0-22 0,22 22 16,-22 0-16,0 0 0,0 0 15,0-1-15,0 1 0,0 42 16,0 1 0,0-1-16,0 0 0,0 0 0,0 21 15,-22-20-15,22 20 0,-21-21 0,21 21 16,0-20-16,0 20 0,0-21 16,0 21-16,0-20 0,0-1 0,0 0 15,0 0-15,21-21 0,1 21 0,20-21 16,-21 0-16,0 0 0,0 0 0,22 0 15,-22 0-15,21 0 0,1-21 0,-22 21 16,21-21-16,-21 0 0,22 0 16,-22-1-16,0 1 0,0 0 0,0 0 15,0-21-15,-21 20 0,22 1 16,-22-21-16,0 21 0,0-22 0,0 22 16,0 0-16,0 0 0,0 0 0,0 0 15,-22 21-15,1 0 16,0 0-16,21 21 0,-21 0 0,0 0 15,21 0-15,0 0 0,-21-21 16,21 22-16,0-1 0,0 0 16,21-21-1,0 0 1,0 0-16,0-21 0,0 0 0,1 21 16,-1-22-16,-21 1 0,21 0 0,0 21 15,0-21-15,-21 0 0,21 21 16,-21-21-16,22-1 0,-22 1 15,21 21-15,0 0 32,-21 21-1,0-42 94,0 0 62,21 21 32,-21-21-172,0 42 94,0 0-141,0 0 15,0 1-15,0-1 0,0 0 16,0 0-16,0 0 0,0 0 0,0 1 16,0-1-16,0 0 0,0 0 0,0 0 15,0 0-15,0 1 0,21-1 16,-21 0-16,21-21 0,1 21 15,-1-21 1,0 0-16,0 0 16,0 0-1,0 0 110,-21 21-109,22-21-16,-1 0 31,0 0-31,0 0 16,0 0-16,0 0 15,1 0-15,-1 0 16,0 0-16,0 0 0,0 0 16,0 0-1,-21-21-15,22 0 16,-1 0-16,-21 0 16,21-1-16,-21 1 0,21 21 15,-21-21-15,21 0 0,-21 0 0,0 0 16,0-1-16,0-20 0,0 21 0,0 0 15,0 0-15,21-1 0,-21 1 0,0 0 16,0 42 31,-21 0-47,21 1 0,-21-1 0,21 21 16,0-21-16,0 0 0,-21 22 0,21-22 15,-21 21-15,21-21 0,0 1 0,0-1 16,0 0-16,0 0 0,0 0 15,0 0-15,21-21 16,0 0 0,0-21-16,0 21 15,-21-21-15,22 0 0,-1 0 16,-21 0-16,0-1 0,0 1 16,0 0-16</inkml:trace>
  <inkml:trace contextRef="#ctx0" brushRef="#br0" timeOffset="52135.63">11303 8742 0,'0'0'0,"0"-42"0,-21 20 16,21 1-16,-21 0 0,-1 0 0,22 0 16,-21 21-16,0 0 0,0 0 15,0 0-15,0 0 0,-1 0 16,22 21-16,0 0 16,22 0-1,-1-21-15,0 0 0,0 0 16,0 0-16,0 0 0,1-21 0,-1 21 15,0-21-15,-21 0 16,0 0-16,0-1 16,0 1-16,-21 21 15,0 0-15,-1 0 0,1 0 16,-21 0-16,21 0 0,0 0 0,-1 0 16,1 21-16,0-21 0,0 22 0,21-1 15,0 0-15,0 0 0,0 0 0,0 0 16,0 1-16,0-1 15,21 0-15,0 0 0,0 0 0,1 0 16,-1-21-16</inkml:trace>
  <inkml:trace contextRef="#ctx0" brushRef="#br0" timeOffset="53288.52">11811 8954 0,'21'0'15,"-21"21"17,0 0-32,0 0 0,0 0 15,0 0-15,0 1 0,0-1 16,0 0-16,-21 0 0,21 0 15,-21 0-15,0 1 0,21-1 16,-22-21 0,1 0-1,21-21-15,0-1 16,0 1-16,0 0 0,0 0 16,0 0-16,21-22 0,1 22 0,-1-21 15,0 0-15,21 20 0,-21-20 0,1 21 16,20-21-16,0 20 0,-21 1 15,22 0-15,-22 21 0,21 0 0,-21 0 16,1 0-16,-1 0 0,0 0 16,0 21-16,0 0 0,-21 1 0,0 20 15,0-21-15,0 0 0,0 22 0,0-1 16,0-21-16,0 21 0,0-20 0,0-1 16,0 0-16,0 21 0,0-21 0,0 1 15,21-1-15,1-21 0,-1 0 16,0 0-16,0 0 0,21 0 0,-20 0 15,20 0-15,0 0 0,1 0 16,-1-21-16,0 21 0,1-22 0,-1 1 16,0 21-16,1-21 0,-1 0 15,0 0-15,-21 0 0,1-1 0,-1-20 16,0 21-16,0 0 0,-21-22 0,0 1 16,0 21-16,0-21 0,0 20 0,0-20 15,0 21-15,-21 0 0,0 0 16,0 21-16,-1 0 0,1 0 0,0 0 15,0 21-15,0 0 0,-22 0 0,22 0 16,0 0-16,0 22 0,0-22 16,0 0-16,21 21 0,0-20 0,-22-1 15,22 21-15,0-21 0,0 0 0,0 1 16,0-1-16,22-21 0,-1 0 16,0 0-16,0 0 15,0 0-15,0 0 0,1 0 0,-1 0 16,0-21-16,0-1 0,0 22 0,0-21 15,1 0-15,-22 0 0,21 0 0,0 0 16,0-1-16,-21 1 16,0 0-16,0 0 0,0 0 15,0 42 1,0 0 0,0 0-16,0 0 0,0 1 0,-21-1 15,0 0-15,0 21 0,21-21 0,-22 22 16,22-22-16,-21 21 0,0 1 0,21-1 15,-21 0-15,0 1 0,0 20 16,21-21-16,-22 22 0,1-22 0,21 22 16,-21-1-16,21 1 0,-21-1 0,21 1 15,0-1-15,0 1 0,-21-1 0,21 1 16,-21-1-16,21 1 0,0-22 16,0 22-16,0-1 0,0-21 0,-22 1 15,22 20-15,-21-42 0,21 22 0,0-22 16,0 0-16,0 0 0,0 0 0,-21-21 15,21-21 1,-21 0-16,0 21 0,0-21 16,-1-21-16,1 20 0,0-20 0,0 0 15,-21-1-15,20 1 0,1-21 0,0 20 16,0-20-16,21 20 0,0-20 0,0-1 16,0 1-16,21-22 0,0 22 0,0-1 15,1-20-15,20 20 0,-21 1 0,21 20 16,-20-20-16,20 20 0,0 1 0,1 0 15,-1 21-15,21-22 0,-20 22 0,-1 0 16,-21 0-16,22 21 0,-1-21 0,-21-1 16,0 22-16,22-21 0,-22 21 0,0-21 15,0 21-15</inkml:trace>
  <inkml:trace contextRef="#ctx0" brushRef="#br0" timeOffset="56662.7">15134 9038 0,'-63'21'15,"63"1"-15,-22-22 16,22-22 0,22 22-16,-1-21 15,0 0-15,0 0 0,21 0 0,-20 0 16,20-22-16,-21 22 0,21-21 0,-20 21 15,-1-22-15,0 22 0,0-21 0,0-1 16,-21 22-16,21-21 0,-21 21 16,0 0-16,0-1 0,0 1 0,0 0 15,-21 21-15,0 0 0,0 0 0,0 0 16,0 0-16,-1 0 0,1 21 16,0 0-16,0 1 0,0-1 0,0 0 15,21 21-15,-22 1 0,22-1 0,-21 0 16,21 1-16,0-22 0,0 21 0,0 0 15,0 1-15,0-22 0,21 0 0,1 0 16,-1 0-16,0 1 0,0-1 16,0-21-16,0 0 0,1 0 0,20 0 15,-21 0-15,0 0 0,0 0 16,1-21-16,-1 21 0,0-22 0,-21 1 16,21 0-16,0 0 0,0 0 0,-21 0 15,22-22-15,-1 22 0,0-21 0,0-1 16,0 22-16,0-21 0,1 0 15,-1 20-15,0 1 0,0 0 0,0 0 16,22 0-16,-22 21 0,0 0 16,0 0-16,0 0 0,-21 21 15,0 0-15,0 21 0,0-20 16,0 20-16,0 0 0,0 1 0,0-1 16,0 0-16,0-21 0,0 22 0,-21-1 15,0-21-15,21 22 0,-21-22 0,21 0 16,0 0-16,-21 0 0,21-42 47,21 0-47,-21 0 15,21-22-15,0 22 0,21 0 0,-20-21 16,-1-1-16,21 22 0,-21-21 0,0 0 16,22-1-16,-22 1 0,21 0 0,-21 20 15,1-20-15,-1 21 0,-21 0 0,0 0 16,0-1-16,-21 44 31,-1-1-31,1 0 0,0 0 0,0 21 16,0 1-16,0-1 0,-1 0 15,1 1-15,0-1 0,0 0 0,0 1 16,21-1-16,0 0 0,0 1 0,0-22 16,0 0-16,0 0 0,21 0 15,21 1-15,-21-22 0,22 0 0,-1 0 16,0 0-16,1 0 0,20 0 0,-20-22 15,20 1-15,-21 0 0,1 0 0,20 0 16,-20-22-16,-22 22 0,21-21 0,0 21 16,-20-22-16,-1 1 0,0 0 15,-21-1-15,0 1 0,0 0 0,0-1 16,0 22-16,0-21 0,0 21 0,0 0 16,-21 21-16,0 0 0,-1 0 0,1 0 15,0 0-15,0 0 0,-21 21 0,20 0 16,1 21-16,0-21 0,0 22 15,0-1-15,21 0 0,0 1 0,0-1 16,0 0-16,0-20 0,0 20 0,0-21 16,21 21-16,0-20 0,0-1 0,0 0 15,1-21-15,-1 0 0,21 0 0,-21 0 16,0 0-16,22 0 0,-22 0 16,0 0-16,21-21 0,-20 21 0,-1-21 15,0-1-15,0 1 0,0 0 0,0 0 16,1 0-16,-1-22 0,0 22 0,0-21 15,0 21-15,0-22 0,-21 22 16,22-21-16,-1 21 0,0 0 0,0-1 16,0 1-16,0 21 0,1 0 15,-1 0-15,-21 21 16,0 1 0,0-1-16,0 0 15,21-42 32,-21 0-47,0-1 0,0 1 16,0 0-16,0 0 15,0 0-15,0 0 0,-21 21 16,21-22-16,-21 22 0,-1 0 31,1 0-31,0 22 0,0-1 16,0 0-16,21 21 0,-21-21 15,21 22-15,-22-22 0,1 21 0,21 1 16,0-1-16,0-21 0,-21 21 0,21 1 16,0-22-16,0 0 0,0 21 0,0-20 15,21-1-15,0 0 0,1-21 16,20 0-16,-21 0 0,0 0 0,22 0 16,-1 0-16,0 0 0,1 0 0,-1-21 15,0 0-15,-21-1 0,22 1 0,-22 0 16,21 0-16,-21 0 0,1 0 15,-1-22-15,0 1 0,0 21 16,-21-22-16,21 22 0,-21-21 0,0 21 16,0 0-16,0-1 0,0 1 0,0 0 15,-21 21 1,0 21-16,0 0 16,21 22-16,0-22 0,-21 0 0,21 21 15,0-20-15,0 20 0,0-21 0,0 0 16,0 22-16,0-22 0,0 0 0,0 0 15,0 0-15,21 0 0,0-21 16,0 22-16,0-22 0,0 0 16,1 0-16,-1 0 0,0 0 15,0-22-15,0 22 0,0-21 0,1 0 16,-1 21-16,0-21 0,0 0 0,-21-22 16,21 22-16,0 0 0,-21-21 0,22 21 15,-22-22-15,0 22 0,0 0 0,0-21 16,0 20-16,21 22 0,-21-21 0,0 0 15,0 42 1,-21 0-16,21 1 0,-22-1 16,22 21-16,0-21 0,0 0 0,-21 22 15,21-22-15,0 21 0,-21-21 0,21 1 16,0 20-16,0-21 0,0 0 16,0 0-16,21 1 15,0-22-15,1 21 0,-1-21 16,21 0-16,-21 0 0,22 0 0,-1 0 15,-21-21-15,21 21 0,1-22 0,-22 1 16,21 0-16,-21 0 0,1-21 0,20 20 16,-21-20-16,0 0 0,0-1 0,1-20 15,-22 21-15,21-1 0,0-20 0,-21 20 16,21-20-16,-21-1 0,0 1 0,21 21 16,-21-22-16,21 22 0,-21-1 15,0 1-15,0 21 0,0-21 16,0 20-16,0 44 15,0-1-15,0 0 16,-21 21-16,21 1 0,-21-1 0,0 0 16,21 22-16,-21-22 0,21 22 0,0-22 15,-21 0-15,21 22 0,-22-22 0,22 0 16,0 22-16,0-22 0,0 1 16,0-1-16,0-21 0,0 21 0,0-20 15,0-1-15,0 0 0,22 0 0,-22 0 16,21 0-16,21-21 0,-21 0 0,0 0 15,1 0-15,20 0 0,-21 0 0,21 0 16,-20-21-16,20 21 0,-21-21 16,0 0-16,0 0 0,22 0 0,-43-22 15,21 22-15,0-21 0,0 21 0,-21-22 16,0 1-16,0 21 0,0-22 0,21 22 16,-21 0-16,0 0 0,0 0 15,0 42 16,0 0-31,-21 21 0,21-20 0,0-1 16,0 21-16,0-21 0,-21 22 0,21-22 16,0 0-16,0 21 0,0-21 0,0 1 15,0-1-15,0 0 0,21 0 0,0-21 16,1 21-16,-1-21 16,0 0-16,0 0 0,21 0 0,-20 0 15,-1 0-15,0-21 0,0 21 16,0-21-16,0 0 0,1 0 0,-1-1 15,0 1-15,0 0 0,0 0 0,-21-21 16,21 20-16,1 1 0,-22-21 0,0 21 16,21 0-16,-21-1 0,0 44 31,-21-22-31,21 21 16,0 0-16,-22 0 0,1 0 0,21 22 15,-21-22-15,21 0 0,0 0 0,0 0 16,0 0-16,0 1 0,0-1 0,21 0 15,0-21 1,1 0-16,-1 0 0,0 0 16,0 0-16,0 0 0,0 0 15,1-21-15,-1 0 0,-21-1 16,21 1-16,-21 0 0,21 0 0,-21 0 16,0 0-16,0-22 0,0 22 0,0 0 15,0 0-15,0-22 0,0 22 0,0 0 16,-21 0-16,0 21 0,0-21 0,-1 21 15,1 0-15,-21 0 0,21 0 0,0 0 16,-1 0-16,22 21 16,22-21 15,-1 0-31,0 0 0,0 0 0,0 0 16,22 0-16,-22 0 0,0-21 0,21 21 15,-21-21-15,22 21 0,-22-22 0,21 22 16,-21-21-16,1 21 0,20 0 0,-21 0 15,0 0-15,0 0 0,1 0 0,-1 0 16,0 21-16,0 1 0,-21-1 16,0 0-16,0 0 0,0 0 0,0 0 15,0 1-15,0 20 0,0-21 0,0 0 16,0 22-16,0-22 0,0 0 0,0 21 16,0-21-16,0 1 0,0 20 15,0-21-15,0 0 0,0 0 0,0 1 16,0-1-16,0-42 47,0-1-47,21 1 15,-21 0-15,21 0 0,-21-21 0,22 20 16,-1 1-16,0-21 0,0 0 0,0 20 16,0-20-16,22 0 0,20-22 15,-20 22-15,-22 21 0,21-22 16,0 22-16,1 21 0,-1 0 0,0 0 15,-20 0-15,20 0 0,-21 0 0,0 0 16,-21 21-16,0 1 0,0 20 0,0-21 16,0 0-16,0 22 0,0-22 15,0 21-15,0-21 0,-21 22 0,0-22 16,21 21-16,-21-21 0,21 0 0,0 1 16,-21-1-16,21 0 0,0 0 15,0-42 16,0 0-15,0 0 0,0-1-16,0 1 0,0 0 15,0 0-15</inkml:trace>
  <inkml:trace contextRef="#ctx0" brushRef="#br0" timeOffset="56883.45">20066 8192 0,'0'0'16,"-21"0"-16,0 0 0,-1-22 0,22 1 0,-21 21 15,0-21-15,0 21 16,0 0 15,0 0-15,-1 0-1,1 0-15,0 0 0,0 0 16,0 0-16,0 0 0</inkml:trace>
  <inkml:trace contextRef="#ctx0" brushRef="#br0" timeOffset="57111.31">18224 8361 0,'0'0'0,"-42"21"0,21-21 0,42 0 31,0 0-31,22 0 16,-1 0-16,0 0 0,22-21 0,-1 21 16,-20 0-16,20 0 0,1 0 0,-22-21 15,21 21-15,-20 0 0,20-21 0,-20 21 16,-1-22-16,0 22 0,22-21 0,-22 21 15</inkml:trace>
  <inkml:trace contextRef="#ctx0" brushRef="#br0" timeOffset="57595.77">21505 7895 0,'0'0'0,"-21"0"15,0 0-15,21-21 63,0 0-47,21 0-16,-21 0 15,0-1-15,0 1 0,21 21 16,-21-21-16,0 42 31,-21 0-15,21 1-16,0-1 0,-21 0 0,21 0 15,0 0-15,-21 0 0,21 1 16,0-1-16,0 0 0,0 0 16</inkml:trace>
  <inkml:trace contextRef="#ctx0" brushRef="#br0" timeOffset="57815.86">21611 7832 0,'0'0'0,"0"-21"0,0-1 15,0 44 16,0-1-15,0 0-16,0 0 0,0 0 16,0 0-16,-21 1 15,21-1 1,-21-21-16,21 21 0,0 0 0</inkml:trace>
  <inkml:trace contextRef="#ctx0" brushRef="#br0" timeOffset="70443.97">6773 11875 0,'21'0'0,"1"0"31,-22-22-31,21 1 16,0 21-16,0-21 0,-21 0 15,21 21-15,0-21 0,1 0 0,-22-1 16,0 1-16,21 0 16,-21 0-16,0 0 0,0 0 0,0-22 15,0 22-15,-21 0 0,-1-21 0,22-1 16,-42 22-16,21 0 0,0-21 15,-22 20-15,1 1 0,0 0 0,21 21 16,-22-21-16,1 21 0,0 0 0,-1 0 16,1 0-16,0 0 0,-1 21 15,1 0-15,21-21 0,-22 43 0,22-22 16,-21 0-16,21 21 0,-22-21 16,22 22-16,0-1 0,0 0 0,21 1 0,-21-1 15,21 0-15,-21 1 0,21-1 16,0 0-16,0 22 0,0-22 15,0 1-15,0 20 0,0-21 0,21 1 16,-21-1-16,21 0 0,0-20 16,0 20-16,-21-21 0,21 21 0,1-20 15,-1-22-15,0 21 0,0 0 0,0-21 16,22 0-16,-22 0 0,0 0 0,21 0 16,-21 0-16,22 0 0,-1-21 15,0 0-15,-20-1 0,20 1 0,0 0 16,1 0-16,-1 0 0,-21-22 0,21 22 15,-20-21-15,-1 0 0,0-1 16,0 1-16,0 0 0,0-1 0,-21 1 16,0 0-16,0-1 0,22 1 15,-22 0-15,0-1 0,21 1 0,-21 21 16,0-22-16,0 22 0,0-21 0,0 21 16,0 0-16,0-1 15,0 44 16,0-1-31,0 0 0,0 21 16,0-21-16,0 22 0,0-22 0,0 21 16,0 1-16,0-1 0,0 0 0,21 1 15,-21-1-15,0 0 0,21 1 16,0-1-16,-21 0 0,0 1 0,21-1 16,1-21-16,-1 21 0,0-20 15,-21-1-15,21 0 0,0 0 0,0 0 16,1 0-16,-1-21 0,-21 22 0,21-22 15,0 0-15,0 0 0,0 0 16,1 0-16,-1 0 0,0 0 0,0 0 16,0 0-16,0 0 0,1-22 0,-1 1 15,0 0-15,0 21 0,-21-21 16,21 0-16,0 0 0,1-22 16,-1 22-16</inkml:trace>
  <inkml:trace contextRef="#ctx0" brushRef="#br0" timeOffset="70928.69">8615 11684 0,'21'0'62,"0"0"-62,0-21 0,0 21 16,1 0-16,20 0 0,-21 0 0,0 0 15,22 0-15,-22-21 0,0 21 0,21 0 16,-21 0-16,1 0 0,-1 0 16,21-21-16,-21 21 0,0 0 0,1 0 15,-1 0-15,0 0 0,0 0 0,0-22 16,0 22-16,1 0 16,-44 0 62,1 0-78,0 0 15,0 0-15,0 0 0,0 0 16,-1 22-16</inkml:trace>
  <inkml:trace contextRef="#ctx0" brushRef="#br0" timeOffset="71268.67">8615 11917 0,'0'0'0,"-21"21"15,-1-21 1,22 21-16,-21-21 0,21 21 16,21-21-1,1 0-15,-1 0 0,0 0 16,0 0-16,21 0 0,-20 0 15,20 0-15,-21 0 0,0 0 0,22-21 16,-22 21-16,0 0 0,0 0 16,0 0-16,-21-21 0,21 21 0,1 0 15,-1 0 1,0-21 62,0 21-78,0 0 0,0-21 16</inkml:trace>
  <inkml:trace contextRef="#ctx0" brushRef="#br0" timeOffset="71748.23">10012 11409 0,'0'0'15,"-21"-42"-15,21 20 0,0 1 0,0-21 0,-22 21 16,22-22-16,-21 22 15,21 0-15,-21 0 0,21 0 0,0 0 16,0 42 15,0 0-31,0 0 0,0 21 16,0-20-16,0 20 0,0 0 0,0 1 16,0-1-16,0 0 0,0 1 0,0-1 15,0 0-15,0 1 0,0-1 0,0 0 16,0 1-16,0-1 0,-21 0 15,0 1-15,21-1 0,-21-21 0,21 21 16,0-20-16,0-1 0,0 0 0,-22 0 16,22 0-16,0 0 0,0 1 15,22-22 17,-1 0-17,-21-22 1,21 22-16,-21-21 0,0 0 0,21 0 15,0 0-15,0 0 0</inkml:trace>
  <inkml:trace contextRef="#ctx0" brushRef="#br0" timeOffset="72423.37">10414 11451 0,'0'0'0,"0"-21"0,0 0 16,21 0-16,-21 0 0,0-1 16,0 1-1,0 42 1,0 1 0,0-1-16,0 0 0,0 0 0,0 0 15,0 0-15,0 22 0,0-22 16,0 21-16,0-21 0,0 22 15,0-22-15,-21 0 0,21 21 0,-21-20 16,21 20-16,0-21 0,0 0 0,0 22 16,0-22-16,0 0 0,0 0 0,0 0 15,0 0-15,0 1 0,0-1 0,0 0 16,0 0-16,21-21 0,-21 21 16,21-21-16,0 0 0,-21 21 0,21-21 15,1 0-15,-1 0 0,0 0 0,0 0 16,0 0-16,0 0 0,22-21 0,-22 21 15,0-21-15,0 0 0,22 21 0,-22-21 16,0 0-16,0-1 0,0 1 16,0 0-16,1 21 0,-1-21 15,-21 0-15,0 0 0,21-22 0,-21 22 16,21 0-16,-21 0 0,21 0 0,-21-1 16,0-20-16,0 21 0,0 0 0,0-22 15,0 22-15,0-21 0,0 21 0,0-22 16,0 22-16,0-21 0,-21 21 15,21-22-15,-21 22 0,0 0 0,0 0 16,-1 0-16,1 0 0,0 21 0,0 0 16,0 0-16,0 0 0,-1 0 0,1 21 15,0 0-15,0-21 0,0 21 16,0 0-16,-1 0 0,1 1 0,21-1 16,-21 0-16,21 0 15,-21 0-15,0 0 0,21 1 16,0-1-16,0 0 15,0 0 1,21-21 15,0 0-31,0 0 0,0 0 0,1 0 16</inkml:trace>
  <inkml:trace contextRef="#ctx0" brushRef="#br0" timeOffset="72855.64">11959 11515 0,'0'0'0,"-21"0"16,0 0-16,21-21 15,0-1 1,0 1-16,0 0 31,21 21 0,0 0-15,-21 21 0,0 0-16,0 1 15,0-1-15,0 0 16,0 0-16,0 0 0,0 0 0</inkml:trace>
  <inkml:trace contextRef="#ctx0" brushRef="#br0" timeOffset="73293.05">11896 11980 0,'0'0'0,"-22"0"16,1 22-1,0-22-15,21 21 16,-21-21 0,21 21-16,0 0 31,21-21-15,-21-21-1,21 0-15,0 21 16,-21-21-16,0-1 15,22 22 1,-1 0 0,-21 22-1,21-22-15,-21 21 16,0 0-16,21 0 0,-21 0 0,0 0 16,0 1-16,0-1 0,0 21 0,0-21 15,-21 0-15,0 1 0,0 20 0,-1-21 16,-20 0-16,21 0 0,-21 1 0,20-1 15,-20 0-15,0 0 0,21 0 16,-1 0-16,-20 1 0,21-22 0,0 21 16,0-21-16,-1 0 15,1 0-15</inkml:trace>
  <inkml:trace contextRef="#ctx0" brushRef="#br0" timeOffset="74011.87">11874 11494 0,'0'0'16,"-21"0"-16,0 0 0,0 0 15,0 0-15,21 21 0,0 0 16,0 0-16,0 0 16,0 0-1,21-21 1,0 0-1,0 0-15,-21-21 16,21 21-16,-21-21 16,0 0-16,0 0 15,-21 21 1,0 0-16,0 0 16,0 0-1,21 21-15,0 0 16,0 0-1,21-21 1</inkml:trace>
  <inkml:trace contextRef="#ctx0" brushRef="#br0" timeOffset="81769.71">6329 13907 0,'-21'0'0,"-1"0"0,1 0 15,0 0-15,0 0 0,0 0 0,0 0 16,-1 0-16,1-22 16,0 22-16,-21 0 0,21 0 0,-22 0 15,1-21-15,21 21 0,-22 0 0,1 0 16,0 0-16,-1 0 0,1 0 15,21 0-15,-21 0 0,-1 0 0,22 0 16,0 0-16,0 0 0,0 0 16,-1 0-16,44 0 47,20 0-47,-21 21 0,21-21 15,22 0-15,-22 0 0,22 0 16,-1 0-16,1 0 0,-1 0 15,22 0-15,-22 0 0,22 0 0,-21 0 16,20 0-16,1 0 0,21-21 16,-22 21-16,1 0 0,21 0 0,-21 0 15,-1 0-15,1 0 0,0-21 0,-1 21 16,1 0-16,21 0 0,-22 0 16,22 0-16,21 0 0,-21 0 0,0 0 15,0 0-15,0 0 0,-1 0 0,1 0 16,0 21-16,0-21 0,21 0 15,-21 0-15,0 0 0,-1 0 0,1 21 16,-21-21-16,21 0 0,0 0 0,-22 0 16,22 0-16,0 0 0,0 0 15,0 0-15,-22 0 0,22 0 16,-21 0-16,-1 0 0,1 0 0,0-21 16,-22 21-16,1 0 0,20 0 15,-20 0-15,-22-21 0,22 21 0,-1 0 16,-20 0-16,-1-21 0,0 21 0,-21 0 15,22 0-15,-22-21 0,0 21 16,-21-21-16,0-1 16,0 1-1,-21 0-15,0 0 0,0 21 16,-22-21-16,22 21 0,-21-21 0,21-1 16,-22 22-16,1-21 0,0 0 15,20 0-15,-20 21 0,21-21 16,-21 0-16,20 21 0,1-22 0,-21 22 15,42-21-15,-21 21 0,0-21 16,-1 21-16,22-21 16,-21 21-16,42 0 31,1 0-15,-1 0-16,0 0 0,21 21 0,-21-21 15,22 21-15,-1-21 0,0 21 16,1-21-16,-1 22 0,0-1 0,1-21 15,-1 21-15,-21-21 0,22 0 0,-1 21 16,0-21-16,-21 0 0,1 0 16,20 0-16,-21 21 0,0-21 15,0 0-15,-21 21 32,0 1-32,-21-1 15,0 0-15,0-21 0,0 21 16,-22 0-16,22 22 0,-21-22 15,21 21-15,-22-21 0,1 22 0,21-22 16,-21 21-16,-1 0 0,1-20 16,0 20-16,20 0 0,-20-21 0,21 1 15,-21 20-15,20-21 0,1 0 16,0 22-16,0-22 0,0 0 0,21 0 16,0 0-16,-21-21 0,21 21 0,-22-21 15,22 22-15,0-44 31,22 1-15,-1 0-16,0 0 0,0-21 0,21 20 16</inkml:trace>
  <inkml:trace contextRef="#ctx0" brushRef="#br0" timeOffset="82460.21">13610 12869 0,'0'0'0,"0"-63"16,0 42-16,0 0 16,0-1-16,0 1 15,0 0-15,21 21 16,0 0 0,1 21-1,-1 0-15,0 22 0,0-1 0,0-21 16,0 43-16,1-22 0,-1 0 0,0 22 15,21-1-15,-21-20 0,22 20 16,-1 1-16,22-1 0,-22 1 0,21-1 16,1 1-16,-1-1 0,1 1 0,-1-1 15,-20-20-15,20 20 0,-20-21 16,-1 1-16,0-1 0,1-21 16,-1 22-16,-21-22 0,0 0 0,0 0 15,1 0-15,-1 0 0,-21-42 63,0 0-63,0 0 15,0 0-15,0 0 16,0-1-16,0 1 0,0 0 0,0 0 16,0 0-16,0 0 0,0-22 15,0 22-15,0-21 0</inkml:trace>
  <inkml:trace contextRef="#ctx0" brushRef="#br0" timeOffset="82892.96">14880 12869 0,'0'0'0,"0"-21"0,21-85 15,-21 85 1,0 0-16,0 0 0,-21 21 31,0 0-31,0 21 0,0 0 16,-1 0-16,-20 22 0,21-1 16,-21 0-16,-1 22 0,-20-1 0,20 1 15,-20-1-15,-1 1 0,-20 21 0,20-1 16,-20 1-16,20 0 0,-21-1 15,22 1-15,-1-22 0,1 22 0,21-21 16,-22-22-16,22 0 0,-1 1 0,22-1 16,-21-21-16,21 0 0,0 0 0,-1 1 15,22-1-15,-21-21 16,21-21 15,0-1-15,21 1-1,1 0 1</inkml:trace>
  <inkml:trace contextRef="#ctx0" brushRef="#br0" timeOffset="87372.07">11599 15240 0,'21'0'47,"1"0"-31,-1 0-16,0 0 15,0 0 1,0 0-16,0 0 15,-21-21 48,-21 21-63,0 0 0,0 0 16,0 0-16,-22 0 0,22 0 15,0 0-15,-21 0 0,-1 0 0,22 0 16,-21 0-16,0 0 0,-22 0 0,22 0 15,-1 0-15,-20 0 0,-1 0 16,22 0-16,-21 0 0,20 0 16,-20 21-16,-1-21 0,22 0 0,-22 0 15,1 0-15,-1 0 0,1 21 0,21-21 0,-22 0 16,1 0-16,-1 0 0,1 21 16,-1-21-16,-21 0 0,22 0 15,-1 22-15,1-22 0,-1 0 0,22 0 16,-21 21-16,-1-21 0,22 0 0,-22 0 15,22 21-15,-22-21 0,22 0 0,-21 0 16,-1 0-16,1 21 0,-22-21 0,21 0 16,-20 0-16,20 21 0,-20-21 15,-1 0-15,21 0 0,-20 0 0,20 21 16,-20-21-16,20 0 0,1 0 16,-1 22-16,1-22 0,-1 0 0,1 0 15,20 0-15,-20 21 0,20-21 16,-20 0-16,21 0 0,-1 0 0,-20 0 15,20 0-15,1 0 0,0 0 0,-1 0 16,-20 0-16,21 0 0,-1 0 0,-20 0 16,20 0-16,1 0 0,-21 0 0,20 0 15,1 0-15,-22 0 0,22 0 16,0 0-16,-22 0 0,22 0 0,0 0 16,-22 0-16,22 0 0,-1 0 0,1 0 15,0 0-15,-1 0 0,1 0 0,0 0 16,-1 0-16,1 0 15,0 0-15,21 0 0,-22 0 0,22 0 16,-21 0-16,21 0 0,-1 0 0,1 0 16,-21 0-16,21 0 0,0 0 15,-1 0-15,1 0 0,0 0 16,0 0 0,21-21 46,0-1-15,0 1-31,0 0-1,21 21-15,0-21 0,-21 0 0,21 21 16,1-21-16,-1-1 0,0 1 0,0 0 15,0 0-15,22-21 0,-22 20 16,21 1-16,-21 0 0,22-21 0,-1 21 16,0-1-16,-21-20 0,22 21 0,-1 0 15,0 0-15,-20-1 0,20 1 0,-21 0 16,21 21-16,-20-21 0,-1 0 16,0 21-16,0 0 0,0 0 15,-21 21 16,0 0-15,-21 0-16,0-21 16,21 21-16,-21-21 0,0 22 0,-1-1 15,1 0-15,-21 0 0,21 0 0,-22 0 16,1 1-16,21-1 0,-21 0 0,-1 0 16,22 0-16,-21 0 0,-1 1 15,22-1-15,-21 0 0,21-21 16,0 21-16,-1 0 0,1-21 0,0 21 15,0 1-15,0-1 0,0-21 0,-1 21 16,1-21-16,21 21 0,0 0 16,-21-21-16,21 21 15,-21-21-15,42 0 78,0 0-78,0 0 16,1 0 0,-1 0-16,-21 22 0,21-22 15,0 0-15,-21 21 0,21 0 16,0-21-16,1 21 0,-1 0 0,0 0 16,0 1-16,21 20 0,-20-21 0,20 0 15,-21 22-15,21-22 0,-20 21 16,20-21-16,-21 0 0,21 22 0,-20-22 15,20 21-15,-21-21 0,21 1 0,-20 20 16,-1-21-16,0 0 0,0 0 0,0 1 16,0-22-16,1 21 0,-22 0 15,21-21 1,-42 0 0,-1 0-16,1 0 15,0 0-15,0 0 0,0-21 16,0 0-16,-22 21 0,1-22 0,0 1 15,-1 0-15,-20 0 0</inkml:trace>
  <inkml:trace contextRef="#ctx0" brushRef="#br0" timeOffset="88264.24">2603 15050 0,'-21'0'16,"0"0"-16,21-22 15,0 1 1,0 0-16,-21 0 0,21 0 16,0 42 30,21 0-46,0 0 0,-21 0 16,21 22-16,-21-1 0,22 0 16,-1 1-16,-21 20 0,0-20 0,0-1 15,21 21-15,-21-20 0,0-1 0,0 0 16,0 1-16,0-22 0,0 21 16,0-21-16,0 22 0,0-22 15,0 0-15,0 0 0,0 0 16,21-21-1,0 0 1,-21-21-16,21 21 0,1-21 0,-1-21 16,21 21-16,0-22 0,-20 22 15,20-21-15,21-1 0,-20-20 0,20 21 16,-20-22-16,20 22 0,22-22 0,-22 1 16,1 20-16,-1-20 0,1 21 0,-1-1 15,1 1-15,-1 0 0,1 20 16,-22-20-16,0 21 0,-20 0 15,20 0-15,-21 21 0,0-22 0,0 22 0,-21-21 32,-21 21 46,21 21-78,-21-21 0,0 0 15,21 22-15,-21-22 0,0 0 0,-1 21 16,1-21-16,0 0 0,0 0 0</inkml:trace>
  <inkml:trace contextRef="#ctx0" brushRef="#br0" timeOffset="95719.32">10393 10859 0,'21'0'0,"0"0"79,-21 21-48,0 0-16,21-21 1,0 0 15,1 0-15,-22-21-16,0 0 16,0-1-1,0 1-15,0 0 16,0 0-1,-22 21 17,22 21-32,-21-21 0,0 21 0,21 0 15,0 1-15,-21-1 16,21 0-16,0 0 16,0 0-1,21-21-15,0 0 16,0 0-16,1 0 15,-1 0-15,-21-21 0,21 21 16,0 0-16,-21-21 0,21 21 0,-21-21 16,0 0-16,0-1 0,0 1 15,0 0 1,0 0-16,-21 21 16,0 0-1,0 0 1,0 0-16,21 21 0,0 0 0,0 0 15,0 1-15,0-1 16,0 0-16,0 0 31,21-21-31,0 0 0,0 0 16,0-21-16,0 21 16,-21-21-16,0 0 15,0-1-15,0 1 16,0 0-16,0 0 15,0 0-15,-21 21 0,21-21 16,-21 21-16,0 0 16,0 21-1,0 0-15,21 0 0,0 0 16,-22 0-16,22 1 16,0-1-16,0 0 15,22-21 1,-1 0-16,0 0 0,0 0 15,0 0-15,0 0 16,1 0-16,-1 0 0,0-21 0,-21 0 16,21 21-16,-21-22 0,21 22 0,-21-21 15,0 0-15,0 0 0,0 0 16,0 0-16,0-1 16,-21 22-16,0 0 0,0 0 15,0 0-15,-1 0 16,1 22-16,21-1 15,0 0-15,-21-21 0,21 21 16,0 0-16,0 0 16,0 1-16,21-22 31,0 0-31,1 0 16,-1 0-16,0 0 0,0-22 15,-21 1 1,21 21-16,-21-21 0,0 0 15,0 0-15,-21 0 16,0 21-16,0 0 0,0 0 16,-1 0-1,1 0-15,0 21 16,21 0-16,-21-21 16,21 21-16,0 0 0,0 0 15,0 1 1,21-22-1,0 0-15,0 0 16,1 0-16,-1 0 16,-21-22-1,0 1 1,0 0 0,0 0-1,-21 21 1,-1 0 15,22-21 47,0 0-47,22 21-31,-22-22 0,0 1 16,0 0-16,0 0 16,0 0-16,0 0 15,0-1-15,0 1 0,-22 0 0,22 0 16,-21 0-16,21 0 0,0-1 16,0 1-16,0 0 0,-21 0 15,21 0-15,-21 0 0,21-1 0,-21 1 16,21 0-16,0 0 0,-21 21 15,21-21-15,-22 0 0,22-1 16,-21 1-16,0 21 16,21-21-16,0 0 15,-21 21-15,21-21 0,-21 21 0,21-21 16,-21 21 0,21-22-16,-22 1 0,1 21 0,21-21 15,-21 21-15,0-21 16,0 21-16,21-21 15,-21 0-15,-1 21 0,1-22 16,0 22-16,21-21 0,-21 21 16,0-21-16,21 0 0,-21 21 15,-1 0-15,1-21 0,0 21 16,0-21-16,0 21 0,0 0 16,-1-22-16,1 22 0,0 0 0,0-21 15,0 21-15,0-21 0,-1 21 16,1 0-16,0-21 0,0 21 0,0 0 15,0 0-15,-1-21 16,1 21-16,0 0 16,0 0-16,0 0 15,0 0-15,-1-21 16,1 21-16,0 0 0,0 0 16,0 0-16,21-22 15,-21 22-15,-1 0 0,1 0 16,0 0-16,0-21 0,0 21 15,0 0-15,-1 0 0,1 0 16,0 0-16,0 0 0,0 0 16,0-21-16,-1 21 15,1 0-15,0 0 0,0 0 16,0 0-16,0 0 0,-1 0 16,1 0-16,0 0 15,0 0-15,0 0 0,0 0 0,-1 0 16,1 0-16,0 0 0,0 0 0,0 0 15,0 0-15,-22 0 0,22 0 16,0 21-16,0-21 0,0 0 0,-1 0 16,1 0-16,0 0 0,0 0 15,0 0-15,0 21 0,-1-21 16,1 0-16,0 0 16,0 0-16,0 22 0,0-22 15,-1 0-15,1 0 0,0 21 16,0-21-16,0 0 15,0 0-15,-1 21 0,1-21 16,0 0-16,0 21 16,0-21-16,0 0 15,-1 0-15,22 21 0,-21-21 16,0 0-16,0 0 0,0 21 16,0-21-16,-1 0 0,22 22 15,-21-22-15,0 0 16,0 0-16,21 21 0,-21-21 15,0 0-15,-1 0 16,22 21-16,-21-21 0,0 0 0,0 21 16,0-21-16,0 0 15,-1 21-15,1-21 0,0 0 16,0 0-16,21 21 0,-21-21 0,0 0 16,-1 0-16,1 22 0,0-22 15,0 0-15,0 21 0,0-21 16,-1 0-16,1 21 15,0-21-15,0 0 0,0 21 16,0-21-16,-1 0 16,1 21-16,0-21 15,0 21-15,0-21 0,0 0 0,-1 22 16,1-22-16,0 21 0,0-21 16,0 0-16,21 21 0,-21-21 15,-1 0-15,22 21 16,-21-21-16,0 21 0,0-21 15,21 21-15,-21-21 16,21 22-16,-21-22 16,-1 0-16,22 21 0,-21-21 0,21 21 15,-21-21-15,21 21 16,-21-21-16,21 21 0,-21-21 0,21 21 16,-21 1-1,-1-22-15,22 21 0,-21-21 0,21 21 16,0 0-16,-21-21 0,0 21 0,0 0 15,21 1 1,-21-1-16,21 0 0,-22-21 16,22 21-16,-21-21 0,21 21 15,-21-21-15,21 21 0,-21 1 16,0-22-16,21 21 0,-21 0 16,-1-21-16,1 21 0,0 0 0,0-21 15,0 21-15,0 1 16,-1-22-16,1 21 15,21 0 1,0 0 0,0 0 15,0-42 31,0 0-46,0 0 0,0 0-1,0-1-15,0 1 16,0 0 0,0 0-16,0 0 0,0 0 15,21 21-15,-21-22 0,0 1 16,0 0-16,0 0 0,0 0 15,0 0-15,0-1 16,0 1-16,0 0 16,0 0-16,0 0 15,0 0-15,0-1 16,0 1-16,0 0 16,22 0-1,-22 0 1,0 0-16,0-1 15,21 22 1,-21 22 62,0-1-78,0 0 16,0 0-16,0 0 0,0 0 15,0 1-15,0-1 0,0 21 0,0-21 16,0 22-16,0-22 0,0 21 16,0-21-16,0 0 0,0 22 15,0-22-15,0 21 0,0-21 0,0 1 16,0-1-16,-21 0 0,21 0 16,0 0-16,0 0 0,0 1 0,0-1 15,0 0-15,0 0 16,0 0-1,0-42 48,21 21-47,0-21-16,0 0 15,0 21 1,0-21-16,1-1 0,-1 22 15,0-21-15,0 21 16,0 0-16,0 0 0,1-21 0,-1 21 16,0 0-16,0 0 0,0 0 0,0-21 15,1 21-15,-1 0 0,0 0 16,0 0-16,0 0 16,0 0-16,1 0 0,-1 0 15,0 0-15,0 0 0,0 0 16,0 0-1,1 0 1,-22 21 0,-22-21 46,1 0-62,0 0 16,0 0-16,0 0 0,0 0 15,-1 0-15,1 21 0,0-21 16,0 0-16,0 0 0,-22 0 0,22 0 16,0 21-16,0-21 0,0 0 15,0 0-15,-1 22 16,1-1 0,0-21-16,0 0 15,21 21-15,-21-21 0,0 0 16,21 21-1,-22-21 48,1-21-47,21 0-1,0 0-15,0-1 16,0 1-16,0 0 0,0 0 15,0 0-15,0 0 0,0-1 0,0-20 16,0 21-16,0-21 0,0 20 16,0 1-16,0-21 0,0 21 0,0 0 15,0-22-15,0 22 0,0 0 16,0 0-16,0 0 0,0-1 0,0 1 16,0 0-16,0 0 15,0 0 1,0 42 78,0 0-79,0 0-15,0 0 0,0 1 16,0-1-16,0 21 15,0-21-15,0 0 0,0 1 0,0 20 16,0-21-16,0 0 0,0 22 16,0-22-16,0 0 0,0 21 0,0-21 15,0 1-15,21-1 0,-21 0 16,0 0-16,0 0 0,0 0 16,0 1-16,0-1 15,22-21 1,-1 0 46,0 0-46,0 0-16,0-21 0,0 21 16,1 0-16,-22-22 15,21 22-15,0 0 0,0 0 0,0 0 16,0-21-16,1 21 0,-1 0 15,0 0-15,0 0 0,0 0 16,0 0-16,1 0 16,-1 0-1,0 0 32,-42 0 31,0 0-78,-1 0 0,1 0 16,0 0-16,0 0 0,0 0 0,0 0 16,-1 0-16,1 0 0,0 0 15,-21 0-15,21 0 0,-1 0 16,1 0-16,0 0 0,0 0 15,0 21-15,21 1 0,-21-22 16,-1 0-16,1 0 16,0 0 31,21-22-1,0 1-46,0 0 16,0 0-16,0 0 16,0-22-16,0 22 0,0 0 15,0-21-15,21 21 0,-21-22 16,0 22-16,0-21 0,0 21 0,0-22 16,0 22-16,0-21 0,0 21 15,0-1-15,0 1 0,0 0 0,0 0 16,0 0-16,0 0 15,0 42 32,0 0-47,0 0 16,0 0-16,0 0 16,0 22-16,0-22 0,0 0 15,0 21-15,0-20 0,0 20 16,0-21-16,0 21 0,0-20 0,0 20 15,-21-21-15,21 0 0,0 22 0,-21-22 16,21 0-16,0 0 0,0 0 16,0 0-16,0 1 0,0-1 15,0 0 1,21-21 31,0 0-47,0 0 0,-21-21 15,22 21-15,-1 0 0,0 0 16,0-21-16,0 21 0,0 0 16,1 0-16,20 0 0,-21 0 15,0 0-15,0 0 0,1 0 0,20 0 16,-21 0-16,0 0 0,0 0 0,1 0 16,-1 0-16,0 0 15,0 0 1,-21-22 93,0 1-109</inkml:trace>
  <inkml:trace contextRef="#ctx0" brushRef="#br0" timeOffset="119209.18">21315 12277 0,'0'0'0,"21"0"0,0 0 15,0 0-15,0 0 0,1 0 0,-1-21 16,0 21-16,0 0 0,0 0 16,-21-22-16,21 22 0,1-21 15,-1 21-15,-21-21 0,21 0 0,0 0 16,-21 0-16,21-1 0,-21 1 16,0 0-16,0 0 0,0 0 15,0-22-15,-21 22 0,0 0 0,0 0 16,0 0-16,-1 0 0,1 21 15,-21-22-15,21 22 0,0 0 16,-22 0-16,1 0 0,21 0 0,-22 0 16,1 0-16,21 0 0,-21 0 0,-1 22 15,1-1-15,0 21 0,-1-21 16,-20 22-16,20-1 0,-20 0 0,21 1 16,-22-1-16,22 0 0,-22 1 0,22 20 15,0-21-15,-22 1 0,22-1 16,21 22-16,-22-22 0,22 0 0,0 22 15,0-1-15,21-20 0,0 20 0,0-21 16,0 1-16,0-1 0,21 0 16,21 1-16,-21-1 0,22-21 0,20 0 15,-20 22-15,-1-22 0,21 0 16,-20-21-16,20 21 0,-20 0 0,-22-21 16,21 0-16,-21 0 0,22 0 15,-65 0 1,1 0-1,0 0-15,-21 0 0,-22 0 16,22 0-16,-22 0 0,22 22 0,-21-1 16,-1-21-16,22 21 0,-22 0 0,22 21 15,-22-20-15,1 20 0,21 0 16,-1 1-16,-20-1 0,20 21 0,1 1 16,21-1-16,-21 1 0,20-1 0,1 1 15,0-1-15,21 1 16,0 21-16,0-22 0,0 1 0,21-1 15,0 1-15,1-1 0,-1 1 0,21-22 16,-21 21-16,22-20 0,-1-1 0,0 0 16,1 1-16,20-1 0,-21-21 15,22 0-15,-22 22 0,22-22 0,-22 0 16,22-21-16,-22 21 0,0-21 0,1 0 16,-1 0-16,0 0 0,-21 0 15,22-21-15,-22 0 0,0 21 0,21-21 16,-42 0-16,22-1 0,-1 1 15,-21 0-15,0 0 16,0 42 0,0 0-1,0 0-15,0 1 0,0-1 0,0 21 16,0-21-16,21 22 0,0-1 16,0 0-16,0-21 0,1 43 0,-1-43 15,21 21-15,-21 1 0,22-1 0,-1-21 16,21 22-16,-20-22 0,20 21 0,1-21 15,20 0-15,-20 1 0,21-1 16,-22 0-16,22-21 0,-1 21 0,-20-21 16,-1 0-16,22 0 0,-21 0 15,-1 0-15,1 0 0,-1 0 0,-21 0 16,22-21-16,-22 21 0,1-21 16,-22 0-16,21-1 0,-21 1 0,0-21 15,1 21-15,-1-22 0,0 22 0,0 0 16,-21 0-16,21 0 0,0 0 0,-21-1 15,0 1-15,22 21 0,-1 0 16,0 0-16,0 0 0,0 0 16,0 21-16,1 1 0,-1-22 15,21 21-15,-21 0 0,0-21 0,22 21 16,-22-21-16,21 0 0,-21 0 0,22 0 16,-1 0-16,0 0 0,1 0 15,-1 0-15,0 0 0,1 0 0,20-21 16,-20 0-16,20 0 0,1-1 0,-22-20 15,21 21-15,1-21 0,-1-1 16,-20 1-16,20 0 0,-20-1 0,20-20 16,-21 20-16,1 1 0,-1 0 0,0-22 15,-20 22-15,20-22 0,-21 1 16,0-1-16,0 1 0,1-1 0,-22 22 16,0-21-16,0 20 0,0 1 0,0 0 15,0 20-15,0-20 0,0 21 0,-22 0 16,1 0-16,0-1 15,-21 22-15,21 0 0,-1 0 16,1 0-16,0 0 0,21-21 47,21 21-47,22 0 0,-22-21 16,0 0-16,21 0 0,1 21 0,-1-21 15,0-1-15,1-20 0,-1 21 16,0-21-16,-21-1 0,22 1 0,-1 0 15,-21-1-15,0-20 0,1 20 0,-22 1 16,0-21-16,0 20 0,0 1 16,0 0-16,-22-1 0,-20 1 0,21 21 15,0-22-15,-22 1 0,1 21 16,0 0-16,-1 0 0,1-22 16,0 43-16,-1-21 0,1 0 0,0 21 15,-1 0-15,1-21 0,0 21 0,-1 0 16,22 0-16,0 0 0,0 0 0,0 0 15,21-21 17,21-1-32,0 22 0,0-21 0,0 21 15,22-21-15,-22 0 16,0 0-16,21-22 0,-20 22 0,20 0 0,-21-21 16,0 21-16,0-22 0,1 1 0,-22 0 15,0-1-15,0 1 16,0-22-16,-22 1 0,1 21 0,0-22 15,0 1-15,-21-1 0,-1 22 0,22-1 16,-21 1-16,-1 0 0,1 21 0,-21-1 16,20-20-16,-20 21 0,20 21 15,-20-21-15,-1 0 0,1 21 0,-1 0 16,1 0-16,21 0 0,-22 0 0,22 0 16,-1 0-16,22 0 0,0 0 15,0 0-15,42 0 31,0 0-31,0 0 16,1 0-16,-1-22 0,0 22 16,0-21-16,0 21 0,0-21 0,1 0 15,-1 0-15,-21 0 0,0-1 16,0 1-16,0-21 0,0 21 16,0 0-16,-21-22 0,-22 1 0,22 21 15,0-22-15,0 22 0,0 0 0,-22 0 16,22 0-16,0 0 0,-21-1 15,20 22-15,1 0 0,-21 0 0,21 0 16,-22 0-16,22 22 0,-21-1 0,21 0 16,-22-21-16,22 21 0,-21 0 15,21 0-15,0 1 0,-1-1 16,1 0-16,0 0 0,21 0 0,0 0 16,0-42 30,21 0-46,-21 0 16,21 0-16,-21 0 0,0-1 0,0 1 16,0 0-16,0 0 0,0-21 0,0 20 15,0-20-15,-21 21 0,0 0 16,0 0-16,0-1 0,0 1 16,-1 0-16,-20 21 0,21 0 0,-21 0 0,20 0 15,-20 0-15,0 0 16,-1 0-16,-20 0 0,21 0 0,-1 21 15,-20 0-15,20 1 0,-20 20 0,21 0 16,-22 1-16,1-1 0,20 0 16,-20 1-16,20-1 0,1 21 0,0-20 15,21 20-15,-1-20 0,1-1 0,0 0 16,21 1-16,0-1 0,0 0 16,0 1-16,0-1 0,0 0 0,0-21 15,0 1-15,21 20 0,0-21 0,1 0 16,-1-21-1,0 0-15,0 0 16,0-21 0,-21 0-16,0 0 0,0 0 0,0-1 15,0 1-15,0 0 0,0 0 16,-21 0-16,0 0 0,0 21 0,0-22 16,-22 22-16,22 0 0,0 0 15,0 22-15,-22-1 0,22 0 16,0 21-16,0 1 0,-21-1 0,42 0 15,-22 1-15,1-1 0,21 0 0,-21 1 16,21-22-16,0 21 0,0 0 16,0-20-16,0-1 0,0 21 0,0-21 15,0 0-15,0 1 16,21-1-16,0-21 0</inkml:trace>
  <inkml:trace contextRef="#ctx0" brushRef="#br0" timeOffset="120220.06">17293 13123 0,'0'0'0,"21"0"16,-21-21-1,21 0-15,-21 0 16,0 0-16,0 0 0,0-1 16,0 1-16,0 0 0,0 0 0,0 0 15,0-22-15,-21 22 0,0-21 16,0 21-16,0-22 0,0 22 0,-22-21 15,22 21-15,-21 0 0,21-22 0,-22 43 16,22-21-16,-21 0 0,-1 21 16,22 0-16,-21 0 0,21 0 15,-22 0-15,1 0 0,0 21 0,21 0 0,-22 0 16,1 1-16,21-1 0,-22 21 0,1 0 16,21 22-16,-21-22 0,20 1 15,1 20-15,0-21 0,0 22 16,21-22-16,0 22 0,0-22 0,0 0 15,0 1-15,21-1 0,0 0 16,0 1-16,1-1 0,-1 0 0,0-20 16,21-1-16,-21 21 0,1-21 0,20-21 15,-21 21-15,0-21 0,0 0 0,22 0 16,-22 0-16,21 0 0,-21 0 16,1-21-16,20 0 0,-21 0 0,21-21 15,1 20-15,-22-20 0,0 0 0,21-1 16,-20 1-16,-1 0 0,0-1 15,0-20-15,-21-1 0,0 22 16,0-21-16,0 20 0,0-20 0,0 20 16,0 1-16,0 0 0,0 21 0,0-1 15,0 1-15,0 0 0,0 42 32,-21 0-32,21 22 0,-21-1 0,21 0 15,-21 1-15,21-1 0,0 0 16,0 1-16,0 20 0,0-20 0,0-1 15,0 0-15,0 1 0,0-1 0,21-21 16,0 21-16,0 1 0,0-22 0,0 21 16,1-21-16,-1 1 0,0-1 15,0 0-15,0 0 0,22 0 16,-22-21-16,0 0 0,0 0 0,0 0 16,0 0-16,1 0 0,-1 0 0,0-21 15,21 0-15,-21-21 0,1 20 16</inkml:trace>
  <inkml:trace contextRef="#ctx0" brushRef="#br0" timeOffset="120745.17">18373 13060 0,'0'0'15,"-43"0"-15,-63 0 0,64 0 16,0 0-16,-1 0 0,22 0 16,-21 0-16,0 0 0,20 0 0,1 0 15,0 0-15,0 0 0,0 0 0,42 0 47,21 0-47,-21 0 16,43 0-16,-22 0 0,22 0 0,-1 0 15,22 0-15,-22 0 0,22 0 0,0 0 16,-1 0-16,1-21 0,0 21 16,-1 0-16,1 0 0,-21-21 0,20 21 15,-20 0-15,20 0 0,-20 0 0,-22-22 16,22 22-16,-22 0 0,0 0 15,-20 0-15,20 0 0,-21 0 0,0 0 16,0 0-16,1 0 47,-44 0-16,1 0-31,0 0 0,0 0 0,0 0 16,0 0-16,-22 0 0,22 0 15,0 0-15,-21 0 0</inkml:trace>
  <inkml:trace contextRef="#ctx0" brushRef="#br0" timeOffset="121199.46">18161 13229 0,'-21'0'0,"42"0"0,-85 21 0,43-21 0,0 0 16,0 0-16,0 0 0,0 0 15,42 0 17,0 0-32,0 0 0,0 0 15,22 0-15,-1 0 0,0 0 0,1 0 16,20 0-16,1-21 0,-1 21 0,1 0 15,-1 0-15,1 0 16,20 0-16,-20 0 0,-1-21 0,1 21 16,20 0-16,-41 0 0,20 0 0,1 0 15,-22-21-15,22 21 0,-22 0 0,-21 0 16,21 0-16,-20 0 0,-1 0 16,0-21-16,0 21 0,0 0 0,0 0 15,1 0-15,-1 0 0,0 0 16,0 0-1,0 0-15,-21-21 32,0-1-1,0 1-15,-21 0-16</inkml:trace>
  <inkml:trace contextRef="#ctx0" brushRef="#br0" timeOffset="121756.27">19600 12573 0,'0'0'0,"0"-21"0,-21 21 15,0-21-15,0 21 16,21-21-16,0 42 31,0 0-15,0 0-16,0 0 15,21 0-15,0 1 0,0-22 0,22 21 16,-22 0-16,0 0 0,0 0 16,21-21-16,-20 21 0,-1 1 0,21-22 15,-21 21-15,0-21 0,1 0 0,-1 0 16,0 0-16,0 0 0,0 0 0,0 0 31,1 0-31,-22 21 31,0 0-31,0 0 16,-22 0-16,1-21 16,0 22-16,0-1 0,0 21 0,0-21 15,-1 0-15,-20 22 0,21-22 0,-21 21 16,-1-21-16,1 22 0,0-22 15,-1 21-15,22-21 0,-21 22 0,-1-22 16,22 0-16,-21 0 0,21 22 0,0-22 16,-1-21-16,1 21 0,21 0 0,0 0 15,0 0-15,-21 1 16,21-1 0,0 0-16,-21-42 31,21 0-16,-21-1-15,0 1 16,21 0-16</inkml:trace>
  <inkml:trace contextRef="#ctx0" brushRef="#br0" timeOffset="131699.25">22415 13060 0,'0'0'0,"-21"-21"15,21 0-15,-21-1 0,21 1 16,-21 0-16,0 21 0,21-21 0,-21 0 15,21 0-15,0-1 0,0 1 0,-22 0 16,22 0 0,0 0-16,0 0 0,0-1 15,-21 44 32,21-1-47,0 0 16,0 0-16,0 21 0,-21 1 0,21-22 15,0 42-15,0-20 0,-21-1 0,21 0 16,0 22-16,0-22 0,0 22 16,0-22-16,0 22 0,0-22 0,0 21 15,0-20-15,0-1 0,0 22 0,0-22 16,0 0-16,0 1 0,0-1 16,0-21-16,0 21 0,0-20 0,0-1 15,21 0-15,-21 0 0,0 0 0,0 0 16,0 1-16,21-22 31,-21-22-15,0 1-1,0 0-15,0 0 0,21 0 16,1 0-16,-22-1 0,21 1 16,0-21-16,0 21 0,0 0 0</inkml:trace>
  <inkml:trace contextRef="#ctx0" brushRef="#br0" timeOffset="133152.16">23156 13081 0,'0'0'0,"0"-42"16,0 21-16,0-1 0,-21 22 15,21-21-15,0 0 16,0 42 15,-21 0-31,21 1 0,-21-1 16,21 0-16,-21 21 0,21-21 0,0 22 16,-22-22-16,1 21 0,21-21 15,-21 22-15,21-1 0,0 0 0,-21 1 16,21-22-16,-21 21 0,21 1 15,0-1-15,0-21 0,0 21 0,0 1 16,0-22-16,0 0 0,0 0 0,0 22 16,21-22-16,0-21 0,0 21 15,0 0-15,1-21 0,-1 21 0,0-21 16,0 0-16,0 0 0,22 0 0,-22 0 16,0 0-16,21 0 0,-21 0 15,1-21-15,20 21 0,-21-21 0,0 0 16,22 0-16,-22-1 0,0 1 0,0 0 15,0 0-15,0-21 0,1 20 0,-22-20 16,21 21-16,0-21 0,-21-1 16,21 1-16,-21 21 0,0-22 0,0 1 15,0 0-15,0 21 0,0-22 16,0 22-16,0-21 0,0 21 0,0-22 16,-21 22-16,21 0 0,-21 0 15,0 0-15,-1 21 0,1-22 0,0 1 16,0 21-16,-21 0 0,20 0 0,1 0 15,0 0-15,0 0 0,-21 0 0,20 0 16,1 0-16,-21 21 0,21 1 16,0-22-16,-22 21 0,22 0 0,0 0 15,0 0-15,-22 22 0,22-22 16,0 0-16,0 0 0,0 21 0,0-20 16,-1 20-16,22-21 0,-21 21 15,21 1-15,-21-22 0,21 21 0,0 1 16,0-1-16,0-21 0,0 21 0,0 1 15,0-22-15,0 0 0,0 21 0,21-20 16,0-1-16,1 0 0,-1 0 16,-21 0-16,21 0 0,0 1 0,21-22 15,-20 21-15,-1-21 0,0 0 0,0 0 16,0 0-16,22 0 0,-22 0 0,21 0 16,-21 0-16,22 0 0,-22-21 15,0 21-15,21-22 0,-21 1 0,1 0 16,20 0-16,-21 0 0,0 0 15,-21-1-15,21-20 0,1 21 0,-22-21 16,21-1-16,-21 22 0,0-21 16,0-1-16,0 1 0,0 21 0,0-21 15,0-1-15,0 1 0,0 21 0,0-22 16,0 22-16,0-21 0,-21 21 0,21 0 16,-22-1-16,1 1 0,0-21 15,0 21-15,0 0 0,0 21 0,-22-22 16,22 1-16,0 0 0,-21 21 0,20 0 15,1-21-15,-21 21 0,21 0 0,0 0 16,-22 0-16,22 0 0,0 0 16,0 21-16,0 0 0,-22-21 15,22 43-15,0-22 0,0 0 0,0 0 16,-1 21-16,1-20 0,0 20 0,21 0 16,-21-21-16,0 22 0,21-1 15,0-21-15,-21 22 0,21-1 0,0-21 16,0 21-16,0 1 0,0-22 0,0 21 15,0-21-15,0 22 0,21-22 16,0 21-16,0-21 0,-21 1 0,21-1 16,0 0-16,1 0 0,-1-21 0,0 21 15,0 0-15,0-21 0,22 0 16,-22 22-16,0-22 0,21 0 0,-21 0 16,22 0-16,-22 0 0,21 0 15,-21 0-15,22-22 0,-22 1 0,21 21 16,-21-21-16,22 0 0,-22 0 0,0-22 15,0 22-15,0-21 0,1 0 0,-1-1 16,-21 1-16,0 0 0,21 20 16,-21-20-16,0 0 0,0-1 0,0 1 15,0 0-15,0 21 0,0-22 0,0 22 16,0-21-16,-21 21 0,0-22 0,21 22 16,-22 0-16,1-21 0,0 20 15,0 1-15,0 0 0,0 0 0,-1 0 16,-20 0-16,21 21 0,0-22 0,-22 1 15,22 21-15,-21 0 0,21 0 16,-22 0-16,22 0 0,0 0 16,-21 0-16,21 21 0,-1 1 0,1-22 15,0 21-15,21 0 0,-21 0 0,21 21 16,-21-20-16,21-1 0,0 21 0,0 0 16,0-20-16,0 20 0,0 0 15,-21-21-15,21 22 0,0-22 0,-22 21 16,22-21-16,0 22 0,0-22 0,0 21 15,-21-21-15,21 1 0,0 20 0,0-21 16,0 0-16,0 0 0,0 1 16,0-1-16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34:43.1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931 614 0,'0'0'0,"0"-21"16,0 0-16,0-1 0,0 1 16,-21 0-16,21 0 0,0 0 15,0 0-15,0-1 0,0 1 16,21 21 15,0 0-31,1 0 16,-1 21-16,0 22 0,0-22 15,21 21-15,-20 1 0,20-1 0,-21 21 16,0-20-16,0 20 0,1 1 16,-1-1-16,0 1 0,0-22 0,0 22 15,-21-22-15,0 21 0,21-20 0,1-1 16,-22-21-16,21 0 0,-21 22 16,0-22-16,21-21 0,-21 21 0,21-21 15,-21-21 16,21 0-31,-21 0 0,0-22 16,21 1-16,-21 0 0,0-1 16,0-20-16,0-1 0,22 1 0,-22-1 15,21 1-15,-21-1 0,0 1 16,0-1-16,21 22 0,-21 0 0,21-1 16,-21 1-16,0 0 0,0 20 15,0 1-15,0 0 0,21 21 0,-21-21 16,21 21-1,-21-21 1,22 21-16,-1 0 0,0 0 16,0 0-16,0 0 15,0 0-15,1 0 0,-1 0 16,0 0-16,0 0 0</inkml:trace>
  <inkml:trace contextRef="#ctx0" brushRef="#br0" timeOffset="1767.6">2286 1122 0,'0'-21'31,"21"21"-31,-21-21 0,21 21 0,-21-22 16,21 1-16,1 21 0,-22-21 15,21 0-15,-21 0 0,21-22 0,-21 22 16,0 0-16,0 0 0,0-21 0,0 20 16,0 1-16,0 0 0,-21-21 15,0 21-15,-1-1 0,1 1 0,0 21 16,0-21-16,-21 21 0,20 0 15,1 0-15,-21 0 0,21 0 0,-22 21 16,22-21-16,-21 21 0,21 22 16,0-22-16,-22 21 0,22 1 15,21-1-15,0 21 0,-21-20 0,21-1 16,0 0-16,0 1 0,0-22 16,0 21-16,0-21 0,21 22 0,-21-22 15,21-21-15,0 21 0,1-21 16,-1 0-16,0 0 0,0 0 15,0 0-15,0 0 0,1-21 16,-1 0-16,0 0 0,0-1 16,0 1-16,-21-21 0,21 21 0,1-22 15,-1 1-15,-21 21 0,21-21 16,-21-1-16,21 1 0,-21 21 0,0 0 16,0-1-16,0 1 0,0 0 15,0 42 1,0 0-1,0 1-15,0-1 0,0 0 16,0 21-16,0 1 0,0-22 0,0 21 16,0 0-16,0-20 0,0 20 15,0-21-15,0 21 0,0-20 0,21-1 16,0 0-16,-21 0 0,22 0 0,-1 0 16,0-21-16,0 0 15,0 0-15,22 0 0,-22 0 0,0 0 16,0 0-16,21 0 0,-20-21 15,-1 0-15,21 0 0,-21 0 16,22-22-16,-22 1 0,0 21 0,0-21 16,0-1-16,0 1 0,1 0 15,-22-1-15,0 22 0,0 0 0,0-21 16,0 20-16,-22 22 0,1 0 16,0 0-16,0 0 0,0 0 15,0 0-15,-1 0 0,1 22 0,21-1 16,0 0-16,0 0 15,0 0-15,0 0 0,21-21 0,1 22 16,-1-1-16,0-21 0,0 21 0,0 0 16,0 0-16,22-21 15,-22 21-15,-21 1 0,21-1 0,0 0 16,-21 0-16,0 0 0,0 0 0,0 1 16,0 20-16,0-21 0,0 0 15,0 0-15,0 1 0,0-1 0,0 0 16,0 0-16,0 0 0,0 0 15,21-21-15,1 0 0,-1 0 16,0 0-16,0 0 0,0 0 0,0 0 16,22 0-16,-22 0 0,21-21 15,1 0-15,-22 0 0,21 0 0,0-22 16,1 22-16,-22 0 0,21-21 16,-21-1-16,1 22 0,-1-21 0,0 0 15,-21 20-15,0-20 0,0 21 16,0-21-16,0 20 0,0 1 0,0 0 15,-21 21-15,0-21 0,-1 21 16,1 0-16,0 0 0,0 21 16,0-21-16,-22 21 0,22 0 15,0 22-15,0-22 0,0 21 0,0-21 16,-1 22-16,1-1 0,0-21 0,21 22 16,0-22-16,0 21 0,0-21 15,0 0-15,0 1 0,0-1 0,0 0 16,0 0-16,21-21 15,0 0-15,1 0 16,-1 0-16,0 0 0,0 0 16,0 0-16,0-21 0,1 0 0,-1 0 15,-21-1-15,21 1 0,0-21 16,0 21-16,-21-22 0,0 22 0,21-21 16,-21 21-16,22-22 0,-22 22 0,0 0 15,0 0-15,0 0 16,0 42-1,0 0-15,0 0 16,0 0-16,0 22 16,0-22-16,0 21 0,0-21 0,0 1 0,0 20 15,0-21-15,0 0 0,0 0 16,0 1-16,21-1 16,0 0-16,0-21 0,0 0 15,0 0-15,1 0 0,-1 0 0,0 0 16,0 0-16,0-21 0,0 0 15,1-1-15,-1 22 0,0-21 0,0-21 16,0 21-16,0 0 0,1-22 0,-22 22 16,0-21-16,21 21 0,-21-1 15,0 1-15,21 0 0,-21 0 0,0 42 32,0 0-17,0 0-15,0 1 0,0-1 0,0 21 0,0-21 16,-21 0-16,21 1 0,0-1 15,0 0-15,0 0 0,0 0 16,0 0-16,0 1 0,0-1 16,0-42 15,21-1-15,-21 1-16</inkml:trace>
  <inkml:trace contextRef="#ctx0" brushRef="#br0" timeOffset="2108.75">4064 699 0,'0'0'0,"-21"0"0,0 0 0,-1 0 16,1 0-16,0 0 0,21 21 16,0 0-16,0 0 15,0 0 1,21-21-16,0 0 15,1 0-15,-1 0 0,0-21 16,0 21-16,0-21 16,-21 0-16,0 0 15,0-1-15,0 1 0,0 0 16,-21 0-16,0 21 0,0 0 16,0 0-16,-1 0 0,1 0 0,0 0 15,0 0-15,0 0 16,21 21-16,-21 0 0,21 0 0,0 1 15,0-1-15,0 0 0,0 0 16,0 0-16,21-21 16,0 0-16,0 0 0,0 0 0,0 0 15,22 0-15</inkml:trace>
  <inkml:trace contextRef="#ctx0" brushRef="#br0" timeOffset="2711.41">4614 339 0,'0'0'16,"-21"0"-16,0 0 0,0 0 0,0 0 15,-1 21-15,1 0 16,21 0-16,-21 0 0,21 1 0,-21 20 16,21-21-16,0 21 0,0-20 15,0 20-15,0 0 0,0 1 0,-21-1 16,21 21-16,0-20 0,0-1 0,0 0 15,0 1-15,0-1 0,0 0 16,0-20-16,0 20 0,21-21 16,-21 0-16,0 0 0,0 1 0,0-1 15,0 0-15,0 0 16,0-42 15,-21 21-31,21-21 0,0 0 0,0-1 16,-21 1-16,21 0 0,0-21 15,0 21-15,0-22 0,0 22 0,0 0 16,21-21-16,0 20 0,21 1 16,-21 0-16,1 0 0,-1 0 15,21 0-15,-21 21 0,22 0 0,-22 0 16,21 0-16,-21 0 0,0 0 0,22 21 16,-22 0-16,0 0 0,0 0 15,-21 0-15,21 1 0,-21-1 0,22 21 16,-22-21-16,0 22 0,0-22 0,0 0 15,-22 21-15,1-21 0,0 1 16,0-1-16,-21 21 0,20-21 0,-20-21 16,21 21-16,-21 1 0,20-1 0,-20-21 15,21 0-15,0 21 0,0-21 16,-1 0-16,1 0 0,0 0 16,0 0-16,0 0 0,0 0 15,21-21 16,0 0-15,0-1-16,21 1 0,0 0 0,0 0 16</inkml:trace>
  <inkml:trace contextRef="#ctx0" brushRef="#br0" timeOffset="3076.48">5207 212 0,'0'0'0,"0"21"47,0 0-47,0 0 0,0 0 15,0 22-15,0-1 0,0 0 16,0 1-16,0-1 0,0 0 0,0 22 15,0-22-15,0 22 0,0-1 0,0-20 16,0 20-16,0-21 0,0 1 16,-21-1-16,21 0 0,0 1 15,0-1-15,-21-21 0,21 0 0,0 22 16,0-22-16,0 0 0,0 0 16,0-42 30,0 0-46,0 0 0,0 0 16,21-1-16</inkml:trace>
  <inkml:trace contextRef="#ctx0" brushRef="#br0" timeOffset="3519.76">5546 995 0,'21'0'31,"0"-21"-31,0 21 16,0-21-16,0 21 0,1-22 16,-1 1-16,0 0 0,0 21 15,-21-21-15,0 0 0,0 0 0,0-1 16,0 1-16,0 0 15,0 0 1,-21 21 0,0 0-16,0 0 0,-1 0 15,1 0-15,0 21 16,0 0-16,0 22 0,21-22 0,-21 0 16,-1 21-16,22 1 0,-21-1 0,21-21 15,0 21-15,0-20 0,0 20 16,0-21-16,0 21 0,0-20 0,0-1 15,0 0-15,0 0 0,21 0 0,1-21 16,-1 21-16,0-21 0,0 0 0,0 0 16,0 0-16,1 0 15,-1 0-15,0 0 0,0 0 0,0 0 16,0 0-16,1-21 0,-1 0 16,0 0-16,0 0 0,0-22 0</inkml:trace>
  <inkml:trace contextRef="#ctx0" brushRef="#br0" timeOffset="5295.44">7705 508 0,'0'0'0,"21"-21"0,0 0 15,-21 0-15,0-1 16,0 1-16,0 0 0,0 0 16,0 0-16,0 0 15,0 42 1,0 0 0,-21 0-16,21 21 0,0-20 15,-21 41-15,-1-21 0,22 1 16,-21 20-16,0-20 0,21 20 0,-21 1 15,0-22-15,0 21 0,21 1 0,-22-22 16,22 1-16,-21-1 0,0 0 16,21 1-16,0-22 0,0 21 0,0-21 15,-21 0-15,21 1 0,0-1 0,0 0 16,21-42 15,-21 0-31,0-1 0,0 1 16,0 0-16</inkml:trace>
  <inkml:trace contextRef="#ctx0" brushRef="#br0" timeOffset="5695.58">7366 677 0,'0'0'0,"-42"-42"16,20 21-16,22 0 0,-21 21 15,21-21-15,0-1 0,0 1 0,0 0 16,0 0-16,0 0 0,0 0 15,21-1-15,1 1 0,-1 0 0,0-21 16,21 21-16,1 21 0,20-22 0,1 1 16,-1 21-16,1 0 15,-1 0-15,1 0 0,20 21 0,-20 1 16,-1-1-16,1 0 0,-22 21 0,0 1 16,1-1-16,-22 0 0,0 22 15,-21-22-15,0 22 0,-21-22 0,0 21 16,-22 1-16,1-22 0,0 22 0,-22-22 15,1 0-15,20 1 0,-20-1 16,-1-21-16,1 0 0,21 22 0,-22-43 16,22 21-16,-1 0 0,22 0 0,-21-21 15,21 0-15,0 21 0,-1-21 16,1 0-16,0 0 0,42 0 47,0 0-47,22-21 0,-22 21 15,21-21-15,-21 0 0,22 0 0,-1 0 16</inkml:trace>
  <inkml:trace contextRef="#ctx0" brushRef="#br0" timeOffset="6067.37">8361 1016 0,'0'0'0,"21"0"32,0-21-32,0 21 15,0-21-15,1 0 0,-1-1 0,0 22 16,0-21-16,21 0 0,-20 0 0,-1 0 16,-21 0-16,21 21 0,-21-22 15,0 1-15,-21 21 16,0 0-16,-1 0 0,1 21 15,-21 1-15,21-1 0,0 21 16,-22-21-16,22 22 0,0-1 0,0-21 16,0 21-16,-1 1 0,22-22 15,0 21-15,0-21 0,0 1 16,0 20-16,0-21 0,0 0 16,22 0-16,-1-21 0,0 22 15,0-22-15,21 0 0,-20 0 0,-1 0 16,21 0-16,0-22 0,-20 1 15,20 0-15,0 0 0,1 0 0</inkml:trace>
  <inkml:trace contextRef="#ctx0" brushRef="#br0" timeOffset="6559.32">9186 826 0,'0'0'16,"0"-43"-1,-21 43 1,0 0-16,0 0 0,0 21 0,-1-21 15,1 43-15,0-22 0,0 0 0,0 21 16,0 1-16,-1-22 0,1 21 16,21 1-16,-21-22 0,21 21 0,-21-21 15,21 22-15,0-22 0,0 0 0,0 0 16,0 0-16,21-21 16,0 21-16,0-21 0,1 0 0,-1 0 15,21 0-15,0-21 0,-20 0 0,20 0 16,0 0-16,1 0 0,-22-1 15,21-20-15,-21 21 0,22-21 16,-22-1-16,0-20 0,21 20 0,-21 1 16,1-21-16,-22 20 0,21-20 0,-21-1 15,21 22-15,-21 0 0,0-22 16,0 22-16,0-1 0,0 22 0,0-21 16,0 21-16,0 0 0,0 42 31,-21 0-31,21 0 0,-21 21 0,-1 1 15,22-1-15,0 0 0,0 1 0,-21 20 16,21 1-16,-21-22 0,21 22 16,-21-22-16,21 21 0,0-20 15,0-1-15,0 0 0,-21-20 0,21 20 16,0-21-16,0 0 0,0 0 16,0 1-16,0-1 0,21-21 15,0 0-15,0 0 0,0 0 16,1 0-16,-1-21 0,0-1 15,0 22-15</inkml:trace>
  <inkml:trace contextRef="#ctx0" brushRef="#br0" timeOffset="9195.73">10033 889 0,'0'0'0,"21"-21"0,-21 0 16,0 0-16,0-1 0,0 1 0,0 0 15,-21 0-15,0 0 0,0 21 16,-1-21-16,1 21 16,0 0-16,0 0 0,0 21 15,0 0-15,-1 0 0,1 0 0,0 22 16,0-22-16,0 21 0,0 0 16,21 1-16,-22-1 0,1-21 0,21 22 15,0-1-15,0-21 0,0 0 0,0 0 16,0 1-16,0-1 0,0 0 0,21-21 31,1 0-31,-1 0 0,0 0 0,21 0 16,-21-21-16,1 0 0,20 21 0,-21-22 15,0-20-15,0 21 0,1 0 16,-1-22-16,0 22 0,0-21 0,-21 0 16,0-1-16,0 1 0,21 21 0,-21-22 15,0 22-15,0 0 0,0 0 16,0 0-16,0 42 15,-21 0 1,21 21-16,0-20 16,0 20-16,-21-21 0,21 21 0,-21 1 15,21-22-15,0 21 0,-21-21 16,21 22-16,0-22 0,0 0 0,0 0 16,0 0-16,0 1 0,21-1 15,0-21-15,0 0 0,0 21 0,22-21 16,-22 0-16,0 0 0,21 0 0,-21-21 15,22 21-15,-22-21 0,21-1 16,-21 1-16,22 0 0,-22 0 0,0 0 16,0-22-16,0 22 0,-21-21 0,0 0 15,22 20-15,-22-20 0,0 21 16,0 0-16,0 0 0,0-1 0,-22 1 16,1 21-16,0 0 0,0 0 15,0 0-15,0 21 0,21 1 16,-22-22-16,22 21 0,0 0 15,0 0-15,0 0 0,22-21 0,-1 21 16,0 1-16,0-1 0,0 0 0,0 0 16,1-21-16,-1 21 0,0 0 15,-21 1-15,0-1 0,21 0 0,-21 0 16,0 0-16,0 0 0,0 1 0,0-1 16,0 0-16,0 0 15,0 0-15,0 0 0,0 1 16,21-22-1,0 0-15,1 0 16,-1 0-16,0 0 0,21 0 16,-21 0-16,1 0 0,-1 0 0,21 0 15,-21-22-15,22 1 0,-1 0 0,-21 21 16,21-21-16,-20 0 0,20 0 16,-21-22-16,0 22 0,0 0 0,1-21 15,-1 20-15,0-20 0,-21 21 0,21-21 16,-21 20-16,0 1 0,0-21 15,0 21-15,0 0 0,-21-1 16,0 22-16,0 0 0,-1 0 16,1 0-16,0 22 0,0-1 0,0 0 15,0 0-15,-1 21 16,1-20-16,0 20 0,0-21 0,0 21 16,21-20-16,-21 20 0,21-21 0,0 0 15,0 0-15,0 1 0,0-1 16,0 0-16,0 0 0,21-21 15,-21 21-15,21-21 0,0 0 0,0 0 16,0 0-16,1 0 0,-1-21 0,0 0 16,0 21-16,0-21 0,-21 0 15,21-1-15,1 1 0,-1-21 0,0 21 16,-21-22-16,21 1 0,-21 21 0,21-21 16,-21-1-16,21 22 15,1 0-15,-22 0 0,0 0 0,21 21 16,0 21-1,-21 0-15,0 0 16,0 21-16,0-20 0,0 20 0,0-21 16,0 21-16,0-20 0,0 20 0,0-21 15,0 21-15,0-20 0,0-1 0,0 0 16,0 0-16,21 0 16,0 0-16,0-21 0,1 0 0,-1 0 15,0 0-15,0 0 0,0 0 0,0 0 16,1 0-16,20-21 0,-21 0 15,0 0-15,0 0 0,1-22 16,-1 22-16,0-21 0,0 0 0,0-1 16,0 1-16,-21 0 0,0-22 0,0 1 15,22 20-15,-22-20 0,0 20 16,21 1-16,-21-21 0,0 41 0,0-20 16,0 0-16,0 21 0,0-1 0,0 1 15,0 0-15,0 42 31,0 0-31,0 1 0,-21 20 16,21-21-16,-22 21 0,22 1 0,0-1 16,0 22-16,-21-22 0,21 21 0,0-20 15,0 20-15,0-20 0,0-1 16,0 0-16,0 1 0,0-1 0,0 0 16,0-21-16,0 1 0,0 20 15,0-21-15,0 0 0,21 0 16,-21 1-16,22-22 0,-1 0 0,0 21 15,0-21-15,21 0 0,-20 0 0,-1 0 16,21 0-16,-21 0 0,22-21 16,-22 21-16,0-22 0,21 1 0,-21 0 15,1 0-15,20 0 0,-21-22 0,0 22 16,0-21-16,1 21 0,-22-22 16,21 22-16,-21-21 0,21 21 0,-21 0 15,0-1-15,0 1 0,0 42 47,-21 1-47,21-1 0,0 0 16,-21 21-16,21-21 0,-22 1 0,22 20 15,0-21-15,0 0 0,0 0 16,0 1-16,0-1 0,0 0 0,0 0 16,0 0-16,22-21 0,-1 21 15,0-21-15,0 0 0,0 0 0,0 0 16,22 0-16,-22 0 15,0 0-15,21-21 0,-20 21 0,-1-21 0,21 0 16,-21 0-16,0 0 0,1-1 16,-1 1-16,0 0 0,0-21 0,0 21 15,-21-1-15,0-20 0,21 21 16,-21-21-16,0 20 0,22 22 0,-22-21 16,0 0-16,0 42 15,0 0 1,-22 1-16,1-1 0,21 0 0,-21 0 15,21 21-15,0-20 0,0-1 0,0 21 16,0-21-16,0 0 0,0 1 16,0-1-16,0 0 0,0 0 15,21-21-15,0 0 16,1 0-16,-1 0 0,0 0 16,0 0-16,0 0 0,0 0 0,1-21 15,-1 0-15,0 0 0,0-1 16,0 1-16,0 0 0,-21 0 0,0-21 15,22 20-15,-22-20 0,0 21 0,0-21 16,0 20-16,0-20 0,-22 21 16,1 0-16,0 21 0,0-21 0,0 21 15,0 0-15,-1 0 0,1 0 0,0 0 16,0 0-16,0 21 0,21 0 16,21-21 15,0 0-31,21 0 0,-20 0 15,-1 0-15,21 0 0,0 0 0,-20 0 16,20-21-16,0 21 0,1 0 0,-1-21 16,0 21-16,1-22 0,-22 22 15,21 0-15,-21 0 0,0 0 0,1 0 16,-1 0-16,0 0 0,-21 22 0,21-1 16,-21 0-16,0 0 0,21 0 0,-21 0 15,0 1-15,0 20 0,0-21 16,0 0-16,0 0 0,0 1 0,0-1 15,0 21-15,0-21 16,0 0-16,0 1 0,-21-1 16,21 0-16,0 0 15,0-42 32,0 0-47,0 0 0,0-1 16,0 1-16,0 0 0,0 0 0,0 0 15,21 0-15,0-22 0,1 22 0,-1-21 16,0 21-16,0-22 16,0 1-16,22 21 0,-22-22 0,21 22 0,0 0 15,1 0-15,-1 0 0,0 0 16,1 21-16,-1 0 0,-21 0 16,22 0-16,-22 21 0,0 0 0,0 0 15,-21 21-15,0 1 0,0-22 0,0 21 16,0 1-16,-21-1 0,0-21 0,21 21 15,-21 1-15,-1-22 0,1 21 16,21-21-16,0 1 0,-21-1 0,21 0 16,-21-21-16,21 21 0,0 0 0,0 0 15,0-42 63,0 0-78,0 0 0,0 0 16</inkml:trace>
  <inkml:trace contextRef="#ctx0" brushRef="#br0" timeOffset="9475.27">13123 423 0,'0'0'0,"-63"0"15,63-21-15,-21 21 16,-1 0 0,1 0 62,0 0-78,0 0 15</inkml:trace>
  <inkml:trace contextRef="#ctx0" brushRef="#br0" timeOffset="9735.01">11896 635 0,'0'0'16,"-43"0"-16,22 0 0,-21 21 15,63-21 1,0 0-16,21 0 0,-20 0 0,20 0 16,21 0-16,-20 0 0,-1 0 15,22 0-15,-22 0 0,21 0 0,-20 0 16,-1 0-16,-21 0 0,22 0 15,-22 0-15,0 0 0,0 0 0,0 0 16,-63 0 15,21 0-31</inkml:trace>
  <inkml:trace contextRef="#ctx0" brushRef="#br0" timeOffset="10759.42">1058 1820 0,'0'22'46,"-21"-22"-46,0 0 16,21 21 15,21-21 16,0 0-47,0 0 16,1 0-16,-1 0 0,21 0 0,-21 0 15,22 21-15,-1-21 0,21 0 16,-20 0-16,20 21 0,1-21 0,-1 0 16,1 0-16,-1 0 0,1 21 15,-1-21-15,1 0 0,-1 0 16,1 0-16,-1 0 0,22 21 0,-22-21 16,22 0-16,21 0 0,-21 0 15,20 0-15,1 0 0,0 0 0,-21 0 16,21 0-16,-1 0 0,1 0 0,0 0 15,21 0-15,-21 0 0,0 0 16,0 0-16,21 0 0,-43 0 0,22 0 16,0 0-16,-21 0 0,20 0 0,-20 0 15,-21 0-15,20 0 0,-20 0 16,-22 0-16,22 0 0,-22 0 0,-21 0 16,0 0-16,0 0 0,1 0 15,-1 0-15,-21-21 94,21 21-94,-21-21 16,21 21-16</inkml:trace>
  <inkml:trace contextRef="#ctx0" brushRef="#br0" timeOffset="11911.98">7810 1842 0,'0'0'0,"-21"0"0,0 0 0,0 0 16,0 0-16,0 0 0,-1 0 0,1 0 16,0 0-16,0 0 0,0 0 0,21 21 15,-21-21 1,-1 0-16,44 0 47,-1 0-47,0 0 15,0 21-15,21-21 0,-20 0 0,20 0 16,0 0-16,22 0 0,-22 0 0,22 0 16,-1 0-16,1 0 0,-22 0 15,21 0-15,1 0 0,-1 0 0,1 0 16,21 0-16,-22 0 0,22 0 0,-22 0 15,22 0-15,0 0 0,-22 0 16,22 0-16,-1 0 0,-20 0 0,21 0 16,-1 0-16,1 0 0,0 0 0,-1 0 15,22 0-15,0 0 16,-21 0-16,20 0 0,1 0 0,0 0 16,0 0-16,0 0 0,-22 0 0,22 0 15,0 0-15,0 0 0,-21 0 16,20 0-16,1 0 0,-21 0 0,21 0 15,-22 0-15,1 0 0,0 0 0,-1 0 16,22 0-16,-21 0 0,0-21 0,-22 21 16,22 0-16,-1 0 0,-20 0 15,21 0-15,-22-21 0,1 21 0,-1 0 16,1 0-16,-22 0 0,21 0 0,1-22 16,-1 22-16,-20 0 15,20 0-15,1 0 0,-22 0 0,22 0 16,-1 0-16,-21 0 0,22 0 0,-22 0 15,1 0-15,-1 0 0,0 0 0,1 0 16,-1 0-16,0 0 0,-21 0 16,22 0-16,-22 0 0,0 0 0,0 0 15,0 0-15,1 0 0,-1 0 32,-21 22 77,-21-22-93,-1 0-16,1 0 15,-21 0-15,21 0 0</inkml:trace>
  <inkml:trace contextRef="#ctx0" brushRef="#br0" timeOffset="14574.96">1079 2942 0,'-21'0'0,"0"0"16,0 0 0,42-21 31,0 21-32,22-21-15,-22 0 0,21 21 16,0-21-16,1-1 0,-22 1 15,21 0-15,1 0 0,-22 0 16,21 0-16,-21-1 0,0-20 0,-21 21 16,0 0-16,0-22 0,0 22 15,0 0-15,-21-21 0,0 21 0,0 21 16,-21-22-16,-1 22 0,1 0 16,-22 0-16,22 0 0,0 22 0,-22-1 15,22 0-15,0 0 0,-1 0 16,1 22-16,21-22 0,-22 21 0,22 0 15,0-20-15,21-1 0,0 21 16,0-21-16,0 0 0,0 1 0,21 20 16,22-21-16,-22 0 15,0 0-15,0 1 0,21-1 0,1 0 16,-22 0-16,21 0 0,1 0 16,-22 1-16,21-1 0,-21 0 0,0 0 15,1 0-15,-22 0 0,0 22 16,0-22-16,0 0 0,-22 0 0,1 22 15,0-22-15,-21 0 0,21 0 16,-22-21-16,22 21 0,-21-21 0,21 0 16,-1 0-16,-20 0 0,21 0 0,-21 0 15,20-21-15,1 0 0,0 0 16,0 0-16,21-22 0,-21 1 0,0 21 16,21-22-16,-22 22 15,22-21-15,0 21 0,0 0 0,0-1 16,0 1-16,0 42 31,0 1-15,22 20-16,-1-21 0,-21 21 0,21-20 15,-21 20-15,21 0 0,-21-21 16,21 22-16,0-22 0,-21 21 0,22-21 16,-1 1-16,0-1 0,0-21 15,0 21-15,0-21 0,1 0 0,-1 0 16,21 0-16,-21-21 0,22 21 15,-1-21-15,0-22 0,1 22 16,-1 0-16,0-21 0,-21 20 0,22-20 16,-1 0-16,-21 21 0,0-22 15,1 22-15,-1-21 0,-21 21 0,0-1 16,0 1-16,0 0 0,0 0 16,0 42 15,0 0-31,0 0 0,0 1 15,0 20-15,0-21 0,0 0 16,0 22-16,0-22 0,0 0 0,21 0 16,0 0-16,-21 0 0,21 1 15,0-22-15,1 0 16,-1 0-16,21 0 0,-21 0 0,0-22 16,1 1-16,20 0 0,-21 0 15,0 0-15,0 0 0,1-1 0,-1 1 16,-21 0-16,0 0 0,21 0 15,-21 0-15,0-1 0,0 1 0,0 0 16,0 0-16,0 42 31,0 0-15,0 0-16,0 22 0,0-22 16,0 21-16,0 1 0,0-1 0,0 0 15,0 1-15,0-1 0,0 21 16,0-20-16,0-1 0,0 22 15,21-1-15,-21-21 0,0 22 0,0-1 16,21 1-16,-21-1 0,21 1 16,-21-1-16,0 1 0,22 21 0,-22-22 15,0 1-15,0-22 0,0 21 0,0 1 16,-22-22-16,22 22 0,-21-22 16,0 0-16,0 1 0,-21-1 0,20 0 15,1-20-15,-21-1 0,21 0 0,-22 0 16,1-21-16,0 0 15,21 0-15,-22 0 0,1 0 0,21-21 16,-22-21-16,22 20 0,0-20 16,0 0-16,21-1 0,0-20 0,0-1 15,0 1-15,0-1 0,21-20 0,21-1 16,-20-21-16,20 22 0,0-1 16,1-21-16,-1 21 0,0 1 0,1-1 15,-1 0-15,0 1 0,1 20 16,-1 1-16,-21-1 0,21 22 0,-20 0 15,20-1-15,-21 22 0,0 0 0,-21 0 16,21 21-16,-21 21 16,22 0-1,-22 0-15,0 0 0,0 22 16,0-22-16,0 21 0,0 1 0,0-22 16,0 21-16,0-21 0,0 0 0,0 1 15,0-1-15,21 0 0,-21 0 16,0 0-16,21-21 15,-21-21 1,0 0-16,0 0 16,0 0-16,0-22 0,21 22 15,-21-21-15,21-1 0,-21 22 0,21-21 16,1 0-16,-22-1 0,21 22 0,0 0 16,0 0-16,0 0 15,0-1-15,1 1 0,-1 21 0,0 0 16,0 0-16,-21 21 0,21 1 15,-21-1-15,0 0 0,21 21 16,-21-21-16,0 22 0,0-22 0,0 21 16,0 1-16,0-22 0,22 0 15,-22 21-15,21-21 0,-21 1 0,21-1 16,0 0-16,0-21 0,0 0 16,1 0-16,-1 0 15,0 0-15,0-21 0,0 21 0,0-21 16,1-1-16,-1-20 0,0 21 0,-21-21 15,21-1-15,0 22 16,-21-21-16,21-22 0,-21 22 0,0 0 16,0-1-16,0 1 0,0-22 0,0 22 15,0 21-15,0-21 0,0-1 16,0 22-16,0 0 0,0 0 0,0 0 16,0 42-1,0 21 1,0-21-16,0 22 0,0-22 0,0 21 15,0 0-15,0 1 0,0-1 16,0 22-16,0-22 0,0 0 0,0 1 16,0-1-16,0 0 0,0 1 0,0-22 15,22 0-15,-1 0 16,-21 0-16,0 0 0,21 1 0,0-22 16,0 0-1,0-22 1,-21 1-16,0 0 0,0 0 15,0 0-15,0 0 0,0-1 0,0 1 16,0-21-16</inkml:trace>
  <inkml:trace contextRef="#ctx0" brushRef="#br0" timeOffset="14815.82">2603 3048 0,'0'0'0,"-21"0"0,21 21 16,21-21-1,1 0-15,-1 0 0,21 0 16,-21 0-16,0 0 0,22 0 0,-22 0 16,21-21-16,1 21 0,-22 0 0,0-21 15,21 21-15,-21 0 0,1 0 16,-1 0-16,-21-21 0,0 42 62</inkml:trace>
  <inkml:trace contextRef="#ctx0" brushRef="#br0" timeOffset="15883.02">3450 3133 0,'0'0'0,"0"-21"0,21-1 16,-21 1-16,0 0 0,0 0 16,0 0-16,-21 0 15,0-1-15,-21 1 16,20 21-16,1 0 0,0 0 16,0 0-16,0 0 15,0 21-15,21 1 0,-22-22 0,1 42 16,0-21-16,0 21 0,0 1 0,21-1 15,0 0-15,-21 1 0,21-1 16,0-21-16,0 22 0,0-1 0,0-21 16,0 0-16,0 0 0,0 1 0,21-22 15,0 0-15,0 0 0,0 0 16,0 0-16,1 0 0,-1 0 16,0-22-16,0 1 0,0 0 0,0 0 15,1 0-15,-1 0 0,0-22 0,0 22 16,-21 0-16,0-21 0,21 20 15,-21 1-15,0-21 0,0 21 0,0 0 16,0-22-16,0 22 0,0 0 16,0 42 15,0 0-31,0 0 16,0 1-16,0-1 0,0 21 0,0-21 0,0 22 15,0-22-15,0 21 0,0-21 0,0 22 16,0-22-16,0 0 15,0 0-15,0 0 0,21 0 0,1-21 16,-1 0 0,0 0-16,0 0 15,0 0-15,-21-21 0,21 0 0,-21 0 16,22 0-16,-22 0 0,0-1 0,21 1 16,-21 0-16,21 0 0,0-21 15,-21 20-15,0 1 0,21-21 0,0 21 16,1 0-16,-1-1 0,-21 1 0,21 21 15,0-21-15,0 21 0,0 0 16,1 0-16,-1 0 0,0 0 16,0 21-16,0 0 15,0 1-15,-21-1 0,0 21 0,0-21 16,0 0-16,0 22 0,0-22 16,0 21-16,0-21 0,-21 1 0,21 20 15,-21-21-15,21 0 0,-21-21 0,21 21 16,-21 1-16,21-44 47,21 1-47,0 0 0,-21 0 15,21 0-15,0-22 0,-21 22 16,22-21-16,-1 21 0,0-22 0,-21 22 16,21-21-16,0 21 0,-21 0 15,0-22-15,21 22 0,1 0 16,-22 0-16,0 42 31,0 0-31,0 21 16,0-20-16,0-1 15,-22 21-15,22-21 0,0 22 0,0-22 16,0 21-16,0-21 0,0 22 0,0-22 16,0 0-16,0 0 0,0 0 15,0 0-15,22-21 0,-1 22 0,0-22 16,0 0-16,0 0 0,0 0 15,1 0-15,-1 0 16,0 0-16,0 0 16,0 0-16,-21-22 15,0 1-15,21 21 0,-21-21 16,0 0-16,22 0 0,-22 0 0,21-1 16</inkml:trace>
  <inkml:trace contextRef="#ctx0" brushRef="#br0" timeOffset="16350.89">5313 2963 0,'0'-21'16,"0"42"31,0 1-47,0-1 16,0 0-1,21-21 1,0 0-16,0-21 15,-21 0 1,0-1-16,0 1 16,0 0-1,-21 21 17,0 21-17,21 0 1,0 1-16,0-1 15,21-21 32</inkml:trace>
  <inkml:trace contextRef="#ctx0" brushRef="#br0" timeOffset="16928.09">5376 3323 0,'0'21'0,"0"1"16,21-22 30,-21-22-46,22 1 16,-22 0 0,-22 21-1,1 0 1,0 0-16,21 21 16,-21 0-1,21 1-15,0-1 0,0 0 16,0 0-1,21-21 1,0 0 0,-21-21-16,0 0 15,0 0 1,-21 21 15,0 0-31,0 21 16,21 0-16,0 0 15,0 0 1,0 0 0,21-21 15,0 0-15,-21-21-1,0 0 1,0 0-16</inkml:trace>
  <inkml:trace contextRef="#ctx0" brushRef="#br0" timeOffset="21027.62">7281 2836 0,'0'0'0,"21"-21"0,-21 0 15,22 0-15,-22 0 0,0 0 16,0-1-16,0 1 0,0 0 16,21 0-16,-21 42 31,0 0-15,0 22-16,-21-22 0,21 21 0,-22 0 15,1 1-15,0-1 0,0 0 0,0 1 16,-22 20-16,22-20 0,-21 20 15,21 1-15,-22-22 0,22 21 0,-21 1 16,21-22-16,-22 1 0,22-1 0,-21 0 16,21 1-16,0-22 0,-1 0 15,1 0-15,21 0 0,0 0 0,0-42 32,0 0-17,0 0-15,0-21 0,0 20 0,0-20 16,0 21-16,0-21 0,0-1 15,0 1-15,0 0 0,21-1 0,-21 1 16,22 0-16,-1 20 0,-21 1 0,21-21 16,0 42-16,-21-21 0,21 21 15,0 0-15,1 0 0,-1 21 16,0 0-16,0 0 0,-21 22 16,21-22-16,0 0 0,-21 21 15,22 1-15,-1-22 0,-21 21 0,21 0 16,0-20-16,0-1 0,-21 0 0,21 21 15,1-21-15,-1-21 0,0 22 16,0-22-16,21 0 0,-20 0 0,20 0 16,0 0-16,-21 0 0,22 0 0,-1-22 15,0 1-15,22 0 0,-22 0 16,-21 0-16,22 0 0,-1-22 16,-21 22-16,22-21 0,-22 21 0,0-22 15,-21 1-15,0 0 0,0-1 0,0 1 16,0 0-16,0-1 0,0 1 0,0-22 15,0 22-15,-21 0 0,-22-1 16,22 1-16,0 0 0,-21 21 0,21-22 16,-22 22-16,22 0 0,-21 0 0,-1 0 15,22 21-15,-21 0 0,0 0 16,20 0-16,-20 0 0,21 21 0,-21-21 16,20 42-16,1-21 0,0 0 0,-21 22 15,21-1-15,-1 0 16,22 1-16,-21 20 0,21-20 0,-21 20 15,21-21-15,0 22 0,0-1 0,0-20 16,0 20-16,0-20 0,0-1 0,21 21 16,0-41-16,1 20 0,-1-21 15,21 21-15,0-20 0,-20-1 0,20-21 16,0 21-16,22-21 0,-22 0 0,22 0 16,-1 0-16,1 0 0,-22-21 0,21 21 15,1-21-15,-1-1 0,1 1 16,-22 0-16,1 0 0,20-21 0,-42 20 15,22-20-15,-22 21 0,0-21 16,0-1-16,-21 22 0,0-21 0,0-1 16,0 22-16,0-21 0,0 21 15,0 0-15,-21-1 0,21 1 0,-21 21 16,0 0-16,-1 0 0,1 0 16,0 0-16,0 21 0,21 1 15,-21-1-15,0 0 0,-1 21 0,1-21 16,0 22-16,0-1 0,21 0 0,-21 1 15,0-22-15,21 21 0,0 1 0,0-22 16,0 0-16,0 21 16,0-21-16,21 1 0,0-1 15,0-21-15,0 0 0,0 0 0,22 0 16,-22 0-16,0-21 0,0-1 0,22 22 16,-22-21-16,0 0 0,0 0 15,0-21-15,0 20 0,1-20 0,-1 21 16,-21-21-16,0-1 0,0 1 0,0 0 15,0-1-15,0 22 0,0-21 0,0 21 16,0-1-16,0 1 16,0 42-1,0 1-15,0-1 16,0 0-16,0 21 0,-21 1 16,21-22-16,0 21 0,0 0 0,0-20 15,0 20-15,0-21 0,0 21 16,0-20-16,0-1 0,0 0 0,21 0 15,-21 0-15,21 0 0,0-21 16,0 0-16,22 0 0,-22 0 0,21 0 16,0 0-16,-20 0 0,20-21 0,0 21 15,1-21-15,-1 0 0,0 0 0,1-22 16,-1 22-16,-21-21 0,21 0 16,-20-1-16,20 1 0,-21 0 0,0-1 15,-21-20-15,21 20 0,-21-20 0,22 21 16,-22-1-16,0-20 0,0 20 0,0 1 15,0 0-15,0-1 0,0 1 16,0 21-16,0 0 0,0 0 16,0-1-16,-22 22 0,1 0 15,21 22 1,0-1-16,0 0 0,-21 21 0,21 1 16,-21-1-16,21 0 0,-21 1 0,21-1 15,0 0-15,-21 22 0,-1-22 0,22 0 16,-21 22-16,0-22 0,21 1 15,0-1-15,0 0 0,0 1 0,0-1 16,0-21-16,0 21 0,0-20 16,0-1-16,21 0 0,0 0 0,1 0 0,-1-21 15,0 0-15,21 21 16,-21-21-16,22 0 0,-22 0 0,21 0 16,1 0-16,-22-21 0,21 0 0,0 21 15,-20-21-15,20 0 0,-21 0 0,21-1 16,-20 1-16,-1 0 0,0-21 15,0 21-15,0-22 0,-21 22 0,0-21 16,0-1-16,0 22 0,0-21 0,0 21 16,0 0-16,0-1 0,0 1 0,-21 0 15,0 21-15,0 0 16,0 0-16,-1 0 0,1 0 0,0 0 16,0 21-16,0 0 0,0 1 15,-1 20-15,1-21 0,0 21 0,0 1 16,21-1-16,0-21 0,0 22 15,0-1-15,0-21 0,0 0 0,0 22 16,0-22-16,21 0 0,0 0 16,0 0-16,1-21 0,-1 0 0,0 0 15,0 0-15,0 0 16,0 0-16,1 0 0,-1 0 0,0-21 16,0 0-16,0 0 0,0 0 15,1-22-15,-22 22 0,0 0 16,21-21-16,-21-1 0,0 1 0,0 21 15,0-22-15,0 1 0,0 21 0,0 0 16,0 0-16,0-1 16,0 44-1,0-1-15,-21 0 0,21 0 16,0 0-16,0 22 0,0-22 16,0 21-16,-22-21 0,22 22 0,0-22 15,0 21-15,0-21 0,0 0 0,0 1 16,22-1-16,-1-21 0,0 21 0,0-21 15,0 0-15,0 0 16,1 0-16,20 0 0,-21 0 16,0 0-16,0-21 0,1 0 0,-1 21 15,0-22-15,-21 1 0,21 21 16,-21-21-16,21 0 0,-21 0 0,0 0 16,0-1-16,0 1 0,0 0 15,0 0-15</inkml:trace>
  <inkml:trace contextRef="#ctx0" brushRef="#br0" timeOffset="21303.46">8869 2942 0,'0'0'0,"-21"0"0,-1 0 15,44 0 1,-1 0-16,0 0 15,21 0-15,-21-21 0,22 21 0,-1 0 16,0-21-16,22 21 0,-22 0 0,1 0 16,-1 0-16,0 0 0,-21 0 15,22 0-15,-1 0 0,-21 0 0,0 0 16,1 0-16,-22-21 0,21 21 31,-21-21-15</inkml:trace>
  <inkml:trace contextRef="#ctx0" brushRef="#br0" timeOffset="21995.87">9779 3493 0,'0'0'0,"21"0"15,0 0-15,0 0 0,1-22 16,-1 1-16,0 21 0,21-21 15,-21 0-15,1-21 0,20 20 16,-21-20-16,0 21 0,0-21 0,22-1 16,-22 1-16,0 0 0,0-1 0,-21 1 15,21 0-15,1-1 0,-22 1 16,0-22-16,0 43 0,0-21 0,0 0 16,0 20-16,0-20 0,0 21 0,0 0 15,0 0-15,-22 21 16,1 0-1,21 21-15,-21 21 16,0-21-16,21 22 0,-21-1 0,21 0 16,-21 1-16,21-1 0,0 0 15,-22 22-15,22-22 0,-21 22 0,21-1 16,0-21-16,0 22 0,0-22 0,0 1 16,0-1-16,0-21 0,0 21 0,0-20 15,21-1-15,1 0 0,-1 0 16,0-21-16,0 0 0,0 0 0,0 0 15,1 0-15,-1 0 0,0 0 0,0-21 16,0 21-16,0-21 0,1 0 0,-1-1 16,-21 1-16,21 0 0,0 0 15,-21-21-15,0 20 0,0-20 16,0 21-16</inkml:trace>
  <inkml:trace contextRef="#ctx0" brushRef="#br0" timeOffset="22195.76">10033 3090 0,'-42'22'16,"63"-22"-1,0 0-15,0 0 16,0 0-16,22 0 0,-22 0 0,21 0 16,-21 0-16,22-22 0,-22 1 0,0 21 15,21 0-15,-21-21 0,1 21 16,-1 0-16,0 0 0,-21-21 15,21 21-15,0 0 0,0 0 16</inkml:trace>
  <inkml:trace contextRef="#ctx0" brushRef="#br0" timeOffset="22859.38">10668 3090 0,'0'22'0,"-21"-22"15,21 21-15,-21 0 16,21 0-16,0 0 16,-22 0-16,22 1 0,0-1 0,0 0 15,0 0-15,0 0 0,0 0 0,0 1 16,0-1-16,0 0 16,0 0-16,22-21 0,-1 21 0,0-21 15,0 0-15,0 0 0,0 0 0,1 0 16,-1 0-16,21 0 0,-21 0 0,0-21 15,22 0-15,-22 21 0,0-21 16,0 0-16,0-1 0,1 1 16,-1 0-16,0 0 0,-21 0 0,0-22 15,0 22-15,0 0 0,0 0 0,0 0 16,0 0-16,0-1 16,0 44 15,0-1-31,0 21 15,0-21-15,0 0 0,0 22 16,0-1-16,0-21 0,0 22 0,-21-1 16,21 0-16,0 1 0,0-22 0,0 21 15,0 0-15,0 1 0,0-1 0,0 0 16,0 1-16,0-1 0,21 0 0,-21 1 16,0-1-16,0 22 0,0-22 15,0 0-15,21 1 0,-21-1 16,0 0-16,0-21 0,0 22 0,0-1 15,-21-21-15,21 0 0,-21 1 0,0-1 16,-1 0-16,1-21 0,0 21 0,0-21 16,0 0-16,0 0 0,-22 0 0,22 0 15,0 0-15,-21 0 0,20-21 0,-20 21 16,21-21-16,0 0 16,0-1-16,-1 22 0,1-21 0,0 0 0,0 0 15,0 0-15,21 0 0,-21-1 16,21 1-16,0 0 15,0 0-15,0 0 0,0 0 16,0-1-16,21 1 0,0 0 16,0 0-16,0 0 0,22 0 15,-22-1-15,21 1 0</inkml:trace>
  <inkml:trace contextRef="#ctx0" brushRef="#br0" timeOffset="23219.17">11557 3027 0,'0'0'0,"0"-21"15,-21 21 1,0 0-16,21 21 16,-22 0-16,22 21 0,0 1 15,0-22-15,0 42 0,0-20 0,0 20 16,0-20-16,0 20 0,0 1 15,0-1-15,0-21 0,0 22 0,0-1 16,0-20-16,0 20 0,0 1 0,0-22 16,0 22-16,0-22 0,-21 0 0,0 1 15,21-1-15,-21 0 0,21-21 0,-21 1 16,21-1-16,0 0 0,-21 0 0,21-42 47,0 0-47,21 0 15,0-1-15,-21 1 0,21 0 0,-21 0 16,0-21-16,21 20 0,-21 1 0,21-21 16,-21 21-16,22-22 0</inkml:trace>
  <inkml:trace contextRef="#ctx0" brushRef="#br0" timeOffset="23579.48">11515 3302 0,'0'0'0,"-22"-21"0,22 0 15,-21-64 1,21 64-16,0 0 0,0 0 0,0-1 16,0 1-16,0 0 0,0 0 0,21 0 15,1 0-15,-1 21 0,0-22 16,0 22-16,0 0 0,0 0 0,1 0 16,20 0-16,-21 0 0,0 0 0,0 0 15,1 22-15,-1-1 0,0 0 0,0 0 16,-21 0-16,21 0 0,-21 1 15,0 20-15,0-21 0,0 21 0,0-20 16,-21 20-16,0-21 0,0 0 0,0 22 16,-1-22-16,1 0 0,0 0 0,0 0 15,0-21-15,0 21 0,-1 1 16,22-1 0,-21-21-16,21-21 31,0-1-31,0 1 15,21 0-15,-21 0 16,22 0-16</inkml:trace>
  <inkml:trace contextRef="#ctx0" brushRef="#br0" timeOffset="24766.86">12107 3344 0,'0'0'0,"21"0"16,1 0-16,-1 0 16,0 0-16,0-21 0,0 0 15,0 0-15,1 21 16,-1-21-16,0 0 0,0-1 0,-21 1 16,21 0-16,0 0 0,-21 0 15,0 0-15,0-1 0,0 1 0,0 0 16,0 0-16,0 0 15,-21 21-15,0 0 16,0 0-16,0 0 0,0 0 0,-1 0 16,1 0-16,0 21 0,0 0 0,0 0 15,0 0-15,21 1 0,-22-1 0,1 21 16,0-21-16,21 22 0,0-1 16,0-21-16,0 21 0,0 1 0,0-22 15,0 21-15,0-21 0,0 1 0,21-1 16,0 0-16,1-21 0,-1 21 0,0-21 15,0 0-15,21 0 0,-20 0 16,-1 0-16,0 0 0,0 0 0,21 0 16,-20 0-16,-1-21 15,0 21-15,0 0 0,-21-21 16,21 21 0,-21-21-16,0 42 203,0 0 0,-21-21-188,21-21 314</inkml:trace>
  <inkml:trace contextRef="#ctx0" brushRef="#br0" timeOffset="25869.63">15049 2688 0,'0'-21'0,"-21"0"0,0 0 16,0 21-16,21-21 16,0-1-16,-21 22 0,21-21 15,-21 0-15,21 0 0,21 21 47,0 0-47,0 21 0,0 21 0,22-20 16,-22 20-16,0 0 0,21 1 0,-21-22 15,1 21-15,-1 0 0,0 22 16,-21-22-16,0 1 0,0-1 0,0 0 16,0 1-16,0 20 0,-21-21 0,0 1 15,-1-22-15,22 21 0,-21-21 0,0 1 16,21-1-16,0 0 0,0 0 16,0-42-1,0 0 1,0 0-16,0-1 0,21-20 0,0 0 15,1 21-15,-1-22 0,0-20 16,0 20-16,0 1 0,0-21 0,22 20 16,-22-20-16,21-1 0,-21 1 0,22-1 15,-1 1-15,-21-1 0,0 1 0,1 20 16,-1 22-16,0-21 0,-21 21 16,21 21-16,-21-21 0,0 42 31,0 0-16,0 0-15,0 0 0,0 0 16,0 1-16,-21-1 0,21 0 0,0 0 16,0 21-16,0-20 0,0-1 0,0 0 15,0 21-15,0-21 0,0 1 16</inkml:trace>
  <inkml:trace contextRef="#ctx0" brushRef="#br0" timeOffset="27352.84">15854 3090 0,'0'0'0,"21"0"0,0 0 0,0 0 16,64 0-16,-64 0 15,0-21-15,-21 0 0,21 21 0,-21-21 16,22 21-16,-22-21 0,0 0 16,0-1-16,0 1 0,0 0 0,-22 0 15,1 21-15,0-21 0,0 0 0,0-1 16,-22 22-16,22 0 0,0 0 15,-21 0-15,21 0 0,-1 22 0,-20-1 16,21-21-16,-21 42 0,20-21 0,1 0 16,-21 1-16,21 20 0,0-21 15,-1 21-15,22-20 0,0 20 0,0 0 16,0-21-16,0 1 0,0 20 16,0-21-16,22 0 0,-1 0 15,0-21-15,0 0 0,21 0 16,-20 0-16,20 0 0,-21-21 0,21 21 15,-20-21-15,20 0 0,-21 0 0,21 0 16,-20-1-16,-1 1 0,0-21 0,0 21 16,0 0-16,0-1 0,-21-20 15,22 21-15,-22 0 0,0-22 0,0 22 16,0 0-16,0 0 0,0 0 16,0 42 15,0 0-31,-22 0 0,22 0 15,-21 1-15,21 20 0,0-21 0,0 21 16,-21-20-16,21 20 0,0-21 16,0 21-16,0-20 0,0-1 0,0 21 15,0-21-15,21 0 0,0 1 16,1-22-16,20 0 0,-21 0 0,21 0 16,1 0-16,-22 0 0,21 0 15,1 0-15,-1-22 0,0 22 0,1-21 16,-1 0-16,0 0 0,-21-21 0,22 20 15,-22 1-15,0-21 0,0 21 0,0-22 16,-21 22-16,0-21 0,0 21 16,0 0-16,0-22 0,0 22 15,-21 0-15,0 21 0,0 0 16,0 0-16,0 0 0,-1 0 0,1 21 16,0 0-16,21 0 15,0 1-15,0-1 0,0 0 16,0 0-16,21 0 0,-21 0 0,21 1 15,1-1-15,-1 0 0,0 0 0,-21 0 16,0 0-16,21 1 0,-21-1 16,0 0-16,0 0 0,0 0 15,21 0-15,-21 1 0,21-22 0,-21 21 16,22-21-16,-1 21 0,0-21 16,0 0-16,0 0 15,0 0-15,22 0 0,-22 0 0,21 0 16,-21 0-16,22 0 0,-22-21 0,21 21 15,1-21-15,-22-1 0,21 22 0,-21-21 16,0 0-16,1-21 0,-1 21 16,-21-1-16,0-20 0,21 21 0,-21-21 15,0-1-15,0 22 0,0-21 0,0 21 16,0-22-16,-21 22 16,21 0-16,-21 21 0,-1 0 15,1 0-15,0 21 0,0 0 16,-21 0-16,20 1 0,1-1 0,0 21 15,0-21-15,0 22 0,0-1 0,-1-21 16,1 21-16,21-20 0,0 20 16,0-21-16,0 21 0,0-20 0,0-1 15,0 0-15,21 0 0,1-21 16,-1 0-16,0 0 0,0 0 0,0 0 16,0 0-16,1-21 0,-1 21 15,0-21-15,0 0 0,0-1 0,0 1 16,1-21-16,-1 21 0,0-22 0,-21 22 15,0-21-15,21 21 0,-21-22 0,0 22 16,0 0-16,0 0 0,0 0 16,0 42 15,0 0-31,0 0 0,0 0 0,0 22 16,0-22-16,-21 0 0,21 21 15,-21-20-15,21-1 0,0 0 0,0 21 16,0-21-16,0 1 0,21-1 15,0-21-15,0 0 0,0 21 0,1-21 16,-1 0-16,0 0 0,0 0 16,21 0-16,-20-21 0,-1 21 0,0-21 15,21-1-15,-21 1 0,1 0 0,-1 0 16,0 0-16,0 0 0,-21-1 16,21 1-16,-21 0 0,21-21 0,-21 21 15,0-1-15,0 1 0,0 0 16,0 0-16,0 0 0,0 42 31,0 0-31,0 0 0,-21 0 0,0 1 16,21 20-16,-21-21 0,21 21 0,0-20 15,0-1-15,-21 21 0,21-21 0,0 0 16,0 1-16,0-1 16,0 0-16,21-21 15,0 0-15,0 0 0,0 0 16,-21-21-1,22 0-15,-1 21 0,-21-22 0,21 1 16,-21 0-16,0-21 16,21 21-16,-21-1 0,0 1 0,21-21 15</inkml:trace>
  <inkml:trace contextRef="#ctx0" brushRef="#br0" timeOffset="27648.1">17822 2858 0,'0'0'0,"0"-22"15,-21 22-15,0 0 0,0 0 16,0 0-1,-1 0-15,22 22 0,0-1 16,22-21 0,-1 0-16,0 0 15,0 0-15,0-21 16,-21-1-16,21 22 16,-21-21-16,0 0 0,0 0 15,0 0-15,-21 0 0,0 21 16,0 0-16,0 0 0,0 0 15,-1 0-15,1 0 0,0 0 16,0 21-16,0 0 0,21 0 16,0 0-16,0 0 0,0 1 15,0-1-15,21 0 16,0-21-16,0 0 0,22 0 16,-22 0-16,0 0 0,21 0 15</inkml:trace>
  <inkml:trace contextRef="#ctx0" brushRef="#br0" timeOffset="28220.38">18351 2561 0,'0'0'0,"0"-42"0,0 21 15,-21-22-15,21 22 0,-21 0 16,0-21-16,0 42 0,0-21 0,21-1 16,-22 22-16,1 0 0,0 0 15,21 22 1,-21-1-16,21 21 0,-21-21 0,21 22 15,0-1-15,0 0 0,-21 22 0,21-22 16,0 0-16,0 22 0,0-22 16,0 1-16,-22-1 0,22 21 0,-21-20 15,0-1-15,0 0 0,21 1 0,-21-1 16,21 0-16,-21-20 0,21 20 0,0-21 16,0 0-16,-22 0 0,22 1 15,-21-22-15,21-22 31,0 1-31,0-21 0,0 21 16,0 0-16,21-1 0,1-20 16,-22 21-16,21-21 0,0 20 15,0 1-15,0 0 0,0 0 0,1 0 16,-1 0-16,0-1 0,0 22 0,0 0 16,0 0-16,1 0 0,-1 0 15,0 0-15,0 22 0,0-1 0,0-21 16,1 21-16,-1 0 0,-21 0 0,0 22 15,0-22-15,0 0 0,0 0 0,0 0 16,0 22-16,-21-22 0,-1 0 16,1 0-16,0 0 0,-21 0 0,21-21 15,-22 22-15,22-1 0,0-21 0,0 21 16,0-21-16,-1 0 0,1 0 0,0 21 16,0-21-16,21-21 46,0 0-30,21 0-16,0-1 0,0 1 16,1 0-16,-1 0 0</inkml:trace>
  <inkml:trace contextRef="#ctx0" brushRef="#br0" timeOffset="28567.23">18796 2498 0,'0'0'0,"0"-43"0,0-41 16,0 63-16,0-1 16,-21 1-16,21 0 0,0 42 31,0 22-31,0-22 0,-21 21 16,21 0-16,0 1 0,-22 20 15,22 1-15,0-22 0,-21 22 0,0-1 16,21-21-16,-21 22 0,0-1 0,0-20 15,-1 20-15,22-20 0,-21-1 0,0 0 16,0-21-16,21 22 0,0-22 16,-21 0-16,21 0 0,0 0 0,-21-21 15,21 22-15,21-22 32,0 0-32,0-22 0,-21 1 15,21 21-15,0-21 0,1 0 0,-22 0 16,21 0-16,0-1 0,0 1 0,0 0 15,-21 0-15,21 21 0,1-21 0</inkml:trace>
  <inkml:trace contextRef="#ctx0" brushRef="#br0" timeOffset="28912.04">18796 3133 0,'21'0'0,"0"0"16,0 0-16,1 0 15,-1 0-15,0 0 0,0 0 16,0 0-16,0-21 0,22 21 0,-22-22 15,0 22-15,0-21 0,0 0 16,-21 0-16,22 21 0,-22-21 16,0 0-16,0-1 0,0 1 15,-22 21-15,1 0 0,0 0 16,0 0-16,0 0 0,0 0 16,-1 21-16,1 1 0,0-1 0,-21 0 15,42 0-15,-21 21 0,-1-20 16,1-1-16,21 21 0,0-21 0,0 0 15,0 1-15,0 20 0,0-21 16,0 0-16,21 0 0,1 1 16,-1-22-16,0 21 0,0-21 0,0 0 15,0 0-15,1 0 0,-1 21 0,0-21 16,0-21 0,-21 0-1,0-1-15,21 22 0,-21-21 0</inkml:trace>
  <inkml:trace contextRef="#ctx0" brushRef="#br0" timeOffset="29427.8">19283 3302 0,'0'21'16,"21"0"-1,0-21 1,0 0-16,0 0 0,22 0 16,-1 0-16,-21 0 0,22 0 0,-1 0 15,-21 0-15,0 0 0,0 0 0,1 0 16,-1 0-16,-21-21 16,0 0-1,0 0 1,0 0-16</inkml:trace>
  <inkml:trace contextRef="#ctx0" brushRef="#br0" timeOffset="31215.78">19981 2963 0,'0'0'0,"0"-21"0,0 0 15,-21 21 1,0 0-1,0 21-15,21 22 16,-21-22-16,21 0 0,-22 0 0,22 21 16,0 1-16,0-22 0,0 21 15,0 1-15,0-22 0,0 21 0,0-21 16,0 22-16,-21-22 0,21 0 0,0 0 16,0 0-16,0-42 46,0 0-46,0 0 16,0 0-16,0-1 0,0-20 0,21 21 16,-21-21-16,0 20 0,22-20 15,-22 0-15,21 21 0,0-22 0,-21 22 16,21-21-16,0 21 0,-21-1 0,21 1 16,1 0-16,-1 21 0,0 0 15,0 0-15,0 0 0,-21 21 16,21 0-16,1 1 0,-22 20 15,0-21-15,21 21 0,0-20 0,-21 20 16,21-21-16,-21 21 0,21-20 16,-21 20-16,21-21 0,1 0 0,-22 0 15,0 1-15,21-22 0,-21 21 0,21-21 16,0 0 0,0-21-16,0 21 15,-21-22-15,0 1 0,22 0 0,-22 0 16,21 0-16,0 0 0,-21-22 0,21 22 15,0-21-15,0 21 0,-21-22 0,22 22 16,-1-21-16,0-1 0,0 22 16,0 0-16,0 0 0,22 0 15,-22 0-15,0 21 0,0 0 0,0 0 16,1 0-16,-1 21 0,-21 0 16,21 0-16,-21 0 0,21 0 0,-21 22 15,0-22-15,0 0 0,0 0 0,0 22 16,0-22-16,0 0 0,0 0 0,0 0 15,0 0-15,21-21 16,0-21 15,-21 0-31,0 0 16,0 0-16,0 0 16,0-1-16,0 1 0,0 0 15,0 0-15,-21 0 0,0 0 0,0-1 16,21 1-16,-21 0 0,0 21 15,-1 0-15,1 0 0,0 0 0,0 0 16,0 0-16,0 0 0,-22 21 0,22 0 16,0 22-16,-21-22 0,20 0 0,1 21 15,0-20-15,0 20 0,0 0 16,0-21-16,21 22 0,0-22 0,0 0 16,0 21-16,0-20 0,0-1 0,21 0 15,0-21-15,21 21 0,-21-21 0,22 21 16,-22-21-16,21 0 15,-21 0-15,22 0 0,-22-21 0,21 0 16,-21 21-16,1-21 0,-1 0 0,0-1 16,0 1-16,0 0 0,0 0 0,-21 0 15,0-22-15,22 22 0,-22-21 16,0 21-16,0-22 0,0 22 0,0-21 16,0 21-16,0 0 0,0-1 0,-22 44 31,1-1-16,21 0-15,0 21 0,0-21 0,0 1 16,0 20-16,0-21 0,0 0 0,0 0 16,0 22-16,0-22 0,0 0 15,21-21-15,1 21 0,-1 0 16,0-21-16,0 0 0,0 0 0,0 0 16,1 0-16,-1 0 0,0 0 0,0-21 15,0 0-15,0 0 0,1 21 16,-22-21-16,21 0 0,-21-22 0,21 22 15,-21 0-15,0 0 0,0-22 0,0 22 16,0 0-16,0-21 0,0 21 0,0-1 16,0 1-16,0 0 0,0 42 31,0 0-31,-21 1 0,21-1 16,-21 0-16,21 0 0,-22 0 0,22 22 15,0-22-15,0 0 16,0 21-16,0-21 0,0 1 0,0-1 15,0 0-15,0 0 0,0 0 0,0 0 16,0-42 31,0 0-47,0 0 0,0 0 16,0 0-16,0-22 0,0 22 15,22 0-15,-1 0 0,-21-22 0,0 22 16,21 0-16,0-21 0,0 21 15,-21-22-15,21 22 0,1 0 0,-1 0 16,0 21-16,0 0 0,0 0 16,0 0-16,1 0 0,-22 21 15,0 0-15,21 0 0,-21 22 0,21-22 16,-21 21-16,21-21 0,-21 0 0,0 22 16,0-22-16,0 0 0,0 21 15,0-20-15,0-1 0,0 0 0,0 0 16,0-42 31,0 0-47,0 0 0,0-1 15,0 1-15,0 0 16,21 0-16,0-21 0,1 20 0,-1 1 16,0 0-16,0-21 0,0 21 15,0-1-15,22 1 0,-22 0 0,0 21 16,0 0-16,0 0 0,1 0 0,-1 0 15,0 0-15,0 0 0,-21 21 0,0 0 16,0 1-16,21-1 0,-21 0 16,0 0-16,0 0 0,0 22 0,0-22 15,0 0-15,0 0 0,0 0 0,0 0 16,0 1-16,0-1 0,0 0 0,0 0 16,0-42 30,0 0-30,0 0-16,0-1 0,21 1 16,-21 0-16</inkml:trace>
  <inkml:trace contextRef="#ctx0" brushRef="#br0" timeOffset="31675.52">22077 3006 0,'21'0'31,"0"0"-15,0 0-16,0 0 16,1 0-16,-1 0 0,0 0 15,0 0-15,0 0 0,0-21 16,22 21-16,-22-22 0,-21 1 0,21 21 16,-21-21-16,21 0 0,-21 0 0,0 0 15,0-1-15,0 1 0,0 0 16,-21 21-16,0 0 0,0 0 15,0 0-15,-1 0 0,1 0 0,0 0 16,-21 21-16,21-21 0,-22 43 0,22-22 16,-21 0-16,21 0 0,-1 21 15,-20-20-15,21 20 0,0-21 16,21 21-16,0-20 0,0 20 0,0-21 16,0 0-16,0 22 0,0-22 0,21 0 15,0 0-15,21-21 0,-20 21 16,-1-21-16,0 0 0,0 21 0,21-21 15,-20 0-15,-1 0 0,21 0 0,-21 0 16,0 0-16,1 0 0,-1-21 16,0 21-16,-21-21 0,21 0 15,0 0 1,-21 0-16,0-1 16,0 1-1,0 0-15,0 0 16,43 0-16</inkml:trace>
  <inkml:trace contextRef="#ctx0" brushRef="#br0" timeOffset="32159.29">23622 2858 0,'0'0'0,"0"-22"16,0 1-1,-21 21-15,0 0 16,21 21-1,0 1 1,0-1 0,21-21 15,-21-21-15,0-1-1,0 1-15,-21 21 16,-1 0 15,22 21-15,0 1 15,0-1-15,22-21-1,-1 0-15,0 0 0,0 21 0</inkml:trace>
  <inkml:trace contextRef="#ctx0" brushRef="#br0" timeOffset="32977.33">23749 3217 0,'0'0'0,"-21"0"0,0 22 15,21-1 1,-22-21-16,22 21 31,-21-21-31,21-21 47,0 0-31,0-1-1,21 22 1,1 0-1,-22 22 1,0-1 0,0 0-16,0 0 15,-22-21 1,1 21-16,0-21 16,21 21-16,-21-21 0,0 0 15,21-21 16,0 0-31,0 0 16,21 0-16,-21 0 16,21 21-16,-21-22 0,21 22 15,0 0-15,-21-21 16,22 21 0,-22 21-16,0 1 15,0-1 1,0 0-16,-22 0 15,1-21 17,0 0-17,21-21 1,0 0 0,0 0-1,21 21-15,0-22 16,-21 1-16,22 21 15,-1 0-15,0 0 16,0 21 0,-21 1-16,0-1 0,21-21 15,-21 21-15,0 0 0,0 0 0,0 0 16,0 1-16,0-1 0,-21 0 16,0 21-16,0-21 0,0 1 0,-1 20 15,-20-21-15,21 0 0,0 0 0,-22 22 16,22-22-16,-21 0 0,21 0 0,0 0 15,-22-21-15,22 22 0,0-22 0,0 0 16,0 0-16,-1 0 16,1 0-16</inkml:trace>
  <inkml:trace contextRef="#ctx0" brushRef="#br1" timeOffset="53479.82">8848 4995 0,'0'0'0,"-22"-21"0,22 0 16,0 0-16,0 0 15,-21 21-15,21-21 0,-21-1 16,21 1 0,0 0-16,0 42 31,0 0-16,0 1-15,0-1 0,0 21 16,0-21-16,0 22 0,0-1 16,0-21-16,0 21 0,-21-20 0,21 20 15,0-21-15,-21 0 0,21 0 0,0 1 16,0 20-16,0-21 16,0 0-16,0 0 0,0 1 15,0-44 32,0 1-47,0 0 16,0 0-16,0 0 0,0 0 0,0-1 15</inkml:trace>
  <inkml:trace contextRef="#ctx0" brushRef="#br1" timeOffset="53943.68">8721 4445 0,'0'0'0,"-43"0"0,1 0 16,21 0-16,0 0 16,-1 0-16,1 0 0,21 21 15,0 0-15,0 1 16,0-1-16,0 0 15,0 0-15,21-21 0,1 0 16,-1 21-16,21-21 0,-21 0 0,22 0 16,-22 0-16,0 0 0,21 0 15,-21 0-15,22 0 0,-22-21 0,0 21 16,0-21-16,0 0 0,-21 0 16,0-1-16,0 1 0,0 0 15,0 0-15,-21-21 0,0 20 0,0 1 16,-21 0-16,20 21 0,-20-21 15,21 21-15,-21-21 0,20 21 0,1 0 16,-21 0-16,21 0 0,-22 21 16,22 0-16,0-21 0,21 21 0,-21 0 15,21 1-15,-21-1 0,21 0 16,0 0-16,0 0 0,0 0 0,0 1 16,0-1-16,0 0 0,0 0 15,21 0-15,0-21 0,0 21 16,0-21-16,1 22 0,-1-22 0,21 0 15,-21 0-15,0 21 0,22-21 0</inkml:trace>
  <inkml:trace contextRef="#ctx0" brushRef="#br1" timeOffset="54568.38">9313 4741 0,'0'0'0,"0"22"31,0-1-15,0 0-16,0 0 0,0 0 16,0 0-16,0 1 0,0-1 0,0 0 0,0 0 15,0 21-15,0-20 0,-21 20 16,21-21-16,0 0 0,0 0 15,-21 1-15,21-1 0,0 0 0,0 0 16,0 0-16,0 0 0,0 1 16,0-44 31,0 1-47,0 0 15,0-21-15,0 21 0,0-1 16,0 1-16,0-21 0,0 21 15,0-22-15,21 22 0,0-21 0,0 21 0,1-22 16,-1 22-16,0 0 16,0-21-16,0 42 0,0-21 0,1-1 15,-1 22-15,0 0 0,0 0 0,21 0 16,-20 0-16,-1 22 0,0-22 16,0 21-16,-21 21 0,21-21 0,-21 22 15,21-22-15,-21 21 0,0 0 0,0-20 16,0 20-16,0-21 0,0 21 0,0-20 15,0-1-15,0 0 0,0 21 16,-21-21-16,21 1 0,0-1 16,-21-21-16,21 21 0,0 0 15,0 0 17,0-42-1,0 0-31,0 0 15,0 0-15,0-1 0</inkml:trace>
  <inkml:trace contextRef="#ctx0" brushRef="#br1" timeOffset="55135.09">10266 4445 0,'0'0'16,"0"-42"-16,0 21 16,0-1-1,0 1-15,0 42 47,0 1-47,-21-1 16,21 0-16,0 21 0,0-21 15,0 1-15,-22-1 0,22 21 16,0-21-16,0 22 0,0-1 0,0-21 16,0 21-16,0 1 0,0-1 0,0 0 15,0 1-15,0-1 0,0-21 0,0 22 16,0-1-16,0-21 0,0 0 15,0 22-15,0-22 0,0 0 0,0 0 16,0 0-16,0 0 0,0 1 0,22-1 16,-1 0-16,0-21 15,0 21-15,0-21 16,0 0-16,1 0 0,-1 0 16,0 0-16,0 0 0,0 0 15,0 0-15,1 0 0,-1 0 16,0 0-16,-21-21 0,21 21 15,0-21-15,-21 0 16,21 21-16,-21-22 16,0 1-16,22 21 15,-22-21-15,0 0 0,0 0 16,0 0-16</inkml:trace>
  <inkml:trace contextRef="#ctx0" brushRef="#br1" timeOffset="55572.88">10287 4826 0,'0'0'0,"-21"0"16,21-21-1,21 0 1,0 21-16,21 0 16,-20-21-16,-1 21 0,0 0 15,0 0-15,0-22 0,22 22 0,-22 0 16,0 0-16,0-21 0,0 21 0,0-21 16,1 21-16,-1 0 15,-21-21-15,21 21 0,-21-21 31,21 21 48</inkml:trace>
  <inkml:trace contextRef="#ctx0" brushRef="#br1" timeOffset="67471.56">15706 4699 0,'21'0'0,"0"0"0,-21 21 16,21-21-16,0 21 16,0-21-1,1 0 1,-1 0 31,0 0-47,-21-21 15,0 0 1,0 0 0,0 0-16,0 0 15,0-1-15,0 1 16,0 0-16,0 0 0,-21 21 15,0-21-15,-1 0 0,1 21 16,0-22-16,21 1 0,-21 21 0,0-21 16,0 21-16,-1 0 0,1 0 0,21-21 15,-21 21-15,0 0 16,0 0-16,0 0 0,-1 0 0,1 0 16,0 0-16,0 0 0,0 21 0,0-21 15,-1 21-15,1-21 16,0 21-16,0 1 0,0-22 0,21 21 15,-21 0-15,-1 0 0,1-21 0,21 21 16,0 0-16,-21 1 0,21-1 16,-21 0-16,21 0 0,-21 0 0,21 0 15,0 1-15,0 20 0,0-21 0,0 0 16,0 0-16,0 1 0,0-1 16,0 21-16,0-21 0,0 0 0,0 1 15,0-1-15,0 0 0,21 0 16,-21 0-16,21 0 0,0-21 15,-21 22-15,21-1 16,1 0-16,-1 0 0,0-21 16,-21 21-16,21-21 0,0 0 15,0 0-15,1 0 16,-1 0-16,0 0 0,0 0 16,0 0-16,0-21 0,1 21 15,-1-21-15,-21 0 0,21 21 16,0-21-16,0-1 0,0 1 0,-21 0 15,22-21-15,-1 21 0,-21-1 0,0 1 16,21-21-16,0 21 0,-21 0 16,0-22-16,21 22 0,-21 0 0,21-21 15,-21 20-15,0 1 0,0 0 16,22-21-16,-22 21 0,21-1 0,-21 1 16,0 0-16,0 0 0,0 0 15,0 0-15,0-1 16,0 44 46,0-1-62,0 0 16,0 0-16,0 0 0,0 0 16,0 1-16,0-1 0,0 0 0,0 0 15,0 0-15,0 0 16,0 1-16,0 20 0,0-21 0,0 0 15,0 22-15,0-22 0,0 0 0,0 0 16,0 0-16,0 0 0,0 1 16,0-1-16,0 0 0,0 0 15,0 0-15,21-21 0,-21 21 0,21-21 16,0 22-16,0-22 0,1 0 16,-1 0-16,0 0 15,0 0-15,0 0 0,22 0 0,-22 0 16,0 0-16,0 0 0,21 0 0,-20 0 15,-1-22-15,0 22 0,0-21 16,0 21-16,22-21 0,-22 0 16,0 0-16,0 21 0,0 0 15,-21-21-15,21 21 16,-21-22-16,22 22 16,-44 0 62</inkml:trace>
  <inkml:trace contextRef="#ctx0" brushRef="#br1" timeOffset="191844.24">17801 4572 0,'0'0'0,"-21"0"15,0 21-15,21 0 16,0 1-1,0-1 1,21-21 15,0 0-31,0 0 16,0 0-16,1-21 16,-22-1-16,21 22 0,-21-21 15,0 0-15,0 0 16,-21 21 15,-1 0-31,22 21 16,-21-21-16,21 21 0,0 0 0,0 1 15,-21-1 1,21 0-16,21-21 78,0 0-62</inkml:trace>
  <inkml:trace contextRef="#ctx0" brushRef="#br1" timeOffset="192484.87">17970 5165 0,'0'0'0,"-21"0"16,21-21 15,0 42 31,0 0-46,-21-21 0,0 0-16,0 0 15,0 0 1,21-21 0,0 0-1,0-1-15,21 22 16,0 0-1,0 0 1,0 0-16,-21 22 16,0-1-1,0 0-15,0 0 0,-21 0 16,0-21-16,0 21 16,0-21-16,21-21 46,0 0-46,0 0 16,0 0-16,0 0 0,0-1 16,0 1-16,21 0 0,0 0 15,0 21 1,0 0 0,0 0-16,-21 21 0,0 0 15,0 0-15,0 1 0,0-1 0,0 0 16,0 0-16,0 21 0,-21-20 0,0-1 15,0 0-15,-21 21 0,20-21 16,-20 1-16,0-1 0,-1 0 16,-20 21-16,-1-21 0,1 1 0,-1-1 0,-20 0 15,20 0-15</inkml:trace>
  <inkml:trace contextRef="#ctx0" brushRef="#br0" timeOffset="199699.92">1312 7260 0,'21'0'78,"1"-21"-78,-1 21 0,0-21 0,0 0 15,0 0-15,0-1 0,1 1 16,20 0-16,-21 0 0,21 0 0,-20 0 16,-1-22-16,21 22 0,-21-21 15,0 21-15,1-22 0,-22 22 0,0-21 16,0-1-16,0 22 0,0-21 0,0 21 15,0-22-15,-43 22 16,22 0-16,-21 0 0,-1 21 0,1 0 16,0 0-16,-22 0 0,1 0 15,20 0-15,-20 21 0,-1 0 0,22 0 16,0 1-16,-1-1 0,1 21 16,0-21-16,21 22 0,-1-22 0,1 21 15,21 0-15,0-20 0,0 20 16,0 0-16,0 1 0,21-1 0,22-21 15,-22 21-15,21 1 0,1-1 16,-1 0-16,0-20 0,22 20 0,-22 0 16,0-21-16,1 22 0,-1-22 15,0 21-15,-20-21 0,20 22 16,-21-22-16,-21 21 0,0-21 16,0 1-16,0 20 0,-21-21 0,-21 0 15,-1 0-15,1 1 0,-22-1 16,22 0-16,-21 0 0,-1-21 0,1 0 15,20 0-15,-20 0 0,20 0 16,-20 0-16,21-21 0,-1 0 0,1 0 16,21-1-16,-22 1 0,22 0 15,0-21-15,0 21 0,21-22 0,0 22 16,0-21-16,0 21 0,0-1 16,0 1-16,21 0 0,0 0 0,0 0 15,1 21-15,-1 0 16,21-21-16,-21 21 0,22 0 0,-22 0 15,21 0-15,-21 0 0,22 0 16,-1 0-16</inkml:trace>
  <inkml:trace contextRef="#ctx0" brushRef="#br0" timeOffset="200675.46">1693 7408 0,'0'-21'31,"0"0"-15,0 0 0,0 42 15,0 0-31,0 0 15,-21 1-15,21-1 0,0 21 16,-21 0-16,21-20 0,0 20 0,0 0 16,0-21-16,0 22 0,0-22 15,0 0-15,0 0 0,0 0 0,0 1 16,0-1-16,21-21 0,0 0 0,0 0 16,1 0-16,-1 0 0,21 0 15,-21-21-15,0-1 0,22 22 0,-22-21 16,21-21-16,-21 21 0,1 0 15,20-1-15,-21 1 0,0-21 0,0 21 16,1 0-16,-22-22 0,21 22 16,-21 0-16,0 0 0,0 0 15,0-1-15,0 1 0,-21 42 32,21 1-32,-22-1 0,22 0 0,-21 21 15,21-21-15,0 43 0,0-22 16,-21 1-16,21 20 0,0-21 0,-21 22 15,21 21-15,0-22 0,0 1 0,0-1 16,0 22-16,0-22 0,0 1 16,0-1-16,21 1 0,-21 20 0,21-20 15,-21-1-15,0 22 0,0-21 16,0-1-16,0 1 0,0-1 16,0 1-16,0-22 0,-21 0 0,0 1 15,0-22-15,0 21 0,-1-21 16,-20 0-16,21-21 0,-21 0 0,20 0 15,-20 0-15,0 0 0,-1 0 0,-20-21 16,21 0-16,-22 0 0,22 0 16,-22-22-16,22 22 0,-22-21 0,22 0 15,0-1-15,-1 1 0,22 0 16,0-22-16,0 22 0,21-1 16,0-20-16,0 21 0,21-1 0,21-20 15,1 20-15,-1-20 0,22-1 0,-1 1 16,1-1-16,-1 1 0</inkml:trace>
  <inkml:trace contextRef="#ctx0" brushRef="#br0" timeOffset="201387.56">2603 7387 0,'0'0'0,"-63"0"16,42 0-16,-22 0 15,22 21-15,21 1 0,-21-1 0,0 0 16,0 21-16,0-21 0,21 22 0,-22-22 16,22 21-16,0-21 0,-21 22 15,21-22-15,0 0 0,-21 0 16,21 0-16,0 1 0,0-1 0,0-42 47,0-1-47,0 1 15,0 0-15,21-21 0,0 21 16,-21-1-16,22-20 0,-1 0 0,0 21 16,0-22-16,-21 1 0,21 21 15,0-22-15,22 22 0,-22 0 0,0 21 16,0 0-16,0 0 0,1 0 16,-1 0-16,0 21 0,0 0 15,0 22-15,-21-22 0,21 21 0,-21 1 16,0-22-16,0 21 0,0 0 0,0-20 15,0-1-15,0 21 0,0-21 16,0 0-16,22-21 0,-1 22 0,0-22 16,0 0-16,0 0 15,0 0-15,1 0 0,-1 0 0,0-22 16,0 1-16,0 0 0,0 0 0,1 0 16,-1 0-16,0-22 0,0 22 15,-21-21-15,21-1 0,0-20 16,1 21-16,-22-22 0,0 1 0,21 20 15,-21-20-15,21 20 0,-21 1 16,0 0-16,0-1 0,21 22 0,-21 0 16,0 0-16,0 0 0,0 42 15,0 0 1,0 0-16,0 22 0,0-1 0,0 21 16,0 1-16,0-1 0,0 1 15,0-22-15,0 22 0,0-1 0,-21-20 16,21-1-16,0 0 0,0 1 0,-21-22 15,21 21-15,0-21 16,0 0-16,0 1 0,0-1 16,21-21-1,0-21 1,-21-1-16,0 1 0,21 0 16,0 0-16</inkml:trace>
  <inkml:trace contextRef="#ctx0" brushRef="#br0" timeOffset="201575.45">3154 7430 0,'0'0'0,"-21"-22"0,-1 22 0,1 0 16,0 0-16,21-21 0,0 0 15,21 21 1,0-21 0,1 21-16,-1 0 0,21-21 15,-21 21-15,0 0 0,1 0 0,-1-21 16,21 21-16,-21 0 0,0 0 15,1 0-15,-1 0 0,0 0 16</inkml:trace>
  <inkml:trace contextRef="#ctx0" brushRef="#br0" timeOffset="202583.88">3916 7493 0,'0'0'0,"0"-21"0,0 0 16,0 0-16,0-1 0,0 1 0,0 0 15,0 0-15,0 0 16,0 0-16,-21-1 0,21 1 0,-22 0 16,1 21-16,0 0 0,0 0 15,0 0-15,0 0 0,-1 21 16,1 0-16,-21 1 0,21-1 15,0 21-15,21 0 0,-22 1 0,1-1 0,0 0 16,0 1-16,21-1 16,0 0-16,0-20 0,0 20 0,0-21 15,0 0-15,0 0 0,0 1 0,21-22 16,0 0-16,22 0 16,-22 0-16,0 0 0,0 0 0,21 0 15,-20-22-15,-1 1 0,0 21 0,0-21 16,0 0-16,0 0 0,1 0 15,-1-1-15,-21 1 0,0-21 0,0 21 16,0 0-16,0-1 0,0-20 0,0 21 16,0 0-16,0 0 15,0 42 1,0 0-16,0 0 16,0 0-16,0 0 0,0 22 15,0-22-15,0 0 0,0 0 0,21 22 16,-21-22-16,0 0 0,0 0 0,0 0 15,0 0-15,21-21 16,-21 22-16,21-22 16,-21-22-1,21 1-15,1 0 16,-22 0-16,0 0 0,21 0 16,0-1-16,-21 1 0,21 0 15,0-21-15,0 21 0,1-22 0,-1 1 16,0 21-16,0 0 0,0-1 0,0 1 15,22 0-15,-22 21 0,0 0 16,0 0-16,0 0 0,1 21 0,-1 0 16,-21 1-16,0-1 0,0 0 0,0 0 15,0 21-15,0-20 0,0 20 16,0-21-16,-21 0 0,-1 22 0,1-22 16,0 0-16,0 0 0,0 0 0,0 0 15,-1 1-15,22-1 16,22-42 15,-1-1-31,0 1 0,0 0 16,0 0-16,0 0 0,1 0 15,-1-1-15,21 1 0,-21-21 0,0 21 16,1-22-16,-1 22 0,0-21 0,-21 21 16,21-22-16,-21 22 0,21 21 15,-21-21-15,0 42 16,0 0-16,-21 1 15,0-1-15,21 21 0,-21-21 16,0 22-16,-1-22 0,22 21 0,0-21 16,0 22-16,-21-22 0,21 0 0,0 0 15,0 0-15,0 0 0,0 1 16,0-1-16,21-21 0,-21 21 16,22-21-16,-1 0 0,0 0 0,0 0 15,0 0-15,0 0 0,1 0 0,-1 0 16,0 0-16,21 0 0,-21-21 0,1 21 15,-1-21-15,0 21 0,0-22 16,0 1-16,0 0 0,22 0 0</inkml:trace>
  <inkml:trace contextRef="#ctx0" brushRef="#br0" timeOffset="202834.75">5482 7430 0,'0'0'0,"0"-22"16,-21 22-1,21-21-15,0 42 63,0 1-63,0-1 15,-21-21-15,21 21 16,0 0-16</inkml:trace>
  <inkml:trace contextRef="#ctx0" brushRef="#br0" timeOffset="203018.65">5397 7705 0,'0'0'0,"0"21"16,-21-21-16,21 21 15,0-42 64,0 0-79</inkml:trace>
  <inkml:trace contextRef="#ctx0" brushRef="#br0" timeOffset="203843.19">2794 6033 0,'0'0'0,"0"-22"0,0-41 16,0 42-16,21 0 16,-21-1-1,21 1-15,-21 0 16,21 21-16,1 21 15,-1 0-15,0 22 0,0-22 16,0 21-16,0 1 0,-21-1 16,22 0-16,-1 1 0,0-1 0,0 0 15,-21 1-15,0-1 0,21 0 0,0 1 16,-21-1-16,0-21 0,0 21 16,0-20-16,22-22 0,-22 21 15,21-21 1,-21-21-16,0-1 0,0 1 15,0-21-15,21 0 0,-21 20 16,21-20-16,0-21 0,-21 20 16,21 1-16,1-22 0,-1 1 0,0-1 15,-21 1-15,21-1 0,0 22 16,0-21-16,1-1 0,-22 22 0,21 21 16,-21-22-16,21 22 0,-21 0 0,21 21 15,-21 21 1,0 0-16,0 0 0,21 22 15,-21-22-15,0 21 16,21 1-16,-21-1 0,0 0 0,0-21 16,0 22-16,0-1 0</inkml:trace>
  <inkml:trace contextRef="#ctx0" brushRef="#br0" timeOffset="205175.44">3810 6265 0,'0'0'0,"63"0"15,-41-21-15,-1 0 0,0 0 0,0 21 16,0-21-16,0 0 0,-21-1 0,22-20 16,-22 21-16,0 0 0,21-22 15,-21 22-15,0 0 0,0-21 16,0 21-16,-21-1 0,-1 1 0,1 21 16,0 0-16,0 0 0,0 0 15,0 0-15,-1 21 0,1 1 0,0 20 16,-21-21-16,21 21 0,-1 1 0,22-22 15,-21 21-15,21 1 0,-21-22 16,21 21-16,0-21 0,0 0 0,0 1 16,0-1-16,21-21 15,0 0-15,1 0 0,-1 0 16,0 0-16,0 0 0,0 0 0,0-21 0,1-1 16,-1 1-16,0 0 0,0 0 15,0 0-15,0 0 0,-21-1 16,22 1-16,-22 0 0,0-21 0,0 21 15,0-1-15,0 1 16,0 42 0,0 1-16,0-1 0,0 0 15,0 0-15,-22 0 0,22 22 16,0-22-16,0 0 0,0 0 0,0 0 16,0 0-16,0 1 0,0-1 15,0 0-15,22-21 0,-1 0 0,0 0 16,0 0-16,0 0 0,22 0 15,-22 0-15,21-21 0,0 21 0,1-21 16,-1-1-16,0 1 0,1 0 0,-1 0 16,0 0-16,-20-22 0,-1 22 15,0 0-15,-21-21 0,0 21 16,0-1-16,0-20 0,0 21 0,-21 0 16,0 21-16,-1 0 0,1 0 0,0 0 15,-21 0-15,21 0 0,-22 0 16,22 21-16,0 0 0,0 0 0,21 22 15,0-22-15,0 0 16,21 0-16,0 0 0,0 0 16,0 1-16,1-1 0,-1 0 0,0-21 15,0 21-15,0 0 0,0-21 0,1 21 16,-22 1-16,21-22 0,0 21 16,0-21-16,0 0 0,0 0 15,1 21-15,-1-21 0,0 0 0,21 0 16,-21 0-16,22 0 0,-1 0 15,-21 0-15,22-21 0,-1 21 0,0-21 16,1-1-16,-1 22 0,-21-21 0,21 0 16,-20 0-16,-1 0 0,0 0 15,0-1-15,-21-20 0,0 21 16,0-21-16,0 20 0,0 1 0,0 0 0,0 0 16,0 0-16,-21 0 15,0-1-15,0 22 0,-1 0 0,1 0 16,0 0-16,0 22 0,0-1 0,0 0 15,-1 0-15,1 0 0,0 22 16,0-22-16,0 0 0,21 21 0,0-21 16,0 1-16,0-1 0,0 0 0,0 0 15,0 0-15,0 0 16,21-21-16,0 0 0,0 0 0,0 0 16,1 0-16,-1 0 0,0-21 15,0 21-15,0-21 0,0 0 0,-21 0 16,0 0-16,22-1 0,-22 1 15,0 0-15,21 0 0,-21-21 16,0 20-16,0 1 0,0 0 0,0 0 16,0 0-16,0 42 15,0 0 1,0 0-16,0 22 0,0-22 16,0 0-16,0 0 0,0 21 15,0-20-15,0-1 0,0 0 0,21 0 16,0-21-16,0 0 0,0 0 15,1 0-15,-1 0 0,0 0 16,21 0-16,-21 0 0,22-21 0,-22 21 16,0-21-16,21 0 0,-20-1 0,20 1 15,-21 0-15,0 0 0,0 0 16,1-22-16,-1 22 0,-21 0 16,0 0-16,0 0 0,0 0 0,0 42 15,0 0 1,-21 0-16,-1 0 0,22 0 15,0 22-15,-21-22 0,21 0 0,-21 21 16,21-20-16,-21-1 0,21 21 0,0-21 16,0 0-16,0 1 15,0-1-15,0-42 47,21 21-47,-21-22 0,0 1 0,0 0 16,0 0-16</inkml:trace>
  <inkml:trace contextRef="#ctx0" brushRef="#br0" timeOffset="205331.9">5630 5779 0,'0'0'0,"0"-22"0,0 1 16,0 0-16,-21 0 0,21 0 0,0 0 16,-21 21-1,42 0 16,0 0-15,0 0-16</inkml:trace>
  <inkml:trace contextRef="#ctx0" brushRef="#br0" timeOffset="205842.88">6181 5503 0,'0'0'0,"-22"-21"15,1 21-15,0 0 0,0 0 16,0 0-16,0 0 16,21 21-16,-22 1 0,22-1 15,-21 21-15,21-21 0,0 22 16,-21-1-16,21 0 0,0 22 16,0-22-16,0 0 0,0 22 0,0-22 15,-21 1-15,21-1 0,-21 0 0,21-21 16,0 22-16,0-22 0,0 21 15,0-21-15,0 1 0,0-1 0,0 0 16,0-42 15,0 0-31,0-1 16,0 1-16,0 0 0,0-21 0,0 21 16,21-1-16,0-20 0,0 21 15,0 0-15,1-22 0,20 22 16,-21 0-16,21 0 0,-20 21 0,-1 0 15,21 0-15,-21 0 0,0 0 16,1 21-16,-1 0 0,-21 0 0,0 1 16,21-1-16,-21 0 0,0 21 0,0-21 15,0 1-15,0 20 0,-21-21 0,0 0 16,-1 0-16,1 1 0,-21-1 16,21 0-16,0-21 0,-1 21 0,1 0 15,0-21-15,0 0 0,0 0 16,21-21-1,0 0 1,21 21-16,0-21 0,0 0 16,0-1-16,-21-20 0</inkml:trace>
  <inkml:trace contextRef="#ctx0" brushRef="#br0" timeOffset="206119.23">6752 5440 0,'0'0'0,"0"-21"0,21 0 15,-21 42 17,-21 0-32,0 0 0,0 0 0,21 22 15,-21-1-15,-1 21 16,22-20-16,-21 20 0,0 1 0,21-22 16,-21 22-16,21-1 0,-21-21 0,21 22 15,0-22-15,-21 1 0,21-1 16,0 0-16,0-21 0,0 22 0,0-22 15,0 0-15,0 0 0,0 0 16,21-21-16,0 0 16,0-21-16,0 0 15,-21 0-15,21 0 16,1 0-16</inkml:trace>
  <inkml:trace contextRef="#ctx0" brushRef="#br0" timeOffset="206455.11">6773 6075 0,'21'0'16,"1"0"0,-1 0-16,0 0 15,0 0-15,0 0 0,0 0 0,22 0 16,-22 0-16,0-21 0,21 21 16,-20-21-16,-1 21 0,0-22 0,0 22 15,0-21-15,-21 0 0,0 0 16,0 0-16,0 0 15,-21 21-15,0 0 0,0 0 16,0 0-16,-1 0 0,1 0 0,-21 21 16,21 0-16,-22 21 0,22-21 0,0 22 15,0-22-15,0 21 0,21-21 16,-21 22-16,21-22 0,0 21 0,0-21 16,0 1-16,21-1 0,0 0 0,0 0 15,0 0-15,0 0 0,22-21 16,-22 0-16,21 0 0,-21 0 0,22 0 15,-22 0-15,21 0 0,-21 0 0,22-21 16,-22 0-16,21 0 0</inkml:trace>
  <inkml:trace contextRef="#ctx0" brushRef="#br0" timeOffset="207000.27">9059 6181 0,'0'0'0,"0"-21"0,0-1 0,0 1 16,0 0-16,0 0 0,0 0 15,21 21-15,1 0 16,-22 21 0,0 0-16,0 0 0,0 0 0,0 22 15,0-22-15,0 21 0,0-21 16,0 22-16,0-22 0,-22 21 0,1-21 15,21 1-15,0-1 0,0 0 0,0 0 16,-21-21-16,21 21 0,0 0 16,-21-21-1,21-21-15,0 0 16,0 0-16</inkml:trace>
  <inkml:trace contextRef="#ctx0" brushRef="#br0" timeOffset="207167.18">9038 5990 0,'0'0'0,"0"-21"16,0 0-16,-21 21 0,0 0 15,0 0-15,42 0 47,0 21-47,0-21 16,0 0-16</inkml:trace>
  <inkml:trace contextRef="#ctx0" brushRef="#br0" timeOffset="208107.39">9483 6054 0,'0'42'15,"-22"-21"-15,22 0 16,-21 1-16,21-1 0,0 0 0,0 0 15,0 0-15,0 0 0,0 1 0,0 20 16,0-21-16,0 0 16,0 22-16,0-22 0,0 0 0,0 0 15,0 0-15,0 0 0,0 1 16,0-44 15,0 1-31,0 0 0,0 0 16,0 0-16,0 0 0,0-22 0,0 22 15,0 0-15,0-21 0,21 20 0,1-20 16,-1 21-16,0 0 0,0 0 16,0-1-16,0 1 0,22 0 0,-22 21 15,0 0-15,0 0 0,0 0 0,1 0 16,-1 21-16,0 0 16,-21 1-16,0-1 0,0 0 0,0 21 15,0-21-15,0 22 0,0-22 0,0 0 16,0 21-16,0-20 0,0-1 0,0 0 15,0 0-15,0 0 0,21 0 16,0-21-16,0 0 0,1 0 0,-1 0 16,0 0-16,21 0 0,-21 0 0,22 0 15,-22-21-15,21 0 0,-21 0 0,1 0 16,20 0-16,-21-1 16,0 1-16,0 0 0,1 0 0,-1 0 0,-21 0 15,21-1-15,-21 1 0,21-21 0,-21 21 16,0 0-16,0-1 15,21 22-15,-21 22 32,0-1-32,-21 0 0,0 0 0,21 0 15,0 22-15,-21-22 0,21 0 0,-21 21 16,21-21-16,0 22 0,0-22 16,0 0-16,0 0 0,0 0 0,0 1 15,0-1-15,21-21 0,0 0 16,0 0-16,0 0 0,0 0 0,22 0 15,-22 0-15,21-21 0,-21-1 16,22 1-16,-22 0 0,21 0 0,-21 0 16,22-22-16,-22 22 0,21-21 15,-21 21-15,1-22 0,-1 1 0,0 21 16,0-21-16,-21-1 0,0 1 16,21 0-16,-21-1 0,0 1 0,21-22 15,-21 22-15,0 21 0,0-21 0,0 20 16,0 1-16,0 0 0,0 42 15,-21 0 1,0 22-16,21-1 0,0 0 0,-21 1 16,0-1-16,0 0 0,21 22 0,0-22 15,0 1-15,-22-1 0,22 0 16,0 1-16,0-22 0,0 21 16,0 0-16,0-20 0,0-1 0,22 0 15,-1 0-15,0 0 0,0 0 0,0-21 16,0 0-16,22 0 0,-22 0 0,21 0 15,-21 0-15,22 0 0,-22-21 16,0 0-16,21 21 0,-20-21 0,-1 0 16,0 0-16,0-22 0,-21 22 0,0 0 15,0 0-15</inkml:trace>
  <inkml:trace contextRef="#ctx0" brushRef="#br0" timeOffset="208287.81">10922 6075 0,'0'0'0,"-42"0"15,63 0 17,0 0-32,21 0 15,-21 0-15,1 0 0,20 0 0,-21-21 16,21 21-16,-20 0 0,-1 0 0,0-21 16,0 21-16,-21-22 0,0 1 15,-21 21-15</inkml:trace>
  <inkml:trace contextRef="#ctx0" brushRef="#br0" timeOffset="208470.7">10456 5969 0,'0'0'0,"-21"0"0,-21 0 16,21 0-16,-1 0 15,1 0-15,42 0 47,1 0-31,-1 0-16</inkml:trace>
  <inkml:trace contextRef="#ctx0" brushRef="#br0" timeOffset="209047.09">11726 6287 0,'0'0'0,"0"-22"0,0 1 16,0 0-16,0 0 16,0 0-16,0 0 0,0-1 0,0 1 15,0 0-15,0 0 0,0 0 16,0 0-16,-21-1 0,0 1 15,0 0-15,21 0 0,-21 21 0,-1 0 16,1 0-16,0 0 0,-21 0 0,21 21 16,-1-21-16,-20 42 0,21-20 15,0-1-15,-22 21 0,22 0 0,0-20 16,0 20-16,0 0 0,0 1 0,-1-1 16,22 0-16,0-21 0,0 22 0,0-22 15,0 0-15,0 0 0,0 0 16,22-21-16,20 0 0,-21 0 0,0 0 15,0 0-15,22 0 0,-22 0 16,21-21-16,-21 0 0,22 0 0,-22 0 16,0 0-16,0-1 0,0 1 15,1 0-15,-1-21 0,0 21 0,-21-1 16,21-20-16,-21 21 0,0 0 0,0-22 16,0 22-16,0 0 0,0 0 0,-21 21 31,0 0-31,21 21 0,-21 0 15,21 0-15,0 1 0,0-1 0,0 21 16,0-21-16,0 0 0,0 22 16,0-22-16,0 0 0,0 21 0,21-20 15,-21-1-15,21 0 0,0-21 16,0 21-16,0-21 0,1 0 0,-1 0 16,0 0-16,21 0 0,-21 0 15,1-21-15,-1 21 0,0-21 16,0 0-16,0-1 0</inkml:trace>
  <inkml:trace contextRef="#ctx0" brushRef="#br0" timeOffset="209507.34">12234 5588 0,'0'0'0,"0"-21"0,0-21 15,-21 42 1,0 21-16,21 0 0,0 21 15,0 1-15,-21-1 0,21 0 16,-21 22-16,21-22 0,0 22 0,-22-22 16,22 21-16,-21-20 0,21-1 0,-21 22 15,21-22-15,0-21 0,0 21 0,0 1 16,0-22-16,0 0 0,0 0 16,0 0-16,0 1 0,0-1 0,21-21 15,0 0-15,1 0 16,-1 0-16,0-21 0,0-1 15,0 22-15,0-21 16,1 0-16,-1 0 0,0-21 0,0 20 16,0 1-16,-21 0 0,21 0 0,-21 0 15,22 0-15,-22-1 0,0 1 0,0 42 32,0 1-17,0-1-15,0 0 0,0 0 16,0 0-16,0 0 0,0 1 0,0-1 15,0 0-15,0 0 0,0 0 16,0-42 31,0 0-47,21 0 0</inkml:trace>
  <inkml:trace contextRef="#ctx0" brushRef="#br0" timeOffset="209671.25">12552 5948 0,'0'0'0,"-21"-21"0,-22 0 31,22 21-15,0 0 15,21 21-15</inkml:trace>
  <inkml:trace contextRef="#ctx0" brushRef="#br0" timeOffset="210235.54">12806 6075 0,'-21'0'16,"21"-21"-16,0 0 15,0-1 1,21 22-16,0 0 0,0 0 16,0-21-16,0 21 0,22 0 0,-22 0 15,21 0-15,-21 0 0,1 21 0,-1-21 16,0 22-16,-21-1 0,0 0 0,0 0 16,0 0-16,0 0 0,-21 1 15,-22-22-15,22 21 0,-21 0 0,0 0 16,-1 0-16,1 0 0,0-21 0,-1 22 15,1-1-15,21-21 0,-22 0 0,43 21 16,-21-21-16,42 0 31,-21-21-31,43 21 0,-22 0 16,0-21-16,21 21 0,1 0 0,-22 0 16,21 0-16,-21 0 0,22 0 0,-1 0 15,-21 21-15,22-21 0,-22 21 0,0 0 16,0 0-16,0 0 0,0 1 15,-21 20-15,22-21 0,-22 21 0,0-20 16,0 20-16,0-21 0,-22 0 0,1 22 16,0-22-16,0 21 0,-21-21 0,-1 0 15,22 1-15,-21-1 0,-1 0 16,1 0-16,21-21 0,-21 21 16,-1-21-16,22 0 0,-21 0 0,21 0 0,-1 0 15,1 0-15,0 0 0,0 0 0,21-21 16,-21 21-16,21-21 15,0 0-15,0 0 16,0-1-16,21 1 16,0 0-16,0 21 0,0-21 15,22 0-15,-22 0 0</inkml:trace>
  <inkml:trace contextRef="#ctx0" brushRef="#br0" timeOffset="210691.28">13695 6160 0,'0'0'0,"0"-22"0,0-20 0,0 21 16,0 0-16,0-22 15,0 22-15,-21 21 16,-1 0-16,-20 0 0,21 0 0,0 21 16,-22 1-16,1-1 0,21 0 0,-21 21 15,20-21-15,1 1 0,-21 20 0,42-21 16,-21 21-16,21-20 0,0-1 15,0 0-15,0 0 0,0 0 0,0 0 16,21 1-16,0-22 0,0 0 16,0 0-16,1 0 0,20 0 0,-21-22 15,0 22-15,0-21 0,1 0 16,-1 0-16,0 0 0,0 0 16,0-1-16,-21 1 0,0 0 0,21 0 15,1-21-15,-22 20 0,21 1 0,-21-21 16,0 21-16,0 0 15,0 42 1,0 0-16,0 0 0,0 0 0,0 22 16,-21-22-16,21 0 0,0 21 15,-22-21-15,22 22 0,0-22 0,0 21 0,0-21 16,0 1-16,0-1 0,0 0 16,0 0-16,0 0 15,22-21-15,-1 0 0,0-21 16,0 0-1,0 0-15,-21 0 0</inkml:trace>
  <inkml:trace contextRef="#ctx0" brushRef="#br0" timeOffset="211920.3">14224 5652 0,'0'0'0,"0"-85"16,0 64-16,0 0 0,-21 21 31,21 21-31,-21 0 0,21 0 0,-22 21 0,22-20 16,-21 20-16,21 0 0,0 1 15,0-1-15,0 0 0,-21 1 16,21-1-16,0 0 0,-21 1 0,21-1 16,0 0-16,0 1 0,0-22 0,0 21 15,0-21-15,0 0 0,0 1 0,21-1 16,0 0-16,0 0 0,1 0 15,-1-21-15,0 0 0,0 0 16,0 0-16,0 0 0,1 0 16,-1-21-16,0 0 0,0 0 0,-21 0 15,21-1-15,0 1 16,-21 0-16,22 0 0,-1 0 0,-21 0 16,21-1-16,-21-20 0,21 42 0,-21-21 15,0 0-15,0 42 31,0 0-31,0 0 0,0 0 0,0 1 16,0-1-16,-21 0 0,21 0 0,0 0 16,0 0-16,0 1 0,0-1 0,0 0 15,21 0-15,0-21 16,0 0-16,1 0 16,-1 0-16,0 0 0,0 0 0,0-21 15,0 21-15,-21-21 0,22 0 16,-1-1-16,-21 1 0,21 0 15,0 0-15,-21 0 0,21 0 0,-21-1 16,0 1-16,21 21 0,-21-21 16,0 0-16,22 21 0,-22 21 15,0 0 1,0 0-16,-22 1 0,22-1 16,0 0-16,-21-21 0,21 21 15,0 0-15,0 0 0,0 1 16,0-1-16,21-21 0,1 21 15,-1-21-15,0 0 0,0 0 0,0 0 16,22 0-16,-22 0 0,0 0 16,-21-21-16,21 21 0,0-21 15,-21-1-15,0 1 0,0 0 16,0 0-16,0 0 0,0 0 0,-21-1 16,0 1-16,21 0 0,-21 0 15,0 21-15,-1 0 0,1-21 0,0 21 16,0 0-16,42 0 31,0 0-15,0-21-16,1 21 0,20 0 0,-21 0 15,21 0-15,-20 0 0,20-22 16,-21 22-16,0 0 0,22 0 16,-22 0-16,0 0 0,0 0 0,0 0 15,-21 22-15,0-1 0,0 0 16,0 0-16,0 0 15,0 22-15,0-22 0,0 0 0,0 0 16,0 0-16,0 0 0,0 1 0,0-1 16,0 0-16,0 0 0,0 0 0,0 0 15,0 1 1,-21-22 15,21-22-31,0 1 0,0 0 16,0 0-16,0 0 15,0 0-15,0-1 0,21 1 0,0 0 16,1-21-16,-1 21 0,0-1 16,0-20-16,21 21 0,1 0 0,-22 0 15,21-1-15,1 1 0,-1 0 0,-21 21 16,21 0-16,-20 0 0,-1 0 0,21 0 16,-21 21-16,-21 0 15,0 1-15,0-1 0,0 0 0,0 0 16,0 21-16,0-20 0,-21-1 0,21 21 15,0-21-15,-21 0 0,0 1 16,21-1-16,-21 0 0,21 0 0,0 0 16,0 0-16,-22 1 15,1-1-15,0-21 32,0 0-32,0-21 15,21-1-15,0 1 0,-21 21 16,-1-21-16</inkml:trace>
  <inkml:trace contextRef="#ctx0" brushRef="#br0" timeOffset="212135.18">15282 5736 0,'-21'-21'0,"42"42"0,-42-63 0,0 21 15,0 21-15,0 0 0,-1-21 16,1 21-1,0 0 1,0 21 0,0-21-1,21 21-15,-21-21 16,-1 0-16,1 0 0,0 0 0,0 0 16</inkml:trace>
  <inkml:trace contextRef="#ctx0" brushRef="#br0" timeOffset="212355.05">14139 5779 0,'0'0'0,"-42"21"0,0-21 0,20 0 15,1 0-15,42 0 16,22 0 0,-22 0-16,21 0 0,1 0 0,-1 0 15,21 21-15,-20-21 0,-1 0 16,0 0-16,1 0 0,-1 21 0,-21-21 15,0 0-15,1 0 0,-1 0 16,-21 21-16,-21-21 31,-22 0-31</inkml:trace>
  <inkml:trace contextRef="#ctx0" brushRef="#br0" timeOffset="213306.69">3768 6541 0,'0'0'0,"-22"0"0,-147 0 16,127 0-16,-1 0 15,22 0-15,-21 0 0,0 0 16,20 0-16,1 0 0,0 0 0,0 0 16,0 0-16,42 0 31,0 0-31,21 0 15,1 0-15,20 0 0,1 0 0,-1 21 16,22-21-16,0 0 0,-1 21 0,22-21 16,0 0-16,21 21 0,0-21 15,0 0-15,0 0 0,0 21 0,0-21 16,0 0-16,0 0 0,21 0 16,-21 0-16,0 0 0,-21 0 15,21 0-15,-21 0 0,-22 0 0,1 0 16,0 21-16,-22-21 0,1 0 15,-1 0-15,-20 0 0,-22 0 0,0 0 16,0 0-16,0 0 0,-42 0 63,42 0-32,0 0-31,1 0 0,-1 0 0,21 0 15</inkml:trace>
  <inkml:trace contextRef="#ctx0" brushRef="#br0" timeOffset="214707.71">9588 6964 0,'-42'-21'15,"21"21"1,21-21 0,-21 21-1,42 0 95,0 0-95,21 0-15,1 0 0,-22 0 0,42 0 16,-20 0-16,20 0 0,1 0 0,20 0 15,1 0-15,0 0 0,-1 0 16,22 0-16,0 0 0,0 0 0,21 0 16,0 0-16,0 0 0,0 0 0,0 0 15,0 0-15,0 0 0,21 0 0,-21 0 16,21 0-16,-21 0 0,0 0 16,21 0-16,-21 0 0,0 0 0,0 0 15,22 0-15,-22 0 0,0 0 0,0-22 16,0 22-16,-22 0 0,1 0 0,0 0 15,0 0-15,0-21 0,0 21 16,-22 0-16,22 0 0,-21 0 16,-1 0-16,1-21 0,0 21 0,-1 0 15,-20 0-15,-1 0 0,1 0 0,-1 0 16,-20 0-16,20 0 0,-20 0 0,-1 0 16,0 0-16,-21 0 0,22 0 15,-22 0-15,0 0 0,0 0 0,0 0 16,1 0-16,-1 0 15,0 0-15,0 0 16,0 0 0,-42 0 140,0 0-140,0 0 15,0 0-16,-1 0 1,1 0-16,0 0 0</inkml:trace>
  <inkml:trace contextRef="#ctx0" brushRef="#br0" timeOffset="-206356.92">6625 7662 0,'-21'0'0,"0"-21"16,0 21-16,21-21 0,0 0 0,0 0 15,0 0-15,0-1 16,0 1-16,21 21 15,0 0 1,0 0-16,0 0 0,0 21 16,1 22-16,20-22 0,-21 21 15,0 1-15,0 20 0,22 1 0,-22-1 16,0 1-16,0-1 0,22 1 0,-22-1 16,0 1-16,0-1 0,0-21 15,-21 1-15,21-1 0,1 0 0,-22 1 16,0-22-16,21 0 0,-21 0 0,21-21 15,-21 21-15,0-42 16,21 0 0,-21 0-16,0 0 0,21 0 0,-21-22 15,0 1-15,0 0 0,0-22 0,0 22 16,0-22-16,0 1 0,0-1 16,0 1-16,0-1 0,0 1 15,0-1-15,21 1 0,-21 20 0,22-20 16,-22 21-16,21-1 0,0 1 0,-21 0 15,21 20-15,-21 1 0,21 21 16,0 0-16,1 0 16,-22 21-16,0 1 15,0-1-15,21 0 0,-21 0 16,0 0-16,0 0 0,0 1 0,0-1 16,0 0-16</inkml:trace>
  <inkml:trace contextRef="#ctx0" brushRef="#br0" timeOffset="-204845.71">7832 8276 0,'0'0'15,"21"0"-15,0 0 0,0-21 16,0 0-16,0 0 0,-21 0 0,22-22 15,-1 22-15,0 0 0,-21-21 0,0-1 16,21 22-16,-21-21 16,0 21-16,0-22 0,0 22 0,0-21 15,-21 21-15,0-1 0,21 1 0,-21 0 16,-1 21-16,-20 0 0,21 0 0,0 0 16,-22 21-16,22-21 0,-21 43 15,21-22-15,-22 21 0,22 0 0,-21 1 16,21 20-16,-22 1 0,22-22 0,0 0 15,0 22-15,21-22 0,0 1 16,0-22-16,0 21 0,0-21 0,21 0 16,21 1-16,-20-1 0,-1-21 0,21 0 15,-21 0-15,22 0 0,-1 0 0,0-21 16,-21-1-16,22 1 16,-1 0-16,-21 0 0,0-21 0,22 20 15,-22-20-15,-21 21 0,21-21 0,-21-1 16,21 1-16,-21 0 0,0-1 0,0 1 15,0 0-15,0 20 0,0 1 16,0 0-16,0 0 0,0 0 0,-21 42 31,21 0-31,0 21 0,0-20 16,-21 20-16,21-21 0,0 21 16,0 1-16,0-1 0,0 0 0,0 1 0,0-1 15,0-21-15,0 22 0,0-22 0,0 0 16,21 0-16,0 0 15,0 0-15,1 1 0,-1-22 0,0 0 16,21 0-16,-21 0 0,22 0 0,-22 0 16,21-22-16,-21 22 0,22-21 0,-22 0 15,21 0-15,1-21 0,-22 20 16,21-20-16,-21 21 0,0-21 0,1-1 16,-1 1-16,-21 0 0,0-1 0,0 1 15,0 21-15,0-22 0,0 22 0,-21 0 16,-1 21-16,1 0 15,0 0-15,0 0 0,0 0 0,0 0 0,-1 0 16,22 21-16,-21 0 0,21 1 0,0-1 16,0 0-16,0 0 0,21 21 15,1-20-15,-1-1 0,0 21 16,0-21-16,-21 0 0,21 1 0,-21 20 16,21-21-16,-21 0 0,0 0 0,0 1 15,0 20-15,0-21 0,0 0 16,22 0-16,-22 1 0,21-1 15,0 0-15,0-21 0,0 0 16,22 0-16,-22 0 0,21 0 0,-21 0 16,22 0-16,-1 0 0,-21-21 0,21 21 15,1-21-15,-1-1 0,-21 1 16,22 0-16,-22 0 0,0 0 0,21 0 16,-21-22-16,-21 22 0,22-21 15,-22-1-15,0 22 0,0-21 0,0 21 16,0-22-16,0 22 0,0 0 15,0 0-15,-22 0 0,1 0 0,0 21 16,-21 0-16,21 0 0,-1 0 16,-20 21-16,21 0 0,-21 0 0,20 21 15,-20 1-15,21-22 0,-21 21 16,20 1-16,1-1 0,21 0 16,0 1-16,-21-22 0,21 21 0,0-21 15,0 0-15,0 22 0,21-22 16,0 0-16,1-21 0,-1 0 0,0 0 15,0 0-15,21 0 0,-20 0 16,-1 0-16,21-21 0,-21 21 0,0-21 16,1 0-16,-1-1 0,0 1 0,0 0 15,0-21-15,-21 21 0,0-22 0,21 22 16,-21-21-16,0 21 0,0-22 16,0 22-16,0-21 0,0 21 0,0-1 15,0 44 1,0-1-1,0 0-15,0 21 16,0-21-16,0 22 0,-21-22 0,21 21 0,0-21 16,0 22-16,0-22 0,0 0 15,0 0-15,0 0 0,21 1 0,1-1 16,-22 0-16,21-21 0,0 0 0,0 21 16,21-21-16,-20 0 0,-1 0 15,21 0-15,-21 0 0,0-21 0,22 21 16,-22-21-16,21 0 0,-21-1 0,1 1 15,-1 0-15,0 0 0,0 0 0,0 0 16,0-22-16,-21 22 0,0-21 16,0 21-16,0-1 0,0-20 0,0 21 15,0 0-15,0 42 32,0 0-32,0 0 0,-21 22 0,21-22 15,0 21-15,-21-21 0,21 0 16,0 22-16,0-22 0,0 0 0,0 0 15,0 0-15,0 1 0,0-1 0,21 0 16,0-21-16,1 0 16,-1 0-16,0 0 15,-21-21 1,21 0-16,0-1 0,-21 1 16,0 0-16,0-21 0,0 21 0</inkml:trace>
  <inkml:trace contextRef="#ctx0" brushRef="#br0" timeOffset="-204545.62">9779 7895 0,'0'0'0,"-42"-42"16,20 42-16,1 0 0,0 0 15,0 0-15,0 21 16,21 0-16,0 0 0,0 1 16,21-22-1,0 0-15,0 0 16,0 0-16,1 0 0,-1 0 0,0-22 15,0 1-15,-21 0 16,21 0-16,-21 0 0,0 0 16,0-1-16,0 1 0,-21 0 15,0 0-15,0 21 0,0 0 16,-1 0-16,1 0 0,0 0 0,0 0 16,0 21-16,0 0 0,-1-21 15,22 21-15,0 1 0,0-1 16,0 0-16,0 0 0,0 0 15,22 0-15,-1-21 0,0 0 0,0 0 16,0 0-16</inkml:trace>
  <inkml:trace contextRef="#ctx0" brushRef="#br0" timeOffset="-204016.49">10329 7557 0,'0'0'0,"0"-22"0,-21 1 0,0 0 0,0 0 15,0 0-15,-1 21 0,1 0 16,0 0-16,0 21 0,0-21 16,21 42-16,0-21 0,0 22 0,-21-1 15,21-21-15,0 43 0,0-22 0,-22 0 16,22 22-16,0-22 0,0 22 0,0-22 16,0 22-16,0-22 0,0 0 15,0 1-15,0-1 0,0 0 16,0-21-16,0 22 0,0-22 0,0 0 15,0 0-15,22-21 16,-1 0 0,-21-21-16,0 0 0,0 0 15,0 0-15,21-1 0,-21-20 0,21 21 16,0-21-16,-21-1 0,21 22 0,1-21 16,-1-1-16,0 22 0,0-21 0,0 21 15,0 0-15,1-1 0,-1 1 16,0 21-16,21 0 0,-21 0 15,1 0-15,-1 21 0,0 1 0,0-1 0,0 0 16,0 0-16,1 21 0,-22 1 16,0-22-16,0 21 0,0-21 0,0 22 15,-22-1-15,1-21 0,0 0 0,0 22 16,-21-22-16,20 0 0,-20 0 16,21 0-16,-21 1 0,20-22 0,-20 21 15,21-21-15,-21 0 0,20 0 0,1 0 16,0 0-16,21-21 15,21-1 1,0 1-16,1 0 0,-1 21 16,0-42-16,0 21 0,21-1 15</inkml:trace>
  <inkml:trace contextRef="#ctx0" brushRef="#br0" timeOffset="-203729.65">11070 7493 0,'0'0'16,"0"-21"-16,0-21 16,0 20-16,0 44 15,0-1-15,0 0 0,-21 21 16,21 1-16,-21-1 0,0 0 16,21 22-16,0-22 0,-22 22 0,22-22 15,-21 21-15,0 1 0,21-22 0,0 1 16,0-1-16,0 0 0,0 1 15,0-1-15,0-21 0,0 0 0,0 0 16,0 1-16,0-1 0,0 0 0,0 0 16,21-21-1,0 0-15,1 0 0,-1 0 16,-21-21-16,21 0 0,0 0 16,0-1-16</inkml:trace>
  <inkml:trace contextRef="#ctx0" brushRef="#br0" timeOffset="-203385.85">11197 8128 0,'21'0'16,"-21"21"-1,21-21-15,1 0 0,-1 0 16,21 0-16,-21 0 0,22 0 16,-22-21-16,21 21 0,0-21 0,-20 21 15,20-21-15,-21 0 0,0-1 0,0 22 16,1-21-16,-1 0 0,-21 0 0,0 0 15,0 0-15,0-1 0,0 1 16,-21 0-16,-1 21 0,1 0 0,0 0 16,0 0-16,-21 0 0,20 0 15,-20 21-15,21 0 0,0 22 16,-22-22-16,22 21 0,0-21 0,21 22 16,0-1-16,-21-21 0,21 22 0,0-22 15,0 21-15,0-21 0,0 0 0,0 1 16,21-1-16,0 0 0,0 0 0,1-21 15,-1 0-15,0 21 0,21-21 16,-21 0-16,1 0 0,20 0 0,-21 0 16,0 0-16,22 0 0,-22-21 0,0 0 15,21 21-15,-21-21 0</inkml:trace>
  <inkml:trace contextRef="#ctx0" brushRef="#br0" timeOffset="-201093.56">12150 7959 0,'0'0'0,"0"-21"0,0-1 0,0 1 15,0 0-15,-22 21 32,1 21-17,21 22-15,0-22 0,0 21 16,-21-21-16,21 22 0,-21-1 16,21 0-16,0 1 0,0-1 0,-21-21 15,21 21-15,-21-20 0,21-1 0,-22 0 16,22 0-16,0 0 0,0 0 15,0-42 17,0 0-32,0 0 0,0 0 15,0 0-15,0-1 0,0 1 0,0-21 16,0 21-16,0-22 0,22 22 16,-1-21-16,0 21 0,-21-22 15,21 22-15,0 0 0,0 0 0,-21 0 16,22 0-16,-1 21 0,0 0 0,0 0 15,0 21-15,-21 21 16,21-21-16,1 0 0,-22 22 16,21-22-16,-21 21 0,0 1 0,0-22 15,21 21-15,-21-21 0,21 0 0,-21 22 16,21-22-16,0 0 0,1 0 0,-1-21 16,21 21-16,-21-21 0,0 0 0,22 0 15,-1 0-15,0 0 0,1 0 16,-1 0-16,0-21 0,1 0 0,-1 21 15,22-21-15,-43 0 0,21 0 0,0-1 16,-20 1-16,20-21 0,-21 21 16,0 0-16,-21-22 0,0 22 0,0-21 15,0-1-15,0 22 0,0-21 16,0 21-16,0-22 0,-21 22 0,0 0 16,0 0-16,0 21 0,-1 0 0,1 0 15,-21 0-15,21 0 0,-22 0 0,22 21 16,0 0-16,-21 22 0,21-22 0,-22 21 15,22 0-15,0 1 0,0-1 16,0 0-16,-1 1 0,1-22 16,21 21-16,0-21 0,0 1 0,0-1 0,0 0 15,21 0-15,22-21 16,-22 0-16,0 0 0,21 0 0,-20 0 0,20 0 16,-21 0-16,21-21 0,1 0 15,-22 0-15,21-1 0,-21 1 16,1 0-16,20 0 0,-21-21 0,-21 20 15,21-20-15,0 21 0,-21-21 0,0-1 16,0 22-16,0 0 0,0 0 0,0 0 16,0-1-16,0 1 0,0 42 31,0 1-31,0-1 0,0 0 0,0 21 16,-21-21-16,0 22 0,21-1 15,0-21-15,0 22 0,0-22 0,0 21 16,0-21-16,0 0 0,0 1 0,0-1 15,21 0-15,0-21 16,1 21-16,20-21 0,-21 0 0,21 0 16,-20 0-16,20-21 0,-21 0 0,21 21 15,-20-21-15,-1-1 0,21 1 0,-21 0 16,0 0-16,1 0 0,-22 0 0,21-22 16,-21 22-16,21-21 0,-21 21 0,0-22 15,0 22-15,0 0 0,0 0 16,0 0-16,0-1 0,0 44 31,0-1-31,-21 0 0,21 0 16,-21 0-16,21 22 0,0-22 0,0 21 15,-22-21-15,22 22 0,-21-22 0,21 0 16,0 0-16,0 0 0,-21 0 16,21 1-16,0-1 0,0 0 15,0-42 16,0 0-31,0-1 0,0 1 16,21 0-16,-21 0 0,21 0 0,-21 0 16,22-22-16,-1 22 0,-21-21 15,21-1-15,0 22 0,0-21 0,-21 21 16,21 0-16,1-22 0,-1 22 0,0 21 16,0-21-16,0 21 0,0 0 15,22 0-15,-22 0 0,0 21 0,0 0 16,22 0-16,-22 1 0,0 20 0,0-21 15,0 0-15,0 22 0,-21-1 16,0-21-16,0 0 0,0 22 0,0-22 16,0 0-16,0 0 0,0 0 0,0 0 15,0 1-15,0-1 16,0-42 15,0-1-31,0 1 0,0 0 16,0 0-16,0 0 0,0 0 15,0-1-15,22-20 0,-1 21 0,0-21 16,0 20-16,0-20 0,22 0 0,-22 21 16,0-1-16,21 1 0,-21 0 0,22 0 15,-22 21-15,21 0 0,-21 0 0,22 0 16,-22 21-16,0 0 0,0 0 0,0 1 16,1-1-16,-1 0 0,-21 21 15,0-21-15,0 22 0,0-22 0,0 21 16,0-21-16,0 1 0,0 20 0,0-21 15,0 0-15,0 0 0,-21 1 0,-1-1 16,1 0 0,21-42 31,21 0-47,-21-1 15,22 1-15</inkml:trace>
  <inkml:trace contextRef="#ctx0" brushRef="#br0" timeOffset="-200677.06">14859 8107 0,'21'0'0,"0"0"16,0 0-16,1 0 15,-1 0-15,0-21 0,0 21 0,0-21 16,22-1-16,-22 22 0,21-21 0,-21 0 15,22 21-15,-22-21 0,21 0 16,-21 0-16,0-1 0,1 1 0,-22 0 16,0 0-16,0 0 0,0 0 0,0-1 15,-22 1-15,1 21 0,0 0 16,-21 0-16,21 0 0,-22 0 0,1 0 16,0 21-16,-1 1 0,22 20 0,-21-21 15,21 21-15,-22-20 0,22 20 16,0 0-16,21 1 0,0-22 15,0 21-15,0-21 0,0 0 0,0 1 16,0-1-16,21 0 0,0 0 0,0 0 16,22-21-16,-22 0 0,21 21 0,1-21 15,-22 0-15,21 0 0,0 0 0,1 0 16,-1 0-16,0 0 0,-20 0 0,20-21 16,-21 21-16,0 0 0,0-21 15,-21 0-15,22 21 0,-22-21 16,0 0-16,0-1 15,-22 1-15</inkml:trace>
  <inkml:trace contextRef="#ctx0" brushRef="#br0" timeOffset="-196812.04">19367 3323 0,'-21'0'16,"42"0"78,1 0-63,-1 0-16,0 0 1,0 0 47,0 0-48,0 0-15,1 0 31,-1 0-31,0 0 16,0 0 0,0 0-16,0 0 15,1 0 1,-1-21 15,0 21-15,-21-21-16,21 21 15,0 0-15,-21-21 0,21 21 16,-21-21-16,22 21 16,-22-22-16,21 1 0,0 21 15,-21-21-15,0 0 0,21 21 16,-21-21-16,21 21 0,-21-21 16,0-1-1,21 1 1,-21 0-16,22 21 15,-22-21-15,21 21 16,-21-21-16,21 21 0,-21-21 16,21 21-1,-42 0 95,0 0-79,0 21-31,-1-21 16,1 21-16,0-21 15,0 21-15,21 0 0,-21-21 16,0 21-16,-1 1 0,1-1 0,0 0 15,0 0-15,0 0 0,0 22 0,-1-22 16,22 0-16,-21-21 0,0 21 16,0 0-16,0-21 0,21 21 0,-21 1 15,-1-22 1,1 0-16,0 0 16,0 0-16,0 0 15,0 0 1,-1 0-16,1 0 0,0 0 15,0 0-15,0 0 16,0 0 0,-1 0-16,1 0 15,0 0 1,0 0 0,0 0-16,0 0 31,-1 0-31,1 0 15,0 0 1,42 0 93,0 0-109,1 0 0,-1 0 16,0 0-16,0 0 16,0 0-16,0 0 0,1 0 15,-1 0-15,0 0 16,0 0-16,0 0 16,0 0-16,-21-22 0,22 1 15,-1 21-15,0-21 16,0 21-16,-21-21 0,21 0 0,-21 0 15,21 21-15,-21-22 16,-21 44 47,0-22-32,0 0-16</inkml:trace>
  <inkml:trace contextRef="#ctx0" brushRef="#br0" timeOffset="-195501.03">19198 3344 0,'0'0'0,"0"22"16,21-22 15,0 0-31,1 0 16,-1 0-16,0 0 0,0 0 0,0 0 15,-21-22-15,43 22 0,-43-21 16,42 21-16,-21-21 0,0 21 16,0-21-16,1 21 0,-1-21 15,0 0-15,0 21 16,-21-22-16,21 22 0,0-21 0,1 21 16,-22-21-16,21 0 15,0 21-15,0-21 0,0 21 16,-21-21-16,21 21 0,-21-22 15,22 22-15,-22-21 16,21 21-16,0-21 0,-21 0 16,0 0 15,0 0 0,0-1-15,0 1 31,0 0 0,21 21-47,-21 21 125,0 0-110,0 1-15,0-1 0,0 0 0,0 0 16,0 0-16,0 22 0,0-22 15,-21 21-15,21-21 0,-21 0 0,21 22 16,0-22-16,-21 0 0,21 21 16,-22-20-16,22-1 0,0 0 0,0 0 15,-21 0-15,21 0 0,0 1 32,21-22 93,-21-22-110,0 1-15,22 0 16,-22 0-16,21 21 15,-21-21-15,0 0 0,0-1 16,0 1-16,21 0 0,-21 0 0,0 0 16,0 0-16,21-1 0,-21 1 0,21 0 15,-21 0-15,21 0 0,-21 0 16,0-1-16,22 22 0,-1-21 0,0 0 16,-21 0-16,21 21 0,0 0 0,-21-21 15,21 21-15,1 0 0,-1 0 16,0 0-16,0 0 15,-21 21-15,21 0 16,-21 0-16,21 0 16,1 1-16,-22-1 0,0 0 0,0 0 15,0 0-15,0 0 0,0 22 0,0-22 16,0 0-16,0 0 0,0 0 16,0 1-16,0-1 0,0 0 0,0 0 15,-22 0-15,22 0 0,0 1 16,0-1-1,0-42 32,0-1-31</inkml:trace>
  <inkml:trace contextRef="#ctx0" brushRef="#br0" timeOffset="-187709.09">16997 7705 0,'0'21'0,"-21"-21"16,-1 21-1,1-21 1,21 21 0,21-21 15,1 0-31,20 0 0,-21 0 16,21 0-16,1 0 0,-1 0 0,0 0 15,1 0-15,-1 0 0,-21 0 16,22 0-16,-1 0 0,-21 0 0,0 0 15,0 0-15,1 0 16,-44 0 47,1 0-48,0 0-15,0 0 0,0 0 0</inkml:trace>
  <inkml:trace contextRef="#ctx0" brushRef="#br0" timeOffset="-187465.29">17018 7938 0,'0'0'0,"-42"42"16,42-21-16,21-21 31,0 0-31,0 0 16,0 0-16,0 0 0,22 0 0,-22 0 15,0 0-15,21 0 0,-20 0 0,-1-21 16,0 21-16,0 0 0,0 0 16,0 0-16,1-21 15,-1 21 1,0 0-16,-21-21 16,21-1-16,0 22 15,0 0-15,1-21 0</inkml:trace>
  <inkml:trace contextRef="#ctx0" brushRef="#br0" timeOffset="-186905.6">18076 7514 0,'0'0'0,"-21"-21"0,21 0 0,-21 0 15,21 0-15,0-1 16,0 1-16,0 0 0,21 0 16,0 21-16,22 0 15,-22 21-15,0 0 0,0-21 16,21 43-16,-20-22 0,20 0 0,-21 21 16,0 1-16,0-1 0,1-21 0,-1 21 15,0 1-15,-21-1 0,0 0 0,21 1 16,-21-22-16,21 21 0,-21 1 15,0-22-15,0 21 0,0-21 16,0 22-16,0-22 0,0 0 0,0 0 16,0 0-16,0 0 15,21-42 1,-21 0-16,0 0 16,22 0-16,-22 0 0,21-1 0,-21-20 15,0 0-15,21 21 0,-21-22 0,21-20 16,0 20-16,-21 1 0,0-21 15,21 20-15,1-20 0,-22-1 0,21 22 16,-21-22-16,21 1 0,-21 21 0,21-1 16,-21 1-16,21 21 15,-21 0-15,21-1 0,-21 1 0,0 0 16,22 21-16,-1 0 16,-21 21-1,0 0 1,0 1-16,0-1 0,0 0 15,0 0-15,0 0 0,0 0 0,0 1 16,0-1-16,0 0 0,0 0 16,0 0-16</inkml:trace>
  <inkml:trace contextRef="#ctx0" brushRef="#br0" timeOffset="-185001.73">19029 8149 0,'0'0'16,"0"21"-16,-21 1 0,42-22 31,-21-22-31,21 1 16,0 21-16,0-21 0,-21 0 0,21 0 16,1 0-16,-1-22 0,-21 1 15,21 21-15,-21-22 0,21 1 0,0 0 16,-21-1-16,21 1 0,1 0 0,-1-1 15,0 1-15,0 0 0,0-1 16,0 22-16,1-21 0,20 21 16,-21 0-16,21 21 0,-20 0 0,20 0 15,0 0-15,-21 0 0,22 21 0,-22 0 16,0 0-16,0 21 0,0-20 0,-21 20 16,0-21-16,0 21 0,0-20 15,0 20-15,0-21 0,0 21 0,0-20 16,0-1-16,0 0 0,0 0 0,0 0 15,0 0-15,0 1 16,0-44 15,0 1-31,0 0 0,0 0 16,0 0-16,0 0 0,0-1 0,0 1 16,0-21-16,0 0 0,-21 20 15,0-20-15,21 0 0,-21-1 0,0 1 16,21 21-16,-21 0 0,-1 0 0,1-1 15,0 22-15,0 0 0,0 0 16,-22 0-16,22 22 0,0-1 0,0 0 16,-21 21-16,20-21 0,1 22 0,-21-22 15,21 21-15,0 1 0,-1-1 0,1-21 16,21 21-16,0 1 0,-21-22 16,21 21-16,0-21 0,0 22 0,0-22 15,0 21-15,21-21 0,0 1 16,1-1-16,-1 0 0,21-21 0,-21 0 15,22 0-15,-22 0 0,21 0 16,-21 0-16,22 0 0,-22-21 0,21 0 16,-21-1-16,0 1 0,1 0 0,-1-21 15,0 21-15,-21-22 0,0 22 0,21-21 16,-21-1-16,0 1 0,0 0 16,0 21-16,0-22 0,0 1 0,0 21 15,0-22-15,0 22 0,0 0 0,-21 21 31,0 0-31,21 21 0,0 0 16,0 22-16,0-22 0,0 21 0,0 1 16,0-22-16,0 21 0,0 0 15,0-20-15,0 20 0,0-21 16,0 21-16,0-20 0,21 20 0,0-21 16,0 0-16,0 0 0,1 1 15,-1-22-15,0 0 0,21 0 0,-21 0 0,1 0 16,-1 0-16,21 0 0,-21-22 15,0 1-15,1 0 0,-1 0 16,0 0-16,0 0 0,0-22 0,0 1 0,1 0 16,-22-1-16,21 1 0,0 0 0,0-22 15,-21 1-15,21-1 16,0 1-16,-21-1 0,0 1 0,0-1 16,0 22-16,0-22 0,0 22 0,0 21 15,0-22-15,0 22 0,0 0 0,-21 21 16,0 0-1,0 0-15,0 21 0,0 0 16,21 22-16,-22-1 0,1 0 0,0 22 16,21-1-16,0-20 0,0 20 15,-21 1-15,21-1 0,0 1 0,-21-22 16,21 22-16,0-22 0,0 0 0,0 1 16,0-1-16,0 0 0,0 1 0,0-1 15,0 0-15,21-21 16,0 22-16,0-22 0,0 0 0,22 0 15,-22 0-15,0-21 0,21 0 0,-20 0 16,-1 0-16,21 0 0,-21 0 0,0-21 16,1 0-16,20 0 0,-21 0 15,0 0-15,0-22 0,1 22 0,-1-21 16,0 21-16,0-22 0,0 1 0,-21 21 16,0-22-16,21 1 0,1 21 0,-22 0 15,0-22-15,0 22 16,0 42 15,0 1-31,0-1 0,0 0 0,0 21 16,-22-21-16,1 1 0,21 20 15,0-21-15,0 21 0,0 1 0,0-22 16,0 0-16,0 21 0,0-20 0,0-1 16,0 0-16,21 0 0,1 0 15,-1-21-15,21 0 0,-21 0 16,0 0-16,22 0 0,-22 0 0,0-21 15,21 0-15,-20 0 0,-1 0 0,0-1 16,0 1-16,0-21 0,0 21 0,1-22 16,-1 22-16,0-21 0,-21 0 15,21 20-15,0-20 0,0 21 16,-21-21-16,22 20 0,-22 1 0,21 21 0,-21-21 16,0 0-16,0 42 31,0 0-31,0 0 0,0 1 15,-21-1-15,21 0 0,0 21 0,0-21 16,0 1-16,0-1 0,0 21 0,0-21 16,0 0-16,0 22 0,0-22 15,0 0-15,0 0 0,21 0 0,-21 1 16,21-22-16,0 21 0,0-21 0,0 0 16,1 0-16,-1 0 0,21 0 15,-21 0-15,22 0 0,-1 0 0,0-21 16,-21-1-16,22 1 0,20 0 15,-20-21-15,-1 21 0,-21-1 0,21-20 16,1 21-16,-22-21 0,0 20 0,0-20 16,0 0-16,1-1 0,-22 22 15,0-21-15,0 0 0,0 20 0,0-20 16,0 21-16,0 0 0,0 0 0,-22 21 16,1 0-16,0 0 15,0 0-15,0 21 0,0 0 0,-1 0 16,1 21-16,0-20 0,0 20 0,0 0 15,21-21-15,0 22 0,-21-1 16,21-21-16,0 22 0,0-1 0,0-21 16,0 21-16,21-20 0,-21-1 15,21 0-15,0 21 0,21-21 0,-20-21 16,20 22-16,0-1 0,-21-21 0,22 0 16,-22 0-16,21 0 0,-21 0 15,22 0-15,-22 0 0,0 0 0,0 0 16,0-21-16,1-1 0,-1 22 0,0-21 15,-21 0-15,0 0 0,21 0 16,-21 0-16,21-1 16,-21 1-16,0 0 15,0 0-15,21 21 16</inkml:trace>
  <inkml:trace contextRef="#ctx0" brushRef="#br0" timeOffset="-184501.6">23537 7535 0,'0'-21'0,"0"0"31,-21 21-15,0 0-1,21-21 48,21 21-63,-21-21 15,0 42 79,0 0-78,0 0-1,21 0 1</inkml:trace>
  <inkml:trace contextRef="#ctx0" brushRef="#br0" timeOffset="-183717.05">23558 7832 0,'0'0'0,"-21"21"15,21 0-15,0 0 32,-21-21-1,0 0 0,21-21-15,0 0-1,0 42 32,0 0-31,0 0-16,0 1 0,0-1 15,-21 0-15,0 0 16,21 0-16,-22 0 16,1-21-16,21 22 0,0-1 15,-21-21-15,0 0 16,21-21 15,0-1-31,0 1 0,0 0 16,0 0-16,21 0 0,-21 0 15,21-1-15,0 1 0,1 21 32,-22-21-32,21 21 15,-21 21 1,0 0 0,0 1-1,0-44 48,0 1-48,0 42 48,0 1-63,-21-1 0,21 0 0,-22 0 15,22 0-15,0 0 0,0 1 0,-21 20 16,0-21-16,0 0 0,21 0 0,-21 1 16,0-1-16,-1 0 0,22 0 15,-21 0-15,0 0 0,0-21 0,0 22 16,21-1-16,-21-21 0,-1 21 0,1-21 16,0 0-16,0 0 0,0 0 0,0 0 15,-1 21-15</inkml:trace>
  <inkml:trace contextRef="#ctx0" brushRef="#br1" timeOffset="-164173.1">12912 9546 0,'21'0'16,"0"0"-16,0 0 15,0 0 1,0 0 0,1 0-1,-1 0 1,0-21-16,0 21 0,-21-21 16,21 21-16,-21-21 0,21 0 15,-21-1-15,0 1 16,0 0-16,0 0 15,0 0-15,0 0 0,0-1 0,0 1 16,-21 0-16,0 0 0,0 0 16,21 0-16,-21 21 0,0-22 0,-1 1 15,1 21-15,0 0 0,0-21 0,0 21 16,0 0-16,-1 0 0,-20 0 0,21 0 16,0 0-16,-22 21 0,22-21 15,0 21-15,0 1 0,0-1 0,0 0 16,-1 0-16,1 0 0,0 0 0,0 22 15,21-22-15,-21 0 0,21 0 0,-21 22 16,21-22-16,0 21 16,0-21-16,-22 22 0,22-22 0,0 21 15,-21-21-15,21 22 0,0-22 0,0 21 16,0-21-16,0 0 0,0 22 0,0-22 16,0 0-16,0 0 0,0 0 0,0 1 15,0-1-15,21-21 0,-21 21 16,22-21-16,-1 21 0,0-21 15,0 0-15,0 0 0,0 0 16,1 0-16,-1 0 0,0 0 16,0 0-16,21-21 0,-20 0 0,-1 21 0,0-21 15,21-1-15,-21-20 16,1 21-16,-1-21 0,0 20 0,21-20 16,-21 0-16,1-1 0,-22 1 0,21 0 15,0-1-15,0 1 0,-21 0 0,0 21 16,0-22-16,0 22 0,21 0 0,-21 0 15,0 0-15,0-1 0,0 1 16,0 0-16,-21 42 47,21 0-47,-21 1 0,21-1 16,0 0-16,0 0 0,-21 21 0,0 1 15,21-22-15,-22 21 0,22 1 16,0-1-16,-21 0 0,21 1 0,0-22 15,-21 21-15,21 0 0,0-20 0,0 20 16,0-21-16,0 0 0,0 0 16,21 1-16,0-1 0,1 0 0,-1 0 15,0 0-15,0-21 0,0 0 16,0 21-16,1-21 0,-1 0 0,0 0 16,0 0-16,0 0 0,0 0 15,1 0-15,-1 0 0,0-21 0,0 0 16,0 0-16,0 21 0,22-21 0,-22 0 15,0-1-15,21 1 0,-20 0 16</inkml:trace>
  <inkml:trace contextRef="#ctx0" brushRef="#br1" timeOffset="-163661.55">14901 9525 0,'0'0'0,"-21"0"16,42 0 15,0 0-15,1 0-16,-1 0 0,21 0 15,-21 0-15,0 0 0,1 0 0,-1 0 0,0-21 16,0 21-16,0 0 0,0 0 0,1 0 15,-1 0-15,0 0 0,0 0 16,0 0-16,0 0 16,1 0-1,-1 0-15,-42 0 94,-1 0-94,1 21 0,0-21 16</inkml:trace>
  <inkml:trace contextRef="#ctx0" brushRef="#br1" timeOffset="-163219.77">14922 9779 0,'0'0'0,"-21"0"15,21 21-15,21-21 47,1 0-47,-1 0 16,0 0-16,0 0 0,0 0 0,0 0 15,1 0-15,-1 0 0,0 0 16,0 0-16,0 0 16,0 0-16,1 0 15,-1 0 1,0 0-16,-21-21 16,21 21-16,0 0 15,-21-21 79,0 0-78</inkml:trace>
  <inkml:trace contextRef="#ctx0" brushRef="#br1" timeOffset="-151645.86">17822 10287 0,'-63'-21'15,"42"21"-15,-1-21 0,1 21 16,0 0-16,0-21 0,0-1 16,0 22-16,-1-21 15</inkml:trace>
  <inkml:trace contextRef="#ctx0" brushRef="#br1" timeOffset="-151021.74">17166 9229 0,'0'-21'16,"21"-1"-16,-21 1 0,0 0 16,0 0-16,21 0 15,-21 0-15,0-1 16,0 1-16,22 0 16,-22 42-1,0 0 1,0 1-16,0-1 0,0 21 0,0-21 15,0 22-15,0-1 0,0 0 16,-22 1-16,22-1 0,0 0 0,0 1 16,-21 20-16,21-21 0,-21 1 15,21-1-15,0-21 0,0 22 0,0-1 16,0-21-16,0 0 0,0 0 0,0 1 16,0-1-16,0 0 0,0-42 46,21 21-30,0-21-16,-21-1 0,22 1 0,-1 0 16,0 0-16,0-21 0,0 20 0</inkml:trace>
  <inkml:trace contextRef="#ctx0" brushRef="#br1" timeOffset="-150117.79">17759 9271 0,'0'0'15,"0"-21"-15,21 0 0,0-22 16,-21 22-16,0 0 16,0 42-1,0 0 1,-21-21-16,21 22 0,-21 20 0,21-21 16,-21 0-16,-1 22 0,1-1 15,21-21-15,0 21 0,-21 1 16,21-1-16,-21 0 0,21 1 0,0-22 15,0 21-15,0-21 0,0 22 0,21-22 16,0 0-16,0 0 0,1-21 0,-1 21 16,0-21-16,0 0 0,21 0 15,-20 0-15,-1 0 0,21 0 0,-21-21 16,22 21-16,-1-21 0,0 0 0,-21 0 16,22-22-16,-22 22 0,21 0 15,-21-21-15,1-1 0,-22 22 0,0-21 16,21 0-16,-21-1 0,0 1 0,0 21 15,0-22-15,-21 1 0,21 21 0,-22 0 16,-20-22-16,21 43 0,0-21 0,-22 0 16,22 21-16,-21 0 0,0 0 15,20 0-15,-20 0 0,21 0 16,0 21-16,-22-21 0,22 0 0,0 21 16,42-21 15,0 0-31,22 0 0,-22 0 15,21-21-15,1 21 0,20-21 0,-21 21 16,22-21-16,-1 0 0,1 21 0,-22-21 16,22 21-16,-1-22 0,1 1 0,-1 21 15,-20 0-15,20-21 0,-21 21 16,1 0-16,-22 0 0,0 0 16,0 0-16,0 0 0,-21 21 0,0 0 15,0 1-15,0-1 0,0 0 0,0 21 16,-21-21-16,0 22 0,0-22 15,0 21-15,-22-21 0,22 22 0,0-1 16,-21-21-16,21 22 0,-1-1 0,22-21 16,0 0-16,-21 22 0,21-22 0,0 0 15,0 0-15,0 0 0,21 0 0,1-21 16,20 0-16,-21 22 0,21-22 16,-20 0-16,20 0 0,-21 0 0,21 0 15,1-22-15,-1 1 0,-21 21 16,22-21-16,-1 0 0,-21 0 0,21 0 15,-20-22-15,-1 22 0,21 0 0,-21-21 16,-21-1-16,21 22 0,-21-21 16,0-1-16,0 1 0,0 21 0,0-21 15,-21-1-15,0 22 0,0-21 0,-21 21 16,20-1-16,-20 1 0,0 21 0,21 0 16,-22 0-16,1 0 0,0 0 15,20 0-15,-20 0 0,21 0 0,-21 21 16,20 1-16,1-1 0,0 0 0,0 0 15,0 0-15,21 0 0,0 1 16,0-1-16,0 0 0,0 0 0,0 0 16,0 0-16,21-21 15,0 0-15,21 22 0,-20-22 0,20 0 16,-21 0-16,21 0 0,1 0 0</inkml:trace>
  <inkml:trace contextRef="#ctx0" brushRef="#br1" timeOffset="-149765.54">20024 9144 0,'0'0'16,"21"0"-1,-21-21 1,0 0 15,0 0-31,0-1 16,0 44 93,0-1-93,0 0-16,0 0 15</inkml:trace>
  <inkml:trace contextRef="#ctx0" brushRef="#br1" timeOffset="-149113.48">20024 9462 0,'0'0'0,"0"21"16,0 0-16,-22-21 0,22-21 63,0 0-48,22 21 95,-1 0-95,-21 21-15,0 0 0,0 0 16,0 0-16,0 0 15,0 1-15,0-1 0,0 0 16,0 0-16,0 0 0,0 0 16,0 1-16,-21-1 15,-1 0 1,1-21-16,0 0 16,0 0-1,0 0-15,21-21 16,0 0-16,0-1 15,0 1-15,21 0 16,-21 0-16,21 0 0,-21 0 16,21 21-16,0 0 0,-21-22 15,22 22-15,-1 0 16,-21 22-16,0-1 16,0 0-16,0 0 0,0 0 15,0 0-15,0 1 0,0-1 16,-21 0-16,-1 21 0,22-21 0,-21 1 15,0-1-15,-21 0 0,21 0 0,-1 0 16,-20 0-16,0 1 0,21-1 16,-22 0-16,22 0 0,-21 0 0,21 0 15,-22-21-15,22 22 0,-21-1 0,21-21 16,-22 0-16,22 0 0,0 21 16</inkml:trace>
  <inkml:trace contextRef="#ctx0" brushRef="#br1" timeOffset="-148320.77">19939 9123 0,'21'0'15,"-21"-21"-15,0 0 32,21 21 77,-21-22-93,-21 44 30,21-1-46,-21-21 0,21 21 16,0 0-16,0 0 16,0 0-1,21-21 1,0 0-16,0 0 0,1-21 16,-1 21-16,-21-21 15,21 21-15,-21-21 16,0 0-1,-21 21 17,21 21-17,-21 0 1,21 0-16,-22-21 16,22 21-16</inkml:trace>
  <inkml:trace contextRef="#ctx0" brushRef="#br1" timeOffset="-102544.58">4191 9948 0,'0'-21'31,"21"21"-16,-21 21 32,0 1-31,-21-22 0,21 21-16,-21 0 15,21 0 1,21-21-1,0 0 1,0-21-16</inkml:trace>
  <inkml:trace contextRef="#ctx0" brushRef="#br0" timeOffset="-96244.62">1079 10753 0,'0'0'0,"-42"0"0,21-21 15,0 21-15,0-22 0,-1 22 0,1-21 16,21 0-16,0 0 0,0 0 16,0 0-16,0-1 0,0 1 15,0 0-15,0 0 0,0 0 0,0 0 16,0-1-16,21 22 0,1-21 16,-1 0-16,0 21 0,0 0 15,0 0-15,0 21 16,1 0-16,-1 1 0,0-1 15,0 21-15,0 0 0,0 1 0,1-1 16,-1 22-16,0-22 0,0 0 16,-21 22-16,21-22 0,0 22 0,-21-22 15,22 0-15,-22 22 0,0-22 16,0 0-16,21 1 0,-21-22 0,0 21 16,21-21-16,-21 1 0,0-1 15,21-21 1,-21-21-16,0-1 15,21 1-15,-21-21 0,0 21 16,0-22-16,21 1 0,1-21 0,-22 20 16,0-20-16,21 20 0,0-20 15,-21-1-15,21-20 0,-21 20 0,21-20 16,0 20-16,1 1 0,-1-1 16,0 22-16,0-22 0,0 22 0,0 21 15,1 0-15,-22-22 0,21 22 16,-21 42 15,0 0-15,0 1-16,0-1 0,0 0 15,0 0-15,0 0 0,0 0 0,0 22 16,0-22-16,0 21 0</inkml:trace>
  <inkml:trace contextRef="#ctx0" brushRef="#br0" timeOffset="-94744.59">2095 11134 0,'22'0'16,"-1"0"-16,0 0 16,0-21-16,0-1 0,0 1 15,1 0-15,-22-21 0,0 21 16,0-1-16,21-20 0,-21 21 0,0-21 15,0-1-15,0 22 0,-21-21 16,-1-1-16,22 1 0,-42 21 0,21 0 16,0 0-16,0-1 0,-1 22 15,1 0-15,0 0 0,-21 0 16,21 22-16,-1 20 0,1-21 16,0 21-16,-21 1 0,21-1 0,-1 0 15,1 22-15,0-22 0,0 22 0,21-22 16,0 22-16,0-22 0,0 0 15,0 1-15,0-22 0,0 21 0,0-21 16,21 0-16,0-21 0,0 0 16,1 0-16,-1 0 0,21 0 0,-21 0 15,0-21-15,1 0 0,20 0 16,-21 0-16,0-22 0,0 22 0,22-21 16,-22 21-16,0-22 0,-21 1 0,21 21 15,0-21-15,-21-1 16,0 22-16,0-21 0,0 21 0,0-1 0,0 1 15,0 42 17,0 1-17,0-1-15,-21 0 0,0 0 0,21 21 16,-21-20-16,21 20 0,0 0 0,0-21 16,0 22-16,0-1 0,0-21 15,0 22-15,0-22 0,21 0 0,0 0 16,0-21-16,22 0 0,-1 0 15,-21 0-15,22 0 0,20 0 0,-21-21 16,1 0-16,-1 0 0,0-1 16,22-20-16,-43 21 0,21 0 15,1-22-15,-22 22 0,21 0 0,-21-21 16,-21 21-16,22-22 0,-22 1 0,0 21 16,0-22-16,0 22 0,0 0 15,-22 0-15,1 0 0,0 21 0,-21 0 16,21 0-16,-22 0 0,22 0 15,-21 0-15,21 0 0,-1 21 0,1-21 16,21 21-16,0 0 0,0 0 16,21-21-16,1 22 0,-1-1 15,0 0-15,21-21 0,-21 21 16,1 0-16,20 0 0,-21 1 0,0-1 16,0 0-16,1 0 0,-22 21 15,0-20-15,0-1 0,0 0 0,0 21 16,0-21-16,0 1 0,0-1 0,0 0 15,21 0-15,-21 0 0,21 0 16,0-21-16,0 0 16,0 0-16,1 0 0,-1 0 15,0 0-15,21 0 0,-21-21 0,22 0 16,-22 0-16,21 0 0,1 0 0,-1-1 16,0 1-16,-21-21 0,22 21 15,-1 0-15,-21-22 0,0 22 0,1 0 16,-22-21-16,0 20 0,0 1 15,0 0-15,0 0 0,0 0 0,-22 0 16,1 21-16,-21 0 16,21 0-16,0 0 0,-22 0 0,22 0 15,-21 0-15,-1 21 0,22 0 16,-21 21-16,21-21 0,-22 1 0,22 20 16,-21 0-16,21-21 0,0 22 0,21-1 15,0-21-15,0 22 0,0-22 16,0 21-16,0-21 0,0 0 0,21-21 15,-21 22-15,21-22 0,21 0 16,-21 0-16,1 0 0,20 0 0,-21-22 16,21 1-16,-20 21 0,20-21 15,-21 0-15,21-21 0,-20 20 0,-1-20 16,0 21-16,0-21 0,0 20 16,-21-20-16,0 21 0,0 0 0,0 0 15,0-1-15,0 1 0,0 0 0,0 42 31,-21 0-15,21 1-16,-21-1 0,21 0 0,0 0 16,0 0-16,0 22 0,0-22 15,0 0-15,0 0 0,0 0 0,0 0 16,21 1-16,0-1 0,0 0 0,1-21 16,-1 0-16,0 0 0,21 0 15,-21 0-15,22 0 0,-22-21 16,21 0-16,-21-1 0,22 1 0,-22 0 15,0 0-15,0 0 0,0 0 0,1-1 16,-22-20-16,21 21 0,-21 0 16,21 0-16,-21-1 0,0 1 0,0 42 47,0 1-47,-21-1 0,0 42 15,-1-20-15,22-22 16,0 0-16,0 0 0,0 0 0,0 0 15,0 1-15,0-1 0,0 0 16,0 0-16,22-21 16,-1-21-1,-21 0-15,21 0 16,-21-1-16,0 1 0</inkml:trace>
  <inkml:trace contextRef="#ctx0" brushRef="#br0" timeOffset="-94537.71">3979 10689 0,'21'0'0,"-42"0"0,0 0 0,0 0 16,0 0-16,0 0 0,-1 0 0,1 0 15,0 0-15,21 21 16,0 1 0,21-22 46,0 0-62,1 0 0</inkml:trace>
  <inkml:trace contextRef="#ctx0" brushRef="#br0" timeOffset="-93969.89">4254 10562 0,'0'0'0,"0"-21"0,0 0 16,0 0-16,0 0 0,0-1 0,0 1 15,0 0-15,0 0 0,-21 0 16,21 0-16,0 42 16,0 21-1,0-21-15,0 22 16,0-1-16,0 21 0,0-20 0,0 20 15,0-20-15,0 20 0,0-21 0,0 22 16,0-22-16,0 1 0,-21-1 16,21 0-16,0 1 0,-21-1 0,21-21 15,0 21-15,0-20 0,0-1 0,0 0 16,0-42 15,0 0-31,0-1 0,0-20 16,0 21-16,0-21 0,0 20 0,21-20 15,-21 21-15,21-21 0,0-1 16,1 22-16,-1-21 0,0 21 16,21-1-16,-21 1 0,1 21 0,20 0 15,-21 0-15,21 0 0,-20 0 16,20 0-16,-21 21 0,0 1 0,0-1 16,1 0-16,-1 0 0,-21 0 0,0 22 15,0-22-15,0 0 0,-21 21 0,-1-21 16,1 22-16,-21-22 0,21 0 15,-22 21-15,22-20 0,-21-1 0,0 0 16,20-21-16,-20 21 0,21 0 0,0-21 16,0 0-16,-1 0 0,1 0 15,21-21 1,0 0-16,0 0 16,0 0-16,21-1 0,1 1 0,-1-21 15,0 21-15</inkml:trace>
  <inkml:trace contextRef="#ctx0" brushRef="#br0" timeOffset="-93685.46">4889 10372 0,'0'0'0,"22"-43"0,20-20 16,-42 42-16,0 0 0,0 42 31,0 0-31,0 0 0,0 21 16,0 1-16,0 20 0,0-20 0,0 20 15,0 1-15,-21-1 0,21 1 16,-21-22-16,-1 21 0,1 1 0,21-22 16,-21 1-16,0 20 0,21-21 0,0 1 15,-21-1-15,21-21 0,-21 22 0,21-22 16,0 0-16,0 0 0,0 0 16,0 0-16,21-21 15,0 0-15,0 0 0,0-21 0,0 0 16,1 0-16,-1 0 0,0 0 0,0-22 15</inkml:trace>
  <inkml:trace contextRef="#ctx0" brushRef="#br0" timeOffset="-93325.66">5101 10964 0,'0'22'16,"0"-1"-16,-21-21 0,21 21 15,-21-21-15,21 21 0,0 0 16,21-21-1,0 0-15,0 0 0,0 0 16,1-21-16,-1 21 0,21-21 0,0 0 16,-20 0-16,20 21 15,-21-22-15,21 1 0,-20 0 0,-1 0 16,-21 0-16,0 0 0,0-1 0,0 1 0,-21 21 31,-22 0-31,22 0 16,0 21-16,-21 1 0,20-1 0,1 21 15,0-21-15,0 0 0,0 22 0,0-22 16,-1 21-16,22-21 0,-21 22 0,21-22 16,0 0-16,0 0 0,0 0 15,0 1-15,21-1 0,1-21 0,-1 0 16,0 21-16,0-21 0,0 0 0,0 0 16,1 0-16,-1 0 0,0 0 0,21-21 15,-21 21-15,1-21 0,20-1 16,-21 1-16</inkml:trace>
  <inkml:trace contextRef="#ctx0" brushRef="#br0" timeOffset="-92480.68">7535 11155 0,'0'0'0,"0"-21"0,0-43 16,0 22-16,0 21 0,0 0 0,0-1 15,0-20-15,0 21 0,0-21 0,-21 20 16,21 1-16,-21-21 0,0 21 16,0 0-16,-1-1 0,-20 1 0,21 0 15,-21 21-15,20 0 0,-20 0 0,0 0 16,-1 0-16,1 21 0,-21 0 16,20 1-16,1-1 0,0 21 0,-1 0 15,1-20-15,0 20 0,20 0 16,1 1-16,21-1 0,0 0 0,0 1 15,0-1-15,0-21 0,21 0 16,1 0-16,20 1 0,-21-22 0,21 0 16,1 0-16,-1 0 0,0 0 0,1-22 15,-1 1-15,0 0 0,1-21 16,-1-1-16,0 22 0,22-21 0,-22 0 16,1-22-16,-1 22 0,0-1 0,1-20 15,-1-1-15,0 1 0,-21-1 16,1 1-16,-22-1 0,0 1 0,0-1 15,0 1-15,0 21 0,0-1 0,-22 1 16,22 0-16,-21 20 0,0 1 16,-21 21-16,21 0 0,-1 0 0,1 0 15,0 21-15,0 1 0,0 20 16,0 0-16,21 1 0,0 20 16,0 1-16,0-1 0,0 1 0,0 20 15,0-20-15,0-1 0,0 1 0,0-1 16,21-20-16,0 20 0,0-21 0,0 1 15,0-1-15,-21-21 0,22 22 16,-1-22-16,0 0 0,0 0 0,0 0 16,0-21-16,1 21 0,-1-21 0,0 0 15,0 0-15,0 0 0,0-21 16,1 0-16,20 0 0,-21 0 16,0 0-16,0-1 0</inkml:trace>
  <inkml:trace contextRef="#ctx0" brushRef="#br0" timeOffset="-92137.93">8022 10795 0,'0'21'0,"-21"-21"0,21 21 15,21-21 17,0 0-32,0 0 0,1 0 15,20-21-15,-21 0 0,21 21 16,-20-21-16,-1 0 0,0 21 0,0-21 15,0-1-15,-21 1 0,0 0 16,-21 21 0,0 0-1,0 21-15,0 0 0,-1 1 0,1-1 16,0 21-16,0-21 0,0 22 0,0-22 16,21 0-16,0 21 0,-22-21 15,22 1-15,0-1 0,0 0 0,0 0 16,0 0-16,0 0 0,22-21 0,-22 22 15,21-22-15,0 0 0,0 0 0,21 0 16,-20 0-16,-1 0 16,0 0-16,21 0 0,-21-22 0,22 1 15,-22 21-15,21-21 0</inkml:trace>
  <inkml:trace contextRef="#ctx0" brushRef="#br0" timeOffset="-91653.21">8763 10816 0,'0'-21'0,"0"42"0,0-63 0,0 21 15,-21 21-15,0 0 16,-1 0-16,1 0 0,-21 21 16,21 0-16,0 0 15,-1 0-15,1 1 0,21 20 0,-21-21 16,21 0-16,-21 22 0,21-22 16,0 0-16,0 21 0,0-21 0,0 1 15,0-1-15,0 0 0,21 0 16,0 0-16,0-21 0,1 0 0,-1 0 15,0 0-15,21 0 0,-21 0 0,22 0 16,-22-21-16,21 21 0,1-21 0,-1-21 16,0 20-16,1 1 0,-1-21 15,0 21-15,1-22 0,-22 1 0,0 0 16,0-22-16,0 22 0,0-22 0,-21 22 16,22-21-16,-22-1 0,0 1 0,0 20 15,0-20-15,0 20 0,0 1 16,0 21-16,0 0 0,0 0 15,-22-1-15,1 22 16,21 22-16,0-1 0,0 21 0,0 0 16,0 1-16,-21 20 0,21 1 15,-21-1-15,21 1 0,0-22 0,0 22 16,0-1-16,-21 1 0,21-22 0,0 0 16,0 1-16,0-1 0,0 0 0,0-21 15,0 22-15,0-22 0,0 0 16,21 0-16,0-21 0,-21 21 0,21-21 15,0 0-15,1 0 0,-1 0 16,0 0-16,0 0 0,0-21 0,0 0 0,1 0 16,-1 0-16</inkml:trace>
  <inkml:trace contextRef="#ctx0" brushRef="#br0" timeOffset="-89297.44">9631 10922 0,'21'-42'16,"-21"21"-16,0-1 15,0 1-15,0 0 0,0 0 0,0 0 16,0 0-16,-21 21 16,0 0-1,-1 0-15,1 0 0,0 21 0,0 0 16,0 21-16,0-21 0,-1 22 16,22-22-16,-21 21 0,0 1 15,0-22-15,0 21 0,21 0 0,0-20 16,0-1-16,0 21 0,0-21 0,0 0 15,0 1-15,21-22 0,0 0 16,0 0-16,0 0 16,1 0-16,20-22 0,-21 1 0,0 0 15,0 0-15,1 0 0,-1 0 0,-21-1 16,21-20-16,0 21 0,-21-21 0,0 20 16,0 1-16,0-21 0,0 21 15,21 0-15,-21-1 0,0 44 31,-21-1-15,21 0-16,-21 0 0,21 21 0,0-20 16,0-1-16,0 21 0,0-21 0,0 0 15,0 22-15,0-22 0,0 0 16,0 0-16,21 0 0,-21 1 0,21-22 16,0 21-16,22-21 0,-22 0 0,21 0 15,-21 0-15,22 0 0,-22 0 0,21-21 16,1 21-16,-1-22 0,-21 1 15,21 0-15,1 0 0,-22 0 16,0-22-16,21 22 0,-20 0 0,-1-21 16,-21 21-16,0-1 0,0-20 0,0 21 15,0 0-15,0 0 0,-21-1 16,-22 22-16,22 0 0,0 0 16,0 22-16,-22-22 0,22 21 15,21 0-15,0 0 0,-21 0 0,21 0 16,0 1-16,0-1 0,0 0 0,21 0 15,0 0-15,1 0 0,-22 1 0,21-1 16,0 0-16,0 0 0,0 0 16,0 0-16,-21 1 0,0-1 0,22-21 15,-1 21-15,-21 0 16,21-21-16,0 0 16,0 0-16,0 0 0,1 0 15,-1 0-15,0 0 0,0 0 16,0-21-16,0 21 0,1-21 15,-1 0-15,0 21 0,0-22 0,0 1 16,0 0-16,1-21 0,-1 21 0,-21-1 16,21 1-16,-21 0 0,21-21 0,-21 21 15,0-1-15,0 1 0,0 0 16,0 0-16,-21 21 16,0 0-16,0 0 0,-1 21 15,1 0-15,0 0 16,0-21-16,0 22 0,21 20 0,-21-21 15,-1 0-15,22 0 0,-21 1 0,21 20 16,0-21-16,0 0 0,0 0 16,0 1-16,0-1 0,0 0 15,21-21-15,1 0 16,-1 0-16,0 0 0,0 0 16,0-21-16,0 0 0,1-1 0,-1 1 15,0 0-15,-21 0 0,21 0 0,0 0 16,0-22-16,1 22 0,-22 0 15,21 0-15,0 0 0,-21-1 0,0 1 16,21 21-16,-21 21 31,0 1-31,0-1 16,0 0-16,-21 0 0,21 21 16,0-20-16,0-1 0,0 0 0,0 0 15,0 0-15,0 0 0,21 1 0,0-1 16,0 0-16,1-21 0,-1 0 15,0 0-15,0 0 0,0 0 0,0 0 16,1 0-16,-1-21 0,0 0 0,21-1 16,-42 1-16,21 0 0,1 0 15,-1 0-15,0-22 0,-21 1 0,21 0 16,0-1-16,-21 1 0,21 0 16,-21-22-16,22 1 0,-1 20 0,-21-20 15,0-1-15,0 22 0,0 0 0,0-1 16,0 1-16,0 21 0,0 0 15,0 0-15,0 42 16,0 0-16,-21 21 0,-1 1 16,22-1-16,0 0 0,-21 22 0,0-22 15,21 22-15,-21-1 0,21-21 16,0 22-16,0-22 0,0 1 0,0-1 16,0 0-16,0 1 0,0-1 0,0-21 15,0 21-15,21-20 0,0-1 16,-21 0-16,21 0 0,1-21 0,-1 0 0,0 0 15,0 0-15,0 0 16,0 0-16,1 0 0,-22-21 16,21 21-16,0-21 0,0 0 0,0-22 15,0 22-15,1 0 0,-1 0 0,0 0 16,0-22-16,-21 22 0,21 0 0,0 0 16,-21 0-16,22 21 0,-22-22 15,0 44 1,0-1-16,0 0 15,0 0-15,0 0 0,0 0 0,0 1 16,0 20-16,0-21 0,0 0 0,0 0 16,0 1-16,0-1 0,0 0 15,21 0-15,0 0 0,0-21 16,0 0-16,0 0 16,1 0-16,-1 0 0,0-21 15,0 21-15,0-21 0,-21 0 16,21 0-16,1-1 0,-22 1 0,0 0 15,21-21-15,0 21 0,-21-1 0,0 1 16,0 0-16,21 0 0,-21 0 0,0 42 31,0 0-31,0 0 16,0 0-16,-21 1 0,21 20 0,0-21 16,0 0-16,0 0 15,0 1-15,0 20 0,0-21 16,0 0-16,0 0 0,21-21 15,0 22-15,0-22 0,1 0 16,-1 0-16,0 0 0,0 0 16,0-22-16,0 1 0,1 0 15,-22 0-15,0 0 0,0 0 0,0-1 16,0-20-16,0 21 0,0 0 16,0-22-16,0 22 0,-22 0 0,1 0 15,0 21-15,0-21 0,0 21 16,0 0-16,-1 0 0,1 0 0,0 0 15,42 0 17,0 0-32,1 0 0,-1 0 0,0 0 15,0 0-15,0 0 0,22 0 16,-22 0-16,0 0 0,21 0 0,-21 0 16,1 0-16,-1 0 0,0 0 0,0 0 15,0 0-15,0 0 0,1 0 0,-22 21 16,0 0-16,0 0 0,0 0 0,0 1 15,0-1-15,0 0 0,0 0 16,0 0-16,0 0 0,0 1 0,0-1 0,0 21 16,-22-21-16,22 0 0,0 1 15,0-1-15,-21 0 16,21-42 31,0 0-47,0-1 0,0 1 15,0 0-15,0 0 0,21-21 0,-21 20 16,22-20-16,-1 21 0,0-21 0,0-1 16,0 22-16,22-21 0,-22 21 0,0-22 15,0 22-15,21 0 0,-20 21 16,20 0-16,-21 0 0,0 0 0,22 0 16,-22 0-16,0 21 0,0-21 15,0 21-15,0 22 0,-21-22 0,0 0 16,0 0-16,0 21 0,0-20 0,0 20 15,0-21-15,0 0 0,0 22 0,0-22 16,0 0-16,0 0 0,0 0 0,-21 0 16,21 1-16,-21-1 15,21 0 1,0-42 31,0 0-47,0-1 15,0 1-15,-21 0 0,21 0 0,0 0 16,-21-22-16</inkml:trace>
  <inkml:trace contextRef="#ctx0" brushRef="#br0" timeOffset="-89085.56">12509 10689 0,'0'0'0,"-21"0"0,-42-21 15,63 0 1,-21 21-16,-1 0 0,22-21 0,-21 21 16,0 0 46,0 0-62,0 0 0</inkml:trace>
  <inkml:trace contextRef="#ctx0" brushRef="#br0" timeOffset="-88874.04">11070 10837 0,'0'0'0,"-21"22"0,0-22 0,42 0 31,21 0-16,-21 0-15,1 0 0,20 0 0,0 0 16,-21 0-16,22 0 0,-1 0 0,0 0 16,-20-22-16,20 22 0,-21-21 0,21 21 15,-20 0-15,-1-21 0,0 21 0,0-21 16</inkml:trace>
  <inkml:trace contextRef="#ctx0" brushRef="#br0" timeOffset="-87877.61">14880 10837 0,'0'0'16,"0"-21"-16,0-21 16,0 21-16,21 0 0,-21-1 0,21 1 15,-21 0-15,0 0 0,0 0 16,0 0-16,0-1 0,0 1 0,0 0 15,0 0-15,0 0 0,0 0 0,-21 21 16,0 0-16,0-22 0,0 22 0,0 0 16,-1 0-16,1 22 0,0-22 0,-21 21 15,21 21-15,-22-21 0,22 22 16,-21-22-16,21 21 0,-22 0 0,22 1 16,0-22-16,0 21 0,0-21 0,21 22 15,0-22-15,0 0 0,0 0 16,0 0-16,21 1 0,0-22 0,21 21 15,-21-21-15,1 0 0,20 0 16,0 0-16,-21 0 0,22 0 0,-1 0 16,0 0-16,-20 0 0,-1 0 0,0 0 15,0-21-15,-21-1 0,-21 22 16,0 0-16,0 0 16,-22 0-16,22 0 0,-21 0 0,-1 22 15,1-22-15,0 21 0,-1 0 16,1 0-16,0 21 0,-1-20 0,22 20 15,-21-21-15,21 0 0,21 22 0,0-22 16,0 0-16,0 0 0,0 0 0,0 0 16,21-21-16,0 0 15,0 0-15,22 0 0,-22 0 16,21 0-16,0 0 0,-20 0 0,20-21 16,0 0-16,1 21 0,-1-21 0,-21 0 15,21 21-15,-20-21 0,-1-1 0,-21 44 47,0-1-47,-21 0 0,-1 0 16,22 0-16,-21 22 0,21-1 0,-21-21 15,0 21-15,21 1 0,0-1 0,0 0 16,-21 1-16,21-22 0,-21 21 16,21-21-16,-22 22 0,22-22 0,0 0 15,0 0-15,0 0 0,0 1 16,0-1-16,0 0 0,0-42 47,22 21-47,-22-21 0,21-1 0,0 1 15,21-21-15,-21 21 0,22-22 0,-1 1 16</inkml:trace>
  <inkml:trace contextRef="#ctx0" brushRef="#br0" timeOffset="-87629.69">15790 11007 0,'0'0'0,"43"-21"0,-22-1 0,0 22 16,-21-21-16,0 42 31,0 1-31,0-1 0,-21 0 16,0 0-16,21 21 0,-22-20 0,22-1 15,-21 21-15,21-21 0,0 0 16,0 1-16,0-1 0,-21 0 0,21 0 15,0 0-15,0 0 16,0-42 15,0 0-31,0 0 0,21 0 16</inkml:trace>
  <inkml:trace contextRef="#ctx0" brushRef="#br0" timeOffset="-87461.78">15875 10816 0,'0'0'15,"0"-21"-15,-21-21 16,0 42-16,21-21 0,-22 21 16,1 0-16,0 0 15,21 21 17,21-21-32,0 0 15,1 21-15,-1-21 0</inkml:trace>
  <inkml:trace contextRef="#ctx0" brushRef="#br0" timeOffset="-86521.32">16256 10837 0,'0'22'16,"0"-1"-16,-21-21 0,21 21 15,0 0-15,-21 0 0,21 0 16,-22 1-16,22-1 0,0 0 0,0 0 15,-21 0-15,21 0 0,0 1 0,0-1 16,0 0-16,0 0 0,0 0 16,0 0-16,0 1 0,0-44 47,0 1-47,0 0 0,0 0 15,0 0-15,0-22 0,0 22 0,21 0 16,1 0-16,-1-21 0,0 20 15,0 1-15,0-21 0,0 21 16,1 0-16,20-1 0,-21 1 0,0 21 16,22 0-16,-22-21 0,0 21 0,21 0 15,-21 0-15,1 21 0,-1 0 0,-21 1 16,0-1-16,21 21 0,-21-21 0,0 22 16,0-22-16,0 21 0,0-21 15,0 22-15,0-22 0,0 0 0,0 21 16,0-21-16,0 1 0,0-1 15,21 0-15,0-21 0,0 0 16,1 0-16,-1 0 0,0 0 0,0-21 16,0 0-16,0 21 0,1-22 15,-22 1-15,21 0 0,0 0 0,-21-21 16,21 20-16,-21 1 16,0-21-16,0 21 0,21 0 0,-21-22 15,0 22-15,21 0 0,-21 0 0,0 0 16,0 42 15,0 0-31,0 0 0,-21 0 0,21 0 16,-21 22-16,21-22 0,0 0 15,0 21-15,0-20 0,0-1 0,0 0 16,0 0-16,0 0 0,0 0 0,0 1 16,21-1-16,0-21 0,1 0 15,-1 0-15,0 0 0,0 0 0,0 0 16,0 0-16,22-21 0,-22-1 15,0 1-15,0 0 0,22 0 0,-22 0 16,0 0-16,0-22 0,0 1 16,0 0-16,1-1 0,-22 1 0,42-22 15,-42 1-15,21-1 0,0 1 0,0 21 16,1-22-16,-1 1 0,-21 20 0,0 1 16,21 21-16,-21 0 0,0-1 0,0 44 31,-21-1-31,0 21 0,21-21 15,-22 22-15,1-1 0,0 0 0,0 22 16,0-22-16,21 0 0,-21 1 0,-1-1 16,22 22-16,-21-22 0,21-21 15,0 21-15,0 1 0,0-1 0,0-21 16,0 22-16,21-22 0,1 0 16,-1 0-16,0 0 0,0 0 0,0-21 15,0 0-15,22 0 0,-22 22 0,0-22 16,0 0-16,0 0 0,22 0 0,-22-22 15,0 1-15,0 21 0,-21-21 0,21 0 16,1 0-16,-1 0 0,-21-1 0,0 1 16,0 0-16,0 0 0,0 0 0</inkml:trace>
  <inkml:trace contextRef="#ctx0" brushRef="#br0" timeOffset="-86337.43">17505 10795 0,'0'0'0,"21"0"16,0 0 0,0 0-16,0 0 0,1 0 0,20-21 15,-21 21-15,0 0 0,0 0 0,22-21 16,-22 21-16,0 0 0,0-21 0,-21-1 16,21 22-16,-21-21 15</inkml:trace>
  <inkml:trace contextRef="#ctx0" brushRef="#br0" timeOffset="-86157.53">17039 10668 0,'0'0'0,"-21"0"0,0 0 0,0 0 15,-1 0 1,44 0 15,-1 0-31,0 0 16</inkml:trace>
  <inkml:trace contextRef="#ctx0" brushRef="#br0" timeOffset="-85169.23">18097 11007 0,'0'0'0,"0"-21"16,0-1-16,0 1 16,0 0-16,0 0 0,0 0 15,0 0-15,-21-22 0,0 22 16,21 0-16,-21 0 0,0 0 15,0 21-15,-1 0 0,1 0 16,0 0-16,0 21 0,0 0 16,21 0-16,-21 21 0,-1-20 0,22-1 15,0 21-15,-21-21 0,21 22 0,0-22 16,-21 21-16,21-21 0,0 0 0,0 22 16,0-22-16,0 0 0,0 0 15,0 0-15,21-21 16,0 0-16,1 0 0,-1 0 15,0 0-15,0 0 0,0-21 16,0 0-16,-21 0 0,22 0 16,-22 0-16,0-1 0,0 1 0,21-21 15,-21 21-15,21 0 0,-21-22 0,0 22 16,0 0-16,0 0 0,0 0 16,0-1-16,-21 44 31,0-1-31,21 21 0,-22-21 15,22 0-15,0 1 0,0 20 16,0-21-16,0 0 0,0 22 0,0-22 16,0 0-16,0 0 0,22 0 0,-1 0 15,0-21-15,0 22 0,0-22 16,0 0-16,1 0 0,-1 0 0,21 0 16,-21 0-16,0 0 0,22-22 0,-22 22 15,21-21-15,-21 0 0,1 0 0,-1 0 16,0-22-16,0 22 0,0-21 0,0 21 15,1-22-15,-1-20 0,0 21 0,0-1 16,-21-20-16,21-1 0,-21 22 16,21-22-16,-21 1 0,0 21 0,0-1 15,0 22-15,0-21 0,0 21 0,-21 42 32,0 0-32,0 0 0,0 21 15,0 1-15,-1-1 0,1 22 0,21-22 16,-21 0-16,0 22 0,21-22 15,0 0-15,0 1 0,0-1 0,0 0 16,0 1-16,0-22 0,0 21 0,0-21 16,21 1-16,0-1 0,-21 0 0,21 0 15,1-21-15,-1 0 0,0 0 0,0 0 16,0 0-16,0 0 0,1 0 16,-1-21-16,0 0 0,0 21 15,0-21-15,-21-1 0,21 1 0,-21 0 16,22 0-16,-22 0 0,0 0 15,0-1-15,0 1 0,0 42 32,0 1-32,-22-1 15,1 0-15,21 0 0,-21 0 16,21 0-16,0 1 0,-21-1 0,21 0 16,0 0-16,-21 0 15,21-42 32,21 0-47</inkml:trace>
  <inkml:trace contextRef="#ctx0" brushRef="#br0" timeOffset="-84977.34">18817 10774 0,'0'-21'0,"-21"21"31,0-21-31,0 21 16,21-22 0,21 22 15,0 0-31,0 0 16,0 22-16,0-22 0</inkml:trace>
  <inkml:trace contextRef="#ctx0" brushRef="#br0" timeOffset="-84377.67">19008 10922 0,'0'0'0,"-22"0"16,1 0-16,0 0 16,21-21-16,21 21 46,0 0-46,1 0 16,-1 0-16,-21 21 0,21 0 16,-21 0-16,0 1 0,0-1 15,0 0-15,0 0 0,0 0 0,0 0 16,-21 1-16,0-1 0,-1 0 0,-20 0 16,21 0-16,0 0 0,-22-21 0,22 22 15,-21-1-15,21-21 0,-22 0 0,22 0 16,0 0-16,0 0 0,21-21 31,21-1-31,0 1 16,0 21-16,22 0 15,-22 0-15,0-21 0,0 21 0,0 0 16,1 0-16,-1 0 0,21 21 0,-21 0 16,0-21-16,22 43 0,-22-22 0,21 0 15,-21 21-15,22 1 0,-22-1 0,21 0 16,-21 1-16,1-1 0,20 0 15,-42 1-15,21-1 0,-21 22 0,0-22 16,0 21-16,0-20 0,-21 20 0,0-20 16,0-1-16,-1 21 0,-20-20 0,0-22 15,-1 21-15,-20-21 0,21 1 16,-22-1-16,1 0 0,-1 0 0,1-21 0,-22 0 16,21 0-16,1 0 0,-1 0 15,1 0-15,-1-21 0,1 21 0,21-21 16,-1 0-16,22-1 0,0 1 0,0 0 15,0 0-15,21 0 0,0 0 16,0-1-16,0 1 0,21 0 0,0-21 16,0 21-16,21-22 0,1 22 0,-1-21 15,0-1-15,22 22 0,-22-21 0,22 0 16</inkml:trace>
  <inkml:trace contextRef="#ctx0" brushRef="#br0" timeOffset="-82737.35">19664 10901 0,'0'0'0,"0"-42"0,0 20 0,0-20 0,0 21 16,-21-21-16,-1 20 0,1 1 0,0 0 16,-21 0-16,21 0 0,-1 21 15,1 0-15,0 0 0,-21 0 0,21 0 16,-1 21-16,-20 0 0,21 0 0,-21 0 15,20 22-15,1-1 0,0-21 0,0 22 16,0-1-16,0 0 0,21-21 16,-22 22-16,22-22 0,0 0 0,0 21 15,0-20-15,22-1 0,-1-21 16,0 21-16,0-21 0,0 0 0,0 0 16,22 0-16,-22 0 0,21 0 0,-21-21 15,22 21-15,-22-21 0,0-1 0,21 1 16,-20 0-16,-1-21 0,0 21 0,0-1 15,0-20-15,0 0 0,-21 21 16,0-22-16,22 22 0,-22-21 0,0 21 16,0-1-16,-22 44 31,22-1-31,-21 0 0,21 21 16,0-21-16,0 22 0,-21-22 0,21 0 15,0 21-15,0-20 0,0-1 16,0 21-16,0-21 0,21 0 0,-21 1 15,21-22-15,1 21 0,-1 0 0,0-21 16,0 0-16,0 0 0,0 0 0,1 0 16,-1 0-16,0-21 0,0 0 0,21-1 15,-20 1-15,-1 0 0,0 0 0,0 0 16,0-22-16,0 1 0,1 0 16,-1-1-16,0-20 0,0-1 0,0 1 15,0-1-15,-21 22 0,0-21 0,22 20 16,-22 1-16,0 0 0,0 20 15,0 1-15,0 0 0,0 42 16,-22 0 0,1 1-16,21 20 0,-21 0 0,0 1 15,21-1-15,0 0 0,-21 22 0,0-22 16,21 22-16,0-22 0,-22 21 0,22-20 16,0-1-16,0 0 0,0-20 0,0 20 15,0 0-15,0-21 0,0 1 0,22-1 16,-1 0-16,0 0 0,0-21 15,0 0-15,0 0 0,1 0 16,20 0-16,-21 0 0,0-21 16,0 0-16,1 0 0,20-1 0,-21 1 15,0 0-15,0-21 0,1 21 0,-1-22 16,0 22-16,-21 0 0,0-21 0,0 20 16,0 1-16,0 0 15,0 42 1,-21 0-16,21 1 15,-21-1-15,21 0 0,0 21 0,0-21 16,0 1-16,0-1 0,0 0 0,0 0 16,0 0-16,0 0 0,21 1 0,-21-1 15,21-21-15,0 21 0,0-21 16,0 21-16,1-21 0,-1 0 16,21 0-16,-21 0 0,0 0 0,22 0 15,-22-21-15,0 0 0,0 0 0,0-1 16,1 1-16,-1 0 0,0 0 0,0 0 15,-21 0-15,0-1 0,0 1 0,0 0 16,21 0-16,-21 0 0,-21 21 31,21 21-31,0 0 0,0 0 16,-21 0-16,0-21 0,21 22 0,0-1 16,0 0-16,0 0 0,0 0 0,0 0 15,0 1-15,21-22 31,0 0-15,-21-22-16,21 1 16,-21 0-16,0 0 0,0 0 15,0 0-15,0-1 0,0 1 0,0 0 16,0 0-16,0 0 0,0 0 0,0-1 16,-21 1-16,21 0 0,0 0 15,0 0 1,21 21 15,0 0-31,1 0 0,-1 0 0,0 0 0,0-21 16,0 21-16,0 0 0,1 0 0,-1 0 15,0 0-15,21 0 16,-21 0-16,1 0 0,-1 21 16,-21 0-16,0 0 0,0 0 15,0 0-15,0 1 0,0-1 0,0 21 16,0-21-16,-21 0 0,21 1 0,0 20 15,-22-21-15,22 0 0,0 0 0,0 1 16,0-1-16,0 0 16,-21-21-16,0 0 15,21-21 1,0 0 0,0-1-16,0 1 15,0-21-15,21 21 0,0 0 0,-21-22 16,22 22-16,-1-21 0,21-1 15,-21 1-15,0 21 0,22-21 0,-22 20 16,21-20-16,-21 21 0,1 0 0,20 21 16,-21-21-16,0 21 0,0 0 0,1 0 15,-22 21-15,0 0 0,0 0 0,0 0 16,0 0-16,0 22 0,0-22 16,0 21-16,0-21 0,0 22 0,0-22 15,0 21-15,0-21 0,-22 1 0,22-1 16,-21 0-16,21 0 0,0 0 15,0 0-15,-21 1 0,0-22 16,0 0 0,0-22 15,21 1-31,-22 0 0,1 0 0,21 0 16</inkml:trace>
  <inkml:trace contextRef="#ctx0" brushRef="#br0" timeOffset="-82553.46">21167 10351 0,'0'0'0,"-22"0"0,1-22 0,0 22 15,0 0-15,0-21 16,0 21 31,-1 0-47,-20 21 15,21-21-15,0 22 0</inkml:trace>
  <inkml:trace contextRef="#ctx0" brushRef="#br0" timeOffset="-82377.56">19960 10626 0,'0'0'0,"-21"0"0,42 0 16,0 0-1,22 0-15,-22 0 0,21 0 0,0 0 16,1 0-16,-1 0 0,22 0 0,-22 0 16,0-21-16,1 21 0,-22 0 0,21-22 15,-21 22-15,0 0 0,1-21 16,-1 21-16</inkml:trace>
  <inkml:trace contextRef="#ctx0" brushRef="#br0" timeOffset="-81305.36">22966 10626 0,'0'0'0,"42"-21"16,-21-1-16,0 1 16,1 0-16,20 0 0,-21 0 15,21-22-15,-20 22 0,20-21 16,0 21-16,-21-22 0,1 22 0,-1-21 15,0 21-15,-21 0 0,0-22 0,0 22 16,0-21-16,0 21 0,-42-1 0,20 22 16,1-21-16,0 21 0,-21 0 15,-1 0-15,22 0 0,-21 0 0,0 21 16,-1-21-16,1 22 0,0-1 16,20 21-16,-20-21 0,21 22 0,0-22 0,21 21 15,0 0-15,0 1 16,0-1-16,0 22 0,21-22 0,0 0 15,0 1-15,0-1 0,1 0 0,-1 1 16,0-1-16,0 0 0,-21-21 0,21 22 16,-21-1-16,0-21 0,0 22 0,0-22 15,0 0-15,0 0 0,-21 21 16,-21-42-16,21 22 0,-22-1 0,1-21 16,0 0-16,-1 0 0,1 0 0,-22 0 15,22 0-15,0 0 0,-1-21 0,1-1 16,0 1-16,-1 0 0,22-21 0,0 21 15,0-22-15,0 22 16,21-21-16,0-1 0,0 1 0,0 0 16,0-1-16,0 22 0,0 0 0,0 0 15,21 0-15,0 0 0,0 21 16,0 0-16,-21 21 16,22 0-16,-22 0 0,0 21 0,0-20 15,21 20-15,-21 0 0,0 1 0,0-22 16,21 21-16,-21 0 0,21 1 0,-21-22 15,21 21-15,0-21 0,1 1 0,-1-1 16,0 0-16,0 0 0,21-21 16,-20 0-16,20 0 0,0 0 0,1 0 15,-1 0-15,0 0 0,22-21 0,-22 0 16,0 21-16,-20-21 0,20-1 16,-21 1-16,21 0 0,-20-21 0,-1 21 15,0-1-15,-21-20 0,21 21 16,-21-21-16,21 20 0,-21 1 0,0 0 15,0 0-15,0 42 16,0 0 0,0 0-16,0 1 0,-21-1 15,0 0-15,21 21 0,-21-21 16,21 1-16,0-1 0,-21 0 16,21 0-16,0 0 0,0-42 46,21 21-46</inkml:trace>
  <inkml:trace contextRef="#ctx0" brushRef="#br0" timeOffset="-81148.45">23389 10732 0,'0'0'16,"0"-22"-16,0 1 0,0 0 15,21 21 48,0 0-63</inkml:trace>
  <inkml:trace contextRef="#ctx0" brushRef="#br0" timeOffset="-80245.88">23812 10816 0,'0'0'0,"-21"0"0,0 21 0,0 1 16,0-1-16,0 0 0,-1 0 16,1 0-16,0 0 0,0 1 0,21-1 15,-21 0-15,0 0 0,21 0 16,-22-21-16,22 21 0,0 1 0,0-1 16,0-42 15,0-1-31,0 1 15,0 0-15,22 0 0,-22 0 16,21 0-16,0-1 0,0-20 0,0 21 16,-21 0-16,21-22 0,1 22 0,-1 0 15,0 0-15,0 21 0,0 0 0,0-21 16,1 42 0,-22 0-16,0 0 0,0 0 15,0 1-15,0-1 0,0 0 16,0 0-16,0 0 0,0 0 0,0 1 15,0-1-15,0 0 0,0 0 0,0 0 16,21 0-16,0-21 16,0 0-16,0 22 0,0-22 0,1 0 15,20 0-15,-21 0 0,21 0 0,-20 0 16,20-22-16,0 22 0,-21-21 0,22 0 16,-22 21-16,0-21 0,0 0 0,0-22 15,1 22-15,-1 0 0,-21-21 16,0 21-16,0-1 0,0-20 0,0 21 15,0 0-15,0 0 0,-21-1 0,-1 22 16,1 0-16,0 0 0,0 0 16,0 0-16,0 0 0,-1 0 0,1 0 15,0 22-15,0-1 0,21 0 16,-21-21-16,21 21 0,-21 0 0,21 0 16,0 1-16,0-1 0,0 0 15,21-21-15,0 0 0,-21 21 16,21-21-16,0 0 0,0 0 0,1 0 15,-1 0-15,0 0 16,-21 21-16,21-21 16,0 0-16,-21 21 15,0 1-15,0-1 16,0 0-16,0 0 0,0 0 0,0 22 16,-21-22-16,0 21 0,21 0 0,-21 1 15,0 20-15,21-20 0,-22-1 0,22 21 16,-21 1-16,0-22 0,21 22 15,0-22-15,-21 22 0,21-22 0,-21 21 16,0 1-16,-1-22 0,22 22 0,-21-22 16,0 22-16,0-22 0,0 0 0,0 1 15,-1-1-15,1-21 0,-21 0 16,21 0-16,0 1 0,-1-1 0,-20 0 0,21-21 16,-21 0-16,20 0 0,1 0 0,-21 0 15,21-21-15,0 0 16,-22-1-16,22 1 0,0 0 0,0-21 15,0 21-15,-1-22 0,22 1 0,-21 21 16,21-22-16,0 1 0,0 0 0,0 21 16,43-22-16,-22 1 0,0 21 0,21-22 15,-21 1-15,22 21 0,-1-21 0,0-1 16,22-20-16,-22 20 0</inkml:trace>
  <inkml:trace contextRef="#ctx0" brushRef="#br0" timeOffset="-79949.54">24871 10266 0,'0'0'15,"0"-64"-15,0 43 16,-21 21-16,-1 0 16,1 0-16,0 21 0,0 22 15,0-1-15,0 0 0,21 1 0,-22 20 16,1 1-16,0-1 0,0 1 15,0-22-15,0 22 0,21-1 0,-22-21 16,22 1-16,-21-1 0,21-21 0,0 22 16,0-22-16,0 0 0,0 0 0,0 0 15,0 0 1,0-42 0,21 0-1,1 21-15,-22-21 0,21 0 0,0 0 16,0-1-16,0 1 0</inkml:trace>
  <inkml:trace contextRef="#ctx0" brushRef="#br0" timeOffset="-79629.72">24744 10880 0,'0'0'0,"0"21"0,0 0 0,0 0 16,21-21 0,0 0-16,0 0 15,0 0-15,1 0 0,-1 0 16,21-21-16,-21 21 0,0-21 0,22 21 15,-22-21-15,-21 0 0,21-1 16,0 22-16,-21-21 0,0 0 0,0 0 16,0 0-16,0 0 0,0-1 15,-21 22-15,0 0 0,0 0 0,0 0 16,-1 0-16,1 22 0,0-1 16,0 0-16,0 0 0,0 0 0,-1 22 15,1-22-15,0 0 0,21 0 0,-21 0 16,21 0-16,0 1 0,0-1 0,0 0 15,0 0-15,21 0 16,0-21-16,0 0 0,1 0 0,-1 0 16,0 0-16,21 0 0,-21 0 0,22 0 15,-22 0-15,21-21 0,1 0 16</inkml:trace>
  <inkml:trace contextRef="#ctx0" brushRef="#br0" timeOffset="-78333.81">25696 10943 0,'-21'0'0,"42"0"0,-42 21 0,0-21 0,21-21 31,0 0-31,21 21 16,0-21-16,0 21 0,1-21 15,-1 0-15,0-1 0,21 1 0,-21-21 16,22 0-16,-22-1 0,21 1 0,-21 0 15,22-22-15,-22 1 0,0-1 0,21 1 16,-20-22-16,-1 43 0,0-22 0,-21 1 16,0 20-16,0-20 0,0 42 15,0-22-15,0 22 0,0 0 0,0 0 16,-21 42 0,0 21-16,-1-21 15,22 22-15,-21-1 0,0 0 16,0 1-16,0 20 0,21-20 0,-21 20 15,-1 1-15,1 20 0,0-20 0,21-1 16,-21-20-16,21 20 0,-21-21 0,21 22 16,0-22-16,0-21 0,0 22 15,0-22-15,0 0 0,21 0 0,0 0 16,0-21-16,0 0 0,22 0 16,-22 0-16,0 0 0,0 0 0,22 0 15,-22-21-15,0 0 0,0 0 0,0 0 16,0 0-16,22-1 0,-22 1 15,-21-21-15,21 21 0,0 0 0,0-1 16,-21-20-16,0 21 0,0 0 16,0 42-1,0 0-15,-21 0 16,21 0-16,0 1 0,-21 20 16,21-21-16,0 0 0,-21 0 0,21 22 15,0-22-15,0 0 0,0 0 16,0 0-16,21 1 0,0-22 0,0 0 15,-21 21-15,22-21 0,-1 0 0,0 0 16,0 0-16,0 0 0,0 0 0,1 0 16,-1-21-16,0-1 0,0 22 15,0-21-15,-21 0 0,21 0 0,1-21 16,-22 20-16,0-20 0,21 21 0,-21 0 16,21 0-16,-21-1 0,0 1 15,0 0-15,0 42 31,-21 0-31,0 1 0,21-1 16,-22 21-16,22-21 0,0 0 0,-21 1 16,21-1-16,-21 21 0,21-21 0,0 0 15,0 1-15,0-1 0,0 0 16,0-42 31,0 0-32,0-1-15,0 1 0,21 0 0,0 0 16,1 0-16,-1-22 0,0 22 0,0 0 16,0-21-16,0 21 0,1-1 15,-1-20-15,21 21 0,-21 21 0,0-21 16,1 0-16,-1 21 0,0 0 0,0 21 16,-21 0-16,0 0 15,0 0-15,0 0 0,0 1 16,0 20-16,0-21 0,0 0 0,0 22 15,0-22-15,0 0 0,0 0 0,0 0 16,0 0-16,0 1 0,21-1 0,0 0 16,1-21-16,-1 0 15,0 21-15,0-21 0,0 0 0,0 0 16,1 0-16,20 0 0,-21 0 16,0-21-16,0 21 0,1-21 0,-1 0 15,0-1-15,-21 1 0,21-21 16,0 21-16,-21 0 0,0-22 0,0 22 15,0 0-15,0-21 0,0 20 0,0 1 16,-21 21 0,0 21-1,0 1-15,0-1 0,-1 0 0,1 0 16,0 0-16,0 22 0,21-22 0,0 0 16,0 0-16,0 0 0,0 22 15,0-22-15,0 0 16,0 0-16,21-21 0,0 0 0,0 21 15,1-21-15,-1 0 0,0 0 16,0 0-16,0 0 0,22 0 0,-22 0 16,0-21-16,0 21 0,0-21 0,0 0 15,1 0-15,-1 21 0,-21-22 16,21 1-16,-21 0 0,21 0 16,-21 0-16,0 0 0,0-1 0,0 1 15,0 0-15,0 0 16</inkml:trace>
  <inkml:trace contextRef="#ctx0" brushRef="#br0" timeOffset="-78040.9">26966 10245 0,'0'0'0,"-21"0"0,0 0 0,0 0 0,0 0 15,-1 0-15,1 0 16,0 21 62</inkml:trace>
  <inkml:trace contextRef="#ctx0" brushRef="#br0" timeOffset="-76997.57">1863 11557 0,'0'0'0,"-43"0"0,-63 42 15,64-42-15,21 0 16,0 0-16,-22 22 0,22-22 0,0 0 16,0 0-16,0 21 15,42 0 1,0-21 0,0 0-16,22 21 0,-1-21 15,0 0-15,1 0 0,20 0 0,1 0 16,20 0-16,1 0 0,21 0 15,0 0-15,-1 0 0,22 0 0,-21-21 16,21 21-16,-21-21 0,21 21 16,-21 0-16,0 0 0,21 0 15,-21 0-15,-1 0 0,-20 0 0,21 0 16,-21 0-16,-22 0 0,1 0 0,-1 0 16,-21 0-16,1 0 0,-1 0 15,-21 0-15,0 0 0,1 0 0,-1 0 16,0 0 46,0-21-62,0-1 16</inkml:trace>
  <inkml:trace contextRef="#ctx0" brushRef="#br0" timeOffset="-76237.82">7726 11557 0,'0'0'0,"-21"0"15,-1 0-15,1 0 16,0 0-16,0 0 16,0 0-1,0 0-15,-1 0 16,1 0-16,0 0 0,0 0 16,0 0-16,0 0 0,-1 0 0,1 0 15,0 0-15,0 0 0,0 0 16,0 0-16,-1 0 0,1 21 15,21 0 1,0 1-16,21-22 0,1 0 16,20 21-16,0-21 0,43 0 0,0 0 15,-1 0-15,22 0 0,21 0 16,-21 0-16,21 0 0,21 0 0,-21 0 0,21 0 16,22-21-16,-22 21 0,21-22 15,0 22-15,1 0 0,-1 0 16,0 0-16,-20 0 0,20 0 0,-21 0 15,0 0-15,0 0 0,-21 0 0,22 0 16,-44 0-16,22 0 0,-21 0 0,-21 0 16,-22 0-16,1 0 0,-1 0 0,-41 0 15,20 0-15,-21 0 0,0 0 16,0 0 93,1-21-93,-1 21-16,0-21 0,0 0 0,21 21 16</inkml:trace>
  <inkml:trace contextRef="#ctx0" brushRef="#br0" timeOffset="-75341.92">16595 11536 0,'-22'0'16,"44"0"-16,-65 0 0,1 0 0,21 0 0,0 0 16,-22 0-16,22 0 0,-21 0 0,-1 0 15,1 0-15,21 0 0,-21 0 0,-1 0 16,1 0-16,0 0 0,-1 0 16,1 0-16,0 0 0,-1 0 0,1 0 15,21 0-15,-22 0 0,22 0 0,0 0 16,-21 0-16,21 0 0,-1 0 15,22 21 1,22-21-16,-1 0 16,0 0-16,21 21 0,22-21 15,-1 0-15,1 0 0,20 0 0,1 0 16,21 0-16,-21 0 0,20 0 0,22 0 16,-21 0-16,21 0 0,21 0 0,1 0 15,-1-21-15,0 21 0,0 0 0,21 0 16,1 0-16,-1-21 0,0 21 15,-20 0-15,20 0 0,0 0 0,1 0 16,-22 0-16,0 0 0,0-21 0,0 21 16,-42 0-16,21 0 0,-21-21 0,-21 21 15,-1 0-15,1 0 0,-22-22 16,1 22-16,-22 0 0,1 0 0,-1 0 16,-21 0-16,0 0 0,0 0 15,-21-21-15,22 21 94,-1 0-78,0-21-16,0 0 0,21 0 15,-20 21-15,20-21 0</inkml:trace>
  <inkml:trace contextRef="#ctx0" brushRef="#br0" timeOffset="-74590.32">22839 11430 0,'0'-21'16,"-21"21"-16,-1 0 0,1-21 15,0 21-15,0 0 16,21-21-16,-21 21 0,0 0 0,-1 0 15,1 0-15,0 0 16,0 0-16,0 21 16,21 0-16,0 0 15,0 0 1,42-21-16,-21 0 0,22 0 0,-22 21 16,42-21-16,-20 0 0,20 0 15,1 0-15,-1 0 0,22 0 0,-1 0 16,22 0-16,0 0 0,0 0 15,21 0-15,21 0 0,-21 0 0,42 0 16,-20 0-16,41 0 0,-21 0 0,1 0 16,20 0-16,-20 0 0,-1 0 0,0 0 15,-21 0-15,1 0 0,-1 0 16,-21 0-16,-21 0 0,-1 0 0,-20 0 16,0 0-16,-1 0 0,-20 0 0,-1 0 15,-20-21-15,-1 21 0,0 0 0,-20 0 16,20-21-16,-21 21 15,0 0-15,-21 21 47,-21-21-31,0 21-16,21 1 0,0-1 16,-21-21-16,0 0 15,-1 0-15,1 0 0</inkml:trace>
  <inkml:trace contextRef="#ctx0" brushRef="#br0" timeOffset="-70997.35">1164 12615 0,'0'0'0,"-21"0"0,0 0 0,0 0 16,-1 0-16,1 0 15,0 0-15,0 0 0,0 0 0,21 22 16,21-22 15,0-22-15,0 1-16,0 0 0,22 0 16,-22 0-16,21 0 0,-21-1 0,22-20 15,-22 21-15,0-21 0,21-1 16,-42 1-16,0 0 0,0 20 0,0-20 15,0 21-15,0-21 0,0 20 16,-21 1-16,-21 0 0,21 21 16,-22 0-16,22 0 0,-21 0 0,0 0 15,-1 21-15,1 0 0,0 1 16,20-1-16,-20 0 0,21 21 0,-21-21 16,20 22-16,-20-1 0,21-21 15,0 22-15,21-22 0,0 21 16,0 0-16,0-20 0,21 20 0,0-21 15,21 21-15,-20-20 0,20 20 16,0-21-16,1 21 0,20 1 0,-21-22 16,1 21-16,20-21 0,-20 1 15,-1 20-15,-21-21 0,0 0 16,0 0-16,-21 1 0,0-1 0,0 0 16,0 0-16,-21 0 0,-21 0 15,0 1-15,-1-22 0,1 21 16,0-21-16,-22 0 0,22 0 0,-22 0 0,22 0 15,0 0-15,-1-21 16,1-1-16,0 1 0,-1 0 0,22 0 16,0-21-16,0 20 0,0-20 15,-1 21-15,22-21 0,0-1 0,0 22 16,0-21-16,0 21 0,0-1 16,22 22-16,-1 0 0,0 0 15,0 0-15,0 22 0,0-22 16,1 42-16,-1-21 0,0 21 0,0-20 15,0 20-15,0 0 16,-21-21-16,22 22 0,-1-1 0,0-21 16,-21 0-16,21 22 0,0-43 15,0 21-15,1 0 0,-1-21 0,0 0 16,21 0-16,-21 0 0,22 0 16,-1 0-16,-21-21 0,22 0 0,-1 0 15,0-1-15,1 1 0,-1 0 16,0-21-16,-21 21 0,1-22 0,20 22 15,-42-21-15,21 21 0,0-1 16,-21-20-16,21 21 0,-21 0 0,0 0 16,0-1-1,0 44 1,0-1 0,0 0-16,0 0 0,0 0 15,0 0-15,0 22 0,0-22 0,0 0 16,0 0-16,0 22 0,0-22 15,22 0-15,-1 0 0,0 0 0,0-21 16,0 0-16,0 0 0,22 0 16,-22 0-16,21-21 0,1 21 0,-22-21 15,21 0-15,-21 0 0,22-22 0,-22 22 16,0 0-16,0-21 0,0 20 16,0 1-16,-21 0 0,0 0 15,0 0-15,0 0 0,0-1 0,0 1 16,-21 21-1,0 0-15,0 0 16,21 21-16,0 1 0,-21 20 16,21-21-16,0 21 0,-21 1 0,21-1 15,0 0-15,0 22 0,0-22 16,0 22-16,0-1 0,0 1 0,0-1 16,0 1-16,0-1 0,0 1 0,0 20 15,0-20-15,0-1 0,21 1 16,-21-1-16,21 1 0,-21-1 0,0-20 15,0 20-15,0-20 0,0-1 16,0-21-16,0 21 0,-21 1 0,0-22 16,-1 0-16,1 0 0,0-21 15,-21 21-15,21-21 0,-22 0 16,1 0-16,0 0 0,-1-21 0,1 0 16,0 0-16,-22 0 0,22-22 0,-22 22 15,22-21-15,0 21 0,-1-22 16,1 1-16,21 0 0,-22-1 0,43 1 15,0 0-15,0-1 0,0 1 16,0 0-16,22-1 0,-1 1 0,21 0 16,0-1-16,1 1 15,20 0-15,1-1 0,-22 1 0,22 0 0,-1-1 16,1 1-16</inkml:trace>
  <inkml:trace contextRef="#ctx0" brushRef="#br0" timeOffset="-70293.23">2371 12806 0,'0'0'0,"0"-21"16,0 42-1,-22-21 1,22 21-16,0 0 0,0 22 16,0-22-16,0 21 0,0-21 0,0 22 15,0-22-15,0 21 0,0-21 16,0 0-16,0 1 0,0-1 15,0 0-15,0 0 0,0 0 0,0-42 47,0 0-47,22 0 16,-1 0-16,-21-1 0,21-20 0,0 21 16,-21 0-16,21-22 0,-21 22 15,21 0-15,-21-21 0,22 21 0,-1-1 16,-21 1-1,21 21-15,0 0 0,-21 21 16,21 1-16,-21-1 0,0 0 0,0 0 16,21 21-16,-21-20 15,0-1-15,22 21 0,-22-21 0,0 0 16,0 1-16,0 20 0,21-21 0,0 0 16,0 0-16,0-21 15,0 0-15,1 0 0,-1 0 16,0 0-16,0-21 0,0 0 15,0 0-15,1 0 0,-1 0 16,0-1-16,-21-20 0,21 21 0,0-21 16,-21-1-16,21 1 0,-21 0 0,0-22 15,0 22-15,0-1 0,22-20 16,-22 21-16,0-1 0,0 1 0,0 21 16,0 0-16,0-22 0,0 22 15,0 42 1,0 0-16,0 1 15,0-1-15,0 21 0,-22 0 0,22 1 16,0-1-16,0 0 0,-21 1 16,21 20-16,0-20 0,-21-1 0,21 0 15,0 1-15,0-22 0,0 21 16,0-21-16,0 0 0,0 1 0,21-1 16,0-21-1,1 0-15,-1 0 16,0 0-16,-21-21 15,0-1-15,0 1 0,0 0 16,0 0-16,0 0 0</inkml:trace>
  <inkml:trace contextRef="#ctx0" brushRef="#br0" timeOffset="-70121.33">2921 12848 0,'0'0'16,"-21"0"-16,0 0 15,21-21-15,0 0 31,21 21-31,0 0 0,0 0 16,0-21-16,0 21 0,1 0 0,-1 0 16,0-21-16,0 21 0,0 0 15,0 0-15,-21-22 0,22 22 16,-1-21-16,0 21 0</inkml:trace>
  <inkml:trace contextRef="#ctx0" brushRef="#br0" timeOffset="-69113.9">3577 12848 0,'0'0'16,"0"-21"-16,0-21 15,0 21-15,0-1 0,0 1 0,0 0 16,0 0-16,0 0 15,-21 0-15,0 21 0,0-22 16,-1 22-16,1 0 0,0 0 0,0 0 16,0 22-16,0-1 0,-1 0 15,1 21-15,0 1 0,0-22 0,21 21 16,-21 0-16,0 22 0,21-22 0,-22-21 16,22 22-16,0-1 15,0-21-15,0 22 0,0-22 0,22 0 16,-1 0-16,0-21 0,0 0 0,0 0 15,0 0-15,1 0 16,-1-21-16,0 0 0,0 0 0,0 21 16,0-22-16,1 1 0,-1-21 0,-21 21 15,21 0-15,-21-22 0,21 22 16,-21-21-16,0 21 0,0-22 0,0 22 16,0 0-16,0 0 0,0 0 0,0-1 15,0 44 1,0-1-16,0 0 15,0 0-15,0 0 0,0 22 0,0-22 16,0 21-16,0-21 16,0 0-16,0 22 0,0-22 0,21 0 0,-21 0 15,21 0-15,-21 1 0,22-22 16,-22 21-16,21-21 0,0 0 16,0 0-1,-21-21-15,21 21 0,-21-22 16,21 1-16,-21 0 0,22 0 0,-22 0 15,21 0-15,0-1 0,-21-20 16,21 21-16,0-21 0,-21 20 0,21-20 16,1 21-16,-1 0 0,0 0 0,0-1 15,0 22-15,0 0 0,1 0 16,-1 0-16,0 22 16,-21-1-16,0 0 0,0 21 0,0-21 15,0 1-15,0 20 0,0-21 16,0 0-16,-21 22 0,21-22 15,-21 21-15,-1-21 0,22 0 0,0 1 16,-21-1-16,21 0 0,-21-21 0,21 21 16,0-42 15,21 21-31,0-21 0,-21 0 0,0-1 16,22 1-16,-1 0 0,-21-21 15,21 21-15,0-22 0,-21 22 16,21-21-16,-21 21 0,21-22 0,1 22 15,-22-21-15,21 21 0,-21-1 0,21 1 16,-21 42 15,0 1-31,0-1 0,0 0 0,0 0 16,-21 21-16,21-20 0,-21 20 0,21-21 16,0 21-16,-22-20 0,22 20 15,0-21-15,0 0 0,0 0 0,0 1 16,22-1-16,-1 0 0,-21 0 0,21-21 15,0 21-15,0-21 0,0 0 16,1 0-16,-1 0 0,0 0 16,0 0-16,0 0 0,0 0 0,1-21 15,-1 0-15,0 21 0,0-21 16,0 0-16,0-1 0,1 1 16</inkml:trace>
  <inkml:trace contextRef="#ctx0" brushRef="#br0" timeOffset="-68732.59">5080 12552 0,'0'21'31,"0"0"-31,0 0 16,-21-21-16,21 22 0,0-1 15,0 0 1,21-21-16,0 0 16,0-21-1,0 0-15,-21-1 16,0 1-16,0 0 16,0 0-16,0 0 15,-21 21 1,0 0-16,0 0 0,0 0 31,0 21-31,21 0 16,0 0-1,0 0-15,21-21 16,-21 22-16,21-22 16</inkml:trace>
  <inkml:trace contextRef="#ctx0" brushRef="#br0" timeOffset="-68297.84">5080 12975 0,'0'0'0,"-21"0"0,21 21 0,0 1 0,0-1 16,0 0-1,21-21 16,0 0-15,0 0-16,-21-21 16,0 0-16,0-1 15,0 1 1,-21 21 0,0 0-1,0 21-15,0-21 16,21 22-16,-22-22 0,22 21 0,0 0 15,0 0-15,0 0 16,22-21 15,-1 0-31,0 0 16,-21-21 15,0 0 0,-21 0-15</inkml:trace>
  <inkml:trace contextRef="#ctx0" brushRef="#br0" timeOffset="-62485.37">6943 12404 0,'0'-21'31,"21"-1"-31,-21 1 16,0 0-16,21 0 0,-21 0 15,21 21-15,-21-21 0,0-1 0,0 1 16,21 0-16,-21 0 0,0 0 0,0 0 16,0 42 15,0 0-31,-21 21 0,21 1 15,-21-1-15,0 0 0,0 1 16,-1-1-16,1 0 0,0 22 0,-21-22 16,21 22-16,-1-22 0,1 21 15,-21-20-15,21-1 0,0 0 0,-1 1 16,1-22-16,0 0 0,0 0 16,21 0-16,0 1 0,-21-22 0,0 0 15,21-22 1,0 1-16,0 0 0,0 0 0,-22-21 15,22-1-15,0 22 0,0-21 16,0-1-16,0 1 0,0 21 0,0-21 16,0-1-16,0 1 0,0 21 0,0-22 15,0 22-15,0 0 0,0 0 0,22 21 32,-1 21-32,-21 0 15,21 0-15,0 22 0,0-22 0,-21 21 16,21 1-16,-21-1 0,22 0 15,-22 1-15,21-22 0,0 21 0,-21 0 16,21 1-16,0-22 0,22 0 0,-22 0 16,0 0-16,21-21 0,1 0 0,-1 0 15,0 0-15,1 0 0,-1-21 16,0 21-16,1-21 0,-1 0 0,-21-21 16,21 20-16,1-20 0,-1 21 15,-21-21-15,0 20 0,22-20 0,-22 0 0,-21-1 16,0 1-16,0 0 15,0-1-15,0 1 0,0-21 0,0 20 16,0-20-16,-21 20 0,0 1 0,-22 0 16,22-1-16,0 1 0,0 21 0,-22 0 15,22 0-15,-21 21 0,0 0 16,20 0-16,-20 21 0,0 0 0,-1 0 16,1 21-16,0-20 0,-1 41 0,22-21 15,0 1-15,0 20 0,0-20 16,21 20-16,0-21 0,0 22 0,0-22 15,0 1-15,21-1 0,0 0 16,21 1-16,-20-1 0,20-21 0,0 0 16,1 0-16,-1 1 0,0-22 0,22 0 15,-22 0-15,0 0 0,22 0 16,-22 0-16,1 0 0,20-22 0,-21 1 16,22 0-16,-22 0 0,1-21 0,-22 20 15,21 1-15,-21 0 0,0-21 16,1 21-16,-22-1 0,0-20 0,0 21 15,0 0-15,0 0 0,0-1 0,-22 1 16,1 21-16,0 0 0,0 0 16,0 0-16,0 0 0,-22 21 0,22 1 15,0-1-15,0 0 0,0 0 0,-22 21 16,22-20-16,21 20 0,-21-21 0,21 21 16,-21 1-16,21-22 0,0 0 15,0 0-15,0 0 0,0 1 16,21-1-16,0-21 0,0 0 0,0 0 15,22 0-15,-22 0 0,0 0 0,21 0 16,-20-21-16,-1-1 0,0 1 16,21 0-16,-21 0 0,-21 0 0,22 0 15,-1-1-15,-21-20 0,21 21 0,-21 0 16,0-22-16,0 22 0,0 0 0,0 0 16,0 0-16,0 0 0,0 42 46,0 0-46,-21 0 0,0 21 0,21-20 16,-22-1-16,22 21 0,0-21 0,0 22 16,0-22-16,0 0 0,0 21 15,0-21-15,0 1 0,22-22 0,-1 21 16,0 0-16,21-21 0,-21 0 0,1 0 16,20 0-16,0 0 0,-21 0 0,22-21 15,-1 0-15,-21-1 0,22 1 16,-22 0-16,0-21 0,0 21 0,0-22 15,0 1-15,1 0 0,-1 20 16,-21-20-16,0 0 0,0-22 0,21 22 0,-21 0 16,21-22-16,-21 22 15,0-1-15,0 1 0,0 0 0,0-1 16,0 22-16,0 0 0,0 0 0,0 0 16,0 42-16,0 0 15,0 0-15,0 22 0,-21-1 16,0 0-16,21 1 0,-21 20 0,21-21 15,-22 22-15,1-22 0,21 22 0,-21-22 16,21 0-16,0 22 0,0-22 0,0 1 16,0-1-16,0 0 0,0 1 15,0-1-15,0-21 0,21 0 0,0 0 16,1 1-16,-1-1 0,0-21 0,0 0 16,0 0-16,22 0 0,-22 0 15,21 0-15,-21 0 0,22-21 16,-1-1-16,-21 1 0,0 0 0,22-21 15,-22 21-15,0-1 0,0-20 0,-21 0 16,21 21-16,-21-22 0,21 1 0,-21 0 16,0 20-16,0-20 0,0 21 0,0 0 15,0 0-15,-21 21 16,0 0-16,0 0 0,0 21 16,0-21-16,-1 21 0,1 0 15,0 21-15,0-20 0,0 20 0,0-21 0,-1 21 16,22 1-16,-21-1 15,21-21-15,0 22 0,0-22 0,0 0 16,0 0-16,0 0 0,0 0 0,21 1 16,1-22-16,-1 0 0,0 0 0,0 0 15,0 0-15,0 0 0,1-22 0,-1 1 16,0 0-16,0 0 0,0 0 16,0 0-16,1-1 0,-22-20 0,21 21 15,0-21-15,-21 20 0,0-20 0,0 21 16,0-21-16,21 20 0,-21 1 0,0 0 15,0 42 1,-21-21 0,21 21-16,0 22 0,-21-22 0,21 0 15,-21 21-15,21-20 0,0-1 16,0 21-16,0-21 0,0 22 0,0-22 16,0 0-16,0 0 0,0 0 15,21 0-15,0-21 0,0 22 0,0-22 16,0 0-16,1 0 0,-1 0 0,0 0 15,0 0-15,21-22 0,-20 1 0,-1 21 16,0-21-16,-21 0 0,21 0 16,0 0-16,0-1 0,-21 1 15,0-21-15,0 21 0,0 0 0,0-22 0,0 22 16,0-21-16,-21 21 0,0-22 0,0 22 16</inkml:trace>
  <inkml:trace contextRef="#ctx0" brushRef="#br0" timeOffset="-62253.5">8276 12404 0,'-42'0'0,"84"0"0,-105 21 16,41-21-16,1 0 0,21 21 0,0 0 15,21-21-15,1 21 16,-1-21-16,21 0 0,0 0 16,1 0-16,20 0 0,-20 0 15,20 0-15,1 0 0,-1-21 0,1 21 0,-1 0 16,-21-21-16,1 21 0,-1-21 15,-21 21-15,0 0 0,1 0 0,-1 0 16,-21-21 15</inkml:trace>
  <inkml:trace contextRef="#ctx0" brushRef="#br0" timeOffset="-61711.76">9567 12277 0,'0'0'0,"-21"-43"0,21-41 16,0 63-16,0-1 16,0 1-16,-21-21 0,21 21 15,0 0-15,0-1 0,-21 1 0,21 0 16,-21 21 0,21 21-16,-22 0 15,1 22-15,21-22 0,0 21 16,0 22-16,-21-22 0,21 22 0,-21-22 15,21 21-15,0-20 0,0 20 0,0-20 16,0 20-16,0-21 0,0 1 16,0-1-16,0 0 0,0 1 0,0-22 15,0 0-15,0 21 0,21-42 0,-21 22 16,21-1-16,0-21 16,-21-21-1</inkml:trace>
  <inkml:trace contextRef="#ctx0" brushRef="#br0" timeOffset="-61002.08">9377 12658 0,'0'0'0,"-21"0"0,21-21 15,-22 21-15,44 0 32,-1 0-32,0 0 0,0 0 15,0 0-15,22 0 0,-1 0 0,-21 0 16,21-22-16,1 22 0,-1-21 15,0 21-15,1-21 0,-22 21 0,21-21 16,-21 21-16,1 0 0,-1-21 0,-21 0 16,-21 21 15,-1 21-15,1 0-16,21 0 0,0 0 15,-21 0-15,21 1 0,-21-1 0,21 0 16,0 0-16,0 0 0,0 22 15,0-22-15,21 0 0,0-21 16,0 0-16,1 21 0,-1-21 0,21 0 16,-21 0-16,22 0 0,-1 0 0,-21-21 15,21 0-15,1 21 0,-22-21 16,0-1-16,21 1 0,-20 21 0,-1-21 16,-21 0-16,21 0 0,-21 0 15,21 21-15,-21-22 0,0 1 0,0 0 16,0 0-16,0 0 15,-21 42 17,21 0-32,-21 0 0,21 0 15,0 1-15,0 20 0,0 0 0,0-21 16,-21 22-16,21 20 0,0-20 16,0-1-16,0 0 0,0 22 0,0-22 15,0 0-15,0 22 0,0-22 0,0 22 16,0-22-16,0 0 0,0 22 0,0-22 15,0 1-15,0-1 0,0 0 0,0 1 16,0-1-16,0-21 16,0 0-16,0 0 0,-22 1 0,22-1 15,-21 0-15,0-21 0,0 0 0,-21 0 16,20 0-16,-20 0 0,21 0 0,-21-21 16,-1 0-16,1-1 0,0 1 0,-1 0 15,1 0-15,0 0 0,-1-22 16,1 22-16,0-21 0,20 21 0,1 0 15,0-1-15,0 1 0,21 0 0,0 0 16,0 0-16,0 0 0,0-1 0,21 1 16,0 21-16,0-21 0,22 0 0,-1 0 15,0 0-15,1-1 0,-1 1 16</inkml:trace>
  <inkml:trace contextRef="#ctx0" brushRef="#br0" timeOffset="-60657.73">10710 12467 0,'0'0'0,"0"-21"0,0 0 0,0 0 15,-21 21-15,0 0 16,21 21-16,-21 0 0,21 0 16,0 22-16,0-22 0,0 21 15,0 22-15,0-22 0,0 21 0,0-20 16,0 20-16,0 1 0,0-1 15,0 1-15,0-22 0,-21 22 0,21-1 16,-22-21-16,22 22 0,-21-1 0,21-20 16,0-1-16,-21 22 0,21-22 0,-21 0 15,21 1-15,-21-22 0,21 0 16,0 0-16,0 0 0,0 0 0,0 1 16,0-44-1,0 1 1,0 0-16,0-21 0,0 21 15,0-22-15,0 22 0,0-21 0,0-1 16,0 1-16,21 0 0,-21-22 16</inkml:trace>
  <inkml:trace contextRef="#ctx0" brushRef="#br0" timeOffset="-60365.88">10626 12806 0,'21'-42'16,"-42"84"-16,42-127 0,-21 64 0,21-21 0,0 21 15,-21-1-15,0 1 0,21 0 16,0 0-16,-21 0 0,22 21 0,-1-21 15,0 21-15,0-22 0,0 22 16,22 0-16,-22 0 0,0 0 0,0 22 16,0-1-16,0 0 0,1 0 15,-22 0-15,0 0 0,0 22 16,0-22-16,0 0 0,0 21 0,-22-20 16,1-1-16,0 0 0,0 0 0,-21 0 15,20 0-15,1 1 0,-21-22 0,21 21 16,0-21-16,-1 0 0,1 0 15,0 21-15,21-42 47,21 21-47,-21-21 0,21 21 0,1-22 16,-1 1-16,0 21 0</inkml:trace>
  <inkml:trace contextRef="#ctx0" brushRef="#br0" timeOffset="-59442.12">11155 12721 0,'21'0'15,"0"0"1,0 0-16,0 0 16,1 0-16,-22-21 0,21 0 0,0 21 15,0 0-15,0-21 0,0 21 0,1-21 16,-1-1-16,21 22 0,-21-21 0,0 0 15,1 21-15,-1-21 0,-21 0 0,21 0 16,-21-1 0,0 1-16,-21 0 31,0 21-31,-1 0 0,1 0 16,0 0-16,0 21 0,0 0 0,0-21 15,-1 22-15,22-1 0,-21 0 16,0 0-16,0 21 0,0-20 0,21 20 15,-21-21-15,21 0 0,-22 22 0,22-22 16,0 21-16,0-21 0,0 0 0,0 1 16,0-1-16,0 0 0,22 0 0,-1-21 15,0 21-15,0-21 0,0 0 16,0 0-16,1 0 0,-1 0 16,0 0-16,0 0 0,0 0 15,-21-21-15,21 21 16,-21-21-16,22 21 0,-22-21 15,0 0 1,-22 21 172,1 0-157,21-22 219,0 1-250</inkml:trace>
  <inkml:trace contextRef="#ctx0" brushRef="#br0" timeOffset="-58705.57">12573 12340 0,'0'0'15,"0"-21"-15,21 0 0,-21 0 0,21 0 0,-21-1 16,0 1-16,21 21 16,1-21-16,-1 21 15,0 21-15,0 0 0,-21 1 16,21 20-16,0-21 0,22 21 0,-22 1 16,0-1-16,0 0 15,-21 1-15,21-1 0,-21 0 0,0 1 16,0-1-16,0 0 0,0 1 0,0-1 15,0-21-15,0 22 0,-21-1 0,21-21 16,-21 0-16,21 0 0,0 1 0,0-1 16,-21-21-16,21-21 31,0-1-31,0 1 0,21-21 0,0 21 16,-21-22-16,21 1 0,1 0 15,-1-1-15,0-20 0,0 21 0,0-22 0,22 22 16,-22-22-16,0 1 0,21 20 15,-21-20-15,22 21 0,-22-1 16,0 22-16,0-21 0,0 21 0,-21-1 16,0 44 15,0-1-31,0 0 16,-21 0-16,21 0 0,-21 0 0,21 1 15,-21 20-15,21-21 0,-21 0 0,21 22 16</inkml:trace>
  <inkml:trace contextRef="#ctx0" brushRef="#br0" timeOffset="-57299.22">13462 12869 0,'0'0'16,"21"0"-16,43-42 15,-64 21-15,21 0 0,0 0 0,-21-1 16,21 1-16,-21 0 0,21 0 0,-21 0 15,0 0-15,0-1 0,0-20 0,0 21 16,0 0-16,0 0 0,0-1 16,-21 1-16,0 21 0,0 0 0,0 0 15,-1 0-15,-20 0 0,21 0 0,0 21 16,-22 1-16,22-1 0,0 0 0,-21 0 16,21 21-16,-1 1 0,1-22 15,0 21-15,0-21 0,21 22 16,0-22-16,0 0 0,0 0 0,0 0 15,0 1-15,21-1 0,0-21 0,0 0 16,1 0-16,-1 0 0,0 0 0,21 0 16,-21 0-16,1-21 0,20-1 15,-21 1-15,0 0 0,0 0 0,1 0 16,-1 0-16,0-22 0,-21 22 0,0 0 16,21 0-16,-21-22 0,21 22 0,-21 0 15,0 0-15,0 0 16,0 42-1,0 0 1,0 0-16,0 0 0,0 1 0,-21-1 16,21 21-16,0-21 0,0 22 0,0-22 15,0 21-15,0-21 0,0 0 0,0 1 16,0-1-16,21 0 0,-21 0 16,21-21-16,1 0 0,20 0 0,-21 0 15,0 0-15,22 0 0,-22 0 0,21-21 16,-21 21-16,22-21 0,-1 0 0,-21-22 15,21 22-15,-20 0 0,20-21 16,-21 20-16,0-20 0,0 0 16,1 21-16,-22-22 0,0 22 0,0-21 15,0 21-15,0-1 0,0 1 0,0 0 16,-22 21-16,1 0 0,0 0 16,0 0-16,21 21 0,-21-21 15,0 21-15,-1 1 0,22-1 0,0 0 16,0 0-16,0 0 0,0 0 0,0 1 15,0-1-15,0 0 0,0 21 0,0-21 16,0 1-16,22-1 0,-1 0 0,-21 0 16,21-21-16,-21 21 0,0 0 15,0 1-15,21-1 0,-21 0 0,21 0 16,-21 0-16,21 0 0,1 1 16,-1-22-16,0 21 15,0-21-15,21 0 0,-20 0 0,20 0 16,-21 0-16,21 0 0,1 0 15,-1 0-15,-21-21 0,22-1 0,-1 22 16,-21-21-16,21 0 0,-20 0 0,-1 0 16,0 0-16,0-1 0,-21-20 0,0 21 15,0 0-15,0-22 0,0 22 0,0-21 16,0 21-16,0 0 0,0-1 0,0 1 16,-21 0-16,0 0 15,0 21-15,-1 0 0,1 0 16,0 0-16,0 21 0,-21 0 0,20 0 0,1 1 15,0-1-15,-21 21 0,21-21 16,-1 22-16,1-22 0,0 21 0,0-21 16,21 22-16,0-22 0,0 0 15,0 0-15,0 0 0,0 0 0,21 1 16,0-22-16,0 0 0,1 0 0,-1 0 16,0 0-16,0 0 0,0 0 0,22 0 15,-22-22-15,0 1 0,0 21 0,0-21 16,0 0-16,1-21 0,-22 20 15,21 1-15,0-21 0,-21 0 16,0 20-16,0-20 0,0 21 0,21-21 16,-21 20-16,0 1 0,21 0 0,-21 42 31,0 0-31,-21 1 16,21 20-16,-21-21 0,21 21 15,-21-20-15,21 20 0,0-21 0,0 0 16,0 22-16,0-22 0,0 0 0,0 0 15,21 0-15,0-21 0,-21 21 0,21-21 16,0 0-16,22 0 0,-22 0 0,0 0 16,21 0-16,-20 0 0,20-21 0,-21 21 15,0-21-15,22 0 0,-22 0 16,0 0-16,0-1 0,0-20 0,-21 21 16,21 0-16,-21-22 0,22 22 15,-22 0-15,0 0 0,0 0 0,-22 42 31,1-21-15,21 21-16,-21 0 0,0 22 0,21-22 16,0 0-16,0 0 0,0 0 0,0 0 15,0 1-15,0-1 0,0 0 0,0 0 16,0 0-16,0 0 0,21-21 16,0 0-1,0 0 1,1-21-1,-22 0-15,21 21 0,-21-21 16</inkml:trace>
  <inkml:trace contextRef="#ctx0" brushRef="#br0" timeOffset="-57005.39">15240 12446 0,'0'0'16,"-21"-21"-16,0 0 0,-43-22 15,43 43-15,0 0 16,0 0-16,-1 0 0,22 22 15,0-1-15,22-21 16,-1 0 0,0 0-16,0 0 15,0-21-15,0-1 0,-21 1 0,0 0 16,0 0-16,0 0 0,0 0 16,0-1-16,0 1 0,-21 0 15,0 21-15,0 0 0,0-21 0,0 21 16,-1 0-16,1 0 0,0 0 15,0 21-15,0-21 0,21 21 0,0 0 16,-21 1-16,21-1 0,0 0 16,0 0-16,0 0 0,21 0 0,0-21 15,21 0-15,-21 0 0,22 0 16</inkml:trace>
  <inkml:trace contextRef="#ctx0" brushRef="#br0" timeOffset="-56841.48">15684 12129 0,'0'0'0,"0"-22"0,0-20 16,0 21-16,-21 21 0,0 0 15,0 0-15,21 21 0,-21 0 0,21 0 16,-21 1-16,21 20 0,-22-21 0,22 21 16,0 1-16,0-1 0,-21 0 15</inkml:trace>
  <inkml:trace contextRef="#ctx0" brushRef="#br0" timeOffset="-56457.63">15409 12869 0,'0'22'16,"0"-1"-16,0 0 0,0 0 16,0-42 15,0 0-31,0 0 16,0-1-16,21 1 0,1 0 0,-22-21 15,21 21-15,0-22 0,-21 22 0,21-21 16,0 21-16,0-1 0,1-20 15,-1 21-15,0 0 0,0 21 0,0-21 16,22 21-16,-22 0 0,0 0 0,0 0 16,0 0-16,0 0 0,1 21 15,-22 0-15,21 0 0,-21 0 0,21 0 16,-21 1-16,0 20 0,0-21 0,0 0 16,0 22-16,0-22 0,-21 0 15,0 0-15,-1 21 0,1-20 0,0-1 16,0-21-16,0 21 0,-22 0 0,22 0 15,0-21-15,0 0 0,0 0 0,-22 0 16,22 0-16,0 0 0,0 0 16,0 0-16,21-21 47,21 0-47,0 21 0,-21-21 15,21 0-15,0-1 0,1 22 0,20-21 16</inkml:trace>
  <inkml:trace contextRef="#ctx0" brushRef="#br0" timeOffset="-56157.8">16277 12150 0,'0'0'0,"0"-43"0,0 1 0,0 21 16,0-21-16,0 20 0,0 1 0,0 0 15,0 0-15,-21 42 16,21 0-16,-21 22 15,0-22-15,21 21 0,0 22 16,-22-22-16,22 21 0,-21-20 0,0 20 16,0-20-16,21-1 0,-21 21 0,0-20 15,-1-1-15,1 0 0,0 1 0,0-1 16,21 0-16,-21-20 0,21 20 0,-21-21 16,21 0-16,0 0 0,0 1 15,0-1-15,0 0 16,21-21-1,0-21 1,0 0-16,-21-1 0,21 1 0,0 0 16,1 0-16</inkml:trace>
  <inkml:trace contextRef="#ctx0" brushRef="#br0" timeOffset="-55776.9">16298 12637 0,'-21'21'16,"21"0"-1,21-21 1,0 0-16,1 0 0,-1 0 0,21 0 16,-21 0-16,22 0 0,-22-21 0,21 21 15,-21-21-15,0 21 0,1-22 16,-1 1-16,0 21 0,0-21 0,-21 0 16,21 21-16,-21-21 0,0 0 15,0-1-15,0 1 0,0 0 16,-21 21-16,0 0 0,0 0 0,0 0 15,-1 0-15,1 0 0,0 21 0,-21 0 16,21 1-16,-1-1 0,1 21 0,0-21 16,0 22-16,0-22 0,0 0 15,21 21-15,0-21 0,0 22 0,0-22 16,0 0-16,0 0 0,0 0 0,0 1 16,21-22-16,0 21 0,0-21 0,0 0 15,0 0-15,22 0 0,-22 0 16,0 0-16,0 0 0,0 0 0,22 0 15,-22 0-15,0-21 0,0 21 0,0-22 16,1 1-16,-1 0 0,0 0 16,0 0-16,21 0 0</inkml:trace>
  <inkml:trace contextRef="#ctx0" brushRef="#br0" timeOffset="-53773.98">17187 12615 0,'0'0'0,"0"-21"0,0 0 16,-21 0-16,21 0 15,0 0-15,0-1 0,0 1 16,0 42 15,0 1-31,0-1 0,0 0 16,-21 0-16,21 21 15,0-20-15,0 20 0,-21-21 0,0 21 16,21-20-16,-22 20 0,22-21 0,0 0 16,0 0-16,-21 1 0,21-1 15,0 0-15,0-42 32,0 0-32,0-1 0,0 1 15,0 0-15,21-21 0,-21 21 0,0-1 16,22-20-16,-1 21 0,0-21 0,-21 20 15,21-20-15,0 21 0,-21 0 0,0 0 16,21 21 0,1 0-16,-22 21 15,21 0-15,-21 0 0,21 0 16,-21 22-16,21-22 0,-21 21 0,0 0 16,21-20-16,-21 20 0,21-21 0,1 21 15,-1-20-15,0-1 0,0 0 16,0 0-16,22 0 0,-22-21 0,21 0 15,0 0-15,1 0 0,-1 0 0,0 0 16,-20 0-16,20-21 0,0 21 0,1-21 16,-1 0-16,-21 0 0,21-1 0,-20 1 15,-1 0-15,-21-21 0,0 21 16,0-22-16,0 22 0,0 0 0,0-21 16,0 20-16,-21 1 0,-1-21 15,1 42-15,0-21 0,0 0 0,0 21 16,-22 0-16,22 0 0,0 0 0,-21 21 15,21-21-15,-1 21 0,1 0 0,-21 0 16,21 22-16,21-22 0,-21 0 16,21 21-16,-22-21 0,22 22 0,0-22 15,0 0-15,0 21 0,0-20 0,0-1 16,22-21-16,-1 21 0,0 0 0,0-21 16,0 0-16,0 0 0,1 0 15,-1 0-15,21 0 0,-21 0 16,0-21-16,1 0 0,-1 0 0,-21-1 0,21 1 15,0 0-15,-21 0 0,21 0 16,-21 0-16,0-1 0,0 1 0,0 0 16,0 0-16,0 0 0,0 0 0,0-1 15,0 44 17,0-1-32,0 0 0,0 0 0,0 0 15,0 22-15,0-22 0,0 0 0,0 0 16,0 0-16,0 0 0,0 1 0,0-1 15,21 0-15,1-21 0,-1 0 16,0 0-16,0 0 0,0 0 0,0 0 16,22 0-16,-22-21 0,0 0 0,21 21 15,-20-22-15,-1 1 0,0 0 16,0 0-16,0 0 0,0-22 0,-21 22 16,0 0-16,0 0 0,0 0 0,0 0 15,0-1-15,0 44 31,0-1-31,0 0 16,-21 0-16,21 0 0,0 0 0,0 22 16,-21-22-16,21 0 0,0 0 0,0 22 15,-21-22-15,21 0 0,0 0 0,0 0 16,0 0-16,0-42 47,0 0-32,0 0-15,21 0 0,0 0 0,0-1 16,-21 1-16,22 0 0,-1-21 16,0 21-16,0-22 0,0 22 0,-21 0 15,21 0-15,1 0 0,-1-1 0,0 22 16,0 0-16,0 0 16,0 22-16,-21-1 0,0 0 15,0 0-15,0 0 0,0 22 16,0-22-16,22 0 0,-22 0 15,0 21-15,0-20 0,0-1 0,0 0 16,21 0-16,-21 0 0,21-21 31,0 0-31,-21-21 16,21 21-16,-21-21 0,21 0 16,1 0-16,-22-1 0,21 1 0,0-21 15,0 21-15,-21 0 0,21-22 0,0 22 16,1 0-16,-1-21 0,-21 20 0,21 1 15,0 21-15,-21-21 0,0 0 16,21 21-16,-21 21 16,0 0-16,0 0 15,0 22-15,0-22 0,0 0 16,0 21-16,0-20 0,-21-1 0,21 21 16,0-21-16,0 0 0,0 1 0,0 20 15,0-21-15,0 0 0,21 0 16,0 1-16,1-22 0,-1 0 15,0 21-15,21-21 0,-21 0 0,1 0 16,20 0-16,0 0 0,-21 0 0,22-21 16,-22 21-16,21-22 0,-21 1 0,22 0 15,-22 0-15,0 0 0,0 0 16,0-1-16,1-20 0,-22 21 0,0-21 16,21 20-16,-21-20 0,0 21 15,0 0-15,0 0 0,0-1 0,0 1 16,-21 21-16,-1 0 0,1 0 15,0 0-15,0 21 0,0 1 16,0-1-16,-1 0 0,1 21 16,0-21-16,21 22 0,0-22 0,0 21 0,0-21 15,0 22-15,0-22 0,0 0 16,0 0-16,0 0 0,0 1 0,21-1 16,-21 0-16,21-21 0,1 0 0,-1 21 15,0-21-15,0 0 0,21 0 16,-20 0-16,-1 0 0,0 0 0,0 0 15,0-21-15,0 0 0,22 21 16,-22-21-16,0-1 0,0 1 0,0 0 16,1 0-16,-1 0 0,0 0 0</inkml:trace>
  <inkml:trace contextRef="#ctx0" brushRef="#br0" timeOffset="-53442.17">20468 12700 0,'0'0'0,"-21"0"16,21-21 15,21 21-31,0 0 0,0 0 15,22 0-15,-22-21 0,0 21 16,0 0-16,0 0 0,1 0 0,-1 0 16,0 0-16,-42 0 62,0 21-46,-1-21-16,22 21 0,-21-21 0,0 21 15</inkml:trace>
  <inkml:trace contextRef="#ctx0" brushRef="#br0" timeOffset="-53157.33">20405 12848 0,'-22'0'0,"44"0"0,-65 21 16,43 1-16,-21-22 0,21 21 16,21-21-1,0 0 1,1 0-16,-1 0 15,0 0-15,0 0 0,0 0 16,0 0-16,1 0 16,-1-21-16,0 21 15,0 0 1,-21-22 0,21 22-1,-21-21 32,0 0-47</inkml:trace>
  <inkml:trace contextRef="#ctx0" brushRef="#br0" timeOffset="-51819.97">21061 12488 0,'0'-21'16,"0"0"-16,0 0 15,0 0-15,0 0 16,21-1-16,0 22 0,-21-21 0,21 0 16,0 0-16,1 0 15,-1 0-15,0-1 0,0 22 0,0-21 16,0 21-16,1 0 0,-1 21 16,0 1-16,0-1 0,0 0 0,-21 21 15,21 1-15,1-1 0,-1 0 16,0 1-16,-21-1 0,0 21 0,21-20 15,-21-1-15,21 0 0,-21 1 0,0-1 16,0 0-16,0-20 0,0 20 0,0-21 16,0 0-16,0 0 0,0 1 15,0-44 17,0 1-32,0 0 0,0 0 0,21 0 15,-21-22-15,22 22 0,-22-21 0,0 0 16,21-1-16,0 1 0,-21 0 0,21-22 15,0 22-15,-21-1 0,21 1 16,1-21-16,-22 20 0,21 1 0,0 0 16,0 20-16,-21 1 0,0 0 0,0 0 15,21 0-15,0 21 16,-21 21-16,0 0 16,0 0-16,0 0 0,0 22 0,0-22 15,0 0-15,0 21 0,0-20 16,0 20-16,0-21 0,0 21 0</inkml:trace>
  <inkml:trace contextRef="#ctx0" brushRef="#br0" timeOffset="-50325.78">22310 12848 0,'21'0'15,"-42"0"-15,63 0 0,-42-21 16,21 0-16,-21 0 0,21 0 15,-21-1-15,0 1 0,0 0 0,21 0 16,-21 0-16,0 0 0,0-22 16,0 22-16,0 0 0,0 0 0,0-22 15,0 22-15,-21 0 0,21 0 0,-21 21 16,0-21-16,0 21 0,0 0 16,-1 0-16,1 21 0,-21-21 0,21 21 15,-22 0-15,22 22 0,-21-22 0,21 21 16,-22 0-16,22-20 0,0 20 0,0 0 15,21 1-15,0-22 0,0 21 0,0-21 16,0 22-16,0-22 0,21 0 16,0-21-16,22 21 0,-22-21 0,0 0 15,21 0-15,-21 0 0,22 0 0,-22-21 16,0 21-16,21-21 0,-20 0 16,-1-1-16,0 1 0,0 0 0,0 0 15,-21-21-15,0 20 0,21-20 16,-21 21-16,0-21 0,0-1 0,0 22 15,0 0-15,22 0 0,-22 0 0,0-1 16,0 1-16,-22 42 16,22 1-16,-21-1 15,21 0-15,0 21 0,-21-21 16,21 1-16,-21 20 0,21 0 0,0-21 16,0 1-16,0 20 0,0-21 0,0 0 15,0 22-15,21-43 0,0 21 16,0 0-16,1-21 0,20 0 0,-21 0 0,0 0 15,22 0-15,-22 0 16,21 0-16,0 0 0,-20-21 0,20 0 16,-21-1-16,0 1 0,22 0 0,-22-21 15,0 21-15,0-22 0,-21 1 0,21 0 16,0-1-16,1 1 0,-1-22 0,0 22 16,-21-21-16,21 20 0,0-20 15,-21 20-15,0-20 0,0 21 0,0 20 16,21-20-16,-21 21 0,-21 21 15,0 21 1,0 21-16,0-20 16,-22 20-16,22 0 0,0 1 0,0-1 15,0 21-15,0-20 0,-1-1 0,22 0 16,-21 1-16,21-1 0,0 0 0,0 1 16,0-1-16,0 0 0,21-20 0,1 20 15,-1-21-15,0 0 0,0 0 16,0 1-16,0-1 0,1-21 0,-1 0 15,0 0-15,21 0 0,-21 0 0,1 0 16,-1-21-16,0 21 0,0-22 0,0 1 16,0 0-16,1 0 0,-1 0 15,0-22-15,0 22 0,0 0 0,0-21 16,-21 21-16,0-1 0,22 1 16,-22 0-16,21 0 0,-21 42 31,0 0-31,-21 0 15,-1 22-15,22-22 0,0 0 16,0 0-16,0 22 0,0-22 0,0 21 16,0-21-16,0 0 0,0 1 0,0-1 15,0 0-15,22 0 0,-1-21 16,21 0-16,-21 0 0,0 0 16,1 0-16,-1 0 0,21-21 15,-21 21-15,0-21 0,1 0 16,-1-1-16,0 1 0,0 0 0,-21-21 15,21 21-15,0-1 0,1-20 0,-1 21 16,0 0-16,-21 0 0,21-1 0,-21 1 16,21 0-16,-21 0 15,0 42 1,0 0 0,0 0-16,0 1 0,-21-1 0,0 0 15,21 0-15,-21 0 0,21 22 0,0-22 16,0 0-16,0 0 0,0 0 15,0 0-15,0 1 0,0-1 0,21-21 16,0 21-16,0-21 0,22 0 16,-22 21-16,21-21 0,0 0 0,1 0 15,20 0-15,-20 0 0,-1 0 0,0-21 16,1 0-16,-22 21 0,21-21 16,-21-1-16,0 1 0,1 0 0,-1-21 15,0 21-15,-21-22 0,0 22 0,21-21 16,-21 21-16,21-22 0,-21 22 0,0 0 15,0 0-15,0 0 0,-21 21 16,0 0-16,0 0 0,0 0 16,-1 0-16,1 0 0,21 21 0,-21 0 15,0 0-15,0 0 0,21 0 16,0 22-16,0-22 0,0 0 0,0 21 16,0-20-16,0 20 0,0-21 0,0 0 15,0 0-15,0 1 0,21-1 16,0 0-16,0 0 0,0-21 0,1 0 15,-1 21-15,0-21 0,0 0 0,0 0 16,0 0-16,1 0 0,20 0 0,-21 0 16,0-21-16,0 21 0,1-21 0,-1 0 15,0 21-15,-21-21 16,21 21-16,-21-22 0,0 1 16,21 0-16,-21 0 15,21 0-15,1 0 16</inkml:trace>
  <inkml:trace contextRef="#ctx0" brushRef="#br0" timeOffset="-50077.91">25485 12594 0,'0'0'0,"-22"0"16,1-21-16,21 0 0,0 0 15,0 0 17,0 42 15,0 0-32,0 0-15,0 0 16,-21 0-16</inkml:trace>
  <inkml:trace contextRef="#ctx0" brushRef="#br0" timeOffset="-49826.06">25379 12933 0,'0'0'0,"0"21"0,-21 0 15,21 0 1,-22-21-16,22 22 0,-21-22 15,21 21-15,0 0 0,0 0 16,-21-21-16,21 21 0,-21 0 16,21 1-16,-21-1 0,0 0 0,-1 0 15,-20 0-15,21 0 0,-21 1 0,-1-1 16,1 0-16,-22 0 0,22-21 0,-21 21 16,-1 0-16,22 1 0,-22-22 0,22 0 15,-22 0-15,22 21 0,0-21 16,-22 0-16,22 0 0</inkml:trace>
  <inkml:trace contextRef="#ctx0" brushRef="#br0" timeOffset="-48666.2">15579 12234 0,'0'-21'0,"21"21"16,-21-21-1,0 42 17,0 0-32,0 1 15,0-1-15,0 0 0,0 0 0,0 21 16,0 1-16,0-22 0,0 21 0,0-21 16,-21 22-16,21-1 0,-22-21 0,1 0 15,21 22-15,0-22 0,0 0 0,-21 0 16,21 0-16,0 1 0,0-1 15,0 0-15,-21-21 0,21 21 0</inkml:trace>
  <inkml:trace contextRef="#ctx0" brushRef="#br1" timeOffset="-41546.07">8763 14923 0,'0'-22'15,"0"1"1,0 0-1,0 0-15,0 0 16,0 0 15,0 42 32,0 0-63,0 0 0,0 0 15,0 22-15,0-22 0,0 0 16,0 21-16,-21-21 0,21 22 16,-21-22-16,21 21 0,0 1 0,-22-22 15,22 21-15,-21-21 0,21 0 16,0 1-16,-21-1 0,21 0 0,0 0 16,0 0-16,0-42 31,0 0-16,0 0-15,0-22 0,0 22 16,0 0-16</inkml:trace>
  <inkml:trace contextRef="#ctx0" brushRef="#br1" timeOffset="-41150.31">8763 14436 0,'0'0'0,"-21"0"0,-22 0 16,22 0-16,0 21 16,21 0-16,-21 0 15,21 0-15,0 1 0,0-1 0,0 21 16,0-21-16,0 0 0,0 1 16,21-22-16,0 0 0,0 0 15,1 0-15,-1 0 0,0 0 0,21 0 16,-21-22-16,1 1 0,-1 0 15,0 0-15,21 0 0,-42-22 16,21 22-16,-21-21 0,0 21 0,0-22 16,0 22-16,-21-21 0,0 21 0,-21 0 15,21-1-15,-22 1 0,1 0 16,0 21-16,-1 0 0,1 0 0,0 0 16,-1 0-16,22 21 0,0 0 0,0 1 15,0 20-15,21-21 0,-22 21 16,22 1-16,0-1 0,0-21 0,0 22 15,22-1-15,-1-21 0,21 21 0,-21-20 16,22-1-16,-1 0 0,0 0 16,22-21-16,-22 0 0</inkml:trace>
  <inkml:trace contextRef="#ctx0" brushRef="#br1" timeOffset="-40685.57">9504 14647 0,'0'0'0,"0"22"31,0-1-31,0 0 16,0 0-16,0 0 0,0 0 15,0 1-15,0 20 0,0-21 0,0 0 16,0 0-16,0 1 0,0 20 0,0-21 16,0 0-16,0 0 0,0 1 15,0-1-15,0 0 16,0 0-16,-21-21 31,21-21-31,0 0 0,0 0 16,0-1-16,0-20 0,0 21 15,0 0-15,21-22 0,0 1 0,0 21 16,0-21-16,0-1 0,1 22 0,20-21 16,-21 21-16,21-1 0,-20 22 15,20 0-15,-21 0 0,21 0 0,-20 0 16,-1 22-16,0-1 0,0 0 0,-21 21 15,0-21-15,0 22 0,0-22 16,0 21-16,0-21 0,0 22 16,0-1-16,0-21 0,0 22 0,-21-22 15,21 0-15,0 0 0,0 0 0,0 0 16,0 1-16,0-1 16,21-21-16,0 0 15,0 0-15,1 0 0,-22-21 16,21 21-16,0-22 0,0-20 0,0 21 15,0 0-15</inkml:trace>
  <inkml:trace contextRef="#ctx0" brushRef="#br1" timeOffset="-40413.27">10435 14351 0,'0'0'0,"0"-42"0,0-64 16,0 85-1,0 0-15,-21 42 16,21 0-1,-21 0-15,0 21 0,21 1 0,-22 20 16,22 1-16,-21-22 0,0 22 0,21-1 16,0 1-16,-21-1 0,0-21 0,21 22 15,0-22-15,-21 1 0,21-1 16,0 0-16,0 1 0,0-22 0,0 0 16,0 0-16,21 0 0,0 0 0,0-21 15,0 0-15,0 0 16,1 0-16,-22-21 15,21 0-15,-21 0 0,21 0 0,-21 0 16,0-1-16,0 1 0,0-21 0</inkml:trace>
  <inkml:trace contextRef="#ctx0" brushRef="#br1" timeOffset="-40209.39">10245 14753 0,'0'0'15,"-22"0"-15,1 0 0,42 0 31,1 0-31,-1 0 16,21 0-16,-21 0 0,0 0 0,22 0 16,-1-21-16,0 21 0,-20 0 15,20-21-15,0 21 0,1 0 0,-22 0 16,0-21-16,0 21 0,0 0 16,-21-21-1,0-1-15,-21 22 0</inkml:trace>
  <inkml:trace contextRef="#ctx0" brushRef="#br1" timeOffset="-39137.01">14795 14139 0,'0'0'0,"22"-42"0,-22 21 0,0-21 0,0 20 15,0 1-15,0-21 0,0 21 16,0 0-16,0-1 0,0 44 31,0-1-31,-22 21 0,22 0 16,0 1-16,0-1 0,0 22 15,0-1-15,0 1 0,0-1 0,-21 1 16,21-1-16,0 1 0,0-22 0,-21 21 16,21-20-16,0-1 0,0 0 0,0-20 15,-21 20-15,21-21 0,-21 0 16,21 0-16,0 1 0,-21-22 15,-1 0-15,1 0 16,21-22-16,0 1 16,0 0-16,0 0 0,0 0 15,0-22-15,0 22 0,0-21 16,21 21-16,1-22 0,20 1 0,-21 21 16,21-21-16,1-1 0,-1 22 0,22 0 15,-22 0-15,21 0 0,1 21 16,-22 0-16,22 0 0,-1 0 0,-20 0 15,-1 21-15,0 0 0,1 0 0,-22 0 16,0 22-16,0-22 0,-21 0 16,0 21-16,0-21 0,0 22 0,-21-22 15,0 0-15,0 0 0,-1 0 0,-20 1 16,21-1-16,0-21 0,0 21 16,-1-21-16,1 0 0,0 0 0,0 0 15,0 0-15,0 0 16,-1 0-16,1 0 0,0 0 15,0 0-15,0 0 0,0 0 16,-1 0 0,1 0 62,0 0-63,0 0-15,0 0 0,0 0 16,-1 0-16,-20 0 0,21 0 0,0 0 16,0 0-16,-1 0 0,1 0 15,0 0-15,0 0 0,0 0 16,0 0-16,-1 0 0,44 0 62,-1 0-46,0 0-16,0 0 16,0 0-16,0 0 15,1 0-15</inkml:trace>
  <inkml:trace contextRef="#ctx0" brushRef="#br1" timeOffset="-38136.64">18944 14161 0,'0'21'0,"-21"-21"15,42 0 17,0 0-32,0 0 0,1 0 0,-1 0 15,0-21-15,21 21 0,-21 0 0,1 0 16,-1 0-16,0 0 0,0 0 15,0 0-15,-42 0 32,-21 21-17,21-21-15</inkml:trace>
  <inkml:trace contextRef="#ctx0" brushRef="#br1" timeOffset="-37984.94">18923 14309 0,'0'0'0,"0"21"0,-21-21 0,21 21 0,0 0 16,0 0-1,21-21 1,0 0-16,0 0 0,0 0 16,1 0-16,-1 0 0,0 0 0,0 0 15,0 0-15,0 0 0,1 0 0,-1 0 16,0-21-16,0 21 0,0-21 16,0 21-16</inkml:trace>
  <inkml:trace contextRef="#ctx0" brushRef="#br1" timeOffset="-37281.84">21124 14076 0,'21'-21'0,"-21"0"15,0-1-15,22 22 16,-22-21-16,0 0 0,0 0 16,21 21-16,-21-21 0,0 0 15,0-1-15,0 1 0,0 42 47,0 22-47,0-22 0,0 21 16,0-21-16,-21 22 0,21-1 0,-22 0 15,22 1-15,0 20 0,0-20 0,-21-1 16,21 0-16,-21 1 0,21-1 16,-21 0-16,21-21 0,0 22 0,0-22 15,0 0-15,0 0 0,0 0 0,0 1 16,0-1-16,0 0 16,21-21-1,-21-21 1,0 0-1,21-1-15,-21 1 0,0 0 16,0 0-16,0-21 0,21 20 0,1 1 16,-1 0-16</inkml:trace>
  <inkml:trace contextRef="#ctx0" brushRef="#br1" timeOffset="-36825.68">21780 14055 0,'0'0'0,"22"-21"15,-1-1-15,-21 1 16,21 21-16,-21-21 16,-21 21-1,0 0-15,-1 21 0,1-21 0,0 21 16,0 22-16,0-22 0,0 0 0,-1 21 16,22 1-16,-21-1 0,0 0 15,0 1-15,21-1 0,0 0 0,0 1 16,0-22-16,0 21 0,0-21 0,0 22 15,21-22-15,0 0 0,0 0 0,22-21 16,-22 21-16,21-21 16,1 0-16,-22 0 0,21 0 0,0 0 15,-20-21-15,20 21 0,-21-21 0,0 0 0,22 0 16,-22-22-16,0 22 0,0-21 16,-21 0-16,0-1 0,21 1 15,-21 0-15,0-22 0,0 22 0,0-1 16,0 1-16,-21 0 0,21-1 0,-21 22 15,0 0-15,0 0 0,-1 0 0,1 0 16,0 21-16,0 0 0,0 0 16,-22 0-16,22 0 0,0 21 0,0 0 15,0-21-15,0 21 0,-1 0 0,1-21 16,21 21-16,0 1 0,0-1 16,0 0-1,21-21-15,22 0 0,-22 0 16,0 0-16</inkml:trace>
  <inkml:trace contextRef="#ctx0" brushRef="#br1" timeOffset="-36625.88">22733 14012 0,'0'-21'15,"0"0"1,-21 21-1,21-21 1,0 42 15,-21 0-15,21 0-16</inkml:trace>
  <inkml:trace contextRef="#ctx0" brushRef="#br1" timeOffset="-36413.01">22881 14542 0,'0'0'0,"0"21"0,0 21 15,21-21-15,-21 0 16,0 1 0,0-1-16,0 0 15,-21 0-15,0 0 0,0 0 16,21 1-16,-43-22 0,22 21 0,-21 0 15,0 0-15,-1 0 0,1-21 0,-22 21 16,1 1-16,-1-1 0,-20 0 0</inkml:trace>
  <inkml:trace contextRef="#ctx0" brushRef="#br1" timeOffset="-34109.97">8826 16320 0,'0'0'0,"-21"21"0,21 0 0,-21 0 15,21 0-15,0 0 16,21-21 0,0 0-16,1-21 0,-1 21 0,0-21 15,21 0-15,-21 0 0,1 0 16,-1-1-16,-21-20 0,0 21 0,0 0 16,0-22-16,0 22 0,-21-21 0,-1 21 15,1-22-15,0 22 0,-21 0 0,21 0 16,-22 21-16,1 0 0,0 0 15,-22 0-15,22 21 0,-1 0 0,1 0 16,0 1-16,-1 20 0,1 0 0,21 1 16,-21-1-16,20-21 15,1 21-15,21 1 0,0-1 0,0-21 16,0 22-16,0-22 0,0 0 0,0 0 16,21 0-16,1-21 15,20 0-15,-21 0 0,0 0 0,22 0 16,-22-21-16,21 21 0,0-21 0,1 0 15,-1-22-15,22 22 0,-22-21 16,0 21-16,1-22 0,-22 1 0,21 0 16,0-1-16,-20 1 0,-1-21 0,0 20 15,-21 1-15,0 0 0,0-1 16,0 1-16,0 0 0,0 20 0,0 1 16,0 0-16,-21 0 0,0 21 15,-1 0-15,1 0 16,0 21-16,0 0 0,21 0 15,-21 22-15,0-1 0,21 0 0,-22 1 16,22 20-16,0-20 0,0 20 0,0-21 16,0 1-16,0 20 0,0-20 15,22-1-15,-22-21 0,21 21 0,21-20 16,-21 20-16,0-21 0,1-21 0,20 21 16,-21-21-16,21 21 0,-20-21 0,20 0 15,0 0-15,1 0 0,-1-21 16,-21 0-16,21 0 0,1 0 0,-1 0 15,0-1-15,-20-20 0,-1 21 16,21 0-16,-42 0 0,21-22 16,-21 22-16,0 0 0,0 0 15,0 0-15,0 42 32,0 0-32,0 0 0,0 0 0,0 0 15,0 22-15,0-22 0,0 0 0,0 0 16,0 0-16,0 1 0,21-1 0,1 0 15,-1 0-15,0-21 0,0 21 16,0-21-16,0 0 0,22 0 16,-22 0-16,21 0 0,1 0 0,-22 0 15,21-21-15,-21 0 0,22 0 16,-1 0-16,-21 21 0,0-43 0,0 22 16,1 0-16,-22 0 0,0 0 0,0-22 15,0 22-15,0-21 0,-22 21 0,1-22 16,0 22-16,0-21 0,-21 21 15,-1-1-15,22 22 0,-21 0 0,-1 0 16,1 0-16,21 0 0,-21 0 16,20 22-16,1-1 0,0 0 0,0 0 15,21 21-15,-21-20 0,21 20 0,0-21 16,0 0-16,0 0 0,21 22 16,0-43-16,0 21 0,0 0 0,22 0 15,-22-21-15,21 0 0,1 0 16,-22 0-16,21 0 0,0 0 0,1 0 15,-22-21-15,21 21 0,1-21 0,-22 0 16,21 0-16,-21-1 0,0 1 16,1 21-16,-22-21 0,0 0 0,21 0 15,-21 0-15,0 42 32,0 0-32,0 0 0,0 0 15,21 0-15,-21 1 0,0 20 16,0-21-16,0 0 0,0 22 0,21-22 15,-21 0-15,21 0 0,0 0 16,-21 0-16,22-21 0,-1 22 0,0-22 16,0 0-16,0 0 0,0 0 15,22 0-15,-22-22 0,0 1 16,0 21-16,0-21 0,1 0 0,-1 0 16,0-22-16,0 22 0,0 0 0,-21 0 15,0-21-15,0 20 0,0 1 0,0 0 16,0 0-16,-21 21 31,0 21-31,21 0 16,0 0-16,0 1 0,0 20 15,0-21-15,0 0 0,0 0 0,0 1 16,0-1-16,0 0 0,21 0 0,0 0 16,0-21-16,1 0 0,-1 21 0,0-21 15,0 0-15,21 0 0,-20 0 16,20-21-16,-21 0 0,21 0 0,-20 0 15,20 0-15,-21-1 0,21 1 0,-20-21 16,-1 21-16,0-22 0,0 1 16,0 0-16,-21-22 0,0 22 0,0-22 15,0 22-15,0 0 0,0-22 0,0 43 16,0-21-16,0 21 0,0-1 16,-21 1-16,0 21 0,0 0 15,0 21-15,-1 1 0,1-1 16,21 21-16,-21 0 0,0 1 0,21-1 15,-21 22-15,21-22 0,0 0 16,0 1-16,-21-1 0,21 0 0,0 1 16,0-22-16,0 0 0,0 0 0,0 0 15,21 0-15,-21 1 0,21-22 16,0 0-16,0 0 16,0-22-16,1 22 15,-22-21-15,21 0 0,-21 0 16,21 0-16,0-22 0,-21 22 0,21 0 15,0 0-15,-21 0 0,22 0 16,-1-1-16,0 22 0,0 0 0,0 0 16,0 0-16,1 0 0,-1 22 15,-21-1-15,0 0 16,21 0-16,-21 0 0,0 0 0,0 1 16,-21-1-16,21 0 0,-43 0 0,22 0 15,0 0-15,-21 1 0,-1-1 0,22 0 16,-21 0-16,0 0 0,20-21 15,-20 21-15,21-21 0,0 0 0,0 22 16,-1-22-16,1 0 16,21-22-1,21 1-15,1 21 16,-1-21-16,0 0 0,21-21 0,-21 20 16,1-20-16</inkml:trace>
  <inkml:trace contextRef="#ctx0" brushRef="#br1" timeOffset="-33842.12">11853 15685 0,'0'0'16,"21"-22"-16,1 22 0,-22-21 0,0 0 15,-22 42 1,1 0-16,0 1 16,0 20-16,0-21 0,21 21 15,-21 22-15,-1-22 0,1 22 0,21-22 16,-21 22-16,0-1 0,21-21 0,0 22 15,-21-22-15,21 22 0,-21-22 0,21 0 16,-22 1-16,22-22 0,0 21 16,0-21-16,0 1 0,0-1 0,0 0 15,22-21 1,-1 0-16,0 0 0,0-21 16,0 21-16,0-21 0,-21-1 15,22-20-15</inkml:trace>
  <inkml:trace contextRef="#ctx0" brushRef="#br1" timeOffset="-33493.55">11874 16277 0,'0'21'15,"0"1"-15,0-1 0,22 0 16,-1-21 0,0 0-16,0 0 0,0 0 15,0 0-15,1 0 0,-1 0 16,21-21-16,0 21 0,1-21 0,-1-1 15,0 1-15,-20 21 0,20-21 0,0 0 16,-21 0-16,1 0 0,-1-1 0,-21 1 16,0 0-16,0 0 15,0 0-15,-21 21 0,-22 0 16,22 0-16,-21 0 0,-1 21 0,1 0 16,-21 0-16,20 22 0,1-22 0,0 21 15,-1 0-15,1-20 0,0 20 16,20 0-16,1 1 0,21-22 0,0 21 15,0-21-15,0 22 0,0-22 0,21 0 16,22 0-16,-22 0 0,21 0 16,1 1-16,20-22 0,1 0 15,-22 0-15,21 0 0,1 0 0,-1 0 0,22 0 16,-21-22-16,-1 1 0</inkml:trace>
  <inkml:trace contextRef="#ctx0" brushRef="#br1" timeOffset="-32793.67">15579 15917 0,'0'0'0,"21"-21"0,-21 0 16,0 0-16,0-21 0,0 20 0,0 1 0,0 0 15,0 0-15,-21 0 0,-1 0 16,-20-1-16,21 1 0,-21 21 0,-1 0 16,1 0-16,0 0 0,-22 0 15,22 0-15,-22 21 0,22 22 0,0-22 16,-1 21-16,1 1 0,0-1 0,20 0 15,1 1-15,-21-1 0,42 0 16,-21 1-16,21-1 0,0-21 16,0 0-16,0 0 0,0 1 0,21-1 0,-21 0 15,42-21-15,-21 0 0,1 0 16,20 0-16,0 0 0,1-21 0,-1 21 16,0-21-16,-21-1 0,22 1 15,-1 0-15,-21 0 0,0 0 0,1-22 16,-1 22-16,0-21 0,-21 0 0,21 20 15,-21-20-15,0 21 0,0 0 0,0 0 16,0-1-16,-21 44 16,21-1-16,-21 0 15,21 0-15,0 21 0,0 1 0,0-22 16,0 21-16,0 1 0,0-22 0,0 21 16,21-21-16,0 22 0,0-22 15,0 0-15,22 0 0,-22 0 0,0-21 16,21 21-16,-20-21 0,20 0 15,-21 0-15,21 0 0,1 0 0,-22-21 16,21 21-16,-21-21 0</inkml:trace>
  <inkml:trace contextRef="#ctx0" brushRef="#br1" timeOffset="-32385.9">19240 15790 0,'22'22'15,"-1"-22"-15,0 0 16,0 0-16,0 0 0,0 0 0,1 0 15,-1 0-15,0 0 16,0 0-16,0 0 0,0 0 16,-21-22-16</inkml:trace>
  <inkml:trace contextRef="#ctx0" brushRef="#br1" timeOffset="-32233.89">19304 15917 0,'-21'22'15,"42"-44"-15,-42 65 0,0-43 0,21 21 0,0 0 16,0 0-16,21-21 16,0 21-16,0-21 15,0 0-15,0 0 0,22 0 16,-22 0-16,0-21 0,21 0 0,-20 21 16,20-21-16</inkml:trace>
  <inkml:trace contextRef="#ctx0" brushRef="#br1" timeOffset="-31725.8">21294 15558 0,'0'0'15,"0"-43"-15,0 22 0,0 0 0,0 0 0,0 0 16,0-1-16,0 44 31,0-1-31,0 0 0,0 21 0,-22 1 16,22-1-16,0 0 0,-21 1 15,21 20-15,0-21 0,0 1 0,0 20 16,0-20-16,-21-1 0,21 0 16,0 1-16,0-1 0,0-21 0,0 0 15,0 22-15,0-22 0,0 0 16,0-42 0</inkml:trace>
  <inkml:trace contextRef="#ctx0" brushRef="#br1" timeOffset="-31294.05">21717 15663 0,'0'0'0,"21"-21"0,0 21 0,-21-21 16,0 42 0,0 0-16,0 1 0,0-1 0,0 0 15,-21 21-15,0-21 0,21 22 16,0-1-16,-21 0 0,0 1 0,21-1 15,-22-21-15,22 22 0,0-1 0,0-21 16,0 21-16,0-20 16,0-1-16,22 0 0,-1 0 0,0 0 0,0-21 15,0 0-15,0 0 0,22 0 16,-22 0-16,21 0 0,1 0 0,-22-21 16,21 0-16,-21 0 0,22 0 15,-22-22-15,21 22 0,-21-21 0,0-1 16,-21 1-16,0 0 0,22-1 0,-22 1 15,0-21-15,0 20 0,0 1 16,0 0-16,-22-1 0,22 1 0,-21 0 16,0 20-16,0 1 0,0 0 0,-22 21 15,22 0-15,0 0 0,-21 21 0,21 0 16,-22 1-16,22-1 0,0 21 16,0-21-16,0 22 0,21-22 0,0 21 15,0-21-15,0 22 0,0-22 16,0 21-16,0-21 0,0 0 0,0 1 15,21-1-15,0 0 0,21-21 16,-21 0-16,22 0 0</inkml:trace>
  <inkml:trace contextRef="#ctx0" brushRef="#br1" timeOffset="-30990.22">22669 15854 0,'0'21'15,"-21"0"1,42-21 15,1 0-15,-1 0-16,-21-21 0,0 0 16,0 0-16,0 0 15,-21 21 16,-1 0-31,1 0 0,0 0 16,0 0-16,21 21 0,0 0 16,0 0-1,21-21 1,0 0-16,0 0 16</inkml:trace>
  <inkml:trace contextRef="#ctx0" brushRef="#br1" timeOffset="-30709.39">23601 15473 0,'0'0'0,"-21"-21"16,-1 21-16,22-21 15,22 21 1,-1 0-1,0 0-15,0 0 0,21 0 0,-20 0 16,20 0-16,-21 0 0,0 0 16,0 0-16,1 0 0,-1 0 0,-42 0 47,-1-22-47,1 22 15,0 0-15,0 0 0,0-21 0</inkml:trace>
  <inkml:trace contextRef="#ctx0" brushRef="#br1" timeOffset="-30265.64">23537 15431 0,'0'0'0,"0"21"0,-21-21 16,0 21-16,0 21 0,0-21 15,-1 1-15,1-1 0,0 0 0,21 0 16,-21 0-16,0 22 0,0-22 16,21 0-16,-22 0 0,22 0 15,-21-21-15,21 21 0,21-21 47,1 0-47,-1 0 0,0-21 16,0 21-16,0-21 0,0 21 15,1 0-15,-1-21 0,0 21 0,0-21 16,0 21-16,0 0 0,1 0 0,-1 0 16,0 0-16,0 0 0,0 0 15,0 21-15,-21 0 0,22 0 0,-1 0 16,-21 1-16,21-1 0,-21 0 15,0 0-15,0 0 0,0 0 16,0 1-16,-21-1 0,0 0 0,-1 0 16,1 0-16,0 0 0,0 1 0,0-22 15,0 21-15,-1-21 0,1 0 0,0 21 16,0-21-16,0 0 0,0 0 16,-1 0-16,1 0 0,0 0 15,0 0-15,0 0 16,21-21-1,0 0 1,0-1 0,0 1-16,21 21 15,0-21-15</inkml:trace>
  <inkml:trace contextRef="#ctx0" brushRef="#br1" timeOffset="-30001.76">24744 15621 0,'0'0'0,"-21"0"0,21-21 0,-22 21 16,1-21-16,0 21 15,21-21 1,0 42 31,0 0-47,0 0 15,0 0-15,-21 0 16,21 1-16</inkml:trace>
  <inkml:trace contextRef="#ctx0" brushRef="#br1" timeOffset="-29781.62">24596 16002 0,'0'0'16,"0"21"-16,-22-21 0,22 21 15,-21-21-15,21 22 0,0-1 16,0 0-16,0 0 0,0 0 16,-21 0-16,21 1 0,0-1 15,-21 0-15,0-21 16,21 21-16,-21 0 0,-22 0 0,22 1 15,-21-1-15,21 0 0,-22 0 0,1 0 16,0-21-16,-1 21 0,1-21 0,0 0 16,-1 0-16</inkml:trace>
  <inkml:trace contextRef="#ctx0" brushRef="#br1" timeOffset="-25236.28">8848 17801 0,'0'0'0,"0"21"0,0 1 0,0-1 15,0 0-15,0 0 0,0 0 16,21 0-16,0-21 16,0 22-16,21-22 0,-20 0 15,20 0-15,-21 0 0,21 0 0,22-22 16,-22 1-16,1 0 0,-1-21 16,21 21-16,-20-1 0,-1-20 15,-21 0-15,22 21 0,-22-22 0,21 1 16,-21 0-16,0-1 0,-21 1 15,0 21-15,22-22 0,-22 1 0,0 21 16,0-21-16,0 20 0,0-20 16,-22 21-16,22 0 0,0 0 0,-21 21 15,0 0-15,0 0 0,0 21 16,0 0-16,21 21 0,-22 1 16,1-1-16,0 43 0,21-22 0,-21 22 15,0-1-15,0 1 16,21 0-16,-22-1 0,1 22 0,21-21 15,-21 21-15,21 0 0,-21-22 16,21 1-16,-21 0 0,21-1 0,0-20 16,0-1-16,0 1 0,0-1 0,0 1 15,21-43-15,0-21 0,0 0 16,0 0-16,1 0 0,-1 0 0,0 0 16,0 0-16,21 0 0,-20 0 15,-1-42-15,0-1 0,21 1 0,-21 0 16,1-1-16,-1-20 0,-21-1 15,0 22-15,0-22 0,0 1 0,0-1 16,-21 1-16,-1-1 0,1 22 0,0-21 16,0 20-16,-21 22 0,20-21 15,-20 21-15,21-1 0,-21 22 16,20 0-16,1-21 0,0 21 16,42-21 15,0 21-31,1-21 0,20 21 0,0-21 15,106-43 1,-84 43-16,-22 0 0,22-21 0,-1-1 16,22 1-16,-22 0 0,1-1 0,-22 1 15,1 0-15,-1-1 16,0 1-16,1 0 0,-22-1 0,-21 1 16,0 0-16,0 20 0,0 1 0,0 0 15,0 0-15,-21 21 16,-1 0-16,1 0 0,0 0 0,0 21 15,0 0-15,-22 22 0,22-22 16,0 42-16,0-20 0,0 20 0,0 1 16,21-1-16,0 1 0,0-1 15,0 1-15,0-1 0,0-21 0,0 22 16,21-22-16,0 1 0,21-22 0,-21 21 16,22-21-16,-22 0 0,21 1 15,1-22-15,-1 0 0,-21 0 0,21 0 16,1 0-16,-22-22 0,21 1 15,1 0-15,-22 0 0,21 0 16,-21 0-16,0-1 0,1-20 16,-22 21-16,21-21 0,-21 20 0,0 1 15,21-21-15,-21 21 0,0 0 16,0 42 0,-21 0-16,21 0 15,0 0-15,0 22 0,0-22 16,0 0-16,0 21 0,0-21 0,0 1 15,0-1-15,21 0 0,-21 0 16,21-21-16,0 21 0,0-21 16,1 0-16,-1 0 0,0 0 0,0 0 15,21 0-15,-20 0 0,-1 0 16,21 0-16,-21-21 0,22 0 16,-22 0-16,0 0 0,0-22 0,0 22 15,0 0-15,-21-21 0,0-1 0,0 1 16,0 0-16,0-1 0,0 1 15,-21 0-15,0-1 0,0 22 0,0-21 16,0 42-16,-22 0 0,22 0 16,-21 0-16,21 0 0,-22 21 0,1 0 15,21 0-15,0 22 16,-1-1-16,1-21 0,21 21 0,0 1 16,0-1-16,0 0 0,0-20 0,21 20 15,-21-21-15,43 21 0,-22-20 16,21-1-16,1 0 0,-1-21 0,0 21 15,1-21-15,20 0 0,-21 0 16,22 0-16,-22 0 0,22 0 0,-22-21 16,22 21-16,-22-21 0,0 0 15,1-1-15,-1-20 0,0 21 0,-21 0 16,22-22-16,-43 22 0,21 0 16,-21-21-16,0-1 0,0 22 0,0 0 15,0 0-15,0 0 0,-21 0 16,0 21-16,-1 0 15,1 21-15,-21-21 0,21 21 0,0 21 16,-1-21-16,-20 1 0,21 20 16,0 0-16,0-21 0,-1 22 0,22-22 15,0 0-15,0 0 0,0 0 16,0 1-16,0-1 0,0 0 0,22-21 16,-1 0-16,0 0 15,0 0-15,0 0 0,0 0 0,1-21 16,-1 0-16,-21-1 0,21 1 15,0 0-15,0 0 0,0 0 0,1-22 16,-1 22-16,-21 0 0,21 0 16,-21 0-16,21 0 0,-21 42 31,0 0-15,0 0-16,0 0 0,0 0 0,0 1 15,0-1-15,0 21 0,0-21 0,0 0 16,21 1-16,0-22 0,-21 21 15,22 0-15,-1-21 0,0 0 0,0 0 16,0 0-16,0 0 16,1 0-16,20 0 0,-21-21 0,21 0 0,-20-1 15,-1 1-15,21 0 0,-21 0 16,0-21-16,22-1 0,-22 1 16,0 0-16,21-1 0,-20-20 0,-1-1 15,0 1-15,0 20 0,0-20 16,0-1-16,1 22 0,-22 0 0,0-1 15,21 22-15,-21 0 0,0 0 16,0 0-16,-21 42 16,-1 0-16,1 21 0,0 1 15,0-1-15,-21 0 0,20 1 16,1 20-16,0-20 0,0 20 0,21-21 16,0 1-16,-21-1 0,21 0 0,0 1 15,0-22-15,0 21 0,0-21 16,21 1-16,0-1 0,0-21 15,0 21-15,1-21 16,-1 0-16,0 0 0,0 0 0,0-21 16,0 0-16,1 21 0,-22-22 0,0 1 15,21 0-15,-21 0 0,0 0 16,0 0-16,0-1 0,0 1 0</inkml:trace>
  <inkml:trace contextRef="#ctx0" brushRef="#br1" timeOffset="-25021.4">12001 17632 0,'0'0'0,"-21"0"0,21 21 16,0 0-1,0 0-15,21-21 16,1 22-16,-1-22 0,21 0 0,0 0 16,1 0-16,-1 0 0,22 0 0,-22 0 15,0 0-15,22 0 0,-22 0 16,0 0-16,-20 0 0,20 0 0,-21 0 15,0 0-15,-21-22 0,0 1 16,0 0 0,0 0-16,0 0 0</inkml:trace>
  <inkml:trace contextRef="#ctx0" brushRef="#br1" timeOffset="-24165.49">15219 17759 0,'0'0'0,"42"21"16,-21-21-16,22 0 0,-22 0 0,21 0 15,22-21-15,-22 21 0,21-21 16,-20 0-16,20-22 0,-20 22 0,-1 0 16,0-21-16,1 20 0,-22-20 0,21 21 15,-21-21-15,0-1 16,1 22-16,-22-21 0,0 21 0,0-22 16,0 1-16,0 21 0,0-22 0,0 22 15,-22-21-15,1 21 0,0 0 16,0 21-16,-21 0 0,20 0 0,1 0 15,-21 0-15,21 21 0,0 21 0,-22 0 16,22 1-16,0-1 0,0 43 16,0-22-16,-1 1 0,1 20 0,21 1 15,0 0-15,0-22 0,-21 22 16,21 0-16,0-1 0,-21 1 0,21 0 16,0-1-16,0 1 0,-21 0 15,21-1-15,0-20 0,-21-1 0,21 1 16,0-22-16,0 22 0,0-43 15,0 21-15,0-21 0,21 0 0,0 1 16,0-22-16,0 0 0,0-22 16,22 1-16,-22 0 0,0 0 15,21-21-15,-20 20 0,20-20 0,-21-21 16,0 20-16,0-20 0,1 20 16,-22-20-16,0-1 0,0 1 0,0 21 15,0-22-15,-22 22 0,1-1 16,-21 22-16,21 0 0,-22 0 0,1 0 15,0 21-15,-1 0 0,1 0 0,0 0 16,-1 0-16,1 0 0,21 0 16,0 0-16,21 21 0,0 0 15,21-21 1,21 0-16,-21 0 0,22 0 16,-1 0-16,0 0 0,1 0 0,20-21 15,-20 21-15,20-21 0,-21 0 0,22 21 16,-22-22-16,1 1 0,-1 0 15,0 0-15,1 0 0,-1 0 0,-21-1 16,0 1-16,22 0 0</inkml:trace>
  <inkml:trace contextRef="#ctx0" brushRef="#br1" timeOffset="-23782.29">19325 17526 0,'0'0'0,"21"0"31,22 0-31,-22 0 0,21 0 16,-21 0-16,22 0 0,-1 0 0,-21 0 15,21 0-15,1 0 0,-22 0 16,0 0-16,0 0 0,0 0 0,-21-21 15,22 21-15,-22-21 16,-22 21-16,1 0 16</inkml:trace>
  <inkml:trace contextRef="#ctx0" brushRef="#br1" timeOffset="-23638.35">19473 17674 0,'0'0'0,"0"21"0,-21 1 0,21-1 15,0 0-15,0 0 0,0 0 0,0 0 16,21-21-16,0 22 0,1-22 0,-1 0 15,0 0-15,21 0 0,-21 0 16,1 0-16,-1 0 0,21-22 16,-21 1-16,22 21 0,-22-21 15,21-21-15</inkml:trace>
  <inkml:trace contextRef="#ctx0" brushRef="#br1" timeOffset="-23185.41">21653 17230 0,'0'0'16,"22"-21"-16,-22-22 15,0 22-15,21 0 0,-21 0 0,-21 21 31,21 21-31,-22 21 16,22-21-16,0 22 0,-21-1 16,21 22-16,0-22 0,-21 0 0,21 22 15,0-1-15,0-20 0,0 20 0,0-21 16,-21 1-16,21-1 0,0-21 16,0 22-16,0-22 0,0 0 0,0 0 15,0 0-15,21 0 0,0-21 16,0 0-16,1 0 0,-1 0 15,0 0-15</inkml:trace>
  <inkml:trace contextRef="#ctx0" brushRef="#br1" timeOffset="-22773.58">22331 17357 0,'0'0'15,"0"-21"-15,-21 42 31,-1 21-31,1-21 16,21 0-16,-21 22 0,0-1 0,0-21 16,0 22-16,21-1 15,0 0-15,-22-21 0,22 22 0,0-22 0,0 0 16,0 0-16,0 0 0,0 1 0,22-1 16,-1-21-16,0 0 15,0 0-15,0 0 0,22 0 0,-22 0 16,21 0-16,-21-21 0,22-1 0,-22 1 15,21 0-15,-21 0 0,0-21 16,1-1-16,-22 1 0,0 0 0,0-1 16,0 1-16,0 0 0,0-1 0,-22-20 15,1 42-15,0-22 0,0 22 16,0 0-16,0 0 0,-22 21 0,22 0 16,-21 0-16,21 0 0,-1 21 0,-20-21 15,21 21-15,0 0 0,-22 22 16,22-22-16,0 0 0,21 0 15,0 0-15,-21 22 0,21-22 0,0 0 16,0 0-16,21-21 0,-21 21 16,42 0-16,-20-21 0,20 0 0</inkml:trace>
  <inkml:trace contextRef="#ctx0" brushRef="#br1" timeOffset="-22485.54">23072 17526 0,'0'21'0,"-22"-21"0,1 21 0,21 1 16,-21-22-16,21 21 15,21-42 17,0-1-32,1 1 15,-22 0-15,21 21 16,-21-21-16,0 0 0,0 0 15,-21 21 1,-1 0-16,1 0 0,0 0 16,0 0-16,0 0 0,0 21 15,-1-21-15,1 0 0,0 0 0,0 0 16,0 0-16,0 0 0,21-21 16</inkml:trace>
  <inkml:trace contextRef="#ctx0" brushRef="#br1" timeOffset="-20661.68">24363 15515 0,'21'0'63,"0"0"-48,0-21-15,0 21 0,1 0 16,-1 0-16,0 0 0,-21-21 16,21 21-16,0 0 0,0 0 0,1 0 15,-1 0-15,0 0 16,0 0-16,0 0 0,0 0 15,1 0-15,-1 0 0,0 0 16,-42 0 15,0-21-15,-1 21-16,1 0 0,0 0 16,-21 0-16,21 0 0,-1 0 0,1 0 15,0 0-15,0 0 0,-21 0 16,20 0-16,1 0 0,0 0 0,0 0 15,0 0-15,0 0 16,21 21 15,-22 0-31,22 0 0,-21 0 16,21 1-16,0-1 16,0 0-16,-21 0 15,21 0-15,0-42 125,0 0-109,0 0 15,0 0 0,0-1 1,0 1-17,-21 21 16,21 21-31,0 1 16,-21-22-16,21 21 0,-21 0 0,21 0 16,0 0-16,0 0 0,-22 1 15,22-1-15,-21 0 0,21 0 0,-21 0 16,21 0-16,0 1 16,0-44 30,21 22-46,0-21 16,1 0-16,-1 21 16,0-21-16,0 21 0,0 0 0,0 0 15,1 0-15,20 0 0,-21 0 0,0 0 16,22 0-16,-22 0 0,0 0 16,0 21-16,21 0 0,-20 0 0,-1-21 15,0 43-15,-21-22 0,0 0 0,0 0 16,0 22-16,0-22 0,0 21 0,0-21 15,-21 0-15,0 22 16,-1-22-16,1 0 0,0 0 0,-21 0 16,21 1-16,-1-1 0,1 0 0,0-21 15,0 0-15,0 21 0,0-21 0,-1 0 16,1 0 0,0 0-16,21-21 0,-21 21 0,21-21 15,-21 21-15,21-21 0,0-1 16,0 1-16,-21 21 0,21-21 15,0 0-15,0 0 16,21 0-16,0 21 16</inkml:trace>
  <inkml:trace contextRef="#ctx0" brushRef="#br1" timeOffset="-20248.92">25315 15473 0,'0'0'0,"0"-64"16,-21 64-16,0 0 0,0 0 15,0 0-15,-1 22 0,1-1 16,0 0-16,0 21 0,-21 1 16,20-22-16,1 21 0,0 0 0,0 22 15,0-22-15,0 1 0,21-1 0,0 0 16,0 22-16,0-43 0,0 21 15,0 1-15,21-22 0,0 0 0,0 0 16,0 0-16,22 0 0,-22-21 0,0 0 16,21 0-16,-21 0 0,1 0 0,20 0 15,-21 0-15,-21-21 0,21 0 16,0 0-16,-21 0 0,0-22 16,0 22-16,0 0 0,-21 0 0,0 0 15,0 0-15,0-1 0,0 1 16,-1 21-16,-20 0 0,21 0 15,0 0-15,-22 0 0,22 0 0,0 0 16,0 21-16,0 1 0,0-1 0,21 0 16,0 0-16,0 0 15,21-21-15,0 0 16,21 0-16</inkml:trace>
  <inkml:trace contextRef="#ctx0" brushRef="#br1" timeOffset="-19781.82">25717 15769 0,'0'0'0,"-21"-21"0,0 0 0,0-21 0,0 20 15,0 1-15,-1 0 0,22 0 0,0-21 16,0 20-16,0 1 0,0 0 16,0 0-16,0 0 0,22 0 0,-1-1 15,0 1-15,21 0 0,1 0 0,-1 21 16,0 0-16,1 0 0,-1 0 0,-21 0 15,21 0-15,-20 21 0,-1 0 16,-21 22-16,0-22 0,0 21 0,0 0 16,-21-20-16,-1 20 0,-20 0 0,0 1 15,-1-1-15,1 0 16,0 1-16,-1-1 0,1 0 0,21 1 16,-21-22-16,42 21 0,0-21 0,0 22 0,0-22 15,0 0-15,21 0 0,0-21 16,0 21-16,21-21 0,1 0 15,-22 0-15,21 0 0,1 0 0,-1 0 16,-21-21-16,21 21 0,-20-21 0,-1 0 16,-21 0-16,0-22 0,0 22 0,0 0 15,0-21-15,0 20 0,-21-20 16,-1 21-16,-20-21 0,21 20 0,-21 1 16,-1 21-16,22-21 0,-21 21 0,-1 0 15,22 0-15,-21 0 0,21 0 0,0 0 16,-1 0-16,1 21 0,21 0 15,0 1 1,0-1-16,21 0 0,1-21 16,-1 0-16</inkml:trace>
  <inkml:trace contextRef="#ctx0" brushRef="#br1" timeOffset="-19577.94">26522 15600 0,'0'0'16,"0"-21"-16,-21 0 16,21-1-16,0 1 15,0 0-15,-22 21 47,22 21-47,0 0 0,0 1 16</inkml:trace>
  <inkml:trace contextRef="#ctx0" brushRef="#br1" timeOffset="-19405.65">26564 15896 0,'0'0'0,"0"21"16,0 1-16,0 20 0,0-21 0,0 0 15,0 0-15,0 22 0,-21-22 0,21 0 16,-21 0-16,21 0 0,-21 22 0,-1-22 15,1 0-15,-21 0 0,21 0 16,-22-21-16,1 22 0,0-1 0,-22-21 16,1 0-16</inkml:trace>
  <inkml:trace contextRef="#ctx0" brushRef="#br1" timeOffset="-18598.14">22923 17547 0,'0'0'0,"-21"21"16,21 1-16,0-1 0,0 0 16,21-21-1,1 0-15,-1 0 16,0 0-16,0 0 16,-21-21-16,0 0 15,21-1-15,-21 1 16,0 0-1,-21 21 1,0 0 15,21 21-31,0 0 16,21-21 15</inkml:trace>
  <inkml:trace contextRef="#ctx0" brushRef="#br1" timeOffset="-17898.03">23791 17272 0,'0'0'0,"-42"-21"15,42 0-15,0 0 16,21 21-1,0 0-15,0 0 0,1 0 16,20 0-16,0 0 0,-21 0 0,22 0 16,-22 0-16,0 0 0,0 0 0,0 0 15,-42 0 17,0 0-32,0 0 0,0 0 15,0 0-15,-1 0 0,1 0 0,0 0 16,0 0-16,0 0 0,0 0 15,-1 0-15,1 0 16,0 0-16,0 0 0,21 21 16,-21-21-16,0 21 0,21 0 0,-22-21 15,22 21-15,0 0 0,-21 1 16,21-1-16,-21 0 0,21 0 0,-21 0 16,21 0-16,0 1 15,0-1-15,-21-21 0,42 0 47,0 0-31,0 0-16,-21-21 0,21 21 15,1 0-15,-1 0 0,0 0 16,0 0-16,0 0 0,0 0 0,22 0 16,-22 0-16,0 21 0,0-21 15,0 21-15,1 0 0,-1 0 0,-21 0 16,0 1-16,0-1 0,0 0 0,0 21 15,0-21-15,0 1 0,0-1 16,-21 0-16,-1 0 0,1 0 0,0 0 16,-21-21-16,21 22 0,-1-22 15,1 0-15,0 21 0,0-21 0,0 0 16,0 0-16,-22 0 0,22 0 16,0 0-16,0-21 15,0 21-15,-1-22 0,22 1 31,22 0-15,20 21-16,-21-21 16,0 21-16,22-21 0</inkml:trace>
  <inkml:trace contextRef="#ctx0" brushRef="#br1" timeOffset="-17685.4">24638 17463 0,'0'0'0,"0"-43"16,0 22-16,-21 21 15,21-21 1,0 42 15,0 0-15,0 0-16,-21 1 0,21-1 0,0 0 15</inkml:trace>
  <inkml:trace contextRef="#ctx0" brushRef="#br1" timeOffset="-17513.5">24638 17780 0,'0'0'0,"0"42"16,0-20-16,0-1 15,0 0-15,0 0 0,0 0 16,0 0-16,0 1 0,0-1 0,-21 0 15,0 21-15,-1-21 0,1 22 16,-21-22-16,21 21 0,-22-21 0,-20 22 16,21-22-16,-1 21 0,-20-21 0,20 1 15,-20-22-15</inkml:trace>
  <inkml:trace contextRef="#ctx0" brushRef="#br1" timeOffset="414.2">8086 13314 0,'0'0'0,"0"-21"0,0 0 16,0-1-16,0 1 15,0 0-15,0 0 0,0 0 16,0 0-16,0-1 0,0 1 0,0 0 16,0 0-16,0 0 0,0 0 15,0-1-15,0 1 0,0 0 16,0 0-16,0 42 31,0 21-31,0-20 16,0-1-16,0 21 0,0 0 0,0 1 15,0-1-15,0 0 0,0 22 0,0-22 16,0 22-16,0-22 0,-22 0 16,22 22-16,-21-22 0,21 1 0,0-1 15,0-21-15,0 21 0,0-20 0,0-1 16,0 0-16,0 0 16,-21-42-1,21 0 1,0 0-16,0-1 0,0 1 15,0-21-15,0 21 16,21-22-16,-21 22 0,21 0 0,1-21 16,-1 21-16,0-1 0,0 1 0,0 0 15,0 21-15,22 0 0,-22 0 0,21 0 16,-21 0-16,22 0 0,-22 21 16,21 0-16,-21 1 0,22-1 0,-22 0 15,-21 0-15,0 0 0,0 22 0,0-22 16,0 0-16,-21 0 0,0 21 15,-1-20-15,-20-1 0,0 0 0,-1 0 16,22 0-16,-21-21 0,0 21 16,-1 1-16,22-22 0,-21 0 0,21 0 15,-1 0-15,44 0 32,-1 0-32,0-22 0,21 1 15,-21 21-15,22-21 0,-1 0 0</inkml:trace>
  <inkml:trace contextRef="#ctx0" brushRef="#br1" timeOffset="1590.85">8869 13589 0,'0'0'0,"0"-21"0,0 0 15,0 0-15,0-1 0,0 1 16,-21 21 0,-1 21-1,1 1-15,0-1 0,21 21 0,-21-21 16,0 0-16,0 22 0,-1-1 15,22-21-15,0 22 0,0-22 0,0 21 16,0-21-16,0 0 0,0 1 0,22-1 16,-1-21-16,0 21 0,0-21 0,21 0 15,-20 0-15,20 0 0,0 0 16,1 0-16,-22 0 0,21-21 0,-21 0 16,0-1-16,1 22 0,-1-21 0,0 0 15,-21-21-15,0 21 0,0-1 16,0 1-16,0-21 0,0 21 0,-21 0 15,0-1-15,-1 1 0,1 0 16,0 0-16,-21 21 0,21 0 0,-1 0 16,-20 0-16,21-21 0,42 21 31,0 0-31,22 0 0,-1 0 16,21 0-16,-20 0 0,-1 0 0,0 0 15,22 0-15,-22 0 0,1 0 16,-1 0-16,-21 0 0,21 0 0,-20 0 15,-1 0-15,0 21 0,-21 0 0,0 0 16,0 0-16,0 1 0,0-1 16,-21 0-16,0 21 0,21-21 15,-22 1-15,22 20 0,-21-21 0,21 0 16,0 0-16,0 1 0,0-1 0,0 0 16,0 0-16,21-21 0,1 0 15,-1 0-15,0 0 0,0 0 16,21 0-16,-20 0 0,20 0 0,-21-21 15,21 0-15,-20 0 0,-1-1 0,0 1 16,0 0-16,0 0 0,-21 0 0,21-22 16,-21 22-16,0-21 0,0 21 15,-21-22-15,0 22 0,0 0 0,-21 0 16,20 0-16,-20 0 0,0 21 16,-1 0-16,22 0 0,-21 0 0,0 0 15,-1 21-15,22 0 0,0 0 16,0 0-16,0 0 0,21 1 0,0-1 15,0 0-15,0 0 0,21 0 0,21 0 16,-21-21-16,22 22 0,-1-22 16,0 0-16,1 0 0,20 0 0,-21 0 15,22 0-15,-1-22 0,-20 1 0,20 0 16,1 0-16,-1 0 0,1-22 0,-22 22 16,0-21-16,22 0 0,-43-1 15,21-20-15,1 20 0,-22 1 0,0-21 16,-21 20-16,0 1 0,21 0 15,-21 20-15,0-20 0,0 21 16,-21 42 0,0-21-16,0 42 0,21-20 15,-21 20-15,-1 0 0,1 1 0,0-1 16,0 0-16,0 1 0,0 20 0,-1-21 16,22 1-16,0 20 0,0-20 15,0-1-15,0-21 0,0 21 0,0-20 16,22 20-16,-1-21 0,0-21 0,0 21 15,0 0-15,22-21 0,-22 0 0,21 0 16,0 0-16,1 0 0,-1-21 0,0 0 16,1 0-16,-22 0 15,21 0-15,1-1 0,-1 1 0,-21-21 16,21 21-16,-20-22 0,-22 22 0,21-21 16,-21 21-16,0-22 0,0 22 0,0 0 15,0 0-15,-21 21 16,-1 0-16,1 0 0,0 0 15,0 21-15,0 0 0,0 0 0,-1 22 16,1-22-16,0 21 0,0-21 0,21 22 16,0-1-16,0-21 0,0 0 0,0 22 15,0-22-15,0 0 0,42 0 16,-21 0-16,1 1 0,20-22 16,-21 0-16,21 21 0,-20-21 0,20 0 15,0 0-15,-21 0 0,22 0 0,-1 0 16,0-21-16,1-1 0,-1 22 0,-21-21 15,22 0-15,-1 21 0,0-21 16,-21 0-16,22 0 0,-22-1 0,0 1 16</inkml:trace>
  <inkml:trace contextRef="#ctx0" brushRef="#br1" timeOffset="2386.3">11472 13716 0,'85'-127'15,"-85"64"1,-85 253-16,170-402 0,-85 191 0,0 0 16,-21 21-16,0-21 15,-1 21-15,1 0 0,0 0 0,0 21 16,-21-21-16,20 21 0,1 0 15,0 1-15,-21 20 0,21-21 0,-1 21 16,1-20-16,0 20 0,0-21 16,21 0-16,0 0 0,0 22 0,0-22 15,0 0-15,21 0 0,0-21 16,0 0-16,22 0 0,-22 0 0,0 0 16,0 0-16,0 0 0,22-21 0,-22 21 15,0-21-15,0 0 0,0 0 16,1-22-16,-1 22 0,0 0 0,-21-21 15,0 20-15,21 1 0,-21-21 0,0 21 16,21 21-16,-21-21 0,0 42 31,0 21-15,-21-21-16,21 0 0,-21 1 0,21 20 16,0-21-16,0 0 0,0 0 0,0 22 15,0-22-15,0 0 0,21-21 0,0 21 16,0 0-16,1-21 0,-1 0 0,0 0 15,21 0-15,-21 0 0,1 0 16,-1 0-16,21 0 0,-21-21 0,0 21 16,1-21-16,-22 0 0,21 0 0,0 0 15,0-1-15,-21 1 0,21-21 0,-21 21 16,0 0-16,0-1 0,0 1 16,0 0-16,0 42 31,-21 0-31,21 1 0,-21 20 15,0-21-15,21 0 0,-21 0 0,21 1 16,0-1-16,0 0 0,-22 0 0,22 0 16,0 0-16,0 1 0,-21-1 15,21 0-15,0 0 16,0-42 15,0 0-31,0 0 0,0-1 16,0 1-16,0 0 0,0 0 0,21 0 15,1-22-15,-1 22 16,0 0-16,0-21 0,0 21 0,0-22 16,22 22-16,-22 0 0,21 0 0,1 21 15,-1 0-15,-21 0 0,21 0 0,1 21 16,-1 0-16,0 0 0,-20 0 0,-1 1 16,21 20-16,-42-21 0,0 0 15,0 22-15,0-22 0,0 21 0,0-21 16,0 0-16,0 22 0,-21-22 0,0 0 15,0 0-15,21 0 0,-22-21 16,22 22-16,-21-22 0,21 21 0,0-42 47,21-1-47,1 22 0,-1-21 0,0 0 16</inkml:trace>
  <inkml:trace contextRef="#ctx0" brushRef="#br1" timeOffset="3422.12">14393 13420 0,'0'0'0,"21"-21"0,-21-1 16,0 1-16,22 0 0,-22 0 16,21 21-16,-21-21 15,0 0-15,21 21 0,-21-22 0,21 22 16,0 0-16,-21 22 15,0-1 1,0 21-16,0-21 0,0 22 16,0 20-16,0-21 0,0 1 0,0 20 15,-21-20-15,21-1 0,-21 0 0,0 1 16,21-1-16,0-21 0,-21 0 0,21 22 16,-22-22-16,22 0 15,0-42 16,0 0-15,0-1-16,22 1 0,-1-21 16,0 21-16,0 0 0,0-22 0,0 22 15,1-21-15,20 21 0,-21-22 0,21 22 16,1 0-16,-1 0 0,0 21 0,1 0 16,-1 0-16,22 0 0,-22 21 15,0 0-15,1 0 0,-22 0 0,0 1 16,0-1-16,0 21 0,-21-21 0,0 0 15,0 22-15,-21-22 0,-21 0 0,-1 0 16,1 0-16,0 1 0,-1-1 16,1 0-16,-21 0 0,20-21 15,1 21-15,0-21 0,20 0 0,-20 0 16,21 0-16,0 0 16,42 0-1,0-21-15,0 0 0,0 0 0,22 0 16,-1 21-16</inkml:trace>
  <inkml:trace contextRef="#ctx0" brushRef="#br1" timeOffset="3754.94">17399 13631 0,'0'-21'16,"0"0"-1,21 21-15,0 0 0,0 0 16,1 0-16,-1-21 0,0 21 15,0 0-15,0 0 0,0 0 0,1 0 16,-1 0-16,-42 21 31,-1-21-31,-20 21 16,21-21-16,-21 21 0</inkml:trace>
  <inkml:trace contextRef="#ctx0" brushRef="#br1" timeOffset="3893.85">17230 13780 0,'0'0'0,"0"21"0,0 0 15,0 0-15,21-21 32,0 0-32,0 0 0,0 0 0,0 0 15,1 0-15,-1 0 0,0 0 0,0 0 16,0 0-16,0 0 0,1 0 16,-22-21-16,21 0 0</inkml:trace>
  <inkml:trace contextRef="#ctx0" brushRef="#br1" timeOffset="4422.64">19262 13229 0,'0'0'0,"0"-21"15,0 0-15,0 0 0,0 0 16,0-1-16,0 1 0,-22 21 31,1 21-31,21 22 16,-21-22-16,21 21 0,0-21 0,0 22 15,-21-1-15,21 0 0,-21 1 0,21-1 16,0 0-16,-21 22 0,21-22 0,0-21 16,0 22-16,0-1 0,0-21 15,0 0-15,0 1 0,0-1 16,0 0-16,0 0 0,21-21 0,0 0 16,0 0-16,0 0 0,0 0 15,-21-21-15,0 0 16,0 0-16</inkml:trace>
  <inkml:trace contextRef="#ctx0" brushRef="#br1" timeOffset="4598.54">19050 13610 0,'0'0'15,"-21"-21"-15,0 21 0,-1 0 0,22-21 32,22 21-17,-1 0-15,0 0 0,0 0 0,21 0 16,-20 0-16,20-21 0,0 21 0,1 0 15,-22 0-15,21 0 0,0 0 0,1 0 16,-22 0-16,21-21 0,1 21 16,-22 0-16,21 0 0</inkml:trace>
  <inkml:trace contextRef="#ctx0" brushRef="#br1" timeOffset="5534.11">19939 13504 0,'-21'-21'15,"0"21"-15,-1 0 0,22-21 16,-21 21-16,42 0 31,1 0-31,-1 0 16,-21 21-16,21 0 0,0 1 0,0 20 16,0-21-16,1 0 0,-22 22 0,0-22 15,0 21-15,0-21 0,0 0 0,0 22 16,0-22-16,0 0 0,0 0 15,0 0-15,0 1 0,-22-22 16,22-22 15,0 1-31,0 0 0,0 0 16,0 0-16,22-22 0,-22 22 16,21-21-16,0 21 0,-21-22 0,21 1 15,0 21-15,0-21 0,1 20 0,-1-20 16,0 21-16,0 0 0,0 0 0,-21 42 31,0 0-15,0 21-16,0-21 0,0 1 15,0 20-15,-21-21 0,21 21 0,0-20 16,0-1-16,0 21 0,0-21 0,0 0 16,0 1-16,0-1 0,0 0 15,21-21-15,0 0 16,1 0-16,20 0 0,-21 0 15,0 0-15,0 0 0,1-21 0,-1 21 16,21-21-16,-21-1 0,0 1 0,1 0 16,-1 0-16,-21 0 0,21 0 15,0-1-15,-21-20 0,21 21 0,-21 0 16,0 0-16,0-1 0,0 1 0,21 21 16,-21-21-16,-21 42 15,21 0 1,-21-21-16,0 22 0,21-1 15,0 0-15,0 0 0,-21 0 16,21 0-16,0 1 0,0-1 0,0 0 16,0 0-16,0 0 0,0 0 0,0 1 15,0-1-15,21-21 0,0 21 0,0-21 16,22 0-16,-22 0 16,0 0-16,0 0 0,21 0 0,-20 0 15,20 0-15,-21-21 0,21 0 0,-20 21 16,-1-22-16,0 1 0,0 0 0,0 0 15,0-21-15,-21 20 0,22-20 0,-22 21 16,21-21-16,-21 20 16,21 1-16,-21-21 0,0 21 0,0 0 15,0-1-15,-21 22 16,0 22 0,-1-1-16,1 0 0,0 0 15,0 0-15,0 0 0,21 22 0,0-22 16,-21 0-16,21 0 0,0 22 0,0-22 15,0 0-15,0 0 0,21 0 16,0-21-16,0 21 0,0-21 16,0 0-16,1 0 0,-1 0 15,0 0-15,0 0 0,0-21 16,0 21-16,1-21 0,-1 21 0,0-21 16,0 0-16,0 21 0,0-21 0,1-1 15,20 1-15,-21 21 0</inkml:trace>
  <inkml:trace contextRef="#ctx0" brushRef="#br1" timeOffset="5970.3">22458 13293 0,'0'-21'16,"0"42"46,0 0-46,-21-21-16,21 21 16</inkml:trace>
  <inkml:trace contextRef="#ctx0" brushRef="#br1" timeOffset="6130.21">22648 13483 0,'0'0'16,"0"21"-16,-21 1 0,21-1 15,-21 0-15,0 0 16,21 0-16,-21 0 0,-1 1 0,1-1 16,-21 0-16,21 0 0,-22 0 0,1 0 15,0 22-15,-1-22 0,1 0 0,-21 0 16,20 0-16,-20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42:17.5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656 0,'0'0'0,"0"-21"16,0 0-16,-21 0 15,21 0 1,0-1-16,0 1 16,0 0-1,0 0-15,21 0 16,-21 0 15,22 21-31,-22-22 16,21 22-16,-21 22 109,21-22-93,-21 21-1</inkml:trace>
  <inkml:trace contextRef="#ctx0" brushRef="#br0" timeOffset="2073.01">1228 572 0,'-22'0'62,"1"0"79,0 0 78,0 0-188,21-22 16,21 22 609,-21 22-640,21-22-16,-21-22 281,0 1-266,0 0 1,0 0-16,0 0 31,0 0-31,21 21 32,1 0-17,-1 0-15,0 21 16,0 0-16,0 0 0,0 0 0,1 0 15,-1 22-15,0-1 0,0 0 16,21 1-16,-42-1 0,22 22 0,-1-22 16,0 21-16,-21 1 0,21-22 15,-21 22-15,0-22 0,0 0 0,21 1 16,-21 20-16,0-42 0,21 22 0,-21-1 16,0 0-16,0-20 0,0-1 15,0 21-15,0-21 0,0 22 0,0-22 16,0 0-16,22 0 0,-22 0 15,0 0-15,21-21 16,-21-21 0,21 0-16,0 0 15,-21 0-15,21-22 0,0 1 0,1 0 16,-22-1-16,21-20 0,0-1 16,0 1-16,0-22 0,0 22 0,1-22 15,-1 0-15,0 22 0,0-22 16,0 22-16,-21-1 0,21 1 0,1 20 15,-1-20-15,-21 21 0,21 20 16,-21-20-16,21 21 0,-21-21 16,0 20-16,0 1 0,0 0 15,21 21-15,0 0 47,-21 21-31,22 0-16,-1-21 15,0 22-15</inkml:trace>
  <inkml:trace contextRef="#ctx0" brushRef="#br0" timeOffset="3704.45">2434 1439 0,'0'-21'16,"0"0"-16,21 0 15,0 21-15,-21-21 16,22 0-16,-22-1 0,21 1 0,0-21 0,0 21 15,-21-22-15,21 22 0,-21-21 16,0 0-16,0 20 0,0-20 16,0 0-16,0-1 0,0 22 0,0 0 15,0-21-15,0 21 0,-21 21 16,0-22-16,0 22 0,0 0 0,-1 0 16,-20 22-16,0-22 0,-1 42 15,1-21-15,0 21 0,-22 1 0,22-1 16,0 0-16,-1 22 0,22-22 15,-21 22-15,21-22 0,21 0 0,-22 1 16,22-1-16,0 0 0,0-20 16,0-1-16,0 0 0,0 0 15,22 0-15,-1 0 0,0-21 0,0 0 16,0 0-16,0 0 0,22 0 0,-1-21 16,-21 0-16,22 0 0,-1 0 15,-21 0-15,21-1 0,1 1 0,-22-21 16,0 21-16,21 0 0,-20-22 15,-1 1-15,-21 0 0,0 20 0,21-20 16,-21 0-16,0-1 0,0 22 0,0 0 16,0 0-16,0 0 0,-21 42 31,21 21-15,0-21-16,-21 22 0,21-1 0,-22 0 15,22 1-15,-21-1 0,21 0 0,0 1 16,0-1-16,0-21 0,0 22 15,0-22-15,0 21 0,0-21 0,0 0 16,21 1-16,1-22 0,-1 21 0,0-21 16,0 0-16,21 0 0,-20 0 15,20-21-15,0 21 0,1-22 0,-22 1 16,21 0-16,0 0 0,1-21 16,-1 20-16,-21-20 0,22 21 0,-22-21 15,21-1-15,-21 22 0,-21-21 0,0-1 16,21 22-16,-21-21 0,0 21 15,0 0-15,0-1 0,-21 1 16,0 21-16,0 0 0,0 0 0,0 0 16,-1 0-16,1 0 0,0 21 15,0 1-15,0-22 0,21 21 0,0 0 16,0 0-16,0 0 0,21 0 16,0 1-16,0-1 0,22 0 15,-22 0-15,0 0 0,21 0 0,-21-21 16,1 22-16,-1-1 0,0 0 15,0 0-15,0 0 0,-21 0 0,0 1 16,0-1-16,0 0 0,0 0 16,0 0-16,0 0 0,0 1 15,0-1-15,0 0 0,0 0 16,0 0-16,21 0 16,1-21-16,-1 0 0,0 0 15,21 0-15,-21-21 0,22 0 0,-1 0 16,0 21-16,1-42 0,-1 20 0,0 1 15,1 0-15,-1 0 0,0-21 16,1 20-16,-22-20 0,0 21 0,21-21 16,-42 20-16,0-20 0,0 21 0,0 0 15,0-22-15,0 22 16,0 0-16,0 0 0,-21 21 0,0 0 16,0 0-16,0 0 0,0 0 0,-1 0 15,1 0-15,0 21 0,-21 0 16,21 22-16,-22-22 0,22 21 0,-21-21 15,21 22-15,-22-1 0,22 0 0,0 1 16,0-1-16,0 0 0,21-21 16,0 1-16,0 20 0,0-21 0,0 0 15,21 0-15,0-21 0,0 0 16,0 0-16,22 0 0,-22 0 16,21-21-16,-21 21 0,0-21 0,22 0 15,-22 0-15,21 0 0,-21-22 16,22 22-16,-22 0 0,0-21 0,0 20 15,0-20-15,1 0 0,-1-1 16,-21 22-16,0-21 0,21 21 0,-21 0 16,21-1-16,-21 1 0,0 42 31,0 1-31,0-1 0,0 21 16,0-21-16,-21 0 0,21 22 0,-21-1 15,21-21-15,0 0 0,0 22 16,0-22-16,0 0 0,0 0 0,0 0 15,0 1-15,21-22 0,0 0 16,0 0-16,0 0 0,1 0 16,20 0-16,-21 0 0,21 0 0,-20-22 15,20 1-15,0 0 0,-21 0 0,22 0 16,-1 0-16,-21-1 0,22 1 16,-22-21-16,0 21 0,0 0 0,0-1 15,-21-20-15,0 21 0,0 0 0,0 0 16,0 42 15,0 0-31,-21 0 0,0 0 0,21 22 16,-21-22-16,21 0 0,0 21 0,0-21 15,0 1-15,0-1 0,0 0 16,0 0-16,0 0 0,0 0 16,0 1-16,21-22 15,0 0-15,0 0 16,0 0-16,-21-22 0,22 1 0,-1 0 15,-21 0-15,21 0 0,0 0 0</inkml:trace>
  <inkml:trace contextRef="#ctx0" brushRef="#br0" timeOffset="4031.89">4657 847 0,'0'0'0,"-22"0"0,1 0 15,0 0-15,0 0 0,0 21 16,0 0-16,-1 0 0,1 0 15,21 1-15,0-1 0,0 0 0,0 0 16,0 0-16,21-21 16,1 0-16,-1 0 15,0 0-15,0 0 0,0-21 0,0 0 16,1 0-16,-22 0 0,0-1 16,0 1-16,0 0 0,0 0 0,0-21 15,0 20-15,0 1 0,0 0 0,-22 0 16,1 0-16,0 21 0,0 0 15,0 0-15,0 0 0,-22 0 0,43 21 16,-21 0-16,0 0 0,0 0 16,21 1-16,0-1 0,0 21 15,0-21-15,0 0 0,0 1 0,0-1 16,21 0-16,21 0 0,-21-21 0,22 0 16,-1 0-16,0 0 0</inkml:trace>
  <inkml:trace contextRef="#ctx0" brushRef="#br0" timeOffset="4589.08">5249 529 0,'0'0'15,"-21"-84"-15,0 62 16,0 22-16,0 0 0,-1 0 16,22 22-16,-21-1 15,0 0-15,21 0 0,0 21 0,0-20 16,-21 41-16,21-21 0,0 22 0,-21-22 15,21 22-15,0-1 0,0 1 16,0-22-16,0 22 0,-21-22 0,21 21 16,0-20-16,0-1 0,0 0 0,0-20 15,0 20-15,0-21 0,0 0 0,0 0 16,0 1-16,0-1 0,0-42 47,0-1-47,0 1 15,0 0-15,0-21 0,0 21 16,0-1-16,0-20 0,21 21 0,0-21 16,0 20-16,0-20 0,0 21 0,1 0 15,-1 0-15,0 21 0,0-22 16,21 22-16,-20 0 0,-1 0 0,21 22 16,-21-22-16,0 21 0,1 0 0,-1 0 15,0 21-15,0-20 0,-21-1 16,0 21-16,0-21 0,0 0 0,0 22 15,-21-22-15,0 21 0,0-21 16,-1 1-16,-20 20 0,0-21 0,21 0 16,-22 0-16,1 1 0,21-1 15,-22 0-15,22-21 0,0 0 0,0 21 16,0-21-16,0 0 0,-1 0 0,1 0 16,21-21-16,0 0 15,0 0-15,0-1 16,0 1-16,21 0 0,1 0 15,-1 0-15,0 21 0,0-21 0,0-1 16,22 1-16</inkml:trace>
  <inkml:trace contextRef="#ctx0" brushRef="#br0" timeOffset="4919.91">6011 529 0,'0'0'0,"0"-21"0,0 0 15,0-21-15,0 20 0,0 1 0,-21 21 16,21-21-16,-21 21 0,21-21 16,0 42-16,0 0 15,-21 0-15,21 22 0,0-1 0,0 0 16,0 1-16,-21 20 0,21 1 16,0 20-16,-22-20 0,22 21 0,-21-22 15,0 1-15,21-1 0,-21 1 0,21-22 16,-21 0-16,0 1 0,21-1 15,0 0-15,0-21 0,0 22 16,0-22-16,0 0 0,0 0 16,0 0-16,21-21 31,0-21-31,0 21 0,0-21 16,0 0-16,1 0 0,-1 0 0,-21-22 15,21 22-15,0 0 0</inkml:trace>
  <inkml:trace contextRef="#ctx0" brushRef="#br0" timeOffset="5327.67">6159 1270 0,'0'21'16,"0"0"-16,22-21 16,-1 0-16,0 0 15,0 0-15,21 0 16,-20 0-16,-1-21 0,0 0 0,21 21 15,-21-21-15,22 0 0,-22 21 0,21-21 16,-21-1-16,1 1 0,-1 0 0,-21 0 16,0 0-16,21 0 0,-21-1 15,0 1-15,0 0 0,0 0 16,-21 21-16,0 0 0,-1 0 16,1 0-16,0 21 0,0 0 0,-21 0 15,20 1-15,1-1 0,0 21 16,0-21-16,0 22 0,0-1 0,-1-21 15,1 21-15,21-20 0,0 20 0,0-21 16,0 0-16,0 0 0,0 1 16,0-1-16,21 0 0,1-21 0,-1 21 15,0-21-15,0 0 0,21 0 0,1 0 16,-22 0-16,21 0 0,-21 0 0,22 0 16,-22 0-16,0 0 0,21 0 15,-20-21-15,-1 0 16,0 21-16,-21-21 0,0-1 15,21 22-15,-21-21 0,21 0 0</inkml:trace>
  <inkml:trace contextRef="#ctx0" brushRef="#br0" timeOffset="7124.51">8530 1905 0,'0'21'0,"-21"-21"16,0 0 15,21-21-16,0 0-15,0 0 16,21 0-16,0-1 0,0 1 16,0-21-16,1 21 0,-1-22 0,21 1 15,-21 0-15,0-1 0,1 1 0,-1 0 16,0-1-16,0 1 0,-21 21 16,0-21-16,0 20 0,0 1 0,0 0 15,0 0-15,-21 21 0,-21 0 16,20 0-16,1 0 0,0 21 15,-21 0-15,21 0 0,-1 1 0,1-1 16,0 0-16,0 21 0,0-21 16,21 1-16,0-1 0,0 0 0,0 0 15,0 0-15,0 0 0,21-21 16,0 0-16,0 0 0,0 0 16,1 0-16,20 0 0,-21 0 15,21-21-15,1 21 0,-22-21 0,21 0 16,1 21-16,-22-21 0,21 0 15,-21-1-15,22 1 0,-22 21 0,0-21 16,0 0-16,-21 0 0,21 21 16,-21 21 15,0 0-31,-21 0 0,21 0 0,0 1 16,-21 20-16,0-21 0,21 21 15,0 1-15,-21-1 0,-1-21 16,22 22-16,0-1 0,0 0 0,0-21 15,0 22-15,0-22 0,0 0 16,22 0-16,-1 0 0,0-21 0,0 0 16,21 0-16,-20 0 0,20 0 0,0 0 15,-21 0-15,22-21 0,-1 0 0,0 0 16,1 0-16,-22 0 0,21-1 16,1-20-16,-1 21 0,-21-21 0,0 20 15,22-20-15,-22 0 0,-21 21 0,0-22 16,0 22-16,0-21 0,0 21 15,0-1-15,0 1 0,-21 21 16,-1 0-16,1 0 16,0 21-16,0-21 0,0 43 15,0-22-15,21 21 0,-22 1 0,22-1 16,-21 0-16,21 1 0,0-1 0,0 0 16,0-21-16,0 22 0,0-22 15,21 0-15,1 0 0,-1 0 0,0 1 16,0-22-16,0 0 0,0 0 0,22 0 15,-22 0-15,21 0 0,-21 0 16,1 0-16,20 0 0,-21-22 0,0 22 16,0-21-16,1 0 0,-1 0 0,0-21 15,0 20-15,-21 1 0</inkml:trace>
  <inkml:trace contextRef="#ctx0" brushRef="#br0" timeOffset="7324.4">10139 1672 0,'0'21'16,"21"-21"-1,0 0 1,0 0-16,-21-21 0,21 21 16,1 0-16,-1 0 0,0-21 0,0 21 15,0 0-15,0-21 16,1 21-1</inkml:trace>
  <inkml:trace contextRef="#ctx0" brushRef="#br0" timeOffset="7599.24">11091 1312 0,'0'0'0,"0"-21"15,-21 21-15,0 21 16,0-21 0,0 22-16,21 20 0,0-21 15,-22 21-15,1-20 0,0 20 0,21 0 16,0 1-16,-21-22 0,0 21 0,21 0 16,-21-20-16,21 20 0,0-21 15,0 0-15,0 0 0,0 1 0,0-1 16,21-21-1,-21-21 1,21-1-16,0 1 0,0 0 16</inkml:trace>
  <inkml:trace contextRef="#ctx0" brushRef="#br0" timeOffset="7939.86">11112 1122 0,'0'0'0,"0"-42"0,0 20 0,0-20 16,-21 0-16,0 42 15,0 21 1,21 0-16,-21 0 0,21 0 0,0 1 16,0-1-16,0 0 0,0 0 0,21 0 15,0 0-15,0-21 0,0 0 16,1 22-16,-1-22 0,0 0 0,0 0 16,21-22-16,-20 22 0,-1-21 0,0 0 15,-21 0-15,21 0 0,-21 0 16,0-22-16,0 22 0,0-21 0,0 21 15,0-22-15,-21 1 0,0 21 16,0 0-16,-1-1 0,-20 1 16,21 21-16,0 0 0,-22 0 0,22 0 15,0 21-15,-21 22 0,21-22 0,-1 21 16,1 1-16,0-1 0,21 0 16,0 1-16,0-1 0,0 0 0,0 1 15,0-22-15,21 21 0,0-21 16,1 0-16,-1 1 0,21-22 0</inkml:trace>
  <inkml:trace contextRef="#ctx0" brushRef="#br0" timeOffset="8899.33">11557 1291 0,'0'0'0,"0"21"15,0 1-15,0-1 16,0 0-16,-21 0 0,21 21 15,-21-20-15,21 20 0,-22 0 0,22-21 16,-21 22-16,21-1 0,0-21 0,0 22 16,0-22-16,-21 0 0,21 0 15,0 0-15,0 0 0,0 1 16,0-44 0,0 1-1,0 0-15,0 0 0,0 0 16,0-22-16,0 22 0,0-21 0,21 0 15,0-1-15,-21 1 0,22 0 0,-1-1 16,0 22-16,0-21 0,0 21 16,0-1-16,1 1 0,-1 0 0,0 21 15,0 0-15,0 21 0,0 0 16,1 1-16,-22-1 0,0 0 16,0 0-16,21 21 0,-21 1 0,0-22 15,0 21-15,0 1 0,0-22 16,0 21-16,0-21 0,0 0 0,0 1 15,0-1-15,21 0 0,0 0 16,0-21-16,0 0 0,1 0 0,-1 0 16,0 0-16,21 0 0,-21 0 0,1 0 15,20-21-15,-21 21 0,0-21 16,0 0-16,1-1 0,-1-20 0,0 21 16,-21-21-16,21 20 0,-21-20 0,21 0 15,-21 21-15,21-22 0,-21 1 16,0 21-16,0 0 0,0-1 0,0 1 15,0 42 1,-21 1-16,0-1 16,0 0-16,21 0 0,-21 21 15,0 1-15,21-1 0,0 0 0,0 1 16,0-1-16,0 0 0,0-20 0,0 20 16,0-21-16,0 0 0,21 0 15,0 1-15,0-1 0,0-21 0,0 0 16,1 0-16,20 0 0,-21 0 0,0 0 15,0 0-15,22-21 0,-22-1 16,0 1-16,0 0 0,22 0 0,-22-21 16,0-1-16,0 1 0,0 0 0,0-1 15,22-20-15,-22-1 0,0 1 0,21-1 16,-20-20-16,20-1 16,-21 21-16,0-20 0,0 20 0,-21 22 15,0 0-15,0-1 0,0 1 0,0 21 16,-21 21-1,21 21-15,-21 0 0,0 21 16,0 1-16,21-1 0,-21 22 0,-1-1 16,1 1-16,21-1 0,0 1 15,-21-1-15,21-21 0,-21 22 0,21-1 16,0-20-16,0-1 0,0 0 0,0 1 16,0-1-16,0 0 0,0-20 15,21-1-15,0 0 0,0 0 0,1 0 16,-1-21-16,0 0 0,21 0 15,-21 0-15,1 0 0,-1 0 0,21 0 16,-21 0-16,0 0 0,1-21 16,-1 0-16,0 21 0,0-21 0,0 0 15,0-22-15,1 22 0,-22 0 0,0-21 16,0 20-16,0-20 0,0 21 16,0 0-16</inkml:trace>
  <inkml:trace contextRef="#ctx0" brushRef="#br0" timeOffset="9104.29">12827 1312 0,'0'0'0,"-21"0"0,0 0 16,42 0 15,0 0-31,0 0 0,21 0 0,-20-21 16,20 21-16,-21 0 0,21 0 0,1-21 15,-22 21-15,21 0 0,1-21 16,-22 21-16,0-21 0,0 21 0,0 0 15,-21-21-15,0-1 16,-21 1-16,0 21 0,0-21 16,0 21-16</inkml:trace>
  <inkml:trace contextRef="#ctx0" brushRef="#br0" timeOffset="9284.7">12467 1143 0,'0'0'0,"-63"0"15,41 0-15,1 0 0,0 0 16,42 0 31,0 0-31,1 0-16</inkml:trace>
  <inkml:trace contextRef="#ctx0" brushRef="#br0" timeOffset="10411.77">13483 1397 0,'0'0'0,"21"0"0,0-21 15,-21 0-15,0 0 0,0-1 16,0 1-16,0 0 0,0 0 0,0 0 16,0 0-16,0-1 0,-21 22 15,0 0-15,0 0 0,0 0 16,0 22-16,-1-22 0,1 21 16,0 21-16,0-21 0,21 22 15,-21-1-15,0 0 0,-1-21 16,1 22-16,21-1 0,0 0 0,-21 1 15,21-22-15,0 21 0,0-21 0,0 1 16,0-1-16,0 0 0,21 0 16,0-21-16,1 0 15,-1 0-15,0 0 0,0 0 0,0-21 16,0 0-16,1 21 0,-1-21 0,0-1 16,-21 1-16,0-21 0,21 21 15,-21 0-15,21-22 0,-21 22 0,0-21 16,0 21-16,0-1 0,0-20 0,0 21 15,0 0-15,0 0 16,0 42 0,0 0-16,0 0 0,0 0 15,-21 0-15,21 1 0,0 20 0,0 0 16,0 1-16,0-22 0,0 21 16,0-21-16,0 22 0,0-22 0,21 0 15,0 0-15,1 0 0,-1-21 0,0 21 16,0-21-16,21 0 0,-20 0 15,-1 0-15,21 0 0,-21-21 16,22 21-16,-22-21 0,21 0 0,-21 0 16,0-22-16,22 22 0,-22-21 0,0 0 15,0-1-15,0 1 0,1 0 16,-1-1-16,0-20 0,-21-1 0,0 1 16,21-1-16,-21-20 0,21 20 0,-21 1 15,0-1-15,0 22 0,0-1 16,0 1-16,0 21 0,0 0 0,0 0 15,-21 42 1,0 21-16,21 0 0,-21 1 16,0 20-16,-1-20 0,22 20 0,-21 1 15,0-1-15,0 1 0,0-1 0,0 1 16,21-22-16,0 21 0,-22-20 16,22-1-16,0 0 0,0 1 0,0-1 15,0-21-15,0 22 0,22-22 16,-1 0-16,0-21 0,0 21 0,0-21 15,0 0-15,22 0 0,-1 0 16,-21 0-16,22 0 0,-1-21 0,-21 0 16,21 0-16,-20-1 0,20 1 0,-21-21 15,0 21-15,0-22 0,1 22 16,-1-21-16,-21 21 0,0 0 0,0-1 16,0 1-16,0 42 15,-21 1 1,-1-1-16,1 0 0,0 0 0,21 21 15,0-20-15,0-1 0,-21 21 16,21-21-16,0 0 0,0 1 0,0-1 16,0 0-16,0 0 15,21-21 1,0 0-16,-21-21 16,21 0-16,-21 0 0,0-1 0,0 1 15</inkml:trace>
  <inkml:trace contextRef="#ctx0" brushRef="#br0" timeOffset="10589.67">14478 1249 0,'-21'-21'0,"0"21"16,-1 0 0,44 0 15,-1 21-16,0-21 1</inkml:trace>
  <inkml:trace contextRef="#ctx0" brushRef="#br0" timeOffset="11480.16">15155 1503 0,'0'0'15,"-42"0"-15,21 0 0,0 0 0,-1 0 0,1-21 16,0 21-16,0 0 0,21-21 16,-21 21-16,21-22 15,0 1-15,0 0 16,21 0-16,0 21 0,0 0 16,0 0-16,22 0 0,-22-21 15,21 21-15,1 0 0,-22 0 0,21 21 16,-21 0-16,0 0 0,1 0 0,-22 1 15,0 20-15,0-21 0,0 21 16,-22 1-16,-20-1 0,0-21 0,-1 22 16,1-1-16,0-21 0,-22 21 0,22-20 15,0 20-15,-22-21 0,22 0 0,21 0 16,-22-21-16,22 22 0,0-22 16,0 0-16,0 0 15,21-22 1,21 22-16,0-21 15,21 21-15,-21-21 0,1 21 0,20 0 16,0 0-16,1 0 0,-1 0 0,0 0 16,1 0-16,-1 21 0,0-21 0,1 21 15,-1 1-15,0 20 0,1-21 16,-1 0-16,-21 22 0,0-22 0,0 21 16,1 0-16,-1 1 0,-21-1 0,0 0 15,0 22-15,0-22 0,-21 22 0,-1-22 16,1 22-16,-21-22 15,0 0-15,-1 1 0,1-1 0,0 0 16,-22-21-16,22 1 0,-22-1 0,22 0 16,0-21-16,-22 0 0,22 0 0,-1 0 15,1-21-15,0 0 0,-22-1 0,22 1 16,0 0-16,-1-21 0,22-1 16,-21 1-16,21 0 0,-22-1 0,22 1 15,21 0-15,0-1 0,0 1 0,0 21 16,0 0-16,0-22 0,0 22 0,0 0 15,21 21-15,-21-21 0,21 0 16,1 0-16,-1 21 0,21-22 16,-21 1-16,0 0 0</inkml:trace>
  <inkml:trace contextRef="#ctx0" brushRef="#br0" timeOffset="13263.91">15875 1418 0,'0'0'0,"0"-21"0,0 0 15,0 0-15,0 0 0,0-1 16,-21 22-16,0-21 0,-1 0 0,1 0 16,0 21-16,0 0 0,0 0 15,0 0-15,-1 0 0,1 0 16,0 21-16,-21 0 0,21 0 0,-1 22 15,1-22-15,0 21 0,-21 1 0,21-1 16,-1 0-16,22 1 0,0-22 0,0 21 16,0-21-16,0 22 0,0-22 15,0 0-15,22 0 0,-1-21 16,0 0-16,0 0 0,0 0 0,22 0 16,-22 0-16,0-21 0,0 0 15,0 0-15,0-1 0,1 1 0,-1 0 16,0 0-16,0-21 0,-21 20 15,21-20-15,-21 21 0,21-21 16,-21 20-16,0-20 0,0 21 0,0 0 16,0 42-1,0 0 1,0 0-16,0 22 0,0-22 0,0 21 16,0 0-16,0 1 0,0-22 0,0 21 15,22-21-15,-22 22 0,21-22 0,-21 0 16,21 0-16,0-21 0,0 0 15,0 0-15,1 0 0,-1 0 16,0 0-16,0 0 0,0-21 0,22 0 16,-22 0-16,0 0 0,0-1 15,0-20-15,0 0 0,1 21 0,-1-22 16,0 1-16,0-22 0,0 22 0,-21-21 16,21 20-16,1-20 0,-22-1 15,0 1-15,0-22 0,0 43 0,0-22 16,0 22-16,0 0 0,0-1 0,0 22 15,0 42 1,0 0-16,0 22 0,-22 20 16,22-20-16,-21 20 0,0 1 0,0-1 15,21 1-15,0-1 0,-21 1 16,21-22-16,0 21 0,0-20 0,0-1 16,0 22-16,0-22 0,0-21 15,21 21-15,-21-20 0,21 20 16,0-42-16,0 21 0,1 0 0,-1-21 15,21 0-15,-21 0 0,0 0 0,1 0 16,20 0-16,-21-21 0,0 0 0,22 0 16,-22 0-16,0-1 0,0-20 15,0 21-15,0-21 0,1 20 0,-1-20 16,-21 21-16,0-21 0,21 20 0,-21 1 16,0 42 15,-21 1-31,21-1 0,0 0 0,0 21 15,-21-21-15,21 22 16,0-22-16,0 0 0,0 21 0,0-20 16,0-1-16,0 0 0,0 0 0,0 0 15,21-21-15,-21 21 16,21-21-16,0 0 0,0 0 0,0 0 16,22-21-16,-22 0 0,0 21 0,0-21 15,22 0-15,-22 0 0,0-22 0,0 22 16,21 0-16,-20-21 0,-1 20 15,0-20-15,0 21 0,0 0 16,-21 0-16,0-1 0,21 22 0,-21 22 31,-21-1-31,21 21 16,-21-21-16,0 22 0,21-22 0,0 21 16,-21-21-16,21 22 0,0-22 0,0 0 15,0 0-15,0 0 0,0 0 16,0 1-16,21-22 0,0 0 15,0 0-15,0 0 0,1 0 16,-1 0-16,0 0 0,0-22 16,0 1-16,0 0 0,-21 0 0,22 0 15,-22 0-15,21-1 0,-21-20 0,0 21 16,0-21-16,0 20 0,0 1 16,0-21-16,0 21 0,-21 0 15,-1-1-15,1 22 0,21-21 0,-21 21 16,0 0-16,0 0 0,0 0 0,-1 0 15,44 0 17,-1 0-32,0-21 0,0 21 15,21-21-15,-20 21 0,20-21 16,-21 0-16,21 21 0,1-22 0,-22 22 16,21 0-16,-21 0 0,22 0 0,-22 0 15,0 0-15,0 0 0,0 0 16,1 22-16,-1-1 0,0 0 0,-21 0 15,0 0-15,0 22 0,0-22 16,21 21-16,-21-21 0,0 22 16,0-1-16,0-21 0,0 21 0,0-20 15,0-1-15,0 21 0,0-21 0,-21-21 16,21 21-16,-21 1 0,21-1 16,-21-21 15,21-21-31,0-1 0,0 1 15,0-21 1,21 21-16,0-22 0,-21 22 0,21-21 16,0 0-16,0-1 0,22 1 0,-22 0 0,21-1 15,-21 1-15,22 0 16,-1 20-16,-21 1 0,22 0 0,-22 0 16,0 21-16,0 0 0,0 0 0,0 0 15,-21 21-15,0 0 0,0 0 16,0 1-16,0 20 0,0-21 0,-21 21 15,0-20-15,0 20 0,21 0 0,0-21 16,-21 22-16,21-22 0,0 21 0,0-21 16,0 1-16,21-1 0,0 0 15,0 0-15,0-21 0,1 0 0,-1 0 16,21 0-16,-21 0 0,0 0 0,1 0 16,20 0-16,-21-21 0,0 0 15,0 0-15,1-1 0,-1 1 16,0 0-16,0 0 0,-21-21 0,0 20 15,21-20-15,-21 21 0,21-21 16,-21 20-16,0 1 0,0 0 0,0 0 16,0 0-16,0 0 0,0-1 0,-21 1 15,0 0-15,0 0 0,0 0 0,-22 0 16,22-1-16</inkml:trace>
  <inkml:trace contextRef="#ctx0" brushRef="#br0" timeOffset="13488.15">17886 804 0,'0'0'0,"-21"0"0,-1 0 0,1 0 16,21-21-16,-21 21 0,0 0 78,0 0-78,0 0 0,-1 0 16,-20 21-16,21-21 0,-21 0 0</inkml:trace>
  <inkml:trace contextRef="#ctx0" brushRef="#br0" timeOffset="13707.77">16637 995 0,'0'0'16,"-21"21"-16,21 0 16,21-21-16,0 0 0,21 0 15,-20 21-15,20-21 0,0 0 0,1 22 16,-1-22-16,0 0 0,1 21 16,-1-21-16,0 0 0,-21 21 15,1-21-15,-1 21 0,0-21 0,0 0 16,-21 21-16,0 0 0,0 1 15,-21-22-15,0 21 16</inkml:trace>
  <inkml:trace contextRef="#ctx0" brushRef="#br0" timeOffset="14595.26">3027 2032 0,'0'0'0,"-43"0"0,22 0 0,-21 0 0,0 0 15,-22 0-15,22 0 0,-22 0 16,1 0-16,-1 0 0,1 0 0,-1 21 16,1-21-16,-1 21 0,1-21 15,20 22-15,-20-1 0,21-21 0,-1 21 16,22-21-16,-21 21 0,21-21 15,-1 0-15,1 21 0,0-21 16,21 21 0,21-21-16,22 0 0,-1 0 15,0 0-15,43 0 0,0 0 0,20 0 16,22 0-16,-21 0 0,21 0 0,21 0 16,1 0-16,-1 0 0,21 0 15,-21-21-15,22 21 0,-22 0 0,0 0 16,21-21-16,-21 21 0,1 0 15,-22 0-15,21-21 0,-42 21 0,21 0 16,-43 0-16,1 0 0,0 0 16,-22 0-16,-21 0 0,1 0 0,-22 0 15,0 0-15,0 0 0,0 0 16,1 0 46,-1 0-46,0 0-16</inkml:trace>
  <inkml:trace contextRef="#ctx0" brushRef="#br0" timeOffset="15531.74">9334 2371 0,'0'0'0,"-21"0"16,-21 0-16,-22 0 15,22 0-15,0 0 0,21 0 0,-22 0 16,1 0-16,21 0 0,-22 0 0,22 0 15,0 0-15,0 0 0,0 0 16,0 0-16,-1 0 0,1 0 16,64 0 15,-22 21-31,0-21 0,21 0 0,1 0 16,-1 0-16,0 0 0,22 0 15,-1 0-15,1 0 0,-1 0 16,1 0-16,20 0 0,22 0 0,0 0 15,0 0-15,0 0 0,0 0 16,21 0-16,-22 0 0,22 0 0,0 0 16,0 0-16,22 0 0,-1 0 0,0 0 15,21 0-15,-21 0 0,22 0 16,20 0-16,-20 21 0,20-21 0,-21 0 16,1 0-16,20 0 0,1 0 0,-22 0 15,0 0-15,1 0 16,-1 0-16,22 0 0,-22 0 0,0 0 0,1 0 15,-22-21-15,21 21 0,-21 0 0,22 0 16,-22 0-16,0 0 16,0 0-16,-21 0 0,0-21 0,0 21 15,-21 0-15,0 0 0,0 0 0,-1 0 16,-20-21-16,0 21 0,-22 0 0,1 0 16,-1-22-16,-20 22 0,20 0 15,-42 0-15,22 0 0,-22 0 0,0-21 16,0 21-16,0 0 0,-42 0 62,0 0-62,0 21 0,0-21 16,-1 22-16,-20-22 0,0 21 16,-1-21-16,1 21 0,0-21 0</inkml:trace>
  <inkml:trace contextRef="#ctx0" brushRef="#br0" timeOffset="18857.79">1968 3344 0,'0'22'31,"0"-44"-15,22 1 0,-1 0-16,0 0 0,0 0 15,21 0-15,-20-1 0,20 1 16,0-21-16,1 21 0,-22 0 0,21-1 16,-21 1-16,0 0 0,1 21 15,-22-21-15,-22 21 16,1-21-16,-21 21 0,21 0 15,-22 0-15,1 0 0,0 21 16,-1-21-16,1 21 0,-21 0 0,20 0 16,1 1-16,0-1 0,-1 0 15,22 0-15,0 21 0,0-20 0,21 20 16,0-21-16,0 0 0,0 22 16,0-22-16,21 21 0,0-21 0,21 22 15,-20-22-15,20 21 0,0-21 16,1 0-16,-22 22 0,42-22 0,-20 21 15,-1-21-15,0 1 0,-21 20 16,22-21-16,-22 21 0,0-20 16,-21 20-16,0-21 0,0 21 0,-21-20 15,-21 20-15,-1-21 0,1 0 16,0 0-16,-1 1 0,-20-22 0,-1 0 16,22 0-16,-22 0 0,1-22 15,21 1-15,-22 0 0,1-21 0,-1 21 16,22-22-16,-1 1 0,-20 0 15,21 20-15,-1-20 0,22 0 0,0-1 16,0 22-16,0-21 0,21 21 16,0 0-16,0-1 0,21 22 15,0 0-15,0 0 0,21 0 16,-20 22-16,20-1 0,0 0 0,-21 0 16,22 21-16,-1 1 15,-21-22-15,22 21 0,-22 1 0,21-1 16,-21 0-16,0 1 0,1-1 15,20-21-15,-21 0 0,0 0 0,22 1 16,-22-1-16,21-21 0,-21 0 16,22 0-16,-22 0 0,21-21 0,0-1 15,1 1-15,-1-21 0,0 21 16,1 0-16,-1-22 0,0 22 0,-20-21 16,20-1-16,-21 22 0,21-21 0,-20 21 15,-1-22-15,0 22 0,-21 0 16,0-21-16,21 42 0,-21-21 15,0-1-15,0 44 32,0-1-32,0 0 0,0 0 0,0 0 15,0 0-15,0 1 0,0-1 16,0 0-16,0 0 0,0 21 0,0-20 16,21-1-16,0 0 0,1-21 15,-1 21-15,0 0 0,0-21 0,21 0 16,-20 0-16,20 0 0,-21 0 15,21 0-15,-20-21 0,20 0 0,-21 0 16,21 0-16,-20-1 0,20 1 16,-21 0-16,0 0 0,0 0 0,-21 0 15,0-1-15,22 1 0,-22 0 16,0 0-16,0 0 0,0 0 0,0-1 16,0 44 15,0-1-31,0 21 0,0-21 0,0 22 15,0-1-15,0 0 0,0 22 16,0-1-16,0 1 0,21-1 0,-21 1 16,21 20-16,-21-20 0,21-1 15,0 22-15,0-21 0,1-1 0,-1 22 16,21-22-16,-21 22 0,0-22 0,1 1 16,-1 21-16,0-22 15,0-21-15,-21 22 0,0-22 0,0 1 16,0-1-16,0 0 0,0-21 0,0 1 15,-21-1-15,0 0 0,0-21 0,-1 0 16,-20 0-16,21 0 0,-21-21 16,20 0-16,-20-1 0,21 1 0,-21-21 15,20 0-15,1-1 0,0-20 0,0-1 16,0-20-16,21 20 0,0-21 16,0 1-16,-21-1 0,21 0 0,0 1 15,0-22-15,0 21 0,21-21 0,0 22 16,21-1-16,-21 22 0,22-1 15,-1 1-15,0-1 0,1 22 16,20-1-16,-20 22 0,-22 0 16,21 0-16,-21 0 0,0 21 0,1 0 15,-1 0-15,-21 21 0,0 0 0,21 0 16,-21 22-16,0-22 16,0 0-16,0 0 0,0 0 0,0 0 15,21 1-15,-21-1 0,0 0 0,0 0 16,0 0-16,0 0 15,0-42 17,0 0-32,0 0 15,0-21-15,0 20 0,21 1 16,-21 0-16,0 0 0,0-21 0,21 20 16,-21 1-16,0-21 0,0 21 15,22 21-15,-1-21 0,0 21 16,0 0-16,0 21 15,0-21-15,-21 21 0,22 21 16,-22-21-16,21 1 0,0-1 0,-21 0 16,21 0-16,0 0 0,0 0 15,1 1-15,-22-1 0,21 0 0,0-21 16,0 0-16,0 21 0,22-21 16,-22 0-16,0 0 0,21 0 0,-21-21 15,22 0-15,-22 21 0,21-21 16,1-1-16,-22 1 0,21-21 0,0 21 15,-20-22-15,-1 22 0,0-21 16,0-22-16,0 22 0,-21-21 16,0-1-16,0 22 0,0-22 0,0 1 0,0-1 15,0 22-15,0 0 0,0-1 16,0 1-16,-21 21 0,21 0 0,-21-1 16,21 1-16,-21 21 15,0 21-15,21 1 16,0-1-16,0 21 0,-22 0 15,22 1-15,-21-1 0,21 22 0,0-22 16,0 21-16,0-20 0,0 20 16,0-20-16,0 20 0,0-21 0,0 1 15,0-1-15,21-21 0,1 22 0,-22-22 16,21 0-16,0 0 0,21 0 16,-21 0-16,1-21 0,-1 0 0,21 0 15,-21 0-15,22 0 0,-22 0 0,21 0 16,-21 0-16,22 0 0,-1-21 15,0 0-15,1 0 0,-22 0 16,21 0-16,0-1 0,-20-20 0,-1 21 0,0-21 16,0-1-16,-21 22 0,0-21 15,0-1-15,0 22 0,0-21 16,0 21-16,0 0 0,-21-1 0,0 1 16,0 21-16,-1 0 0,1 0 0,0 0 15,0 21-15,-21 1 0,20-1 16,1 0-16,0 21 0,0-21 0,0 22 15,0-1-15,21-21 0,-22 22 0,22-1 16,0-21-16,0 21 0,0-20 16,0-1-16,0 0 0,22 0 0,-1 0 15,0-21-15,0 0 0,0 0 0,0 0 16,1 0-16,-1 0 0,0 0 16,0 0-16,0-21 0,0 21 15,-21-21-15,22 0 0,-1 0 0,-21-1 16,0 1-16,0 0 0,0 0 0,0 0 15,0-22-15,0 22 0,0 0 16,0 0-16,21 0 0,0 42 31,-21 0-15,0 0-16,0 0 0,0 22 0,0-22 16,0 0-16,21 0 0,-21 22 0,0-22 15,21 0-15,-21 0 0,0 0 16,22-21-16,-1 21 15,0-21 1,0 0-16,-21-21 0,21 0 16,0 21-16,-21-21 0,22 0 15,-1 0-15,0-22 0,21 22 0,-21 0 16,22-21-16,-22-1 0,21 1 0,1 21 16,-22-22-16,21 1 0,-21 21 15,0 0-15,1 21 0,20 0 0,-21 0 16,0 0-16,-21 21 15,0 0-15,0 0 0,0 22 16,0-22-16,0 21 0,0-21 0,-21 22 16,0-1-16,0-21 0,21 21 15,-21-20-15,-1-1 0,22 0 0,-21 0 16,21 0-16,0 0 0,0 1 16,21-44 15,1 22-31,-22-21 0,21 0 15,0 0-15,-21 0 0,21-22 16,0 22-16,-21-21 0,21 21 0,1-22 16,-1 1-16,-21 0 0,21 21 0,0-22 15,-21 22-15,0 0 16,21-21-16,-21 20 0,21 22 16,-21 22-16,0-1 15,0 0-15,0 0 16,0 0-16,-21 22 0,0-1 0,21-21 15,0 21-15,0-20 0,0 20 0,0-21 16,0 21-16,0-20 0,0-1 16,21 0-16,0 0 0,22-21 0,-22 21 15,0-21-15,85 0 16,-85 0-16,21 0 0,1 0 0,-1-21 16,-21 0-16,22 21 0,-22-21 15,0 0-15,0 21 0,0-22 0,0 1 16,-21 0-16,0 0 15,0 0-15,0 0 0,0-1 0,-21 1 16,0 0-16,0 0 0,0 0 16,-22 0-16,22-22 0</inkml:trace>
  <inkml:trace contextRef="#ctx0" brushRef="#br0" timeOffset="19160.62">4466 3090 0,'0'0'0,"-42"0"0,21 0 15,-1 0-15,65 0 16,-22 0 0,21 0-16,22-21 0,-1 21 0,1-21 15,-1 21-15,22 0 0,-22 0 16,1-21-16,21 21 0,-22 0 0,1-21 15,-22 21-15,21 0 0,-20 0 0,-1 0 16,0-21-16,-20 21 0,-1 0 16,0 0-16</inkml:trace>
  <inkml:trace contextRef="#ctx0" brushRef="#br0" timeOffset="19888.02">6816 3429 0,'0'-21'31,"0"0"-15,0 0-1,21 21 1,0 0 15,-21 21 0,0 0-31,0 0 16</inkml:trace>
  <inkml:trace contextRef="#ctx0" brushRef="#br0" timeOffset="21220.24">6858 3768 0,'0'0'0,"0"21"0,0 21 15,0-21 1,0 1 0,0-44 46,0 1-46,-21 21 390,0 0-234,21 21-157,-22-21 32,22 22-47,0-1 16,0 0 15,22-21 16,-1 0-31,-21-21-16,21 21 0,-21-21 15,0 42 48,-21 0-48,21 0 17,21-42 30,-21 0-46,21 21-1,-21-21 1,0-1 109,0 1-125,0 0 0</inkml:trace>
  <inkml:trace contextRef="#ctx0" brushRef="#br0" timeOffset="22144.62">8424 3493 0,'0'0'0,"0"-22"16,0 1-16,21 0 0,-21 0 16,22 0-16,-22 0 15,21-1-15,0 22 0,-21-21 0,21 21 16,0 0-16,0 0 0,1 0 0,-1 0 15,0 0-15,0 0 16,21 43-16,-20-22 0,20 21 0,0 0 16,-21 1-16,22 20 0,-22-20 0,21 20 15,-21-21-15,1 22 0,-22-1 0,0-20 16,0 20-16,0 1 0,0-22 16,0 22-16,0-22 0,0 0 0,0 1 15,0-22-15,0 0 0,0 0 0,0 0 16,0 0-16,0-42 15,0 0 1,0 0-16,21-21 0,-21-1 16,21 1-16,0 0 0,0-22 0,0 1 15,1-1-15,-1 1 0,0-22 16,21 21-16,-21-20 0,1-1 0,-1 0 16,21 1-16,-21 20 0,0 1 0,1-1 15,-1 1-15,0 42 0,-21-22 16,21 22-16,-21 0 0,0 42 31,0 0-31,0 22 0,0-22 16,0 21-16,-21 0 0,21-20 15,-21 20-15,21 0 0,0 1 0,0-1 16,0 0-16,0-21 0,0 22 16</inkml:trace>
  <inkml:trace contextRef="#ctx0" brushRef="#br0" timeOffset="23579.84">9864 3895 0,'0'0'15,"21"0"-15,0 0 0,0 0 0,0 0 0,-21-21 16,21 21-16,1-22 0,-22 1 0,21 21 16,-21-21-16,0 0 0,0 0 15,0 0-15,0-1 0,0 1 0,-21 0 16,-1 0-16,1 0 0,0 0 15,0-1-15,-21 1 0,20 21 0,-20 0 16,21 0-16,0 0 0,-22 21 16,22 1-16,-21-1 0,21 0 0,0 21 15,-22-21-15,22 22 0,0-1 0,0 22 16,0-22-16,21 21 0,0-20 16,-22-1-16,22 0 0,0 1 0,0-1 15,0-21-15,0 0 0,22 1 0,-1-1 16,0-21-16,0 0 0,0 0 0,22 0 15,-22 0-15,21-21 0,-21-1 16,22 1-16,-22-21 0,21 21 16,-21 0-16,22-22 0,-22 22 0,0-21 15,0-1-15,0 22 0,0-21 0,-21 0 16,22 20-16,-22-20 0,0 21 16,0 0-16,0 0 0,0-1 0,-22 22 31,1 0-31,0 22 0,21-1 15,0 0-15,-21 0 0,21 21 0,-21-20 16,21 20-16,0-21 0,0 21 0,0 1 16,0-22-16,0 21 0,0-21 0,0 1 15,21-1-15,0 0 0,0-21 16,0 21-16,22-21 0,-22 0 0,21 0 16,1 0-16,-22 0 0,21-21 15,0 0-15,-20 21 0,20-21 0,-21-1 16,21-20-16,-20 21 0,-1 0 15,21-22-15,-21 1 0,-21 21 0,21-21 16,-21-1-16,0 22 0,0-21 0,0 21 16,0-22-16,0 22 0,0 0 15,-21 21-15,0 0 0,0 0 16,0 0-16,0 21 0,21 0 16,-22-21-16,22 21 0,0 1 0,0-1 15,0 0-15,22 0 0,-1 0 16,-21 0-16,21 1 15,0-22-15,0 21 0,-21 0 0,0 0 16,21 0-16,-21 0 0,0 1 0,0-1 16,0 0-16,0 0 0,0 0 0,0 0 15,0 1-15,0-1 16,0 0-16,0 0 0,0 0 0,22 0 16,-1-21-16,21 22 15,-21-22-15,0 0 0,22 0 0,-22 0 16,21 0-16,1 0 0,-1 0 15,0-22-15,1 22 0,-22-21 0,21 0 16,0 0-16,-20 0 0,20 0 16,-21-1-16,0-20 0,0 21 0,1-21 15,-22 20-15,0-20 0,0 21 0,0-21 16,0 20-16,0 1 0,0-21 16,-22 21-16,1 0 0,0 21 15,0 0-15,0 0 0,0 0 16,-22 21-16,22 0 0,0 0 0,0 0 15,-22 0-15,22 22 0,0-22 16,0 21-16,0 1 0,0-22 0,21 21 16,0-21-16,0 22 0,-22-22 0,22 0 15,0 0-15,0 0 0,22-21 16,-1 21-16,0-21 0,0 0 16,0 0-16,0 0 0,1-21 15,-1 0-15,21 0 0,-21 21 0,0-21 16,1-22-16,-1 22 0,0 0 0,0-21 15,-21 21-15,0-22 0,21 22 0,-21 0 16,0-21-16,0 20 0,0 1 16,0 0-16,0 42 31,0 0-31,-21 1 0,21-1 0,0 0 16,0 21-16,0-21 0,0 22 15,0-22-15,0 21 0,0-21 0,0 1 16,0-1-16,0 21 0,0-21 15,21 0-15,0-21 0,1 0 16,-1 0-16,0 0 0,0 0 16,0 0-16,0 0 0,22-21 0,-22 0 15,0 0-15,21 0 0,-20 0 0,-1-1 16,0-20-16,0 21 0,0 0 0,0-22 16,-21 22-16,0 0 0,22-21 0,-22 21 15,0-1-15,0 1 16,0 42-1,0 1-15,0-1 16,0 0-16,-22 21 0,22-21 0,-21 1 0,21 20 16,0-21-16,0 0 0,0 22 15,0-22-15,0 0 0,0 0 16,0 0-16,0-42 47,0 0-47,0 0 0,21 0 15,-21-1-15,0 1 0,0-21 0</inkml:trace>
  <inkml:trace contextRef="#ctx0" brushRef="#br0" timeOffset="23739.74">11536 3683 0,'0'0'0,"-21"-21"0,-1 21 0,22-21 0,-21 21 16,0 0-1,0 0-15,0 0 31,42 0 1,0 0-32,0 0 15</inkml:trace>
  <inkml:trace contextRef="#ctx0" brushRef="#br0" timeOffset="24269.24">11705 3323 0,'0'0'16,"21"-21"-16,0-21 0,-21-1 0,0 22 0,0 0 15,22 0-15,-22 0 0,21 0 0,-21 42 32,0 0-32,0 0 15,0 0-15,0 22 0,-21 20 0,21-21 16,-22 1-16,22 20 0,-21-20 0,0 20 16,0-21-16,21 22 0,-21-22 15,0 1-15,21 20 0,-22-21 0,22 1 16,-21-22-16,21 21 0,0 1 0,-21-22 15,21 0-15,0 0 0,0 0 0,0 0 16,0-42 15,0 0-31,0 0 0,0 0 16,21 0-16,-21-1 0,21-20 0,1 21 16,-22 0-16,21-22 0,0 22 15,0 0-15,0 0 0,0 0 0,1 0 16,-1 21-16,0 0 0,0 0 15,0 0-15,0 0 0,1 0 0,-1 21 16,-21 0-16,21 0 0,0 0 16,-21 0-16,0 1 0,0-1 0,0 21 15,0-21-15,0 22 0,0-22 0,0 21 16,-21-21-16,21 0 0,-42 22 0,20-22 16,1 0-16,0 0 0,-21-21 15,21 21-15,-1-21 0,-20 0 16,21 22-16,0-22 0,-22 0 0,22 0 15,0 0-15,0 0 0,21-22 16,-21 22-16,21-21 0,0 0 16,0 0-1,21 0-15,0 0 0,0-1 0,22 1 16,-22 0-16,0 0 0,0-21 0</inkml:trace>
  <inkml:trace contextRef="#ctx0" brushRef="#br0" timeOffset="24624.03">12319 3154 0,'0'0'0,"0"-21"15,0-22-15,-21 65 32,21-1-32,-21 21 15,21-21-15,0 43 0,0-22 0,0 0 16,-22 22-16,22-1 0,-21 1 15,0-22-15,0 22 0,21-1 16,-21-20-16,0 20 0,21-21 0,0 1 0,-22-1 16,22 0-16,-21 1 0,21-22 0,0 0 15,0 21-15,0-20 16,0-1-16,0-42 62,0-1-62,0 1 16,0 0-16,0 0 16,0 0-16,21 0 15,-21-1-15</inkml:trace>
  <inkml:trace contextRef="#ctx0" brushRef="#br0" timeOffset="24975.83">12213 3937 0,'0'-21'0,"21"21"15,0 0 1,1 0-16,-1-21 16,0 21-16,0 0 0,0-21 15,0-1-15,1 22 0,-1-21 0,0 21 16,0-21-16,-21 0 0,21 0 16,-21 0-16,0-1 15,0 1-15,-21 21 16,0 0-16,0 21 15,0 1-15,-1-1 16,1 0-16,0 0 0,0 21 16,0-20-16,0 20 0,-1-21 0,1 21 15,0-20-15,21-1 0,0 21 0,0-21 16,0 0-16,0 1 0,0-1 16,21-21-16,0 0 15,1 0-15,-1 0 0,21 0 16,-21 0-16,0 0 0,1-21 0,-1 21 15,0-22-15,0 22 0,0-21 0,0 0 16,1 0-16,-1 0 0,0 0 16,0-1-16</inkml:trace>
  <inkml:trace contextRef="#ctx0" brushRef="#br0" timeOffset="25569.12">12933 3747 0,'0'0'0,"-21"0"15,-1-22-15,1 1 0,0 0 16,0 0-16,0 21 15,21-21-15,-21 21 16,21 21 0,0 0-16,0 0 0,0 0 15,0 1-15,0-1 0,0 21 0,-22-21 16,22 0-16,0 1 0,-21 20 16,21-21-16,0 0 0,0 0 0,-21 1 15,21-1-15,-21 0 0,0-21 47,21-21-47,0 0 0,0-1 16,0 1-16,0 0 0,0 0 15,0 0-15,21-22 0,0 22 0,-21 0 16,21 0-16,0-21 0,1 20 16,20 1-16,-21 0 0,0 21 0,0 0 15,1 0-15,-1 0 0,0 0 0,0 0 16,0 21-16,0 0 0,-21 1 0,0-1 15,22 0-15,-22 21 0,0-21 16,0 1-16,0 20 0,0-21 0,0 0 16,0 0-16,0 1 0,0-1 15,0 0-15,0 0 0,21-21 47,0-21-31,-21 0-16,21 21 0,0-21 15</inkml:trace>
  <inkml:trace contextRef="#ctx0" brushRef="#br0" timeOffset="26779.2">13758 3831 0,'0'0'0,"0"-21"0,0-42 16,0 41-1,0-20-15,0 21 16,-21 0-16,0 0 0,0-1 16,0 1-16,-1 21 0,1 0 0,0 0 15,0 0-15,0 0 0,0 21 16,-1 1-16,1-1 0,0 0 0,0 21 16,0-21-16,0 22 0,-1-22 0,1 21 15,0 1-15,0-22 0,21 21 16,-21-21-16,21 0 0,0 1 15,0-1-15,0 0 0,21-21 0,0 21 0,0-21 16,0 0-16,1 0 0,-1 0 16,0 0-16,21 0 0,-21-21 0,1 21 15,20-21-15,-21 0 0,0 21 16,0-22-16,1 1 0,-1 0 0,0 0 16,0 0-16,0-22 0,-21 22 0,21 0 15,-21 0-15,0-21 0,0 20 0,0 1 16,0 0-16,0 42 31,-21 0-15,21 1-16,-21-1 0,21 21 0,0-21 15,-21 0-15,21 1 0,0-1 0,0 0 16,0 0-16,0 0 0,0 0 16,21 1-16,0-1 0,0-21 0,1 0 15,-1 0-15,0 0 0,0 0 0,21 0 16,-20 0-16,20 0 0,0 0 0,1-21 15,-1 21-15,0-22 0,1 1 16,-22 21-16,0-21 0,21 0 0,-21 0 16,1 0-16,-22-1 0,0-20 0,21 21 15,-21 0-15,0 0 0,0-1 0,0 1 16,0 42 15,0 1-31,-21-1 16,21 0-16,-22 0 0,1 0 0,21 0 15,0 1-15,-21-1 0,21 21 16,-21-21-16,21 0 0,0 1 0,0-1 16,0 0-16,0 0 15,-21-21-15,21-21 32,0 0-17,0 0-15,21 21 0,-21-22 0,0 1 16,21 0-16,0 0 0,-21 0 15,21-22-15,1 22 0,-1 0 16,0 0-16,0-21 0,0 20 0,0 22 16,1-21-16,-1 0 0,0 21 0,0 0 15,0 0-15,0 0 16,-21 21-16,22-21 16,-22 21-16,0 1 0,0-1 0,0 0 15,0 0-15,0 0 0,0 0 0,0 1 16,0-1-16,0 0 0,0 0 15,0 0-15,0 0 16,0 1-16,-22-22 31,22-22-15,0 1-16,0 0 16,0 0-16,0 0 0,0 0 15,22-1-15,-22 1 0,21-21 0,0 21 16,0 0-16,0-1 0,0-20 0,1 21 15,-1 0-15,21 0 0,-21-1 16,0 22-16,1 0 0,-1 0 0,0 0 16,0 0-16,0 0 0,-21 22 0,0-1 15,0 0-15,21 0 0,-21 0 0,0 22 16,0-22-16,0 0 0,0 0 16,0 21-16,0-20 0,0-1 15,-21 0-15,21 21 0,0-21 0,0 1 16,-21-22-16,21 21 0,0 0 0,-21-21 15,21 21-15,0-42 47,0 0-31,0 0-16,0-1 0,0 1 16,0 0-16</inkml:trace>
  <inkml:trace contextRef="#ctx0" brushRef="#br0" timeOffset="27247.09">15198 3768 0,'0'21'15,"21"-21"1,0 0-1,0 0-15,21-21 0,-20 21 0,-1 0 16,0 0-16,21-21 16,-21-1-16,22 22 0,-22-21 0,0 21 0,0-21 15,0 0-15,1 21 0,-1-21 16,0 0-16,-21-1 0,0 1 16,-21 21-1,0 0-15,-1 0 16,1 0-16,0 21 0,-21 1 0,21-1 15,-1 0-15,1 0 0,0 0 16,-21 22-16,21-22 0,21 0 0,-22 0 16,22 21-16,-21-20 0,21-1 0,0 0 15,0 0-15,0 0 0,0 0 0,0 1 16,21-1-16,1-21 16,-1 21-16,0-21 15,0 0-15,0 0 0,0 0 0,1 0 16,-1 0-16,0 0 0,0 0 0,0-21 15,0 21-15,-21-21 16,0-1-16,22 22 16,-22-21-16,21 21 0,-21-21 0,0 0 15,21 0-15</inkml:trace>
  <inkml:trace contextRef="#ctx0" brushRef="#br0" timeOffset="27531.94">16277 3747 0,'0'0'0,"-21"0"0,42 0 31,0 0-31,0 0 15,1 0-15,-1 0 0,0 0 0,0 0 16,0 0-16,0 0 0,1 0 0,-1 0 16,0 0-1,-42 0 17</inkml:trace>
  <inkml:trace contextRef="#ctx0" brushRef="#br0" timeOffset="27724.83">16277 3916 0,'0'0'15,"-21"21"-15,42-21 32,0 0-32,0 0 15,1 0-15,-1 0 0,0 0 16,0 0-16,0 0 0,0 0 15</inkml:trace>
  <inkml:trace contextRef="#ctx0" brushRef="#br0" timeOffset="28568.96">17462 3556 0,'0'0'0,"0"-21"15,0 0 1,0 0-16,-21 21 0,0 0 15,0 0-15,0 0 0,0 21 16,21 0-16,-22 0 0,22 0 16,-21 22-16,0-22 0,21 0 0,0 21 15,0-21-15,-21 22 0,21-22 0,-21 21 16,21-21-16,-21 1 0,21-1 0,0 21 16,0-21-16,-22 0 0,22 1 15,-21-22-15,21-22 31,0 1-15,0 0-16,0 0 0,0 0 16,0 0-16,0-22 0,0 22 0,21-21 15,1 21-15,-1-22 0,0 1 0,0 0 16,21 20-16,-20-20 0,20 21 0,0-21 16,1 20-16,-1 22 0,0 0 15,1 0-15,-1 0 0,0 0 0,1 22 16,-22 20-16,21-21 0,-21 21 0,-21-20 15,0 20-15,0-21 0,0 21 16,0 1-16,0-22 0,0 21 0,0-21 16,0 1-16,-21 20 0,0-21 15,21 0-15,-21 0 0,21 1 0,-21-22 16,21 21-16,-22-21 0,22-21 31,0-1-15,0 1-16,22 21 0,-22-21 0,21 0 15</inkml:trace>
  <inkml:trace contextRef="#ctx0" brushRef="#br0" timeOffset="28919.87">18076 3789 0,'21'0'15,"1"0"-15,-1 0 16,0-21-16,0 21 0,0-21 0,0 21 15,22-22-15,-22 1 0,0 21 16,21-21-16,-20 0 0,-1 0 0,0 0 16,0-1-16,-21 1 0,0 0 0,0 0 15,0 0-15,0 0 0,0-1 16,-21 22-16,0 0 0,0 0 16,-1 0-16,1 0 0,0 0 0,-21 22 15,21-1-15,-22 0 0,22 21 0,0-21 16,-21 22-16,20-1 15,1-21-15,0 22 0,0-22 0,0 21 16,21-21-16,0 22 0,0-22 0,0 0 16,0 0-16,0 21 0,21-20 15,-21-1-15,42-21 0,-21 0 16,1 0-16,20 0 0,-21 0 0,21 0 16,1 0-16,-22-21 0,21-1 0,1 1 15,-1 0-15,0 0 0</inkml:trace>
  <inkml:trace contextRef="#ctx0" brushRef="#br0" timeOffset="29476.1">18881 3598 0,'0'0'0,"0"-21"0,0 0 0,0 0 15,0 0-15,0 42 32,0 0-32,-22 0 0,1 0 15,0 1-15,21 20 0,-21-21 0,0 0 16,0 22-16,21-22 0,-22 0 15,22 0-15,-21 21 0,21-20 0,0-1 16,0 0-16,0 0 0,0 0 0,0 0 16,21-21-1,1 0-15,-1 0 16,0 0-16,0-21 0,0 0 0,0 21 16,1-21-16,-1 0 0,0 0 15,0-1-15,0 1 0,0 0 0,-21 0 16,22 0-16,-1 0 0,0 21 15,-21-22-15,0 44 16,0-1 0,0 0-16,0 0 0,0 0 15,0 0-15,0 1 0,0-1 16,0 0-16,0 0 0,0 0 0,0 0 16,0 1-16,21-1 0,21-21 15,-20 0-15,-1 0 0,21 0 0,0 0 16,1 0-16,-1 0 15,0-21-15,1-1 0,-1 22 0,-21-21 16,22 0-16,-1 0 0,-21-21 0,0 20 16,0 1-16,1-21 0,-22 21 0,0-22 15,0 1-15,0 0 0,0 21 16,0-22-16,0 22 0,-22 0 0,1 21 16,0-21-16,-21 21 0,21 0 0,-1 0 15,-20 0-15,21 0 0,0 0 0,0 21 16,-1-21-16,1 0 0,21 21 15,0 0-15,0 0 16,21-21-16,1 0 16</inkml:trace>
  <inkml:trace contextRef="#ctx0" brushRef="#br0" timeOffset="30023.78">20129 3323 0,'0'0'0,"-21"-21"0,21 0 15,0 0-15,-21-22 0,21 22 16,0 0-16,0 0 0,0 0 0,0 0 15,0-1-15,21 22 16,0 22 0,1-1-16,-22 0 0,21 21 0,0 1 15,-21 20-15,21-21 0,0 22 0,-21-1 16,21-20-16,-21 20 0,0-20 0,22 20 16,-22-21-16,0 1 0,21-1 15,-21 0-15,0 1 0,0-22 0,0 0 16,0 0-16,0 0 0,0 1 15,21-22-15,-21-22 32,0 1-32,0 0 0,21-21 0,-21 21 15,21-22-15,0 22 0,1-21 0,-22-1 16,21-20-16,0 21 0,0-22 0,21 1 16,-20-1-16,-1-21 0,21 22 15,-21-1-15,22 1 0,-22 21 0,0-22 16,0 22-16,21 21 0,-42-1 0,22 1 15,-1 21-15,0 0 0,0 0 16,-21 21-16,0 1 16,0-1-16,0 0 0,0 0 0,0 21 15,0-20-15,0 20 16,0-21-16,0 21 0,0-20 0,0 20 16,-21 0-16</inkml:trace>
  <inkml:trace contextRef="#ctx0" brushRef="#br0" timeOffset="32619.62">21167 3768 0,'0'0'0,"42"0"0,-21 0 0,0 0 0,0-21 16,1-1-16,-1 1 16,-21 0-16,0 0 0,0 0 15,0 0-15,0-22 0,0 22 16,0-21-16,0 21 0,0-22 0,0 22 15,0 0-15,-21 0 0,-1 21 0,1 0 16,-21 0-16,21 0 0,0 21 16,-22-21-16,22 21 0,-21 21 15,21-20-15,-22 20 0,1-21 0,21 21 16,-22-20-16,22 20 0,0-21 16,21 21-16,0-20 0,0 20 0,0-21 15,0 0-15,0 0 0,0 1 16,42-1-16,-20-21 0,-1 0 15,0 0-15,21 0 0,-21 0 0,22 0 0,-22-21 16,0-1-16,21 22 16,-20-21-16,-1 0 0,0 0 0,21 0 15,-21 0-15,1-22 0,-22 22 0,21-21 16,0 21-16,0-22 0,-21 1 0,0 0 16,0 20-16,0-20 0,0 21 15,0 0-15,0 42 16,-21 0-16,21 0 15,-21 0-15,0 1 0,21 20 16,0-21-16,0 21 0,0-20 16,0 20-16,0-21 0,0 0 0,0 22 0,0-22 15,0 0-15,21 0 0,0 0 16,0-21-16,21 21 0,-20 1 16,-1-22-16,21 0 0,0 0 0,-20 0 15,20 0-15,0 0 0,-21 0 0,22-22 16,-22 1-16,21 0 0,-21 0 0,22 0 15,-22 0-15,0-22 0,0 22 16,0-21-16,1-22 0,-1 22 0,0-22 16,0 1-16,0-1 0,0 1 0,1-1 15,-22 1-15,0-1 0,0 1 16,0 21-16,0-22 0,0 22 16,0 21-16,0-1 0,0 1 0,-22 21 15,1 21 1,0 1-16,0-1 0,0 21 0,0 0 15,-1 1-15,1 20 0,21 1 0,-21-1 16,0 1-16,0-1 0,21 1 0,0-1 16,-21-20-16,21 20 0,0-21 15,0 1-15,0-1 0,0 0 0,0 1 16,0-22-16,21 21 0,0-21 0,0-21 16,0 22-16,0-1 0,1-21 15,20 0-15,-21 0 0,0 0 0,0 0 16,22-21-16,-22 21 0,0-22 15,21 1-15,-20 0 0,-1 0 0,0 0 16,0 0-16,0-22 0,0 22 16,1 0-16,-1-21 0,-21 20 0,21 1 15,-21 0-15,0 42 32,0 0-32,0 1 0,0-1 15,0 0-15,0 0 0,0 0 0,0 22 16,0-22-16,0 0 0,0 0 0,0 0 15,0 0-15,0 1 0,21-22 16,-21 21-16,21-21 0,0 0 0,1 0 16,-1 0-16,0 0 0,0 0 15,0 0-15,0 0 0,1 0 0,-1 0 16,0-21-16,0-1 0,0 1 16,0 0-16,1 0 0,-1 0 0,0 0 15,0-1-15,-21-20 0,21 21 0,0 0 16,-21-22-16,22 22 0,-22 0 0,0 0 15,0 42 1,0 0 0,0 0-16,0 1 0,-22-1 0,22 0 15,-21 0-15,0 21 16,21-20-16,0-1 0,0 0 0,0 0 0,0 0 16,0 0-16,0 1 0,21-22 15,0 21-15,1 0 0,-1-21 0,0 0 16,21 0-16,-21 0 0,22 0 15,-22 0-15,21 0 0,1 0 0,-22 0 16,21 0-16,-21-21 0,22 21 0,-22-21 16,0-1-16,21 1 0,-21 0 15,1 0-15,20 0 0,-21 0 0,0-22 16,0 22-16,1-21 0,-1-1 0,-21 22 16,0 0-16,0-21 0,0 21 0,0-1 15,-21 22 1,-1 0-16,1 0 0,0 0 15,0 22-15,0-1 0,0 0 0,-1 0 16,1 0-16,0 22 0,0-22 16,0 21-16,21-21 0,0 0 0,0 22 15,0-22-15,0 0 0,0 0 0,0 0 16,0 1-16,21-22 0,0 21 0,0 0 16,0-21-16,1 0 0,-1 0 15,0 0-15,21 0 0,-21 0 0,1 0 16,-1 0-16,0 0 0,0 0 0,0 0 15,0 0-15,1-21 0,-1 21 16,-21-21-16,21-1 16,-21 1-16,0 0 15,21 21 17,0 0 280,-21-21 282,0 0-454,21 0-124,-21-1 0,22 1-16,-1 0 15</inkml:trace>
  <inkml:trace contextRef="#ctx0" brushRef="#br0" timeOffset="32959.9">24701 3535 0,'0'-21'0,"0"0"15,0-1-15,0 1 16,22 21 0,-22-21-16,0 42 62,0 0-46,0 1-16,21-1 0,-21 0 15,0 0-15,21-21 0,0 21 16</inkml:trace>
  <inkml:trace contextRef="#ctx0" brushRef="#br0" timeOffset="33191.76">24807 3810 0,'0'0'0,"0"21"15,-21-21-15,21 21 16,21 1-1,-21-1 1,0 0 0,0 0-16,0 0 15,-21 0-15,21 1 0,-21-1 0,0 0 16,-22 0-16,22 0 0,-21 0 16,0 1-16,-1-1 0,1 0 0,0 21 0,-22-21 15,22 1-15,-22-1 16,22 0-16,0 0 0,-1 0 0,1-21 15</inkml:trace>
  <inkml:trace contextRef="#ctx0" brushRef="#br1" timeOffset="41379.61">4953 5694 0,'0'0'0,"-21"0"0,0 0 15,-1 0-15,1 21 16,0 0 0,21 0-16,0 1 0,0-1 0,0 0 15,0 0-15,0 0 0,21 0 16,0-21-16,22 22 0,-22-22 16,21 0-16,-21 0 0,22 0 0,-1 0 15,-21 0-15,22 0 0,-1-22 0,0 1 16,1 0-16,-1 0 0,-21 0 15,21 0-15,1-1 0,-1-20 0,-21 21 16,0 0-16,1-22 0,-1 22 16,-21 0-16,0-21 0,0 21 0,0-1 15,0 1-15,-21 0 0,-22 21 16,22-21-16,0 21 0,0 0 0,-22 0 16,22 0-16,-21 0 0,0 21 15,20 0-15,-20 0 0,0 22 0,-1-1 16,22 0-16,-21 1 0,21 20 0,-22-20 15,22-1-15,0 0 0,21 22 16,0-22-16,0-21 0,0 22 0,0-22 16,21 21-16,0-21 0,22 0 0,-22 1 15,0-22-15,21 21 0,1-21 16,-22 0-16,21 0 0,1 0 16,-1 0-16,0 0 0,1 0 0,-1 0 15,0-21-15,1-1 0,-22 22 16,0-21-16,0 21 0,0-21 0,-21 0 15,0 0-15,-21 21 0,0 0 16,0 0-16,-22 0 0,1 0 16,0 0-16,-22 0 0,22 21 0,0 0 15,-22 0-15,22 0 0,-1 22 0,1-22 16,21 21-16,-21-21 0,20 22 16,1-1-16,0 0 0,0 1 0,0-1 15,21 0-15,0-20 0,0 20 16,0-21-16,0 21 0,0-20 0,0-1 15,21 0-15,0-21 0,0 21 16,0-21-16,1 0 0,20 0 0,-21 0 16,21 0-16,1 0 0,-1-21 0,22 0 15,-22 0-15,21-1 0,1 1 16</inkml:trace>
  <inkml:trace contextRef="#ctx0" brushRef="#br1" timeOffset="42003.25">6308 6181 0,'0'0'0,"21"-21"0,-21-1 16,0 1-16,0 0 16,0 0-16,-21 0 0,-1 21 15,1 0-15,0 0 0,0 0 0,0 0 16,-22 0-16,22 21 0,0 0 16,-21 0-16,21 0 0,-22 1 0,22 20 15,0-21-15,-21 21 0,20 1 0,1-22 16,0 21-16,21-21 0,0 22 0,0-22 15,0 0-15,21 0 0,0-21 16,1 0-16,20 0 0,0 0 0,-21 0 16,22-21-16,-1 21 0,0-21 0,1 0 15,-22-22-15,21 22 0,-21 0 16,22 0-16,-22 0 0,0 0 16,-21-22-16,0 22 0,21 0 0,-21 0 15,0 0-15,0-1 0,0 1 0,0 0 16,-21 42 15,21 0-31,0 22 0,-21-22 16,21 21-16,-21-21 0,21 43 15,-21-22-15,21 1 0,-22 20 0,22 1 16,0-1-16,0 1 0,0-1 16,0 1-16,0-1 0,0 1 0,0-1 15,0 22-15,0-1 0,0-20 0,0 21 0,0-22 16,0 1-16,0-1 15,0-21-15,0 22 0,0-22 0,0 1 16,-21-1-16,0 0 0,0 1 0,0-22 16,0 0-16,-1 21 0,-20-21 0,0-21 15,-1 22-15,1-22 0,0 0 0,-22 0 16,1 0-16,-1 0 0,1 0 16,-1-22-16,1 1 0,-1 0 0,22 0 15,-22-21-15,22 20 0,21 1 0,0-21 16,0 0-16,-1 20 0,22-20 0,0 0 15,0 21-15,0-22 0,22 1 16,-1 0-16,0 20 0,0-20 0,21 0 16,1-1-16,-1-20 0,0 21 15,1-1-15,-1 1 0,22 0 0,-22-1 16</inkml:trace>
  <inkml:trace contextRef="#ctx0" brushRef="#br1" timeOffset="42255.62">6858 6096 0,'0'0'16,"0"-21"-16,0 0 16,0 0 15,21 42 16,-21 0-47,0 0 0,21-21 15,-21 21-15,0 0 0,0 1 0,0-1 16</inkml:trace>
  <inkml:trace contextRef="#ctx0" brushRef="#br1" timeOffset="42459.5">6943 6477 0,'-22'21'16,"1"-21"0,21 21-16,21-21 93,-21-21-93,0 0 0,22 21 16</inkml:trace>
  <inkml:trace contextRef="#ctx0" brushRef="#br1" timeOffset="43065.15">10668 6287 0,'0'0'0,"0"-22"0,21 1 0,-21 0 16,21 0-16,-21 0 16,0 42 15,0 0-31,0 0 0,0 0 0,0 1 15,-21 20-15,0 0 0,21 1 0,0-1 16,-21-21-16,0 21 0,21 1 0,-22-1 16,22-21-16,-21 22 15,21-22-15,0 0 0,0 0 0,0 0 16,0 0-16,0 1 0,0-44 47,21 1-47</inkml:trace>
  <inkml:trace contextRef="#ctx0" brushRef="#br1" timeOffset="43459.93">10731 5927 0,'0'0'0,"-21"0"0,0 0 0,0 0 15,0 0-15,0 0 0,-1 0 16,22 21-16,-21 0 0,0 0 16,21 0-16,0 1 0,0-1 15,0 0-15,21-21 0,0 0 16,1 21-16,-1-21 0,21 0 16,-21 0-16,22 0 0,-22 0 15,21-21-15,-21 21 0,22-21 0,-22 0 0,0 21 16,0-22-16,0 1 0,-21 0 15,0 0-15,0 0 0,0 0 16,0-1-16,0 1 0,-21 0 0,0 21 16,-21-21-16,20 21 0,1 0 0,0 0 15,-21 0-15,21 0 0,-1 0 0,-20 21 16,21-21-16,0 21 0,21 0 16,-21 1-16,21-1 0,0 0 0,0 0 15,0 0-15,0 0 0,0 1 0,21-1 16,0 0-16,0 0 0,21-21 15,1 0-15,-1 21 0,0-21 0,1 0 16</inkml:trace>
  <inkml:trace contextRef="#ctx0" brushRef="#br1" timeOffset="43935.42">11451 6075 0,'0'21'16,"-21"0"-16,0 0 15,21 1-15,0-1 0,0 0 0,0 0 16,0 21-16,0-20 0,0-1 0,0 21 16,0 0-16,0-20 0,0 20 0,0-21 15,-21 21-15,21-20 0,0-1 16,0 21-16,0-21 0,0 0 16,0-42 15,0 0-31,0 0 0,0 0 15,0 0-15,21-22 0,-21 22 16,21-21-16,0 21 0,0-22 0,-21 1 16,21 21-16,1-22 0,20 1 0,-21 21 15,0 0-15,0 0 0,22-1 0,-22 1 16,0 0-16,21 21 0,-20 0 16,-1 0-16,0 0 0,0 21 0,0 0 15,0 1-15,-21-1 0,0 0 16,0 0-16,0 21 0,0 1 0,0-1 15,0 0-15,0-20 0,0 20 0,0 0 16,0 1-16,-21-22 0,21 0 16,-21 21-16,21-21 0,-21 1 0,21-1 15,21-21 17,0 0-32,-21-21 0,21 21 15,1-22-15,-22 1 0,21-21 16,0 21-16,0 0 0</inkml:trace>
  <inkml:trace contextRef="#ctx0" brushRef="#br1" timeOffset="44259.17">12404 5694 0,'0'0'0,"0"-21"16,0-22-1,0 65 1,0-1-16,0 0 0,0 21 15,0 1-15,-22-1 0,22 0 0,-21 1 16,21-1-16,-21 0 0,21 22 16,0-22-16,-21 0 0,0 1 0,21-1 15,-21 22-15,21-22 0,0 0 0,-22 1 16,22-1-16,-21 0 0,21-21 0,0 22 16,0-22-16,0 0 0,0 0 15,0 0-15,0 1 0,21-22 16,1 0-1,-1 0-15,0 0 0,-21-22 16,21 22-16,0-21 0,0 0 16,-21 0-16,22 0 0,-22 0 15,21-1-15,-21 1 0,21 0 0,-21 0 16</inkml:trace>
  <inkml:trace contextRef="#ctx0" brushRef="#br1" timeOffset="44519.54">12213 6223 0,'0'0'0,"-21"0"0,21-21 15,21 21 1,0-21-16,0 21 0,22 0 0,-22 0 16,21-21-16,-21 21 0,22-22 15,-1 22-15,-21 0 0,22-21 0,-22 21 16,0 0-16,21 0 0,-21-21 0,1 21 15,-1 0-15,-42 0 63</inkml:trace>
  <inkml:trace contextRef="#ctx0" brushRef="#br1" timeOffset="45327.97">14266 6160 0,'-21'0'15,"0"-22"1,21 1 0,0 0-16,21 0 15,0 21-15,0-21 0,1 0 16,-1-1-16,-21 1 0,21 21 0,-21-21 16,21 0-16,-21-21 0,0 20 15,0 1-15,0 0 0,-21 21 16,0 0-16,-22-21 0,22 21 0,0 0 15,-21 0-15,21 21 0,-22 0 0,1 0 16,21 1-16,-22-1 16,22 0-16,-21 21 0,21 1 0,0-22 15,-1 21-15,1 0 0,0-20 0,21 20 16,-21-21-16,21 21 0,0-20 0,0 20 16,0-21-16,0 0 0,21 22 0,0-43 15,-21 21-15,43 0 0,-22-21 16,0 0-16,0 0 0,0 0 0,22 0 15,-22-21-15,21 0 0,-21 21 0,22-22 16,-22 1-16,0 0 0,21-21 0,-21 21 16,1-1-16,-1 1 0,0-21 0,0 21 15,0-22-15,-21 22 0,21-21 16,1 0-16,-22 20 0,21-20 16,-21 21-16,0 0 0,0 0 0,21 21 15,-21 21 1,0 0-16,0 21 15,-21-21-15,21 1 0,-21 20 16,21-21-16,0 21 0,0-20 0,0 20 16,0-21-16,0 0 0,0 0 0,0 22 15,0-22-15,21-21 0,0 21 0,0 0 16,0-21-16,0 0 0,1 0 0,-1 0 16,0 0-16,0 0 15,21 0-15,-20 0 0,-1 0 0,0-21 16,0 21-16,21-21 0,-20 21 0,-1-21 15,0 0-15,0-1 0,21 1 0</inkml:trace>
  <inkml:trace contextRef="#ctx0" brushRef="#br1" timeOffset="45603.81">15875 5990 0,'0'0'0,"-21"0"16,21-21-16,21 21 15,0 0 1,0 0-16,0 0 0,1-21 16,-1 21-16,0 0 0,0 0 0,0 0 15,0 0-15,1 0 0,-1 0 16,0 0-16,0 0 15,-21 21 1,-21 0-16,0-21 0,0 21 16,-1-21-16</inkml:trace>
  <inkml:trace contextRef="#ctx0" brushRef="#br1" timeOffset="45784.71">15811 6138 0,'0'0'0,"-21"22"0,0-22 16,21 21-1,21-21 17,0 0-32,1 0 0,-1 0 15,0 0-15,0 0 0,0 0 16,0 0-16,1 0 0,-1 0 0,0 0 16,0-21-16,0 21 0,0-22 0</inkml:trace>
  <inkml:trace contextRef="#ctx0" brushRef="#br1" timeOffset="46131.54">16997 5630 0,'0'0'0,"-21"0"16,-1-42-16,1 42 15,21-21-15,0 42 16,0 0 0,0 0-16,0 1 0,0 20 0,0-21 15,0 21-15,0 1 0,0-1 0,0 0 16,0 1-16,0-1 0,0 0 16,0-20-16,0 20 0,-21 0 0,21-21 15,0 22-15,-21-22 0,21 0 0,0 0 16,0 0-16,-21 1 0,21-1 0,0 0 15,0 0-15,21-21 32,-21-21-32,21 0 15,0 0-15,0-1 0,1 1 16</inkml:trace>
  <inkml:trace contextRef="#ctx0" brushRef="#br1" timeOffset="46617.42">17526 5757 0,'0'0'0,"0"-42"16,0 21-1,-21 21 1,0 0-16,21 21 16,0 0-16,-22 0 0,22 1 15,-21-1-15,0 21 0,21-21 0,-21 0 16,21 22-16,0-22 0,0 21 15,0-21-15,0 1 0,0 20 0,0-21 16,0 0-16,0 0 0,0 1 0,21-1 16,-21 0-16,21-21 0,0 21 0,1-21 15,20 0-15,-21 0 0,0 0 16,22 0-16,-22 0 0,21 0 0,0 0 16,-20 0-16,20 0 0,-21 0 0,21-21 15,-20 0-15,-1 0 0,0-1 0,0 1 16,0 0-16,-21 0 0,0-21 0,21-1 15,-21 1-15,0 21 0,0-22 16,0 1-16,0 0 0,0 21 0,-21-22 16,0 22-16,0 0 0,0 0 15,0 21-15,-1-21 0,1 21 0,0 0 16,0 0-16,0 0 0,0 0 0,-1 0 16,1 21-16,0-21 0,0 21 15,21 0-15,0 0 0,0 0 16,0 1-16,0-1 0,0 0 15,0 0-15,21 0 0,0-21 16,0 21-16,1-21 16,-1 0-16,0 0 0,0 0 0,21 0 15</inkml:trace>
  <inkml:trace contextRef="#ctx0" brushRef="#br1" timeOffset="46896.26">19029 5694 0,'0'0'0,"-21"-21"16,-1 21-16,1 0 16,0 0-16,0-21 15,21 42 48,-21-21-63,21 21 0,-21 0 15,21 0-15,0 0 0,-22 1 16,22-1-16,-21 0 0,21 0 0,-21 0 16</inkml:trace>
  <inkml:trace contextRef="#ctx0" brushRef="#br1" timeOffset="47136.14">18859 6181 0,'0'21'15,"-21"-21"-15,21 21 16,-21-21-16,21 21 0,0 0 16,0 1-16,0-1 0,0 0 15,0 0-15,0 0 0,-21 0 16,0 1-16,21-1 0,-21 0 0,-1 0 15,22 21-15,-21-20 0,0-1 0,-21 0 16,21 0-16,-1-21 0,-20 21 16,0 0-16,21 1 0,-22-1 0,1-21 15,0 21-15,20-21 0,-20 21 0,0-21 16,21 0-16</inkml:trace>
  <inkml:trace contextRef="#ctx0" brushRef="#br1" timeOffset="75740.22">14457 8446 0,'0'-22'47,"0"1"-32,0 0 1,0 0-16,0 0 16,0 0-16,0-1 15,0 1-15,0 0 16,0 0-16,-21 0 0,-1 0 15,22-1-15,-21-20 0,0 21 0,0 0 16,0 0-16,0-1 0,-1 22 0,1-21 16,0 0-16,0 21 0,0 0 15,0 0-15,-1 0 0,1 0 0,0 0 16,-21 0-16,21 0 0,-1 0 0,1 21 16,0 0-16,0 1 0,0-1 15,0 0-15,21 0 0,-22 0 0,22 22 16,-21-1-16,21-21 0,0 21 15,-21 1-15,21-1 0,-21 0 0,21 1 16,0-22-16,0 21 0,0 1 0,0-1 16,0 0-16,0-21 0,0 22 15,0-22-15,0 21 0,0-21 0,0 1 16,0 20-16,21-21 0,0 0 0,0 0 16,1-21-16,-1 0 0,0 0 15,21 0-15,-21 0 0,1 0 16,20 0-16,0 0 0,-21-21 0,22 0 15,-1 0-15,-21 0 0,22-22 0,-22 22 16,0-21-16,0 0 0,0-1 0,0 22 16,1-21-16,-1-1 15,-21 1-15,0 0 0,0-1 0,21 1 16,-21 21-16,21-21 0,-21-1 0,0 22 16,21 0-16,-21 0 0,0 0 0,0-1 15,0 1-15,0 42 31,0 1-31,0-1 0,0 21 0,0-21 16,0 22-16,0-1 0,0 0 0,0 1 16,0-1-16,0-21 0,0 21 15,0 1-15,0-1 0,0 0 0,0-20 16,0 20-16,0-21 0,0 21 0,21-20 16,-21-1-16,22 0 0,-1 0 15,0 0-15,0 0 0,0-21 16,0 0-16,1 0 0,-1 0 15,0 0-15,0 0 0,0 0 16,0 0-16,1-21 0,-1 0 0,0 0 16,-21 0-16,21 0 0,0-1 0,22 1 15</inkml:trace>
  <inkml:trace contextRef="#ctx0" brushRef="#br1" timeOffset="76231.48">15875 8319 0,'0'0'0,"-21"0"0,0 0 0,-1 0 16,22 21 0,-21-21-16,42 0 31,1 0-16,-1 0-15,0 0 0,0 0 16,0 0-16,22 0 0,-22 0 16,0 0-16,0 0 0,0 0 0,0 0 0,1 0 15,20 0-15,-21 0 0,0 0 16,0 0-16,1 0 16,-1 0-16,0 0 0,-21-21 15,-21 21 32,0 0-47,-1 21 16,1-21-16</inkml:trace>
  <inkml:trace contextRef="#ctx0" brushRef="#br1" timeOffset="76512.59">15875 8573 0,'-21'42'16,"42"-42"15,0 0-15,0 0-16,0 0 0,1 0 0,-1 0 16,21 0-16,-21 0 0,0 0 0,1 0 15,-1 0-15,0-21 0,0 21 0,0 0 16,0 0-16,1 0 15,-22-21 32,0-1-31</inkml:trace>
  <inkml:trace contextRef="#ctx0" brushRef="#br1" timeOffset="77065.27">17251 7959 0,'0'0'0,"0"-64"16,21 43-16,-21 0 16,0 0-16,0 42 31,0 0-31,21 0 16,-21 22-16,0-1 0,0 0 0,0 1 15,0-1-15,0 0 0,0 1 16,0 20-16,0-21 0,-21 1 0,21-1 15,-21 0-15,0 1 0,21-1 0,-22 0 16,1-20-16,21 20 0,-21-21 0,21 21 16,-21-20-16,21-1 0,-21 0 15,21 0-15,0 0 16,0-42 15,0 0-31,0 0 0,21 0 0,0-1 16,0 1-16,0 0 0,1 0 0</inkml:trace>
  <inkml:trace contextRef="#ctx0" brushRef="#br1" timeOffset="77912.87">17886 8170 0,'0'0'0,"21"-42"0,42-21 16,-41 41-1,-22 1-15,21 0 0,-21 0 16,21 21-16,-21 21 31,-21 0-31,0 0 0,-1 1 0,1 20 16,0-21-16,0 21 0,0 1 0,0-1 15,-1 0-15,1 1 0,0-1 0,0-21 16,0 22-16,0-22 0,-1 21 16,22-21-16,0 0 0,0 1 0,0-1 15,0 0-15,0 0 0,22 0 0,-1-21 16,21 0-16,-21 21 0,0-21 0,22 0 15,-22 0-15,21 0 0,-21 0 16,22 0-16,-22 0 0,21-21 0,-21 0 16,1 21-16,-1-21 0,0 0 15,0 0-15,0-22 0,-21 22 0,0 0 16,0-21-16,0 20 0,0-20 0,0 21 16,0-21-16,0 20 0,0 1 0,0 0 15,-21-21-15,0 21 0,0-1 16,0 1-16,21 0 0,-22 0 15,22 0-15,0 0 16,0-1-16,22 1 16,-1 21-16,21-21 0,-21 21 15,22 0-15,-1-21 16,0 21-16,1 0 0,-1 0 0,0 0 16,1 0-16,-22 0 0,21 0 0,0 0 15,-20 21-15,-1 0 0,0-21 0,0 21 16,-21 22-16,21-22 0,-21 0 0,0 21 15,0-20-15,0 20 0,-21-21 16,0 21-16,0-20 0,21 20 0,-21-21 16,-1 0-16,22 0 0,0 22 0,0-22 15,0 0-15,0 0 0,0 0 16,0 1 0,43-22-16,-22 0 0,0 0 0,0 0 15,22 0-15,-22 0 0,21 0 16,0 0-16,-20 0 0,20-22 0,-21 1 15,21 21-15,-20-21 0,-1 0 0,21-21 16,-21 20-16,0-20 0,1 21 0,-22-21 16,0-1-16,21 1 0,-21 0 15,0-22-15,0 43 0,0-21 0,0-1 16,-21 22-16,-1-21 0,1 21 0,0 21 16,-21-22-16,21 22 0,-1 0 0,-20 0 15,21 0-15,0 0 0,-22 0 16,22 0-16,-21 22 0,21-1 0,0-21 15,-1 21-15,1 0 0,0-21 16,0 21-16,21 0 0,0 1 16,0-1-16,0 0 0,0 0 15,21-21 1,0 21-16,0-21 0,1 0 16,-1 0-16,0 0 0,21 0 15</inkml:trace>
  <inkml:trace contextRef="#ctx0" brushRef="#br1" timeOffset="78213.7">20172 8086 0,'0'0'0,"0"-21"15,-21 21-15,21-22 0,-22 22 16,22-21-16,0 42 94,0 1-94,0-1 15,0 0-15,0 0 16</inkml:trace>
  <inkml:trace contextRef="#ctx0" brushRef="#br1" timeOffset="78512.53">20087 8700 0,'0'21'16,"0"0"-16,0 0 0,0 0 15,0 0 1,21-21-16,-21 22 0,0-1 0,0 0 16,0 0-16,0 0 0,0 22 15,0-22-15,-21 0 0,0 21 0,0-21 16,0 22-16,-1-22 0,-20 21 0,21 1 15,-21-22-15,-22 21 0,22 0 0,-1-20 16,-20 20-16,21-21 0,-1 0 16,1 0-16,0 1 0,-1-1 15,1 0-15,0-21 0,-1 21 0,1-21 16,21 0-16,-22 0 0</inkml:trace>
  <inkml:trace contextRef="#ctx0" brushRef="#br1" timeOffset="82559.36">11726 9779 0,'21'0'16,"1"0"0,-22-21-16,0 0 15,21 21-15,0-21 16,0 21-16,-21-22 0,21 22 0,0-21 0,1 0 16,-22 0-16,21 0 15,-21 0-15,0-1 0,0 1 16,0 0-16,0 0 0,0 0 0,-21 0 15,-1-1-15,1 22 0,0-21 0,0 21 16,0 0-16,-22 0 0,22 0 0,-21 21 16,0-21-16,20 43 0,-20-22 15,0 0-15,21 21 0,-22 1 16,22-1-16,0 0 0,0 1 0,0-1 0,21 0 16,0-20-16,0 20 0,0-21 15,0 21-15,0-20 0,21-1 0,0 0 16,0 0-16,0 0 0,0 0 0,22 1 15,-22-1-15,21-21 0,-21 21 16,22 0-16,-1 0 0,0-21 16,1 21-16,-22 1 0,21-1 0,1-21 15,-22 21-15,0 0 0,0 0 0,0 0 16,-21 1-16,0-1 0,0 0 16,-21 0-16,0 0 0,-21-21 15,20 21-15,-20 1 0,0-22 0,-1 0 16,1 0-16,0 21 0,-1-21 0,1 0 15,0 0-15,-1 0 0,1-21 0,0-1 16,-1 1-16,1 21 0,21-21 16,-21 0-16,20 0 0,1 0 0,0-1 15,0 1-15,0 0 0,0 0 16,-1 0 0,65 21-1,-22 0-15,0 0 0,21 0 16,1 0-16,-22 0 0</inkml:trace>
  <inkml:trace contextRef="#ctx0" brushRef="#br1" timeOffset="83059.17">12573 9885 0,'0'0'0,"0"-21"0,0-22 15,-21 22 1,0 21-16,-1 0 16,1 21-16,21 1 0,-21-1 15,0 0-15,0 0 0,21 0 0,-21 22 16,-1-22-16,1 21 0,0-21 0,21 22 16,-21-1-16,21-21 0,-21 21 15,21 1-15,0-22 0,0 21 0,0 1 16,0-22-16,21 0 0,0 0 0,0 0 15,0 0-15,22 1 0,-22-22 16,0 0-16,21 0 0,-20 0 0,20 0 16,-21 0-16,21 0 0,-20-22 15,-1 1-15,21 0 0,-21 0 0,0 0 16,1-22-16,20 22 0,-21-21 0,0 21 16,-21-22-16,0 1 0,21 0 0,-21-1 15,0 1-15,0 0 0,0 21 16,-21-22-16,0 1 0,21 0 0,-42 20 15,21 1-15,-1 0 0,1 0 0,0 21 16,-21 0-16,21 0 0,-22 0 0,22 0 16,0 0-16,-21 21 0,20-21 15,1 21-15,0 0 0,0 1 16,21-1-16,0 21 0,0-21 0,0 0 16,0 1-16,0-1 0,0 0 0,0 0 15,21 0-15,21 0 0,-20-21 16,-1 0-16,21 22 0</inkml:trace>
  <inkml:trace contextRef="#ctx0" brushRef="#br1" timeOffset="83423.96">13525 9843 0,'0'0'0,"22"-43"16,-22 22-1,-22 21 1,22 21-16,-21 0 16,21 1-16,0 20 0,0-21 15,-21 0-15,21 22 0,-21-22 0,21 21 16,0 0-16,0-20 0,0 20 0,-21-21 16,21 21-16,-21-20 0,21 20 15,0 0-15,0-21 0,0 22 0,-22-22 16,22 0-16,0 21 0,0-20 0,0-1 15,0 0-15,0 0 0,0 0 16,0 0-16,0 1 16,0-44 15,0 1-31,0 0 16,0 0-16,0 0 0,0 0 15,0-22-15,0 22 0,0 0 0</inkml:trace>
  <inkml:trace contextRef="#ctx0" brushRef="#br1" timeOffset="83807.75">13483 9948 0,'0'0'0,"0"-21"0,0 0 15,0 0-15,-21 21 0,21-21 0,0 0 16,0-1-16,0 1 15,21 0-15,0 21 0,0-21 16,1 0-16,-1 21 0,21-21 0,-21-1 16,0 22-16,22 0 0,-1 0 0,-21 0 15,22 0-15,-22 0 0,0 0 16,0 0-16,21 22 0,-42-1 16,22 0-16,-22 0 0,0 0 0,0 0 0,0 1 15,0 20-15,-22-21 0,1 0 16,0 0-16,0 1 0,0 20 0,-22-21 15,22 0-15,-21 0 0,21-21 16,0 22-16,-22-1 0,22 0 0,0-21 16,0 0-16,21 21 0,-21-21 15,-1 0 1,44-21 15,-1 21-15,0-21-16,0 21 0</inkml:trace>
  <inkml:trace contextRef="#ctx0" brushRef="#br1" timeOffset="84280.49">15282 9631 0,'0'0'0,"0"-42"15,0 20-15,0 1 16,0 0-16,-21 21 16,0 0-1,0 0-15,0 0 16,-1 21-16,1 0 0,0 1 0,-21-1 15,21 0-15,-1 21 0,-20 1 0,21-22 16,0 21-16,-22 22 0,22-22 16,-21 0-16,21 1 0,0-1 0,-1 21 15,-20-20-15,21-1 0,0 0 0,21 22 16,-21-22-16,-1 1 0,22 20 16,0-21-16,0 1 0,0-1 0,0 0 15,0 1-15,0-1 0,0-21 16,0 22-16,22-22 0,-1 21 0,0-21 15,0 0-15,0 1 0,22-1 0,-22-21 16,0 21-16,21-21 0,-21 0 0,1 0 16,20 0-16,-21 0 0,0 0 0,0 0 15,1 0-15,-1 0 0,0 0 16,-21-21-16,21 0 0,0-1 0,0 1 16,1 0-16,-1 0 0</inkml:trace>
  <inkml:trace contextRef="#ctx0" brushRef="#br1" timeOffset="84897.12">16214 10097 0,'0'0'0,"-22"-22"0,-20-20 15,21 21-15,0 0 0,0 0 16,-1 21-16,1-22 0,0 1 16,0 21-16,0 0 0,0-21 0,-1 21 15,1 0-15,0 0 0,0 0 16,0 0-16,0 21 0,-1 0 0,1-21 16,0 22-16,-21-1 0,21 0 0,-1 21 15,1-21-15,0 22 0,0-22 0,21 21 16,0-21-16,-21 22 0,21-22 15,0 21-15,0-21 0,0 1 0,0-1 16,0 0-16,21 0 0,0 0 0,-21 0 16,21-21-16,0 0 0,1 0 0,-1 0 15,0 0-15,0 0 16,21 0-16,-20-21 0,-1 0 0,0 21 0,0-21 16,0 0-16,0 0 0,1-22 15,-1 22-15,0 0 0,-21-21 0,21 20 16,-21 1-16,21-21 0,-21 21 0,0-22 15,0 22-15,0 0 0,0 0 16,0 0-16,0 42 31,0 0-31,0 0 0,0 0 16,0 22-16,0-22 0,0 0 0,0 0 16,0 0-16,0 22 0,0-22 15,0 0-15,0 0 0,21 0 0,1 1 16,-22-1-16,21 0 0,-21 0 0,21-21 15,-21 21-15,21-21 0,0 0 16,0 0-16,1 0 16,-1 0-16,0 0 15,-21-21-15,21 21 0,0-21 0,0 0 16,1 0-16,-22-1 0,21 1 0,0-21 16</inkml:trace>
  <inkml:trace contextRef="#ctx0" brushRef="#br1" timeOffset="85323.15">16806 9567 0,'0'0'0,"-21"-21"0,0 21 0,0-21 16,0 21-16,21-21 15,21 21 16,0 0-31,0 0 0,0 21 0,0 0 16,1-21-16,-1 21 0,21 22 0,-21-22 16,0 0-16,1 21 15,-1 1-15,0-1 0,0-21 0,0 22 16,-21-1-16,21 0 0,-21 1 0,0-1 16,0 0-16,0 1 0,0-22 0,0 21 15,0 0-15,0 1 0,-21-22 0,0 21 16,21-21-16,-21 22 0,0-22 15,0 0-15,-1 0 0,1 0 0,0 1 16,0-1-16,-21 0 0,20-21 0,1 21 16,0-21-16,0 0 0,0 0 0,21 21 15,-21-21-15,-1 0 0,22-21 63,0 0-63,22 0 0,-1 0 15,21-1-15</inkml:trace>
  <inkml:trace contextRef="#ctx0" brushRef="#br1" timeOffset="85719.74">18055 10033 0,'-21'0'16,"21"21"62,0 0-63,0 1 1,-21-1-16,21 0 0</inkml:trace>
  <inkml:trace contextRef="#ctx0" brushRef="#br1" timeOffset="86004.09">18034 10541 0,'0'0'0,"0"21"0,-21-21 0,21 21 15,0 1-15,-21-1 16,-1 0-16,1 0 16,21 0-16,-21 0 15,0 1-15,0-1 16,21 0-16,-21 0 0,-1-21 15,1 21-15,0-21 0,0 21 0,0 1 16,0-22-16,-1 21 0,1-21 0,-21 21 16,21-21-16,0 0 0,-1 0 0,1 0 15,0 0-15,0 0 16</inkml:trace>
  <inkml:trace contextRef="#ctx0" brushRef="#br1" timeOffset="106179.81">17145 6223 0,'0'0'0,"-21"21"0,-22 0 0,22 1 0,-21-1 15,21-21-15,0 21 0,-22 0 0,22 0 16,0 0-16,0-21 0,0 22 0,-1-22 16,22 21-16,-21-21 15,21-21 17,21-1-32,1 1 0,-1 0 15,21 0-15,0-21 0,22 20 0,-1-20 16,1 0-16,21-1 0,-1-20 15,22-1-15,-21 1 0,21-1 0,-1 1 16,1-22-16,0 22 0,0-1 0,0 1 16,0-1-16,-22 22 0,1-22 15,0 22-15,-22 21 0,-21-21 16,22 20-16,-43 1 0,21 21 0,-20-21 16,-1 21-16,-21-21 0,0 42 93,-21-21-93,-1 0 78,1 21 766,0-21-844,0 21 16,0 1-16</inkml:trace>
  <inkml:trace contextRef="#ctx0" brushRef="#br1" timeOffset="129867.79">5969 12912 0,'0'-21'0,"21"-1"0,0 1 16,-21 0-16,21 0 0,-21 0 15,0 0-15,0-1 0,0 1 0,0 0 16,22 0-16,-22 0 0,0 0 15,0 42 17,0 0-32,0 21 0,0-21 0,0 22 15,0-1-15,0 22 0,0-22 16,0 0-16,0 22 0,0-22 0,0 0 16,0 1-16,0-1 0,0-21 0,0 22 15,0-22-15,0 0 0,0 0 16,0 0-16,0 0 0,0 1 15,0-44 17,0 1-32,0 0 0,0-21 15,0 21-15</inkml:trace>
  <inkml:trace contextRef="#ctx0" brushRef="#br1" timeOffset="130251.57">6096 12361 0,'-42'-42'0,"20"42"15,1 0-15,0 0 0,21 21 16,-21 0-16,21 1 16,-21-1-16,21 0 0,0 0 15,0 0-15,0 0 0,0 1 16,0-1-16,21-21 0,0 0 0,0 0 15,0 0-15,1 0 16,-1 0-16,0 0 0,0-21 0,0-1 16,0 1-16,-21 0 0,0 0 0,0 0 15,0 0-15,0-1 0,0 1 16,0-21-16,0 21 0,-21 0 16,0 21-16,0-22 0,0 22 0,0 0 15,-1 0-15,1 0 0,0 0 16,0 22-16,0-1 0,21 0 15,0 0-15,0 0 0,0 0 0,0 1 16,0-1-16,0 0 0,0 21 16,0-21-16,21 1 0,0-1 0,0-21 15,0 21-15,1 0 0,-1-21 0</inkml:trace>
  <inkml:trace contextRef="#ctx0" brushRef="#br1" timeOffset="130744.29">6625 12637 0,'21'0'0,"-21"21"31,0 0-31,21 21 16,-21-21-16,0 22 0,0-1 0,0 0 16,0-20-16,0 20 0,0 0 15,0 1-15,0-1 0,0 0 0,0-21 16,-21 22-16,21-22 0,-21 0 0,21 0 15,0 0-15,0 1 0,0-1 16,0 0-16,0-42 31,0 0-31,0-1 16,0 1-16,0-21 0,0 21 16,0-22-16,0-20 0,21 21 0,0-1 15,1-20-15,-1 20 0,0-20 0,0 21 16,21 20-16,-20-20 0,20 21 15,-21 0-15,21 0 0,-20 21 0,-1 0 16,21 0-16,-21 21 0,0 0 0,1 0 16,-1 0-16,0 22 0,0-1 15,-21 0-15,0 1 0,0-1 0,0 0 16,0 1-16,0-1 0,0 0 0,0 1 16,-21-22-16,21 21 0,-21-21 15,21 0-15,0 1 0,0-1 16,0 0-16,0 0 0,0 0 15,0-42 1,21 21 0,0-21-16,0-21 0,0 20 15,1-20-15</inkml:trace>
  <inkml:trace contextRef="#ctx0" brushRef="#br1" timeOffset="131060.62">7620 12361 0,'0'0'0,"0"-21"16,0-21-16,21 42 0,-21-21 0,21-22 16,-21 65 15,0-1-31,0 0 0,0 21 0,0-21 16,0 22-16,0-1 0,0 22 0,0-1 15,-21-21-15,21 22 0,-21-1 16,0 22-16,0-21 0,-1-22 15,22 21-15,-21 1 0,21-22 0,-21 1 0,21-1 16,0 0-16,0-21 16,0 22-16,0-22 0,0 0 15,0 0-15,21-21 0,0 0 0,1 0 16,-1 0-16,0-21 16,0 0-16,0 21 0,0-21 15,1 0-15,-1-22 0,0 22 0,-21-21 16,21 21-16,-21-22 0</inkml:trace>
  <inkml:trace contextRef="#ctx0" brushRef="#br1" timeOffset="131251.51">7451 12827 0,'0'0'0,"-22"0"0,1 0 16,0 0-16,21-21 15,21 21 1,0 0-16,1 0 0,20 0 0,-21-21 15,21 21-15,1 0 0,-22 0 0,21 0 16,-21-21-16,22 21 0,-22 0 16,0 0-16,0-22 0,0 22 0,1 0 15,-1 0-15,0-21 0</inkml:trace>
  <inkml:trace contextRef="#ctx0" brushRef="#br1" timeOffset="131891.91">9271 12954 0,'0'0'0,"0"-21"0,0 0 16,21 0-16,-21-1 0,0 1 0,0 0 15,0-21-15,0 21 0,0-22 16,0 1-16,0 21 0,0-22 16,0 22-16,0-21 0,0 21 0,0 0 15,-21-1-15,0 1 0,0 21 16,-1 0-16,1 0 0,0 0 16,0 21-16,0 1 0,-22-1 0,22 0 15,-21 21-15,21 1 0,-22-1 0,22 21 16,0-20-16,-21 20 0,21 1 0,-1-22 15,22 0-15,0 22 0,-21-22 16,21-21-16,0 22 0,0-22 0,0 0 16,21 0-16,1 0 0,-1-21 0,0 0 15,0 0-15,21 0 0,-20 0 16,-1 0-16,21 0 0,-21-21 0,22 0 16,-22 0-16,0 0 0,21 0 15,-21-22-15,1 1 0,-1 0 0,0-1 16,0 1-16,-21 0 0,0-1 15,21 1-15,-21 0 0,21-1 0,-21 1 16,0 21-16,0 0 0,0-1 0,0 1 16,0 42-1,0 1-15,0-1 0,0 0 16,-21 21-16,21 1 0,0-1 0,0 0 16,0 1-16,0-1 0,0 0 0,0-21 15,21 22-15,-21-22 0,22 21 0,-1-21 16,0 1-16,0-22 0,0 21 15,0 0-15,1-21 0,-1 0 16,0 0-16,21 0 0,-21 0 0,1 0 16,-1 0-16,-21-21 15,21 21-15,-21-21 0,21-1 16,-21 1-16,21 0 0,-21 0 0</inkml:trace>
  <inkml:trace contextRef="#ctx0" brushRef="#br1" timeOffset="134904.03">10647 12742 0,'0'0'0,"-21"0"0,-1 0 0,44 0 47,-1 0-32,0 0-15,21 0 0,1 0 0,-1 0 16,-21 0-16,21-21 0,1 21 15,-22-21-15,21 21 0,-21 0 16,1 0-16,-1 0 0,-42 21 47,-1-21-47,1 21 0,0-21 16,-21 22-16,21-22 0</inkml:trace>
  <inkml:trace contextRef="#ctx0" brushRef="#br1" timeOffset="135080.04">10626 12975 0,'0'0'16,"0"21"-16,0 1 0,0-1 16,21-21-16,0 0 15,0 0-15,0 0 0,0 0 16,1 0-16,-1 0 0,21 0 16,-21 0-16,0 0 0,1 0 0,-1 0 15,0 0-15,0 0 0,0 0 0,22-21 16,-22 21-16,0 0 0,0-22 0,0 1 15,0 21-15,1-21 0</inkml:trace>
  <inkml:trace contextRef="#ctx0" brushRef="#br1" timeOffset="135359.96">11684 12531 0,'0'0'0,"-21"-21"0,21-1 15,0 1-15,-21 21 16,21 21 0,0 1-16,0-1 15,0 0-15,0 21 0,0 1 16,0-22-16,0 21 0,0 0 0,0 1 16,0-1-16,0 0 0,0 1 0,0-22 15,0 21-15,-22 1 0,22-22 0,0 0 16,0 0-16,0 0 0,0 0 15,0 1-15,22-22 16,-1 0-16,0 0 0,0 0 16,0 0-16,0-22 0,1 1 0</inkml:trace>
  <inkml:trace contextRef="#ctx0" brushRef="#br1" timeOffset="135795.23">12340 12531 0,'0'0'0,"0"-21"16,-21 21 0,21 21-16,-21 0 15,21 0-15,-21 0 0,-1 0 0,22 22 16,-21-1-16,21 0 0,-21 1 16,0-1-16,21 0 0,0 1 0,0-22 15,0 21-15,0 1 0,0-22 0,0 0 16,0 21-16,21-21 0,0 1 15,0-1-15,22-21 0,-22 0 16,21 0-16,-21 0 0,22 0 0,-22 0 16,21 0-16,-21-21 0,22-1 0,-22 1 15,21 0-15,-21 0 0,1-21 16,-22 20-16,21-20 0,-21 0 0,0-22 0,0 22 16,0 0-16,0-22 15,0 22-15,0-1 0,-21 1 0,21 0 16,-22-1-16,1 1 0,0 21 0,21 0 15,-21 0-15,0 21 0,0 0 0,-1 0 16,1 0-16,-21 0 0,21 0 16,0 21-16,-1 0 0,-20-21 0,21 21 15,0 0-15,0 0 0,-1 1 0,1-1 16,21 0-16,0 0 0,21 0 16,1-21-16,20 0 0,-21 0 15,21 0-15,-20 0 0</inkml:trace>
  <inkml:trace contextRef="#ctx0" brushRef="#br1" timeOffset="136051.76">13568 12531 0,'-21'0'16,"-1"0"-16,1 0 0,0 0 15,0 0 1,21 21 47,0 0-48,0 0-15,0 0 0,0 1 16</inkml:trace>
  <inkml:trace contextRef="#ctx0" brushRef="#br1" timeOffset="136260.15">13504 12996 0,'0'0'0,"0"43"16,0-22-16,0 0 15,0 0-15,0 0 0,0 1 16,0-1-16,-21 0 15,0 0-15,0 0 0,0 0 16,-1 1-16,1-1 0,0 0 0,-21 0 16,-1 0-16,1 22 0,0-22 0,-1 0 15,-20 0-15,21 21 0,-22-42 0,22 22 16,-22-1-16</inkml:trace>
  <inkml:trace contextRef="#ctx0" brushRef="#br1" timeOffset="138867.51">8932 14796 0,'21'0'0,"1"0"0,-1 0 16,0 0-16,0 0 0,0 0 16,0 0-16,1-22 0,-22 1 0,21 21 15,-21-21-15,21 0 0,-21 0 16,0 0-16,0-1 0,0 1 0,0 0 15,0 0-15,0 0 0,-21 0 16,0-1-16,-1 1 0,1-21 0,0 42 16,0-21-16,-21 0 0,20 21 15,1 0-15,-21 0 0,0 0 0,20 0 16,-20 0-16,0 0 0,21 21 16,-22 21-16,1-21 0,21 22 0,0-1 15,-1 0-15,1 22 0,0-22 0,21 0 16,0 22-16,0-22 0,0 1 15,0 20-15,0-21 0,21 1 0,0-22 16,1 21-16,-1-21 0,0 1 0,0-1 16,0 0-16,22-21 0,-22 0 15,0 0-15,21 0 0,-21 0 0,1 0 16,20-21-16,-21 0 0,0-1 0,22-20 16,-22 21-16,0 0 0,0-22 15,0 1-15,-21 21 0,21-21 16,-21-1-16,22 1 0,-22 0 0,0-1 15,0 1-15,0 0 0,0-1 0,0 22 16,0 0-16,0 0 0,0 0 16,0 42-1,0 0-15,0 0 0,0 0 0,0 22 16,0-1-16,0 0 0,0 1 16,0-1-16,0 0 0,21 1 0,-21-1 15,21 0-15,0 1 0,-21-22 0,21 21 16,0-21-16,1 0 0,-1 1 0,0-1 15,0-21-15,0 0 0,0 0 16,1 0-16,-1 0 0,21-21 16,-21 21-16,0-43 0,1 22 0,20 0 15,-21-21-15</inkml:trace>
  <inkml:trace contextRef="#ctx0" brushRef="#br1" timeOffset="139120.37">10350 14584 0,'0'21'0,"22"-21"16,-1 0 0,0 0-16,0 0 0,0 0 15,0 0-15,22 0 0,-22-21 16,0 21-16,0 0 0,0 0 15,1 0-15,-22-21 0,0 42 32,-22 0-17</inkml:trace>
  <inkml:trace contextRef="#ctx0" brushRef="#br1" timeOffset="139280.26">10414 14796 0,'0'0'0,"-21"0"0,21 21 16,0 0-16,0 0 15,0 0-15,21-21 16,0 0 0,0 0-16,0 0 0,1 0 15,-1 0-15,0 0 0,21 0 16,-21-21-16,1 21 0,-1-21 0,0 21 16,0-21-16,0 0 0</inkml:trace>
  <inkml:trace contextRef="#ctx0" brushRef="#br1" timeOffset="139611.97">11747 14245 0,'0'0'0,"-21"-21"0,0 0 16,0 21-16,0 0 15,21 21 1,0 0 0,-21 22-16,21-22 0,0 21 0,0 0 15,0 1-15,-22-1 0,22 0 0,0 1 16,0-1-16,0 0 0,0 1 16,0-1-16,0 0 0,0-20 0,-21-1 15,21 21-15,0-21 0,0 0 0,-21 1 16,21-1-16,0 0 0,21-21 31,0-21-15,1 0-16,-1-1 0,0 1 0</inkml:trace>
  <inkml:trace contextRef="#ctx0" brushRef="#br1" timeOffset="140039.72">12213 14330 0,'0'0'0,"21"-21"0,-21 0 16,0 42 0,0 0-16,-21 0 15,0 0-15,0 22 0,21-1 16,-21-21-16,-1 21 0,1 1 0,0-1 16,0 0-16,0-20 0,0 20 0,21 0 15,0-21-15,0 22 0,0-22 0,0 0 16,0 0-16,0 0 0,0 1 15,21-1-15,0-21 0,0 0 0,0 0 16,0 0-16,22 0 0,-22 0 16,0 0-16,21 0 0,-20 0 0,-1 0 15,0-21-15,21-1 0,-21 1 0,-21 0 16,22 0-16,-1 0 0,-21 0 16,21-1-16,-21-20 0,0 0 0,0 21 15,0-22-15,0 1 0,0 0 0,0 20 16,0-20-16,-21 21 0,21 0 0,-21 0 15,-1-1-15,1 22 0,0 0 16,0 0-16,0 0 0,0 0 0,-22 0 16,22 0-16,0 22 0,0-22 15,21 21-15,0 0 0,21-21 16,0 0 0,21 0-16,-20 0 0,20 0 0,0 0 15,1 0-15</inkml:trace>
  <inkml:trace contextRef="#ctx0" brushRef="#br1" timeOffset="140467.47">13208 14245 0,'0'0'0,"0"-21"16,-21 21 0,0 0-16,-1 0 0,1 0 15,0 0-15,0 21 0,0 0 0,0 1 16,-1-1-16,1 21 0,0-21 0,0 22 15,0-22-15,0 21 0,-1 0 16,1-20-16,0 20 0,21-21 0,0 0 16,0 22-16,0-22 0,0 0 0,0 0 15,0 0-15,21 0 0,0-21 16,1 0-16,-1 0 0,0 0 0,21 0 16,-21 0-16,1 0 0,20 0 15,-21-21-15,0 21 0,22-21 0,-22 0 16,0 0-16,21 0 0,-21-22 0,1 22 15,-1-21-15,0-1 0,-21 1 16,0 0-16,21-1 0,-21 1 0,0 0 16,0 21-16,0-22 0,0 22 15,-21 0-15,0 0 0,0 21 0,-1 0 16,-20 0-16,21 0 0,-21 0 0,20 0 16,-20 21-16,0 0 0,21 0 0,-1 0 15,1-21-15,0 22 0,21-1 16,0 0-16,0 0 0,0 0 15,21 0-15,0-21 0,1 0 0,-1 0 16,21 0-16,-21 0 0</inkml:trace>
  <inkml:trace contextRef="#ctx0" brushRef="#br1" timeOffset="140728.32">14245 14224 0,'0'0'0,"-21"0"0,0 0 0,21-21 15,-21 21-15,-1 0 16,1 0-16,21-21 31,21 21 0,-21 21-31,22-21 0,-22 21 16,0 0-16,0 0 16</inkml:trace>
  <inkml:trace contextRef="#ctx0" brushRef="#br1" timeOffset="140975.19">14224 14647 0,'-21'0'0,"21"22"0,-21-22 0,21 21 16,0 0-1,-22-21-15,22 21 0,0 0 16,-21-21-16,21 21 0,0 1 0,0-1 16,0 0-16,-21 0 0,21 0 15,-21 0-15,0 1 0,0-1 0,-1 0 16,1 0-16,0 0 0,0 0 0,-21 1 15,-1-1-15,1 21 0,0-21 16,-1-21-16,1 21 0,0 1 0,-1-22 16</inkml:trace>
  <inkml:trace contextRef="#ctx0" brushRef="#br1" timeOffset="149051.65">12319 12150 0,'21'0'0,"-21"21"15,21-21-15,0 0 0,-21 21 16,22-21 0,-22 21-16,21-21 15,-21 21 1,0-42 62,0 0-62,0 0-1,0 0 1,0 0 0,0-1-16,0 1 15,0 0 1,0 0-16,0 0 15,0 0 1,0-1-16,0 1 16,0 0-16,0 0 15,0 0 1,-21 21-16,21-21 0,-22 21 16,22-22-16,0 1 15,-21 0-15,0 0 16,0 21-16,21-21 0,-21 21 15,21-21-15,-21-1 16,-1 1 0,1 0-1,0 21-15,21-21 16,-21 21-16,21-21 0,-21 0 16,0 21-1,-1 0-15,22-22 0,-21 22 16,21-21-16,-21 21 0,0 0 0,21-21 15,0 0-15,-21 21 16,21-21-16,-21 21 0,-1-21 16,22-1-16,-21 22 0,0-21 15,0 21 1,0-21-16,0 21 0,-1 0 16,22-21-16,-21 21 15,0 0-15,0 0 16,21-21-16,-21 21 0,0-21 15,-1 21 1,1-22-16,0 22 16,0 0-16,21-21 15,-21 21-15,21-21 0,-21 21 16,-1-21-16,1 21 16,0-21-1,0 21-15,0 0 16,0 0-1,-1 0-15,1 0 16,21-21-16,-21 21 16,0 0-16,0 0 15,0 0 1,-1 0-16,1 0 16,0 0-16,0 0 15,0 0 1,0 0-16,-1 0 15,1 0 1,0 0-16,0 0 16,0 0-16,0 0 15,-1 0-15,1 0 0,0 0 16,0 0-16,0 0 16,0 0-16,-1 0 15,1 0-15,0 0 16,0 0-16,0 0 15,0 0 1,-1 0-16,1 0 16,0 0-16,0 0 0,0 0 15,0 21-15,-1-21 16,1 0-16,0 0 16,0 0-16,21 21 0,-21-21 0,0 0 15,-1 0-15,1 0 16,0 0-16,21 21 0,-21-21 15,0 0-15,0 0 16,21 21 0,-22-21-1,1 0-15,21 21 0,-21-21 16,0 0 0,21 22-16,-21-22 0,0 0 0,-1 21 15,1-21 1,0 21-16,0-21 15,0 21-15,0-21 16,-1 0-16,22 21 0,-21 0 16,0-21-16,0 0 0,21 22 15,-21-22-15,0 21 0,-1-21 16,22 21-16,-21-21 0,0 21 0,21 0 16,-21-21-16,0 0 15,21 21-15,-21-21 0,21 22 16,-22-22-16,1 21 0,0-21 15,0 21-15,21 0 0,-21-21 16,0 21-16,21 0 16,-22 1-1,1-1-15,21 0 16,-21 0 0,0 0-16,0 0 15,21 1-15,-21-1 0,21 0 16,-22-21-16,22 21 0,-21 0 15,21 0-15,0 1 0,-21-1 16,0 0-16,21 0 16,-21 0-16,21 0 15,0 1-15,0-1 0,-21-21 16,21 21-16,-22 0 0,22 0 16,0 0-16,0 1 15,-21-22-15,21 21 0,0 0 16,-21-21-16,21 21 15,0 0-15,0-42 94,0 0-94</inkml:trace>
  <inkml:trace contextRef="#ctx0" brushRef="#br1" timeOffset="149647.87">9440 11832 0,'0'-21'0,"0"42"62,0 0-62,21 1 16,-21-1-16,0 0 0,22 0 15,-22 21-15,21-20 0,-21-1 16,0 0-16,21 21 0,-21-21 16,21 1-16,-21 20 0,21-21 0,-21 0 15,0 0-15,0 1 0,0-1 16,21 0-16,-21 0 0,0 0 16,22 0-16,-1-21 31,-21-21 31,0 0-46,0 0-16,0 0 16</inkml:trace>
  <inkml:trace contextRef="#ctx0" brushRef="#br1" timeOffset="150455.32">10012 12044 0,'0'0'0,"0"-21"0,21 21 0,0 0 16,-21-21-16,21 21 31,-42 21 47,0 0-78,0 0 16,-22 0-16,22 0 0,0 1 0,-21-1 15,21 0-15,-22 0 0,22 0 0,0-21 16,0 21-16,0 1 16,-1-1-16,1 0 0,0 0 0,0 0 15,0 0 1,21-42 406,0 0-422,0 0 15,0 0-15</inkml:trace>
  <inkml:trace contextRef="#ctx0" brushRef="#br1" timeOffset="156140.18">5673 15452 0,'0'0'0,"-22"0"15,1 0-15,0 0 0,0 0 16,0 0-16,0 0 0,-1 0 0,1 0 15,0 0-15,0 0 0,-21 0 0,20 0 16,1 0-16,0 0 16,0 0-16,0 0 0,0 0 0,-1 0 15,1 0-15,0 0 0,0 0 0,0 0 16,0 0-16,-1 0 0,1 21 16,0-21-16,0 0 15,21 21-15,-21-21 0,21 21 31,21-21 1,0 0-32,0 0 15,0 0-15,1 0 0,-1 0 16,0 0-16,0 0 0,21 0 0,-20 0 16,20 0-16,-21 0 0,21 0 15,1 0-15,-22 0 0,21 0 0,22 0 16,-22 0-16,0 0 0,1 0 0,20 0 15,-20 0-15,-1-21 0,0 21 0,22 0 16,-22 0-16,0 0 0,1 0 16,-1 0-16,0 0 0,-20-21 0,20 21 15,0 0-15,-21 0 0,22 0 0,-22 0 16,21 0-16,-21 0 0,1 0 16,-1 0-16,21 0 0,-21-21 15,0 21-15,1 0 0,20 0 0,-21 0 16,0 0-16,0 0 0,22 0 0,-22-21 15,0 21-15,0 0 0,22 0 16,-22 0-16,0 0 0,0 0 0,0 0 16,0 0-16,1 0 0,-1-22 0,0 22 15,0 0-15,0 0 0,0 0 16,1 0-16,-1 0 0,0 0 16,0 0-16,0 0 0,0 0 15,1 0-15,-1 0 0,0 0 16,0 0-16,0 0 15,0 0-15,1 0 0,-1 0 16,0 0-16,0 0 0,0 0 16,0 0-16,1 0 15,-1 0 1,0-21-16,0 21 0,0 0 16,0 0-16,1 0 15,-1 0-15,-21-21 0,21 21 16,0 0-16,0 0 0,0 0 15,1-21-15,-1 21 0,0 0 16,0 0-16,0 0 16,-21-21-16,21 21 0,1 0 15,-1 0-15,0 0 16,0 0 0,-42 0 46,0 0-46,0 0-16,-22 0 0,22 0 15,0 0-15,0 0 0,-22 0 16,22 0-16,0 0 0</inkml:trace>
  <inkml:trace contextRef="#ctx0" brushRef="#br1" timeOffset="157075.73">5334 15642 0,'0'0'15,"-21"0"-15,0 0 0,-22 0 0,22 0 0,0 0 16,0 0-16,0 0 31,21 21-15,21-21 15,0 0-31,0 0 0,0 0 0,0 0 16,1 0-16,20 22 0,-21-22 0,0 0 15,22 21-15,-22-21 0,21 0 16,-21 0-16,22 0 0,-22 0 0,21 0 16,0 0-16,1 0 0,-1 0 0,0 0 15,1 0-15,-1 0 0,0 0 16,1 0-16,-1 0 0,0 0 0,1 0 16,-1 0-16,0 0 0,1-21 0,-1 21 15,0 0-15,1 0 0,-22-22 16,21 22-16,1 0 0,-22 0 15,21 0-15,0-21 0,-20 21 0,20 0 16,0 0-16,-21 0 0,22-21 0,-22 21 16,21 0-16,-21 0 0,22 0 15,-1-21-15,-21 21 0,22 0 0,-1 0 16,-21-21-16,21 21 0,1 0 0,-22 0 16,21 0-16,1 0 0,-22-21 0,21 21 15,-21 0-15,0 0 0,1 0 16,-1 0-16,0 0 0,0 0 0,0 0 15,0 0-15,1-22 0,-1 22 16,0 0 0,0 0-16,0 0 0,0 0 15,1 0-15,-1 0 0,0 0 16,0 0-16,0-21 0,0 21 16,1 0-1,-1 0-15,0-21 16,0 21-16,-21-21 94,0 0-79,0 0-15,-21-1 16,0 22-16,0-21 0,21 0 15,-22 21-15,1-21 0</inkml:trace>
  <inkml:trace contextRef="#ctx0" brushRef="#br1" timeOffset="157679.81">5757 14817 0,'0'0'0,"-21"-21"16,21-1-16,0 1 15,0 42 32,0 1-47,0-1 16,0 0-16,0 0 0,0 0 0,0 0 15,0 22-15,0-22 0,0 0 16,0 0-16,0 22 0,0-22 0,0 0 16,-21 0-16,21 0 0,0 0 15,0 1-15,0-44 32,0 1-17,0 0-15,0 0 0,0 0 16</inkml:trace>
  <inkml:trace contextRef="#ctx0" brushRef="#br1" timeOffset="158068.57">5588 14436 0,'0'0'15,"-42"0"-15,20 0 0,1 0 0,0 0 16,0 0-16,21 21 15,-21-21-15,21 21 0,0 0 16,21 0 0,0-21-16,0 0 0,0 0 15,1 0-15,-1 0 0,0 0 16,21-21-16,-21 21 0,1-21 0,-1 0 16,0 0-16,-21 0 0,0-1 15,0 1-15,0 0 0,-21 0 16,0 0-16,-1 0 0,1 21 0,-21 0 15,21 0-15,0 0 0,-1 0 16,1 0-16,0 21 0,0-21 0,21 21 16,-21 0-16,21 0 0,0 0 0,0 1 15,0 20-15,0-21 16,0 0-16,21-21 0,0 21 0,-21 1 16,21-1-16,0-21 0,1 21 0,-1-21 15,0 0-15,0 21 0,0-21 16,0 0-16,1 0 0,20 0 0,-21 0 15</inkml:trace>
  <inkml:trace contextRef="#ctx0" brushRef="#br1" timeOffset="158623.26">6181 14584 0,'0'21'16,"0"0"-1,0 0-15,0 1 0,0-1 16,0 0-16,21 0 16,-21 0-16,0 0 0,0 1 15,0-1-15,0 0 0,0 0 16,0 0-16,0 0 0,0 1 0,0-1 16,0 0-16,0 0 15,0 0 1,0-42 31,0 0-47,0 0 0,0 0 15,0-1-15,0-20 0,0 21 16,21 0-16,0-22 0,-21 1 0,21 21 16,0 0-16,1-22 0,-1 22 0,0 0 15,0 0-15,0 21 0,0-21 16,1 21-16,-1 0 0,0 0 0,21 0 15,-21 0-15,1 21 0,-1-21 0,-21 21 16,21 0-16,-21 0 0,0 1 16,0-1-16,0 21 0,0-21 15,0 22-15,0-22 0,0 0 0,0 0 16,-21 21-16,21-20 0,0-1 0,0 0 16,-21 0-16,21 0 0,0 0 15,-22-21-15,22 22 0,0-1 0,0 0 16,0 0-16,22-21 47,-1-21-47,0 0 0,0 0 15,0-1-15,0 1 0</inkml:trace>
  <inkml:trace contextRef="#ctx0" brushRef="#br1" timeOffset="159121.85">7070 14245 0,'0'0'16,"-22"-42"0,22 21-16,-21 42 46,21 0-46,0 0 16,0 0-16,0 1 0,0 20 16,-21-21-16,21 21 0,0-20 15,0 20-15,0 0 0,-21 1 0,21-1 16,-21 0-16,21 1 0,0-22 0,0 21 16,-21 0-16,21-20 0,0 20 15,0-21-15,-22 21 0,22-20 0,0-1 16,0 0-16,0 21 0,0-21 0,0 1 15,0-1-15,0 0 16,0 0-16,0 0 0,0 0 16,22 1-16,-1-22 15,0 0-15,0 0 16,0 0-16,0 0 16,1 0-16,-1-22 0,0 1 15,0 21-15,-21-21 0,21 0 16,0 21-16,1-21 0,-1 0 15,0 21-15,-21-22 0,21 22 16,-21-21-16,21 21 0,0-21 0,-21 0 16,0 0-16,22 0 0</inkml:trace>
  <inkml:trace contextRef="#ctx0" brushRef="#br1" timeOffset="160016.57">7070 14626 0,'0'0'0,"-22"0"0,1 0 16,0 0-16,0 0 0,0 0 0,0 0 31,42 0 0,-21-21-31,21 21 16,0 0-16,0 0 0,0 0 0,22 0 15,-22-21-15,0 21 0,0 0 16,22 0-16,-22 0 0,0 0 0,0 0 16,0 0-16,0 0 15,1 0 110,-44 0 63,1 0-173,0 0 17,0 0-17,0 0 1,42-21 171</inkml:trace>
  <inkml:trace contextRef="#ctx0" brushRef="#br1" timeOffset="163695.29">21865 11896 0,'21'0'15,"0"0"1,1 0-16,-22-21 0,21-1 0,0 22 16,0-21-16,0 0 0,0 0 15,-21 0-15,22 0 16,-22-1-16,0 1 0,0 0 16,0 0-16,0 0 0,0 0 0,-22-1 15,1 22-15,0-21 0,-21 0 16,-1 21-16,1 0 0,0-21 0,-22 21 15,1 0-15,-1 0 0,1 0 16,-1 0-16,-20 0 0,20 21 0,1 0 16,-1-21-16,1 43 0,-1-22 15,22 0-15,-22 21 0,22 1 0,0-1 16,20 0-16,1 1 0,0 20 0,0-21 16,21 22-16,0-22 0,0 22 0,0-22 15,0 22-15,0-22 0,0 0 16,21 1-16,0-22 0,0 21 0,1-21 15,-1 0-15,0 1 0,0-1 0,0 0 16,0-21-16,1 0 0,-1 21 0,-21-42 47,-21 21-31,-1 0-16,-20-21 0,21 21 0,-21 0 15,20 0-15,-20 0 0,0 0 16,-1 21-16,1-21 0,21 21 0,-21 0 15,-1 0-15,22 1 0,-21 20 0,21 0 16,-1 1-16,-20-1 0,21 0 0,21 22 16,0-22-16,0 22 0,0-1 15,0-21-15,0 22 0,0-22 0,0 22 16,21-22-16,0 0 0,22 1 16,-22-1-16,0 0 0,21 1 0,1-22 15,-1 0-15,0 0 0,1 0 16,-1-21-16,0 0 0,1 0 0,-1 0 15,0-21-15,1 21 0,-1-21 0,0 0 16,1 0-16,-22-22 0,21 22 0,-21 0 16,0 0-16,1 0 0,-1 0 15,-21-1-15,0 1 0,0 0 16,0 42 0,0 0-16,0 1 15,21-1-15,-21 0 0,21 0 16,-21 0-16,21 22 0,0-22 15,1 21-15,20-21 0,0 22 0,1-22 0,-1 0 16,21 21-16,1-21 0,-1-21 16,1 22-16,21-22 0,-22 0 0,22 0 15,-1 0-15,1 0 0,0 0 16,-1-22-16,1 1 0,0 0 0,-22 0 16,22 0-16,-22-22 0,-20 1 0,20 0 15,-20-1-15,-22 1 0,21 0 16,-21-1-16,0 1 0,1 0 0,-1-1 15,-21 1-15,0 0 0,0 21 0,0-22 16,0 22-16,0 0 0,-21 21 31,-1 0-31,22 21 16,0 0-16,0 0 0,22-21 16,-1 0-16,0 22 0,0-22 0,21 0 15,1 0-15,-1 0 0,0 0 16,1 0-16,20 0 0,-20-22 0,20 1 15,1 0-15,-1 0 0,-21 0 0,1-22 16,-1 1-16,0 21 0,1-43 0,-22 22 16,0 0-16,0-22 0,0 22 15,-21-22-15,0 22 0,0-21 0,0 20 16,0-20-16,-21 20 0,0 1 0,0 0 16,-21-1-16,20 1 0,-20 21 15,0-21-15,-1 20 0,1 1 16,0 0-16,-1 0 0,1 0 0,21 21 15,-21 0-15,20-21 0,1 21 0,0 0 16,42 0 0,22-22-1,-22 22-15,0 0 0,21-21 16,-21 21-16,22-21 0,-1 0 0,-21 0 16,0 0-16,22-1 0,-22 1 15,0 0-15,-21-21 0,0 21 0,0-22 16,0 1-16,0 0 0,0-1 15,-21 1-15,0 0 0,0-1 0,-22 1 16,1 21-16,0-22 0,-1 1 16,1 21-16,0 0 0,-22 0 0,22-1 15,-22 22-15,22 0 0,-22 0 0,1 0 16,-1 0-16,-20 0 0,20 22 16,1-1-16,-1 0 0,22-21 0,-22 21 15,43 0-15,-21 0 0,21-21 0,0 22 16,21-1-16,-22-21 0,22 21 15,22-21 1,-1 0-16,0 0 0,0 0 16,0 0-16,0 0 0,1-21 15,-1 0-15,-21-1 0,0 1 16,0 0-16,0 0 0,0 0 0,0 0 16,-21-22-16,-1 22 0,-20 0 0,21 0 15,0 21-15,-22-21 0,1 21 16,0 0-16,-1 0 0,1 0 0,-21 0 15,20 0-15,1 0 0,-22 21 0,22 0 16,0 21-16,-1-21 0,22 22 0,-21-1 16,21 0-16,0 1 0,21-1 15,0 0-15,0 1 0,0-1 0,0-21 16,0 22-16,0-1 0,0-21 0,21 0 16,0 0-16,0 1 0,0-1 15,0-21-15,1 21 0,-1-21 16,-42 0-1</inkml:trace>
  <inkml:trace contextRef="#ctx0" brushRef="#br1" timeOffset="164659.26">18076 12192 0,'21'0'31,"-21"-21"-31,22 21 0,-22-21 0,0 0 16,21-1-16,-21 1 16,0 0-16,0 0 0,0 0 0,0 0 15,0-22-15,0 22 0,-21 0 16,-1 0-16,1 0 0,0-1 0,0 1 15,0 21-15,0-21 0,-22 21 16,22 0-16,0 0 0,0 0 0,-22 0 16,22 0-16,-21 0 0,21 21 0,-22 0 15,22-21-15,-21 22 0,21-1 0,-22 21 16,1-21-16,21 22 0,0-22 16,0 21-16,-1 0 0,1 1 0,21-22 15,0 21-15,0 1 0,0-1 0,0 0 16,0-21-16,0 22 0,0-1 15,0-21-15,21 0 0,1 1 0,-1 20 16,-21-21-16,21 0 0,0-21 16,0 21-16,0 1 0,1-22 0,-1 0 15,0 0-15,0 0 0,21 0 0,-20 0 16,-1-22-16,0 1 16,0 0-16,0 0 0,0 0 0,1 0 15,-22-22-15,21 22 0,0-21 0,0-1 16,0 1-16,-21 0 0,21-1 0,-21 1 15,22 0-15,-22-1 0,0 1 16,21 0-16,-21 21 0,21-1 0,-21 1 16,0 0-16,0 42 31,0 0-31,0 1 16,0-1-16,0 21 0,0-21 0,0 22 15,0-1-15,-21 0 0,21 1 0,0-1 16,0 0-16,0 1 0,0-22 15,0 21-15,0 0 0,0-20 0,21 20 16,0-21-16,-21 0 0,21 0 0,-21 1 16,21-1-16,1-21 0,-1 21 0,0-21 15,42 0 1,-41 0-16,-1 0 0,21 0 0,-21-21 16,0 0-16,22-1 0,-22 22 15</inkml:trace>
  <inkml:trace contextRef="#ctx0" brushRef="#br1" timeOffset="165339.38">19029 12256 0,'-21'0'15,"21"-22"-15,-22 22 16,1 0-16,0 0 16,0 0-16,0-21 15,0 21-15,-1 0 16,1 0 0,0 0-1,42 0 32,0 0-47,1 0 0,-1 0 0,0 0 16,21 0-16,1 0 0,-1 0 0,21 0 15,-20 0-15,20 0 0,1 0 0,20 0 16,-20 0-16,21 0 16,-22 0-16,22 0 0,-1-21 0,1 21 0,0 0 15,-1 0-15,-20 0 0,-1-21 16,1 21-16,-1 0 0,-20 0 0,-1 0 15,0 0-15,1 0 0,-22 0 16,21-21-16,-21 21 0,1 0 16,-44 0 62,1 0-78,-21 0 0,21 0 15,0 0-15,-1 0 0,-20 0 16,21 0-16,0 0 0</inkml:trace>
  <inkml:trace contextRef="#ctx0" brushRef="#br1" timeOffset="165702.21">19283 12277 0,'0'0'0,"-21"0"15,-22 0-15,22 0 0,-21 0 0,21 21 16,-1-21-16,44 0 31,20 0-31,0 0 16,1 0-16,20 0 0,1 0 16,-1 0-16,1 0 0,20 0 0,-20 0 15,-1 0-15,22-21 0,-22 21 0,1 0 16,-1-21-16,1 21 0,-1-22 0,-20 22 15,20-21-15,-20 21 0,-1-21 16,0 21-16,1 0 0,-22-21 0,21 0 16,-21 21-16,0 0 0,1 0 0,-22-21 15,-22 21 48</inkml:trace>
  <inkml:trace contextRef="#ctx0" brushRef="#br1" timeOffset="166139.85">20447 11811 0,'0'0'0,"-21"-21"0,0 0 0,21 42 47,0 0-31,0 0-16,21 0 0,0 1 15,0-1-15,0-21 0,0 21 16,22 0-16,-22-21 0,21 0 0,1 21 16,-1-21-16,-21 0 0,21 0 0,22 0 15,-22 0-15,1 0 0,-22 0 0,21 0 16,0 0-16,-20 0 0,-1 0 15,0 0 1,-42 0 0,0 21-16,-1-21 15,1 22-15,0-1 0,-21 0 16,21 0-16,-22 0 0,22 0 0,-21 22 16,-1-22-16,22 21 0,-21-21 0,0 22 15,-1-22-15,1 21 0,0-21 16,-1 1-16,22 20 0,0-21 0,0 0 15,0 0-15,-1-21 0,22 22 0,-21-1 16,21 0-16,21-21 31,1-21-15,20 0-16,0-1 0</inkml:trace>
  <inkml:trace contextRef="#ctx0" brushRef="#br1" timeOffset="166572.92">22098 12065 0,'0'0'0,"0"-21"16,0 0-16,0 0 0,0-1 0,0 1 16,0 0-16,0 42 31,0 0-31,0 22 16,0-22-16,0 21 0,0-21 0,0 22 15,0-1-15,0-21 0,0 22 16,0-22-16,0 21 0,0-21 0,0 0 15,0 22-15,0-22 0,-21 0 0,21 0 16,0 0-16,-21 1 16,21-1-16,21-21 62,0 0-62,-21-21 0,21 21 0,0-22 16,-21 1-16,21 0 0,1 21 15,-1-21-15</inkml:trace>
  <inkml:trace contextRef="#ctx0" brushRef="#br1" timeOffset="167420.57">22564 12129 0,'0'0'16,"0"-22"-16,0 1 15,0 42 32,0 1-47,0-1 16,0 0-16,-22 0 0,1 0 0,21 0 15,-21 1-15,21-1 0,0 0 0,0 0 16,0 21-16,-21-42 0,21 22 0,0-1 16,0 0-16,0 0 0,0 0 15,0 0-15,21 1 16,0-22-16,22 0 15,-22 0-15,0 0 0,0 0 0,0 0 16,22 0-16,-22 0 16,21-22-16,-21 1 0,22 21 0,-22-21 15,0 21-15,21-21 0,-21 0 0,1 0 16,-1-1-16,0 1 0,0 0 0,0-21 16,0 21-16,-21-1 0,0 1 15,0-21-15,22 21 0,-22 0 0,0-1 16,0 1-16,0 0 0,0 0 0,0 0 15,-22 0-15,22-1 0,-21 22 0,0-21 16,0 21-16,0 0 16,0 0-16,-1-21 0,1 21 0,-21 0 0,21 0 15,0 0-15,-1 0 0,1 21 16,0-21-16,-21 21 0,21 1 16,-1-1-16,1-21 0,0 42 0,0-21 15,0 0-15,0 1 0,-1-1 0,1 21 16,0-21-16,0 22 0,21-22 0,-21 0 15,21 0-15,0 21 0,0-20 16,0-1-16,0 0 0,0 0 0,0 0 16,0 0-16,21-21 0,0 22 0,0-22 15,0 0-15,1 21 0,20-21 0,-21 0 16,0 0-16,22 0 0,-22 0 16,21 0-16,0 0 0,-20-21 0,20 21 15,-21-22-15,0 1 0,22 0 0,-22 21 16,0-21-16,0 0 0,0-22 15,0 22-15,1 0 0,-1-21 0,-21 21 16,0-22-16,0 22 0,0 0 16,0 0-16,0-22 0,-21 43 0,-1-21 15,1 0-15,-21 21 0,0 0 0,-1 0 16,1 0-16,0 0 0,-1 0 16,1 0-16,0 0 0,20 21 0,-20 0 15,21 1-15,-21-1 0,20-21 0,1 21 16,0 0-16,21 0 0,0 0 0,-21 1 15,21-1-15,0 0 0,0 0 16,0 0-16,0 0 16,0 1-16,0-1 15</inkml:trace>
  <inkml:trace contextRef="#ctx0" brushRef="#br1" timeOffset="176820.29">5165 14690 0,'0'0'0,"-22"0"0,1 0 0,0 21 16,0-21-16,0 0 15,0 0-15,-1 0 16,44 0 62,-1 0-62,0 0-16,0 21 0,0-21 0,0 21 15,22-21-15,-1 0 0,0 0 16,1 0-16,20 0 0,1 0 0,20 0 16,1 0-16,-21 0 0,20 0 0,1 0 15,0 0-15,-1 0 0,1 0 16,0 0-16,-1 0 0,22 0 0,-21-21 16,-1 21-16,1 0 0,0 0 15,-1 0-15,-20-21 0,-1 21 16,1 0-16,-22 0 0,1 0 0,-22 0 15,0 0-15,0 0 0,0 0 16,0 0-16,-42 0 63,0 0-48,0 0-15,0 0 0,0 0 16,-1-21-16,1 21 0,0 0 15,-21 0-15</inkml:trace>
  <inkml:trace contextRef="#ctx0" brushRef="#br1" timeOffset="177373.79">5440 15028 0,'0'0'0,"-64"0"16,43 0 0,0 0-16,0 0 31,21-21 0,21 21-31,0 0 16,0 0-16,0-21 0,1 21 0,-1 0 15,21 0-15,0 0 0,1 0 16,-1-21-16,22 21 0,-1 0 0,1 0 16,-1 0-16,1-21 15,20 21-15,-20 0 0,20 0 0,1-21 16,0 21-16,-1-22 0,22 22 0,-21 0 15,21 0-15,-22-21 0,-20 21 16,21 0-16,-22 0 0,-21 0 0,1 0 16,-1 0-16,-21 0 0,22 0 0,-22 0 15,0 0 1,-42 0 62,0 0-78,-1 0 16,1 0-16,0 0 0,0 0 15,0 0-15,0 0 0</inkml:trace>
  <inkml:trace contextRef="#ctx0" brushRef="#br1" timeOffset="177868.52">5673 15282 0,'0'0'0,"-43"0"0,43 22 15,-21-22-15,0 0 0,0 0 0,0 0 31,42 0 1,0 0-17,21 0-15,-21 0 0,22 0 16,-1 0-16,0 0 0,1 0 0,20 0 16,-20 0-16,20 0 0,1 0 0,-1 0 15,22-22-15,-22 22 16,22-21-16,21 21 0,-22 0 0,22-21 15,-21 21-15,21 0 0,-22-21 0,1 21 16,0 0-16,-22 0 0,1 0 16,-22-21-16,0 21 0,1 0 0,-1 0 15,-21 0-15,0 0 0,-42 0 47,0 0-31,0 0-1,0 0-15,0 0 16,-1 0-16,1 0 0,0 0 16,0 0-16,0 0 0,-22 0 0,1 0 15,0 0-15</inkml:trace>
  <inkml:trace contextRef="#ctx0" brushRef="#br1" timeOffset="178255.93">5927 15431 0,'0'0'0,"-43"21"0,22 0 16,0 0-16,0-21 0,0 21 0,21 0 15,0 1 1,21-22-16,0 0 16,0 0-16,21 0 0,22 0 0,-22 0 15,22 0-15,-1 0 0,1 0 16,20 0-16,1-22 0,21 22 0,-21-21 15,-1 21-15,1-21 0,0 0 0,-1 21 16,-20-21-16,-1 21 0,1-21 16,-22-1-16,0 22 0,-20 0 0,-1-21 15,0 21-15,-21-21 0,0 0 16,0 0 0,-21 21-1,0-21-15,21-1 94</inkml:trace>
  <inkml:trace contextRef="#ctx0" brushRef="#br1" timeOffset="182110.99">23664 11790 0,'0'0'0,"64"-21"15,20 0 1,-41-1-16,-1 1 0,0 0 0,1 21 0,-1-21 16,-21 0-16,22 21 0,-22-21 0,0 21 15,0 0-15,0-22 0,-21 1 16,-21 21 0,-21 21-16,21 1 15,-43-22-15,22 21 0,-43 21 0,22-21 16,-43 22-16,21-1 0,-21 0 15,0 1-15,-21 20 0,0 1 0,-21-1 16,0 1-16,0-1 0,0 1 0,0-1 16,-1-21-16,1 22 0,21-22 15,-21 1-15,21-1 0,0-21 16,21 21-16,0-20 0,22 20 0,20-21 16,-20 0-16,41 0 0,1 1 15,0-22-15,-1 0 0,22 21 0,42-42 47,0 21-31,1-22-16,-1 22 0,21-21 0</inkml:trace>
  <inkml:trace contextRef="#ctx0" brushRef="#br1" timeOffset="182850.89">21780 12700 0,'0'0'0,"0"-21"0,0 0 16,22 21-16,-22-21 0,0 42 31,0 0-16,0 0-15,0 0 0,0 0 0,0 22 16,0-22-16,-22 21 0,22 1 16,0-22-16,-21 21 0,21-21 0,-21 22 15,21-22-15,0 0 0,0 0 0,0 0 16,-21 0-16,21 1 0,0-1 16,-21-21-16,21-21 62,0-1-62,21 1 16,0 0-16</inkml:trace>
  <inkml:trace contextRef="#ctx0" brushRef="#br1" timeOffset="183323.78">22161 12806 0,'0'-21'15,"-21"21"17,21 21-32,0 0 0,-21 0 15,21 0-15,0 1 0,-21-1 16,21 0-16,0 0 0,0 0 0,0 0 15,0 1-15,0-1 0,0 0 0,0 0 16,0 0-16,21-21 16,0 0-16,-21 21 0,21-21 0,1 0 15,-1 0-15,0 0 0,0 0 16,0 0-16,0 0 0,1 0 0,-1-21 0,0 0 16,0 21-16,0-21 0,0 0 15,-21 0-15,0-1 0,0 1 16,0 0-16,0 0 0,0-21 0,0 20 15,0 1-15,-21 0 0,0 0 16,0 0-16,0 21 0,0 0 0,-1-21 16,1 21-16,0 0 15,0 0-15,0 0 0,0 21 0,-1-21 16,22 21-16,-21 0 16,21 0-16,0 0 15,0 1 1,21-22-16,1 0 15,-1 0-15,0 0 0</inkml:trace>
  <inkml:trace contextRef="#ctx0" brushRef="#br1" timeOffset="184011.15">22775 12679 0,'0'0'0,"-21"0"32,0 21-17,0 0-15,0 0 0,21 1 16,0-1-16,-22 0 0,1 0 16,21 0-16,-21 0 0,21 1 15,0-1-15,0 0 0,0 0 0,0 0 16,0 0-16,0 1 0,21-1 15,0 0-15,1-21 0,-1 21 16,21-21-16,-21 0 0,0 0 16,1 0-16,-1 0 0,0 0 15,21 0-15,-21-21 0,1 21 0,-1-21 16,-21 0-16,21 21 0,0-22 0,-21 1 16,21 0-16,-21 0 0,0-21 15,0 20-15,0 1 0,0-21 0,0 21 16,0-22-16,0 22 0,0 0 15,0 0-15,-21 0 0,0 21 0,0-21 16,0 21-16,-1 0 16,1 0-16,-21 0 0,21 21 0,0-21 15,-22 21-15,22 0 0,-21 0 0,21 0 16,-1 22-16,1-22 16,0 0-16,0 21 0,21-20 0,0-1 15,0 0-15,0 0 0,0 0 0,0 0 0,21 1 16,0-1-16,0 0 15,1 0-15,-1-21 0,21 0 0,-21 21 16,22-21-16,-22 0 0,21 0 0,-21 0 16,0 0-16,1 0 0,-1-21 15,0 0-15,0 21 0,-21-21 0,0 0 16,21-1-16,-21-20 0,0 21 0,0-21 16,0 20-16,0-20 0,0 0 15,0 21-15,0-1 0,-21-20 0,21 21 16,-21 21-16,0-21 0,0 21 0,-1 0 15,1 0-15,0 0 0,0 0 16,0 0-16,0 21 0,-22-21 0,22 21 16,0 0-16,0 22 0,-22-22 15,22 0-15,0 21 0,0-21 16,21 1-16,-21 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35:53.7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2392 931 0,'0'0'0,"-21"-21"16,-1 21-16,1-21 0,0 0 16,0 0-16,0 0 0,21-1 15,-21 1-15,-1 0 0,1 21 16,21-21-16,0 42 16,0 21-1,0 1-15,0-1 0,0 22 16,0-1-16,0 1 0,0-1 0,0 22 15,0-22-15,0 22 0,0 0 16,0-1-16,0 1 0,0 0 0,0-1 16,0-20-16,0-1 0,0 1 15,0-22-15,0 0 0,-21 1 16,21-1-16,0-21 0,0 0 0,0 1 16,0-44 15,0 1-31,0 0 15,0 0-15,0 0 0,0-22 16,0 1-16,0 21 0</inkml:trace>
  <inkml:trace contextRef="#ctx0" brushRef="#br0" timeOffset="486.68">1905 1291 0,'0'0'15,"-21"-42"-15,-22 0 0,22-1 16,0 1-16,0 0 0,0-1 0,0 1 15,21 21-15,0-22 0,0 1 16,0 0-16,0-1 0,0 22 0,21-21 16,0 21-16,0-22 0,0 22 15,22 0-15,-22 0 0,21 21 0,0 0 16,1 0-16,20 0 0,1 42 16,-1 1-16,22 20 0,0 22 0,-1-1 15,1 1-15,-22 21 0,22-21 0,-43 20 16,22-20-16,-22 0 15,1 21-15,-22-22 0,21-20 0,-21-1 0,0 1 16,-21-1-16,0-20 0,0-1 16,0-21-16,0 21 0,0-20 15,0-44 1,0 1 0,0-21-16,0 0 0,0-1 15,0-20-15,0-1 0,0-20 0,0 20 16,0-21-16,0 1 0,22-1 15,-1 0-15,0 1 0,-21-1 0,21 0 16,0 1-16,0-1 0,-21 22 0,22 20 16,-22-20-16,21 20 0,-21 22 15,21-21-15,-21 21 0,0 0 0,0-1 16,0 44 15,0-1-31,0 0 0,0 21 0,0 1 16,0-1-16,0 21 0,0 1 15,0-1-15,0 1 0,0-1 0</inkml:trace>
  <inkml:trace contextRef="#ctx0" brushRef="#br0" timeOffset="946.13">3556 1503 0,'0'0'0,"-21"0"31,0 0-16,-1 0-15,22 21 16,-21 0-16,0 0 16,21 1-16,-21 20 0,21-21 0,0 21 15,0-20-15,0 20 0,0 0 0,0-21 16,0 22-16,0-22 0,0 0 16,0 0-16,21 0 0,0 1 0,0-1 15,1-21-15,-1 0 0,21 0 0,0 0 16,-20 0-16,20 0 0,0-21 15,1-1-15,-1 1 0,0 0 16,1 0-16,-22-21 0,21-1 0,-21 22 16,22-21-16,-22-1 0,-21-20 15,0 21-15,21-1 0,-21 1 0,0 0 16,0-1-16,-21 22 0,21-21 0,-21 21 16,-1-1-16,-20 22 0,21 0 15,0 0-15,-22 0 0,22 0 0,-21 0 16,21 22-16,0-1 0,-22 21 0,22-21 15,0 0-15,0 22 0,0-22 16,-1 21-16,1-21 0,21 22 0,0-22 16,0 0-16,0 0 0,0 0 15,0 1-15,21-22 0,1 0 16,20 0-16,-21 0 0,21 0 0,1 0 16,-1-22-16,0 1 0,1 0 0,-1 0 15</inkml:trace>
  <inkml:trace contextRef="#ctx0" brushRef="#br0" timeOffset="1258.95">4530 931 0,'0'0'0,"21"-63"0,-21-1 0,0 1 15,0 21-15,0-1 0,0 1 16,0 0-16,0 20 0,0 1 0,0 0 16,-21 21-16,21 21 15,-22 0-15,22 22 0,0-1 16,0 22-16,0-1 0,0 22 15,0-1-15,-21 1 0,21 21 0,-21-21 16,21-1-16,-21-20 0,21 20 0,0-20 16,-21 21-16,21-43 0,-21 21 15,21-20-15,0-1 0,0 0 0,0-20 16,0-1-16,0 0 0,0 0 0,0 0 16,21-21-1,0 0-15,0 0 0,0 0 16,0-21-16,1 0 15,-1-21-15,0 20 0,0 1 16,0-21-16,-21 0 0,21 20 16,1-20-16</inkml:trace>
  <inkml:trace contextRef="#ctx0" brushRef="#br0" timeOffset="1670.71">4805 1461 0,'0'21'31,"21"-21"-31,-21 21 15,21-21-15,0 0 0,0 0 16,1 0-16,-1 0 0,0 0 0,21 0 16,-21-21-16,1 21 0,-1-21 0,21 21 15,-21-22-15,0 1 16,1 21-16,-1-21 0,-21 0 0,0 0 16,21 0-16,-21-1 0,0 1 15,0 0-15,0 0 0,-21 0 16,0 21-16,-1-21 0,1 21 0,0 0 15,-21 0-15,21 0 0,-22 21 0,1-21 16,21 21-16,-22 21 0,22-21 16,-21 22-16,21-1 0,0 0 0,-1 1 15,1-1-15,21 0 0,-21 1 0,21-22 16,0 21-16,0 1 0,0-22 16,21 0-16,22 0 0,-22 0 0,21 0 15,-21-21-15,22 0 0,-1 0 16,0 0-16,1 0 0,-1 0 0,0 0 15,1-21-15,-1 21 0,0-21 16,-21 0-16,22 21 0,-22-21 0,0 0 16,0-1-16,0 1 0,1 0 0,-1 0 15,-21-21-15,21 20 0,-21-20 16,0 21-16,0-21 0</inkml:trace>
  <inkml:trace contextRef="#ctx0" brushRef="#br0" timeOffset="1942.55">4572 910 0,'0'0'0,"-42"0"0,-1-21 16,43 0-16,43 0 0,-22 21 16,21-21-16,0 21 0,22-22 15,-1 22-15,1-21 0,-1 0 0,1 21 16,-1-21-16,1 21 0,-1-21 0,1 21 15,-1 0-15,-20 0 0,-1-21 16,-21 21-16,22-22 0,-22 22 0,0 0 16,-21 22 15,0-1-31,0 0 16,-21 0-16,0 0 0,-1 0 0,1 1 15</inkml:trace>
  <inkml:trace contextRef="#ctx0" brushRef="#br0" timeOffset="2530.21">2455 2477 0,'0'0'0,"-42"0"0,0 0 0,20 0 16,-20 0-16,21 0 0,-21 0 16,20 21-16,1-21 0,0 0 0,0 0 15,42 0 17,21 0-32,1 0 0,-1 0 15,22 0-15,-1 0 0,22 0 16,-1 0-16,22 0 0,-21 0 0,21 0 15,0 0-15,21 0 0,0 0 0,0 0 16,21 0-16,-21 0 0,21 0 16,-21 0-16,21 0 0,-21 0 15,0-21-15,0 21 0,-21 0 0,0 0 16,0-22-16,-22 22 0,1 0 0,-22 0 16,1 0-16,-22 0 0,1-21 15,-22 21-15,0 0 0,0 0 0,-42 0 47,0 0-47,0 0 0,-1 0 16,1 0-16,0 0 0,-21 21 15,-1-21-15,-20 0 0,-1 0 0</inkml:trace>
  <inkml:trace contextRef="#ctx0" brushRef="#br0" timeOffset="2919">2455 2858 0,'0'0'0,"-42"0"0,-22 0 16,86 0-1,20 0 1,0 0-16,22 0 0,-1 0 0,22 0 15,0 0-15,20 0 16,22 0-16,-21-22 0,21 22 0,21 0 16,-21 0-16,22-21 0,-22 21 0,21 0 15,-21-21-15,0 0 0,0 21 0,21-21 16,-42 21-16,21-21 0,-21 21 16,-22 0-16,1-22 0,0 22 0,-22 0 15,-21-21-15,1 21 0,-1 0 0,-21 0 16,0 0-16,1 0 15,-44 0 32,22-21-47,-21 0 0,21 0 16</inkml:trace>
  <inkml:trace contextRef="#ctx0" brushRef="#br0" timeOffset="3422.96">6138 1461 0,'0'-22'109,"0"1"-93,0 0 0,-21 21-1,0 0 1,0 0-16,21 21 15,0 0 1,0 1 0,0-1-16,0 0 31,0 0-31</inkml:trace>
  <inkml:trace contextRef="#ctx0" brushRef="#br0" timeOffset="3771.07">6117 1969 0,'0'21'31,"21"-21"-31,0 0 0,1 0 16,-1 0-16,0-21 15,0 21-15,-21-22 0,0 1 16,0 0 0,-21 21-1,0 0-15,0 0 16,-1 21-16,22 0 0,-21 1 16,0-1-16,21 0 15,0 0-15,0-42 78</inkml:trace>
  <inkml:trace contextRef="#ctx0" brushRef="#br0" timeOffset="6226.78">3662 4466 0,'0'0'0,"0"-21"15,-21 21-15,-1-21 0,1 0 16,21 0 0,0 42-1,43 0 1,-22 0-16,0 0 0,21 22 0,-21-1 16,22 21-16,-22 1 0,21-1 0,-21 1 15,1 21-15,-1-22 0,0 22 16,-21-22-16,21 22 0,-21-22 0,0 1 15,0-22-15,0 22 0,0-22 0,0 0 16,0 1-16,0-1 0,0-21 16,0 0-16,0-42 15,21 0 1,-21-21-16,21-1 0,1 1 16,-1 0-16,-21-22 0,21 1 0,0-22 0,0 0 15,0-20-15,1 20 0,-1 0 16,-21-21-16,21 22 0,0-1 15,0-21-15,0 22 0,-21-1 0,22 21 16,-22 1-16,21-1 0,-21 22 16,0 21-16,0-21 0,0 20 15,0 44 1,0-1-16,0 0 0,-21 0 16,21 0-16,-22 22 0,22-22 0,0 21 15,0-21-15,0 22 0,0-22 16,0 21-16,0-21 0,22 22 0,-1-22 15</inkml:trace>
  <inkml:trace contextRef="#ctx0" brushRef="#br0" timeOffset="7709.93">4678 5228 0,'0'0'16,"0"21"-16,21 1 15,0-22-15,0 0 0,0 0 0,1-22 16,-22 1-16,21 0 0,0-21 16,0 21-16,0-22 0,0 1 0,-21 0 15,0-1-15,0 1 0,0 0 0,0-22 16,0 22-16,-21-1 16,0 22-16,0 0 0,0 0 0,0 0 15,-22 21-15,1 0 0,21 0 0,-22 21 16,1 0-16,21 21 0,-21 1 15,-1-1-15,22 22 0,-21-1 0,21 1 16,-22-1-16,22-21 0,-21 22 0,21-1 16,-1-20-16,22-1 0,0 0 15,0 1-15,0-1 0,0-21 0,0 0 16,22 1-16,-1-22 0,21 0 16,-21 0-16,22 0 0,-1 0 0,0 0 15,-21-22-15,22 1 0,-1-21 0,0 21 16,1 0-16,-1-22 0,0 1 15,-20 0-15,20-1 0,-21 1 16,0 0-16,0-22 0,-21 22 0,0-22 16,22 22-16,-22 0 0,0-1 0,0 22 15,21-21-15,-21 21 0,0 42 32,0 0-32,0 0 0,0 21 0,0 1 15,0-1-15,0 0 0,0 1 16,0-1-16,0 0 0,0 22 0,0-22 15,0 1-15,0-22 0,0 21 16,0 0-16,0-20 0,21-1 0,-21 0 16,21 0-16,0 0 0,22-21 15,-22 0-15,21 0 0,-21 0 0,22 0 16,-1 0-16,-21-21 0,21 0 0,1 0 16,-1 0-16,22-1 0,-22 1 15,0-21-15,1 0 0,-22-1 0,21 1 16,-21 0-16,-21-1 0,0 1 0,0 0 15,0-1-15,0 1 0,-21 21 16,0-22-16,0 22 0,0 21 0,-1 0 16,-20 0-16,21 0 0,0 0 0,0 21 15,21 1-15,0 20 0,-22-21 16,22 0-16,0 22 0,0-22 16,0 21-16,22-21 0,-22 22 0,21-22 15,0 0-15,0 21 0,-21-21 16,21 1-16,-21-1 0,21 0 0,-21 0 15,0 0-15,22 0 0,-1 1 0,-21-1 16,0 0-16,21 0 0,0 0 16,0-21-16,0 21 0,1 1 15,-1-22-15,21 0 0,-21 0 0,22 0 16,-22 0-16,21 0 0,0 0 0,1 0 16,-1 0-16,0-22 15,1 1-15,-1 21 0,0-21 0,1 0 16,-22 0-16,21 0 0,-21-22 0,1 22 15,-1-21-15,0-1 0,-21 1 0,21 0 16,-21-1-16,0 1 0,0 0 16,0 21-16,0-22 0,0 22 0,-21 0 15,0 0-15,0 21 0,-1 0 0,1 0 16,0 21-16,0 0 16,0 21-16,0-20 0,-22 20 15,22 0-15,0 1 0,0-1 0,-22 0 0,22 1 16,0-1-16,21 0 0,0 1 0,0-22 15,0 21-15,0-21 16,0 0-16,0 1 0,21-1 0,0-21 16,1 0-16,-1 0 0,0 0 0,0 0 15,0 0-15,0 0 0,22-21 16,-22 21-16,0-22 0,0 1 0,0 0 16,1 0-16,-1 0 0,0-22 0,0 22 15,0-21-15,-21 21 0,0-22 0,0 1 16,0 0-16,21 21 0,-21-22 15,0 22-15,0 0 0,0 0 0,0 42 32,0 0-32,0 0 0,0 0 15,-21 22-15,21-22 0,0 21 16,0 1-16,0-22 0,0 21 0,0-21 16,0 22-16,0-22 0,0 0 0,0 0 15,0 0-15,21 0 16,1-21-16,-1 0 0,21 0 0,-21 0 15,0 0-15,22 0 0,-1-21 0,-21 21 16,22-21-16,-22 0 0,21 0 16,-21 0-16,0-1 0,1 1 15,-1 0-15,0 0 0,-21-21 0,0 20 0,0 1 16,0-21-16,0 21 0,0 0 0,0-1 16,0 44-1,0-1 1,0 21-16,0-21 0,0 0 15,0 22-15,-21-22 0,21 0 0,0 21 16,0-20-16,0-1 0,0 0 16,0 0-16,0 0 0,0 0 15,21-21-15,0 0 16,0 0-16,0 0 16,-21-21-16,22 21 0,-22-21 15,0 0-15,21 0 0,0 0 0,-21-1 16</inkml:trace>
  <inkml:trace contextRef="#ctx0" brushRef="#br0" timeOffset="8018.31">7006 5017 0,'0'0'0,"0"-43"0,-21 1 0,0 0 0,21 20 15,-21 1-15,-1 0 0,22 0 0,-21 21 16,0 21 0,21 0-16,0 0 0,0 1 15,0-1-15,0 0 0,0 0 0,21-21 16,-21 21-16,21-21 0,1 0 0,-1 0 15,0 0-15,-21-21 16,21 21-16,-21-21 0,21 0 0,-21 0 16,0-1-16,0 1 0,0-21 0,0 21 15,0 0-15,-21-1 16,0 1-16,0 0 0,-22 0 0,22 0 16,0 21-16,0 0 0,0 0 0,0 0 15,-1 0-15,1 0 0,0 21 16,21 0-16,0 0 0,0 0 15,0 1-15,21 20 0,0-21 0,1 0 16,-1 0-16,0-21 0,0 22 0,21-22 16,-20 21-16,-1-21 0,21 0 0</inkml:trace>
  <inkml:trace contextRef="#ctx0" brushRef="#br0" timeOffset="8535.02">7429 4551 0,'0'0'0,"0"-42"0,0-85 15,-21 84 1,21 22-16,-21-21 0,0 42 0,21-21 16,-21 42-16,21 21 15,-21-21-15,21 22 0,0-1 16,0 0-16,0 1 0,0-1 16,0 21-16,-22 1 0,22-1 0,0 1 15,-21-1-15,21 1 0,0-1 0,0 1 16,0-1-16,0-20 0,0-1 15,-21 0-15,21 1 0,0-1 16,0-21-16,0 0 0,0 1 0,0-1 16,0 0-16,0-42 15,0 0 1,0-1-16,0 1 0,0 0 16,0 0-16,0-21 0,0 20 0,21-20 15,-21 21-15,21-21 0,1 20 0,-22-20 16,21 21-16,0 0 0,0 0 0,0-1 15,22 22-15,-22 0 0,0 0 16,21 0-16,-21 22 0,1-1 0,-1 0 16,0 0-16,0 0 0,-21 22 0,0-22 15,0 21-15,0-21 0,0 22 16,0-22-16,0 21 0,0-21 16,-21 0-16,0 1 0,0-1 0,-1 0 15,-20 0-15,21 0 0,0 0 0,-22-21 16,22 22-16,0-22 0,-21 0 0,21 0 15,-1 0-15,1 0 16,21-22-16,0 1 16,0 0-16,21 0 15,-21 0-15,22-22 0,-1 22 0</inkml:trace>
  <inkml:trace contextRef="#ctx0" brushRef="#br0" timeOffset="8853.83">8086 4403 0,'0'0'0,"-22"-43"15,-41-20-15,42 42 16,21 0-16,-21 21 0,-1 0 16,1 21-16,21 0 15,0 21-15,0 1 0,0-1 0,0 0 16,0 22-16,0-22 0,0 43 0,0-22 15,0 1-15,0 20 0,0-20 16,0-1-16,0 1 0,0-1 16,-21 1-16,21-22 0,0 1 0,0-1 15,0-21-15,0 21 0,0-20 0,0-1 16,0 0-16,0 0 0,21-21 16,0 0-1,1-21-15,-1 0 16,0 21-16,-21-21 0,21-1 0,0 1 15,-21 0-15</inkml:trace>
  <inkml:trace contextRef="#ctx0" brushRef="#br0" timeOffset="9178.04">8086 5207 0,'0'21'16,"21"-21"0,0 0-16,0 0 0,0 0 15,0 0-15,1 0 16,-1 0-16,21 0 0,-21-21 0,0 0 15,1 21-15,-1-21 0,0 0 0,0-1 16,0 22-16,0-21 0,-21 0 0,22 0 16,-22 0-16,0 0 0,0-1 15,0 1-15,-22 21 0,1 0 16,0 0-16,0 0 0,0 21 0,0 1 16,-1-1-16,1 0 0,0 21 15,0-21-15,0 22 0,0-1 16,21-21-16,0 22 0,-22-22 0,22 0 15,0 21-15,0-21 0,0 1 0,0-1 16,22 0-16,-1-21 0,0 21 16,0-21-16,0 0 15,0 0-15,1 0 0,-1 0 0,21 0 16,-21-21-16,0 0 0,1 21 0,20-21 16</inkml:trace>
  <inkml:trace contextRef="#ctx0" brushRef="#br0" timeOffset="9942.96">9356 4974 0,'0'0'0,"0"-21"0,0-21 16,0 21-16,0-1 0,0 1 0,0 0 16,0 0-16,0 42 31,0 21-31,0-20 0,0 20 15,0 0-15,0 22 0,0-22 0,0 0 16,0 1-16,0 20 0,0-20 0,-22-1 16,22-21-16,0 21 0,0 1 15,-21-22-15,21 0 0,0 0 0,-21 0 16,21 1-16,0-44 31,0 1-31,0 0 0,0 0 16,0 0-16,0 0 0,0-1 0,0-20 15,0 0-15,0 21 0,21-22 16,-21-20-16,21 20 0,1 1 0,-22 0 16,21-1-16,0 1 0,0 0 15,21 21-15,-20-1 0,20 1 0,0 21 16,1 0-16,20 0 0,-21 21 0,1 1 16,-1-1-16,-21 21 0,22 0 15,-22 1-15,0-1 0,0 0 0,-21 1 16,0-1-16,0 0 0,0 1 0,0-1 15,0-21-15,-21 0 0,0 1 0,21 20 16,-21-42-16,21 21 0,0 0 0,-22-21 16,22 21-16,0-42 47,22 0-47,-22 0 0,42 0 0,-21 0 15</inkml:trace>
  <inkml:trace contextRef="#ctx0" brushRef="#br0" timeOffset="11051.85">10731 5101 0,'0'0'15,"22"0"-15,-1-63 16,-21 42-16,0-1 0,0-20 0,0 21 16,0-21-16,0 20 0,-21-20 0,-1 21 0,1 0 15,0 0-15,0-1 0,0 22 16,-22 0-16,22 0 0,-21 0 15,21 22-15,-22-1 0,1 21 0,21-21 16,-21 43-16,-1-22 0,22 0 0,-21 22 16,21-22-16,-1 22 0,1-22 0,21 0 15,0 1-15,0-22 0,0 21 16,21-21-16,1 1 0,-1-22 0,21 21 16,0-21-16,-20 0 0,20 0 0,0 0 15,-21 0-15,22-21 0,-1-1 0,-21 1 16,22 0-16,-22 0 0,21 0 15,-21 0-15,0-1 0,1-20 0,-1 0 16,-21-1-16,0 22 0,0-21 16,0 0-16,0-1 0,0 1 0,0 21 15,0-22-15,0 22 0,0 42 16,-21-21 0,-1 43-16,22-22 0,-21 21 0,21-21 15,0 22-15,0-1 0,0 0 0,0-20 16,0 20-16,0 0 0,0-21 0,0 1 15,21-1-15,1 0 0,-1 0 16,21 0-16,-21-21 0,22 0 0,-22 0 16,21 0-16,0 0 0,1 0 0,-1 0 15,0-21-15,1 0 0,-1 0 0,-21 0 16,0-1-16,1 1 16,-1-21-16,0 21 0,0-22 0,-21 22 15,0-21-15,0 0 0,0-1 0,0 22 16,0-21-16,0 21 0,0-1 0,0 44 31,0-1-31,0 0 0,0 0 16,0 21-16,0-20 0,0 20 0,-21 0 15,21-21-15,0 22 0,0-22 0,0 21 16,0-21-16,-21 1 0,21-1 16,0 0-16,0 0 0,0 0 15,0-42 16,0 0-31,0 0 16,0 0-16,0-1 0,0-20 16,0 21-16,0 0 0,21-22 0,0 1 15,-21 21-15,21-21 0,0 20 0,1-20 16,-22 21-16,21 0 0,0 0 0,0 21 16,0 0-16,0 0 0,1 0 15,-1 0-15,0 0 0,0 21 0,0 21 16,0-21-16,1 0 0,-1 22 0,0-22 15,0 21-15,-21-21 0,0 22 16,21-22-16,-21 21 0,0-21 0,0 1 16,0-1-16,0 0 0,0 0 15,0 0-15,0 0 16,-21-21-16,0 0 16,21-21-16,0 0 0,-21 21 15,21-21-15,0 0 0,0 0 16,0-1-16,0-20 0,0 21 0,21-21 15,0-1-15,0 1 0,0 0 0,1-1 16,20 22-16,-21-21 0,21 21 0,-20-1 16,20 1-16,0 21 0,-21 0 15,1 0-15,-1 21 0,0 1 16,0 20-16,0-21 0,-21 21 0,0-20 16,0 20-16,0 0 0,0-21 0,0 22 15,0-22-15,0 0 0,0 21 0,-21-20 16,21-1-16,-21-21 0,21 21 15,0 0-15,0-42 47,0 0-47,21 0 16,0-1-16,0 1 0,1 0 16</inkml:trace>
  <inkml:trace contextRef="#ctx0" brushRef="#br0" timeOffset="11642.42">12404 5017 0,'0'21'0,"0"0"0,21-21 31,0 0-31,0 0 16,0 0-16,0 0 0,1-21 0,-1 0 16,0-1-16,0 22 0,0-21 0,0 0 15,1 0-15,-1 0 0,-21 0 16,0-1-16,21 1 0,-21 0 0,0 0 15,0 0-15,0 0 0,0-1 0,-21 22 32,0 0-32,-1 22 0,1-1 0,0 0 15,0 21-15,0-21 0,-22 22 16,22-1-16,0 0 0,-21-20 0,21 20 16,-1 0-16,22-21 0,0 22 0,0-22 15,0 21-15,0-21 0,0 1 0,22-22 16,-1 21-16,0 0 0,0-21 0,21 0 15,-20 0-15,20 0 0,-21 0 16,21 0-16,1 0 0,-1 0 0,0-21 16,1 0-16,-1-1 0,0 22 0,1-21 15,-1 0-15,-21-21 0,22 21 0,-22-1 16,0 1-16,0-21 0,0 21 16,-21-22-16,21 22 0,-21-21 15,0 21-15,0 0 0,0-1 0,-21 22 16,0 0-16,0 0 0,21 22 15,-21-22-15,21 21 0,-21 0 0,21 21 16,0-21-16,0 1 0,0 20 16,0-21-16,0 0 0,0 0 0,0 22 15,21-22-15,-21 0 0,0 0 0,0 0 16,0 1-16,0-1 16,0 0-16,0 0 0,-21-21 15,-1 0-15,22 21 0,-21-21 16,0 0-16,0 0 15,0 0-15,21-21 32,0 0-32,21 0 0</inkml:trace>
  <inkml:trace contextRef="#ctx0" brushRef="#br0" timeOffset="12262.26">13674 5207 0,'0'0'0,"-22"0"0,1 0 0,0-21 16,0 21 0,42 0-1,0 0-15,0 0 0,1 0 16,20 0-16,0 0 0,22 21 15,-22-21-15,22 21 0,-1-21 0,1 0 16,20 0-16,-20 0 0,20 0 0,-20 0 16,-1 0-16,1 0 0,-22 0 0,22 0 15,-22 0-15,22 0 0,-22 0 16,-21 0-16,21 0 0,-20 0 16,-1 0-16,0 0 0,-21-21 15,0 0-15,0 0 16,-21 0-16,0 21 0,-22-22 15,22 22-15,0 0 0,-21-21 16,20 21-16,-20 0 0,21-21 0,0 21 16,0 0-16,-1 0 0,1 0 0,0 0 15,42 0 1,0 0 0,1 21-16,-1-21 15,0 0-15,21 0 0,-21 0 0,22 0 16,-22 0-16,0 0 0,0 0 0,0 0 15,1 0-15,-1 0 0,-21 21 16,0 1-16,0-1 16,0 0-16,-21 0 15,-1 0-15,1 22 0,0-22 0,0 0 16,0 0-16,0 21 0,-22-20 0,22-1 16,0 0-16,0 21 0,-22-21 0,22 1 15,0-1-15,0 0 0,0 0 0,0-21 16,21 21-16,0 0 15,-22-21-15,22 22 0,0-44 32,22 1-32,-1 0 0</inkml:trace>
  <inkml:trace contextRef="#ctx0" brushRef="#br0" timeOffset="13787.04">16658 4636 0,'-21'0'16,"0"-22"-16,21 1 16,0 0-16,0 0 15,0 0-15,21 21 0,0-21 16,0-1-16,0 1 0,22 0 0,-22 0 16,21-21-16,1 20 0,-1 1 0,-21 0 15,21-21-15,-20 21 0,-1-1 0,-21 1 16,0 0-16,0 0 0,0 0 15,-21 0-15,-22 21 0,22 0 16,-42 0-16,20 0 0,-20 0 0,-22 0 16,0 21-16,22 0 0,-22 0 15,1 0-15,20 22 0,1-22 0,20 21 16,1-21-16,21 22 0,21-1 0,0 0 16,0 1-16,21-22 0,0 21 0,21 22 15,22-22-15,-22 0 0,1 22 16,20-22-16,-21 22 0,22-22 0,-22 0 15,1 22-15,-22-22 0,21 0 0,-21 1 16,-21-22-16,0 21 0,0-21 16,0 22-16,-21-22 0,0 0 0,-21 0 15,-1 0-15,-20-21 0,-1 0 16,1 22-16,-1-22 0,1 0 0,-1 0 16,1-22-16,20 1 0,-20 0 0,21 0 15,-1-21-15,1-1 0,21 1 16,0 0-16,-1-1 0,22-20 0,-21 20 15,21-20-15,0 21 0,0-1 0,0 1 16,0 21-16,0-22 0,21 43 16,1 0-1,-22 22-15,21 20 0,-21 0 16,0 1-16,21 20 0,-21-21 0,21 22 0,-21-22 16,21 22-16,0-1 0,1-20 15,-1-1-15,0 0 0,0 1 16,0-22-16,22 21 0,-1-21 0,0 0 15,1 1-15,20-22 0,-21 0 0,22 0 16,-1 0-16,-20 0 0,20 0 0,1-22 16,-22 1-16,22 0 0,-22 0 15,0 0-15,1-22 0,-1 22 0,-21-21 16,0 0-16,0 20 0,1-20 0,-1-21 16,-21 20-16,21 1 0,-21 0 0,0 20 15,0 1-15,0 0 0,0 0 16,0 42-1,0 0-15,-21 0 0,0 1 16,21 20-16,-22 0 0,1-21 0,0 22 16,21-1-16,-21 0 0,0-20 15,21 20-15,0-21 0,-21 21 0,-1-20 16,22-1-16,0 0 0,0 0 0,0 0 16,0-42 15,22 0-31,-1 0 15,-21 0-15,21-22 0,0 22 0,0 0 16,-21-21-16,21-1 0,1 1 0,-1 0 16,0-1-16,21 22 0,-21-21 15,1 21-15,-1-1 0,0 1 16,0 21-16,0 0 0,0 0 0,1 0 16,-1 0-16,0 21 0,-21 22 0,0-22 15,21 0-15,-21 21 0,0-20 0,0 20 16,0-21-16,0 21 0,0-20 15,0 20-15,0-21 0,0 0 0,0 0 16,-21 1-16,21-1 0,0 0 0,0 0 16,0 0-16,0-42 31,0 0-31,0 0 16,0 0-16,0-1 15,0 1-15,0-21 0,21 21 0,0-22 16,0 1-16,1 0 0,20-1 0,-21 1 15,21 21-15,1-21 0,-1 20 0,0 1 16,1 0-16,-1 21 0,-21 0 16,22 0-16,-1 21 0,-21 0 0,0 1 15,0 20-15,1-21 0,-1 21 0,-21 1 16,0-22-16,0 21 0,0-21 0,0 22 16,0-22-16,-21 0 0,-1 0 15,22 0-15,-21 1 0,0-1 0,21 0 16,-21-21-16,21 21 0,21-42 47,0 21-47,0-21 15,1 0-15,-1-1 0,0 1 0,0 21 16</inkml:trace>
  <inkml:trace contextRef="#ctx0" brushRef="#br0" timeOffset="14266.77">18267 5186 0,'21'-21'16,"-42"42"-16,63-63 0,0 42 0,-20-22 15,-1 1-15,0 0 0,21 0 0,-21 0 16,1 0-16,-22-1 0,0 1 0,21 0 16,-21 0-16,0 0 0,0 0 0,-21 21 15,-1 0-15,1 0 16,-21 0-16,21 0 0,-22 0 0,1 21 16,0 21-16,-1-21 0,1 22 0,0-22 15,21 21-15,-22 0 0,1 1 0,21-22 16,0 21-16,-1 1 0,1-22 15,21 21-15,0-21 0,0 0 0,0 1 16,0-1-16,21-21 0,1 21 0,-1-21 16,0 0-16,0 0 0,0 0 0,22 0 15,-22 0-15,0-21 0,21 21 0,-21-21 16,1-1-16,-1 1 16,21 0-16,-21 0 0,0 0 0,1-22 15,-22 1-15,21 0 0,0-1 0,0 1 16,-21 0-16,0-1 0,21 1 0,-21 0 15,21 21-15,-21-1 0,0 1 16,0 42 0,-21 1-16,0-1 0,21 21 0,-21 0 15,0-20-15,0 20 0,-1 0 0,1 1 16,21-1-16,0 0 0,0-21 16,0 22-16,0-22 0,0 21 0,0-21 15,21 1-15,1-1 0,-1 0 16,0-21-16,21 0 0,-21 0 0,1 0 15,-1 0-15,0 0 0,0 0 0,0-21 16,22 0-16,-22-1 16,0 1-16,0 0 0,21 0 0</inkml:trace>
  <inkml:trace contextRef="#ctx0" brushRef="#br0" timeOffset="14547.12">19029 4572 0,'0'0'0,"0"-63"0,0 20 16,0-20-16,0 20 0,0 1 0,0 21 15,0-21-15,0 20 0,-21 65 32,-1-22-32,1 21 0,21 1 0,-21-1 15,21 21-15,-21 1 0,21-1 0,-21 1 16,21-1-16,0 22 0,-21 0 16,21-22-16,-22 1 0,22-1 0,0 1 15,0-1-15,0-20 0,0-1 16,0 0-16,0-21 0,0 22 0,0-22 15,0 0-15,0 0 0,0 0 16,22-21-16,-1 0 16,0-21-16,0 21 0,-21-21 15,21 0-15,0 0 0,1-22 16,-1 22-16,0-21 0</inkml:trace>
  <inkml:trace contextRef="#ctx0" brushRef="#br0" timeOffset="14806.97">19473 4530 0,'0'0'0,"0"-64"0,0 22 0,0-22 0,0 43 16,0-21-16,0 21 0,0 0 16,-21 21-16,0 0 0,21 21 15,-21 21-15,0 0 0,-1 1 0,1-1 16,21 22-16,-21-1 0,0 1 16,21-1-16,0 22 0,-21-22 0,21 1 15,-21-1-15,21 1 0,0-1 0,0 1 16,0-22-16,0 0 0,0-20 0,0 20 15,0-21-15,0 0 0,0 0 16,0 1-16,0-1 0,21-21 16,0 0-16,0 0 15,0 0-15,0 0 16,1-21-16,-22-1 0,21 1 0,0 0 16,0 0-16</inkml:trace>
  <inkml:trace contextRef="#ctx0" brushRef="#br0" timeOffset="15151.59">19664 5144 0,'0'0'0,"21"0"31,0 0-31,0 0 16,22 0-16,-22 0 0,21-22 0,-21 1 15,0 21-15,22-21 0,-22 0 0,0 21 16,0-21-16,0 0 0,-21-1 0,22 1 15,-22 0-15,0 0 0,0 0 16,0 0-16,-22 21 16,1 0-16,0 0 0,0 21 0,0 0 15,-22 0-15,22 21 0,-21-20 16,21 20-16,0 0 0,-22-21 16,22 22-16,21-1 0,-21-21 0,21 0 0,0 22 15,0-22-15,0 0 0,0 0 16,21 0-16,0-21 15,0 0-15,22 22 0,-22-22 0,0 0 16,21 0-16,-20 0 0,20 0 16,-21-22-16,21 1 0,-20 21 0,-1-21 15,21 21-15</inkml:trace>
  <inkml:trace contextRef="#ctx0" brushRef="#br0" timeOffset="15518.88">20193 5165 0,'0'-21'0,"0"42"0,0-85 0,21 43 15,-21 0-15,0-21 0,0 20 16,21 1-16,0 0 0,1 21 0,-22-21 15,21 0-15,0 21 0,0 0 16,0 0-16,0 0 0,22 21 0,-22 0 16,21 0-16,-21 0 0,22 1 15,-22-1-15,0 21 0,0-21 0,-21 22 16,0-22-16,0 21 0,0-21 0,0 22 16,0-22-16,0 0 0,-21 21 0,0-21 15,0 1-15,0-22 0,-1 21 16,1 0-16,0-21 0,0 0 0,21 21 15,0-42 1,0 0 0,0 0-16,0-1 0,21 1 0,0 0 15,0 0-15,1-21 16,20 20-16,-21-20 0,21 0 0,-20-1 16,20-20-16,0 21 0,1-1 0,-1-20 15,-21 20-15,21 22 0,1-21 0,-22 21 16,21 21-16,-21-21 0,1-1 15,-1 22-15,0 0 0,0 0 0,0 0 32,-21 22-32,21-1 0</inkml:trace>
  <inkml:trace contextRef="#ctx0" brushRef="#br0" timeOffset="16994.59">21929 4487 0,'0'0'0,"21"-21"0,-21-21 0,21 0 0,-21 20 16,0-20-16,0 21 0,0-21 15,0 20-15,0 1 0,0 0 0,-21 0 16,0 21-16,-1 0 0,1 0 15,-21 21-15,0 0 0,-1 22 16,1-22-16,0 21 0,-22 0 16,22 22-16,-1-22 0,-20 1 0,21 20 15,-1 1-15,1-1 0,21 1 0,0-1 16,-22 1-16,43-1 0,0 1 0,0-1 16,0 1-16,0-22 0,0 0 15,21 1-15,22-1 0,-22-21 0,21 21 16,-21-20-16,22-1 0,-1 0 0,0-21 15,1 21-15,-1-21 0,0 0 0,22 0 16,-22 0-16,1 0 0,-1-21 16,21 21-16,-20-21 0,-1 0 15,0-1-15,1 1 0,-22 0 0,21 0 0,1 0 16,-22-22-16,0 22 0,21-21 16,-21 0-16,1 20 0,-22-20 0,0 0 15,0-1-15,0 22 0,0-21 16,0 21-16,0 0 0,0-1 0,-22 22 15,1 0-15,-21 0 0,21 0 16,0 0-16,-22 22 0,22-1 0,-21 0 16,21 21-16,-22-21 0,22 22 15,-21-1-15,21 0 0,-1-20 16,1 20-16,0 0 0,21-21 0,0 1 0,0 20 16,0-21-16,0 0 0,0 0 15,0 1-15,21-1 16,0-21-16,1 0 0,-1 0 0,0 0 15,0 0-15,0 0 0,0 0 0,1-21 16,-1-1-16,0 22 0,0-21 0,0 0 16,0 0-16,1 0 0,-1-22 15,0 22-15,0-21 0,0 0 0,0-1 16,-21 1-16,22 0 0,-22 20 0,21-20 16,-21 21-16,0 42 31,-21 21-31,-1-20 0,1-1 15,21 21-15,-21 0 0,0-20 0,21 20 16,-21-21-16,21 21 0,0-20 16,0-1-16,0 21 0,0-21 0,0 0 15,21 1-15,0-1 16,0-21-16,0 0 0,1 21 0,-1-21 16,21 0-16,-21 0 0,22 0 0,-22 0 15,21 0-15,0 0 0,1-21 0,-1 21 16,0-21-16,1-1 0,-1 1 15,0 0-15,-20 0 0,20 0 0,-21-22 16,21 22-16,-20-21 0,-1 21 16,0-22-16,-21 22 0,0 0 0,0 0 0,-21 21 15,-22 0-15,22 0 16,0 0-16,0 0 0,0 21 16,0 0-16,21 22 0,-22-22 0,22 0 15,0 0-15,0 21 0,0-20 0,22-1 16,-1 0-16,0 0 0,0 0 15,0 0-15,-21 1 0,21-1 0,-21 0 16,0 0-16,0 0 16,0 0-1,-21-21-15,0 0 0,0 0 16,0 0-16,0 0 0,-1 0 16,1 0-16,0-21 0,0 21 15,0-21-15,0 21 0,-1 0 16,22-21-16,-21 21 0,42 0 47,1 21-47,-1-21 0,21 0 15,-21 21-15,22-21 0,-22 0 0,21 0 16,0 0-16,-20 0 0,20 0 0,0 0 16,1 0-16,-1 0 0,0 0 15,1 0-15,-1 0 0,-21 0 0,21-21 16,1 21-16,-1-21 0,0 0 0,1 0 15,-1-22-15,0 22 0,1-21 0,-22-1 16,21 1-16,1 0 16,-22-1-16,0 1 0,0 0 0,-21 21 15,0-22-15,0 22 0,0 0 0,-21 21 16,0 0-16,0 0 16,-22 21-16,22 0 0,-21 22 0,21-22 15,-22 21-15,22 0 0,0-20 0,0 20 16,21 0-16,0-21 0,0 22 0,0-22 15,0 0-15,0 0 0,0 22 0,21-43 16,-21 21-16,42 0 0,-21-21 16,1 21-16,-1-21 0,21 0 0,-21 0 15,22 0-15,-22 0 0,21 0 0,-21 0 16,0 0-16,22 0 0,-22-21 16,0 21-16,0-21 0,0 21 0,1-21 15,-1-1-15,0 1 0,-21 0 16,21 0-16,-21 0 0,0 0 15,-21-1-15,0 1 16,0 21-16</inkml:trace>
  <inkml:trace contextRef="#ctx0" brushRef="#br0" timeOffset="24112.07">10477 7049 0,'0'0'0,"22"0"0,-1 0 31,0 0 1,0 0-17,0 0 1,-21-22-16,0 1 15,0 0-15,0 0 16,0 0-16,0 0 16,-21-1-16,21 1 0,-21 21 0,21-21 15,-21 0-15,21 0 0,-21 0 16,-1 21-16,1-22 16,0 22-16,0 0 0,0 0 15,0 0-15,-1 0 16,1 0-16,0 0 0,21 22 0,-42-1 15,21-21-15,-1 21 0,1 0 16,0 0-16,0 0 0,0 1 0,0-1 16,21 0-16,-22 0 0,1 0 0,21 0 15,-21 22-15,21-22 0,0 0 16,0 21-16,0-20 0,0 20 0,-21-21 16,21 0-16,0 22 0,-21-22 0,21 0 15,0 0-15,0 0 0,0 0 0,0 1 16,0-1-16,0 0 0,0 0 15,0 0-15,0 0 0,0 1 0,0-1 16,0 0-16,21 0 16,0 0-16,0-21 15,-21 21-15,21-21 16,1 0-16,-1 0 0,0 0 16,0 0-16,0 0 15,0 0-15,1 0 0,-1-21 16,0 0-16,0 0 0,0 21 15,-21-21-15,21 0 0,1-1 16,-1 1-16,0 0 0,-21 0 0,21-21 16,0 20-16,-21 1 0,0 0 0,21-21 15,1 21-15,-22-1 0,21 1 0,-21-21 16,0 21-16,0 0 16,0-1-16,21 1 0,-21 0 0,0 0 15,21 21-15,-21-21 0,0 0 0,0-1 16,0 1-16,0 0 0,0 0 31,0 42 32,0 0-48,0 0 1,-21 1-16,21-1 15,0 0 1,0 0 0,0 0-1,0 0 1,0 1-16,0-1 16,0 0-16,0 0 15,0 0-15,0 0 0,0 1 16,0-1-16,0 0 15,0 0-15,0 0 16,0 0-16,-21 1 0,21-1 16,0 0-16,0 0 15,0 0-15,0 0 16,0 1-16,0-1 16,21 0-16,0-21 15,0 0-15,0 0 0,-21 21 16,22-21-16,-1 0 0,0 0 0,0 0 15,0 0-15,0 0 16,1 0-16,-1 0 0,0 0 16,0 0-16,0-21 0,0 0 15,1 21-15,-22-21 0,21-1 16,0 22-16,-21-21 0,21 0 16,0 21-16,-21-21 0,21 0 15,-21 0 1,22 21-16,-22-22 109</inkml:trace>
  <inkml:trace contextRef="#ctx0" brushRef="#br0" timeOffset="28218.69">13906 7133 0,'0'0'15,"22"0"32,-1 0-47,0-21 0,-21 0 16,21 21-16,-21-21 16,21 21-16,-21-21 0,0-1 15,0 1-15,0 0 16,21 0-16,-21 0 0,0 0 15,0-1-15,0 1 0,0 0 16,0 0-16,0 0 0,-21 0 16,21-1-16,-21 22 0,0 0 15,0 0-15,0 0 16,-1 0-16,-20 0 0,21 0 0,0 0 16,0 22-16,-1-1 0,-20 0 15,21 0-15,0 0 0,0 0 0,-1 22 16,1-22-16,0 21 0,0 1 0,21-1 15,-21 0-15,21 1 0,0-22 0,0 21 16,0 0-16,0 1 0,0-22 16,0 21-16,0-21 0,21 1 0,0-1 15,0 0-15,-21 0 0,21 0 0,1 0 16,-1-21-16,0 0 0,0 0 16,0 0-16,0 0 0,1 0 15,-1 0-15,0-21 0,21 0 16,-21 0-16,1 0 0,-1 0 0,21-1 15,-21-20-15,0 21 0,1-21 0,-1-1 16,0 1-16,0 21 0,0-22 16,0 1-16,-21 0 0,0-1 0,0 1 15,0 21-15,22-21 0,-22 20 0,0 1 16,0 0-16,0 0 0,-22 21 31,22 21-31,-21 0 16,21 0-16,0 1 0,-21-1 0,21 21 15,-21 0-15,21-20 0,-21 20 0,21 0 16,0 1-16,0-1 0,0 0 16,-21 1-16,21-1 0,0-21 15,0 21-15,0-20 0,0-1 0,0 0 16,21 0-16,0-21 0,0 21 0,0-21 16,0 0-16,1 0 0,20 0 0,-21 0 15,0 0-15,22-21 0,-22 0 16,21 21-16,-21-21 0,0 0 0,22-22 15,-22 22-15,21 0 0,-21-21 0,1-1 16,-1 22-16,0-21 0,0-1 0,0 1 16,0 0-16,-21-1 0,0-20 0,22 21 15,-22-1-15,0-20 0,0 20 16,0 1-16,0 0 0,0-1 16,0 1-16,0 0 0,0 21 0,0-22 15,0 22-15,-22 42 31,22 0-31,0 22 0,0-22 0,0 21 16,0 22-16,0-22 0,0 22 0,0-22 16,0 0-16,-21 22 0,21-22 15,-21 22-15,0-22 0,21 21 0,0-20 16,0-1-16,-21 0 0,21 1 0,0-1 16,0-21-16,0 22 0,0-22 15,0 0-15,0 0 0,0 0 0,0 0 16,0 1-1,21-22 1,-21-22 0,21 22-16,-21-21 0,0 0 0,0 0 15,21 0-15,-21 0 0,21-1 0,-21 1 16,0 0-16,0-21 0,22 21 16,-22-1-16,21-20 0,-21 21 0,0 0 15,21-22-15,0 22 0,-21 0 0,21 21 16,0-21-16,-21 0 0,22 21 15,-1 0-15,0 0 0,0 0 0,0 0 16,0 0 0,1 21-16,-22 0 0,0 0 0,21 0 15,-21 1-15,21 20 0,-21-21 0,0 21 16,0-20-16,0-1 0,0 0 0,0 0 16,0 0-16,0 0 0,0 1 0,0-1 15,0 0-15,0 0 16,0 0-16,-21-21 0,21 21 15,-21-21-15,-1 0 0,1 0 0,0 0 16,0 0-16,0 0 16,0 0-16,-1 0 15,1-21-15,21 0 16,-21 21-16,21-21 0,-21 21 16,21-21-16,0 0 15,0 42 16,0 0-31,0 0 16,21 0-16,0 0 16,0-21-16,1 0 0,-1 22 0,0-22 15,0 0-15,0 0 0,0 0 0,1 0 16,-1 0-16,0 0 0,21 0 16,-21 0-16,1 0 0,20 0 0,-21 0 0,0-22 15,0 1-15,1 21 16,-1-21-16,0 0 0,21 0 0,-21 0 15,1-1-15,-1-20 0,0 21 0,0-21 16,0-1-16,0 1 0,1 21 16,-1-22-16,0 22 0,0 0 0,0 0 0,0 0 15,-21 0-15,22-1 0,-1 22 16,0 0 15,-21 22-31,0-1 0,0 0 16,0 0-1,0-42 48,0 0-63,0 0 16,0-1-16,0 1 15,0 0 1,-21 21-16,0 0 15,-1 0-15,1 0 0,0 0 16,0 21-16,0-21 0,0 21 16,-1 1-16,1-1 0,0 0 15,0 0-15,0 0 0,0 22 16,21-22-16,-22 0 0,1 21 0,0-21 16,21 1-16,-21-1 0,21 21 0,0-21 15,0 0-15,0 1 0,0-1 16,0 0-16,0 0 0,21 0 15,0-21-15,-21 21 0,43-21 0,-22 0 16,0 22-16,0-22 0,0 0 0,0 0 16,22 0-16,-22 0 0,0 0 0,0 0 15,0 0-15,1 0 0,-1-22 16,0 22-16,0-21 0,0 21 0,-21-21 16,21 0-16,1 21 0,-22-21 0,21 0 15,-21-1-15,21 1 16,-21 0-16,0 0 15,-21 42 79,0-21-78,-1 0-16</inkml:trace>
  <inkml:trace contextRef="#ctx0" brushRef="#br0" timeOffset="43928.32">11430 10287 0,'0'-21'31,"0"0"-31,0 0 16,-21 21-16,0-22 0,-1 1 15,1 21-15,0-21 0,0 21 16,0 0-16,0-21 16,-1 21-16,1 0 0,0 0 0,0 0 15,0 0-15,0 0 0,-22 0 0,22 21 16,0-21-16,0 21 0,0 0 15,-1 1-15,1-1 0,0 21 0,0 0 16,0-20-16,21 20 0,0 0 0,0 1 16,0-1-16,0 0 0,0 1 0,0-22 15,0 21-15,21-21 0,0 0 16,0 1-16,0-1 0,1 0 0,-1 0 16,0-21-16,0 21 0,0-21 15,0 0-15,1 0 0,-1 0 0,0 0 16,0 0-16,21 0 0,-20 0 0,-1-21 15,0 0-15,0 0 0,21 0 0,-20-1 16,-1-20-16,0 0 0,21-1 16,-21 1-16,1-21 0,-1-1 0,0 22 15,0-22-15,0 1 0,0 20 0,1-20 16,-1-1-16,0 22 0,0-21 0,0 20 16,-21-20-16,21 20 0,1 1 15,-22 0-15,0-1 0,0 22 0,0 0 16,0-21-16,0 21 0,-22 21 15,22 21 1,-21 0-16,0 0 16,0 21-16,0 1 0,0-1 0,-1 0 15,1 22-15,0-1 0,0-20 0,0 20 16,0 1-16,21-1 0,0 1 0,0-1 16,0 1-16,0-1 0,0-20 15,0 20-15,0-21 0,0 1 0,0-1 16,21-21-16,0 22 0,0-22 0,-21 0 15,21-21-15,0 21 0,22-21 0,-22 21 16,0-21-16,0 0 0,0 0 0,22 0 16,-22 0-16,0-21 0,0 0 15,0 0-15,1 21 0,-1-21 16,0-22-16,0 22 0,0 0 0,-21-21 16</inkml:trace>
  <inkml:trace contextRef="#ctx0" brushRef="#br0" timeOffset="45026.64">12001 10456 0,'0'0'0,"0"22"16,-21-22-16,21 21 0,0 0 31,21-21-31,1 0 0,-1 0 16,0 0-16,21-21 0,-21 0 15,1 21-15,-1-22 0,21 1 0,-21 21 16,0-21-16,1 0 0,-22 0 0,0 0 16,21-1-16,-21 1 0,0 0 15,0 0-15,0 0 0,0 0 0,-21 21 16,-1 0-16,1 0 0,0-22 16,0 22-16,0 0 0,0 0 0,-1 0 15,-20 22-15,21-1 0,0-21 0,0 21 16,21 0-16,-22 21 0,22-20 0,-21 20 15,21 0-15,-21 1 0,21-22 16,0 21-16,0 0 0,0-20 16,0 20-16,21-21 0,0 0 0,22 0 15,-22 1-15,0-1 0,21-21 0,-20 0 16,20 21-16,-21-21 0,21 0 0,1 0 16,-1 0-16,-21 0 0,22-21 0,-22 21 15,21-21-15,-21-1 0,0 1 0,1 0 16,-1 0-16,0 0 0,0 0 0,0-1 15,-21 1-15,21-21 16,-21 21-16,0-22 0,0 22 0,0-21 16,0 21-16,0 0 0,0-1 0,0 1 15,0 0-15,0 0 0,0 42 32,0 0-32,0 0 0,0 1 15,0 20-15,0-21 0,0 21 0,0-20 16,0 20-16,0-21 0,-21 21 15,21-20-15,0-1 0,0 0 0,-21 0 16,21 0-16,0 0 0,0 1 0,0-1 16,0 0-16,0-42 47,0 0-47,0-1 0,0 1 15,0 0-15,0 0 16,0 0-16,0-22 0,0 22 0,0-21 15,0 21-15,0-22 0,0 22 0,21-21 16,0 21-16,1 0 0,-1-1 0,0 1 16,0 0-16,0 0 0,0 0 0,22 21 15,-22 0-15,21 0 0,-21 0 0,22 0 16,-22 21-16,0 0 0,21 0 16,-20 0-16,-1 1 0,0 20 0,-21-21 15,0 21-15,21-20 0,-21 20 0,0-21 16,0 21-16,0-20 0,0 20 0,0-21 15,0 0-15,-21 0 0,21 1 0,0-1 16,-21-21 0,21 21-16,-21-21 15,21-21 1,0 0-16,0-1 16,0 1-16,0 0 0,0 0 15,21-21-15,0 20 0,-21-20 0,21 21 16,0-21-16,0-1 0,1 22 0,20-21 15,-21 21-15,21-22 0,-20 22 16,20 21-16,0-21 0,-21 0 0,22 21 0,-22 0 16,21 0-16,-21 0 0,1 21 15,-1 0-15,0 0 0,-21 0 0,0 1 16,0 20-16,0-21 0,0 0 16,0 22-16,0-22 0,0 0 0,-21 0 15,0 21-15,21-20 0,-22-1 0,22 0 16,-21-21-16,0 21 0,21 0 0,0 0 15,21-42 32</inkml:trace>
  <inkml:trace contextRef="#ctx0" brushRef="#br0" timeOffset="45495.4">14118 10202 0,'0'0'0,"-21"0"0,0-21 0,0 21 15,-1 0-15,1 0 16,0 0-16,0 0 16,0 21-16,0 1 0,21-1 15,-22 0-15,22 0 0,-21 21 0,21-20 16,-21 20-16,21-21 0,-21 21 0,0-20 15,21 20-15,0-21 0,0 0 0,0 0 16,0 1-16,0-1 0,0 0 16,0 0-16,0 0 0,21-21 0,0 21 15,0-21-15,0 0 0,1 0 16,-1 0-16,0 0 0,0 0 0,0 0 16,0-21-16,1 21 0,-1-21 15,0 0-15,0 0 0,0 0 0,0-1 16,1 1-16,-1 0 0,0-21 0,-21 21 15,21-22-15,-21 1 0,0 0 0,0 20 16,0-20-16,0 21 0,0 0 0,0-22 16,0 22-16,-21 21 0,0-21 0,0 21 15,-1 0-15,1 0 0,0 0 0,0 0 16,0 0-16,0 0 0,-1 0 16,1 21-16,-21 0 0,21 1 15,0-1-15,-1 0 0,1 0 16,21 0-16,-21-21 0,21 21 0</inkml:trace>
  <inkml:trace contextRef="#ctx0" brushRef="#br0" timeOffset="46431.95">15155 9716 0,'0'0'16,"21"0"-16,1-22 15,-1 22-15,0-21 0,0 21 0,0-21 16,0 21-16,1-21 0,-1 0 16,21 0-16,-21-1 0,22 1 0,-22 0 15,21 0-15,-21 0 0,0 0 0,22-1 16,-43 1-16,21-21 0,-21 21 0,0 0 16,0-1-16,0 1 0,0 0 15,-21 0-15,-22 0 0,22 21 16,-21 0-16,-22 0 0,22 0 0,-21 0 15,-1 0-15,1 21 0,-1-21 0,1 21 16,20 0-16,-20 0 0,20 22 0,1-22 16,21 21-16,-21-21 0,42 22 15,0-1-15,0 0 0,0 1 0,0-1 16,0 0-16,0 1 0,21-1 0,0 0 16,0 1-16,0-1 0,22-21 15,-1 22-15,-21-22 0,21 21 0,1-21 16,-1 22-16,0-22 0,-20 21 0,20-21 15,0 0-15,-21 22 0,1-22 16,-1 0-16,0 0 0,0 22 0,-21-22 16,0 0-16,0 0 0,0 0 0,-21 0 15,0 1-15,0-1 0,-22 0 0,1 0 16,0-21-16,-1 21 0,1-21 0,0 0 16,-1 0-16,1 0 0,21 0 0,-22 0 15,1 0-15,0 0 0,21 0 0,-22-21 16,22 0-16,0-21 0,-21 20 15,20 1-15,1-21 0,0 21 16,0-22-16,0 22 0,21-21 0,0 21 16,-21-22-16,21 22 0,0 0 0,0 0 15,0 0-15,0 0 0,21 21 16,0 0-16,0 0 0,0 0 16,0 0-16,1 0 0,20 21 0,-21-21 15,0 21-15,0 0 0,-21 0 16,22 0-16,-1-21 0,-21 22 0,0-1 15,0 0-15,0 0 0,21-21 0,-21 21 16,0 0-16,0 1 0,0-1 16,0 0-16,21-21 15,0 0 1,0 0-16,1 0 16</inkml:trace>
  <inkml:trace contextRef="#ctx0" brushRef="#br0" timeOffset="46953.8">15875 10118 0,'0'0'0,"0"-43"16,0 22-16,0 0 15,0 0-15,-21 0 0,0 0 16,-1 21-16,22-22 0,-21 1 0,0 0 15,0 21-15,0 0 0,0 0 0,-1 0 16,1 0-16,0 0 0,0 21 16,0 0-16,0 1 0,-22-1 0,22 21 15,0-21-15,-21 22 0,20-1 0,1 0 16,0 1-16,0-1 0,0 0 0,21 1 16,-21-1-16,21 0 0,0-21 0,0 22 15,0-22-15,21-21 0,0 21 0,21 0 16,-21-21-16,1 0 0,20 0 15,0 0-15,-21-21 0,22 0 16,-1 21-16,0-21 0,-20-22 0,20 22 16,-21 0-16,21-21 0,-20 21 0,-1-22 15,0 22-15,0-21 0,-21-1 0,0 22 16,0-21-16,0 21 0,0 0 0,0-22 16,0 22-16,0 0 0,0 42 31,-21 0-31,0 0 0,21 1 15,-21 20-15,21-21 0,-22 0 0,22 22 16,0-22-16,0 21 0,0-21 16,0 22-16,0-22 0,22 0 0,-1 0 0,0 0 15,-21 0-15,21 1 0,0-22 16,0 0-16,22 21 0,-22-21 0,0 0 16,0 0-16,22 0 0,-22-21 15,0-1-15,21 1 0,-21 21 0</inkml:trace>
  <inkml:trace contextRef="#ctx0" brushRef="#br0" timeOffset="47686.57">16489 9991 0,'0'0'0,"0"-21"0,0-1 0,0 1 16,-21 42 0,-1 1-1,22-1-15,0 0 16,0 21-16,-21-21 0,21 1 0,-21 20 15,21-21-15,0 21 0,0-20 0,0-1 16,-21 21-16,21-21 0,0 0 0,0 1 16,-21-1-16,21 0 0,0 0 0,0 0 15,0-42 32,0 0-47,0 0 0,0 0 16,0-1-16,0 1 0,0-21 0,0 21 15,0-22-15,0 22 0,21-21 0,0 21 16,-21-22-16,21 22 0,0 0 16,1-21-16,-1 21 0,0-1 0,0 1 15,0 21-15,0-21 0,1 21 0,20 0 16,-21 0-16,0 0 0,0 21 16,-21 0-16,22 1 0,-1-1 0,-21 21 15,21-21-15,-21 0 0,0 22 0,0-22 16,0 21-16,0-21 0,0 1 0,0-1 15,0 21-15,0-21 0,0 0 16,0 1-16,0-1 16,-21-21-1,21-21 1,0-1-16,0 1 16,0 0-16,0-21 0,21 21 15,-21-1-15,21 1 0,-21 0 0,21-21 16,0 21-16,1-1 0,-1-20 0,0 21 15,0-21-15,0 20 0,22 1 0,-22 21 16,0 0-16,0 0 0,0 0 0,0 0 16,1 21-16,-22 1 15,0-1-15,0 0 0,0 21 0,0-21 16,0 1-16,0-1 0,0 21 16,0-21-16,0 0 0,0 1 0,0-1 0,-22 0 15,22 0-15,-21 0 0,21 0 16,0 1-16,0-1 0,0 0 31,0-42 16,0 0-47,21-1 16,1 1-16</inkml:trace>
  <inkml:trace contextRef="#ctx0" brushRef="#br0" timeOffset="48073.8">17589 9970 0,'0'0'0,"-21"-22"0,0 22 16,0-21-16,0 0 0,0 21 0,-1-21 16,1 21-16,0 0 15,21 21 1,0 0-16,0 0 0,0 1 0,0-1 15,0 21-15,0-21 0,0 22 0,0-22 16,0 21-16,-21 0 0,21 1 16,-21-22-16,21 21 0,0 22 0,-21-22 15,-1 0-15,22 1 0,-21 20 16,0-20-16,0 20 0,21-21 0,-21 22 16,0-1-16,-1-20 0,1 20 0,0 1 15,0-22-15,0 22 0,0-22 0,21 21 16,0-20-16,-22-22 0,22 21 0,0 1 15,-21-22-15,21 0 0,0 0 0,0 0 16,21-42 15,1 0-31,-22 0 0,21 0 0,-21-1 16,21 1-16,0 0 0,0 0 16,-21 0-16,21-22 0,1 22 0,-22-21 0,21 21 15,0-22-15</inkml:trace>
  <inkml:trace contextRef="#ctx0" brushRef="#br0" timeOffset="48463.11">17441 10329 0,'0'0'0,"0"-42"0,0 21 0,-21-21 16,21 20-16,-21-20 0,21 21 0,0-21 16,0 20-16,0-20 0,0 21 0,0-21 15,0 20-15,0 1 0,0 0 16,21 0-16,0 0 0,0 0 0,1 21 15,-1 0-15,21 0 0,-21 0 0,0 0 16,1 0-16,-1 0 0,0 21 16,0 0-16,0 0 0,0 0 0,1 0 15,-22 1-15,0 20 0,0-21 0,0 0 16,0 0-16,0 22 0,0-22 0,0 0 16,0 0-16,0 0 0,-22 1 15,1-1-15,0 0 0,0-21 0,0 21 16,0 0-16,-1-21 0,1 21 0,0-21 15,0 22-15,0-22 0,0 21 0,-1-21 16,1 0-16,0 21 0,0-21 16,21 21-16,-21-21 0,0 0 31,21-21 0,21 0-31,0 0 16,0-1-16</inkml:trace>
  <inkml:trace contextRef="#ctx0" brushRef="#br0" timeOffset="48844.9">18267 9144 0,'0'0'0,"-21"-21"0,21 0 15,-43-22 1,43 22-16,-21 21 0,0 0 16,21 21-16,-21 22 15,21-22-15,0 21 0,0 1 0,-21-1 16,-1 0-16,22 1 0,-21 20 0,21 1 16,-21-1-16,0 1 0,0-1 0,21 1 15,-21-1-15,-1 1 0,22-22 0,0 21 16,-21-20-16,21-1 0,-21 0 0,21-20 15,0 20-15,0-21 0,0 0 16,0 0-16,0 1 0,0-1 16,21-21 15,0-21-31,1-1 16,-22 1-16,0 0 0,21 0 15,0 21-15,-21-21 0,0 0 0,21 21 16,-21-22-16,21 22 0</inkml:trace>
  <inkml:trace contextRef="#ctx0" brushRef="#br0" timeOffset="49351.6">18161 10075 0,'21'22'16,"0"-22"15,0 0-31,1 0 0,-1 0 15,0 0-15,0-22 0,0 22 16,0-21-16,22 21 0,-22-21 0,0 0 16,0 21-16,0-21 0,22 0 0,-22-1 15,0 1-15,0 0 0,-21 0 0,21 0 16,-21 0-16,22-1 0,-22 1 16,0 0-16,0 0 0,0 0 15,-22 21 1,1 0-16,0 0 0,0 0 15,-21 0-15,20 21 0,1 0 0,-21 0 16,21 0-16,0 1 0,-1-1 0,-20 0 16,21 21-16,0-21 0,0 22 15,-1-22-15,22 0 0,-21 21 0,21-20 16,-21-1-16,21 21 0,0-21 0,-21 0 16,21 1-16,0-1 0,0 0 15,0 0-15,21 0 0,0-21 0,0 21 16,1-21-16,-1 0 0,21 0 0,-21 0 15,22 0-15,-22 0 0,21 0 0,-21 0 16,22 0-16,-22 0 0,21 0 16,-21-21-16,0 21 0,1 0 15,-1-21-15,0 21 0,0-21 0,0 21 16,-21-21 0,21 21-16,-21-21 31</inkml:trace>
  <inkml:trace contextRef="#ctx0" brushRef="#br0" timeOffset="52495.19">10287 9123 0,'0'0'0,"0"-21"16,-21 21 0,21-21-16,-21 21 15,21-22-15,-22 22 16,22 22 93,0-1-93,22-21-16,-1 21 0,0-21 15,0 21-15,0-21 0,0 21 16,1 0 0,-1-21-16,0 0 0,-21 22 15,21-22-15,0 0 0,0 21 16,1-21-16,-22 21 0,21-21 16,0 0-16,0 0 15,0 21-15,0-21 0,1 0 0,-1 21 16,0-21-16,0 0 0,0 0 0,0 21 15,1-21-15,-1 0 0,0 0 16,0 0-16,0 0 0,0 22 0,1-22 16,-1 0-16,0 0 0,0 21 15,0-21-15,0 0 0,1 0 0,-1 21 16,0-21-16,0 0 0,0 0 16,0 21-16,1-21 0,-1 0 0,0 0 15,21 0-15,-21 0 0,1 0 0,-1 0 16,0 0-16,0 0 0,0 0 0,0 0 15,1 0-15,-1 0 0,0 0 16,0 21-16,0-21 0,0 0 16,1 0-16,-1 0 0,0 0 15,0 0-15,0 0 0,0 21 16,1-21-16,-1 0 0,0 0 0,21 0 16,-21 0-16,1 0 15,-1 0-15,0 0 0,0 0 0,0 0 16,0 0-16,1 0 0,20 0 0,-21 0 15,0 0-15,0 0 16,1 0-16,20 0 0,-21 0 0,0 0 16,0 0-16,1 0 0,-1 0 15,21 0-15,-21 0 0,0 0 0,22 0 16,-22 0-16,0 0 0,0 0 0,22 0 16,-22 0-16,0 0 0,0 0 0,0 0 15,0 0-15,1 0 0,-1 0 0,0 0 16,0 0-16,0 0 15,0 0-15,1 0 0,-1 0 0,0 0 16,0 0-16,0-21 0,0 21 16,1 0-16,-1 0 0,0 0 0,21 0 15,-21 0-15,1 0 0,-1 0 0,0 0 16,0-21-16,0 21 0,22 0 16,-22 0-16,0 0 0,0 0 0,0 0 15,0-21-15,1 21 0,-1 0 16,0 0-16,0 0 0,0 0 0,0-21 15,1 21-15,-1 0 0,0 0 0,0 0 16,0 0-16,0-21 0,1 21 16,-1 0-16,0 0 0,0-22 15,0 1-15,0 21 0,1-21 16,-1 21-16,0-21 16,0 21-16,0 0 0,-21-21 0,21 21 15,1-21-15,-1 21 0,0-22 16,0 22-16,0-21 15,0 21-15,1-21 16,-1 21-16,0 0 16,0-21-16,-21 0 0,21 21 0,0 0 15,1-21-15,-1 21 0,-21-22 16,21 22-16,0-21 0,0 21 0,0-21 16,1 21-16,-1-21 0,0 0 15,0 21-15,0-21 0,-21-1 0,21 22 16,1-21-16,-1 0 0,0 0 15,0 0-15,0 0 0,0-1 16,1 1-16,-1 0 0,0 0 16,0 0-16,0 0 0,0-1 0,1 22 0,-1-21 15,0 21-15,0-21 0,0 0 16,0 0-16,1 21 16,-22-21-16,21 21 0,0 0 15,-21-22-15,21 22 0,-21-21 0,21 21 16,0-21-16,-21 0 0,22 0 15,-1 21-15,0-21 16,-21-1 0,21 22-16,-21-21 0,21 21 0,0-21 15,-21 0-15,22 21 16,-1-21-16,-21 0 16,21 21-16,0-22 0,0 1 15,0 0-15,1 21 16,-22-21-16,21 0 0,0 21 15,0-21-15,-21-1 16,21 22-16,0-21 16,1 0-1,-1 0-15,0 21 0,0 0 32,0-21-32,0 21 0,1 0 15,-1 0-15,0 0 0,0 0 16,0 0-16,0-21 0,22 21 0,-22 0 15,0 0-15,0 0 0,0 0 16,1 0-16,-1 0 0,21 0 16,-21 0-16,22 0 0,-22 0 0,21 0 15,-21 0-15,0 0 0,1 0 16,-1 0-16,0 0 0,0 0 0,0 0 16,0 0-16,1 0 0,-1 0 15,0 0-15,0 0 0,0 0 16,0 0-16,1 21 0,-1 0 15,0-21-15,0 0 0,0 21 16,0-21-16,1 0 0,-1 21 0,0-21 16,0 21-16,0-21 15,0 22-15,1-22 0,-1 21 16,0-21-16,0 21 0,0 0 0,0-21 16,1 21-16,-1-21 0,0 21 0,0-21 15,-21 22-15,21-22 0,0 21 0,1-21 16,-1 21-16,0 0 0,0-21 15,0 21-15,0 0 0,1-21 0,-1 22 16,0-1-16,0-21 0,0 21 0,0 0 16,1-21-16,-1 21 0,0-21 0,0 21 15,0 1-15,0-22 0,1 21 16,-1-21-16,0 21 0,0 0 0,0 0 16,0-21-16,1 21 0,-1 1 15,0-22-15,0 21 0,0 0 16,0 0-16,1-21 0,-1 21 15,0 0-15,0 1 0,-21-1 0,21-21 16,0 21-16,1 0 0,-1 0 0,0 0 16,0 1-16,0-1 0,0 0 15,1-21-15,-1 21 0,0-21 16,0 21-16,0-21 0,0 21 0,1-21 16,-1 22-16,0-22 0,0 21 0,0-21 15,0 0-15,22 21 0,-22-21 0,0 0 16,21 21-16,-20-21 0,20 21 15,-21-21-15,21 0 0,-20 21 0,20-21 16,-21 0-16,21 22 0,-20-1 16,20-21-16,0 0 0,-21 0 0,22 21 15,-22-21-15,21 0 0,-21 0 16,22 21-16,-1-21 0,-21 0 0,22 0 16,-1 0-16,0 0 0,1 0 0,-1 0 15,-21 0-15,21 0 0,1 0 0,-1 0 16,0 0-16,1 0 0,-1 0 15,0 0-15,1 21 0,-1-21 0,0 0 16,1 0-16,-22 0 0,21 0 16,1 0-16,-22 0 0,21 0 0,0 0 15,-20 0-15,20 0 0,0 0 0,1 0 16,-1 0-16,-21 0 0,21 0 16,-20 0-16,20 0 0,-21 0 0,0 0 15,0 0-15,1 0 0,-1 0 0,-21-21 16,21 21-16,-21-21 0,0 0 15,-21 21-15,0-21 16,-1 21-16</inkml:trace>
  <inkml:trace contextRef="#ctx0" brushRef="#br0" timeOffset="54707.14">10308 8192 0,'-21'0'0,"0"0"15,0 0-15,-1 0 0,-20 0 0,21 0 16,0 0-16,-22 0 0,22 0 0,0 0 16,-21 0-16,21 0 0,-1 0 15,1 0-15,0 0 0,0 0 0,21 21 16,21-21 15,0 0-15,0 0-16,22 0 0,-22 0 15,21-21-15,1 21 0,20-22 0,-21 22 16,22 0-16,-1-21 0,-20 21 0,20 0 16,1-21-16,-1 21 15,1 0-15,-1 0 0,1-21 0,-22 21 16,43 0-16,-64 0 15,0 0-15,0 0 16,-21-21-16,-21 21 16,0 0-1,0 0-15,0 0 0,-1 0 16,1 0-16,0 0 0,0 0 0,0 0 16,0 0-16,-1 0 0,1 0 0,0 0 15,-21 0-15,21 0 0,-1 0 0</inkml:trace>
  <inkml:trace contextRef="#ctx0" brushRef="#br0" timeOffset="54930.01">10139 8340 0,'0'0'0,"21"0"47,0 0-47,0 0 0,0 0 0,22 0 15,-1-21-15,-21 21 0,22 0 0,-1-22 16,-21 22-16,21 0 0,-20 0 16,20 0-16,-21-21 0,0 21 15,0 0-15,1 0 0,-1 0 0,0 0 16,0-21-16,0 21 0,0-21 16,22 0-16</inkml:trace>
  <inkml:trace contextRef="#ctx0" brushRef="#br0" timeOffset="55653.9">13906 7916 0,'0'0'0,"-21"0"0,0 0 16,0 0-16,-21 22 0,20-22 0,1 0 16,-21 0-16,21 21 0,0-21 15,-1 0-15,1 0 0,0 21 16,0-21-16,42 0 16,0 0-1,0 0-15,22 0 0,20 0 16,-20 0-16,20 0 0,22 0 0,-1 0 15,22 0-15,-21 0 0,21 0 0,-22 0 16,1 0-16,0 0 0,-1 0 0,1 0 16,-21 0-16,-1 0 0,-21 0 15,1 0-15,-1 0 0,-21-21 0,0 21 16,1 0-16,-22-21 47,-22 21-16,1 0-15,0 0-16,0 0 0,-21 0 0,20 0 15,-20 0-15,0 0 0</inkml:trace>
  <inkml:trace contextRef="#ctx0" brushRef="#br0" timeOffset="55958.72">13864 8213 0,'0'0'0,"-85"42"16,64-42-16,21 21 16,21-21-1,22 0-15,-22 0 0,42 0 16,-20 0-16,20 0 0,22 0 0,-22 0 16,22 0-16,0 0 0,-22 0 0,22 0 15,-22 0-15,1 0 0,-1-21 0,1 21 16,-22 0-16,1 0 0,-22 0 15,0 0-15,0 0 0,0 0 0,-21-21 47,-21 21 0,0 0-47</inkml:trace>
  <inkml:trace contextRef="#ctx0" brushRef="#br0" timeOffset="77138.21">11747 12954 0,'0'0'0,"22"0"16,-1 0-1,0 0-15,-21-21 0,21 0 0,0 21 16,-21-21-16,0-1 0,21 1 0,-21 0 16,0 0-16,0 0 0,0 0 0,0-1 15,0 1-15,0 0 0,-21 0 16,0 0-16,0 0 0,0-1 0,0 22 15,-1 0-15,1 0 0,-21 0 0,21 0 16,0 0-16,-1 0 0,-20 22 0,21-1 16,0 21-16,0-21 0,-22 22 15,22-22-15,0 21 0,0 0 16,21 22-16,0-43 0,-21 21 0,21 1 16,0-1-16,0-21 0,0 22 0,0-22 15,0 0-15,21 0 0,0 0 0,0-21 16,0 0-16,22 0 0,-22 0 0,21 0 15,0 0-15,1-21 0,-1 21 16,0-42-16,1 21 0,20-22 0,-20 22 16,20-42-16,-21 20 0,22-20 15,-22-1-15,1 1 0,-1 20 0,-21-20 0,0-22 16,0 22-16,1-1 0,-22 1 16,0-1-16,0 1 0,0-1 15,0 1-15,0-1 0,-22 1 0,1 20 16,21 22-16,-21 0 0,0 0 0,0 21 15,0 21-15,-1 0 0,22 22 16,-21-1-16,0 21 0,21 1 16,0-1-16,-21 1 0,0-1 0,21 22 15,-21-21-15,21-1 0,0 1 0,0-1 16,0 1-16,0-1 0,0-21 0,0 22 16,0-22-16,0 1 0,21-22 15,0 21-15,0-21 0,0 0 16,0 1-16,1-22 0,-1 21 0,0-21 15,0 0-15,0 0 0,0 0 0,1 0 16,-1-21-16,0-1 0,0 1 0,0 0 16,0-21-16</inkml:trace>
  <inkml:trace contextRef="#ctx0" brushRef="#br0" timeOffset="78098.63">12488 12891 0,'-21'21'0,"0"0"0,21 0 16,-21-21-16,42 0 31,0 0-15,0-21-16,0 21 0,1-21 15,20 0-15,-21-1 0,0 1 0,0-21 16,1 21-16,-1 0 0,0-1 0,-21 1 16,21 0-16,-21 0 0,0 0 0,0 0 15,-21 21-15,0 0 16,0 0-16,-22 21 0,22 0 15,0 0-15,0 0 0,0 22 0,-1-22 16,1 21-16,0 0 0,0-20 0,21 20 16,0 0-16,0-21 0,0 1 0,0-1 15,0 0-15,21 0 0,0 0 16,0-21-16,1 0 0,-1 21 16,0-21-16,21 0 0,1 0 0,-22 0 15,21-21-15,0 0 0,1 0 0,-1 21 16,0-21-16,1-22 0,-1 22 0,-21 0 15,22 0-15,-22-21 0,0 20 0,-21-20 16,0 21-16,0-21 0,0 20 16,0 1-16,0 0 0,0 0 0,0 0 15,0 42 1,0 0-16,0 0 16,0 0-16,-21 22 0,21-22 15,0 21-15,-21-21 0,21 22 0,0-22 16,0 21-16,0-21 0,0 1 15,0-1-15,-22 0 0,22 0 0,0 0 16,0 0-16,0 1 0,0-44 47,0 1-47,0 0 0,22 0 16,-22 0-16,0-22 0,21 22 0,-21-21 15,21 0-15,-21 20 0,21-20 0,0 0 16,0-1-16,-21 22 0,22 0 0,-1 0 15,0 0-15,0 21 0,0 0 0,0 0 16,22 0-16,-22 0 16,0 0-16,0 21 0,0 0 0,1 0 15,-1 22-15,0-22 0,-21 0 0,21 21 16,-21-21-16,0 22 0,0-22 0,0 0 16,0 21-16,0-20 0,0-1 0,-21 0 15,21 0 1,-21-21-16,21-21 15,0 0 1,0 0-16,0-1 0,0-20 16,0 21-16,21 0 0,0-22 15,-21 1-15,21 21 0,0-21 16,1-1-16,-1 22 0,0 0 0,0-21 16,0 20-16,0 22 0,1 0 0,-1 0 15,0 0-15,0 0 0,0 22 16,-21-1-16,21 0 0,-21 0 0,0 21 15,0-20-15,0 20 0,0 0 16,0-21-16,0 22 0,0-22 0,0 21 16,0-21-16,-21 1 0,0-1 0,21 0 15,-21 0-15,21 0 0,0 0 16,0-42 15,21 21-31,-21-21 16,21 0-16,0 0 0,1 0 0,-1-1 15</inkml:trace>
  <inkml:trace contextRef="#ctx0" brushRef="#br0" timeOffset="78486.41">14203 12637 0,'0'-22'16,"-21"22"0,-1 22-1,1-1-15,0 0 0,0 0 0,0 0 16,0 22-16,-1-22 0,1 21 15,0-21-15,21 22 0,-21-22 0,21 21 0,-21-21 16,21 0-16,0 1 16,0-1-16,0 0 0,0 0 0,21 0 15,0-21-15,0 0 0,0 0 16,1 0-16,20 0 0,-21 0 0,21 0 16,-20-21-16,20 0 0,0 0 0,1 0 15,-22-1-15,21 1 0,-21-21 16,0 21-16,1-22 0,-22 22 0,0-21 15,0 0-15,0 20 0,0-20 0,0 21 16,-22-21-16,1 20 0,-21 1 0,21 0 16,-22 21-16,1 0 0,0 0 0,-1 0 15,22 0-15,-21 0 0,0 21 16,20-21-16,-20 21 0,21 1 16,21-1-16,0 0 0,-21 0 0,21 0 15,0 0-15,0 1 0,21-1 0,0 0 16,0 0-16,0 0 0,22 0 0,-22-21 15,21 22-15,-21-22 0,22 0 0</inkml:trace>
  <inkml:trace contextRef="#ctx0" brushRef="#br0" timeOffset="78798.23">14711 12954 0,'0'0'0,"-21"0"0,-43 0 15,43 0-15,0 0 0,0 21 0,42-21 47,21 0-47,-21 0 0,22 0 16,-22 0-16,21 0 0,-21 0 0,22 0 16,-22 0-16,21 0 0,-21 0 0,0-21 15,1 21-15,-1 0 0,0 0 0,0 0 16,-21-21 46,-21 21-62,21-21 16,21 0-16</inkml:trace>
  <inkml:trace contextRef="#ctx0" brushRef="#br0" timeOffset="79366.44">15769 12404 0,'0'0'0,"0"-21"16,21-1-16,0 1 0,1 0 0,-1 0 15,21-21-15,-21 20 0,22-20 0,-1 0 16,0-22-16,1 22 0,-22 0 0,21-1 16,-21 1-16,0 0 0,-21 20 0,0 1 15,0 0-15,0 0 0,-21 0 0,0 21 16,-21 0-16,-1 0 0,1 0 16,0 0-16,-22 0 0,22 0 0,0 21 15,-22-21-15,22 42 0,-1-21 0,1 22 16,0-22-16,-1 21 0,22 1 15,0-1-15,0 0 0,21-21 0,0 22 16,0-1-16,0 0 0,21-20 16,0 20-16,0-21 0,22 21 15,-22-20-15,21 20 0,1-21 0,-1 0 0,-21 0 16,21 1-16,1-1 0,-22 21 0,0-42 16,0 21-16,0 0 0,1 1 0,-22-1 15,21 0-15,-21 0 0,0 0 16,0 0-16,-21-21 15,-1 22-15,-20-1 0,21-21 0,-21 21 0,-1-21 16,1 0-16,0 21 0,-1-21 0,1 0 16,-22 0-16,22 0 0,0 0 15,21-21-15,-22 0 0,22 21 0,-21-21 16,21-1-16,-1 1 0,22 0 16,0 0-16,0 0 0,0 0 15,0-1-15,0 1 0,22 21 16,-1-21-16,0 21 0,0 0 0,0-21 15,0 21-15,1-21 0,-1 21 0,21 0 16</inkml:trace>
  <inkml:trace contextRef="#ctx0" brushRef="#br0" timeOffset="80630.48">16256 12785 0,'0'0'16,"0"-21"-16,0-1 0,0 1 0,0 0 16,21 0-16,0 0 0,0 0 0,1-1 15,-1 1-15,21 0 0,-21 0 16,0-21-16,1 20 0,-1 1 0,0 0 15,-21-21-15,0 21 0,0-1 16,0 1-16,0 0 0,-21 21 16,-22 0-16,22 0 0,0 0 15,-21 21-15,-1 0 0,1 1 0,0 20 16,-1-21-16,1 21 0,0 1 0,-1-1 16,22 0-16,-21 1 0,21-22 15,0 21-15,-1 1 0,22-1 0,-21-21 16,21 21-16,0-20 0,0-1 0,0 0 15,21-21-15,1 0 0,-1 21 0,0-21 16,21 0-16,-21 0 0,22-21 16,-22 21-16,21-21 0,-21 0 15,22-1-15,-22 1 0,21 0 0,-21-21 16,1 21-16,20-22 0,-21 22 0,0 0 16,-21-21-16,21-1 0,1 22 0,-22 0 15,0 0-15,0 0 0,0-1 0,0 44 31,0-1-31,0 0 16,-22 0-16,1 0 0,21 22 16,0-1-16,0-21 0,0 21 0,0-20 0,0-1 15,0 21-15,0-21 0,0 0 0,21 1 16,1-22-16,-1 21 0,0-21 16,0 0-16,21 0 0,-20 0 15,20 0-15,-21 0 0,21 0 0,-20-21 16,-1-1-16,0 1 0,0 0 0,0 0 15,0 0-15,1 0 0,-22-22 0,0 22 16,21-21-16,-21 21 0,21-22 0,-21 22 16,0 0-16,0 0 0,0 0 15,0-1-15,0 1 0,0 42 32,-21 1-32,0-1 0,21 0 0,-22 0 15,22 0-15,0 0 0,-21 22 0,21-22 16,-21 0-16,21 0 0,0 22 15,0-22-15,-21 0 0,21 0 16,0 0-16,-21-21 0,21 21 0,0 1 16,0-44 15,0 1-31,0 0 0,0 0 16,0-21-16,0 20 0,0 1 15,21 0-15,-21-21 0,21 21 0,-21-22 16,0 22-16,21-21 0,0 21 0,1-1 15,-1-20-15,-21 21 0,21 21 0,0-21 16,0 21-16,0 0 0,1 0 16,-1 0-16,0 21 0,0-21 15,0 21-15,-21 0 0,21 0 0,-21 1 16,22 20-16,-22-21 0,0 0 0,0 0 16,0 1-16,0 20 0,0-21 0,0 0 15,0 0-15,0 1 0,0-1 16,0-42 31,-22-1-47,22 1 0,0 0 15,0 0-15,0 0 0,0-22 16,0 22-16,22 0 0,-1-21 0,0 21 16,0-1-16,0-20 0,22 21 15,-22 0-15,21 0 0,0 21 0,1 0 16,-22 0-16,21 0 0,-21 21 0,1-21 15,-1 21-15,0 0 0,-21 0 0,0 22 16,0-22-16,0 0 0,0 0 0,0 21 16,-21-20-16,21-1 0,-21 0 15,-1 0-15,1 0 0,21 0 0,-21 1 16,0-1-16,0 0 0,21 0 16,21-21 30,0 0-46,-21-21 16,21 21-16,0-21 0,1 0 0,-1-1 16</inkml:trace>
  <inkml:trace contextRef="#ctx0" brushRef="#br0" timeOffset="80990.35">17759 12446 0,'0'0'0,"21"-42"0,-21-22 15,0 43-15,0 0 16,-21 21 15,21 21-31,-21 21 0,21-20 0,0-1 16,0 0-16,-22 21 0,22-21 15,-21 22-15,21-22 0,-21 21 16,21 1-16,-21-1 0,0-21 0,21 21 16,0 1-16,-21-1 0,-1 0 0,1 1 15,21-1-15,-21-21 0,0 22 0,21-1 16,-21-21-16,0 21 0,21-20 0,-22 20 15,22-21-15,0 0 0,-21 0 0,21 1 16,-21-1-16,21 0 0,0 0 16,0 0-16,0 0 0,21-42 47,0 0-32,1 21-15,-22-21 0,21 0 0,0 0 16,0-1-16,-21 1 0,21 0 15,0-21-15,1 21 0,-22-22 0,21 22 16</inkml:trace>
  <inkml:trace contextRef="#ctx0" brushRef="#br0" timeOffset="81294.17">17759 12615 0,'0'0'0,"0"-21"0,0 0 0,0-21 16,0 21-16,0-1 0,0 1 15,0 0-15,0 0 0,21 0 16,0 0-16,0 21 0,0 0 15,1-22-15,20 22 0,-21 0 0,0 0 16,0 0-16,1 0 0,-1 22 0,0-1 16,-21 0-16,0 0 0,0 0 15,0 0-15,0 1 0,-21-1 0,0 0 16,-1 0-16,1 0 0,-21 0 16,21 1-16,-22-22 0,1 21 0,21 0 15,-21-21-15,20 21 0,1-21 0,0 0 16,0 0-16,0 21 0,0-21 15,42 0 17,0 0-32,0-21 15,0 21-15,0-21 0,1 0 0,-1 0 16,0-1-16,0 1 0</inkml:trace>
  <inkml:trace contextRef="#ctx0" brushRef="#br0" timeOffset="81629.98">18330 11832 0,'0'0'0,"0"-21"0,0 0 0,0-21 0,0 20 15,-21 1-15,0 0 16,21 0-16,-21 21 16,0 21-1,21 21-15,0-20 0,0 20 0,0 21 16,0-20-16,0 20 0,0 1 0,0-1 15,0 1-15,0-22 0,-22 22 16,22-22-16,0 21 0,-21-20 0,21-22 16,0 21-16,0-21 0,0 22 0,-21-22 15,21 0-15,0 0 0,-21 0 0,21 1 16,21-22 15,0 0-15,0-22-16,1 22 15,-22-21-15,21 0 0,0 21 0,0-21 16,0 0-16,0 0 0,-21-1 0,22 1 16</inkml:trace>
  <inkml:trace contextRef="#ctx0" brushRef="#br0" timeOffset="82045.75">18436 12446 0,'0'21'31,"21"-21"-16,0 0-15,1 0 16,-1 0-16,21 0 0,-21 0 0,0-21 16,1 21-16,-1-21 0,21 0 15,-21 21-15,-21-21 0,21-1 0,1 1 16,-1 0-16,-21 0 0,0-21 0,0 20 16,0 1-16,0 0 0,-21 21 15,-1 0-15,-20 0 16,21 21-16,-21 0 0,20 1 15,-20-1-15,0 0 0,21 21 0,-22-21 16,22 22-16,0-1 0,0-21 16,0 22-16,21-22 0,-22 21 0,22-21 15,0 0-15,0 1 0,0-1 0,22 0 16,-1 0-16,0-21 0,0 21 16,0-21-16,22 0 0,-22 0 0,21 0 15,-21 0-15,22 0 0,-1 0 0,-21 0 16,0 0-16,22-21 0,-22 21 0,0-21 15,0 21-15,0-21 0,0 21 0,-21-21 16,22-1-16,-1 22 16,-21-21-16,-21 21 15,-1 0 1,1 0-16,0 21 0</inkml:trace>
  <inkml:trace contextRef="#ctx0" brushRef="#br0" timeOffset="83956.21">14605 12933 0,'0'0'0,"21"0"79,0 0-79,0 0 0,1 0 0,20 0 15,-21 0-15,21 0 0,1 0 0,-1 0 16,0-21-16,1 21 0,-1 0 15,0-21-15,-20 21 0,20 0 0,0 0 16,-21-22-16,1 22 0,-1 0 0,0 0 16,-42 0 15,0-21-31,-1 21 16,1 0-16,0 0 15,0 0-15,0 0 0,-22 0 0,22 0 16,0 0-16,0 0 0,-21 0 0,20 21 15,1-21-15,-21 0 0,21 22 0,-22-22 16,22 0-16,0 0 0,0 21 0,0-21 16,0 0-16,-1 0 15,44 0 17,-1 0-32,0 0 0,0 0 15,0 0-15,22 0 0,-22 0 0,21 0 16,-21 0-16,22 0 0,-22 0 15,21 0-15,0 0 0,-20-21 16,20 21-16,-21 0 0,0 0 0,0 0 16,1 0-16,-22-22 0,21 22 0,-42 0 31,-1 0-31,1 0 0,0 0 16,0 0-16,0 0 0,0 0 15,-22 22-15,22-22 0,0 0 0,0 0 16,-22 21-16,22-21 0,0 0 0,0 0 15,0 0-15,0 0 0,21 21 16,21-21 15,0 0-31,0 0 16,0 0-16,22 0 0,-22 0 0,21 0 16,-21 0-16,22 0 0,-1 0 0,0-21 15,1 21-15,-1 0 0,-21 0 0,21 0 16,-20-21-16,-1 21 0,-42 0 31,-1 0-31,1 0 16,0 0-16,-21 0 0,21 0 0,-22 0 15,22 0-15,-21 21 0,21-21 0,-1 0 16,1 0-16,0 21 0,0-21 0,0 0 16,42 0 30,0 0-46,0 0 0,22 0 0,-22-21 16,21 21-16,0 0 0,1 0 0,-22-21 16,21 21-16,1 0 0,-1 0 15,-21-22-15,0 22 0,0 0 0,1 0 16,-22-21-16,-22 21 16,1 0-1,0 0-15,0 0 0,-21 0 0,20 0 16,1 0-16,-21 21 0,21-21 0,0 0 15,-1 22-15,1-22 16,0 0-16,0 0 0,0 21 0,0-21 0,42 0 63,0 0-63,0 0 15,0 0-15,0-21 0,1 21 16,-1 0-16,0 0 0,-21-22 0,21 22 15,-21-21 1,-21 21 15,0 0-15,0 0-16,21-21 16,0 0-1,0 0-15</inkml:trace>
  <inkml:trace contextRef="#ctx0" brushRef="#br0" timeOffset="85042.54">20214 11980 0,'0'22'47,"0"-1"-47,0 0 15,0 0-15,0 0 16,0 0-16,0 1 0,21-22 0,-21 21 16,21 0-16,-21 0 0,22 0 0,-1 0 15,0 1-15,0-1 16,0 0-16,0 0 0,1-21 15,-1 21-15,0-21 16,0 0-16</inkml:trace>
  <inkml:trace contextRef="#ctx0" brushRef="#br0" timeOffset="85276.45">20489 12065 0,'0'0'0,"0"-21"15,0 0 1,-21 21 0,0 0-16,21 21 0,-21-21 15,0 21-15,-1 0 0,1 0 0,0 22 16,0-22-16,-21 0 0,20 0 0,-20 22 15,21-22-15,-21 0 0,-1 21 0,22-21 16,-21 1-16,21-1 0,-22 0 0,22 0 16,0 0-16,0 0 15,0 1-15</inkml:trace>
  <inkml:trace contextRef="#ctx0" brushRef="#br0" timeOffset="97786.89">11388 11049 0,'-22'0'0,"1"0"16,0 0-16,21 21 0,-21-21 16,0 0-16,0 0 15,-1 0-15,1 0 16,0 0-16,0 0 0,0 21 15,0-21-15,-1 0 0,1 0 0,0 0 32,42 0 46,0 0-78,1 0 15,-1 0-15,0 0 0,21 0 16,-21-21-16,22 21 0,-22 0 0,21 0 16,-21 0-16,22 0 0,-1-21 0,-21 21 15,22 0-15,-22 0 0,0 0 0,21 0 16,-21 0-16,1-21 0,-1 21 16,21 0-16,-21 0 0,0 0 0,1 0 15,-1 0-15,0 0 0,21 0 16,-21 0-16,22 0 0,-22 0 0,21 0 0,-21 0 15,22 0-15,-1 0 16,0 0-16,1 0 0,-22 0 0,21 0 16,1 0-16,-1 0 0,0 0 0,1 0 15,-22 0-15,21 0 0,0 0 0,-20 0 16,-1 0-16,21 0 0,-21 0 16,0 0-16,22 0 0,-22 0 0,0 0 15,21 0-15,1 0 0,-22 0 0,21 0 16,1 0-16,-1 0 0,0 0 0,22 0 15,-22 0-15,0 0 0,1 0 16,20 0-16,-20 0 0,-1 0 0,21 0 16,-20 0-16,-1 0 0,0 0 0,1 0 15,-1 0-15,-21 0 0,22 0 16,-1-21-16,0 21 0,-21 0 0,22 0 16,-1 0-16,0 0 0,-20 0 15,20-21-15,0 21 0,1 0 0,-1 0 16,0 0-16,1 0 0,-1 0 0,21-22 15,-20 22-15,-1 0 0,0 0 0,1 0 16,-1 0-16,0 0 0,1 0 16,20-21-16,-20 21 0,-22 0 0,21 0 15,0-21-15,1 21 0,-1 0 0,0 0 16,1 0-16,-1 0 0,0 0 0,1 0 16,-1 0-16,22 0 0,-22 0 15,0 0-15,1 0 0,-1 0 16,21 0-16,-20 0 0,-1 0 0,0 0 15,1 0-15,-1 0 0,0 0 0,1 0 16,-22 0-16,21 0 0,-21 0 0,22 0 16,-22 0-16,0 0 0,0 0 15,0 0-15,1 0 16,-1 0-16,-42 0 94,-1 0-94,1 0 0,0 0 0,0 0 15,0 0-15,-22-21 0,1 21 16</inkml:trace>
  <inkml:trace contextRef="#ctx0" brushRef="#br0" timeOffset="102356.2">1863 10774 0,'0'0'0,"21"21"0,-21 0 15,21-21 17,0 0-32,0-21 0,0 0 15,1 0-15,-1 0 16,21-1-16,-21 1 0,22-21 0,-22 21 16,21-22-16,-21 22 0,0-21 0,22 21 15,-22-22-15,-21 1 0,0 21 16,0-21-16,0 20 0,0 1 0,0-21 15,0 21-15,0 0 0,0-1 16,-21 1-16,0 0 0,-1 21 0,1-21 16,0 21-16,0 0 15,0 0-15,0 0 0,-1 0 0,1 21 16,21 0-16,-21 0 0,0 22 16,0-22-16,21 21 0,0 22 0,-21-22 15,21 22-15,-22-22 0,22 21 16,0-20-16,0 20 0,0-20 15,0-1-15,0-21 0,22 21 0,-1-20 16,0-1-16,0 0 0,21 0 16,1-21-16,-1 0 0,0 0 0,22 0 15,-22 0-15,22 0 0,-1-21 16,1 0-16,-1 0 0,1-1 0,-1 1 16,-20-21-16,-1 21 0,0-22 0,-21 1 15,22 21-15,-43-21 16,0-1-16,21 1 0,-21 0 0,0-1 0,0 22 15,0-21-15,0 21 16,0-1-16,0 1 0,-21 0 0,21 42 31,0 22-31,0-22 0,0 21 16,-21 0-16,21 1 0,0-22 0,-22 21 16,22 1-16,0-1 0,0 0 15,0-21-15,0 22 0,-21-22 0,21 0 16,0 0-16,0 0 0,0 1 0,0-1 15,0-42 17,0-1-17,0 1-15,21 0 0,-21 0 0,0 0 16,0-22-16,0 1 0,0 0 16,22-1-16,-22 1 0,21 0 15,0-1-15,-21 1 0,21 0 0,0 21 16,22-1-16,-22 22 0,0 0 0,0 0 15,21 0-15,-20 0 0,20 22 16,-21-1-16,21 0 0,-20 0 0,20 21 16,-21-20-16,0 20 0,0-21 15,1 21-15,-22-20 0,0 20 0,0-21 16,0 0-16,0 0 0,0 1 0,0-1 16,0 0-16,-22-21 15,22 21-15,-21-21 16,0 0-1,21-21-15,0 0 0,0 0 16,0-1-16,0-20 0,0 21 0,0-21 16,0-1-16,21 1 0,0 0 15,1 20-15,-1-20 0,0 0 0,0 21 16,0-1-16,22 1 0,-22 21 0,21 0 16,0 0-16,1 0 15,-22 0-15,21 21 0,1 1 0,-22-1 0,21 21 16,-21-21-16,0 22 0,-21-22 15,0 21-15,0 0 0,0-20 16,0 20-16,0 0 0,-21-21 0,21 1 16,-21 20-16,0-21 0,0 0 0,21 0 15,0 1-15,-21-22 0,21 21 16,21-21 15,0-21-31,0-1 16,0 1-16,-21 0 0,21 0 0,1 0 15,-1-22-15</inkml:trace>
  <inkml:trace contextRef="#ctx0" brushRef="#br0" timeOffset="102666.02">4043 10308 0,'0'0'0,"0"-42"16,0 21-16,0 0 16,0 42-1,0 0-15,0 0 16,0 21-16,0 1 0,0-1 15,0 0-15,0 22 0,0-1 0,0-20 16,0 20-16,0 1 0,0-1 0,0 22 16,0 0-16,0-1 0,0 1 15,0 21-15,-21-22 0,21 22 0,0-21 16,0 0-16,0 20 0,0-20 0,0 0 16,0-22-16,0 1 0,0 20 15,0-41-15,0 20 0,0-20 16,0-1-16,0-21 0,0 21 0,0-20 15,0-44 1,0 1-16,0 0 0,0-21 16,0-1-16,0 1 0,0-21 0,0-1 15,21 1-15,-21-1 0,0 1 16,0-22-16</inkml:trace>
  <inkml:trace contextRef="#ctx0" brushRef="#br0" timeOffset="102990.83">4085 10732 0,'0'0'0,"-42"-85"16,-1-21-16,43 64 16,0-1-16,0 1 0,0 0 0,0-1 15,0 1-15,22 21 0,20 0 16,-21 0-16,0-1 0,0 1 0,22 0 16,-22 21-16,21 0 0,-21 0 0,1 21 15,-1 0-15,0 22 0,-21-22 16,21 21-16,-21 1 0,0 20 0,0-21 15,0 1-15,-21 20 0,0-20 0,-22-1 16,22 0-16,0 1 0,-21-1 16,21-21-16,-1 21 0,1-20 0,0-1 15,0 0-15,0 0 0,0-21 16,21 21-16,0-42 31,0 0-15,21 0-16,0 0 0,-21-1 0,21 1 15,0-21-15,-21 21 0,21-22 16</inkml:trace>
  <inkml:trace contextRef="#ctx0" brushRef="#br0" timeOffset="103324.15">4678 9546 0,'0'0'0,"0"-21"0,0-21 0,21 21 16,-21-1-16,0 1 0,0 0 16,0 42-1,0 0-15,0 22 16,0-1-16,0 0 0,0 22 0,0-1 16,-21 1-16,21-1 0,0 22 15,-21-21-15,21-1 0,-22-21 0,22 22 16,0-1-16,0-20 0,0 20 15,0-20-15,-21-1 0,21 0 16,0-21-16,0 22 0,-21-22 0,21 0 16,0 0-16,0 0 0,0 1 0,0-1 15,21-21 1,0 0 0,-21-21-1</inkml:trace>
  <inkml:trace contextRef="#ctx0" brushRef="#br0" timeOffset="103591">4466 10626 0,'-21'21'0,"42"-42"0,-63 63 0,21-21 16,21 0-16,0 1 0,0-1 16,0 0-16,0 0 0,21-21 15,0 0-15,0 0 0,21 0 16,1 0-16,-22 0 0,21 0 15,1 0-15,-1-21 0,0 0 0,1 0 16,-1-1-16,0 22 0,-21-21 0,22 0 16,-22 0-16,0 21 0,-21-21 15,21 0-15,0-1 0,-21 1 16,0 0-16,0 0 16,0 0-16,0 0 15,0-1-15,0 1 16,0 0-16,-21 0 0</inkml:trace>
  <inkml:trace contextRef="#ctx0" brushRef="#br0" timeOffset="103882.84">4403 9758 0,'0'0'15,"-43"-21"-15,22 21 0,0-21 0,21-1 16,0 1-16,0 0 15,42 0-15,-21 0 0,22 21 16,-1-21-16,22-1 0,-1 1 0,1 0 16,-22 21-16,21-21 0,1 0 15,-22 21-15,1 0 0,-22-21 0,21 21 16,-21 0-16,0 0 16,-21 21 30,0 0-46,0 0 0,0 0 16,0 0-16,0 1 0,0-1 16</inkml:trace>
  <inkml:trace contextRef="#ctx0" brushRef="#br0" timeOffset="104587.15">5503 10414 0,'0'0'15,"0"-21"-15,0 0 16,21 0-16,-21-1 0,0 1 16,0 0-16,0 0 0,0 0 0,0 0 15,0-1-15,0 1 16,-21 0-16,0 21 0,0-21 15,0 21-15,0 0 0,-1 0 16,1 0-16,0 21 0,0 0 0,0 0 16,0 1-16,-1-1 0,1 21 0,0-21 15,0 22-15,0-1 0,21 0 16,0 1-16,0-1 0,-21-21 0,21 21 16,0-20-16,0-1 0,0 0 0,0 0 15,21-21-15,0 0 0,0 21 16,0-21-16,0 0 0,1 0 0,-1 0 15,21-21-15,-21 0 0,22 0 16,-22 0-16,21-1 0,-21 1 0,22 0 16,-22-21-16,0 21 0,0-22 15,21 1-15,-20 0 0,-22-1 0,21 1 16,0 0-16,0-22 0,0 22 0,-21-22 16,0 1-16,0-1 0,0 22 15,0-22-15,21 1 0,-21-1 0,0 1 16,0 21-16,0-1 0,0 1 0,0 21 15,0-22-15,0 22 0,-21 0 16,21 0-16,-21 21 0,0 0 16,0 0-16,0 0 15,-1 21-15,1 0 0,21 22 16,-21-1-16,0 0 0,21 1 0,0 20 0,-21 1 16,0-1-16,21 1 0,0-1 15,0 1-15,0-1 0,0 1 16,0-22-16,0 21 0,0-20 0,21 20 15,-21-20-15,21-1 0,21-21 0,-21 21 16,1-20-16,-1-1 0,21 0 16,-21-21-16,22 0 0,-22 0 0,21 0 15,-21 0-15,22 0 0,-22 0 0,0 0 16,0-21-16,21 21 0,-42-21 0,22-1 16,-1 22-16,0-21 15,-21 0-15,0 0 0,21 21 0,-21-21 16,21 0-16</inkml:trace>
  <inkml:trace contextRef="#ctx0" brushRef="#br0" timeOffset="106474.7">1926 12700 0,'0'0'0,"-21"0"0,21-21 47,0 0-32,21 21-15,0-21 0,0-1 16,-21 1-16,22 0 0,-1 0 0,0 0 16,0 0-16,0-1 0,-21 1 15,0 0-15,0 0 0,0 0 16,0 0-16,0-1 0,-21 22 15,0-21-15,0 21 0,0 0 16,-1 0-16,1 21 0,-21-21 0,21 22 16,-22-1-16,1 21 0,21-21 15,-21 22-15,-1-1 0,22 21 0,-21 1 16,21-1-16,21 1 0,0-1 16,0-20-16,0 20 0,0-20 0,21-1 15,21 0-15,-21-21 16,22 22-16,-22-22 0,21-21 0,0 21 15,22-21-15,-22 0 0,1 0 16,20 0-16,-21-21 0,22 21 0,-22-21 16,22 0-16,-22-1 0,0 1 0,-20 21 15,-1-21-15,-21 0 0,0 0 16,0 0-16,-21 21 0,-22 0 16,1 0-16,0 0 0,-1 0 15,1 21-15,0-21 0,-1 21 16,1 21-16,0-21 0,-1 22 0,1-22 15,21 21-15,0 1 0,-1-1 16,22-21-16,0 21 0,0 1 0,0-22 16,22 21-16,-1-21 0,0 1 15,21-1-15,-21-21 0,22 0 0,20 0 16,-20 0-16,20 0 0,1-21 0,-1-1 16,1 1-16,-1 0 0,1-21 15,-1 21-15,-21-1 0,22-20 0,-22 21 16,-21-21-16,22-1 0,-22 22 15,0-21-15,-21-1 0,0 22 0,0-21 16,0 0-16,0 20 0,0 1 0,0 0 16,0 0-16,0 42 15,0 0 1,0 0-16,0 22 0,0-22 16,-21 21-16,21-21 0,0 22 15,-21-22-15,21 21 0,0-21 0,0 22 16,0-22-16,0 0 0,0 21 15,0-20-15,0-1 0,0 0 16,0-42 15,0 0-15,0-22-16,0 22 0,0 0 0,0-21 16,0 20-16,21-20 0,-21 0 15,21-1-15,0 22 0,-21-21 16,21 21-16,1 0 0,-22-1 0,21 1 15,0 21-15,0 0 0,0 0 16,0 21-16,1 1 0,-1-1 16,0 21-16,-21-21 0,0 0 0,21 22 15,-21-22-15,0 21 0,0-21 16,21 1-16,-21 20 0,0-21 0,0 0 16,0 0-16,0 1 0,0-1 31,0-42-16,0-1-15,0 1 0,0-21 16,0 21 0,21 0-16,1-22 0,-22 1 0,21 21 15,-21-22-15,21 1 0,0 0 0,0-1 16,0 22-16,1 0 0,20 0 16,-21 0-16,0 21 0,22 0 0,-22 21 15,21 0-15,-21 0 0,0 0 16,1 1-16,-1 20 0,-21 0 0,0-21 15,0 22-15,0-22 0,0 21 0,0-21 16,0 22-16,-21-22 0,21 0 0,-22 0 16,22 0-16,0 1 0,0-1 15,0 0-15,0-42 47,0 0-31,0-1-16,0 1 0,0 0 15</inkml:trace>
  <inkml:trace contextRef="#ctx0" brushRef="#br0" timeOffset="107186.32">2074 13039 0,'0'0'0,"0"42"16,0-21-16,21-21 0,1 21 15,-1-21 1,0 0-16,0 0 0,0 0 16,0 0-16,1 0 15,-1-21-15,0 0 0,21 0 0,-21 0 0,22 0 16,-1-22-16,0 22 0,-20-21 16,20-1-16,0 1 0,1 0 15,-22-1-15,0 1 0,0 21 0,-21-21 16,0-1-16,0 22 0,0-21 15,-21 21-15,0-22 0,-22 22 0,1 0 16,0 21-16,-22-21 0,22 21 0,-22 0 16,1 0-16,21 21 0,-22 0 15,22 0-15,-22 0 0,22 22 0,0-1 16,-1 22-16,1-1 0,21 22 16,-22-1-16,22-20 0,21 21 0,0-1 15,0-20-15,0-1 0,21 1 16,1-22-16,-1 22 0,0-22 15,21 0-15,1 1 0,-1-1 0,0-21 16,1 0-16,-1 0 0,21 1 16,-20-22-16,20 0 0,-20 0 0,-1 0 15,21 0-15,-20-22 0,-1 1 0,0 0 16,1 0-16,20-21 0,-20 20 16,-1-20-16,0 0 0</inkml:trace>
  <inkml:trace contextRef="#ctx0" brushRef="#br0" timeOffset="107634.07">3958 12912 0,'0'0'16,"-21"-43"-16,0 22 0,21 0 0,-21 0 15,21-21-15,0 20 0,-22 22 0,22-21 16,-21 21-16,21 43 31,0-22-31,0 21 0,0 0 0,21 22 16,1-22-16,-22 22 0,0-22 15,0 22-15,0-1 0,0 1 0,0-1 16,0 22-16,0-22 0,0 22 0,0-22 16,0 22-16,-22 0 0,1-22 15,0 22-15,0-22 0,0 1 0,21 21 16,-21-22-16,-1 1 0,22-1 0,-21 1 16,21-22-16,0 0 0,0 1 15,0-22-15,0 0 0,0 0 16,21-42-1,-21 0-15,22 0 0,-1-1 0,-21-20 16,0 0-16,21-22 0,0 22 0,-21-22 16,21 1-16</inkml:trace>
  <inkml:trace contextRef="#ctx0" brushRef="#br0" timeOffset="107933.89">3831 13123 0,'0'0'0,"-21"-42"0,21-21 0,0 20 16,-21 1-16,21 0 0,0 20 15,0-20-15,0 21 0,21 0 16,-21 0-16,42-1 0,-21 1 0,22 21 16,-22 0-16,21 0 0,1 0 15,-1 0-15,0 0 0,1 43 0,-1-22 16,0 0-16,-21 0 0,1 21 0,-1 1 16,-21-22-16,0 21 0,0-21 15,-21 22-15,-22-1 0,22-21 0,-21 22 16,-1-22-16,1 0 0,0 0 0,-1 21 15,1-20-15,0-22 0,21 21 16,-22 0-16,22-21 0,0 0 0,21 21 16,21-42-1,0 0 1,0 0-16,22-1 0,-22 1 16,0 0-16,21 0 0</inkml:trace>
  <inkml:trace contextRef="#ctx0" brushRef="#br0" timeOffset="108201.74">4678 12319 0,'0'0'0,"-21"-21"15,-22 0-15,22 21 0,0 0 16,0 0-16,0 0 0,-1 0 0,1 0 16,0 42-16,21-21 0,-21 22 0,21-1 15,0 0-15,0 22 0,0-22 16,0 22-16,0-1 0,0 1 15,0-1-15,0 1 0,0-1 0,0-21 16,0 22-16,0-22 0,-21 1 0,21-22 16,0 21-16,0-21 0,0 0 15,0 1-15,0-1 16,0-42 0,0-1-16,0 1 0,0 0 15,0 0-15</inkml:trace>
  <inkml:trace contextRef="#ctx0" brushRef="#br0" timeOffset="108639.67">4318 12764 0,'0'0'0,"-21"-43"16,0-20-16,-22-64 15,43 106-15,0-22 0,0 22 16,0 0-16,21 0 0,1 21 16,-1 0-16,0 0 0,21 0 15,1 21-15,-22 0 0,42 21 0,-20-20 16,-1 20-16,0 0 0,1 1 0,-1 20 15,0-21-15,-21 1 0,1 20 16,-1-20-16,0-1 0,-21 21 0,21-20 16,-21-1-16,0 0 0,0-20 0,0 20 15,0-21-15,0 0 0,0 0 16,-21 1-16,0-1 0,0-21 31,21-21-31,0-1 16,0-20-16,0 0 0,0-1 0,21 1 15,-21-21-15,21-1 0,0-21 16,0 22-16,0-22 0,1 1 0,-1 20 16,0-21-16,0 22 0,0-1 0,0 1 15,1 21-15,-1-1 0,0 22 16,-21-21-16,0 21 0,21 21 16,-21 21 15,0 0-31,0 0 15,0 0-15,0 0 0,0 1 16,0-1-16,0 0 0,0 0 16</inkml:trace>
  <inkml:trace contextRef="#ctx0" brushRef="#br0" timeOffset="109901.98">5397 13102 0,'0'-21'16,"0"0"-1,22 0-15,-22 0 0,0-1 0,21 1 16,-21 0-16,21 0 0,0-21 0,-21 20 15,0-20-15,0 0 0,0 21 16,0-22-16,0 1 0,0 21 0,0-22 16,0 22-16,-21 0 0,0 21 0,0-21 15,-1 21-15,1 0 0,0 0 0,0 0 16,0 21-16,0 0 16,-1 22-16,1-1 0,0 0 0,0 1 15,0-1-15,21 21 0,-21-20 0,21 20 16,0-20-16,0-1 0,0 0 15,0 1-15,0-22 0,0 0 0,0 0 16,21 0-16,0-21 0,0 0 0,0 0 16,0 0-16,22 0 0,-22 0 15,0-21-15,0 0 0,0 0 16,22 0-16,-22-1 0,0-20 0,0 21 16,0 0-16,1-22 0,-22 1 0,21 0 15,-21-1-15,21 1 0,-21 21 16,21-21-16,-21 20 0,0 1 15,0 0-15,0 0 0,0 42 16,0 0 0,0 0-16,0 1 0,0 20 15,0 0-15,0-21 0,21 22 0,0-22 16,1 21-16,-22-21 0,42 1 0,-21-1 16,0 0-16,0 0 0,22 0 0,-22-21 15,21 0-15,-21 0 0,1 0 16,20 0-16,-21 0 0,0 0 15,0-21-15,1 0 0,-1 21 0,0-21 0,0-22 16,-21 22-16,21 0 0,-21-21 16,21 21-16,-21-22 0,0 1 15,0 21-15,0-22 0,0 1 0,0 21 16,0 0-16,0 0 0,0-1 0,0 44 31,0-1-31,0 0 0,0 21 16,0 1-16,0-22 0,0 21 0,0 0 15,0 1-15,0-1 0,0-21 0,0 22 16,0-22-16,0 21 0,0-21 16,0 0-16,0 1 0,-21-1 15,21 0-15,0-42 32,0 0-17,0-1-15,0 1 0,0 0 16,0-21-16,0 21 0,21-22 0,-21 1 15,22 0-15,-1-1 0,-21-20 0,21 20 16,0 1-16,0 0 0,0-1 16,1 22-16,20 0 0,-21 0 0,0 0 15,0 21-15,22 0 0,-22 0 0,0 21 16,0 0-16,0 21 0,1-20 0,-1 20 16,-21-21-16,0 21 15,0 1-15,0-1 0,0-21 0,0 22 16,0-22-16,0 0 0,0 21 0,0-21 15,0 1-15,0-1 0,-21-21 16,21 21 0,-22-21-16,22-21 15,0 0-15,0-1 16,0 1-16,0 0 0,0 0 0,22-21 16,-1 20-16,0-20 0,0 0 15,21-1-15,-20 1 0,20 0 0,-21-1 16,21 22-16,1-21 0,-1 21 0,0 0 15,1-1-15,-22 22 0,21 0 16,1 0-16,-22 22 0,0-1 0,0 0 16,0 21-16,-21-21 0,0 22 15,0-22-15,0 21 0,0 1 0,0-22 16,0 21-16,0-21 0,0 22 0,0-22 16,0 0-16,0 0 0,0 0 0,0 0 15,-21 1-15,21-1 16,21-42 15,-21-1-31,21 1 16,1 0-16,-22 0 0,21 0 15,0 0-15</inkml:trace>
  <inkml:trace contextRef="#ctx0" brushRef="#br0" timeOffset="110314.02">7366 12679 0,'0'21'0,"0"0"0,21-21 16,0 0-16,0 0 16,1 0-16,20 0 0,-21 0 15,0 0-15,0-21 0,22 21 16,-22-21-16,0 21 0,0-21 0,0 21 16,1-21-16,-1-1 0,0 22 0,0-21 15,0 0-15,-21 0 16,0 0-16,0 0 0,0-1 15,0 1-15,0 0 0,-42 21 16,21 0-16,0 0 16,-1 21-16,1 0 0,-21 1 0,21-1 15,0 0-15,-22 21 0,22 1 16,0-1-16,0-21 0,0 21 0,-1 1 16,1-1-16,21-21 0,0 22 0,0-1 15,0-21-15,0 0 0,0 0 0,0 1 16,21-1-16,1-21 0,-1 21 15,0-21-15,0 0 0,21 0 0,-20 0 16,-1 0-16,21 0 0,-21 0 16,0-21-16,22 21 0,-22-21 0,0 21 15,0-22-15,0 22 0,1-21 0,-1 0 16,-21 0-16,0 0 16,0 0-16</inkml:trace>
  <inkml:trace contextRef="#ctx0" brushRef="#br0" timeOffset="112193.67">5736 14817 0,'0'0'0,"0"21"15,21-21 17,0 0-32,1-21 15,-1 21-15,0-21 0,-21-1 16,21 1-16,0 21 0,0-21 0,1 0 15,-1-21-15,0 20 0,0 1 16,0 0-16,0 0 0,-21-21 0,0 20 16,0 1-16,0 0 0,0 0 15,0 0-15,0 0 0,-21-1 0,0 22 16,0 0-16,0 0 0,0 0 0,-1 22 16,-20-1-16,21 0 0,-21 0 15,20 0-15,-20 22 0,21-22 0,-21 21 16,20 0-16,1 1 0,0-1 0,0-21 15,0 22-15,21-22 0,0 21 16,0-21-16,0 0 0,0 1 0,21-1 16,0-21-16,21 21 0,-20-21 0,20 0 15,-21 0-15,21 0 0,-20 0 16,20 0-16,-21 0 0,0 0 16,0 0-16,1 0 0,-44 0 15,1 0 1,0 0-16,-21 0 0,21 0 0,-22 21 15,1-21-15,0 21 0,-1 0 16,22 1-16,-21 20 0,21-21 0,-1 21 16,1-20-16,0 20 0,21-21 0,0 21 15,0-20-15,0 20 0,0-21 16,21 0-16,0 0 0,1-21 0,20 22 16,0-22-16,1 0 0,-1 0 15,0 0-15,22-22 0,-22 22 0,0-21 16,22 0-16,-22-21 0,1 21 15,-1-22-15,0 22 0,-21-21 0,22 21 16,-22-22-16,0 22 0,-21-21 0,0 21 16,0-22-16,0 22 0,0 0 0,0 0 15,0 0-15,-21 21 16,0 0 0,0 21-16,21 0 0,-22 0 0,22 0 15,0 22-15,0-22 0,0 0 16,-21 21-16,21-21 0,0 22 0,-21-22 15,21 0-15,0 0 0,0 0 16,0 1-16,0-1 0,0 0 16,0-42 15,0 0-31,0-1 0,21 1 16,-21 0-16,21-21 0,1 21 0,-1-22 15,0 1-15,0 21 0,0-22 16,0 1-16,1 21 0,-1 0 0,21 0 15,-21-1-15,0 22 0,1 0 0,-1 0 16,0 0-16,0 22 0,-21-1 0,0 0 16,21 0-16,-21 0 0,0 0 15,0 22-15,0-22 0,0 21 16,0-21-16,0 22 0,0-22 0,0 0 16,0 0-16,0 0 0,0 1 0,0-1 15,0-42 16,0-1-31,0 1 16,21 0-16,1 0 0,-22-21 0,21 20 16,0-20-16,0 21 0,0-21 15,22-1-15,-22 22 0,0-21 0,21 21 16,-21-1-16,1 1 0,20 21 0,-21 0 16,0 0-16,0 0 0,-21 21 0,0 1 15,22-1-15,-22 0 16,0 21-16,0-21 0,0 22 0,0-22 15,-22 21-15,22-21 0,0 22 0,0-22 16,-21 0-16,21 21 0,0-20 0,0-1 16,0 0-16,21-21 15,1 0 1,-1 0-16,0 0 0,0-21 16,0 0-16,0 21 0,1-22 0,-1 1 15</inkml:trace>
  <inkml:trace contextRef="#ctx0" brushRef="#br0" timeOffset="112487.54">7260 14880 0,'0'0'16,"0"-21"-16,0 0 0,0 0 0,0 42 31,0 0-31,0 0 0,0 0 16,0 22-16,0-22 0,0 21 0,0 1 15,0-1-15,0 0 0,0 1 0,0-1 16,0 0-16,0 1 0,0-1 0,0 0 15,0 1-15,0-1 0,0 0 16,0 1-16,-21-1 0,21 0 0,-21 1 16,0-1-16,21 0 0,-22 1 0,1-1 15,0 0-15,21 1 0,-21-1 0,21 0 16,-21 1-16,21-22 0,0 0 16,0 0-16,0 0 0,0-42 31,0 0-31,0 0 0,0-22 0,0 22 15,21-21-15,-21 0 0,21-22 0</inkml:trace>
  <inkml:trace contextRef="#ctx0" brushRef="#br0" timeOffset="112802.47">7260 14965 0,'0'0'0,"0"-21"0,0-43 15,0 43-15,0 0 0,0 0 16,21 21-1,0-21-15,1 21 16,-1 0-16,0 0 0,21 0 0,1 0 16,-22 21-16,21-21 0,-21 21 0,22 0 15,-22-21-15,21 21 0,-21 0 0,-21 1 16,0-1-16,0 0 0,0 0 16,0 0-16,0 0 0,-21 1 0,0-1 15,0 0-15,-22 0 0,22-21 0,0 21 16,0 0-16,-21 1 0,20-1 15,1-21-15,0 21 0,0-21 0,0 0 16,0 21-16,-1-21 16,22-21 15,22 21-31,-1-21 0,0 0 0,0 21 16</inkml:trace>
  <inkml:trace contextRef="#ctx0" brushRef="#br0" timeOffset="113043.34">7705 15113 0,'0'0'0,"-22"0"0,1 0 0,21 21 0,0 0 32,21-21-17,1 0-15,20 0 0,-21 0 16,0-21-16,0 21 0,1 0 0,20-21 15,-21 0-15,0 21 16,0 0-16,-21-21 16,0 0-1,0-1-15</inkml:trace>
  <inkml:trace contextRef="#ctx0" brushRef="#br0" timeOffset="113346.16">8467 14478 0,'0'0'0,"-22"-21"0,1-21 15,0 42-15,0 0 16,0 0-16,21 21 16,0 0-16,0 21 0,0 1 0,0-22 15,-21 42-15,21-20 0,-22-1 16,22 0-16,0 1 0,0-1 0,-21 0 15,0 1-15,21-1 0,-21 0 0,21-21 16,-21 22-16,21-22 0,0 21 16,0-21-16,0 1 0,-21-1 0,21 0 15,0 0-15,-22-21 32,1 0-17,21-21-15,0 0 0,0 0 16,0-1-16,-21 1 0</inkml:trace>
  <inkml:trace contextRef="#ctx0" brushRef="#br0" timeOffset="113752.95">8064 14986 0,'0'-42'0,"43"169"0,-86-212 0,22 22 0,21 20 16,0 1-16,0 0 0,0-1 15,0 1-15,0 0 0,0 20 16,0-20-16,21 21 0,1-21 0,-1 42 16,0-22-16,21 1 0,-21 21 0,1 0 15,20 0-15,-21 21 0,21 1 16,1-1-16,-22 0 0,0 0 0,0 21 15,0 1-15,1-22 0,-1 21 0,0 1 16,-21-22-16,0 21 0,0 0 0,0-20 16,0 20-16,0-21 0,0 0 15,0 0-15,0 1 0,21-1 0,-21 0 16,0 0-16,21-42 47,0 0-47,-21 0 0,22-1 15,-22-20-15,21 21 0,0-21 0,-21 20 16,21-20-16,0-21 0,0 20 0,1-20 16,-1-1-16,0 22 0,0-22 15,0 1-15,0 21 0,1 20 0,-22-20 16,21 21-16,0 0 0,-21 0 0,21 21 16,-21 21-1,0 0-15,0 21 16,0-21-16,0 1 0,0 20 0,0-21 15,0 21-15,0-20 0,0 20 16,0-21-16,0 21 0,21-20 0</inkml:trace>
  <inkml:trace contextRef="#ctx0" brushRef="#br0" timeOffset="115129.93">9229 14986 0,'21'0'16,"0"-21"-1,0 0-15,-21 0 0,0-1 0,21 1 16,0 0-16,-21 0 0,22-21 0,-22 20 16,0-20-16,21 21 0,-21 0 15,0-22-15,0 22 0,0 0 16,-21 21-16,-1 0 16,1 0-16,0 21 0,-21 0 0,21 1 15,-22-1-15,22 21 0,-21-21 16,21 22-16,-22-22 0,22 21 0,0-21 15,0 0-15,0 22 0,21-22 0,0 0 16,0 0-16,0 0 0,0 1 0,21-22 16,0 0-16,-21 21 0,21-21 15,21 0-15,-20 0 0,-1 0 0,0-21 16,0 21-16,21-22 0,-20 1 0,-1 21 16,0-21-16,0 0 0,0 0 0,0 0 15,-21-1-15,0 1 16,22 0-16,-22 0 0,21 0 0,-21 0 15,0-1-15,0 44 32,0-1-32,-21 0 15,21 0-15,0 0 0,0 0 16,0 1-16,0-1 0,0 0 16,21-21-16,0 21 0,0-21 0,21 0 15,-20 0-15,-1 0 0,21 0 16,-21 0-16,22 0 15,-22 0-15,0 0 0,0 0 0,0-21 0,0 21 16,1-21-16,-1 0 0,0-1 16,0 1-16,-21 0 0,0 0 15,0 0-15,0 0 0,0-1 16,0 1-16,0 0 0,0 42 31,0 0-31,-21 1 16,21-1-16,-21 0 0,21 0 0,0 0 15,0 0-15,-21 1 0,21-1 16,0 0-16,0 0 0,0 0 16,0 0-16,0-42 47,0 0-32,0 0-15,0 0 0,21 0 16,-21-1-16,21 1 0,-21 0 0,0 0 15,21 0-15,-21 0 0,21-1 0,0 1 16,-21 0-16,22 21 16,-1 0-16,0 0 15,0 0-15,-21 21 0,21-21 0,-21 21 16,0 1-16,21-1 0,1 0 16,-22 0-16,0 0 0,0 0 0,21 1 15,0-1-15,-21 0 16,0 0-16,21-21 15,0 0 1,0 0 0,-21-21-16,22 21 0,-22-21 15,21 0-15,-21-1 0,21 1 16,0 0-16,-21 0 0,21 0 0,0 0 16,1-1-16,-1 22 0,0-21 0,0 0 15,0 21-15,0 0 0,22 0 0,-22 0 16,0 0-16,0 0 0,0 0 15,-21 21-15,22-21 16,-22 21-16,0 1 0,0-1 0,0 0 16,0 0-16,0 0 0,21 0 15,-21 1-15,0-1 16,21 0-16,0-21 0,0 0 16,0 0-16,1 0 0,-1 21 0,0-21 15,0 0-15,21 0 0,-20 0 0,20 0 16,-21 0-16,21 0 0,-20-21 0,20 21 15,-21-21-15,0 21 0,22-21 16,-22-1-16,0 22 0,0-21 0,0 0 16,0 0-16,1 0 0,-1-22 15,-21 22-15,0 0 0,0 0 0,0 0 16,0 0-16,0-1 0,-21 22 16,-1 0-16,-20 0 0,21 0 15,0 22-15,0-1 0,-1 0 0,1 0 16,21 0-16,0 0 0,0 22 0,0-22 15,0 0-15,0 0 0,0 0 0,0 1 16,21-22 0,1 21-16,-1-21 0,0 0 0,0 0 15,21 0-15,-20 0 0,-1 0 0,21 0 16,-21 0-16,0 0 0,22 0 0,-22-21 16,0 21-16,0 0 0,0 0 0,-21-22 15,22 22 1,-44 0-1,1 0 1,0 0-16,0 0 0,-21 0 0,20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1:46:1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2646 0,'0'-21'15,"-21"0"1,21-1 0,0 44 31,0-1-47,0 0 0,0 0 15,0 21-15,0-20 0,0 20 0,0-21 16,0 21-16,0 1 0,0-1 15,0-21-15,0 22 0,0-22 0,0 21 16,0-21-16,0 0 0,0 1 0,0-1 16,0 0-16,0 0 0,0 0 15,0 0 1,0-42 0,0 0-1,0 0-15,0-21 0,0 20 16</inkml:trace>
  <inkml:trace contextRef="#ctx0" brushRef="#br0" timeOffset="403.79">4149 2201 0,'0'0'0,"-22"0"16,1 0-16,0 0 15,21 22-15,-21-22 0,21 21 16,0 0-16,0 0 0,0 0 16,0 0-16,21-21 15,0 0-15,0 0 0,1 0 16,-1 0-16,21 0 0,-21 0 0,0 0 16,1-21-16,20 21 0,-21-21 15,0 0-15,-21 0 0,0 0 0,0-1 16,0 1-16,0 0 0,-21 0 15,-21 0-15,21 0 0,-1-1 0,-20 22 16,21-21-16,0 21 16,-22 0-16,22 0 0,0 0 15,0 21-15,21 1 0,0-1 16,0 0-16,0 0 16,0 0-16,0 0 0,0 1 0,0-1 15,0 0-15,0 0 0,0 0 16,0 0-16,0 1 0,21-1 0,0 0 15,0 0-15,-21 0 0,43-21 0</inkml:trace>
  <inkml:trace contextRef="#ctx0" brushRef="#br0" timeOffset="931.99">4847 2582 0,'0'22'16,"0"-1"0,0 0-16,-21 0 15,21 0-15,0 0 0,0 1 0,0 20 16,0-21-16,0 21 0,0-20 16,-21-1-16,21 21 0,0-21 15,-21 22-15,21-22 0,0 0 0,0 21 16,0-21-16,0 1 0,0-1 15,0 0-15,0 0 16,0-42 0,0 0-16,0 0 15,0-1-15,0 1 0,0 0 0,0-21 16,0-1-16,0 22 0,0-21 0,21 0 16,0-1-16,0 1 0,0 0 15,0-1-15,1 1 0,-1 21 0,0 0 16,21-1-16,-21 1 0,1 21 15,20 0-15,-21 0 0,0 0 16,0 21-16,1 1 0,-1-1 0,-21 0 16,0 21-16,0 1 0,0-22 15,0 21-15,0 0 0,0-20 0,0 20 16,0-21-16,0 0 0,0 22 16,0-22-16,0 0 0,0 0 0,0 0 15,0 0-15,21-42 47,-21 0-47,21 0 16,-21 0-16,21-22 0</inkml:trace>
  <inkml:trace contextRef="#ctx0" brushRef="#br0" timeOffset="1279.81">5694 2180 0,'0'0'16,"0"-21"-16,-21-21 16,-1 42-16,22 21 31,0 0-31,0 0 16,0 22-16,0-22 0,-21 21 0,21 0 15,-21 1-15,21-1 0,-21 22 16,21-1-16,-21-21 0,0 22 15,21-22-15,-22 106 16,22-105-16,0-1 0,0-21 0,0 22 16,0-22-16,0 0 0,0 0 15,0 0-15,22-21 0,-1 0 16,0 0-16,0 0 0,0 0 0,0 0 16,1 0-16,-1-21 0,0 21 15,0-21-15,-21 0 0,21 0 0,-21-1 16,21 1-16,-21 0 0,0 0 0,22-21 15,-22-1-15,0 22 0</inkml:trace>
  <inkml:trace contextRef="#ctx0" brushRef="#br0" timeOffset="1475.7">5567 2582 0,'0'0'0,"-21"0"0,-1 0 15,22-21-15,43 0 16,-22 0-16,0 21 15,21-21-15,-20 21 0,20-21 0,-21-1 16,21 1-16,-20 21 0,20-21 16,-21 21-16,0 0 0,0-21 15,1 21-15,-1 0 0,0 0 16,0 0 0</inkml:trace>
  <inkml:trace contextRef="#ctx0" brushRef="#br0" timeOffset="2176.44">7472 2667 0,'0'0'0,"21"0"31,0 0-15,0-21-16,0 0 0,-21 0 15,22-1-15,-22 1 0,21 0 16,-21 0-16,0-21 0,0 20 0,0 1 16,0-21-16,0 21 0,0-22 0,-21 22 15,-1-21-15,1 21 0,0 0 16,0-1-16,0 22 0,0-21 0,-1 21 15,1 0-15,0 0 0,0 0 0,0 21 16,0-21-16,-1 22 16,1-1-16,0 21 0,-21 0 0,21 1 15,-1-1-15,1 0 0,-21 22 0,21-22 16,0 22-16,-1-22 0,1 0 16,21 1-16,0-1 0,0-21 0,0 22 15,0-22-15,0 0 0,21-21 16,1 21-16,-1-21 0,0 0 0,0 0 15,21 0-15,-20 0 0,20 0 0,-21-21 16,21 21-16,-20-21 0,20 0 16,0-1-16,-21-20 0,22 21 15,-22-21-15,0-1 0,0 1 0,0 0 16,-21-22-16,0 22 0,22-1 16,-22-20-16,0 42 0,0-22 0,0 1 15,0 21-15,0 0 0,0 42 31,-22 0-31,22 21 16,0 1-16,0-1 0,-21 0 0,21 1 16,0-1-16,0 0 0,0 1 15,0-1-15,21 0 0,-21-20 0,22 20 16,20-21-16,-21 0 0,0 0 0,22-21 16,-22 22-16,0-22 15,21 0-15,-21 0 0,1 0 0,20 0 16,-21 0-16,0 0 0,0-22 0,1 22 15,-1-21-15,0 0 0,0 0 16,0 0-16,-21 0 0,21-1 0,22 1 16,-22-21-16</inkml:trace>
  <inkml:trace contextRef="#ctx0" brushRef="#br0" timeOffset="2455.82">8615 2350 0,'0'0'0,"-21"0"0,42 0 47,0 0-47,0-22 0,21 22 0,-20 0 15,-1 0-15,0 0 0,21 0 0,-21-21 16,1 21-16,-1 0 0,0 0 15,0 0-15,0 0 16,0 0-16,-42 21 31,0-21-31,0 22 16</inkml:trace>
  <inkml:trace contextRef="#ctx0" brushRef="#br0" timeOffset="2647.72">8678 2540 0,'0'0'0,"-21"21"0,0-21 0,21 21 0,-21-21 16,21 22-16,21-22 31,0 0-31,21 0 16,-20 0-16,-1 0 0,21 0 16,-21 0-16,0-22 0,1 22 15,20 0-15,-21-21 0,0 21 0,0 0 16,1-21-16,-1 0 0,0 21 0,21-21 15,-21 0-15,1 21 0</inkml:trace>
  <inkml:trace contextRef="#ctx0" brushRef="#br0" timeOffset="3311.51">10181 2117 0,'0'0'15,"0"-64"-15,0 43 16,0 0-16,0 0 15,21 0-15,0 21 0,1-22 0,-1 1 16,0 21-16,0-21 0,0 21 0,22 0 16,-22 0-16,21 0 0,-21 0 15,0 21-15,22-21 0,-22 21 0,0 22 16,0-22-16,0 21 0,1-21 16,-22 22-16,0-1 0,0-21 15,0 22-15,0-1 0,0 0 0,-22 22 16,1-43-16,0 21 0,0 1 0,0-1 15,-22-21-15,22 21 0,-21-20 16,21-1-16,-22 0 0,22 0 0,-21-21 16,0 21-16,20-21 0,-20 0 0,0 0 15,21 0-15,-22 0 0,22 0 16,0 0-16,0-21 0,0 21 16,21-21-16,-22 0 0,22-22 0,0 22 15,0-21-15,0 21 0,0-22 16,0 1-16,0 21 0,0 0 0,22 0 15,-1-1-15,0 1 0,0 0 0,0 21 16,0 0-16,1 0 0,-1 0 0,0 0 16,0 21-16,0 0 0,0 1 15,1 20-15,-1-21 0,0 0 0,-21 22 16,21-22-16,0 21 0,-21-21 0,0 0 16,21 1-16,-21-1 0,22 0 15,-1 0-15,-21 0 0,21 0 16,0-21-16,0 0 15,0 0 1,1 0-16,-1 0 0,0-21 16,0 0-16,0 0 15</inkml:trace>
  <inkml:trace contextRef="#ctx0" brushRef="#br0" timeOffset="3795.37">11218 2117 0,'0'0'0,"0"-21"16,0-1 0,-21 22-1,0 0-15,0 0 0,0 22 16,-1-1-16,1 0 0,0 0 16,0 0-16,0 22 0,0-22 0,-1 21 15,1-21-15,0 22 0,0-1 0,21 0 16,-21-21-16,21 22 0,0-1 15,0-21-15,0 22 0,0-22 0,0 0 16,21 0-16,0 0 0,0 0 0,0-21 16,1 22-16,20-22 0,0 0 15,-21 0-15,22 0 0,-1 0 0,0 0 16,1 0-16,-22-22 0,21 22 0,1-21 16,-22 0-16,0 0 0,21 0 15,-21 0-15,-21-22 0,22 1 16,-22 0-16,21-1 0,-21 1 0,0 0 15,0-1-15,0 1 0,0 0 0,0-1 16,-21 1-16,-1 21 0,1-22 16,0 22-16,0 21 0,0-21 0,-22 21 15,22 0-15,0 0 0,0 0 0,0 0 16,0 0-16,-1 21 0,1-21 16,0 21-16,21 1 0,0-1 15,0 0-15,0 0 16,21-21-1,0 0-15,1 0 0,-1 0 16,0 0-16,0 0 0,21 0 0,-20 0 16</inkml:trace>
  <inkml:trace contextRef="#ctx0" brushRef="#br0" timeOffset="4051.22">12319 2159 0,'0'0'0,"-21"0"0,0 0 0,-1-21 16,44 21 62,-22 21-63,0 0-15,0 0 16,0 1-16,0-1 0,21 0 16</inkml:trace>
  <inkml:trace contextRef="#ctx0" brushRef="#br0" timeOffset="4336.06">12467 2709 0,'0'0'0,"0"22"0,0-1 16,0 0-16,0 0 16,0 0-1,0 0-15,0 1 16,0-1-16,0 0 0,-21 0 0,21 0 16,-21 0-16,0 1 0,-1-1 0,1 0 15,0 0-15,0 0 0,0 0 16,0 1-16,-22-1 0,22 0 15,0 0-15,-21 0 0,20 0 0,1-21 16,0 22-16,0-22 0,0 0 0,0 21 16,-1-21-16,1 0 0,0 0 15,0 0-15,0 0 0,0 0 16,-1-21-16,1-1 0</inkml:trace>
  <inkml:trace contextRef="#ctx0" brushRef="#br0" timeOffset="5976.33">10604 1630 0,'22'0'15,"-1"0"1,-21-21-1,0 0-15,21 21 0,-21-22 16,21 22-16,-21-21 0,0 0 0,0 0 16,0 0-16,0 0 15,0-1-15,0 1 0,0 0 0,0 0 16,-21-21-16,21 20 0,-21 1 0,0 0 16,21 0-16,-22 0 0,1 0 15,21-1-15,-21 1 0,0 0 0,0 0 16,0 0-16,-1 21 0,1-21 15,0-1-15,0 1 0,0 0 0,0 21 16,-1-21-16,-20 21 0,21-21 0,-21 21 16,-1 0-16,22-21 0,-21 21 15,-1 0-15,1 0 0,21-22 0,-21 22 16,-1 0-16,1 0 16,0-21-16,-1 21 0,1 0 0,21 0 15,-22-21-15,1 21 0,0 0 16,21 0-16,-22 0 0,22 0 0,-21 0 15,21 0-15,-1 0 0,-20 0 16,21 0-16,-21 0 0,20 0 0,-20 0 16,21 0-16,-21 0 0,20 0 15,-20 0-15,0 0 0,21 0 0,-22 0 16,1 0-16,0 0 0,-1 0 16,1 21-16,21-21 0,-22 0 15,1 21-15,21-21 0,-21 0 0,20 22 16,1-22-16,-21 21 0,21-21 15,0 0-15,-1 21 0,-20-21 0,21 21 16,0-21-16,0 21 0,-1-21 16,1 21-16,0 1 0,0-1 15,0-21-15,0 21 0,-1 0 16,1 0-16,0 0 0,0-21 16,0 22-16,0-1 15,-1 0-15,1-21 0,21 21 0,-21 0 16,0 0-16,0-21 0,21 22 15,0-1-15,-21 0 0,-1-21 16,22 21-16,-21 0 0,21 0 0,-21-21 16,21 22-16,0-1 0,0 0 0,-21 0 15,21 0-15,-21-21 0,21 21 16,0 1-16,0-1 0,-21 0 0,21 0 16,-22 0-16,22 0 0,0 1 15,0-1-15,0 0 0,0 0 0,0 0 16,0 0-16,0 1 15,0-1-15,0 0 16,22-21 15,-22-21-15,21 0-16,-21-1 16,0 1-16,0 0 0</inkml:trace>
  <inkml:trace contextRef="#ctx0" brushRef="#br0" timeOffset="6387.34">7959 1503 0,'0'0'0,"21"0"15,-21-21-15,21 21 16,0 0 0,-21 21-1,21 0-15,-21 0 0,0 0 16,0 1-16,0-1 0,0 21 15,0-21-15,0 0 0,0 22 0,-21-22 16,21 0-16,-21 0 0,21 0 16,-21 1-16,21-1 0,0 0 0,0 0 15,0 0-15,21-21 47,0-21-47,0 0 0,0 21 16,1-21-16,20 21 0,-21-21 0,0 21 15,22-22-15,-22 22 0,21-21 16,-21 21-16,0 0 0,1 0 16,-1-21-16,0 21 0,0 21 47,0-21-32,0 0 1,1 0-16,-1 0 0</inkml:trace>
  <inkml:trace contextRef="#ctx0" brushRef="#br0" timeOffset="8750.99">17674 1905 0,'0'0'0,"21"-21"15,0 21-15,-21-21 16,22 21-16,-1-21 0,-21-1 16,21 1-16,-21 0 0,21 21 15,-21-21-15,0 0 0,0 0 16,0-1-16,0 1 0,0 0 0,-21 0 15,0 0-15,0 0 0,-1 21 16,1-22-16,-21 22 0,0 0 0,20 0 16,-41 0-16,21 0 0,-22 0 0,22 0 15,-22 0-15,1 22 0,-1-1 16,1 0-16,-1 21 0,22-21 0,0 22 16,-1-22-16,1 21 0,0-21 15,20 22-15,1-22 0,0 21 16,21-21-16,0 1 0,0-1 0,0 0 15,0 0-15,21 0 0,0 0 0,1-21 16,-1 22-16,0-22 0,0 0 16,0 0-16,22 0 0,-22 0 0,0 0 15,0 0-15,0 0 0,-21-22 32,0 1-32,-21 21 0,0 0 15,0 0-15,0 0 0,-22 0 16,22 0-16,-21 0 0,21 0 15,-22 21-15,1 1 0,0-1 0,-1 0 16,1 21-16,0-21 0,-1 22 16,-20-1-16,20 22 0,1-22 0,0 21 15,21 1-15,-22-22 0,22 22 0,0-22 16,21 22-16,0-22 0,0 0 16,21 1-16,0-1 0,0 0 0,22-21 15,-1 22-15,0-22 0,1 0 0,-1 0 16,0 0-16,22-21 0,-22 0 0,1 22 15,-1-22-15,0 0 0,1 0 16,-1 0-16,0-22 0,-21 1 0,22 21 16,-22-21-16,21 0 0,-21 0 0,1 0 15,-22-1-15,0 1 16,21 0-16,-21 0 0,0 0 16,-21 21-1,-1 0-15,1 0 0,0 21 16,0-21-16,0 21 0,0 0 15,21 22-15,0-22 0,-22 0 0,22 21 16,0-21-16,0 22 0,0-1 0,0-21 16,0 22-16,22-1 0,-1-21 15,0 21-15,21-20 0,1-1 16,-1 0-16,0 0 0,22 0 0,-1 0 16,-20-21-16,20 0 0,1 0 15,-1 0-15,1 0 0,-1 0 0,1 0 16,-22 0-16,0 0 0,1 0 0,-1-21 15,0 0-15,1 21 0,-1-21 0,-21 0 16,21 0-16,-20 21 0,-1-22 16,-21 1-16,0 0 0,21 0 0,-21 0 15,-21 21 17,21 21-17,0 0-15,0 0 0,0 0 16,0 1-16,21-1 0,21-21 15,-21 21-15,1-21 0,20 21 16,0-21-16,1 0 0,-1 0 0,21 0 16,1 0-16,-1 0 0,1 0 0,-1 0 15,-20 0-15,20 0 0,1-21 16,-22 21-16,22-21 0,-22 0 0,0-22 16,1 22-16,-1 0 0,-21-21 0,21-1 15,-20 1-15,-1 0 0,-21-1 16,0 1-16,0 0 0,0-1 0,0 1 15,0 21-15,-21 0 0,-1-22 0,1 22 16,0 0-16,0 21 0,0-21 16,0 21-16,-1 0 0,1 0 0,0 0 15,0 0-15,21 21 16,0 0 0,42-21-1,-21 0-15,1 0 0,-1 0 0,21 0 16,-21 0-16,0 0 0,22-21 15,-22 0-15,0 0 0,0-1 0,0-20 16,1 21-16,-1-21 0,0-1 0,-21 1 16,0 0-16,21-1 0,-21-20 15,0 20-15,0 1 0,0 21 0,0-21 16,-21 20-16,0-20 0,0 21 16,-1 0-16,1 0 0,-21 21 15,21-22-15,-22 22 0,1 0 0,21 0 16,-21 0-16,20 0 0,-20 0 0,21 0 15,0 0-15,0 0 0,21 22 16,21-22 15,0 0-15,0 0-16,0-22 0,0 22 16,-21-21-16,0 0 0,22 0 0,-22 0 15,0 0-15,0-1 0,0-20 16,0 21-16,0-21 0,0 20 0,-22-20 15,1 21-15,0-21 0,0 20 16,0 1-16,0 0 0,-1 0 16,1 0-16,0 21 0,0 0 0,0 0 15,0 0-15,-1 0 0,1 0 16,0 0-16,0 21 0,0-21 0,21 21 16,-21-21-1,42 0 16,0 0-31,-21-21 0,21 0 16,0 21-16,-21-21 0,0-1 0,21 1 16,-21 0-16,22 0 0,-22 0 0,0 0 15,0-1-15,0 1 16,0-21-16,-22 21 0,1 0 0,0-1 16,21 1-16,-42 21 0,21-21 15,-22 21-15,22 0 0,-21 0 0,-22 0 16,22 0-16,-22 0 0,22 21 0,-21 0 15,-1 1-15,1-1 0,20 0 16,1 0-16,0 0 0,-1 0 0,22 1 16,0-1-16,0 0 0,0 0 15,21 0-15,-22-21 0,22 21 0,0 1 16,0-1 0,0-42 30,-21 21-30,21-22-16,-21 22 16,0 0-1,0 0-15,0 22 16,-1-1-16,22 0 16,0 0-16,-21-21 0,21 21 15,0 0-15</inkml:trace>
  <inkml:trace contextRef="#ctx0" brushRef="#br0" timeOffset="9463.91">20151 2519 0,'-22'0'16,"1"0"-16,0 0 15,0 0-15,0 0 16,0 0-16,-1 0 0,1 0 0,0 0 16,0 0-16,0 21 0,0-21 15,-22 0-15,22 0 0,21 21 16,-21-21-16,42 0 15,0 0-15,0 0 16,22 0-16,-1 0 0,22 0 16,-1 0-16,1-21 0,20 21 15,1 0-15,21 0 0,0 0 0,-1 0 16,1 0-16,0 0 0,-21 0 0,21 0 16,42 0-1,-85 0-15,1 0 0,-22 0 0,-21 0 0,22 0 16,-65 0 15,1 0-31,0 0 0,0 0 0,0 0 16,0 0-16,-1 0 0,1 0 0,-21 0 15,21 0-15,0 0 0,-22 0 16,22 21-16,-21-21 0</inkml:trace>
  <inkml:trace contextRef="#ctx0" brushRef="#br0" timeOffset="9751.74">20108 2709 0,'0'0'0,"-84"22"15,41-22-15,22 0 0,0 0 16,42 0 0,21 0-16,-20 0 15,20 0-15,21 0 0,-20 0 16,20 0-16,22 0 0,-22 0 0,22 0 15,0 0-15,-1 0 0,-20 0 0,-1 0 16,1 0-16,-1-22 0,-20 22 16,-1 0-16,0 0 0,-20 0 0,-1 0 15,0 0-15,-21-21 0,0 0 32,0 0-32,0 0 15,0 0-15,0-1 0,21 1 16</inkml:trace>
  <inkml:trace contextRef="#ctx0" brushRef="#br0" timeOffset="10187.36">21294 2117 0,'0'0'0,"0"-21"0,-43 21 15,43 21 1,0 0-1,0 0-15,0 0 0,43 0 16,-22 1-16,0-22 0,21 21 0,1 0 16,-1 0-16,0-21 15,22 21-15,-22 0 0,22-21 0,-22 0 16,21 22-16,-20-22 0,-1 0 0,0 0 16,1 0-16,-1 0 0,-21 0 15,0 0-15,1 0 0,-1 0 16,-42 0-1,-1 0 1,1 0-16,0 21 0,-21 0 0,21 21 16,-22-21-16,1 22 0,0 20 0,-22-20 15,22 20-15,-22-21 0,22 22 16,-22-22-16,22 1 0,0-1 0,-1 0 16,1 1-16,0-22 0,21 0 15,-1 21-15,1-21 0,0 1 16,21-1-16,21-21 31,0 0-31,1-21 16,-1 21-16,0-22 0,21 1 0,-21 0 15</inkml:trace>
  <inkml:trace contextRef="#ctx0" brushRef="#br0" timeOffset="10879.96">23156 2582 0,'0'0'0,"0"-21"0,0 0 0,0 0 16,21 0-16,1 0 0,-22-1 15,0 1-15,21 0 0,0-21 0,0 21 16,-21-1-16,21 1 0,-21-21 0,21 21 15,-21 0-15,0-1 0,0 1 16,0 0-16,0 0 0,0 0 16,-21 21-16,0 0 0,0 0 0,-21 0 15,20 0-15,1 0 16,-21 0-16,0 21 0,-1 0 0,1 21 16,0-20-16,-1 20 0,-20-21 0,20 21 15,-20 22-15,21-22 0,-1 1 16,1-1-16,21 0 0,0 1 0,-1-1 15,22 0-15,0 1 0,0-22 0,0 21 16,22-21-16,-22 0 0,42 1 16,-21-1-16,21-21 0,-20 21 0,20-21 15,0 0-15,1 0 0,-1 0 0,-21 0 16,21 0-16,1 0 0,-22 0 16,0-21-16,21 0 0,-20-1 15,-1-20-15,0 21 0,0-21 0,-21-1 16,21 1-16,0 0 0,1-22 15,-22 22-15,0-22 0,21 22 0,-21 0 16,21-1-16,-21 22 0,0-21 0,0 21 16,0-1-16,0 44 31,-21-1-31,0 0 0,21 0 16,0 21-16,-22 1 0,22-1 15,0 0-15,0-20 0,0 20 0,0 0 16,0 1-16,22-1 0,-1-21 0,0 0 15,0 22-15,21-22 0,-20 0 16,20-21-16,-21 21 0,21-21 16,-20 0-16,20 21 0,-21-21 0,21 0 15,-20 0-15,-1 0 0,0 0 16,0-21-16,0 21 0,0-21 0,1 0 16,-22 0-16,21-1 0,-21 1 0,0-21 15,0 21-15,21 0 0,-21-22 16,0 22-16</inkml:trace>
  <inkml:trace contextRef="#ctx0" brushRef="#br0" timeOffset="14051.26">7641 1439 0,'0'0'0,"0"-21"0,0 0 16,0 0-1,-21 21 1,21 21 47,0 0-63,0 0 0,21 1 0,-21-1 15,21 0-15,0 0 0,1 21 16,-22-20-16,21 20 0,0 0 0,-21-21 15,0 22-15,21-22 0,0 21 16,-21-21-16,0 1 0,0-1 0,21 0 16,-21 0-16,22 0 0,-22 0 15,0 1-15,0-1 16,21 0-16,0-21 31,0 0 0,-21-21-15,21 21-16,0-21 0,1-1 16,-1 1-16,0 0 15,0 21-15,21-21 0,-20 0 16,-1 21-16,0-21 0,21-1 0,-21 22 16,22 0-16,-22-21 0,0 21 0,0 0 15,0 0-15,1 0 16,-1 0-16,-42 0 109,-1 0-109,1 0 16,21 21-16,-21-21 0,0 22 15,0-22-15,0 0 0,-1 21 0,1-21 16,0 0-16,0 21 0,0-21 16,0 0-16,-1 0 0,1 21 15,0-21-15,0 21 16,0-21-16,0 21 16,-1-21-1,44 0 32,-1-21-31,0 0-16</inkml:trace>
  <inkml:trace contextRef="#ctx0" brushRef="#br0" timeOffset="15411.73">17695 2413 0,'0'21'15,"-21"-21"1,0 0 0,0-21-1,21 0 1,0 0-1,0 0-15,0-1 16,0 1 0,0 0-16,21 21 0,0 0 15,-21-21-15,21 21 16,0 0-16,1 0 0,-1 0 16,0 0-16,0 0 0,0 0 15,-21 21-15,21 0 16,1 0-16,-22 1 0,0-1 0,0 0 15,0 0-15,0 21 0,0-20 0,0 20 16,0-21-16,0 21 0,0-20 16,-22 20-16,1-21 0,0 21 0,0-20 15,0 20-15,0-21 0,-1 21 0,1-20 16,-21-1-16,21 0 0,0 0 16,-1 0-16,-20-21 0,21 21 0,-21-21 15,20 0-15,1 0 0,-21 0 16,21 0-16,0 0 0,-1 0 0,1 0 15,0 0-15,0-21 0,0 21 16,0-21-16,21 0 0,-22 0 0,22-22 16,0 22-16,0 0 0,0-21 0,0 21 15,0-1-15,0 1 0,22-21 16,-1 21-16,0 21 0,0-21 0,0-1 16,22 22-16,-22 0 0,0 0 15,21 0-15,-21 0 0,1 0 16,-1 22-16,21-1 0,-21 0 0,0 0 0,1 0 15,-1 0-15,0 1 0,0-1 16,0 0-16,-21 0 0,21 0 16,1 0-16,-22 1 0,21-22 0,-21 21 15,21-21-15,0 21 16,0-21-16,0 0 16,1 0-16,-1 0 15,0 0 1,0-21-16,0 0 15,0-1-15,1 1 0,-1 0 16,0 0-16</inkml:trace>
  <inkml:trace contextRef="#ctx0" brushRef="#br0" timeOffset="16524.06">18267 2434 0,'0'0'0,"0"-21"15,0 0-15,0 0 0,0 0 16,0-1-16,0 1 15,-21 21 1,-1 0-16,22 21 16,-21 1-16,0-1 0,0 0 0,21 0 15,-21 0-15,21 22 0,-21-22 16,-1 21-16,22-21 0,0 22 16,-21-22-16,21 21 0,-21-21 0,21 22 15,0-22-15,0 0 0,0 0 16,0 21-16,0-20 0,0-1 15,0 0-15,21-21 0,0 0 16,1 0-16,20 0 0,-21 0 16,21 0-16,-20 0 0,20 0 0,0-21 15,-21 0-15,22 21 0,-22-22 0,21 1 16,-21 0-16,1 0 0,-1 0 16,0-22-16,0 22 0,0-21 0,-21 21 15,0-22-15,0 1 0,0 21 0,0-21 16,0 20-16,0 1 15,0-21-15,-21 21 0,0 21 0,0-21 16,0-1-16,-1 22 0,1 0 0,-21 0 16,21 0-16,0 0 0,-1 0 15,-20 0-15,21 0 0,0 22 0,0-1 16,-1 0-16,1 0 0,0 21 0,0-20 16,0-1-16,21 21 0,0-21 15,-21 22-15,21-22 0,-22 21 0,22-21 16,0 22-16,0-22 0,0 0 0,0 21 15,0-21-15,22 1 0,-1-1 16,0 0-16,0 0 16,0-21-16,0 0 0,1 0 15,-1 0-15,21 0 0,-21 0 16,0 0-16,1 0 0,20 0 0,-21 0 16,0 0-16,0-21 0,1 21 0,-1-21 15,0 0-15,0-1 0,0 22 16,-21-42-16,21 21 0,-21 0 0,22-22 15,-22 22-15,21-21 0,-21 0 0,0-1 16,0 22-16,0-21 0,0-1 16,0 22-16,-21 0 0,-1 0 0,1 0 15,0 21-15,0 0 0,0-21 0,-22 21 16,22 0-16,-21 0 0,21 0 16,-22 0-16,22 21 0,0 0 15,0-21-15,-21 21 0,20 0 0,1 22 16,21-22-16,-21 0 0,0 21 15,21-21-15,-21 22 0,21-22 0,0 21 16,0-21-16,0 22 0,0-22 0,0 0 16,0 0-16,0 0 0,0 1 15,0-1-15,21 0 0,0-21 0,0 21 16,0-21-16,1 0 0,-1 0 0,0 0 16,0 0-16,0 0 0,0 0 15,1 0-15,-1 0 0,0 0 0,0-21 16,0 21-16,0-21 0,-21 0 0,0-1 15,22 1-15,-22 0 16,21 0-16,-21 0 0,0-22 0,0 1 16,0 0-16,0-1 0,0 1 0,0 0 15,0-1-15,0 22 0,-21-21 16,-1 21-16,1 0 0,0-1 0,0 22 16,0-21-16,0 21 0,-22 0 0,1 0 15,21 0-15,-22 0 0,1 21 16,21-21-16,-21 22 0,20-1 0,-20 21 15,21-21-15,0 0 0,0 22 0,-1-22 16,22 21-16,0 1 0,0-22 16,0 21-16,0 0 0,0-20 0,0-1 15,0 21-15,22-21 0,-1 0 16,0 1-16,0-1 0,0-21 16,0 21-16,1 0 0,-1-21 0,0 0 15,0 21-15,0-21 0,0 0 16,1 0-16,-1 0 15,0-21-15,-21 0 0</inkml:trace>
  <inkml:trace contextRef="#ctx0" brushRef="#br0" timeOffset="26711.36">7641 4657 0,'21'0'16,"-21"21"-1,21-21 1,1 0-16,-22-21 31,21 21-31,-21-21 16,0-1-16,0 1 15,0 0-15,0 0 0,0 0 16,0 0-16,-21-1 0,21 1 16,-22 0-16,22 0 0,-21 0 0,0 0 15,21-1-15,-21 1 0,0 21 0,0-21 16,21 0-16,-22 21 0,1 0 16,0-21-16,0 21 0,0 0 15,0 0-15,-1 0 0,1 0 0,0 0 16,0 0-16,0 21 15,0 0-15,-1 0 0,1-21 16,21 21-16,-21 1 0,21-1 16,-21 0-16,0 0 0,21 0 0,0 0 15,-21 1-15,21-1 0,-22 0 0,22 0 16,0 21-16,0-20 0,-21-1 16,21 0-16,0 21 0,0-21 0,0 22 15,0-22-15,0 0 0,0 21 0,0-20 16,0 20-16,0-21 0,0 0 15,0 0-15,0 1 0,21-1 16,-21 0-16,0 0 0,22-21 0,-1 21 16,0-21-1,0 0-15,0 0 0,0 0 16,1 0-16,-1 0 0,-21-21 0,21 0 16,0 0-16,0 0 0,0-1 15,1 1-15,-1 0 0,0-21 0,0-1 16,0 22-16,-21-21 0,21 0 15,-21 20-15,22-20 0,-22 21 16,0-21-16,21 20 0,-21-20 0,21 21 0,-21 0 16,0 0-16,0-1 15,0 1-15,0 0 0,0 0 16,0 0-16,0 42 47,0 0-32,0 0-15,0 0 0,0 1 16,0-1-16,0 0 0,0 21 0,0-21 16,0 1-16,0 20 0,0-21 15,0 21-15,0 1 0,0-22 0,0 21 16,0 1-16,0-22 0,0 21 0,0-21 16,0 0-16,0 1 0,21-1 15,0 0-15,-21 0 0,21-21 16,1 21-16,-1-21 0,0 0 0,0 0 15,0 0-15,0 0 16,1 0-16,-1 0 0,0 0 16,0 0-16,0-21 0,0 0 0,1 0 15,-1 0-15,0-1 0,0 1 0,0-21 16,0 21-16</inkml:trace>
  <inkml:trace contextRef="#ctx0" brushRef="#br0" timeOffset="27135.21">8594 4572 0,'-22'0'16,"44"0"15,-1 0-15,0 0-16,0 0 0,21 0 16,-20 0-16,-1 0 0,0 0 0,0 0 15,21 0-15,-20 0 0,-1 0 0,0 0 16,0 0-16,21 0 0,-20 0 0,-1 0 15,0 0-15,0 0 0,0 0 16,0 0-16,1 0 16,-44 0 62,1 0-78,0 0 0</inkml:trace>
  <inkml:trace contextRef="#ctx0" brushRef="#br0" timeOffset="27506">8721 4784 0,'0'0'0,"-22"0"0,1 21 0,-21-21 15,42 21-15,21-21 47,21 0-47,-20 0 16,-1 0-16,0 0 0,21 0 15,-21 0-15,1 0 0,-1 0 0,0 0 16,0-21-16,0 21 0,0 0 0,1 0 16,-1 0-16,0 0 0,0 0 15,0 0-15,0-21 16,1 21 31,-22-21 15</inkml:trace>
  <inkml:trace contextRef="#ctx0" brushRef="#br0" timeOffset="28041.62">10139 4339 0,'0'0'16,"0"-21"-16,0 0 0,0 0 16,0 0-16,0-1 15,0 1-15,21 21 32,0 21-32,0 1 15,-21-1-15,0 21 0,0-21 0,0 0 16,0 22-16,0-22 0,0 21 0,0 1 15,0-1-15,0-21 0,0 21 0,-21-20 16,21 20-16,0-21 16,0 21-16,0-20 0,0-1 0,0 0 0,0 0 15,0 0-15,0 0 0,0 1 16,0-44 31,21 1-32,0 0-15,-21 0 0,22 0 16,-22 0-16,21-1 0</inkml:trace>
  <inkml:trace contextRef="#ctx0" brushRef="#br0" timeOffset="28588.96">10689 4403 0,'0'-43'15,"0"22"-15,0 0 0,0 0 16,-21 21 0,0 21-1,21 0-15,-21-21 16,21 21-16,0 22 0,0-22 0,0 0 16,0 21-16,-22-20 0,22-1 0,0 21 15,0-21-15,0 22 0,0-22 0,0 21 16,0-21-16,0 0 0,0 22 15,0-22-15,0 0 0,0 0 16,22 0-16,-1 1 0,0-22 16,0 0-16,0 0 0,0 21 15,1-21-15,-1 0 0,0 0 0,0 0 16,0 0-16,0-21 0,1 21 0,20-22 16,-21 22-16,0-21 0,0 0 15,1 0-15,-1 0 0,-21 0 0,21-1 16,-21-20-16,0 21 0,21 0 0,-21-22 15,0 22-15,0-21 0,0 21 16,0 0-16,0-1 0,-21-20 0,0 21 16,0 0-16,-1 0 0,1-1 15,0 22-15,0-21 16,0 21-16,0 0 0,-1 0 16,1 0-16,0 0 15,21 21-15,-21 1 0,0-1 16,21 0-1,0 0-15,-21-21 16,21 21-16,0 0 16,21-21 15,0 0-31</inkml:trace>
  <inkml:trace contextRef="#ctx0" brushRef="#br0" timeOffset="29115.17">11409 4339 0,'0'0'0,"0"-21"16,0 42 15,-21 0-31,-1 1 16,1-1-16,21 0 15,0 0-15,-21 0 0,21 22 16,-21-22-16,21 0 0,0 0 0,0 0 16,0 0-16,0 1 0,0-1 0,0 0 15,0 0-15,0 21 0,0-20 16,21-1-16,0 0 0,0 0 16,1-21-16,-1 0 0,0 21 0,0-21 15,21 0-15,-20 0 0,-1 0 16,21 0-16,-21 0 0,0 0 0,22-21 15,-22 0-15,0 21 0,0-21 0,22 0 16,-43-1-16,21 1 0,0 0 16,-21 0-16,0 0 0,0-22 0,0 22 15,0-21-15,0 21 0,0-22 16,-21 1-16,0 21 0,-1-21 0,22 20 16,-21 1-16,0 0 0,0 0 15,0 0-15,0 0 0,-1 21 16,1 0-16,0 0 0,0 0 15,0 0 1,21 21-16,0 0 16,0 0-1,0 0-15,21-21 16,0 0 0,0 0-16,0 0 15,1 0-15</inkml:trace>
  <inkml:trace contextRef="#ctx0" brushRef="#br0" timeOffset="29395.94">12488 4339 0,'-21'0'16,"21"-21"-1,0 42 79,0 0-94,0 1 16,0-1-16,-21 0 0,21 0 15,-21 0-15</inkml:trace>
  <inkml:trace contextRef="#ctx0" brushRef="#br0" timeOffset="29663.79">12446 4911 0,'0'0'0,"0"42"16,-21-42-16,21 21 15,0 0-15,-21 1 16,21-1-16,0 0 0,0 0 16,0 0-16,0 0 0,-22 1 15,1-1-15,21 0 0,-21 0 16,0 0-16,0 0 0,0 1 16,-1-1-16,1 0 0,0 0 0,-21 21 0,21-20 15,-1-1-15,-20-21 0,21 21 16,0 0-16,0 0 0,-1 0 15,1-21-15,0 22 0,0-22 0,0 0 16,0 0-16</inkml:trace>
  <inkml:trace contextRef="#ctx0" brushRef="#br0" timeOffset="32079.48">17103 2540 0,'0'0'0,"-22"0"16,1 0-16,0 0 16,0 0-16,0 0 15,0 0-15,-1 0 16,1 0-16,0 0 0,0 0 16,0 0-1,0 0-15,-1 0 16,22 21-16,22-21 94,-1 0-79,0 0-15,0 0 0,0 0 0,22 0 16,-1 0-16,0 0 0,22 0 15,-1 0-15,1 0 0,42 0 0,-22 0 16,22 0-16,-21 21 0,42-21 16,-21 0-16,21 22 0,21-22 15,-21 21-15,0-21 0,0 0 0,-21 21 16,-1-21-16,-20 21 0,-21-21 0,-1 0 16,1 0-16,-22 0 0,0 0 15,1 0-15,-22 0 0,0 0 0,0 0 16,-42 0 140,0 0-140,0 0-16,-1 0 15,1 21-15,0-21 0,0 0 0,-21 0 16</inkml:trace>
  <inkml:trace contextRef="#ctx0" brushRef="#br0" timeOffset="34467.83">17484 1651 0,'0'-21'16,"0"0"-16,0 0 0,0-1 15,0 1-15,0 0 0,0 42 47,0 0-47,0 22 16,0-22-16,0 21 0,-22 1 15,22-1-15,0 0 0,-21 1 0,21-1 16,0 0-16,0 1 0,-21-22 16,21 21-16,-21-21 0,21 22 0,-21-22 15,21 0-15,0 0 0,0 0 16,0 0-1,0-42 17,0 0-32,0 0 15,21 21-15,0-21 16,0 0-16,-21-1 0,21 1 16</inkml:trace>
  <inkml:trace contextRef="#ctx0" brushRef="#br0" timeOffset="34947.3">17843 1715 0,'0'0'0,"0"-43"16,0 64 31,0 1-47,-21-1 15,0 0-15,21 21 0,-21-21 16,0 1-16,21-1 0,0 21 0,0-21 15,-21 0-15,21 1 0,0-1 0,0 0 16,0 0-16,0 0 0,0 0 16,0 1-16,21-1 0,0-21 15,0 0-15,0 0 0,0 0 0,1 0 16,-1 0-16,0 0 0,0 0 16,0 0-16,0 0 0,1-21 0,-1-1 15,0 1-15,0 0 0,0 0 0,-21 0 16,0 0-16,21-22 0,-21 1 15,0 21-15,0-22 0,0 1 16,0 0-16,0-1 0,0 1 0,-21 21 16,0 0-16,21 0 0,-21 21 15,0 0-15,0 0 0,-1 0 0,1 0 16,0 0-16,21 21 0,-21 0 16,0 0-16,0 0 0,-1 0 0,22 1 15,0 20-15,-21-21 0,0 0 0,21 0 16,-21 1-16,21-1 0,0 0 15,0 0-15,0 0 16,0 0-16,21 1 0,0-22 16,0 0-16,1 0 15,-1 0-15,0 0 0,0 0 0</inkml:trace>
  <inkml:trace contextRef="#ctx0" brushRef="#br0" timeOffset="35831.31">18394 1651 0,'0'0'0,"0"-42"16,0 21-16,0-1 15,0 1 1,0 42 15,-21 1-31,21-1 0,-22 0 0,1 0 16,21 0-16,0 22 0,-21-22 15,0 21-15,21-21 0,0 22 0,-21-22 16,21 0-16,-21 21 0,21-21 16,0 1-16,0 20 0,0-21 0,0 0 15,0 0-15,0 1 0,21-22 16,0 21-16,0-21 16,0 0-16,0 0 0,1 0 15,20 0-15,-21 0 0,0 0 0,22 0 16,-22-21-16,21 21 0,-21-22 15,0 1-15,1 0 0,-1 21 16,0-42-16,0 21 0,0-1 0,0 1 16,-21-21-16,0 21 0,22-22 15,-22 22-15,0-21 0,0 21 0,0-22 16,0 22-16,0 0 0,0 0 0,-22 0 16,22 0-16,-21-1 0,0 22 15,0 0-15,-21-21 0,20 21 0,1 0 16,0 0-16,-21 0 0,21 21 15,-22-21-15,22 22 0,0-1 0,-21 0 16,20 0-16,1 21 0,0-20 16,0 20-16,0-21 0,0 21 0,21-20 15,-22 20-15,22-21 0,0 21 16,0-20-16,0-1 0,0 0 0,0 0 16,0 0-16,22 0 0,-1 1 15,0-1-15,0-21 0,0 21 0,0-21 16,1 0-16,-1 0 0,0 0 0,21 0 15,-21 0-15,1 0 0,-1 0 16,21 0-16,-21 0 0,0 0 0,1 0 16,-1-21-16,21 0 0,-21 21 0,0-22 15,-21 1-15,22 0 0,-1 0 16,-21 0-16,0-22 0,0 22 0,0-21 16,21 0-16,-21-1 0,0-20 15,0 20-15,0 1 0,0 21 16,-21-21-16,21 20 0,-21 1 0,-1 0 15,1 21-15,0 0 0,-21 0 16,21 0-16,-22 0 0,22 0 0,-21 21 16,-1 0-16,22 22 0,0-22 0,-21 21 15,21-21-15,-1 22 0,1-1 16,0-21-16,21 22 0,0-22 0,0 21 16,0-21-16,0 0 0,0 1 0,0-1 15,0 0-15,0 0 16,21-21-16,0 0 15,-21 21-15,22-21 16,-1 0 0,-21-21-1,0 0-15,-21 21 16</inkml:trace>
  <inkml:trace contextRef="#ctx0" brushRef="#br0" timeOffset="36631.62">17547 1588 0,'0'0'0,"21"-22"0,-21 1 16,21 21-16,-21-21 16,0 0-16,22 21 0,-22-21 0,0 0 31,-22 21-15,1 21-16,21 0 0,-21 0 15,0 21-15,21 1 0,-21-1 16,0 0-16,21 1 0,-22-1 15,1 22-15,0-22 0,21 0 0,-21 1 16,21-22-16,-21 21 0,21-21 16,0 22-16,0-22 0,0 0 0,0 0 15,0 0-15,0-42 47,21 0-47,0 0 16,-21-22-16,0 22 0,0 0 15,21-21-15,0-1 0,-21 1 0,22 0 16,-22-1-16,21-20 0,0 21 16,-21-1-16,0 1 0,0 21 15,21-22-15,-21 22 0,0 0 0,0 42 32,0 0-32,0 1 0,0-1 15,0 21-15,0 0 0,0 1 0,0-1 16,0 0-16,-21 1 0,0-1 15,21 0-15,0 1 0,-21-22 0,-1 21 16,22-21-16,-21 1 0,21-1 0,0 0 16,0 0-16,-21-21 15,21 21-15,21-42 47,0 0-47,1 0 0,-1 0 16,0-1-16</inkml:trace>
  <inkml:trace contextRef="#ctx0" brushRef="#br0" timeOffset="37188.31">17865 1693 0,'0'0'16,"0"-21"-16,0 0 0,0 0 15,0 0 1,-22 21-1,1 0-15,0 0 16,0 21-16,21 0 0,-21 0 16,0 0-16,-1 1 0,1-1 0,0 0 15,0 21-15,-21 1 0,20-22 16,1 21-16,0-21 0,0 22 0,0-22 16,21 21-16,0-21 0,0 0 0,0 1 15,0-1-15,0 0 0,0 0 16,0 0-16,42 0 0,-21-21 0,0 0 15,1 0-15,20 0 0,-21 0 0,21 0 16,1 0-16,-22 0 16,21 0-16,-21 0 0,1 0 0,20-21 15,-21 21-15,0-21 0,0 0 0,1 0 16,-1 0-16,-21-22 0,0 22 16,21-21-16,-21-1 0,0 1 0,0 0 15,0-1-15,0 1 0,0 0 0,0-1 16,0 22-16,-21 0 0,21 0 15,-21 0-15,-1 21 0,1 0 16,0 0-16,0 21 0,21 0 16,-21 0-16,0 22 0,-1-22 0,1 0 15,21 21-15,-21-21 0,21 22 0,-21-22 16,21 0-16,-21 21 0,21-20 16,0-1-16,0 0 15,0 0-15,0 0 0,0 0 16,21-21-1,0 22-15,0-22 0,0 0 16,1 0-16,-1 0 0,0 0 16,-21-22-16,21 22 0,0 0 15</inkml:trace>
  <inkml:trace contextRef="#ctx0" brushRef="#br0" timeOffset="37788.98">18415 1799 0,'0'0'0,"21"-42"16,-21 21-1,0 0-15,0-1 16,-21 22 15,0 22-31,0-1 16,21 0-16,-22 0 0,1 0 0,0 22 15,0-22-15,0 0 0,0 21 16,21-21-16,-22 22 0,22-22 0,-21 0 16,21 0-16,0 0 0,0 1 15,0-1-15,0 0 0,0 0 0,0 0 16,0 0-16,21 1 16,1-22-16,-1 0 15,0 0-15,0 0 0,0 0 0,0 0 16,1 0-16,-1 0 0,0 0 15,0 0-15,0-22 0,0 22 0,22-21 16,-22 0-16,0 0 0,-21 0 0,21 0 16,0-1-16,1 1 0,-1-21 15,-21 21-15,0-22 0,21 1 0,-21 0 16,0-1-16,0 22 0,0-21 16,0 21-16,0 0 0,-21-1 0,0 1 15,-1 21-15,1 0 0,-21 0 16,21 0-16,0 0 0,-22 21 15,22 1-15,0-1 0,0 0 0,0 0 16,-1 0-16,1 0 0,0 1 0,0-1 16,21 0-16,0 0 0,-21 0 15,21 0-15,0 1 0,0-1 16,0 0-16,0 0 16,0 0-16,0 0 15,0 1 16,21-22-31</inkml:trace>
  <inkml:trace contextRef="#ctx0" brushRef="#br0" timeOffset="39207.93">7916 6435 0,'0'0'0,"21"-21"15,1 21-15,-22-22 0,21 1 0,0 21 16,-21-21-16,21 0 0,0 0 15,-21 0-15,0-1 0,21 1 16,1 0-16,-22 0 0,0 0 16,0 0-16,0-1 0,0 1 15,-22 0-15,1 0 0,-21 0 0,21 21 16,-22 0-16,22 0 0,-21 0 0,0 0 16,-22 0-16,22 21 0,-1 0 15,1 0-15,0 0 0,-1 22 0,1-1 16,0 0-16,21 1 0,-22-1 15,22 22-15,0-1 0,21 1 0,0-22 16,0 21-16,0-20 0,0-1 16,0 0-16,0-20 0,0-1 15,21 21-15,0-42 0,22 21 0,-22-21 16,21 0-16,-21 0 0,22 0 0,-1-21 16,0 0-16,1 0 0,-22 0 15,21-1-15,0-20 0,-20 0 0,-1 21 16,21-22-16,-21 1 0,0 0 0,1-22 15,-22 22-15,21-1 0,-21 1 16,21 0-16,-21 21 0,0-22 0,0 22 16,0 0-16,0 42 31,0 0-31,0 22 0,0-1 16,0 0-16,0 1 0,0-1 15,0 0-15,0 22 0,0-22 16,0-21-16,0 22 0,0-1 0,21-21 15,0 0-15,-21 0 0,0 1 0,21-1 16,1 0-16,-1-21 0,0 0 16,0 0-16,0 0 0,0 0 15,1 0-15,-1-21 0,0 0 0,0 21 16,0-22-16</inkml:trace>
  <inkml:trace contextRef="#ctx0" brushRef="#br0" timeOffset="39443.22">8953 6435 0,'0'0'0,"22"0"16,-1 0 0,0 0-1,0 0-15,0 0 0,0 0 0,22 0 16,-22 0-16,0 0 0,0 0 15,0 0-15,1 0 0,-1 0 16,-42 0 15</inkml:trace>
  <inkml:trace contextRef="#ctx0" brushRef="#br0" timeOffset="39605.12">9017 6604 0,'0'0'0,"0"21"0,-21 22 16,21-22-16,0 0 15,0 0-15,21-21 32,0 0-32,0 0 15,0 0-15,1 0 0,-22-21 0,21 21 16,21-21-16,-21 0 0,0 21 0,1-22 16,-1 22-16,0-21 0</inkml:trace>
  <inkml:trace contextRef="#ctx0" brushRef="#br0" timeOffset="40347.08">10520 6244 0,'0'0'0,"-21"0"16,21-21 0,21 21-16,0 0 15,0 0-15,0 0 0,0 0 16,22 0-16,-22 0 0,21 0 0,-21 0 15,22 0-15,-22 0 0,0 0 16,0 0-16,0 0 0,1 0 16,-44 0-1,1 0-15,0 0 16,0 0-16,-21 0 0,20-21 0,-20 21 16,21 0-16</inkml:trace>
  <inkml:trace contextRef="#ctx0" brushRef="#br0" timeOffset="40803.4">10520 6202 0,'0'0'16,"-43"0"-16,22 0 0,0 0 15,21 21-15,-21 0 0,0 0 16,21 1-16,0-1 16,-21 0-16,21 0 0,-22 0 0,1 0 0,21 1 15,-21 20-15,21-21 0,0 0 16,0 0-16,-21 1 0,21-1 16,-21-21-16,21 21 15,0-42 16,21 0-31,0 21 16,-21-22-16,21 22 0,0-21 0,1 21 16,-1 0-16,0 0 0,0-21 0,21 21 15,-20 0-15,-1 0 0,21 0 0,0 0 16,-20 21-16,20 0 0,0-21 16,-21 22-16,1-1 0,-1 0 0,0 0 15,0 21-15,-21-20 0,0-1 16,0 0-16,0 0 0,0 21 0,-21-20 15,0-1-15,0 0 0,-22 0 16,22 0-16,-21 0 0,21 1 0,-1-1 16,-20-21-16,21 21 0,0-21 0,-22 0 15,22 0-15,0 0 0,0 0 0,0 0 16,0 0-16,-1 0 0,1 0 16,0 0-16,21-21 0,-21 21 15,21-21-15,0-1 16,21 1 15,0 21-31,0 0 0,1-21 16,-1 21-16</inkml:trace>
  <inkml:trace contextRef="#ctx0" brushRef="#br0" timeOffset="41535.99">11303 6456 0,'0'0'15,"21"-42"1,-21 20-16,0 1 0,-21 21 31,21 21-31,-21 1 16,0 20-16,21-21 0,-22 0 16,22 22-16,0-22 0,-21 21 0,21 0 15,-21-20-15,21 20 0,0-21 0,0 21 16,0-20-16,0-1 0,0 0 15,21 0-15,0 0 0,1-21 0,-1 0 16,0 21-16,21-21 0,-21 0 0,1 0 16,20 0-16,-21 0 0,21 0 0,-20-21 15,20 0 1,-21 21-16,0-21 0,0 0 0,1 0 0,-22-1 16,0 1-16,0 0 0,0-21 15,0 21-15,0-1 0,0-20 0,-22 21 16,1 0-16,0-22 0,0 22 0,0 0 15,-22 0-15,22 21 0,0-21 16,21 0-16,0-1 16,0 1-16,21 0 15,0 21-15,22 0 0,-1-21 16,-21 21-16,22 0 0,-1 0 0,0 0 16,1 0-16,-1 0 0,0 0 0,1 21 15,-22 0-15,21 0 0,-21 1 0,0-1 16,-21 0-16,0 21 0,0-21 15,0 22-15,0-22 0,0 21 16,0-21-16,0 22 0,-21-22 0,21 0 16,-21 21-16,21-20 0,0-1 0,0 0 15,0 0-15,21-21 0,0 21 0,1-21 16,-1 0-16,0 0 0,21 0 16,-21 0-16,22 0 0,-22 0 0,21 0 15,-21-21-15,22 0 0,-22 21 0,0-21 16,0 0-16,0-22 0,-21 22 0,0 0 15,0-21-15,0 20 0,0-20 0,0 0 16,0-1-16,0 22 16,0-21-16,-21 21 0,0 0 0,0-1 15,0 1-15,0 0 0,-1 21 0,1 0 16,0 0-16,0 0 0,0 0 0,0 0 16,-22 0-16,43 21 0,-21-21 15,0 21-15,21 1 0,-21-22 0,21 21 16,0 0-16,21-21 15,0 0-15,0 0 0,0 0 0,1 0 16,20 0-16</inkml:trace>
  <inkml:trace contextRef="#ctx0" brushRef="#br0" timeOffset="41739.86">12912 6392 0,'0'0'0,"0"-21"16,0 0-1,0 42 32,0 0-31,0 1-16,0-1 16,0 0-16,0 0 15</inkml:trace>
  <inkml:trace contextRef="#ctx0" brushRef="#br0" timeOffset="41927.75">12996 6773 0,'0'22'0,"0"-44"0,0 65 15,0-22-15,0 0 0,-21 0 0,21 0 16,0 1-16,-21-22 0,21 21 16,-21 0-16,21 0 0,-21 0 0,-1 0 15,1 1-15,0-1 0,0 0 0,-21 21 16,20-21-16,-20 1 0,21-1 0,-21 0 15,-1 21-15,22-21 0,-21 1 0,-1-22 16,1 21-16,21-21 0,-21 0 16,-1 0-16,1 0 0</inkml:trace>
  <inkml:trace contextRef="#ctx0" brushRef="#br0" timeOffset="42795.89">17293 1905 0,'0'0'15,"-21"0"-15,-43 0 16,43 0-16,0 0 0,21-21 16,21 21-1,22 0-15,-22-21 0,42 21 16,-20 0-16,20 0 0,22 0 0,-1 0 15,1 0-15,0 0 0,-1 0 0,22 0 16,21 0-16,-21 0 0,0 0 16,21 0-16,-21 0 0,-22 0 0,22 0 15,-42 0-15,20 0 0,-41 0 0,20 0 16,-20 0-16,-22 0 0,21 0 16,-21 0-16,0 0 15,1 0-15,-22-21 0,0-1 16,0 1-1,0 0-15,0 0 0,-22 0 16,1 0-16,-21-1 16</inkml:trace>
  <inkml:trace contextRef="#ctx0" brushRef="#br0" timeOffset="43204.44">17759 508 0,'0'0'0,"0"-21"15,-21 0-15,42 21 47,0 0-47,21 0 0,-21 0 16,1 0-16,-1 0 0,21 0 16,-21 0-16,0 0 0,1 0 0,-1 0 15,0 0 1,-42 0-1,0 0 1,-1 0-16,1 0 0,0 0 16,0 0-16,0 0 0,0 0 15,-1 0-15,1 0 0,0 0 0</inkml:trace>
  <inkml:trace contextRef="#ctx0" brushRef="#br0" timeOffset="43639.19">17716 466 0,'0'0'0,"-42"21"15,21 0-15,0-21 16,21 21-16,-21 0 0,-1 1 15,22-1-15,0 0 0,-21 0 16,21 0-16,-21-21 0,21 21 0,0 1 16,-21-1-16,21 0 0,0 0 15,-21-21 1,42 0 15,0 0-31,-21-21 0,21 21 16,0 0-16,-21-21 0,22 21 15,-1 0-15,0-21 0,0 21 0,21 0 16,-20 0-16,-1 0 0,0 0 16,0 0-16,0 0 15,0 0-15,1 21 0,-1 0 0,0 0 16,0 0-16,0 0 0,-21 1 0,0 20 16,0-21-16,0 21 0,0-20 15,0 20-15,-21-21 0,0 0 0,0 0 16,0 1-16,-1-1 0,1 0 0,0-21 15,0 0-15,0 21 0,0-21 16,-1 0-16,1 0 0,0 0 16,0 0-16,0-21 15,21 0-15,-21 21 16,-1 0-16,22-21 0,0-1 47,22 22-47,-1 0 0,-21-21 15</inkml:trace>
  <inkml:trace contextRef="#ctx0" brushRef="#br0" timeOffset="44107.43">18246 741 0,'0'0'15,"21"-21"-15,-21 0 0,0-1 0,21 1 16,0 0-16,-21 0 0,0 0 15,-21 42 17,0 0-32,21 0 15,-21 0-15,-1 22 0,1-22 0,21 21 16,-21 1-16,0-1 0,21-21 16,-21 21-16,21 1 0,0-1 0,0 0 15,0-20-15,0-1 0,0 21 16,0-21-16,0 0 0,21 1 15,0-22-15,0 0 16,22 0-16,-22 0 0,0 0 0,0-22 16,21 1-16,-20 0 0,-1 0 15,0 0-15,0-22 0,0 22 0,0-21 16,1 0-16,-22-1 0,0 1 0,0 0 16,0 20-16,0-20 0,0 0 15,0 21-15,-22-1 0,1 1 0,0 0 16,0 21-16,0 0 15,0 0-15,-1 0 0,1 0 0,0 0 16,0 0-16,0 21 0,0 0 16,21 1-16,-22-22 0,22 21 15,0 0-15,0 0 0,22-21 16,-1 21-16,0-21 16,0 0-16,0 0 0,22 0 15</inkml:trace>
  <inkml:trace contextRef="#ctx0" brushRef="#br0" timeOffset="44904.64">18986 593 0,'0'0'0,"0"-21"16,-21 21 15,21 21-15,0 0-16,-21 0 0,0 0 15,21 0-15,-21 1 0,21 20 16,0-21-16,-21 21 0,21 1 16,-22-22-16,22 21 0,-21 1 0,21-22 15,0 21-15,0-21 0,0 0 0,0 1 16,0-1-16,0 0 0,0 0 16,0 0-16,21-21 0,1 0 0,-1 21 15,0-21-15,0 0 0,0 0 16,0 0-16,1 0 0,-1-21 15,0 0-15,0 0 0,0 21 16,0-21-16,1 0 0,-22-1 0,21 1 16,0 0-16,0-21 0,0 21 15,-21-1-15,0-20 0,0 0 0,21 21 16,-21-22-16,0 22 0,0-21 0,0 21 16,0-1-16,0 1 0,-21 0 15,0 0-15,21 0 0,-21 21 0,0 0 16,0-21-16,-1 21 0,1 0 15,0 0-15,-21 0 0,21 21 16,-1-21-16,1 21 0,0 0 0,0 0 16,0 0-16,0 22 0,21-22 15,-22 0-15,22 21 0,-21 1 0,21-1 16,-21-21-16,21 22 0,0-1 0,0-21 16,0 21-16,0-20 15,0 20-15,0-21 0,21 0 0,0 0 16,-21 1-16,22-22 0,-1 21 0,0-21 15,0 0-15,0 0 16,0 0-16,1 0 0,-1 0 16,0 0-16,0-21 0,0 21 0,0-22 15,1 1-15,-1 0 0,0 0 16,0-21-16,0 20 0,-21-20 0,21 0 16,-21-1-16,22 1 0,-22 0 0,0-1 15,0 1-15,0 0 0,0 21 16,0-1-16,0 1 0,0 0 0,-22 0 15,1 21-15,0 0 0,0 0 16,0 0-16,0 21 16,-1 0-16,1-21 0,0 21 0,0 1 15,0-1-15,21 21 0,0-21 0,-21 0 16,21 1-16,-22-1 0,22 0 16,0 21-16,0-21 0,0 1 15,0-1-15,0 0 0,0 0 16,0 0-1</inkml:trace>
  <inkml:trace contextRef="#ctx0" brushRef="#br0" timeOffset="49243.15">8043 7684 0,'0'0'0,"-21"0"0,0 0 15,0 0-15,0 0 0,-22 0 16,22 0-16,0 0 0,0 0 0,0 0 15,-1 0-15,1 0 0,-21 0 0,21 0 16,0 0-16,-1 0 0,1 0 16,0 0-16,0 0 0,0 0 15,0 0-15,-1 0 0,1 0 0,0 0 16,21 21 0,21-21-1,22 0 1,-1 0-16,0 0 0,22 0 0,-1 0 15,1 0-15,20 0 0,1 0 0,0 0 16,-1 0-16,22 0 0,0 0 16,21 0-16,0-21 0,21 21 0,-21 0 15,0-22-15,0 22 0,0-21 0,21 21 16,1-21-16,-22 21 0,21 0 16,-21-21-16,0 21 0,-21 0 15,-1-21-15,1 21 0,0 0 0,0 0 16,-21 0-16,-1-21 0,1 21 15,0 0-15,-22 0 0,-21 0 0,22 0 16,-22 0-16,-21 0 0,1 0 0,-1 0 16,0 0-16,-42 0 15,0 0 1,-1 0-16,-20 0 0,21 0 0,-21 0 16,-1 0-16,22 0 0,-21 0 0,-22 0 15,22 0-15,0 0 0</inkml:trace>
  <inkml:trace contextRef="#ctx0" brushRef="#br0" timeOffset="49923.76">7662 7832 0,'0'0'0,"-42"0"15,-22 0-15,-63 21 16,106-21-16,0 0 15,0 0-15,0 0 16,42 0 0,0 0-1,0 0-15,22 0 0,-22 0 0,21 0 16,0 0-16,22 0 0,-22 0 0,22 0 16,20 0-16,-20 0 0,21 0 15,-1 0-15,1 0 0,0 0 16,20-21-16,-20 21 0,21-21 0,21 21 15,-21 0-15,21-22 0,-21 22 16,21 0-16,-22 0 0,1-21 0,0 21 16,21 0-16,-21 0 0,21 0 0,-21-21 15,21 21-15,-21 0 0,-22 0 16,22 0-16,-21 0 0,-1 0 0,1 0 16,-21 0-16,20 0 0,-20 0 0,20 0 15,-20-21-15,-1 21 0,1 0 0,-22 0 16,22 0-16,-22 0 0,-21-21 15,22 21-15,-22 0 0,0 0 0,0 0 16,-21-21 93,-21 21-93,21-22-16,0 1 16</inkml:trace>
  <inkml:trace contextRef="#ctx0" brushRef="#br0" timeOffset="50387.5">11218 7303 0,'-21'0'16,"42"0"-16,-84-22 0,42 22 0,-1 0 0,1 0 16,0 0-16,0 0 0,0 0 15,0 0-15,-1 0 0,22 22 16,22-1 0,-1-21-1,0 21-15,21 0 0,1-21 0,-22 21 0,21 0 16,22-21-16,-22 22 0,0-1 15,1-21-15,-22 21 0,21 0 16,0-21-16,1 0 0,-22 21 0,0-21 16,0 0-16,0 0 0,1 0 0,-1 0 15,-21 21-15,0 1 47,0-1-47,-21 0 16,-1 0-16,1 0 15,-21 0-15,21 1 0,0-1 0,-22 0 16,1 21-16,0-21 0,-22 1 0,22-1 16,-1 0-16,-20 21 0,21-21 15,-1 1-15,1-1 0,0 0 16,-1 0-16,22 0 0,-21 0 0,21-21 16,-1 22-16,1-22 0,0 0 0,21 21 15,-21-21-15,0 0 0,0 0 16,-1 0-16,1 0 0,0 0 0</inkml:trace>
  <inkml:trace contextRef="#ctx0" brushRef="#br0" timeOffset="51227.9">6985 7916 0,'0'-21'32,"21"21"-32,0-21 0,0 21 15,1-21-15,-1 21 0,0-21 0,0 0 16,0-1-16,22 22 0,-22-21 0,21 0 16,-21 0-16,22 0 0,-22 0 15,21-1-15,0 1 0,1 21 0,20-21 16,-20 0-16,-1 0 0,0 21 15,1-21-15,-1 21 0,-21 0 0,21 0 16,-20 0-16,-44 0 31,1 21-31,-21 0 16,0-21-16,-1 21 0,1-21 0,0 21 16,-22 0-16,22 1 0,-1-22 15,22 21-15,-21-21 0,21 0 0,-22 21 16,22-21-16,0 0 0,0 21 0,0-21 31,21 21-31,0 0 16,21 1-1,0-1-15,-21 0 0,21 0 16,0 0-16,1 0 0,-1 22 0,0-22 16,0 21-16,0 1 0,0-1 15,22-21-15,-22 21 0,0-20 16,0-1-16,0 21 0,1-21 0,-1-21 15,0 21-15,0 1 0,0-1 16,0-21 0,1-21 31,-22-1-47</inkml:trace>
  <inkml:trace contextRef="#ctx0" brushRef="#br0" timeOffset="57736.31">9292 8911 0,'0'0'0,"21"0"15,0-21-15,-21 0 16,22 21-16,-1-21 0,-21 0 16,21 21-16,-21-22 0,21 22 0,-21-21 15,0 0-15,0 0 16,-21 0-1,0 21-15,0 0 0,-1 0 16,-20 0-16,21 0 0,-21 21 16,-1 0-16,22 0 0,-21 0 15,-1 1-15,1-1 0,0 0 0,21 0 0,-1 21 16,-20-20-16,21-1 16,21 21-16,0-21 0,0 0 0,0 1 15,0-1-15,42 0 0,-21 0 16,1 0-16,20-21 0,0 21 15,1-21-15,20 22 0,-21-1 0,1-21 16,-1 21-16,0 0 0,-20 0 0,20 0 16,-21-21-16,0 22 0,0-1 15,-21 0-15,0 0 0,0 0 0,0 0 16,0 1-16,-21-1 0,0 0 0,0-21 16,-21 21-16,20 0 0,-20-21 0,-21 0 15,20 21-15,1-21 16,-22 0-16,22 0 0,-21 0 0,20 0 15,1-21-15,0 21 0,-1-21 0,1 0 16,21 21-16,0-21 0,-1 21 16,1-21-16,0 21 0,21-22 15,0 1-15,21 0 16,0 21-16,22 0 16,-22-21-16,21 21 0,1-21 0,-1 21 15</inkml:trace>
  <inkml:trace contextRef="#ctx0" brushRef="#br0" timeOffset="58199.45">9906 8975 0,'0'0'0,"21"-21"16,-21-1-16,-21 22 15,0 0 1,0 0-16,-1 22 0,1-1 15,0 0-15,0 0 0,0 0 0,0 22 16,-1-22-16,22 21 0,-21-21 0,0 22 16,0-22-16,21 21 0,0-21 15,0 22-15,0-22 0,0 21 16,0-21-16,0 0 0,0 1 0,21-1 16,0 0-16,22-21 0,-22 0 0,21 21 15,0-21-15,1 0 0,20 0 16,-20 0-16,-1-21 0,21 0 0,-20 21 15,-1-21-15,-21-1 0,22 1 0,-22-21 16,0 21-16,0 0 0,-21-1 16,21-20-16,-21 0 0,0 21 0,0-22 15,-21 1-15,0 21 0,0-22 0,0 22 16,-22-21-16,22 21 0,-21 0 0,-1 21 16,1 0-16,0 0 0,-1 0 15,1 0-15,21 0 0,-21 21 16,-1-21-16,22 21 0,0 0 0,0 0 15,0 0-15,21 1 0,0-1 16,0 0-16,0 0 0,0 0 0,0 0 16,21 1-16,21-22 0,-21 21 0,22-21 15,-1 0-15,-21 0 0,21 0 0</inkml:trace>
  <inkml:trace contextRef="#ctx0" brushRef="#br0" timeOffset="58507.27">10668 8890 0,'0'0'0,"0"-21"16,0 0-1,0 42 1,0 0-16,0 0 0,0 0 16,-21 22-16,21-22 0,0 21 15,-21-21-15,21 22 0,0-1 0,0-21 16,0 22-16,0-22 0,0 21 0,0 0 15,-22-20-15,22-1 0,0 21 0,0-21 16,0 0-16,0 22 0,0-22 16,0 0-16,0 0 15,0 0-15,0 1 16,22-22-16,-1 0 16,0-22-16,-21 1 0,0 0 15,21 0-15,-21 0 0,0 0 16,0-1-16,0 1 0</inkml:trace>
  <inkml:trace contextRef="#ctx0" brushRef="#br0" timeOffset="58795.63">10604 9038 0,'0'0'0,"0"-42"0,0 21 0,0 0 0,0-1 16,0 1-16,0 0 0,22 0 16,20 0-16,-21 21 0,21-21 15,1 21-15,-1 0 0,22 0 0,-22 0 16,21 0-16,-20 0 0,-1 21 15,0-21-15,1 21 0,-1 0 0,-21 0 16,0 0-16,-21 1 0,0 20 0,0-21 16,0 0-16,-42 0 0,21 1 0,-21-1 15,-1 0-15,1 0 0,-22 0 16,22 0-16,0 1 0,-22-22 0,22 21 16,0 0-16,-1-21 0,22 0 0,0 0 15,0 21-15,0-21 0,42 0 31,0-21-31,0 0 0,21 21 16,1-21-16,-1-1 0,22 1 16</inkml:trace>
  <inkml:trace contextRef="#ctx0" brushRef="#br0" timeOffset="59148.63">12552 8509 0,'0'-21'16,"0"42"-16,0-63 0,0 21 0,0-1 0,0 1 15,-21 21-15,-1-21 0,1 21 0,0 0 16,0 0-16,0 0 0,-22 0 16,22 21-16,0 0 0,-21 1 0,21 20 15,-22-21-15,1 21 0,21 1 0,-22 20 16,1-20-16,21-1 0,-21 21 0,20 1 15,-20-22-15,21 22 0,0-22 16,0 22-16,-1-22 0,22 0 0,0 1 16,0-1-16,0 0 0,0-21 0,0 22 15,0-22-15,22 0 0,-1 0 0,0 0 16,0 1-16,0-1 0,22-21 16,-22 21-16,21-21 0,-21 0 0,22 0 15,-1 0-15,0 0 0,1 0 16,-1 0-16,0-21 0,1 0 0,-1-1 15,0 1-15,1 0 0</inkml:trace>
  <inkml:trace contextRef="#ctx0" brushRef="#br0" timeOffset="59655.23">12975 9059 0,'0'0'0,"21"-63"16,-21 21-16,0 20 0,0 1 15,0 0-15,0-21 0,0 21 16,0-1-16,0 1 0,-21 0 15,0 21-15,0 0 0,0 0 0,-1 0 16,1 21-16,-21 0 0,21-21 0,-22 43 16,22-22-16,0 0 15,-21 21-15,21-20 0,-1 20 0,1 0 16,0 1-16,0-22 0,0 21 0,21-21 16,0 0-16,0 1 0,0-1 0,0 0 15,0 0-15,0 0 0,21-21 16,0 0-16,0 0 0,0 0 0,1 0 15,-1 0-15,0 0 0,0 0 0,21-21 16,-20 0-16,-1 21 0,21-21 0,-21 0 16,0-22-16,1 22 15,-1 0-15,0-21 0,0-1 0,-21 22 16,21-21-16,-21 21 0,0-1 0,0 1 16,0 0-16,0 0 15,0 42 1,0 0-16,0 0 0,0 1 15,0-1-15,0 0 0,0 0 0,0 21 16,0-20-16,0-1 0,0 21 0,0-21 16,0 0-16,0 1 0,21-1 15,-21 0-15,22-21 0,-22 21 0,21 0 16,0 0-16,0-21 16,0 0-1,0 0-15,1 0 0,-1 0 16,-21-21-1,21 0-15,-21 0 0,21 21 0,-21-21 16</inkml:trace>
  <inkml:trace contextRef="#ctx0" brushRef="#br0" timeOffset="60007.03">13398 8424 0,'0'0'0,"0"-21"0,43 0 15,-22 21 1,0 0-16,0 0 0,0 0 16,22 0-16,-22 0 0,21 21 0,-21 0 15,22 1-15,-1-1 0,-21 21 0,22-21 16,-1 22-16,-21-1 0,21 0 0,-20 1 16,20 20-16,-21-21 0,-21 1 0,0 20 15,0-20-15,0-1 0,0 0 16,0 1-16,0-1 0,-21 0 0,0-21 15,-22 1-15,22 20 0,0-21 0,-21 0 16,21-21-16,-22 21 0,22 1 0,0-22 16,-21 0-16,20 21 0,1-21 15,42 0 32,1-21-47,-1 21 0,0-22 0,0 1 16,21 21-16,-20-21 0</inkml:trace>
  <inkml:trace contextRef="#ctx0" brushRef="#br0" timeOffset="60364.76">15134 8784 0,'-21'0'0,"0"-21"16,21 0-1,42 21-15,-21 0 16,22 0-16,-1 0 0,21-21 16,-20 21-16,20 0 0,1 0 0,-1 0 15,1 0-15,-22 0 0,22 0 0,-22 0 16,0 0-16,-21 0 0,22 0 0,-22 0 15,0 0-15,0 0 0,-42 0 63,0 0-63,0 0 0,0 0 16,-22 0-16,22 0 0,-21 0 0,-1 0 15,1 0-15</inkml:trace>
  <inkml:trace contextRef="#ctx0" brushRef="#br0" timeOffset="60583.63">15092 8911 0,'0'0'0,"-21"21"0,42-21 16,0 0 0,21 0-16,-21 0 0,22 0 0,-1 0 15,0 0-15,1 0 0,-1 0 16,22 0-16,-22 0 0,0-21 0,1 21 15,-1 0-15,0 0 0,1 0 0,-22-21 16,21 21-16,-21 0 0,0 0 0,1 0 16,-1-21-16,0 0 15,0 0-15,-21-1 16</inkml:trace>
  <inkml:trace contextRef="#ctx0" brushRef="#br0" timeOffset="60991.4">16023 8446 0,'0'0'0,"-42"-22"15,21 22-15,-1 0 0,1 0 16,21 22 0,21-1-1,1-21-15,-1 21 0,0 0 16,21-21-16,1 21 0,-1-21 15,0 0-15,1 21 0,-1-21 0,0 0 0,1 0 16,20 0-16,-21 0 16,-20 0-16,20 0 0,0 0 0,-21 0 15,1 0-15,-1 0 0,-21 22 32,-21-22-32,-1 21 15,-20 0-15,21 0 0,-21 21 16,-1-20-16,22 20 0,-21 0 0,-1 1 15,22-1-15,-21 0 0,21 1 16,-22-1-16,22 0 0,0-21 0,0 22 0,0-22 16,21 0-16,0 21 0,-21-20 15,-1-1-15,22 0 16,0 0-16,22-42 31,-1 21-31,0-21 0</inkml:trace>
  <inkml:trace contextRef="#ctx0" brushRef="#br0" timeOffset="61412.16">18838 8043 0,'0'0'0,"0"-21"31,21 21-15,1 0-16,-1 0 0,0 0 0,0-21 15,21 21-15,-20 0 0,20 0 0,0-21 16,1 21-16,-1 0 0,-21 0 16,21-21-16,1 21 0,-22 0 0,0 0 15,0 0-15,-21-21 16,-21 21-1,-21-22-15,21 22 0,-1 0 16,-20 0-16</inkml:trace>
  <inkml:trace contextRef="#ctx0" brushRef="#br0" timeOffset="61865.91">18817 8043 0,'0'0'0,"-42"22"0,-22 83 15,43-83-15,0-1 0,21 21 16,0-21-16,-21 0 0,21 1 0,-21-1 15,21 0-15,-22 0 0,22 0 16,0 0-16,0 1 0,22-22 47,-1 0-47,0-22 0,0 22 16,0-21-16,0 21 0,1-21 0,-1 21 15,0-21-15,0 21 0,21-21 16,-20 21-16,20 0 0,-21 0 0,21 0 15,-20 0-15,20 0 0,0 0 16,-21 21-16,22-21 0,-22 21 0,21 0 16,-21 0-16,1 1 0,-1-1 0,-21 0 15,0 0-15,0 0 0,0 0 0,0 1 16,0 20-16,-21-21 0,-1 0 0,1 0 16,0-21-16,0 22 0,-21-1 15,20 0-15,-20-21 0,21 21 0,-21-21 16,20 0-16,-20 0 0,0 0 0,21 0 15,-22 0-15,22 0 0,-21 0 0,21 0 16,-1 0-16,1 0 16,0 0-16,0 0 0,0 0 0,21-21 15,-21 21-15,21-21 16,21 21 0,0-21-16,21-1 0,-21 22 15,22 0-15</inkml:trace>
  <inkml:trace contextRef="#ctx0" brushRef="#br0" timeOffset="62643.49">19981 8340 0,'0'0'0,"0"-21"16,0-1-1,0 1-15,-21 21 16,0 0-16,0 0 0,0 21 15,-1 1-15,-20-1 0,21 0 16,0 0-16,-22 0 0,22 0 0,0 22 16,0-22-16,21 0 0,0 21 0,-21-20 15,21-1-15,0 0 0,0 0 0,0 0 16,0 0-16,21 1 0,0-1 16,0 0-16,0 0 0,22-21 0,-22 21 15,0-21-15,21 0 0,-20 0 0,20 0 16,-21 0-16,21 0 0,-20 0 15,-1 0-15,0-21 0,0 21 16,-21-21-16,0 0 0,21 0 0,-21-1 16,0 1-16,0 0 0,0 0 0,0-21 15,-21 20-15,0 1 0,21-21 0,0 21 16,-21-22-16,21 22 0,-21-21 0,21 21 16,0 0-16,0-1 0,0 1 15,0 0-15,21 0 0,0 0 0,0 0 16,0 21-16,22 0 0,-22 0 0,0 0 15,21 0-15,-21 0 0,22 0 16,-22 21-16,21 0 0,-21 0 16,1 0-16,-1 0 0,0 1 0,-21 20 15,0-21-15,0 0 0,0 0 0,0 1 16,-21 20-16,0-21 0,-1 0 0,1 0 16,0 1-16,0-1 0,21 0 15,-21 0-15,21 0 0,0 0 0,0 1 16,0-1-16,21 0 15,0-21-15,0 0 0,0 21 0,1-21 16,20 0-16,0 0 0,-21 0 16,22 0-16,-1 0 0,0 0 15,1-21-15,-22 21 0,21-21 0,-21 0 16,1-1-16,-1-20 0,0 21 0,0 0 16,-21-22-16,0 1 0,0 21 15,0-21-15,0-1 0,0 1 0,0 21 16,-21-22-16,0 22 0,-22 0 0,22 0 15,0 21-15,-21 0 0,21 0 0,-22 0 16,22 0-16,0 0 0,-21 0 16,20 0-16,1 21 0,0-21 0,0 21 15,0-21-15,21 21 0,0 1 16,0-1-16,0 0 16,0 0-1</inkml:trace>
  <inkml:trace contextRef="#ctx0" brushRef="#br0" timeOffset="65439.17">16700 2752 0,'0'0'0,"-21"0"0,0 0 16,21 21-16,-21-21 0,0 0 16,0 0-16,-1 0 15,1 0-15,0 0 16,0 0-16,0 0 0,0 0 16,-1 0-1,22 21 48,22-21-1,-1 0-62,0 0 0,0 0 16,21 21-16,-20-21 15,-1 0-15,0 0 0,21 0 0,1 0 16,-1 0-16,0 0 0,22 0 0,-1 0 16,22 21-16,21-21 0,21 0 15,-21 0-15,21 0 0,0 0 0,0 22 16,21-22-16,-21 0 0,21 0 16,0 21-16,-21-21 0,21 0 0,-42 21 15,21-21-15,-21 0 0,0 0 0,0 21 16,-22-21-16,1 0 0,0 0 15,-22 0-15,-21 0 0,1 0 16,-1 0-16,-21 0 0,0 0 16,1 0-16,-44 0 15,1 0 1,0 0-16,0 0 16,0 0-16,0-21 0,-1 21 0,1 0 15,0 0-15,0 0 16,0 0-16,0 0 15,21-21 17,-22 21-32,1 0 0,0 0 0,0 0 15</inkml:trace>
  <inkml:trace contextRef="#ctx0" brushRef="#br0" timeOffset="66855.41">16722 2032 0,'-22'0'0,"1"0"31,0 0-31,0 0 0,0 0 16,0 0-16,-1 0 15,1 0-15,0 0 0,0 0 16,0 0-1,0 0-15,42 0 47,0 0-31,0 0-16,21-21 0,1 21 16,-1 0-16,0 0 0,22 0 0,-1 0 15,1 0-15,21 0 0,20 0 0,1 0 16,21 0-16,-21 0 0,21 0 15,0 0-15,0 0 0,0 0 16,21 0-16,0 0 0,1 0 0,-22 0 16,0 0-16,0 0 0,-22 0 0,1 0 15,-21 0-15,0 0 0,-1 0 16,-20 0-16,-1 0 0,-20 0 0,-1 0 16,-21 0-16,0 0 0,-42 0 31,0 0-31,0 0 15,0-21-15,-1 21 0,1 0 0,0 0 16,21-21-16,-21 21 0,0 0 16,0 0-1,-1 0-15,1 0 16,0 0-16,0 0 0,-21 0 16,20 0-16,-20 0 0,0 21 0</inkml:trace>
  <inkml:trace contextRef="#ctx0" brushRef="#br0" timeOffset="67171.23">16764 2096 0,'0'0'0,"-64"0"0,22 21 15,0-21-15,-1 0 0,65 0 31,20 0-31,21 0 0,-20 0 0,20 0 16,22 0-16,0 0 0,20 0 16,1 0-16,0 0 0,0-21 0,21 21 15,-21 0-15,0 0 0,-1-22 0,1 22 16,0 0-16,-21-21 0,21 0 16,-43 21-16,22 0 0,-43-21 15,0 21-15,1 0 0,-1-21 16,-21 21-16,-21-21 0,21-1 15,-21 1-15,22 0 16,-1 0-16,0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EB54-0A5B-4011-B6BA-C4DED9D7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56D94-A7B4-40CC-8E8E-5F451229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B7A9-EBCE-4AA7-9566-2A948E24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FF29-C60D-4D52-91C7-ED4AF636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DD56-DEBD-47B6-A157-9C67D61F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4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474D-ED82-49EB-8836-88DFB717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14247-FA90-48C7-A147-810280F7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B025-6B34-4616-B427-B8B8057F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1A633-B0F9-4AC2-9B61-96DCDF81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A69-C232-42FF-9779-35112F2B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99219-A233-41FA-AA9E-9762F9177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26077-48DC-443D-8378-8430710B4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C0C5-813F-43F1-98CE-66DFDC83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7E19-625D-4F63-8CB0-24B8DE6A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1818B-874A-48A9-91F3-3F5A41E0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4759-15DC-43AB-97DD-29B79013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14E2-30F1-4FB2-8125-033386E1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8444-646A-4072-BD3F-E0EAFE8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F6A9-3EFE-4681-BE67-754AF36A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D745-373E-4DCA-85FA-1E35E4C3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B7B3-AD30-40CA-941B-B75ECA5C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DB44B-9ACF-4695-8B0A-1F324677D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598C-DC0B-416C-A522-BFE711C1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75E6-3E3C-47C9-AE6D-AAC1F59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8183-2726-4504-ACEC-6A2050AC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ED4D-EAE1-4E7B-B773-9D1D1FBA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5682-E4D3-46EE-846D-3680A1D4D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28823-845A-4CB5-AAB7-80D882CD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E690D-EFE0-4B85-B229-7DCF66D5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310D5-CBEE-4857-9A38-0868E71F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F8FC5-D985-4C91-9509-F2D8A80B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5660-1430-4005-B26C-10147F97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118F-52B3-4338-878C-DF02998F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438B1-C67E-492E-B69B-7240DDE1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16960-EA91-48AE-A45C-51115D99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F1A8D-B2CF-4BC3-8440-19C2011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68DA3-23AD-4A16-A09C-B31E0CF8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A3855-C08B-4B44-B079-3D894221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4A45F-4726-4B04-A5A7-45F7AA4E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7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E60E-9C45-4275-A1CC-C2B56AA1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3FD18-0E0F-4862-B218-6D9E4CB7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80128-7C2A-4084-85BC-F8F2EF7C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3E35A-72AE-402C-B2FF-8842144C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5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3BE55-B21B-4A0D-89F8-415E5701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D13A2-AB35-4FC1-ADFA-F8DEFF22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83FF2-E6BF-401B-A57F-7BB82F6C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9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74FC-CAF0-4CAB-A829-1164DFEE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D46E-06E6-482C-BE59-98248BB1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D060A-3FD8-4B36-9C55-599EE7D6F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A122-8066-4BBC-A630-26F9A2B1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0C62D-AE1F-4029-8DAA-AF34F10D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65AE-6E5C-40AE-865D-C6750FEB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8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4B56-F2A8-4767-8AE0-81335F84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1153C-5BB9-4A18-87D7-1422D6710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27CB7-CC4D-4E99-80A5-A484E990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ED67-8BB2-4528-8C92-271CB602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0350F-6B88-43B9-9369-5534A541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C150E-D77A-4BB7-9CDF-F4A8EE99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9F8E4-6742-4EAA-BE0E-3DC530E0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ADEC-1E37-4D5F-BFCA-32394A311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5C8B-A570-4CE9-AE4C-46E09E960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5833-8874-4F0D-88F1-C07CA7FDA33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275CE-6400-44BC-A37C-E46C6F293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DEC6-49B5-4703-B7C0-EACF69627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7292-2CD9-4E72-87FF-C4D013392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4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F57D2F-8F8F-4F03-90B8-FB680AA1766C}"/>
                  </a:ext>
                </a:extLst>
              </p14:cNvPr>
              <p14:cNvContentPartPr/>
              <p14:nvPr/>
            </p14:nvContentPartPr>
            <p14:xfrm>
              <a:off x="693360" y="312480"/>
              <a:ext cx="8397720" cy="486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F57D2F-8F8F-4F03-90B8-FB680AA17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303120"/>
                <a:ext cx="841644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19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E0EFCC-58A3-4ADA-A46F-C79C79EE6952}"/>
                  </a:ext>
                </a:extLst>
              </p14:cNvPr>
              <p14:cNvContentPartPr/>
              <p14:nvPr/>
            </p14:nvContentPartPr>
            <p14:xfrm>
              <a:off x="434160" y="53280"/>
              <a:ext cx="9190080" cy="378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E0EFCC-58A3-4ADA-A46F-C79C79EE6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43920"/>
                <a:ext cx="9208800" cy="38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88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7AFF9C-0E90-4FFC-A311-97826B88996E}"/>
                  </a:ext>
                </a:extLst>
              </p14:cNvPr>
              <p14:cNvContentPartPr/>
              <p14:nvPr/>
            </p14:nvContentPartPr>
            <p14:xfrm>
              <a:off x="251280" y="68760"/>
              <a:ext cx="9121680" cy="520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7AFF9C-0E90-4FFC-A311-97826B889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59400"/>
                <a:ext cx="9140400" cy="52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54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CF3585-1389-4FED-BE73-C1E803EEAF7E}"/>
                  </a:ext>
                </a:extLst>
              </p14:cNvPr>
              <p14:cNvContentPartPr/>
              <p14:nvPr/>
            </p14:nvContentPartPr>
            <p14:xfrm>
              <a:off x="297000" y="152280"/>
              <a:ext cx="9075960" cy="349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CF3585-1389-4FED-BE73-C1E803EEAF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42920"/>
                <a:ext cx="9094680" cy="35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20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EC0521-EBA6-466D-AF92-9389427C8EB4}"/>
                  </a:ext>
                </a:extLst>
              </p14:cNvPr>
              <p14:cNvContentPartPr/>
              <p14:nvPr/>
            </p14:nvContentPartPr>
            <p14:xfrm>
              <a:off x="365760" y="122040"/>
              <a:ext cx="699552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EC0521-EBA6-466D-AF92-9389427C8E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12680"/>
                <a:ext cx="701424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82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1F6EA3-CD13-4998-A472-8DA4333F28F8}"/>
                  </a:ext>
                </a:extLst>
              </p14:cNvPr>
              <p14:cNvContentPartPr/>
              <p14:nvPr/>
            </p14:nvContentPartPr>
            <p14:xfrm>
              <a:off x="906840" y="190440"/>
              <a:ext cx="675144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1F6EA3-CD13-4998-A472-8DA4333F2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181080"/>
                <a:ext cx="677016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89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C33178-A964-48CF-AD05-0B3B44DF001E}"/>
                  </a:ext>
                </a:extLst>
              </p14:cNvPr>
              <p14:cNvContentPartPr/>
              <p14:nvPr/>
            </p14:nvContentPartPr>
            <p14:xfrm>
              <a:off x="243720" y="99000"/>
              <a:ext cx="979992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C33178-A964-48CF-AD05-0B3B44DF00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89640"/>
                <a:ext cx="981864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4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121F6-1F12-481C-BFD7-3B970A8EABFF}"/>
                  </a:ext>
                </a:extLst>
              </p14:cNvPr>
              <p14:cNvContentPartPr/>
              <p14:nvPr/>
            </p14:nvContentPartPr>
            <p14:xfrm>
              <a:off x="464760" y="68760"/>
              <a:ext cx="901476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121F6-1F12-481C-BFD7-3B970A8EA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59400"/>
                <a:ext cx="903348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5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9F2DAD-1948-4877-973D-37AD65AC21DD}"/>
                  </a:ext>
                </a:extLst>
              </p14:cNvPr>
              <p14:cNvContentPartPr/>
              <p14:nvPr/>
            </p14:nvContentPartPr>
            <p14:xfrm>
              <a:off x="205560" y="76320"/>
              <a:ext cx="972360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9F2DAD-1948-4877-973D-37AD65AC2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66960"/>
                <a:ext cx="974232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94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440398-18FD-458B-AADC-B17A532CC6FF}"/>
                  </a:ext>
                </a:extLst>
              </p14:cNvPr>
              <p14:cNvContentPartPr/>
              <p14:nvPr/>
            </p14:nvContentPartPr>
            <p14:xfrm>
              <a:off x="411480" y="91440"/>
              <a:ext cx="851940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440398-18FD-458B-AADC-B17A532CC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82080"/>
                <a:ext cx="853812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42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5873E5-E1F7-49FF-85DD-359E6F16F6BA}"/>
                  </a:ext>
                </a:extLst>
              </p14:cNvPr>
              <p14:cNvContentPartPr/>
              <p14:nvPr/>
            </p14:nvContentPartPr>
            <p14:xfrm>
              <a:off x="579240" y="182880"/>
              <a:ext cx="806976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5873E5-E1F7-49FF-85DD-359E6F16F6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173520"/>
                <a:ext cx="808848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45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0E0-0B34-4272-98D8-EC5986A1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74AA-CE67-44CA-BE10-3A7A639B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6068C1-776A-4BA9-A8EF-DC77ADD7F3D9}"/>
                  </a:ext>
                </a:extLst>
              </p14:cNvPr>
              <p14:cNvContentPartPr/>
              <p14:nvPr/>
            </p14:nvContentPartPr>
            <p14:xfrm>
              <a:off x="1463040" y="167760"/>
              <a:ext cx="7086960" cy="328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6068C1-776A-4BA9-A8EF-DC77ADD7F3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3680" y="158400"/>
                <a:ext cx="710568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14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2020-11-25T11:14:11Z</dcterms:created>
  <dcterms:modified xsi:type="dcterms:W3CDTF">2020-11-25T12:11:06Z</dcterms:modified>
</cp:coreProperties>
</file>