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44:58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1143 0,'0'0'0,"0"-42"16,0 21-16,0-1 0,0 1 16,0 0-16,0 0 0,0 0 15,0 0-15,0-1 0,0 1 16,0 0-16,0 42 31,0 0-31,0 1 16,0 20-16,0-21 0,0 43 0,0-22 15,0 0-15,0 1 0,0 20 16,0-21-16,0 22 0,-21-22 0,21 22 16,0-22-16,0 0 15,0 1-15,0-1 0,0 0 0,0-20 16,0-1-16,0 0 0,21-42 31,0 0-31,0-1 0,-21-20 16,22 21-16,-1-21 0,0-1 0,0 1 15,0 0-15,-21 20 0,21-20 16,1 21-16,-22 0 0,0 0 0,21-1 16,0 22-16,0 0 15,-21 22-15,0-1 16,21 21-16,-21-21 0,21 0 15,-21 22-15,0-22 16,0 21-16,0-21 0,22 1 0,-1 20 16,-21-21-16,21 21 0,0-20 0,0-1 15,0-21-15,1 21 0,-1-21 16,0 0-16,0 0 0,0 0 0,0 0 16,22-21-16,-22 0 0,21-1 0,-21-20 15,22 21-15,-22-21 0,0 20 16,0-20-16,0 0 0,-21-1 0,0-20 15,0 21-15,0-22 0,0 22 0,-42-1 16,21 1-16,0 0 0,-22-1 16,22 22-16,-21-21 0,0 42 15,20-21-15,1 21 0,0 0 0,0 0 16,0 0-16,0 0 0,-1 21 16,22 0-16,-21 0 0,21 0 0,0 1 15,0-1-15,0 0 0,0 0 0,0 0 16,21-21-16,1 21 0,-1 1 15,21-22-15,-21 0 0,0 0 0,22 0 16</inkml:trace>
  <inkml:trace contextRef="#ctx0" brushRef="#br0" timeOffset="512.7">2603 614 0,'0'0'0,"0"-21"16,-21-22-16,0 43 15,0-21-15,0 21 16,21 21-16,-21 1 0,21-1 16,0 0-16,-22 21 0,22 1 15,0-1-15,0 0 0,0 22 0,0-1 16,0 1-16,0-1 0,0 1 0,0-22 16,0 22-16,0-1 0,0-21 15,0 22-15,0-22 0,0 1 0,0-1 16,-21 0-16,21 1 0,0-22 0,0 0 15,0 0-15,-21 0 0,21 0 16,0-42 0,0 0-16,0 0 15,0-21-15,0 20 0,0-20 0,0 0 16,0-1-16,21 1 0,0 21 16,1-21-16,-1-1 0,0 22 0,0-21 15,21 21-15,-20-1 0,-1 1 0,21 0 16,-21 21-16,22 0 0,-22 0 15,21 0-15,-21 21 0,0 0 0,1 1 16,-1-1-16,-21 21 0,0-21 0,0 22 16,0-22-16,0 21 0,0 0 15,0-20-15,0 20 0,-21-21 16,21 21-16,-22-20 0,22-1 0,-21 0 16,21 0-16,0 0 0,0 0 0,0-42 31,0 0-16,21 0-15,1 0 0,-22 0 0,21-1 16,0 1-16,0-21 0</inkml:trace>
  <inkml:trace contextRef="#ctx0" brushRef="#br0" timeOffset="892.48">3238 1185 0,'0'0'0,"22"-21"0,-22 0 0,0 0 15,-22 42 16,22 0-15,-21 0-16,0 22 0,21-22 0,-21 21 16,0-21-16,21 22 0,-21-22 0,21 21 15,0-21-15,0 1 0,0 20 16,0-21-16,0 0 0,0 0 0,0 1 16,21-1-16,0-21 0,0 0 15,21 0-15,-20 0 0,-1 0 0,21-21 16,0-1-16,-20 22 0,20-21 15,0-21-15,-21 21 0,1 0 0,-1-1 16,0-20-16,-21 21 0,0-21 16,0 20-16,0-20 0,0 0 0,-21 21 15,21-1-15,-43 1 0,22 0 16,0 0-16,0 21 0,0 0 0,-22 0 16,22 0-16,0 0 0,-21 0 0,21 21 15,-1 0-15,1 0 0,0-21 16,0 22-16,21-1 0,0 0 0,0 0 15,0 0-15,0 0 0,0 1 0,21-22 16,0 21-16,0-21 0,22 21 16</inkml:trace>
  <inkml:trace contextRef="#ctx0" brushRef="#br0" timeOffset="1541.04">5292 1397 0,'-22'0'0,"1"0"16,0-21-16,21 0 0,-21 0 16,21-1-16,-21 22 0,21-21 15,0 0-15,0 0 0,0 0 16,0 0-16,0-1 0,-21 22 15,21-21-15,-22 0 0,22 0 0,-21 21 16,21-21-16,-21 21 0,0 0 0,0 0 16,0 0-16,-1 0 0,1 21 15,-21-21-15,21 21 0,-22 21 0,22-20 16,-21-1-16,0 21 0,20 0 0,-20-20 16,21 20-16,0 0 0,0-21 0,21 22 15,0-1-15,0-21 0,0 22 16,0-22-16,0 0 0,0 21 0,0-21 15,21-21-15,0 22 0,0-22 0,21 0 16,-20 0-16,20 0 0,-21 0 16,21-22-16,1 1 0,-1 0 15,-21 0-15,22 0 0,-1-22 0,-21 22 16,0-21-16,0-22 0,1 22 0,-1-21 16,0-1-16,-21 1 0,0-1 0,0-21 15,0 22-15,0-22 0,0 22 16,0 20-16,0-20 0,0 21 0,-21-1 15,21 22-15,-21 0 0,21 0 0,-22 0 16,22 42 0,0 0-16,0 21 15,0 1-15,0-1 0,0 21 0,0 1 16,0-1-16,0 1 0,0-1 0,0 1 16,0-1-16,0-20 0,22 20 0,-22-20 15,0-1-15,21 0 0,-21 1 16,21-1-16,0-21 0,-21 0 0,0 0 15,21 1-15,0-22 0,1 0 16,-1 0-16,0 0 0,0 0 16,0-22-16,0-20 0,1 21 15,-1 0-15,21-22 0</inkml:trace>
  <inkml:trace contextRef="#ctx0" brushRef="#br0" timeOffset="1919.83">5673 1228 0,'-22'21'15,"1"-21"-15,21 21 0,-21-21 16,21 21-16,0 0 16,21-21-1,0 0-15,1 0 16,-1 0-16,21-21 0,-21 0 0,0 0 16,22 21-16,-22-21 0,0 0 15,0-1-15,0 1 0,1 0 0,-22 0 16,21 0-16,-21 0 0,0-1 15,0 1-15,-21 21 0,-1 0 16,1 0-16,0 0 0,-21 0 16,21 0-16,-22 21 0,22 1 0,0-1 15,-21 0-15,20 0 0,1 21 0,0-20 16,0 20-16,0-21 0,21 21 0,0-20 16,0-1-16,0 21 0,0-21 15,0 0-15,0 1 0,21-1 0,-21 0 16,21 0-16,21-21 0,-20 21 0,-1-21 15,21 0-15,-21 0 0,22 0 0,-1 0 16,0 0-16,-21 0 0,22 0 0,-1-21 16,-21 0-16,22 21 0,-1-21 15,-21 0-15,21-1 0,-20 1 16</inkml:trace>
  <inkml:trace contextRef="#ctx0" brushRef="#br0" timeOffset="2360.57">6435 1143 0,'0'0'0,"21"-63"16,-21 41-16,0 1 15,0 0-15,-21 21 16,-1 0-16,1 21 16,0 0-16,21 1 0,-21-1 15,0 21-15,21-21 0,-21 22 16,21-22-16,-22 21 0,1-21 0,21 0 16,0 22-16,0-22 0,0 0 0,0 0 15,0 0-15,0 1 0,0-1 16,21 0-16,1-21 15,20 21-15,-21-21 0,0 0 0,22 0 16,-1 0-16,-21 0 0,21-21 0,-20 0 16,20 21-16,-21-21 0,21-1 0,-20-20 15,-1 21-15,0 0 0,0-22 0,0 22 16,-21-21-16,0 21 0,21 0 16,-21-1-16,0 1 0,22 21 0,-22 21 31,-22 1-31,1-1 15,21 0-15,-21 0 0,21 0 16,0 0-16,0 1 0,0-1 16,0 0-16,0 0 0,0 0 0,0 0 15,0 1-15,0-1 16,21-21 0,0 0-1,1-21-15,-22-1 16,21-20-16,0 21 0,-21 0 15</inkml:trace>
  <inkml:trace contextRef="#ctx0" brushRef="#br0" timeOffset="2516.5">6943 826 0,'0'0'0,"-22"-22"0,22 1 16,-21 0-16,0 21 0,0-21 15,0 21-15,21 21 31,0 0-15,0 0-16,21-21 0,-21 22 0,21-1 16</inkml:trace>
  <inkml:trace contextRef="#ctx0" brushRef="#br0" timeOffset="3124.04">7556 1185 0,'0'0'16,"0"-21"-16,0 0 0,0 0 15,0 0-15,0 0 0,0-1 16,-21 1-16,0 0 0,0 0 0,0 21 16,21-21-16,-21 21 0,-1 0 0,1 0 15,0 0-15,0 0 0,0 0 16,-22 21-16,22 0 0,0 0 0,0 0 15,0 1-15,0 20 0,-1 0 0,1-21 16,0 22-16,0-1 0,21-21 16,-21 22-16,21-1 0,0-21 0,0 0 15,0 22-15,0-22 0,0 0 16,0 0-16,21-21 0,-21 21 0,21-21 16,0 0-16,0 0 0,22 0 0,-22 0 15,0 0-15,21-21 0,-20 21 0,-1-21 16,0-21-16,21 20 0,-21 1 15,1-21-15,-1 0 0,21-1 0,-21-20 16,0-1-16,1 1 0,-22-1 0,21 1 16,-21-22-16,21 22 0,-21 20 0,0-20 15,0 20-15,0 1 0,0 0 16,0 21-16,0-22 0,0 22 16,0 0-16,-21 21 15,21 21-15,0 0 0,-21 0 16,21 1-16,0 20 0,0 0 0,0 1 15,0 20-15,0 1 0,0-22 16,0 21-16,0 1 0,0-1 0,0-20 16,0 20-16,0-20 0,0-1 0,0 0 15,21 1-15,-21-1 0,21-21 0,0 0 16,-21 0-16,21 1 0,0-1 16,1-21-16,-1 0 15,0 0-15,0 0 0,0 0 0,0 0 16,1 0-16,20-21 0,-21 21 0,0-22 15,0 1-15,1 0 0,-1 0 0,0 0 16</inkml:trace>
  <inkml:trace contextRef="#ctx0" brushRef="#br0" timeOffset="3522.81">8064 1207 0,'0'0'0,"-21"21"0,21 0 16,0 0-16,-21 0 0,21 0 15,0 1 1,21-22 0,0 0-16,1 0 0,-1 0 15,0 0-15,0-22 0,0 22 0,0-21 16,1 0-16,-1 21 0,0-21 16,0 0-16,0 0 0,0-22 0,-21 22 15,22 0-15,-22 0 0,0 0 0,0-1 16,0 1-16,0 0 0,-22 21 15,1 0-15,0 0 16,0 0-16,0 21 0,0 0 0,-1 1 16,1-1-16,0 21 0,0-21 0,0 0 15,21 22-15,0-22 0,-21 21 16,21-21-16,-22 1 0,22-1 0,0 0 16,0 0-16,0 0 0,0 0 15,0 1-15,22-1 0,-1-21 16,0 0-16,0 0 0,0 0 0,0 0 15,1 0-15,-1 0 0,0 0 0,0 0 16,0 0-16,0-21 0,1 21 0,-1-22 16</inkml:trace>
  <inkml:trace contextRef="#ctx0" brushRef="#br0" timeOffset="4028.23">8953 1164 0,'0'0'0,"22"-21"0,-1 0 16,0 0-16,0 0 0,21-1 0,-20 1 16,-1 0-16,0 0 0,0 0 0,0 0 15,-21-1-15,0 1 0,-21 21 16,-21 0-1,21 0-15,-22 0 0,1 21 0,0-21 16,-1 22-16,1-1 0,0 21 16,20-21-16,-20 0 0,21 1 15,0-1-15,21 21 0,0-21 0,0 0 16,0 1-16,0-1 0,0 0 16,21-21-16,0 21 0,0 0 0,22-21 15,-22 0-15,21 21 0,-21-21 16,22 0-16,-1 0 0,-21 22 0,21-22 15,-20 0-15,20 21 0,-21-21 0,0 0 16,0 21-16,-21 0 0,0 0 16,-21 0-1,0-21-15,0 0 16,0 0-16,-22 22 0,22-22 16,-21 0-16,0 21 0,-1-21 0,22 21 15,-21-21-15,21 21 0,-22-21 0,22 21 16,0-21-16,0 0 0,21 21 0,-21-21 15,42 0 17,0 0-32</inkml:trace>
  <inkml:trace contextRef="#ctx0" brushRef="#br0" timeOffset="4180.14">9059 1672 0,'0'0'0</inkml:trace>
  <inkml:trace contextRef="#ctx0" brushRef="#br0" timeOffset="6279.99">10308 1545 0,'21'0'141,"0"0"-126</inkml:trace>
  <inkml:trace contextRef="#ctx0" brushRef="#br0" timeOffset="6463.89">10668 1524 0,'0'0'0,"21"0"0,0 0 15,0 0 64,1 0-79,-1 0 15,0 0-15,0 0 0</inkml:trace>
  <inkml:trace contextRef="#ctx0" brushRef="#br0" timeOffset="6688.76">11451 1545 0,'21'-21'141</inkml:trace>
  <inkml:trace contextRef="#ctx0" brushRef="#br0" timeOffset="7124.64">12742 1164 0,'0'0'0,"-21"-21"0,-21 21 16,21-21-16,-22 0 0,22 21 0,0-21 15,0-1-15,0 22 0,-1-21 16,1 0-16,0 0 0,21 0 0,-21-22 16,21 22-16,0 0 0,0-21 0,0 21 15,0-22-15,21 22 0,21 0 16,-20 0-16,-1 0 0,21-22 0,0 43 16,1-21-16,-1 0 0,22 0 15,-22 21-15,21 0 0,-20 0 0,-1 0 16,0 0-16,1 0 0,-1 21 0,-21 0 15,0 0-15,1 0 0,-22 1 0,0 20 16,0-21-16,0 21 0,-22 1 16,1-1-16,0 22 0,0-22 0,-21 0 15,-1 1-15,1-1 0,21-21 0,-22 21 16,22-20-16,-21 20 0,21-21 0,0 0 16,21 0-16,0 1 0,-22-1 15,22 0-15,0 0 0,0 0 16,0 0-16,22-21 15,-1 0-15,0 22 0,-21-1 16</inkml:trace>
  <inkml:trace contextRef="#ctx0" brushRef="#br0" timeOffset="7440.47">12933 1884 0,'0'0'0,"-21"21"0,21 0 15,21-21 1,0 0 0,0-21-16,0 0 0,0 0 15,-21 0-15,22 21 0,-22-22 16,0 1-16,0 0 0,0 0 16,-22 21-16,1 0 0,0 0 15,0 0-15,0 0 0,0 0 0,-1 0 16,1 21-16,21 0 0,-21 0 15,21 1-15,-21-22 0,21 21 16,0 0-16,0 0 16,21-21 15,0 0-15</inkml:trace>
  <inkml:trace contextRef="#ctx0" brushRef="#br0" timeOffset="82868.07">1778 2180 0,'0'-21'16,"0"0"-16,-21 21 16,0-21-16,-1 21 15,1 0-15,0-21 0,0 21 16,0 0-16,0 0 16,-1 0-16,22-22 15,-21 22-15,0 0 16,42 0 31,0 0-47,22 0 0,-22 0 0,21 0 15,22 0-15,-22 0 0,22 0 0,20 0 16,1 0-16,0 0 0,20 0 16,1-21-16,0 0 0,0 21 0,-21 0 15,20-21-15,-20 21 0,0 0 0,-22 0 16,1-21-16,-1 21 0,1 0 15,-1 0-15,-20 0 0,-1 0 16,0 0-16,-21-21 0,22 21 0,-22 0 0,0 0 16,-42 0 31,0 0-47,0 0 0,-1 0 15,1 0-15,0 0 0,0 0 16,0-22-16,0 22 0,-1 0 15,1 0-15,-21 0 0</inkml:trace>
  <inkml:trace contextRef="#ctx0" brushRef="#br0" timeOffset="83327.81">1503 2180 0,'0'0'0,"-21"0"16,42 0 15,0 0-16,0 0-15,21 0 0,1 0 0,-1 0 16,0 0-16,22 0 0,-1 0 16,1-21-16,-1 21 0,22-21 0,0 21 15,21 0-15,-22 0 0,22-21 0,-21 21 16,21 0-16,-22 0 0,1-21 16,-22 21-16,22 0 0,-21 0 0,-22-22 15,21 22-15,-20 0 0,-1 0 0,0 0 16,-20 0-16,-1 0 0,0 0 0,0-21 15,0 21-15,0 0 16,-42 0 15,0 0-31,0 0 16,0 0-16,0 0 0,-1 0 16,1 0-16,0 0 0</inkml:trace>
  <inkml:trace contextRef="#ctx0" brushRef="#br0" timeOffset="84000.42">5440 1820 0,'0'0'0,"-43"0"0,-62 0 16,83 0-16,-20 0 0,21 0 0,0 0 15,-22 0-15,22 0 0,0 0 16,0 0-16,42 0 31,21 0-31,-20 0 0,20 0 16,21 0-16,1 0 0,-1 0 0,22 0 15,21 0-15,-21 0 0,20 0 16,22 0-16,-21 0 0,21 0 0,-21 0 16,42 0-16,-21 0 0,0 0 0,0 0 15,0 0-15,0 0 0,0 0 16,0 0-16,-21 0 0,21 0 0,-21 0 15,0 0-15,0-21 0,-1 21 0,-20 0 16,0 0-16,-22 0 0,22 0 0,-43 0 16,22 0-16,-22-21 0,0 21 15,1 0-15,-22-21 0,21 21 0,-21 0 16,1 0-16,-1 0 16,-42 0 15,-1 0-31,-20 0 0,0 0 0,-1 0 15,1 0-15,-21 0 0,-22 0 0,0 0 16</inkml:trace>
  <inkml:trace contextRef="#ctx0" brushRef="#br0" timeOffset="84500.65">5186 1990 0,'0'0'0,"-21"0"0,-22 0 16,64 0 31,22 0-32,-1 0-15,22-21 0,-1 21 16,22 0-16,-1 0 0,22 0 16,21-22-16,-21 22 0,42 0 0,-21 0 15,21 0-15,22 0 0,-22 0 0,21 0 16,-21 0-16,1 0 0,-1 0 16,0 0-16,0 0 0,0 0 0,-21 0 15,0 0-15,0 0 0,0 0 0,-42 0 16,21 0-16,-22 0 0,-20 0 0,21 0 15,-22 0-15,-21 0 0,22 0 16,-22 0-16,1-21 0,-22 21 0,21 0 16,-21 0-16,0 0 0,1 0 0,-1 0 15,0 0 1,-42 0 31,0-21-32,-1 21-15,1 0 0</inkml:trace>
  <inkml:trace contextRef="#ctx0" brushRef="#br0" timeOffset="96968.76">4572 3937 0,'0'0'0,"0"-21"0,0 0 0,-21 0 0</inkml:trace>
  <inkml:trace contextRef="#ctx0" brushRef="#br0" timeOffset="97772.06">4381 3514 0,'-21'-21'0,"42"42"0,-42-64 0,0 22 0,21 0 15,0 0-15,0 0 16,0 0-16,21 21 0,0 0 16,1 0-16,-1 0 0,21 0 0,-21 21 15,22 0-15,-1 0 0,-21 0 16,21 0-16,-20 22 0,-1-1 0,0 0 15,0 1-15,0-1 0,-21 0 0,0 1 16,0-1-16,0 22 0,0-22 16,0 21-16,-21-20 0,0-1 15,21 0-15,0-20 0,-21 20 0,21-21 16,-21 0-16,21 0 0,0-42 16,0 0-1,0-21-15,21 21 0,-21-22 16,21-20-16,0 20 0,0 1 0,0-21 15,1-1-15,-1 22 0,0-22 0,21 1 16,-21-1-16,1 1 0,20-1 16,-21 22-16,0 0 0,0 20 0,22 1 15,-22 0-15,0 21 0,0 0 0,0 0 16,1 21-16,-1 22 0,0-22 0,0 21 16,-21 0-16,21 1 15,-21-1-15,21 22 0,-21-22 0,0 21 16,0-20-16,0-1 0,0 22 0,0-22 15,0 0-15,0 1 0,0-1 0,0-21 16,0 21-16,0-20 0,0-1 16,0-42-1,0-1-15,0 1 16,0 0-16,0-21 0,0-1 0,0 1 16,22 0-16,-22-1 0,21-20 15,0 21-15,-21-22 0,21 1 0,0 20 16,0 1-16,1 0 0,-1-1 15,21 22-15,-21 0 0,0 21 0,22 0 16,-22 0-16,0 0 0,21 21 16,-20 0-16,-1 0 0,0 22 0,0-22 15,-21 21-15,0 1 0,21-1 0,-21 0 16,0 1-16,0-1 0,0 0 0,0 1 16,0-1-16,0 0 0,0 1 15,0-1-15,0 0 0,0-21 0,0 1 16,0-1-16,0 0 0,0 0 0,21-42 31,-21 0-31,0 0 16,22-22-16</inkml:trace>
  <inkml:trace contextRef="#ctx0" brushRef="#br0" timeOffset="98128.86">5927 3895 0,'0'21'16,"21"-21"-16,0 0 16,0 0-16,21 0 0,-20-21 15,-1 0-15,0 21 0,0-22 0,21-20 16,-20 21-16,-1 0 0,0-22 16,0 22-16,-21-21 0,0 0 0,21-1 15,-21 22-15,0 0 0,0-21 16,0 20-16,-21 1 0,0 21 15,0 0-15,0 0 0,-1 21 0,1 1 16,0-1-16,0 0 0,0 0 16,0 21-16,-1 1 0,22-22 15,0 21-15,-21-21 0,21 22 0,0-1 0,0-21 16,0 0-16,0 22 0,0-22 0,0 0 16,0 0-16,21 0 0,1 1 15,-1-1-15,0-21 16,0 0-16,0 0 0,0 0 0,22 0 15,-22-21-15,0-1 0,21 1 0,1 0 16,-22-21-16</inkml:trace>
  <inkml:trace contextRef="#ctx0" brushRef="#br0" timeOffset="98396.95">6816 3027 0,'0'0'15,"0"-42"-15,0 20 0,0 1 0,-22 21 16,1 0-1,21 21-15,0 1 16,0-1-16,-21 21 0,21 0 0,-21 1 16,0 20-16,21 1 0,-21-1 0,21 1 15,-22-1-15,1 22 0,0-22 0,0 1 16,21-22-16,-21 22 0,0-22 16,21 22-16,0-22 0,0 0 0,0-21 15,0 22-15,0-22 0,0 0 0,21-21 31,0-21-31,0 0 0,0 0 0,0-22 16,22 1-16,-22 0 0,21-1 16,-21-20-16</inkml:trace>
  <inkml:trace contextRef="#ctx0" brushRef="#br0" timeOffset="99135.69">7070 3048 0,'0'0'0,"0"-21"0,0 0 15,0 0-15,0 42 16,0 0-16,0 0 15,0 21-15,0 1 0,0 20 0,0 1 16,0-1-16,-22 1 0,22-1 16,-21 22-16,0-22 0,21 1 0,-21-22 15,0 22-15,21-22 0,-21 22 0,21-22 16,0-21-16,0 21 0,0-20 0,0-1 16,0 0-16,0 0 0,21-42 31,0 0-31,0-22 0,-21 22 15,21-21-15,0 0 0,1-1 0,-1 1 16,0 0-16,0-1 0,0 22 0,-21-21 16,21 21-16,-21-1 0,22 22 15,-1 22 1,-21-1-16,0 0 0,0 0 16,0 21-16,0-20 0,0-1 0,0 21 15,0-21-15,0 22 0,0-22 0,0 21 16,21 22-16,-21-43 15,21 0-15,-21 0 0,21 0 0,0 0 16,1-21-16,-1 0 0,0 0 16,21 0-16,-21 0 0,1-21 0,20 21 15,-21-21-15,21 0 0,-20-21 0,20 20 16,-21 1-16,0-21 0,0 21 16,1-22-16,-22 22 0,21 0 0,-21 0 15,21 0-15,-21 0 0,0-1 0,0 44 47,0-1-47,-21 0 0,21 21 16,-21-21-16,21 1 0,-22-1 0,22 21 15,0-21-15,0 0 0,0 22 16,0-22-16,0 0 0,0 0 0,0 0 16,22-21-16,-1 22 0,0-22 15,0 0-15,0 0 0,0 0 0,1 0 16,20-22-16,-21 22 0,21-21 0,-20-21 15,20 21-15,-21-22 0,0 22 0,0-21 16,-21 0-16,0-1 0,0 1 0,0 0 16,0-1-16,-21 22 0,0 0 15,0 0-15,-21 0 0,20-1 16,-20 22-16,0 0 0,-1 0 0,1 0 0,21 22 16,-21-22-16,20 21 0,-20 0 0,21 0 15,21 0-15,0 0 0,0 1 16,0 20-16,0-21 0,0 0 15,0 0-15,0 1 0,42-1 0,-21-21 16,1 21-16,20-21 0,0 0 0</inkml:trace>
  <inkml:trace contextRef="#ctx0" brushRef="#br0" timeOffset="99736.02">8594 3641 0,'0'0'0,"0"-21"0,0-22 15,0 22 1,-22 0 0,1 21-16,0 0 0,0 0 0,0 0 15,0 21-15,-1 0 0,1 0 0,0 1 16,0-1-16,0 0 0,0 21 0,21-21 16,-22 22-16,1-22 0,0 21 15,21 1-15,0-22 0,0 21 0,0 0 16,0-20-16,0-1 0,0 0 0,0 0 15,0 0-15,0 0 0,21-21 0,0 0 16,1 0-16,-1 0 0,0 0 0,21-21 16,-21 21-16,1-21 0,20-21 15,-21 21-15,21-1 0,-20-20 0,-1 0 16,0-1-16,0 1 0,0-21 0,0-1 16,1 1-16,-22-1 0,21-21 15,-21 22-15,21-22 0,-21 22 0,0 20 16,0-20-16,0 21 0,0 20 15,0-20-15,0 21 0,-21 21 32,0 21-32,-1 0 15,22 0-15,0 1 0,0 20 16,-21-21-16,21 0 0,0 22 0,-21-22 16,21 21-16,0-21 0,0 22 0,0-1 15,0-21-15,-21 21 0,21-20 0,0 20 16,0 0-16,-21-21 15,21 22-15,0-22 0,0 21 0,0-21 16,0 1-16,0-1 0,0 0 0,0 0 16,0 0-16,21 0 0,-21 1 0,21-1 15,-21 0-15,21-21 0,0 21 0,1-21 16,-1 0-16,0 21 16,0-21-16,0 0 0,0 0 15,1 0-15,-1 0 0,0-21 16,0 21-16,-21-21 0,21 0 0,0 21 15</inkml:trace>
  <inkml:trace contextRef="#ctx0" brushRef="#br0" timeOffset="100344.67">4593 3831 0,'0'0'15,"-63"0"-15,-1 21 0,1-21 16,-1 0-16,22 22 0,-1-22 0,1 0 15,0 0-15,21 21 0,-1-21 0,65 21 32,-22-21-32,42 0 0,22 0 15,21 0-15,0 0 0,21 0 0,21 0 16,21-21-16,-21 21 0,43 0 0,-22-21 16,22 21-16,-1 0 0,1 0 0,20-22 15,-20 22-15,-1 0 0,-20 0 16,-1-21-16,0 21 0,-20 0 0,-22 0 15,0 0-15,-22 0 0,1 0 0,-42-21 16,20 21-16,-41 0 0,20 0 16,-42 0-16,22 0 0,-22-21 0,0 21 15,-21-21-15,-21 21 16,-21-21-16,-1 21 16,1 0-16,0 0 0,-22 0 0,1 0 15,-1 0-15,-21 0 0,22 0 0,-22 0 16</inkml:trace>
  <inkml:trace contextRef="#ctx0" brushRef="#br0" timeOffset="100636.51">5461 3937 0,'-106'21'0,"212"-42"0,-275 63 16,105-42-16,1 0 0,20 0 0,1 0 15,63 0 1,21-21-16,22 21 0,-1-21 0,22 21 15,21-21-15,21 0 0,21 21 0,0-21 16,0-1-16,43 22 0,-22-21 16,22 21-16,-1-21 0,1 21 0,-22 0 15,22-21-15,-43 21 0,21 0 0,-42 0 16,-21-21-16,0 21 0,-22 0 16,-20 0-16,-1 0 0,-20 0 0,-22 0 15,0 0-15,0 0 0,0-21 16,-21-1-1,0 1-15,-21 0 16,0 21-16,21-21 0</inkml:trace>
  <inkml:trace contextRef="#ctx0" brushRef="#br0" timeOffset="102207.47">11070 3048 0,'0'0'0,"21"-21"0,0 0 15,1-22-15,-1 22 0,-21 0 0,21-21 16,-21 21-16,0-1 0,0-20 0,0 21 15,0 0-15,0 0 0,0-1 16,0 1-16,-21 0 0,0 0 0,-1 0 16,1 21-16,-21 0 0,0 0 0,-1 0 15,1 21-15,0 0 0,-22 0 16,22 22-16,-22-1 0,22 0 0,0 1 16,-1 20-16,1 1 0,21 20 15,-22-20-15,22 20 0,-21 1 0,21 0 0,21-1 16,0 1-16,0-21 0,0-1 15,0 1-15,0-1 0,0-21 16,21 1-16,0-1 0,0 0 0,22-20 16,-1-1-16,0 0 0,1-21 0,-1 0 15,21 0-15,-20-21 0,20 0 0,1-1 16,-1 1-16,1-21 0,-1 21 0,1-22 16,-22-20-16,22 21 0,-22-1 15,0 1-15,-21-22 0,1 22 0,-1 0 16,-21-22-16,0 22 0,0 21 0,0-22 15,0 22-15,0 0 0,-21 21 16,-1 0-16,1 0 0,0 0 0,0 21 16,0 22-16,21-22 15,-21 21-15,-1-21 0,22 22 0,-21-1 16,21 0-16,0 1 0,0-22 0,0 21 16,0 0-16,0-20 0,0-1 0,0 0 15,21 0-15,1 0 0,-22 0 0,42-21 16,-21 0-16,0 0 0,0 0 15,22 0-15,-22 0 0,0-21 0,21 21 16,-20-21-16,-1 0 0,0-21 0,0 20 16,-21 1-16,0-21 0,0 0 0,0 20 15,0-20-15,0 0 0,-21-1 0,0 22 16,0 0-16,-1-21 0,1 42 16,-21-21-16,21-1 0,0 22 15,-1 0-15,1 0 0,0 0 0,0 0 16,42 0-1,21 0-15,-20 0 16,20 0-16,0 0 0,1 0 16,-1 0-16,21 0 0,-20 22 0,-1-22 15,22 21-15,-22 0 0,0 0 0,1 0 16,-1 0-16,-21 22 0,0-22 16,0 0-16,-21 21 0,0-20 0,0-1 0,0 21 15,0-21-15,0 0 0,0 1 16,-21-1-16,0 0 0,0 0 15,21 0-15,-21 0 0,0-21 16,21 22-16,-22-22 0,22-22 16,0 1-1,0 0-15,0 0 0,0 0 0,0 0 16,22-22-16,-1 1 0,0 0 16,0-1-16,0 1 0,0 0 0,1-1 15,20 22-15,-21-21 0,21 21 0,-20-1 16,20 22-16,-21 0 0,21 0 0,-20 0 15,-1 0-15,0 22 0,0-1 0,-21 0 16,0 0-16,0 0 0,0 22 16,0-1-16,0-21 0,0 21 15,0-20-15,0 20 0,0-21 0,-21 21 16,21-20-16,0-1 0,0 0 0,0 0 16,0 0-16,0 0 0,0 1 15,21-22 1,0 0-16,0-22 0,1 1 15,20 0-15,-21 0 0,0 0 0,22-22 16,-22 22-16,21-21 0,0 0 0,1-1 16,-1 1-16,-21 0 0,22-1 15,-1 1-15,-21 0 0,0 20 0,0 1 0,-21-21 16,0 21-16,0 0 16,-21 21-16,0 0 15,0 0-15,0 0 0,-22 0 0,1 21 16,21 0-16,-21 0 0,20 0 0,1 0 15,0 1-15,0-1 0,21 21 0,-21-21 16,21 0-16,0 1 0,0-1 16,0 0-16,21 0 0,0 0 0,0 0 15,22 1-15,-22-22 0,21 21 0,-21 0 16,22-21-16,-1 21 0,-21 0 16,21-21-16,-20 21 0,-1-21 0,0 22 0,0-22 15,-21 21-15,-21 0 16,-21-21-1,20 21-15,-20-21 0,0 0 0,-1 0 16,22 0-16,-21 0 0,0 0 0,20 0 16,1 0-16,0 0 0,0-21 0,0 21 15,21-21-15,0 0 0,0-1 16,0 1-16,21 0 0,0 0 16,0 0-16,0 0 0,1-1 15,20-20-15</inkml:trace>
  <inkml:trace contextRef="#ctx0" brushRef="#br0" timeOffset="102451.85">13314 2963 0,'0'0'0,"0"-21"15,0-21-15,0 21 0,0 0 0,0-1 16,0 1-16,-21 21 0,-1 0 16,1 0-16,21 21 15,0 1-15,-21 20 0,0-21 0,21 21 16,0 1-16,0-1 0,-21 0 0,21 22 15,-21-1-15,21 1 0,0-22 0,-22 22 16,22-22-16,0 22 0,0-22 16,0 0-16,0-21 0,0 22 0,0-22 15,22 0-15,-1 0 0,0-21 16,0 21-16,0-21 0,0-21 16,1 0-1</inkml:trace>
  <inkml:trace contextRef="#ctx0" brushRef="#br0" timeOffset="102616.37">13123 3344 0,'-42'0'16,"42"-21"-16,21 21 16,0-21-16,0 21 15,22 0-15,-22 0 0,21 0 16,1 0-16,-1 0 0,0-21 0,-21 21 15,22 0-15,-22 0 0</inkml:trace>
  <inkml:trace contextRef="#ctx0" brushRef="#br0" timeOffset="102996.41">13652 3408 0,'0'0'16,"-21"-21"-16,21 0 0,-21 21 0,21-22 0,-21 1 15,21 0-15,0 0 0,0 0 16,21 21 0,0 0-16,0 0 0,1 0 15,-1 0-15,0 21 0,0 0 16,0 21-16,0-20 0,1-1 0,-22 21 16,0-21-16,21 22 0,-21-22 0,0 21 15,21-21-15,-21 0 0,0 1 0,0-1 16,0 0-16,0 0 0,0-42 31,0 0-15,0 0-16,0-22 0,0 22 0,0 0 15,0-21-15,0-1 0,0 22 0,0-21 16,21-1-16,-21 22 0,21 0 16,-21 0-16,21 0 0,1 0 15,-22-1-15,21 22 0,0 0 0,0 0 16,0 0-16,0 0 0,1 22 15,-1-22-15,0 21 0</inkml:trace>
  <inkml:trace contextRef="#ctx0" brushRef="#br0" timeOffset="103329.44">14309 3323 0,'21'-42'16,"-21"21"-16,0 0 15,-21 21 1,21 21-16,-22 0 15,22 21-15,-21-21 16,21 1-16,-21 20 0,21-21 0,0 0 16,0 22-16,0-22 0,0 21 0,0-21 15,0 0-15,0 1 0,0-1 0,21 0 16,0 0-16,1 0 0,-1-21 16,0 0-16,0 0 0,0 0 15,0 0-15,1 0 0,-1-21 0,0 0 16,0 0-16,0 0 0,0-22 0,1 22 15,-1-21-15,-21-1 0,0 22 0,0-21 16,21 0-16,-21 20 0,0 1 16,0 0-16,0 0 0,0 42 47,0 0-47,0 0 0</inkml:trace>
  <inkml:trace contextRef="#ctx0" brushRef="#br0" timeOffset="103592.29">14986 3260 0,'0'0'0,"0"-21"16,-21-22-16,0 43 16,-1 0-16,1 0 0,0 0 0,0 0 15,0 21-15,0 1 0,-1-1 16,1 21-16,0-21 0,0 22 0,0-1 15,0 0-15,21 1 0,-22-1 0,22 0 16,0 1-16,0-1 0,0-21 0,0 21 16,22-20-16,-1-1 0,0 0 0,0-21 15,21 21-15,-20-21 0,20 0 0,0 0 16,1 0-16,-22 0 0,21-21 16,0 0-16,1 0 0,-1-1 15,0 1-15,1-21 0,-22 0 0,21-1 0</inkml:trace>
  <inkml:trace contextRef="#ctx0" brushRef="#br0" timeOffset="103840.14">15600 2731 0,'0'0'0,"0"-64"0,0-63 15,0 106-15,-21 21 16,-1 42 0,1-21-16,-21 22 0,21 20 0,0-20 15,-1 20-15,-20 1 0,21-1 16,0 1-16,-22-1 0,22 1 0,0 20 15,0-20-15,0-1 0,0 1 0,21-1 16,0-20-16,0-1 0,0 0 0,0 1 16,0-22-16,0 0 0,0 0 15,0 0-15,42 0 0,-21-21 16,0 0-16,0 0 0,22 0 0,-22-21 16,21 0-16,1 0 0,-22 0 0,21-22 15,0 1-15,-20 21 0,20-21 0</inkml:trace>
  <inkml:trace contextRef="#ctx0" brushRef="#br0" timeOffset="104159.96">15769 3175 0,'0'0'0,"0"-21"0,-21 42 16,0 0-16,0 0 15,-1 1-15,1 20 0,0 0 0,0-21 16,0 22-16,0-1 0,21 0 16,0-20-16,0 20 0,0-21 0,0 0 15,0 22-15,0-22 0,0 0 16,21 0-16,0-21 0,0 0 15,0 0-15,0 0 0,22 0 0,-22 0 16,0-21-16,21 0 0,-20 0 0,-1-1 16,0-20-16,0 21 0,0-21 0,-21-1 15,0 22-15,0-21 0,0-1 16,0 22-16,0-21 0,0 21 0,-21 0 16,0 21-16,0 0 15,-22 0-15,22 0 0,0 0 0,-21 0 16,21 21-16,-1 0 0,1-21 0,21 21 15,0 0-15,-21 0 0,21 1 16,0-1-16,0 0 0,0 0 0,21 0 16,0-21-16,-21 21 0,22-21 0,-1 0 15,21 0-15</inkml:trace>
  <inkml:trace contextRef="#ctx0" brushRef="#br0" timeOffset="104495.77">16023 3344 0,'21'-21'0,"-42"42"0,42-63 16,0 21-16,-21 0 0,0 0 0,0-1 15,22 22-15,-1-21 0,0 21 16,-21-21-16,21 21 0,0 0 0,0 0 16,1 21-16,-1 0 0,0 1 0,0-1 15,0 21-15,-21-21 0,21 22 16,-21-1-16,0-21 0,22 21 0,-22-20 16,0 20-16,0-21 0,0 21 0,0-20 15,0-1-15,0 0 0,-22 0 0,22 0 16,-21-21-16,0 21 0,21-42 31,0 0-31,0 0 0,0 0 16,0-22-16,0 1 0,21 21 0,-21-43 15,21 22-15,1 0 0,-1-1 16,0 1-16,21 0 0,-21-1 0,1 1 16,-1 21-16,0 0 0,0 0 0,21-1 15,-20 1-15,-1 21 0,0 0 16,0-21-16,0 21 0,0 0 0</inkml:trace>
  <inkml:trace contextRef="#ctx0" brushRef="#br0" timeOffset="104708.17">15240 2879 0,'0'0'0,"42"0"0,-21 0 16,22 0-16,-1 0 0,0-21 0,22 21 16,-1 0-16,1 0 0,-22 0 0,22 0 15,-1 0-15,1 0 0,-22 0 16,0 0-16,1 0 0,-1-22 0,-21 22 16,0 0-16,22 0 0,-22 0 0,-21-21 15,21 0-15</inkml:trace>
  <inkml:trace contextRef="#ctx0" brushRef="#br0" timeOffset="108452.09">18627 2879 0,'0'0'0,"21"-43"0,21 1 16,-21 0-16,0-1 0,1-20 0,-22 21 16,0-1-16,0-20 0,0 20 0,0 1 15,0 0-15,-22 21 0,1-1 16,0 1-16,-21 21 0,21 0 0,-22 0 16,22 0-16,-21 21 0,-1 1 15,-20 20-15,21 0 0,-1 22 0,1-1 16,-22 1-16,22 20 0,0 1 15,-1 0-15,1-1 0,0 1 0,21 0 16,-22 21-16,22-22 0,21-20 0,0 20 16,0-20-16,0-22 0,0 22 0,0-22 15,21 0-15,0-20 0,22-1 0,-1 0 16,0 0-16,1-21 0,20 0 16,-20 0-16,41 0 0,-20-21 0,-1 0 15,22 0-15,-22-22 0,22 1 0,0 0 16,-22-1-16,22-20 0,-22-1 0,1-20 15,-22 20-15,1-21 0,-1 1 16,-21-22-16,-21 21 0,0-21 0,0 22 16,-21-22-16,-21 21 0,-1 22 15,1-1-15,-22 22 0,1 0 0,-1-1 16,-20 43-16,-1 0 0,0 0 16,1 0-16,-1 21 0,0 22 0,22 20 15,-22 1-15,22-1 0,20 22 0,1 0 16,0-1-16,21 1 0,-1 0 0,22-1 15,0 1-15,0 0 0,0-22 16,22 1-16,-1-1 0,21 1 0,0-22 16,1 0-16,-1 1 0,22-22 0,-1 0 15,1 0-15,-1-21 0,1 0 16,20 0-16,-20 0 0,-1-21 0,1 0 0,-1 0 16,-20-1-16,20-20 15,-21 0-15,22-1 0,-22 1 0,1-21 16,-22 20-16,21 1 0,-21 0 0,0-1 15,1 22-15,-22 0 0,0 0 0,21 0 16,-21 42 0,0 0-16,0 0 0,0 0 0,0 22 15,-21-22-15,21 21 0,0 0 0,-22-20 16,22 20-16,-21 0 0,21-21 0,0 22 16,0-22-16,0 0 0,0 0 15,0 0-15,0 1 0,21-1 16,1-21-16,-1 0 0,0 0 0,0 0 15,21 0-15,-20 0 0,20 0 0,0-21 16,1-1-16,-22 1 0,21-21 0,-21 21 16,22-22-16,-22 1 0,21 21 0,-21-21 15,0-1-15,1 1 0,-1 21 16,0-22-16,0 22 0,-21 0 0,0 0 16,21 21-16,-21 21 15,0 0 1,-21 0-16,21 1 0,-21-1 15,0 21-15,0-21 0,21 22 16,0-1-16,-22-21 0,22 21 0,0-20 16,0 20-16,0-21 0,0 0 0,0 0 15,0 1-15,0-1 0,22 0 0,-1 0 16,0-21-16,0 0 0,21 0 16,-20 0-16,-1 0 0,21 0 0,-21 0 15,22 0-15,-1-21 0,-21 0 0,21 0 16,-20-1-16,20-20 0,-21 21 0,0-21 15,0-1-15,1 22 0,-22-21 0,0-1 16,0 22-16,0 0 0,0 0 16,0 0-16,0 0 0,-22 21 15,1 0-15,0 0 16,0 0-16,0 21 0,0 0 0,-1 0 16,1 0-16,21 0 0,0 22 0,-21-22 15,21 21-15,0-21 0,0 1 16,0-1-16,0 0 0,0 21 0,21-21 15,0 1-15,1-1 0,-1-21 16,0 0-16,21 0 0,-21 0 0,22 0 16,-1 0-16,-21 0 0,22 0 0,-1-21 15,0-1-15,1 1 0,-1 0 16,0 0-16,-21 0 0,22-22 0,-22 22 16,0-21-16,0 21 0,-21-22 0,0 22 15,0 0-15,0 0 0,0 0 16,-21 21-16,0 0 15,0 21-15,21 0 16,0 0-16,0 0 0,0 1 0,0-1 16,0 0-16,0 21 0,21-21 0,0 1 15,0-1-15,0 0 0,1 0 0,-1 0 16,0 0-16,0 1 0,0-1 0,0-21 16,1 0-16,20 21 0,-21-21 15,0 0-15,22 0 0,-22 0 0,0 0 16,0 0-16,0-21 0,0 0 0,1-1 15,-1 1-15,0-21 0,21 0 0,-42-1 16,43-20-16,-22 20 0,0-41 16,0 20-16,0 1 0,0-22 15,1 0-15,-1 1 0,-21-1 0,21 0 16,-21 1-16,21 20 0,-21 22 0,0-22 16,0 43-16,0-21 0,0 21 0,-21 21 15,0 0 1,0 21-16,-1 21 0,1 1 0,0-1 15,0 21-15,0-20 0,0 20 0,-1 1 16,1-1-16,0 1 0,0-1 0,21 1 16,0-1-16,0 1 0,0-1 15,0 1-15,0-22 0,0 22 0,0-22 16,0 0-16,0 1 0,0-1 16,0-21-16,21 0 0,0 0 0,0 1 15,1-1-15,-1-21 0,0 0 0,0 0 16,0 0-16,0 0 0,22 0 15,-22-21-15,21-1 0,-21 1 0,1 0 16,20 0-16,-21-21 0,0 20 0,0-20 16,1 0-16,-1 21 0,0-22 0,-21 22 15,0 0-15,0 0 0,0 0 0,0 42 32,-21-21-32,21 21 15,0 0-15,-21 21 0,-1-20 0,22-1 16,0 0-16,0 21 0,0-21 15,0 1-15,0-1 0,0 21 0,0-21 16,0 0-16,22 1 16,-1-1-16,0-21 0,0 0 0,21 21 15,-20-21-15,-1 0 0,21 0 0,-21 0 16,22 0-16,-22-21 0,21 0 0,-21 21 16,0-22-16,1-20 0,-1 21 0,0 0 15,0-22-15,-21 1 0,0 0 16,0 21-16,0-22 0,0 1 0,0 21 15,0-22-15,0 22 0,0 0 0,-21 21 16,0-21-16,-22 21 0,22 0 16,0 0-16,-21 0 0,-1 0 0,22 21 15,-21 0-15,21 0 0,0 1 16,-22-1-16,22 21 0,21-21 0,0 22 16,-21-1-16,21-21 0,0 21 0,0-20 15,0 20-15,21-21 0,0 0 0,0 0 16,1 1-16,-1-1 0,21 0 15,-21-21-15,22 0 0,-1 0 0,0 0 16,1 0-16,-1 0 0,0 0 0,1-21 16,-1 21-16,0-21 0,1-1 0,-1-20 15,-21 21-15,21 0 0,-20-22 16,20 22-16,-21-21 0,0 21 16,0-22-16,1 22 0,-22 0 0,0 0 15,0 0-15,0 0 0,-22 21 16,1 0-16,0 0 0,0 0 0,0 0 15,0 21-15,-1 0 0,1 0 0,0 0 16,0 0-16,0 1 0,21 20 16,0-21-16,-21 0 0,21 22 0,-22-22 15,22 0-15,0 0 0,0 0 0,0 0 16,22-21 0,-1 0-16,0 0 0,0 0 15,0 0 1,0-21-16,-21 0 0,22 0 0,-1 0 15,0-22-15,-21 22 0,21 0 0,0-21 16,-21 21-16,21-1 0,-21 1 0,0 0 16,0 42 15,0 0-31,0 1 16,0-1-16,0 0 0,0 0 0,0 0 15,0 0-15,0 1 0,22-1 0,-1 0 16,-21 0-16,42-21 0,-21 21 15,0 0-15,22-21 0,-22 0 16,21 0-16,1 0 0,-22 0 0,21 0 16,0 0-16,1 0 0,-22 0 0,21-21 15,1 0-15,-22 0 0,0 0 0,21-22 16,-21 22-16,22-21 0,-22 0 16,0-1-16,0 1 0,-21 0 0,0 20 15,0-20-15,0 21 0,0 0 0,0 0 16,-42 21-16,21 0 0,0 0 15,-22 0-15,22 0 0,-21 21 16,21 0-16,-22 21 0,22-21 0,0 22 16,-21-1-16,20-21 0,1 22 0,21-1 15,0-21-15,0 21 0,0-20 16,0-1-16,0 0 0,0 0 0,21 0 16,1-21-16,-1 21 0,0-21 15,0 0-15,0 0 0,22 0 0,-22 0 16,0-21-16,21 21 0,-21-21 0,1 0 15,20 0-15,-21-22 0,0 1 0,0 0 16,1-22-16,-1 22 0,21-22 16,-21 1-16,0-1 0,1-20 0,-1 20 15,0-20-15,0-1 0,0 21 0,-21 1 16,0-1-16,0 22 0,0 0 16,0 21-16,0-22 0,-21 43 15,0 0-15,0 0 0,0 21 16,-1 1-16,1 20 0,0 0 0,0 1 15,0-1-15,0 21 0,-1 1 0,1-22 16,0 22-16,0-1 0,21 1 16,0-1-16,0 1 0,0-1 0,0-20 15,0 20-15,0-21 0,0 22 0,0-43 16,0 21-16,0 1 0,21-22 0,0 0 16,0 0-16,1-21 15,-1 0-15,0 0 0,21 0 0,-21-21 16,1 0-16,20 0 0,-21 0 0,21-1 15,-20-20-15,20 21 0,-21-21 16,21 20-16,-20-20 0,-1 21 0,0 0 16,-21 0-16,0-1 0,21 1 15,-21 42 1,0 1-16,0-1 0,0 0 16,0 0-16,0 0 0,0 0 0,0 1 15,0-1-15,0 0 0,0 0 16,0 0-16,0 0 0,21 1 0,0-1 15,1-21-15,-1 21 0,0-21 16,0 0-16,0 0 0,22 0 16,-22-21-16,0 21 0,0-21 15,0-1-15,22 1 0,-22-21 0,0 21 16,0 0-16,0-1 0,0 1 16,-21 0-16,0 0 0,22 21 0,-22-21 15,0 42 1,0 0-1,0 0-15,0 0 0,0 1 16,0-1-16,0 0 0,0 0 0,21 0 16,-21 0-16,21 1 0,0-1 0,0 0 15,0-21-15,1 21 0,-1-21 16,21 0-16,-21 0 0,22 0 0,-22 0 16,0 0-16,21-21 0,-21 0 15,22 0-15,-1-22 0,-21 1 0,22 0 16,-22-1-16,21 1 0,-21 0 15,0-1-15,1 1 0,-22 21 0,0-22 16,0 22-16,0 0 0,-22 0 0,1 21 16,0 0-16,-21 0 0,21 0 0,-22 0 15,1 0-15,0 21 0,20 0 0,-20 0 16,0 1-16,21-1 0,-1 21 16,1-21-16,0 0 0,21 22 15,0-22-15,0 0 0,0 0 0,0 0 0,0 1 16,0-1-16,0 0 0,21 0 0,0-21 15,1 21-15,-22 0 0,21 1 16,0-1-16,-21 0 16,0 0-16,0 0 0,0 0 0,0 1 15,0 20-15,0 0 0,0-21 0,0 22 16,0-1-16,0 0 0,-21 1 0,21 20 16,-21-20-16,21 20 0,-22-21 0,22 22 15,0-22-15,0 1 0,0 20 16,0-21-16,0 1 0,0-1 0,0-21 15,0 22-15,-21-22 0,21 21 0,0-21 16,0 0-16,-21-21 0,21 22 0,0-44 31,0 1-31,21 0 16,0 0-16,-21 0 0,22 0 16,-1-22-16,-21 22 0,21-21 0,0-1 15</inkml:trace>
  <inkml:trace contextRef="#ctx0" brushRef="#br0" timeOffset="108647.98">24574 2688 0,'0'0'0,"-21"0"0,0-21 16,0 21-16,0 0 15,0 0-15,-1 0 0,22-21 0,-21 21 16,0 21-1,0 0 1,0 0-16,0-21 16,-1 22-16</inkml:trace>
  <inkml:trace contextRef="#ctx0" brushRef="#br0" timeOffset="109479.5">11493 5503 0,'0'0'0,"0"-21"16,22 21-1,-1 0-15,0-21 0,0 21 16,21-21-16,-20 0 0,20 21 0,0-21 16,1-1-16,-1 1 0,0 21 0,1-21 15,-1 0-15,-21 0 0,0 0 0,-21-1 16,0 1-16,-21 0 16,0 21-16,-21 0 0,-22 0 0,22 0 15,-22 21-15,1 0 0,-1 1 0,1-1 16,-1 21-16,22-21 0,0 22 0,-1-22 15,1 21-15,21 0 0,21 1 16,0-1-16,0 0 0,21 1 16,21-1-16,-21 0 0,22 1 0,-1-1 15,0-21-15,1 22 0,-1-1 0,0 0 16,1-21-16,-22 22 0,21-22 0,-21 21 16,1-21-16,-1 1 0,-21-1 15,0 0-15,0 0 0,-43 0 0,22 0 16,-21-21-16,0 0 0,-22 0 0,1 0 15,-1 0-15,1 0 0,-22 0 0,21 0 16,-20-21-16,20 0 0,1 0 0,20 0 16,1 0-16,0-1 0,21-20 15,-22 21-15,43 0 0,0 0 0,0-22 16,0 22-16,21 0 0,1 21 16,-1-21-16,21 0 0,0 21 0,22 0 15,-22-22-15,22 22 0,-1 0 0,1 0 16,-22 0-16,22 0 0</inkml:trace>
  <inkml:trace contextRef="#ctx0" brushRef="#br0" timeOffset="110644.43">12150 5842 0,'-22'-21'16,"1"21"-1,0-21-15,-21 21 0,21 0 0,-1 0 16,-20 0-16,21 0 0,0 0 0,-22 0 15,22 21-15,0 0 0,0 0 0,0 0 16,0 1-16,21 20 0,0-21 0,-22 0 16,22 22-16,-21-22 0,21 0 15,0 0-15,0 0 0,0 0 0,0 1 16,21-22-16,1 0 0,-1 0 16,0 0-16,0 0 0,0 0 15,0-22-15,1 1 0,-1 0 0,0 0 16,0 0-16,0 0 0,0-1 15,1-20-15,-22 21 0,21 0 0,-21-22 16,0 22-16,0 0 0,0 0 16,0 42-1,0 0-15,0 0 0,0 1 16,0-1-16,0 0 0,0 21 16,0-21-16,0 1 0,21-1 0,-21 21 15,21-21-15,-21 0 0,21 1 16,0-1-16,1-21 0,-1 0 15,0 0-15,0 0 0,0 0 0,0 0 16,1 0-16,-1 0 0,0-21 16,0-1-16,0 1 0,0 0 15,1-21-15,-22 21 0,0-1 0,21-20 16,0 21-16,-21 0 0,0 0 16,21 21-16,0 0 15,-21 21 1,0 21-16,0-21 0,0 0 15,0 1-15,0-1 0,0 0 0,0 0 16,0 0-16,0 0 0,0 1 0,0-1 16,0 0-16,21-21 31,1-21-31,-1 21 0,-21-21 16,21-1-16,0 1 0,0 0 15,-21-21-15,21 21 0,1-1 0,-1 1 16,-21 0-16,0 0 0,21 0 0,0 21 15,-21 21 1,0 0 0,0 0-16,0 0 0,0 1 0,0-1 15,0 0-15,0 0 0,21 0 16,-21 0-16,21 1 0,1-22 16,-1 21-16,0-21 0,0 0 15,0 0-15,0 0 0,1 0 0,-1-21 16,21 21-16,-21-22 0,0 1 0,1 0 15,-1 0-15,0 0 0,0 0 16,0-1-16,0 1 0,-21 0 0,22 0 16,-22 0-16,0 42 31,0 0-31,0 0 16,0 0-16,0 1 0,0-1 15,21 0-15,-21 0 16,21-21-16,-21 21 0,21-21 0,0 0 15,0 21-15,1-21 0,-1 0 0,0 0 16,21 0-16,-21 0 0,1 0 0,-1 0 16,21-21-16,-21 21 0,0-21 0,-21 0 15,22 0-15,-1 0 0,-21-22 0,21 22 16,-21-21-16,0 21 16,0-22-16,0 22 0,0 0 0,0 0 15,0 0-15,0-1 0,0 44 16,0-1-16,0 0 15,0 0-15,0 21 0,0-20 0,-21 20 16,0 0-16,21 1 0,-22-1 16,22 21-16,0-20 0,0 20 0,0 1 15,0-1-15,0 1 0,0 20 0,0-20 16,0-22-16,0 22 0,0-1 0,0-20 16,22-1-16,-1 0 0,-21-21 0,21 22 15,-21-22-15,21 0 0,0-21 16,0 0-16,1 0 15,-1 0-15,-21-21 0,21 0 0,-21 0 16,21-22-16,-21 22 0,0-21 0,0-22 16,0 22-16</inkml:trace>
  <inkml:trace contextRef="#ctx0" brushRef="#br0" timeOffset="110888.33">13695 5948 0,'0'0'0,"-21"-21"0,21 0 0,0-1 16,21 1-1,0 21-15,0 0 0,0 0 0,22 0 16,-22 0-16,21 0 0,-21 0 16,0 0-16,22 21 0,-22 1 0,-21-1 15,0 0-15,0 0 0,0 0 0,-21 0 16,0 1-16,-22-1 0,22-21 16,-21 21-16,21 0 0,-22-21 0,22 21 15,-21-21-15,21 21 0,-1-21 0,-20 0 16,42-21-1,0 0-15,21 21 16,0-21-16,1 0 0,-1 0 0</inkml:trace>
  <inkml:trace contextRef="#ctx0" brushRef="#br0" timeOffset="111112.22">14309 5355 0,'0'0'0,"0"-21"0,0 42 31,0 0-31,0 1 0,-22 20 0,1 0 16,0 1-16,21-1 0,-21 0 16,0 22-16,0-22 0,21 0 0,0 1 15,-22-1-15,22 0 0,0 1 0,0-22 16,0 0-16,0 21 0,0-20 16,0-1-16,22-21 0,-1 21 0,0-21 15,0 0-15,0 0 0,22 0 16,-22 0-16,0 0 0,0-21 15,0 0-15</inkml:trace>
  <inkml:trace contextRef="#ctx0" brushRef="#br0" timeOffset="111428.04">14520 5842 0,'0'0'0,"-21"0"0,0 0 16,0 0-16,42 0 47,0 0-47,0 0 0,0 0 15,1-21-15,-1 21 0,21-21 0,-21 21 16,0-21-16,1-1 0,-22 1 16,21 0-16,-21 0 15,-21 21 1,-1 0-16,1 0 0,0 0 16,-21 21-16,-1 0 0,22 22 0,-21-22 15,0 21-15,20-21 0,-20 22 0,21-1 16,0-21-16,0 21 0,21-20 0,0-1 15,0 21-15,0-21 0,0 0 16,21-21-16,0 22 0,0-1 0,21-21 16,-20 0-16,20 0 0,0 0 0,22 0 15,-22 0-15,0 0 0,22-21 0,-22 21 16,22-22-16</inkml:trace>
  <inkml:trace contextRef="#ctx0" brushRef="#br0" timeOffset="111671.9">16023 5165 0,'-21'-21'0,"42"42"0,-63-42 15,21 21-15,-1 0 0,-20 21 16,21 0-16,-21 0 0,20 0 16,-20 22-16,21-1 0,-21 0 0,20 22 15,-20-22-15,21 22 0,0-1 0,-22 1 16,22-1-16,21 1 0,0-22 15,0 21-15,0-20 0,0-1 0,0 22 16,21-43-16,1 21 0,-1 0 0,21-20 16,0-1-16,22 0 0,-22 0 0,22-21 15,-1 0-15,22 0 0,0 0 0,-1 0 16</inkml:trace>
  <inkml:trace contextRef="#ctx0" brushRef="#br0" timeOffset="111928.76">17801 5144 0,'0'0'0,"0"-22"15,42 1 1,-20 21-16,-1 0 0,0 0 0,0 0 0,21 21 16,-20 1-16,-1-1 0,21 21 15,-21-21-15,22 22 0,-22-1 0,0 0 16,0 22-16,-21-1 0,0 1 0,0-1 15,0 22-15,0-22 0,-21 1 0,0-1 16,-22 1-16,22-22 0,-21 1 0,0 20 16,20-21-16,-20-20 0,0 20 15,-1-21-15,1 21 0,0-20 16,-1-1-16,1 0 0</inkml:trace>
  <inkml:trace contextRef="#ctx0" brushRef="#br0" timeOffset="112528.41">11155 8043 0,'0'0'0,"42"-21"0,0 0 0,1 0 0,-1 0 15,-21-22-15,0 22 0,1 0 16,-22 0-16,0 0 0,-22 0 16,-20 21-16,0 0 0,-1 0 15,-20 0-15,-1 0 0,1 0 0,-1 21 16,1 0-16,-1 0 0,1 0 0,21 22 16,-1-22-16,22 21 0,21-21 0,0 22 15,0-22-15,21 21 0,22 0 16,-1 1-16,21-1 0,1-21 0,-1 22 15,22-1-15,0 0 0,-22-21 0,22 22 16,-22-1-16,-20-21 0,-1 22 0,0-22 16,-20 21-16,-22-21 0,0 22 0,0-22 15,-43 0-15,1 21 0,0-21 0,-22 1 16,1-1-16,-22-21 0,0 21 16,1-21-16,-1 0 0,21 0 15,-20 0-15,20 0 0,1 0 0,-1 0 16,22-21-16,0 0 0,20 21 0,1-22 15,0 1-15,21 0 0,0 0 0,0 0 16,21 21-16,0-21 0,22-1 0,-1 22 16,22-21-16,-1 21 0,1-21 0</inkml:trace>
  <inkml:trace contextRef="#ctx0" brushRef="#br0" timeOffset="113519.87">11769 8446 0,'0'0'0,"-22"0"0,1 0 16,0 0-16,0 0 0,0 21 0,-22 0 16,22-21-16,0 21 0,0 0 0,0 0 15,0 22-15,-1-22 0,1 21 0,0-21 16,0 1-16,21 20 0,0-21 0,0 0 16,0 22-16,0-22 0,0 0 15,0 0-15,21-21 16,0 0-16,0 0 0,1-21 15,-1 0-15,0 0 0,0-1 16,21 1-16,-20-21 0,-1 21 0,0 0 0,0-1 16,-21-20-16,21 21 0,-21 0 15,21 21-15,-21-21 0,0-1 0,0 44 32,0-1-32,0 0 0,0 0 15,0 0-15,0 0 0,0 22 16,0-22-16,0 0 0,0 0 0,0 0 15,0 1-15,22-1 0,-1-21 16,0 0-16,0 0 0,0 0 16,0 0-16,1 0 0,-1-21 0,0-1 15,21 1-15,-21 0 0,1 0 0,-1 0 16,0 0-16,0-1 0,0 1 0,0-21 16,1 21-16,-1 0 15,-21-1-15,21 1 0,0 21 16,0 0-1,-21 21-15,0 1 16,0-1-16,0 0 0,0 0 16,0 0-16,0 0 0,0 1 0,0-1 15,0 0-15,0 0 0,0 0 0,0 0 16,21-21-16,1 0 16,-1 0-16,0 0 0,0 0 15,21 0-15,1-21 16,-22 0-16,0 0 0,0 0 0,0 0 15,-21-1-15,22 1 0,-1 0 0,-21 0 16,0 0-16,21 21 0,-21 21 47,0 0-47,0 0 16,0 0-16,0 1 0,0-1 15,0 0-15,21 0 0,0-21 16,0 21-16,1-21 0,-1 0 15,21 0-15,-21 0 0,22 0 0,-1 0 16,-21-21-16,21 0 0,-20 21 16,20-21-16,-21 0 0,0-1 0,0 1 15,1 0-15,-22 0 0,0 0 0,0 0 16,0-1-16,0 1 0,0 0 16,-22 21-1,22 21 1,-21 0-16,21 1 0,0 20 0,0-21 15,0 21-15,0 1 0,0 20 0,0-20 16,-21 20-16,21 1 0,0-1 0,0 1 16,-21-1-16,21 22 0,-21-22 0,21 1 15,-21 20-15,-1-20 0,1-1 16,0 22-16,0-43 0,0 22 0,0-22 16,21 1-16,0-1 0,-22-21 0,22 0 15,0 0-15,0 1 0,0-44 16,0 1-16,22 0 15,-22-21-15,21-1 0,0 1 16,0 0-16,0-22 0,22 1 0,-22-1 16,21 1-16</inkml:trace>
  <inkml:trace contextRef="#ctx0" brushRef="#br0" timeOffset="113747.74">13187 8594 0,'0'0'0,"21"-85"15,0 64-15,0 0 16,0 0-16,1 21 0,-1 0 0,0 0 15,0 0-15,21 0 0,-20 0 0,20 21 16,-21-21-16,21 21 0,-20 21 0,20-21 16,-21 1-16,-21 20 0,0 0 0,0-21 15,0 22-15,0-1 0,-21 0 0,0-20 16,0 20-16,-22-21 0,1 0 0,0 0 16,-1 1-16,1-1 0,0 0 0,-1-21 15,1 0-15,21 0 0,0 0 16,-1 0-16,22-21 0,0 0 15,0-1-15,22 1 0,-1 0 0</inkml:trace>
  <inkml:trace contextRef="#ctx0" brushRef="#br0" timeOffset="113976.62">14203 7874 0,'0'0'0,"0"-21"0,0 42 16,0 0-16,0 0 15,-21 22-15,-1-1 0,1 0 0,0 22 16,21-22-16,-21 22 0,0-1 0,0 1 16,21-1-16,0 1 0,0-22 0,-22 22 15,22-22-15,0 0 0,0 1 16,0-1-16,0 0 0,0-21 0,0 22 16,22-22-16,-1 0 0,0 0 15,0-21-15,0 0 0,0 0 16,1-21-16,-22 0 0</inkml:trace>
  <inkml:trace contextRef="#ctx0" brushRef="#br0" timeOffset="114288.47">14287 8551 0,'0'-21'16,"22"21"0,-1 0-1,0 0-15,0 0 0,21 0 16,-20-21-16,20 21 0,0 0 0,1 0 15,-1-21-15,-21 21 0,21-21 0,-20 0 16,-1 21-16,-21-22 0,0 1 0,0 0 16,0 0-16,-21 21 15,-1 0-15,-20 0 0,0 0 0,-1 21 16,1 0-16,0 0 0,-1 1 16,1 20-16,0 0 0,-1 1 0,22-1 15,0 0-15,0 1 0,21-1 0,0 0 16,0 1-16,0-22 0,0 21 0,21-21 15,0 0-15,22 1 0,-22-1 0,21-21 16,0 0-16,1 21 0,-1-21 16,22 0-16,-22 0 0,0 0 0,22-21 15,-22 0-15,0 21 0</inkml:trace>
  <inkml:trace contextRef="#ctx0" brushRef="#br0" timeOffset="114544.32">15896 7916 0,'0'-42'0,"0"84"0,0-105 16,-21 42-16,0 0 0,0 21 15,-1 0-15,-20 0 0,21 21 0,-21 0 16,-1 0-16,1 0 0,-22 22 16,22 20-16,0-21 0,-1 22 0,1-1 15,0 1-15,-1-1 0,22 1 0,0-22 16,0 22-16,21-1 0,0-20 0,0 20 15,0-21-15,21 1 0,0-1 0,0 0 16,22 1-16,-1-22 0,0 0 0,22 0 16,-22 0-16,22-21 0,-1 0 15,1 0-15,-1 0 0,64 0 0</inkml:trace>
  <inkml:trace contextRef="#ctx0" brushRef="#br0" timeOffset="114780.19">17187 7747 0,'0'0'0,"21"-21"0,85 0 15,-63 21-15,-22 21 16,21 0-16,0 0 0,1 0 0,-1 22 16,-21-1-16,22 0 0,-1 22 15,-21-1-15,0 1 0,0-1 0,-21 1 16,0-1-16,0 1 0,0-1 0,-21 1 15,0-22-15,0 22 0,0-1 16,-22-20-16,1-1 0,0 0 0,-1 1 0,-20-22 16,21 21-16,-22-21 0,1 0 15</inkml:trace>
  <inkml:trace contextRef="#ctx0" brushRef="#br0" timeOffset="115376.28">11388 10901 0,'21'-21'0,"-42"42"0,42-63 16,0 20-16,0 1 0,0-21 15,-21 21-15,0-22 0,0 1 0,0 21 16,0-21-16,0 20 0,-42 1 0,21 21 15,-22 0-15,-20 0 0,21 0 16,-22 21-16,1 1 0,-1-1 0,1 21 16,-1 0-16,1 1 0,20-1 0,22 0 15,0-20-15,21 20 0,0 0 0,21 1 16,0-1-16,22-21 0,-1 21 0,21 1 16,1-22-16,-1 21 0,1 1 15,-1-1-15,1 0 0,-1-21 0,-20 22 16,-1-1-16,0-21 0,-20 22 0,-1-22 15,-21 21-15,0-21 0,-21 0 0,-22 1 16,1-1-16,0 0 0,-22 0 0,-21 0 16,22-21-16,-22 0 0,22 0 15,-22 0-15,22 0 0,-1 0 0,1 0 16,20-21-16,1 0 0,0 0 0,20 0 16,1-22-16,0 22 0,21-21 15,0-1-15,0 22 0,21-21 0,0 21 16,22-22-16,-1 22 0,22 0 0,-1 21 15,1-21-15,-1 21 0,1 0 0,-1 0 16</inkml:trace>
  <inkml:trace contextRef="#ctx0" brushRef="#br0" timeOffset="116415.97">11917 11409 0,'0'0'0,"21"0"0,0-21 15,-21 0-15,0-1 16,0 1-16,0 0 0,-21-21 15,-21 21-15,20-1 0,1 1 0,-21 0 16,21 0-16,-22 21 0,22 0 0,-21 0 16,21 0-16,-22 21 0,22 0 0,0 22 15,-21-22-15,21 21 0,-1 0 0,22 1 16,-21-1-16,21-21 0,-21 22 0,21-1 16,0 0-16,0-21 0,0 1 0,0-1 15,0 0-15,21 0 16,0-21-16,1 0 0,-1 0 15,0 0-15,21 0 0,-21 0 0,22-21 16,-22 0-16,0 0 0,21-1 0,-20 1 16,-1 0-16,0-21 0,0 21 0,0-1 15,-21 1-15,0-21 0,21 42 0,-21-21 16,0 0-16,22 21 0,-22 21 16,0 0-1,0 0-15,0 0 0,0 0 16,0 22-16,0-22 0,0 0 0,0 21 15,0-20-15,0-1 0,0 0 0,0 0 16,0 0-16,21 0 0,0-21 16,0 22-16,0-22 0,0 0 0,22 0 15,-22 0-15,21 0 0,1-22 16,-1 1-16,-21 0 0,21 0 0,1 0 16,-22 0-16,21-1 0,-21 1 0,1-21 15,-1 21-15,0 0 0,0-22 16,-21 22-16,21 0 0,0 21 15,-21 21 1,0 0 0,0 0-16,0 1 0,0-1 0,0 0 15,0 0-15,0 0 0,-21 0 16,21 1-16,0-1 0,0 0 16,21-21-1,1 0 1,-22-21-16,21 0 0,0-1 0,0 1 15,0 21-15,0-21 0,1 0 16,-1 0-16,-21 0 0,21-1 0,-21 1 16,21 0-16,-21 0 0,21 21 0,-21 21 31,0 0-15,0 0-16,0 1 0,0-1 15,0 0-15,0 0 0,21 0 16,-21 0-16,22-21 0,-1 22 0,0-22 15,21 21-15,-21-21 16,1 0-16,20 0 0,-21 0 0,21 0 16,-20 0-16,20 0 0,-21 0 0,0-21 15,22-1-15,-22 1 0,0 0 0,0 0 16,0 0-16,0-22 0,-21 22 0,0-21 16,22 0-16,-22 20 0,0 1 0,0-21 15,0 21-15,0 0 0,0 42 16,0 0-1,0 0-15,0 0 0,0 22 16,0-1-16,-22 0 0,22 1 0,0-1 16,-21 0-16,21 22 0,0-1 15,0-20-15,-21 20 0,0 1 0,0 20 16,0-20-16,21-1 0,-22 22 0,1-22 16,-21 1-16,21-1 0,0 1 0,-1-1 15,1-20-15,0 20 0,0-20 0,21-1 16,0-21-16,-21 21 0,21-20 0,0-1 15,21-42 1,-21-1-16,21-20 0,21 21 16,-20-21-16,-1-1 0,21 1 0,-21-22 15,22 22-15,-22-21 0</inkml:trace>
  <inkml:trace contextRef="#ctx0" brushRef="#br0" timeOffset="116676.82">13377 11515 0,'0'0'0,"-21"-64"0,21 22 0,0 0 0,0-1 15,0 22-15,0-21 0,0 21 0,0-1 16,21 1-16,0 0 0,1 0 0,-1 21 16,0 0-16,0 0 0,21 0 15,-20 21-15,-1 0 0,0 0 0,21 1 16,-21 20-16,1-21 0,-1 21 0,-21 1 16,0-22-16,0 21 0,0 1 0,0-1 15,-21-21-15,-1 21 0,-20-20 16,0 20-16,-1-21 0,22 0 0,-21 0 15,-22 1-15,43-1 0,-21-21 0,0 21 16,20-21-16,-20 0 0,42-21 31,0 0-31,21-1 0,0 1 0,22-21 16,-22 21-16</inkml:trace>
  <inkml:trace contextRef="#ctx0" brushRef="#br0" timeOffset="116920.21">14182 10583 0,'0'0'16,"21"-21"-16,0 0 0,-21 0 0,0 42 16,0 0-1,-21 22-15,0-22 0,-1 21 0,1 0 16,0 1-16,0-1 0,21 22 0,-21-22 16,0 21-16,-1 1 0,1-1 15,21 1-15,0-22 0,0 22 0,-21-22 16,21 22-16,0-22 0,0 0 0,0-21 15,0 22-15,0-22 0,0 0 0,0 0 16,0 0-16,21-21 16,0 0-16,1-21 15,-1 21-15,0-21 0,0 0 0</inkml:trace>
  <inkml:trace contextRef="#ctx0" brushRef="#br0" timeOffset="117256.02">14245 11240 0,'0'0'0,"21"0"32,0 0-32,1 0 15,-1 0-15,21 0 0,-21 0 0,22 0 16,-22-22-16,21 1 0,0 21 0,1-21 16,-22 0-16,21 0 0,-21 0 15,1-1-15,-1 1 0,0 21 0,-21-21 0,0 0 16,-21 21-1,-22 0-15,22 0 0,-21 0 16,0 21-16,-1 0 0,1 22 0,0-22 16,-1 21-16,1 0 0,21 22 0,-22-22 15,22 1-15,0-1 0,0 0 0,21 1 16,0-22-16,0 21 0,0-21 0,0 22 16,21-22-16,0-21 0,22 21 0,-22 0 15,21-21-15,0 0 0,1 0 0,-1 0 16,0 0-16,1 0 0,-1 0 0,22-21 15,-1 0-15,-21 0 0,22-1 0,-1 1 16,1 0-16</inkml:trace>
  <inkml:trace contextRef="#ctx0" brushRef="#br0" timeOffset="117547.85">16023 10541 0,'0'0'0,"-42"-42"0,21 21 15,-22-43 1,22 43-16,0 21 0,0 0 0,0 0 0,-1 21 16,1 21-16,-21-20 0,0 20 0,20 21 15,-20-20-15,21 20 16,-21 1-16,20-1 0,-20 22 0,21-22 16,0 1-16,21 21 0,0-22 0,0 1 15,0-1-15,0 1 0,0-22 0,0 21 16,0-20-16,21-1 0,0-21 0,0 22 15,0-22-15,1 0 0,-1 0 0,21 0 16,-21-21-16,22 0 0,-22 0 0,21 0 16,0 0-16,1 0 0,20 0 0,-20 0 15,-1-21-15,21 0 0,1 0 0,-1 0 16</inkml:trace>
  <inkml:trace contextRef="#ctx0" brushRef="#br0" timeOffset="117855.67">17822 9970 0,'0'0'0,"21"-22"0,1 22 16,-1-21 0,0 21-16,0 0 0,0 21 0,0 1 0,1 20 15,20-21-15,-21 43 0,21-22 16,-20 21-16,-1 1 0,0-1 0,-21 22 15,0-21-15,0 20 0,0 1 0,0 0 16,-21-1-16,0 1 0,-1 0 16,-20-1-16,21 1 0,-21 0 0,-1-22 15,1 1-15,0-1 0,-1-21 0,1 1 16,0-1-16,-1 0 0,-20-20 0,20 20 16,1-21-16,-21 0 0,20-21 0,-20 21 15,20 1-15,-20-22 0,21 0 0,-1 0 16,-20 0-16,20 0 0,-20 0 0</inkml:trace>
  <inkml:trace contextRef="#ctx0" brushRef="#br0" timeOffset="128548.05">5969 9250 0,'-21'0'0,"42"0"0,-85 0 0,43 21 0,0-21 16,0 21-16,0-21 0,0 0 16,-1 0-16,22 21 0,-21-21 15,0 0 1,21 22-16,0-44 47,21 1-47,0 21 0,1-21 15,20 0-15,-21-21 0,21 20 0,1-20 16,20 0-16,-20-1 0,20 1 0,1-21 16,-1-1-16,22 1 0,-1-1 0,22 1 15,0-1-15,0 1 0,21-1 16,-21 22-16,21-22 0,0 22 0,21 0 15,0-1-15,-21 1 0,21 21 0,0 0 16,-21-1-16,-21 22 0,0 0 0,0 0 16,0 0-16,-22 0 0,-20 0 15,21 0-15,-43 0 0,21 0 16,-20 0-16,-22 0 0,21 0 0,-21 0 16,1 0-1,-22-21 1,-22 21-1,1 0 1,0 0 0,0 0-16,0 0 0,0 21 15,-22-21-15,1 22 0,0-1 0,-1-21 16</inkml:trace>
  <inkml:trace contextRef="#ctx0" brushRef="#br0" timeOffset="129056.76">5969 9335 0,'0'0'0,"-42"21"0,-1-21 0,-20 21 16,42-21-16,42 0 31,21-21-15,-21 0-16,22 21 0,-1-22 0,0 1 15,22-21-15,-1 21 0,22 0 16,0-22-16,20 1 0,1 0 0,0-1 16,21-20-16,0-1 0,0 22 0,0-22 15,0 22-15,21-21 0,-21 20 0,21 1 16,-21 21-16,22-22 0,-22 22 15,-22 0-15,1 0 0,0 0 0,0 21 16,-21-21-16,-1 21 0,1 0 0,-22 0 16,1 0-16,-1-22 0,1 22 0,-22 0 15,22 0-15,-22 0 16,-21 0-16,22-21 0,-1 21 0,-21 0 16,0 0-16,0 0 0,1 0 15,-22-21 16,-22 21-15,22-21-16,-21 21 16,0 0-16,21-21 0,-21 21 0,0 0 15,0 0-15,-1-21 0,1 21 0,0-22 16,0 1-16</inkml:trace>
  <inkml:trace contextRef="#ctx0" brushRef="#br0" timeOffset="129624.68">8678 7662 0,'0'0'0,"-21"0"0,21-21 0,-21 21 16,21-21-16,-21 21 0,0 0 15,42 0 16,0 21-31,0 0 0,21 1 16,1-1-16,-1 0 0,22 0 16,-22 0-16,43 0 0,-22 22 15,1-22-15,20 21 0,1-21 0,-22 22 16,22-22-16,-21 21 0,-1-21 0,22 22 16,-43-22-16,22 0 0,-1 0 15,-21 0-15,1 1 0,-1-22 0,-21 0 16,22 21-16,-22-21 0,0 0 0,-42 0 47,0 0-47,-1 0 0,-20 21 15,21 0-15,-21-21 0,-22 21 0,22 22 16,-1-22-16,-20 21 0,-1 0 16,1 1-16,-22-1 0,22 0 15,-1 1-15,-20-1 0,20 22 0,1-22 16,-1 21-16,1-20 0,-1-1 0,22 0 15,-1 1-15,1-1 0,0 0 0,21-20 16,-22 20-16,22-21 0,0 0 0,0 0 16,0 1-16,21-1 0,0 0 15,-22-21-15,22 21 0,22-42 47,-22 0-47,21 21 0,0-21 16,0 21-16,0-22 15,0 1-15,1 21 0,-1-21 16</inkml:trace>
  <inkml:trace contextRef="#ctx0" brushRef="#br0" timeOffset="129783.59">8848 9186 0,'0'0'0,"0"22"15,0-1 1,21-21 31,0 0-47,0 0 0,-21-21 15</inkml:trace>
  <inkml:trace contextRef="#ctx0" brushRef="#br0" timeOffset="133543.51">11811 6371 0,'0'0'0,"-42"0"0,20 0 0,-20-21 0,21 21 16,-21 0-16,-1 0 0,22 0 0,-21 0 15,-1 0-15,22 0 0,-21 0 0,21 0 16,-22 0-16,22 0 0,-21 0 16,21 0-16,0 0 0,-1 0 0,1 0 15,42 0 16,1 21-31,-1-21 0,21 0 16,-21 0-16,43 0 0,-22 0 16,22 0-16,-1 0 0,1 0 0,20 0 15,22 0-15,0 0 0,0 0 16,0 0-16,21 0 0,0 0 0,21 0 16,0 0-16,0 0 0,43 0 0,-22 0 15,21 0-15,1 0 0,-1 0 0,22 21 16,0-21-16,-22 0 0,22 22 15,0-22-15,-22 21 0,1-21 0,-1 21 16,-21-21-16,1 21 0,-1-21 0,-21 0 16,0 21-16,1-21 0,-1 0 0,-21 0 15,0 0-15,-21 21 0,-1-21 0,1 0 16,0 0-16,0 0 16,-21 0-16,-1 0 0,1 0 0,0 0 15,-22 0-15,1 0 0,-1 0 0,-21 0 16,22 0-16,-43 0 0,21 0 0,-20 0 15,-1 0-15,0 0 0,-42 0 32,-22 0-32,1 0 0,-21 0 0,-1 0 15,-21 0-15,1 0 0,-1 0 0</inkml:trace>
  <inkml:trace contextRef="#ctx0" brushRef="#br0" timeOffset="134260">11472 6731 0,'0'0'0,"-21"21"15,21 0-15,0 1 32,21-22-17,0 0-15,1 0 16,20 0-16,0 0 0,1 0 0,-1 0 16,21 0-16,1 0 0,-1 0 0,22 0 15,21 0-15,-21 0 0,20 0 16,1 0-16,0 0 0,21 0 0,0 0 15,21-22-15,0 22 0,1 0 0,-1 0 16,0 0-16,21 0 0,1 0 0,-1 0 16,21 0-16,1 0 0,-22 0 0,22 0 15,20 0-15,-20 0 0,-1 0 16,1 0-16,-1 22 0,1-1 0,-22-21 16,22 21-16,-43-21 0,21 21 0,-42-21 15,21 0-15,-42 21 0,21-21 16,-21 0-16,0 0 0,-21 0 0,20 0 15,-20 0-15,-21 0 0,-1 0 16,1 0-16,-1 0 0,-21 0 0,22 0 16,-43 0-16,21 0 0,-20 0 0,-1 0 15,0 0-15,0 0 0,0 0 0,0 0 32,-21-21-17,-21 21 16,0 0-31,0 0 0,-21 0 0,20 0 16,-20 0-16,-21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10:32.5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2667 5906 0,'21'0'0,"0"0"32,-21-22 46,-21 22-63,21-21-15,0 0 16,0 0-16,0 0 16,21 0-16,0-1 15,1 22-15,-22-21 0,21 21 16,0 0-16,0-21 0,0 21 15,0 0-15,1 0 0,-1 0 16,0 0-16,-21 21 0,21 0 16,0 1-16,-21-1 0,0 0 0,0 0 15,21 0-15,-21 22 0,0-22 16,0 21-16,0-21 0,0 22 16,0-22-16,0 21 0,0-21 0,0 22 15,0-22-15,-21 21 0,0 0 0,0-20 16,0 20-16,0 0 0,-1 1 15,1-22-15,-21 21 0,21-21 0,0 0 16,-22 1-16,22-1 0,0 0 0,0-21 16,0 0-16,-1 0 0,1 0 15,0 0-15,0 0 0,0-21 0,0 0 16,-1-1-16,1 1 0,21-21 16,-21 21-16,21 0 0,-21-22 15,21 22-15,0-21 0,0 21 0,0-1 16,0 1-16,0 0 0,21 0 15,0 21-15,0-21 0,1 21 16,-1 0-16,0 0 0,0 21 16,0-21-16,0 21 0,1 0 15,-1 0-15,0 1 0,0 20 0,0-21 16,0 0-16,-21 0 0,22 22 0,-1-22 16,0 0-16,0 0 0,-21 0 15,21 1-15,0-22 0,-21 21 0,22 0 16,-1-21-16,0 21 0,0-21 15,0 0 1,0 0-16,1 0 16,-1-21-16,-21 0 0,21 21 15,0-21-15,0-1 0</inkml:trace>
  <inkml:trace contextRef="#ctx0" brushRef="#br0" timeOffset="323.32">3810 5884 0,'0'-21'16,"0"42"0,0 1-1,0-1-15,0 0 0,-21 0 0,0 0 16,21 22-16,0-1 0,-22-21 15,1 21-15,21-20 0,-21 20 0,21-21 16,0 21-16,0-20 0,-21 20 0,21-21 16,-21 0-16,21 22 0,0-22 0,-21-21 15,21 21-15,0 0 0,0 0 16,0-42 31,0 0-47,0 0 15</inkml:trace>
  <inkml:trace contextRef="#ctx0" brushRef="#br0" timeOffset="587.16">3492 6308 0,'0'0'0,"-42"0"16,21 0-16,0 0 0,21-21 16,42 21-1,-21 0 1,0-22-16,22 22 0,-1 0 0,-21 0 15,22 0-15,-1 0 0,0-21 16,-21 21-16,22 0 0,-22 0 16,0 0-16,0 0 0,0 0 0,1-21 15,-1 21-15,0 0 0,0 0 0,0 0 32,0 0-32,-21-21 0,22 21 31,-1-21-31,0 21 15,-21-21-15</inkml:trace>
  <inkml:trace contextRef="#ctx0" brushRef="#br0" timeOffset="899">4403 5800 0,'0'0'0,"0"-21"15,0 42 17,0 21-32,0-21 15,0 0-15,0 22 16,0-22-16,-22 21 0,1 1 0,21-22 0,-21 21 16,21 0-16,0-20 0,0 20 0,-21-21 15,21 0-15,-21 0 0,21 1 16,0-1-16,-21 0 0,21 0 15,0 0-15,-22-42 63,1 21-63</inkml:trace>
  <inkml:trace contextRef="#ctx0" brushRef="#br0" timeOffset="1903.53">3302 7811 0,'0'0'0,"-21"0"16,0 0-16,-1 0 15,22-22 1,0 1-16,0 0 16,0 0-16,0 0 15,22 0-15,-1 21 0,0-22 16,21 22-16,-21-21 0,22 21 0,-22 0 15,21 0-15,1 0 0,-22 0 16,21 0-16,0 0 0,-20 21 16,20 1-16,-21-1 0,0 0 0,0 0 15,-21 0-15,0 22 0,0-22 0,0 21 16,-21-21-16,0 22 0,0-1 0,-21 0 16,-1-21-16,22 22 0,-21-22 15,-1 21-15,1-21 0,21 1 0,-21-1 16,20-21-16,1 0 0,0 0 15,21-21 1,0-1 0,0 1-16,21 0 0,0 0 0,1 0 15,20 21-15,-21-21 0,0-1 0,22 22 16,-22 0-16,21-21 0,-21 21 16,22 0-16,-22 0 0,21 0 0,0 0 15,-20 21-15,-1 1 0,0-1 0,21 0 16,-42 0-16,21 0 0,1 0 15,-22 1-15,0-1 0,0 21 0,0-21 16,0 0-16,0 1 0,0 20 0,0-21 16,-43 0-16,22 22 0,0-22 0,-21 0 15,-1 0-15,1 0 0,0 0 16,-1 1-16,1-1 0,0 0 16,-1-21-16,1 0 0,0 0 0,-1 0 15,1 0-15,21 0 0,-22 0 0,22 0 16,0 0-16,0 0 0,0-21 15,0 21-15,-1-21 0,1 21 16,21-22-16,0 1 31,0 0-15,0 0-16,21 0 0,1 0 16,-1-1-16</inkml:trace>
  <inkml:trace contextRef="#ctx0" brushRef="#br0" timeOffset="2958.52">4974 7768 0,'0'0'0,"21"0"0,-21-21 0,0 0 16,21 21-16,-21-21 15,22 21 17,-22 21-32,0 0 0,0 0 15,0 0-15,0 22 0,0-1 0,0 0 16,0 1-16,0-1 0,-22 22 15,1-22-15,21 21 0,-21-20 0,21 20 16,-21-20-16,21-1 0,-21 0 0,21 1 16,-21-22-16,21 0 0,0 21 0,0-21 15,0 1-15,0-1 16,21-21 15,-21-21-31,0-1 0,21 1 0,-21 0 16,0 0-16,0-21 15,0 20-15,0-20 0,0 21 0,0-21 16</inkml:trace>
  <inkml:trace contextRef="#ctx0" brushRef="#br0" timeOffset="3206.38">4805 8192 0,'0'0'0,"-21"0"0,-1 0 16,1 0-16,0 0 0,0 21 0,42-21 31,21 0-16,-20 0-15,20 0 0,0 0 0,22 0 16,-22 0-16,0 0 0,22 0 16,-22 0-16,1 0 0,-22 0 0,21 0 15,-21 0-15,0-21 0,1 21 16,-1 0-16,-21-22 16,0 1-1,0 0 1,0 0-1,0 0-15</inkml:trace>
  <inkml:trace contextRef="#ctx0" brushRef="#br0" timeOffset="7027.2">6265 7578 0,'-21'0'16,"0"-21"-1,21-1 1,0 1 0,0 0-16,0 0 15,21 21-15,-21-21 0,21 21 0,0-21 16,1 21-16,-1 0 0,0-22 0,0 22 16,0-21-16,0 21 0,1 0 15,-1 0-15,0 0 0,0 0 0,21 0 16,-20 0-16,-1 21 0,0 1 15,0-1-15,-21 0 0,0 0 0,21 0 16,-21 0-16,0 1 0,0 20 16,-21-21-16,0 0 0,0 22 0,0-22 15,-22 0-15,22 0 0,-21 0 16,21 22-16,-1-43 0,1 21 0,0 0 16,0 0-16,0-21 0,0 0 15,21-21 16,0 0-31,0 0 16,21 21-16,0 0 0,0-22 16,0 22-16,22 0 0,-22 0 0,0 0 15,21 0-15,-21 0 0,22 0 16,-22 0-16,0 0 0,21 0 16,-20 22-16,-1-22 0,0 21 0,0-21 15,0 21-15,0 0 0,22-21 0,-22 21 16,-21 0-16,21 1 0,-21-1 0,0 21 15,0-21-15,0 0 0,0 1 16,-21 20-16,0-21 0,-22 0 0,1 0 16,21 22-16,-43-22 0,22 0 0,0 0 15,-1-21-15,-20 21 0,21 1 0,-1-22 16,22 0-16,-21 0 0,21 0 0,-22 0 16,22 0-16,0 0 0,0 0 0,0 0 15,-1 0-15,22-22 16,-21 22-16,21-21 0,0 0 15,-21 21 1,21-21 0,-21 21-16,0-21 31,21 0-31,-21 21 0,21-22 16,0 1-16</inkml:trace>
  <inkml:trace contextRef="#ctx0" brushRef="#br0" timeOffset="8043.13">8467 5313 0,'0'0'0,"21"0"0,-21-21 0,0 0 15,21-1-15,-21 1 16,0 0-16,0 0 0,0 0 15,0 42 17,0 0-17,0 0-15,0 0 0,0 22 0,0-22 16,0 21-16,0 1 0,0-1 16,0 0-16,0 1 0,0-1 0,0 0 15,-21 1-15,21-1 0,-21 0 0,21-21 16,-22 22-16,22-22 0,0 0 0,0 0 15,0 0-15,-21 1 0,21-1 16,0 0 0,0-42 15,0 0-31,0-1 16,21 1-16,1 0 0,-1 0 0,0 0 15,0 0-15</inkml:trace>
  <inkml:trace contextRef="#ctx0" brushRef="#br0" timeOffset="8354.5">9292 5207 0,'0'21'31,"0"0"-31,0 1 15,-21-1-15,21 0 0,-21 0 0,21 21 16,0-20-16,0 20 0,-21 0 0,21 1 16,-22-1-16,22-21 0,-21 21 15,21 1-15,0-22 0,0 21 0,0-21 16,0 1-16,-21-1 0,21 0 0,0 0 16,0 0-16,0 0 15,0-42 16,0 0-31,0 0 16,0 0-16,0 0 0,0-1 0,0 1 16,0 0-16</inkml:trace>
  <inkml:trace contextRef="#ctx0" brushRef="#br0" timeOffset="8598.99">9038 5567 0,'0'0'0,"21"0"31,22 0-15,-22 0-16,0 0 0,0 0 16,21 0-16,-20-21 0,20 21 0,-21 0 15,21 0-15,-20 0 0,20-21 0,0 21 16,-21 0-16,1 0 0,20 0 16,-42-22-16,21 22 0,0 0 0,0 0 15,-21-21 1,0 0-1,0 0 1,0 0-16,22 0 16</inkml:trace>
  <inkml:trace contextRef="#ctx0" brushRef="#br0" timeOffset="9258.87">10287 5165 0,'0'0'16,"0"-43"-16,0 22 15,0 0-15,0 0 16,21 0-16,0 0 16,0 21-16,1 0 0,-1 0 0,21-22 15,-21 22-15,0 0 0,22 0 16,-22 0-16,21 0 0,-21 22 0,1-1 15,-1-21-15,0 21 0,0 0 0,-21 0 16,0 22-16,0-22 0,0 0 0,0 0 16,-21 0-16,0 0 0,0 1 0,-22-1 15,22 0-15,-21 0 0,-1 0 16,1 0-16,21 1 0,-21-22 0,-1 21 16,22-21-16,0 0 0,0 21 0,0-21 15,-1 0-15,44 0 31,-1-21-31,0 21 0,0 0 16,0-21-16,22 21 0,-22-22 16,21 22-16,-21 0 0,0 0 0,22 0 15,-22 0-15,0 0 0,0 0 0,0 0 16,1 0-16,-1 0 0,0 0 0,0 22 16,0-22-16,-21 21 0,0 0 0,21 0 15,1 0-15,-22 0 0,0 1 16,0-1-16,0 0 0,0 21 15,-22-21-15,1 1 0,-21-1 16,21 0-16,0 0 0,-22 0 0,1-21 0,0 21 16,-1 1-16,22-22 0,-21 21 15,-1-21-15,1 0 0,21 0 0,0 0 16,-22 0-16,22 0 0,0 0 0,0 0 16,0 0-16,0 0 15,-1 0 1,22-21-16,-21 21 47,21 21-32,-21 0 1</inkml:trace>
  <inkml:trace contextRef="#ctx0" brushRef="#br0" timeOffset="9933.92">8276 7641 0,'0'0'0,"0"-42"16,21 21-16,-21 0 16,0-1-16,0 44 31,21-1-31,-21 0 16,0 21-16,0-21 0,0 22 0,0-1 15,0 0-15,0 22 0,0-22 16,0 1-16,0 20 0,0-21 0,0 22 15,-21-22-15,0 1 0,21-1 0,-21-21 16,21 21-16,0-20 0,0-1 0,-21 0 16,21 0-16,-21 0 0,21-42 47,0 0-47,0 0 0,0 0 15,0-1-15,-22 1 0,22-21 16,-21 21-16</inkml:trace>
  <inkml:trace contextRef="#ctx0" brushRef="#br0" timeOffset="10174.78">8022 8022 0,'0'0'16,"21"0"0,22 0-16,-22 0 0,0 0 15,21 0-15,-21 0 0,22 0 0,-1 0 16,0 0-16,1 0 0,-1 0 0,0-21 15,1 21-15,-22 0 0,21 0 0,-21-21 16,1 21-16,-1 0 0,0 0 16,-21-21-16,21 21 15,-21-21-15,21-1 16,-21 1-16,0 0 16,0 0-16,0 0 0,0 0 15,0-1-15,0 1 0,0 0 0</inkml:trace>
  <inkml:trace contextRef="#ctx0" brushRef="#br0" timeOffset="11059.27">6308 5503 0,'-22'0'16,"22"-21"0,0 0-1,0 0 1,0 0-16,22 21 16,-1 0-1,0 0-15,0 0 0,0 0 16,0 0-16,1 21 0,-22 0 15,0 0-15,0 0 0,0 1 0,0-1 16,0 0-16,0 21 0,0-21 16,-22 22-16,1-22 0,0 0 0,-21 0 15,21 0-15,-1 1 0,1-1 16,0 0-16,0 0 0,0-21 0,0 0 0,-1 0 16,22-21 15,22 0-31,-1 0 15,0 21-15,0-22 0,21 22 0,-20 0 16,-1 0-16,21 0 0,-21 0 0,0 0 16,22 0-16,-22 0 0,0 22 15,0-1-15,22 0 0,-43 0 0,21 0 16,0 0-16,-21 1 0,0-1 0,0 0 16,0 0-16,-21 0 0,0 0 15,-1 1-15,1-1 0,0-21 16,-21 21-16,21-21 0,-1 0 0,-20 21 15,21-21-15,0 0 0,0 0 16,-1 0-16,1 0 0,0 0 0,0 0 16,0 0-16,0 0 0,-1 0 15,1 0 1,42 0 31</inkml:trace>
  <inkml:trace contextRef="#ctx0" brushRef="#br0" timeOffset="12294.93">10372 7260 0,'0'-21'0,"0"42"16,21-42-16,-21 0 0,0 0 0,0 0 16,21-1-16,-21 1 0,0 0 15,21 21-15,-21-21 0,0 42 32,0 0-32,0 0 0,0 1 0,0 20 15,0-21-15,0 21 0,0 1 0,0-1 16,0 0-16,0 1 0,-21-1 0,21 0 15,-21 1-15,21-1 0,0 0 0,0 1 16,0-1-16,-21 0 0,-1 1 0,22-22 16,0 21-16,-21 1 0,21-22 0,-21 0 15,21 0-15,-21 0 0,21 0 16,0-42 15,0 0-31,0 0 0,0 0 16,0 0-16,0-1 0,0-20 0,21 0 15,-21 21-15,21-22 0,-21-20 0,0 20 16,0 1-16,0-21 0,0-1 0,0 1 16,0 20-16,0-20 0,0 20 0,0 1 15,0 21-15,0 0 0,0 0 0,0-1 16,0 44 0,0-1-16,-21 0 0,0 0 15,21 21-15,-21 1 0,0-1 0,-1 0 16,-20 1-16,21-1 0,0 0 0,-22 1 15,22-1-15,-21 0 0,0 1 16,20-22-16,1 21 0,-21-21 0,21 1 16,0-1-16,-1 0 0,22 0 0,-21-21 15,21-21 1,0 0 0,21 0-16,1-22 15,-22 22-15,21 0 0,0 0 0,0 0 16,0-22-16,0 22 0,1 0 0,-1 21 15,0-21-15,0 21 0,0 0 16,0 0-16,1 0 0,-1 21 0,0-21 16,0 21-16,21 0 0,-20 0 0,-1-21 15,21 22-15,-21-1 0,22-21 16,-22 21-16,0-21 0,21 0 0,-21 0 16,1 0-16,-1 0 0,21 0 0,-21 0 15,0 0-15,1-21 0,-1 21 0,0-21 16,0-1-16,-21 1 0,21 21 0,-21-21 15,21 0-15,-21 0 0,0 0 16,22-1-16,-22 1 0,0 0 16,0 0-16,0 0 15,0 0 1,0-1 0,0 1-1,21 0-15,-21 0 0</inkml:trace>
  <inkml:trace contextRef="#ctx0" brushRef="#br0" timeOffset="13451.52">13885 5017 0,'0'0'0,"21"-22"0,-21 1 16,0 0-16,0 0 0,0 0 16,22 21-16,-22-21 0,21 21 15,-21 21 1,0 0-16,0 0 15,0 21-15,0-20 0,0 20 0,0 21 16,0-20-16,0-1 0,0 0 0,0 1 16,0-1-16,-21 0 0,-1 1 0,1-1 15,0 0-15,21 1 0,-21-22 0,0 21 16,0-21-16,21 1 0,0-1 0,-22 0 16,22 0-16,0-42 31,0 0-16,0-22-15,0 22 0,22 0 16,-1-21-16,-21-1 0,0 22 0,21-21 16,-21 0-16,21-22 0,-21 22 0,0-22 15,0 22-15,21-22 0,-21 1 0,0 21 16,0-1-16,0-20 0,0 42 16,0-22-16,0 22 0,-21 21 15,0 21-15,0 22 16,21-22-16,-21 21 0,-1 22 0,1-22 15,0 0-15,-21 22 0,21-22 0,-1 22 16,1-22-16,0 0 0,0 1 0,0-1 16,0 0-16,-1-21 0,1 1 15,21-1-15,0 0 0,0 0 16,0-42 15,0 0-31,0 0 0,0-1 0,0 1 16,21-21-16,1 21 0,-22 0 0,21-22 15,0 22-15,-21 0 0,21 0 0,0 0 16,-21-1-16,21 22 0,1 0 16,-1 0-16,0 0 0,0 22 0,0-1 15,0 0-15,1 0 0,-1 0 0,0 0 16,0 1-16,21-1 0,-20 0 16,-1 0-16,0 0 0,21 0 0,-21 1 15,1-22-15,-1 0 0,21 0 0,-21 0 16,0 0-16,1 0 0,20-22 0,-21 22 15,0-21-15,0 0 0,1 0 16,-1 0-16,-21 0 0,0-1 0,21 1 16,-21-21-16,21 21 0,-21 0 0,0-1 15,21 1-15,-21 0 0,0 0 0,0 42 32,0 0-17,-21 0-15,0 1 0,21-1 0,-21 0 16,0 0-16,-1 0 15,1 43-15</inkml:trace>
  <inkml:trace contextRef="#ctx0" brushRef="#br0" timeOffset="13963.37">12086 7070 0,'0'0'0,"0"-21"16,0 42 15,0 0-31,0 0 0,0 0 15,0 22-15,0-22 0,0 21 16,0 22-16,0-22 0,0 0 0,0 22 16,0-22-16,0 0 0,0 1 0,0-1 15,-21 0-15,21 1 0,0-1 0,-21-21 16,21 22-16,-21-22 0,21 0 0,0 0 16,0 0-16,-22 0 0,1-42 46,21 0-46,-21 0 0,21 0 16,0 0-16</inkml:trace>
  <inkml:trace contextRef="#ctx0" brushRef="#br0" timeOffset="14159.32">11769 7599 0,'0'0'0,"21"0"31,0 0-31,0 0 0,0 0 16,22 0-16,-1-21 0,0 21 0,1 0 15,-1 0-15,0 0 0,1 0 16,-1-21-16,-21 21 0,21 0 0,1 0 0,-22-22 16,0 22-16,0 0 0,0 0 15,1-21-15,-1 21 0,-21-21 0,21 21 16,0 0-16,-21-21 0,21 21 16,-21-21-16,21 21 0,1 0 0</inkml:trace>
  <inkml:trace contextRef="#ctx0" brushRef="#br0" timeOffset="14826.94">13547 7070 0,'0'0'0,"21"-21"16,-21-1-1,0 44 1,0-1 0,0 0-16,0 0 0,0 21 0,0-20 15,0 20-15,-21 0 0,21 1 0,-22-1 16,22 0-16,-21 1 0,0-1 0,0 0 16,21 1-16,-21-1 0,0-21 0,-1 21 15,1-20-15,0-1 0,0 0 0,0-21 16,21 21-16,0-42 31,0 0-31,21 0 16,-21-1-16,21 1 0,0 21 0,22-21 15,-22 0-15,0 0 0,0 21 0,0-21 16,0 21-16,22 0 0,-22 0 0,0-22 16,0 22-16,0 0 0,22 0 0,-22 0 15,0 0-15,0 0 0,0-21 0,1 21 16,-1 0-16,0 0 0,0-21 0,-21 0 15,21 0-15,-21 0 16,21-1-16,-21 1 0,0 0 0,0 0 0,0-21 16,0 20-16,0-20 0,0 21 15,0-21-15,0 20 0,0 1 0,0 0 16,0 0-16,0 0 0,-21 21 16,0 21-1,21 0-15,-21 0 0,21 0 16,0 22-16,0-1 0,0 0 0,-21 1 15,21-1-15,-21 0 0,21 1 0,0-1 16,0 0-16,-22 1 0,22-1 0,-21 0 16,21-20-16,-21 20 0,21 0 0,0-21 15,-21 22-15,21-22 0,-21 0 0,21 21 16,0-20-16,-21-1 0,21 0 0,-22 0 16,22 0-16,0 0 0,-21-21 0,21-21 31,0 0-31,0 0 15,0 0-15,21-22 0</inkml:trace>
  <inkml:trace contextRef="#ctx0" brushRef="#br0" timeOffset="19034.81">16171 4847 0,'0'0'0,"21"0"0,-21-21 15,22 21 1,-22-21-16,21 21 0,-21-21 15,0 0 1,0-1-16,0 1 16,0 0-1,0 0-15,21 21 16,-21-21-16,0 0 0,21-1 16,-21 44 46,0-1-62,0 21 0,0-21 16,0 22-16,0-22 0,0 21 0,0 0 15,-21 1-15,21-1 0,0 0 0,-21 1 16,21-1-16,-21 0 0,21-20 0,-22 20 16,22-21-16,0 21 0,0-20 15,0-1-15,-21 0 0,21 0 16,0 0-16,0 0 15,-21-21 32,21-21-47,0 0 0,0 0 16,0 0 0,21 21-16,0-21 0,1-1 0</inkml:trace>
  <inkml:trace contextRef="#ctx0" brushRef="#br0" timeOffset="19465.84">16912 5101 0,'0'0'0,"0"-21"0,-21 21 0,0 0 15,0 0-15,-1 0 16,1 0-16,0 0 0,0 0 16,0 0-16,0 0 0,-1 0 15,1 0 1,42 0 0,1 0-1,-1 0-15,21 0 0,-21 0 0,0 0 16,22 0-16,-22 0 0,21 0 0,-21 0 15,1 0-15,-1 0 0,0 0 0,0 0 16,0 0-16,0 0 0,-21-21 16,22 21 77,-1 0-93,0-21 0,0 21 16</inkml:trace>
  <inkml:trace contextRef="#ctx0" brushRef="#br0" timeOffset="20115.47">17759 4678 0,'0'0'0,"0"-21"0,0 0 16,0-1 0,0 44 15,0-1-31,0 0 0,0 21 0,0-21 16,0 22-16,-21-1 0,21 0 0,0 1 15,0-22-15,-22 21 0,1 1 16,21-1-16,-21-21 0,21 21 0,-21-20 15,21-1-15,-21 0 0,21 0 0,-21-21 16,21 21-16,0-42 31,0 0-31,0 0 16,21 21-16,-21-21 16,21 21-16,0 0 0,0-22 0,0 22 15,1 0-15,-1 0 0,0 0 0,0 0 16,0 0-16,0 0 0,1 0 15,-1 0-15,0 0 0,0 0 0,0 0 16,0 0-16,1-21 16,-22 0-1,21 0-15,0 0 0,-21 0 16,0-1-16,0 1 0,0 0 0,21 0 16,-21 0-16,0 0 0,0-1 0,0 1 15,0 0-15,0 42 31,-21 0-31,21 22 16,0-22-16,0 0 0,-21 21 0,0 1 16,21-22-16,-22 21 0,22 1 0,0-22 15,0 21-15,-21 0 0,21-20 0,-21 20 16,21-21-16,0 0 0,0 22 0,-21-22 16,21 0-16,-21 0 0,21-42 62,-21 21-46,-1-21-16</inkml:trace>
  <inkml:trace contextRef="#ctx0" brushRef="#br0" timeOffset="20726.55">15007 7133 0,'21'-21'0,"22"-21"16,-22 42-16,0-21 16,-21-1-16,21 22 0,-21-21 0,21 21 15,-21-21-15,0 42 31,0 0-31,0 1 0,0-1 16,0 21-16,0 0 0,0 1 16,0-1-16,0 22 0,0-22 0,0 0 15,-21 22-15,0-22 0,0 0 0,21 1 16,-21-22-16,-1 21 0,22-21 0,-21 1 16,21-1-16,0 0 0,-21 0 0,21 0 15,-21-21 1,21-21-1,0 0-15,0 0 16,0 0-16,0-1 0,0-20 0,0 21 16</inkml:trace>
  <inkml:trace contextRef="#ctx0" brushRef="#br0" timeOffset="20923.43">14880 7408 0,'0'0'0,"21"0"31,0 0-31,1 0 16,-1 22-16,21-22 0,-21 0 16,22 0-16,-22 0 0,21 0 0,-21 0 15,22 0-15,-1 0 0,-21 0 0,0-22 16,22 22-16,-22-21 0,0 21 0,0-21 16,0 21-16,22-21 0,-22 0 0,0 0 15,0-1-15,0 1 0</inkml:trace>
  <inkml:trace contextRef="#ctx0" brushRef="#br0" timeOffset="21574.69">16637 7027 0,'0'0'0,"21"-21"0,-21 0 16,0 0-16,0 0 15,0 0 1,21-1-16,0 1 0,1 21 16,-1-21-16,0 21 0,0 0 15,0 0-15,0 0 0,1 0 16,-1 0-16,0 0 0,0 0 16,0 0-16,0 0 0,1 21 0,-22 0 15,0 1-15,21-1 0,-21 0 0,0 0 16,0 0-16,0 0 0,0 22 0,-21-22 15,-1 0-15,1 0 0,-21 22 0,21-22 16,-22 0-16,22 0 0,-21 0 0,21-21 16,-22 21-16,22-21 0,0 0 0,0 0 15,0 0-15,21-21 16,21 0 0,0 0-16,0 21 15,0-21-15,1 0 0,20 21 0,-21-22 16,21 22-16,1 0 0,-22 0 15,21 0-15,1 0 0,-22 0 0,21 0 16,-21 0-16,22 22 0,-1-22 0,-21 21 16,21 0-16,-20 0 0,-1 0 0,0 0 15,0 22-15,0-22 0,-21 0 0,0 0 16,0 0-16,0 22 0,0-22 0,-21 0 16,0 0-16,-21 0 0,20 1 0,-20-1 15,0 0-15,-1-21 0,-20 21 16,21-21-16,-1 0 0,1 21 0,-22-21 15,22 0-15,0 0 0,-1 0 0,1 0 16,21 0-16,-21 0 0,20 0 0,1 0 16,0 0-16,0 0 0,0 0 0,0 0 15,-1 0 1,1 0 0,21-21-16,0 0 15,0 0 1,0 0-16,21-1 0,1 1 15,-1-21-15</inkml:trace>
  <inkml:trace contextRef="#ctx0" brushRef="#br0" timeOffset="22798.99">19537 4699 0,'0'0'0,"0"-21"15,0 0 17,0 0 15,21 21-16,0 0 78</inkml:trace>
  <inkml:trace contextRef="#ctx0" brushRef="#br0" timeOffset="25771.54">19685 4614 0,'0'-21'16,"0"0"0,21 21-16,-21-21 0,21 21 15,-21-21-15,0 0 0,0-1 16,0 1-16,0 0 16,0 0-1,0 42 16,0 0-31,0 22 0,0-22 16,-21 21-16,21-21 0,0 22 16,0-1-16,0 21 0,-21-20 15,21-1-15,0 22 0,0-22 0,-21 0 16,21 1-16,-21-1 0,21-21 0,0 21 16,-22-20-16,22-1 0,0 0 0,0 0 15,0 0-15,0 0 16,-21-21-1,21-21 1,0 0 0,0 0-16,0 0 15,21 0-15,1-1 0,-22 1 0,21 0 16,0 0-16,0 0 16</inkml:trace>
  <inkml:trace contextRef="#ctx0" brushRef="#br0" timeOffset="26135.33">20616 4614 0,'0'0'0,"0"-21"0,21-21 16,-21 21-16,22 0 15,-22-1-15,21 1 0,-21 0 16,21 21-16,0 0 15,0 0-15,0 21 16,-21 0 0,22 1-16,-22 20 0,0-21 15,21 21-15,-21 1 0,0-1 0,0 0 16,0 1-16,0-1 0,0 0 0,0 1 16,-21-1-16,-1 0 0,22-20 0,-21 20 15,21-21-15,-21 0 0,21 0 0,-21 1 16,0-1-16,21 0 0,-21 0 15,-1-21 1,1 0-16,21-21 31,-21 21-31,21-21 0,0 0 0,-21-1 16,21 1-16</inkml:trace>
  <inkml:trace contextRef="#ctx0" brushRef="#br0" timeOffset="26383.19">20426 4932 0,'0'-21'0,"0"42"0,0-63 32,21 42-17,0-22-15,21 22 0,-20 0 0,20-21 16,0 21-16,1 0 0,-1 0 0,0-21 16,1 21-16,-22 0 15,21 0-15,0-21 0,-20 21 0,-1 0 16,21 0-16,-42-21 0,21 21 0,0 0 15,1 0-15,-22-21 0,0-1 16,21 22-16,0-21 16,-21 0-1,21 21-15</inkml:trace>
  <inkml:trace contextRef="#ctx0" brushRef="#br0" timeOffset="27011.08">21569 4551 0,'0'0'0,"0"-21"15,21 21-15,-21-21 16,21-1-16,0 1 0,0 0 16,1 0-16,-1 0 15,0 0-15,0-1 0,0 22 16,0 0-16,1 0 0,-1 0 15,0 0-15,0 0 16,0 0-16,0 0 0,-21 22 16,22-1-16,-22 0 0,0 0 0,0 0 0,0 0 15,0 1-15,0-1 16,-22 0-16,1 0 0,0 0 0,-21 0 16,21 1-16,-22-1 0,22 0 0,-21 0 15,-1 0-15,22-21 0,-21 21 0,21-21 16,0 0-16,-1 0 0,1 0 0,42 0 47,1 0-47,-1-21 0,0 21 0,0 0 15,21-21-15,-20 21 0,20 0 16,-21 0-16,0 0 0,0 0 0,22 0 16,-22 0-16,0 0 0,0 0 0,0 21 15,1-21-15,-1 21 0,-21 1 16,0-1-16,21 0 0,-21 0 0,0 0 15,0 0-15,0 22 0,0-22 0,0 0 16,-21 0-16,0 0 0,-1 1 0,1-1 16,-21-21-16,21 21 0,-22 0 0,1-21 15,0 0-15,21 21 0,-22-21 16,22 0-16,-21 0 0,21 0 0,-1 0 16,1 0-16,0 0 0,0 0 0,0 0 15,0 0 1,-1 0-16,22-21 0,-21 42 62,0-21-46,21 21-16</inkml:trace>
  <inkml:trace contextRef="#ctx0" brushRef="#br0" timeOffset="27659.71">19050 6350 0,'0'0'0,"0"-21"0,0 0 0,0 0 15,0-1-15,0 1 16,0 42 15,0 22-31,0-22 0,0 21 16,-21 1-16,21 20 0,0-21 0,-21 22 16,21-22-16,-22 22 0,22-22 0,-21 0 15,0 22-15,0-22 0,21 1 16,-21-1-16,0 0 0,-1-21 0,1 22 15,0-22-15,21 0 0,0 21 0,-21-20 16,0-1-16,0-21 31,21-21-15,0-1-16,0 1 0,0 0 16,0 0-16,0 0 0,0-22 0</inkml:trace>
  <inkml:trace contextRef="#ctx0" brushRef="#br0" timeOffset="27910.56">18563 6816 0,'0'0'0,"-21"0"0,21-21 15,21 21 1,21 0 0,-20 0-16,-1 0 0,21 0 0,0 0 15,1 0-15,-1 0 0,0-22 0,1 22 16,20 0-16,-20 0 0,-1 0 0,0 0 15,1 0-15,-22 0 0,21-21 0,-21 21 16,0 0-16,1 0 0,-1 0 16,-21-21-1,21 21-15,0 0 16,-21-21-16,21 21 16,0 0-16,-21-21 0,22 0 0</inkml:trace>
  <inkml:trace contextRef="#ctx0" brushRef="#br0" timeOffset="28586.46">20193 6519 0,'0'0'16,"21"0"-16,0-21 0,-21 0 0,0 0 15,0 0-15,0 0 16,0 42 15,0 0-31,-21 0 0,21 21 16,0-20-16,-21 20 0,0 0 15,0 1-15,-1-1 0,1-21 0,21 21 16,-21 1-16,0-22 0,0 21 0,0-21 16,-1 1-16,1 20 0,0-21 0,0-21 15,0 21-15,21-42 31,0 0-15,21 0-16,0 0 0,0 21 16,0-22-16,-21 1 0,43 21 0,-22-21 15,0 21-15,0 0 0,0 0 16,22 0-16,-22 0 0,21 0 0,-21 0 16,22 0-16,-22 0 0,21 0 15,-21 0-15,22 0 0,-22 0 0,0 0 16,0 0-16,0 0 0,1 0 0,-22-21 15,21 21-15,-21-21 0,0 0 16,21 21-16,-21-22 0,0 1 0,0 0 16,0 0-16,0 0 0,0 0 15,0-1-15,0 1 0,0 0 0,-21 0 16,21 0-16,-21 21 0,-1 21 31,22 0-31,-21 0 0,21 0 16,0 22-16,-21-22 0,21 21 0,-21-21 15,0 22-15,21-1 0,-21-21 16,-1 22-16,22-1 0,-21 0 0,21-21 16,-21 22-16,0-22 0,21 21 15,0-21-15,-21 22 0,0-22 0,21 0 16,0 0-16,0 0 0,-22 1 16,22-44 15,0 1-16,0 0-15,22-21 0,-22 21 0,21-22 16</inkml:trace>
  <inkml:trace contextRef="#ctx0" brushRef="#br0" timeOffset="30831.85">23283 4106 0,'0'-21'16,"0"0"-1,21 0 1,-21 42 31,0 21-47,0-20 0,0-1 15,0 21-15,-21 0 0,21-20 0,-21 20 16,0-21-16,21 21 0,-21 1 0,0-22 16,-1 21-16,1-21 0,0 1 0,-21 20 15,21-21-15,-1 0 0,1 0 16,21 1-16,-21-22 0,21-22 47,0 1-47,21 0 0,0 21 15,1-21 1,-1 21-16,0 0 0,0 0 16,0 0-16,0 0 0,1 0 15,-1 0-15,0 0 0,0 0 16,0 0-16,0 0 0,-21 21 0,22-21 16,-1 0-16,0 0 15,0 0-15,0 0 0,-21-21 16,21 21-16,-21-21 0,22 21 0,-22-21 15,0-1-15,21 1 16,-21 0-16,21 0 0,-21 0 16,0 0-16,0-1 0,0 1 0,0 0 15,0 42 17,0 0-32,0 1 0,0 20 0,0-21 15,-21 0-15,21 22 0,-21-22 16,21 0-16,0 21 0,0-21 0,0 1 15,-22 20-15,22-21 0,0 0 0,-21 0 16,21 22-16,0-22 0,0 0 0,-21 0 16,21 0-16,0 1 0,0-1 15,0 0 1,21-42 31,-21 0-47,21-1 0,1 22 15,-1-21-15,0 0 0</inkml:trace>
  <inkml:trace contextRef="#ctx0" brushRef="#br0" timeOffset="31094.7">24024 4593 0,'-21'0'16,"42"0"15,0 0-31,0 0 16,1 0-16,-1 0 0,21 0 15,-21 0-15,0 0 0,1 0 16,-1 0-16,0 0 0,0 0 31,0 0 0,-21-21-15</inkml:trace>
  <inkml:trace contextRef="#ctx0" brushRef="#br0" timeOffset="31419.54">24701 4276 0,'0'-21'15,"0"-1"1,0 44 15,0-1-31,0 0 0,-21 21 0,21-21 16,0 1-16,0 20 0,0 0 16,-21-21-16,0 22 0,0-22 0,21 21 15,-21-21-15,-1 22 0,22-22 16,0 21-16,-21-21 0,0 1 0,21 20 15,-21-21-15,21 0 0,0 0 0,0 1 16,-21-1-16,21 0 16,-21-21-16,-1 0 47</inkml:trace>
  <inkml:trace contextRef="#ctx0" brushRef="#br0" timeOffset="32087.16">22225 6181 0,'0'0'15,"0"-21"-15,21-22 16,-21 22-16,0 42 31,0 22-15,0-22-16,-21 21 0,21-21 0,-21 22 15,21-1-15,-21 0 16,21 22-16,0-22 0,-22 0 0,22 1 16,-21-1-16,21-21 0,-21 22 0,21-1 15,0-21-15,0 0 0,0 0 0,-21 1 16,21-1-16,0 0 16,0-42 15,0 0-31,-21-1 15,21 1-15,0 0 0,0 0 16,0 0-16</inkml:trace>
  <inkml:trace contextRef="#ctx0" brushRef="#br0" timeOffset="32318.53">21823 6519 0,'-21'0'16,"42"0"-16,-42-21 15,42 21 1,0 0-16,0 0 0,21 0 15,-20 0-15,20 0 0,0 0 0,-21 0 16,22 0-16,-1 0 0,-21 0 16,22 0-16,-1-21 0,-21 21 0,0 0 15,22 0-15,-22 0 0,0 0 0,0-21 16,0 21-16,0 0 16,-21-21-1,22 21-15,-22-21 16,0-1-16,21 22 0,0-21 15</inkml:trace>
  <inkml:trace contextRef="#ctx0" brushRef="#br0" timeOffset="33011.14">23326 6223 0,'0'0'0,"0"-21"15,0 0 1,0 0-16,0-1 16,0 1-16,0 0 0,21 0 15,0 21-15,0 0 16,21 0-16,-20 0 0,-1 0 16,0 0-16,21 0 0,-21 0 0,1 0 15,20 0-15,-21 21 0,0-21 0,0 21 16,1 0-16,-22 1 0,21-1 0,-21 0 15,0 0-15,0 0 0,0 0 0,0 1 16,-43-1-16,22 0 0,0 21 0,-21-21 16,21 1-16,-22-22 0,1 21 15,0 0-15,-1 0 0,1 0 0,21-21 16,-22 0-16,22 21 0,0-21 0,0 0 16,0 0-16,0 0 0,21-21 31,0 0-31,21 0 15,0 21-15,0-21 0,0 21 0,0 0 16,22-21-16,-22 21 0,21 0 0,-21 0 16,1 0-16,20 0 0,-21 0 0,21 0 15,-20 21-15,20 0 0,-21-21 0,0 21 16,22 0-16,-22-21 0,0 21 0,0 1 16,0-1-16,0 0 15,-21 0-15,0 0 0,0 0 0,0 1 16,0-1-16,0 0 0,0 0 0,-42 0 15,21 0-15,0 1 0,-22-1 0,1-21 16,0 21-16,-1 0 0,1-21 0,0 0 16,-1 21-16,22-21 0,-21 0 0,0 0 15,-1 0-15,1 0 0,0 0 0,20 0 16,-20 0-16,0 0 0,21 0 0,-1 21 16,1-21-16,0 0 0,0 0 0,0 0 15,0 0-15,-1 0 0,1 0 47,21-21-31,-21 21-16,21-21 15,0 0-15,0 0 16,0 0-16</inkml:trace>
  <inkml:trace contextRef="#ctx0" brushRef="#br0" timeOffset="34939.11">25463 4233 0,'22'-21'16,"-22"0"-1,21 21 1,-21-21-16,21 21 16,0 0-16,0 0 15,0-21-15,1 21 0,-1 0 16,0 0-16,21 0 0,-21 0 0,22 0 16,-22 0-16,0 0 0,0 21 0,0 0 15,1-21-15,-22 21 0,0 0 16,0 1-16,0 20 0,0-21 0,-22 0 15,1 0-15,-21 1 0,21-1 0,-22 0 16,1 0-16,21 0 0,-21 0 0,-1-21 16,22 22-16,-21-22 0,21 0 15,21 21-15,-22-21 16,44 0 15,-1-21-31,0 21 0,0 0 16,0-22-16,0 22 0,1 0 0,20-21 15,-21 21-15,0 0 0,0 0 16,22 0-16,-22 0 0,0 21 0,0 1 16,0-22-16,1 21 0,-1 0 0,0 0 15,-21 0-15,0 0 0,0 1 0,0-1 16,0 0-16,0 0 0,0 0 0,-21 0 16,0 1-16,-1-1 15,1 0-15,0 0 0,-21-21 0,-1 21 16,22 0-16,-21-21 0,0 0 0,-1 22 15,22-22-15,-21 0 0,21 0 0,-1 0 16,-20 0-16,21 0 0,0 0 16,0 0-16,-1 0 15,1 0 1,21 21 15,0 0-15,0 0-16</inkml:trace>
  <inkml:trace contextRef="#ctx0" brushRef="#br0" timeOffset="35515.08">24913 6011 0,'0'0'0,"21"-21"16,0 21-1,1-21-15,-22 42 32,0 0-32,0 1 0,0 20 15,0-21-15,0 21 0,0-20 16,-22 20-16,22 0 0,-21 1 0,0-1 16,21 0-16,0 1 0,-21-1 0,0 0 15,0 1-15,21-1 0,0-21 16,0 21-16,-22-20 0,22-1 0,-21 0 15,21 0-15,0-42 47,0 0-47,0 0 16,0-22-16,0 22 0</inkml:trace>
  <inkml:trace contextRef="#ctx0" brushRef="#br0" timeOffset="35718.97">24617 6371 0,'0'0'0,"-21"0"0,-1-21 15,22 0 1,22 21 0,-1-21-1,0 21-15,21 0 0,-21 0 0,22 0 16,-1 0-16,0 0 0,1 0 0,-1 0 16,0 0-16,1 0 0,-1 0 0,0 0 15,-20 0-15,20 0 0,-21 0 0,0 0 16,0 0-16,-21-21 0,22 21 0,-1 0 15,-21-22-15,21 22 16,0-21-16,0 21 0</inkml:trace>
  <inkml:trace contextRef="#ctx0" brushRef="#br0" timeOffset="36306.82">25760 6138 0,'21'-21'16,"0"0"0,-21 0-16,21 21 0,0 0 15,-21-21-15,22 21 0,-1 0 16,0 0-16,0 0 0,0 0 0,0 0 16,1 0-16,-1 0 0,0 21 15,-21 0-15,21-21 0,-21 21 0,0 0 16,0 1-16,0-1 0,0 0 15,-21 0-15,0 0 0,0 0 0,-22 1 16,22-1-16,-21 0 0,-1 0 16,1 0-16,21-21 0,-21 21 0,-1-21 15,22 0-15,0 0 0,0 0 0,0 0 16,21-21 0,0 0-1,21 21-15,0 0 0,0 0 16,21-21-16,-20 21 0,20 0 0,-21 0 15,21 0-15,-20 0 0,20 0 0,0 0 16,-21 21-16,1-21 0,20 21 16,-21 0-16,0 1 0,0-1 0,1 0 15,-1 0-15,-21 0 0,0 0 0,0 1 16,0-1-16,0 0 0,0 0 16,0 0-16,-21 0 0,-1 1 15,1-22-15,-21 21 0,0-21 0,20 0 16,-20 21-16,0-21 0,-1 0 0,1 0 15,0 0-15,-1 0 0,22 21 0,0-21 16,0 0-16,-21 0 0,20 0 16,1 0-16,0 0 31,21-21-15,-21 21-16,21-21 0,0 0 15,0-1-15,0 1 0,0 0 0,0 0 16,0 0-16</inkml:trace>
  <inkml:trace contextRef="#ctx0" brushRef="#br0" timeOffset="38451.22">26501 4170 0,'0'-21'203,"0"0"-172,21 21-15,0-22-16,0 22 0,0 0 16,0 0-16,1 0 15,-1 0-15,0 0 0,-21 22 16,21-22-16,-21 21 0,0 0 16,0 0-16,0 0 0,0 0 0,0 1 15,-21-1-15,0 0 0,0 0 0,-1 0 16,1 0-16,0-21 0,0 22 0,0-1 15,0 0-15,-1-21 0,1 0 16,21 21-16,-21-21 0,0 0 16,42 0 31,0 0-32,0 0-15,1 0 16,-1 0-16,0 0 0,0 0 15,0 21-15,0 0 0,1 1 16,-22-1 0,0 0-16,0 0 0,0 0 15,0 0-15,0 1 0,-22-1 16,22 0-16,-21-21 0,0 21 16,0-21-16,0 21 15,0-21-15,-1 0 0,1 0 16,0 0-16,0 0 15,0 0-15,0 0 16,-1 0 0,1 0-1,42-21 48,1 21-63,-22-21 15,21 21-15</inkml:trace>
  <inkml:trace contextRef="#ctx0" brushRef="#br0" timeOffset="38811.01">26818 4487 0,'-21'0'31,"42"0"16,0 0-47,0 0 16,1 0-16,-1 0 0,0 0 15,0 0-15,0 0 16,0 0-16,1 0 16,-22-21 46</inkml:trace>
  <inkml:trace contextRef="#ctx0" brushRef="#br0" timeOffset="39211.86">27114 4233 0,'0'-21'0,"0"42"31,0 1-15,0-1-16,-21 0 0,21 0 16,-21 0-16,21 0 0,0 22 0,0-22 15,-21 0-15,21 0 0,-21 0 0,21 1 16,0-1-16,0 0 0,0 0 0,0 0 15,-21 0-15,21 1 16,-22-1 0,22 0 31,-21-21-16</inkml:trace>
  <inkml:trace contextRef="#ctx0" brushRef="#br0" timeOffset="40479.29">26416 6202 0,'0'-21'0,"0"0"16,21-1-16,-21 1 0,21 21 15,-21-21-15,0 0 0,0 42 63,0 0-63,0 0 0,0 22 0,0-22 15,0 0-15,0 21 0,0-20 0,-21 20 16,21-21-16,-21 21 0,21-20 16,-21 20-16,21-21 0,0 0 0,0 0 15,0 1-15,0-1 0,-21 0 0,21 0 16,-22 0 0,22-42 30,0 0-46,0 0 16,0 0-16,0-1 0,0 1 16</inkml:trace>
  <inkml:trace contextRef="#ctx0" brushRef="#br0" timeOffset="40663.18">26289 6414 0,'0'0'0,"21"0"46,0 0-46,0 0 0,1 0 16,-1 0-16,0 0 16,0 0-16,0 0 15,0-22-15,1 22 16,-1 0-16,-21-21 16,21 21-16,0-21 0,0 21 0</inkml:trace>
  <inkml:trace contextRef="#ctx0" brushRef="#br0" timeOffset="41254.94">26797 6350 0,'0'-21'15,"21"0"1,0 21-1,0 0-15,1 0 16,-1 0-16,0 0 0,0 21 16,0 0-1,-21 0-15,0 0 0,0 1 16,0-1-16,0 0 0,0 0 16,0 0-16,0 0 0,0 1 0,-21-1 15,0 0-15,0 0 0,21 0 16,-21 0-16,-1 1 0,-20-22 0,21 21 15,0-21-15,0 21 0,-1-21 16,1 0-16,0 21 0,0 0 0,0-21 16,0 0-16,-1 0 0,1 21 0,0-21 15,21 22 1,21-1 15,0-21-31,1 0 0,-1 0 16,0 0-16,21 0 0,1 0 0,-22 0 15,21 0-15,0 0 0,1 0 0,-1 0 16,0 0-16,1 0 0,-1 0 0,-21 0 16,22 0-16,-22 0 0,0 0 15,0 0-15,0 0 0,0 0 16,-42 0 93,0 0-109,0 0 16</inkml:trace>
  <inkml:trace contextRef="#ctx0" brushRef="#br0" timeOffset="74766.86">16002 3937 0,'-21'0'15,"0"0"-15,-1 0 0,1 0 16,0-21-16,0 21 0,0 0 0,0 0 16,-1 0-16,1 0 15,21 21 16,0 0 1,21-21-32,1 21 15,-1-21-15,0 0 0,0 22 16,0-22-16,0 0 0,1 0 0,20 21 16,-21-21-16,21 0 0,-20 0 15,20 0-15,0 0 0,-21 0 0,22 0 16,20 0-16,-20 0 0,-1 0 0,0 0 15,22 0-15,-22 0 0,22 0 0,-22 0 16,0 0-16,22 0 0,-22 0 16,0 0-16,1 0 0,-1 0 15,0-21-15,1 21 0,-1 0 0,0 0 16,1 0-16,-1 0 0,0 0 0,1 0 16,-1 0-16,-21 0 0,22 0 0,-1 0 15,0 0-15,1 0 0,-1 0 16,-21 0-16,21 0 0,1 0 0,-22 0 15,0 0-15,21 0 0,-20 0 0,-1 0 16,0 0-16,0 0 0,0 0 16,0 0-16,1 0 15,-1-22-15,0 22 16,0-21-16,0 21 16,-21-21-16,21 21 0,1-21 15,-1 0-15,0 21 0,0-21 16,0 21-16,-21-22 15,21 1-15,1 0 16,-1 0-16,-21 0 0,21 21 16,-21-21-16,21-1 0,0 1 0,-21 0 15,0 0-15,21 21 0,1-21 0,-22 0 16,0-1-16,0 1 0,21 0 16,-21 0-16,21-21 0,-21 20 0,0 1 15,0 0-15,0 0 0,0 0 16,0-22-16,0 22 0,0 0 0,0-21 15,21 21-15,-21-1 0,21 1 16,-21-21-16,21 21 0,-21 0 0,22-1 16,-1 1-16,-21 0 0,0 0 0,21 0 15,0 0-15,-21-1 0,21 1 0,-21 0 16,0 0-16,21 0 0,1 21 16,-22-21-16,21-1 0,-21 1 0,0 0 15,0 0-15,0 0 0,0 0 0,21 21 16,-21-22-16,0 1 0,0 0 15,0 0-15,0 0 0,0 0 0,0-1 16,0 1-16,0 0 0,0 0 16,-21 0-16,0 0 0,21-1 15,-22 1-15,1 0 0,-21 0 16,21 21-16,0-21 0,-1 0 0,-20 21 16,21-22-16,-21 22 0,20-21 15,1 21-15,-21 0 0,21-21 0,-22 21 16,22-21-16,-21 21 0,0-21 0,-1 21 15,22 0-15,-21-21 0,-22 21 0,22 0 16,-22 0-16,1-22 0,-1 22 16,1 0-16,-1 0 0,-20 0 0,20-21 15,1 21-15,-1 0 0,1 0 0,20 0 16,-20 0-16,21 0 0,-1 0 16,1 0-16,0 0 0,-1 0 15,1 0-15,0 0 0,-1 0 0,-20 0 16,20 0-16,1 0 0,0 0 0,-22 0 15,22 0-15,0 0 0,20 0 16,-20 0-16,0 0 0,21 0 0,-1 0 16,-20 0-16,21 0 0,0 0 15,0 0-15,21 21 16,-22-21 0,22 22-16,-21-22 15,21 21-15,0 0 16,-21-21-16,21 21 0,-21 0 0,0-21 15,21 21-15,0 1 0,-21-1 16,21 0-16,-22 0 0,1 0 16,21 0-16,0 1 0,-21-1 0,21 21 15,-21-21-15,21 22 0,-21-1 0,21 0 16,0-21-16,0 22 0,-21-1 16,21 0-16,-22 22 0,22-22 0,0 1 15,0 20-15,0 1 0,-21-22 0,21 21 16,0 1-16,-21-1 0,21-20 0,0 20 15,0-20-15,0-1 0,0 0 16,0 1-16,0-22 0,0 21 16,0-21-16,0 22 0,0-22 0,0 0 0,0 0 15,21 0-15,-21 0 0,0 1 16,21-1-16,-21 0 16,22-21-16,-22 21 15,21-21-15,0 0 31,-21-21 32</inkml:trace>
  <inkml:trace contextRef="#ctx0" brushRef="#br0" timeOffset="82843.44">16256 4699 0,'0'0'0,"21"0"0,-21-21 16,0 0 15,0 42 32,0 0-48,0 0-15,0 0 0,0 1 16,0-1-16,0 0 0,0 0 0,0 0 15,0 22-15,-21-22 0,21 0 0,0 21 16,0-21-16,0 1 0,0 20 0,0-21 16,-21 0-16,21 22 0,-21-22 15,21 0-15,0 0 0,0 0 0,-22 22 16,22-22-16,-21 0 0,21 0 0,-21 0 16,21 0-16,-21 1 0,21-1 15,0 0-15,-21 0 0,21 0 16,0 0-16,-21-21 0,21 22 0,0-1 15,0 0-15,0 0 32,0-42-1,0 0-15,0 0-16,0-1 15,0 1 1,0 0-16,0 0 0,0 0 15,21 21-15,-21-21 0,0-1 0,0 1 16,21 0-16,-21 0 0,0 0 16,0-22-16,0 22 0,0 0 0,0-21 15,0-1-15,0 22 0,0-21 0,0 0 16,21-1-16,-21 22 0,0-21 0,0-1 16,0 22-16,0 0 0,0 0 0,0 0 15,21 0-15,-21-1 0,0 1 16,21 0-16,-21 0 15,0 0 1,22 21 15,-22 21-15,0 0-16,0 0 0,0 0 16,0 22-16,0-22 0,0 21 0,0 1 15,0-22-15,0 21 0,0 0 0,0 1 16,0-1-16,-22-21 0,22 22 0,0-1 15,0-21-15,-21 0 0,21 22 0,-21-22 16,21 0-16,0 0 0,0 0 16,-21 0-16,21 1 0,0-1 15,0 0 1,0-42 62,0 0-62,0-1-1,0 1 1,0 0-16,0 0 0,21 21 16,-21-21-16,0 0 0,0-1 0,0 1 15,0 0-15,0 0 0,0 0 0,0-22 16,0 22-16,0-21 0,21 0 15,-21-1-15,0 1 0,0 0 16,21-1-16,-21 1 0,0 0 0,0 20 16,0 1-16,22 0 0,-22 0 0,0 0 15,21 0-15,-21-1 16,21 22 0,-21 22-1,0-1-15,0 0 0,0 21 0,0 1 16,0-1-16,0 0 0,0 1 0,0-1 15,0 0-15,0 1 0,0-1 0,-21 0 16,0-21-16,21 22 0,-22-22 0,22 0 16,0 0-16,-21 0 0,21 1 15,-21-22-15,21 21 16,0-42 15,0-1-31,21 1 0,0 0 16,-21 0-16,0 0 0,0 0 0,22-1 15,-22 1-15,0 0 0,0 0 0,21 21 16,-21-21-16,0 42 16,0 0-1,0 0-15,0 0 0,0 1 16,0-1-16,-21 0 0,21 0 16,0 0-16,-22 0 0,22 1 0,0-1 15,-21 0 1,21-42 15</inkml:trace>
  <inkml:trace contextRef="#ctx0" brushRef="#br0" timeOffset="84471.09">13525 8340 0,'-21'0'15,"0"0"-15,0 0 31,0 0-31,0 0 0,-1 0 16,1 0-16,0 0 0,0 0 16,0 0-16,0 0 0,-1 0 15,1 0-15,0 0 16,42 0 46,0 0-46,1 0-16,-1 0 0,21 0 0,-21 0 16,22 0-16,-1 0 0,-21 0 0,21 0 15,1 0-15,-1 0 0,0 0 0,1 0 16,-22 0-16,21 0 0,1 0 0,-22 0 16,21 0-16,-21 0 0,22 0 15,-22 0-15,0 0 0,0 0 0,0 0 16,0 0-16,1-21 0,-1 21 0,0 0 31,-42 0 47,0 0-62,21 21-16,-22-21 15,1 0-15,0 0 16,0 0-16,0 0 0</inkml:trace>
  <inkml:trace contextRef="#ctx0" brushRef="#br0" timeOffset="85043.14">13271 8488 0,'0'0'0,"-21"0"15,21 21 1,21-21 46,1 0-62,-1 0 0,0 0 0,0 0 16,0 0-16,0 0 0,1 0 0,-1 0 16,21 0-16,-21 0 0,0 0 15,22 0-15,-22 0 0,0 0 0,21 0 16,-20 0-16,20 0 0,-21 0 0,21 0 15,-20 0-15,-1 0 0,21 0 0,-21 0 16,0 0-16,22 0 0,-22 0 0,0 0 16,0 0-16,0 0 0,1 0 0,-1 0 15,0 0-15,0 0 16,-21-21-16,-21 21 94,0 0-79,21 21-15,-21-21 0,-1 0 16,1 0-16,0 0 16,0 0-16,0 0 0,0 0 0,-1 0 15</inkml:trace>
  <inkml:trace contextRef="#ctx0" brushRef="#br0" timeOffset="85491.56">13293 8573 0,'-43'21'16,"22"-21"-16,21 21 31,21-21 0,0 0-31,1 0 0,-1 0 0,0 0 16,0 0-16,0 0 0,0 0 16,22 0-16,-22 0 0,21 0 0,-21 0 15,22 0-15,-22-21 0,0 21 0,21 0 16,-20 0-16,20 0 0,-21 0 0,21-21 15,-20 21-15,-1 0 0,0 0 0,0 0 16,0 0-16,0 0 0,1 0 0,-1 0 16,0 0-16,0 0 15,-42 0 79,0 0-94,0 0 16,-1 0-16</inkml:trace>
  <inkml:trace contextRef="#ctx0" brushRef="#br0" timeOffset="85958.43">13377 8403 0,'0'0'0,"-21"0"0,-42 0 16,41 0-16,1 0 0,0 0 15,42 0 32,0 0-47,1 0 16,-1 0-16,0 0 0,0 0 0,0 0 15,22 0-15,-22 0 0,21 0 16,-21 0-16,22 0 0,-22-21 0,21 21 16,0 0-16,-20 0 0,20 0 15,0 0-15,-21 0 0,22-21 0,-22 21 16,0 0-16,0 0 0,22 0 0,-22 0 15,0 0-15,0 0 16,-21 21 62,-21-21-78,0 0 16,0 21-1,-1-21-15,1 0 0</inkml:trace>
  <inkml:trace contextRef="#ctx0" brushRef="#br0" timeOffset="86323.22">13398 8573 0,'0'0'0,"-21"0"0,0 21 0,0 0 16,21 0 15,21-21-31,0 0 16,0 0-16,1 0 0,20 0 0,-21 0 16,21 0-16,-20 0 0,20-21 0,0 21 15,1 0-15,-1-21 0,-21 21 0,21 0 16,1 0-16,-22-21 0,21 21 0,-21 0 15,1 0-15,20-22 0,-21 22 0,0 0 16,0 0-16,1 0 16,-1 0 15,-21-21-31,21 21 31,-21-21-15,0 0-16,21 21 0,-21-21 15,0 0-15</inkml:trace>
  <inkml:trace contextRef="#ctx0" brushRef="#br0" timeOffset="88682.44">16235 4826 0,'0'0'0,"0"-21"31,0 0-15,0 0-16,0-1 16,0 1-1,0 0 1,0 42 31,0 0-47,0 1 0,0-1 15,0 0-15,0 0 0,0 21 0,0-20 16,0-1-16,0 21 0,0 0 16,0 1-16,0-22 0,0 21 0,0 1 15,-21-1-15,21 0 0,0-21 0,-22 22 16,1-1-16,21-21 0,-21 0 0,21 22 15,-21-22-15,0 0 0,21 0 0,-21 0 16,21 1-16,0-1 0,0 0 0,-22 0 16,22-42 15,0 0-15,0 0-16,22-22 0,-22 22 15,21 0-15,-21-21 0,0-1 0,21 1 16,0 0-16,0-1 0,-21-20 0,21 20 15,1-20-15,-22-1 0,21 22 0,0 0 16,-21-1-16,0 1 0,21 0 16,-21 21-16,21-1 0,-21 1 0,0 0 15,0 0-15,0 0 0,0 42 47,0 0-47,0 0 0,0 0 16,0 22-16,0-1 0,-21 0 0,21 1 15,-21 20-15,21-20 0,-21-1 0,0 21 16,21-20-16,-22-1 0,1 0 0,21 1 16,-21-22-16,21 21 0,-21-21 0,21 1 15,0-1-15,-21 0 0,21 0 0,0 0 16,-21-21-16,21-21 31,21 0-15,0 0-16,0 0 0,0-1 15,-21-20-15,21 21 0,1-21 0,-1-22 16,0 22-16,0-22 0,-21 22 0,21-22 16,-21 1-16,21 21 0,-21-1 0,0 1 15,0 21-15,22 0 0,-22-1 16,0 44 0,0-1-16,0 0 0,0 21 15,0 1-15,-22-1 0,22 0 0,0 1 16,-21-1-16,21 21 0,-21-20 0,0-1 15,21 0-15,0-20 0,-21 20 0,0 0 16,21-21-16,-22 1 0,22-1 16,0 0-16,-21 0 0,21 0 15,-21 0-15,21 1 16,0-44 0,21 1-1,0 0-15,-21 0 0,22 0 0,20 0 16,-21-22-16</inkml:trace>
  <inkml:trace contextRef="#ctx0" brushRef="#br0" timeOffset="89411.02">16933 5059 0,'0'0'0,"-42"0"15,21 0-15,0 0 0,-1 0 16,1 0-16,0 0 0,0 0 0,0 0 15,0 0-15,-1 0 0,1 0 16,0 21-16,0-21 0,0 0 0,0 0 16,21 21-1,21-21 1,0 0 0,0 0-16,21 0 0,-20 0 0,20 0 15,0 0-15,1 0 0,-22 0 0,21 0 16,0 0-16,1 0 0,-22 0 0,21-21 15,1 21-15,-22 0 0,0 0 0,0 0 16,0 0-16,0 0 0,-21-21 16,-21 21 15,0 0-31,0 0 0,-21 0 16,20 0-16,-20 0 0,0 0 0,-1 0 15,22 0-15,-21 0 0,0 0 0,20 0 16,-20 0-16,21 0 0,0 0 15,0 0-15,21 21 16,21-21 0,0 0-16,0 0 0,21 0 15,1 0-15,-22 0 0,21 0 0,1 0 16,-1 0-16,-21-21 0,21 21 16,-20 0-16,-1 0 0,0 0 0,0 0 15,-21-21-15,-21 21 31,0 0-31,0 0 0,-1 0 0,1 0 16,-21 0-16,21 0 0,0 0 0,-1 0 16,1 0-16,0 0 0,42 0 47,0 0-47,1-21 0</inkml:trace>
  <inkml:trace contextRef="#ctx0" brushRef="#br0" timeOffset="90834.77">17801 4657 0,'0'-21'16,"21"21"-1,-21-22-15,0 1 16,21 21-16,-21-21 0,22 0 16,-22 0 15,0 42 0,0 0-15,-22-21-16,22 21 0,-21 0 15,21 1-15,0-1 0,0 0 16,-21 0-16,21 21 0,-21-20 0,21-1 16,-21 21-16,21-21 0,0 22 0,-21-1 15,-1-21-15,22 21 0,-21-20 16,0 20-16,0-21 0,21 0 16,-21 22-16,0-22 0,21 0 0,-22 0 15,1 0-15,21 0 0,0 1 0,-21-1 16,0-21-16,21 21 0,-21 0 0,21-42 62,0 0-62,21 21 0,0-21 16,-21-1-16,0 1 0,21 21 0,0-21 16,-21 0-16,22 21 0,-22-21 0,21 21 15,0 0 1,-21-21-16,21 21 15,0 0-15,0 0 0,1 0 16,-1 0-16,-21 21 16,21-21-16,0 0 0,0 0 15,0 0 1,1 0-16,-1 0 0,0 0 16,0-21-16,0-1 15,-21 1-15,21 21 0,-21-21 0,0 0 16,22-21-16,-22 20 0,0 1 15,0 0-15,21 0 0,-21 0 16,0 0-16,0-1 0,0 1 16,0 42 15,0 1-31,-21-1 16,21 0-16,-22 21 0,22-21 0,-21 1 15,21 20-15,-21-21 0,21 21 0,0-20 16,-21 20-16,0-21 0,21 21 0,0-20 15,-21-1-15,-1 0 0,22 21 0,0-21 16,0 1-16,-21-1 0,21 0 16,0 0-16,-21 0 0,21 0 0,0 1 15,0-1-15,0 0 16,-21-21 171,0 0-171</inkml:trace>
  <inkml:trace contextRef="#ctx0" brushRef="#br0" timeOffset="95019.25">10901 1037 0,'0'-21'15,"-21"21"17,-1 0-32,1 0 0,0 0 15,0 0-15,0 0 16,0 0-16,-1 0 0,1 0 16,0 0-16,0 0 0,42 0 62,21 0-62,-20 0 0,20 0 0,0 0 16,1 0-16,-1 0 0,0 0 15,1 0-15,-1 0 0,0 0 0,1 0 16,-1 0-16,-21 0 0,21 0 0,-20 0 16,-1 0-16,0 0 0,0 0 15,0-21 79,0 0-94</inkml:trace>
  <inkml:trace contextRef="#ctx0" brushRef="#br0" timeOffset="95371.05">11811 995 0,'0'0'0,"-21"0"16,0 0-16,21 21 15,-22-21-15,44 0 31,-1 0-31,0 0 0,0 0 16,21 0-16,-20 0 0,20 0 0,-21 0 16,21 0-16,-20 0 0,20 0 15,-21 0-15,21-21 0,-20 21 0,20 0 16,-21 0-16,0 0 0,0 0 16,1 0-16,-1 0 31,0-21 16,0 21-32,-21-21-15</inkml:trace>
  <inkml:trace contextRef="#ctx0" brushRef="#br0" timeOffset="95803.33">12785 741 0,'0'0'0,"0"-21"16,-22 42 46,22 0-46,-21 0-16,21 0 0,0 1 15,0-1-15,-21 0 0,0 21 0,0-21 16,21 1-16,-21 41 16,21-42-16,-22 22 0,22-22 0,0 0 15,0 0-15,0 0 0,0 0 16,0 1-16,0-1 15,22-21-15,-1 0 16,-21 21-16,21-21 0,0 0 16,0 0-1,0 0-15,1 0 0,-22-21 16,21 0-16,0-1 16,-21 1-16,0 0 15,21 0-15,-21 0 0,21 0 16</inkml:trace>
  <inkml:trace contextRef="#ctx0" brushRef="#br0" timeOffset="96189.91">12785 445 0,'0'0'0,"-22"0"16,1 0-16,0 0 15,0 0-15,21 21 32,21-21-1,0 0-15,-21-21-16,21 21 0,-21-22 15,0 1 1,0 0-16,-21 21 15,0 0 1,21 21 0,-21 0-16,21 1 15,0-1 1,0 0-16,21-21 31,0 0-15</inkml:trace>
  <inkml:trace contextRef="#ctx0" brushRef="#br0" timeOffset="97191.33">15579 635 0,'0'-21'15,"0"0"1,0 0 15,0 42 16,-22 0-47,1 0 0,21 0 16,-21 0-16,21 1 0,0-1 15,0 21-15,0-21 0,-21 22 0,21-1 16,-21-21-16,21 21 0,0 1 0,0-22 15,0 21-15,-21-21 0,21 1 0,-22 20 16,22-21-16,0 0 0,0 0 16,0 1-16,0-1 15,22-42 32,-1-1-31,0 22-16,0-21 0,21 0 0</inkml:trace>
  <inkml:trace contextRef="#ctx0" brushRef="#br0" timeOffset="97547.18">15981 995 0,'-21'0'16,"-1"0"-16,1 0 16,21-21-1,21 21 1,1 0-16,-1 0 16,0 0-16,0 0 0,0 0 15,0 0-15,1 0 0,-1 0 16,0 0-16,0 0 0,0 0 15,0 0-15,1 0 16,-1 0-16,0 0 16,0 0-1,-21-21 17,21 21-17</inkml:trace>
  <inkml:trace contextRef="#ctx0" brushRef="#br0" timeOffset="97959.35">16743 741 0,'0'0'0,"0"-21"0,0 0 16,0-1-16,0 1 15,0 42 32,0 1-31,0-1-16,0 0 0,-21 0 16,21 21-16,-22-20 0,1 20 15,21-21-15,-21 21 0,21-20 16,-21-1-16,0 21 0,21-21 0,0 0 15,0 1-15,0-1 0,0 0 0,0 0 16,0 0-16,0 0 0,0 1 16,21-22-16,0 21 15,0-21-15,0 0 16,1 0-16,-1 0 0,0 0 16,0-21-1,0-1-15,-21 1 0,21 21 16,-21-21-16,22 0 0,-22 0 15,0 0-15,0-1 0,21 1 0,-21 0 16</inkml:trace>
  <inkml:trace contextRef="#ctx0" brushRef="#br0" timeOffset="98389.33">16849 318 0,'0'0'0,"-22"0"15,1 0 1,0 0-16,0 0 16,21 21-16,0 0 15,0 0-15,21-21 16,0 0-1,0 0-15,1 0 0,-1 0 16,0-21 0,-21 0-16,0 0 15,0-1-15,0 1 16,-21 0 0,0 21-1,21 21 1,-22 0-1,22 1-15,0-1 16,0 0 0,0 0 15,22-21-31</inkml:trace>
  <inkml:trace contextRef="#ctx0" brushRef="#br0" timeOffset="144546.54">3704 13250 0,'0'0'0,"21"0"0,-21-21 16,0 0-16,0 42 47,0 0-47,0 1 0,-21-1 16,0 0-16,0 0 0,0 21 0,-1-20 15,22 20-15,-21 0 0,0-21 0,0 22 16,21-1-16,-21 0 0,21 1 15,-21-22-15,21 21 0,0-21 0,0 22 16,0-22-16,0 0 0,0 0 16,21 0-16,0 1 0,0-22 15,0 0-15,0 0 0,1 0 16,-1 0-16,0 0 0,-21-22 16,21 1-16,0 0 0,-21 0 15,21 0-15</inkml:trace>
  <inkml:trace contextRef="#ctx0" brushRef="#br0" timeOffset="144943.82">3789 12891 0,'0'0'0,"-21"0"0,-1 0 0,1 0 0,0 0 16,0 0-16,0 21 16,21 0-16,0 0 15,21-21-15,0 21 16,21-21-16,-20 0 0,-1 0 16,0 0-16,21 0 0,-21 0 15,1-21-15,-1 0 0,0 21 0,0-21 16,-21 0-16,0-1 15,0 1-15,0 0 0,-21 21 16,0 0 0,0 0-16,-1 0 0,1 0 0,0 0 15,0 21-15,0 0 0,0 1 16,-1-1-16,22 0 0,0 0 0,-21 0 16,21 0-16,0 1 0,0-1 0,0 0 15,0 0-15,21 0 0,1 0 0,-1 1 16,0-1-16,21 0 0,-21-21 15</inkml:trace>
  <inkml:trace contextRef="#ctx0" brushRef="#br0" timeOffset="145234.21">4805 13229 0,'0'0'0,"-21"0"0,-1 0 0,1 0 16,21 21-16,-21-21 15,0 22-15,21-1 0,-21 0 0,21 21 16,-21-21-16,21 22 0,0-22 0,0 21 16,0 1-16,-22-22 0,22 21 0,0 0 15,0-20-15,0 20 0,0-21 16,0 21-16,0-20 0,0-1 0,0 0 15,0 0-15,0 0 0,22-42 32</inkml:trace>
  <inkml:trace contextRef="#ctx0" brushRef="#br0" timeOffset="145458.09">4360 13653 0,'0'0'0,"21"0"16,1 0-16,-1 0 16,21 0-16,-21 0 0,22 0 0,-1 0 15,0 0-15,1 0 0,-1 0 0,0 0 16,1 0-16,-1 0 0,-21 0 0,21 0 16,-20 0-16,-1 0 0,0 0 15,0 0-15,0 0 0,0 0 16,-21-22-16,22 22 15,-22-21 1</inkml:trace>
  <inkml:trace contextRef="#ctx0" brushRef="#br0" timeOffset="145754.92">5736 13314 0,'0'0'0,"-21"0"0,0 0 16,0 21 15,21 0-15,0 0-16,-22 1 0,22 20 0,0-21 16,0 21-16,-21-20 0,21 20 0,-21-21 15,21 21-15,0-20 0,0 20 0,-21-21 16,21 0-16,-21 0 0,21 1 0,0-1 15,0 0-15,0 0 0,0 0 16,0 0-16,0-42 31,0 0-15</inkml:trace>
  <inkml:trace contextRef="#ctx0" brushRef="#br0" timeOffset="146050.75">5376 13653 0,'21'-22'32,"1"22"-32,-1 0 0,0 0 15,21-21-15,1 21 0,-1 0 0,0 0 16,1 0-16,-1-21 0,0 21 0,1 0 16,-1 0-16,0 0 0,1-21 0,-22 21 15,21 0-15,-21 0 0,0 0 0,1 0 16,-1 0-16,0 0 15,0 0 1,-42 0 62</inkml:trace>
  <inkml:trace contextRef="#ctx0" brushRef="#br0" timeOffset="146611.76">3365 14647 0,'0'-21'0,"-21"0"15,0 21 1,0 0-16,0 21 15,21 0-15,0 1 16,0 20-16,-21-21 0,21 0 16,0 22-16,0-22 0,0 21 0,0-21 15,0 22-15,0-1 0,0-21 16,0 21-16,0 1 0,-22-22 0,22 21 16,0-21-16,0 22 0,0-22 0,0 0 15,0 0-15,0 0 0,0 1 16,-21-22-16,0 0 31,0-22-15,0 1-16,21 0 0,-21 0 0</inkml:trace>
  <inkml:trace contextRef="#ctx0" brushRef="#br0" timeOffset="146878.6">2794 15050 0,'0'0'0,"-21"0"16,21 21-16,21-21 15,0 21-15,21-21 16,-20 0-16,-1 0 0,21 0 0,0 0 16,1 0-16,-1 0 0,0 0 0,22 0 15,-22 0-15,1 0 0,20 0 0,-21 0 16,1 0-16,20-21 0,-20 21 0,-1 0 16,0 0-16,1-21 0,-1 21 15,-21-22-15,0 22 0,0 0 0,1 0 16</inkml:trace>
  <inkml:trace contextRef="#ctx0" brushRef="#br0" timeOffset="147183.44">4699 14817 0,'0'-21'16,"-21"42"15,21 0-31,-21-21 0,21 21 16,0 0-16,-22 0 0,22 1 15,0-1-15,0 0 0,0 21 0,0-21 0,0 1 16,0-1-16,-21 21 0,21-21 0,0 0 16,-21 1-16,21-1 0,0 0 15,0 0-15,0 0 0,0 0 0,0 1 16,0-1-16,-21-21 0,0 0 31,21-21-15</inkml:trace>
  <inkml:trace contextRef="#ctx0" brushRef="#br0" timeOffset="147390.97">4360 15113 0,'0'-21'32,"21"21"-32,1 0 0,-1 0 15,0 0-15,0 0 0,21 0 0,1 0 16,-22-21-16,21 21 0,1 0 0,-22 0 15,21 0-15,0 0 0,-20 0 16,-1 0-16,0 0 0,0 0 0,0 0 16,0 0-16,-21-21 0,22 21 15,-1 0-15,-21-22 16</inkml:trace>
  <inkml:trace contextRef="#ctx0" brushRef="#br0" timeOffset="147718.29">5588 14859 0,'-21'0'16,"0"0"-16,-1 0 15,22 21 1,-21-21-16,21 21 0,0 1 0,0-1 15,0 0-15,-21 0 0,21 0 16,0 0-16,0 1 0,-21-1 0,21 0 0,0 21 16,0-21-16,0 1 0,0-1 15,0 0-15,0 0 16,0 0-16,21-21 0,0 0 0,0 21 16,1-21-16,-1 0 0,0 0 15,0 0-15,0 0 0,0 0 16,1-21-16,-1 0 0,0 21 0,-21-21 15,21 0-15,0 0 0,-21-1 0,21 1 16,-21 0-16,22-21 0</inkml:trace>
  <inkml:trace contextRef="#ctx0" brushRef="#br0" timeOffset="148030.12">5694 14393 0,'0'0'0,"-21"-21"15,-1 21-15,1 0 0,0 0 0,0 0 16,0 21-16,0 1 16,21-1-16,0 0 15,21-21 1,0 0-16,0 0 0,0 0 16,0 0-16,1 0 0,-22-21 15,0 0-15,0-1 16,0 1-1,-22 21 1,1 0-16,0 0 16,0 0-16,21 21 15</inkml:trace>
  <inkml:trace contextRef="#ctx0" brushRef="#br0" timeOffset="174318.51">10245 12975 0,'0'0'0,"0"-21"15,0 42 1,0 0-1,0 1-15,0-1 0,0 21 16,-22 0-16,22 1 0,0-1 0,0 0 16,-21 1-16,0-1 0,0 0 0,21 1 15,-21-1-15,0 22 0,21-22 0,-22 0 16,1 1-16,21-1 0,-21-21 0,21 21 16,0-20-16,0-1 0,0 0 15,-21-21-15,21 21 0,0-42 16,0 0-1,21 0-15,-21-1 0,21-20 0,0 0 16,1-1-16,-22 1 0,21 0 16,0-22-16,0 22 0,0 0 15,-21-22-15,21 1 0,1 20 0,-22-20 16,0 20-16,0 1 0,0 0 0,0-1 16,0 22-16,0 0 0,-22 42 15,-20 0 1,21 1-16,0-1 0,-22 21 15,22 0-15,-21-20 0,0 20 0,-1 0 16,22-21-16,-21 22 0,-1-22 16,22 21-16,-21-21 0,21 1 0,0-1 0,-1 0 15,22 0-15,-21-21 16,42 0 0,-21-21-1,22 0-15,-1 0 0,21 21 0,-21-22 16,22 22-16,-22-21 0,21 21 0,0 0 15,1 0-15,-1 0 0,-21 0 16,22 0-16,-1 0 0,-21 0 0,0 0 16,22 0-16,-22 0 0,0 0 0,0 0 15,0 0-15,0 21 0,-21 1 16,22-22-16,-1 0 16,0 0-16,0 0 0,0 0 15,0 0-15,1 0 16,-1-22-16,0 1 0,21 0 0,-21 0 15</inkml:trace>
  <inkml:trace contextRef="#ctx0" brushRef="#br0" timeOffset="174635.33">10816 13166 0,'0'0'0,"21"0"0,0 0 0,-21 21 31,0 0-31,-21 0 0,0 22 16,0-22-16,0 0 0,0 0 0,21 0 15,-22 22-15,1-22 0,21 0 0,-21 21 16,21-21-16,0 1 0,0-1 15,0 0-15,0 0 0,21-21 0,0 21 16,1-21-16,-1 0 0,21 0 16,-21 0-16,22 0 0,-1-21 0,0 21 15,1-21-15,-1 0 0,0-22 0,1 22 16,-22 0-16,0-21 0,0 21 0,0-22 16,-21 22-16,0-21 0,0 21 0,0-1 15,0 1-15,-21 0 0,0 0 16,0 21-16,0 0 0,-22 0 15,22 0-15,0 0 0,0 0 0,0 21 16,-1-21-16,1 21 0,21 0 0,0 1 16,0-1-1,21-21-15,1 0 0,-1 0 16,21 0-16</inkml:trace>
  <inkml:trace contextRef="#ctx0" brushRef="#br0" timeOffset="175139.06">13271 13229 0,'0'-42'16,"22"42"-1,-22-21-15,21 21 0,0 0 31,0 0-31,0 0 0,-21 21 16,0 0-16,0 0 0,0 0 16,0 1-16,0-1 0,0 0 15,-21 0-15,0-21 0,0 21 0,-22 0 16,22 1-16,0-22 0,0 21 16,0 0-16,0-21 0,-1 0 0,1 0 15,21 21-15,21-21 16,1 0-1,-1 0-15,0 0 0,21-21 16,-21 21-16,22 0 0,-22 0 0,0 0 16,0 0-16,0 0 0,1 0 15,-1 21-15,0-21 0,-21 21 0,21 0 16,-21 1-16,0-1 0,0 0 16,0 0-16,-42 0 0,21 0 15,-1 1-15,-20-22 0,21 21 0,-21 0 16,-1-21-16,1 21 0,0 0 15,-1-21-15,22 0 0,-21 21 0,21-21 16,-1 0-16,1 0 0,0 0 16,21-21-16,21 21 15,0-21-15,1 0 0,20 0 16,0 0-16,1-1 0</inkml:trace>
  <inkml:trace contextRef="#ctx0" brushRef="#br0" timeOffset="175498.87">13991 13314 0,'0'0'16,"42"-21"-16,-20 0 0,-1 21 0,0 0 0,-21-22 16,21 22-16,-21 22 15,0-1-15,-21 0 16,0 0-16,0 0 0,-1 22 0,1-22 16,0 21-16,0-21 0,0 22 0,21-1 15,0-21-15,0 21 16,0-20-16,0-1 0,0 0 0,21 0 15,0 0-15,0-21 0,0 0 0,22 21 16,-22-21-16,21 0 0,1 0 0,-22 0 16,21-21-16,-21 0 0,22 0 0,-1 0 15,-21 0-15,0-22 0,0 22 16,22-21-16,-22-1 0,-21 1 0,21 21 16,-21-21-16,21-1 0,-21 1 0,0 0 15,0 20-15,0 1 0,-21 0 0,0 0 16,21 0-16,-21 21 0,0 0 0,-1 0 15,-20 0-15,21 21 0,-21 0 0,20 0 16,-20 0-16,0 1 16,-22 20-16,22-21 0,-22 21 0,1 1 15,-1-1-15,1 22 0</inkml:trace>
  <inkml:trace contextRef="#ctx0" brushRef="#br0" timeOffset="176131.03">9885 14923 0,'0'0'0,"-21"-22"0,-22-41 16,43 42-16,0 0 0,0-22 16,0 22-16,0 0 0,0 0 15,0-22-15,21 22 0,1 0 0,-1 0 0,0 21 16,0 0-16,0 0 0,0 0 15,1 0-15,20 21 0,-21 0 16,0 0-16,0 22 0,1-1 0,-22 0 16,0 1-16,0-1 0,0 22 0,0-22 15,-22 0-15,1 22 0,0-22 0,-21 0 16,-1 1-16,-20-1 0,21 0 0,-1-20 16,1 20-16,0-21 0,-1 0 15,22-21-15,0 0 0,-21 21 0,20-21 16,1 0-16,0-21 0,21 0 15,-21 0-15,21 0 0,0 0 16,0-22-16,0 22 0,0-21 16,0-1-16,0 22 0,0-21 0,0 21 15,21 0-15,0-1 0,0 22 16,1 0-16,-1 0 0,0 0 0,0 22 16,0-1-16,0 0 0,22 21 0,-22-21 15,0 22-15,0-22 0,0 21 16,1 1-16,-1-22 0,0 21 0,0-21 15,0 0-15,0 22 0,1-22 0,-1 0 16,0-21-16,0 21 0,21-21 16,-20 0-16,20 0 0,-21 0 0,21 0 0,1-21 15,-22 21-15,21-21 0</inkml:trace>
  <inkml:trace contextRef="#ctx0" brushRef="#br0" timeOffset="176466.18">11091 14986 0,'-84'0'16,"62"21"-16,1-21 15,-21 21-15,21 1 0,0-1 0,-22 21 16,22-21-16,0 22 0,0-22 16,21 21-16,0-21 0,0 22 0,0-22 15,0 21-15,0-21 0,0 0 16,21 1-16,0-1 0,0 0 0,22-21 15,-1 0-15,0 0 0,1 0 0,-1 0 16,0-21-16,22 21 0,-22-21 16,0-1-16,22-20 0,-43 21 0,21-21 15,-20 20-15,-1-20 0,0 0 0,-21-1 16,0 1-16,0 0 0,0 21 0,0-22 16,-21 22-16,0 0 0,-1 21 0,1 0 15,0 0-15,0 0 0,0 0 16,-22 0-16,22 0 0,0 0 0,0 21 15,0 0-15,21 0 16,0 1-16,21-22 0</inkml:trace>
  <inkml:trace contextRef="#ctx0" brushRef="#br0" timeOffset="176910.93">13906 14753 0,'0'0'0,"-21"-21"0,21 0 16,-21 21 15,21 21-31,0 0 0,0 22 16,0-22-16,0 21 0,0 0 0,0 1 15,0-1-15,0 0 0,-21 1 16,21-1-16,-21 0 0,21 1 0,0-1 15,-21 0-15,-1 1 0,22-22 16,-21 0-16,21 21 0,0-20 0,0-1 16,-21 0-16,42-42 31,0 0-31,1-1 16,-1 1-16,0-21 0</inkml:trace>
  <inkml:trace contextRef="#ctx0" brushRef="#br0" timeOffset="177206.31">14457 14880 0,'0'0'0,"0"21"15,-21 1-15,-1-1 0,1 0 16,0 0-16,0 21 0,0 1 0,0-22 16,-1 21-16,1 1 0,0-22 15,21 21-15,0-21 0,0 22 0,0-22 16,0 0-16,21 0 0,0-21 15,1 0-15,-1 0 0,21 0 0,-21-21 16,22 0-16,-22 0 0,21-1 16,0-20-16,-20 0 0,-1-1 15,0 1-15,0 0 0,-21-1 0,0 1 16,0 0-16,0-1 0,-21 1 0,0 21 16,0 0-16,-22 21 0,22 0 0,-21 0 15,-1 0-15,1 0 0,0 0 16,-1 21-16,-20 0 0,21 0 0,-22 0 15,22 22-15,-22-22 0,22 21 0</inkml:trace>
  <inkml:trace contextRef="#ctx0" brushRef="#br0" timeOffset="180290.48">10266 13272 0,'0'0'0,"-21"0"0,-1 0 16,1 0-16,0 0 0,0 0 0,0 0 15,0 0-15,-1 0 0,1 0 0,0 0 16,0 0-16,0 0 15,0 0-15,42 0 32,0 0-32,21 0 0,1 0 15,20 0-15,1 0 0,-1 0 16,22 0-16,-1-22 0,22 22 0,-21 0 16,21 0-16,0-21 0,-1 21 0,1 0 15,-21 0-15,0 0 0,-22 0 0,1 0 16,-1 0-16,-21 0 0,-20 0 15,-1 0-15,0 0 0,-42 21 32,42-21 15,0 0-47,0 0 0,22 0 0,-1 0 15,0 0-15</inkml:trace>
  <inkml:trace contextRef="#ctx0" brushRef="#br0" timeOffset="180759.22">12933 13356 0,'0'0'0,"-21"0"0,-1 0 0,1 0 16,0 0-16,0 0 0,0 0 0,0 0 16,-1 0-16,1 0 0,42 0 31,22 0-31,20 0 0,1 0 15,20 0-15,22 0 0,0 0 0,0 0 16,21 0-16,0 0 0,21 0 0,-21 0 16,0 0-16,0 0 0,-21 0 15,0 0-15,-22 0 0,1 0 0,-21 0 16,-1 0-16,-21 0 0,-20 0 16,20 0-16,-21 0 0,0 0 15,-21-21 16,-21 42 16,0 0-47,0 1 0,0-1 16</inkml:trace>
  <inkml:trace contextRef="#ctx0" brushRef="#br0" timeOffset="181335.62">9948 14838 0,'0'0'0,"-21"0"0,-21 0 0,21 0 0,-22 0 16,1 0-16,21 0 0,-22 21 0,1-21 15,21 21-15,-21 0 0,20-21 16,1 22-16,21-1 16,43-21-16,-1 0 0,21 0 15,22 0-15,0 0 0,21 0 16,21 0-16,0 0 0,0 0 0,21 0 15,0 0-15,21 0 0,-21 0 0,22 0 16,-22 0-16,-21 0 0,21 0 0,-21 0 16,-21 0-16,0 0 0,0 0 15,-43 0-15,1 0 0,-22 0 0,0 0 16,1 0-16,-22 0 16,-21 21 15,21-21-16,0 0-15,0 0 16</inkml:trace>
  <inkml:trace contextRef="#ctx0" brushRef="#br0" timeOffset="181759.41">14076 15134 0,'0'0'0,"-21"0"0,-64 0 16,43 0-16,20 0 16,1-21-16,0 21 15,21-21 1,21 21-16,22-21 0,-1 21 0,0 0 15,22 0-15,-1 0 0,22-21 0,-22 21 16,22 0-16,-21 0 0,20 0 0,-20-22 16,-1 22-16,1 0 15,-22 0-15,0 0 0,1 0 0,-1 0 16,-21-21-16,0 21 0,-42 0 47,0 0-32,0 0-15,0 0 16,0 0-16,-1 0 0,1 0 16,0 0-16,0 0 0,0 0 15,0 0-15,-1 21 16</inkml:trace>
  <inkml:trace contextRef="#ctx0" brushRef="#br0" timeOffset="209275.2">3154 8721 0</inkml:trace>
  <inkml:trace contextRef="#ctx0" brushRef="#br0" timeOffset="210414.1">3217 8848 0,'-21'0'0,"0"0"32,0 0-17,0 0-15,-1 0 16,1 0-1,0 0-15,0 0 0,0 0 16,0 0-16,-1 0 16,1 0-16,0 0 15,0 0 1,0 0-16,0 0 31,42 0 63,0 0-78,0 0-16,0 0 0,0 0 0,1 0 15,20 0-15,-21 0 0,21 0 16,1 0-16,-22 0 0,21 0 0,1 0 15,20 0-15,-21 0 0,1 0 0,-1 0 16,0 0-16,22 0 0,-22 0 0,22 0 16,-22 0-16,22 0 0,-22 0 15,0 0-15,1 0 0,-1 0 0,-21 0 16,21 0-16,-20 0 0,-1 0 16,0 0-1,-42 0 48,0 0-63,-1 0 15,1 0-15,0 0 16,0 0-16,0 0 0,0 0 16,-1 0-16,1 0 15</inkml:trace>
  <inkml:trace contextRef="#ctx0" brushRef="#br0" timeOffset="210871.05">2836 8996 0,'0'0'0,"-63"0"15,42 0-15,-1 0 16,1 21-16,0-21 0,0 0 16,21 21 15,21-21-15,21 0-16,-20 0 15,20 0-15,0 0 0,1 0 0,20 0 16,-21 0-16,22 21 0,-22-21 0,22 0 15,-1 0-15,1 0 0,-1 0 0,-20 0 16,20 0-16,1 0 0,-22 0 16,21 0-16,-20 0 0,-1 0 0,0 0 15,-20 0-15,20 0 0,0 0 0,-21-21 16,1 21-16,-1 0 0,0 0 16,0 0-16,-42 0 62,21-21-46,0 0-1</inkml:trace>
  <inkml:trace contextRef="#ctx0" brushRef="#br0" timeOffset="211690.09">6159 8657 0,'0'0'0,"-63"-21"16,42 21-16,0 0 15,-1 0-15,1 0 0,0 0 16,0 0-16,0 0 0,0 0 0,-1 0 16,1 0-16,0 0 0,0 0 15,63 0 16,-21 0-31,22 0 0,-1 0 0,0 0 16,1 0-16,-1 0 0,22 0 16,-22 0-16,0 0 0,22 0 0,-22 0 15,0 0-15,1 0 0,-1 0 0,0 0 16,1 0-16,-1 0 0,-21 0 16,22 0-16,-22 0 0,0 0 0,0 0 15,0 0-15,-42 0 110,0 0-95,0 0 1,0 0-16,-1 0 0</inkml:trace>
  <inkml:trace contextRef="#ctx0" brushRef="#br0" timeOffset="212126.95">6096 8742 0,'0'0'0,"-42"0"0,-43 21 15,64-21-15,0 21 16,-1-21-16,22 21 31,22-21-31,20 0 16,-21 0-16,21 0 0,1 0 0,-1 0 15,0 0-15,22 0 0,-22 0 16,1 0-16,-1 0 0,0 0 0,1 0 16,-1 0-16,0 0 0,-21 0 0,22 0 15,-22 0-15,21 0 0,-21 0 0,1-21 16,-1 21-16,0 0 0,0 0 15,0-21 1,-21 0 125,-21 21-141,21-21 15</inkml:trace>
  <inkml:trace contextRef="#ctx0" brushRef="#br0" timeOffset="213150.1">10181 8488 0,'0'0'0,"-21"0"0,0 0 0,0 0 15,-1 0-15,1 0 16,0 0-16,0 0 0,0 0 0,0 0 15,-1 0-15,1 0 0,0 0 0,0 0 16,0 0 0,42 0 31,0 0-47,0 0 0,0 0 0,1 0 15,-1 0-15,21 0 0,0 0 16,-20 0-16,20 0 0,0-21 0,22 21 0,-22 0 15,0 0-15,1 0 16,-1 0-16,22 0 0,-22 0 0,0 0 16,1 0-16,-1 0 0,0 0 0,1 0 15,-22 0-15,21 0 0,-21 0 0,0 0 16,1 0-16,-1 0 16,-42 0 30,-1 0-46,1 0 0,0 0 16,0 0-16,0 0 0,0 0 16,-1 0-16,1 0 0,0 0 0,0 0 15,0 0-15,0 0 0,-1 21 16,1-21-16,0 0 16,0 0-16</inkml:trace>
  <inkml:trace contextRef="#ctx0" brushRef="#br0" timeOffset="213594.91">9821 8573 0,'-21'0'0,"42"0"0,-63 0 16,21 0-16,42 0 47,0 0-47,0 0 0,22 0 15,-1 0-15,0 0 0,22 0 0,-22 0 16,22 0-16,-22 0 0,21 0 0,1 0 16,-22 0-16,1 0 0,20 0 0,-21 0 15,1 0-15,-1 0 0,0 0 0,1 0 16,-22 21-16,21-21 0,-21 0 15,1 0-15,-1 0 0,0 0 16,0 0-16,0 0 16,-21 21 46,-21-21-46,0 0-16,0 0 0,42 0 31,0 0-31</inkml:trace>
  <inkml:trace contextRef="#ctx0" brushRef="#br0" timeOffset="214631.39">13398 8467 0,'-21'0'15,"0"0"-15,0 0 0,0 0 16,0 0-16,21-21 0,-22 21 16,1 0-16,0 0 0,0-22 15,0 22-15,0 0 0,-1-21 16,1 21-1,42 0 32,1 0-47,-1 0 16,0 0-16,21 0 0,-21 0 0,22 0 16,-1 0-16,-21 0 0,22 0 15,-1 0-15,0 0 0,-21 0 0,22 0 16,-1 0-16,-21 0 0,22 0 15,-22 0-15,0 0 0,21 0 0,-21 0 16,1 0-16,-1 0 0,0 0 16,0 0-16,0 0 15,0-21-15,1 21 32,-44 0 30,1 0-62,0 21 16,0-21-16,0 0 15,0 21-15</inkml:trace>
  <inkml:trace contextRef="#ctx0" brushRef="#br0" timeOffset="-213974.29">13229 8573 0,'0'0'0,"-21"0"0,0 0 16,21 21-16,21-21 31,0 0-31,0 21 16,0-21-16,22 0 0,-22 0 0,21 0 15,-21 0-15,22 0 0,-1 0 0,0 0 16,1 0-16,-1 0 0,-21 0 0,22 0 16,-1 0-16,-21 0 0,21 0 15,-20 0-15,-1 0 0,0 0 0,0 0 16,0 0-16,0 0 16,1 0 452,-22-21-436,21 21-1,-21-21 31,0-1-46</inkml:trace>
  <inkml:trace contextRef="#ctx0" brushRef="#br0" timeOffset="-212893.86">16531 8107 0,'-21'0'0,"0"0"0,0 0 15,-1 0-15,1 0 16,0 0 0,42 0 31,0 0-47,22 0 0,-22 0 0,21 0 15,1 0-15,-1 0 0,21 0 16,-20 0-16,-1 0 0,22 0 15,-1 0-15,-21 0 0,22 0 0,-22 0 16,22 0-16,-22 0 0,0 0 0,1 0 16,-1 0-16,0 0 0,-20 0 0,-1 0 15,0 0-15,0 0 0,-42 0 47,0 0-31,0 0-16,-1 0 0,1 0 0,0 0 15,0 0-15,0 0 0,0 0 0,-1 0 16,1 0-16,-21 21 0,21-21 16,0 0-16</inkml:trace>
  <inkml:trace contextRef="#ctx0" brushRef="#br0" timeOffset="-212513.93">16510 8276 0,'0'0'0,"-21"0"0,0 21 15,-1-21-15,1 0 0,21 22 32,21-22-17,1 0-15,-1 0 16,21 0-16,0 0 0,-20 0 16,20 0-16,0 0 0,1 0 0,-1 0 15,0 0-15,1 0 0,-1 0 16,0 0-16,1 0 0,-1 0 0,0 0 15,1 0-15,-22 0 0,21 0 0,-21 0 16,22 0-16,-22 0 0,0 0 0,0 0 16,0 0-16,-42 0 47,0 0-32,0 0-15,0 0 0,-1 0 0,1 0 16,0 0-16,0 0 0,-21 0 15,20 0-15,1 0 0,-21 0 0,21 0 16,0 0-16,-22 0 0,1 0 0,21 0 16,-22 0-16</inkml:trace>
  <inkml:trace contextRef="#ctx0" brushRef="#br0" timeOffset="-212262.34">16531 8382 0,'0'0'16,"-21"0"-16,0 0 0,21 21 15,21-21 1,21 0-1,-21 0-15,1 0 0,20 0 16,0 0-16,1 0 0,-1 0 0,0 0 16,1 0-16,-1 0 0,0 0 15,1 0-15,-1-21 0,0 21 0,-21 0 16,22 0-16,-1 0 0,0 0 0,-20 0 16,-1 0-16,21 0 0,-21 0 0,0 0 15,1 0-15,-22-21 16,0 0 15,21 0-15,0 21-16</inkml:trace>
  <inkml:trace contextRef="#ctx0" brushRef="#br0" timeOffset="-211562.72">19897 7874 0,'0'0'0,"-22"0"0,-20 0 0,21 0 0,0 0 16,0 0-16,42 0 31,0 0-31,0 0 0,0 0 16,0 0-16,1 0 0,20 0 0,-21 0 16,0 0-16,22 0 0,-22 0 15,21 0-15,-21 0 0,22-21 16,-22 21-16,21 0 0,-21 0 0,22 0 15,-1 0-15,-21 0 0,0 0 0,22 0 16,-22 0-16,-21-21 0,21 21 0,0 0 16,-42 0 15,0 0-31,0 0 0,-1 0 0,-20 0 16,21 0-16,-21 0 0,20 0 15,-20 0-15,21 0 0,-21 0 0,20 0 16,1 21-16</inkml:trace>
  <inkml:trace contextRef="#ctx0" brushRef="#br0" timeOffset="-211345.84">19748 8001 0,'0'0'16,"0"21"-16,22-21 31,-1 0-31,0 0 16,21 0-16,-21 0 0,22 0 0,-1 0 15,-21 0-15,22 0 0,-1 0 0,0 0 16,-21 0-16,22 0 0,-22 0 0,21 0 16,-21 0-16,1 0 0,-1 0 0,0 0 15,0 0-15,0-21 16,0 21-16,1-21 0,-1 21 16,0-21-16</inkml:trace>
  <inkml:trace contextRef="#ctx0" brushRef="#br0" timeOffset="-210526.32">22839 7366 0,'0'0'0,"-21"0"16,-1 0-16,1 0 0,0 0 16,42 0-1,0 0-15,1 0 0,-1 0 16,21 0-16,-21 0 16,22 0-16,-1 0 0,-21 0 0,21 0 15,1 0-15,-1 0 0,-21 0 0,22 0 16,-22 0-16,21 0 0,-21 0 0,22 0 15,-22 0-15,0 0 0,21 0 0,-21 0 16,1 0-16,-1 0 0,0 0 16,0 0-16,0 0 15,-42 0 32,0 0-31,0 0-16,0 0 15,-1 0-15,1 0 0,0 0 16,-21 0-16,21 0 0,-1 21 0</inkml:trace>
  <inkml:trace contextRef="#ctx0" brushRef="#br0" timeOffset="-209914.31">22606 7557 0,'0'0'0,"-21"0"15,0 0-15,42 0 32,0 0-32,0 0 0,21 0 0,-20 0 15,20 0-15,0 0 0,1 0 16,-1 0-16,0 0 0,1 0 16,-1 0-16,21 0 0,-20 0 0,-1 0 15,0 0-15,-20 0 0,20 0 0,0 0 16,-21 0-16,1 0 0,-1 0 0,0 0 15,0 0 17,0 0 93,-21-22 78,0 1-188,0 0-15,0 0 0</inkml:trace>
  <inkml:trace contextRef="#ctx0" brushRef="#br0" timeOffset="-209197.89">25358 7154 0,'0'0'0,"-22"0"0,1 0 0,21 22 16,-21-22-16,0 0 15,42 21 17,0-21-32,0 0 15,1 0-15,20 0 0,-21 0 16,21 0-16,1 0 0,-22 0 0,21 0 16,1 0-16,-1 0 0,0 0 15,1 0-15,-1 0 0,0 0 0,1 0 16,-1 0-16,-21 0 0,21 0 0,-20 21 15,-1-21-15,0 0 16,-42 0 15,0 0-31,-1 0 16,1 0-16,0 0 0,0 0 0,0 0 16,-22 0-16,22 0 0,0 0 15,-21 0-15,21 0 0</inkml:trace>
  <inkml:trace contextRef="#ctx0" brushRef="#br0" timeOffset="-209058.56">25358 7366 0,'0'0'0,"-22"0"0,1 0 16,42 0 15,1 0-31,-1 0 16,21 0-16</inkml:trace>
  <inkml:trace contextRef="#ctx0" brushRef="#br0" timeOffset="-208939.62">25675 7366 0,'106'0'16,"-212"0"-16,233 0 16,-85 0-16,-20 0 0,20 0 0,0 0 15,-21 0-15,1 0 0,20 0 0,-21 0 16,0 0-16,0 0 16,-21-21-1,0 0-15,22 21 16</inkml:trace>
  <inkml:trace contextRef="#ctx0" brushRef="#br0" timeOffset="-208338.05">26712 7176 0,'0'0'0,"21"0"63,1 0-48,-1 0-15,21 0 0,-21 0 0,0 0 16,1 0-16,-1 0 0,0 0 0,21 0 15,-21 0-15,1 0 0,-1 0 0,0 0 16,0 0-16,0 0 16,-21-22-1,-21 22 17</inkml:trace>
  <inkml:trace contextRef="#ctx0" brushRef="#br0" timeOffset="-208162.63">26818 7239 0,'0'0'16,"-21"0"-16,0 0 0,42 0 31,0 0-31,0 0 16,0 0-16,1 0 0,-1 0 15,21 0-15,-21 0 0,22 0 0,-22 0 16,21-21-16,-21 21 0,0 0 15,1 0-15,-1 0 0,0 0 0</inkml:trace>
  <inkml:trace contextRef="#ctx0" brushRef="#br0" timeOffset="-207382.05">17843 8975 0,'0'0'0,"22"-21"0,-1-1 0,0 1 15,0 0-15,0 0 16,0 0-16,1 0 0,-1-1 15,21 22-15,-21-21 0,22 0 0,-1 21 16,0 0-16,1-21 0,-1 21 0,0 0 16,1 0-16,-1 21 0,0-21 0,1 21 15,-22 22-15,21-22 0,-21 21 0,22 0 16,-22 1-16,-21 20 0,0-20 0,0-1 16,0 0-16,-21 22 0,-1-22 15,-20 0-15,0 1 0,-1-1 16,-20 0-16,-1 1 0,-20-1 0,20 0 15,1-20-15,-22-1 0,22 21 0,-22-42 16,21 21-16,-20 0 0,20-21 0,1 0 16,-1 0-16,22 0 0,-22-21 0,22 0 15,21 0-15,-21 0 0,20 0 0,22-22 16,0 22-16,0-21 0,0 21 0,0-22 16,0 1-16,0 0 0,0-1 15,22 1-15,20 21 0,-21 0 16,21-22-16,-20 22 0,20 21 0,-21 0 0,21 0 15,1 0-15,-22 0 0,21 21 16,1 0-16,-1 22 0,-21-22 0,21 21 16,1 1-16,-22-1 0,21 0 0,-21 1 15,22-1-15,-22 0 0,0 1 0,21-1 16,-20 0-16,-1 1 0,0-22 0,21 21 16,-21-21-16,22 0 0,-22 1 0,21-1 15,-21-21-15,22 0 0,-1 0 16,-21 0-16,22 0 0,-1 0 0,21 0 15,-20-21-15,-1-1 0,0-20 0,1 21 16,-1-21-16,0-1 0,22 1 16,-22 0-16,1-22 0,-1 22 0,0-1 0</inkml:trace>
  <inkml:trace contextRef="#ctx0" brushRef="#br0" timeOffset="-206974.28">19219 9186 0,'21'-84'0,"1"41"16,-107 276-16,127-339 0,1-63 0,-43 127 0,0 21 0,0-1 15,-22 1-15,1 0 0,21 0 16,-21 21-16,-21 0 0,21 0 0,-1 21 15,-20 0-15,21 0 0,-21 22 0,20-22 16,1 21-16,-21 1 0,21-1 0,0-21 16,21 21-16,0 1 0,0-22 0,0 0 15,0 21-15,0-20 0,0-1 16,0 0-16,21-21 0,0 0 0,0 0 16,21 0-16,-20 0 0,-1 0 0,21 0 15,-21 0-15,22-21 16,-22 0-16,21 21 0,-21-22 0,22 1 15,-22-21-15,0 21 0,0 0 0,0-1 16,-21 1-16,0 0 0,21 0 0,-21 42 31,0 0-31,-21 0 0,21 22 16,-21-22-16,0 21 0,0 1 0,0-1 16,-1 21-16,-20-20 0,21 20 0,0-20 15,0 20-15,-1 1 0,1-22 16,-21 21-16,21-20 0,0-1 15,-1 0-15,1 1 0,0-1 0,21 0 16,-21-20-16,21-1 0,-21 0 0,21 0 16,0 0-16,21-21 15,0 0-15,0 0 0,22 0 0,-1 0 16,0-21-16,1 0 0,20 0 0,1-22 16</inkml:trace>
  <inkml:trace contextRef="#ctx0" brushRef="#br0" timeOffset="-206689.44">20362 9440 0,'0'0'16,"21"-21"-16,-21 0 0,0 0 0,-21 21 31,0 21-31,0 0 0,-21 0 0,20 22 16,-20-1-16,0 0 0,-1 1 0,-20 20 15,21-20-15,-1 20 0,-20-21 0,20 22 16,-20-1-16,-1-20 0,1 20 0,-1 1 15,1-22-15,-1 22 0,1-1 0,-22-21 16,22 22-16,-1-22 0,1 22 0,20-22 16,-20 0-16,21-20 0,20 20 0,-20-21 15,21 0-15,21 0 0,0 1 0,21-44 16,0 1 0,22 0-16,-1-21 0,0-1 15,22 1-15,-1 0 0,22-22 0,0 22 16,-1-22-16</inkml:trace>
  <inkml:trace contextRef="#ctx0" brushRef="#br0" timeOffset="-206430.59">20764 9525 0,'43'-21'0,"-86"42"0,128-63 0,-64 21 16,0-1-16,-21 1 0,-21 42 31,0 1-31,0-1 0,-21 21 0,-1 0 16,-20 22-16,-1-22 0,1 22 0,-1-1 15,1 1-15,-22 20 0,0-20 16,1-1-16,-1 1 0,0 21 0,1-22 16,-22 22-16,21-22 0,1 22 0,-1-22 15,0 1-15,22-1 0,-1-20 0,1 20 16,20-20-16,1-1 0,0 0 0,-1 1 16,22-1-16,0-21 0,0 21 0,0-20 15,42-44 1</inkml:trace>
  <inkml:trace contextRef="#ctx0" brushRef="#br0" timeOffset="-201221.53">19727 13145 0,'-21'0'15,"21"-22"-15,0 1 16,0 0 0,0 0-16,21 0 0,0 0 15,1-1-15,-1 1 0,0-21 16,0 21-16,-21 0 0,21-1 0,-21-20 16,0 21-16,0 0 0,0-22 0,0 22 15,0 0-15,0 0 0,-21 0 16,0 0-16,0-1 0,0 22 15,-22 0-15,1 0 0,0 0 0,-1 22 16,1-1-16,-22 0 0,22 0 0,-21 21 16,20-20-16,1 20 0,0 0 15,-1 1-15,22-1 0,0 0 0,0 1 16,0-22-16,21 0 0,0 21 0,0-21 16,21 1-16,0-22 0,0 0 15,21 0-15,-20 0 0,20 0 16,0 0-16,1-22 0,-1 22 0,0-21 15,1 0-15,-1 0 0,0-21 0,-21 20 16,22 1-16,-22-21 0,0 21 0,0-22 16,0 22-16,-21-21 0,22 21 15,-22 0-15,0-1 16,0 44 0,0-1-16,0 0 0,0 0 0,0 0 15,-22 22-15,22-1 0,0-21 0,0 21 16,0 1-16,0-22 0,0 0 15,0 21-15,0-20 0,0-1 0,22 0 16,-22 0-16,21 0 0,-21 0 16,21-21-16,0 0 0,0 0 15,0 0 1,-21-21-16,22 0 0,-22 0 0,21 0 16</inkml:trace>
  <inkml:trace contextRef="#ctx0" brushRef="#br0" timeOffset="-201046.12">20256 12912 0,'0'21'0,"22"-21"78,-1 0-78</inkml:trace>
  <inkml:trace contextRef="#ctx0" brushRef="#br0" timeOffset="-200446.06">21061 12721 0,'0'0'16,"-43"-42"-1,43 21-15,0 0 0,0-1 16,0 1 0,22 21-16,-1 0 0,0-21 0,0 21 15,0 0-15,0 0 0,22 0 0,-22 0 16,21 0-16,-21 0 0,1 0 0,20 0 15,-21 21-15,0 0 0,-21 1 0,0-1 16,0 0-16,0 0 0,0 21 16,0-20-16,-21-1 0,0 21 0,-21-21 15,-1 0-15,1 1 0,0-1 0,-1 0 16,22 0-16,-21-21 0,-1 21 0,22-21 16,0 0-16,42-21 31,22 21-16,-22 0-15,0 0 0,21-21 0,1 21 16,-22 0-16,21 0 0,0 0 16,-20 0-16,20 21 0,0 0 0,-21-21 15,22 21-15,-22 1 0,0-1 0,0 0 16,0 0-16,-21 0 0,0 0 0,0 1 16,0-1-16,0 0 0,-21 0 0,0 0 15,0-21-15,-21 21 0,-1 1 16,22-22-16,-21 21 0,-1-21 0,1 0 15,21 0-15,-21 21 0,-1-21 16,22 0-16,0 0 0,-21 0 0,20 0 16,1 0-16,0 0 0,0 0 0,0 0 15,0-21 1,21 0 0,21 21-16,0-22 15,0 1-15,0 21 0,22-21 0</inkml:trace>
  <inkml:trace contextRef="#ctx0" brushRef="#br0" timeOffset="-199989.32">22056 12912 0,'0'0'0,"63"-64"16,-42 22-16,-21 21 15,0-22-15,0 22 0,0 0 0,0-21 16,0 21-16,0-1 0,0 1 0,-21 0 15,21 0-15,-21 21 16,0 0-16,0 0 0,-1 21 16,1 0-16,0-21 0,0 21 15,0 1-15,0-1 0,21 21 0,-22-21 16,22 0-16,-21 1 0,21-1 16,0 0-16,0 0 0,0 0 15,21-21 1,1 0-16,-1 0 0,0 0 0,21 0 15,-21-21-15,1 0 0,-22 0 0,21 0 16,0-1-16,0 1 16,-21 0-16,0 0 0,0 42 31,0 0-31,-21 22 0,21-1 16,-21 0-16,0 1 0,-1-1 15,22 0-15,-21 22 0,0-22 0,0 0 16,0-20-16,0 20 0,-1 0 15,22-21-15,-21 22 0,21-22 0,-21 0 16,21 0-16,-21 0 0,21 1 0,0-1 16,0 0-16,-21 0 0,0 0 15,-1 0-15,1 1 16</inkml:trace>
  <inkml:trace contextRef="#ctx0" brushRef="#br0" timeOffset="-199298.7">19008 14944 0,'0'0'0,"0"-43"0,0 1 16,0 0-16,0-22 0,0 22 0,0 0 16,0-1-16,0 1 15,0 0-15,0 20 0,0 1 0,0 0 16,0 42-1,0 0-15,0 1 0,-22 20 16,22 0-16,0 1 0,-21-1 16,21 0-16,0 1 0,-21-1 0,21 0 15,0 1-15,0-1 0,-21 0 0,21 1 16,-21-1-16,21 0 0,0-21 0,-21 22 16,21-22-16,-22 0 15,22-42 1,0 0-16,0 0 15,0-1-15,0 1 0,0 0 16,0-21-16,0 21 0,22-1 16,-1 1-16,0 0 0,0 0 0,0 0 15,0 21-15,22-21 0,-22 21 0,21 0 16,1 0-16,-1 0 0,0 0 0,-21 0 16,22 0-16,-22 21 0,0-21 0,0 21 15,-21 0-15,0 0 0,0 0 16,0 1-16,0-1 0,-42 21 0,21-21 15,-22 0-15,1 22 0,0-22 0,21 0 16,-22 0-16,1 0 0,0 1 0,20-1 16,-20 0-16,21-21 0,-21 0 15,20 21-15,1-21 0,0 0 16,0 0-16,21-21 16,0 0-1,21 0 1,0 21-16,0-22 0,1 22 15,20-21-15</inkml:trace>
  <inkml:trace contextRef="#ctx0" brushRef="#br0" timeOffset="-199134.27">19473 15092 0,'0'0'0,"21"0"0,-21-21 15,0 0 16,22-1 1,-1 22-32,0 0 0</inkml:trace>
  <inkml:trace contextRef="#ctx0" brushRef="#br0" timeOffset="-198630.5">20659 14732 0,'0'0'0,"21"0"0,-21-21 16,21 0-16,-21 0 0,21-1 0,0 1 16,-21-21-16,21 21 0,1 0 0,-1-1 15,21 1-15,-21 21 0,0-21 16,22 21-16,-22 0 0,0 0 0,21 21 15,-20 0-15,-1 1 0,0-1 0,0 0 16,0 21-16,-21 1 0,0-1 0,0 0 16,0 1-16,0-1 15,-21 0-15,0 1 0,-21-1 0,-1-21 16,1 21-16,-22 1 0,1-1 0,-22-21 16,22 22-16,-1-22 0,1 0 0,20 0 15,1-21-15,0 0 0,-1 0 16,22 0-16,0 0 0,0 0 0,21-21 15,0 0-15,0-22 0,0 22 16,21 0-16,0-21 0,0 21 0,1-1 16,-1 1-16,21 0 0,-21 0 0,0 0 15,22 21-15,-22 0 0,0 0 16,21 0-16,-20 0 0,-1 0 0,21 0 16,-21 21-16,0 0 0,1-21 15,20 21-15,-21 0 0,0 1 0,0-1 16,-21 0-16,22 0 0,-1 0 0,-21 0 15,21 1-15,0-1 0,-21 0 16,21-21-16,0 0 0,-21 21 0,22-21 16,-1 0-16,0 0 0,0 0 0,21 0 15</inkml:trace>
  <inkml:trace contextRef="#ctx0" brushRef="#br0" timeOffset="-198205.74">21971 14732 0,'0'0'0,"0"-21"0,0-85 16,-21 85-16,0 0 0,-1 0 15,-20 21-15,21 0 0,0 0 0,-22 0 16,1 0-16,21 42 0,-21-21 0,-1 0 16,22 22-16,-21-22 0,21 0 0,-1 21 15,22-21-15,0 1 0,0-1 0,0 0 16,0 0-16,0 0 0,0 0 15,22-21-15,-1 0 0,0 0 0,0 0 16,21 0-16,-20 0 0,20 0 0,0 0 16,-21 0-16,22-21 0,-1 0 0,-21 0 15,22 0-15,-22 0 0,0 21 16,21-22-16,-21 1 0,-21 0 16,22 21-16,-22 21 15,0 0-15,0 1 16,0-1-16,0 21 0,0-21 0,-22 22 15,1-1-15,21 0 0,-21 1 0,0 20 16,0-21-16,21 1 0,-21-1 16,-1 0-16,1-20 0,21-1 0,0 21 15,0-21-15,0 0 0,0-42 32,21 0-32,1 0 0,-1-21 0</inkml:trace>
  <inkml:trace contextRef="#ctx0" brushRef="#br0" timeOffset="-197446.17">25252 12298 0,'0'0'16,"0"-21"-16,0 0 0,0-22 0,0 22 15,0 0-15,0 0 0,-21 0 16,-1 21-16,1 0 0,-21 0 0,21 0 16,-22 21-16,1 0 0,21 0 0,-21 21 15,-1-20-15,22 20 0,-21-21 0,21 21 16,-1-20-16,22 20 0,0-21 15,0 21-15,0-20 0,0-1 0,0 0 16,22 0-16,-22 0 0,21 0 16,0 1-16,21-22 0,-21 21 0,1-21 15,-1 21-15,0-21 0,0 0 16,0 0-16,0 0 0,22 0 0,-1 0 16,-21 0-16,0 0 15,1-21-15,-1 0 0,0-1 0</inkml:trace>
  <inkml:trace contextRef="#ctx0" brushRef="#br0" timeOffset="-197285.75">25527 12488 0,'21'0'78,"0"0"-62</inkml:trace>
  <inkml:trace contextRef="#ctx0" brushRef="#br0" timeOffset="-197029.9">26204 12234 0,'0'0'0,"0"-21"0,21 0 15,-21 0-15,22 21 0,-22 21 32,0 0-32,0 0 0,0 1 15,0-1-15,0 21 0,0-21 0,0 22 16,0-22-16,-22 0 0,22 21 0,-21-21 16,0 1-16,21-1 0,0 0 15,-21 21-15,21-21 0,-21-21 0,21 22 16,0-1-16,0 0 0,0 0 15,21-21-15,0 0 16,0 0-16</inkml:trace>
  <inkml:trace contextRef="#ctx0" brushRef="#br0" timeOffset="-196605.05">26882 12404 0,'0'0'0,"21"-21"0,0 21 0,-21-22 15,0 1-15,0 0 0,0 0 16,-21 0 0,0 21-16,-1 0 0,1 0 0,0 0 15,-21 0-15,21 0 0,-1 21 16,-20 0-16,21-21 0,0 21 16,0 0-16,-1 1 0,1-22 0,21 21 15,0 0-15,0 0 0,0 0 31,21-21-31,1 0 16,-1 0-16,0 0 0,0-21 16,0 21-16,0-21 0,1 21 0,-1-21 15,0 0-15,0 21 0,0-22 0,0 22 16,1 0-16,-22 22 31,0-1-31,0 0 0,0 0 16,0 21-16,0-20 0,-22 20 0,1 0 15,0 1-15,0-1 0,0 0 0,21-21 16,-21 22-16,-1-1 0,1 0 16,0-20-16,0 20 0,21-21 0,-21 21 15,21-20-15,-21-1 0,21 0 0,0 0 16,-22 0-16,1-21 0</inkml:trace>
  <inkml:trace contextRef="#ctx0" brushRef="#br0" timeOffset="-195821.51">24701 14309 0,'0'0'0,"22"0"0,-1-21 0,0 21 0,0-22 15,-21 1-15,0 0 0,0 0 16,-21 0 15,-21 21-31,20 0 0,-20 0 16,0 0-16,-1 21 0,-20 0 0,21-21 15,-1 21-15,-20 0 0,20 22 16,1-22-16,0 21 0,-1-21 0,22 22 16,-21-22-16,21 21 0,0-21 0,-1 22 15,22-22-15,0 0 0,0 0 0,0 0 16,22-21-16,-1 22 0,0-22 16,0 0-16,0 0 0,22 0 15,-22-22-15,21 22 0,0-21 0,1 0 16,-22 0-16,21 0 0,1-22 15,-22 22-15,21-21 0,-21 0 0,0-1 16,1 1-16,-1 0 0,0-1 16,-21 1-16,0 0 0,21-1 0,-21-20 15,21 20-15,-21 1 0,0 21 0,0-21 16,0 20-16,0 1 0,0 0 0,-21 42 31,21 0-31,-21 1 0,0 20 0,21 0 16,0 1-16,-21-1 0,-1 21 0,22-20 15,-21 20-15,21 1 0,-21-22 0,21 22 16,-21-22-16,21 0 0,-21 1 0,21-1 16,0 0-16,0-21 15,0 1-15,0 20 0,0-21 16,0 0-16,21-21 0,0 0 16,0 0-16,0 0 0,1 0 0,-1-21 15,0 0-15,0 0 0,0 0 0</inkml:trace>
  <inkml:trace contextRef="#ctx0" brushRef="#br0" timeOffset="-195621.62">25146 14351 0,'0'0'0,"-21"0"47,42 0 15</inkml:trace>
  <inkml:trace contextRef="#ctx0" brushRef="#br0" timeOffset="-195291.81">25633 14203 0,'0'0'15,"0"-21"-15,0 0 0,0-1 16,0 1-16,0 42 31,0 1-31,0-1 16,-21 0-16,21 21 0,-22-21 0,22 22 15,-21-22-15,21 21 16,0 1-16,-21-22 0,0 21 0,21-21 16,0 22-16,0-22 0,-21 0 0,21 0 15,-21 0-15,21 0 0,-22-21 0,22 22 16</inkml:trace>
  <inkml:trace contextRef="#ctx0" brushRef="#br0" timeOffset="-194902.04">25506 14182 0,'0'0'0,"0"-21"0,0-43 15,0 43-15,21 21 16,0 0-1,-21 21-15,21 0 16,0 22-16,1-22 0,-22 21 0,21 0 16,0 1-16,0-1 0,0 0 0,0 1 15,-21-1-15,22 0 0,-22 1 0,21-1 16,-21-21-16,0 22 0,0-22 0,0 0 16,0 0-16,0 0 0,0 0 15,21-21 1,-21-21-16,0 0 15,0 0-15,0 0 0,0 0 0,0-22 16,21 1-16,-21 0 0,21-22 16,-21 22-16,21-22 0,1 1 15,-1 20-15,0-20 0,0 21 0,-21-22 16,21 22-16,0 21 0,1-22 0,-22 22 16,0 0-16,0 0 0,21 21 15,-21 21 1,0 0-16,0 0 0,21 0 15,-21 1-15,0 20 0,0-21 0,0 21 16,21-20-16,0 20 0</inkml:trace>
  <inkml:trace contextRef="#ctx0" brushRef="#br0" timeOffset="-194269.75">26225 14457 0,'-21'21'16,"0"0"-16,0-21 15,0 21-15,0 1 16,21-1-16,-22-21 0,22 21 0,0 0 16,-21-21-16,21 21 0,0 0 15,21 1-15,1-22 16,-1 0-16,0 0 16,0 0-16,0 0 0,0 0 15,-21-22-15,0 1 16,0 0-16,0 0 0,0 0 15,0 0-15,-21-1 0,21 1 16,-21 0-16,21 0 0,0 0 16,0 0-16,21 21 31,0 0-31,1 0 0,-1 0 0,0 21 16,0 0-16,0 0 15,0-21-15,-21 21 0,0 0 0,22 1 16,-22-1-16,21 0 0,-21 0 0,0 0 15,0 0-15,0 1 0,0-1 16,0-42 31,0-1-31,0 1-16,0 0 0,21 0 0,0 0 15,0 0-15,0-22 0,1 22 16,-1-21-16,0 21 0,0-1 0,0 1 15,0 0-15,1 21 0,-1 0 16,0 0-16,-21 21 16,0 0-16,0 1 0,0-1 15,0 0-15,0 21 0,0-21 16,0 1-16,0-1 0,0 0 0,0 0 16,0 0-16,0 0 0,0 1 0,-21-1 15,21 0-15,21-42 47,-21 0-47,21-1 16</inkml:trace>
  <inkml:trace contextRef="#ctx0" brushRef="#br0" timeOffset="-193921.32">26903 14499 0,'0'21'16,"21"-21"31,0 0-47,0 0 0,0-21 15,-21 0-15,22 21 0,-1-21 0,0 21 16,-21-21-16,0 0 0,21-1 0,-21 1 16,-21 21 15,0 0-31,0 21 15,-1 1-15,-20 20 0,21-21 0,21 0 0,-21 22 16,0-22-16,21 0 0,-22 0 16,22 0-16,0 0 0,0 1 15,0-1-15,0 0 0,0 0 0,22-21 16,-1 0-16,0 21 0,0-21 0,21 0 16,1 0-16,-1 0 0,0 0 0,1 0 15,20 0-15,-20-21 0,-1 0 0,21 21 16,-20-21-16,-22 0 0,0-1 15,0 1-15</inkml:trace>
  <inkml:trace contextRef="#ctx0" brushRef="#br0" timeOffset="-193309.67">17018 14457 0,'-21'21'16,"21"0"-16,0 0 31,0 1-31,0-1 0,21 0 16,-21 21-16,0-21 0,0 22 0,0-1 15,0 0-15,0 1 0,0-1 0,0 0 16,0 1-16,0-1 0,0 0 16,0-20-16,0 20 0,0-21 0,0 0 15,0 0-15,21 1 0,0-22 16,22 0-16,-1 0 0,21-22 0,22 1 16,21 0-16,21-42 0,21 20 0,43-41 15,20-1-15,43-42 0,43 0 0,20-21 16,22 0-16,42-22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14:35.83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3852 656 0,'0'0'0,"0"-21"15,21 21-15,-21-21 0,0 0 16,0 0-16,22 21 0,-22-22 16,0 1-16,21 0 0,-21 0 0,0 0 15,0 0-15,0-1 16,0 1-16,0 42 31,0 1-31,0-1 0,0 0 16,0 21-16,-21 1 0,21-1 0,-22 0 15,1 1-15,0 20 0,-21 1 16,21-1-16,-1 1 0,-20-1 0,21 1 16,-21-22-16,20 21 0,-20 1 0,21-22 15,0 1-15,0-1 0,-1 0 0,1 1 16,0-22-16,21 0 0,-21 0 15,21 0-15,0-42 32,21 0-32,0 0 0,0 0 15,1-1-15,-1-20 0,0 0 0,0-1 16,0 1-16,0-21 0,1-1 0,20 1 16,-21-1-16,21 1 0,-20-22 0,-1 21 15,21 1-15,-21-22 0,0 22 16,1-1-16,-1 1 0,0-1 0,0 22 15,-21 0-15,0-1 0,21 22 0,0 21 16,1 0 0,-22 21-16,21 22 0,-21-1 0,0 0 15,0 1-15,0 20 0,0 1 16,0-1-16,0 1 0,0-1 16,0 22-16,0-22 0,0 1 0,0-1 15,0 1-15,0-22 0,0 22 0,0-22 16,-21 0-16,21-21 0,0 22 0,0-22 15,-22 21-15,22-21 0,0 1 16,0-1-16,-21-42 31,21-1-31,-21 1 16,0 0-16,0 0 0</inkml:trace>
  <inkml:trace contextRef="#ctx0" brushRef="#br0" timeOffset="172.92">3598 1249 0,'21'0'31,"1"0"-31,-1 0 0,21 0 16,-21 0-16,22-21 0,-22 21 0,21 0 16,-21 0-16,22-21 0,-22-1 0,0 22 15,0 0-15,0 0 0,0-21 16,1 0-16</inkml:trace>
  <inkml:trace contextRef="#ctx0" brushRef="#br0" timeOffset="649.16">4551 1122 0,'0'0'15,"21"0"-15,0 0 0,0-21 0,0 21 0,1-21 16,-1-1-16,0 22 0,21-21 0,-21 0 15,1 0-15,-1 0 0,-21 0 16,0-1-16,-21 22 31,-1 0-31,-20 0 0,21 0 0,-21 22 16,20-1-16,-20 0 16,0 0-16,21 0 0,-22 0 0,22 1 15,0-1-15,0 0 0,21 21 0,0-21 16,0 1-16,0-1 0,0 0 15,0 0-15,21-21 0,0 21 16,0 0-16,0-21 0,22 22 0,-22-1 16,21-21-16,-21 21 0,22-21 0,-22 21 15,0 0-15,0-21 0,0 21 0,-21 1 16,0-1 0,0 0-16,-21 0 0,-21-21 15,21 21-15,-22-21 0,1 21 0,0-21 16,-1 0-16,1 0 0,0 0 0,-1 0 15,1 0-15,0 0 0,-1 0 16,22 0-16,-21 0 0,21 0 0,0 0 16,-1 0-1,22-21-15,22 21 16,-22-21-16,21 21 0,21-21 16,-21 0-16,22 21 0,-1-21 0</inkml:trace>
  <inkml:trace contextRef="#ctx0" brushRef="#br0" timeOffset="1100.93">5355 1143 0,'0'0'0,"21"-21"0,-21 0 16,21 0-16,-21-1 0,0 1 15,0 0-15,0 0 0,0 0 16,-21 21-16,0 0 0,0 0 15,0 0-15,-22 21 0,22-21 0,0 21 16,-21 0-16,21 0 0,-1 1 16,1 20-16,0-21 0,0 0 0,0 0 15,21 1-15,0-1 0,0 0 16,0 0-16,0 0 0,21 0 16,0 1-16,0-22 0,0 21 15,22-21-15,-22 0 0,0 21 0,21-21 16,-20 21-16,-1-21 0,21 21 0,-21-21 15,0 21-15,-21 1 0,0-1 16,0 0-16,0 0 0,-21 0 16,-21 0-16,21-21 15,-22 22-15,22-22 0,-21 0 0,0 21 16,20-21-16,-20 0 0,0 0 0,21 0 16,-22 0-16,22 0 0,-21 0 15,21 0-15,-1 0 0,22-21 16,-21 21-16,21-22 15,21 22-15,1 0 16,-1-21-16,0 21 0,0-21 0,21 21 16,-20 0-16,20-21 0,0 21 0</inkml:trace>
  <inkml:trace contextRef="#ctx0" brushRef="#br0" timeOffset="1332.8">5821 1228 0,'0'0'0,"0"21"32,-21 0-32,-1 0 15,1 0-15,21 22 0,-21-22 16,0 0-16,21 0 0,-21 0 0,21 1 16,-21 20-16,21-21 0,0 0 0,-22 0 15,22 1-15,0-1 0,0 0 16,22-21-1,-1-21-15,0 21 16,-21-21-16,21-1 0</inkml:trace>
  <inkml:trace contextRef="#ctx0" brushRef="#br0" timeOffset="1628.63">5927 910 0,'0'0'0,"-22"0"16,1 0-16,0 0 15,0 0-15,0 0 0,21 21 16,-21-21-16,21 22 0,21-22 31,0 0-31,0 0 0,0 0 16,0 0-16,1 0 0,-22-22 16,21 1-16,0 0 0,-21 0 15,0 0-15,0 0 16,-21 21-16,0 0 0,-1 0 15,1 0-15,0 0 0,0 0 0,0 0 16,0 0-16,-1 21 0,1 0 0,21 0 16,0 0-16,0 0 0,0 1 15,0 20-15,0-21 0,0 0 0,0 0 16,0 1-16,21-1 0</inkml:trace>
  <inkml:trace contextRef="#ctx0" brushRef="#br0" timeOffset="2305.6">6519 1376 0,'0'0'16,"0"-42"-16,0 20 0,0 1 16,0-21-16,0 21 15,0 0-15,0-1 0,-21 1 0,0 21 16,21-21-16,-21 0 0,0 21 0,-1 0 15,1 0-15,0 0 0,0 21 16,0 0-16,0 0 0,-1 1 16,1-1-16,0 21 0,0-21 15,21 22-15,-21-22 0,0 21 0,21-21 16,-22 0-16,22 22 0,0-22 0,0 0 16,0 0-16,22-21 15,-1 0-15,0 0 0,0 0 16,21 0-16,-20-21 0,20 0 0,-21 21 15,21-21-15,1 0 0,-22-1 0,0 1 16,21 0-16,-20-21 0,-1 21 0,0-1 16,-21 1-16,0 0 0,0 0 15,0 0-15,0 42 32,-21 0-17,21 0-15,0 22 0,-21-22 0,-1 21 16,22 0-16,-21 1 0,0 20 15,21 1-15,-21-1 0,0 1 0,0-1 16,-1 22-16,1 0 0,0-22 0,0 22 16,21-1-16,0 22 0,-21-21 0,21 0 15,0-1-15,0 1 0,0 0 0,21-1 16,0-20-16,-21 20 0,0-20 0,21-1 16,-21 1-16,0-1 0,-21 1 0,0-1 15,0-20-15,-22-1 0,1-21 16,0 22-16,-1-22 0,-20 0 0,-1 0 15,1-21-15,-1 0 0,1 0 0,-22 0 16,22 0-16,-22-21 0,0 0 16,1-22-16,-1 22 0,22-21 0,-1 21 15,1-22-15,-1 1 0,22 0 0,-1-22 16,22 22-16,0 0 0,21-1 0,0-20 16,42 20-16,-20 1 0,20-21 15,0-1-15,22 1 0,-1-1 0,22-21 16,-22 22-16,22-1 0,0-20 0</inkml:trace>
  <inkml:trace contextRef="#ctx0" brushRef="#br0" timeOffset="2793.57">7112 1101 0,'0'0'0,"0"-21"0,0-1 15,-21 44 1,0-1-16,-1 21 16,1-21-16,21 22 0,-21-22 0,0 21 15,21 0-15,-21-20 0,21 20 0,-21 0 16,-1-21-16,22 22 0,0-22 16,0 0-16,-21 0 0,21 0 0,-21 1 15,21-1-15,-21-21 16,21-21-1,0-1-15,0 1 0,0 0 16,0 0-16,0 0 0,0-22 0,0 22 16,21-21-16,0 21 0,0-22 15,-21 22-15,22-21 0,-1 21 0,21 0 16,-21-1-16,0 1 0,22 0 0,-22 0 16,0 21-16,21 0 0,-20 0 0,-1 0 15,21 0-15,-21 21 0,0 0 16,1 0-16,-1 1 0,-21-1 15,0 0-15,0 0 0,0 21 0,0-20 0,0-1 16,0 0-16,0 0 0,-21 0 16,-1 0-16,1 1 0,0-1 15,0 0-15,0-21 0,0 21 0,21-42 47,21 21-47,0-21 0,0 0 0,0-1 16</inkml:trace>
  <inkml:trace contextRef="#ctx0" brushRef="#br0" timeOffset="3409.73">7641 1122 0,'0'21'32,"0"0"-32,0 0 0,0 1 15,0-1-15,-21 21 0,21-21 0,0 0 16,-21 1-16,21 20 0,0-21 0,0 0 15,0 0-15,0 1 0,-21-1 0,21 0 16,0 0-16,0 0 0,-22-21 16,22-21 15,0 0-31,0 0 0,0-22 16,0 22-16,0 0 0,0-21 15,22 21-15,-1-1 0,-21-20 0,21 21 16,0-21-16,0 20 0,0 1 15,1 0-15,-1 0 0,0 0 0,0 21 16,0 0-16,22 0 0,-22 0 0,0 0 16,0 0-16,0 21 0,0 0 0,1 0 15,-1 0-15,-21 1 0,0-1 16,21 0-16,-21 21 0,0-21 0,0 1 16,0-1-16,0 21 0,0-21 0,0 0 15,0 1-15,-21-1 0,0-21 16,-1 0-16,1 0 15,0 0 1,21-21-16,0-1 16,0 1-16,0 0 0,21 0 0,0 0 15,1-22-15,-1 22 0,0-21 0,21 21 16,-21-22-16,22 22 0,-22 0 0,21-21 16,-21 42-16,22-21 0,-22 21 15,21 0-15,-21 0 0,1 0 0,-1 21 16,0-21-16,0 21 0,0 21 0,-21-21 15,21 1-15,-21 20 0,0-21 0,0 0 16,0 22-16,0-22 0,0 0 16,0 0-16,-21 0 0,0 0 0,21 1 15,-21-22-15,0 21 16,21-42 15,0-1-31,21 22 0</inkml:trace>
  <inkml:trace contextRef="#ctx0" brushRef="#br0" timeOffset="3736.38">8615 1291 0,'0'21'16,"21"1"0,0-22-16,0 0 15,0 0-15,1 0 16,-1 0-16,0 0 0,0-22 0,0 22 15,0-21-15,1 0 0,-1 21 0,0-21 16,-21 0-16,0 0 0,0-1 16,0 1-16,0 0 0,0 0 0,0 0 15,-21 21-15,0 0 16,-22 0-16,22 0 0,0 0 0,0 21 16,0-21-16,-1 21 0,1 0 0,0 22 15,0-22-15,21 0 0,-21 0 0,21 21 16,0-20-16,0-1 0,0 0 0,0 0 15,0 0-15,0 0 16,21-21-16,0 22 0,0-22 0,0 0 16,1 0-16,20 0 0,0 0 0,-21 0 15,22 0-15,-1 0 0</inkml:trace>
  <inkml:trace contextRef="#ctx0" brushRef="#br0" timeOffset="4160.64">9334 1185 0,'0'0'0,"0"-21"15,0 0-15,-21 21 16,0 0-16,21 21 16,-21 0-16,0 1 0,21-1 0,-21 0 15,21 0-15,0 21 0,-22-20 0,1-1 16,21 21-16,-21-21 16,21 0-16,0 1 0,0-1 0,-21 0 15,21 0-15,0 0 0,-21-21 0,21 21 16,0-42 15,0 0-31,0 0 0,0 0 0,0 0 16,0-1-16,0 1 0,21-21 15,0 0-15,0 20 0,0-20 0,22 0 16,-22 21-16,0-22 0,21 22 16,-20 0-16,20 0 0,-21 21 0,0 0 0,0 0 15,1 0-15,-1 0 0,0 21 16,0 0-16,-21 0 0,0 0 15,0 1-15,0-1 0,0 21 0,0-21 16,0 22-16,0-22 0,0 0 0,-21 21 16,0-21-16,0 1 0,21-1 0,0 0 15,-22 0-15,1 0 0,21-42 47,21 0-47</inkml:trace>
  <inkml:trace contextRef="#ctx0" brushRef="#br0" timeOffset="4420.64">10181 677 0,'0'0'0,"-21"0"16,0 0-16,0 0 0,-1 22 15,1-1-15,0 21 16,0-21-16,0 22 0,0-1 0,-1 0 15,1 22-15,21-22 0,-21 0 0,21 22 16,-21-22-16,21 1 0,-21-1 0,21 0 16,0 1-16,0-1 0,0 0 0,0-21 15,0 1-15,0-1 0,0 0 16,0 0-16,21-21 0,0 0 16,0 0-16,0 0 0,1 0 0,20 0 15,-21-21-15,0 21 0,0-21 0,22 0 16,-22-1-16</inkml:trace>
  <inkml:trace contextRef="#ctx0" brushRef="#br0" timeOffset="4644.52">9991 1058 0,'0'0'0,"-43"0"0,1 0 16,84 0-1,-21 0 1,22 0-16,-1 0 0,0 0 0,1 0 15,-1 0-15,22 0 0,-22 0 16,0 0-16,1 0 0,-22 0 0,21 0 16,-21 0-16,0 0 0,1 0 0,-1 0 15,-42 0 1,-22 0-16,22 0 16,-21 0-16,-1 0 0</inkml:trace>
  <inkml:trace contextRef="#ctx0" brushRef="#br0" timeOffset="5244.31">3619 2032 0,'0'0'0,"-42"0"0,-21 0 16,41 0-16,-20 0 15,21 0-15,0 0 0,0 0 16,42 0 15,0 0-31,21 0 16,-21 0-16,22 0 0,20 0 0,1 0 15,-1 0-15,22 0 0,21 0 0,0 0 16,21 0-16,21 0 0,0 0 16,42 0-16,1 0 0,-1 0 15,22 0-15,0 0 0,21 0 0,-1 0 16,22 0-16,0 0 0,0-21 0,0 21 15,22-21-15,-22 21 0,0 0 0,0-21 16,0 21-16,0-22 0,-22 22 0,-20 0 16,0-21-16,-1 21 0,-20 0 15,-1 0-15,-20-21 0,-22 21 0,21 0 16,-42 0-16,0 0 0,0 0 0,-21-21 16,0 21-16,-43 0 0,1 0 0,-1 0 15,-20 0-15,-22 0 0,0 0 0,0 0 16,0 0-1,-42 21 17,0-21-32,0 21 0,0-21 15,0 0-15,-22 21 0,22-21 0,0 22 16</inkml:trace>
  <inkml:trace contextRef="#ctx0" brushRef="#br0" timeOffset="6375.85">593 4720 0,'0'0'0,"0"-21"0,21 0 0,0 21 16,-21-21-16,21 21 0,-21-21 0,0-1 16,21 22-16,-21-21 0,0 0 15,21 0-15,-21 0 0,0 0 16,0-1-16,0 44 47,-21-1-47,21 0 0,-21 0 15,0 21-15,21-20 0,-21 20 0,0 0 16,21 1-16,-22-1 0,1 0 16,21 1-16,0-1 0,-21 0 0,21 1 15,-21-1-15,21 0 0,0-21 16,0 1-16,0-1 0,0 0 0,0 0 15,21-21 1,0 0-16,0 0 16,1-21-16,-22 0 0,0 0 15,21-1-15,0 1 0,0 0 16</inkml:trace>
  <inkml:trace contextRef="#ctx0" brushRef="#br0" timeOffset="6752.63">847 4043 0,'0'0'0,"-22"0"0,1 0 16,0 0 0,0 21-16,21 0 0,0 0 0,-21 1 0,0-1 15,21 0-15,0 0 0,0 0 16,0 0-16,21-21 15,0 0 1,0 0-16,0 0 0,0-21 16,1 21-16,-1-21 0,0 0 0,0 0 15,-21 0-15,0-1 0,0 1 16,0 0-16,-21 21 16,0 0-16,0 0 0,-1 0 15,1 0-15,0 0 0,0 21 16,0 0-16,0-21 0,21 22 15,0 20-15,-22-21 0,22 0 0,0 0 16,0 1-16,0-1 0,0 0 16,0 0-16,22 0 0,-1 0 0,0 1 15,0-22-15,0 21 0,22 0 16,-22 0-16,21-21 0</inkml:trace>
  <inkml:trace contextRef="#ctx0" brushRef="#br0" timeOffset="7096.76">1312 4741 0,'0'0'0,"-21"0"0,0 0 15,-21 0 1,20 0-16,22 22 15,22-22 1,-1 0-16,0 0 0,21 0 16,1 0-16,-1 0 0,-21 0 0,21 0 15,1 0-15,-1 0 0,-21 0 0,22-22 16,-22 22-16,0 0 16,0 0-16,-42 0 62,0 0-62,0 22 0,-1-22 16,22 21-16</inkml:trace>
  <inkml:trace contextRef="#ctx0" brushRef="#br0" timeOffset="7352.61">1206 5038 0,'-21'0'0,"42"0"0,-63 21 15,21-21-15,21 21 16,21-21 0,0 0-16,0 0 15,22-21-15,-22 21 0,21-21 16,-21 21-16,22-21 0,-22 21 0,21 0 16,-21-22-16,1 22 0,-1 0 0,0 0 15,0-21-15,0 21 0,0 0 16,-21-21-1</inkml:trace>
  <inkml:trace contextRef="#ctx0" brushRef="#br0" timeOffset="7981.26">2603 4424 0,'0'0'0,"22"-42"16,-22 20 0,0 44 15,0-1-16,-22 21-15,1-21 16,0 0-16,21 1 0,-21 20 0,0-21 16,21 21-16,-21 1 0,-1-1 0,22-21 15,0 22-15,-21-1 16,0 0-16,21-21 0,0 22 0,0-22 16,0 0-16,0 21 0,0-20 15,0-1-15,21-21 16,0 0-16,1 0 0,-1 0 15,0 0-15,0-21 0,0 21 0,0-22 16,1 1-16,-1 0 0,0 0 16,0-21-16,0 20 0,0-20 0,-21 21 15</inkml:trace>
  <inkml:trace contextRef="#ctx0" brushRef="#br0" timeOffset="8333.06">2815 3979 0,'0'0'0,"-63"0"16,41 0-16,1 22 15,0-22-15,0 21 0,0 0 0,21 0 16,0 0-16,0 0 0,0 1 16,21-22-1,0 0-15,0 0 16,0 0-16,1 0 0,-1-22 0,0 22 15,0-21-15,0 0 16,-21 0-16,0 0 16,0 0-16,0-1 0,-21 22 15,0 0 1,0 0-16,0 0 0,-1 0 0,1 22 16,0-22-16,0 21 0,0 0 0,0 0 15,21 0-15,0 0 0,0 22 16,0-22-16,0 0 0,0 21 0,0-20 15,21-1-15,0 0 0,0 0 0,0 0 16,0 0-16,22 1 0</inkml:trace>
  <inkml:trace contextRef="#ctx0" brushRef="#br0" timeOffset="8648.87">3387 4445 0,'0'0'0,"0"-21"16,-22 0-16,1 21 0,21-21 0,-21 21 16,0 0-1,0 0-15,0 21 16,21 0-16,-22 0 16,22 0-16,0 0 0,0 1 0,-21 20 15,21-21-15,0 21 0,0-20 16,0 20-16,0-21 0,0 21 0,-21-20 15,21 20-15,0-21 0,0 0 0,0 0 16,0 1-16,0-1 0,0 0 16,0 0-16,0-42 31,0 0-31,0 0 16,0-1-16,0 1 0</inkml:trace>
  <inkml:trace contextRef="#ctx0" brushRef="#br0" timeOffset="8844.7">3006 4699 0,'0'0'0,"-22"0"0,44 0 47,-1 0-47,0 0 0,21 0 16,-21 0-16,22 0 0,-22 0 15,21 0-15,1 0 0,-1 0 0,-21 0 16,21 0-16,-20-21 0,-1 21 0,21 0 15,-21 0-15,0-21 0,1 0 16</inkml:trace>
  <inkml:trace contextRef="#ctx0" brushRef="#br0" timeOffset="9156.52">4106 4360 0,'0'0'0,"-21"0"31,0 0-15,21 22-16,0-1 0,0 0 0,-21 0 15,0 0-15,21 0 0,-22 1 0,22 20 16,-21-21-16,21 0 0,0 0 0,-21 22 15,21-22-15,-21 0 0,21 21 16,0-20-16,0-1 0,0 0 0,-21 0 16,21 0-16,0 0 0,-21 1 15,21-44 17,0 1-17</inkml:trace>
  <inkml:trace contextRef="#ctx0" brushRef="#br0" timeOffset="9388.39">3746 4657 0,'22'0'32,"-1"0"-32,0 0 0,0 0 0,0 0 15,22 0-15,-22 0 0,21 0 0,-21-21 16,22 21-16,-22 0 0,21 0 0,-21-22 15,0 22-15,1 0 0,-1 0 16,0 0-16,0-21 0,0 21 16</inkml:trace>
  <inkml:trace contextRef="#ctx0" brushRef="#br0" timeOffset="9993.44">5630 4530 0,'0'0'15,"43"-43"-15,-43 22 16,21 21-16,0-21 0,-21 0 15,0 42 17,0 0-32,0 0 15,0 1-15,0-1 0,0 0 0,0 0 16,-21 21-16,0-20 0,21 20 0,-22-21 16,22 21-16,0 1 0,0-22 0,-21 0 15,21 21-15,0-20 0,0-1 0,0 0 16,0 0-16,21 0 15,1-21-15,-1 0 16,0 0-16,0 0 0,0 0 0,0-21 16,1 0-16,-1 0 0,0 21 0,0-21 15,-21-1-15,21 1 0</inkml:trace>
  <inkml:trace contextRef="#ctx0" brushRef="#br0" timeOffset="10360.23">5884 4149 0,'0'0'15,"-21"-21"-15,0 21 0,0 0 0,0 0 16,21 21-16,0 0 0,-22 0 0,1 0 16,21 0-16,0 1 15,0-1-15,0 0 0,21-21 16,1 0-16,-1 0 0,0 0 15,0 0-15,0 0 0,22 0 16,-22 0-16,0 0 0,-21-21 0,21 0 16,0 21-16,-21-22 0,0 1 15,0 0-15,0 0 0,0 0 16,0 0-16,-21 21 0,0-22 0,0 1 16,0 21-16,-1 0 0,1 0 15,0 0-15,0 0 0,0 21 16,21 1-16,0-1 0,0 0 0,0 0 15,0 0-15,0 0 0,0 1 0,0-1 16,0 0-16,0 0 0,21 0 0,0 0 16,0 1-16,22-1 0,-22-21 15,21 21-15</inkml:trace>
  <inkml:trace contextRef="#ctx0" brushRef="#br0" timeOffset="10656.26">6583 4339 0,'0'0'0,"0"-21"0,0 0 15,-21 21 17,21 21-32,0 0 0,-22 0 15,22 1-15,0 20 0,-21-21 16,21 0-16,0 22 0,0-1 0,0-21 15,0 21-15,-21-20 0,21 20 0,0-21 16,0 21-16,-21-20 0,21 20 16,0-21-16,0 0 0,0 0 0,0 1 15,0-1-15,0-42 32,0-1-17,21 1-15</inkml:trace>
  <inkml:trace contextRef="#ctx0" brushRef="#br0" timeOffset="10901.12">6329 4614 0,'0'0'16,"21"0"15,0 0-31,0 0 0,22 0 0,-22 0 16,21 0-16,-21 0 0,22 0 15,-22 0-15,21 0 0,-21 0 0,22 0 16,-22 0-16,0 0 0,0 0 0,0 0 16,0 0-16,1 0 15,-1 0-15,-21-21 16,21 21-16,0 0 16,0 0-1</inkml:trace>
  <inkml:trace contextRef="#ctx0" brushRef="#br0" timeOffset="11224.93">7578 4318 0,'0'0'16,"0"-21"-16,-22 0 0,1 0 15,0-1-15,21 1 16,-21 21-16,0 0 15,21 21-15,-21 1 0,21-1 16,0 0-16,0 21 0,0-21 0,0 22 16,0-22-16,0 21 0,0 1 0,0-22 15,0 21-15,0 0 0,-22-20 0,22 20 16,0-21-16,0 0 0,0 22 0,0-22 16,0 0-16,0 0 0,0 0 15,0 0-15,0 1 16,0-44-1,0 1 1,0 0-16,0 0 16,0 0-16,0 0 0,0-1 0</inkml:trace>
  <inkml:trace contextRef="#ctx0" brushRef="#br0" timeOffset="11476.79">7260 4530 0,'0'0'0,"-21"0"0,0 0 15,42 0 1,0 0 0,0 0-16,22 0 0,-22 0 0,21 0 15,0 0-15,-20 0 0,20 0 16,0 0-16,1 0 0,-22-21 16,21 21-16,-21 0 0,0 0 0,1-22 15,-1 22-15,0 0 0,0 0 0,-21-21 31,21 0 1</inkml:trace>
  <inkml:trace contextRef="#ctx0" brushRef="#br0" timeOffset="12094.43">9927 4233 0,'0'-21'0,"0"42"0,21-63 0,-21 21 15,0 0-15,0 42 31,-21 0-31,0 0 0,21 22 16,-21-22-16,0 21 0,21-21 16,-22 22-16,1-1 0,0-21 0,0 21 15,21 1-15,-21-22 0,0 21 0,21 1 16,0-22-16,-22 0 0,22 0 0,0 21 16,0-20-16,0-1 15,0 0-15,22-21 0,-1 0 16,0 0-16,0 0 0,0 0 15,0 0-15,22 0 0,-22-21 0,0 21 16,0-21-16,0-1 0,1 1 0,-1 0 16,0 0-16</inkml:trace>
  <inkml:trace contextRef="#ctx0" brushRef="#br0" timeOffset="12460.61">10096 3852 0,'0'0'0,"-21"0"0,-42 0 15,63 22-15,-21-1 0,-1-21 0,22 21 16,-21 0-16,21 0 16,0 0-16,0 1 15,21-22-15,1 0 0,20 0 16,-21 0-16,0 0 0,22-22 0,-22 1 15,0 21-15,0-21 0,0 0 0,0 21 16,1-21-16,-22 0 16,0-1-16,0 1 0,0 0 15,-22 21-15,1 0 0,0 0 16,0 0-16,0 0 0,0 0 0,-1 0 16,1 0-16,0 21 0,0-21 15,0 21-15,21 1 0,-21-1 16,21 0-16,0 0 0,0 0 0,0 0 15,0 1-15,0-1 0,21 0 16,0 0-16,21-21 0,-21 0 0</inkml:trace>
  <inkml:trace contextRef="#ctx0" brushRef="#br0" timeOffset="12968.32">12340 4085 0,'0'0'16,"0"-21"-16,0 0 15,0 42 1,0 0-1,0 0-15,-21 1 0,0-1 16,21 21-16,-21-21 0,-1 22 0,1-1 16,0-21-16,21 21 0,-21 1 15,21-22-15,-21 21 0,21-21 0,-21 1 16,21-1-16,0 0 0,0 0 0,0 0 16,0 0-16,0 1 0,21-22 0,0 0 15,0 21-15,0-21 0,0 0 16,1 0-16,-1 0 0,0 0 0,0 0 15,0 0-15,0-21 0,1-1 0,-1 22 16,0-21-16,0 0 0,0 0 0,0 0 16,-21 0-16</inkml:trace>
  <inkml:trace contextRef="#ctx0" brushRef="#br0" timeOffset="13309.22">12573 3725 0,'0'0'0,"-64"22"16,43-1-16,0 0 0,0-21 0,21 21 15,0 0-15,-21 0 0,21 1 16,0-1-16,0 0 16,21-21-16,0 0 0,0 0 15,0 0-15,1 0 0,-1-21 16,0 21-16,-21-21 0,0-1 0,21 22 15,-21-21-15,0 0 16,0 0-16,0 0 16,-21 0-16,0 21 15,0 0-15,-1 0 0,1 0 16,0 21-16,0-21 0,0 21 0,21 0 16,0 0-16,0 0 0,0 1 15,0-1-15,0 0 0,0 0 16,0 0-16,21 0 0,0 1 0,21-1 15</inkml:trace>
  <inkml:trace contextRef="#ctx0" brushRef="#br0" timeOffset="13596.62">13208 4022 0,'0'0'0,"0"-21"16,-21 21-1,0 21 1,-1 0-16,1 21 0,21-21 16,0 1-16,-21 20 0,0 0 0,21 1 15,-21-22-15,21 21 0,-21 0 16,21-20-16,0 20 0,0 0 16,0-21-16,-22 1 0,22-1 0,0 0 15,0 0-15,0 0 0,0 0 0,0 1 16,0-44 15,0 1-15,0 0-16</inkml:trace>
  <inkml:trace contextRef="#ctx0" brushRef="#br0" timeOffset="13781.52">12848 4382 0,'21'0'31,"0"0"-31,1 0 16,-1 0-16,0 0 0,0 0 0,21 0 16,-20 0-16,20 0 0,0 0 15,-21 0-15,22 0 0,-22 0 0,21-22 16,-21 22-16,22 0 0,-22 0 0,0 0 16,0 0-16,0-21 0,22 21 0,-22 0 15,0-21-15</inkml:trace>
  <inkml:trace contextRef="#ctx0" brushRef="#br0" timeOffset="14100.85">14076 3937 0,'-21'0'0,"-1"0"15,1 0-15,0 0 16,21 21-16,-21 0 0,21 22 16,-21-22-16,21 21 0,0-21 0,0 22 15,-21-1-15,21 0 0,0-20 0,-22 20 16,22 0-16,0-21 0,0 22 16,-21-22-16,21 21 0,0-21 15,0 1-15,0-1 0,0 0 0,0 0 16,0 0-16,0-42 47,0 0-47</inkml:trace>
  <inkml:trace contextRef="#ctx0" brushRef="#br0" timeOffset="14304.73">13716 4360 0,'0'0'0,"-21"0"0,21-21 31,21 21-31,0 0 0,0 0 16,0 0-16,1 0 0,-1 0 16,21 0-16,-21 0 0,22 0 0,-22 0 15,0 0-15,21 0 0,-21 0 0,1 0 16,-1 0-16,0 0 0,0 0 16,0 0-16,0 0 15,-21-21-15,22 21 16</inkml:trace>
  <inkml:trace contextRef="#ctx0" brushRef="#br0" timeOffset="14860.95">15981 4064 0,'0'-21'0,"0"42"0,0-63 0,21 21 16,-21-1-16,0 1 15,0 42 17,0 1-32,0-1 0,0 0 0,0 21 15,-21-21-15,0 1 0,21 20 0,-22-21 16,22 21-16,-21-20 0,21 20 0,0-21 16,0 0-16,0 22 0,0-22 0,0 0 15,0 0-15,0 0 16,0 0-16,21-21 15,1 0-15,-1 0 16,0 0-16,0 0 0,-21-21 0,21 21 16,0-21-16,1 0 0,-1 0 0,0 0 15,0-1-15</inkml:trace>
  <inkml:trace contextRef="#ctx0" brushRef="#br0" timeOffset="15207.75">16277 3725 0,'0'0'0,"-21"0"0,-21 0 16,20 0-16,1 0 0,0 0 0,0 22 15,0-1-15,21 0 0,-21-21 16,21 21-16,0 0 16,21-21-1,0 0 1,0 0-16,0 0 0,0 0 0,1 0 15,-1-21-15,0 21 0,-21-21 0,0 0 16,21 21-16,-21-21 0,0-1 16,0 1-16,-21 21 15,0 0 1,0 0-16,-1 0 0,1 0 16,0 21-16,21 1 0,-21-1 15,0-21-15,21 21 0,0 0 0,0 0 16,0 0-1,0 1-15,21-1 0,0-21 0,0 21 16,22-21-16</inkml:trace>
  <inkml:trace contextRef="#ctx0" brushRef="#br0" timeOffset="15793.41">18330 3874 0,'0'0'0,"0"-22"16,-21 44 15,0-1-31,0 0 0,21 0 16,-21 0-16,-1 22 0,1-22 0,21 21 15,-21 0-15,21 1 0,-21-22 16,21 21-16,0 1 0,0-22 15,0 0-15,0 21 0,0-21 0,0 1 16,0-1-16,0 0 0,0 0 16,21 0-16,0-21 0,0 0 15,1 0-15,-1 0 0,0 0 16,0 0-16,0-21 0,0 21 16,1-21-16,-1 21 0,0-21 0,0 0 15,0-1-15,0-20 0,1 21 0,-1 0 16</inkml:trace>
  <inkml:trace contextRef="#ctx0" brushRef="#br0" timeOffset="16096.27">18436 3514 0,'-42'0'0,"84"0"0,-105 0 0,41 21 16,1 0-16,0-21 0,0 21 15,21 0-15,21 1 16,0-22 0,22 0-16,-22 0 0,0 0 15,0-22-15,0 1 0,22 21 16,-43-21-16,21 0 0,-21 0 0,21 21 16,-21-21-16,0-1 0,0 1 15,0 0-15,-21 21 16,0 0-16,-1 0 15,1 0-15,0 21 0,0-21 16,21 21-16,-21 1 0,0-1 16,21 0-16</inkml:trace>
  <inkml:trace contextRef="#ctx0" brushRef="#br0" timeOffset="16577">20108 3895 0,'0'0'0,"21"-21"0,1 21 15,-22-22-15,0 44 31,0-1-31,0 0 16,0 0-16,-22 0 0,22 22 0,-21-1 16,21-21-16,-21 21 0,0-20 0,21 20 15,0-21-15,0 0 0,0 0 0,0 1 16,0-1-16,0 0 0,0 0 16,0 0-1,21-21 1,0-21-1,0 0-15,-21 0 0,22 0 16,-1-22-16</inkml:trace>
  <inkml:trace contextRef="#ctx0" brushRef="#br0" timeOffset="16908.81">20426 3577 0,'0'0'0,"0"-21"0,-21 21 0,-1 0 16,1-21-16,0 21 0,0 0 15,0 0-15,0 0 0,-1 0 0,1 21 16,21 0 0,0 0-16,21-21 31,1 0-31,-1 0 0,0 0 0,0 0 16,0 0-16,0 0 0,1 0 15,-1-21-15,0 0 0,-21 0 16,0 0-16,-21 0 15,0 21-15,-1 0 0,1 0 16,0 0-16,0 0 16,0 21-16,21 0 0,-21 0 15,21 0-15,0 0 0,0 1 0,0-1 16,0 0-16,0 0 0,0 0 16,21 0-16,0 1 0,0-22 15,0 21-15</inkml:trace>
  <inkml:trace contextRef="#ctx0" brushRef="#br0" timeOffset="17160.66">20997 3768 0,'0'0'0,"-21"0"31,0 21-15,0 0-16,21 0 0,0 0 15,-21 1-15,21-1 0,-22 0 0,1 0 16,21 21-16,0-20 0,-21 20 0,21-21 16,-21 21-16,21-20 0,0 20 0,-21-21 15,21 0-15,0 0 0,0 1 0,0-1 16,0 0-16</inkml:trace>
  <inkml:trace contextRef="#ctx0" brushRef="#br0" timeOffset="17344.57">20637 4085 0,'0'0'0,"-21"0"15,21-21-15,0 0 16,0 0-16,21 21 16,1 0-16,-1 0 15,0 0-15,0 0 0,21 0 0,-20 0 16,-1 0-16,21 0 0,-21 0 0,22 0 15,-22 0-15,0 0 0,0-21 16,0 21-16,0 0 0,1 0 0,-1 0 16,0 0-16</inkml:trace>
  <inkml:trace contextRef="#ctx0" brushRef="#br0" timeOffset="17636.4">21675 3768 0,'0'0'0,"0"-21"16,0-1-16,-22 22 15,1 0 1,0 22 0,21-1-16,0 0 0,0 0 15,-21 0-15,21 0 0,-21 22 0,21-22 16,-21 21-16,21 1 0,0-22 15,0 21-15,0 0 0,0-20 0,-22-1 16,22 21-16,0-21 0,0 0 0,0 1 16,0-1-16,0 0 0</inkml:trace>
  <inkml:trace contextRef="#ctx0" brushRef="#br0" timeOffset="17820.8">21399 4043 0,'0'0'0,"-21"-21"0,42 21 31,1 0-31,-1 0 0,21 0 16,-21 0-16,0 0 0,1 0 15,20 0-15,-21 0 0,0 0 0,22 0 16,-22-21-16,0 21 0,0 0 0,0 0 15,0-22-15,1 22 0,-1 0 0</inkml:trace>
  <inkml:trace contextRef="#ctx0" brushRef="#br0" timeOffset="18193.53">23135 3704 0,'0'0'0,"0"-21"16,-21 42-1,0 0 1,21 1-16,-21-1 0,-1 0 0,1 0 15,0 21-15,0-20 0,0 20 16,0-21-16,21 21 0,-22 1 0,1-22 16,21 21-16,0-21 0,0 22 0,0-22 15,0 0-15,0 0 0,0 0 0,0 1 16,21-22-16,1 0 16,-1 0-16,0 0 0,0 0 15,0 0-15,0 0 0,1-22 0,-1 1 16,0 0-16,0 0 0,0 0 15,0 0-15,1-1 0,-1-20 0</inkml:trace>
  <inkml:trace contextRef="#ctx0" brushRef="#br0" timeOffset="18500.49">23347 3408 0,'0'0'0,"-43"-21"0,22 21 0,0 0 15,0 0-15,0 0 0,0 0 16,42 0 15,0 0-15,0 0-16,0 0 0,0 0 16,1 0-16,-22-21 0,0-1 15,0 1-15,0 0 16,-22 21-16,1 0 15,0 0-15,0 0 0,0 0 16,0 0-16,-1 0 0,1 21 0,0 0 16,21 1-16,0-1 15,0 0-15,0 0 0,0 0 16</inkml:trace>
  <inkml:trace contextRef="#ctx0" brushRef="#br0" timeOffset="18973.24">24638 3789 0,'21'-21'16,"-21"42"15,0 0-31,-21 0 16,21 0-16,-21 22 0,21-22 0,-21 21 15,-1-21-15,22 22 0,0-22 16,-21 21-16,0 1 0,21-22 0,0 21 16,-21-21-16,21 0 0,0 1 15,0-1-15,0 0 0,0 0 0,21 0 16,0-21-16,0 0 15,1 0-15,-1 0 0,0-21 16,0 0-16,0 0 0,0 21 0,1-21 16,-1-22-16,0 22 0</inkml:trace>
  <inkml:trace contextRef="#ctx0" brushRef="#br0" timeOffset="19297.03">25040 3429 0,'0'0'0,"-21"-21"0,-43 21 16,43 0-16,0 0 16,0 0-16,0 0 0,21 21 0,-21-21 15,21 21-15,-22 0 0,22 1 16,0-1-16,22 0 16,-1-21-16,0 0 0,0 0 15,0 0-15,0 0 0,22 0 0,-22-21 16,0 21-16,0-21 15,-21-1-15,0 1 0,0 0 16,0 0-16,0 0 0,0 0 16,0-1-16,-21 22 15,0 0-15,0 0 0,0 0 0,-1 22 16,1-1-16,21 0 0,0 0 16,0 0-16,0 0 0,0 1 0,0-1 15,0 0-15,0 21 0,0-21 16,21 1-16</inkml:trace>
  <inkml:trace contextRef="#ctx0" brushRef="#br0" timeOffset="19584.86">25612 3747 0,'-43'0'16,"22"0"-1,0 0-15,0 21 0,21 0 16,0 0-16,-21 0 0,-1 0 16,22 1-16,-21 20 0,21-21 0,0 21 15,0-20-15,-21 20 0,21 0 0,0-21 16,0 22-16,0-22 16,-21 0-16,21 0 0,0 0 0,0 1 15,0-1-15,0 0 0,0-42 47,0 0-47,0-1 0</inkml:trace>
  <inkml:trace contextRef="#ctx0" brushRef="#br0" timeOffset="19777.27">25273 4085 0,'0'0'15,"0"-21"-15,21 21 31,0 0-31,0 0 0,1 0 0,-1 0 16,0 0-16,21 0 0,-21 0 16,1 0-16,-1 0 0,0 0 0,0 0 15,0 0-15,0 0 0,1 0 0,20 0 16,-21 0-16,0-21 0,0 21 0,1 0 16,-1-21-16,0 21 0,0 0 15</inkml:trace>
  <inkml:trace contextRef="#ctx0" brushRef="#br0" timeOffset="20076.09">26247 3768 0,'0'0'0,"0"-21"16,0-1-1,0 44 1,0-1-1,0 0-15,0 0 0,0 0 0,0 0 16,-22 22-16,1-22 0,21 0 0,-21 21 16,21 1-16,-21-22 0,21 21 0,-21-21 15,0 1-15,21 20 0,-22-21 16,22 0-16,0 0 0,0 1 0,0-1 16,-21-21-16,21 21 0,0 0 15,0-42 16,21 21-31,-21-21 16</inkml:trace>
  <inkml:trace contextRef="#ctx0" brushRef="#br0" timeOffset="20304.96">26056 4106 0,'0'0'0,"-21"0"0,21-21 0,-21 21 16,0-21-16,21 0 15,21 21 1,0 0-16,0 0 15,0 0-15,0 0 0,22 0 0,-22 0 16,0 0-16,0 0 0,22 0 16,-22 0-16,0 0 0,0 0 15,0 0-15,0 0 0,1 0 16,-44 0 31,1 0-47,0 0 0,0 0 0</inkml:trace>
  <inkml:trace contextRef="#ctx0" brushRef="#br1" timeOffset="25839.44">5016 4212 0,'0'0'0,"22"0"15,-22-21-15,0 0 16,21 0-16,-21 0 0,21 21 16,-21-22-16,0 1 0,0 0 0,0 0 15,0 0-15,0 0 16,0-1-16,0 1 0,0 0 16,0 0-1,0 0 1,-21 21 15,0 0-31,21 21 16,0 0-16,0 0 0,0 0 0,0 1 15,-22-1-15,22 0 0,0 0 0,-21 21 16,21 1-16,0-22 0,0 21 16,0 1-16,-21-1 0,21 0 0,0-21 15,-21 22-15,21-1 0,0 0 0,-21-20 16,21 20-16,0 0 0,0-21 15,0 22-15,-21-22 0,21 0 16,-22 21-16,22-20 0,0-1 0,0 0 16,0 0-16,0 0 0,0 0 0,0 1 15,0-1-15,0-42 47,0-1-31,0 1-16,0 0 0,0 0 15,0 0-15,22 0 0,-22-1 0,21 1 16,-21 0-16,0 0 0</inkml:trace>
  <inkml:trace contextRef="#ctx0" brushRef="#br1" timeOffset="26176.82">4720 4360 0,'0'0'16,"-21"0"-16,0 0 0,0 0 0,21-21 31,21 21-31,21 0 16,-21 0-16,22 0 0,-1 0 15,0-21-15,1 21 0,-1 0 0,0 0 16,1 0-16,-1 0 0,0 0 0,1 0 15,-22 0-15,0 0 0,21 0 0,-21-21 16,1 21-16,-1 0 16,-42 0 15,-1 0-31,1 0 16,21 21-16,21-21 31</inkml:trace>
  <inkml:trace contextRef="#ctx0" brushRef="#br1" timeOffset="26916.99">8636 4022 0,'0'0'0,"0"-21"16,0-1-16,0 1 0,0 0 0,0 0 15,0 0-15,0 0 16,0 42 15,0 0-15,0 21-16,0-21 0,0 22 0,0-22 16,0 21-16,-21 1 0,21-1 15,-21 0-15,21 1 0,-22-1 0,22 0 16,0 1-16,0-1 0,-21 0 0,21 1 15,0-22-15,0 21 0,-21-21 0,21 22 16,0-22-16,0 0 0,0 0 0,0 0 16,0 0-16,0-42 47,0 0-32,0 0-15,0 0 0,0 0 16</inkml:trace>
  <inkml:trace contextRef="#ctx0" brushRef="#br1" timeOffset="27196.34">8361 4360 0,'21'0'16,"0"-21"-16,0 21 0,22 0 15,-22 0-15,21 0 0,0 0 0,1 0 16,-1-21-16,0 21 0,1 0 16,-1 0-16,0 0 0,1 0 0,-1 0 15,-21 0-15,22 0 0,-22-21 0,0 21 16,0 0 0,-21-21 46</inkml:trace>
  <inkml:trace contextRef="#ctx0" brushRef="#br1" timeOffset="27857.61">11917 3852 0,'0'0'0,"0"-21"0,0 0 16,0 0-16,0 0 0,0 0 16,0-1-16,-21 22 15,21 22 1,-22-1-16,22 0 15,0 0-15,-21 0 0,21 22 16,0-22-16,0 21 0,0 0 0,-21 22 0,21-22 16,-21 1-16,21 20 0,0-21 15,-21 22-15,0-22 0,21 1 0,-22-1 16,22 0-16,-21 1 0,21-22 16,0 21-16,0-21 0,0 0 0,-21 1 15,21-1-15,0 0 0,0 0 0,-21-21 16,21 21-16,0-42 31,0 0-15,0 0-16,0 0 0,0-1 15,0 1-15</inkml:trace>
  <inkml:trace contextRef="#ctx0" brushRef="#br1" timeOffset="28152.04">11366 4339 0,'0'0'16,"-21"0"-16,42 0 31,22 0-31,-22 0 16,0 0-16,21 0 0,1 0 0,-1-21 16,0 21-16,22 0 0,-22 0 0,22-21 15,-22 21-15,0 0 0,22 0 16,-22 0-16,1 0 0,-1 0 0,0-21 15,1 21-15,-22 0 0,0 0 16,0 0-16,0 0 0,0 0 0,1 0 16</inkml:trace>
  <inkml:trace contextRef="#ctx0" brushRef="#br1" timeOffset="28812.49">15198 3725 0,'0'0'0,"0"-21"0,0 0 0,21 0 15,-21 0-15,0 42 32,0 0-17,0 0-15,0 22 0,0-22 0,0 21 16,-21 0-16,21 1 0,0-1 15,0 22-15,-22-22 0,1 0 0,21 22 16,-21-22-16,0 0 0,21 1 0,-21-1 16,0 0-16,21 1 0,0-22 15,-22 21-15,1-21 0,21 1 0,0-1 16,0 0-16,0 0 0,-21-21 16,21 21-16,0-42 31,0 0-31,0 0 0,0 0 15,0-1-15</inkml:trace>
  <inkml:trace contextRef="#ctx0" brushRef="#br1" timeOffset="29124.56">14817 4128 0,'0'0'0,"-22"0"0,44 0 31,-1 0-15,21 0-16,-21 0 0,22-22 0,-1 22 15,0 0-15,1 0 0,-1 0 0,0 0 16,1 0-16,-1 0 0,0-21 16,22 21-16,-43 0 0,21 0 15,1 0-15,-22 0 0,0 0 0,0 0 16,0 0-16,0 0 0,22 0 78</inkml:trace>
  <inkml:trace contextRef="#ctx0" brushRef="#br1" timeOffset="29573.53">17335 3768 0,'0'0'0,"0"-21"16,0-1-16,0-20 15,0 21-15,0 0 0,0 0 16,0 42 15,0 0-15,0 0-16,-21 21 0,21 1 0,0-22 15,-21 21-15,0 1 0,0 20 0,21-21 16,-21 22-16,-1-22 0,22 1 0,0 20 16,-21-21-16,0 1 0,21-1 15,-21 0-15,21-20 0,0 20 0,0-21 16,0 0-16,0 0 0,0 1 0,0-1 16,0 0-1,0-42 1,0 0-1,0-1-15,0 1 0,0 0 16</inkml:trace>
  <inkml:trace contextRef="#ctx0" brushRef="#br1" timeOffset="29844.37">16891 4170 0,'0'0'0,"0"-21"15,21 21 1,0 0-16,0 0 0,1 0 16,20-21-16,-21 21 0,21 0 0,1 0 15,-22 0-15,21-22 0,1 22 0,-1 0 16,0 0-16,1 0 0,-1-21 0,-21 21 16,0 0-16,0 0 0,1 0 15,-1 0-15,0 0 0,-21-21 0,21 21 16,0 0-1,-21-21 1,0 0 0</inkml:trace>
  <inkml:trace contextRef="#ctx0" brushRef="#br1" timeOffset="30505.42">19452 3598 0,'0'0'0,"21"-21"0,0-21 15,1 21 1,-22 0-16,0 42 31,-22 0-31,1 21 16,21-21-16,-21 22 0,0-22 15,21 21-15,-21 1 0,0-1 0,21 0 16,-22 1-16,1 20 0,0-21 0,0 1 16,21 20-16,-21-20 0,0-1 15,21-21-15,0 21 0,0-20 0,-22 20 16,22-21-16,-21 0 0,21 0 0,-21 1 15,21-44 32,0 1-47,0 0 16,0 0-16,0 0 0</inkml:trace>
  <inkml:trace contextRef="#ctx0" brushRef="#br1" timeOffset="30784.75">18986 4001 0,'-21'0'15,"21"-22"-15,21 22 32,1 0-32,-1-21 0,0 21 15,21 0-15,-21 0 0,22 0 0,-1 0 16,0 0-16,1 0 0,20 0 15,-20 0-15,-1 0 0,0 0 0,22 0 0,-43 0 16,21 0-16,1 0 0,-22-21 16,0 21-16,0 0 15,0 0 1,0 0 0,1 0-1,-1-21-15,0 21 0</inkml:trace>
  <inkml:trace contextRef="#ctx0" brushRef="#br1" timeOffset="31396.42">22521 3493 0,'0'0'0,"21"-22"16,-21 44 0,0-1-1,0 0-15,0 0 0,-21 0 0,21 0 16,0 1-16,-21 20 0,0-21 16,21 21-16,-21-20 0,21 20 0,0 0 15,-21-21-15,21 22 0,-22-1 0,22 0 16,-21-20-16,21 20 0,0-21 0,0 21 15,0-20-15,0 20 0,-21-21 0,21 0 16,0 0-16,0 1 16,0-1-1,0-42 1,0-1 0,0 1-16,0 0 0</inkml:trace>
  <inkml:trace contextRef="#ctx0" brushRef="#br1" timeOffset="31668.28">22204 3874 0,'-21'0'16,"42"0"-1,0 0 1,0 0-16,0 0 0,0 0 15,22 0-15,-22 0 0,0 0 0,21 0 16,-20 0-16,20 0 0,-21 0 16,0 0-16,0 0 0,1 0 0,-1 0 15,0 0-15,0 0 0,0 0 16,-21-22 0</inkml:trace>
  <inkml:trace contextRef="#ctx0" brushRef="#br1" timeOffset="32216.97">24215 3493 0,'0'-22'0,"0"44"0,0-65 15,-22 43 1,1 0 0,0 21-1,21 1-15,0-1 0,0 0 16,0 0-16,-21 0 0,21 22 0,-21-22 15,21 21-15,0-21 0,0 22 16,-21-1-16,-1-21 0,22 21 0,-21 1 16,21-22-16,0 21 0,-21 1 0,0-22 15,21 21-15,-21-21 0,21 0 0,0 1 16,0 20-16,0-21 0,-21-21 0,21 21 16,0 0-16,0 1 15,0-44 16,0 1-31,0 0 16,0 0-16,0 0 16</inkml:trace>
  <inkml:trace contextRef="#ctx0" brushRef="#br1" timeOffset="32500.81">23728 3937 0,'-43'0'16,"43"-21"-16,22 21 16,20 0-1,-21-21-15,0 21 0,22 0 0,-1 0 16,0 0-16,1 0 0,-22 0 16,21 0-16,0 0 0,1 0 0,-22 0 15,21 0-15,-21 0 0,1 0 0,-1 0 16,0 0-16,0 0 15,-42 0 32,0 0-31,0 21-16</inkml:trace>
  <inkml:trace contextRef="#ctx0" brushRef="#br1" timeOffset="34100.28">13123 1905 0,'0'0'0,"0"-21"16,0 0 0,0 42 15,0 0-31,0 0 15,0 22-15,0-22 0,0 0 16,-21 0-16,0 0 0,21 0 16,-21 22-16,21-22 0,0 0 0,0 0 15,0 0-15,-21 1 0,21-1 0,0 0 16,0 0-16,0 0 16,21-21-16,0 0 15,0 0-15,0 0 16,0 0-16,1 0 0,-1 0 15,0 0-15,0 0 0,0-21 16,0 0-16,1 21 0,-1-21 0,0 0 16,0-1-16,0 1 0,0 0 0</inkml:trace>
  <inkml:trace contextRef="#ctx0" brushRef="#br1" timeOffset="34497.06">13398 1376 0,'0'0'0,"-21"0"0,0 0 0,0 0 16,0 21-16,0-21 0,-1 21 16,22 0-16,-21-21 0,21 22 15,0-1-15,0 0 16,21-21-16,1 0 15,-1 0-15,0 0 0,0 0 0,0 0 16,0 0-16,22 0 0,-22 0 16,0 0-16,-21-21 0,21 21 15,-21-21-15,0-1 16,0 1-16,0 0 0,0 0 16,-21 21-16,0 0 0,0-21 0,0 21 15,-1 0-15,1 0 16,0 0-16,0 21 0,21 0 15,-21-21-15,21 21 0,0 0 0,0 1 16,0-1-16,0 0 16,0 0-16,0 0 0,21 0 15,0-21-15,0 22 0,0-22 16</inkml:trace>
  <inkml:trace contextRef="#ctx0" brushRef="#br1" timeOffset="34793.87">13970 1905 0,'0'0'0,"-21"0"16,42 0 15,0 0-16,0 0-15,0 0 0,1 0 16,-1 0-16,0 0 0,0 0 16,0 0-16,0 0 15,1 0 1,-22 21 0,-22-21-1,1 21 1</inkml:trace>
  <inkml:trace contextRef="#ctx0" brushRef="#br1" timeOffset="34996.76">13928 2053 0,'0'0'0,"-22"0"0,1 21 0,21 1 16,21-22 15,1 0-31,-1 0 15,0 0-15,0 0 0,0 0 16,0 0-16,1 0 0,-1 0 0,0 0 16,0 0-16,0 0 0,0 0 0,1-22 15,-22 1-15,21 21 0,0 0 0,0-21 16</inkml:trace>
  <inkml:trace contextRef="#ctx0" brushRef="#br1" timeOffset="35832.56">14944 1820 0,'0'0'0,"-22"-21"16,1 21-1,21-21-15,-21 21 16,21-21-16,-21 21 16,21-21-16,0 0 15,0-1-15,0 1 16,0 0-16,0 0 15,21 0-15,0 0 16,0-1-16,1 22 0,-1-21 0,0 21 16,0 0-16,0 0 0,0 0 15,1 0-15,-1 0 0,0 0 0,0 21 16,-21 1-16,21-1 16,-21 0-16,0 0 0,0 0 0,0 22 15,0-22-15,-21 21 0,0-21 0,0 22 16,0-1-16,-1-21 0,1 21 0,-21 1 15,21-22-15,-22 21 0,22-21 0,-21 22 16,21-22-16,0 0 0,-22 21 16,22-20-16,-21-1 0,21 0 0,-1-21 15,1 21-15,0 0 0,0 0 0,0-21 16,0 22-16,-1-22 16,22-22 15,22 1-16,-1 0-15,-21 0 0,21 0 0,0 21 16,0-21-16,0-1 0,1 22 0,-1-21 16,0 21-16,0 0 0,0 0 15,0 0-15,1 21 16,-22 1-16,21-1 16,0 0-16,0 0 0,0 0 15,-21 0-15,21 1 0,1-1 0,-1-21 16,0 21-16,0-21 0,0 0 0,0 0 15,1 0-15,20 0 0,-21 0 16,0 0-16,0 0 0,1 0 16,-1-21-16,0 0 0,-21-1 0,21 22 15,0-21-15,0 0 0,-21 0 0,0 0 16,22 21-16,-22-21 0,0-1 0,21 22 16,-21-21-1,0 42 16,0 1-15,-21-22-16</inkml:trace>
  <inkml:trace contextRef="#ctx0" brushRef="#br2" timeOffset="42860.83">571 7557 0,'0'0'0,"0"-22"15,0 1-15,0 0 16,22 0-16,-1 0 0,-21 0 16,21-1-16,-21 1 15,21 0-15,-21 0 16,0 42-1,0 0 1,0 0-16,0 1 16,-21-1-16,0 21 0,0-21 0,21 22 15,-22-1-15,1-21 0,0 21 0,21 1 16,0-1-16,-21-21 0,21 22 16,-21-22-16,21 0 0,0 0 0,0 0 15,0 0-15,0 1 16,21-22-16,0 0 0,0 0 15,0 0-15,-21-22 16,22 1-16,-1 21 0,-21-21 0,21-21 16,0 21-16,0-1 0,0-20 15,-21 0-15</inkml:trace>
  <inkml:trace contextRef="#ctx0" brushRef="#br2" timeOffset="43196.9">741 6943 0,'0'0'0,"-21"0"0,-22 0 16,22 0-16,0 21 0,0-21 15,0 21-15,21 0 0,0 0 16,0 1-16,0-1 16,21-21-16,0 0 15,21 0-15,-21 0 0,1 0 16,-1-21-16,21-1 0,-21 22 0,0-21 15,-21 0-15,0 0 16,0 0-16,-21 21 16,0 0-16,0 0 0,0 0 15,0 0-15,-1 0 0,1 0 16,0 0-16,0 21 0,0 0 0,21 0 16,0 0-16,0 1 15,0-1-15,21 0 0,0-21 16,0 21-16,22-21 0,-22 0 15,21 21-15,0-21 0,1 0 0</inkml:trace>
  <inkml:trace contextRef="#ctx0" brushRef="#br2" timeOffset="43464.75">1587 7472 0,'0'0'16,"-21"21"-16,0-21 16,42 0-1,0 0-15,1 0 16,-1 0-16,0 0 0,21 0 16,-21 0-16,1 0 0,-1 0 0,0 0 15,0 0-15,0 0 0,0 0 16,1 0-16,-44 0 47</inkml:trace>
  <inkml:trace contextRef="#ctx0" brushRef="#br2" timeOffset="43657.64">1609 7705 0,'-22'0'16,"44"0"-16,-65 0 0,43 21 0,21-21 47,1 0-32,-1 0-15,0 0 0,0 0 0,0 0 16,0 0-16,1 0 0,-1-21 16,0 0-16,0 21 0,0-22 15,0 1-15</inkml:trace>
  <inkml:trace contextRef="#ctx0" brushRef="#br2" timeOffset="44073.43">2836 7535 0,'0'0'0,"-42"0"0,-22 0 16,43 0-16,0 0 16,0 0-16,42 0 31,0 0-16,0 0-15,1 0 0,20 0 0,-21 0 16,0 0-16,22 0 0,-22 0 0,0 0 16,0 0-16,0 0 0,0 0 0,1 0 15,-1 0-15,0 0 16,0 0-16,0 0 62,0 0-46</inkml:trace>
  <inkml:trace contextRef="#ctx0" brushRef="#br2" timeOffset="44361.27">3492 7514 0,'-21'0'0,"0"0"15,42 0 32,0 0-47,1 0 0,-1 0 16,21 0-16,-21 0 0,0 0 0,1 0 16,-1 0-16,0 0 0,0 0 15,0 0-15,0 0 0,1 0 31,-22-21 1,21 21-32,0 0 15</inkml:trace>
  <inkml:trace contextRef="#ctx0" brushRef="#br2" timeOffset="44706.08">4106 7260 0,'0'-42'16,"0"21"-16,0 0 15,-21 21 17,21 21-32,-21 0 15,21 0-15,0 0 0,0 0 16,0 1-16,-21 20 0,21-21 0,-21 21 15,21-20-15,0-1 0,0 21 16,0-21-16,0 0 0,0 22 0,0-22 16,0 0-16,0 0 0,0 0 15,0 1-15,0-1 16,0 0 0,21-21-1,0 0 1,-21-21-16,0 0 0,21-1 15,0 1-15,0 0 16,-21 0-16</inkml:trace>
  <inkml:trace contextRef="#ctx0" brushRef="#br2" timeOffset="45032.89">4170 6900 0,'-21'0'0,"-1"0"15,1 0-15,0 0 0,0 0 16,0 0-16,0 22 16,21-1-16,0 0 31,21-21-31,0 0 0,0 0 16,0 0-16,0 0 0,1 0 15,-22-21-15,0 0 0,21 21 16,-21-22-16,0 1 15,0 0-15,0 0 0,-21 21 16,-1 0 0,1 0-16,0 0 15,21 21-15,-21-21 0,21 21 16,0 0-16,0 1 0,0-1 16,0 0-16,0 0 15</inkml:trace>
  <inkml:trace contextRef="#ctx0" brushRef="#br2" timeOffset="46408.62">5440 6964 0,'0'-42'16,"0"20"-16,21 22 15,-21-21-15,0 42 32,0 1-17,0-1-15,0 21 0,0-21 0,0 0 16,-21 22-16,21-1 0,-21 0 0,21 1 15,0-1-15,-22 0 0,1 1 16,21-1-16,0-21 0,-21 22 0,21-22 16,-21 0-16,21 0 0,0 0 15,0 0-15,-21-21 0,21 22 0,21-22 438,0 0-360,-21-22-62,0 1-16,21 21 15,-21-21-15,21 0 0</inkml:trace>
  <inkml:trace contextRef="#ctx0" brushRef="#br2" timeOffset="46901.19">5609 6985 0,'21'-21'16,"-21"0"-16,0 0 15,-21 21 32,0 0-47,21 21 16,0 0-16,-21 0 0,0 0 0,21 0 15,-22 1-15,22-1 0,0 21 16,-21-21-16,0 22 0,21-1 0,-21-21 16,21 21-16,0-20 0,0 20 0,0-21 15,0 21-15,0-20 0,0-1 0,0 0 16,0 0-16,21 0 15,0-21-15,0 21 0,1-21 16,-1 0-16,21 0 0,-21 0 0,0 0 16,1 0-16,20 0 0,-21-21 15,0 21-15,0-21 0,1 0 16,-1 0-16,0 21 0,0-21 0,0-22 16,0 22-16,-21 0 0,22-21 0,-1 20 15</inkml:trace>
  <inkml:trace contextRef="#ctx0" brushRef="#br2" timeOffset="47245.02">5884 6604 0,'0'0'0,"-21"0"15,0-21-15,0 21 0,0 0 16,-1 0-16,1 0 15,42 0 1,1 0 0,-1-21-16,0 21 0,21 0 15,-21-21-15,1-1 0,-1 22 0,0-21 16,0 0-16,0 0 0,-42 21 31,-21 0-31,21 0 0,-1 0 16,-20 21-16,21-21 0,-21 21 0,20 0 15,1 1-15,0-22 0,0 21 16,0 0-16,21 0 0,0 0 16,0 0-16,0 1 0,0-1 0,0 0 15,0 0-15,21-21 0,21 21 0,-21-21 16</inkml:trace>
  <inkml:trace contextRef="#ctx0" brushRef="#br2" timeOffset="47749.01">8086 7324 0,'0'0'0,"-22"0"15,1 0-15,0 0 0,0 0 0,0 0 16,42 0 15,0 0-15,21 0-16,-20 0 0,20 0 0,-21 0 16,0 0-16,22 0 0,-22 0 0,0 0 15,0 0-15,0-21 0,0 21 16,1 0-16,-1 0 0,-21-22 47,0 1-32</inkml:trace>
  <inkml:trace contextRef="#ctx0" brushRef="#br2" timeOffset="47984.49">8636 7176 0,'21'0'16,"0"0"-1,0 0-15,1 0 0,-1 0 16,0 0-16,0 0 16,0 0-16,22 0 0,-22 0 0,21 0 15,-21 0-15,0 0 0,1 0 0,-1 0 16,0-22-16,0 22 15,0-21 17,0 21-17</inkml:trace>
  <inkml:trace contextRef="#ctx0" brushRef="#br2" timeOffset="48277.33">9377 6985 0,'0'0'0,"0"-21"0,0 0 32,0 42-1,0 0-31,0 0 0,0 0 0,-21 1 16,-1-1-16,22 0 0,-21 21 0,0-21 15,21 22-15,0-1 0,-21-21 16,21 22-16,-21-22 0,21 21 0,0-21 15,0 0-15,0 1 0,0-1 16,0 0-16,0 0 0,21-21 0,0 0 16,0 0-16,0 0 0,1 0 15,-1 0-15,0 0 0,0-21 16,0 21-16,0-21 0,1 0 16,-1-1-16,-21 1 0,21-21 0,0 21 15</inkml:trace>
  <inkml:trace contextRef="#ctx0" brushRef="#br2" timeOffset="48605.97">9588 6583 0,'0'0'0,"-21"0"0,-63 0 16,62 0-16,1 0 15,0 0-15,0 21 0,0 0 0,0 0 16,21 1-16,21-1 31,0-21-31,0 0 0,0 0 16,22 0-16,-22 0 0,0-21 0,0 21 15,-21-22-15,21 22 0,-21-21 0,0 0 16,0 0-16,0 0 16,0 0-16,-21 21 15,0 0-15,0-22 0,0 22 16,-1 0-16,1 0 0,0 22 0,0-22 15,0 21-15,21 0 0,0 0 0,0 0 16,0 0-16,0 1 0,0-1 16,21 0-16,0-21 15</inkml:trace>
  <inkml:trace contextRef="#ctx0" brushRef="#br2" timeOffset="49144.66">11853 7091 0,'0'0'0,"21"-21"0,1 0 15,-22-1-15,21 1 0,0 0 16,-21 42 15,0 0-31,0 1 16,0-1-16,0 0 0,-21 0 16,0 21-16,-1 1 0,22-22 0,-21 21 15,0 1-15,21-22 0,0 21 0,-21-21 16,21 22-16,-21-22 0,21 0 15,0 0-15,0 0 0,0 0 0,0 1 16,21-22 0,0 0-16,0 0 15,0 0-15,-21-22 0,22 1 16,-1 0-16,0 0 0,0 0 0,0 0 16,0-22-16,1 22 0</inkml:trace>
  <inkml:trace contextRef="#ctx0" brushRef="#br2" timeOffset="49472.47">12192 6668 0,'0'0'0,"-21"0"0,-64 0 15,64 0-15,0 0 16,0 0-16,-22 21 0,22-21 0,21 21 16,-21 0-16,0 0 15,21 0-15,21-21 16,0 0-16,0 0 15,0 0-15,1 0 0,-1 0 0,0 0 16,0 0-16,0-21 0,0 21 0,1-21 16,-1 0-16,-21 0 15,0 0-15,0-1 16,-21 1-16,-1 21 16,1 0-16,0 0 0,0 0 15,0 21-15,21 1 0,-21-1 16,21 0-16,0 0 0,0 0 15,0 0-15,0 1 0,21-1 16,-21 0-16,42-21 0,-21 21 0,0 0 16,22-21-16,-1 21 0</inkml:trace>
  <inkml:trace contextRef="#ctx0" brushRef="#br2" timeOffset="49864.63">12763 7112 0,'-21'0'0,"0"0"31,42 0-15,0 0-16,1 0 15,-1 0-15,0 0 0,0 0 0,21 0 16,-20 0-16,-1 0 0,21 0 0,-21 0 16,0 0-16,1 0 0,-1 0 0,0 0 15,0 0-15,0 0 78</inkml:trace>
  <inkml:trace contextRef="#ctx0" brushRef="#br2" timeOffset="50120.48">13525 7070 0,'22'0'16,"-1"0"-1,0 0 1,0 0-16,0 0 0,0 0 0,1 0 16,-1 0-16,-21-21 0,21 21 15,0 0-15,0 0 0,0 0 0,1 0 16,-1 0-16,0 0 15,0 0 1,-42-22 15,0 22-31</inkml:trace>
  <inkml:trace contextRef="#ctx0" brushRef="#br2" timeOffset="50684.44">15473 7049 0,'0'0'16,"42"-43"-16,-42 22 16,0 0-16,21 21 0,0-21 0,-21 0 15,0-1-15,22 22 0,-22-21 16,21 21-16,-21 21 31,0 1-31,0-1 16,0 0-16,0 21 0,0-21 0,-21 1 15,-1 20-15,1 0 0,0-21 16,0 22-16,21-1 0,-21-21 0,0 22 16,21-1-16,0-21 0,0 0 0,0 0 15,0 1-15,0-1 0,0 0 0,0 0 16,21-21-16,0 0 16,0 0-16,0 0 0,0 0 0,1 0 15,-1 0-15,0-21 0,0 0 0,0 0 16,-21-1-16,21 1 0,1 0 15</inkml:trace>
  <inkml:trace contextRef="#ctx0" brushRef="#br2" timeOffset="51048.23">15811 6562 0,'0'0'15,"-21"0"-15,0 0 0,0 0 0,0 0 0,0 0 16,-1 0-16,22 21 16,0 0-16,0 0 15,22-21 1,-1 0-16,0 0 16,0 0-16,0 0 0,0 0 15,1 0-15,-1-21 0,-21 0 16,0 0-16,0 0 0,0-1 15,0 1-15,0 0 0,-21 21 16,21-21-16,-22 21 16,1 0-16,0 0 0,0 21 15,0 0-15,21 0 0,0 1 0,-21-1 16,-1 0-16,22 0 0,0 0 0,0 0 16,0 1-16,0-1 0,0 0 15,0 0-15,0 0 0,0 0 16,43-21-16,-22 22 0</inkml:trace>
  <inkml:trace contextRef="#ctx0" brushRef="#br2" timeOffset="51608.99">18140 6710 0,'0'0'0,"0"-21"0,0 0 0,0-1 15,21 1-15,-21 42 47,-21 1-47,0 20 0,21-21 16,-22 0-16,1 22 0,0-22 0,21 21 15,-21-21-15,0 22 0,21-22 0,0 0 16,0 21-16,0-21 0,0 1 16,0-1-16,0 0 0,0 0 0,0 0 15,0 0-15,0 1 16,21-22-16,0 0 0,0 0 0,0 0 15,1 0-15,-1 0 0,21 0 0,-21 0 16,0-22-16,1 22 0,20-21 0,-21 0 16,0 0-16,0 0 0,1 0 15,-22-1-15</inkml:trace>
  <inkml:trace contextRef="#ctx0" brushRef="#br2" timeOffset="51932.82">18478 6244 0,'0'0'0,"-42"0"0,-21 0 16,41 0-16,1 0 15,-21 0-15,21 21 0,0-21 0,21 22 16,0-1 0,21-21-1,0 0-15,0 0 0,0 0 0,0 0 16,1 0-16,-1 0 15,0 0-15,-21-21 0,0-1 16,0 1 0,-21 21-16,0 0 15,-1 0-15,1 0 0,0 0 0,0 0 16,0 0-16,0 0 16,-1 21-16,22 1 15,0-1-15,0 0 0,0 0 0,0 0 16,22 0-16,-1 1 0,21-1 0,-21 0 15</inkml:trace>
  <inkml:trace contextRef="#ctx0" brushRef="#br2" timeOffset="52202.69">18986 6795 0,'-21'0'0,"0"0"15,0 0-15,0 0 0,0 0 16,42 0 15,0 0-31,0 0 0,0 0 16,0 0-16,1 0 0,-1 0 0,0 0 16,0 0-16,0 0 15,0 0-15,1 0 16,-1 0-16,0 0 15,0 0-15,0 0 0,0 0 16</inkml:trace>
  <inkml:trace contextRef="#ctx0" brushRef="#br2" timeOffset="52456.55">19579 6773 0,'21'0'15,"0"0"1,1 0-16,-1 0 0,0-21 16,0 21-16,0 0 0,0 0 15,1 0-15,-1 0 0,0 0 16,0 0-16,0 0 16,0 0-1</inkml:trace>
  <inkml:trace contextRef="#ctx0" brushRef="#br2" timeOffset="52996.24">22077 6837 0,'-21'0'16,"-1"0"-16,44 0 47,-1 0-47,0 0 0,0 0 0,0 0 15,22 0-15,-22 21 0,21-21 0,-21 0 16,22 0-16,-22 0 0,0 0 0,21 0 15,-21 0-15,1 0 16,-1 0-16,0 0 31,0 0-15</inkml:trace>
  <inkml:trace contextRef="#ctx0" brushRef="#br2" timeOffset="53237.1">22881 6837 0,'21'0'31,"0"0"-15,1 0-16,-1 0 0,0 0 15,0 0-15,0 0 0,0 0 0,1 0 16,-1 0-16,0 0 15,0 0-15,-21-21 16,21 21 0,-21-21-16,21 21 15,1 0-15</inkml:trace>
  <inkml:trace contextRef="#ctx0" brushRef="#br2" timeOffset="53548.92">23537 6519 0,'0'0'16,"0"-21"-16,0 0 16,-21 42 15,21 0-15,0 1-16,0-1 0,-21 0 0,0 0 15,21 0-15,-21 22 0,21-22 0,0 0 16,-22 21-16,22-21 0,-21 22 15,21-22-15,0 0 0,0 0 0,0 22 16,0-22-16,0 0 0,0 0 16,0 0-16,21 0 15,1-21-15,-1 0 0,0 0 16,0 0-16,0 0 0,0 0 16,1-21-16,-1 0 15,0 0-15,0 0 16,0 0-16,-21-1 0</inkml:trace>
  <inkml:trace contextRef="#ctx0" brushRef="#br2" timeOffset="53889.44">23749 6160 0,'-21'0'0,"42"0"0,-63 0 0,-1 0 0,22 0 16,0 0-16,0 0 0,0 0 15,-1 0-15,22 21 0,-21-21 0,21 21 16,0 0-16,21 0 16,1-21-16,-1 0 15,0 0-15,0 0 0,0 0 0,0 0 16,1 0-16,-1 0 0,0 0 0,0 0 16,-21-21-16,21 21 15,-21-21-15,0 0 0,0 0 16,-21-1-1,0 22-15,0 0 0,0 0 0,-1 0 16,1 0-16,0 0 16,0 22-16,21-1 15,0 0-15,0 0 0,0 0 16,0 0-16,42-21 16,-21 22-16</inkml:trace>
  <inkml:trace contextRef="#ctx0" brushRef="#br2" timeOffset="54293.21">25781 6519 0,'0'0'0,"0"-21"0,0 0 0,0 0 16,21 0-16,0 21 0,-21-21 16,0 42 15,0 0-31,0 0 0,0 0 0,-21 0 16,0 1-16,21 20 0,-21-21 0,0 0 15,-1 22-15,1-22 0,21 0 0,0 0 16,-21 0-16,21 0 0,0 1 0,0-1 15,0 0-15,0 0 16,21 0-16,0-21 0,-21 21 16,43-21-16,-22 0 0,0 0 0,0 0 15,0 0-15,22 0 0,-22 0 0,0 0 16,21 0-16,-20-21 0,-1 0 0,0 21 16,0-21-16,0 21 0,-21-21 15,21 0-15,-21-1 0,22 1 0,-22 0 16</inkml:trace>
  <inkml:trace contextRef="#ctx0" brushRef="#br2" timeOffset="54621.54">26098 6096 0,'0'0'0,"-84"0"15,63 0-15,-1 0 16,1 0-16,0 0 0,0 0 0,21 21 15,0 0 1,21-21 0,0 0-16,0 0 0,1 0 0,20 0 15,-21 0-15,0 0 0,0 0 0,1 0 16,-1 0-16,-21-21 16,0 0-16,0 0 15,-21 21 1,-1 0-16,1 0 15,0 0-15,0 0 16,0 21-16,21 0 16,0 0-16,0 1 0,0-1 15,0 0-15,0 0 0,0 0 16</inkml:trace>
  <inkml:trace contextRef="#ctx0" brushRef="#br1" timeOffset="59780.48">4932 6964 0,'0'-21'0,"0"0"15,0-1-15,0 1 16,21 21-16,-21-21 15,0 0-15,21 0 0,-21 0 16,0-1 0,0 44 15,0-1-31,0 0 16,0 0-16,0 0 0,-21 0 15,21 1-15,-21 20 0,0-21 0,21 21 16,0-20-16,-22 20 0,22 0 15,-21-21-15,21 22 0,-21-22 0,21 21 16,0-21-16,0 1 0,0-1 0,0 0 16,0 0-16,0 0 0,0 0 15,-21-42 17,21 0-32,0 0 15</inkml:trace>
  <inkml:trace contextRef="#ctx0" brushRef="#br1" timeOffset="60024.34">4635 7070 0,'0'0'0,"22"0"47,-1 0-47,0 0 0,21 0 0,1 0 16,-22 0-16,21 0 0,0-21 0,1 21 15,-1 0-15,0 0 0,1-22 0,-22 22 16,0 0-16,0 0 0,0 0 16,1 0-16,-1 0 31,0 0-15,0 0-16</inkml:trace>
  <inkml:trace contextRef="#ctx0" brushRef="#br1" timeOffset="60421.23">6964 6816 0,'0'-21'0,"0"-22"15,0 22-15,0 42 32,-21 0-32,21 22 15,-22-22-15,22 0 0,-21 21 0,21-20 16,0 20-16,-21 0 0,0 1 0,0-1 15,21 0-15,-21 1 0,-1-1 0,22-21 16,0 21-16,-21 1 0,21-22 16,-21 0-16,21 21 0,0-20 15,0-1-15,0 0 0,0-42 47,0 0-47,21 21 16,-21-22-16</inkml:trace>
  <inkml:trace contextRef="#ctx0" brushRef="#br1" timeOffset="60668.99">6477 7112 0,'0'-21'16,"42"21"-1,-21 0-15,1 0 16,20 0-16,0 0 0,1 0 0,-1 0 15,21-21-15,-20 21 0,-1 0 16,0 0-16,1 0 0,-1 0 0,-21 0 16,22 0-16,-22 0 0,0 0 0,0 0 15,0-21-15,0 21 16,-21-22 31</inkml:trace>
  <inkml:trace contextRef="#ctx0" brushRef="#br1" timeOffset="61272.43">10943 6625 0,'21'0'15,"-21"21"1,0 1-16,0-1 16,-21 21-16,21 0 0,-21 1 0,0-22 15,0 42-15,-1-20 0,1-1 0,21 0 16,-21 1-16,0-1 0,0 0 15,21 1-15,0-1 0,-21 0 0,21 1 16,0-22-16,0 0 0,0 0 0,0 0 16,0 1-16,0-1 0,21-42 31,-21-1-15,0 1-16,0 0 0</inkml:trace>
  <inkml:trace contextRef="#ctx0" brushRef="#br1" timeOffset="61496.69">10520 7027 0,'21'0'16,"0"0"-16,0 0 0,22 0 16,-1 0-16,0 0 0,1 0 0,20 0 15,1-21-15,-22 21 0,21 0 0,1 0 16,-1 0-16,-20 0 0,-1-21 0,0 21 15,1 0-15,-1 0 0,-21 0 0,0 0 16,1 0-16,-1 0 0,-21-21 0,0 0 31</inkml:trace>
  <inkml:trace contextRef="#ctx0" brushRef="#br1" timeOffset="62140.32">14690 6625 0,'0'0'0,"21"-21"0,0-42 15,0 41-15,-21 1 0,0 0 16,21 21-16,0 0 16,-21 21-16,0 0 15,0 22-15,0-1 0,0-21 0,0 22 16,0-1-16,0 21 0,-21-20 16,21-1-16,-21 0 0,21 1 15,0-1-15,-21 0 0,0 1 0,21-1 16,-21 0-16,21-20 0,0 20 0,0-21 15,0 21-15,0-20 0,0-1 0,0 0 16,0 0-16,0 0 0,0-42 47,0 0-47,0 0 0,0 0 0,0-1 16,0 1-16</inkml:trace>
  <inkml:trace contextRef="#ctx0" brushRef="#br1" timeOffset="62356.71">14563 6943 0,'21'0'31,"0"0"-31,0 0 0,0 0 16,0 0-16,22-21 0,-22 21 0,21 0 15,1 0-15,-22 0 0,21 0 16,-21 0-16,22 0 0,-22 0 0,0 0 15,0 0-15,0 0 16,-21-22 0,-21 22-1</inkml:trace>
  <inkml:trace contextRef="#ctx0" brushRef="#br1" timeOffset="62874.6">17632 6710 0,'0'0'0,"0"-21"0,0 0 0,0-1 16,0 1-16,0 0 0,0 0 16,-21 42-1,21 0 1,-22 0-16,22 1 0,0 20 0,0 0 16,-21 1-16,0-1 0,21 0 0,-21-21 15,21 22-15,0-1 0,-21 0 0,0 1 16,21-1-16,-22-21 0,22 22 0,0-22 15,0 21-15,0-21 0,0 0 0,-21 1 16,21-1-16,0 0 0,0 0 16,0-42 15</inkml:trace>
  <inkml:trace contextRef="#ctx0" brushRef="#br1" timeOffset="63104.47">17230 7006 0,'0'0'0,"42"0"31,-21 0-15,0 0-16,22 0 0,-1 0 0,0 0 16,1 0-16,-1 0 15,21 0-15,-20 0 0,-1 0 0,0 0 16,1 0-16,-1-21 0,-21 21 0,22 0 15,-22 0-15,0 0 16,-21-21 0,-21 21-16,0-21 15</inkml:trace>
  <inkml:trace contextRef="#ctx0" brushRef="#br1" timeOffset="63692.16">21145 6350 0,'0'0'0,"0"-21"15,22 21-15,-22 21 31,0 0-31,0 0 0,-22 22 0,22-22 16,-21 21-16,21 1 0,-21-22 16,21 21-16,-21 0 0,0 1 0,21-1 15,0 0-15,-21 1 0,-1-1 0,1 0 16,21-20-16,0 20 0,-21-21 0,0 0 16,21 0-16,-21 1 0,21-1 0,0 0 15,0 0-15,0 0 0,-21-21 0</inkml:trace>
  <inkml:trace contextRef="#ctx0" brushRef="#br1" timeOffset="63929.02">20828 6773 0,'0'0'0,"-21"0"0,21-21 15,21 21 1,0 0-16,21-21 0,-20 21 16,-1 0-16,21 0 0,0 0 15,-20 0-15,20 0 0,0 0 0,-21 0 16,22 0-16,-1 0 0,-21 0 16,22 0-16,-22-21 0,0 21 0,0 0 15,0 0-15,0 0 0,1-21 16,-1 21-16</inkml:trace>
  <inkml:trace contextRef="#ctx0" brushRef="#br1" timeOffset="64500.75">24532 6456 0,'0'0'0,"0"-21"16,21 0-16,0 21 0,-21-22 0,22 1 15,-1 0-15,-21 0 0,21 21 0,-21-21 16,21 21-16,-21 21 31,0 21-31,0-21 16,0 22-16,0-22 0,-21 21 0,0 1 16,0-1-16,-1 0 0,22 1 0,-21-1 15,21 0-15,-21 1 0,21-22 0,-21 0 16,21 21-16,0-21 0,0 1 0,0-1 15,0 0-15,0 0 0,0 0 16,21-42 15,-21 0-15</inkml:trace>
  <inkml:trace contextRef="#ctx0" brushRef="#br1" timeOffset="64736.62">24384 6710 0,'0'0'0,"21"0"31,0 0-31,0 0 0,1 0 0,20 0 16,0 0-16,-21 0 0,22 0 16,-1 0-16,0 0 0,1 0 0,20 0 15,-20 0-15,-1 0 0,0 0 0,1 0 16,-1 0-16,-21 0 0,21 0 0,-20 0 15,-1 0-15,0 0 16,-42 0 0,0 0-16,-1 0 15,-20 0-15,0 0 0</inkml:trace>
  <inkml:trace contextRef="#ctx0" brushRef="#br1" timeOffset="65724.66">8234 5715 0,'0'0'0,"21"0"15,-21 21 17,-21 0-32,21 1 0,0-1 15,0 0-15,-21 0 0,21 0 0,0 0 16,-22 1-16,22-1 0,0 0 16,0 0-16,0 0 0,0 0 0,0 1 15,0-1-15,0 0 16,22-21-1,-1 0-15,0 0 16,-21-21-16,21 0 16,0-1-16</inkml:trace>
  <inkml:trace contextRef="#ctx0" brushRef="#br1" timeOffset="66080.55">8318 5440 0,'0'0'0,"-21"0"0,0 0 16,0 0-16,0 0 15,0 0-15,-1 0 0,1 0 16,21 21 0,0 0-1,21-21-15,1 0 16,-1 0-16,0 0 0,0 0 0,0 0 15,0 0-15,1-21 0,-1 0 16,-21 0-16,0 0 16,0-1-16,-21 22 15,-1-21 1,1 21-16,0 0 16,0 21-1,21 1-15,0-1 0,0 0 16,0 0-16,21 0 15,0 0-15,0 1 16,1-22-16,-1 21 0</inkml:trace>
  <inkml:trace contextRef="#ctx0" brushRef="#br1" timeOffset="66344.39">8911 5757 0,'0'0'0,"-21"0"0,42 0 31,0 0-15,0 0-16,1 0 0,-1 0 0,0 0 15,0 0-15,0 0 16,-21 22-16,0-1 31,-21-21-31,0 0 16,0 21-16</inkml:trace>
  <inkml:trace contextRef="#ctx0" brushRef="#br1" timeOffset="66496.31">8826 5948 0,'0'0'15,"0"21"-15,22-21 31,-1 0-31,0 0 16,0 0-16,0 0 0,0 0 16,1 0-16,-1-21 0,0 21 0,0-21 15,0 21-15,0-21 0,1 21 0,-1-22 16</inkml:trace>
  <inkml:trace contextRef="#ctx0" brushRef="#br1" timeOffset="67025.13">9715 5652 0,'0'0'0,"-21"-22"0,21 1 16,0 0-16,0 0 0,0 0 0,0 0 16,0-1-1,0 44 16,0-1-31,0 0 16,0 0-16,0 0 0,0 22 0,-21-22 16,21 21-16,0-21 0,0 22 0,0-22 15,0 0-15,0 0 0,0 0 16,-21 0-16,21 1 0,0-1 0,0 0 16,-21 0-16,0-21 31,-1 0-31,1 0 15,0 0-15,0 0 0,0 0 16,0 0-16,-1 0 16,1 0-16,0 0 15,42 0 17,0 0-32,1 0 0,-1 0 0,21 0 15,0 0-15,-20 0 0,20 0 16,-21 0-16,21 0 0,-20 0 0,20 0 15,-21 0-15,0 0 0,0 0 0,1 0 16,-1 0-16,0 0 0,-21-21 63,-21 21-63,0 0 0</inkml:trace>
  <inkml:trace contextRef="#ctx0" brushRef="#br3" timeOffset="75976.91">1228 9821 0,'0'0'0,"0"-21"0,0 0 16,0 0-16,0 0 16,0 0-1,21 21-15,-21-22 0,0 1 0,0 0 16,21 0-16,-21 0 16,0 0-16,0-1 15,0 44 16,0-1-31,0 0 0,0 21 16,-21-21-16,21 22 0,-21-1 16,-1 0-16,22-20 0,-21 20 0,0 0 15,0 1-15,21-1 0,0-21 16,-21 21-16,21-20 0,-21 20 16,21-21-16,0 0 0,0 0 0,0 1 15,0-1-15,21-21 16,0 0-1,-21-21-15,21-1 16,0 22-16,-21-21 0,21 0 0,-21 0 16,22-21-16,-1 20 0,0-20 0</inkml:trace>
  <inkml:trace contextRef="#ctx0" brushRef="#br3" timeOffset="76336.92">1397 9292 0,'-42'0'16,"20"0"-16,1 0 15,21 21-15,-21-21 0,21 22 16,0-1 0,21-21-1,0 0-15,1 0 0,20 0 16,-21-21-16,21 21 0,-20-22 0,-1 22 15,0-21-15,0 0 0,-21 0 16,0 0-16,0 0 16,-42-1-16,21 22 0,-1 0 15,-20 0-15,21 0 0,0 0 16,-22 0-16,22 0 0,0 0 0,0 22 16,0-1-16,21 0 15,0 0-15,0 0 0,21 0 16,0-21-16,21 22 0,-20-22 0,-1 21 15,21-21-15,0 0 0,1 21 16,-1-21-16,0 0 0,1 21 0</inkml:trace>
  <inkml:trace contextRef="#ctx0" brushRef="#br3" timeOffset="76584.78">2540 9610 0,'0'0'16,"-21"21"-16,42-21 31,0 0-15,0 0-16,22 0 0,-22 0 16,0 0-16,0 0 0,0-21 0,0 21 15,1 0-15,-1 0 0,0 0 0,0 0 16,0 0-1,-42 0 1,21 21-16</inkml:trace>
  <inkml:trace contextRef="#ctx0" brushRef="#br3" timeOffset="76760.96">2498 9864 0,'0'0'0,"-22"21"15,22 0-15,22-21 16,-1 0-16,0 0 15,0 0-15,0 0 0,0 0 16,1 0-16,-1 0 0,0 0 16,0 0-16,0 0 0,0 0 15,1 0-15,-1-21 0,-21 0 16,21 0-16,0 21 0,-21-22 16</inkml:trace>
  <inkml:trace contextRef="#ctx0" brushRef="#br3" timeOffset="77412.59">4191 9462 0,'0'-22'0,"0"1"16,0 0-16,0 0 16,0 42 31,0 0-32,0 0-15,0 22 0,0-22 0,0 21 16,-21 1-16,21-22 0,0 21 0,0 0 15,-21 1-15,-1-1 0,22 0 16,0-20-16,0-1 0,0 21 0,0-21 16,0 0-16,0 1 0,0-1 15,22-21 17,-1 0-32,-21-21 0,21-1 15,0 1-15,0 0 0,-21 0 0</inkml:trace>
  <inkml:trace contextRef="#ctx0" brushRef="#br3" timeOffset="77760.39">4381 9059 0,'0'0'16,"-21"0"-16,0 0 0,-42 0 15,41 22-15,1-1 0,21 0 16,0 0-16,0 0 15,0 0-15,0 1 0,21-22 16,1 0-16,-1 0 16,0 0-16,0 0 0,0 0 0,0-22 15,22 22-15,-22-21 0,-21 0 0,21 0 16,-21 0-16,0 0 16,0-1-16,0 1 0,-21 0 0,21 0 15,-21 0-15,0 21 0,-1 0 0,1 0 16,0 0-16,0 0 0,0 0 0,0 21 15,21 0 1,-22 0-16,22 0 0,0 1 0,0-1 16,0 0-16,0 21 0,0-21 0,22 1 15,-1-1-15,0-21 0,0 21 16,0 0-16,22-21 0,-22 0 0,21 21 16</inkml:trace>
  <inkml:trace contextRef="#ctx0" brushRef="#br3" timeOffset="78061.22">5143 9313 0,'0'0'0,"0"-42"16,-21 63 31,21 0-47,0 1 0,0-1 0,-21 0 15,21 21-15,-21-21 0,21 22 0,-21-22 16,21 21-16,0 1 0,0-22 16,-21 21-16,21 0 0,0-20 0,0-1 15,0 21-15,0-21 0,0 0 0,0 1 16,0-1-16,0 0 31,0-42-15,0 0-16,0-1 0,0 1 15,0 0-15</inkml:trace>
  <inkml:trace contextRef="#ctx0" brushRef="#br3" timeOffset="78257.1">4847 9589 0,'0'0'16,"-21"0"-16,0 0 16,42 0-1,0 0 1,0 0-16,22 0 0,-22 0 0,21 0 15,-21 0-15,22 0 0,-22 0 16,21 0-16,-21 0 0,22 0 0,-22 0 16,0-22-16,0 22 0,0 0 0,0 0 15,1 0-15,-1-21 0,0 21 16,0 0-16,0-21 0,0 21 0</inkml:trace>
  <inkml:trace contextRef="#ctx0" brushRef="#br3" timeOffset="78536.94">5990 9250 0,'0'-21'16,"-21"21"-16,0 0 16,0 21-16,21 0 15,-22 0-15,22 0 0,-21 1 16,21 20-16,-21-21 0,21 0 0,0 22 15,0-22-15,-21 0 0,21 21 0,-21-21 16,21 1-16,0 20 0,0-21 16,0 0-16,0 0 0,0 1 0,0-1 15,0 0-15,0 0 16,0-42 15,0 0-31</inkml:trace>
  <inkml:trace contextRef="#ctx0" brushRef="#br3" timeOffset="78756.82">5694 9504 0,'-21'0'16,"42"0"0,0 0-1,0 0-15,0 0 0,0 0 16,1 0-16,20 0 0,-21 0 0,21 0 0,-20 0 15,-1 0-15,21 0 0,-21 0 0,0 0 16,1 0-16,-1-21 0,0 21 16,0 0-16,0-21 31</inkml:trace>
  <inkml:trace contextRef="#ctx0" brushRef="#br3" timeOffset="80168.91">7980 9250 0,'0'0'0,"0"-21"0,21 21 0,-21-21 15,21 21-15,-21-22 0,21 1 0,-21 0 16,21 21 0,-21-21-16,0 42 15,0 0 1,-21 0-16,0 1 0,21-1 16,0 0-16,-21 21 0,0-21 0,21 22 15,0-22-15,-21 21 0,-1 1 16,1-1-16,21-21 0,0 21 0,-21-20 15,21 20-15,0-21 0,0 0 0,0 0 16,0 1-16,0-1 16,21-21-16,0 0 15,1 0-15,-1 0 0,0 0 16,0-21-16,0 21 0,0-22 0,1 1 16,-1 0-16,-21 0 0,21 0 0,0-22 15,0 22-15,-21 0 0,21-21 16</inkml:trace>
  <inkml:trace contextRef="#ctx0" brushRef="#br3" timeOffset="80512.71">8170 8848 0,'0'0'0,"-21"0"0,0 0 15,0 0-15,0 0 0,-1 0 16,1 0-16,21 21 0,-21 0 15,21 0-15,21-21 32,0 0-32,1 0 0,-1 0 0,0 0 15,0 0-15,0-21 0,0 0 0,1 21 16,-22-21-16,0 0 0,21 21 16,-21-22-16,0 1 0,0 0 15,0 0-15,-21 21 0,-1 0 16,1 0-16,0 0 0,0 0 0,0 0 15,0 21-15,21 0 0,-22 0 0,22 1 16,-21-1-16,21 0 0,0 0 0,0 0 16,0 0-16,0 1 0,0-1 15,0 0-15,21-21 0,1 21 0,-1 0 16,0-21-16,0 0 0,0 0 0,0 21 16</inkml:trace>
  <inkml:trace contextRef="#ctx0" brushRef="#br3" timeOffset="81044.59">10350 9229 0,'0'0'0,"0"-43"16,0 22 0,0 42 15,0 1-31,0-1 15,0 0-15,0 0 0,0 21 0,0-20 16,0-1-16,0 21 0,-21-21 0,21 22 16,-21-22-16,21 0 0,0 21 0,0-21 15,-21 1-15,21-1 0,-21 0 0,21 0 16,0 0-16,0 0 0,-21-21 16,-1 22-16,1-22 15,0 0 1,0-22-16</inkml:trace>
  <inkml:trace contextRef="#ctx0" brushRef="#br3" timeOffset="81220.49">9991 9483 0,'0'0'0,"0"-21"15,21 21 1,0 0 0,0 0-16,21 0 0,-20 0 0,20 0 15,0 0-15,-21 0 0,22 0 0,-1 0 16,0 0-16,1 0 0,-1 0 15,0 0-15,1 0 0,-1-22 0,0 22 16,1-21-16,-1 21 0,-21-21 0,22 21 16,-1 0-16,-21-21 0</inkml:trace>
  <inkml:trace contextRef="#ctx0" brushRef="#br3" timeOffset="81472.6">11303 9165 0,'0'-21'0,"0"42"0,21-42 15,-21 0 1,0 42 0,0 0-16,0 0 0,0 1 15,0-1-15,-21 21 0,21-21 16,-21 0-16,21 1 0,-21 20 0,-1-21 16,1 0-16,21 0 0,0 22 0,-21-22 15,21 0-15,-21 0 0,21 0 16,0 1-16,0-1 0,0 0 15,0-42 17</inkml:trace>
  <inkml:trace contextRef="#ctx0" brushRef="#br3" timeOffset="81632.52">10964 9462 0,'0'0'0,"-21"0"15,21-22 1,21 22-1,0 0-15,22 0 0,-22 0 16,21 0-16,1 0 0,-1 0 0,-21 0 16,21 0-16,1 0 0,-1-21 0,0 21 15,-20 0-15,20-21 0,0 21 0,-21 0 16,22-21-16,-22 21 0,21 0 0</inkml:trace>
  <inkml:trace contextRef="#ctx0" brushRef="#br3" timeOffset="81920.69">12023 9144 0,'0'0'0,"-22"0"31,22 21-31,-21-21 16,21 21-16,0 1 0,0-1 0,-21 0 15,0 21-15,0-21 0,21 1 0,-21-1 16,-1 0-16,22 21 0,0-21 15,0 1-15,-21-1 0,21 0 0,0 0 16,0 0-16,0 0 0,0 1 0,0-1 16,0 0-16,0 0 0,21-21 15,1 0-15,-1 0 16,0 0-16,0 0 0,0 0 16,0 0-16,1-21 0,-1 21 15,0-21-15,0 0 0,-21-1 0,21 1 16,0-21-16</inkml:trace>
  <inkml:trace contextRef="#ctx0" brushRef="#br3" timeOffset="82213.17">12128 8890 0,'0'0'0,"-21"0"0,-21-21 16,21 21-16,0 0 15,21 21 1,21-21 15,0 0-31,0 0 0,0 0 16,0 0-16,1 0 0,-22-21 0,21 0 15,-21 0-15,0-1 16,0 1-16,-21 21 16,-1 0-16,1 0 0,-21 0 15,21 21 1,0 1-16,-1-22 0,1 21 0,0 0 15,21 0-15,0 0 16,0 0-16,0 1 0</inkml:trace>
  <inkml:trace contextRef="#ctx0" brushRef="#br3" timeOffset="83201.32">13885 9208 0,'0'-22'0,"21"22"0,1-21 15,-22 0-15,21 21 0,-21-21 0,0 0 16,21 21-16,-21-21 0,21 21 0,-21-22 16,0 44 15,0-1-31,0 0 15,-21 21-15,0-21 0,0 22 0,21-22 16,-22 21-16,22-21 0,-21 1 0,21 20 16,0-21-16,0 21 0,-21-20 0,21-1 15,0 0-15,0 21 0,0-21 0,0 1 16,0-1-16,21-21 16,-21 21-16,21-21 0,1 0 0,-1 0 15,0 0-15,0 0 0,0-21 16,0 0-16,1-1 15,-1 22-15,0-42 0,0 21 16,0 0-16</inkml:trace>
  <inkml:trace contextRef="#ctx0" brushRef="#br3" timeOffset="83536.12">14203 8784 0,'0'0'0,"-21"0"0,-1 0 0,1 0 0,0 21 16,0 1-16,21-1 0,-21-21 16,21 21-16,0 0 15,21-21 1,0 0-16,0 0 0,0 0 0,1 0 16,-1 0-16,0-21 0,0 21 0,0-21 15,0 0-15,1 21 0,-22-22 0,0 1 16,0 0-16,0 0 0,-43 0 15,22 21-15,0-21 0,0 21 16,0 0-16,-1 0 0,1 0 0,0 21 16,21 0-16,-21 0 15,21 0-15,0 0 0,0 1 0,0-1 16,0 0-16,21 0 0,0 21 0,0-20 16,1-1-16,20-21 0,-21 21 0,21 0 15,1-21-15,-1 0 0</inkml:trace>
  <inkml:trace contextRef="#ctx0" brushRef="#br3" timeOffset="83864.63">16065 9271 0,'0'0'0,"-42"0"15,63 0 17,0 0-32,1 0 0,-1 0 15,21 0-15,-21 0 0,22 21 0,-22-21 16,21 0-16,-21 0 0,0 0 0,22 0 15,-22 0-15,0 0 0,0 0 16,0 0-16,1 0 16,-1 0-1,0-21-15,0 21 0</inkml:trace>
  <inkml:trace contextRef="#ctx0" brushRef="#br3" timeOffset="84108.48">17039 9229 0,'0'0'0,"-21"0"16,0 0-16,0 0 15,42 0 17,0 0-32,0 0 15,0 0-15,0 0 0,1 0 0,-1 0 16,0 0-16,0 0 0,0 0 15,0 0-15,1 0 0,-1 0 0,0 0 16,0 0-16,0 0 16,0 0-16,1 0 15</inkml:trace>
  <inkml:trace contextRef="#ctx0" brushRef="#br3" timeOffset="84421.33">17822 8911 0,'0'-21'16,"0"0"-16,-21 42 47,21 0-47,0 0 0,-21 22 15,21-22-15,-21 0 0,21 21 0,0-20 16,-21 20-16,21-21 0,-22 21 0,22-20 15,-21-1-15,21 21 0,0-21 0,0 0 16,0 1-16,0 20 0,0-21 0,0 0 16,0 0-16,0 1 15,0-1-15,21-21 16,1 0 0,-1 0-16,0-21 15,0-1-15,0 1 0,0 0 16,-21 0-16</inkml:trace>
  <inkml:trace contextRef="#ctx0" brushRef="#br3" timeOffset="84739.67">17970 8530 0,'0'0'0,"-21"0"0,-21 0 0,21 0 0,0 0 16,-1 0-16,1 0 0,0 21 0,0-21 15,0 22-15,21-1 16,0 0-16,21-21 16,0 0-16,21 0 0,-20 0 15,-1 0-15,0 0 0,0 0 0,21 0 16,-42-21-16,22 21 0,-1-21 0,-21-1 16,0 1-16,0 0 15,0 0-15,-21 21 0,-1-21 0,1 21 16,0-21-16,0 21 0,0 0 15,0 0-15,-1 0 0,1 0 0,-21 0 0,21 21 16,0 0-16,21 0 0,-22-21 0,1 21 16,21 0-16,-21 1 0,21-1 15</inkml:trace>
  <inkml:trace contextRef="#ctx0" brushRef="#br3" timeOffset="85372.31">19833 9208 0,'-21'0'0,"0"0"16,21 21-16,-21-21 15,42 0 16,0 0-15,0 0-16,21 0 0,-20 0 0,20 0 16,0 0-16,1 0 0,-22 0 0,21 0 15,0 0-15,1 0 0,-1 0 0,-21 0 16,22 0-16,-22 0 0,0 0 16,0 0-16,-21-21 15,-21 21 16,0 0-15,21-22 0,-21 22-16</inkml:trace>
  <inkml:trace contextRef="#ctx0" brushRef="#br3" timeOffset="87014.35">20595 9165 0,'0'21'16,"21"-21"15,0 0-31,1 0 16,-1 0-16,0 0 0,0 0 0,0 0 15,0 0-15,1 0 0,-1 0 16,21 0-16,-21 0 0,0 0 0,1 0 15,-1 0-15,0 0 0,0 0 16,0-21 47</inkml:trace>
  <inkml:trace contextRef="#ctx0" brushRef="#br3" timeOffset="87357.15">21463 8996 0,'0'0'0,"0"-21"0,0-22 16,0 22-16,0 0 15,0 42 16,0 0-31,-21 1 16,21-1-16,-21 21 0,-1 0 16,22-20-16,-21 20 0,0 0 0,0-21 15,21 22-15,0-1 0,-21-21 0,21 22 16,-21-22-16,21 0 0,0 0 0,0 0 16,0 0-16,0 1 0,0-1 0,0 0 15,21 0-15,0-21 0,0 0 16,0 0-16,0 0 0,1 0 15,-1-21-15,0 21 0,0-21 16,0 0-16,0-1 0,1 1 16,-1 0-16,0 0 0,0 0 0,0 0 15</inkml:trace>
  <inkml:trace contextRef="#ctx0" brushRef="#br3" timeOffset="87664.98">21696 8530 0,'0'0'0,"-43"0"0,1 0 0,21 0 16,-21 0-16,20 0 0,-20 0 0,21 0 15,21 21 1,21-21 0,0 0-16,0 0 0,1 0 15,20 0-15,-21 0 0,21 0 16,-20 0-16,-1-21 0,0 21 0,0-21 15,-21 0-15,0 0 16,0 0-16,-21-1 0,0 22 16,0 0-16,-1 0 0,1 0 15,0 0-15,0 0 0,0 0 0,0 0 16,-1 22-16,1-22 0,21 21 0,-21 0 16,0 0-16,0 0 0,21 0 15,0 1-15,0-1 0</inkml:trace>
  <inkml:trace contextRef="#ctx0" brushRef="#br3" timeOffset="88140.7">23685 8911 0,'0'0'0,"22"-21"0,-1 21 16,0-21 0,-21 42-1,0 0 1,0 0-16,-21 1 0,21 20 0,0-21 16,-21 0-16,-1 22 0,1-22 0,21 0 15,0 21-15,0-21 0,0 1 0,0-1 16,0 0-16,0 0 0,0 0 15,0 0-15,0 1 0,0-1 0,21-21 16,1 21-16,-1-21 0,0 0 16,0 0-16,0 0 15,0 0-15,1 0 0,-1 0 16,-21-21-16,21 0 0,0-1 0,0 1 16,0 0-16</inkml:trace>
  <inkml:trace contextRef="#ctx0" brushRef="#br3" timeOffset="88469.03">24151 8530 0,'0'0'0,"-21"-21"15,0 21-15,-64 0 16,64 0-16,0 0 0,0 21 16,-1 0-1,22 1-15,0-1 16,22-21-16,-1 0 0,0 0 0,0 0 15,0 0-15,22 0 0,-22 0 0,21 0 16,-21 0-16,0 0 0,1-21 0,-1-1 16,-21 1-16,0 0 0,0 0 15,0 0-15,0 0 16,0-1-16,-21 1 16,-1 21-16,1 0 0,0 0 15,0 0-15,21 21 0,-21 1 0,0-22 16,21 21-16,0 0 0,0 0 0,0 0 15,0 0-15,0 1 0,0-1 0,0 0 16,21 0-16,-21 0 0,21 0 0,21 1 16,-21-1-16</inkml:trace>
  <inkml:trace contextRef="#ctx0" brushRef="#br3" timeOffset="88904.78">25485 8763 0,'0'0'0,"0"21"47,0 0-47,-22 1 0,1-1 16,0 0-16,0 21 0,0-21 0,0 22 16,-1-1-16,1-21 0,0 22 0,0-22 15,0 21-15,0-21 0,21 0 0,0 1 16,0-1-16,0 0 0,0 0 0,0 0 15,0 0-15,21-21 16,0 0-16,0 22 16,0-22-16,0 0 0,1 0 0,-1 0 15,0 0-15,0 0 0,0-22 0,0 1 16,1 21-16,-1-21 0,0 0 16,0 21-16,0-21 0,-21 0 0,21-1 15,1 1-15</inkml:trace>
  <inkml:trace contextRef="#ctx0" brushRef="#br3" timeOffset="89208.63">25612 8488 0,'0'0'0,"-22"0"0,-62 0 16,63 0-16,-1 0 0,44 0 46,-1 0-46,0 0 0,0 0 16,0 0-16,0 0 0,1-21 16,-1 0-16,-21-1 15,0 1-15,0 0 0,-21 21 16,-1 0 0,1 0-16,0 0 0,0 0 15,0 0-15,21 21 0,-21 0 16,21 1-16,0-1 0,0 0 0,0 0 15,0 0-15,0 0 0,0 1 16,21-1-16,0 0 0,21 0 0</inkml:trace>
  <inkml:trace contextRef="#ctx0" brushRef="#br3" timeOffset="89476.57">26331 8678 0,'0'0'0,"-21"22"32,21-1-32,-21 0 15,0 0-15,21 0 0,-21 0 0,-1 1 0,22 20 16,-21-21-16,21 0 0,-21 22 16,21-22-16,-21 21 0,21-21 0,-21 0 15,21 1-15,0-1 0,0 0 0,0 0 16,0 0-16,0 0 0,0 1 15,0-44 17</inkml:trace>
  <inkml:trace contextRef="#ctx0" brushRef="#br3" timeOffset="89644.94">26035 9017 0,'0'0'0,"-21"0"0,42 0 31,0 0-15,0 0-16,0 0 0,1 0 0,20 0 16,-21 0-16,0 0 0,0 0 0,22 0 15,-22 0-15,0 0 0,0 0 16,22-21-16,-22 21 0,0-21 0,0 21 16,0 0-16,22-21 0</inkml:trace>
  <inkml:trace contextRef="#ctx0" brushRef="#br3" timeOffset="89907.95">26966 8721 0,'-21'0'16,"0"0"0,0 21-16,0 0 15,21 0-15,0 0 0,0 1 0,-22-1 16,22 21-16,-21-21 0,21 22 0,-21-22 15,21 0-15,0 21 0,0-21 16,-21 1-16,0-1 0,21 0 0,-21 21 16,-1-21-16,22 1 0,0-1 15,-21 0-15,0 0 0</inkml:trace>
  <inkml:trace contextRef="#ctx0" brushRef="#br3" timeOffset="90116.83">26733 9059 0,'0'-21'16,"0"0"0,22 0-1,-1 21-15,0 0 16,0 0-16,0 0 0,22 0 0,-22 0 15,0-21-15,21 21 0,-21 0 0,22 0 16,-22 0-16,21 0 0,-21 0 0,22 0 16,-22 0-16,0 0 0,0 0 15,0 0-15,1 0 0,-1 0 0</inkml:trace>
  <inkml:trace contextRef="#ctx0" brushRef="#br4" timeOffset="95444.66">6837 9102 0,'0'-21'16,"0"-1"-16,0 1 0,0 0 16,0 0-16,0 0 0,0 0 15,0 42 16,0 0-31,0 0 0,0 21 0,0-20 16,0 20-16,0 0 0,0 1 0,0-1 16,0 0-16,0 1 0,0-1 15,0 0-15,-21 1 0,21-1 0,0 0 0,-22 1 16,1-22-16,21 21 16,0-21-16,0 22 0,-21-22 0,21 0 15,0 0-15,0-42 31,21 0-31</inkml:trace>
  <inkml:trace contextRef="#ctx0" brushRef="#br4" timeOffset="95624.74">6752 9462 0,'0'-22'15,"21"22"16,0 0-31,22-21 0,-22 21 0,21 0 16,1 0-16,-1 0 0,0-21 0,22 21 16,-43 0-16,21 0 0,1 0 15,-1-21-15,-21 21 0,0-21 0,22 21 16,-22 0-16</inkml:trace>
  <inkml:trace contextRef="#ctx0" brushRef="#br4" timeOffset="96120.73">9483 8890 0,'0'0'16,"21"0"-16,-21-21 0,0 42 15,0 0-15,0 0 16,0 1-16,0 20 0,0 0 0,0 1 16,-21-1-16,-1 0 0,1 1 15,0-1-15,0 0 0,0 1 16,0-1-16,21 0 0,-22 1 0,1-22 15,0 21-15,21-21 0,0 22 0,0-22 16,0 0-16,0 0 0,0 0 16,0-42-1,-21 0 1</inkml:trace>
  <inkml:trace contextRef="#ctx0" brushRef="#br4" timeOffset="96288.63">9059 9335 0,'0'0'0,"0"-22"16,0 1 0,21 21-16,22-21 0,-22 21 15,0 0-15,21 0 0,1 0 0,-22 0 16,21 0-16,22-21 0,-22 21 0,0 0 16,22 0-16,-1 0 0,1-21 15,-1 21-15,1 0 0,-1-21 0</inkml:trace>
  <inkml:trace contextRef="#ctx0" brushRef="#br4" timeOffset="96856.32">13017 8911 0,'0'0'0,"22"-21"0,-1 21 0,0-21 16,21 0-16,-21 21 0,1 0 16,-1 0-16,-21 21 0,0 0 15,0 21-15,0-20 0,0 20 16,0 0-16,-21 1 0,-1 20 0,1-21 16,0 1-16,0-1 0,0 0 0,0 1 15,-22-1-15,22 0 0,0 1 0,21-1 16,-21-21-16,21 0 0,-21 1 0,21-1 15,0 0-15,-22 0 0,22-42 32,0 0-32,0 0 15</inkml:trace>
  <inkml:trace contextRef="#ctx0" brushRef="#br4" timeOffset="97017.23">12679 9292 0,'0'0'0,"-21"-21"0,21 0 15,21 21 1,0 0-16,0 0 0,21 0 16,-20-21-16,41 21 0,-21 0 0,22 0 15,-22 0-15,22 0 0,-1 0 0,22 0 16,-22-21-16,1 21 0,-1 0 0,-20 0 16,20-22-16</inkml:trace>
  <inkml:trace contextRef="#ctx0" brushRef="#br4" timeOffset="97549.7">15642 8827 0,'0'0'0,"0"-22"16,0 1-1,0 0-15,-21 21 0,0 21 16,21 0-16,-21 1 0,21-1 0,-22 21 15,22 0-15,-21 1 0,0-1 16,21 0-16,-21 22 0,0-22 0,0 1 16,21-1-16,-22 0 0,1 1 0,21-1 15,-21 0-15,21-21 0,-21 22 0,0-22 16,21 0-16,0 0 0,0 0 0,0 1 16,-21-22-1,21-22 1,-22 22-16</inkml:trace>
  <inkml:trace contextRef="#ctx0" brushRef="#br4" timeOffset="97712.6">15155 9229 0,'0'-21'16,"0"-1"0,21 22-16,1 0 0,20 0 15,-21 0-15,21 0 0,-20 0 16,41 0-16,-21 0 0,22 0 0,-1 0 15,1 0-15,-1 0 0,22-21 16,-21 21-16,20-21 0,1 0 0,21 21 16</inkml:trace>
  <inkml:trace contextRef="#ctx0" brushRef="#br4" timeOffset="98236.65">18944 8763 0,'0'0'0,"21"-21"0,-21 0 0,21 0 15,-21 42 17,0 0-32,0 0 0,0 21 15,0 1-15,0-1 0,-21 0 0,21 1 16,-21-1-16,0-21 0,21 22 0,0-1 15,-21 0-15,0-21 0,21 22 0,0-22 16,0 0-16,-22 21 0,22-20 0,-21-1 16</inkml:trace>
  <inkml:trace contextRef="#ctx0" brushRef="#br4" timeOffset="98412.55">18627 9186 0,'0'0'16,"0"-21"-16,21 21 0,0 0 0,0 0 16,0-21-16,0 21 0,1 0 0,20 0 15,0 0-15,-21-21 0,43 21 0,-22 0 16,22 0-16,-1-21 0,1 21 16,20-21-16,1 21 0,0-22 15,-1 1-15,1 21 0,0-21 0</inkml:trace>
  <inkml:trace contextRef="#ctx0" brushRef="#br4" timeOffset="98956.5">22733 8827 0,'21'-22'0,"-42"44"0,42-65 0,-21 22 15,0 0-15,0 0 0,21 0 16,-21 42 0,-21 0-1,0 0-15,0 0 0,21 22 16,-21-1-16,-1 0 0,22 1 0,0-1 0,-21 0 16,21 1-16,0-1 0,0-21 15,0 21-15,0 1 0,0-22 16,0 0-16,0 21 0,0-20 0,0-1 15,0 0-15,0 0 0,-21-21 16</inkml:trace>
  <inkml:trace contextRef="#ctx0" brushRef="#br4" timeOffset="99124.4">22310 9208 0,'0'0'0,"0"-43"16,21 22-1,0 21-15,0 0 0,21 0 16,-20 0-16,20-21 0,0 21 0,1 0 16,-1 0-16,21 0 0,-20-21 15,20 21-15,-20 0 0,20-21 0,1 21 16,-1 0-16</inkml:trace>
  <inkml:trace contextRef="#ctx0" brushRef="#br4" timeOffset="99528.96">24596 8805 0,'0'0'0,"0"-21"0,21 21 15,-21-21-15,21 21 16,0 0 0,0 0-16,-21 21 15,0 22-15,0-22 16,0 0-16,0 21 0,0-21 0,-21 22 15,0-1-15,21-21 0,0 22 16,-21-22-16,0 21 0,21-21 0,-22 0 16,22 22-16,0-22 0,0 0 0,0 0 15,0 0-15,-21-21 0,21 22 16,-21-22 0</inkml:trace>
  <inkml:trace contextRef="#ctx0" brushRef="#br4" timeOffset="99723.85">24299 9186 0,'0'0'0,"-21"-21"15,21 0 1,21 21-16,0 0 16,1 0-16,20 0 0,-21 0 0,21 0 15,-20 0-15,20 0 0,0 0 16,1 0-16,-1 0 0,0 0 15,1 0-15,-1 0 0,-21 0 0,21 0 0,-20 0 16,20 0-16,-21 0 0,0 0 16</inkml:trace>
  <inkml:trace contextRef="#ctx0" brushRef="#br4" timeOffset="100472.11">10308 10308 0,'0'-21'0,"0"0"15,0 42 32,0 0-47,0 0 0,-21 1 16,0-1-16,21 0 0,-21 21 0,21-21 15,-22 22-15,1-1 0,0-21 16,21 22-16,0-1 0,-21-21 0,0 21 16,21-20-16,0 20 0,0-21 0,0 0 15,0 0-15,0 1 16,21-22-16,0 0 0,0 0 15,0 0-15,1 0 0,-1 0 0,0-22 16,0 22-16,0-21 0,0 0 0,1 0 16,-22 0-16,21 0 0</inkml:trace>
  <inkml:trace contextRef="#ctx0" brushRef="#br4" timeOffset="100808.09">10435 10075 0,'0'0'0,"-21"0"16,0 0-16,-43-21 16,43 21-16,0 0 0,0 0 0,0 21 15,-1 1-15,22-1 16,22-21 15,-1 0-31,0 0 0,0 0 16,0-21-16,0 21 0,-21-22 15,0 1-15,0 0 16,0 0 0,-21 21-16,0 0 15,21 21 1,-21-21-16,21 21 0,0 0 0,0 1 16,0-1-16,0 0 15,0 0-15,21-21 0,0 21 0,0-21 16,1 0-16,-1 0 0,21 21 0,-21-21 15</inkml:trace>
  <inkml:trace contextRef="#ctx0" brushRef="#br4" timeOffset="101046.97">11218 10393 0,'21'0'47,"1"0"-47,-1 0 16,0 0-16,0 0 0,0 0 0,0 0 15,1 0-15,-1 0 0,0 0 0,0 0 16,0 0-16,0 0 0,-42 0 31,0 21-15,0-21-16</inkml:trace>
  <inkml:trace contextRef="#ctx0" brushRef="#br4" timeOffset="101192.87">11112 10562 0,'-21'21'0,"0"-21"15,21 22-15,21-22 32,0 0-32,1 0 0,-1 0 0,0 0 15,0 0-15,0 0 0,0 0 16,22 0-16,-22 0 0,0 0 0,21-22 0,-20 22 15,20-21-15,-21 21 0</inkml:trace>
  <inkml:trace contextRef="#ctx0" brushRef="#br4" timeOffset="102204.01">12446 10393 0,'0'0'0,"21"-21"0,-21 0 0,21 21 15,-21-22-15,0 1 0,0 0 16,0 42 15,0 0-31,0 1 0,-21-1 0,0 0 16,0 21-16,0-21 0,21 22 0,-22-1 15,22-21-15,-21 22 0,21-22 0,0 21 16,0-21-16,0 0 0,0 1 0,0-1 16,21 0-16,1 0 0,-1-21 0,0 0 15,21 0-15,-21 0 0,22 0 16,-1 0-16,0 0 0,1 0 0,-1-21 15,0 21-15,1-21 0,-1 0 0,0-22 16,-20 22-16,20 0 0,-21-21 16,0-1-16,-21 1 0,0 21 0,0-22 15,0 1-15,-21 0 0,-21-1 0,21 22 16,-22 0-16,1 0 0,21 0 0,-22 0 16,1 21-16,0 0 0,21 0 0,-22 0 15,22 0-15,0 21 0,-21 0 0,20 0 16,1 0-16,21 0 0,0 1 0,0-1 15,0 0-15,0 0 16</inkml:trace>
  <inkml:trace contextRef="#ctx0" brushRef="#br1" timeOffset="106877.07">1439 13420 0,'-21'-21'0,"21"-1"16,0 1-16,-21 21 31,21 21-15,0 1-16,0-1 0,0 0 16,-21 21-16,21-21 0,-21 22 15,21-1-15,-22 0 0,22-20 0,-21 20 16,21-21-16,0 21 0,0-20 0,0-1 15,0 0-15,0 0 0,0 0 16,0 0-16,21-21 31,1-21-31,-1 0 0,-21 0 16,21 0-16,0 0 0</inkml:trace>
  <inkml:trace contextRef="#ctx0" brushRef="#br1" timeOffset="107196.89">1545 12721 0,'0'0'0,"-42"0"0,21 0 0,-22 0 0,22 0 16,0 0-16,0 21 0,0-21 16,-1 22-16,22-1 0,0 0 15,0 0 1,22-21-16,-1 0 0,0 0 15,0 0-15,0 0 0,0 0 16,1-21-16,-1 21 0,-21-21 0,0 0 16,21 21-16,-21-22 0,0 1 0,0 0 15,-21 21 1,0 0-16,-1 0 0,1 0 16,0 0-16,21 21 0,0 0 15,0 1-15,0-1 0,0 0 16,0 0-16,21 0 15,0 0-15,1 1 0,-1-1 0,21 0 16</inkml:trace>
  <inkml:trace contextRef="#ctx0" brushRef="#br1" timeOffset="107424.75">2286 13441 0,'21'0'31,"0"0"-15,0 0-16,1 0 16,-1 0-16,0 0 0,0 0 0,0 0 15,-21 21 1</inkml:trace>
  <inkml:trace contextRef="#ctx0" brushRef="#br1" timeOffset="107584.67">2265 13653 0,'0'0'0,"0"21"16,21-21 0,0 0-16,0 0 15,0 0-15,1 0 0,-1 0 16,0 0-1,0 0-15,0 0 0,0 0 16,1-21-16,-1 21 0</inkml:trace>
  <inkml:trace contextRef="#ctx0" brushRef="#br1" timeOffset="108421.25">4085 13399 0,'0'0'0,"-21"0"16,42 0 31,0 0-47,22 0 0,-22 0 15,21 0-15,0 0 0,22 0 0,-22 0 16,22 0-16,-1 0 0,1 0 0,-1 0 15,-20 0-15,-1 0 0,21 0 0,-20 0 16,-22 0-16,21 0 0,-21 0 0,1 0 16,-1 0-16,0 0 0,-42 0 47,0 0-47,-1 0 0,1 0 0,0 0 15,0 0-15,21-22 0,-21 22 16,0 0-16</inkml:trace>
  <inkml:trace contextRef="#ctx0" brushRef="#br1" timeOffset="108700.59">4635 13166 0,'0'0'0,"-21"-43"15,0 43-15,0 0 31,0 22-31,21-1 0,-21 0 16,21 21-16,-22-21 0,22 1 0,-21 20 16,0-21-16,21 21 0,-21 1 0,0-22 15,21 21-15,-21 1 0,21-1 16,-22-21-16,22 21 0,-21-20 0,21-1 16,0 0-16,0 0 0,0 0 0,0 0 15,21-21 1,1 0-1,-1 0-15,0-21 0,0 21 0,0-21 16,0 0-16</inkml:trace>
  <inkml:trace contextRef="#ctx0" brushRef="#br1" timeOffset="108948.45">5270 13166 0,'0'0'0,"0"21"15,0 0 1,0 0-16,0 0 0,0 1 16,0-1-16,0 21 0,0-21 15,0 0-15,0 22 0,-21-22 0,21 21 16,-21 1-16,21-22 0,-21 21 0,21-21 16,-21 22-16,21-22 0,0 0 15,0 0-15,0 0 0,0 0 16,21-21-1,0-21-15,-21 0 16</inkml:trace>
  <inkml:trace contextRef="#ctx0" brushRef="#br1" timeOffset="109124.62">5165 13483 0,'-22'-21'15,"44"21"16,-1 0-31,0 0 0,0 0 16,21 0-16,-20 0 0,20 0 16,-21 0-16,21 0 0,-20-21 0,20 21 15,0-21-15,1 21 0,-1-21 0,0 21 16,1 0-16</inkml:trace>
  <inkml:trace contextRef="#ctx0" brushRef="#br1" timeOffset="109392.46">6265 13208 0,'-21'0'15,"0"0"-15,0 0 0,0 21 0,-1 0 16,22 1-16,-21-1 0,0 0 0,21 0 16,-21 0-16,0 22 0,21-22 0,-21 21 15,21-21-15,-22 0 0,22 22 16,0-22-16,0 0 0,0 0 0,0 0 15,0 1-15,0-1 0,22 0 16,-1-21-16,0 0 0,0 0 0,0 0 16,0 0-16,1 0 15,-1 0-15,21-21 0,-21 0 16,0 21-16,-21-22 0,22-20 0,-1 21 16,0 0-16,0-22 0</inkml:trace>
  <inkml:trace contextRef="#ctx0" brushRef="#br1" timeOffset="109676.64">6456 12912 0,'0'0'0,"-21"-21"0,-1-1 16,-20 1-16,21 21 0,0 0 15,0 0-15,-1 0 0,1 0 0,0 21 16,21 1-16,0-1 0,-21-21 0,21 21 16,0 0-16,0 0 0,0 0 15,21 1-15,0-22 0,0 0 16,1 0-16,-1 0 0,0 0 15,0 0-15,0 0 0,0 0 0,1-22 16,-1 22-16,0-21 0,0 0 0,-21 0 16,0 0-16,0 0 0,0-1 15,0 1-15,-21 21 16,0 0-16,0 0 0,-1 0 16,1 21-16,21 1 15,0-1-15,-21-21 0,21 21 16,0 0-16</inkml:trace>
  <inkml:trace contextRef="#ctx0" brushRef="#br1" timeOffset="110128.38">7937 13039 0,'0'0'0,"22"-21"0,-22-1 16,-22 44 15,22-1-31,-21 21 16,21-21-16,-21 0 0,0 22 0,21-22 16,-21 21-16,21-21 0,-21 22 0,-1-22 15,22 21-15,0-21 0,0 22 0,0-22 16,0 0-16,0 0 0,0 0 15,0 1-15,22-22 16,-1 21-16,0-21 0,0 0 0,0 0 16,0 0-16,1-21 0,-1-1 0,0 1 15,0 21-15,0-21 0,0-21 0,1 21 16,-1-1-16,0-20 0</inkml:trace>
  <inkml:trace contextRef="#ctx0" brushRef="#br1" timeOffset="110432.74">8170 12721 0,'0'0'0,"-21"-21"0,-42 0 16,41 21-16,1 0 15,0 21-15,21 0 16,0 0-16,0 1 16,21-22-16,0 0 15,1 0-15,-1 0 0,0 0 0,0 0 16,0 0-16,0-22 0,1 1 0,-1 21 15,-21-21-15,21 0 0,-21 0 16,0 0-16,0-1 0,0 1 16,-21 21-16,0 0 0,-1 0 15,1 0-15,0 0 0,0 0 16,0 0-16,0 21 16,21 1-16,-22-1 0,22 0 0,0 0 15,0 21-15,0-20 0,0-1 0,0 0 16,22 0-16,-1 0 0,0 0 15</inkml:trace>
  <inkml:trace contextRef="#ctx0" brushRef="#br1" timeOffset="110868.49">9991 12996 0,'0'0'0,"0"-21"0,21 21 0,0-42 16,-21 63 15,-21 0-31,21 0 0,-21 1 16,-1-1-16,1 0 0,0 21 0,21-21 16,-21 1-16,0 20 0,0-21 0,21 21 15,0-20-15,-22-1 0,22 0 0,-21 0 16,21 0-16,0 0 0,0 1 15,0-1-15,21-21 16,1 0-16,-1 0 0,0 0 16,0 0-16,0 0 0,0-21 15,1-1-15,-1 22 0,0-21 0,0 0 16</inkml:trace>
  <inkml:trace contextRef="#ctx0" brushRef="#br1" timeOffset="111208.3">10202 12637 0,'0'0'0,"-21"-22"0,0 22 0,0 0 0,0 0 16,-1 0-16,1 0 0,0 0 15,0 0-15,0 0 0,0 22 0,-1-22 16,1 21-16,21 0 0,0 0 0,0 0 16,0 0-16,21 1 15,1-22-15,20 0 16,-21 0-16,0 0 0,0 0 15,1-22-15,-1 22 0,0-21 0,0 0 16,0 21-16,-21-21 0,21 0 0,-21 0 16,0-1-16,0 1 0,-21 21 15,0-21-15,0 21 0,0 0 16,0 0-16,-1 21 16,1-21-16,0 21 0,0 1 0,21-1 15,0 0-15,0 21 0,0-21 0,0 1 16,0 20-16,0-21 0,0 0 15,0 0-15,21 1 0,21-1 0,-20 0 16,-1-21-16,21 21 0</inkml:trace>
  <inkml:trace contextRef="#ctx0" brushRef="#br1" timeOffset="112080.95">11070 12912 0,'0'0'0,"0"-21"0,-21 21 16,0 0 0,0 21-1,-1 0-15,1-21 16,21 21-16,0 0 16,0 0-16,0 1 15,0-1 1,-21-21 31,0 0-16,21-21-31,0-1 31,0 1-15,0 0 62,21 21-62,-21-21-16,21 21 15,-21-21-15,0 0 16,0-1 15,0 1-31,0 0 16,0 0-1,0 42 173,0 0-188,0 0 15,0 1-15,0-1 0,0 0 0,0 0 16,0 21-16,-21-20 0,21 20 0,-21-21 16,0 21-16,21-20 0,-21 20 0,-1 0 15,1-21-15,21 1 0,0 20 0,-21-21 16,21 0-16,0 0 16,0 1-16,21-44 46,0 22-46,-21-21 0,22 0 0,-22 0 16,0 0-16</inkml:trace>
  <inkml:trace contextRef="#ctx0" brushRef="#br1" timeOffset="112269.37">10710 13123 0,'0'0'15,"-21"0"-15,42 0 31,22 0-15,-22 0-16,0 0 0,21 0 0,-21 0 16,22 0-16,-1 0 0,-21 0 0,22 0 15,-1 0-15,0 0 0,-21 0 0,22 0 16,-1-21-16,-21 21 0,22-21 16,-1 21-16,-21 0 0</inkml:trace>
  <inkml:trace contextRef="#ctx0" brushRef="#br1" timeOffset="112532.21">11853 12891 0,'0'0'0,"-21"-22"15,0 22 1,0 0 0,0 0-16,-1 22 0,22-1 15,0 0-15,-21 0 0,0 21 0,21-20 16,0-1-16,-21 21 0,21-21 0,-21 22 15,21-22-15,-21 0 0,21 0 0,0 21 16,0-20-16,0-1 0,0 0 16,0 0-16,0 0 0,0 0 15,0 1 1,0-44 0,0 1-1</inkml:trace>
  <inkml:trace contextRef="#ctx0" brushRef="#br1" timeOffset="112716.11">11515 13145 0,'21'0'31,"0"0"-15,0 0-16,0 0 0,0 0 0,1 0 15,20 0-15,-21 0 0,0 0 0,0 0 16,22 0-16,-22-22 0,0 22 0,0 0 15,0 0-15,1 0 0,-1 0 16,0 0-16,0 0 16</inkml:trace>
  <inkml:trace contextRef="#ctx0" brushRef="#br1" timeOffset="113208.01">13674 13060 0,'21'0'63,"0"0"-63,0 0 0,21 0 0,-20 0 15,20 0-15,0 0 0,1 0 0,-1 0 16,0 0-16,1 0 0,-1 0 0,0 0 16,1 0-16,-22 0 0,0 0 0,0 0 15,0 0-15,0 0 0</inkml:trace>
  <inkml:trace contextRef="#ctx0" brushRef="#br1" timeOffset="113695.77">13970 12933 0,'0'0'0,"0"-21"0,0 0 16,0-1-16,0 1 0,0 0 15,0 42 16,0 22-15,0-22-16,0 0 0,0 0 0,0 21 16,0-20-16,0 20 0,0-21 15,0 21-15,0-20 0,0-1 0,0 0 16,-21 0-16,21 0 0,0 0 0,0 1 16,-21-1-16,21 0 0,21-21 15,0 0 1,0 0-16,0 0 0,0 0 0,1-21 15,20 21-15</inkml:trace>
  <inkml:trace contextRef="#ctx0" brushRef="#br1" timeOffset="113936.63">14732 12848 0,'0'0'0,"0"21"31,0 1-31,0-1 0,0 0 16,0 21-16,0-21 0,0 1 0,-21-1 16,21 21-16,0-21 0,-21 0 0,21 22 15,0-22-15,0 0 0,0 0 0,0 0 16,0 1-16,-22-1 0,22 0 16,0 0-16,0 0 0</inkml:trace>
  <inkml:trace contextRef="#ctx0" brushRef="#br1" timeOffset="114099.93">14541 13166 0,'0'0'0,"0"-21"16,22 21-1,-1 0-15,0 0 0,0 0 16,0 0-16,22 0 0,-22 0 15,21 0-15,-21 0 0,22 0 0,-22 0 16,21 0-16,0 0 0,1 0 0,-22 0 16,21 0-16,1 0 0,-1-22 0</inkml:trace>
  <inkml:trace contextRef="#ctx0" brushRef="#br1" timeOffset="114376.78">15515 12912 0,'0'0'0,"0"-21"0,0-1 15,0 1-15,-21 42 32,0 1-17,21-1-15,0 0 0,-21 21 16,-1-21-16,22 1 0,-21 20 0,21-21 16,0 0-16,0 22 0,0-22 0,0 0 15,0 0-15,0 0 0,0 0 0,0 1 16,21-1-16,1 0 15,-1-21-15,0 0 16,0 0-16,0 0 0,0 0 16,1 0-16,-1 0 0,-21-21 0,21 21 15,0-21-15,-21-1 0,21 1 0,0 0 16,-21 0-16</inkml:trace>
  <inkml:trace contextRef="#ctx0" brushRef="#br1" timeOffset="114656.62">15769 12467 0,'0'0'0,"-21"0"0,0 0 16,0 0-16,-1 0 0,-20 0 0,21 21 15,0-21-15,21 22 0,-21-1 16,21 0-16,0 0 0,0 0 16,21-21-16,0 0 15,0 0-15,0 0 0,0 0 0,1 0 16,-1 0-16,0 0 0,0-21 15,0 21-15,-21-21 0,0 0 0,0 0 16,0-1-16,0 1 16,-21 21-16,0-21 0,0 21 15,0 0-15,-1 0 0,1 0 16,0 0-16,21 21 0,-21 0 16,21 1-16,0-1 0,0 0 15,0 0-15</inkml:trace>
  <inkml:trace contextRef="#ctx0" brushRef="#br1" timeOffset="115272.02">17399 12848 0,'0'0'0,"0"-21"0,21-21 16,-21 21 0,0 42-1,0 0 1,-21 0-16,21 0 0,-21 0 0,0 22 16,21-22-16,-22 21 0,1-21 0,0 22 15,0-22-15,0 21 0,21-21 0,-21 1 16,21-1-16,0 0 0,0 0 0,0 0 15,0 0-15,0 1 0,0-1 16,21-21-16,0 0 16,0 0-16,0 0 0,0 0 0,1 0 15,-1 0-15,0 0 0,0 0 0,0-21 16,0 21-16,-21-22 0,22 1 0,-1 0 16,0 0-16,0 0 0,0 0 0</inkml:trace>
  <inkml:trace contextRef="#ctx0" brushRef="#br1" timeOffset="115564.4">17695 12467 0,'0'0'0,"-21"0"15,0 0-15,0 0 0,0 0 16,-1 0-16,1 0 16,21 21-1,21-21 1,1 0-1,-1 0-15,0 0 0,0 0 0,0 0 16,0 0-16,-21-21 0,0 0 16,0 0-16,0 0 15,-21 21-15,0 0 16,0 0-16,-21 0 0,20 21 0,1 0 16,0-21-16,0 21 0,21 0 15,0 1-15,0-1 0,0 0 0,0 0 16,0 0-16,0 0 0,0 1 0,21-1 15,0 0-15,0 0 0</inkml:trace>
  <inkml:trace contextRef="#ctx0" brushRef="#br1" timeOffset="115929.18">19050 12721 0,'0'0'16,"0"-21"-16,0 0 0,-21 21 16,0 0-16,21 21 15,-22 0 1,1 0-16,21 22 0,-21-22 0,0 0 15,21 21-15,0 1 0,-21-22 0,21 21 16,-21-21-16,21 22 0,0-22 0,0 0 16,0 0-16,0 22 0,0-22 0,0 0 15,0 0-15,0 0 16,0-42 31,-22 0-47</inkml:trace>
  <inkml:trace contextRef="#ctx0" brushRef="#br1" timeOffset="116096.09">18690 13039 0,'0'0'15,"0"-21"1,21 21 0,0 0-16,1 0 0,-1 0 0,0 0 15,21 0-15,-21 0 0,22 0 16,-22 0-16,21 0 0,1 0 0,-22 0 15,21 0-15,0 0 0,-20 0 0,20 0 16,-21-22-16,0 22 0,22 0 0,-22 0 16,0-21-16,21 21 0</inkml:trace>
  <inkml:trace contextRef="#ctx0" brushRef="#br1" timeOffset="116344.96">19727 12721 0,'0'0'15,"0"-21"-15,0 42 32,0 0-32,-21-21 15,21 22-15,0 20 0,0-21 0,0 0 16,0 0-16,-21 22 0,21-22 0,0 0 16,0 21-16,-21-20 0,21-1 0,0 0 15,0 0-15,0 0 0,0 0 0,0 1 16,0-1-16,0 0 0,0 0 15,-21-21 1,-1 0-16</inkml:trace>
  <inkml:trace contextRef="#ctx0" brushRef="#br1" timeOffset="116504.86">19473 13039 0,'0'0'15,"0"-21"-15,0-1 16,21 22-1,1 0-15,-1 0 0,0 0 0,0 0 16,21 0-16,-20 0 0,20 0 0,-21 0 16,21 0-16,-20 0 0,20 0 0,-21 0 15,21-21-15,-20 21 0,-1 0 0,21 0 16,-21-21-16,22 21 0</inkml:trace>
  <inkml:trace contextRef="#ctx0" brushRef="#br1" timeOffset="116797.72">20595 12764 0,'0'0'15,"0"-22"-15,-21 22 16,0 0 0,0 0-16,-1 22 15,1-1-15,0 21 0,21-21 16,-21 0-16,21 22 0,-21-22 0,0 0 15,21 21-15,0-20 0,0-1 16,-22 0-16,22 21 0,0-21 16,0 1-16,0-1 0,0 0 15,0 0-15,22-21 16,-1 0-16,0 0 16,0 0-16,0 0 0,-21-21 0,21 21 15,1-21-15,-1 0 0,0 21 0,0-22 16,0 1-16</inkml:trace>
  <inkml:trace contextRef="#ctx0" brushRef="#br1" timeOffset="117076.56">20807 12404 0,'0'0'0,"-21"0"16,-43 0-16,22 0 15,21 0-15,-22 0 0,22 0 0,0 21 16,0-21-16,0 0 0,21 21 0,0 0 15,21-21 1,0 0-16,21 0 0,-21 0 16,1 0-16,-1 0 0,21 0 0,-21 0 15,0 0-15,1-21 0,-1 21 16,-21-21-16,0 0 16,-21 21-16,-1 0 15,1 0-15,0 0 0,0 0 0,0 0 16,0 0-16,-1 0 0,1 0 15,0 21-15,21 0 0,-21-21 16,21 21-16</inkml:trace>
  <inkml:trace contextRef="#ctx0" brushRef="#br1" timeOffset="117529.3">22331 12975 0,'0'0'0,"21"0"31,0 0-31,0 0 0,0 0 0,22 0 16,-22 0-16,21 0 0,1 0 0,-22 0 16,21 0-16,-21 0 0,22 0 15,-22 0-15,0 0 0,0-21 0,0 21 16,0 0-16,1 0 0,-1 0 16,0 0-16,0 0 15</inkml:trace>
  <inkml:trace contextRef="#ctx0" brushRef="#br1" timeOffset="117745.17">23072 12975 0,'0'0'0,"-22"0"0,44 0 31,-1 0-31,0 0 0,0 0 16,0 0-16,0 0 0,22 0 15,-22 0-15,0 0 0,0 0 16,0 0-16,1 0 0,-1 0 0,0 0 16,0 0-16,0 0 0,0 0 0,1 0 15,-1 0-15,0 0 0,0 0 16</inkml:trace>
  <inkml:trace contextRef="#ctx0" brushRef="#br1" timeOffset="118072.51">23834 12721 0,'0'-21'0,"0"0"16,0 0-16,0 42 31,0 0-31,0 0 0,0 0 15,-22 1-15,1-1 0,21 21 0,-21-21 16,0 0-16,21 22 0,-21-22 0,21 21 16,0-21-16,-21 1 0,21 20 15,0-21-15,0 0 0,0 0 0,0 1 16,0-1-16,0 0 0,21-21 16,0 21-16,0-21 15,0 0-15,0 0 0,1 0 16,-22-21-16,21 21 0,0-21 15,-21 0-15,21-1 0,0 1 16</inkml:trace>
  <inkml:trace contextRef="#ctx0" brushRef="#br1" timeOffset="118377.34">24066 12425 0,'0'0'0,"-21"0"0,0 0 16,0 0-16,-21 0 0,20 0 0,1 0 15,0 0-15,0 21 0,0-21 16,0 21-16,21 0 0,0 1 31,21-22-31,0 0 0,0 0 0,21 0 16,-20 0-16,-1 0 0,0 0 0,0 0 16,0 0-16,0-22 0,1 22 0,-22-21 15,21 21-15,-21-21 0,0 0 0,0 0 16,0 0-1,-21 21-15,-1 0 16,1 0-16,0 0 0,0 0 0,0 21 16,0-21-16,-1 21 0,22 0 0,0 0 15,-21 0-15,21 1 16,0-1-16,0 0 0</inkml:trace>
  <inkml:trace contextRef="#ctx0" brushRef="#br1" timeOffset="118711.15">25125 12700 0,'0'-21'0,"0"42"0,-21-42 0,21 0 16,-22 21-1,22 21-15,0 0 16,-21 0-16,0 0 0,21 1 0,0 20 16,-21-21-16,0 21 0,0-20 0,-1 20 15,22-21-15,0 21 0,-21-20 0,21-1 16,0 21-16,0-21 0,0 0 16,0 1-16,0-1 0,0 0 0,0 0 15,21-21-15,1 0 16,-1 0-16,0 0 15,0-21-15,0 0 16,-21 0-16,21 21 0,1-22 0</inkml:trace>
  <inkml:trace contextRef="#ctx0" brushRef="#br1" timeOffset="119020.97">25336 12404 0,'0'0'15,"-21"0"-15,0 0 0,-42 0 16,41 0-16,1 0 16,21 21-16,21-21 15,1 0 1,-1 0-16,0 0 0,0 0 16,0 0-16,0 0 0,1 0 15,-1-21-15,-21 0 0,0-1 16,0 1-16,-21 21 15,21-21-15,-22 21 0,1 0 16,0 0-16,0 0 0,0 0 16,21 21-16,-21-21 0,21 21 0,-22-21 15,22 22-15,0-1 0,0 0 0,0 0 16,0 0-16,0 0 0,22-21 16,-1 22-16,0-1 0</inkml:trace>
  <inkml:trace contextRef="#ctx0" brushRef="#br1" timeOffset="119784.55">26268 12658 0,'0'-21'16,"0"-1"-16,0 1 15,-21 42 17,-1 1-32,1-1 0,0 0 15,0 21-15,0-21 0,0 1 0,-1 20 16,22-21-16,-21 21 0,0-20 15,21 20-15,0-21 0,0 0 0,0 0 16,0 1-16,0-1 0,0 0 16,0 0-16,0 0 0,21-21 0,0 0 15,1 0-15,-1 0 0,0 0 16,0 0-16,0 0 0,0 0 0,1-21 16,-1 21-16,0-21 0,0 0 0,0 0 15,0-1-15,1-20 0</inkml:trace>
  <inkml:trace contextRef="#ctx0" brushRef="#br1" timeOffset="120046.04">26395 12383 0,'0'0'0,"-21"0"16,-1 0-16,22 21 0,0 0 15,22-21 16,-1 0-31,-21-21 16,21 21-16,-21-21 16,-21 21 15,0 0-31,21 21 16,0 0-1,0 0-15,0 0 16,21-21-16</inkml:trace>
  <inkml:trace contextRef="#ctx0" brushRef="#br1" timeOffset="120292.89">26691 12806 0,'-21'0'0,"21"21"0,21-21 31,0 0-15,0 0-16,1 0 0,-1 0 15,0 0-15,0 0 0,0 0 16,0 0-16,1 0 16,-1 0-16,0 0 15,0 0-15,0 0 16</inkml:trace>
  <inkml:trace contextRef="#ctx0" brushRef="#br1" timeOffset="120532.76">27199 12848 0,'21'0'15,"0"0"1,1-21-16,-1 21 0,0 0 0,0 0 15,0 0-15,0 0 0,1 0 16,-1 0-16,0 0 0,0 0 16,0 0-16,-42 21 62</inkml:trace>
  <inkml:trace contextRef="#ctx0" brushRef="#br5" timeOffset="126447.92">7387 12700 0,'0'0'0,"0"-42"16,0 21-16,0-1 16,0 44-1,0-1 1,-21 0-16,21 21 0,-21-21 0,0 43 15,21-22-15,-22 1 0,22 20 0,0-21 16,0 22-16,-21-22 0,21 22 0,-21-22 16,21 22-16,0-22 0,-21 0 15,0 1-15,21-1 0,-21 0 0,21 1 16,0-22-16,-22 21 0,22-21 16,0 0-16,0 1 0,0-1 0,-21-21 15,21-21 1,0-1-1,0 1-15,0-21 0,0 21 16</inkml:trace>
  <inkml:trace contextRef="#ctx0" brushRef="#br5" timeOffset="126661.33">6985 13187 0,'0'0'0,"-21"0"15,42 0 1,21 0-1,-21 0-15,22 0 0,-1 0 0,0 0 16,1 0-16,-1 0 0,0-21 0,1 21 16,-1 0-16,0 0 0,1 0 0,-1 0 15,0 0-15,1 0 0,-22 0 0,21 0 16,-21 0-16,1 0 0,-1 0 16,0-21-16,0 21 0,0 0 15,0 0-15,1 0 0</inkml:trace>
  <inkml:trace contextRef="#ctx0" brushRef="#br5" timeOffset="127016.11">9334 12721 0,'0'-42'16,"0"21"-16,0 42 31,0 0-31,-21 0 0,0 22 16,21-22-16,-21 21 0,21 0 0,-21 22 15,0-22-15,-1 1 0,22 20 16,-21-21-16,0 1 0,0 20 0,0-20 15,21-1-15,-21 0 0,-1-21 0,22 22 16,-21-22-16,21 21 0,0-21 0,0 1 16,0-1-16,0 0 0,0-42 31,0 0-15,0-1-16</inkml:trace>
  <inkml:trace contextRef="#ctx0" brushRef="#br5" timeOffset="127213.01">8848 13166 0,'21'-21'31,"0"21"-31,0 0 0,0 0 0,22 0 16,-22 0-16,21 0 0,0 0 15,1 0-15,-1 0 0,0 0 0,-20-22 16,20 22-16,0 0 0,-21-21 0,22 21 15,-1 0-15,-21 0 0,0-21 0,22 21 16,-22-21-16,0 21 0,0 0 16</inkml:trace>
  <inkml:trace contextRef="#ctx0" brushRef="#br5" timeOffset="127695.85">12594 12573 0,'0'0'0,"0"21"15,0 0 1,0 22-16,0-22 0,0 21 0,-21 1 16,0 20-16,0-21 0,21 22 0,-22-22 15,1 1-15,21 20 0,-21-21 16,21 1-16,-21-1 0,0 0 0,21 1 16,0-22-16,0 0 0,0 21 0,0-20 15,0-1-15,0 0 0,0 0 16</inkml:trace>
  <inkml:trace contextRef="#ctx0" brushRef="#br5" timeOffset="127880.75">12213 13166 0,'0'0'0,"21"0"0,0-21 0,1 21 16,20-22-16,-21 22 0,21 0 0,1 0 15,-1-21-15,0 21 0,1 0 0,-1 0 16,0 0-16,22 0 0,-22-21 16,22 21-16,-22 0 0,0 0 0,1 0 15,-1 0-15,0-21 0,1 21 0,-22 0 16,21 0-16,-21-21 0</inkml:trace>
  <inkml:trace contextRef="#ctx0" brushRef="#br5" timeOffset="128560.69">16679 12573 0,'0'0'0,"0"-21"0,21 0 15,-21 0-15,0 42 31,0 21-31,-21-21 16,21 43-16,-21-22 0,0 22 0,0-22 16,0 21-16,-1 1 0,1-1 0,0-20 15,0 20-15,21-20 0,0-1 0,-21 0 16,21-21-16,0 22 0,0-22 0,0 0 16,0 0-16,0 0 0,0 1 15,0-44 16</inkml:trace>
  <inkml:trace contextRef="#ctx0" brushRef="#br5" timeOffset="128745.6">16341 12975 0,'0'-21'15,"21"21"1,0 0-16,0 0 0,0 0 0,22 0 15,-22 0-15,21 0 0,0 0 16,1 0-16,-1 0 0,0 0 0,1 0 16,-1 0-16,0 0 0,1 0 15,-1 0-15,22 0 0,-22 0 0,0-21 16</inkml:trace>
  <inkml:trace contextRef="#ctx0" brushRef="#br5" timeOffset="129248.32">18881 12573 0,'0'0'16,"0"-21"-16,0 0 0,0 42 16,-22 21-1,1-21-15,21 22 0,-21-1 16,0 0-16,0 1 0,21 20 16,-21-20-16,-1-1 0,1 21 0,0-20 15,21-1-15,-21 0 0,21 1 0,-21-22 16,0 21-16,21-21 0,0 22 0,0-22 15,-22 0-15,22 0 0,-21 0 16,21 1-16,-21-22 31,0-22-15,21 1-16</inkml:trace>
  <inkml:trace contextRef="#ctx0" brushRef="#br5" timeOffset="129477.19">18182 13018 0,'0'0'16,"-21"0"-16,0 0 0,42 0 31,0 0-15,0 0-16,0 0 0,1 0 0,20 0 15,-21 0-15,21 0 0,1 0 0,-1 0 16,0 0-16,22 0 0,-22 0 0,1 0 15,-1 0-15,0 0 0,1 0 0,-22 0 16,21 0-16,0-22 0,-20 22 16,-1-21-16,0 21 0,21-21 0</inkml:trace>
  <inkml:trace contextRef="#ctx0" brushRef="#br5" timeOffset="130003.85">21357 12467 0,'0'0'0,"21"0"0,-21-21 16,0 42-1,0 0 1,0 1-16,0 20 0,0 0 16,0 1-16,0 20 0,-21-21 15,0 22-15,0-22 0,0 22 0,-1-22 16,1 22-16,0-22 0,0 0 0,0 1 15,21-22-15,0 21 0,-21-21 0,21 0 16,-22 1-16,22-1 0,0 0 0,0 0 16,0-42 15</inkml:trace>
  <inkml:trace contextRef="#ctx0" brushRef="#br5" timeOffset="130176.68">21082 12954 0,'0'-21'16,"21"21"-1,0-21-15,0 21 16,1 0-16,-1 0 0,0 0 0,0 0 16,21 0-16,-20 0 0,20 0 15,0 0-15,1 0 0,-1-21 0,21-1 16,-20 22-16,20 0 0</inkml:trace>
  <inkml:trace contextRef="#ctx0" brushRef="#br5" timeOffset="130712.37">24447 12679 0,'0'0'0,"0"-21"0,0-43 16,0 43-16,0 0 15,0 42 17,0 0-32,0 0 15,0 22-15,-21-22 0,0 21 0,21 1 16,-21-1-16,21 0 0,-21 1 0,21-1 16,-21-21-16,21 21 0,-22 1 0,22-22 15,0 0-15,0 21 0,0-20 0,0-1 16,-21 0-16,21 0 15</inkml:trace>
  <inkml:trace contextRef="#ctx0" brushRef="#br5" timeOffset="130872.79">24257 12954 0,'0'-21'16,"21"21"-1,0 0-15,0 0 16,1 0-16,-1 0 0,0 0 16,0 0-16,0-21 0,0 21 0,22 0 15,-22 0-15,21-21 0,1 21 0,20 0 16</inkml:trace>
  <inkml:trace contextRef="#ctx0" brushRef="#br5" timeOffset="131280.54">26204 12573 0,'0'-21'16,"-21"42"15,21 0-31,-21-21 0,0 21 16,0 1-16,-1-1 0,1 0 15,0 21-15,0-21 0,0 22 0,-22-1 16,22-21-16,0 22 0,21-22 0,-21 0 0,0 21 16,0-21-16,21 1 15,0-1-15,0 0 0,-22 0 0,22 0 16,-21 0-16,21 1 16</inkml:trace>
  <inkml:trace contextRef="#ctx0" brushRef="#br5" timeOffset="131492.43">25527 12891 0,'0'0'0,"0"-22"32,21 22-17,0 0-15,22 0 0,-22 0 0,21 0 16,-21 0-16,22 0 0,-1 0 0,0 0 15,1 0-15,-1 0 0,0 0 16,1 0-16,-1 0 0,0 0 0,-21 0 16,22 0-16,-22 0 0,0 22 0,0-22 15,-21 21-15</inkml:trace>
  <inkml:trace contextRef="#ctx0" brushRef="#br5" timeOffset="132088.78">14160 14901 0,'0'0'0,"0"-21"16,-21 21 15,0 21-31,0 1 0,0-1 16,0 0-16,-1 0 0,1 21 0,21-20 15,-21 20-15,0-21 0,21 21 0,0-20 16,-21 20-16,21-21 0,0 21 16,0-20-16,0-1 0,0 0 0,0 0 15,0 0-15,21 0 0,0-21 16,0 0-16,0 0 15,1 0-15,-1 0 0,0-21 0,0 0 16,0 0-16,0 0 0,1 0 16</inkml:trace>
  <inkml:trace contextRef="#ctx0" brushRef="#br5" timeOffset="132368.62">14330 14542 0,'0'0'0,"-21"0"0,-1 0 0,44 0 47,-1-22-31,0 22-16,-21-21 16,21 21-16,-42 0 31,0 0-31,21 21 15,-21-21-15,21 22 0,0-1 0,0 0 16,0 0-16,0 0 0,0 0 16,21 1-16,0-22 0,0 0 15,0 21-15,0-21 0</inkml:trace>
  <inkml:trace contextRef="#ctx0" brushRef="#br5" timeOffset="132568.51">14880 14944 0,'21'0'47,"0"0"-31,1 0-16,-1 0 0,0 0 15,0 0-15,0 0 16,0 0-16,-21 21 15</inkml:trace>
  <inkml:trace contextRef="#ctx0" brushRef="#br5" timeOffset="132717.42">14944 15092 0,'0'0'0,"0"21"0,-22-21 0,22 21 0,22-21 47,-1 0-47,0 0 15,0 0-15,21 0 0,1 0 0,-22-21 16,21 21-16,1-21 0,-1 0 16,0 21-16</inkml:trace>
  <inkml:trace contextRef="#ctx0" brushRef="#br5" timeOffset="133216.65">16023 14796 0,'0'0'0,"-42"-43"16,42 22-16,0 0 16,21 21-1,0 0-15,0 0 16,0 0-16,1 0 0,-1 0 16,0 0-16,0 0 0,0 21 0,-21 0 15,0 0-15,0 1 0,0-1 0,0 0 16,0 0-16,-21 0 0,0 0 0,-21 1 15,20-1-15,1 0 0,-21 0 0,0 0 16,20-21-16,-20 21 0,0 1 16,21-22-16,-1 0 0,1 0 0,0 0 15,0 0-15,42-22 32,0 22-32,22 0 0,-22 0 0,21 0 15,0 0-15,1 0 0,-1 0 0,0 0 16,-20 0-16,20 0 15,-21 0-15,21 22 0,-20-22 0,-1 21 16,0-21-16,-21 21 0,0 0 0,0 0 16,0 0-16,0 1 0,0-1 0,-21 0 15,0 0-15,-22 0 0,22 0 16,-21 1-16,21-22 0,-22 21 0,22 0 16,-21-21-16,21 21 0,-1-21 0,1 0 15,0 0-15,0 0 0,0 0 16,0 0-1,-1 0 1,22-21-16,-21 21 0,21-21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19:05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1397 0,'0'-21'16,"0"0"-1,0 0 1,0-1-1,0 1 1,0 0 0,0 0-16,-21 21 78,21 21-63,0 0 1,-21 0-16,21 1 0,0-1 16,0 0-16,0 0 0,0 0 0,0 0 15,0 1-15,0 20 0,0-21 16,0 21-16,0 1 0,0-1 0,0-21 16,0 22-16,0-1 0,0 0 15,0 1-15,0-1 0,0-21 0,0 21 16,0-20-16,0 20 0,0-21 15,0 0-15,0 0 0,0 1 16,21-1-16,-21 0 0,21-21 16,-21 21-16,21-21 47,-21-21-47,0 0 0,21 21 0,-21-21 15,0-1-15,0 1 0,21-21 16,1 21-16,-22 0 0,21-22 0,0 1 15,-21 21-15,21-22 0,0 22 0,-21-21 16,21 21-16,-21-22 16,22 22-16,-22 0 0,21 0 0,-21 0 15,21 0-15,-21-1 0,21 1 16,0 21 0,0 0-16,1 0 15,-22 21-15,21 1 16,-21-1-16,0 0 0,0 0 15,21 21-15,-21-20 0,21 20 0,-21-21 16,21 0-16,-21 22 0,0-22 0,21 21 16,1-21-16,-1 0 0,-21 1 15,21-1-15,0 0 0,0 0 0,0-21 16,22 21-16,-22 0 0,0-21 16,21 0-16,-20 0 0,-1 0 15,21 0-15,-21 0 0,0 0 0,22 0 16,-22-21-16,0 21 0,0-21 0,0 0 15,1 0-15,-1-22 0,0 22 16,-21-21-16,0 0 0,0-1 0,21 1 16,-21 0-16,0-1 0,0 1 0,0 0 15,0-1-15,-21 22 0,0-21 16,0 21-16,-1-1 0,1 1 0,0 0 16,0 21-16,0-21 0,0 21 0,-1 0 15,1 0-15,0-21 16,0 21-16,0 0 31,21 21-15,21-21-1,0 0-15,0 0 0,0 0 0</inkml:trace>
  <inkml:trace contextRef="#ctx0" brushRef="#br0" timeOffset="864.33">3302 1101 0,'-21'-21'16,"0"21"-16,21-22 0,-22 22 0,1 0 16,0 0-1,21 22 1,0-1-16,0 21 15,0-21-15,0 22 0,0-22 16,0 21-16,0 0 0,0 1 0,0-1 16,0 0-16,0 22 0,21-22 0,-21 1 15,0-1-15,0 21 0,0-20 0,0-1 16,0 0-16,0-20 0,0 20 16,0-21-16,0 21 0,0-20 0,0-1 15,0 0-15,0 0 0,0-42 47,0 0-47,0 0 16,0-1-16,0-20 0,0 21 0,0-21 15,0-1-15,21 22 0,-21-21 16,22-1-16,-1 1 0,0 0 0,0 21 16,0-22-16,0 22 0,1 0 0,-1 0 15,0 0-15,21-1 0,-21 1 16,1 21-16,20 0 0,-21 0 0,0 0 15,22 0-15,-22 0 0,0 21 0,0 1 16,0-22-16,0 21 0,1 21 16,-22-21-16,21 0 0,-21 22 0,0-22 15,0 21-15,0-21 0,0 22 0,0-22 16,0 21-16,0-21 0,-21 1 16,21-1-16,-22 0 0,22 0 15,0 0-15,0 0 0,0 1 16,22-22 15,-1 0-31,-21-22 16,21 1-16,0 0 0,-21 0 0,21 21 15</inkml:trace>
  <inkml:trace contextRef="#ctx0" brushRef="#br0" timeOffset="1156.17">4233 1439 0,'0'0'0,"-21"0"31,21 22-15,0-1-16,0 0 0,0 0 0,-21 0 16,21 0-16,-21 22 0,21-22 0,0 21 15,0-21-15,0 22 0,0-22 16,0 21-16,-21-21 0,21 1 0,0-1 15,0 0-15,0 0 0,0 0 0,0 0 16,0 1-16,0-1 16,21-21-1,-21-21 1,21 21-16,0-22 0,0 1 0,-21 0 16,0-21-16,21 21 0,1-22 0</inkml:trace>
  <inkml:trace contextRef="#ctx0" brushRef="#br0" timeOffset="1535.95">4276 1164 0,'0'0'0,"-22"0"16,1 0-16,0 0 16,0 0-16,0 0 0,21 21 15,0 1-15,0-1 16,0 0-1,21-21-15,0 0 0,0 0 16,0 0-16,1 0 0,-1 0 0,0 0 16,0-21-16,0 0 0,0 21 0,1-22 15,-22 1-15,0 0 16,0 0-16,0 0 0,0 0 0,0-1 16,-22 1-16,1 0 15,0 0-15,0 21 0,0 0 0,0 0 16,-1 0-16,1 0 0,0 0 15,0 0-15,21 21 0,-21 0 0,0 0 16,21 1-16,0-1 16,0 0-16,0 0 0,0 0 15,0 0-15,0 1 0,21-22 16,-21 21-16,21-21 0,0 0 0,0 0 16,0 0-16,1 0 0,20 0 15</inkml:trace>
  <inkml:trace contextRef="#ctx0" brushRef="#br0" timeOffset="1895.74">4953 783 0,'-21'0'15,"0"0"1,-1 21-16,22 1 15,0-1-15,-21 0 0,21 21 16,0-21-16,0 22 0,0-1 0,0 0 16,0 1-16,0-1 0,0 0 15,0 1-15,0-1 0,0 0 16,0 22-16,0-22 0,0 1 0,0-1 16,0 21-16,0-20 0,0-1 0,0 0 15,-21 1-15,21-1 0,0-21 16,0 22-16,0-22 0,0 0 0,0 0 15,0 0-15,0 0 0,0 1 16,21-44 15,0 1-31,1 0 0,-22 0 16,21 0-16,0 0 0,0-22 0,0 22 16</inkml:trace>
  <inkml:trace contextRef="#ctx0" brushRef="#br0" timeOffset="2333.62">5143 1545 0,'0'21'16,"0"1"-16,0-1 15,0 0 1,22-21-16,-1 0 0,0 0 16,0 0-16,0 0 0,0 0 15,1 0-15,20 0 0,-21 0 0,0-21 16,22 0-16,-22 21 0,21-22 0,-21 1 15,22 21-15,-22-21 0,0 0 0,0 0 16,-21 0-16,0-1 16,0 1-16,0 0 0,0 0 15,0 0-15,-21 21 16,0 0-16,0 0 0,-1 0 16,-20 21-16,21 0 0,0-21 15,0 21-15,-1 0 0,1 22 0,0-22 16,0 0-16,0 21 0,0 1 0,21-22 15,0 21-15,-22 1 0,22-22 0,0 21 16,0-21-16,0 0 0,0 22 16,22-22-16,-22 0 0,21-21 0,21 21 15,-21 0-15,0-21 0,22 0 0,-1 0 16,-21 0-16,22 0 0,-1 0 16,0 0-16,1 0 0,-1 0 0,-21-21 15,21 21-15,-20-21 0,-1 21 16,0-21-16,0 21 0,0-21 0,0 0 15,1 21-15,-1-22 0,0 1 0,0 0 16</inkml:trace>
  <inkml:trace contextRef="#ctx0" brushRef="#br0" timeOffset="3503.89">18648 1482 0,'0'-21'32,"0"-1"-17,21 1-15,-21 0 0,0 0 16,0 0-16,0 0 16,0-1-16,-21 1 0,0 0 15,-1 21-15,1-21 0,0 21 16,-21 0-16,21 0 0,-1 0 15,-20 0-15,21 21 0,-21 0 0,-1 0 16,1 1-16,0 20 0,-1 0 16,1 1-16,0-1 0,20 0 15,-20 1-15,0-1 0,21 21 0,-1-41 16,22 20-16,0 0 0,0 1 0,0-22 16,0 0-16,0 0 0,22 0 0,-1 0 15,21-21-15,-21 0 0,22 0 16,-1 0-16,-21 0 0,21 0 0,1 0 15,-1 0-15,0-21 0,1 0 0,-1 0 16,0 0-16,1-22 0,-1 22 0,-21-21 16,22 0-16,-22-1 0,21-20 15,-21 20-15,0 1 0,22-21 0,-22-1 16,0 22-16,0-22 0,0 1 16,1 20-16,-1-20 0,0 21 0,0-22 15,0 22-15,-21 21 0,0-22 16,0 22-16,0 0 0,0 0 0,0 42 31,0 0-31,0 0 0,0 0 16,0 22-16,-21-1 0,0 22 0,21-22 15,-21 21-15,21-20 0,0 20 0,-21-20 16,-1 20-16,22 1 0,-21-22 16,21 21-16,0-20 0,0-1 15,0 0-15,0 1 0,0-1 0,0-21 16,0 22-16,0-22 0,0 0 0,0 0 15,0 0-15,21-21 0,-21 21 16,22-21-16,-1 0 0,0 0 0,0 0 16,0-21-16,0 0 15,1 0-15,-1 21 0,0-21 0,0 0 16</inkml:trace>
  <inkml:trace contextRef="#ctx0" brushRef="#br0" timeOffset="3900.08">19325 1461 0,'0'0'16,"-21"0"0,21 21-16,-21 0 15,0 0-15,21 0 0,0 0 0,0 1 16,-22-1-16,22 21 0,0-21 16,-21 0-16,21 22 0,0-22 0,0 0 15,0 0-15,0 0 0,0 1 0,21-1 16,1-21-16,-1 0 0,0 21 0,0-21 15,21 0-15,-20 0 0,-1 0 0,21 0 16,-21-21-16,22 21 0,-22-21 16,21-1-16,-21 1 0,0 0 0,1 0 15,-1-21-15,0 20 0,0-20 16,-21 0-16,0 21 0,0-22 0,0 22 16,0-21-16,0 21 0,0-1 15,-21 1-15,0 0 0,0 21 0,-1 0 16,1 0-16,0 0 0,0 0 0,-21 0 15,20 0-15,-20 21 0,21-21 0,0 21 16,-22 1-16,22-22 0,0 21 16,0 0-16,0-21 0,0 21 0,21 0 15,0 0-15,0 1 0,21-22 32,0 0-32</inkml:trace>
  <inkml:trace contextRef="#ctx0" brushRef="#br0" timeOffset="4628.66">20553 1312 0,'0'0'0,"0"-21"32,-21 21-17,-1 0-15,22 21 16,0 1-16,0-1 0,-21 0 0,21 0 16,-21 21-16,0-20 0,21 20 0,0-21 15,-21 21-15,0 1 0,21-1 16,0-21-16,-22 22 0,1-1 0,0-21 15,21 21-15,0-20 0,0-1 0,0 0 16,0 0-16,21-21 31,0-21-15,1 0-16,-22 0 0,21-1 0,0-20 16,0 21-16,0-21 0,0-1 0,1 22 15,-1-21-15,-21 21 0,21-22 16,0 22-16,0 0 0,-21 0 0,21 21 15,-21 21 1,0 0 0,0 0-16,0 0 0,0 22 15,0-22-15,0 21 0,0-21 0,0 1 16,0 20-16,0-21 0,22 0 0,-22 0 16,21 1-16,0-1 0,0 0 0,0-21 15,0 21-15,1-21 0,-1 0 16,0 0-16,0 0 0,0 0 15,22 0-15,-22-21 0,0 0 0,0 0 16,0-1-16,0 1 0,-21 0 0,0-21 16,22-1-16,-22 22 0,0-21 0,0 0 15,0-1-15,0 1 0,0 0 16,0-1-16,-22 22 0,22-21 0,-21 21 16,0-1-16,0 22 0,0-21 0,0 21 15,-1 0-15,1 0 16,21 21-16,-21-21 0,21 22 15,0-1-15,0 0 0,0 0 16,0 0-16,21 0 16,0-21-16,22 0 15,-22 0-15,0 0 0,0 0 0,22 0 16</inkml:trace>
  <inkml:trace contextRef="#ctx0" brushRef="#br0" timeOffset="5188.34">21611 910 0,'0'0'0,"0"-21"16,-42-21-16,42 21 0,-21 21 15,-1 0-15,1 21 16,21 0 0,0 21-16,-21-21 0,21 22 0,-21-22 15,21 21-15,-21 1 0,21-1 0,0 0 16,0 1-16,0-1 0,-21 0 0,21 1 15,-22 20-15,22-21 0,0 1 16,0-1-16,0 0 0,0-20 0,-21 20 16,21 0-16,0-21 0,-21 1 0,21 20 15,0-21-15,0 0 0,0 0 16,0-42 15,0 0-31,0 0 0,0 0 16,0 0-16,0-22 0,0 22 15,0-21-15,21 21 0,0-22 0,1 1 16,-1 21-16,0-22 0,0 22 16,0-21-16,0 21 0,1 0 0,20-1 15,-21 1-15,0 21 0,22 0 0,-22 0 16,0 0-16,0 0 0,0 0 16,0 21-16,1 1 0,-1-1 0,-21 0 15,0 21-15,21-21 0,-21 22 0,0-22 16,0 21-16,0 1 0,0-22 0,0 21 15,0-21-15,0 22 0,-21-22 0,21 0 16,-21 0-16,21 0 0,0 0 16,0 1-16,-22-22 15,22-22 32,0 1-47,22 21 0,-1-21 0,-21 0 16,21 0-16,0 0 0,0-1 0</inkml:trace>
  <inkml:trace contextRef="#ctx0" brushRef="#br0" timeOffset="5484.09">22288 1291 0,'0'0'16,"0"-42"-1,-21 63 16,21 0-31,-21 0 0,21 1 0,0-1 16,0 0-16,0 0 0,0 21 16,-21-20-16,21-1 0,0 21 0,-21-21 15,21 22-15,0-22 0,-21 0 0,21 21 16,0-21-16,0 1 0,0-1 16,0 0-16,0 0 0,0 0 31,0-42-16,21 21-15,-21-21 0,21 0 16,0 0-16,-21-1 0,0 1 0,21 0 16,0-21-16,-21 21 0</inkml:trace>
  <inkml:trace contextRef="#ctx0" brushRef="#br0" timeOffset="5855.87">22437 910 0,'0'0'0,"-22"-21"0,1 21 15,0-21-15,0 21 16,0 0-16,0 0 0,-1 0 0,1 0 0,0 21 16,21 0-16,-21-21 15,21 21-15,0 1 16,0-1-16,0 0 16,21-21-16,0 0 0,0 0 15,1 0-15,-1 0 16,0 0-16,0-21 0,0 0 0,0-1 15,-21 1-15,22 0 0,-22 0 16,0-21-16,0 20 0,0 1 0,0 0 16,0 0-16,-22 0 15,1 21-15,0 0 16,0 0-16,0 0 0,0 0 0,-1 0 16,1 21-16,21 0 0,-21 0 15,21 0-15,-21 1 0,21-1 16,0 0-16,0 0 0,0 0 0,0 0 15,0 1-15,21-1 0,0-21 16,0 0-16,1 0 0,-1 0 16,0 0-16,0 0 0</inkml:trace>
  <inkml:trace contextRef="#ctx0" brushRef="#br0" timeOffset="6219.9">23156 614 0,'-42'0'15,"21"0"1,21 21-16,-21-21 0,21 21 16,-22 0-16,22 22 0,0-22 0,0 21 15,-21 1-15,21-1 0,-21 0 0,21 22 16,-21-22-16,21 0 0,-21 22 15,21-22-15,0 22 0,0-22 16,0 0-16,-21 1 0,21-1 0,0 0 0,0 1 16,-22-1-16,22 0 0,0-20 0,0 20 15,0-21-15,0 0 16,0 0-16,0 1 0,0-1 0,0 0 16,0-42 15,22 0-16,-1-1-15,-21 1 0,21 0 16,0-21-16,0 21 0,-21-1 0</inkml:trace>
  <inkml:trace contextRef="#ctx0" brushRef="#br0" timeOffset="6668.16">23135 1397 0,'0'21'16,"21"-21"-1,0 0-15,1 0 16,-1 0-16,0 0 16,0 0-16,0 0 0,0 0 0,1 0 15,-1 0-15,42-42 16,-42 21-16,-21 0 16,22-1-16,-22 1 0,0 0 15,0 0-15,0 0 16,-22 0-16,1 21 15,0 0-15,0 0 0,0 0 0,0 21 16,-22-21-16,22 21 0,-21 0 16,21 0-16,-1 22 0,-20-22 0,21 0 15,0 21-15,0-21 0,-1 22 0,1-22 16,21 21-16,0-21 0,0 22 0,0-22 16,0 0-16,21 21 0,1-20 15,20-1-15,-21 0 0,0-21 0,22 21 16,-1 0-16,-21-21 0,21 0 0,1 0 15,-22 0-15,21 0 0,1 0 0,-22 0 16,21-21-16,-21 0 0,0 0 0,1 21 16,20-21-16,-42-1 15,21 22-15,-21-21 0,21 0 0,-21 0 16,0 0 0,-21 21-16,0 0 0,0 0 15,0 0-15,-1 0 0</inkml:trace>
  <inkml:trace contextRef="#ctx0" brushRef="#br0" timeOffset="7724.49">1990 2794 0,'0'0'0,"-22"0"0,1-21 0,0 21 16,0 0-16,-21 0 0,20 0 15,1 0-15,0 0 0,0 0 16,0 0-16,0 0 0,-22 21 16,22-21-16,0 0 0,0 0 15,21 21 1,21-21-1,0 0 1,0 0-16,0 0 0,22 0 0,-1 0 16,0 0-16,22 0 0,-22 0 0,22 0 15,20 0-15,1 0 0,21 0 16,0 0-16,21-21 0,-21 21 0,21 0 16,0 0-16,21-21 0,-21 21 0,21 0 15,-21 0-15,0-21 0,0 21 0,0 0 16,0 0-16,-21 0 0,-22-21 15,22 21-15,-21 0 0,0 0 0,-22 0 16,1 0-16,-22-22 0,0 22 16,-21 0-16,22 0 0,-22 0 0,0 0 15,0 0 1,0 0 46,1 0-46,-1 0-16,0 0 16</inkml:trace>
  <inkml:trace contextRef="#ctx0" brushRef="#br0" timeOffset="8644.62">17928 2117 0,'0'0'0,"-21"0"0,0 21 0,0-21 0,-1 0 16,-20 21-16,21-21 15,21 21-15,-21-21 16,21 21-16,-21-21 15,42 0 1,0 0-16,0 0 16,0 0-16,22 0 0,-1 0 0,0 0 15,22 0-15,20 0 0,1 0 16,21 0-16,0 0 0,0 0 0,42 0 16,-21-21-16,42 21 0,-21 0 0,43 0 15,-1-21-15,-20 21 0,41 0 16,-20 0-16,-1-21 0,22 0 15,-22 21-15,-20 0 0,20-21 0,-20 21 16,-1 0-16,0 0 0,-21-22 0,1 22 16,-22 0-16,0 0 0,0 0 0,-22-21 15,-20 21-15,21 0 0,-43 0 16,1 0-16,-1 0 0,-20 0 0,-1 0 16,-21 0-16,22 0 0,-22 0 15,0-21-15,-21 42 63,0 0-48,0 1 1</inkml:trace>
  <inkml:trace contextRef="#ctx0" brushRef="#br0" timeOffset="21651.98">5355 4614 0,'0'0'0,"0"-21"0,-21 21 0,21-21 0,-21 0 15,21 0-15,0 0 0,0-1 16,-21 22-16,21-21 16,0 0-16,0 0 15,0 42 32,-22 0-31,22 0-16,0 1 0,0-1 0,0 0 15,0 21-15,0 1 0,0-1 0,0 0 16,0 22-16,-21-22 0,21 22 0,0-1 16,0 22-16,-21-22 0,21 1 15,0 20-15,0-20 0,0 21 0,0-22 16,0 22-16,0-22 0,0 22 0,0 0 16,0-22-16,0 22 0,0-1 0,0-20 15,0 21-15,0-1 0,0-20 16,0 20-16,21 1 0,-21 21 0,0-21 15,0-1-15,0 1 0,0 0 16,0-1-16,0 1 0,0 0 0,0 20 16,0-20-16,0 0 0,0-1 0,0 1 15,0 0-15,0-1 0,0 1 0,0 21 16,0-21-16,0-1 0,0 1 0,-21 0 16,21-22-16,0 22 0,0-1 0,0-20 15,0-1-15,0 22 0,0-21 16,0-1-16,0 1 0,0-1 0,0-21 15,0 22-15,0-22 0,-21 1 0,21-1 16,0 0-16,0-21 0,0 1 0,0-1 16,0 0-16,0-42 15,0 0 1,0-1-16,0-20 0,0 0 0,0-22 16,0 1-16,21-1 0</inkml:trace>
  <inkml:trace contextRef="#ctx0" brushRef="#br0" timeOffset="23140.06">5270 4424 0,'22'-21'125,"-1"21"-110,0 0-15,0 0 0,0 0 16,0 0-16,22 0 0,-22-21 0,21 21 16,1 0-16,-1 0 0,0 0 0,22 0 15,-22-22-15,22 22 0,-1 0 16,1 0-16,-1 0 0,-21 0 16,22 0-16,-1 0 0,1 0 0,-1 0 15,22 0-15,-21 0 0,20 0 0,22 0 16,-21-21-16,21 21 0,-1 0 15,1 0-15,0-21 0,0 21 0,0 0 16,21 0-16,-21 0 0,21 0 0,-22 0 16,1 0-16,0-21 0,0 21 15,0 0-15,0 0 0,-1 0 0,1 0 16,0 0-16,0 0 0,0 0 0,0 0 16,-1 0-16,1 0 0,0 0 0,0 0 15,21 0-15,-21 0 16,21 0-16,-21 0 0,21 0 0,-22 0 15,1 0-15,0 0 0,-21 0 0,21 0 16,-22 0-16,22 0 0,-21 0 0,-1 0 16,1 0-16,0 0 0,-1 0 15,-20 0-15,21 0 0,-22 0 0,1 0 16,-22 0-16,21 0 0,-20 0 0,20-21 16,-20 21-16,-1 0 0,0 0 0,1 0 15,-1 0-15,0 0 0,-21 0 0,1 0 16,-1 0-16,0 0 0,0 0 15,0 0-15,0 0 16,1 0-16,-1 0 16,-21 21-16,0 0 15,0 0 1,21 0-16,-21 1 0,0-1 16,0 0-16,0 0 0,0 0 0,0 0 15,0 1-15,0-1 0,0 0 0,0 0 16,0 21-16,0-20 0,0-1 0,0 21 15,0 0-15,0-20 0,0 20 16,0 0-16,0 1 0,-21-1 0,21 0 16,0 22-16,0-22 0,0 0 0,0 1 15,-21-1-15,21 0 0,0 1 0,0-1 16,0 22-16,0-22 0,0 0 16,0 1-16,0 20 0,0-21 15,0 1-15,0 20 0,21-20 0,-21-1 16,0 0-16,21 22 0,-21-22 0,21 0 15,0 1-15,-21-1 0,0 0 0,21 1 16,-21-1-16,22 0 0,-1 1 0,-21-1 16,0 22-16,21-22 0,-21 21 15,21-20-15,-21 20 0,0-20 0,21 20 16,0-21-16,-21 1 0,0 20 0,0-20 16,22-1-16,-22 21 0,21-20 15,-21 20-15,0 1 0,0-22 0,0 22 16,0-22-16,0 21 0,0-20 0,0 20 15,0-20-15,21-1 0,-21 21 0,0-20 16,0-1-16,0 0 0,0 22 0,0-22 16,0 1-16,0 20 0,0-21 0,21 1 15,-21-1-15,0 0 0,0 1 16,0-1-16,0 0 0,0 1 0,0-1 16,0-21-16,0 22 0,0-22 0,0 21 15,21-21-15,-21 0 0,0 1 0,0-1 16,0 0-16,-21-21 62,0-21-62,21 0 0,-21 21 16,0-22-16,-1 22 0,-20-21 0</inkml:trace>
  <inkml:trace contextRef="#ctx0" brushRef="#br0" timeOffset="24841.24">5884 9250 0,'0'0'0,"-21"21"0,0-21 0,0 0 15,0 0-15,-1 0 0,1 0 16,0 0-16,0 0 0,0 21 0,0-21 16,-1 0-16,1 0 0,0 0 15,0 0-15,0 0 0,0 0 0,-1 21 16,1-21-16,0 0 16,0 0-16,21 22 31,21-22-16,0 0-15,0 0 16,1 0-16,-1 0 0,21 0 0,-21 0 16,22 0-16,-1 0 0,21 0 0,-20 0 15,-1 0-15,22 0 0,-1 0 16,-21 0-16,22 0 0,21 0 16,-22-22-16,1 22 0,20 0 0,1 0 15,0-21-15,20 21 0,-20 0 0,0 0 16,-1-21-16,22 21 0,-21 0 0,0 0 15,-1 0-15,1 0 0,0-21 0,-1 21 16,22 0-16,-21 0 0,-1 0 16,1 0-16,0 0 0,-1 0 0,-20-21 15,21 21-15,-1 0 0,-20 0 0,20 0 16,-20 0-16,21-21 0,-22 21 0,22 0 16,-22 0-16,22 0 0,0 0 0,-22 0 15,1 0-15,20 0 0,-20-22 16,-1 22-16,1 0 0,-1 0 0,-20 0 15,20 0-15,1 0 0,-1 0 16,1 0-16,-1 0 0,1 0 0,-1 0 16,1 0-16,-1 0 0,-21 0 0,22 0 15,-1 0-15,-20 0 0,20 0 0,-20 0 16,-1 0-16,21 0 0,-20 0 0,-22 0 16,21 0-16,1 0 0,-1 0 0,-21 0 15,21 0-15,-20 0 0,-1 0 0,0 0 16,21 0-16,-21 0 0,1-21 0,-1 21 15,0 0-15,0 0 0,0 0 16,0 0-16,1 0 16,-1 0-16,0 0 0,0 0 15,0 0-15,0 0 0,1 0 0,-1 0 16,0-21-16,0 21 0,0 0 0,0 0 16,1 0-16,-1 0 0,0 0 0,0 0 15,0 0-15,0 0 0,1 0 16,-1 0-16,0 0 0,0 0 15,0 0-15,0 0 0,1 0 16,-1 0-16,0 0 16,0 0-16,0 0 15,0 0 1,1 0 0,-1 0-1,0 0-15,0 0 16,0 0-1,0 0-15,1 0 16,-1 0-16,0 0 16,0 0-16,0 0 15,0 0-15,1 0 16,-1 0 0,0 0-16,0 0 15,0 0-15,0 0 16,1 0-1,-1 0 1,0 0-16,0 0 16,0 0-1,0 0-15,-21-21 16,22 21-16,-1 0 16,0 0-1,0 0 1,0 0 15,-21-21 0,0 0 32,21 21-63,-21-22 15,22 1 1,-22 0-16,21 21 0,-21-21 16,0 0-16,21 0 0,-21-1 15,21 22-15,-21-21 0,0 0 0,0 0 16,21-21-16,-21 20 0,21 1 0,-21 0 16,22 0-16,-22 0 0,0 0 15,0-1-15,0 1 0,0 0 16,0 0-16,0 0 0,0 0 15,0-1 1,0 1-16</inkml:trace>
  <inkml:trace contextRef="#ctx0" brushRef="#br0" timeOffset="26476.31">16616 4085 0,'0'0'0,"0"-21"15,0 0 1,-21 21-16,21-21 16,-22 21-16,1 0 15,21 21 17,-21 0-32,21 0 15,0 0-15,0 1 0,0 20 0,0-21 0,0 21 16,0 1-16,0-22 15,0 21-15,0 1 0,0-1 0,0 0 16,0 1-16,0-1 0,0 21 0,0-20 16,0-1-16,0 22 0,0-22 0,0 21 15,-21 1-15,21-22 0,0 22 16,0-22-16,0 22 0,0-22 0,0 21 16,0-20-16,0 20 0,0-20 0,0 20 15,-21-21-15,21 22 0,0-22 0,0 22 16,0-22-16,0 22 0,0-22 0,0 0 15,0 22-15,0-22 0,0 0 0,0 1 16,0-1-16,0 0 0,0 1 16,0 20-16,0-20 0,0 20 15,0-21-15,-21 22 0,21-1 0,0-20 16,-22 20-16,22-20 0,0 20 0,0-21 16,-21 22-16,21-22 0,-21 1 0,21-1 15,0 21-15,0-20 0,-21-1 0,21 22 16,-21-22-16,21 0 0,-21 1 0,21-1 15,0 21-15,0-20 0,0-1 0,0 0 16,-22-20-16,22 20 0,0 0 0,0 1 16,-21-22-16,21 21 0,0 0 0,0-20 15,0 20-15,0-21 0,-21 21 0,21-20 16,0 20-16,-21-21 0,21 0 0,0 22 16,-21-22-16,21 0 0,0 0 15,0 0-15,0 0 0,0 1 0,0-1 16,-21 0-16,21 0 0,0 0 0,0 0 15,0 1-15,0-1 0,0 0 0,0 0 16,0 0-16,0 0 0,0 1 0,0-1 16,0 0-16,0 0 0,0 0 15,-22 0-15,22 1 0,0-1 16,0 0 15,0-42 16,0 0-47,22-1 0,-1 1 16,0 0-16</inkml:trace>
  <inkml:trace contextRef="#ctx0" brushRef="#br0" timeOffset="28456.74">16658 4064 0,'-21'0'0,"21"-21"31,21 21-15,0 0-16,0-21 15,1 21-15,-1 0 0,0 0 16,0 0-16,0 0 0,0-21 15,22 21-15,-22 0 0,21 0 16,1 0-16,-1 0 0,0 0 0,1 0 16,-1 0-16,21 0 0,1 0 0,-22 0 15,22 0-15,-1 0 0,1 0 16,-1 0-16,1 0 0,-1 0 16,1 0-16,-1 0 0,22-22 0,-22 22 15,22 0-15,-21 0 0,20 0 0,-20 0 16,-1 0-16,22 0 0,-22 0 0,1 0 15,-1 0-15,22-21 0,-43 21 16,22 0-16,-1 0 0,1 0 0,-1 0 16,1 0-16,-1 0 0,1 0 0,21 0 15,-22 0-15,22 0 0,-1 0 0,-20 0 16,21 0-16,-1 0 16,-20 0-16,20 0 0,1 0 0,-21 0 15,20 0-15,1 0 0,0 0 0,-1 0 16,1 0-16,0 0 0,-1 0 15,1 0-15,0 21 0,-1-21 0,1 0 16,-22 0-16,22 0 0,-21 0 0,20 22 16,1-22-16,-22 0 0,22 0 15,0 0-15,-1 0 0,-20 0 0,21 0 16,-1 21-16,-20-21 0,20 0 16,-20 0-16,-1 0 0,22 0 0,-21 0 0,-1 0 15,1 0-15,-22 0 0,21 0 16,-20 0-16,20 0 0,-20 0 15,-1 0-15,0 0 0,1 0 0,-1 0 16,0 0-16,1 0 0,-22 0 16,21 0-16,-21 0 0,22 0 0,-22 0 15,0 0-15,0 0 0,0 0 0,0 0 16,1 0-16,-1 0 0,0 0 16,0 0-16,0 0 31,-21 21-16,0 0-15,0 0 16,0 0-16,0 1 16,0-1-16,0 0 0,0 0 15,0 0-15,0 0 16,0 1-16,0 20 0,0-21 0,0 0 16,21 0-16,-21 22 0,0-22 0,0 21 15,0-21-15,22 22 0,-22-22 0,0 21 16,21-21-16,-21 22 0,0-1 15,0 0-15,0 1 0,21-1 0,-21 0 16,0 1-16,0-1 0,0 0 0,0 1 16,0-1-16,0 0 0,0 1 0,0-1 15,0 0-15,0 22 0,0-22 0,0 1 16,0-1-16,0 0 0,0 22 16,0-22-16,21 22 0,-21-1 15,0-21-15,0 22 0,21-22 0,-21 22 16,0-22-16,0 0 0,0 22 0,0-22 15,21 1-15,-21 20 0,22-21 0,-22 1 16,0 20-16,0-20 0,0 20 16,21-21-16,-21 22 0,0-22 0,0 1 15,21-1-15,-21 21 0,0-20 0,0-1 16,0 0-16,0 1 0,0-1 0,0 0 16,0 1-16,0-1 0,0 22 0,0-22 15,0 0-15,-21 22 0,0-22 0,21 0 16,0 22-16,0-22 0,-22 1 15,1-1-15,21 0 0,-21 1 0,21-1 16,-21 0-16,21 1 0,0-1 16,-21 0-16,21 1 0,-21-1 0,21 0 15,0 1-15,0-1 0,0-21 0,-22 21 16,22 1-16,0-22 0,0 21 0,-21-21 16,21 22-16,0-22 0,0 0 0,0 0 15,0 0-15,0 1 0,0-1 0,0 0 16,0 0-16,0 0 0,-21 0 0,21 1 15,-21-1-15,21 0 16,0 0 0,-21-21-16,21 21 0,-21-21 15,21 21-15,-22 1 16,1-1 0,21 0-16,-21-21 15,21 21-15,-21-21 0,0 21 16,0-21-16,-1 21 15,1-21-15,0 0 0,21 22 16,-21-22-16,0 0 0,0 21 16,-1-21-16,1 0 0,0 21 15,0-21-15,0 0 0,0 0 16,-1 0-16,1 21 0,0-21 0,-21 0 16,21 0-16,-22 0 0,22 0 0,-21 0 15,21 0-15,-22 0 0,1 0 0,21 0 16,-22 0-16,1 0 0,21 0 0,-21 0 15,20 0-15,-20 0 0,21 0 0,-21 0 16,20 0-16,-20 0 0,21 0 0,0 0 16,-22 0-16,22 0 0,-21 0 0,21 0 15,-22 0-15,1 0 0,21 0 0,-21 0 16,-1 0-16,1 0 0,0 0 16,-1 0-16,1 0 0,0 0 0,-1 0 0,1 0 15,21 0-15,-22 0 0,1 0 16,0 0-16,21 0 0,-22 0 15,1 0-15,21 0 0,-22-21 0,1 21 16</inkml:trace>
  <inkml:trace contextRef="#ctx0" brushRef="#br0" timeOffset="29912.41">19283 8742 0,'0'0'0,"-64"0"0,22 0 16,0 0-16,-1 0 0,1 0 16,21 0-16,-22 0 0,1 0 0,0 0 15,-1 0-15,22 0 0,-42 0 0,20 0 16,1 0-16,0 0 0,-1 0 0,-20 0 15,21 0-15,-22 0 0,1 0 0,20 0 16,-20 0-16,20 0 0,-20 0 0,21 0 16,-22 0-16,22 0 0,-1 0 0,1 0 15,0 0-15,-1 0 0,1 0 0,0 0 16,-1 0-16,22 0 0,-21 0 16,0 0-16,-1 0 0,1 0 0,-22 0 15,22 0-15,0 0 0,-1 0 0,1 0 16,0 0-16,-1 0 0,22 0 0,-21 0 15,0 0-15,20 0 0,-20 0 0,21 0 16,0 0-16,0 0 0,-1 0 0,-20 0 16,21 0-16,0 0 0,0 0 0,-1 0 15,1 0-15,0 0 0,0 0 0,0-21 16,0 21-16,-1 0 0,1 0 0,0 0 16,-21 0-16,21 0 0,-1 0 15,1 0-15,0 0 0,0 0 0,21-21 16,-21 21-16,0 0 15,-1 0-15,1 0 0,0 0 16,0 0-16,0 0 0,0 0 0,-1-22 16,1 22-16,0 0 0,0 0 15,0 0-15,0 0 0,-1 0 0,1 0 16,0 0-16,0 0 0,0 0 16,21-21-1,-21 21-15,42 0 141,0 0-141,0 0 15,0 0-15,0 0 0,1 0 0,20 0 16,-21 0-16,0 0 0,22 0 0,-1 0 16,0 0-16,-21 0 0,22 0 0,-1 0 15,0 0-15,1 0 0,-1 0 16,0 0-16,1 0 0,-1 21 0,22-21 16,-22 0-16,0 0 0,22 0 15,-22 0-15,22 22 0,-1-22 0,1 0 16,-1 0-16,1 0 0,20 0 0,-20 0 15,-1 21-15,1-21 0,-1 0 0,22 0 16,-22 0-16,1 0 0,-1 21 0,1-21 16,21 0-16,-22 0 0,1 21 0,-1-21 15,22 0-15,-22 0 0,1 0 0,-1 0 16,1 21-16,-1-21 0,1 0 0,-1 0 16,1 0-16,-22 0 0,22 0 0,-1 0 15,-21 0-15,22 0 0,-22 0 16,22 0-16,-22 0 0,22 0 0,-22 21 15,0-21-15,22 0 0,-22 0 0,0 0 16,1 0-16,-1 0 0,0 0 0,1 0 16,-1 0-16,0 0 0,1 0 0,-22 0 15,21 0-15,1 22 0,-1-22 16,0 0-16,1 0 0,-22 0 0,21 0 16,0 21-16,1-21 0,-1 0 0,-21 0 15,22 0-15,-1 0 0,-21 0 0,21 0 16,1 21-16,-22-21 0,21 0 0,1 0 15,-22 0-15,21 0 0,0 0 0,-20 0 16,20 0-16,0 0 0,-21 0 16,22 0-16,-22 0 0,0 0 0,21 0 15,-20 0-15,-1 0 0,21 0 0,-21 0 16,0 0-16,1 0 0,-1 0 0,0 0 16,0 0-16,0 0 0,0 0 0,1 0 15,-1 0-15,0 0 0,0 0 0,0 0 16,0 0-16,1 0 0,-1 0 0,0 0 15,0 0-15,0 0 16,0 0-16,1 0 0,-1 0 16,0 0-16,0 0 0,0 0 0,0 0 15,1 0-15,-1 0 0,0 0 16,0 0-16,0 0 16,0 0-16,1 0 15,-1 0-15,-21 21 47</inkml:trace>
  <inkml:trace contextRef="#ctx0" brushRef="#br0" timeOffset="30096.31">21590 8996 0,'-21'0'15,"21"21"-15,-21-21 16</inkml:trace>
  <inkml:trace contextRef="#ctx0" brushRef="#br0" timeOffset="58288.42">7302 2773 0,'0'-21'0,"0"0"16,0-22-16,22 22 0,-22 0 0,0 0 15,0-22-15,0 22 0,21 0 16,-21 0-16,0 0 0,0 42 31,0 0-31,0 0 0,0 0 16,0 22-16,0-1 0,0 0 16,0 1-16,0-1 0,0 0 0,0 22 15,0-22-15,0 22 0,0-1 0,0-20 16,0 20-16,-21 1 0,21-22 0,0 21 15,-22-20-15,22-22 0,0 21 0,0-21 16,0 1-16,0-1 0,0 0 16,0-42 15,0 0-31,0-1 0,22 1 16,-22 0-16,0 0 0,0-21 15,0 20-15</inkml:trace>
  <inkml:trace contextRef="#ctx0" brushRef="#br0" timeOffset="58876.08">7027 2900 0,'0'0'0,"-21"-21"0,0 0 0,0-1 16,21 1-16,0 0 0,0 0 15,0 0-15,0-22 0,0 22 0,21-21 0,0 21 16,21-22-16,-20 22 0,20 0 15,-21 0-15,21-21 0,1 42 16,-1-22-16,0 22 0,1 0 0,-1 0 16,22 0-16,-22 22 0,0-1 0,22 0 15,-22 21-15,0-21 0,1 22 16,-1-1-16,0 0 0,-20 22 0,-1-22 16,0 1-16,-21-22 0,0 21 0,0 0 15,0 1-15,0-22 0,0 21 0,0-21 16,-21 1-16,0-1 0,21 0 15,-22-21-15,1 21 0,0-21 16,21-21 0,-21 0-16,21 0 0,0-1 15,0 1-15,0 0 0,0-21 0,0-1 16,21 22-16,0-42 0,0 20 16,1 1-16,-1-21 0,21-1 0,-21 1 15,22 20-15,-1-20 0,0 20 0,1 22 16,-1-21-16,0 21 0,-21 21 0,22 0 15,-1 0-15,-21 0 0,0 0 16,22 42-16,-22-21 0,0 22 16,-21-1-16,21 0 0,-21 22 0,0-22 15,21 22-15,-21-1 0,0-21 0,0 22 16,0-22-16,0 22 0,0-22 0,0 0 0,0 22 16,0-22-16,0 1 15,0-22-15,0 21 0,-21-21 0,21 22 16,-21-43-16,21 21 0,0 0 0,0-42 31,0 0-31,0-1 16,0 1-16,0 0 0,21 0 15,0 0-15,1-22 0,20 22 0</inkml:trace>
  <inkml:trace contextRef="#ctx0" brushRef="#br0" timeOffset="59415.78">9186 3027 0,'0'0'0,"21"-21"0,-21 0 16,0-1-16,0 1 15,0 0-15,0-21 0,0 21 0,0-22 16,0 22-16,0 0 0,0 0 0,-21 0 16,0-1-16,0 1 0,0 21 0,0 0 15,-1 0-15,1 0 0,0 21 0,-21 1 16,21-1-16,-1 0 0,-20 21 15,21-21-15,0 22 0,0-1 0,-1 0 16,1 1-16,0-1 0,0 0 16,21 1-16,0-1 0,0 0 0,0 1 0,0-1 15,0-21-15,0 0 0,21 1 16,0-1-16,0-21 0,1 0 16,-1 0-16,21 0 0,-21 0 0,22 0 15,-22-21-15,21-1 0,-21 1 0,22-21 16,-22 21-16,21-22 0,-21 1 0,0 0 15,1-1-15,-1 1 0,-21 0 0,21-22 16,-21 22-16,21 0 0,-21-1 16,0 22-16,21 0 0,-21 0 0,0 0 15,0 42 1,0 0-16,0 0 0,-21 21 16,21-20-16,0 20 0,-21-21 0,21 21 15,0 1-15,0-1 0,0 0 16,0 1-16,0-22 0,0 21 0,0 1 15,0-22-15,0 0 0,21 0 0,-21 0 16,21 0-16,0 1 0,1-22 16,-1 0-16,0 0 0,0 0 0,0 0 15,0-22-15,1 22 0,-1-21 16,0 0-16,0 0 0,0-21 0,0 20 16,22 1-16,-22-21 0,0 0 0,0 20 15,0-20-15</inkml:trace>
  <inkml:trace contextRef="#ctx0" brushRef="#br0" timeOffset="59939.48">9800 2540 0,'0'0'0,"0"-42"0,0-22 16,0 22-16,0 21 0,0 0 15,-21-1-15,21 1 0,-21 21 16,21 21 0,-21 1-16,21 20 15,0-21-15,0 21 0,0 22 16,0-22-16,0 1 0,0 20 0,0 1 15,0-22-15,0 21 0,0-20 0,0 20 16,0-20-16,0 20 0,0-21 16,0 1-16,0-1 0,0 0 0,21-20 15,-21 20-15,0-21 0,0 0 0,21-21 16,-21 21-16,21-21 0,0 0 16,0 0-16,1 0 0,-1-21 15,0 21-15,0-21 0,21 0 0,-20-21 16,20 20-16,-21-20 0,21 0 0,-20-1 15,20 1-15,-21-21 0,0 20 0,0-20 16,1 20-16,-1-20 0,0-1 16,-21 22-16,0-21 0,0 20 15,0 1-15,0 0 0,0 20 0,0-20 0,0 21 16,0 0-16,0 0 0,0 42 31,0 0-15,0 0-16,-21 21 0,21 22 0,0-22 15,0 22-15,0-22 0,0 22 0,0-1 16,0 1-16,0-22 0,0 21 0,0-20 16,0 20-16,0-20 0,0-1 0,21 0 15,0-21-15,0 22 0,0-22 16,1 0-16,-1-21 0,0 21 0,0-21 16,0 0-16,0 0 0,1 0 0,-1 0 15,0-21-15,0 0 0,0 0 0,0 0 16,1-1-16,-1 1 0,0 0 15</inkml:trace>
  <inkml:trace contextRef="#ctx0" brushRef="#br0" timeOffset="60807.86">18246 3196 0,'0'0'0,"21"-42"0,21-43 16,-21 43 0,0 21-16,-21-22 0,0 22 0,22-21 15,-22 21-15,21 0 0,-21-1 16,21 22-16,-21-21 0,21 21 16,-21 21-16,0 1 15,21-1-15,-21 0 0,0 21 0,0 1 16,0-1-16,0 0 0,0 22 15,0-22-15,0 0 0,0 1 0,0-1 16,-21 22-16,0-43 0,21 21 0,-21 0 16,21-20-16,-21-1 0,21 21 0,-22-42 15,22 21-15,-21 0 0,0-21 32,0 0-32,0-21 15,0 0-15,21 0 16,-22 0-16,22 0 0</inkml:trace>
  <inkml:trace contextRef="#ctx0" brushRef="#br0" timeOffset="61339.54">18055 3069 0,'0'0'0,"-21"-21"0,0-21 16,21 21 0,0-1-16,21 22 0,0-21 0,0 0 15,0 0-15,22 0 0,-1 0 16,0 21-16,1-22 0,-1 22 15,22 0-15,-22 0 0,0 0 0,22 0 16,-22 0-16,0 22 0,1-1 0,-1 0 16,-21 0-16,22 21 0,-22 1 0,0-22 15,0 21-15,-21 1 0,0-1 0,0 0 16,0 1-16,0-1 0,0-21 16,0 21-16,0-20 0,0 20 0,-21-21 15,21 0-15,-21 0 0,21 1 16,-21-22-16,21-22 31,0 1-15,0 0-16,0 0 0,0-21 0,0 20 15,0-20-15,0 0 0,21-22 0,0 22 16,0 0-16,0-22 0,0 22 0,1-1 16,20 1-16,-21 21 0,0-21 15,22 42-15,-22-22 0,0 22 0,21 0 16,-21 0-16,1 22 0,20-1 0,-21 0 15,0 0-15,-21 21 0,21 1 0,-21-1 16,22 0-16,-22 22 0,0-22 16,0 1-16,0-1 0,0 0 0,0 1 15,0-22-15,0 21 0,-22-21 16,1 22-16,21-22 0,-21 0 0,0 0 16,21 0-16,-21 0 0,0-21 15,21-21 16,0 0-31,21 0 16,0 0-16,0 21 0</inkml:trace>
  <inkml:trace contextRef="#ctx0" brushRef="#br0" timeOffset="62327.82">20002 3281 0,'0'0'15,"0"-64"1,0 43-16,-21-21 0,21 21 16,-21 0-16,0-1 0,0 22 0,21-21 15,-21 21-15,-1 0 0,1 0 0,0 0 16,0 0-16,0 21 0,0 1 0,-1-1 16,1 21-16,0-21 0,0 22 15,0-1-15,0 0 0,-1-21 0,22 22 16,-21-1-16,21 0 0,-21-20 0,21 20 15,0-21-15,0 0 0,0 0 0,0 1 16,21-1-16,0-21 0,1 21 16,-1-21-16,0 0 0,0 0 15,21 0-15,-20-21 0,-1 0 16,0 21-16,0-22 0,21 1 0,-20 0 16,-1-21-16,0 21 0,-21-22 0,21 22 15,0-21-15,0-1 0,-21 1 0,0 0 16,0 21-16,22-22 0,-22 22 0,0 0 15,0 0-15,0 42 16,0 0 0,0 0-16,0 22 0,0-22 0,-22 21 15,22-21-15,0 22 0,0-1 16,0-21-16,0 21 0,0-20 0,0 20 0,0-21 16,0 0-16,0 0 0,0 1 15,0-1-15,22-21 0,-1 21 16,0-21-16,0 0 0,0 0 0,0 0 15,22 0-15,-22 0 0,0 0 0,21-21 16,-20 21-16,20-21 0,-21-1 0,21-20 16,-20 21-16,20-21 0,-21 20 0,0-20 15,0-21-15,1 20 0,-1 1 16,0-22-16,0 22 0,0-21 0,-21 20 16,0 1-16,0 0 0,0-1 0,0 22 15,0 0-15,0 0 0,0 42 16,0 0-1,-21 21-15,0-20 16,21 20-16,-21 0 0,0 1 0,21-1 16,-22 21-16,1-20 0,21-1 0,-21 0 15,21 1-15,0-1 0,0 0 0,0-20 16,0-1-16,0 21 0,21-21 0,0-21 16,1 21-16,-1-21 0,21 0 15,-21 0-15,0 0 0,22 0 0,-22 0 16,21 0-16,-21-21 0,22 0 0,-22 0 15,0 0-15,21 0 0,-20-22 0,-1 1 16,21 0-16,-21-1 0,0 1 0,1 0 16,-1-22-16,-21 22 15,21-22-15,-21 22 0,21 0 0,-21-1 16,0 22-16,0 0 0,-21 42 16,0 21-1,21-20-15,-21 20 0,-1 0 0,1 1 16,0 20-16,21-21 0,-21 1 15,21 20-15,-21-20 0,21-1 0,0 0 16,0 1-16,0-1 0,0-21 0,0 21 16,0-20-16,21-22 0,0 21 0,-21 0 15,21-21-15,22 0 0,-22 0 16,0 0-16,0 0 0,0 0 0,22 0 16,-22 0-16,0-21 0,0 0 15,0 21-15,0-22 0,1 1 0,-1 0 16,0 21-16,-21-21 15</inkml:trace>
  <inkml:trace contextRef="#ctx0" brushRef="#br0" timeOffset="65888.03">5524 3006 0,'-21'0'0</inkml:trace>
  <inkml:trace contextRef="#ctx0" brushRef="#br0" timeOffset="67295.23">5524 2879 0,'0'-21'16,"0"-1"-16,0 1 16,0 0-16,0 0 15,0 0 1,0 42 31,0 0-32,0 0-15,0 0 0,0 1 16,0 20-16,-21-21 0,21 21 0,-21-20 16,0 20-16,21 0 0,-21 22 0,0-22 15,21 0-15,-22 22 0,1-22 16,21 1-16,-21 20 0,0-21 0,21 1 16,-21-22-16,21 21 0,-21 1 0,21-22 15,-22 0-15,22 0 0,0 0 0,0 0 16,0 1-16,0-44 78,0 1-47,0 0 141,0 0 250,0 0-406,0 0-1</inkml:trace>
  <inkml:trace contextRef="#ctx0" brushRef="#br0" timeOffset="67883.89">5419 2985 0,'0'-43'16,"0"22"-16,21 0 0,0 0 16,0 0-16,0-1 0,0 1 15,1 0-15,-1 0 16,0 0-16,0 21 0,0-21 0,0 21 16,1 0-16,-1 0 0,0 0 15,0 0-15,0 0 16,-21 21-16,21 0 0,1 0 15,-1 21-15,-21-20 0,0 20 0,0 0 16,21 1-16,-21-1 0,21 0 16,-21 22-16,0-1 0,0 1 0,0-1 15,0 1-15,0-22 0,0 22 0,0-1 16,0-21-16,0 1 0,0-1 16,0 0-16,0 1 0,0-1 15,0-21-15,0 22 0,0-22 0,0 0 16,0 0-16,0 0 0,0 0 0,0 1 15,21-22-15,-21-22 32,0 1-17,0 0-15,0 0 0,0-21 0,0 20 16,0 1-16</inkml:trace>
  <inkml:trace contextRef="#ctx0" brushRef="#br0" timeOffset="68136.74">5482 3514 0,'-21'0'16,"42"0"15,0 0-31,0 0 0,22 0 0,-1 0 16,0 0-16,1-21 0,20-1 0,-20 22 15,20-21-15,1 21 0,-22-21 16,0 0-16,1 21 0,-1-21 0,0 21 15,-21 0-15,1-21 0,-1 21 0,0 0 16,-42-22 15,0 22-31,-1 0 16</inkml:trace>
  <inkml:trace contextRef="#ctx0" brushRef="#br0" timeOffset="69384.06">16341 2794 0,'0'0'0,"-43"-21"0,22 0 0,0 21 16,-21-21-16,20-1 0,1 22 15,21-21-15,-21 21 0,42 0 32,0 21-17,22-21-15,-22 22 0,21-22 0,22 0 16,-22 0-16,22 0 0,-1 0 0,1 0 16,-1 0-16,-21-22 0,22 22 0,-1-21 15,-20 0-15,-1 21 0,0-21 16,-20 21-16,-1-21 0,0 21 15,0-21-15,-21-1 0,0 1 16,-21 21 0,0 0-16,0 0 0,-1 0 15,1 21-15,0 1 0,-21-1 0,21 21 16,-22 0-16,1 1 0,21-1 0,-22 22 16,-20-22-16,21 21 0,-1 1 15,-20-1-15,20 1 0,1-1 0,-21 1 16,20-22-16,1 22 0,21-22 0,0 0 15,-22 1-15,22-22 0,21 0 0,-21 0 16,21 0-16,-21 1 0,21-44 31,0 1-15,21 0-16,0-21 0,0 21 0,0-22 16,1 22-16,-1-21 0,21-1 15,-21 1-15,0 21 0,1-21 0,-1 20 16,21 1-16,-21 0 0,0 21 0,1 0 15,-1 21-15,0 0 0,0 1 16,-21-1-16,21 0 0,0 21 16,-21-21-16,22 22 0,-1-22 0,0 0 15,0 0-15,0 0 0,0 1 16,22-1-16,-22 0 0,0-21 0,21 0 16,-20 0-16,-1 0 0,21 0 15,-21 0-15,0 0 0,22-21 0,-22 21 16,0-21-16,0-1 0,0 1 0,1 0 15,-1 0-15,0-21 0,-21 20 0,0 1 16,21 0-16,-21 0 0,0 0 16,21 0-16,-21 42 31,0 0-31</inkml:trace>
  <inkml:trace contextRef="#ctx0" brushRef="#br0" timeOffset="77240.27">5419 7281 0,'0'0'0,"-22"0"0,1-21 16,0 21-16,0 0 31,0 0-31,0 0 16,21 21-16,0 1 15,0-1 1,0 0-1,21-21-15,21 0 16,-21 0-16,0 0 16,22 0-16,-1 0 0,0 0 15,1 0-15,20 0 0,1 0 0,-1 0 16,1 0-16,-1 0 0,1 0 0,-1 0 16,22 0-16,-22 0 0,1 0 0,-1 0 15,22 0-15,-21 0 0,20 0 16,1-21-16,-22 21 0,22 0 0,0 0 15,-22-21-15,22 21 0,-22 0 0,22 0 16,-21-22-16,-1 22 0,22-21 0,-22 21 16,1 0-16,-1 0 0,-20 0 15,20-21-15,-21 21 0,1 0 16,-22 0-16,21 0 0,-21 0 0,1 0 16,-1 0-16,0 0 15,0 0 1,-21 21 46,0 0-62,0 1 16,0-1-16,-21 0 0,21 0 16,0 0-16,-21 0 0,21 1 0,0 20 15,0-21-15,-21 0 0,21 22 16,0-22-16,0 21 0,0 0 0,0-20 15,0 20-15,0-21 0,-22 21 16,22 1-16,0-1 0,0 0 0,0 1 16,0-1-16,0 0 0,0 22 0,0-22 15,0 1-15,0-1 0,-21 0 0,21 1 16,0-1-16,0-21 0,0 21 0,0 1 16,0-22-16,0 21 0,0-21 0,0 22 15,0-22-15,0 21 0,0-21 0,0 1 16,0 20-16,0-21 0,0 0 15,0 0-15,0 1 0,0-1 0,0 0 16,0 0-16,0 0 0,0 0 0,0 1 16,0-1-1,0 0 1,0 0-16,0 0 16,-21-21 46,0 0-62,21-21 0,-21 21 16,0-21-16,-1 21 0,1 0 0,0-21 15</inkml:trace>
  <inkml:trace contextRef="#ctx0" brushRef="#br0" timeOffset="77724.03">5186 9271 0,'-21'0'15,"42"0"32,0 0-47,0 0 0,21 0 16,1 0-16,20 0 0,1 0 15,-1 0-15,22 0 0,0 0 0,20 0 16,-20 0-16,21-21 0,0 21 0,0 0 16,-22 0-16,22-21 0,-21 21 0,-1 0 15,1 0-15,0 0 0,-22-21 0,1 21 16,-22 0-16,0 0 0,1 0 0,-22 0 15,0 0-15,-21-22 16,0 1 0</inkml:trace>
  <inkml:trace contextRef="#ctx0" brushRef="#br0" timeOffset="78621.62">4085 7451 0,'0'-21'16,"-21"21"-1,0 0 1,0 0-16,21 21 16,-22 0-16,22 0 0,-21 0 0,21 0 15,0 1-15,0-1 0,-21 21 0,21-21 16,0 22-16,-21-22 0,21 21 15,0-21-15,0 22 0,0-22 0,0 0 16,0 21-16,0-21 0,0 1 0,21-1 16,0 0-16,-21 0 0,21 0 0,1-21 15,20 21-15,-21-21 0,0 0 16,0 0-16,22 0 0,-22 0 0,21 0 16,-21 0-16,22-21 0,-22 21 0,21-21 15,-21 0-15,22 0 0,-22 0 16,21-1-16,-21 1 0,1 0 0,-1-21 15,0 21-15,0-22 0,-21 22 16,0-21-16,0 21 0,0-22 0,0 1 16,-21 0-16,0 20 0,0-20 0,-1 21 15,1 0-15,0 0 0,-21-1 0,21 22 16,-22 0-16,22 0 0,0 0 16,-21 0-16,20 0 0,-20 22 0,21-1 15,-21 0-15,20 0 0,1 0 0,0 22 16,0-22-16,0 0 0,0 21 0,-1-21 15,22 1-15,0-1 0,0 0 16,0 0-16,0 0 0,0 0 16,0 1-16,0-1 15</inkml:trace>
  <inkml:trace contextRef="#ctx0" brushRef="#br0" timeOffset="78979.42">4149 7705 0,'0'21'16,"0"0"0,21-21 30,0 0-46,-21-21 47,0 42 16,0 0-32</inkml:trace>
  <inkml:trace contextRef="#ctx0" brushRef="#br0" timeOffset="79256.25">4318 7726 0,'21'0'79,"0"0"-79,-42 0 109</inkml:trace>
  <inkml:trace contextRef="#ctx0" brushRef="#br0" timeOffset="79629.05">4360 7959 0,'0'21'31,"0"0"-31,0 0 0,0 0 15,0 1-15,0-1 16,0 0-16,0 0 0,0 21 0,0-20 16,0 20-16,0 0 0,0 1 0,0-22 15,0 21-15,0 0 0,0 1 0,0-22 16,0 21-16,0 1 0,0-22 0,0 21 16,0-21-16,0 22 0,0-22 15,0 0-15,0 0 0,0 0 0,0 0 16,0-42 15,0 0-31,0 0 0,0 0 0,0 0 16,0-1-16,21 1 0,-21 0 0,22-21 15,-22 21-15,0-1 16</inkml:trace>
  <inkml:trace contextRef="#ctx0" brushRef="#br0" timeOffset="80000">4381 8319 0,'0'0'0,"-21"0"15,0 0-15,0 0 0,0 21 0,0 0 16,-1 0-16,1 0 0,0-21 16,0 21-16,0 1 0,0-1 0,21 0 15,-22 0-15,1 0 0,21 0 16,-21 1-16,21-1 0,0 0 16,-21-21-16,42 0 31,-21-21-31,21 0 15,0-1-15,1 1 0,-1 0 16,0 0-16,0-21 0,-21 20 0,21 1 16,0 0-16,1 0 0,-1 21 15,0-21-15,0 21 0,0 0 0,0 0 16,1 0-16,-1 0 0,0 0 0,0 0 16,0 0-16,0 21 0,-21 0 0,22 0 15,-1-21-15,-21 21 0,21 1 0,-21-1 16,21-21-16,-21 21 15,0 0-15,21-21 0,-21 21 16,21-21-16,-21-21 16,0 0-1,0 0-15,0 0 0,0-1 0</inkml:trace>
  <inkml:trace contextRef="#ctx0" brushRef="#br0" timeOffset="80455.28">3873 7070 0,'0'0'0,"0"21"47,0 0-47,22 0 16,-1 0-16,-21 1 0,0-1 0,0 0 16,21-21-16,-21 21 0,21 0 0,-21 0 15,21 1-15,-21-1 0,21-21 31</inkml:trace>
  <inkml:trace contextRef="#ctx0" brushRef="#br0" timeOffset="80635.69">4127 7091 0,'0'0'0,"0"21"46,-21 0-46,21 0 0,0 1 16,0-1-16,0 0 16,0 0-16,0 0 15</inkml:trace>
  <inkml:trace contextRef="#ctx0" brushRef="#br0" timeOffset="80811.59">4318 7176 0,'0'0'16,"0"21"-1,-21 0 1,0 0 0,21 0-16,0 0 0,-22 1 15,22-1-15,0 0 16</inkml:trace>
  <inkml:trace contextRef="#ctx0" brushRef="#br0" timeOffset="80967.56">4678 7133 0,'-21'0'31,"-1"21"-31,1 1 0,0-22 16,0 21-16,0 0 0,0 0 0,-1 0 15,22 0-15,0 1 0,0 20 0,-21-21 16,21 0-16,0 0 0,0 1 0</inkml:trace>
  <inkml:trace contextRef="#ctx0" brushRef="#br0" timeOffset="82267.86">1968 10160 0,'0'21'16,"22"-21"15,-1 0-31,0 0 16,0 0-16,21 0 15,-20 0-15,20 0 0,0-21 0,22 21 16,-1 0-16,1-21 0,-1 21 0,1-21 16,20 21-16,1-21 15,0-1-15,-1 22 0,1-21 0,0 21 16,21-21-16,-1 0 0,1 0 0,21 21 15,0-21-15,-21-1 0,21 1 0,21 0 16,-21 0-16,0 21 0,0-21 16,0 0-16,-21-1 0,0 1 0,0 0 15,-22 21-15,-20-21 0,21 0 0,-43 21 16,21-21-16,-20 21 0,-1-22 0,-21 22 16,0 0-16,1 0 0,-1-21 0,0 21 15,-21-21-15,0 0 16,0 0-1,-21 21 1,0 0 0,-1-21-16,1 21 0,-21 0 0,21 0 15,0 0-15,-22 0 0,22 0 16,0 0-16,-21 0 0,20 0 0,1 0 16,0 0-16,0 0 15,42 0 16,0 0-15,0 0-16,1 0 0,-1-22 0,0 22 0,0 0 16,0 0-16,0 0 0,1-21 0,-1 21 15,21 0-15,-21 0 16,0 0-16,1 0 0,-1 0 0,0 0 16,-21 21-1,0 1-15,0-1 0,-21 0 16,21 0-16,-21 0 0,-1 0 0,1 1 15,0-1-15,0 0 0,0 0 16,0 0-16,-1 0 0,22 1 0,-21-1 16,0-21-16,0 21 0,21 0 0,-21-21 15,0 21-15,-1-21 16</inkml:trace>
  <inkml:trace contextRef="#ctx0" brushRef="#br0" timeOffset="82787.57">2667 10922 0,'0'0'0,"-64"0"16,43 0-16,0 0 16,0 0-16,0 0 0,-22 21 0,22 0 15,-21 1-15,21-1 0,-22 21 0,22 0 16,0 1-16,0-1 0,21 0 0,0 1 15,0 20-15,0-20 0,0-1 16,0 0-16,21 1 0,0-1 0,0 0 16,22-21-16,-22 1 0,0 20 0,21-42 15,-20 21-15,20 0 0,-21-21 16,21 0-16,-20 0 0,-1 0 16,21 0-16,-21-21 0,0 0 0,1 0 15,-1 0-15</inkml:trace>
  <inkml:trace contextRef="#ctx0" brushRef="#br0" timeOffset="83227.33">2942 10901 0,'0'0'0,"0"-21"0,0 0 0,0 42 32,0 0-32,0 0 15,0 0-15,0 0 0,0 22 0,0-1 16,0 0-16,0 1 0,0-1 15,0 0-15,0 1 0,0-1 0,0 0 16,0-20-16,0 20 0,0-21 16,0 0-16,0 0 0,0 1 0,0-1 15,0-42 17,0-1-32,0 1 15,0 0-15,0 0 0,21-21 0,-21 20 16,21-20-16,1 21 0,-22 0 0,21-22 15,0 22-15,0 21 0,-21-21 0,21 0 16,0 21-16,1 0 0,-1 0 16,0 21-16,-21 0 15,21 0-15,-21 1 0,21-1 0,0 0 16,-21 21-16,0-21 0,0 1 0,0-1 16,0 0-16,0 0 0,0 0 15,0 0-15,0 1 0,0-1 0,0 0 16,22-42 15,-22 0-31,21-1 16</inkml:trace>
  <inkml:trace contextRef="#ctx0" brushRef="#br0" timeOffset="83580.12">3387 11261 0,'0'21'0,"21"-21"16,0 0-16,0 0 16,0 0-16,0 0 15,1-21-15,-1 0 0,0 21 0,0-22 16,0 1-16,0 21 0,-21-21 0,22 0 16,-1 0-16,-21 0 0,0-1 15,0 1-15,0 0 16,-21 21-16,-1 0 15,1 0-15,0 0 0,-21 21 16,21 0-16,-1 1 0,1-1 0,21 0 16,-21 0-16,21 0 0,-21 0 15,21 1-15,0-1 0,0 0 0,0 0 16,0 0-16,0 0 0,21 1 16,0-22-16,0 0 0,1 21 0,-1-21 15,0 0-15,0 0 0,0 0 16,0 0-16,1 0 0,-1 0 0,0-21 15,0-1-15,0 22 0,0-21 0</inkml:trace>
  <inkml:trace contextRef="#ctx0" brushRef="#br0" timeOffset="84423.41">3979 10901 0,'0'0'0,"-21"21"16,0 0-1,21 0-15,-21 1 0,21-1 0,-21 0 16,21 0-16,0 21 0,-22-20 0,22 20 16,-21 0-16,21-21 0,0 22 15,0-22-15,0 0 0,0 21 16,0-20-16,0-1 0,21 0 0,1-21 0,-1 21 16,0-21-16,0 0 0,0 0 15,0 0-15,1 0 0,-1 0 0,0 0 16,0 0-16,0-21 0,0 0 15,22 0-15,-22-1 0,0-20 0,0 21 16,0-21-16,1-1 0,-1 1 0,0 0 16,-21-1-16,0 1 0,21 0 0,-21-1 15,0 1-15,0 0 0,0-1 0,0 1 16,0 21-16,0-22 0,0 22 16,0 0-16,0 0 0,0 0 0,0 42 31,-21 0-31,21 0 15,0 0-15,0 22 0,0-22 0,0 21 16,0 1-16,0-22 0,0 21 16,0 0-16,0 1 0,0-22 0,0 21 15,0 1-15,0-1 0,0-21 0,0 21 16,0-20-16,0-1 0,0 0 0,0 0 16,0 0-16,0-42 31,0 0-16,0 0-15,21 0 0,-21-1 16,21-20-16,-21 21 0,21-21 0,-21 20 16,22 1-16,-1 0 0,0-21 0,0 21 0,0-1 15,0 1-15,1 21 16,-1-21-16,0 21 0,0 0 0,21 0 16,-20 0-16,-1 0 0,0 0 0,0 0 15,-21 21 1,-21 0-1,0-21-15,0 22 16,-22-22-16,22 0 0,0 0 0,-21 0 16,20 21-16,-20-21 0,21 0 0,0 0 15,0 0-15,-1 0 0,1 0 16,0 0-16,21 21 16,0 0-1,21-21-15,0 21 16,1 0-16,-1-21 0,0 22 0,0-1 15,0 0-15,0 0 0,22-21 0,-22 21 16,0 0-16,0 1 0,0-22 0,1 21 16,20 0-16,-21-21 0,0 0 0,0 21 15,22-21-15,-22 0 0,0 0 16,0 0-16,0 0 0,1 0 0,-1 0 16,0 0-16,-21-21 0,0 0 15,0 0-15,0-1 0,0 1 0</inkml:trace>
  <inkml:trace contextRef="#ctx0" brushRef="#br0" timeOffset="99033.05">6646 5884 0,'0'-21'78,"0"0"-78,0 0 16,0 0-16</inkml:trace>
  <inkml:trace contextRef="#ctx0" brushRef="#br0" timeOffset="99228.33">7260 5503 0,'0'0'0,"0"-21"15,21 21 1,0-21-1,1 0 1,-1 0 0,0 21-16</inkml:trace>
  <inkml:trace contextRef="#ctx0" brushRef="#br0" timeOffset="99416.21">8213 5186 0,'0'0'15,"0"-21"-15,21 21 0,-21-21 16,21 21-16,0 0 16,0 0-16,0-22 0,1 22 15</inkml:trace>
  <inkml:trace contextRef="#ctx0" brushRef="#br0" timeOffset="100007.97">11282 5440 0,'0'0'0,"21"21"16,-21 0 0,21-21-16,-21 21 0,21-21 15,0 22-15,1-22 16,-22 21-16</inkml:trace>
  <inkml:trace contextRef="#ctx0" brushRef="#br0" timeOffset="100411.74">11515 6858 0,'0'0'0,"-22"0"0,22 21 16,-21-21-16,0 21 15,0-21-15,0 22 16,0-1 0,-1-21-16,1 0 15</inkml:trace>
  <inkml:trace contextRef="#ctx0" brushRef="#br0" timeOffset="100664.8">10753 7493 0,'0'0'0,"-22"0"0,-41 64 16,42-43-1,0-21-15,21 21 0,-22-21 0,22 21 16,-21-21-16,0 0 0,0 21 16,0-21-16,0 0 15,-1 21-15</inkml:trace>
  <inkml:trace contextRef="#ctx0" brushRef="#br0" timeOffset="104044.61">16616 6943 0,'-21'0'31,"21"-21"-31,-22 21 15,1 0-15,0 0 0,0 0 16,0 0-16,0 0 0,-1-22 0,1 22 16,0 0-16,0 0 0,0-21 15,0 21 1,42 0 31,0 0-32,0 0-15,21 0 0,-20 0 16,-1 0-16,21 0 0,0 0 0,1 0 16,-1 0-16,0 0 0,1 0 0,-1 0 15,22 0-15,-1 0 0,1 0 0,20 0 16,-20 0-16,20 0 0,1 0 0,21 0 16,-21-21-16,-1 21 0,22 0 15,-21-21-15,-1 21 0,22 0 0,-21-21 16,0 21-16,-1 0 0,-20-21 0,20 21 15,-20 0-15,-22 0 0,1-22 16,-1 22-16,0 0 0,-21 0 0,1 0 16,-1 0-16,0 0 15,0 0 1,-21 22 46,0-1-62,-21-21 0,21 21 16,-21 0-16,21 0 0,0 0 0,0 1 16,-21 20-16,21-21 0,-22 21 15,22-20-15,0 20 0,0 0 16,0 22-16,0-22 0,0 0 0,0 1 16,0 20-16,0-20 0,0-1 0,0 21 0,0-20 15,0-1-15,0 0 0,0 1 16,0-1-16,0 0 0,0 1 0,0-22 15,0 21-15,0 1 0,0-1 0,-21 0 16,0-21-16,0 22 0,21-1 0,-21-21 16,0 0-16,-1 22 0,22-22 0,0 0 15,-21 0-15,21 0 0,-21 1 0,21-1 16,-21-21-16,21 21 0,0 0 0,0 0 16,0 0-1,21-21 48,-21-21-16,0 0-47,0 0 15,0 0-15,0 0 0</inkml:trace>
  <inkml:trace contextRef="#ctx0" brushRef="#br0" timeOffset="104856.05">15113 6583 0,'0'-21'0,"0"0"16,0-1-16,0 1 31,-21 21-15,0 0-16,-1 0 16,1 21-16,21 1 0,-21-1 15,0 21-15,21-21 0,-21 22 0,0-22 16,21 21-16,-22 0 0,22-20 0,-21 20 15,21 0-15,0-21 0,0 22 16,0-22-16,0 0 0,0 0 0,21 0 0,1 1 16,-1-1-16,0-21 0,21 21 15,-21-21-15,22 0 0,-22 0 16,21 0-16,1 0 0,-22 0 0,21 0 16,0 0-16,1-21 0,-22 0 0,21 21 15,-21-22-15,1 1 0,20 0 0,-21 0 16,-21 0-16,21 0 0,-21-22 0,21 22 15,-21-21-15,0-1 0,0 1 0,0 0 16,0-1-16,-21 1 0,0 0 0,-21 21 16,21-1-16,-1 1 0,-20 0 0,21 21 15,-21 0-15,20 0 0,-20 0 0,0 0 16,21 21-16,-22 0 0,1 1 16,0-1-16,20 0 0,-20 0 15,21 0-15,0 0 0,0 1 0,21 20 16,0-21-16,0 0 0,0 0 0,0 1 15,0-1-15,0 0 16,21-21-16,0 0 16,0 0-16</inkml:trace>
  <inkml:trace contextRef="#ctx0" brushRef="#br0" timeOffset="105039.19">15176 6837 0,'-21'0'31</inkml:trace>
  <inkml:trace contextRef="#ctx0" brushRef="#br0" timeOffset="105224.09">15282 6837 0,'0'-21'47,"0"42"0</inkml:trace>
  <inkml:trace contextRef="#ctx0" brushRef="#br0" timeOffset="105927.68">15282 7006 0,'0'21'31,"0"1"-31,0-1 16,0 0-16,0 0 0,0 0 16,0 0-16,0 1 0,0 20 0,0-21 15,0 21-15,0-20 0,0 20 0,0 0 16,0-21-16,0 22 0,0-22 0,0 21 15,0-21-15,0 1 0,0 20 16,0-21-16,0 0 0,0 0 16,-21 1-16,21-1 15,-21-21-15,21-21 32,0-1-32,0 1 0,0 0 15,0 0-15,0 0 0,0 0 0,21 21 16,-21-22-16,0 1 0,21 0 0,-21 0 15,0 0-15,0 0 0,0-1 16,0 1-16,0 0 0,0 0 16,-21 21-16,0 0 0,0 0 15,0 0-15,-1 0 0,1 0 16,0 0-16,0 21 0,-21-21 16,20 21-16,1 0 0,21 1 0,-21-1 15,0-21-15,0 21 0,21 0 0,-21 0 16,21 0-16,21-21 47,0-21-47,0 0 0,0 21 15,0-21-15,1 0 0,-1 0 16,0-1-16,0 1 0,0 0 0,0 0 0,1 0 16,-1 21-16,0-21 0,0 21 15,0-22-15,0 22 0,1 22 16,-22-1-16,21 0 15,0 0-15,-21 0 0,21 22 16,-21-22-16,0 0 0,21 0 0,-21 0 16,21 0-16,-21 1 0,22-1 15,-22 0-15,21-21 0,-21 21 16,21-21-16,0 0 0,0 0 16,0 0-1,1-21-15,-22 0 16</inkml:trace>
  <inkml:trace contextRef="#ctx0" brushRef="#br0" timeOffset="108027.64">14774 9229 0,'0'-21'94,"0"-1"-63,0 1 0,21 21-31,1 0 0,-22-21 16,21 0-16,0 21 16,0 0-16,0-21 0,0 21 15,1-21-15,-1 21 0,0-22 16,0 22-16,0-21 0,0 21 15,1-21-15,-1 0 0,0 21 0,0-21 16,0 21-16,0-21 0,1-1 0,-1 22 16,21-21-16,-21 0 0,0 0 0,1 0 15,-1 21-15,0-21 0,0-1 0,0 1 16,0 0-16,1 0 0,20 21 0,-21-21 16,0 0-16,0-1 0,1 1 15,-1 0-15,0 21 0,0-21 0,43-21 16,-43 42-16,0-22 15,0 1-15,21 0 0,-20 21 0,-1-21 16,0 0-16,0 0 0,21 21 0,-20-22 16,-1 1-16,0 0 0,21 21 0,-21-21 15,1 0-15,20 0 0,-21 21 0,0-22 16,22 1-16,-22 21 0,0-21 0,0 0 16,0 21-16,22-21 0,-22 0 0,0 21 15,0-22-15,0 1 0,22 21 0,-22-21 16,0 0-16,21 0 0,-21 21 0,1-21 15,-1-1-15,21 1 0,-21 21 16,0-21-16,22 0 0,-22 0 0,0 0 16,21-1-16,-20 1 0,20 21 0,-21-21 15,21 0-15,1 0 0,-22 21 0,21-21 16,1-1-16,-22 1 0,21 21 16,0-21-16,-20 0 0,20 21 0,0-21 15,-21 0-15,22-1 0,-22 22 0,21-21 16,-21 0-16,22 0 0,-1 0 0,-21 0 15,22 21-15,-22-22 0,21 1 0,0 0 16,-20 0-16,-1 0 0,21 0 16,-21 21-16,22-22 0,-22 1 0,0 21 15,0-21-15,21 0 0,-20 21 0,20-21 16,-21 0-16,0 21 0,22-22 0,-22 1 16,21 0-16,-21 21 0,22-21 15,-1 0-15,0 21 0,1-21 0,-1-1 16,0 22-16,1-21 0,-1 21 0,0-21 15,1 21-15,-1 0 0,-21-21 0,21 0 16,-20 21-16,-1 0 0,0-21 0,0 21 16,0-22-16,0 22 0,-21-21 0,22 21 15,-1-21-15,0 0 0,0 21 16,-21-21-16,21 0 0,0 21 0,1-22 16,-1 22-16,0-21 0,-21 0 0,21 21 15,0 0-15,0-21 0,1 21 16,-1 0-16,0-21 0,0 21 0,0 0 15,0 0-15,1-21 0,-1 21 16,0 0-16,0 0 16,0-22-16,0 22 15,1-21-15,-1 0 0,0 21 16,0-21-16,0 0 16,0 21-16,-21-21 15,22 21 1,-22-22-16,0 1 31,-22 21 32,1 0-63</inkml:trace>
  <inkml:trace contextRef="#ctx0" brushRef="#br0" timeOffset="108581.41">17695 5503 0,'0'0'0,"-21"0"16,42-21 31,0 0-32</inkml:trace>
  <inkml:trace contextRef="#ctx0" brushRef="#br0" timeOffset="108800.32">18373 5144 0,'21'-22'16,"-21"1"-16,21 21 16,-21-21-16,0 0 15,0 0-15,21 21 16,-21-21 0,21 21-16,-21-22 15,21 22-15,1 0 0,-1 0 0,0-21 16</inkml:trace>
  <inkml:trace contextRef="#ctx0" brushRef="#br0" timeOffset="109000.2">19219 4763 0,'0'-22'15,"0"1"-15,0 0 16,0 0-1,21 21-15,1-21 0,-1 21 16,0 0-16,0-21 0,0 21 16,0 0-16,1 0 0,-1-22 0,21 22 15,-21 0-15,22-21 0,-1 0 0</inkml:trace>
  <inkml:trace contextRef="#ctx0" brushRef="#br0" timeOffset="109212.08">20680 4403 0,'0'0'0,"0"-21"0,21 21 16,0 0-16,0 0 16,0 0-1,1 0 1,-1 0-16,0 0 0,0 0 15,0 0-15,0 0 0,1 0 16,20 0-16</inkml:trace>
  <inkml:trace contextRef="#ctx0" brushRef="#br0" timeOffset="109399.97">21548 4530 0,'21'0'15,"-21"21"-15,21-21 32,-21 21-32,21-21 0,0 0 15,0 21-15,1-21 16,-1 0-16,0 21 0,0-21 0,0 22 16,0-22-16</inkml:trace>
  <inkml:trace contextRef="#ctx0" brushRef="#br0" timeOffset="109581.27">22204 5101 0,'0'0'0,"0"21"16,0 1-1,0-1 1,21 0-16,-21 0 15,0 0 1</inkml:trace>
  <inkml:trace contextRef="#ctx0" brushRef="#br0" timeOffset="109788.15">22352 5779 0,'0'0'0,"-21"0"0,21 21 16,-21-21-16,21 21 15,0 0-15,0 0 16,0 0-16,0 1 16,0-1-16,0 0 15</inkml:trace>
  <inkml:trace contextRef="#ctx0" brushRef="#br0" timeOffset="109996.38">22161 6435 0,'0'0'0,"0"21"15,-21-21-15,0 0 0,21 21 0,-21-21 16,0 0-16,21 21 0,-21-21 15,21 21 1,-22-21-16,1 0 16,21 22-16,-21-22 0,21 21 0,-21-21 15,21 21-15</inkml:trace>
  <inkml:trace contextRef="#ctx0" brushRef="#br0" timeOffset="110198.36">21548 6900 0,'0'0'0,"-22"0"0,-41 0 15,42 22-15,0-22 0,-1 0 16,1 0 0,0 0 15,0 0-31</inkml:trace>
  <inkml:trace contextRef="#ctx0" brushRef="#br0" timeOffset="110412.24">20849 7006 0,'0'0'0,"-21"0"0,0 0 0,-43 21 16,43-21-16,0 0 15,0 0-15,0 0 16,-1 0-16,1 0 16,21 22-16,-21-22 15,0 0-15,0 0 16,21 21-16,-21-21 0,-1 0 16,1 0-16,0 21 0,0-21 15</inkml:trace>
  <inkml:trace contextRef="#ctx0" brushRef="#br0" timeOffset="110576.14">20320 7176 0,'0'0'0,"-21"0"16,21 21-16,-21-21 15,-1 21-15,1-21 0,0 21 16,0-21 0,0 0-16,21 21 46</inkml:trace>
  <inkml:trace contextRef="#ctx0" brushRef="#br0" timeOffset="110780.05">20108 7408 0,'0'22'15,"0"-1"48,0 0-16</inkml:trace>
  <inkml:trace contextRef="#ctx0" brushRef="#br0" timeOffset="110939.96">20129 7535 0,'0'0'0,"0"22"16</inkml:trace>
  <inkml:trace contextRef="#ctx0" brushRef="#br0" timeOffset="112808.19">14774 6752 0,'0'0'0,"-21"-21"0,21 0 16,0 0-16,-21 21 0,21-21 15,0-1-15,-21 22 0,21-21 0,0 0 16,0 0 0,0 42 15,0 0-31,21 0 15,0 1-15,0-1 0,0 0 0,1 0 16,-1 0-16,21 22 0,0-22 16,1 21-16,-1-21 0,22 22 0,-1-22 15,1 21-15,-1 0 0,1 1 0,-1-22 16,1 21-16,-22 1 0,0-1 16,1 0-16,-1 1 0,0-1 0,-21-21 15,1 21-15,-1-20 0,-21-1 0,0 0 16,21 0-16,-21 0 0,0 0 0,0 1 15,0-1-15,-21-21 32,0 0-17,-1 0-15,22-21 16,-21 21-16,21-22 0,0 1 0,0 0 16,-21 0-1,21 0-15,0 0 0,0-22 0,0 22 16,0 0-16,0-21 0</inkml:trace>
  <inkml:trace contextRef="#ctx0" brushRef="#br0" timeOffset="113207.96">15748 6329 0,'0'0'0,"0"-21"0,0 0 0,0-1 15,-21 22 1,0 0 0,-1 22-16,22-1 0,-21 0 0,0 0 15,0 21-15,-21 1 0,20-1 16,-20 22-16,21-1 0,-21-21 0,-1 22 16,-20-1-16,20 1 0,-20-1 0,21 22 15,-22-21-15,22-1 0,-22 1 0,22-1 16,0 1-16,-1-1 0,22-21 0,-21 1 15,21-1-15,-1 0 0,1 1 16,0-22-16,0 0 0,0 0 0,21 0 16,0 1-16,-21-1 0,-1 0 15,22 0 1,0-42 46,0 0-62,22 21 16</inkml:trace>
  <inkml:trace contextRef="#ctx0" brushRef="#br0" timeOffset="114228.29">22098 7557 0,'0'0'0,"-21"-22"15,21 1-15,-21 21 0,21-84 16,0 62-16,0 1 15,0 0-15,0 0 0,0 0 16,0 0 0,0 42-1,0 0-15,0 0 16,0 21-16,0 1 0,0-1 0,-22 0 16,22 1-16,-21-1 0,21 22 0,-21-1 15,21 1-15,0-1 0,-21 1 16,21-1-16,0 1 0,-21 20 0,21-20 15,0-1-15,0 1 0,0-22 0,0 22 16,0-22-16,0 0 0,0 1 0,0-1 16,0 0-16,0 1 0,0-22 15,0 21-15,0-21 0,0 22 0,0-22 16,0 0-16,0 0 0,-21-21 16,21-21 15,0 0-31,0 0 0,0-22 15,0 22-15,0 0 0,0-21 0,0-1 16,0 22-16,0-42 0,21 20 0,0 1 16,0-22-16</inkml:trace>
  <inkml:trace contextRef="#ctx0" brushRef="#br0" timeOffset="114835.45">22204 7387 0,'0'0'16,"-21"0"-16,-1-21 0,22 0 15,-21 21-15,0-21 0,0 0 16,21-1-16,0 1 16,0 0-1,21 21-15,0 0 0,22 0 16,-22 0-16,0 0 0,21-21 0,1 21 15,20 0-15,-21 0 0,43 0 16,-21 0-16,20 0 0,1-21 0,-22 21 16,22 0-16,0 0 0,-1-21 15,-20 21-15,-1 0 0,1 0 0,-1 0 16,-20 0-16,-1-22 0,-21 22 0,22 0 16,-22 0-16,0 0 0,0 0 15,-21 22 32,0 20-31,0-21-16,0 0 15,0 22-15,0-1 0,0 0 0,0 1 16,-21 20-16,0-21 0,21 22 0,0-22 16,-21 22-16,-1-1 0,1 1 0,21 20 15,0-20-15,0-1 0,-21 1 0,21-1 16,0 1-16,0-1 0,0-20 0,0 20 15,0-20-15,0-1 0,0-21 16,0 21-16,21-20 0,-21 20 0,0-21 16,0 0-16,0 0 0,0 1 0,0-1 15,0 0-15,0 0 16,-21-21 15,21-21-15,0 0-16,0 0 0,0-1 15,0 1-15,0-21 0,0 21 0,21 0 16,0-22-16</inkml:trace>
  <inkml:trace contextRef="#ctx0" brushRef="#br0" timeOffset="115608.26">24003 6816 0,'0'21'0,"21"-21"47,0 0-47,0 0 16,22 0-16,-22 0 0,0 0 0,21-21 15,-20 21-15,20 0 0,0-21 16,-21 21-16,22-22 0,-22 22 0,0-21 16,0 0-16,-21 0 0,0 0 15,-21 21 1,0 0-16,-21 0 0,20 0 16,-20 0-16,0 21 15,-1 0-15,22-21 0,-21 21 0,0 0 16,20 1-16,-20-1 0,21 0 0,0 0 15,0 0-15,21 0 0,-22-21 0,22 22 16,0-1-16,0 0 0,22 0 16,-1-21-16,0 0 0,0 21 15,21-21-15,-20 0 0,-1 0 16,0 0-16,0 0 0,0 0 0,0 0 16,1 0-16,-1 0 15,-42 21 16,-1-21-31,1 22 0,0-22 16,-21 21-16,21-21 0,-1 21 0,1 0 16,0 0-16,0 0 0,0 1 0,21-1 15,0 0-15,0 0 0,0 0 0,0 0 16,0 1-16,0-1 0,0 0 16,21 0-16,0-21 0,0 21 15,22-21-15,-22 0 0,0 0 0,0 0 16,0 0-16,0 0 0,22 0 0,-22 0 15,0 0-15,0 0 0,0-21 16,1 21-16,20-21 0,-21 21 0,0-21 0,0 0 16,1 21-16,-1-22 0</inkml:trace>
  <inkml:trace contextRef="#ctx0" brushRef="#br0" timeOffset="115872.11">24617 6985 0,'0'0'15,"21"0"-15,-21-21 16,21 21-16,0 21 16,0-21-1,-21 21-15,0 0 0,22-21 0,-1 22 16,-21-1-16,21 0 0,-21 0 16,21 0-16,0 0 0,-21 1 15,21-1-15,1 0 0,-22 0 0,21-21 16,-21 21-16,0 0 0,21-21 0,-21 22 15,0-44 17,0 1-17,0 0-15,0 0 0</inkml:trace>
  <inkml:trace contextRef="#ctx0" brushRef="#br0" timeOffset="116149.13">25019 6900 0,'0'0'0,"0"-21"0,-21 21 32,0 21-32,21 1 0,-22-22 15,1 21-15,0 0 0,0 0 0,0 0 16,0 0-16,-22 1 0,22 20 16,0-21-16,0 0 0,0 22 0,-1-22 15,1 0-15,0 0 0,21 0 0,-21 0 16,21 1-16,-21-1 0,21 0 0,-21-21 15,21 21-15,0 0 16,21-21 15,0 0-31,0 0 16,0-21-16,0 0 0,1 21 0,-1-21 16,0 0-16</inkml:trace>
  <inkml:trace contextRef="#ctx0" brushRef="#br0" timeOffset="116431.53">25273 6922 0,'0'0'0,"0"-22"0,0 44 32,0-1-17,0 0-15,0 0 0,0 0 16,0 0-16,0 1 0,0-1 15,0 21-15,0-21 0,-21 0 0,21 1 16,0-1-16,-21 0 0,21 0 0,0 0 16,0 0-16,0 1 0,-22-22 0,22 21 15,0 0-15,0-42 47,0 0-47,22 21 16,-1-22-16</inkml:trace>
  <inkml:trace contextRef="#ctx0" brushRef="#br0" timeOffset="116788.34">25400 6731 0,'0'0'0,"-21"0"0,-22 0 16,22 0-16,0 0 0,0 0 15,0 0-15,0 0 16,21 21 0,21-21-1,0 0-15,0 0 16,0 0-16,0 0 16,-21-21-16,22 21 0,-22-21 15,21 21-15,-21-21 0,0 0 0,0-1 16,0 1-1,-21 21 1,-1 0-16,1 0 16,0 0-16,21 21 0,-21-21 0,21 22 15,-21-1-15,21 0 0,0 0 16,21-21 0,0 21-1,0-21-15</inkml:trace>
  <inkml:trace contextRef="#ctx0" brushRef="#br0" timeOffset="117140.14">25739 6668 0,'0'0'0,"0"-22"16,0 44 15,0-1-16,0 0-15,0 0 0,0 0 0,0 0 16,0 1-16,0-1 0,-22 21 0,1-21 16,21 0-16,-21 22 0,21-22 15,0 21-15,-21-21 0,0 1 0,21 20 16,-21-21-16,21 21 0,0-20 0,0 20 16,0-21-16,-22 0 0,22 0 0,0 1 15,0-1-15,0 0 0,0 0 16,22-21-1,-1 0-15,0 0 16,0 0-16,0 0 0,22 0 0,-22 0 16,0 0-16,0-21 0,0 0 15,0 21-15,1-21 0,-1-1 0,21 1 16,-42 0-16,21 0 0,0 0 0</inkml:trace>
  <inkml:trace contextRef="#ctx0" brushRef="#br0" timeOffset="117436.97">25760 6964 0,'0'0'16,"-43"0"-16,22 0 0,0 0 0,0-21 15,42 21 17,0-21-32,22 21 0,-22 0 15,21 0-15,0 0 0,1 0 0,-1-22 16,-21 22-16,22 0 0,-1 0 0,0 0 15,1 0-15,-22 0 0,21 0 0,-21-21 16,0 21-16,1 0 0,-1 0 16,0 0-16,-21-21 15,-21 21 48,0 0-63</inkml:trace>
  <inkml:trace contextRef="#ctx0" brushRef="#br0" timeOffset="118740.37">4657 6456 0,'0'21'47,"0"0"-47,21-21 15,0 0-15,0 0 0,0 0 16,0 0-16,1 0 0,-1 0 0,0-21 16,0 21-16,0-21 0,0 0 15,1 21-15,-1-21 0,0 21 0,-21-22 16,0 1-16,0 0 16,-21 21-16,0 0 15,-22 0-15,22 0 0,-21 0 0,-1 0 16,1 0-16,0 0 0,-1 21 15,22 0-15,-21 1 0,0-1 0,20 0 16,-20 0-16,21 0 0,0 22 16,21-22-16,0 21 0,0-21 0,0 0 15,0 1-15,0 20 0,0-21 0,21-21 16,0 21-16,0 0 0,0-21 0,22 0 16,-22 22-16,21-22 0,1 0 15,-1 0-15,0 0 0,-21 0 0,22 0 16,-1 0-16,-21-22 0,22 22 15,-22-21-15,-21 0 16,-21 21 0,-1 0-16,-20 0 0,0 0 0,-1 0 15,22 0-15,-21 21 0,0-21 0,-1 21 16,22 1-16,0-22 0,0 21 16,0 0-16,21 0 0,0 0 0,0 0 15,0 1-15,0-1 0,21-21 16,0 21-16,0-21 0,0 0 0,0 21 15,1-21-15,20 0 0,-21 0 16,21 0-16,-20 0 0,20 0 0,0 0 16,-21-21-16,22 0 0,-1 21 0,-21-21 15</inkml:trace>
  <inkml:trace contextRef="#ctx0" brushRef="#br0" timeOffset="119207.14">5355 6604 0,'-21'21'16,"21"0"0,-21-21-16,21 22 0,0-1 15,0 0-15,-21 0 0,21 0 0,0 0 16,-22 22-16,22-22 0,0 0 0,0 0 16,0 0-16,0 1 0,0-1 15,-21-21-15,21 21 0,-21-21 47,21-21-31,0 0-16,0-1 0,0 1 0,0 0 15,0 0-15,0 0 0,21 0 16,0-22-16,-21 22 0,22-21 0,-1 21 16,21-22-16,-21 22 0,0 0 0,1 0 15,20 21-15,-21 0 0,21 0 0,-20 0 16,-1 0-16,21 0 0,-21 21 15,0 0-15,1 0 0,-1 0 16,-21 22-16,0-22 0,0 21 0,0-21 0,0 1 16,0 20-16,0-21 0,0 0 15,-21 0-15,21 22 0,0-22 16,-22 0-16,22 0 0,-21-21 16,21-21 15,21 21-31,1-21 15,-1 0-15,0 0 0,-21-22 0,42 22 16</inkml:trace>
  <inkml:trace contextRef="#ctx0" brushRef="#br0" timeOffset="119467.99">6054 6244 0,'0'0'15,"0"-21"-15,0 42 31,0 0-31,0 1 0,0-1 16,0 21-16,0 0 0,0 1 0,0-1 16,-22 0-16,1 1 0,21-1 0,-21 0 15,21-20-15,0 20 0,0 0 16,-21-21-16,21 1 0,0-1 0,0 0 16,0 0-16,0 0 0,0 0 15,21-21 1,0-21-1,0 21-15,-21-21 16,0 0-16,0 0 0,22 21 0</inkml:trace>
  <inkml:trace contextRef="#ctx0" brushRef="#br0" timeOffset="119675.87">5821 6625 0,'-21'0'0,"42"0"0,-64 0 16,22 0-16,42 0 31,1 0-31,-1 0 16,0 0-16,0 0 0,0-21 0,22 21 15,-22 0-15,0-21 0,0 0 0,21 21 16,-20 0-16,-1-21 0,0 21 0,0 0 16,0-22-16,0 22 15,1 0-15</inkml:trace>
  <inkml:trace contextRef="#ctx0" brushRef="#br0" timeOffset="120704.14">6392 6604 0,'-21'0'31,"21"-21"-31,-21 0 0,21 0 15,-21-1-15,21 1 0,0 0 16,21 0 0,0 21-16,0 0 15,0 0-15,1 0 0,-1 0 0,0 0 16,0 21-16,0 0 0,0 0 0,-21 1 16,22-1-16,-1 0 0,0 0 0,-21 0 15,21 0-15,0 1 0,-21-1 16,21 21-16,-21-21 0,0 0 15,0 1-15,0-1 0,0 0 16,-21-21 15,0 0-31,21-21 16,0 0-16,0-1 16,0 1-16,0 0 0,0 0 0,0 0 15,0 0-15,0-1 0,0 1 0,21 0 16,0 0-16,-21 0 0,22 0 0,-1-1 15,0 22-15,0-21 0,0 21 16,0 0-16,1-21 0,-1 21 16,0 0-16,0 0 0,0-21 15,0 21-15,1 0 16,-1 0-16,-21 21 47,0 0-47,0 0 15,0 1-15,0-1 0,0 0 0,0 0 16,0 0-16,0 0 0,0 1 16,0-1-16,0 0 0,21 0 15,0-21-15,0 0 16,0 0-16,1 0 16,-1 0-16,0 0 0,21-21 0,-21 21 15,1-21-15,-1 21 0,0-21 16,0-1-16,-21 1 0,21 0 0,-21 0 15,21 0-15,-21 0 0,0-1 0,0 1 16,0 0-16,0 0 0,0 0 16,0 42 15,0 0-31,0 0 0,0 0 16,0 1-16,0-1 0,0 0 0,0 0 15,0 0-15,0 22 0,0-22 0,0 21 16,0-21-16,0 22 15,0-1-15,0 0 0,0-21 0,0 22 16,0-1-16,0 0 0,22 1 0,-1-1 16,-21 0-16,0 1 0,0-1 0,21 0 15,-21 1-15,0-22 0,0 21 0,0 1 16,0-22-16,0 0 0,0 0 0,0 0 16,0 0-16,0 1 0,-21-22 31,21-22-16,-21 1-15,21 0 0,-22-21 0,22 21 16,-21-22-16,21-20 0,0 20 0,0-20 16,0-1-16,0 1 0,0 21 15,0-22-15,21 1 0,1 20 0,-1-20 16,0 20-16,21 1 0,1 21 16,-1-21-16,0-1 0,1 22 0,-1 0 15,0 0-15,1 0 0,-22-1 0,21 22 16,0-21-16,1 0 0,-1 21 0,-21-21 15,22 21-15,-1 0 0,-21-21 0</inkml:trace>
  <inkml:trace contextRef="#ctx0" brushRef="#br0" timeOffset="122416.07">17907 5779 0,'0'-22'63,"21"1"-47,0 0-16,0 0 15</inkml:trace>
  <inkml:trace contextRef="#ctx0" brushRef="#br0" timeOffset="122628.95">18923 5334 0,'0'0'0,"21"0"0,21 0 15,-42-21-15,22 21 16,-22-21-16,21 21 0,0-21 15,0 21 1,0-22-16,0 22 0,1 0 16,-1 0-16,0-21 0,21 21 15,-21-21-15,22 21 0,-1-21 0,0 21 16</inkml:trace>
  <inkml:trace contextRef="#ctx0" brushRef="#br0" timeOffset="122827.83">19981 5122 0,'21'0'16,"-42"0"-16,64 0 15,-22 0 1,0 0 0,0 0-1,0 22 1,0-22-16,1 0 15,-22 21-15,21-21 0,-21 21 0</inkml:trace>
  <inkml:trace contextRef="#ctx0" brushRef="#br0" timeOffset="123007.51">20362 5355 0,'0'0'16,"0"21"-16,0 1 0,0-1 15,-21-21 1,0 0-16,21 21 0,-21-21 0,21 21 15,-21-21 1,21 21-16,0 0 16,0 1-16,0-1 15,0 0-15,0 0 16</inkml:trace>
  <inkml:trace contextRef="#ctx0" brushRef="#br0" timeOffset="123207.42">20087 5990 0,'0'0'0,"-21"0"0,-43 21 15,64 1-15,-21-22 16,0 21-16,0-21 0,0 0 16,0 0-16,-1 21 15,1-21 1,0 0-1</inkml:trace>
  <inkml:trace contextRef="#ctx0" brushRef="#br0" timeOffset="124948.23">19960 6964 0,'0'0'16,"-21"-21"-16,0 21 0,0 0 16,21-21-16,-22 21 15,22-22 1,0 44 31,22-22-47,-1 21 15,0-21-15,0 21 0,0-21 16,0 0-16,1 21 0,-1-21 0,0 21 16,0-21-16,0 21 0,0-21 0,1 0 15,20 22-15,-21-22 0,0 21 0,22-21 16,-22 21-16,21 0 0,-21-21 0,22 21 16,-22 0-16,21 1 0,-21-1 15,22 0-15,-22 0 0,21 0 16,-21 0-16,22 1 0,-1-1 0,-21 21 15,21-21-15,-20 0 0,-1 1 0,21-1 16,-21 0-16,0 0 0,1 0 0,20 0 16,-21 1-16,0-1 0,0 0 0,1 0 15,-1-21-15,0 21 0,0 0 0,0 1 16,22-1-16,-22-21 0,0 21 0,0 0 16,21-21-16,-20 21 0,-1 0 15,0 1-15,21-22 0,-21 21 0,1 0 16,-1-21-16,21 21 0,-21 0 0,0-21 15,1 21-15,-1 1 0,21-1 16,-21-21-16,0 21 0,1 0 0,20 0 16,-21-21-16,0 21 0,22 1 0,-22-1 15,0-21-15,21 21 0,-21 0 0,1-21 16,20 21-16,-21 0 0,21 1 16,-20-1-16,-1-21 0,0 21 0,21 0 15,-21 0-15,1 0 0,-1-21 0,0 22 16,0-1-16,0 0 0,0 0 0,22 0 15,-22-21-15,0 21 0,21 1 0,-20-1 16,20 0-16,0 0 0,1 0 16,-1 0-16,0 1 0,1-1 0,-1 0 15,-21 21-15,21-21 0,1 1 16,-1-1-16,-21 0 0,22 0 0,-22 0 16,0 0-16,21 1 0,-21-22 0,1 21 15,-1 0-15,0 0 0,0 0 0,0 0 16,0-21-16,1 22 0,-1-1 0,0 0 15,0 0-15,0-21 0,0 21 0,1 0 16,20 1-16,-21-22 0,0 21 0,0 0 16,1-21-16,-1 21 0,0-21 15,0 21-15,0-21 0,0 21 16,1-21-16,20 22 0,-21-1 16,0-21-16,0 21 0,1-21 0,20 21 15,-21-21-15,0 21 0,22 0 0,-22-21 16,0 22-16,0-22 0,0 0 0,0 21 15,1-21-15,-1 21 0,0-21 0,0 0 16,0 21-16,0-21 0,1 21 16,-1-21-1,0 0 63,-21-21-62,0 0 0,0 0-1,0 0-15,0-1 16,0 1 0,-21 0-16,21 0 15,-21 21-15,21-21 0,-22 21 16,1 0-16,21-21 0,-21 21 15,0 0-15,21-22 16,-21 22-16,21 22 78,0-1-62,21-21-16,0 21 0,0 0 15,0-21-15,-21 21 0,22-21 16,-1 0-16,-21 21 0,21-21 0,0 22 16,0-22-1,-21 21-15,21-21 0,-21 21 16,0 0 0,-21 0-1,0-21-15,0 0 0,0 21 16,0-21-16,-1 22 0,1-22 0,0 21 15,0-21-15,0 21 0,0-21 0,-22 21 16,22-21-16,0 21 0,-21-21 0,20 21 16,1 1-16,-21-22 0,21 0 0,0 21 15,-1-21-15,1 21 0,0-21 0,0 0 16,0 21-16,0-21 0,-1 0 16,1 0-1,21-21 16,21 0-31</inkml:trace>
  <inkml:trace contextRef="#ctx0" brushRef="#br0" timeOffset="125668.21">24680 9250 0,'0'0'0,"0"-21"16,0 0-1,0 42 1,0 0-16,-21 0 16,21 21-16,-21-20 0,21-1 15,0 21-15,0-21 0,0 22 0,0-1 16,0 0-16,0-21 0,0 22 0,0-1 15,0 0-15,0-20 0,0 20 16,0-21-16,-21 21 0,0-20 16,21-1-16,-22 0 0,22 0 0,-21 0 15,0-21-15,21-21 32,0 0-32,0-21 15,21 20-15</inkml:trace>
  <inkml:trace contextRef="#ctx0" brushRef="#br0" timeOffset="126260.19">24723 9356 0,'0'0'0,"-22"-43"16,22 22-1,0 0-15,22 0 16,-1 21-16,0 0 15,0 0-15,0 0 16,0 0-16,1 0 0,-1 0 16,-21 21-16,21 0 0,-21 0 15,21-21-15,-21 22 0,0-1 0,0 0 16,0 0-16,0 0 0,-21-21 0,0 21 16,0 1-16,-1-1 0,1-21 0,-21 21 15,21 0-15,0-21 0,-22 0 16,22 21-16,0-21 0,0 0 0,0 0 15,21-21 17,21 21-32,-21-21 15,21 21-15,0 0 0,0 0 0,0 0 16,1 0-16,-1 0 0,0 0 0,0 0 16,21 0-16,-20 0 0,-1 0 15,21 0-15,-21 21 0,0-21 0,1 21 16,20 0-16,-21 1 0,0-1 0,0 0 15,1 0-15,-22 0 0,0 0 0,0 1 16,0-1-16,0 0 0,0 0 16,0 0-16,0 0 0,-22-21 0,1 22 0,0-1 15,0-21-15,-21 21 16,20-21-16,1 0 0,-21 0 0,21 21 16,0-21-16,-1 0 0,1 0 0,0 0 15,0 0-15,0 0 0,0 0 16,-1-21-16,1 21 15,21-21 1,0 0 0,21-1-1,1 22 1,-1 0-16</inkml:trace>
  <inkml:trace contextRef="#ctx0" brushRef="#br0" timeOffset="126561.56">25294 9567 0,'0'-21'16,"0"42"15,0 1-15,0-1-16,0 0 0,0 0 15,0 0-15,0 0 0,0 1 16,0-1-16,0 0 0,0 0 16,0 0-16,0 0 15,0-42 32,0 0-47,21 0 16,0 0-16</inkml:trace>
  <inkml:trace contextRef="#ctx0" brushRef="#br0" timeOffset="126875.37">25400 9313 0,'0'0'0,"-21"0"32,0 0-32,-1 22 15,22-1-15,0 0 16,0 0-1,22-21-15,-1 0 16,0 0-16,0 0 0,0 0 16,0 0-16,1 0 0,-1-21 15,-21 0-15,0 0 16,0-1 0,0 1-16,-21 21 15,-1 0-15,1 0 0,0 0 16,0 0-16,0 0 0,0 0 15,-1 0-15,22 21 0,-21 1 16,0-1-16,21 0 16,21 0-1,0-21-15</inkml:trace>
  <inkml:trace contextRef="#ctx0" brushRef="#br0" timeOffset="127215.83">25781 9377 0,'0'-21'0,"-21"21"15,0 0 1,-1 0-16,1 0 16,21 21-16,0 0 0,-21 0 15,21 0-15,-21 1 0,21 20 0,0-21 16,-21 21-16,21-20 0,0-1 15,0 21-15,0-21 0,0 22 0,0-22 16,0 0-16,0 0 0,0 0 16,0 0-16,0 1 0,0-1 0,0 0 15,0 0-15,0 0 0,0 0 16,0 1-16,21-22 31,0 0-15,0 0-16,0 0 15,1-22-15,-1 1 0,0 21 0,0-21 16,0 0-16,22 0 0</inkml:trace>
  <inkml:trace contextRef="#ctx0" brushRef="#br0" timeOffset="127535.64">26162 9440 0,'0'0'0,"0"-21"0,0 0 16,-21 21-1,0 0-15,-1 0 16,22 21-16,-21 0 0,0-21 16,21 22-16,0-1 0,-21 0 0,21 21 15,-21-21-15,21 1 0,-21 20 0,21-21 16,0 0-16,0 22 0,0-22 0,0 21 16,0-21-16,0 0 0,0 1 15,0 20-15,0-21 0,0 0 16,0 0-16,0 1 0,0-1 0,0 0 15,21-21-15,0 0 0,0 0 16,0 21-16,0-21 16,1 0-16,-1 0 0,0 0 0,0 0 15,0 0-15,0 0 0,1 0 16,-22-21-16,21 21 0,-21-21 16,21 21-16,-21-21 15</inkml:trace>
  <inkml:trace contextRef="#ctx0" brushRef="#br0" timeOffset="173547.71">18732 5419 0,'0'0'0,"22"0"0,-1-21 0,0 21 16,0 0-16,0-22 0,0 1 0,1 21 16,-1 0-16,0-21 0,0 21 0,0-21 15,0 21-15,1-21 16,-1 21-16,0 0 0,0-21 16,0 21-16,22 0 0,-22-22 0,0 22 15,21-21-15,1 0 0,-1 21 0</inkml:trace>
  <inkml:trace contextRef="#ctx0" brushRef="#br0" timeOffset="173736.6">20595 5334 0,'0'0'0,"21"21"0,0-21 16,1 21-16,-1-21 15,0 0 16,0 0-15,0 0-16,0 0 16,-21 22-16,22-22 0,-1 21 0</inkml:trace>
  <inkml:trace contextRef="#ctx0" brushRef="#br0" timeOffset="173975.46">21294 6265 0,'0'0'0,"21"22"0,-21-1 0,0 21 16,0-21-1,0 0-15,0 1 0,0-1 16,0 0-16,0 0 0,-21 0 0,21 0 16,-22-21-16,22 22 0,0-1 0,0 0 15,-21 0-15,21 0 0,0 0 0,0 1 16,0-1-16,-21 0 0,21 0 15,0 0-15,0 22 0,0-22 16,-21 0-16,21 0 0,-21 0 0,21 0 16,-21 1-16</inkml:trace>
  <inkml:trace contextRef="#ctx0" brushRef="#br0" timeOffset="174152.18">20934 7218 0,'0'0'0,"-21"21"0,-22 43 15,22-43-15,0 0 16,0 0-16,0-21 0,-1 21 0,1 0 15,21 1-15,-21-22 16,0 21-16,0-21 16,0 0-1,-1 0-15,1 21 16,0-21-16,0 0 0,0 0 16,0 0-16,-1 0 0</inkml:trace>
  <inkml:trace contextRef="#ctx0" brushRef="#br0" timeOffset="174348.07">19558 7557 0,'0'0'16,"-42"21"-16,-64-21 16,42 0-16,22 0 0,0 0 0,-1 0 15,22 0-15,-21 0 0,21 0 0,-1 0 16,1 0-16,0 0 15,21-21 1,0-1-16,0 1 16</inkml:trace>
  <inkml:trace contextRef="#ctx0" brushRef="#br0" timeOffset="174599.92">19240 6117 0,'0'0'0,"-42"-21"0,-64-42 15,64 41-15,-22 1 0,22-21 16,-21 21-16,-1 0 0,1-1 0,20 22 16,-20-21-16,-1 21 0,1 0 0,20 0 15,-20 0-15,21 0 0,-1 0 0,1 21 16,0-21-16,-1 22 0,1-1 15,0 21-15,20-21 0,-20 22 0,21-22 16,-21 21-16,20 0 0,-20 1 16,21-1-16</inkml:trace>
  <inkml:trace contextRef="#ctx0" brushRef="#br0" timeOffset="174803.81">17801 7578 0,'0'0'0,"0"42"0,21 0 0,-21 43 16,21-64-16,-21 0 16,0 1-16,0-1 15,22-21-15,-1 21 16,-21 0-16,21-21 0,0 0 0,-21 21 16,21-21-16,0 21 0,1-21 15,-1 22-15,0-22 0,0 0 0,0 21 16,0-21-16</inkml:trace>
  <inkml:trace contextRef="#ctx0" brushRef="#br0" timeOffset="174947.73">18605 8213 0,'0'0'16,"22"21"-16,-1 0 16,0-21-16,0 0 15,0 0-15,0 0 0,1 0 16,-1 0-16,0 0 0,0 0 15,0 0-15,0 0 0</inkml:trace>
  <inkml:trace contextRef="#ctx0" brushRef="#br0" timeOffset="175159.61">19706 8065 0,'0'0'0,"42"-22"16,-20 22 31,-1 0-32,0 0 17,-21-21-32,21 21 15</inkml:trace>
  <inkml:trace contextRef="#ctx0" brushRef="#br0" timeOffset="-205816.49">3281 12679 0,'0'-21'0,"0"0"0,0-1 16,0 1-16,0 0 16,-21 21-16,21-21 15,-22 21-15,1 0 0,21-21 0,-21 21 16,0-21-16,0 21 0,0 0 15,-1 0-15,1 0 0,0 0 16,0 0-16,0 0 16,0 0-16,-1 21 0,1-21 0,0 21 15,-21-21-15,21 21 0,-1 0 0,1 22 16,0-22-16,0 0 0,0 21 16,0 1-16,21-1 0,-22 0 0,22 1 15,-21-1-15,21 0 0,0 1 0,0-1 16,0 0-16,0-21 0,0 22 15,0-22-15,0 21 0,21-21 0,1 1 16,-22-1-16,21 0 0,0 0 0,0 0 16,0-21-16,0 21 15,1-21-15,-1 0 0,0 0 0,21 0 16,-21 0-16,1 0 0,-1 0 0,0 0 16,0 0-16,21 0 0,-20-21 0,-1 21 15,21-21-15,-21 0 0,22 0 16,-22 21-16</inkml:trace>
  <inkml:trace contextRef="#ctx0" brushRef="#br0" timeOffset="-204885.71">3641 12912 0,'0'0'0,"0"-21"0,0-1 16,-22 22-1,1 0-15,0 0 16,0 0-16,21 22 0,-21-1 15,0 0-15,-1 0 0,22 0 16,-21 0-16,0 1 0,21-1 0,0 21 16,-21-21-16,21 0 0,-21 1 0,21-1 15,0 21-15,0-21 0,0 0 0,0 1 16,0-1-16,0 0 16,21-21-16,0 0 15,0 0-15,0 0 0,1 0 0,20 0 16,-21 0-16,0 0 0,0-21 15,1 0-15,-1 21 0,-21-22 16,21 1-16,-21 0 0,21 0 0,-21 0 16,0 0-16,0-1 0,0 1 0,0 0 15,0 0-15,-21 0 0,0 21 16,21-21-16,-21-1 0,-1 22 0,1 0 16,21-21-16,-21 21 0,0 0 0,0 0 15,21-21 16,21 21-31,0 0 16,0 0-16,0 0 0,1-21 0,-1 21 16,0 0-16,0 0 15,0 0-15,22-21 0,-22 21 0,0 0 16,0 0-16,0 0 0,0 0 0,1 0 16,20 0-16,-21 0 0,0 0 15,0 0-15,1 0 0,-22 21 16,21 0-16,-21 0 0,21-21 15,-21 21-15,0 1 0,0-1 0,0 0 16,21 0-16,-21 0 16,0 0-16,0 1 0,0-1 0,0 0 15,0 0-15,0 0 0,0 0 16,0 1-16,0-1 0,0 0 16,0 0-1,0-42 16,0 0-15,0 0-16,0-1 0,0 1 16,0 0-16,0 0 0,0 0 15,0-22-15,0 22 0,0 0 0,0-21 16,21 21-16,0-22 0,-21 22 0,22 0 16,-1-21-16,0 20 0,0 1 0,21 0 15,-20 21-15,20-21 0,0 21 16,-21 0-16,22 0 0,-1 0 0,0 0 15,-20 21-15,20 0 0,-21 0 16,0 22-16,0-22 0,1 0 0,-22 21 16,0-20-16,0-1 0,0 21 15,0-21-15,0 0 0,0 1 0,-22 20 16,1-21-16,0 0 0,0 0 16,21 1-16,-21-22 0,21 21 15,0-42 32,21 21-47,-21-22 0,21 22 0,0-21 16,0 0-16,1 21 0</inkml:trace>
  <inkml:trace contextRef="#ctx0" brushRef="#br0" timeOffset="-202593.61">5313 12996 0,'0'0'0,"0"-21"15,0 0-15,0 0 16,0 0-16,0 0 0,-21-1 0,21 1 16,-22 21-16,1 0 0,0-21 0,0 21 15,0 0-15,0 0 16,-1 0-16,1 0 0,0 21 15,0-21-15,-21 21 0,20 1 0,1-1 16,0 0-16,0 0 0,0 21 0,0-20 16,-1-1-16,1 21 0,0-21 0,21 22 15,0-22-15,0 0 0,0 0 16,0 0-16,0 0 0,0 1 0,0-1 16,0 0-16,21-21 0,0 0 0,1 21 15,-1-21-15,0 0 0,21 0 0,-21 0 16,1 0-16,-1 0 0,0 0 15,21-21-15,-21 0 0,1 0 16,41-22 0,-42 22-16,0-21 0,1 21 0,-22-22 0,21 22 15,0-21-15,-21-1 0,0 1 0,21-21 16,0 20-16,-21 1 0,0 0 16,0-1-16,21 1 0,-21 0 0,22 20 15,-22 1-15,0 0 0,0 0 0,0 0 16,0 0-16,-22 21 31,1 21-31,21 0 0,0 0 16,0 0-16,-21 22 0,21-1 0,-21 0 15,21 1-15,0-1 0,0 0 16,0 1-16,0-1 0,0 0 0,0 1 16,0-1-16,0-21 0,0 21 15,0-20-15,0 20 0,0-21 0,0 0 16,0 0-16,21 1 0,0-1 0,0-21 15,1 0-15,-1 21 0,0-21 0,21 0 16,-21 0-16,1 0 0,20 0 16,-21-21-16,0 0 0,22 21 0,-22-22 15,0 1-15,0 0 0,0 0 0,0 0 16,1-22-16,-1 22 0,0 0 16,-21-21-16,0 21 0,21-1 0,-21 1 15,0 0-15,21 21 0,-21-21 16,0 42-1,-21 0 1,21 0-16,-21 1 0,21-1 16,0 0-16,0 0 0,0 0 15,0 0-15,0 1 0,0-1 0,0 0 16,0 0-16,0 0 0,0 0 0,0 1 16,21-22-16,0 0 0,0 0 15,1 0-15,-1 0 0,0 0 16,21 0-16,-21 0 15,1 0-15,-1 0 0,0-22 0,0 1 16,0 0-16,0 0 0,1 0 0,-1-22 16,0 22-16,0-21 0,0 0 0,0-1 15,-21-20-15,0 20 0,22 1 0,-1-21 16,-21 20-16,0 1 0,0 0 16,0-1-16,0 22 0,0 0 0,0-21 15,0 20-15,0 1 0,0 0 16,-21 42-1,21 0 1,-22 1-16,22-1 16,-21 0-16,21 21 0,0-21 0,0 22 15,0-1-15,0 0 0,0 1 0,0 20 16,0-20-16,0-1 0,0 0 0,0 1 16,0-1-16,0-21 0,0 21 0,0-20 15,0-1-15,0 0 0,0 0 16,21 0-16,1 0 0,-1 1 0,0-22 15,0 0-15,0 0 0,22 0 0,-22 0 16,0 0-16,21 0 0,-21 0 0,22-22 16,-1 1-16,-21 0 0,22 21 0,-22-42 15,0 21-15,21-1 0,-21 1 16,1-21-16,-1 21 0,0 0 16,0-22-16,0 22 0,-21 0 0,0 0 0,0 0 15,0 42 16,0 0-31,0 0 16,0 0-16,0 0 0,-21 1 0,21-1 16,0 0-16,0 0 0,0 0 0,0 0 15,0 1-15,0-1 0,0 0 0,0 0 16,0 0-16,21 0 0,0-21 16,1 0-16,-1 22 0,0-22 15,0 0-15,0 0 0,22 0 16,-22 0-16,21 0 0,-21 0 0,22 0 15,-22-22-15,0 22 0,0-21 0,0 0 0,22 0 16,-22 0-16,-21 0 0,21-1 16,0 1-16,0-21 0,-21 21 0,0 0 15,21-1-15,1 1 0,-22 0 16,0 0-16,21 21 16,-21 21-1,0 0 1,-21 0-16,21 1 0,0-1 0,0 0 15,0 0-15,0 0 0,0 0 16,0 1-16,0-1 0,0 0 16,0 0-16,0 0 0,0 0 15,21-21-15,0 22 0,0-22 0,0 0 16,0 0-16,1 0 16,-1 0-16,0 0 0,0-22 0,0 22 15,0-21-15,1 0 0,-1 0 0,0 0 16,0 0-16,0-1 0,-21-20 15,0 21-15,21 0 0,-21-22 0,0 22 16,0-21-16,0 21 0,0-22 0,0 22 16,-21 0-16,21 0 0,-21 0 0,0 0 15,0 21-15,0 0 0,-1-22 0,1 22 16,0 0-16,0 0 16,0 0-16,0 0 0,-1 22 0,22-1 15,0 0-15,0 0 16,0 0-16,22-21 15,-1 0-15,0 0 0,0 0 0,0 0 16,0 0-16,1 0 0,20 0 16,-21 0-16,21 0 0,-20-21 0,-1 21 15,21 0-15,-21-21 0,22 21 0,-1 0 16,-21 0-16,21 0 0,1 0 0,-1 0 16,-21 0-16,0 0 0,1 0 0,-1 0 15,0 21-15,0-21 0,0 21 16,-21 0-16,0 1 0,0-1 15,0 0-15,0 0 0,0 0 16,0 0-16,0 1 0,0-1 0,0 21 16,-21-21-16,21 0 0,-21 1 15,21-1-15,-21 0 0,21 0 0,0 0 16,0 0 0,-21-21-1,21-21 16,21 0-31,-21 0 0,0 0 16,21 0-16,0-1 0,0-20 0,0 21 16,-21-21-16,22 20 0,-1-20 15,21 21-15,-21-21 0,0-1 16,22 22-16,-22-21 0,21 21 0,-21-1 16,22 1-16,-22 0 0,0 0 0,21 21 15,-20 0-15,-1 0 0,0 0 0,0 0 16,-21 21-16,21 0 0,-21 22 15,0-22-15,0 21 0,0-21 0,0 22 16,0-1-16,-21-21 0,21 21 16,0 1-16,0-22 0,0 21 0,0-21 15,0 1-15,0-1 0,0 0 0,0 0 16,0 0-16,21 0 0,0-21 16,1 0-16,-1 0 0,0 0 15,0 0-15,0 0 0,0 0 0,1 0 16,-1 0-16,21-21 0,-21 0 0,0 21 15,1-21-15,-1 0 0,0 0 16,0-1-16,0 1 0,0 0 0,-21 0 16,22 0-16,-1 0 0,-21-1 0,0 1 15,0 0-15,0 0 0,0 0 0,0 0 16,0-1-16,0 1 0,-21 0 0,-1 0 16,1 0-16,0 0 0</inkml:trace>
  <inkml:trace contextRef="#ctx0" brushRef="#br0" timeOffset="-202273.27">7916 12298 0,'0'0'0,"-42"-42"16,21 42 0,0-22-16,-1 1 0,22 0 15,0 0 1,-21 21-16,21-21 31,-21 21 0,0 0-15,0 0-16,0 21 0,-1-21 16</inkml:trace>
  <inkml:trace contextRef="#ctx0" brushRef="#br0" timeOffset="-201984.44">6286 12594 0,'0'0'0,"-63"0"15,84 0 1,0 0 0,0 0-16,22 0 0,-22 0 0,21 0 15,1 0-15,-1 0 0,0 0 0,1-21 16,-1 21-16,0 0 0,1 0 15,-1-21-15,-21 21 0,0 0 16,22 0-16,-22-21 0,-21 0 16,-21-1-1,-1 22 1,1-21-16,-21 21 0</inkml:trace>
  <inkml:trace contextRef="#ctx0" brushRef="#br0" timeOffset="-201772.61">5567 12425 0,'0'0'0,"-21"0"0,-1 21 16,44-21 62,-1 0-78,0-21 16</inkml:trace>
  <inkml:trace contextRef="#ctx0" brushRef="#br0" timeOffset="-200563.46">10054 12065 0,'0'0'15,"21"0"-15,0-21 0,-21 0 0,22 21 16,-22-21-16,21 21 0,0-22 15,-21 1-15,0 0 0,21 0 0,-21 0 16,21 21-16,-21-21 0,0-1 0,0 1 16,-21 0-1,0 21-15,0 0 0,0 0 16,-1 0-16,-20 0 0,21 0 16,0 21-16,0-21 0,-22 21 0,22 1 15,0-22-15,0 21 0,0 0 0,-1 0 16,1 0-16,21 0 15,0 1-15,0-1 0,0 0 16,21-21 0,1 21-16,20-21 0,-21 0 15,0 0-15,22 21 0,-22 0 0,0-21 16,21 22-16,-21-22 0,1 21 0,-1-21 16,0 21-16,-21 0 0,0 0 15,0 0-15,0 1 0,0-1 16,0 0-16,-21 0 0,0 0 15,-1-21-15,1 21 0,0-21 0,0 22 16,-21-22-16,20 21 0,1-21 0,0 0 16,0 0-16,0 0 15,42 0 17,0 0-17,0 0-15,0 0 0,1 0 16,-1 0-16,0 0 0,0 21 15,0 0-15,-21 0 0,21 0 16,-21 1-16,22-1 0,-22 0 0,0 0 16,0 21-16,0-20 0,0 20 0,0-21 15,0 21-15,0-20 0,0 20 0,0 0 16,-22-21-16,22 22 0,-21-22 0,21 21 16,0-21-16,0 22 0,0-22 0,0 0 15,0 0-15,0 0 0,0 1 0,21-1 16,1 0-16</inkml:trace>
  <inkml:trace contextRef="#ctx0" brushRef="#br0" timeOffset="-199960.78">10668 15219 0,'0'-21'16,"0"0"-16,0-1 15,0 1-15,0 0 16,21 0-16,-21 0 16,-21 21-1,0 21 1,0 0-16,-1 0 0,1 0 0,0 1 16,0-1-16,0 21 0,0-21 15,-1 22-15,1-22 0,0 21 0,21 0 16,0-20-16,0-1 0,0 21 15,0-21-15,0 22 0,0-22 0,0 0 16,21 0-16,0 0 0,1 22 0,20-22 16,-21 0-16,21 0 0,-20 0 0,20 0 15,0 22-15,1-22 0,-1 21 0,-21-21 16,21 1-16,1 20 0,-22-21 0,0 21 16,0-20-16,0 20 0,-21-21 15,0 21-15,0-20 0,0 20 0,0-21 16,-21 21-16,-21-20 0,21 20 0,-22-21 15,22 0-15,-21 0 0,0 1 16,-1-1-16,-20 0 0,20 0 0,1-21 16,0 0-16,-1 0 0,1 0 0,0 0 15,-1-21-15,22 0 0,0 0 16,0-1-16,0-20 0,21 0 0,0-1 16,0 1-16,0-21 0,0-1 0,21-21 15</inkml:trace>
  <inkml:trace contextRef="#ctx0" brushRef="#br0" timeOffset="-199536.85">9948 13864 0,'0'0'0,"-21"0"0,-21 0 0,21 0 0,-1 0 15,1 0-15,0 0 0,42 0 32,0 0-32,22-21 0,-1 21 15,22 0-15,-22 0 0,21 0 0,22 0 16,-21 0-16,20-21 0,1 21 15,0 0-15,-1 0 0,22 0 0,-21 0 16,-1 0-16,22 0 0,-42 0 0,20 0 16,1 0-16,-21 0 0,-22 0 0,21 0 15,-20 0-15,-22 0 0,0 0 0,0 0 16,0 0-16,-42 0 31,0 0-31,0 0 0,0 21 0,-22-21 16,1 0-16,0 0 0,-22 0 0,22 21 15,-22-21-15,1 0 0,-1 0 16,1 0-16</inkml:trace>
  <inkml:trace contextRef="#ctx0" brushRef="#br0" timeOffset="-199257.01">9906 14076 0,'0'0'0,"-21"21"0,-22 21 16,43-20-16,22-1 15,20-21-15,-21 21 16,21-21-16,22 0 0,-22 0 0,22 0 16,-1 0-16,1 0 0,-1 0 0,1 0 15,20 0-15,-20 0 0,21 0 16,-22-21-16,22 21 0,-22 0 0,1-21 16,-1 21-16,1 0 0,-22 0 15,22-22-15,-22 22 0,-21 0 0,21 0 16,-20 0-16,-44 0 31,1 0-31,-21 0 0,21 0 0,-22 0 16,-20 0-16,21 0 0,-22 22 0,1-22 15</inkml:trace>
  <inkml:trace contextRef="#ctx0" brushRef="#br0" timeOffset="-198989.03">9779 14669 0,'0'21'0,"0"0"16,21-21-16,0 0 0,22 0 15,-1 0-15,-21 0 0,43 0 0,-22 0 16,21 0-16,-20 0 0,20 0 0,1 0 16,20 0-16,-20-21 0,-1 21 0,22 0 15,-21-21-15,20 21 0,-20-22 16,20 22-16,-20 0 0,-1-21 15,-20 21-15,20 0 0,-20-21 0,-22 21 16,0-21-16,0 21 0,-63 0 31,21 0-31,-1 0 0,-20 0 0,0 0 16</inkml:trace>
  <inkml:trace contextRef="#ctx0" brushRef="#br0" timeOffset="-198793.14">10160 14732 0,'0'0'0,"0"21"16,0 0-16,21-21 15,21 0-15,-20 0 0,20 0 0,0 0 16,1 0-16,-1 0 0,0-21 16,22 21-16,-1 0 0,1-21 0,-1 21 15,1 0-15,-1-21 0,22 0 16,-22 21-16,1-21 0,-1 21 0,1-22 15,-1 1-15,1 0 0,-1 0 0</inkml:trace>
  <inkml:trace contextRef="#ctx0" brushRef="#br0" timeOffset="-185868.91">12086 13885 0,'0'0'15,"0"-21"-15,0 0 0,0 0 16,0 0-16,0 0 16,21-1-16,-21 1 15,0 42 16,0 1-15,-21-1-16,0 0 0,21 0 16,-21 21-16,0-20 0,21 20 0,-22 0 15,1 1-15,0-1 0,21 0 0,0 1 16,-21 20-16,21-21 0,-21 1 0,21 20 16,0-20-16,0-1 0,0-21 0,0 21 15,0-20-15,0 20 0,0-21 0,21 0 16,-21 0-16,21-21 0,0 22 15,0-22-15,1 0 0,-1 0 16,0 0-16,0 0 0,0 0 0,0 0 16,1-22-16,20 1 0,-21 21 0,-21-21 0,21 0 15,0 0-15,-21 0 0,22-1 16</inkml:trace>
  <inkml:trace contextRef="#ctx0" brushRef="#br0" timeOffset="-185672.6">11811 14266 0,'0'0'0,"-21"0"0,0-21 16,21 0-1,21 21 1,0 0-16,0-21 0,0 21 16,0 0-16,1 0 15,-1-21-15,0 21 0,21 0 0,-21 0 16,1-21-16,20 21 0,-21 0 0,0-22 15,22 22-15,-22-21 0</inkml:trace>
  <inkml:trace contextRef="#ctx0" brushRef="#br0" timeOffset="-185100.91">12742 14182 0,'21'-21'16,"-21"-1"0,0 1-16,0 0 15,0 0-15,0 0 0,0 0 16,0-1-16,0 1 16,-21 21-16,0 0 0,0 0 15,0 0-15,0 0 16,-1 0-16,1 21 0,0-21 0,0 22 15,0 20-15,0-21 0,-1 0 0,22 0 16,-21 22-16,0-22 0,0 21 16,21-21-16,0 22 0,0-22 0,0 21 15,0-21-15,0 1 0,0-1 16,0 0-16,0 0 0,0 0 0,21-21 16,0 0-16,0 0 0,1 0 15,-1 0-15,0 0 0,0-21 16,0 0-16,0 0 0,1 0 0,-22-1 15,21 1-15,-21 0 0,21-21 16,-21 21-16,21-1 0,-21-20 0,0 21 16,0-21-16,0 20 0,0 1 0,0 0 15,0 0-15,0 42 32,0 0-17,0 22-15,0-22 0,0 0 16,0 0-16,0 0 0,0 22 0,0-22 15,0 0-15,0 0 0,0 0 0,0 0 16,21 1-16,-21-1 0,0 0 0,21 0 16,1-21-16,-1 0 0,0 0 15,0 0-15,0 0 0,0 0 16,1-21-16,-1 21 16</inkml:trace>
  <inkml:trace contextRef="#ctx0" brushRef="#br0" timeOffset="-184696.16">13314 14076 0,'0'0'0,"-21"-21"15,-1 21 1,1 0-16,0 0 0,0 0 0,0 0 16,0 0-16,-1 0 15,1 0-15,0 21 0,0 0 0,21 0 16,0 0-16,-21-21 0,21 22 15,0-1-15,0 0 0,0 0 16,21-21-16,-21 21 0,21 0 16,0-21-16,0 22 0,1-22 15,-1 21-15,0 0 0,0-21 0,0 21 16,0-21-16,1 21 0,-1 0 16,-21 1-16,0-1 15,0 0-15,-21-21 16,-1 21-16,1-21 0,0 0 15,-21 21-15,21-21 0,-22 0 0,22 0 16,-21 0-16,21 0 0,-1 0 16,1 0-16,0 0 0,0 0 0,0 0 15,21-21 17,21 21-32,21-21 0,-21 0 15,1 21-15,-1-21 0,21-1 16</inkml:trace>
  <inkml:trace contextRef="#ctx0" brushRef="#br0" timeOffset="-184029.03">13674 13716 0,'0'0'0,"0"-63"15,0 41-15,0 1 0,-22 21 16,1 0-1,21 21-15,0 1 0,0-1 0,0 0 16,0 21-16,0 1 0,0-22 0,-21 21 16,21 0-16,0 1 0,0-1 15,0 0-15,0 1 0,0-1 0,0 0 16,0 1-16,0-1 0,0 0 0,-21 1 16,21-22-16,0 21 0,0-21 0,0 22 15,0-22-15,-21 0 0,21 0 0,0 0 16,-21-21-16,21 22 0,0-44 47,0 1-47,0 0 0,21 0 0,0 0 15,-21 0-15,21-22 0,0 1 16,0 21-16,1-22 0,-1 22 0,21-21 16,-21 21-16,0 0 0,1-1 0,-1 1 15,0 0-15,0 0 0,0 21 0,0 0 16,1 0-16,-1 0 0,-21 21 31,0 0-31,0 0 16,-21-21-16,-1 22 0,1-22 15,0 0-15,0 0 0,0 21 0,0-21 16,-1 0-16,1 0 0,0 0 0,0 0 16,0 0-16,0 0 0,-1 0 0,22 21 62,0 0-62,22 0 16,-1 0-16,-21 1 0,21 20 0,0-21 15,-21 0-15,21 0 0,0 1 0,1-1 16,-1 0-16,-21 0 0,21 0 16,0 0-16,0-21 0,0 22 0,1-1 15,-1-21-15,0 21 0,0-21 16,0 0-16,0 0 15,1 0-15,-22-21 16,0 0-16,21-1 0</inkml:trace>
  <inkml:trace contextRef="#ctx0" brushRef="#br0" timeOffset="-182260.34">18732 11367 0,'0'-43'15,"0"22"-15,0 0 16,0 0-16,0 0 0,0-1 0,22 1 16,-22 0-16,0 0 0,0 0 0,0 0 15,0-1-15,0 1 0,0 0 0,0 0 16,0 0 0,0 42-1,-22 0 1,22 0-16,0 22 0,-21-1 0,21 0 15,0 1-15,0 20 0,0-21 0,-21 22 16,21-1-16,-21-20 0,0 20 16,21-20-16,-21 20 0,21-21 0,-22 22 15,1-22-15,21 1 0,0-1 0,0 0 16,0 1-16,0-22 0,0 0 0,0 21 16,0-21-16,0 1 15,21-22-15,1 0 0,-1 0 16,0 0-16,0 0 0,0 0 0,0-22 15,1 1-15,-1 0 0,0 21 0,0-21 16,0 0-16,0-22 0,-21 22 0,0 0 16,22 0-16,-22 0 0,0 0 0</inkml:trace>
  <inkml:trace contextRef="#ctx0" brushRef="#br0" timeOffset="-182069.45">18436 11705 0,'0'0'0,"-21"0"16,42 0 0,0 0-1,0 0-15,1-21 0,-1 21 16,0 0-16,0 0 0,21 0 0,-20 0 16,20 0-16,-21-21 0,0 21 0,22 0 15,-22 0-15,21-21 0,-21 21 0,0 0 16</inkml:trace>
  <inkml:trace contextRef="#ctx0" brushRef="#br0" timeOffset="-181492.78">19431 11726 0,'0'0'0,"21"0"16,0 0-16,-21-21 0,21 0 15,-21 0 1,22 0-16,-22 0 0,0-1 16,0 1-16,0 0 0,0 0 15,-22 21-15,1-21 0,21 0 0,-21-1 16,0 22-16,0 0 0,-22-21 0,22 21 16,0 0-16,0 0 0,0 0 0,0 21 15,-22-21-15,22 22 0,0-1 0,0 21 16,0-21-16,-1 0 0,1 22 15,0-22-15,0 21 0,21 1 0,0-22 16,-21 21-16,21-21 0,0 22 0,0-22 16,0 0-16,0 21 0,21-21 15,-21 1-15,21-22 0,0 0 0,0 0 16,1 0-16,-1 0 0,21 0 0,-21 0 16,0-22-16,22 1 0,-22 0 15,0 0-15,0 0 0,22 0 0,-22-1 16,0-20-16,0 21 0,-21 0 15,0 0-15,21-22 0,-21 22 0,0 0 16,0-21-16,0 20 0,0 1 0,0 0 16,0 0-16,0 42 31,0 0-31,0 0 0,0 1 16,0 20-16,0-21 0,0 0 0,0 0 15,0 22-15,0-22 0,0 0 16,0 0-16,0 0 0,0 1 0,0 20 15,0-21-15,21 0 16,-21 0-16,22-21 0,-1 22 16,0-22-16,0 0 0,0 0 15,0-22-15,1 22 0,20-21 0,-21 0 16</inkml:trace>
  <inkml:trace contextRef="#ctx0" brushRef="#br0" timeOffset="-181073.03">20108 11599 0,'0'0'0,"21"-21"0,1 0 16,-22 0-16,0 0 0,0 0 16,0-1-16,-22 22 15,1 0-15,0 0 16,0 0-16,0 0 0,0 22 0,-1-22 16,1 21-16,0 0 0,0 0 0,0 0 15,0 0-15,21 1 0,0-1 0,-22 0 16,22 0-16,0 0 0,0 0 15,0 1-15,22-1 16,-1 0-16,0-21 0,0 21 0,0-21 16,0 0-16,1 21 0,-1-21 0,0 0 15,0 21-15,21-21 0,-20 22 0,-1-22 16,0 21-16,0 0 0,0-21 0,0 21 16,-21 0-16,0 0 15,-21 1 1,0-22-16,-21 0 0,21 21 0,-1-21 15,-20 0-15,21 21 0,-21-21 0,20 0 16,1 0-16,-21 0 0,21 0 16,0 0-16,-1 0 0,1 0 15,21-21 1,0 0 0,21 21-16,1-22 0,-1 22 0,-21-21 15,21 0-15,21 0 0,-21 21 16</inkml:trace>
  <inkml:trace contextRef="#ctx0" brushRef="#br0" timeOffset="-180305.02">20807 11091 0,'0'0'0,"0"-42"0,0 21 16,0 0-16,0-22 15,0 22-15,-21 21 32,21 21-32,0 1 0,-22-1 0,22 21 15,0-21-15,0 43 0,0-22 16,0 0-16,0 22 0,-21-22 0,21 22 16,0-22-16,-21 22 0,21-22 0,0 21 15,0-20-15,0-1 0,-21 0 0,21 1 16,0-1-16,0-21 0,0 22 0,0-1 15,0-21-15,0 0 0,-21 0 0,21 1 16,0-1-16,0 0 0,0-42 47,21 0-47,0-1 16,-21 1-16,21 0 0,-21-21 0,21 21 15,1-1-15,-1-20 0,0 21 0,-21-21 16,21-1-16,0 22 0,0-21 0,1-1 15,-1 22-15,0 0 0,0 0 0,0 0 16,0 0-16,1-1 0,-1 22 0,0 0 16,0 0-16,0 0 15,0 0-15,1 0 0,-22 22 0,21-1 16,-21 0-16,0 0 0,0 0 16,0 0-16,0 1 0,-21-1 15,-1 0-15,1 0 0,-21-21 0,21 21 16,0-21-16,-22 21 0,1-21 0,21 0 15,-22 22-15,22-22 0,-21 0 16,21 0-16,0 0 0,-1 0 0,1 0 16,0 0-16,21-22 15,21 22 17,0 0-32,1 0 0,-1 22 15,-21-1-15,21-21 0,0 21 0,0 0 16,0 0-16,1 0 0,-1 1 0,0-1 15,0 0-15,21 0 0,-20 0 0,-1 0 16,0 1-16,0-1 0,0 0 16,0 0-16,1-21 0,-1 21 0,0-21 15,0 21-15,0-21 16,0 0-16,1 0 16,-22-21-1,21 0-15,-21 0 0,0 0 16,21 0-16,-21-1 0,21 1 0,0 0 15</inkml:trace>
  <inkml:trace contextRef="#ctx0" brushRef="#br0" timeOffset="-179809.28">22606 11324 0,'0'0'0,"0"-21"0,-21 0 15,-43-43 1,43 64-16,0-21 0,0 21 0,-22 0 0,22-21 16,-21 21-16,21 0 0,-22 0 0,22 0 15,-21 0-15,0 0 0,20 21 16,-20 0-16,21-21 0,0 22 0,0-1 15,-1 0-15,1 0 0,21 0 0,0 0 16,0 1-16,0-1 0,0 0 16,0 0-16,21 0 15,1 0-15,-1 1 0,0-22 16,0 21-16,0-21 0,0 21 0,1-21 16,-1 0-16,0 21 0,0 0 0,0-21 15,-21 21-15,21 1 16,-21-1-16,0 0 15,0 0-15,0 0 0,-21-21 16,0 21-16,0 1 0,0-22 16,-22 21-16,22-21 0,0 21 0,-21-21 15,21 0-15,-1 0 0,1 0 16,42 0 15,1 0-31,-1 0 0,0 0 0,0 0 16,0 0-16</inkml:trace>
  <inkml:trace contextRef="#ctx0" brushRef="#br0" timeOffset="-179689.35">22183 12107 0,'0'22'15,"-22"-1"-15,22 0 0,0 0 16</inkml:trace>
  <inkml:trace contextRef="#ctx0" brushRef="#br0" timeOffset="-178984.23">22288 13229 0,'0'-21'15,"22"21"-15,-22-21 0,21 21 16,0 0-16,0-21 0,0 21 16,0-21-16,1 21 0,-1 0 0,0 0 15,0 0-15,0 0 0,-21 21 16,0 0-1,-21 0-15,0-21 0,0 21 0,0 0 16,-1 1-16,1-1 0,-21 0 16,21 21-16,0-21 0,-22 1 0,22-1 15,0 0-15,21 0 0,0 0 0,0 0 16,-21 1-16,21-1 0,0 0 16,0 0-16,21 0 0,0-21 0,0 0 15,22 21-15,-22-21 0,21 0 16,-21 0-16,22 0 0,-1 0 15,-21 0-15,21 0 0,-20 0 0,-1 0 16,21 0-16,-21 0 0,-21 22 16,21-22-16,-21 21 0,0 0 15,0 0-15,0 0 0,0 0 0,0 1 16,-21-1-16,21 0 0,-21 0 0,21 0 16,0 22-16,0-22 0,0 0 15,0 0-15,0 0 0,0 22 0,0-22 16,0 0-16,0 0 0,0 0 15,0 0-15,0 1 0,0-1 16,0 0-16,-21-21 31,0 0-31,0-21 0,-1 0 16,1-1-16,0 1 0</inkml:trace>
  <inkml:trace contextRef="#ctx0" brushRef="#br0" timeOffset="-178748.37">22013 12277 0,'0'0'0,"21"0"16,1 0-16,-1 0 0,0 0 15,0 0-15,0 0 0,0 0 0,1 21 16,-1-21-16,0 0 0,0 0 0,21 21 16,-20-21-16,-1 0 0,0 0 0,-21 21 15,21-21-15,0 0 0</inkml:trace>
  <inkml:trace contextRef="#ctx0" brushRef="#br0" timeOffset="-175460.4">20913 15833 0,'0'0'0,"0"-43"0,0 22 0,0 0 0,0-21 16,0 21-16,0-22 0,0 22 0,0 0 15,0 0-15,0 0 0,-22-1 0,22 1 16,-21 0-16,0 21 0,0 0 15,0 0-15,0 21 0,-1-21 16,1 43-16,0-22 0,-21 0 0,21 21 16,-1 1-16,1 20 0,21-21 0,-21 22 15,0-1-15,21 1 0,-21-1 16,21-20-16,0 20 0,0-20 0,0 20 16,0-21-16,0-20 0,0 20 15,0 0-15,0-21 0,21 1 0,0-1 16,0 0-16,0-21 0,1 0 15,-1 0-15,21 0 0,-21 0 0,22 0 16,-22 0-16,21-21 0,-21 21 0,22-21 16,-22-1-16,21-20 0,-21 21 0,0 0 15,22-22-15,-43 22 0,21-21 16,0 21-16,-21-22 0,0 22 0,21 0 16,-21 0-16,0 42 15,0 0 1,-21 0-16,21 1 0,-21-1 15,21 21-15,-21-21 0,21 22 16,0-22-16,0 21 0,0-21 0,0 22 16,0-22-16,0 0 0,0 0 0,0 0 15,0 0-15,21 1 0,0-22 16,0 21-16,0-21 0,1 0 16,-1 0-16,21 0 0,-21 0 0,0-21 15,1-1-15,20 22 0,-21-21 0,0 0 16,-21 0-16,21 0 0,-21 0 0,0-1 15,0-20-15,0 21 16,0-21-16,-21 20 0,0-20 0,0 21 0,0 0 16,0 0-16,-22-1 0,22 22 0,0 0 15,0 0-15,0 0 0,-1 0 16,1 22-16,0-22 0,0 21 16,0 0-16,21 0 0,-21 0 0,21 22 15,0-22-15,0 0 0,0 0 16,0 0-16,0 0 0,21-21 0,0 0 15,0 0-15,21 0 0,-20 0 16,-1 0-16,21 0 0,-21 0 0,22-21 16,-1 21-16,0-21 0,-21 0 0,22 21 15,-1-21-15,-21 0 0,0-1 0,22 22 16,-22-21-16,0 21 16,0 0-16,0 0 15,-21 21-15,0 1 16,0-1-16,0 0 0,0 0 0,0 0 15,0 22-15,0-22 0,0 0 16,0 0-16,0 21 0,0-20 0,0-1 16,0 0-16,0 0 0,0 0 15,22-21 17,-1 0-32,0-21 0,-21 0 15,21 0-15,0 21 0,0-21 0,-21-1 16,22-20-16,-1 21 0,-21 0 0,21 0 15,0-1-15,0 1 0,-21 0 16,21 21-16,1-21 16,-1 21-16,-21 21 15,21-21-15,-21 21 0,0 0 0,0 1 16,21-1-16,0 0 0,-21 0 16,21 0-16,-21 0 0,0 1 15,22-22-15,-1 21 0,-21 0 0,21-21 16,0 0-16,0 21 0,0-21 0,1 0 15,-1 0-15,21 0 0,-21 0 0,0 0 16,22 0-16,-22-21 0,21 21 0,1-21 16,-22 0-16,0-1 15,21 1-15,-21 0 0,1 0 0,-1 0 16,0 0-16,-21-1 0,0-20 0,0 21 16,0 0-16,0-22 0,0 22 0,0 0 15,-21 0-15,0 21 16,-1 0-16,1 21 15,0 0-15,0-21 0,0 21 0,0 1 16,-1-1-16,22 21 0,-21-21 0,21 0 16,-21 1-16,21-1 0,0 0 0,0 0 15,0 0-15,0 0 0,0 1 16,0-1-16,0 0 0,21-21 16,0 0-16,1 0 0,-1 0 15,0 0-15,0 0 0,0 0 16,0-21-16,1 21 0,-1-21 0,0-1 15,0 1-15,-21 0 0,21 0 16,0-21-16,1-1 0,-1 22 0,-21-21 16,21-22-16,0 22 0,-21-22 0,21 22 15,-21-21-15,21-1 0,-21 22 0,22-22 16,-22 22-16,0 0 0,0 20 0,0-20 16,0 21-16,-22 21 15,1 21 1,0 0-16,21 22 0,-21-1 0,0 0 15,0 1-15,21-1 0,0 21 16,-22-20-16,22-1 0,0 0 16,0 1-16,0-1 0,0 0 0,22 1 15,-22-1-15,21-21 0,0 22 0,21-22 16,-21 0-16,1 0 0,-1-21 0,21 21 16,-21 0-16,0-21 0,22 0 15,-22 0-15,0 0 0,0 0 0,22 0 16,-22 0-16,0-21 0,0 0 0,0 0 15,0-21-15,1 20 0,-22 1 16,0 0-16,21-21 0,0 21 16,-21-1-16,0 1 0,0 0 0,0 0 15,0 0-15,21 21 0,-21 21 32,0 0-32,0 0 0,0 0 15,0 1-15,0-1 0,0 0 16,0 0-16,0 0 0,0 0 0,0 1 15,0-1-15,0 0 0,0 0 16,21-21-16,-21 21 0,21-21 16,1 0-16,-1 0 0,0 0 15,0 0-15,0 0 0,0-21 16,1 0-16,-1 21 0,0-21 16,0 0-16,0-22 0,0 22 0,1-21 0,-1-1 15,-21 1-15,21 0 0,0-1 16,-21-20-16,21-1 0,0 22 15,-21-21-15,22-1 0,-22 22 0,0-22 16,21 22-16,-21 21 0,0-22 0,0 22 16,0 0-16,0 0 0,0 0 0,0 42 15,0 0 1,0 0-16,-21 22 0,21-22 16,0 21-16,-22 0 0,22 22 0,0-22 15,0 22-15,0-22 0,0 22 0,0-22 16,0 21-16,22-20 0,-1-1 0,-21-21 15,0 22-15,21-1 0,0-21 16,0 0-16,-21 0 0,21 1 16,1-22-16,-22 21 0,21-21 0,0 0 15,0 0-15,0 0 0,0 0 16,1 0-16,-1-21 0,0 21 16,0-22-16,0 1 0,0 0 0,1 0 15,20 0-15,-21 0 0,0-22 16,0 22-16,1 0 0,-1 0 0,-21 0 15,21-1-15,-21 44 32,0-1-17,0 0-15,0 0 0,-21 0 0,21 0 16,-21 1-16,21-1 16,0 0-16,0 0 0,0 0 15,21-21 1,0 0-16,0 0 0,0 0 15,0 0-15,1 0 0,-1-21 16,0 21-16,0-21 0,0 0 0,0 0 16,1-1-16,-1 1 0,0 0 15,-21-21-15,21 21 0,0-1 0,-21 1 16,0 0-16,0 0 0,21 0 16,-21 0-16,0 42 15,0 0 1,0 0-16,0 0 0,0 0 15,0 1-15,0-1 0,0 0 0,0 0 16,0 0-16,0 0 0,0 1 16,22-1-16,-22 0 0,0 0 15,21-21-15,0 0 16,0 0-16,0 0 16,0 0-16,1 0 0,-22-21 15,21 21-15,-21-21 0,21 0 16,-21-1-16,0 1 0,0-21 15,0 21-15,0 0 0,0-1 16,0 1-16,0-21 0,-21 21 0,0 0 16,-1-1-16,22 1 0,0 0 15,-21 21-15,21-21 0,-21 21 0,21 21 47,21-21-31,0 0-16,1 0 0,-1 0 0,0 0 15,0 0-15,0 0 0,22 0 0,-22 0 16,0 0-16,0 0 0,0 0 0,0 0 16,1 0-16,-1 21 15,0-21-15,0 21 0,0 1 0,0-1 16,1 0-16,-1 0 0,-21 0 0,0 0 16,0 1-16,0-1 0,0 0 15,0 0-15,0 0 0,0 0 16,0 1-16,-21-22 0,-1 21 0,22 0 15,-21 0-15,0-21 16,21 21-16,-21-21 0,21-21 63,0 0-63,0 0 15,21 0-15,-21-1 0,21 1 16,0-21-16,1 21 0,-1-22 0,21 22 15,-21-21-15,22 0 0,-22-1 0,21 1 16,-21 21-16,22-22 0,-22 22 16,0 21-16,21 0 0,-21 0 0,1 0 15,-1 0-15,0 0 0,-21 21 0,0 22 16,0-22-16,0 0 0,0 21 0,0-20 16,0 20-16,0-21 0,-21 21 0,0-20 15,21 20-15,-22-21 0,1 0 0,21 0 16,-21 1-16,0-1 15,0 0-15,21 0 0,0 0 0,-21-21 16,21 21-16,-22-21 0,22-21 47,0 0-47,0 0 16,0 0-16,0 0 0,0-22 0,0 22 15</inkml:trace>
  <inkml:trace contextRef="#ctx0" brushRef="#br0" timeOffset="-175245.53">25188 15515 0,'0'0'0,"-21"0"16,0 0-16,0 0 15,0 0 32,-1 0-47,1 21 16,0-21-16,0 0 15,0 0-15,-22 0 0,22 22 0</inkml:trace>
  <inkml:trace contextRef="#ctx0" brushRef="#br0" timeOffset="-175019.66">23961 15790 0,'0'0'0,"-22"0"0,1 0 16,21 22-16,21-22 15,1 0 1,-1 0-16,0 0 0,21 0 16,-21 0-16,22 0 0,-22 0 0,21-22 15,-21 22-15,22 0 0,-22 0 0,0-21 16,0 21-16,-21-21 15,0 0 1,-21 0-16,0 21 16,0 0-16</inkml:trace>
  <inkml:trace contextRef="#ctx0" brushRef="#br0" timeOffset="-174832.76">23220 15812 0,'0'21'16,"-21"-21"15,-1-21-15,1-1-16,21 1 0,-21 0 15</inkml:trace>
  <inkml:trace contextRef="#ctx0" brushRef="#br0" timeOffset="-173605.49">2730 2688 0,'0'0'0,"-21"0"0,-63 0 16,62 0-16,1 0 0,0 0 0,0 0 16,0 0-16,21 21 15,0 1 1,21-22-16,0 0 0,21 21 0,1-21 15,20 0-15,1 0 0,20 0 0,1 0 16,21 0-16,21 0 0,0 0 16,0 0-16,21 0 0,-21 0 0,21 0 15,-21-21-15,0 21 0,0-22 0,0 22 16,0-21-16,0 21 0,-21 0 16,0 0-16,-21 0 0,-22 0 0,1 0 15,-22 0-15,0 0 0,-21 0 16,1 0-16,-1 0 0,0 0 0,0 0 31,-21 21-31,21-21 0,-21 22 16,0-1-1,21-21-15,1 0 0,-1 0 0,0 0 16,0 0-16,21 0 0,-20-21 0</inkml:trace>
  <inkml:trace contextRef="#ctx0" brushRef="#br0" timeOffset="-172609.01">18605 2138 0,'0'0'0,"-21"0"0,-21 0 0,21 0 16,-22 0-16,22 0 0,-21 0 0,21 0 16,-22 0-16,22 21 0,-21-21 0,21 0 15,0 0-15,-1 0 0,1 21 16,0-21-16,0 0 0,0 0 0,21 21 15,0 1-15,0-1 16,0 0 0,21-21-16,0 0 15,0 0-15,22 0 0,-1 0 16,0 0-16,43 0 0,-22 0 0,22 0 16,0 0-16,21 0 0,-1 0 0,22 0 15,-21 0-15,42 0 0,1 0 0,-22 0 16,21 0-16,21 0 0,-21 0 15,0 0-15,1 0 0,20 0 0,-42 0 16,21 0-16,-21 0 0,-21 0 0,0 0 16,0 0-16,-22 0 0,1-21 0,-22 21 15,22 0-15,-21 0 0,-22 0 0,21 0 16,-20 0-16,-1 0 16,-21 0-16,0 0 0,22 0 0,-22 0 0,0 0 15,0 0 1,-42 0 46,0 0-62,0 0 0,0 21 0,-1-21 16,-20 21-16,0-21 0</inkml:trace>
  <inkml:trace contextRef="#ctx0" brushRef="#br0" timeOffset="-169612.71">3260 10033 0,'-22'0'32,"22"21"-17,22-21 48,-1 0-63,0-21 0,0 21 0,21-21 15,1 21-15,-1-21 0,22 0 16,-1-1-16,1 1 0,-1 0 0,22 0 16,-22-21-16,22-1 0,21 22 15,-22-21-15,43-22 0,0 22 0,0-22 16,22 22-16,-22 0 0,21-22 0,-21 22 15,21-22-15,-21 22 0,21 0 0,-42-22 16,21 22-16,-21 0 0,-22-1 16,1 1-16,-21 21 0,-1-22 0,1 22 15,-22-21-15,0 21 0,1 0 0,-1-1 16,-21 1-16,0 21 0,0-21 16,-21 0-1,22 21-15,-44 21 47,1 0-31,0 0-16,0 1 0,0-1 15,-22 0-15,22 0 0,-21 0 0,0 0 16,-1 1-16</inkml:trace>
  <inkml:trace contextRef="#ctx0" brushRef="#br0" timeOffset="-169140.92">3725 10118 0,'0'0'0,"-21"0"0,0 21 0,0-21 16,0 0-16,21 21 0,21-42 31,0 0-31,21 0 0,1-1 16,20 1-16,-21 0 0,22-21 15,21-1-15,-1 1 0,22 0 0,0-1 16,21-20-16,0-1 0,0 22 16,0-21-16,21-1 0,0 1 0,0-1 15,1 22-15,-1-22 0,0 22 0,-21-22 16,0 22-16,0-21 0,-21 20 15,21 1-15,-21 0 0,-1-1 0,1 1 16,0 0-16,-21 20 0,-22 1 0,22 0 16,-43 0-16,22 0 0,-43 0 0,21 21 15,-21 0-15,1 0 0,-22-22 16,21 22 0,-42 0 30,21 22-46,0-1 16,-22-21-16,1 0 0,21 21 16,-21-21-16,0 0 0</inkml:trace>
  <inkml:trace contextRef="#ctx0" brushRef="#br0" timeOffset="-167941">12340 14944 0,'0'0'0,"-21"0"0,0 21 0,0-21 16,-1 0-16,1 0 0,0 0 16,42 0 15,0 0-16,1 0-15,-1 0 0,21 0 16,0 0-16,-20-21 0,41 21 0,-21 0 16,1-21-16,20 21 0,1 0 0,-1-22 15,1 1-15,-1 21 0,22 0 0,0-21 16,-22 21-16,22 0 0,-1 0 0,-20-21 16,21 21-16,-22 0 0,1 0 15,-1 0-15,22 0 0,-22 0 0,1 0 16,-1 0-16,1 0 0,-1 0 0,-20-21 15,-1 21-15,0 0 0,-21 0 0,1 0 16,-44 0 15,1 0-31,-21 0 16,21 0-16,0 0 0,-22 0 0,22 0 16,0 0-16,-21 0 0,20 0 0,-20 0 15,21 0-15,0 0 0,-22 0 0,22 0 16,-21 0-16</inkml:trace>
  <inkml:trace contextRef="#ctx0" brushRef="#br0" timeOffset="-167529.58">12573 15261 0,'0'0'0,"-21"21"0,-64-21 15,85 22-15,-21-22 16,42 0 0,0 0-1,22 0-15,-22-22 0,21 1 0,22 21 16,-22-21-16,21 0 0,22 0 0,-21 0 16,20-1-16,22 1 15,-21 0-15,-1 0 0,1 21 0,0-21 16,21 0-16,-22 21 0,1-22 0,0 22 15,-1 0-15,-20 0 0,20 0 0,-20-21 16,21 21-16,-43 0 0,21 0 0,-20 0 16,-22 0-16,21 0 0,-21-21 0,1 21 15,-1 0 1,-21-21 15,-21 0-15,-1 21-1,1 0-15,0 0 0,0-21 16,0-1-16,0 22 0</inkml:trace>
  <inkml:trace contextRef="#ctx0" brushRef="#br0" timeOffset="-165877.3">3768 9991 0,'0'0'0,"0"21"0,-22 0 15,22 0-15,0 0 0,0 1 16,0-1 0,22-42 15,-1 21-15,0-22-16,0 1 0,21 0 0,1 0 15,-1-21-15,0 20 0,1-20 0,20 21 16,1-21-16,20-1 0,1 1 15,21 0-15,-21-22 0,20 22 16,22-1-16,-21 1 0,0 0 0,0-1 16,21 1-16,0 0 0,0-1 0,0 1 15,0 0-15,0-1 0,-21 1 16,0 0-16,-1-1 0,1 1 0,0 0 16,-21-1-16,-22 1 0,1 21 0,-1-21 15,1 20-15,-43 1 0,21-21 16,-21 21-16,1 0 0,-1 21 0,-21-22 15,0 1-15,0 0 0,0 0 32,-21 21-32,-1 0 0,1 0 15,0 0-15,0 0 0,-21 0 0,20 0 16,-20 0-16,21 0 0,-21 0 0,-1 0 16,1 0-16,0 0 0,20 0 0,-20 0 15,0 0-15,-1 0 0,1 0 16,21 0-16,-21 0 0,-1 0 0,1 0 15,0 0-15,20 0 0,-20 0 0,21 0 16,-21 0-16,20 0 0,1 0 0,0 0 16,0 0-16,0 0 15,42 0 32,0 0-47,21 0 0,-20 0 16,20 0-16,0 0 0,1 0 0,-1 0 15,21 0-15,-20-21 0,20 21 0,1 0 16,-1 0-16,22-21 0,-22-1 16,22 22-16,-21 0 0,-1-21 0,1 21 15,-1 0-15,-21 0 0,1-21 0,-1 21 16,-21 0-16,0 0 0,1 0 0,-44 21 47,1 0-47,0 1 15,-21 20-15,21 0 0,-1 1 0,-20 20 16,21 1-16,-21-1 0,-1 22 16,22-22-16,-21 1 0,21-1 0,-22 1 15,22-1-15,-21 1 0,21-1 0,-1-20 16,1 20-16,0-21 0,0 1 0,0-1 16,0 0-16,21-20 0,0 20 15,-22-21-15,22 0 0,-21 0 0,21 1 16,0-1-16,0 0 0,0 0 15,0-42 1,0 0 0,0 0-16,0-22 0,0 1 15,21 0-15,1-1 0</inkml:trace>
  <inkml:trace contextRef="#ctx0" brushRef="#br0" timeOffset="-165397.31">7683 5059 0,'0'21'0,"-21"-21"0,0 0 16,42-21 15,0 0-15,1 21-16,20-21 0,0-1 15,1 1-15,20 0 0,1 0 0,-22 0 16,21 0-16,1-1 0,-1 1 0,1 0 16</inkml:trace>
  <inkml:trace contextRef="#ctx0" brushRef="#br0" timeOffset="-165184.92">9334 4784 0,'0'0'0,"64"0"0,105 21 16,-126-21-16,20 21 15,-21-21-15,1 21 0,-22-21 0,0 0 16,0 0-16,0 0 0,1 0 16,-22 21-16,0 1 0,0-1 15,21 0-15,0-21 16,-21 21-16,21 0 0,0-21 0,0 21 16,1 1-16,20-1 0,-21-21 0,21 21 15,1 0-15,-1 0 16,0-21-16,1 21 0,20 1 0</inkml:trace>
  <inkml:trace contextRef="#ctx0" brushRef="#br0" timeOffset="-165017.02">10668 5440 0,'0'0'0,"0"21"0,0 0 0,0 0 16,0 1-16,0-1 0,0 0 0,0 0 16,0 0-16,0 0 0,0 1 0,0-1 15,0 0-15,0 0 0,0 0 16,21 0-16,0 1 0,0-1 15,22 0-15,-22 0 0,21 0 0,1 22 16,20-22-16,-21 0 0,1 21 16,20-21-16,-20 1 0</inkml:trace>
  <inkml:trace contextRef="#ctx0" brushRef="#br0" timeOffset="-164821.14">11578 6710 0,'0'0'16,"0"42"-16,-21 1 0,0-22 0,-22 21 0,22-21 15,0 22-15,0-22 0,-21 0 16,20 21-16,1-21 0,-21 1 16,21 20-16,0-21 0,-22 0 0,22 22 15,0-22-15,-21 0 0,20 0 0,1 21 16,0-20-16,0-1 0,0 0 0,0 0 16,-1 0-16,1 0 0,21 1 0,0-1 15,-21-21-15,0 21 0,0-21 16</inkml:trace>
  <inkml:trace contextRef="#ctx0" brushRef="#br0" timeOffset="-164652.47">9948 7599 0,'0'0'16,"-63"0"-16,-22 0 0,0 0 0,22 0 16,-1 0-16,1 0 0,-1-21 0,22 21 15,-21-21-15,41-1 0,-20 1 0,21 0 0,0 0 16,0-21-16,-1 20 0,22-20 15,0 0-15,0-1 0,0 1 0,0-21 16,0 20-16,22-20 0,-1-1 0</inkml:trace>
  <inkml:trace contextRef="#ctx0" brushRef="#br0" timeOffset="-164073.28">9864 6202 0,'0'0'0,"21"0"0,0 0 0,0 0 31,-42 0 16,0 0-15,21 21 61,0 0-77,0 0 234,0 1-234,0-1-1,0 0-15,21-21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24:03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1207 0,'0'-22'0,"0"1"0,0 0 16,0 0-16,0 0 16,0 0-16,0-1 15,0 1-15,0 0 0,0 0 16,0 0-16,0 0 0,0-1 0,0 1 15,0 0-15,0 0 0,0 0 16,0 0-16,0 42 47,-22 0-47,22 21 16,0-21-16,0 22 0,-21-1 15,21 22-15,0-22 0,0 0 0,0 22 16,0-22-16,0 0 0,-21 22 15,21-22-15,-21 1 0,21 20 16,0-21-16,0 1 0,0-1 0,0 0 16,0 1-16,0-1 0,0-21 0,0 0 15,0 1-15,0-1 0,0 0 16,0 0-16,21-21 16,0 0-16,0-21 15,1 21-15,-22-21 0,21-22 0,0 22 16,0-21-16,0 21 0,0-22 15,1 1-15,-1 0 0,0-1 0,0 1 16,0 0-16,0-1 0,1 1 0,-1 0 16,-21 21-16,21-22 0,0 22 15,-21 0-15,21 0 0,0 21 16,1 0-16,-1 21 16,-21 0-1,21 0-15,-21 22 0,21-22 0,-21 21 16,0-21-16,0 22 0,0-22 0,0 21 15,0 0-15,0-20 0,0 20 0,21-21 16,-21 21-16,0-20 0,21-1 16,1 0-16,-1 0 0,0-21 0,0 0 15,0 0-15,0 0 0,22 0 0,-22 0 16,21 0-16,1-21 0,-22 0 16,21 0-16,0-1 0,-20 1 0,20-21 15,-21 0-15,0 20 0,0-20 16,1 0-16,-22-1 0,0 1 0,0-21 15,0 20-15,0-20 0,0 20 16,-22 1-16,1 0 0,0-1 0,21 1 16,-21 21-16,0 0 0,0 0 0,-1-1 15,1 22-15,0 0 0,0 0 16,0 0-16,0 0 0,-1 22 0,1-22 16,0 21-16,21 0 0,0 0 0,-21-21 15,21 21-15,0 0 16,0 1-16,0-1 0,0 0 15,21-21-15,0 0 16,0 0-16</inkml:trace>
  <inkml:trace contextRef="#ctx0" brushRef="#br0" timeOffset="559.7">4953 826 0,'0'-22'0,"-42"22"16,20 0-16,1 0 0,0 0 16,21 22-16,0-1 15,-21 0-15,0 0 0,21 21 0,-21-20 16,21 20-16,0 0 0,0 1 16,0-1-16,0 0 0,0 1 0,0-1 15,0 0-15,-22 1 0,22-1 0,0 0 16,0 1-16,0-1 0,0 0 15,0 1-15,0-1 0,0-21 0,0 21 16,0-20-16,0-1 0,0 0 0,0 0 16,0 0-16,0-42 31,0 0-31,0-21 16,0 20-16,22 1 0,-22-21 0,0 0 15,0 20-15,21-20 0,0 0 0,-21 21 16,21-22-16,0 1 15,0 21-15,1 0 0,-1-1 0,0 1 16,0 0-16,0 0 0,0 21 0,22 0 16,-22 0-16,0 0 0,0 0 0,22 21 15,-22 0-15,0 0 0,0 1 16,-21-1-16,21 21 0,-21-21 0,0 22 16,0-22-16,0 21 0,0-21 0,0 22 15,0-22-15,0 21 0,0-21 16,0 0-16,0 1 0,0-1 15,-21 0-15,21 0 0,-21 0 0,0-21 16,21 21-16,0-42 31,0 0-15,21 0-16,0 0 0,0 0 16</inkml:trace>
  <inkml:trace contextRef="#ctx0" brushRef="#br0" timeOffset="835.55">5609 1312 0,'-21'0'32,"21"22"-32,-21-22 0,21 21 15,0 0-15,0 21 0,0-21 16,0 1-16,-21-1 0,21 21 0,0-21 15,-22 0-15,22 22 0,0-22 0,0 0 16,0 0-16,0 0 0,0 1 0,0-1 16,0 0-16,0 0 0,0 0 15,0-42 17,0 0-32,22 0 15,-22 0-15,21-22 0</inkml:trace>
  <inkml:trace contextRef="#ctx0" brushRef="#br0" timeOffset="1183.49">5609 1037 0,'0'0'16,"-21"0"-16,-43 0 0,43 0 16,0 0-16,0 21 0,0 1 15,21-1 1,0 0-1,21-21-15,0 0 0,0 0 16,0 0-16,1 0 0,20 0 0,-21 0 16,0 0-16,0 0 0,-21-21 15,22 0-15,-1 21 0,-21-22 0,21 1 16,-21 0-16,0 0 0,0 0 0,0 0 16,0-1-16,-21 1 0,0 0 15,-1 0-15,1 21 0,0 0 0,0 0 16,0 0-16,0 0 0,-1 0 0,1 0 15,0 21-15,0 0 16,21 0-16,-21 1 0,21-1 16,0 0-16,0 0 0,0 0 15,21-21-15,0 21 0,0-21 16,0 0-16,1 0 0,-1 0 16</inkml:trace>
  <inkml:trace contextRef="#ctx0" brushRef="#br0" timeOffset="1528.29">6011 783 0,'0'0'0,"0"-21"0,0 42 47,0 0-31,0 22-16,0-22 0,-21 21 0,21-21 15,0 22-15,0-1 0,0 22 16,0-22-16,-21 0 0,21 22 0,-21-22 16,21 0-16,0 22 0,0-22 0,0 1 15,0-1-15,0 0 0,0 1 0,0-1 16,0 0-16,0 1 0,0-22 0,0 0 16,0 0-16,0 0 0,0 0 15,0 1-15,21-22 16,0 0-1,-21-22-15,21 1 0,-21 0 16,21 0-16,1 0 0,-22-22 16,21 22-16,0-21 0,-21 0 0,21 20 15</inkml:trace>
  <inkml:trace contextRef="#ctx0" brushRef="#br0" timeOffset="1900.07">6159 1418 0,'0'43'16,"0"-22"-16,22-21 16,-1 0-1,0 0-15,0 0 16,0 0-16,0 0 0,1-21 16,-1 21-16,0-22 0,0 1 0,0 21 15,-21-21-15,0 0 0,0 0 16,0 0-1,-21 21 1,0 0-16,0 0 0,0 21 0,-1-21 16,1 21-16,0 0 0,21 0 0,-21 0 15,0 1-15,0 20 0,-1-21 16,22 0-16,0 0 0,0 1 0,0 20 16,0-21-16,0 0 0,0 0 0,22 1 15,-22-1-15,21-21 16,0 0-16,0 21 0,0-21 15,0 0-15,1 0 0,-1 0 0,0 0 16,0 0-16,0 0 0,0-21 0,1 21 16,-1-21-16,0-1 0,21 22 0</inkml:trace>
  <inkml:trace contextRef="#ctx0" brushRef="#br0" timeOffset="2447.76">7683 931 0,'0'0'0,"0"-42"0,0-64 16,0 64-1,0 21-15,0-22 0,0 22 0,0 0 0,0 0 16,0 0-16,0 0 16,0 42-1,0 0-15,0 0 0,0 0 16,0 22-16,0-1 0,0 0 0,0 22 16,0-22-16,0 22 15,0-1-15,-21 1 0,21-22 0,-21 21 0,21-20 16,-21-1-16,21 0 0,0 1 15,0-1-15,0-21 0,0 22 0,0-22 16,0 0-16,0 0 0,0 0 16,0 0-16,0 1 0,21-22 31,0 0-31,0-22 0,1 22 0,-1-21 16,0 0-16,0 0 0,0-21 0</inkml:trace>
  <inkml:trace contextRef="#ctx0" brushRef="#br0" timeOffset="2851.98">8043 1101 0,'0'0'0,"0"-21"0,0-1 16,0 44 15,0 20-31,0-21 16,-21 0-16,21 0 0,-21 22 0,21-22 15,0 21-15,-21-21 0,21 1 16,-21 20-16,21-21 0,0 0 0,0 0 15,0 1-15,0-1 0,0 0 0,21 0 16,-21 0-16,21-21 0,0 0 0,0 0 16,0 0-16,22 0 0,-22 0 15,0 0-15,0 0 0,22 0 16,-22-21-16,0 21 0,21-21 0,-21 0 16,1 0-16,-1-1 0,0 1 0,0-21 15,-21 21-15,0 0 0,0-22 0,0 22 16,0-21-16,0 21 0,0-1 15,-21 1-15,0 0 0,0 0 0,-1 0 16,1 21-16,-21 0 0,21 0 0,-22 0 16,22 0-16,-21 21 0,21-21 0,-22 21 15,22 0-15,0 0 0,0-21 16,0 22-16,21-1 0,0 0 0,0 0 16,0 0-16,21 0 0,0 1 15,0-22-15,0 0 0,22 0 16,-1 21-16,-21-21 0,22 0 0</inkml:trace>
  <inkml:trace contextRef="#ctx0" brushRef="#br0" timeOffset="3292.13">8890 1101 0,'0'0'0,"0"-21"15,-21 21-15,0 0 16,-1 0-16,1 0 0,0 21 0,-21 0 15,21 0-15,-1 0 0,1 0 16,0 1-16,0-1 0,0 0 0,0 21 16,-1-21-16,1 22 0,21-22 15,-21 0-15,21 21 0,-21-20 0,21-1 16,0 0-16,0 0 0,0 0 0,21 0 16,0 1-16,0-1 0,1 0 0,-1-21 15,21 0-15,0 0 0,1 0 0,-1 0 16,0 0-16,1 0 0,-22 0 15,21-21-15,1 0 0,-1 21 0,0-22 16,-21 1-16,1 0 0,20 0 0,-42 0 16,0-22-16,21 22 0,-21 0 0,0-21 15,0-1-15,0 22 0,-21-21 16,0 0-16,0 20 0,-1 1 16,-20 0-16,21 0 0,-21 0 0,20 21 15,-20 0-15,21 0 0,-21 0 0,-1 0 16,22 21-16,0 0 0,0 0 0,0 0 15,-1 1-15,1-1 0,21 0 16,0 21-16,0-21 0,0 1 0,0-1 16,0 0-16,21 0 0,22-21 0,-22 21 15,21 0-15,-21-21 0,22 0 0</inkml:trace>
  <inkml:trace contextRef="#ctx0" brushRef="#br0" timeOffset="3667.91">9610 1101 0,'0'0'0,"0"-21"0,-22-22 15,1 43-15,0 0 16,0 0 0,21 21-16,-21 1 0,21-1 15,-21 0-15,21 0 0,0 21 0,0-20 16,0 20-16,0 0 0,0 1 15,-22-1-15,22 0 0,0 1 0,0-1 16,-21 0-16,21 22 0,0-22 0,0 0 16,0 22-16,0-22 0,0 22 15,0-22-15,0 22 0,0-22 0,0 0 16,0 1-16,0-1 0,0 0 0,0 1 16,0-22-16,0 21 0,0-21 0,0 0 15,0 22-15,0-22 0,0 0 0,0 0 16,0-42 15,0 0-15,21 21-16,-21-21 0,22 0 0,-22-22 15,0 22-15,0-21 0,21 21 0,-21-22 0</inkml:trace>
  <inkml:trace contextRef="#ctx0" brushRef="#br0" timeOffset="3955.75">9483 1439 0,'0'0'0,"0"-42"0,-22 21 0,22-21 0,-21 20 16,21-20-16,0 21 0,0-21 16,0 20-16,0 1 0,0 0 0,0 0 15,21 0-15,1 0 0,-1 21 0,0 0 16,0-22-16,21 22 0,-20 0 0,20 0 16,-21 0-16,21 22 15,-20-22-15,-1 21 0,21 0 0,-42 0 16,21 0-16,-21 0 0,0 22 0,0-22 15,0 0-15,-21 0 0,0 22 0,0-22 16,0 0-16,-22 0 0,22 0 0,-21 0 16,21 1-16,-22-22 0,22 21 15,-21-21-15,21 0 0,-1 21 0,1-21 16,0 0-16,0 0 0,0 0 0,0 0 16,-1 0-16,1 0 15,0 21-15</inkml:trace>
  <inkml:trace contextRef="#ctx0" brushRef="#br0" timeOffset="4691.75">3175 2244 0,'0'0'0,"-21"0"16,0 0-16,42 0 47,21 0-47,-21 21 0,22-21 0,-1 0 15,0 0-15,22 0 0,-1 0 0,22 0 16,-22 0-16,22 0 0,21 0 15,0 0-15,0 0 0,-1 0 0,22 0 16,22 0-16,-1-21 0,0 21 16,21 0-16,-21-21 0,22 21 0,-22-22 15,0 22-15,0-21 0,0 21 0,1-21 16,-22 21-16,-22 0 0,22-21 0,-42 21 16,21-21-16,-21 21 0,-22-21 15,1 21-15,-22 0 0,-21-22 0,0 22 16,0 0-16,-21-21 0,0 0 15,-21 21 1,21-21 31,21 21-31,1 0-16</inkml:trace>
  <inkml:trace contextRef="#ctx0" brushRef="#br0" timeOffset="5331.38">8022 1863 0,'0'0'0,"-21"0"16,-21 0 0,20 0-16,1 0 0,0 0 15,0 0-15,0 0 16,21 21-16,21-21 47,21 0-47,-21 0 0,22 0 15,20 0-15,1 0 0,-1 0 0,22 0 16,0 0-16,-1 0 0,22 0 0,0 0 16,21 0-16,-21 0 0,21 0 15,0 0-15,0 0 0,-21 0 16,21 0-16,-22 0 0,1 0 0,0 0 16,-21 0-16,-1 0 0,1 0 0,-21 0 15,-22 0-15,21 0 0,-20 0 0,-22 0 16,0 0-16,0 0 0,0 0 0,1 0 15,-22 21 48,-22 0-63,1-21 16,0 21-16,0 1 15,0-22-15</inkml:trace>
  <inkml:trace contextRef="#ctx0" brushRef="#br0" timeOffset="9907.62">1545 3852 0,'0'0'0,"0"-21"0,0 0 16,0 0-1,0 0-15,0 0 31,-21 21-15,21 21 0,0 0-16,0 0 0,0 0 15,-21 0-15,21 22 0,0-1 0,-21 0 16,21 1-16,0-1 0,0 22 0,0-22 16,0 0-16,0 1 0,0-1 15,0 0-15,0 1 0,0-1 0,0-21 16,0 0-16,0 0 0,0 1 15,0-1-15,0 0 0,21-21 32,0-21-17,0 21-15,-21-21 0,21-1 16,0 1-16,-21-21 0,22 21 0,-1-22 16,0 22-16,-21-21 0,21 0 15,0 20-15,0-20 0,-21 0 0,22 21 16,-1-1-16,-21 1 0,0 0 0,21 0 15,-21 0-15,21 21 0,0 0 32,-21 21-32,0 0 0,21 21 0,-21-20 15,0-1-15,0 21 0,0 0 16,0-20-16,22 20 0,-22 0 0,21-21 16,-21 22-16,0-22 0,21 0 0,-21 21 15,21-20-15,0-1 16,0 0-16,1 0 0,-1-21 15,0 0-15,0 0 0,0 0 0,22 0 16,-22 0-16,0-21 0,21 0 16,-21 0-16,1-1 0,20 1 0,-21 0 15,0-21-15,0 21 0,1-22 0,-1 1 16,0 0-16,-21-1 0,0 1 16,0 0-16,0-1 0,0 1 0,0 0 15,0-1-15,0 22 0,0 0 0,0-21 16,0 20-16,0 1 15,-21 21 17,21 21-32,-21 1 0,-1-1 0,22 21 15,0-21-15,0 22 0,-21-1 16,21 0-16,-21 1 0,21-1 0,0 21 16,0-20-16,0-1 0,0-21 0,0 22 15,0-1-15,0-21 0,0 0 16,21 0-16,0 1 0,1-1 0,-1 0 15,0-21-15,0 0 0,21 0 0,-20 0 16,20 0-16,-21 0 16,21 0-16,1-21 0,-1 0 0,0-1 0,-20 1 15,20 0-15,-21-21 0,21 21 0,-20-22 16,-1 1-16,0 0 0,0-1 16,0-20-16,-21 20 0,21-20 15,-21 21-15,0-22 0,0 22 0,0-1 16,0 1-16,0 21 0,0-21 0,0 20 15,0 1-15,0 0 16,-21 21 0,0 21-16,21 0 0,-21 1 15,21-1-15,-21 21 0,21 0 0,0 1 16,0-1-16,0 0 16,-21 22-16,21-22 0,0 22 0,0-22 15,-22 0-15,22 1 0,0 20 0,0-42 0,0 22 16,0-1-16,-21-21 0,21 22 15,0-22-15,-21 0 0,21 0 16,0 0-16,0-42 47,0 0-47,0 0 0,21 0 16,-21-1-16,21 1 0,1-21 0,-22 21 15,21-22-15,0 22 0,0-21 0,0 21 16,0 0-16,1-22 15,-22 22-15,21 0 0,0 0 0,0 0 16,0 21-16,0 0 0,1 0 16,-1 0-16,0 0 0,-21 21 15,21 0-15,-21 0 0,21 0 16,-21 0-16,0 22 0,0-22 0,0 0 16,0 21-16,0-20 0,0-1 0,0 21 15,0-21-15,0 0 0,0 1 16,0-1-16,21 0 0,-21 0 15,22-21-15,-1 0 0,0 0 16,0 0-16,0 0 0,0 0 16,1 0-16,-1 0 0,0-21 15,0 0-15,0 21 0,0-21 16,1-1-16,-1 1 0,0 0 0,0-21 16,0 21-16,-21-1 0,21 1 0,1-21 15,-22 21-15,0-22 0,0 22 0,21 0 16,-21 0-16,0 0 15,21 21-15,-21 21 16,0 0 0,0 0-16,0 0 0,0 1 0,-21 20 15,21-21-15,0 0 0,-21 0 16,21 22-16,0-22 0,0 0 16,0 0-16,-22 0 0,22 1 0,0-1 15,-21-21-15,21 21 0,0 0 16,0-42 31,0 0-47,21 0 0,-21-1 0,22 1 15,-22 0-15</inkml:trace>
  <inkml:trace contextRef="#ctx0" brushRef="#br0" timeOffset="10256.42">3704 3895 0,'0'0'0,"0"-21"0,-63-1 15,41 22 1,1 0-16,0 0 16,21 22-16,-21-1 0,21 0 15,0 0-15,0 0 0,0 0 16,21-21-16,0 22 16,0-22-16,1 0 0,-1 0 15,0 0-15,0-22 0,0 22 16,-21-21-16,0 0 0,0 0 15,0 0-15,0 0 0,0-1 16,0 1-16,0 0 0,-21 21 0,21-21 16,-21 0-16,0 21 0,0 0 15,-1 0-15,1 0 0,0 0 0,0 0 16,0 0-16,0 21 0,-1 0 16,1 0-16,21 0 15,0 1-15,0-1 0,0 0 16,21 0-16,1-21 15,-1 0-15,0 0 0,0 0 16,21 0-16,-20 0 0</inkml:trace>
  <inkml:trace contextRef="#ctx0" brushRef="#br0" timeOffset="10607.22">4170 3471 0,'-21'-21'16,"-1"21"-16,1 0 15,21 21-15,0 1 0,0-1 16,0 0-16,0 0 0,-21 0 16,21 22-16,0-1 0,0-21 0,0 21 15,0 1-15,0-1 0,0 0 0,0 22 16,-21-22-16,21 1 0,0 20 15,0-21-15,0 1 0,0-1 0,-21 0 16,21 1-16,0-1 0,-21-21 16,21 0-16,0 22 0,0-22 0,0 0 15,0 0-15,0 0 0,21-21 47,0-21-47,-21 0 0,0 0 16,21 0-16,-21 0 0,21-1 0,0 1 15</inkml:trace>
  <inkml:trace contextRef="#ctx0" brushRef="#br0" timeOffset="11003.95">4318 4149 0,'0'0'0,"21"0"31,0 0-31,0 0 16,1 0-16,41-43 16,-63 22-16,21 0 0,0 21 15,1-21-15,-22 0 0,0 0 0,21-1 16,-21 1-16,0 0 0,0 0 16,-21 21-1,-1 0-15,1 0 16,0 0-16,0 0 0,0 21 0,0-21 15,-1 21-15,-20 22 0,21-22 0,0 21 16,0-21-16,21 22 0,-22-1 0,1 0 16,21-21-16,0 22 0,0-22 0,0 21 15,0-21-15,0 1 0,0-1 16,0 0-16,0 0 0,21-21 0,1 21 16,-1 0-16,0-21 0,0 0 0,0 0 15,0 0-15,22 0 0,-22 0 0,0 0 16,0 0-16,0-21 0,1 21 15,20-21-15,-21 0 0,0 0 0,0-22 16,22 22-16</inkml:trace>
  <inkml:trace contextRef="#ctx0" brushRef="#br0" timeOffset="11735.56">5990 2942 0,'0'-21'15,"-21"21"17,0 0-32,0 0 0,-1 21 0,1-21 15,-21 21-15,21 1 0,-22-1 16,1 0-16,0 21 0,-1 1 0,1-1 16,0 0-16,21 22 0,-22-1 0,22 1 15,-21-1-15,21 1 0,-1 20 0,22-20 16,0-1-16,0 22 0,0-21 15,0 20-15,-21 1 0,21-22 0,0 22 16,0-21-16,0-1 0,0 1 0,21-1 16,-21-21-16,22 22 0,-1-22 0,0 1 15,21-1-15,-21-21 0,1 21 16,20-20-16,0-1 0,-21 0 16,22 0-16,-1-21 0,0 0 0,1 0 15,-22 0-15,21 0 0,1 0 0,-1-21 16,-21 0-16,21 0 0,1-1 0,-22 1 15,21-21-15</inkml:trace>
  <inkml:trace contextRef="#ctx0" brushRef="#br0" timeOffset="12831.9">6752 3450 0,'0'0'0,"-21"-84"16,0 62-16,0 22 0,-1 0 0,1 0 16,-21 0-16,21 22 0,0-1 15,-1 0-15,1 0 0,0 21 0,0 1 16,0-1-16,0 0 0,-1 22 16,1-22-16,0 1 0,21 20 0,0-21 15,-21 22-15,21-22 0,0 1 0,0 20 16,0-21-16,0 1 0,0-22 0,21 21 15,0-21-15,0 1 0,1-1 16,-1 0-16,0 0 0,21-21 16,1 0-16,-22 0 0,21 0 0,0 0 15,1-21-15,-22 0 0,21 0 0,1-1 16,-1 1-16,0 0 0,1-21 0,-22-1 16,21 22-16,-21-21 0,0 0 0,1 20 15,-1-20-15,0 0 0,-21 21 16,0-1-16,0 1 0,0 0 0,0 0 15,-21 21 1,0 21 0,-1 0-16,22 0 0,-21 1 0,0-1 15,21 0-15,-21 21 16,21-21-16,0 22 0,0-22 0,0 21 16,0-21-16,0 1 0,0-1 0,0 0 15,0 0-15,0 0 0,21 0 0,0-21 16,0 0-16,1 0 0,-1 0 15,0 0-15,0 0 0,0 0 16,0 0-16,1-21 0,-1 0 0,0 0 16,0 21-16,-21-21 0,0 0 0,0-22 15,0 22-15,0 0 0,0 0 0,0 0 16,0-1-16,0 1 0,-21 0 0,21 0 16,-21 21-16,0-21 0,-1 21 15,1 0 1,21-21-16,-21 21 0,21-22 15,21 1 1,0 21-16,1-21 16,-1 21-16,0 0 0,0-21 0,0 0 15,0 21-15,1 0 0,20 0 16,-21 0-16,0 0 0,0 0 0,1 0 16,20 0-16,-21 0 0,0 0 0,0 21 15,1 0-15,-22 0 16,0 0-16,0 1 0,0-1 15,0 0-15,21 0 0,-21 0 0,0 0 16,0 22-16,21-22 0,-21 0 16,0 0-16,0 0 0,0 22 0,0-22 15,0 0-15,0 0 0,0 0 16,0 1-16,0-44 47,0 1-47,0 0 0,0 0 15,0-21-15,0 20 0,0 1 0,0-21 16,0 0-16,21 20 0,0-20 0,0 21 16,-21-21-16,22 20 0,20-20 0,-21 21 15,0 0-15,0 0 0,22 21 16,-22 0-16,0 0 0,21 0 16,-20 0-16,-1 0 0,0 0 0,0 21 15,0 0-15,0 0 0,1 0 0,-1 0 16,0 22-16,-21-22 0,0 21 0,0-21 15,0 22-15,0-22 0,0 21 16,-21-21-16,0 1 0,-1-1 0,1 0 16,0 0-16,0 0 0,21 0 15,-21-21-15,42 0 16,0 0 0,0-21-16,0 21 0,1-21 15,41-21-15</inkml:trace>
  <inkml:trace contextRef="#ctx0" brushRef="#br0" timeOffset="15124.16">8742 3916 0,'0'0'0,"0"-21"0,0 0 0,0-1 15,0 1-15,0 0 0,0 0 16,0 0-16,0 0 0,-21-1 0,-1 22 15,22-21-15,-21 21 0,0 0 0,0 0 16,0 0-16,0 0 0,-22 0 16,22 0-16,0 21 0,-21 1 0,20-1 15,-20 0-15,21 0 0,-21 0 16,20 0-16,1 22 0,0-1 0,0-21 16,21 22-16,-21-1 0,21-21 0,0 21 15,0-20-15,0 20 0,0-21 0,21 0 16,0 0-16,0-21 0,0 22 15,1-22-15,-1 0 0,21 0 0,-21 0 16,0 0-16,1 0 0,20-22 0,-21 22 16,0-21-16,0 0 0,22 0 0,-22 0 15,0-22-15,0 22 0,0-21 0,1 0 16,-22 20-16,21-20 0,-21 0 16,21-1-16,-21 1 0,0 0 15,21-1-15,-21 1 0,0 0 0,0-1 16,0 1-16,0 0 0,0 21 0,0-22 15,0 22-15,0 0 0,0 42 32,0 0-32,-21 0 0,21 22 15,0-22-15,0 21 0,-21 1 0,21-1 16,-21 0-16,21 1 0,0-1 0,-22 0 16,22 1-16,0-1 0,0 0 0,0 1 15,0-22-15,0 21 0,0 0 0,22-20 16,-1-1-16,-21 0 15,21 0-15,0 0 0,0-21 0,0 0 16,1 0-16,-1 0 0,0 0 0,0 0 16,0 0-16,22-21 0,-22 21 0,0-21 15,0 0-15,0 0 0,0-1 0,1 1 16,-22-21-16,21 21 0,-21-22 0,21 22 16,0 0-16,-21 0 0,0 0 15,0 0-15,0-1 0,0 1 16,0 42-1,0 1 1,0-1-16,0 0 0,0 0 16,0 0-16,0 0 0,0 1 15,0-1-15,0 0 0,0 0 16,0 0-16,21 0 0,0 1 0,1-1 16,-1 0-16,0 0 0,0-21 15,0 0-15,0 0 0,1 0 0,-1 0 16,21 0-16,-21 0 0,0-21 0,1 21 15,-1-21-15,0 0 0,0-1 16,0 1-16,0-21 0,1 21 0,-1-22 16,0 1-16,0 0 0,0-1 0,-21 1 15,0 0-15,21-1 0,-21 1 0,22 0 16,-22-1-16,0 1 0,0 0 0,0-1 16,0 1-16,0 21 0,0 0 0,0 0 15,0-1-15,0 44 31,0-1-31,-22 21 16,22-21-16,0 22 0,-21-1 0,0 0 16,21 1-16,-21-1 0,21 0 0,-21 1 15,21-1-15,0 0 0,0 1 0,0-1 16,0 0-16,0 1 0,0-1 16,0-21-16,0 21 0,0-20 0,21-1 15,-21 0-15,21 0 0,0 0 0,0-21 16,1 0-16,-1 21 0,0-21 0,21 0 15,-21 0-15,1 0 0,20-21 16,-21 21-16,21-21 0,-20 0 0,20 0 16,-21 0-16,0-1 0,22-20 15,-22 21-15,0-21 0,21 20 0,-21-20 16,1 21-16,-1-21 0,-21 20 0,21 1 16,0-21-16,-21 21 0,0 0 15,0 42 1,0 0-1,0 0-15,0 0 0,-21 0 16,21 1-16,-21-1 0,21 21 0,0-21 16,0 0-16,0 1 0,0 20 0,0-21 15,0 0-15,0 0 0,0 1 16,0-1-16,0 0 0,21-21 0,0 21 16,0-21-16,0 0 0,1 0 15,-1 0-15,0 0 0,21 0 16,-21 0-16,1-21 0,-1 0 0,0 0 15,0-1-15,21 1 0,-20 0 0,-1-21 16,0 21-16,0-1 0,-21-20 0,21 21 16,0 0-16,-21 0 0,22-1 0,-22 1 15,0 42 17,0 1-17,0-1-15,-22 0 0,22 0 0,-21 0 16,21 0-16,-21 22 0,21-22 0,0 0 15,0 0-15,0 0 0,0 1 0,0-1 16,0 0-16,0 0 0,21 0 0,0-21 16,1 0-16,-1 21 0,0-21 0,0 0 15,0 0-15,0 0 0,1 0 0,-1 0 16,0-21-16,0 21 0,0-21 16,-21 0-16,21 21 0,-21-21 0,22 0 15,-22-1-15,0-20 0,0 21 0,0 0 16,0 0-16,0-22 0,0 22 15,-22 0-15,1 0 0,0 0 0,0-1 16,0 22-16,0-21 0,-1 21 16,1 0-16,0 0 0,0 0 0,0 0 31,21 21-15,21-21-1,0 0-15,0 0 0,0 0 16,1 0-16,-1-21 0,0 21 15,21 0-15,-21 0 0,1-21 0,-1 21 16,0-21-16,0 21 0,0 0 0,0 0 16,1 0-16,-1 0 15,0 0-15,0 0 0,0 0 0,0 0 16,1 0-16,-1 21 16,-21 0-16,21-21 0,-21 21 0,0 1 15,0-1-15,0 0 0,0 0 16,0 0-16,0 0 0,0 1 0,0-1 15,0 0-15,0 0 0,0 0 0,0 0 16,0 1-16,0-1 16,0 0-16,0 0 0,0 0 31,0-42 0,0 0-31,0 0 0,0 0 16,0-1-16,0 1 15,0-21-15,0 21 0,21 0 0,-21-22 16,21 22-16,0 0 0,1-21 0,-1 20 16,0-20-16,0 21 0,21-21 0,-20 20 15,20 1-15,-21 0 0,21 0 0,1 0 16,-22 0-16,0 21 0,21 0 0,-20 0 16,-1 0-16,0 0 0,0 0 0,-21 21 15,0 21-15,0-21 0,0 0 16,0 22-16,0-22 0,0 0 0,0 21 15,0 1-15,0-22 0,-21 21 16,21-21-16,0 22 0,-21-22 0,0 21 16,21-21-16,0 1 0,0-1 0,0 0 15,0 0-15,0 0 16,0-42 15,0 0-31,0 0 16,0 0-16,0-1 0,0 1 15,0 0-15,0 0 0,0-21 0,0 20 16</inkml:trace>
  <inkml:trace contextRef="#ctx0" brushRef="#br0" timeOffset="15396.39">11028 3260 0,'0'0'16,"-21"0"-16,-1 0 0,1 0 0,0 0 16,21-21 15,0-1 0,-21 22 0,0 0-31,0 22 16,-1-22 0,1 0-16,21 21 0</inkml:trace>
  <inkml:trace contextRef="#ctx0" brushRef="#br0" timeOffset="15672.23">9694 3598 0,'0'0'0,"-21"0"0,42 0 32,0 0-32,1 0 0,20 0 15,-21-21-15,21 21 0,1 0 0,-22 0 16,21-21-16,1 21 0,-1 0 15,0 0-15,-21-21 0,1 21 0,-1 0 16,0 0-16,0 0 0,-21-21 16,-21 0-1,0 21-15,0 0 0,-1 0 16,1-22-16</inkml:trace>
  <inkml:trace contextRef="#ctx0" brushRef="#br0" timeOffset="16008.04">9292 3344 0,'0'0'0,"0"22"0,-21-22 16,21 21-16,21-21 31,0 0-16,0 0-15,1 0 16,-22-21-16,21 21 16,-21-22-16,0 1 0,0 0 15,-21 21 1,-1 0-16,1 0 16,0 0-1,21 21 1,21-21-1,0 21-15,1-21 0,-1 0 0,21 0 16,0 0-16,22 0 0</inkml:trace>
  <inkml:trace contextRef="#ctx0" brushRef="#br0" timeOffset="16467.78">11832 2879 0,'0'-43'16,"21"43"-1,0 0-15,22 0 16,-22 0-16,0 0 0,21 0 0,-20 22 16,20-22-16,0 21 0,-21 0 0,22 0 15,-1 0-15,-21 22 0,22-22 0,-22 21 16,0 0-16,21 1 0,-21-1 16,1 22-16,-22-22 0,21 21 0,-21 1 15,21-22-15,-21 22 0,21-1 0,-21-20 16,0 20-16,0-21 0,0 22 15,0-22-15,0 1 0,-21-1 0,0 0 16,0 1-16,-1-1 0,22 0 0,-21 1 16,0-22-16,0 21 0,0-21 0,0 0 15,-1 1-15,1-1 0,0 0 16,0-21-16,0 21 0,0-21 0,-1 21 16,1-21-16,0 0 15,21-21-15,0 0 0,0 0 16</inkml:trace>
  <inkml:trace contextRef="#ctx0" brushRef="#br0" timeOffset="17484.68">13631 3027 0,'0'0'0,"0"-42"16,0 20-16,0 1 16,0 0-16,0 0 15,0 0 1,0 0-16,0-1 15,-21 22-15,0 0 16,0 0-16,0 0 0,-1 0 0,-20 0 16,21 22-16,0-1 0,-22 0 0,22-21 15,-21 21-15,21 0 0,-22 0 16,22 1-16,0-1 0,0 0 0,0 0 16,0-21-16,21 21 0,-22 0 0,22 1 15,0-1-15,0 21 0,0-21 0,22 0 16,-1 1-16,21-1 0,-21 0 0,22 0 15,-1 0-15,0 0 16,1 1-16,-1-1 0,0 0 0,-21 0 16,22 0-16,-1 0 0,-21 1 0,0-1 15,22 0-15,-43 0 0,21 21 0,-21-20 16,0-1-16,0 0 0,0 0 0,0 0 16,-21 0-16,0 1 0,-1-1 0,-20 0 15,0 0-15,-1 0 0,1-21 16,0 21-16,-1 1 0,1-22 0,0 21 15,-1-21-15,22 0 0,0 0 0,0 21 16,0-21-16,0 0 0,42-21 31,0 21-31,0 0 16,0 0-16,0-21 0,1 21 0,-1 0 16,21 0-16,-21 0 0,0 0 0,22 0 15,-22 0-15,21 0 0,-21 0 16,1 0-16,-1 0 0,0 21 0,0 0 15,0-21-15,-21 21 0,0 0 0,0 0 16,0 1-16,0 20 0,0-21 0,0 0 16,0 22-16,-21-1 0,0 0 0,0 1 15,0-1-15,-1 0 0,1 22 0,0-22 16,-21 22-16,21-22 0,-1 21 0,-20 1 16,21-1-16,0 1 0,0-1 15,-1-20-15,1 20 0,0-20 16,21 20-16,0-21 0,0 1 0,0-22 15,0 21-15,21-21 0,0 1 0,1-1 16,20-21-16,-21 0 0,21 0 0,1 0 16,-1 0-16,0 0 0,1 0 0,-1 0 15,0 0-15,1-21 0,-22 21 0,21-22 16,1 22-16,-22-21 0,21 21 0,-21-21 16,0 0-16,1 21 0,-1 0 0,-21-21 15,0 0-15,0-1 16,-21 22-1,21-21-15</inkml:trace>
  <inkml:trace contextRef="#ctx0" brushRef="#br0" timeOffset="18396.25">5292 6625 0,'0'0'0,"-22"0"31,1 0-31,21 21 16,-21 1-16,0 20 0,0-21 0,21 21 15,-21-20-15,-1 20 0,1 0 0,-21 22 16,21-22-16,0 22 0,-1-1 16,-20 1-16,21-1 0,0 1 0,-22-22 15,22 21-15,-21 1 0,21-1 0,-22-20 16,22 20-16,-21-20 0,0-1 0,20 0 16,1 1-16,0-1 0,0-21 15,0 21-15,21-20 0,-21-22 16,21 21-16,0-42 15,0-1 1,0 1-16,21 0 0,-21 0 0,21-21 16,0-1-16,0 22 0</inkml:trace>
  <inkml:trace contextRef="#ctx0" brushRef="#br0" timeOffset="18704.47">5524 6625 0,'0'0'0,"0"21"0,-21 1 16,0-1-16,0 21 0,0 0 0,0 1 16,-1-1-16,-20 0 0,21 22 15,0-1-15,-22-20 0,1 20 0,21 1 16,-21-1-16,-1 1 0,1-1 0,0 1 15,-1-1-15,1 1 0,0-22 0,-1 22 16,1-22-16,0 0 0,20 1 0,1-22 16,0 21-16,0-21 15,21 0-15,0 1 0,0-1 0,21-21 16,0 0 0,0-21-16,1-1 0,20 1 0,-21 0 15,21-21-15</inkml:trace>
  <inkml:trace contextRef="#ctx0" brushRef="#br0" timeOffset="19251.33">6477 6943 0,'0'0'0,"21"-21"0,0-1 0,0 22 0,1-21 16,-1 21-16,0-21 0,-21 0 0,21 0 15,0 21-15,0-21 0,-21-1 0,0 1 16,22 21-16,-22-21 0,0 0 16,-22 21-1,1 0-15,0 0 0,-21 21 16,21 0-16,-22 0 0,1 1 0,21-1 16,-22 0-16,1 21 0,0-21 0,-1 1 15,22 20-15,-21-21 0,21 21 16,-22-20-16,22 20 0,0-21 0,21 0 15,0 0-15,0 1 0,0-1 16,0 0-16,0 0 0,21-21 0,0 21 16,1 0-16,20-21 0,-21 22 0,21-22 15,22 21-15,-22 0 0,1-21 0,-1 21 16,0 0-16,1 0 0,-1-21 16,0 22-16,-21-1 0,1 0 0,-1 0 15,-21 0-15,0 0 0,0 1 16,-21-1-16,-1 0 0,1 0 0,-21-21 15,0 21-15,-1 0 0,1-21 0,0 0 16,-22 22-16,22-22 0,-1 0 0,1 0 16,21 0-16,-21 0 0,-1 0 15,22 0-15,-21-22 0,21 1 16,-22 21-16,22-21 0,0 0 0,0 0 16,0 0-16,21-1 0,0 1 0,0 0 15,0 0-15,0 0 0,0 0 0,0-1 16,0 1-16,21 21 0,0-21 0,0 0 15,0 21-15,0-21 0,22 0 16,-1 21-16</inkml:trace>
  <inkml:trace contextRef="#ctx0" brushRef="#br0" timeOffset="19575.15">7260 6689 0,'0'0'0,"0"-21"16,-21 21-1,21 21-15,-21 0 16,0 0-16,21 21 0,-22-20 0,22 20 16,0 0-16,-21 1 0,0-1 0,21 0 15,0 1-15,-21-1 0,0 21 16,0-20-16,21 20 0,-22-20 0,22-1 15,0 0-15,0 1 0,0-1 16,0-21-16,0 21 0,0-20 0,0-1 16,0 0-16,0 0 0,22-21 15,-1 0 1,0 0-16,-21-21 0,21 0 16,-21 0-16,21-1 15</inkml:trace>
  <inkml:trace contextRef="#ctx0" brushRef="#br0" timeOffset="19772.03">6943 7133 0,'0'-21'16,"21"21"-1,0-21-15,0 21 16,0 0-16,0 0 0,1 0 0,-1-21 15,0 21-15,0 0 0,0-21 0,0 21 16,1 0-16,-1 0 0,0 0 0,0-22 16,0 22-16</inkml:trace>
  <inkml:trace contextRef="#ctx0" brushRef="#br0" timeOffset="20655.7">7832 7451 0,'0'0'16,"21"0"-16,-21-21 0,21-1 16,-21 1-16,0 0 0,0 0 15,21 0-15,-21 0 0,0-1 16,0 1-16,0 0 0,0-21 0,0 21 0,0-1 15,-21-20-15,21 21 0,-21 0 16,0 0-16,-1-1 0,1 1 16,0 21-16,0 0 0,0 0 15,0 0-15,-1 0 0,1 21 0,0-21 16,0 22-16,0 20 0,0-21 0,-1 0 16,1 22-16,0-1 0,0-21 0,0 21 15,21 1-15,0-1 0,-21-21 0,21 22 16,0-22-16,0 0 0,0 0 15,0 21-15,0-20 0,21-1 16,0-21-16,0 0 0,0 0 16,0 0-16,1 0 0,-1 0 0,0 0 0,0-21 15,0-1-15,0 1 0,1 21 0,-1-21 16,0-21-16,0 21 0,0-1 16,0 1-16,1-21 0,-22 0 15,0 20-15,21-20 0,-21 0 0,0 21 16,21-1-16,-21-20 0,0 21 0,0 0 15,0 42 17,-21 0-32,21 0 0,-21 0 0,21 1 15,0 20-15,0-21 0,0 21 16,-22 1-16,22-22 0,0 21 0,0-21 16,0 1-16,0-1 0,0 0 15,0 0-15,22 0 0,-22 0 0,21-21 16,0 0-16,0 0 0,0 0 15,0 0-15,1 0 0,-1 0 0,0 0 16,0-21-16,21 0 0,-20 0 0,-1 0 16,0 0-16,0-1 0,0-20 15,0 21-15,1-21 0,-1-1 0,0 1 16,0 0-16,-21-1 0,21 1 0,-21 0 16,21-1-16,-21 1 0,0 0 0,0-1 15,0 1-15,0 21 0,22 0 0,-22-1 16,0 1-16,0 0 0,0 42 31,0 0-31,0 1 16,-22-1-16,22 21 0,0 0 0,0-20 15,-21 20-15,21 0 0,-21 1 0,21 20 16,-21-21-16,21 1 0,-21-1 0,21 0 16,0 1-16,0-1 0,0-21 0,0 22 15,0-22-15,0 0 0,0 0 0,0 0 16,21-21-16,0 21 0,0-21 15,0 0-15,1 0 16,-1 0-16,0-21 0,0 21 16,-21-21-16,0 0 0,0 0 15,21 0-15</inkml:trace>
  <inkml:trace contextRef="#ctx0" brushRef="#br0" timeOffset="20860.59">8276 7091 0,'0'0'0,"0"21"15,21-21 1,0 0 0,1 0-16,-1 0 0,0 0 15,0 0-15,0 0 0,0 0 16,1 0-16,-22-21 0,21 21 0,0 0 15,0 0-15</inkml:trace>
  <inkml:trace contextRef="#ctx0" brushRef="#br0" timeOffset="21240.39">8657 7366 0,'0'-21'32,"21"21"-32,0-21 0,1 0 15,-1-1-15,0 22 0,0-21 0,0 0 16,0 0-16,1 0 0,-22 0 0,21-1 16,-21 1-16,21 0 0,-21 0 0,0 0 15,0 0-15,0-1 0,0 1 16,-21 21-16,0 0 15,-1 0-15,1 0 0,21 21 0,-21 1 16,0-22-16,0 42 0,0-21 0,21 0 16,-22 22-16,22-1 15,-21-21-15,21 21 0,0 1 0,0-22 16,0 0-16,0 21 0,0-20 0,0-1 16,0 0-16,21 0 0,1-21 0,-1 21 15,0-21-15,0 21 0,21-21 0,-20 0 16,20 0-16,-21 0 0,21 0 0,-20-21 15,20 0-15,-21 21 0</inkml:trace>
  <inkml:trace contextRef="#ctx0" brushRef="#br0" timeOffset="21939.82">9313 7049 0,'0'0'0,"0"-22"0,-21 44 31,21-1-16,0 0-15,0 0 0,-21 0 0,21 0 16,0 1-16,0 20 0,0-21 0,0 21 16,0-20-16,0-1 0,0 21 0,-21-21 15,21 0-15,0 1 0,-21-1 0,21 0 16,0 0-16,0 0 0,0 0 16,-22-21-1,1 0 1,21-21-16,0 0 15,0 0-15,0 0 16,0 0-16,0-1 0,0-20 0,0 21 16,0 0-16,21-22 0,1 1 0,-1 21 15,-21-21-15,21 20 0,0-20 0,0 21 16,0 0-16,-21 0 0,22 21 0,-1-22 16,0 22-16,0 0 0,0 0 15,0 0-15,1 0 0,-1 22 16,0-22-16,-21 21 0,0 0 0,21 21 15,-21-21-15,21 1 0,-21-1 0,0 21 16,0-21-16,0 0 0,0 22 0,0-22 16,0 0-16,0 0 0,0 22 0,0-22 15,0 0-15,0 0 16,0 0-16,0-42 31,0 0-15,0 0-16,0 0 0,0-1 0,21 1 15,-21 0-15,22 0 0,-1-21 16,-21 20-16,21-20 0,0 0 0,0 21 16,0-22-16,1 22 0,20 0 0,-21 0 15,0 0-15,0-1 0,22 1 0,-22 21 16,0 0-16,0 0 0,0 0 0,1 0 16,-1 21-16,0 1 0,0-1 0,-21 0 15,0 0-15,21 21 0,-21-20 0,0-1 16,0 21-16,0-21 0,0 22 15,0-22-15,0 21 0,0-21 0,0 0 16,0 22-16,0-22 0,0 0 0,-21-21 16,21 21-16,0 0 0,21-21 47,0 0-47</inkml:trace>
  <inkml:trace contextRef="#ctx0" brushRef="#br0" timeOffset="22379.57">10350 7345 0,'22'0'0,"-1"-21"16,0 21-16,0-21 0,0 21 15,0-22-15,1 1 0,20 21 0,-21-21 16,0 0-16,22 0 0,-22 21 0,0-21 16,0-1-16,-21 1 0,0 0 0,21 0 15,-21 0-15,0 0 0,0-1 0,0 1 16,-21 0-16,0 21 0,0 0 15,0 0-15,-1 0 0,1 0 16,0 0-16,0 21 0,0 0 0,0 1 16,-1-1-16,1 21 0,0-21 0,0 22 15,21-1-15,0-21 0,0 21 0,0-20 16,0 20-16,0-21 0,0 0 0,21 22 16,0-43-16,0 21 0,1 0 15,-1 0-15,0-21 0,0 0 0,21 0 16,-20 0-16,20 0 0,0 0 0,-21 0 15,22 0-15,-1 0 0,-21 0 0,22-21 16,-1 0-16,0 0 0</inkml:trace>
  <inkml:trace contextRef="#ctx0" brushRef="#br0" timeOffset="22883.51">11261 6943 0,'0'0'0,"-22"0"31,22 21-31,-21-21 16,0 21-16,21 0 0,-21 0 0,21 1 16,0 20-16,0-21 0,0 21 0,-21-20 15,21 20-15,0-21 0,0 21 0,-21-20 16,21-1-16,0 21 0,0-21 0,0 0 16,0 1-16,0-1 0,0 0 0,-22 0 15,1 0-15,0-21 16,0 0-1,0 0-15,21-21 16,0 0 0,0 0-16,0 0 0,0-1 0,0-20 15,21 21-15,0-21 0,0 20 16,0-20-16,22 0 0,-22-1 0,21 1 16,1 21-16,-22-21 0,21 20 0,0-20 15,1 21-15,-1 0 0,-21 21 0,22 0 16,-22 0-16,21 0 0,-21 0 0,0 0 15,1 21-15,-22 0 0,0 0 0,21 0 16,-21 22-16,0-22 0,0 21 0,0-21 16,0 22-16,0-22 0,0 21 0,0 1 15,0-22-15,0 21 0,-21-21 16,21 0-16,0 1 0,0-1 0,0 0 16,-22 0-16,22 0 0,0 0 15,22-42 16,-22 0-31,21 21 16,0-21-16,0 0 0,0 0 0</inkml:trace>
  <inkml:trace contextRef="#ctx0" brushRef="#br0" timeOffset="23215.31">12150 6414 0,'0'0'0,"0"21"16,0 0-16,0 0 15,0 0-15,-22 22 0,22-22 0,-21 21 16,21 0-16,-21 1 0,21-1 0,0 0 16,-21 1-16,21-1 0,-21 0 0,21 1 15,-21-1-15,21 0 0,0 1 0,0-1 16,0 0-16,0 1 0,0-1 0,0-21 15,0 22-15,0-22 0,0 0 0,0 21 16,0-21-16,21-21 0,0 22 0,0-1 16,0-21-16,0 0 15,1 0-15,-1 0 0,0 0 16,0 0-16,0 0 0,0-21 0,1 21 16,-1-22-16,0 1 0,0 0 0,0 0 15,0 0-15,1-22 0,-1 22 0,-21 0 16</inkml:trace>
  <inkml:trace contextRef="#ctx0" brushRef="#br0" timeOffset="23471.18">12001 6858 0,'-21'0'16,"42"0"-16,-63 0 0,21 0 0,42 0 31,0 0-31,0 0 0,22 0 15,-22 0-15,21 0 0,1 0 0,-1 0 16,0 0-16,1 0 0,-1 0 0,0-21 16,1 21-16,-22 0 0,21 0 15,-21 0-15,0 0 0,1-21 0,-1 21 16,0 0-16,0 0 0</inkml:trace>
  <inkml:trace contextRef="#ctx0" brushRef="#br0" timeOffset="24563.46">10626 9589 0,'0'0'0,"0"-22"15,0 1-15,0 0 16,21 0-16,21 21 15,-21-21-15,0 0 0,22 21 0,-1-22 16,-21 22-16,22 0 0,-1-21 16,0 21-16,1 0 0,-1 0 0,0 0 15,1 0-15,-22 0 0,21 0 0,-21 0 16,0 0-16,1 0 0,-1 0 0,-21 21 16,0 1-16,0-1 0,0 0 15,0 0-15,-21 21 0,-1-20 0,-20-1 16,0 0-16,-1 0 0,1 21 0,0-20 15,-22-1-15,22 21 0,-22-21 16,1 22-16,21-22 0,-1 21 16,1-21-16,0 22 0,20-22 0,-20 0 0,21 21 15,21-21-15,0 1 0,0-1 0,0 0 16,0 0-16,0 0 0,21 0 16,0 1-16,0-22 0,1 21 0,20-21 15,0 21-15,1-21 0,-1 21 0,21-21 16,-20 0-16,20 0 0,-20 0 0,20 0 15,-21 0-15,1 0 0,-1 0 0,0 0 16,1 0-16,-22 0 0,0-21 0,-21 0 16,0 0-1,-21 21-15,0 0 16,0 0-16,-22 0 0,22 0 0,-21 0 16,21 0-16,-22 0 0,22 21 0,0 0 15,0 0-15,0 21 0,-1-20 16,1 20-16,21-21 0,0 21 0,0 1 15,0-1-15,0 0 0,21 1 0,1-1 16,-1 0-16,21 22 0,-21-22 0,22 1 16,-1-1-16,-21 0 0,21 1 0,1 20 15,-22-21-15,0 1 0,0-1 0,0 0 16,-21 1-16,0-1 0,0 0 0,0 1 16,0-1-16,-21-21 0,0 22 0,0-22 15,-21 0-15,-1 21 0,1-21 0,0-21 16,-1 22-16,1-1 0,0 0 15,-1-21-15,1 21 0,0-21 0,20 0 16,-20 0-16,21 0 0,0 21 0,0-21 16,-1 0-16,1 0 0,0 0 15,21-21 1</inkml:trace>
  <inkml:trace contextRef="#ctx0" brushRef="#br0" timeOffset="51935.38">15007 3577 0,'-21'0'0,"21"21"15,-21-21-15,0 0 16,-1 0-16,1 0 16,0 0-1,0 0-15,0 0 16,0 0-16,-1-21 15,1 21-15,0 0 16,42 0 62,22 0-78,-22 0 0,21 0 0,-21 0 16,22 0-16,20 0 0,-21 0 15,22 0-15,-1-21 0,1 21 0,-22 0 16,43 0-16,-22 0 0,-20 0 0,20-21 16,1 21-16,-1 0 0,1 0 0,-1-21 15,-20 21-15,20 0 0,-21 0 0,1 0 16,20 0-16,-42-21 0,22 21 16,-22 0-16,0 0 0,0 0 15,0 0-15,1 0 0,-44 0 47,1 0-47,0 0 16,0 0-16,0 0 0,0 21 0,-22-21 15,22 0-15,0 21 0,0-21 16,0 0-16,-22 0 0,22 21 0,-21-21 16</inkml:trace>
  <inkml:trace contextRef="#ctx0" brushRef="#br0" timeOffset="52315.17">14880 3768 0,'0'0'0,"-21"0"0,-21 0 16,20 0-16,1 0 0,0 0 31,42 0-15,0 0-1,1 0-15,20 0 0,-21 0 0,21 0 16,22 0-16,-22 0 0,22 0 16,-22 0-16,22 0 0,-1 0 0,1 0 15,-22-21-15,21 21 0,1-22 16,-22 22-16,22 0 0,-22 0 0,0-21 16,1 21-16,-1 0 0,0 0 0,-20 0 15,20 0-15,-21 0 0,0-21 16,0 21-16,1 0 0,-1 0 0,0 0 15,-21-21 48,0 0-47</inkml:trace>
  <inkml:trace contextRef="#ctx0" brushRef="#br0" timeOffset="52856.87">16065 3133 0,'0'0'0,"-42"0"15,42 21 32,0 0-31,21 0-16,0-21 0,1 21 0,-1 1 15,0-22-15,0 21 0,0 0 16,22-21-16,-22 21 0,21-21 0,-21 0 16,22 0-16,-1 21 0,-21-21 0,21 0 15,-20 0-15,20 0 0,-21 0 0,0 0 16,0 0-16,1 0 0,-1 0 15,0 0 1,-21 21 0,0 1-16,-21-1 15,0 0-15,-1-21 16,1 21-16,0 0 0,0 0 16,0 22-16,0-22 0,-22 0 0,1 21 15,21-20-15,-22 20 0,1-21 0,0 21 16,-1-20-16,22 20 0,-21 0 0,0-21 15,-1 22-15,22-22 0,-21 21 16,21-21-16,-1 22 0,1-22 0,0 21 16,0-21-16,0 1 0,21-1 0,-21 0 15,21 0-15,0 0 0,-22-21 16,22 21-16,0-42 47,22 0-47,-1 0 15</inkml:trace>
  <inkml:trace contextRef="#ctx0" brushRef="#br0" timeOffset="54908.51">18563 3154 0,'21'0'0,"43"0"15,-43 0 1,0 0-16,0 0 0,0 0 0,1 0 16,-1-21-16,0 21 0,0-21 15,21-1-15,-20 22 0,-1-21 0,0 21 16,0-21-16,0 0 0,-21 0 15,21 21-15,-21-21 0,0-1 16,0 1-16,-21 0 16,0 21-16,0 0 0,0 0 15,-22 0-15,22 0 0,-21 0 0,0 0 16,20 0-16,-20 21 0,0-21 16,-1 21-16,1-21 0,0 22 0,-1-1 15,22 0-15,-21-21 0,21 21 0,0 0 16,21 0-16,0 1 0,0-1 15,0 0-15,0 0 16,0 0-16,21 0 0,0 1 0,0-1 16,21 0-16,-20 0 0,20 0 0,-21 0 15,21 1-15,-20-1 0,20 0 0,-21 0 16,21 0-16,-20 0 0,-1 1 16,0-1-16,0 0 0,0 0 0,0 0 15,1 0-15,-22 1 0,0-1 0,0 0 16,0 0-16,0 0 0,0 0 0,0 1 15,-22-1-15,1 0 0,-21 0 16,21-21-16,-22 21 0,1 0 0,0-21 16,-1 0-16,22 22 0,-21-22 0,21 0 15,-22 0-15,22 0 0,0 0 16,0-22-16,-21 22 0,42-21 0,-22 0 16,1 0-16,0 0 0,21-22 15,-21 22-15,21 0 0,-21 0 16,0 0-16,21-22 0,0 22 0,0 0 15,-22 0-15,22 0 0,0 0 0,-21-1 16,21 44 15,0-1-31,21 0 0,1 21 16,-1-21-16,-21 1 0,21-1 16,0 21-16,0-21 0,0 0 0,-21 1 15,22-1-15,-1 0 0,0 0 0,0 0 16,21 0-16,-20 1 0,-1-22 15,21 21-15,-21-21 0,22 0 0,-1 0 16,-21 0-16,21 0 0,1 0 0,-1 0 16,0 0-16,1-21 0,-1-1 0,0 22 15,1-21-15,-22 0 0,21 0 0,1 0 16,-22 0-16,0-1 0,0 1 16,0 0-16,0 0 0,-21-21 0,22 20 15,-22 1-15,0 0 0,0 0 0,0 0 16,0 0-16,0-1 0,0 1 0,-22 0 15,1 21 1,0 0-16,0 0 16,0 21-16,0-21 0,-1 21 15,22 1-15,-21-1 0,21 0 0,-21 0 16,21 0-16,-21 22 0,21-22 16,0 0-16,0 0 0,0 0 0,0 0 15,0 1-15,0-1 0,0 0 0,0 0 16,21-21-16,-21 21 15,21-21-15,0 0 0,1 0 16,-1 0-16,0 0 16,0 0-16,-21-21 0,21 21 15,0-21-15,-21 0 0,0 0 0,22-1 16,-22 1-16,21 0 0,-21 0 0,21 0 16,-21 0-16,0-1 0,0 1 0,0-21 15,0 21-15,0 0 16,0-1-16,0 44 31,0-1-31,0 0 16,0 0-16,0 0 0,0 0 15,0 1-15,21-1 0,-21 0 0,21 0 16,-21 0-16,0 0 0,21 1 0,1-1 16,-22 0-16,21-21 0,0 21 15,0-21-15,0 0 0,0 21 16,1-21-16,-1 0 0,0 0 15,0 0-15,0 0 0,0-21 0,1 0 16,-1 21-16,0-21 0,0 0 0,0-1 16,-21-20-16,21 21 0,1-21 0,-22-1 15,21 1-15,-21 0 0,0-1 0,21-20 16,-21 20-16,0-20 0,21 21 16,-21-22-16,0 22 0,0-1 0,0 1 15,0 0-15,0 21 0,0-22 0,0 22 16,0 0-16,0 0 0,0 42 31,0 0-15,-21 0-16,21 0 0,-21 22 0,0-22 15,21 21-15,0 22 0,0-22 0,-22 0 16,22 1-16,-21 20 0,21-20 16,-21-1-16,21 0 0,0 1 0,0-1 15,0 0-15,0 1 0,0-22 0,0 21 16,0-21-16,21 0 0,0 1 0,1-1 15,-22 0-15,21 0 0,0-21 0,0 0 16,0 21-16,0-21 0,1 0 16,-1 0-16,0 0 0,0 0 15,0 0-15,0-21 0,1 21 0,-1-21 16,0 0-16,0 21 0,0-21 0,0-1 16,1-20-16,-22 21 0,0 0 0,21-22 15,0 22-15,-21 0 0,0 0 16,0-21-16,21 42 0,-21-22 0,0 1 15,0 42 1,0 1-16,0-1 16,0 0-16,0 0 0,0 0 0,0 0 15,0 1-15,0-1 16,0 0-16,0 0 0,0 0 16,0 0-16,0 1 15,0-44 32,21 1-31,-21 0-16,0 0 0,0 0 0,0 0 15,21-22-15</inkml:trace>
  <inkml:trace contextRef="#ctx0" brushRef="#br0" timeOffset="55099.63">20341 3154 0,'0'-21'0,"0"42"94</inkml:trace>
  <inkml:trace contextRef="#ctx0" brushRef="#br0" timeOffset="55299.52">19685 3387 0,'0'0'0,"21"0"31,0 0-31,0 0 0,1 0 16,-1 0-16,0 0 0,0-21 0,0 21 16,0 0-16,1-22 0,-1 22 0,0-21 15,-21 0-15,0 0 16</inkml:trace>
  <inkml:trace contextRef="#ctx0" brushRef="#br0" timeOffset="56724.12">18161 296 0,'0'0'0,"0"-21"15,-21 21-15,0 0 16,-1 21-16,22 1 0,0 20 15,-21 0-15,21 1 0,-21-1 16,21 21-16,-21-20 0,21 20 0,0 1 16,0 20-16,0-20 0,-21-1 0,21-20 15,0 20-15,0-20 0,0-1 16,0 0-16,0 1 0,0-22 0,0 0 16,0 0-16,21 0 0,0-21 15,0 0-15,0 0 16,1 0-1,-1-21-15,-21 0 0,21 0 0,-21 0 16,21-22-16,0 22 0,-21-21 0,21-1 16,-21 1-16,22 21 0,-22-21 15,0 20-15,21 1 0,-21 0 0,21 21 16,0 0-16,0 0 0,-21 21 16,21 0-16,1 22 0,-1-22 15,0 0-15,0 21 0,0-20 0,22 20 16,-22-21-16,0 0 0,0 0 0,21 1 15,-20-1-15,20 0 0,-21-21 16,21 21-16,-20-21 0,20 0 16,0 0-16,-21 0 0,22 0 0,-22 0 15,21-21-15,1 0 0,-22 0 0,0-1 16,21 1-16,-21 0 0,1-21 0,-22-1 16,0 1-16,0 0 0,0-1 15,0-20-15,0 21 0,0-22 0,-22 22 16,1-22-16,0 22 0,0-22 0,0 22 15,0 0-15,-1-1 0,1 22 16,0-21-16,-21 21 0,42 0 0,-21 21 16,-1 0-16,1 0 0,0 0 0,0 21 15,21 0-15,0 0 16,0 0-16,0 22 0,0-22 16,0 0-16,0 21 0,0-21 0,21 1 15,-21 20-15,21-21 0,0 0 0,1 0 16,-1-21-16,21 22 0</inkml:trace>
  <inkml:trace contextRef="#ctx0" brushRef="#br0" timeOffset="57119.96">19558 656 0,'-21'0'15,"0"21"1,-1 22-16,1-22 0,0 0 15,21 21-15,0-20 0,0 20 0,-21-21 16,21 21-16,0 1 0,0-22 16,0 0-16,0 0 0,21 22 0,0-22 15,0 0-15,1-21 0,-1 0 16,0 0-16,21 0 0,-21 0 0,1 0 16,-1 0-16,21 0 0,-21 0 15,0-21-15,-21 0 0,22-1 0,-1 1 16,-21 0-16,0-21 0,0 21 15,0-22-15,0 1 0,0 0 0,0-1 16,-21 22-16,-1-21 0,1 21 16,0-1-16,0 1 0,0 0 0,-22 21 15,22 0-15,0 0 0,0 0 0,0 0 16,0 0-16,21 21 0,0 0 16,-22 1-16,22-1 0,0 0 0,0 0 15,0 0-15,22 0 0,20-21 0,-21 22 16,21-1-16,-20 0 0,20-21 15,0 0-15,-21 0 0,22 0 0</inkml:trace>
  <inkml:trace contextRef="#ctx0" brushRef="#br0" timeOffset="57475.76">20045 762 0,'0'0'0,"0"-21"16,0 0-1,0 42 16,0 0-31,21 0 0,0 0 16,0 1-16,0-1 0,-21 21 0,22-21 16,-1 22-16,-21-22 0,21 21 0,-21-21 15,0 0-15,0 22 0,0-22 16,0 0-16,0 0 0,0 0 16,0 1-16,0-1 0,-21-21 31,21-21-16,0-1-15,0 1 0,-21 0 16,21-21-16,0-1 0,0 22 0,0-42 16,0 20-16,0 1 0,0 0 15,0-1-15,21 1 0,-21 21 0,0-21 16,21 20-16,0 1 0,0 0 0,0 0 16,1 21-16,-1 0 15,0 0-15,0 0 0,0 0 16,0 0-16,1 0 0</inkml:trace>
  <inkml:trace contextRef="#ctx0" brushRef="#br0" timeOffset="58204.52">20701 423 0,'0'0'0,"0"-21"0,0 0 0,0 0 15,0 42 1,0 0-16,0 0 15,0 1-15,0 20 0,0 0 0,0 1 16,0-1-16,0 0 0,0 1 0,0 20 16,0-21-16,0 1 0,0 20 15,0-20-15,0-1 0,0-21 16,0 21-16,0-20 0,0-1 0,0 21 16,-21-42-16,21 21 0,0 0 0,-21-21 15,21-21 16,0 0-31,0 0 0,0 0 0,0 0 16,0-22-16,0 22 0,0-21 0,0-1 16,21 1-16,0 21 0,0-21 15,-21 20-15,21 1 0,0 0 0,1 0 16,-1 0-16,0 21 0,0 0 0,0 0 16,0 0-16,1 0 15,-1 0-15,-21 21 16,0 0-16,-21 0 15,-1-21-15,22 21 0,-21 1 16,0-22-16,0 21 0,0-21 16,0 21-16,-1 0 0,1-21 0,21 21 15,-21 0-15,21 1 0,0-1 16,0 0 0,21 0-16,0-21 15,1 0-15,-1 0 0,0 0 0,0 0 16,21 0-16,-20 0 0,-1 0 15,0 0-15,0-21 16,0 0-16,0 21 0,1-21 16,-1-1-16,0 1 0,-21 0 0,21 0 15,0 0-15,-21 0 0,0-1 16,0 1-16,0 0 0,21 21 0,-21 21 31,0 0-31,0 22 16,0-22-16,0 0 0,0 0 15,0 22-15,0-22 0,0 0 0,0 0 16,0 0-16,0 0 0,0 1 0,0-1 16,0 0-1,0-42 17,0 0-32,0-1 0,0 1 15,0 0-15</inkml:trace>
  <inkml:trace contextRef="#ctx0" brushRef="#br0" timeOffset="58376.42">21230 487 0,'-21'0'16,"21"21"0,0 0-1,0 0-15,0 1 16,0-1-16,0 0 15,21-21 1,0 21-16</inkml:trace>
  <inkml:trace contextRef="#ctx0" brushRef="#br0" timeOffset="58836.15">21526 720 0,'0'0'0,"0"21"0,-21 0 15,21 0-15,-21 0 0,21 1 16,-21-1-16,21 0 0,0 21 16,0-21-16,0 1 0,0-1 0,0 0 15,0 0-15,0 0 0,0 0 0,0 1 16,0-1-16,0 0 0,-21-21 31,0 0-15,21-21-16,0 0 15,0-1-15,0 1 0,0 0 16,0 0-16,0-21 0,0-1 0,0 22 16,21-21-16,0-1 0,0 22 0,0-21 15,0 21-15,22 0 0,-22-1 16,0 1-16,21 0 0,1 21 16,-22 0-16,21 0 0,-21 0 0,1 0 15,20 0-15,-21 21 0,0 0 0,0 1 16,-21-1-16,0 21 0,22-21 0,-22 22 15,0-22-15,0 21 0,0-21 16,0 0-16,-22 22 0,1-22 0,21 0 16,0 0-16,-21 0 0,21 1 0,-21-1 15,0 0 1,42-21 15,0-21-31,0 0 0</inkml:trace>
  <inkml:trace contextRef="#ctx0" brushRef="#br0" timeOffset="59535.75">22521 677 0,'0'0'16,"0"-42"-16,0 21 15,-21 0-15,0 21 16,0 0-16,0 0 0,-1 0 15,1 0-15,21 21 0,-21 0 0,0 0 16,0-21-16,0 43 16,-1-22-16,1 0 0,21 0 0,-21 21 15,21-20-15,-21-1 0,21 21 0,0-21 16,0 0-16,0 1 0,0-1 0,0 0 16,0 0-16,0 0 0,21-21 15,0 0-15,0 0 0,1 0 16,-1 0-16,0 0 0,0-21 15,0 0-15,0 0 0,1 0 16,-1-1-16,0 1 0,-21 0 0,21-21 16,-21 21-16,21-1 0,-21-20 0,0 21 15,21 0-15,-21 0 0,0-1 0,0 1 16,0 0 0,0 42-1,0 0 1,0 1-16,-21 20 0,21-21 0,-21 21 15,21 1-15,0-1 0,-21 0 16,21 1-16,-21 20 0,21-20 0,0 20 16,0-21-16,0 22 0,0-22 0,0 22 15,0-1-15,0-20 0,0 20 0,0-21 16,21 22-16,0-22 16,-21 1-16,0-1 0,0 0 0,0 1 15,0-1-15,0 0 0,0-21 0,0 1 16,0 20-16,0-21 0,0 0 15,0 0-15,-21-21 16,0 0-16,0 0 16,-1-21-16,1 0 0,21 0 15,-21-21-15,0 20 0,21-20 0,-21 0 16,21-1-16,0 1 0,0-21 0,0 20 16,0-20-16,0 20 0,21-20 0,0-1 15,0 1-15,0 21 0,22-22 16,-22 22-16,21-22 0,1 22 0,-1 0 15,21-1-15,-20 1 0,-1 0 16,0 20-16,22-20 0,-22 21 16,-21 0-16,22 21 0,-22 0 0,0 0 15</inkml:trace>
  <inkml:trace contextRef="#ctx0" brushRef="#br0" timeOffset="60121.45">18500 1651 0,'21'21'31,"0"-21"-31,21 0 0,-21 0 16,22 0-16,20 0 0,-20 0 0,20 0 15,1 0-15,-1 0 0,1 0 16,20 0-16,22 0 0,0 0 0,0-21 16,21 21-16,0 0 0,0 0 0,21-21 15,0 21-15,0 0 0,0 0 16,1 0-16,-1 0 0,0-21 15,-21 21-15,0 0 0,-21-21 0,0 21 16,-1-22-16,-20 22 0,0-21 0,-1 21 16,-20 0-16,-22-21 0,22 21 15,-22 0-15,-21 0 0,0-21 0,1 21 16,-1 0-16,-21-21 16,-21 21-1,-1 0-15,1 0 16,0 0-16,-21 0 0,21 0 15,-22 0-15,-20 0 0,20 0 0</inkml:trace>
  <inkml:trace contextRef="#ctx0" brushRef="#br0" timeOffset="60579.19">18457 1778 0,'0'0'0,"-63"21"0,20-21 0,1 0 0,-85 0 16,106 0 0,21 21-16,21-21 31,21 0-31,1 0 0,-1 22 0,22-22 15,20 0-15,-20 0 0,42 0 0,-22 0 16,22 0-16,0 0 0,0 0 0,21 0 16,21-22-16,0 22 0,0 0 15,22 0-15,-1 0 0,0-21 0,1 21 16,-1 0-16,-21 0 0,0 0 0,0 0 16,-21 0-16,-21-21 0,0 21 0,-21 0 15,-1 0-15,1 0 0,-21-21 16,-22 21-16,0 0 0,1 0 0,-22 0 15,21 0-15,-42-21 16,21 21-16,0 0 16,-21 21 46</inkml:trace>
  <inkml:trace contextRef="#ctx0" brushRef="#br0" timeOffset="61975.89">19664 3514 0,'21'0'0,"0"0"31,0 0-31,0 0 16,1 0-16,-1 0 15,0 0-15,0 0 0,0 0 0,0 0 16,1 0-16,-1 0 0,21-21 16,-21 21-16,0 0 0,1 0 0,-1 0 15,0 0-15,-21-22 16,21 22 31</inkml:trace>
  <inkml:trace contextRef="#ctx0" brushRef="#br0" timeOffset="63688.84">20341 3598 0,'-21'0'31,"21"22"0,0-1-31,0 0 16,0 0-16,0 0 15,0 0-15,0 1 0,0-1 16,0 0-16,21-21 0,0 21 16,0-21-16,1 21 15,-1-21-15,0 0 0,0 0 0,0 0 16,22 0-16,-22 0 0,0 0 0,21 0 15,-21-21-15,1 21 0,20-21 0,-21 0 16,0 21-16,0-21 0,1-1 0,-1 1 16,0-21-16,0 21 0,0-22 15,-21 22-15,21-21 0,-21 0 0,22-1 16,-1 1-16,-21-22 0,0 22 16,0 0-16,0-1 0,21 1 0,-21 0 15,0-1-15,0 1 0,0 21 16,0-21-16,0 20 0,0 1 0,0 0 15,0 0-15,0 42 32,0 0-32,0 0 0,0 1 15,0 20-15,0-21 0,0 21 0,0-20 16,-21 20-16,21 0 0,0 22 0,0-22 16,0 0-16,-21 22 0,21-22 15,-22 22-15,22-1 0,0-20 16,-21 20-16,21-21 0,0 22 0,0-1 15,0 1-15,0-1 0,-21 22 0,21-21 16,0-1-16,0 1 0,0-1 0,0 1 16,0-1-16,0-21 0,0 22 0,0-22 15,0 22-15,0-22 0,0 0 0,0 1 16,0-1-16,0 0 0,0-20 0,0 20 16,21-21-16,0 0 15,1-21-15,20 0 0,-21 0 0,0 0 16,22-21-16,-22 0 0,21 0 0,-21 0 15,22-22-15,-1 1 0,-21 21 16,21-22-16,-20 1 0,-1 0 0,0-1 16,0 1-16,-21 0 0,0-1 0,0-20 15,0 21-15,0-22 0,-21 22 0,0-22 16,-22 1-16,22 20 0,-21 1 16,21 0-16,-22 21 0,22-1 0,-21 1 15,0 0-15,20 0 0,-20 21 0,0 0 16,21-21-16,-1 21 0,1-21 0,0 21 15,0 0-15,21-22 16,0 1 0,21 0-16,0 21 0,0-21 15,1 0-15,-1 21 0,21-21 16,-21-1-16,0 22 0,22-21 0,-22 0 16,0 21-16,21-21 0,-20 0 0,-1 0 15,0-1-15,0 22 16,-21-21-16,21 0 0,-21 0 0,21 0 15,-21 0-15,0-1 0,22 1 16,-22 0-16,0 0 0,0 0 16,0 0-16,0-1 15,0 44 235,0-1-250,0 0 0,0 0 16,0 0-16,0 0 0,0 1 16,0-1-16,0 0 0,0 0 15,0 0-15,0 0 0,0 1 0,0-1 16,0 0-16,0 0 15,0-42 32,0 0-31,0 0-16,0-1 16,0 1-16</inkml:trace>
  <inkml:trace contextRef="#ctx0" brushRef="#br0" timeOffset="64671.69">20659 3535 0,'0'-21'16,"0"0"15,-22 21-15,1 0-16,0 0 0,0 0 15,0 0-15,0 0 0,-1 0 16,1 21-16,21 0 15,-21-21-15,21 21 0,0 0 16,0 0-16,21-21 16,0 22-16,1-22 0,-1 0 0,21 21 15,-21-21-15,0 0 0,22 21 0,-22 0 16,0-21-16,0 0 0,-21 21 16,0 0-16,-21 1 15,0-22-15,0 0 16,-22 0-16,22 21 0,-21-21 0,21 0 15,-22 0-15,22 0 0,0 0 0,0 21 16,42-21 15,0-21-31,0 21 0,1-21 0,20 21 16,-21-22-16</inkml:trace>
  <inkml:trace contextRef="#ctx0" brushRef="#br0" timeOffset="64937.54">21251 3175 0,'0'0'0,"0"-21"0,0 0 16,0 0-1,0 42 32,0 0-31,21 0-16,1-21 0,-22 21 16</inkml:trace>
  <inkml:trace contextRef="#ctx0" brushRef="#br0" timeOffset="65337.58">21569 3514 0,'0'21'16,"21"-21"-16,0 0 15,0 0-15,0 0 0,1 0 16,-1-21-16,0 0 15,0 21-15,0-22 0,0 1 0,1 21 16,-22-21-16,0 0 0,21 0 0,-21 0 16,0-1-16,0 1 15,-21 21-15,-1 0 16,1 0-16,0 0 0,-21 21 16,21-21-16,-1 22 0,1-1 15,21 0-15,-21 0 0,21 0 0,-21 0 16,21 22-16,0-22 0,0 0 0,0 0 15,0 0-15,0 1 0,21-22 16,0 21-16,0 0 0,22-21 16,-22 21-16,0-21 0,0 0 0,0 0 15,22 0-15,-22 0 0,0 0 16,0 0-16,22 0 0,-22 0 0,21-21 16,-21 21-16,22-21 0,-22 0 15,21 21-15,-21-22 0,22 1 0</inkml:trace>
  <inkml:trace contextRef="#ctx0" brushRef="#br0" timeOffset="65951.46">22437 3344 0,'0'-21'0,"0"42"0,0-63 0,0 21 0,-22 0 15,22 0-15,-21 21 0,0 0 16,0-22-16,0 22 0,0 0 16,-1 0-16,1 0 0,0 22 15,0-22-15,0 21 0,0 0 16,-1 0-16,1 0 0,21 0 0,0 1 15,-21-1-15,21 0 0,-21 0 16,21 0-16,0 22 0,0-22 16,0 0-16,0 0 0,0 0 15,0 0-15,21 1 0,0-22 0,0 21 16,1-21-16,-1 0 0,0 0 16,0 0-16,0 0 0,0 0 15,1 0-15,-1-21 0,0 21 16,0-22-16,0 1 0,0 0 0,1 0 15,-1 0-15,0-22 0,0 22 0,0-21 16,-21 0-16,21-1 0,1-20 0,-1 20 16,0 1-16,-21 0 15,21-1-15,0 1 0,-21 0 0,21-1 16,-21 1-16,0 0 0,0-1 0,0 22 16,0 0-16,0 0 0,0 0 0,0 0 15,-21 21 1,21 21-1,-21 0-15,0 0 0,21 0 0,-21 22 16,0-22-16,21 21 0,-22 0 0,22 1 16,-21-1-16,0 0 0,21 1 15,0-1-15,0 22 0,0-22 0,0 0 16,0 1-16,0-22 0,0 21 0,0-21 16,0 22-16,21-22 0,0 0 0,1 0 15,-1-21-15,0 21 16,0-21-16,0 0 0,22 21 0,-22-21 15,21 0-15,-21 0 0,22 0 0,-22 0 16,21 0-16,-21 0 0,0-21 0,1 21 16,-1-21-16,0 21 0,0 0 15,-21-21-15,0 0 0,21 21 16,-21-21-16,0-1 16</inkml:trace>
  <inkml:trace contextRef="#ctx0" brushRef="#br0" timeOffset="66155.34">23008 3577 0,'0'0'0,"-42"21"16,21 1-16,-1-22 15,22 21 1</inkml:trace>
  <inkml:trace contextRef="#ctx0" brushRef="#br0" timeOffset="68024.12">19177 5652 0,'0'-22'31,"-21"22"-15,0-21 0,-1 0-16,1 21 15,0 0-15,0-21 16,0 21-16,0 0 0,-1-21 16,1 21-16,0 0 0,0 0 15,0-21-15,0 21 0,-1 0 16,1 0-16,0 0 0,0 0 0,0 0 15,0 0-15,-1 0 0,1 0 16,0 0-16,0 0 0,0 21 16,0-21-16,-1 0 0,1 21 0,0 0 15,0-21-15,0 21 0,0-21 0,-1 21 16,1-21-16,0 22 0,0-22 0,0 21 16,0 0-16,-22-21 0,22 21 15,0 0-15,0-21 0,0 21 0,-1 1 16,1-22-16,21 21 0,-21 0 0,0 0 15,0 0-15,0-21 0,-1 21 16,1 1-16,0-1 0,0 0 0,21 0 16,-21 0-16,0 0 0,-1 1 0,22-1 15,0 0-15,-21 0 0,0 0 16,0 0-16,21 1 0,0-1 0,-21 0 16,0 21-16,-1-21 0,22 1 0,0 20 15,-21 0-15,0-21 0,21 22 0,-21-22 16,0 21-16,21 1 0,-21-22 0,21 21 15,-22-21-15,22 0 0,0 22 0,0-22 16,-21 0-16,21 21 0,0-20 0,0-1 16,0 21-16,0-21 0,0 0 15,0 1-15,0 20 0,21-21 16,-21 0-16,22 0 0,-1 1 0,-21 20 16,21-21-16,0 0 0,0 0 0,0 22 15,-21-22-15,22 0 0,-1 0 0,0 0 16,0 1-16,0 20 0,0-21 0,1 0 15,-1 0-15,0 1 0,0-1 0,0 0 16,0 0-16,1 0 0,20-21 0,-21 21 16,0 1-16,0-1 0,1 0 0,20-21 15,-21 21-15,0 0 0,22-21 0,-22 21 16,0 1-16,21-22 0,-21 21 16,1-21-16,20 21 0,-21-21 15,21 0-15,-20 21 0,-1-21 0,21 0 16,-21 0-16,0 21 0,22-21 0,-22 0 15,21 0-15,-21 0 0,22 0 0,-1 0 16,-21 0-16,22 0 0,-1 0 0,-21 0 16,21 0-16,1 0 0,-22 0 0,21 0 15,1 0-15,-1 0 0,0 0 0,1 0 16,-1 0-16,0-21 0,1 21 0,-1 0 16,0-21-16,1 0 0,-1 21 0,0-21 15,1 21-15,-1-22 0,0 1 0,-21 0 16,22 21-16,-1-21 0,-21 0 0,22 0 15,-22-1-15,21 1 0,-21 0 0,22 0 16,-22 0-16,21 0 16,-21-1-16,22 1 0</inkml:trace>
  <inkml:trace contextRef="#ctx0" brushRef="#br0" timeOffset="68572.81">20616 6922 0,'0'-43'16,"0"22"-16,0 0 0,21 0 0,-21 0 15,0-22-15,0 22 0,0-21 0,0 21 16,0-22-16,0 22 0,0 0 16,0-21-16,0 20 0,0-20 0,0 21 15,0-21-15,0 20 0,-21 1 16,21 0-16,-21-21 0,0 21 0,21-1 16,-21 1-16,21 0 0,0 0 0,-21-21 15,-1 20-15,22 1 0,-21 0 0,21 0 16,-21-21-16,21 20 0,-21 1 0,0 0 15,21 0-15,0 0 0,-21 0 16,21-1-16,-22 22 0,1-21 0,21 0 16,-21 0-16,0 0 0,0 0 15,0-1-15,-1 1 0,1 21 16,0-21-16,0 0 0,0 0 16,0 0-16,-1 21 0,1-22 15,0 22-15,21-21 0,-21 0 16,0 21-16,0-21 0,-1 21 0,1 0 15,0-21-15,-21 21 0,21 0 0,-1-21 16,1 21-16,0 0 0,0 0 0,-21 0 16,20-22-16,1 22 0,-21 0 15,21 0-15,-22 0 0,22 0 0,-21 0 16,0 0-16,20 0 0,-20 0 0,0 0 16,-1 0-16,22 0 0,-21 0 0,0 0 15,-1 0-15,1 0 0,0 22 0,20-22 16,-20 21-16,21-21 0,-21 21 15,20 0-15,1-21 0,-21 21 16,21 0-16,0-21 0,-1 22 0,-20-1 16,21 0-16,-21 0 0,20 0 0,-20 0 15,21 1-15,0-1 0,0 0 0,-1 0 16,1 0-16,0 0 0,0 1 16,21-1-16,0 0 0,0 0 0</inkml:trace>
  <inkml:trace contextRef="#ctx0" brushRef="#br0" timeOffset="69459.39">19494 5969 0,'0'0'0,"-42"-42"16,21 42-16,0 0 16,0-21-16,-1-1 0,1 22 0,0 0 15,0 0-15,0 0 0,0-21 0,-22 21 16,22 0-16,0 0 0,-21 0 15,20 0-15,1 0 0,0 21 0,-21-21 16,21 22-16,-1-22 0,1 21 0,0 0 16,-21-21-16,21 21 0,-1 0 0,1 0 15,-21 1-15,21-1 0,0 0 0,-1 0 16,1 0-16,0 0 0,0 1 16,0-1-16,0 0 0,-1 0 0,1 21 15,0 1-15,0-22 0,0 21 0,0 1 16,21-1-16,-22 0 0,1 22 0,21-22 15,0 0-15,-21-20 0,21 20 16,0 0-16,-21 1 0,21-22 0,0 21 16,0-21-16,0 22 0,0-22 0,21 0 15,0 0-15,0 0 0,1 0 0,-1 1 16,21-1-16,0 0 0,-20 0 16,20 0-16,0 0 0,1 1 0,20-1 15,-21-21-15,1 21 0,-1-21 0,22 0 16,-22 21-16,21-21 0,-20 0 0,20 0 15,1 0-15,-1 0 0,1 0 0,-1 0 16,1-21-16,-1 0 0,1 21 0,-22-21 16,22-1-16,-22 1 0,0 21 0,1-21 15,-1 0-15,0 0 0,1 0 16,-22-1-16,21 1 0,-21-21 0,0 21 16,1 0-16,20-22 0,-21 22 15,0-21-15,0-1 0,1 1 0,-22 0 16,0-1-16,21 1 0,-21-21 0,0 20 15,0 1-15,0 0 0,0-1 0,-21 1 16,21 0-16,-22 20 0,1-20 0,0 21 16,0-21-16,-21 20 0,20-20 0,1 21 15,0 0-15,-21-22 0,21 22 0,-22 0 16,1-21-16,0 21 0,-1-1 16,1 1-16,0 0 0,-1 0 15,1 21-15,0-21 0,-22 21 0,22 0 16,-1 0-16,-20 0 0,21 0 0,-22 0 15,22 0-15,-1 0 0,1 0 0,0 21 16,21 0-16,-22 0 0,1 0 16,21 1-16,0-1 0,-22 21 0,22-21 15,0 0-15,0 22 0,0-22 0,-1 21 16,1 1-16,21-22 0,-21 21 0,21-21 16,0 22-16,0-22 0,0 0 0,-21 21 15,21-21-15,0 1 0</inkml:trace>
  <inkml:trace contextRef="#ctx0" brushRef="#br0" timeOffset="69983.53">19579 6287 0,'0'0'0,"-21"0"0,0-22 16,0 22-16,-1 0 0,-20 0 16,21 0-16,-21 0 0,20 0 0,1 0 15,0 22-15,0-1 0,0 0 16,0 0-16,-1 0 0,1 0 0,21 1 16,-21 20-16,21-21 0,-21 21 0,21 1 15,0-22-15,0 21 0,0-21 0,0 1 16,0 20-16,0-21 0,0 0 0,0 0 15,21-21-15,0 22 0,0-1 0,1-21 16,20 0-16,-21 0 0,21 0 16,-20 0-16,20 0 0,0 0 0,-21 0 15,22-21-15,-1 21 0,-21-22 0,22 1 16,-1 0-16,-21 0 0,0 0 16,0 0-16,1-1 0,-1-20 0,-21 0 15,21 21-15,-21-22 0,0 1 0,0 0 16,0 20-16,-21-20 0,0 21 0,-1 0 15,1 0-15,0 21 0,-21-22 16,21 22-16,-22 0 0,22 0 0,-21 0 16,-1 0-16,22 0 0,-21 0 0,21 22 15,-22-22-15,22 21 0,0 0 0,0 0 16,0 0-16,0 0 0,21 1 0,0-1 16,0 0-16,0 0 0,0 0 0,0 0 15,0 1-15,21-22 0,0 21 0,0 0 16,0-21-16,22 21 15,-22 0-15</inkml:trace>
  <inkml:trace contextRef="#ctx0" brushRef="#br0" timeOffset="70699.28">20574 6752 0,'21'0'16,"-21"21"15,0 1-15,0-1-1,0 0 1,0 0-16,0 0 0,0 0 15,0 1-15,0-1 16,0 0-16,0 0 0,0 0 16,-21 0-16,21 1 0,-21-1 15,21 0-15,-21 0 0,-1 0 0,1 0 16,21 1-16,-21-1 0,0 0 16,0 21-16,0-21 0,-1 1 0,1-1 15,0 0-15,0 0 0,0 0 0,0 0 16,-1 1-16,-20-22 0,21 21 0,0 0 15,0 0-15,-1 0 0,1-21 0,-21 21 16,21-21-16,0 22 0,-1-22 0,1 0 16,21 21-16,-21-21 0,0 0 15,21-21 17</inkml:trace>
  <inkml:trace contextRef="#ctx0" brushRef="#br0" timeOffset="70983.17">22204 6456 0</inkml:trace>
  <inkml:trace contextRef="#ctx0" brushRef="#br0" timeOffset="71607.58">22034 6456 0,'0'0'0,"-63"0"16,42 0-1,21 21 1,21-21 15,21 0-31,-21 21 0,22-21 0,-22 0 16,21 0-16,22 0 0,-22 0 0,22 0 15,-1 0-15,1 0 0,-1 0 0,22 0 16,-22 0-16,1-21 0,-1 21 0,1 0 16,-22 0-16,0-21 0,1 21 0,-1 0 15,-21 0-15,0 0 0,1 0 16,-22-21-16,0 0 16,-22-1-16,1 1 15,0 21-15,0-21 0,-21 21 16,20 0-16,1-21 0,0 21 0,0 0 15,0-21-15,0 21 0,-1 0 0,1 0 16,21-21 15,21 21-15,1 0-16,-1 0 16,21 0-16,-21 0 0,0 0 0,1 0 15,20 0-15,-21 0 0,0 0 0,-21 21 16,0 0-16,21 0 0,-21 0 15,0 0-15,0 1 0,0-1 0,0 21 16,0-21-16,-21 0 0,0 22 16,0-22-16,0 0 0,0 21 0,-1-20 15,-20-1-15,21 0 0,0 0 0,-22 0 16,22 0-16,0 1 0,0-1 0,21 0 16,21-21 15,0-21-31,0 0 0,1 21 15</inkml:trace>
  <inkml:trace contextRef="#ctx0" brushRef="#br0" timeOffset="75055.19">23431 6117 0,'0'-21'15,"0"0"1,0 0-16,22 0 16,-22-1-1,21 22-15,-21-21 0,21 0 0,-21 0 16,0 0-16,0 0 0,0-1 16,0 1-16,0 0 0,0 0 0,0 0 15,0 0-15,0-1 0,0 44 31,0-1-15,0 0-16,0 0 0,0 21 0,0-20 16,0 20-16,21 0 0,-21 1 0,0-22 15,0 21-15,21 0 0,-21 1 0,21-22 16,-21 21-16,22 1 0,-22-22 16,0 21-16,0-21 0,21 0 15,-21 22-15,0-22 0,0 0 0,0 0 16,0 0-16,0 1 0,0-1 15,-21-21-15,-1 0 16,1 0-16,-21 0 0,21 0 16,0 0-16,-1 0 0,1 0 0,21-21 15,-21-1-15,0 22 0,0-21 16,21 0-16,-21 21 0,21-21 0,21 42 47,-21 0-47,21-21 0,0 21 15,0 1-15,0-22 0,1 21 16,20-21-16,-42 21 0,42-21 16,-21 0-16,1 0 0,-1 0 15,21 0-15,-21 0 0,22 0 0,-22 0 16,0 0-16,0-21 0,0 0 0,0 21 16,1-22-16,-1 1 0,0 0 0,-21 0 15,0 0-15,21 0 0,-21-1 0,0 1 16,0 0-16,21 0 0,-21 0 15,0 0-15,0-1 0,0 1 0,0 0 16,0 42 15,0 0-31,0 1 16,0-1-16,0 0 0,0 0 0,0 0 16,0 0-16,0 1 0,0-1 0,0 0 15,0 0-15,0 0 0,0 0 16,-21 1-16,21-1 15,0-42 17,0-1-32,21 1 15,-21 0-15,0 0 0,21 0 16,1-22-16,-1 22 0,-21 0 16,21 0-16,-21 0 0,21-22 15,0 22-15,-21 0 0,21 0 16,1 21-16,-1 0 15,-21 21 1,0 0-16,0 0 0,0 1 16,21-1-16,-21 0 0,0 0 15,0 0-15,0 22 0,0-22 0,0 0 16,21 0-16,-21 0 0,0 0 0,21 1 16,-21-1-16,21-21 0,1 21 15,-1-21-15,0 0 0,0 0 16,0 0-16,0 0 0,1 0 15,-1-21-15,0 0 16,0-1-16,0 22 0,-21-21 16,21-21-16,-21 21 0,22 0 0,-22-22 15,0 22-15,21-21 0,-21-1 0,21 22 16,-21-21-16,0 0 0,0-1 0,0 22 16,0-21-16,0-1 0,0 22 0,0-21 15,0 21-15,0 0 0,0-1 0,0 1 16,0 0-16,0 42 31,0 0-31,0 1 0,0 20 0,-21-21 16,21 21-16,0-20 0,-21 20 0,21 0 15,0 1-15,0-1 0,0 0 16,-22 22-16,22-22 0,-21 22 0,21-22 16,0 21-16,0-20 0,-21 20 15,21 1-15,-21-22 0,21 22 0,0-1 16,0-21-16,0 22 0,0-1 0,0 22 15,-21-21-15,21-1 0,0 1 0,0 20 16,0-20-16,0-22 0,0 22 0,0-1 16,0 1-16,0-22 0,0 0 0,0 1 15,0-1-15,0 0 0,0-21 0,0 22 16,21-22-16,-21 0 0,21-21 0,0 0 16,0 0-16,1 0 0,-1 0 0,0-21 15,0 21-15,0-21 0,22 0 16,-22-1-16,0-20 0,0 21 0,0 0 15,22-22-15,-22 1 0,0 0 0,-21-1 16,21 1-16,0 0 0,-21-22 0,0 1 16,0-1-16,0 1 0,0-1 0,0 22 15,0-22-15,-42 1 0,21 21 16,0-22-16,-22 22 0,22-1 0,-21 1 16,21 21-16,-22-21 0,1 20 0,21 1 15,-22 21-15,22-21 0,0 21 0,0 0 16,0 0-16,0 0 0,-1-21 15,22 0 1,22 0 0,-1 21-16,0-22 0,21 22 15,-21-21-15,1 0 0,20 0 16,-21 0-16,21 0 0,1-1 0,-22 1 16,21 0-16,-21 0 0,1 0 0,-1-22 15,0 22-15,0 0 0,0-21 0,-21 21 16,0-1-16,21 1 0,-21 0 0,22 0 15,-22 0-15,0 0 0,0-1 16,-22 44 15,1-1-15,21 0-16,0 0 16,0 0-16,0 0 0,0 1 15,0-1-15,0 0 0,0 0 16,0 0-16,21-21 0,1 21 15,-1-21-15,0 0 0,0 0 16,0 0-16,0 0 16,1 0-16,-1 0 0,-21-21 15,21 21-15,0-21 0,-21 0 16,0 0-16,21 0 0,-21-1 16,21 1-16,-21 0 15,0 0-15,0 42 47,0 0-47,0 0 16,0 1-16,0-1 0,0 0 15,0 0-15,0 0 16,0 0-16,0 1 0,0-1 16,0 0-16,0-42 46,0 0-46,0-1 16,0 1-16,22 0 16,-22 0-16,21 0 0,-21 0 15,0-1-15,21 1 0,0 0 0,-21 0 16,21 21-16,-21-21 0,21 21 0,1 0 16,-1 0-1,0 0-15,-21 21 0,0 0 16,0 0-16,0 0 0,0 1 15,21-1-15,-21 0 0,0 0 16,0 0-16,21 0 0,-21 1 16,0-1-16,21 0 15,1-21 1,-1 0-16,0 0 0,0 0 16,0 0-16,0 0 15,1-21-15,-22 0 0,21-1 16,0 1-16,-21 0 15,21 0-15,-21 0 0,21 0 0,-21-1 16,0 1-16,0 0 0,0 0 16,0 0-16,0 42 47,0 0-47,0 0 15,-21 0-15,21 1 16,0-1-16,0 0 0,0 0 15,0 0-15,0 0 0,0 1 16,0-1-16,21 0 0,0-21 16,1 0-1,-1 0-15,0 0 0,0 0 16,0 0-16,0-21 16,1 0-16,-22-1 0,21 22 15,0-21-15,-21-21 0,21 21 0,0 0 16,-21-22-16,0 22 0,21-21 0,1 21 15,-22-22-15,21 1 0,-21 0 16,0-1-16,21 1 0,-21 0 0,0 20 16,0-20-16,21 0 0,-21 21 15,0-22-15,0 22 0,0 0 0,0 0 16,-21 42 15,21 0-31,-21 0 0,21 0 0,-21 1 16,21 20-16,0-21 0,0 21 15,0 1-15,-22-22 0,22 21 0,0 1 16,0-22-16,0 21 0,0-21 0,0 22 16,-21-22-16,21 0 0,0 21 0,0-21 15,0 1-15,0-1 0,0 21 16,0-21-16,0 0 0,0 1 0,21-22 16,1 21-16,-22 0 0,21-21 15,0 21-15,0-21 0,0 21 0,0-21 16,1 0-16,-1 0 0,0 0 0,21 0 15,-21 0-15,1 0 0,-1 0 0,21-21 16,-21 0-16,0 21 0,1-21 0,-1 0 16,0-1-16,0 1 0,-21 0 0,21 0 15,0-21-15,-21 20 0,0 1 16,0 0-16,0-21 0,0 21 16,0-1-16,0 1 0,-21 21 31,0 21-16,21 1-15,-21-1 0,0 0 16,21 0-16,-21 0 0,21 0 16,0 1-16,0-1 0,0 0 0,0 0 15,0 0-15,0 0 0,0 1 0,0-1 16,0 0-16,0 0 0,21-21 16,0 0-16,0 0 15,0 0-15,0 0 0,1 0 16,-1 0-16,0 0 0,0 0 15,0-21-15,0 0 16,1 0-16,-1 21 0,-21-22 0,0 1 16,21 21-16,-21-21 0,21 0 0,-21 0 15,0 0-15,0-1 16,0 1-16,0 0 0</inkml:trace>
  <inkml:trace contextRef="#ctx0" brushRef="#br0" timeOffset="75344.02">25823 5927 0,'0'0'0,"-21"0"0,21-21 31,21 21-31,0-22 16,1 22-16,20 0 0,-21-21 15,21 21-15,-20-21 0,20 21 0,-21 0 16,21-21-16,-20 21 0,20 0 0,-21 0 16,0-21-16,0 21 0,1 0 15,-22-21-15,0-1 32,-22 22-32,1 0 15,0 0-15,0-21 0,0 21 16,0 0-16</inkml:trace>
  <inkml:trace contextRef="#ctx0" brushRef="#br0" timeOffset="75705.82">25400 5800 0,'0'0'0,"-21"21"0,21 0 16,21-21 15,-21-21-15,21 21-16,-21-21 0,21 21 0,-21-21 15,0-1-15,0 1 16,0 0-1,-21 21 17,21 21-32,0 0 15,-21-21-15,21 22 0,0-1 16,-21 0 0</inkml:trace>
  <inkml:trace contextRef="#ctx0" brushRef="#br0" timeOffset="76043.62">25146 5736 0,'0'0'0,"-21"21"16,21 1-16,0-1 15,21-21 1,0 0 0,0 0-1,-21-21-15,0-1 16,0 1-16,0 0 16,-21 21-16,0 0 15,0 0 1,21 21-1,0 0 1,0 1-16,0-1 16,0 0-16,0 0 15,-21 0-15</inkml:trace>
  <inkml:trace contextRef="#ctx0" brushRef="#br0" timeOffset="80391.84">19198 4001 0,'0'0'0,"-21"0"0,0 0 0,0 0 15,-1 0-15,1 0 0,0 0 0,0 0 16,0 0-16,0 0 0,-1 0 16,1 0-1,42 0 32,1 0-47,-1 0 16,0 0-16,0 0 0,21 0 15,1 0-15,-1 0 0,0 0 0,22 0 16,-1 0-16,1 0 0,21 0 0,-1 0 16,1 0-16,-22-22 0,22 22 0,21-21 15,-21 21-15,20 0 0,1 0 16,0-21-16,21 21 0,0 0 16,0-21-16,0 21 0,-21-21 0,21 21 15,-21 0-15,21-21 0,-21 21 0,21 0 16,-22-22-16,1 22 0,-21-21 15,0 21-15,-1 0 0,1 0 0,-22 0 16,22 0-16,-21 0 0,-22-21 0,21 21 16,-20 0-16,-1 0 0,0 0 0,-20 0 15,-1 0-15,0 0 0,0 0 16,-42 0 31,0 0-32,0 0-15,-22 0 0,22 0 0,0 0 16,-21 0-16,-1 0 0,1 0 0,0 0 16,-1 0-16</inkml:trace>
  <inkml:trace contextRef="#ctx0" brushRef="#br0" timeOffset="81085.42">18965 4085 0,'0'0'0,"-21"0"0,0 0 0,0 0 15,0 0-15,-1 0 16,1 0-16,0 0 16,42 0 15,0 0-31,1 0 0,-1 0 15,0 0-15,0 0 0,21 21 0,1-21 16,-1 0-16,0 0 0,1 0 0,20 0 16,1 0-16,20 0 0,-20 0 0,21 0 15,-1 0-15,1 0 0,21 0 16,-22 0-16,1 0 0,21 0 0,0 0 16,0 0-16,21 0 0,0-21 15,0 21-15,-22-21 0,22 21 0,0-21 16,0 0-16,0 21 0,-21-21 15,21 21-15,0-22 0,-21 22 0,0 0 16,-21 0-16,-1-21 0,1 21 0,-22 0 16,1 0-16,-1 0 0,1 0 0,-22-21 15,1 21-15,-22 0 0,21 0 16,-21 0-16,0 0 0,1 0 0,-22-21 16,-22 21 109,1 0-125,0 0 0,0 0 15,0 0-15,0 0 0</inkml:trace>
  <inkml:trace contextRef="#ctx0" brushRef="#br0" timeOffset="85467.38">23707 6816 0,'0'0'0,"-22"0"15,1 0 16,0 0-31,0 0 16,0 0 0,0 0-16,63 0 62,-21 0-62,0 0 0,22 0 16,-1 0-16,0 0 0,22 0 0,-1 0 15,1 0-15,-1 0 0,1 0 0,-1 0 16,22 0-16,-22 0 0,22 0 16,-21 0-16,20 0 0,1 0 0,0 0 15,-22 0-15,22 0 0,-1-21 0,1 21 16,-21 0-16,-1 0 0,1 0 0,-1 0 16,-21-22-16,22 22 0,-22 0 15,1 0-15,-22 0 0,0 0 16,21 0-16,-21 0 0,1 0 15,-44 0 32,1 0-47,0 0 16,0 0-16,0 0 16,0 0-16,-1 0 0,1 0 0,0 0 15,-21 0-15,21 0 0,-22 0 0,1 0 16</inkml:trace>
  <inkml:trace contextRef="#ctx0" brushRef="#br0" timeOffset="86023.12">23622 6879 0,'-21'0'16,"42"0"15,0 0-31,0 0 0,22 0 15,-22 0-15,21 0 0,-21 0 0,22 0 16,20 0-16,-21 0 0,1 0 0,20 0 16,1 0-16,-1 0 0,1 0 15,-1 0-15,1 0 0,-1 0 0,1 0 16,20 0-16,-20 0 0,21 0 0,-22 0 16,22 0-16,-22 0 0,1 0 0,20 0 15,-41 0-15,20 0 0,-20-21 16,20 21-16,-21 0 0,-20 0 0,20 0 15,-21 0-15,21 0 0,-20 0 16,-1-21-16,0 21 0,0 0 16,0 0-16,-42 0 125,0 0-125,0 0 0</inkml:trace>
  <inkml:trace contextRef="#ctx0" brushRef="#br0" timeOffset="89853.07">14965 4572 0,'0'0'0,"-21"-21"0,-1 21 16,1-21-16,0 0 0,0 21 0,0 0 16,0 0-16,-1-22 0,1 22 15,0 0-15,0 0 16,0 0 15,21 22-31,0-1 16,0 0-16,0 21 0,21-21 15,0 1-15,0 20 0,22 0 16,-22 1-16,21-1 0,-21 0 0,22 22 16,-1-22-16,21 22 0,-20-22 0,20 21 15,-20-20-15,20 20 0,1 1 0,-22-1 16,21 1-16,1-1 0,-22 1 15,22-1-15,-22 22 0,22-22 0,-1 22 16,1-21-16,20 20 0,-20 1 0,20 0 16,1-1-16,0 1 0,-1 21 0,-20-22 15,21 22-15,-1-21 0,1 21 16,-22 0-16,22-1 0,0 1 0,-22 0 16,22 0-16,-22-21 0,22 20 0,0 1 15,-1 0-15,-20 21 0,21-21 0,-22-21 16,22 20-16,-22 1 0,22-21 15,-22 0-15,1-1 0,-1 1 0,1 0 16,-22-22-16,22 22 0,-22-22 0,0 1 16,1-22-16,-22 0 0,0 1 0,0-1 15,-21-21-15,0 0 0,0 1 0,0-1 16,0 0-16,-21-21 0,0 0 16,0-21-16,0 0 0,-22-1 15,22 1-15,0 0 0,0-21 16,-22-1-16,22 1 0,-21 0 0</inkml:trace>
  <inkml:trace contextRef="#ctx0" brushRef="#br0" timeOffset="91159.86">14965 5144 0,'0'0'0,"-21"-22"0,-1-20 15,22 21-15,-21 0 16,21 0-16,0-1 0,-21 22 16,21-21-16,0 42 31,0 1-16,0-1-15,21 0 0,0 0 0,1 21 16,-1-20-16,0 20 0,21 0 0,-21 1 16,22-1-16,-1 0 0,0 22 0,1-1 15,20 1-15,-20-1 0,20 1 16,-21-1-16,22 1 0,-1 20 0,1-20 16,-1-1-16,1 22 0,-1 0 0,22-1 15,0 1-15,-1 21 0,1-21 0,0-1 16,-1 22-16,1-21 0,0-1 0,-1 22 15,1-21-15,0 21 0,-22 0 16,22-22-16,21 22 0,-22 0 0,1-21 16,0 20-16,-1 1 0,22 0 0,-21 0 15,-22 0-15,22-22 0,0 22 16,-1-21-16,-20 21 0,21-22 0,-22 1 16,1 0-16,20-1 0,-20 1 0,-1-21 15,1-1-15,-22 1 0,22-1 0,-22-21 16,0 22-16,1-22 0,-22-21 0,0 22 15,0-22-15,0 0 0,-21 0 0,21 0 16,-21 1-16,0-44 31,-21 1-15,0 0-16,21 0 16,0 0-16,-21 21 0,0-21 0,0-1 15,21 1-15,-22 21 0,22-21 0,-21 0 16,0 0-16,21 0 0,-21-1 0,0 22 15,21-21-15,-21 0 0,21 0 0,-22 0 16,22 0-16,-21 21 0,21-22 16,0 1-16,0 0 0,-21 0 15,21 0-15,-21 0 16,21-1-16,0 1 0,-21 21 0,21-21 16,0 0-16,-21 0 0,-1 0 0,1-1 15,21 1-15,-21 0 16,0 0-16,0 0 0,21 0 0,-21 21 15,21-22-15,-22 22 16,22 22 15,0-1-31,22 0 0,-1 0 16,0 0-16,0 0 0,21 1 0,-20-1 16,20 0-16,0 21 0,1-21 0,-1 1 15,0-1-15,1 0 0,-1 0 0,0 0 16,1 0-16,-22 1 0,21-1 0,0 0 15,-20-21-15,-1 21 0,0 0 16,-21 0-16,0 1 16,0-1-16,0 0 0,-21 0 15,-22 0-15,22-21 0,-21 21 0,0 1 16,-1-1-16,1 0 0,-22 0 0,1 0 16,-1 0-16,22-21 0,-21 22 0,-1-1 15,1 0-15,-1 0 0,1 0 0,20 0 16,1-21-16,-22 22 0,22-1 0,0-21 15,21 21-15,-22 0 0,22-21 0,0 21 16,0-21-16,42 0 31,0 0-31,0 0 0</inkml:trace>
  <inkml:trace contextRef="#ctx0" brushRef="#br0" timeOffset="91659.58">20595 9758 0,'0'21'0,"0"-42"0,0 0 0,0 0 0,-21-1 0,21 1 15,-21-21-15,21 21 0,-21 0 0,21-1 16,0 1-16,0 0 0,-22 21 15,1 0 1,21 21-16,0 0 0,-21 1 16,0 20-16,21 0 0,0 1 15,-21-1-15,21 21 0,0-20 0,0-1 16,0 22-16,0-22 0,0 0 0,0 1 16,0-1-16,0 0 0,0 22 0,-21-22 15,21 0-15,-22 1 0,22-22 0,0 21 16,0-21-16,-21 22 0,21-22 0,-21 0 15,21 0-15,0 0 0,-21 1 16,0-22-16,0 0 16,-1-22-16,1 1 15,21 0-15</inkml:trace>
  <inkml:trace contextRef="#ctx0" brushRef="#br0" timeOffset="92091.42">19981 10012 0,'-21'-64'0,"42"128"0,-42-276 15,21 149-15,0 20 0,0-20 0,0 21 16,21 20-16,-21-20 0,21 21 0,22 0 16,-22 0-16,21-1 0,1 22 15,-1 0-15,21 0 0,1 22 0,-22-1 16,22 21-16,-1 0 0,1 1 0,-1 20 16,-20-20-16,20 20 0,-21 1 15,-20-1-15,20-21 0,-21 22 0,0-22 16,0 22-16,1-22 0,-22 0 0,0 1 15,0-1-15,0 0 0,0-20 0,0 20 16,0-21-16,0 0 0,0 0 16,0-42-1,0 0 1,0-21-16,0 21 0,0-22 0,0 22 16,21-21-16,-21-1 0,21 1 0,-21-21 15,21-1-15,-21 22 0,0-22 0,21 1 16,-21-22-16,21 22 0,-21-1 0,0 22 15,0-22-15,0 22 0,0 0 16,22 20-16,-22 1 0,0 0 16,0 0-16,0 42 15,0 0-15,0 0 16,0 1-16,0 20 0,0-21 0,0 21 16,0-20-16,0 20 0,21 0 0,-21-21 15,21 22-15,0-22 0,-21 21 0,21-21 16</inkml:trace>
  <inkml:trace contextRef="#ctx0" brushRef="#br0" timeOffset="92448.22">21209 9970 0,'0'0'0,"0"21"0,0 0 16,0 0-16,0 0 0,0 0 15,0 1-15,0-1 0,0 0 0,0 0 16,0 0-16,0 0 0,0 1 15,0-1-15,0 0 0,0 0 16,21-21-16,0 0 16,0 0-16,1 0 0,-1 0 15,0 0-15,0 0 0,0-21 0,0 0 16,1 21-16,-1-21 0,-21-1 0,0 1 16,0 0-16,21 0 0,-21 0 15,0-22-15,0 22 0,0 0 0,-21-21 16,0 21-16,-1-1 0,22 1 0,-21 0 15,0 0-15,0 21 0,0 0 16,0 0-16,-1 0 0,1 0 0,0 0 16,0 0-16,21 21 0,-21-21 15,21 21-15,0 0 16,21-21-16,0 0 16,0 0-16,22 0 0,-22 0 0</inkml:trace>
  <inkml:trace contextRef="#ctx0" brushRef="#br0" timeOffset="92732.05">21865 9462 0,'0'0'0,"0"-22"0,0 1 0,0 0 16,0 0-16,-21 21 16,0 0-16,21 21 15,-21 0-15,-1 0 0,1 1 0,0 20 16,21 0-16,-21 22 0,0-22 0,0 0 15,21 22-15,-22-22 0,22 22 16,-21-22-16,21 0 0,0 1 0,0-1 16,0-21-16,0 22 0,0-22 15,0 0-15,21 0 0,1 0 0,-1 0 16,0 1-16,0-22 0,0 0 16,0 0-16,1 0 0,-1 0 15,0 0-15,-21-22 0,0 1 16,21 0-16,-21 0 0,21 0 0,-21 0 15</inkml:trace>
  <inkml:trace contextRef="#ctx0" brushRef="#br0" timeOffset="92899.18">21696 9779 0,'-21'0'0,"42"0"0,-64 0 16,65 0 15,-1 0-16,0 0-15,21 0 0,-21 0 0,1 0 16,20 0-16,-21 0 0,21 0 0,-20 0 16,-1 0-16,21-21 0,-21 0 0</inkml:trace>
  <inkml:trace contextRef="#ctx0" brushRef="#br0" timeOffset="93375.91">23262 9694 0,'0'0'0,"0"-42"16,0 21-16,0 0 0,0 0 0,0-1 0,0 1 16,0 0-16,0 0 0,0 0 0,0 0 15,-21-1-15,0 22 0,0 0 16,-1-21-16,1 21 0,0 0 0,-21 0 15,21 0-15,-22 0 0,22 21 0,-21 1 16,21-1-16,-22 0 0,22 0 0,-21 21 16,21-20-16,-1 20 0,22-21 15,0 0-15,0 22 0,0-22 0,0 0 16,0 21-16,0-21 0,22 1 0,-1-1 16,0 0-16,0 0 0,21 0 15,-20 0-15,20 1 0,-21-22 0,21 21 16,-20 0-16,-1 0 0,0 0 0,-21 0 15,0 1-15,0-1 16,-21 0-16,0-21 16,-22 0-16,22 0 0,-21 0 0,-1 0 15,1 0-15,21 0 0,-21 0 0,-1 0 16,22 0-16,0 0 0,0 0 16,0 0-16,21-21 31,21 21-31,0-21 0,0 21 0,21-22 15,-20 22-15,20-21 0,0 0 0,1 21 16,-1-21-16</inkml:trace>
  <inkml:trace contextRef="#ctx0" brushRef="#br0" timeOffset="94067.51">23431 9843 0,'0'0'0,"22"-43"16,-22 22-16,-22 21 15,1 0 1,0 0-16,0 21 0,0-21 15,0 21-15,-1 1 0,1-1 0,21 0 16,-21 0-16,0 0 0,21 0 16,0 1-16,0-1 0,0 0 15,0 0-15,0 0 0,0 0 16,0 1-16,21-22 16,0 0-16,0 0 15,1 0-15,-1 0 0,0 0 16,0-22-16,0 22 0,-21-21 0,0 0 15,21 0-15,1 0 0,-22 0 0,0-1 16,0 1-16,0-21 0,21 21 0,-21-22 16,0 22-16,0 0 15,21 0-15,-21 0 0,0 0 0,0 42 32,0 0-32,0 0 0,0 21 0,0-20 15,0-1-15,0 0 0,0 0 0,0 21 16,0-20-16,0-1 0,0 0 0,21 0 15,-21 0-15,21-21 0,-21 21 16,21-21-16,1 0 0,-1 0 16,0 0-16,0 0 15,0 0-15,0-21 0,1 0 0,-1 0 16,0 0-16,0-22 16,0 22-16,-21 0 0,0-21 0,21-1 15,1 1-15,-22 0 0,0-1 0,0 1 16,21 0-16,-21-22 0,0 22 0,0 0 15,0 20-15,0-20 0,0 21 16,0 0-16,0 0 0,-21 21 16,21 21-16,-22 0 15,22 21-15,0-21 0,0 22 0,0-1 16,0 0-16,0 22 0,0-22 0,0 1 16,0-1-16,0 0 0,22 1 0,-1-1 15,0-21-15,-21 21 0,21-20 16,0-1-16,0 21 0,-21-21 15,22 0-15,-1-21 16,-21 22-16,21-22 0,0 0 31,-21-22-31,0 1 0,0 0 16,0 0-16,0 0 0,0 0 0,0-1 16,0 1-16,0 0 0</inkml:trace>
  <inkml:trace contextRef="#ctx0" brushRef="#br0" timeOffset="94236.29">23855 9716 0,'0'0'0,"-43"0"0,22 0 0,0 0 16,21-22-16,-21 22 0,42 0 31,0 0-31,0 0 0,1 0 16,-1 0-16,21 0 0,0 0 0,1 0 16,-22 0-16,21 0 0,-21 0 15,22 0-15,-22 0 0,21 0 0,-21 0 16,1-21-16,-1 0 0,0 21 0,0 0 15</inkml:trace>
  <inkml:trace contextRef="#ctx0" brushRef="#br0" timeOffset="94447.16">24363 9631 0,'-21'0'32,"21"21"-32,-22-21 0,22 21 15,0 0-15,0 1 16,0-1-16,0 0 0,0 0 15,0 0-15,0 0 0,0 1 16,0-1-16,0 0 0,0 0 0,0 0 16,0 0-16,0 1 15,0-44 17,0 1-32,22 21 0</inkml:trace>
  <inkml:trace contextRef="#ctx0" brushRef="#br0" timeOffset="94617.07">24363 9462 0,'0'0'0,"0"-22"0,-21-20 15,-1 42-15,44 21 63,-1-21-48,0 0-15,0 0 0</inkml:trace>
  <inkml:trace contextRef="#ctx0" brushRef="#br0" timeOffset="95039.52">24955 9525 0,'0'-21'15,"0"0"1,0 0 0,-21 21-1,0 0-15,0 0 16,0 0 0,0 21-16,21 0 0,0 0 15,0 0-15,0 0 0,0 1 16,0-1-16,0 21 15,21-21-15,-21 0 0,21 1 0,0-1 16,0 0-16,-21 0 0,21 0 0,1 0 16,-22 1-16,0-1 0,21-21 0,-21 21 15,0 0-15,0 0 0,0 0 16,-21 1-16,-1-22 16,1 0-16,0 21 0,0-21 15,-21 0-15,20 0 0,-20 0 0,21 0 16,0 0-16,0 0 0,-1 0 15,1 0-15,21-21 32,21-1-32,1 22 0,20-21 0,-21 21 15,0-21-15,22 0 0,-1 0 0</inkml:trace>
  <inkml:trace contextRef="#ctx0" brushRef="#br0" timeOffset="96487.53">25379 9483 0,'0'0'0,"0"-21"0,0-64 16,0 64-16,0-22 0,0 22 15,0 0-15,0-21 0,0 21 0,0-1 16,0 1-16,-21 21 0,21-21 16,-22 42-1,22 0-15,-21 1 0,21-1 16,-21 21-16,21-21 0,0 22 0,0-1 15,-21 21-15,21-20 0,-21 20 0,21 1 16,0-1-16,0 1 0,-21 20 0,21-20 16,-22-1-16,1 1 0,21-1 0,0 1 15,-21-1-15,0 1 0,0-1 0,21 1 16,0-22-16,0 22 0,0-1 0,0-20 16,0-1-16,0 0 15,0 1-15,0-1 0,0-21 0,0 0 16,0 0-16,21 1 0,-21-1 0,21 0 15,0-21-15,0 0 0,1 0 0,-1 0 16,0 0-16,0-21 0,0 0 16,-21-1-16,0 1 0,0 0 0,0 0 15,0-21-15,0 20 0,0-20 0,0 0 16,0-22-16,0 22 0,0 0 0,-21-22 16,21 22-16,-21-22 0,0 22 0,0 0 15,21 20-15,-22-20 0,1 21 16,21 0-16,0 0 0,-21-1 15,42 22 17,0 0-32,1 0 15,-1 0-15,0 0 0,21-21 0,-21 21 16,1 0-16,20-21 0,-21 21 0,0-21 16,0 21-16,1-21 0,-1 0 15,0-1-15,0 1 0,0 0 0,-21 0 16,21-21-16,-21 20 0,22 1 0,-22-21 15,0 21-15,0 0 0,0-1 0,0 1 16,0 0-16,0 42 31,0 0-31,0 1 16,-22-1-16,22 0 0,0 0 16,0 0-16,0 0 0,0 1 0,0-1 15,0 0-15,0 0 0,0 0 0,0 0 16,22 1-16,-1-1 0,0-21 15,0 0-15,0 0 0,0 0 16,1 0-16,20 0 0,-21 0 0,0 0 16,0 0-16,1 0 0,-1-21 15,0-1-15,0 1 0,0 0 0,0-21 16,1 21-16,-1-1 0,-21 1 16,21 0-16,-21 0 15,21 21-15,-21 21 47,-21 0-47,21 0 0,0 1 16,0-1-16,0 0 0,0 0 15,21 0-15,0-21 16,22 21-16,-22-21 0,0 0 0,21 0 16,-21 0-16,1 0 0,20 0 0,-21 0 15,21 0-15,-20 0 0,-1 0 16,21-21-16,-21 21 0,0-21 0,1 21 15,-1-21-15,0 0 0,0 0 0,-21-1 16,0 1-16,0 0 16,0 0-16,-21 21 15,0 0-15,0 0 16,-1 0-16,1 21 0,0 0 16,0-21-16,0 21 0,0-21 15,21 22-15,0-1 0,-22 0 0,22 0 16,0 0-16,0 0 15,22-21 1,-1 0-16,0 0 16,0 0-16,0 0 15,0-21-15,1 0 16,-1 0-16,-21 0 0,0 0 16,21-1-16,-21-20 0,21 21 0,-21-21 15,0-1-15,21 1 0,0 0 0,1-1 16,-22 1-16,0 0 0,21-1 0,-21 1 15,21 0-15,-21 20 0,0-20 0,0 21 16,0 0-16,0 0 16,0 42-1,-21 0-15,0 0 0,21 0 16,-22 22-16,22-22 0,0 21 0,-21 0 16,21 1-16,-21-1 0,21 0 15,0 1-15,0-1 0,0 22 0,0-22 16,0 0-16,0 1 0,0-1 15,0-21-15,21 21 0,0-20 0,-21-1 16,0 0-16,22 0 0,-22 0 0,21 0 16,0-21-16,-21 22 0,21-22 15,0 0-15,0 0 16,1-22-16,-22 1 16,21 21-16,-21-21 0,0 0 0,0 0 15,0 0-15,0-1 16,0 1-16,0 0 0,0 0 15,0 0-15,-21-22 0</inkml:trace>
  <inkml:trace contextRef="#ctx0" brushRef="#br0" timeOffset="96731.71">26225 9335 0,'0'0'0,"-21"21"0,0-21 0,-21 0 15,21 0-15,-22 0 0,22 0 0,0 0 16,0 0-16,0 0 16,21 21 31,0 0-32,0 0 1,-22-21-16,1 21 0,0-21 15</inkml:trace>
  <inkml:trace contextRef="#ctx0" brushRef="#br0" timeOffset="98615.79">19029 12531 0,'-21'0'0,"-1"0"15,1 0-15,0 0 16,21-21 0,-21 21-16,21-22 0,-21 1 15,21 0-15,0 0 16,0 0-16,0 0 16,0-1-16,21 1 0,0 0 0,-21 0 15,21 0-15,0 0 0,1 21 0,-1-22 16,0 22-16,0 0 0,0 0 15,0 0-15,1 22 0,-1-1 0,0-21 16,-21 42-16,21-21 0,0 0 0,0 22 16,-21-22-16,0 21 0,0 1 15,0-22-15,0 21 0,0 0 0,0-20 16,0 20-16,0-21 0,0 21 0,0 1 16,0-22-16,-21 0 0,21 0 15,0 0-15,0 1 0,-21-1 0,21-42 31,0-1-15,0 1-16,21-21 16,-21 21-16,21 0 0,-21-22 0,22 22 15,-1 0-15,-21-21 0,21 20 0,-21-20 16,21 21-16,0-21 0,-21 20 0,21 1 16,1 0-16,-1 0 0,-21 0 0,21 21 15,0 0-15,0 0 0,0 0 16,1 0-16,-1 21 0,0 0 15,-21 0-15,21 0 0,0 1 16,-21-1-16,0 0 0,21 0 0,-21 21 16,22-20-16,-22-1 0,0 21 0,0-21 15,0 0-15,0 1 0,0-1 0,0 0 16,0 0-16,0 0 0,0 0 16,21-21 15,0 0-31,-21-21 0,21 0 15,0 0-15,-21 0 0</inkml:trace>
  <inkml:trace contextRef="#ctx0" brushRef="#br0" timeOffset="99299.78">20024 12425 0,'0'0'16,"0"-21"-16,-22 42 31,1 0-16,21 0-15,0 0 0,-21 1 16,21-1-16,-21 0 0,21 0 0,0 21 16,0-20-16,0-1 0,0 0 0,0 21 15,0-21-15,0 1 0,0-1 0,0 0 16,0 0-16,21 0 0,0-21 16,0 21-16,1-21 15,-1 0-15,0 0 0,0 0 16,0-21-16,0 0 0,1 0 0,-22 0 15,21 0-15,0-1 0,-21 1 0,0 0 16,0 0-16,0-21 0,0 20 0,0 1 16,0-21-16,-21 21 0,0 0 0,-1-1 15,1-20-15,0 42 0,0-21 0,0 0 16,0 21-16,-1 0 0,1 0 16,0 0-1,0 21-15,0 0 0,21 0 16,0 0-1,0 1-15,0-1 0,0 0 16,21-21 0,0 0-16,0 0 0,0 0 15,1 0-15,-1 0 0,21-21 0,-21 0 16,22-1-16,-22 1 0,21 0 16,0 0-16,1 0 0,-22-22 0,21 22 15,1-21-15,-22 21 0,0-22 0,0 1 16,0 0-16,-21-1 0,21 22 0,-21-21 15,0 21-15,0 0 0,0-1 0,0 1 16,-21 21 0,0 21-1,21 22-15,-21-22 0,21 21 0,0 1 16,-21-1-16,21 0 0,0 1 0,-21-1 16,21 0-16,0 1 0,0-1 0,0 0 15,0 1-15,0-1 0,0-21 0,0 21 16,0-20-16,0-1 0,21 21 0,-21-21 15,21 0-15,-21 1 16,21-1-16,0-21 0,0 0 16,1 0-16,-22-21 15,0-1-15,0 1 16,0 0-16</inkml:trace>
  <inkml:trace contextRef="#ctx0" brushRef="#br0" timeOffset="99479.68">20299 12383 0,'0'0'0,"21"0"47,0 0-47,0 0 0,0 0 0,1 0 16,-1 0-16,21 0 0,-21 0 0,0 0 15,22 0-15,-22 0 0,0-22 0,21 22 16,-20-21-16,-1 21 0,21-21 15</inkml:trace>
  <inkml:trace contextRef="#ctx0" brushRef="#br0" timeOffset="102015.74">21378 12637 0,'0'0'0,"-21"21"0,0 21 16,21-21-16,21-21 31,0 0-31,0 0 0,1-21 16,-1 21-16,0-21 0,0 21 0,21-42 16,-20 20-16,20 22 15,-42-21-15,21 0 0,0 0 0,-21 0 16,21-22-16,-21 22 0,0 0 0,0 0 15,0 0-15,0 0 0,0-1 0,-21 1 16,0 0-16,0 21 0,0 0 0,0 0 16,-1 0-16,1 21 0,0 0 15,0 1-15,0-1 0,0 0 16,-1 0-16,22 0 0,0 22 0,0-22 16,0 0-16,0 0 0,0 21 15,0-20-15,0-1 0,22 0 0,-1 0 16,0 0-16,0 0 0,0-21 0,0 22 15,1-22-15,-1 21 0,0-21 0,21 0 16,-21 0-16,1 0 0,-1 0 0,0 0 16,0 0-16,0-21 0,0-1 15,1 22-15,-1-63 16,0 42-16,-21 0 0,21-1 0,0 1 16,-21-21-16,21 21 0,1 0 0,-22-1 15,21-20-15,0 21 0,0 21 0,0-21 16,0 21-16,1-21 0,-1 21 0,0 0 15,-21 21 1,0 0-16,21 0 0,-21 0 0,0 0 16,0 1-16,21-1 0,-21 0 0,0 0 15,0 21-15,0-20 0,0-1 0,0 0 16,0 21-16,0-21 0,0 1 0,-21-1 16,21 0-16,-21 0 0,21 0 0,-21-21 15,21 21-15,0-42 31,21 0-15,0 0-16,0 0 0,-21 0 16,21-1-16,1 1 0,-22-21 0,21 21 15,0 0-15,-21-22 0,21 22 16,0-21-16,0 21 0,-21-22 0,22 22 16,-22 0-16,21-21 0,-21 20 15,0 1-15,-21 42 31,-1 1-31,22-1 16,-21 0-16,21 0 0,-21 0 0,0 22 16,21-22-16,0 0 0,0 0 0,0 0 15,0 22-15,0-22 0,0 0 0,0 0 16,0 0-16,0 0 0,42 1 16,-21-1-16,1-21 0,-1 0 15,21 21-15,-21-21 0,22 0 16,-22 0-16,21 0 0,0 0 0,-20 0 15,20-21-15,0 0 0,-21 21 0,1-22 16,-1 1-16,0 0 0,0 0 0,0 0 16,-21 0-16,21-1 0,-21 1 0,0 0 15,0-21-15,0 21 0,0-1 16,0 1-16,0 0 0,0 0 0,-21 21 16,0 0-16,0 0 15,0 0-15,0 21 16,21 0-16,0 0 0,0 1 0,-22-1 15,22 0-15,0 0 0,0 0 0,0 0 16,0 22-16,0-22 16,22 0-16,-1 0 0,0 0 15,0 1-15,0-22 0,0 0 0,1 21 16,20-21-16,-21 0 0,0 0 0,0 0 16,1 0-16,-1 0 0,0 0 0,-21-21 15,21-1-15,0 1 0,0 21 0,-21-21 16,22 0-16,-1 0 0,-21 0 15,21-1-15,0 1 0,-21 0 0,21 0 16,-21 0-16,21 0 0,1-1 0,-22 1 16,21 0-16,0 21 0,0 0 15,0 0-15,0 0 16,1 0-16,-22 21 0,21-21 16,-21 21-16,21-21 0,-21 22 0,0-1 15,21-21-15,0 21 16,-21-42 31,0 0-47,0-1 15,0 1-15,0 0 16,-21 0-16,0 0 0,0 21 16,0 0-1,-1 0 1,1 0-16,21 21 15,-21 0-15,0 0 0,0 0 16,21 22-16,0-22 0,-21 0 0,21 0 16,-22 0-16,22 1 0,0 20 0,0-21 15,0 0-15,0 0 0,0 1 0,0-1 16,0 0-16,22 0 0,-1 0 16,0-21-16,-21 21 0,21-21 0,0 0 15,0 22-15,22-22 0,-22 0 0,0 0 16,0 0-16,0 0 0,1 0 0,-1-22 15,0 22-15,0-21 0,0 21 0,0-21 16,1 0-16,-1 0 0,-21 0 16,21-1-16,0-20 0,-21 21 15,0 0-15,21 0 0,0-1 0,1 1 16,-22 0-16,21 0 0,0 21 0,-21-21 16,0 42-1,0 0 1,0 0-16,0 0 0,0 1 15,0-1-15,0 0 0,0 0 0,0 0 16,0 0-16,0 1 0,0-1 16,0 0-16,0 0 15,0 0-15,21-21 16,0 0-16,0 0 0,1 0 16,-1 0-16,0 0 0,0 0 15,0-21-15,-21 0 0,21 21 0,1-21 16,-22 0-16,0-1 0,21 1 15,0 0-15,-21 0 0,0-21 0,21 20 16,0 1-16,-21 0 0,21 0 0,-21 0 16,0 0-16,0 42 31,0 0-31,0 0 16,0 0-16,0 0 0,0 1 0,0-1 15,0 0-15,0 0 16,22 0-16,-22 0 0,21 1 0,-21-1 15,0 0-15,21-21 0,0 21 0,0-21 16,0 21-16,1-21 16,-1 0-16,0 0 0,0 0 15,0-21-15,0 0 0,1 0 16,-22 0-16,21-1 16,0 1-16,-21-21 0,0 21 0,21-22 15,0 22-15,-21-21 0,21 0 0,1-1 16,-22 1-16,21 0 0,0-22 0,-21 22 15,21-22-15,0 1 0,0 20 0,-21-20 16,0 21-16,22-1 0,-22 1 16,0 21-16,0 0 0,0-1 0,-22 22 31,22 22-31,-21-1 0,0 21 16,0-21-16,21 22 0,0-1 0,-21 0 15,21 1-15,-21-1 0,21 0 0,0 1 16,0-1-16,0 0 0,0-21 0,0 22 15,0-1-15,0-21 0,0 22 0,0-1 16,0-21-16,0 0 0,21 22 0,0-22 16,-21 0-16,21 0 0,0 0 15,0 0-15,1 1 0,-1-1 16,0 0-16,0-21 0,0 0 0,0 0 16,1 0-16,20 0 0,-21 0 0,21 0 15,1 0-15,-22 0 0,21-21 0,-21 21 16,22-21-16,-22-1 0,21 22 0,-21-21 15,1 0-15,20-21 0,-21 21 0,0-1 16,-21 1-16,21-21 0,-21 21 16,0 0-16,22-1 0,-22 1 0,0 0 15,-22 21-15,1 0 16,0 0-16,-21 0 0,21 21 0,-1-21 16,1 21-16,-21 1 0,21-1 15,0 0-15,-1 0 0,1 0 0,0 0 0,21 1 16,0-1-16,0 0 15,0 0-15,0 0 0,0 0 0,0 1 16,0-1-16,0 0 0,21-21 0,0 21 16,1-21-16,-1 0 0,0 0 0,0 21 15,0-21-15,0 0 0,1 0 0,-1 0 16,0 0-16,0 0 0,21 0 0,-20-21 16,-1 21-16,21 0 0,-21-21 15,0 0-15,1 21 0,-1-21 0,0 21 16,-21-22-16,21 1 0,0 0 15,-21 0-15,0 0 16,0 0-16,0-1 16</inkml:trace>
  <inkml:trace contextRef="#ctx0" brushRef="#br0" timeOffset="102379.53">24447 12171 0,'-21'21'0,"42"-21"16,1-21-1,20 21-15,-21 0 0,21 0 0,1-21 16,20 0-16,-20 21 0,20 0 15,1 0-15,-1-22 0,1 22 0,-1 0 16,1 0-16,-22 0 0,21-21 0,-20 21 16,-1 0-16,-21 0 0,22 0 0,-22 0 15,21 0-15,-21 0 0,0 0 0,1 0 16,-1 0-16,0 0 16,0 0-1,0 0 1,0 0-1,1 21-15,-22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35:46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7366 13335 0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31:24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2307 0,'0'-21'0,"0"0"15,0 0-15,0 0 16,0-1-1,0 1-15,0 0 16,-21 21 47,-1 0-63,22 21 15,0 0-15,-21-21 0,21 22 16,-21-1-16,21 0 0,-21 0 15,21 21-15,0-20 0,0 20 0,0 0 16,0 1-16,0-1 0,0 0 0,0 1 16,-21-1-16,21 0 15,0 22-15,0-22 0,0 0 0,-21 1 16,21-1-16,0 22 0,0-22 0,0 0 16,0 22-16,0-22 0,0 0 15,21 22-15,0-1 0,-21-20 0,0 20 16,21-20-16,-21-1 0,21 21 0,-21-20 15,0-1-15,0 0 0,0 1 16,0-1-16,0 0 0,0 22 0,0-22 16,0 1-16,0 20 0,0-21 0,0 22 15,0-22-15,-21 1 0,0 20 0,21-21 16,0 1-16,-21-1 16,0 0-16,21 1 0,-22-22 0,22 21 15,0-21-15,0 1 0,-21-1 0,21 0 16,0-42 15,0 0-31,0-22 0,0 22 16,0-21-16,0 21 0,0-22 0,0-20 15</inkml:trace>
  <inkml:trace contextRef="#ctx0" brushRef="#br0" timeOffset="1392.58">3344 2159 0,'0'0'0,"21"-21"62,1 21-46,-1 0-16,0 0 16,-21-21-16,21 21 0,0 0 15,0 0-15,22-21 0,-22-1 16,21 22-16,1 0 0,-1-21 16,21 21-16,1-21 0,-1 21 0,1-21 15,-1 21-15,22-21 0,0 0 0,-1 21 16,22-22-16,0 22 0,0-21 15,21 21-15,-21-21 0,0 21 0,-1 0 16,22-21-16,-21 21 0,0-21 0,21 21 16,-21 0-16,0 0 0,0-21 15,-1-1-15,-20 22 0,0 0 16,21-21-16,-22 21 0,1-21 0,21 0 0,-22 21 16,22-21-16,-21 21 0,0-21 15,-1 21-15,-20-22 0,-1 22 16,1-21-16,-1 21 0,1-21 0,-22 21 15,0-21-15,1 21 0,-1 0 16,0 0-16,1 0 0,-22 0 0,21 0 16,-21 0-16,1 0 0,-1 0 15,0 0-15,0 0 16,-21 21-16,0 0 0,0 0 16,0 1-16,0-1 15,0 0-15,0 0 0,0 0 0,0 0 16,0 22-16,0-22 0,0 21 0,0 1 15,0-22-15,0 21 0,0 0 16,0 1-16,0 20 0,0-20 16,0 20-16,21-21 0,-21 22 0,0-1 15,21 1-15,-21-1 0,22 1 0,-1-1 16,-21 1-16,0-1 0,21 1 16,0-1-16,-21 1 0,0-1 0,21 1 15,0-1-15,-21 1 0,22 21 0,-22-22 16,0 1-16,0-1 0,21-21 0,-21 22 15,21-1-15,-21 1 0,0-22 16,0 22-16,0-22 0,0 22 0,0-22 16,0 21-16,0-20 0,0-1 0,0 0 15,0 1-15,0-1 0,0-21 0,0 22 16,0-1-16,0-21 16,0 0-16,0 0 0,-21 1 0,0 20 15,-1-21-15,22 0 0,-21 0 0,0-21 16,21 22-16,-21-1 0,0 0 0,21 0 15,-21-21-15,21 21 0,-22-21 0,1 21 16,21 1-16,-21-22 0,0 0 16,0 21-16,21 0 0,-21-21 15,-1 0-15,1 21 0,0-21 16,0 0-16,0 0 0,-22 0 0,22 0 16,0 0-16,0 21 0,-21-21 0,20 0 15,-20 0-15,21 0 0,-21 0 0,-1 0 16,1 21-16,0-21 15,-1 0-15,1 0 0,0 0 0,-22 0 16,22 0-16,-22 0 0,1 0 0,-1 0 16,1 0-16,-1 0 0,1 0 0,-1 22 15,-20-22-15,20 0 0,-21 0 0,1 0 16,-1 21-16,0-21 0,1 0 16,-1 21-16,0-21 0,1 21 0,20-21 15,-20 21-15,20-21 0,-21 21 0,22-21 16,-22 0-16,1 22 0,-1-22 0,0 0 15,1 21-15,-1-21 0,0 0 16,1 0-16,-1 21 0,0-21 16,22 0-16,-22 0 0,22 0 0,-22 21 15,21-21-15,-147 0 16,147 0-16,1 21 0,20-21 16,-20 0-16,21 0 0,20 0 0,-20 0 15,0 0-15,21 21 0,-1-21 0,1 0 16,0 0-16,0 0 0,0 22 15,42-22 17,0 0-32,0-22 15,0 1-15,22-21 0,-1 21 0,-21-22 16</inkml:trace>
  <inkml:trace contextRef="#ctx0" brushRef="#br0" timeOffset="3998.72">3916 2180 0,'0'-21'16,"0"0"0,0 0-16,0 0 15,0-1 1,-21 22-16,21-21 0,-22 21 15,1 0-15,0 0 16,0 0-16,0 0 0,0 0 16,-1 0-16,1 21 15,0-21-15,21 22 0,-21-1 0,0 0 16,21 0-16,-21 0 0,21 0 0,0 1 16,-22-1-16,22 0 0,-21 21 15,21-21-15,-21 22 0,21-22 0,0 21 16,0-21-16,0 22 0,0-22 15,0 21-15,0-21 0,0 22 16,0-22-16,0 0 0,0 0 0,0 0 16,0 1-16,21-1 0,0 0 0,1 0 15,-1 0-15,0 0 0,0-21 0,21 22 16,-20-22-16,20 0 0,0 0 16,-21 0-16,22 0 0,-1 0 0,0 0 15,-20 0-15,20 0 0,0 0 0,1 0 16,20-22-16,-21 1 0,1 21 0,-1-21 15,0 0-15,1 21 16,-1-21-16,-21 0 0,22-1 0,-22 1 0,21 21 16,-21-21-16,0-21 0,1 21 15,-1-1-15,-21 1 0,0 0 0,21-21 16,-21 21-16,0-1 0,0-20 16,0 21-16,0-21 0,0 20 0,-21-20 15,21 21-15,-21-21 0,-1 20 0,1-20 16,0 21-16,0-21 0,-21 20 15,20 1-15,1 0 0,0-21 0,-21 21 16,21-1-16,-1 1 0,-20 21 0,21-21 16,0 0-16,-22 21 0,22 0 15,0 0-15,-21 0 0,21 0 0,-22 0 16,22 0-16,-21 21 0,21-21 0,-22 21 16,22 0-16,-21 1 0,-1-1 15,22 21-15,-21-21 0,0 0 16,-1 22-16,22-22 0,-21 21 0,21-21 15,-22 22-15,22-1 0,0-21 0,0 22 16,0-1-16,-1 0 0,22-21 16,0 22-16,0-1 0,0-21 0,0 22 15,0-22-15,0 21 0,22-21 0,-1 0 16,0 1-16,0-1 0,0 0 16,0 0-16,22 0 0,-22 0 0,21 1 15,1-22-15,-1 21 0,-21-21 0,21 0 16,1 0-16,-1 0 0,0 0 0,1 0 15,-22 0-15,21 0 16,1 0-16,-1 0 0,0-21 0,1 21 16,-22-22-16,21 1 0,0 21 0,-20-21 15,20 0-15,-21 21 0,0-21 0,0 0 16,1-1-16,-1 1 0,0-21 16,0 21-16,0 0 0,-21-22 0,0 22 15,0 0-15,0-21 0,0 20 0,0-20 16,0 21-16,0-21 0,0 20 15,-21-20-15,21 21 0,-21-21 0,0 20 16,0 1-16,-1-21 0,1 21 16,-21 0-16,21-1 0,0 1 0,-1 0 15,-20 0-15,21 0 0,-21 21 16,20-21-16,-20 21 0,21 0 0,-21 0 16,20 0-16,-20 0 0,0 0 0,21 0 15,-22 0-15,1 0 0,0 0 16,20 21-16,-20 0 0,0 0 0,-1 0 15,22 0-15,-21 1 0,0-1 0,20 0 16,-20 0-16,21 21 0,0-20 16,0 20-16,-1 0 0,1-21 15,0 22-15,21-1 0,0-21 0,0 22 0,0-1 16,0-21-16,0 21 0,0-20 16,0 20-16,0-21 0,21 0 15,0 0-15,1 22 0,20-22 0,-21-21 16,21 21-16,-20 0 0,20 0 0,0-21 15,-21 22-15,22-22 0,-1 0 16,-21 21-16,22-21 0,-22 0 0,21 0 16,-21 0-16,22 0 0,-1 0 0,-21 0 15,0 0-15,22 0 0,-22-21 16,21-1-16,-21 22 0,22-21 0,-22 21 16,21-21-16,-21 0 0,0 0 0,22 0 15,-22-1-15,0 1 0,0 0 16,0 0-16,-21 0 0,22-22 0,-22 22 15,0 0-15,21-21 0,-21 21 16,0-1-16,0-20 0,0 21 0,0-21 16,-21 20-16,-1 1 0,1-21 0,0 21 15,0 0-15,0-1 0,0 1 16,-1 0-16,1 0 0,0 0 0,0 0 16,-21 21-16,20-22 0,1 1 0,0 21 15,-21 0-15,21 0 0,-1 0 16,-20-21-16,21 21 0,-21 0 0,20 0 15,1 0-15,-21 0 0,21 21 0,-22-21 16,22 21-16,-21 1 0,21-1 16,-22-21-16,22 21 0,0 0 15,-21 0-15,21 22 0,-1-22 0,-20 0 16,21 21-16,0-21 0,0 22 0,-1-22 16,1 21-16,0 1 0,21-22 15,0 21-15,0 0 0,0-20 0,0 20 16,0-21-16,0 21 0,21-20 0,22-1 15,-22 0-15,0 0 0,21 0 16,-21 0-16,22 1 0,-1-22 0,-21 21 16,22 0-16,-1-21 0,0 0 0,1 0 15,-1 0-15,-21 0 0,21 0 16,1 0-16,-1 0 0,-21 0 16,22-21-16,-1 21 0,0-21 0,-21-1 15,22 1-15,-1 0 0,-21 0 0,22 0 16,-22 0-16,0-1 0,0 1 0,0 0 15,-21-21-15,0 21 0,0-1 16,21-20-16,-21 0 0,0 21 0,0-22 16,0 22-16,0-21 0,-21 21 0,0-1 15,0 1-15,0-21 0,0 21 0,-1 0 16,1-1-16,0 22 0,-21-21 16,21 0-16,-22 21 0,22-21 0,-21 21 15,21-21-15,-22 21 0,22 0 16,-21 0-16,-1 0 0,22 0 15,-21 0-15,21 21 0,-22 0 0,1-21 16,21 21-16,-21 0 0,-1 1 0,22-1 16,-21 0-16,21 21 0,-1-21 15,-20 22-15,21-1 0,0-21 0,0 22 16,21-1-16,0-21 0,-22 21 0,22 1 16,0-22-16,0 21 0,0-21 0,0 1 15,0 20-15,0-21 0,22 0 16,-22 0-16,21 1 0,0-1 0,0-21 15,21 21-15,-20-21 0,-1 21 0,21-21 16,-21 0-16,0 0 16,22 0-16,-22 0 0,21 0 0,-21 0 15,22 0-15,-22 0 0,21 0 0,-21 0 16,1-21-16,20 0 0,-21 0 0,21 21 16,-20-22-16,-1 1 0,0 0 15,0 0-15,0 0 0,0 0 0,-21-1 16,0-20-16,0 21 0,0 0 0,0-22 15,0 22-15,0-21 0,-21 21 0,21 0 16,-21-22-16,0 22 0,0 0 16,0 0-16,-1 21 0,22-21 15,-21 21-15,0 0 0,0 0 0,0 0 0,0 0 16,-1 0-16,1 0 16,21 21-16,-21 0 0,0-21 15,0 21-15,21 0 0,-21 0 0,-1 1 16,22-1-16,-21 0 0,0 0 15,21 0-15,-21 0 0,21 1 16,0-1-16</inkml:trace>
  <inkml:trace contextRef="#ctx0" brushRef="#br0" timeOffset="9197.58">4974 1736 0,'21'-21'47,"0"-1"-47,-21 1 0,22 21 0,-1-21 15,-21 0-15,21 0 0,0 0 0,-21-22 16,0 22-16,21 0 0,0 0 0,-21-22 16,0 22-16,0-21 0,22 0 15,-22-1-15,0 22 0,0-21 0,21-1 16,-21 1-16,0 0 0,0-1 16,0 1-16,0 21 0,0-21 15,0 20-15,0 1 0,0-21 0,0 21 16,0 0-16,0-1 0,0 1 31,0 42 157,-21-21-188,-1 0 78,22 22 94,0-1-94,0 0-63,0 0-15,0 0 0,0 0 16,22 1-16,-22 20 0,21 0 0,-21 1 16,21-1-16,-21 0 0,0 1 0,0-1 15,0 0-15,21 1 0,-21-1 16,21 0-16,-21-21 0,21 22 15,-21-22-15,0 21 0,22-21 0,-1 1 16,-21 20-16,0-21 0,0 0 0,21-21 16,-21 21-16,21 1 0,-21-1 15,0-42 17,-21-1-17,0 1-15,0 0 0,-1 0 16,1 0-16,0 0 0</inkml:trace>
  <inkml:trace contextRef="#ctx0" brushRef="#br0" timeOffset="9656.32">4995 1461 0,'-21'0'16,"0"0"-16,42 0 31,0 0-31,0 0 16,1 0-16,-1 0 0,0-22 15,21 1-15,-21 21 0,22-21 0,-1 21 16,0-21-16,1 0 0,-1 21 0,0-21 16,1-1-16,-1 1 0,-21 0 0,22 0 15,-1 0-15,-21 0 0,21-1 16,-20 22-16,-1-21 0,0 0 16,-21 0-16,21 21 15,-21 21 1,0 0-1,0 0-15,0 1 0,0-1 0,0 21 16,0-21-16,0 22 0,-21-1 0,21 0 16,0 1-16,0-1 0,0 21 15,0-20-15,0 20 0,0-20 0,0 20 16,0-21-16,0 1 0,0-1 0,0 0 16,-21 1-16,21-1 0,0-21 15,0 0-15,0 1 0,0-1 0,0 0 16,0 0-16,0 0 15,0-42 32,0 0-47,0 0 0,0-22 16,0 22-16,0 0 0,0-21 0,0-1 16</inkml:trace>
  <inkml:trace contextRef="#ctx0" brushRef="#br0" timeOffset="9936.28">5694 1630 0,'0'0'0,"-21"-21"15,21-22-15,-22-20 16,22 42-16,-21 0 0,21-1 0,0 1 0,0 0 16,0 0-16,21 0 15,1 0-15,-1 21 0,0-22 16,21 1-16,-21 21 0,1 0 0,20-21 16,-21 21-16,21 0 0,-20 0 0,-1 0 15,0 0-15,0 21 0,0-21 16,-21 21-16,0 1 0,0-1 0,0 0 15,0 0-15,0 0 0,-21 0 16,0 1-16,0-1 0,0 0 16,-1-21-16,1 21 0,0 0 0,0-21 15,0 21-15,0-21 0,21 22 16,21-22 15,0-22-31,0 22 0,0-21 16</inkml:trace>
  <inkml:trace contextRef="#ctx0" brushRef="#br0" timeOffset="10244.08">6265 1270 0,'0'-42'16,"-21"42"-1,21 21 1,-21 0-16,21 0 15,-21 0-15,21 22 0,0-22 0,0 21 16,0 1-16,0-1 0,0 21 0,0-20 16,0 20-16,0 1 0,0-22 0,0 22 15,0-22-15,0 21 0,0-20 16,0-1-16,0-21 0,0 22 0,0-22 16,0 0-16,0 0 0,0 0 0,0 0 15,0 1-15,0-44 47,0 1-47,0 0 0,0 0 16,0 0-16,0 0 0,0-22 0</inkml:trace>
  <inkml:trace contextRef="#ctx0" brushRef="#br0" timeOffset="10836.74">6244 1482 0,'0'0'0,"21"-85"16,-21 64-16,0 0 0,0 0 15,0-1-15,0 1 0,21 0 0,1 21 16,-1-21-16,0 0 0,0 21 16,0 0-16,0-21 0,1 21 0,-1 0 15,0 0-15,21 0 0,-21 0 0,1 21 16,-22 0-16,0 0 0,21-21 16,-21 21-16,0 0 0,0 1 15,0-1-15,-21 0 0,-1-21 0,1 21 16,0 0-16,0 0 0,-21-21 0,20 22 15,1-22-15,0 0 0,0 21 0,0-21 16,0 0-16,21 21 16,21-21 15,0 0-31,0 0 16,0 0-16,22 0 0,-22 0 15,0-21-15,21 21 0,-21-21 0,22 21 16,-1-22-16,-21 1 0,22 21 15,-1-21-15,-21 0 0,21 0 0,-20-22 16,-1 22-16,21-21 0,-21 0 16,-21 20-16,21-20 0,-21-21 0,22 20 15,-22 1-15,0 21 0,0-22 0,0 22 16,0-21-16,0 21 16,-22 21-1,22 21-15,-21 0 0,21 21 0,0-20 16,0 20-16,-21 0 0,21 1 15,0-1-15,0-21 0,0 21 0,0 1 16,0-22-16,0 21 0,0-21 0,0 1 16,21-1-16,-21 0 0,0 0 15,21-21-15,1 21 0,-1 0 16,0-21 0,0 0-16,0 0 0,0 0 15,1 0-15,-22-21 0,21 21 16,0-21-16,-21 0 0,21 0 15,-21 0-15</inkml:trace>
  <inkml:trace contextRef="#ctx0" brushRef="#br0" timeOffset="11316.46">7366 847 0,'0'0'0,"0"-21"0,0-1 16,0 1-16,0 42 31,0 1-15,0-1-16,0 0 0,0 0 0,0 0 15,0 0-15,0 1 0,0-1 0,0 0 16,0 0-16,0 0 0,0 0 16,0 1-16,0-1 0,-21 0 0,21 0 15,-21-21-15,21 21 16,-22-21-16,22-21 31,0 0-31,0 0 16,0 0-16,0-22 0,0 22 0,0-21 15,22 21-15,-22-22 0,21 1 16,0 21-16,0-22 0,0 22 0,0 0 16,1 0-16,-1 0 0,21 0 0,-21 21 15,0 0-15,1 0 0,-1 0 0,0 0 16,0 0-16,-21 21 0,0 0 15,0 0-15,0 21 0,0-20 0,0 20 16,0 0-16,0 1 0,0-1 0,-21-21 16,0 21-16,0 1 15,21-22-15,-22 0 0,1 21 0,21-20 16,0-1-16,-21 0 0,21 0 0,-21-21 16,21 21-16,0 0 0,-21-21 15,21 22 1</inkml:trace>
  <inkml:trace contextRef="#ctx0" brushRef="#br0" timeOffset="14015.82">3090 7557 0,'0'0'0,"0"-22"0,0 1 15,0 42 16,0 1-31,0-1 0,0 0 0,0 0 16,0 21-16,0 1 0,0-1 0,-21 22 16,21-22-16,-21 21 0,21 22 0,0-21 15,0-1-15,-21 22 0,21-22 16,-21 1-16,21-1 0,0 1 16,0-22-16,0 22 0,0-1 0,0-21 15,0 1-15,0-1 0,0 0 16,0-20-16,0-1 0,0 0 0,0 0 15,0 0-15,21-21 16,-21-21-16,21-21 16,-21 21-16,0-1 15,0-20-15,0 21 0,0-21 0,0-1 16</inkml:trace>
  <inkml:trace contextRef="#ctx0" brushRef="#br0" timeOffset="14603.65">3027 7705 0,'0'0'0,"21"0"15,0-21 1,0 21-16,0 0 0,22 0 0,-1 0 16,0-22-16,22 22 0,-22 0 15,43 0-15,-22-21 0,22 21 0,-21 0 16,20 0-16,1-21 0,0 21 0,-22-21 15,22 21-15,-1 0 0,-20 0 16,21 0-16,-22 0 0,22 0 16,-22 0-16,-20 0 0,20 0 0,-21 0 15,1 0-15,-22 21 0,0-21 0,0 21 16,0-21-16,-21 21 0,0 1 16,0-1-16,0 0 0,0 0 0,0 0 15,0 0-15,0 22 0,0-22 0,0 21 16,0-21-16,0 22 0,0-1 0,0 0 15,0 1-15,0-1 0,0 0 16,0 1-16,0-1 0,0 0 0,22 1 16,-22-1-16,0 0 0,21 1 0,-21-22 15,21 21-15,-21-21 0,0 22 0,0-22 16,0 0-16,0 21 0,0-20 16,0-1-16,0 0 0,0 0 15,0 0-15,-42 0 0,20 1 0,-20-1 16,0-21-16,-1 21 0,-20 0 0,-1 0 15,1 0-15,-22-21 0,22 22 0,-43-22 16,21 0-16,1 21 0,-22-21 0,0 0 16,0 0-16,0 0 0,22 0 15,-1 0-15,0 0 0,1 0 0,20 0 16,1 0-16,20 0 0,-20 0 0,20 0 16,22 0-16,-21 0 0,21 0 15,21-21 16,0-1-31,21 1 0,0 21 16,0-21-16,0 0 0</inkml:trace>
  <inkml:trace contextRef="#ctx0" brushRef="#br0" timeOffset="14917.08">3387 8065 0,'0'0'0,"0"-22"0,0 1 16,0 0-16,0 0 16,0 42-1,0 0-15,0 22 16,21-22-16,-21 21 0,21 0 0,-21 1 16,0-1-16,0 0 0,0 1 15,0-1-15,0 0 0,0 1 0,0-22 16,0 21-16,0-21 0,0 1 0,0-1 15,0 0-15,0 0 0,21-21 16,-21 21-16,0-42 31,0 0-31,0 0 16,0 0-16,0-22 0,0 22 16,0 0-16,0-21 0,0-1 0</inkml:trace>
  <inkml:trace contextRef="#ctx0" brushRef="#br0" timeOffset="15280.87">3429 8001 0,'0'0'0,"0"-21"0,0 0 16,21 21 15,0 0-31,0 0 0,1 0 16,-1 0-16,0 0 0,0 21 0,21-21 16,1 0-16,-1 0 0,0 0 0,1 0 15,-1 0-15,0 0 0,1 0 16,-1 21-16,0-21 0,1 0 15,-1 0-15,-21 21 0,22-21 0,-22 21 16,0 1-16,-21-1 0,0 0 0,0 0 16,0 0-16,0 0 0,0 1 0,0-1 15,-21 21-15,0-21 0,-1 22 16,-20-22-16,21 21 0,-21-21 0,20 22 16,-20-22-16,21 21 0,-21-21 0,20 22 15,-20-22-15,21 0 0,0 0 0,0 0 16,-1 0-16,22 1 15,-21-1-15,0-21 0,21 21 16,-21-21 0,0-21 15,0 21-31,21-21 0,-22-1 0,22 1 16</inkml:trace>
  <inkml:trace contextRef="#ctx0" brushRef="#br0" timeOffset="15964.27">3577 8170 0,'0'0'0,"0"-42"0,0-21 16,0 41-16,-21 22 15,0 22 1,21-1-16,0 0 16,0 0-16,0 0 0,-21 22 0,21-22 15,-22 0-15,22 21 0,0-21 0,0 1 16,-21-1-16,21 0 0,0 0 15,-21 0-15,21 0 0,0 1 16,21-22 15,0-22-31,1 1 16,-1 0-16,-21 0 0,21 0 0,0-22 16,-21 22-16,21 0 0,-21-21 15,21 21-15,1-1 0,-22 1 0,0 0 16,21 21-16,0 0 15,0 21-15,-21 0 16,0 1-16,0-1 0,0 21 0,0-21 16,0 22-16,0-1 0,0-21 15,0 21-15,0-20 0,0 20 0,0-21 16,0 0-16,0 0 0,0 1 0,0-1 16,21-21-16,-21 21 0,21-21 31,-21-21-31,22 0 15,-22-1-15,21 1 0,-21 0 16,0 0-16,0-21 0,21-1 0,-21 1 0,21 0 16,-21-1-16,21 1 0,-21 0 15,0-1-15,21 1 0,-21 21 16,0-22-16,0 22 0,0 0 0,22 21 16,-22 21-1,0 0-15,0 1 0,0 20 16,0-21-16,0 21 0,0-20 0,0 20 15,0 0-15,0-21 0,21 22 0,-21-22 16,0 21-16,0-21 0,0 1 0,21-1 16,-21 0-16,21-21 15,0 0 1,-21-21 0,0 0-1,0-1-15,0 1 16,0 0-16,0-21 0,0 21 0,0-1 15,0 1-15,0-21 0,0 21 0</inkml:trace>
  <inkml:trace contextRef="#ctx0" brushRef="#br0" timeOffset="16900.74">4106 8382 0,'0'0'0,"0"21"0,0 22 15,0-22-15,0-42 47,0-1-47,0 1 0,0 0 16,0 0-16,21 0 0,-21-22 0,22 22 16,-22-21-16,21 0 0,-21-1 15,21 1-15,0-22 0,-21 22 0,0-21 16,21-1-16,0 1 0,-21-1 0,22 1 15,-22-22-15,21 0 0,0 1 0,-21-1 16,21 0-16,0 1 16,-21-1-16,21-21 0,1 21 0,-1-20 15,0-1-15,0 0 0,0 0 0,0 21 16,22-20-16,-1 20 0,0-21 16,1 21-16,-1-20 0,0 20 0,22 0 15,-1 1-15,1-1 0,-22 0 0,22 1 16,-1-1-16,1 21 0,-1-20 0,1 20 15,-1-20-15,1 20 0,-1 1 16,1-1-16,-1 22 0,1-1 0,-22 1 16,22 0-16,-22 21 0,0-1 0,1-20 15,-22 42-15,21-21 0,-21 0 16,0 0-16,1 21 0,-1-22 16,-42 22 46,-1 0-62,1 0 0,0 0 16,-21 0-16,21 0 0,-1 0 15,-20 0-15,21 0 0,-21 0 0,20 0 16,1 0-16,-21 0 0,21 22 0,-22-22 16,22 21-16,0-21 0,0 21 0,0-21 15,0 0-15,-1 21 16,1 0-16,0-21 0,0 21 0,0-21 15,0 0-15,21 22 0,0-1 16,21-21 15,0 0-31,0 0 16,21 0-16,-20 0 0,20 0 16,0 0-16,1-21 0,-1-1 0,21 22 15,-20-21-15,-1 0 0,0 21 0,1-21 16,-1 21-16,0-21 0,-20 21 0,-1-21 15,0 21-15,0 0 0,-21 21 47,0 0-47,0 0 0,0 21 0,0-20 16,0 20-16,0 21 0,-21-20 16,21-1-16,0 22 0,0-22 0,0 0 15,-21 1-15,21-1 0,0 0 0,0-21 16,0 22-16,0-22 0,0 0 15,0 0-15,0 0 0,0 1 16,0-44 31,0 1-47</inkml:trace>
  <inkml:trace contextRef="#ctx0" brushRef="#br0" timeOffset="17551.91">5016 3281 0,'0'21'16,"-21"-21"-16,42 0 31,1 0-31,20-21 16,-21 21-16,43 0 0,-22 0 0,21-21 15,22 21-15,0 0 0,-1-21 0,22 21 16,0 0-16,0 0 0,21-22 16,-21 22-16,0-21 0,21 21 15,0 0-15,-22 0 0,22 0 0,-21-21 16,-21 21-16,0 0 0,-1 0 0,-20 0 15,-22 0-15,0 0 0,-20-21 16,-1 21-16,-21-21 16,-43 0-16,22 21 15,0 0-15,-21 0 0,-1-22 0,1 22 16,0 0-16,-1 0 0,-20 0 16,21 0-16,-22 0 0,1 0 0,-1 0 15,1 0-15</inkml:trace>
  <inkml:trace contextRef="#ctx0" brushRef="#br0" timeOffset="17936.34">5101 3556 0,'0'0'0,"-63"21"0,-107 22 16,128-22-16,0-21 0,-1 0 15,22 21-15,0-21 0,0 0 16,42 21-1,0-21-15,21 0 0,1 0 0,20 0 16,1 0-16,-1 0 0,22 0 16,0 0-16,20 0 0,1 0 15,0 0-15,21 0 0,-21 0 0,21 0 16,0 0-16,0 0 0,-21 0 0,21 0 16,0-21-16,-21 21 0,-1 0 15,-20-21-15,0 21 0,-1-21 0,-20 21 16,-22 0-16,1-22 0,-1 22 0,-21 0 15,0-21-15,0 21 0,-21-21 16,-21 0 0,0 21-16,0-21 0,0 21 0,-22 0 15,22 0-15,-21 0 0,0 0 0,-1 0 16,1 0-16,0 0 0,-1 0 0,1 21 16,-22 0-16,22-21 15,-21 21-15,-1-21 0,22 21 0,-22-21 16</inkml:trace>
  <inkml:trace contextRef="#ctx0" brushRef="#br0" timeOffset="18271.66">3873 4106 0,'0'0'0,"-42"22"0,-64 20 15,106-21 1,21-21 0,1 0-16,20 0 0,21 0 0,1-21 15,-1 21-15,1-21 0,42 21 0,-22-21 16,22-1-16,21 1 0,-21 21 0,21-21 16,-21 0-16,21 0 0,-21 0 15,0 21-15,-1-22 0,1 1 0,0 0 16,0 21-16,-21-21 0,-1 0 0,-20 21 15,-1 0-15,1 0 0,-22-21 0,0 21 16,-20 0-16,20 0 0,-21 0 16,0 0-16,0 0 0,1 0 15,-22 21 1</inkml:trace>
  <inkml:trace contextRef="#ctx0" brushRef="#br0" timeOffset="18548.5">6858 4276 0,'0'-21'31,"0"-1"-15,21 1-16,-21 0 0,21 0 15,0 0-15</inkml:trace>
  <inkml:trace contextRef="#ctx0" brushRef="#br0" timeOffset="19200.96">5524 2646 0,'0'0'0,"0"-21"0,0 0 16,0-1-16,0 44 46,0-1-46,0 0 16,0 0-16,0 21 0,0-20 0,0 20 16,0-21-16,0 21 0,0-20 0,0-1 15,0 0-15,0 21 0,0-21 16,0 1-16,22-22 16,-1 21-16,0-21 0,0 0 15,0 0-15,0-21 16,1-1-16,-1 1 0,0 0 15,-21 0-15,21 0 16,-21-22-16,21 22 0,0 0 0,-21-21 16,0 21-16,0-22 0,0 22 0,0-21 15,0 21-15,0-1 0,0 1 0,0 0 16,0 0-16</inkml:trace>
  <inkml:trace contextRef="#ctx0" brushRef="#br0" timeOffset="19597.73">6075 2540 0,'21'0'16,"-42"0"30,0 21-46,-1-21 0,1 21 16,0-21-16,21 22 16,-21-22-16,21 21 0,0 0 15,0 0-15,0 0 16,21-21-16,0 21 16,0-21-16,-21 22 0,22-22 0,-1 21 15,0-21-15,0 21 0,-21 0 16,21-21-16,-21 21 0,21 0 15,-21 1-15,0-1 0,0 0 16,-21 0-16,0-21 16,0 21-16,0-21 0,0 0 15,-22 21-15,22-21 0,0 0 0,0 22 16,0-22-16,-1 0 0,1 0 0,42-22 62,1 1-62,-1 0 16,0 21-16</inkml:trace>
  <inkml:trace contextRef="#ctx0" brushRef="#br0" timeOffset="19788.07">6265 2688 0,'0'-21'16,"0"0"-1,0 42 32,0 0-31,0 0-16,0 1 16,-21-22-16</inkml:trace>
  <inkml:trace contextRef="#ctx0" brushRef="#br0" timeOffset="19944.99">6244 2921 0,'-21'0'15,"21"-21"17,0 0-17,0 0-15,21-1 16,0 22-16,-21-21 0</inkml:trace>
  <inkml:trace contextRef="#ctx0" brushRef="#br0" timeOffset="20203.83">6456 2540 0,'0'-21'16,"21"21"-1,0 21 1,-21 0-1,0 0-15,0 1 0,0-1 0,0 0 16,0 21-16,0-21 0,0 1 0,0-1 16,0 0-16,0 0 0,0 0 0,0 0 15,0 1-15,0-1 16,0 0-16,0-42 47,0 0-47,0-1 15</inkml:trace>
  <inkml:trace contextRef="#ctx0" brushRef="#br0" timeOffset="20899.82">6477 2519 0,'0'0'0,"0"-21"0,0 0 16,-21-1-16,21 1 0,0 0 0,0 0 16,0 0-16,21 21 15,0 0-15,0 0 0,0-21 16,22 21-16,-1 0 0,0 0 15,1 0-15,-1 0 0,0 0 0,1 0 16,-1-22-16,0 22 0,22 0 0,-22 0 16,1 0-16,-1 0 0,-21 0 0,21 0 15,-20 0-15,-1 0 0,0 0 16,0 0-16,-21 22 31,0-1-31,0 0 16,0 0-16,-21 0 15,21 0-15,-21 1 0,21-1 16,0 0-16,0 0 0,0 0 0,0 0 16,0 22-16,0-22 0,0 0 0,0 0 15,0 0-15,0 1 0,0-1 16,0 0-16,0 0 0,0 0 0,0 0 16,0 1-16,21-22 0,-21 21 0,0 0 15,0 0-15,0 0 16,-21-21-16,0 21 0,-1-21 15,-20 0-15,21 22 0,-21-22 16,-1 0-16,-20 0 0,20 0 0,-20 0 16,21 0-16,-1 0 0,1 0 0,0 0 15,-1 0-15,1 0 0,21 0 0,0 0 16,-1 0-16,1 0 0,42 0 62,1 0 17,-22-22-1,0 1-47</inkml:trace>
  <inkml:trace contextRef="#ctx0" brushRef="#br0" timeOffset="28644.53">6477 7874 0,'21'-21'0,"-21"0"16,0 0-16,0-1 16,0 1-1,21 21-15,-21 21 47,0 1-31,0-1-16,0 0 0,0 0 0,0 21 15,0-20-15,0 20 0,-21 0 0,21 1 16,0-1-16,0 0 0,-21-21 16,21 22-16,-21-1 0,21-21 0,-21 22 15,21-22-15,0 0 0,0 0 0,0 0 16,0 0-16,21-42 47,0 0-47,0 21 0,-21-21 0,21 0 15,0 0-15,1-1 0,-22-20 16,21 21-16,0 0 0,0 0 0,0-1 16,-21 1-16,21-21 0,1 42 15,-1-21-15,-21 0 0,21 21 16,0 0-1,-21 21-15,0 0 16,0 0-16,0 0 0,21 0 16,-21 1-16,0-1 0,0 0 0,21 21 15,-21-21-15,22 1 0,-22-1 0,21 0 16,-21 0-16,21-21 0,0 21 0,0 0 16,0-21-16,1 0 0,-1 0 15,0 0-15,0 0 0,21 0 16,-20 0-16,20-21 0,-21 21 0,0-21 15,22 0-15,-22 0 0,21 0 0,-21-1 16,0 1-16,1-21 0,-1 21 0,-21-22 16,0 22-16,0-21 0,0 0 15,0-1-15,0 1 0,-21 21 0,-1-22 16,1 22-16,0 0 0,0 0 0,0 0 16,0 0-16,-1 21 0,1 0 15,0 0-15,0 0 16,0 21-1,21 0-15,0 0 16,0 0-16,0 0 0,0 1 16,21-22-16,0 0 0,0 0 15,0 0-15,1 0 0,-1 0 16</inkml:trace>
  <inkml:trace contextRef="#ctx0" brushRef="#br0" timeOffset="29160.39">7641 7662 0,'0'0'0,"21"-21"0,-21 0 0,0 0 16,0 42 31,0 0-47,0 0 0,-21 1 15,21 20-15,0-21 0,0 21 16,0-20-16,0 20 0,0 0 0,0 22 15,0-22-15,-21 0 0,21 1 0,0-1 16,-21-21-16,21 22 0,0-22 0,0 21 16,0-21-16,-21 0 0,21 1 0,0-1 15,0-42 32,0-1-47,0 1 0,21 0 0,0 0 16,0 0-16,-21-22 0,21 22 0,0-21 15,1 21-15,-1-22 0,0 22 16,0-21-16,0 21 0,0 0 0,1 21 16,-22-22-16,21 22 0,0 0 0,0 0 15,0 0-15,0 22 0,1-1 16,-22 21-16,21-21 0,-21 0 16,0 22-16,0-22 0,0 0 0,0 21 15,0-20-15,0-1 0,0 21 16,0-21-16,0 0 0,0 1 0,0-1 15,0 0-15,0-42 47,21 0-31,-21-1-16,21 1 0,-21-21 16,21 21-16</inkml:trace>
  <inkml:trace contextRef="#ctx0" brushRef="#br0" timeOffset="29428.26">8361 7853 0,'0'0'16,"0"-21"-16,0 42 31,0 0-15,0 0-16,0 0 0,0 1 0,0 20 15,-21-21-15,21 21 0,0-20 0,-22 20 16,22-21-16,0 0 0,0 22 15,0-22-15,0 0 0,0 0 0,0 0 16,0 0-16,0 1 0,0-1 16,0-42 15,22-1-15,-22 1-16,21 0 0,-21 0 0,0-21 15,0 20-15</inkml:trace>
  <inkml:trace contextRef="#ctx0" brushRef="#br0" timeOffset="29776.38">8424 7684 0,'0'0'16,"0"-22"-16,-21-41 15,0 63-15,0 0 16,0 0-16,21 21 16,0 0-16,-22-21 0,22 21 15,0 1-15,0-1 16,22-21-1,-1 0-15,0 0 16,0 0-16,-21-21 0,21 21 16,-21-22-16,0 1 0,21 21 0,-21-21 15,22 0-15,-22 0 0,0 0 16,0-1-16,0 1 0,0 0 16,0 0-16,0 0 0,0 0 15,-22 21-15,1 0 16,0 0-16,21 21 15,-21-21-15,21 21 0,-21 0 16,0 0-16,21 0 16,0 1-16,0-1 15,21-21 1,0 0-16,0 0 0</inkml:trace>
  <inkml:trace contextRef="#ctx0" brushRef="#br0" timeOffset="30096.19">8848 7303 0,'0'-22'15,"0"1"-15,-22 21 32,1 0-32,21 21 0,-21 1 15,21 20-15,0-21 0,0 21 16,-21 1-16,0-1 0,21 0 0,-21 22 15,21-22-15,-22 22 0,1-22 0,21 22 16,-21-1-16,21-21 0,0 22 16,-21-22-16,21 1 0,-21-1 0,21 0 15,0-21-15,0 22 0,0-22 0,0 0 16,0 0-16,0 0 0,21-21 47,0 0-47,0-21 0,-21 0 0,21 0 15,1 0-15,-22 0 0,21-1 0,0 1 16,-21-21-16</inkml:trace>
  <inkml:trace contextRef="#ctx0" brushRef="#br0" timeOffset="30516.11">8890 7874 0,'0'21'16,"0"0"-1,21 1 1,0-22-16,0 0 16,1 0-16,-1 0 15,0 0-15,0-22 0,0 22 16,0-21-16,1 21 0,-22-21 0,21 21 16,-21-21-16,21 21 0,-21-21 0,0 0 15,0-1-15,0 1 16,0 0-16,-21 21 15,0 0-15,-1 0 0,1 0 16,-21 0-16,21 21 0,0-21 16,-1 21-16,1 1 0,0-1 0,0 0 15,21 0-15,0 0 0,0 0 16,0 1-16,0-1 0,0 21 0,0-21 0,0 0 16,0 1-16,21-1 0,-21 0 0,21 0 15,0 0-15,1-21 16,-22 21-16,21 1 0,0-22 0,0 0 15,0 0-15,0 0 0,1 0 16,-1 0-16,0 0 0,0-22 16,0 22-16,0-21 0,-21 0 15,22 0-15,-1 0 0,0 0 0,0-22 16</inkml:trace>
  <inkml:trace contextRef="#ctx0" brushRef="#br0" timeOffset="31232.79">10139 7197 0,'0'0'16,"21"-21"-16,0-22 0,-21 22 0,0 0 0,0 0 16,21 21-16,-21-21 0,0-1 15,0 1-15,-21 21 31,0 0-31,0 0 0,0 0 0,-22 21 16,22-21-16,0 22 0,-21-1 16,-1 0-16,1 0 0,21 0 15,-22 0-15,22 1 0,-21-1 0,21 0 16,0 21-16,-1-21 0,1 1 0,21-1 16,0 0-16,0 0 15,0 0 1,21-21-1,1 0-15,-1 0 0,0 0 0,0 0 16,0 0-16,0 0 0,1 0 0,-1 0 16,0 21-16,0 1 0,0-22 0,0 21 15,1-21-15,-1 21 0,-21 0 16,21-21-16,-21 21 0,21 0 16,-21 1-16,0-1 0,0 0 15,0 0-15,0 0 0,-21-21 0,0 21 16,0 1-16,-1-1 0,1-21 0,-21 21 15,21 0-15,0-21 0,-1 21 0,1-21 16,0 0-16,0 21 0,0-21 16,0 0-16,42 0 47,0 0-47,0 0 15,0 0-15,0 0 0,1 0 16,-1 0-16,0 0 15,0 0-15,0 0 0,0 0 16,-21 22-16,22-22 0,-22 21 16,0 0-16,0 0 0,0 0 0,0 0 15,0 1-15,0-1 0,0 0 0,-22 21 16,1-21-16,21 1 0,-21-1 0,21 21 16,-21-21-16,21 0 0,-21 1 15,21-1-15,0 0 0,0 0 16,0 0-16,21-21 15,0 0-15,0 0 16,0 0-16,1 0 0,-1 0 0</inkml:trace>
  <inkml:trace contextRef="#ctx0" brushRef="#br0" timeOffset="32000.31">10118 10753 0,'0'0'0,"21"0"0,0-21 0,0-1 16,0 22-16,0 0 16,-21-21-16,22 21 0,-1 0 15,-21 21 16,0 1-31,-21-1 0,-1 0 0,-20 0 16,21 21-16,-21-20 0,20 20 0,-20-21 16,0 21-16,-1 1 0,1-1 15,0 0-15,21 1 0,-1-22 0,1 21 16,0-21-16,21 22 0,0-22 0,0 0 16,0 21-16,0-20 0,0-1 15,21 0-15,0-21 0,1 21 0,20 0 16,0 0-16,1-21 0,-1 22 0,21-1 15,-20-21-15,-1 21 0,0 0 0,1-21 16,-1 21-16,-21-21 0,22 21 0,-22 1 16,0-1-16,0-21 0,-21 21 0,0 0 15,0 0-15,0 0 0,0 1 16,-21 20-16,0-21 0,0 0 0,-22 22 16,22-22-16,-21 21 0,-1-21 15,1 0-15,0 1 0,-1-1 0,22 0 16,-21 0-16,21 0 0,-22-21 0,22 0 15,0 0-15,0 0 0,0 0 16,21-21-16,-21 0 0,21 0 16,0 0-16,0-22 0,0 1 0,0 0 15</inkml:trace>
  <inkml:trace contextRef="#ctx0" brushRef="#br0" timeOffset="32619.49">9631 9335 0,'0'0'0,"-21"0"0,-1 0 16,22-22-1,0 1 1,22 21-16,-1 0 16,21 0-16,0-21 15,1 21-15,-1 0 0,22 0 0,-1-21 16,22 0-16,-22 21 0,22 0 0,0-21 15,-1 21-15,1 0 0,21-22 0,-22 22 16,22 0-16,-21-21 0,21 21 0,-43-21 16,22 21-16,-22 0 0,-20 0 15,-1 0-15,0 0 0,-20 0 0,-1 0 16,-42 0 15,-1 0-31,1 0 16,0 0-16,0 0 15,0 0 1,0 0-16,-1 0 0,1 21 0,0-21 16,0 0-16,0 21 0,0-21 0</inkml:trace>
  <inkml:trace contextRef="#ctx0" brushRef="#br0" timeOffset="33007.58">9504 9567 0,'0'0'0,"-43"22"15,-20-22 1,42 21-16,0-21 0,42 0 31,0 0-31,21 0 0,-21 0 16,22 0-16,-22 0 0,42 0 0,-20 0 15,20-21-15,1 21 0,20 0 0,-20-22 16,21 1-16,-1 21 0,1 0 16,0-21-16,20 21 0,-20 0 0,0-21 15,-1 21-15,1-21 0,-21 21 0,-1 0 16,1 0-16,-22-21 0,0 21 0,-21-22 16,1 22-16,-1 0 0,0 0 15,-21-21 1,-21 21 15,0 0-31,-1 0 16,1 0-16,0 0 0,0 0 15,0 0-15,-22 21 0</inkml:trace>
  <inkml:trace contextRef="#ctx0" brushRef="#br0" timeOffset="33343.39">9588 9948 0,'0'0'0,"-21"22"0,0-22 0,0 0 0,21 21 15,21-21 17,21 0-32,-20 0 0,20 0 15,0 0-15,1 0 0,20 0 0,1 0 16,-1 0-16,1 0 0,-1-21 0,22 21 15,-22 0-15,1-22 0,-1 22 0,1 0 16,-1-21-16,1 21 0,-22 0 0,22 0 16,-22-21-16,0 21 15,1 0-15,-22 0 0,0 0 0,0 0 16,0 0-16,-21-21 31</inkml:trace>
  <inkml:trace contextRef="#ctx0" brushRef="#br0" timeOffset="41172.65">11726 8805 0,'0'0'0,"0"-21"0,21 0 0,-21 0 15,0 0-15,0 0 0,0-1 0,0 1 16,0 0-16,0 0 0,0 0 16,0 0-16,-21-1 0,0 1 0,-21 0 15,21 0-15,-22 0 0,22 0 16,-21 21-16,-1-22 0,-20 1 0,-1 21 16,22 0-16,-43-21 0,22 21 15,-22 0-15,1 0 0,-1 0 0,0 0 16,-21 0-16,22 21 0,-1-21 0,0 21 15,1 1-15,-1 20 0,22-21 0,-22 21 16,0 1-16,1-1 0,20 0 0,-21 22 16,22-1-16,-1 1 0,1 21 0,-1-22 15,1 22-15,21-22 0,-22 22 16,22 0-16,-1-1 0,22 1 16,0 0-16,0-1 0,21 1 0,0 0 15,0-1-15,21 1 0,0 0 0,22-1 16,-1-20-16,0 20 0,22-20 0,-22 21 15,43-22-15,-1 1 0,1-22 0,0 21 16,21-20-16,-1-1 0,1 0 0,0 1 16,21-22-16,-21 21 0,21-21 0,-21-21 15,0 0-15,21 0 0,-22 0 0,1 0 16,0-21-16,-21 0 0,21 0 0,-22 0 16,1-22-16,-22 22 0,22-21 0,-21-22 15,-1 22-15,1-21 0,-1-1 16,-21 1-16,22-1 0,-22 1 0,-21 20 15,22-20-15,-22-22 0,0 22 0,0-1 16,-21 1-16,0-1 0,0-21 0,0 22 16,0-1-16,-21-20 0,0 20 15,0 1-15,-22-1 0,22 1 0,-21-1 16,0 1-16,-22-1 0,22 1 0,-22 20 16,22-20-16,-22-1 0,1 22 0,-1 0 15,1-1-15,-1 1 0,-20 21 0,20 0 16,-20 0-16,-1-1 0,0 22 0,1 0 15,-1 0-15,21 0 0,-20 22 0,-1-22 16,0 21-16,1 0 0,20 21 16,-20 1-16,-1-22 0,21 21 0,-20 22 15,20-22-15,-20 21 0,20-20 16,1 20-16,20 1 0,-20-1 0,20 1 16,1-1-16,0 22 0,21-22 0,-22 22 15,22-21-15,21-1 0,0 22 0,0-22 16,0 1-16,0-1 0,21-20 0,22 20 15,-1 1-15,0-22 0,1 21 0,20-20 16,1-1-16,-1 0 0,22 1 0,-1-1 16,1-21-16,0 0 0,21 1 0,-22-1 15,22-21-15,-21 0 0,-1 0 16,22 0-16,-21 0 0,0 0 0,-22 0 16,22-21-16,-22-1 0,1 1 15,-1 0-15,1 0 0,-1-21 0,-20 20 16,-1-20-16,21 0 0,-41-1 0,20 22 15,0-21-15,-21 0 0,1-22 0,-1 22 16,-21-1-16,0-20 0,0-1 0,0 1 16,0-1-16,0 1 0,-21-1 0,21 1 15,-43-1-15,22 1 0,0-1 0,-21 1 16,-1-1-16,1 22 0,0-21 0,-22 20 16,1-20-16,-22 20 0,0 1 15,1 0-15,-1-1 0,0 22 0,-21 0 0,22 0 16,-22 0-16,21 21 15,1 0-15,-1 0 0,21 0 0,-20 21 16,-1 0-16,22 0 0,-22 0 0,21 22 16,1-1-16,-1 0 0,1 1 0,21 20 15,-1-20-15,1 20 0,21 1 0,-22-1 16,43 1-16,0-1 0,0 1 0,0-1 16,22 1-16,-1-1 0,21 1 0,0-1 15,1-21-15,-1 22 0,22-22 16,20 1-16,-20-1 0,-1 0 0,22 1 15,0-1-15,-1-21 0,1 0 0,0 0 16,-1 1-16,1-22 0,0 0 0,-1 0 16,1 0-16,0 0 0,-22-22 15,1 22-15,-1-21 0,1 0 0,-22-21 16,0 21-16,1-1 0,-1-20 0,0 0 16,-21-1-16,1 1 0,-1 0 0,0-1 15,0-20-15,-21 21 0,0-1 0,0-20 16,0-1-16,0 22 0,0-22 0,0 22 15,-21 0-15,-21-22 0,20 22 0,-20 0 16,-21-1-16,20 1 0,-20 0 16,-22-1-16,0 22 0,1-21 0,-1 21 15,0-1-15,-20 1 0,20 21 0,21 0 16,-20 0-16,-1 0 0,22 0 0,-1 21 16,1 1-16,-1-1 0,1 21 0,20-21 15,-20 22-15,20-1 0,-20 0 16,21 22-16,20-22 0,-20 0 0,21 22 15,21-1-15,0-20 0,0 20 16,0-20-16,0-1 0,21 21 0,0-20 16,22-1-16,-22 0 0,42-20 0,-20 20 15,20-21-15,-21 21 0,22-20 0,-1-1 16,1 0-16,21 0 0,-22-21 0,1 21 16,-1-21-16,22 0 0,-22 0 0,1 0 15,-1 0-15,1 0 0,-1-21 16,-20 21-16,-1-21 0,21 0 0,-41 0 15,20-1-15,0 1 0,-21 0 0,1 0 16,-1-21-16,0 20 0,0-20 0,-21 0 16,0-1-16,0 1 0,0-21 15,0 20-15,-21 1 0,0 0 0,-22-1 16,1 1-16,21 0 0,-21-1 0,-1 22 16,-20-21-16,20 21 0,1-1 0,-21 1 15,20 21-15,-20 0 0,20-21 0,1 21 16,-21 0-16,20 0 0,1 21 0,0 0 15,-1-21-15,1 22 0,21-1 0,-22 21 16,1-21-16,21 22 0,0-1 16,-22 0-16,22 1 0,0-1 15,21 0-15,0 1 0,0 20 0,0-42 16,0 22-16,0-1 0,0 0 0,21-21 16,0 22-16,1-22 0,-1 0 0,21 0 15,0 0-15,1 1 0,-1-1 0,0 0 16,22-21-16,-1 21 0,-20-21 0,20 0 15,-20 0-15,20 0 0,-21 0 0,22 0 16,-22 0-16,1-21 0,-1 0 0,0 0 16,1 21-16,-1-22 0,-21-20 0,21 21 15,-20-21-15,-1 20 0,21-20 16,-42 0-16,21-1 0,-21-20 16,21 21-16,-21-1 0,0-20 0,0 20 15,0 1-15,0 0 0,-21-1 0,0 22 16,0-21-16,-21 21 0,20 0 0,-20-1 15,0 1-15,-1 0 0,1 21 0,-21 0 16,20 0-16,-20 0 0,-1 0 0,22 0 16,-22 0-16,22 21 0,-21 0 0,20 1 15,1-1-15,0 21 0,-1-21 0,1 22 16,21-1-16,-22 0 0,43 1 16,-21-1-16,0 0 0,21 1 0,0-1 15,0 0-15,0 1 0,0-1 0,0-21 16,21 0-16,0 22 0,1-22 15,-1 0-15,21 0 0,0-21 0,1 21 16,-1-21-16,0 21 0,1-21 0,20 0 16,-20 0-16,-1 0 0,21 0 0,-20-21 15,-1 0-15,0 0 0,1 0 0,-1 0 16,0-1-16,1-20 0,-1 21 0,-21-21 16,22-1-16,-22 1 0,0 0 15,0-22-15,0 22 0,-21-1 0,0 22 16,0-21-16,0 0 0,0 20 0,0-20 15,0 21-15,-21 0 0,0 0 0,0-1 16,-22 1-16,1 0 0,-21 0 16,20 21-16,-20-21 0,-1 21 0,22 0 15,-22 0-15,1 0 0,21 0 0,-22 0 16,22 0-16,-22 0 0,22 21 0,0 0 16,20 0-16,-20 22 0,21-22 15,0 21-15,0-21 0,-1 22 16,22-1-16,-21 0 0,21 1 0,0-1 0,0 0 15,0-21-15,0 22 0,21-1 0,1-21 16,-1 22-16,0-22 0,0 0 0,21 0 16,-20 0-16,20 0 0,0 1 0,1-1 15,20 0-15,-21-21 0,1 21 0,20-21 16,-20 0-16,-1 0 0,21 0 0,-20 0 16,-1 0-16,0 0 0,1 0 15,-1-21-15,0 21 0,1-21 0,-22 0 16,21-1-16,-21 1 0,1 0 15,-1-21-15,21 21 0,-42-22 0,21 1 16,0 0-16,-21-1 0,0 1 0,0 0 16,0-1-16,0 1 0,0 0 0,0-1 15,-42 1-15,21 0 0,0 20 0,-22 1 16,1 0-16,-21 0 0,-1 0 0,22 21 16,-43 0-16,22 0 0,-22 0 0,21 0 15,-20 0-15,20 0 0,1 21 0,-1 0 16,1 0-16,20 22 0,-20-22 15,21 21-15,-1 0 0,22 1 16,0-1-16,0 0 0,0 1 0,21 20 16,0-20-16,0-1 0,0 0 0,0 1 15,21-1-15,0 0 0,0-21 0,21 1 16,1-1-16,-1 0 0,0 0 0,64 0 16,-42-21-16,-1 0 0,1 0 15,20 0-15,-20 0 0,-1 0 0,1-21 16,-1 0-16,-20 0 0,20 0 0,-20-1 15,20 1-15,-21-21 0,1 21 16,-1-22-16,-21 1 0,22 0 0,-22-1 0,0-20 16,0 21-16,0-22 0,0 22 15,-21-22-15,0 22 0,0-22 16,0 1-16,-21 21 0,0-1 0,0 1 16,-21 0-16,-1-1 0,-20 22 0,-1 0 15,1 0-15,-22 21 0,-21 0 0,22 0 16,-22 0-16,0 0 0,0 21 0,0 0 15,0 0-15,22 22 0,-1-1 0,0 0 16,1 1-16,20-1 0,22 0 0,0 22 16,20-1-16,1-20 0,21 20 15,0 1-15,21-1 0,1-21 0,20 22 16,0-22-16,1 1 0,-1-1 0,21 0 16,1-21-16,-1 22 0,1-22 0,-1 0 15,22 0-15,0 0 0,-22-21 16,22 0-16,0 0 0,-1 0 0,-20 0 15,20 0-15,-20 0 0,-1-21 0,1 21 16,-1-21-16,-20-21 0,20 21 0,-20-22 16,-22 22-16,21-21 0,-21-1 0,0-20 15,1 21-15,-22-22 0,0 22 16,0-22-16,0 1 0,0 20 0,0-20 16,-22 21-16,1-1 0,0 1 0,-21 0 15,-1 20-15,1-20 0,0 42 0,-22-21 16,1 21-16,-1 0 0,1 0 0,-22 0 15,0 0-15,1 21 0,20 0 16,-20 0-16,20 22 0,1-22 0,-43 42 16,63-20-16,22-1 0,0 22 15,0-22-15,0 0 0,21 1 0,0 20 16,0-21-16,0 1 0,0-1 0,0 0 16,0-20-16,0 20 0,0-21 0,21 0 15,0 0-15,0 1 0,-21-1 16,21-21-16,1 0 0,-1 21 0,0-21 15,0 0-15,0 0 0,0 0 0,1 0 16,-1 0-16,0 0 16,-42 0 77,21 21-14,0 0 77,21-21 453,0 0-593,0 0 15,-21-21-15,21 21 62,-21-21-78,0 0 187,-21 21-46,21-21-125,0-1-16,0 1 0,0 0 15</inkml:trace>
  <inkml:trace contextRef="#ctx0" brushRef="#br0" timeOffset="46908.45">15007 8573 0,'0'0'0,"21"0"0,-21-22 16,0 1-16,21 21 16,-21 21 30,0 1-46,22-1 0,-22 0 16,0 21-16,0-21 0,21 22 0,-21-1 16,21 0-16,-21 1 0,0-1 0,21 0 15,-21 1-15,21-1 0,0 0 0,-21-20 16,22 20-16,-1-21 0,-21 0 0,21 22 16,0-43-16,0 21 0,0 0 0,1-21 15,-1 0-15,0 0 0,0 0 0,0 0 16,0 0-16,1 0 0,-1 0 0,21 0 15,-21-21-15,0 0 0,1-1 0,-1 1 16,0 0-16,0-21 0,0 21 0,0-22 16,1 1-16,-1 0 15,-21-1-15,0 1 0,21 0 0,-21-1 16,0 1-16,0 0 0,0-1 0,0 22 16,0-21-16,0 21 0,0-1 0,0-20 15,0 21-15,0 0 0,0 0 16,0-1-1,0 44 32,21-1-31,0-21-16,0 21 16</inkml:trace>
  <inkml:trace contextRef="#ctx0" brushRef="#br0" timeOffset="47381.18">16510 8509 0,'0'0'0,"21"-21"0,21 21 15,-42-21-15,-21 21 32,0 0-17,0 0-15,0 0 0,-22 0 0,22 0 16,-21 21-16,0 0 0,20-21 0,-20 21 15,21 0-15,0 1 0,0-1 16,-1 0-16,1 0 0,21 0 0,0 0 16,0 1-16,0-1 0,0 0 0,0 0 15,21 0-15,1 0 0,-1-21 16,0 22-16,21-1 0,1-21 0,-22 21 16,21 0-16,0-21 0,1 21 0,-22 0 15,21 1-15,1-22 0,-22 21 0,0 0 16,0 0-16,0-21 0,-21 21 15,0 0-15,0 1 0,0-1 16,-21 0-16,0-21 0,-21 21 16,20 0-16,-20-21 0,0 21 0,-1-21 0,1 0 15,0 0-15,-1 22 0,1-22 16,0 0-16,21 0 0,-22 0 0,22 0 16,0 0-16,-21 0 0,20 0 15,1-22-15,21 1 31,21 0-15,1 21-16,-1-21 0,0 21 0,0-21 16,0 21-16,22-21 0,-22 21 15,0-22-15</inkml:trace>
  <inkml:trace contextRef="#ctx0" brushRef="#br0" timeOffset="47951.97">17780 9038 0,'0'0'0,"-21"0"0,0 0 0,-1 0 16,1 0-16,0 0 0,21 21 15,-21-21-15,0 0 0,0 0 16,-1 0 0,65 0-1,-22 0 1,21 0-16,1 0 0,20 0 0,22 0 15,-1 0-15,22 0 0,21 0 0,0 0 16,21 0-16,1 0 0,20 0 16,0 0-16,1-21 0,20 21 0,-21-21 15,-20 21-15,-1-21 0,0 21 0,-21 0 16,0-21-16,0 21 0,0 0 0,-42-21 16,-1 21-16,1-22 0,-22 22 0,-20 0 15,-1-21-15,-21 0 0,0 21 16,1 0-16,-22-21 0,0 0 15,0 0 1,-22 21 0,1 0-1,0 0-15,0 0 0,0 0 16,0 0-16,-1 0 16,22 21-16,-21-21 0,0 0 0,0 21 15,0 0-15,0-21 16,-1 0-16,22 21 0,-42 0 0,21-21 15</inkml:trace>
  <inkml:trace contextRef="#ctx0" brushRef="#br0" timeOffset="48944.25">8763 13060 0,'-21'0'15,"0"0"1,-1 0-16,1 0 0,0 0 16,0 0-16,0 0 15,0 0-15,-1 0 0,1 0 0,0 0 16,0 0-16,0 0 16,0 0-1,42 0 16,0 21-31,21-21 0,1 0 0,20 0 16,1 0-16,-1 0 0,22 0 0,-1 0 16,22 0-16,-21 0 0,21 0 15,0 0-15,-1-21 0,22 21 16,0 0-16,22 0 0,-22-21 0,0 21 16,0 0-16,0 0 0,0-21 0,0 21 15,-22 0-15,1 0 0,0-22 0,-21 22 16,-22-21-16,1 21 0,-1 0 15,-20 0-15,-22-21 0,0 21 0,0 0 16,0-21-16,-21 0 16,0 0-16,0-1 15,-21 22-15,0-21 0,0 21 16,0 0-16,-1 0 0,1 0 0,-21 0 16,21 0-16,-22 0 0,1 0 15,0 0-15,-1 0 0,1 0 16,-21 0-16,20 0 0</inkml:trace>
  <inkml:trace contextRef="#ctx0" brushRef="#br0" timeOffset="49471.95">8318 13695 0,'0'0'0,"-21"0"15,21 21 1,0 0 15,21-21-31,22 0 16,-22 0-16,21 0 0,1 0 0,20 0 15,1 0-15,-1 0 0,22 0 0,-1 0 16,22 0-16,0 0 0,0 0 16,0 0-16,0 0 0,21 0 0,-22 0 15,22 0-15,0-21 0,-21 0 0,0 21 16,0 0-16,0-21 0,-22 21 0,-20 0 15,-1-21-15,1 21 0,-22 0 0,1 0 16,-1 0-16,-21 0 0,0-22 16,0 22-16,-42 0 31,0 0-31,0 0 0,0 0 16,0 0-16,-22 0 0,22 0 0,-21 0 15,-1 0-15,1 0 0,0 0 0,-1 0 16,1 0-16,-21 22 0,20-22 15,-20 21-15,-1-21 0,1 21 0,-1 0 16,1 0-16</inkml:trace>
  <inkml:trace contextRef="#ctx0" brushRef="#br0" timeOffset="49968.02">7683 14690 0,'-21'0'16,"42"21"15,1-21-31,-1 0 0,0 0 0,21 0 16,1 0-16,20 0 0,1 0 15,-1 0-15,22 0 0,-22 0 0,22 0 16,21 0-16,-22 0 0,22 0 16,0 0-16,0 0 0,0 0 0,0 0 15,-22 0-15,22-21 0,-21 21 0,-22 0 16,22 0-16,-22-21 0,1 21 0,-1 0 15,-20 0-15,20 0 0,-20 0 0,-22 0 16,21 0-16,-21 0 0,0 0 0,1 0 16,-1 0-16,0 0 31,-42 0 0,0 0-31,-1 21 16,1-21-16,0 21 0,0-21 0,-21 21 15,-1 0-15,1-21 0,0 21 0,-1 1 16</inkml:trace>
  <inkml:trace contextRef="#ctx0" brushRef="#br0" timeOffset="50448.76">7768 15494 0,'21'0'31,"0"0"-15,1 0-16,20 0 0,0 0 16,1 0-16,-1 0 0,21 0 0,1 0 15,-1 0-15,1 0 0,-1 0 0,22 0 16,-21 0-16,20 0 0,-20 0 0,20 0 16,-20 0-16,21 0 0,-22 0 0,22 0 15,-22 0-15,1-21 0,-1 21 0,1 0 16,-1 0-16,-20 0 0,20 0 15,-21-21-15,1 21 0,-22 0 0,21 0 16,-21 0-16,22 0 0,-22 0 0,0 0 16,0 0-16,0 0 0,1 0 0,-1 0 15,-42 0 17,-1 21-32,1-21 15,0 21-15,-21-21 0,21 21 0,-22-21 16,1 21-16,0-21 0,-1 22 0</inkml:trace>
  <inkml:trace contextRef="#ctx0" brushRef="#br0" timeOffset="50940.06">7895 16298 0,'0'0'0,"21"0"0,0 0 15,1 0-15,-1 0 0,0 0 16,0 0-16,0 0 0,0 0 0,22 0 16,-1 0-16,0 0 0,1 0 15,-1 0-15,22 0 0,-1 0 0,22 0 16,-22 0-16,22 0 0,0 0 0,-1 0 16,1 0-16,0-21 0,-22 21 0,22 0 15,-22 0-15,1 0 0,-1-21 0,1 21 16,-1 0-16,1 0 0,-22 0 15,0-21-15,22 21 0,-22 0 0,1 0 16,-1 0-16,0 0 0,-21 0 0,22 0 16,-22 0-16,0 0 0,0 0 0,0 0 15,1 0-15,-44-21 47,1 21-47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35:51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1334 0,'0'0'0,"0"-22"0,21 1 16,-21 0-16,0 0 0,0 0 15,21 21-15,-21-21 0,21 21 0,0 0 32,1 0-32,-22 21 15,0 0-15,0 0 0,0 0 16,0 0-16,0 1 0,0 20 0,0-21 16,0 0-16,0 22 0,-22-22 0,22 0 15,-21 21-15,21-21 16,-21 1-16,21-1 0,0-42 47,0-1-47,0 1 0,21 0 15,0 0-15,1 0 0,-22 0 16,21-1-16,-21 1 0,21-21 0,0 21 16,-21 0-16,21-22 0,0 22 0,1 0 15,-22 0-15,21 0 0,0-1 16,0 22-16,-21-21 0,0 42 31,-21 1-15,0-1-16,-22 0 0,22 0 15,0 0-15,-21 0 0,-1 1 16,22-1-16,-21 0 0,0 0 0,20 0 16,-20-21-16,21 21 0,0-21 15,0 0-15,-1 0 16,44 0 15,-1 0-31,0 0 0,0 0 0,0 0 16,0 0-16,1-21 0,-1 21 15,21 0-15,-21 0 0,0-21 16,22 21-16,-22 0 0,0 0 0,0 0 16,0 0-1,-42 0 1,0 0-1,0 0-15,0 0 16,0 0-16,-1-21 0,1 21 0,0-21 16,21 0-16,0-1 15,0 1-15,0 0 0,0 0 16,0 0-16,21 21 31,0 0-31,-21 21 16,22 0-16,-22 21 0,21-20 15,-21-1-15,0 21 0,0-21 16,0 22-16,0-1 0,0 0 0,0 1 16,0-1-16,0 21 0,0-20 15,0-1-15</inkml:trace>
  <inkml:trace contextRef="#ctx0" brushRef="#br0" timeOffset="747.67">3365 2413 0,'0'0'0,"0"-21"0,0 0 16,-21 21-16,0-21 15,0 21 1,21 21-16,0 0 16,0 0-16,0 0 15,0 0-15,0 1 0,-21-1 0,21 0 16,0 0-16,-21 0 16,21 0-1,0-42 1,0 0-1,21 0-15,0 0 16,-21 0-16,21-1 0,0-20 0,0 21 16,1 0-16,-1 0 0,-21-1 0,21 1 15,0 21-15,0-21 0,0 21 16,-42 0 15,0 0-31,0 21 0,-21-21 16,20 21-16,1 1 0,-21-22 15,21 21-15,-22 0 0,22-21 0,-21 21 16,21-21-16,0 0 0,-1 21 16,1-21-16,42-21 31,1 21-15,-1-21-16,0 21 0,21-21 15,-21 21-15,1 0 0,-1 0 0,0-21 16,0 21-16,0-22 15,-21 1 1,-21 21-16,0 0 16,-21-21-1,20 21-15,1 0 0,0-21 0,0 21 16,0-21-16,21 0 0,-21 21 0,21-22 16,-22 22-16,22-21 15,22 42 1,-1 1-16,0-1 15,0 0-15,21 0 0,-20 0 16,-1 0-16,21 22 0,-21-22 0,0 0 16,1 0-16,20 0 0,-21 1 15,0-1-15</inkml:trace>
  <inkml:trace contextRef="#ctx0" brushRef="#br0" timeOffset="1292.35">4805 2138 0,'0'0'0,"-21"0"32,21 21-17,-22 0-15,1-21 0,-21 21 0,21 1 16,0-22-16,-1 21 0,-20 0 0,21 0 15,0-21-15,0 21 0,-1 0 16,44-42 31,-1 0-47,0 21 0,0-21 16,0 0-16,0 0 0,1-1 0,-1 22 15,0-21-15,0 0 0,0 0 0,0 21 16,1-21-16,-1 21 15,-21-21-15,-21 21 16,-1 0 0,1 21-16,-21-21 0,21 21 15,-22-21-15,22 21 0,-21 0 0,21-21 16,-22 0-16,22 21 0,0-21 0,0 0 16,42 0 15,0-21-31,0 21 0,1-21 0,-1 21 15,0 0-15,0-21 0,21 21 0,-20 0 16,-1 0-16,0 0 16,-21 21-16,0 0 15,0 0-15,0 1 16,-21-1-16,0-21 0,21 21 16,-22 0-16,1 0 0,0 0 0,0 22 15</inkml:trace>
  <inkml:trace contextRef="#ctx0" brushRef="#br0" timeOffset="1875.6">3344 3344 0,'0'0'0,"-42"-21"0,0 0 16,20 21-16,1 0 0,0-21 0,0 21 15,21 21 1,0 0-16,21-21 16,0 21-16,0 1 0,1-1 0,-22 0 15,21 0-15,-21 0 0,21 0 0,-21 1 16,0-1-16,0 0 0,0 0 15,0 0 1,-21-21 0,0-21-1,21 0-15,0 0 0,0 0 16,0-1-16,0 1 0,0 0 0,0 0 16,0-21-16,0 20 0,0 1 15,0-21-15,0 21 0,0 0 0,0-1 16,-22 22-1,1 22 1,0-22-16,0 21 0,0 0 0,0 0 16,-1 0-16,1-21 0,0 21 15,21 1-15,-21-1 0,0 0 16,42-21 0,0 0-1,21 0-15,-20 0 16,-1 0-16,0 0 0,21 0 0,-21 0 15,22 0-15,-1 0 0,-21 0 0,22 21 16,-1-21-16,0 0 0,1 0 16,-1 0-16,-21 0 0,21 0 0,1 0 15,-1 0-15</inkml:trace>
  <inkml:trace contextRef="#ctx0" brushRef="#br0" timeOffset="2403.3">4847 3112 0,'0'0'0,"0"-22"16,-21 22-16,0 0 0,0 0 0,-1 0 16,1 0-16,0 0 15,0 0-15,0 22 0,0-22 0,-1 21 16,1 0-16,0-21 0,21 21 0,0 0 15,-21 0-15,0 1 16,42-22 15,0 0-15,0-22-16,-21 1 0,21 21 16,1-21-16,-22 0 0,21 0 0,0 0 15,0 21-15,-21-22 0,21 1 0,0 0 16,1 0-16,-22 0 0,21 21 15,-21-21 1,-21 21 0,-22 0-16,22 0 0,-21 0 0,-1 0 15,22 21-15,-21-21 0,0 0 16,-1 21-16,22-21 0,-21 0 16,21 21-16,-1-21 0,1 0 0,0 0 15,21 21-15,0 0 0,0 1 16,21-1-16,0-21 15,1 0-15,20 21 0,-21-21 16,0 0-16,22 21 0,-1-21 0,-21 0 16,21 0-16,-20 21 0,20-21 0,-21 0 15,21 0-15,-20 0 0,-1 0 16,0 0-16,0 0 0,0 0 0</inkml:trace>
  <inkml:trace contextRef="#ctx0" brushRef="#br0" timeOffset="3099.98">5609 2879 0,'0'0'0,"64"-21"16,-43 21-16,-21 21 31,0 0-15,-21 0-16,-1 0 15,22 0-15,-21 1 0,0-1 0,0 0 16,21 0-16,-21-21 16,0 21-16,21 0 0,0-42 47,21 21-47,-21-21 0,21 21 15,0-21-15,0 0 0,0 0 16,-21-1-16,22 1 0,-1 21 15,-21-21-15,0 0 0,21 0 0,0 21 16,-21-21-16,0-1 0,-21 22 31,-21 0-15,20 0-16,1 22 0,-21-22 0,21 21 16,0-21-16,-1 0 0,1 21 0,0-21 15,0 0-15,0 21 0,42-21 31,0 0-31,0 21 0,0-21 16,1 0-16,20 0 0,-21 0 0,21 21 16,-20-21-16,-1 0 0,21 0 0,-21 22 15,0-22-15,1 0 0,-1 0 16,0 21-16,0-21 16,-21 21-16,-21-21 31,0 0-16,0 0-15,-1 0 0,22-21 0,-21 21 16,0-21-16,0-1 0,0 1 16,0 21-16,21-21 0,-22 0 0,1 0 15,0 21 1,21-21-16,0 42 16,0 0-1,0 0-15,0 0 0,21 0 16,-21 1-16,21-1 0,-21 0 15,0 0-15,0 0 0,22 0 16,-1-21-16</inkml:trace>
  <inkml:trace contextRef="#ctx0" brushRef="#br0" timeOffset="11458.8">2667 889 0,'0'0'0,"21"0"0,-21-21 16,21 0-16,-21 0 16,21 21-16,-21-22 15,0 1 1,-21 21-1,0 0-15,0 0 16,0 0-16,0 0 16,-22 0-16,22 0 0,0 0 0,0 0 15,0 0-15,-22 21 0,22-21 16,0 0-16,0 22 0,0-1 0,-1-21 16,-20 21-16,21-21 0,0 21 15,0 0-15,-1-21 0,1 21 0,0 1 16,0-1-16,0 0 0,0-21 15,-1 21-15,22 0 0,-21 22 0,0-22 16,21 0-16,-21 0 0,21 0 16,0 0-16,-21 1 0,21-1 15,0 0-15,0 0 0,0 0 0,0 0 16,0 1-16,0-1 16,0 0-16,0 0 0,21 0 15,-21 0-15,21-21 0,0 22 0,0-1 16,-21 0-16,22 0 0,-1 0 15,0 0-15,21 1 0,-21-1 0,1 0 16,-1 0-16,21 0 0,-21 22 16,22-22-16,-22 0 0,21 21 0,-21-21 15,22 1-15,-22 20 0,0-21 16,0 21-16,0-20 0,0-1 0,1 21 16,-1-21-16,-21 0 0,0 22 0,0-22 15,0 0-15,0 21 16,0-20-16,0-1 0,0 0 0,0 21 15,-21-21-15,-1 22 0,-20-22 0,21 0 16,0 21-16,0-20 0,-22-1 16,22 0-16,0 0 0,-21 0 0,20 0 15,1 1-15,0-22 0,21 21 16,-21-21-16,21 21 0,-21-21 16,42 0 15,0 0-31,0 0 0,0 0 0,1 0 15,20 21-15,-21-21 0,0 0 16,0 21-16,1-21 0,20 21 16,-21-21-16,0 22 0,0-1 0,1 0 15,-22 0-15,21 0 16,-21 0-16,0 22 0,0-22 0,0 0 16,0 21-16,0-20 0,0 20 0,0-21 15,0 21-15,0 1 0,0 20 16,0-20-16,0-1 0,0 0 0,0 22 15,0-22-15,0 22 0,0-22 0,0 21 16,-21 1-16,21-22 0,-22 22 16,1-1-16,21 1 0,0 20 15,-21-20-15,0-1 0,0 22 0,21-21 16,-21-1-16,-1 1 0,1-1 0,21 1 16,-21-1-16,21 1 0,-21-1 15,21 1-15,-21-22 0,21 21 0,0 1 16,0-22-16,0 22 0,0-22 0,0 22 15,0-22-15,0 0 0,0 22 16,0-22-16,0 0 0,21-20 0,0 20 16,0 0-16,0-21 0,1 1 0,20-1 15,0 0-15,-21 0 0,22-21 0,-1 21 16,0-21-16,-20 0 0,20 0 16,0 0-16,-21 0 0,1 0 0,-1 0 15,21 0-15,-21 0 0,-21-21 16,21 21-16,-21-21 0,22 0 0,-22 0 15,0-1-15,0-20 0</inkml:trace>
  <inkml:trace contextRef="#ctx0" brushRef="#br0" timeOffset="12163.65">10139 656 0,'0'0'0,"-43"0"15,22 0-15,0 0 0,0 0 0,0 0 16,0 0-16,21 21 0,0 22 16,0-22-16,0 21 0,0 22 0,0-22 15,0 22-15,0 20 0,0-20 0,0-1 16,0 1-16,0-1 0,21 1 15,-21-1-15,21 1 0,-21-1 16,21 1-16,0-22 0,-21 0 0,0 1 16,21-1-16,-21-21 0,22 22 0,-22-22 15,0 0-15,0 0 0,0-42 32,0 0-32</inkml:trace>
  <inkml:trace contextRef="#ctx0" brushRef="#br0" timeOffset="12492.46">9694 1080 0,'0'0'0,"-42"-43"0,21 1 16,0-22-16,-1 43 0,1-21 0,21 0 16,0-1-16,0 22 0,0 0 15,21-21-15,1 20 0,-1 1 0,21 0 16,0 21-16,1-21 0,20 21 0,-20-21 15,20 21-15,1 0 0,-1 0 0,1 21 16,-22 0-16,21 0 0,-20 0 16,-1 22-16,-21-1 0,0 0 0,1 1 15,-22 20-15,0 1 0,0-22 0,-22 22 16,-20-1-16,21-21 0,-21 1 16,-1-1-16,1 0 0,0 1 15,20-22-15,-20 21 0,0-21 0,21 1 16,-1-22-16,1 21 0,21 0 15,21-21 1,1 0-16,20 0 16,-21-21-16,0 21 0,22 0 0</inkml:trace>
  <inkml:trace contextRef="#ctx0" brushRef="#br0" timeOffset="12903.26">10414 1482 0,'21'0'47,"0"0"-31,0 0-16,1 0 0,-1 21 16,21-21-16,-21 21 0,0 0 0,22-21 15,-22 21-15,0 1 0,0 20 0,0-21 16,1 0-16,-1 0 0,-21 22 15,21-22-15,-21 0 0,0 0 0,0 22 16,0-22-16,0 0 0,0 0 16,-21-21-16,0 0 0,-1 0 15,1 0 1,21-21-16,0 0 16,-21 0-16,21-1 0,0 1 0,0 0 15,0-21-15,0 21 0,0-22 0,21 1 16,0 21-16,1-22 0,-22 22 0,21-21 15,0 21-15,0 0 0,0-1 16,0 1-16,1 0 0,-1 21 0,0 0 16,0 0-16,0 0 0,0 0 15,1 0-15,-22 21 16,0 0-16</inkml:trace>
  <inkml:trace contextRef="#ctx0" brushRef="#br0" timeOffset="13316.03">11324 1503 0,'-21'21'32,"0"0"-32,0 0 15,21 1-15,-22-1 0,1 0 16,0 0-16,21 0 0,-21 0 0,21 1 0,-21-1 15,21 21-15,0-21 0,0 0 16,0 1-16,0-1 0,0 0 16,0 0-16,21 0 0,0 0 15,0-21-15,22 0 0,-22 0 0,0 0 16,21 0-16,1 0 0,-22 0 16,21-21-16,-21 0 0,22 21 0,-22-21 15,0 0-15,0 0 0,0-1 0,0 1 16,-21-21-16,0 21 0,0 0 0,0-22 15,0 22-15,-21-21 0,0 21 0,0-22 16,0 22-16,0 0 0,-1 0 16,1 0-16,0 21 0,-21 0 0,21 0 15,-1 0-15,-20 0 0,21 0 0,0 0 16,0 21-16,-1 0 0,1 0 16,0 0-16,21 0 0,0 1 15,0-1-15,0 0 0,0 0 0,21 0 16,0 0-16</inkml:trace>
  <inkml:trace contextRef="#ctx0" brushRef="#br0" timeOffset="14260.5">12065 1588 0,'0'0'0,"0"-22"15,-21 1-15,0 21 16,-1 0-16,1-21 0,0 21 0,0 0 15,-21 0-15,20 0 0,1 0 0,-21 0 16,21 0-16,0 0 0,-22 0 0,22 21 16,0 0-16,0 1 0,21-1 15,-21 0-15,21 21 0,-22-21 0,22 22 16,0-22-16,0 21 0,0-21 0,0 1 16,0 20-16,22-21 0,-1 0 0,0 0 15,0-21-15,0 0 0,22 22 16,-22-22-16,21 0 0,-21 0 15,22 0-15,-1-22 0,-21 1 0,0 21 0,0-21 16,1 0-16,-1 0 0,0 0 16,-21-1-16,0 1 0,0 0 15,0-21-15,0 21 0,0-1 16,0 1-16,0 0 0,0 0 16,-21 21-1,21 21-15,0 0 16,0 0-16,0 1 0,0 20 15,0-21-15,0 21 0,0 1 0,0-1 16,0 0-16,0 1 0,0-1 0,0 22 16,0-1-16,0-21 0,21 43 15,-21-21-15,0-1 0,21 22 0,0-22 16,-21 22-16,21-22 0,-21 22 16,0-21-16,0-1 0,22 22 0,-22-22 15,0 1-15,21 20 0,-21 1 0,0-21 16,0 20-16,0-20 0,21 20 0,-21-20 15,0-1-15,0-20 0,0 20 0,0-20 16,0-1-16,-21 0 0,0-21 0,21 22 16,-22-22-16,1 0 0,0-21 0,0 0 15,0 0-15,0 0 0,-1 0 0,1 0 16,0 0-16,-21-21 0,21-21 0,-1 20 16,1-20-16,0 0 0,-21-22 15,21 22-15,-1-22 0,1-20 0,0 20 16,21-20-16,0-22 0,0 21 15,0-21-15,21 0 0,0 22 0,1-22 16,20 0-16,0 0 0,-21 0 0,43 1 16,-22 20-16,1 0 0,20 1 0,-21 20 15,22-21-15,-22 22 0,1-1 0,-1 1 16,0-1-16,-21 1 0,1 21 16,-1-1-16,-21 1 0,0 21 0,0-22 15,0 22-15,0 0 0,-21 0 16,-1 0-16,1 21 0,0 0 15,-21 0-15,21 0 0,-1 0 0,1 0 16,0 0-16,21 21 0,0 0 16,0 0-16,0 0 0,0 1 15,0-1-15,0 0 0,21 0 0,0 0 16,1 0-16,-1 1 0,0-1 0,-21 0 16,21 0-16,-21 0 0,21 0 15,-21 1-15,0-1 0,0 0 16,0 0-16,0 0 15,21-21-15,1 0 16,-1 0-16,0 0 16,0 0-16,0 0 15,0 0-15,1-21 0,-1 21 0,0-21 16</inkml:trace>
  <inkml:trace contextRef="#ctx0" brushRef="#br0" timeOffset="16608.24">13060 1630 0,'0'0'0,"21"-21"0,-21-22 16,0 22-16,0 0 0,-21 21 0,0-21 16,-1 21-16,1 0 0,0-21 0,0 21 15,0 0-15,-22 0 0,22 0 0,0 0 16,-21 0-16,21 21 0,-1-21 16,1 21-16,0 0 0,0 22 15,0-22-15,0 0 0,-1 21 0,1-21 16,21 22-16,0-22 0,0 21 0,0-21 15,0 1-15,0 20 16,0-21-16,21 0 0,1-21 0,-1 0 16,0 0-16,0 0 0,0 0 0,22 0 15,-22 0-15,0 0 0,21-21 0,-21 21 16,22-21-16,-22 0 0,21-22 0,-21 22 16,1-21-16,-1 21 0,-21-22 15,21 22-15,-21 0 0,21 0 0,-21-21 16,0 20-16,-21 44 47,21-1-47,-21 0 0,21 0 0,-21 21 15,21-20-15,0-1 0,0 21 0,0-21 16,0 0-16,0 1 0,0-1 0,21 0 16,0 0-16,0-21 0,0 21 0,22 0 15,-1-21-15,-21 0 16,21 0-16,-20 0 0,20 0 0,-21-21 15,21 0-15,-20 0 0,-1 21 0,0-21 16,0 0-16,-21-1 0,0 1 0,21 0 16,-21-21-16,0 21 0,0-1 15,0 1-15,-21 42 32,21 1-17,0-1-15,0 0 0,-21 0 0,21 0 16,0 0-16,-21 1 0,21-1 15,0 0-15,0 0 0,0 0 16,0 0-16,0-42 31,21 0-15,-21 0-16,0 0 16,0 0-16,0-1 0,21 1 0,-21 0 15,21 0-15,-21 0 0,0 0 16,0-1-16,0 1 0,21 0 0,1 21 15,-22-21 1,21 42 0,-21 0-16,21-21 0,-21 21 0,21 1 15,-21-1-15,0 0 0,0 21 0,21-21 16,0 1-16,-21-1 0,0 0 16,0 0-16,22-21 0,-22 21 0,21 0 15,0-21-15,0 0 16,0 0-1,0-21-15,-21 0 16,22 0-16,-1 0 16,-21-22-16,21 22 0,-21 0 0,21 0 15,0-21-15,-21 20 0,21 1 0,-21 0 16,22 0-16,-1 0 0,0 21 16,-21 21-1,0 0 1,0 0-16,0 0 0,0 1 0,0-1 15,0 0-15,0 0 0,0 0 0,0 0 16,0 1-16,0-1 0,21 0 0,0 0 16,0-21-16,-21 21 0,22-21 0,-1 0 15,0 0-15,0 0 16,0 0-16,0 0 0,1 0 0,-1-21 16,0 21-16,0-21 0,0 0 0,0 0 15,1-1-15,-1 1 0,0-21 16,-21 21-16,21 0 0,-21-1 0,0 1 15,0 0-15,21 0 0,-21 0 16,0 42 15,0 0-31,0 0 0,0 0 16,0 1-16,0-1 0,-21 0 16,21 0-16,0 0 0,0 0 0,0 1 15,0-1-15,0 0 16,21-21 15,0 0-31,-21-21 16,0 0-16,22 21 0,-22-22 0,0 1 15,0 0-15,21 0 0,-21 0 0,21 0 16,-21-1-16,21 1 0,-21 0 0,0 0 16,21 0-16,0 21 0,1 0 31,-22 21-31,21-21 15,-21 21-15,0 0 0,0 0 0,0 1 0,0-1 16,0 0-16,21 0 0,-21 0 16,21 0-16,-21 1 0,21-22 0,0 21 15,1-21-15,-1 0 16,0 0-16,0 0 16,0 0-16,-21-21 0,21-1 15,1 1-15,-1 0 0,-21 0 16,0 0-16,21 0 0,-21-1 15,21 1-15,-21 0 0,0 0 16,21 21-16,0 0 16,-21 21-1,0 0-15,0 0 16,0 1-16,0-1 0,0 0 16,0 0-16,22-21 0,-22 21 15,21 0-15,-21 1 0,21-22 16,0 0-16,0 0 0,0 0 15,1 0-15,-1 0 0,0 0 16,0 0-16,0 0 0,0-22 0,1 1 16,-1 21-16,0-21 0,0 0 15,-21 0-15,21 0 0,0 21 0,1-22 16,-22 1-16,0 0 0,21 21 0,0-21 16,-21 42 15,0 0-31,0 0 15,0 1-15,0-1 0,0 0 16,0 0-16,0 0 0,0 0 0,0 1 16,21-1-16,0 0 15,0-21-15,1 0 0,-1 21 16,21-21-16,-21 0 0,0 0 0,22 0 16,-22 0-16,21 0 0,-21 0 0,22 0 15,-22 0-15,21-21 0,-21 21 0,1-21 16,-1 0-16,0-1 0,0 1 0,0 0 15,-21 0-15,0 0 16,0-22-16,0 22 0,0-21 0,0 21 0,0 0 16,0-1-16,0 1 0,0 0 15,-21 21-15,0 0 16,0 0-16,0 0 0,-1 0 0,1 21 16,0-21-16,0 21 0,0 1 15,21-1-15,-21 0 0,21 0 0,-22 0 16,22 0-16,0 1 0,0-1 15,0 0-15,0 0 0,22-21 16,-1 0-16,0 0 0,0 0 16,0 0-1,0 0-15,1 0 0,-1 0 16,0 0-16,0-21 16,0 21-16,-21-21 15,21 21-15,-21 21 47,0 0-47,0 0 0,0 0 0,0 22 16,0-22-16,-21 21 0,0 1 0,21-1 15,-21 0-15,21 1 0,0 20 16,0 1-16,-21-1 0,21 1 0,0 20 16,0-20-16,0 20 0,0 1 15,0 0-15,21-22 0,0 22 0,-21 0 16,21-1-16,0-20 0,1 20 0,-1-20 15,0-1-15,0 1 0,0-1 0,0 1 16,-21-22-16,0 1 0,0-1 0,0 0 16,0-21-16,0 22 0,0-22 0,-21 0 15,0-21-15,0 21 0,0-21 0,0 0 16,-22 0-16,22 0 0,0 0 16,0 0-16,0 0 0,-1 0 0,1 0 15,21-21-15,0 0 0,0 0 16,0 0-16,0-1 0,0 1 0,0-21 15,0 21-15,21 0 0,1-22 16,-1 1-16,-21 0 0,21-1 0,0-20 16,-21 20-16</inkml:trace>
  <inkml:trace contextRef="#ctx0" brushRef="#br0" timeOffset="17009.28">15282 1270 0,'0'0'0,"-21"-21"0,-64 0 16,64 21-16,0 0 0,0 0 15,42 21 16,0-21-31,0 0 0,22 0 16,-22 0-16,0 0 0,21 0 0,-20 0 16,-1-21-16,0 21 0,0-21 15,0-1-15,0 1 0,-21 0 16,0 0-16,-21 0 16,0 21-16,0 0 0,0 0 15,0 0 1,-1 21-16,1-21 0,0 21 0,21 0 15,-21 0-15,0-21 0,21 22 0,-21-1 16,21 0-16,0 0 0,21-21 31,0 0-31,0 0 0,0-21 0</inkml:trace>
  <inkml:trace contextRef="#ctx0" brushRef="#br0" timeOffset="18944.23">17060 910 0,'0'0'0,"21"0"0,-21-21 0,22 21 15,-1-21-15,0 0 0,0 21 0,-21-21 16,0-1-16,0 1 0,0 0 16,0 0-16,-21 0 15,-21 21 1,20 0-16,1 0 0,0 0 0,0 0 16,-21 21-16,20 0 0,1 0 0,-21 22 15,21-1-15,0 0 0,-1 22 16,-20-22-16,42 22 0,-21-1 0,0-21 15,21 22-15,0-22 0,-21 22 0,21-22 16,0 0-16,0 1 0,0-1 16,21 0-16,0 1 0,0-22 0,0 21 15,0-21-15,1 1 0,-1-1 0,0 0 16,21 0-16,-21-21 0,22 0 0,-22 0 16,21 0-16,-21 0 0,22-21 15,-1 0-15,-21 0 0,22-22 16,-1 22-16,0-21 0,-21-1 0</inkml:trace>
  <inkml:trace contextRef="#ctx0" brushRef="#br0" timeOffset="19216.07">17738 699 0,'0'0'0,"0"-64"0,0 22 0,0-1 0,0 1 16,0 0-16,0 21 0,0-22 15,0 22-15,-22 42 16,22 22-1,-21-1-15,0 0 0,21 1 16,0 20-16,-21 1 0,21-1 16,-21 22-16,0-22 0,21 1 0,-22 20 15,22-20-15,0-1 0,-21-20 0,21 20 16,0-20-16,-21-1 0,21 0 16,0-21-16,0 22 0,0-22 0,0 0 15,0 0-15,0 0 0,0 1 0,21-22 16,0 0-16,1 0 0,-1 0 15,0 0-15,0-22 0,0 22 16</inkml:trace>
  <inkml:trace contextRef="#ctx0" brushRef="#br0" timeOffset="20431.52">18351 1207 0,'0'0'0,"0"-22"15,0 1-15,0 0 0,0 0 16,0 0-16,-21 21 16,0 0-1,0 0-15,0 0 0,0 0 16,-1 21-16,1 0 0,-21 0 0,21 0 16,0 22-16,-1-22 0,1 21 0,0-21 15,0 22-15,0-1 0,21-21 16,0 22-16,0-22 0,0 21 15,0-21-15,0 0 0,0 1 0,0-1 16,0 0-16,0 0 0,21-21 16,0 21-16,0-21 15,0 0-15,1-21 0,-1 21 16,0-21-16,0 0 0,0 0 0,0-1 16,1 1-16,-1 0 0,0-21 15,0 21-15,0-1 0,-21-20 0,21 0 16,1-1-16,-1 22 0,-21-21 0,21 21 15,-21-22-15,21 22 0,0 0 16,-21 42 0,0 0-1,0 1-15,0-1 0,0 0 0,0 21 16,-21-21-16,21 1 0,0 20 16,-21-21-16,21 21 0,0-20 0,0-1 15,0 21-15,0-21 0,0 0 0,0 1 16,21-1-16,0-21 0,0 21 0,1-21 15,-1 0-15,0 0 0,0 0 16,21 0-16,-20 0 0,20 0 0,-21 0 16,21-21-16,-20 0 0,20-1 0,-21 1 15,21 0-15,-20 0 0,20 0 16,-21-22-16,21 1 0,-20 21 16,20-21-16,-21-1 0,0 22 0,0-21 15,1 21-15,-22-1 0,0 1 0,0 0 16,-22 21-1,1 0-15,21 21 0,0 0 16,-21 1-16,21-1 0,0 0 0,0 0 16,0 21-16,0-20 0,0-1 0,0 0 15,21 0-15,0 0 0,1 0 16,-22 1-16,21-1 0,0-21 0,-21 21 16,0 0-16,21-21 0,-21 21 15,0 0-15,21-21 0,-42 0 31,0 0-15,0-21-16,0 21 0,21-21 16,-22 21-16,22-21 0,-21 21 0,0-21 15,0 21-15,0 0 32,21 21-17,0 0-15,0 0 16,0 0-16,0 1 15,21-22-15,0 0 0,-21 21 16,21-21-16,0 0 0,1 0 0,-1 0 16,0 0-16,0 0 0,21 0 0,-20 0 15,20 0-15,0 0 0,1-21 16,-1 21-16,0-22 0,1 1 0,-1 0 16,0 0-16,22 0 0,-22 0 0,0-1 15,1-20-15,-1 21 0,-21-21 0,22 20 16,-22-20-16,0 0 0,0 21 15,-21-22-15,0 22 0,0 0 0,0 0 16,-21 21-16,0 0 0,0 0 0,-22 0 16,22 0-16,-21 0 15,-1 0-15,22 21 0,-21 0 0,21 0 16,21 0-16,0 22 0,0-22 0,0 0 16,0 0-16,21 22 0,21-22 15,-21 0-15,1 21 0,20-21 0,0 1 16,-21-1-16,22 21 0,-22-21 0,0 0 15,0 1-15,0-1 0,1-21 16,-22 21-16,0 0 0,0 0 16,-22 0-1,1-21-15,0 0 0,0 0 0,0 0 16,0 0-16,-22 22 0,22-22 16,-21 0-16,-1 21 0,1-21 15,0 0-15,-1 0 0,-20 0 0,-1 21 16</inkml:trace>
  <inkml:trace contextRef="#ctx0" brushRef="#br0" timeOffset="21099.49">11366 3239 0,'0'0'16,"-21"0"-16,-21 0 0,21-22 15,21 1-15,0 0 16,0 0 0,0 0-16,21 21 15,0 0-15,0 0 16,-21-21-16,21 21 16,1 0-16,-1 0 0,0 0 15,0 0-15,0 0 0,22 0 0,-22 0 16,21 0-16,0 0 0,1 0 0,20 0 15,1 0-15,-1 0 0,22 0 0,0-22 16,20 22-16,1 0 0,21-21 16,-21 21-16,21-21 0,21 21 0,0-21 15,22 0-15,-1 21 0,0-21 0,22-1 16,-1 1-16,22 21 0,0-21 0,-1 0 16,22 0-16,21 21 15,-21-21-15,21 21 0,0 0 0,0 0 16,-21-22-16,21 22 0,-21 0 0,21 0 15,-21 0-15,-1 0 0,-20-21 0,0 21 16,-1 0-16,1 0 0,-21 0 16,-1-21-16,-21 21 0,1 0 0,-22 0 15,0 0-15,0 0 0,-21 0 0,-21-21 16,-21 21-16,-1 0 0,-20 0 0,-22-21 16,1 21-16,-22-21 15,0 21-15,-21-22 0,-42 1 0,20 21 16,-20-21-16,-21 21 0,-1-21 0,1 0 15,-22 21-15,0-21 0,-21 21 16,1-22-16,-1 22 0,-21 0 0</inkml:trace>
  <inkml:trace contextRef="#ctx0" brushRef="#br0" timeOffset="21711.88">11959 3175 0,'0'0'0,"21"0"32,0-21-32,1 21 15,20 0-15,-21 0 16,0 0-16,0 0 0,22 0 0,-1 0 16,0-21-16,1 21 0,20-21 15,1 21-15,20 0 0,1-22 0,21 22 16,0-21-16,21 21 0,21-21 15,0 0-15,0 21 0,22-21 0,-1 0 16,0 21-16,22-22 0,20 1 0,-20 21 16,21-21-16,-1 0 0,22 21 0,-21-21 15,21 0-15,-1 21 0,-20-22 16,21 1-16,0 0 0,-22 21 0,1-21 16,21 21-16,-21-21 0,-22 21 0,1 0 15,-1-21-15,1 21 0,-22-22 0,0 22 16,-21 0-16,1 0 0,-22-21 15,-22 21-15,1 0 0,0-21 16,-21 21-16,-22 0 0,1 0 0,-1-21 16,-20 21-16,-1-21 0,-21 21 0,0 0 15,0 0-15,-42 0 32,0 0-17,0 0-15,0 0 0,0 0 16,-1 21-16,1-21 0,0 21 15,0-21-15</inkml:trace>
  <inkml:trace contextRef="#ctx0" brushRef="#br0" timeOffset="21851.8">19558 2858 0,'0'-22'31,"0"1"-15,0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37:24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1609 0,'0'0'0,"21"-21"0,0-1 16,-21 1-16,0 0 0,21 0 16,-21 0-16,0 0 15,0-1-15,0 1 0,0 0 16,0 0-16,0 0 0,-21 21 16,0 0-16,0 0 15,0 0-15,-1 0 0,1 0 16,0 21-16,0-21 0,0 21 0,0 21 15,-1-20-15,1 20 0,0 0 16,0 1-16,21-1 0,0 21 0,0-20 16,0 20-16,0-20 0,0-1 0,0 21 15,0-20-15,0-1 16,0 0-16,0 1 0,0-1 0,0-21 16,0 22-16,0-22 0,21 21 0,-21-21 15,21 0-15,-21 1 0,21-1 16,1 0-16,-1-21 0,0 0 15,0 0-15,0 0 0,0 0 16,1-21-16,-1 21 0,0-21 16,0-1-16,0 1 0</inkml:trace>
  <inkml:trace contextRef="#ctx0" brushRef="#br0" timeOffset="403.77">3873 2011 0,'0'0'0,"22"-21"0,-22-43 16,0 43-16,0 42 47,-22 0-47,1 1 0,21-1 15,0 21-15,0-21 0,-21 22 0,21-22 16,-21 21-16,21-21 0,-21 22 16,21-1-16,0-21 0,0 21 0,0-20 15,0-1-15,0 21 0,21-21 0,0 0 16,0-21-16,0 22 0,1-22 15,-1 0-15,0 0 0,21 0 0,-21 0 16,1-22-16,20 1 0,-21 0 16,0 0-16,0 0 0,1 0 0,-1-22 15,-21 22-15,0 0 0,0-21 16,0 20-16,0-20 0,0 21 0,-21-21 16,-1-1-16,1 22 0,0 0 0,0-21 15,0 20-15,0 1 16,-1 21-16,1 0 0,0 0 0,0 0 15,0 0-15,0 21 0,-1 1 16,22-1-16,-21 0 0,21 0 16,0 0-16,0 0 0,0 1 15,0-1-15,21-21 0,-21 21 16,22-21-16</inkml:trace>
  <inkml:trace contextRef="#ctx0" brushRef="#br0" timeOffset="803.54">4297 1990 0,'0'-21'16,"21"42"15,-21 0-15,21 0-16,0-21 0,0 21 0,1 0 15,-1 22-15,0-22 0,0 0 16,0 0-16,-21 22 0,0-22 15,21 0-15,-21 21 0,22-21 0,-22 1 16,0-1-16,0 0 0,0 0 0,0 0 16,0 0-1,0-42 1,0 0-16,0 0 16,0 0-16,0 0 0,0-1 0,0-20 15,0 21-15,0-21 0,0 20 16,0-20-16,0 0 0,0 21 0,0-22 15,0 22-15,21-21 0,0 21 0,-21-1 16,21 1-16,0 0 16,0 21-16,1 0 15,-1 0-15,0 0 16,-21 21-16,0 0 0,0 1 16,0-1-16,0 0 15</inkml:trace>
  <inkml:trace contextRef="#ctx0" brushRef="#br0" timeOffset="1143.35">4868 2244 0,'21'0'16,"1"0"-16,-1 0 16,0 0-16,-21-21 15,21 21-15,0-22 0,0 1 0,1 0 16,-1 0-16,-21 0 15,21 0-15,-21-1 0,0 1 16,-21 21 15,0 0-31,-1 21 16,1 1-16,0-1 0,0 0 0,0 0 16,0 0-16,21 0 0,0 1 15,-22-1-15,22 0 0,0 0 0,-21 0 16,21 0-16,0 1 15,0-1-15,0 0 0,21-21 16,1 0-16,-1 0 0,0 0 16,0 0-16,0 0 0,0 0 15,1-21-15,-1 21 0,21-21 0</inkml:trace>
  <inkml:trace contextRef="#ctx0" brushRef="#br0" timeOffset="1563.12">5567 2117 0,'0'0'0,"0"-21"0,0-22 15,21 22 1,-21 0-16,0 0 16,0 42 15,0 0-31,0 0 0,0 0 15,0 1-15,0 20 0,0-21 0,0 0 16,-21 22-16,21-1 0,0 0 0,0 1 16,-21-1-16,21 0 0,-22 22 15,22-22-15,-21 0 0,21 1 16,0 20-16,0-42 0,0 22 0,-21-1 16,21 0-16,0-20 0,-21 20 0,21-21 15,0 0-15,0 0 0,0 1 0,0-1 16,0 0-16,0 0 15,-21-21 17,0 0-32,-1 0 0,22-21 15,-21 0-15,0 0 16,21-1-16,-21 22 0,21-21 16,0 0-16,0-21 0,-21 21 0,21-1 15,0-20-15,0 0 0</inkml:trace>
  <inkml:trace contextRef="#ctx0" brushRef="#br0" timeOffset="1763.01">5588 1820 0,'0'0'0,"0"-21"0,-21 0 15,0 21 1,21 21 31,21 0-32,0-21-15,0 22 0</inkml:trace>
  <inkml:trace contextRef="#ctx0" brushRef="#br0" timeOffset="2279.23">6032 2032 0,'0'0'15,"0"-21"1,0 0-16,0 0 16,0-1-16,-21 22 15,0 0-15,0 0 16,0 0-16,0 0 0,-1 22 15,1-1-15,21 21 0,-21-21 16,0 0-16,0 22 0,21-22 0,0 21 16,-21-21-16,21 1 0,0 20 0,0-21 15,0 0-15,0 0 0,0 1 0,0-1 16,21-21-16,0 0 16,0 0-16,0 0 15,0 0-15,1 0 0,-1-21 0,0-1 16,0 22-16,0-21 0,-21 0 0,21 0 15,-21 0-15,22 0 0,-22-22 16,21 22-16,-21 0 0,0 0 0,0-22 16,0 22-16,0 0 0,0 0 0,0 0 15,0 42 1,0 0 0,0 0-16,0 0 0,0 1 15,0-1-15,21 0 0,-21 21 0,0-21 16,0 1-16,0-1 0,0 0 0,21-21 15,0 21-15,-21 0 0,21-21 16,-21 21-16,22-21 16,-1 0-16,0 0 0,0 0 15,0 0-15,-21-21 16,21 21-16,-21-21 0</inkml:trace>
  <inkml:trace contextRef="#ctx0" brushRef="#br0" timeOffset="2511.1">6371 1926 0,'0'0'0,"0"-42"16,0 63 15,0 0-31,0 0 16,0 1-16,0-1 0,21 0 0,-21 21 16,0-21-16,21 1 0,-21-1 0,0 0 15,0 0-15,0 0 0,0 0 0,0 1 16,0-1-16,0 0 15,22-21-15,-1 0 16,0 0 0,0 0-16,-21-21 0,21 21 15,0-21-15</inkml:trace>
  <inkml:trace contextRef="#ctx0" brushRef="#br0" timeOffset="2739.98">6710 1905 0,'0'0'0,"21"-21"0,-21 0 0,-21 21 47,0 21-47,21 0 0,-22 0 0,1 0 15,21 1-15,-21-1 0,0 0 0,21 0 16,-21 0-16,0 0 0,-1 22 16,22-22-16,-21 0 0,21 0 0,-21 0 15,21 1-15,-21-1 0,21 0 16,0 0-16,21-21 31,0 0-31,0 0 16</inkml:trace>
  <inkml:trace contextRef="#ctx0" brushRef="#br0" timeOffset="3211.42">7091 1990 0,'0'0'0,"21"-64"15,-21 43 1,0 0-16,-21 21 16,0 0-1,-1 0-15,1 21 16,0 0-16,0 0 0,0 1 16,0-1-16,-1 0 0,1 0 0,0 21 15,21-20-15,0-1 0,-21 0 0,21 0 16,0 0-16,0 0 15,0 1-15,21-22 16,0 0-16,0 0 16,1 0-16,-1 0 0,0-22 15,0 1-15,0 21 0,0-21 0,1 0 16,-22 0-16,21 0 0,0-1 16,-21 1-16,0 0 0,21 21 15,0-21-15,-21 0 0,0 42 31,0 0-31,0 0 16,0 0-16,0 1 0,0-1 16,0 0-16,0 0 0,0 0 15,0 0-15,0 1 0,21-22 16,-21 21-16,22-21 16,-1 0-16,0 0 15,0 0-15,0 0 0,0 0 16,1-21-16,-1 21 0,0-22 15</inkml:trace>
  <inkml:trace contextRef="#ctx0" brushRef="#br0" timeOffset="4195.54">8064 1990 0,'0'0'0,"-21"0"0,-21 0 16,21 0-1,21-21-15,-21 21 0,-1 0 16,44 0 46,-1 0-62,0 0 16,0 0-16,0 0 0,0 0 0,22 0 16,-22 0-16,21 0 0,1 0 15,-1 0-15,0 0 0,22 0 0,-22 0 16,22 0-16,-1 0 0,1 0 15,-1 0-15,1 0 0,20 0 0,-20 0 16,-1 0-16,22 0 0,-22-22 0,1 22 16,-22 0-16,22 0 0,-22-21 0,22 21 15,-22-21-15,0 21 0,1 0 16,-1-21-16,-21 21 0,21-21 0,1 21 16,-22 0-16,0 0 0,21-21 0,-20-1 15,-1 22-15,0 0 0,0 0 0,0-21 16,0 21-1,-21-21 1,-21 21 0,0 0-1,21-21-15,-21 21 0,0 0 16,21-21-16,-21 21 0,-1 0 16,1-21-16,21-1 0,-21 22 0,0-21 15,0 21-15,21-21 0,-21 21 0,-1 0 16,22-21-16,-21 21 15,0 0 1,42 0 31,0 21-47,1-21 16,-1 0-16,0 0 0,0 21 0,21-21 15,-20 0-15,-1 0 0,0 0 0,0 0 16,21 0-16,-20 0 0,-1 0 15,0 0-15,0 0 0,0 0 16,-21 21-16,0 1 31,0-1-31,-21-21 0,0 21 16,0 0-16,0-21 0,-1 21 16,1 0-16,0 22 0,0-22 0,-21 0 15,20 0-15,-20 22 0,21-22 0,0 0 16,0 21-16,-1-21 0,-20 1 15,21-1-15,21 0 0,-21 0 0,0 0 16,-1 0-16,22 1 0,0-1 16,22-42 46,-1 21-62,-21-22 0,21 1 0,0 21 16</inkml:trace>
  <inkml:trace contextRef="#ctx0" brushRef="#br0" timeOffset="4819.81">10710 1334 0,'0'0'0,"0"-22"0,0 1 15,0-21-15,0 21 0,0 0 16,0-22-16,0 22 0,0 0 0,0 0 15,0 0-15,0-1 0,0 1 0,0 64 32,0-22-17,0 21-15,0-21 0,0 43 0,0-22 16,0 0-16,0 22 0,0-22 0,0 22 16,0-1-16,0 1 0,0-1 15,0-20-15,0 20 0,-21-21 0,21 22 16,0-43-16,-21 21 0,21 1 0,0-22 15,0 21-15,0-21 0,0 1 16,0-1-16,0-42 47,0-1-47,0 1 16,0 0-16,0 0 0,0 0 0,0 0 15,0-22-15,0 22 0,0-21 0,0 21 16</inkml:trace>
  <inkml:trace contextRef="#ctx0" brushRef="#br0" timeOffset="5287.96">10393 1355 0,'0'0'0,"-21"0"0,-1-21 16,1-1-16,0 1 0,0 0 15,21 0-15,0 0 16,0 0-16,21-1 15,0 1-15,0 21 0,1-21 0,20 0 16,-21 21-16,21-21 0,1 21 16,-1 0-16,0 0 0,1 0 0,-1 0 15,22 0-15,-22 0 0,0 21 0,22 0 16,-22 0-16,-21 0 0,22 1 16,-22-1-16,0 21 0,-21-21 15,0 22-15,0-22 0,0 21 0,-42-21 16,20 22-16,1-22 0,-21 21 0,0-21 15,-1 22-15,1-22 0,21 0 0,-22 21 16,22-21-16,-21 1 0,21-1 16,0 0-16,-1-21 0,22 21 0,0 0 15,-21-21-15,0 0 0,21 21 16,0-42 46,0 0-30,0 0-17,0 0 1,21 0 0</inkml:trace>
  <inkml:trace contextRef="#ctx0" brushRef="#br0" timeOffset="6271.85">11853 1270 0,'0'0'0,"0"-21"15,0 0 1,0 0 0,-21 21-16,0 0 0,0 0 15,0 0-15,-1 0 0,1 0 16,0 21-16,0-21 0,0 21 15,0 0-15,-1 0 0,1 0 0,0 1 16,0 20-16,0-21 0,0 21 0,-1-20 16,1 20-16,0 0 0,0 1 0,21-1 15,0-21-15,0 21 0,0 1 16,0-22-16,0 21 0,0-21 16,0 1-16,21-1 0,0 0 0,0 0 0,1 0 15,-1-21-15,0 21 0,21-21 16,-21 0-16,1 0 0,20 0 15,-21 0-15,21 0 0,-20 0 0,20 0 16,0 0-16,-21 0 0,22-21 0,-22 21 16,0-21-16,21 21 0,-20 0 0,-1-21 15,-21 0-15,21 21 0,0 0 16,-21-21 0,21 21 93</inkml:trace>
  <inkml:trace contextRef="#ctx0" brushRef="#br0" timeOffset="7299.95">8699 2328 0,'0'0'0,"-21"0"0,-63 22 15,62-22-15,1 0 16,0 0-16,0 0 0,0 0 0,0 0 16,-1 0-16,22 21 15,0 0-15,0 0 0,22 0 16,20 0-16,-21 1 0,43-1 16,-22 21-16,43-21 0,-22 22 0,22-22 15,-1 21-15,1 0 0,0-20 16,21 20-16,-22-21 0,1 21 0,0-20 15,-1 20-15,22-21 0,-21 21 0,-1-20 16,1-1-16,-21 0 0,20 0 0,-20 0 16,20 0-16,-41 1 0,20-22 15,-20 21-15,-1-21 0,0 0 0,-21 21 16,1-21-16,-1 0 0,-21-21 31,0 0-31,-21 21 0,-1-22 16,1 22-16,0-21 15,0 0-15,0 21 0,0-21 0,-1 21 16,22-21-16,0 0 0,0-1 16,22 22-1,-1 0-15,0 0 16,0 0-16,0 0 0,-21 22 16,21-1-16,1-21 0,-22 21 0,0 0 15,0 0-15,0 0 0,0 1 0,0-1 16,0 0-16,-22 0 0,-20 0 0,21 22 15,-21-22-15,20 0 0,-20 0 0,21 0 16,-21 0-16,20 1 16,1-1-16,21 0 15,0-42 1,21 0-16,1 21 0,20-22 16,-21-20-16,21 21 0,-20 0 0</inkml:trace>
  <inkml:trace contextRef="#ctx0" brushRef="#br0" timeOffset="7747.77">11218 2963 0,'0'0'0,"43"-21"0,20-21 16,-42 42-16,-21-21 0,21 0 16,-21-1-16,0 1 15,-21 21-15,0 0 16,0 0-16,-21 0 0,20 0 0,-20 0 15,21 21-15,-21 1 0,20-22 0,-20 21 16,21 0-16,-21 0 0,20 0 0,1 0 16,21 1-16,0-1 0,-21 0 0,21 0 15,0 0-15,0 0 0,0 1 16,21-1-16,0 0 0,1 0 0,20-21 16,-21 21-16,21 0 0,1 1 0,-1-22 15,-21 21-15,22 0 0,-22-21 16,21 21-16,-21 0 0,0-21 0,1 21 15,-1-21-15,-21 22 0,0-1 16,0 0-16,-21-21 16,-1 21-16,-20-21 0,21 0 0,-21 21 15,-1-21-15,1 0 0,0 0 0,-1 0 16,1 0-16,0 21 0,-1-21 0,1 0 16,0 0-16,20 0 0,1 0 15,0 0-15,0 0 0,42 0 47,0 0-47,0-21 0,1 0 16,20 21-16,-21-21 0</inkml:trace>
  <inkml:trace contextRef="#ctx0" brushRef="#br0" timeOffset="8075.59">11430 3239 0,'0'0'0,"21"-22"15,0 22-15,-21-21 16,0 0 0,0 0-1,0 0 1,-21 42 15,21 0-15,-21 0-16,0 0 0,21 22 15,0-22-15,0 0 0,0 0 0,0 0 16,0 1-16,0-1 0,0 0 16,0 0-16,0 0 0,0 0 15,21-21-15,0 0 0,0 0 16,0 0-16,1 0 0,-1 0 16,0 0-16,0-21 0,-21 0 15,21 0-15,0 0 0,1 0 0,-1-1 16,0 1-16</inkml:trace>
  <inkml:trace contextRef="#ctx0" brushRef="#br0" timeOffset="8343.44">11811 2858 0,'0'0'15,"0"-43"-15,0 22 0,0-42 16,0 41-16,-21 22 31,21 22-31,0-1 0,0 0 0,0 21 16,0-21-16,0 22 0,0-1 0,0-21 15,0 22-15,0-1 0,0 0 16,0-21-16,0 22 0,0-1 16,0-21-16,0 22 0,0-22 0,0 0 15,0 21-15,0-21 0,0 1 0,0-1 16,21-21 15,0 0-31,-21-21 0,21-1 16,0 1-16,1 0 0,-22 0 15,21 0-15,0 0 0</inkml:trace>
  <inkml:trace contextRef="#ctx0" brushRef="#br0" timeOffset="9139.98">12044 3133 0,'0'21'16,"21"-21"15,0 0-31,0 0 15,0 0-15,1 0 0,-1 0 0,-21-21 16,21 21-16,0-21 0,0-1 16,-21 1-16,0 0 15,-21 21 1,0 0 0,0 0-16,0 0 15,-1 0-15,22 21 0,0 0 0,-21 1 16,21-1-16,-21 0 0,21 0 15,0 0-15,0 0 0,0 1 0,0 20 16,0-21-16,21 0 0,0 0 16,1 1-16,-1-22 0,21 0 0,-21 0 15,0 0-15,22 0 0,-22 0 0,0 0 16,21 0-16,-20 0 0,-1-22 16,0 22-16,0-21 0,0 0 0,0 0 15,1 0-15,-1 0 0,-21-1 0,0 1 16,21 0-16,-21 0 0,0 0 0,0 0 15,0-1-15,0 1 16,0 0-16,0 42 47,0 0-47,0 1 16,0-1-16,0 0 0,0 21 0,0-21 15,0 1-15,0-1 0,0 0 16,0 0-16,0 0 0,0 0 0,0 1 15,0-1-15,0 0 0,-21-21 16,21 21-16,0-42 31,0 0-31,0 0 16,0-1-16,0-20 16,0 21-16,0 0 0,21-22 0,-21 22 15,21 0-15,0 0 0,0-21 0,1 42 16,-1-22-16,0 1 0,0 0 0,0 21 15,22 0-15,-22 0 0,0 0 0,0 0 16,0 0-16,0 21 16,1 0-16,-1 1 0,-21-1 15,0 21-15,0-21 0,0 0 0,0 1 16,0 20-16,0-21 0,0 0 0,0 0 16,0 1-16,0-1 0,0 0 0,0 0 15,-21-21-15,21 21 0,0 0 16,-22-21-16,22-21 31,0 0-31,22 21 0,-1-21 16,0 0-16,0 0 0,0-1 0,0-20 15,1 21-15,-1 0 0</inkml:trace>
  <inkml:trace contextRef="#ctx0" brushRef="#br0" timeOffset="9364.85">13208 3069 0,'0'0'0,"21"0"16,-21 21-1,0 1 1,0-1-16,0 0 16,0 0-16,0 0 0,0 0 15,0 22-15,0-22 0,0 21 0,0-21 16,0 1-16,0-1 0,0 0 0,0 0 16,0 0-16,0 0 0,0 1 15,21-22 1,0-22-1,1 1-15,-1 0 0,0 21 0,-21-42 16,21 21-16,0-1 0,-21 1 0</inkml:trace>
  <inkml:trace contextRef="#ctx0" brushRef="#br0" timeOffset="9555.74">13377 2985 0,'0'0'0,"-21"-22"15,0 22-15,0 0 16,42 0 78</inkml:trace>
  <inkml:trace contextRef="#ctx0" brushRef="#br0" timeOffset="10816.38">13674 3069 0,'0'0'0,"-22"0"16,1-21-16,0 0 15,0 42 32,21 0-47,0 0 0,0 1 16,0-1-16,0 0 0,0 0 0,0 0 15,0 0-15,0 22 0,0-22 0,0 0 16,21 0-16,-21 0 0,21-21 16,0 0-16,1 22 0,-1-22 15,0 0-15,0 0 16,0 0-16,0 0 0,1-22 0,-1 1 16,0 21-16,0-21 0,0 0 0,0 0 15,-21 0-15,22-1 0,-22 1 0,21 0 16,-21-21-16,0 21 0,0-1 15,0 1-15,0 0 0,0 0 16,-21 21 15,21 21-31,0 0 0,0 0 16,-22-21-16,22 22 0,0-1 0,0 0 16,0 21-16,0-21 0,0 1 15,0-1-15,22-21 0,-1 21 16,0 0-16,0-21 0,0 0 0,0 21 15,1-21-15,-1 0 0,0 0 0,0 0 16,0 0-16,0 0 0,1-21 0,-1 21 16,0-21-16,0 0 0,0 21 15,0-21-15,-21-22 0,0 22 0,22 0 16,-22 0-16,0 0 0,21-1 0,-21 1 16,0 0-16,0 0 0,0 42 46,0 0-46,0 0 0,0 1 16,-21-1-16,21 0 0,0 0 16,-22 0-16,22 0 0,-21 1 0,21-1 15,0 0-15,0 0 0,0 0 0,-21-21 16,21 21-16,-21-21 16,21-21 15,0 0-31,0 0 15,0 0-15,0 0 0,0-1 0,21 1 16,0-21-16,0 21 0,1 0 16,-1-1-16,0 1 0,0-21 0,0 42 15,22-21-15,-22 0 0,0-1 16,0 22-16,21 0 0,-20 0 0,-1 0 16,0 0-16,0 0 0,0 0 15,0 22-15,-21-1 16,0 0-16,0 0 0,0 0 0,22 0 15,-22 1-15,0-1 0,0 0 0,0 0 16,0 0-16,0 0 0,0 1 0,0-1 16,-22-21-1,22-21 17,0-1-32,0 1 0,0 0 15,0 0-15,0 0 0,0 0 0,0-1 0,22 1 16,-1 0-16,0 0 0,0-21 15,0 20-15,0 1 0,1 0 16,20 0-16,-21 0 0,0 0 0,22 21 16,-22 0-16,0 0 0,21 0 0,-21 0 15,1 0-15,-1 21 0,-21 0 0,21 0 16,-21 0-16,0 0 0,0 1 0,0-1 16,0 0-16,0 0 0,0 0 15,0 0-15,0 1 0,-21-1 0,21 0 16,-21 0-16,21 0 0,0 0 15,-22 1-15,1-1 16,21-42 47,0-1-48,0 1-15</inkml:trace>
  <inkml:trace contextRef="#ctx0" brushRef="#br0" timeOffset="13339.47">14182 3810 0,'21'0'32,"0"0"-32,21 0 0,1-21 15,-1 21-15,0-21 0,22 21 0,-22 0 16,43-21-16,-22 21 0,1-22 0,20 22 15,-20-21-15,21 21 0,-1 0 0,1-21 16,-22 0-16,1 21 0,-1 0 16,1 0-16,-22 0 0,1 0 0,-22 0 15,0 0-15,0 0 0,0 0 16,-42 0 0,0 0-1,0 0-15,0 0 0,-1 0 16,1 0-16,-21 0 0,21 0 0,0 0 15,-22 0-15</inkml:trace>
  <inkml:trace contextRef="#ctx0" brushRef="#br0" timeOffset="13619.31">14266 3895 0,'21'0'16,"1"0"-16,-1 0 0,21 0 16,0 0-16,1 0 0,-1 0 0,0 0 15,22 0-15,-1-21 0,1 21 0,-1 0 16,22-22-16,-21 1 0,-1 21 0,22 0 16,-22 0-16,-20-21 0,20 21 15,-21 0-15,1 0 0,-1 0 16,-21 0-16,0 0 0,1 0 0,-1 0 15,-21-21-15,21 21 16,0 0-16,0-21 16</inkml:trace>
  <inkml:trace contextRef="#ctx0" brushRef="#br0" timeOffset="14363.3">17759 3048 0,'0'0'0,"-21"0"0,-1 0 16,1 0-16,42 0 31,1 0-31,-1 0 0,21 0 16,0 0-16,1 0 0,-1 0 15,22 0-15,-22 0 0,21 0 0,22 0 16,-21-21-16,20 21 0,-20-21 0,20 21 15,-20-21-15,-1 21 0,1-22 16,-1 22-16,1 0 0,-22-21 0,-21 21 16,1 0-16,-1-21 0,0 21 0,-21-21 15,0 0 1,-21 21-16,0 0 0,-1-21 16,1 21-16,0 0 0,0-22 15,0 22-15,0 0 0,21-21 16,0 0-1,21 21 1,0 0-16,0 0 0,0 0 16,0 0-16,1 0 0,-1 21 15,-21 0-15,0 1 0,21-1 0,-21 0 16,0 21-16,0-21 0,0 22 0,-21-1 16,0 0-16,-22 1 0,22-22 0,-21 21 15,21 1-15,-22-1 0,1-21 0,21 0 16,-22 22-16,22-22 0,0 0 15,42-21 1,0 0-16</inkml:trace>
  <inkml:trace contextRef="#ctx0" brushRef="#br0" timeOffset="14986.94">20256 2350 0,'0'0'0,"22"-22"16,-1 22-16,-42 22 31,-1-1-31,1 0 0,0 21 15,0 1-15,0-1 0,0 0 16,-1 22-16,1-22 0,0 22 16,0-1-16,0-21 0,21 22 0,-21-22 15,21 22-15,0-22 0,0 0 0,0 1 16,0-22-16,0 21 0,21-21 0,0 1 16,0-1-16,0-21 0,0 0 0,22 0 15,-22 0-15,21 0 0,1 0 0,-22 0 16,21 0-16,0-21 0,-20-1 15,20 1-15,-21 0 0,0 0 0,0-21 16,1 20-16,-22 1 0,0 0 0,0-21 16,0 21-16,0-1 0,0 1 0,-22 21 15,1-21-15,0 21 0,-21-21 16,21 21-16,-1 0 0,-20 0 16,21 21-16,0-21 0,0 21 0,-1 0 15,1 1-15,0-22 0,0 21 0,0 0 16,21 0-16,0 0 0,0 0 0,0 1 15,21-1 1,0-21-16,0 0 0</inkml:trace>
  <inkml:trace contextRef="#ctx0" brushRef="#br0" timeOffset="15419.2">21103 2646 0,'21'-42'0,"-21"20"16,0 1-16,-21 21 16,0 0-16,0 0 0,0 21 15,-1 1-15,22 20 0,-21-21 0,0 21 16,0 1-16,0-22 0,21 21 0,-21 1 16,21-1-16,0 0 0,0 1 15,0-22-15,0 21 0,0-21 0,0 0 16,0 22-16,21-22 0,0 0 0,21-21 15,-21 21-15,1-21 0,20 0 16,-21 0-16,21 0 0,-20 0 0,20 0 16,-21 0-16,0 0 0,22-21 0,-22 0 15,0 0-15,0 0 0,0-1 16,0 1-16,-21 0 0,22-21 0,-22 21 16,0-22-16,0 1 0,0 0 0,-22-1 15,1-20-15,0 20 0,0 1 0,0 0 16,0 21-16,-1-22 0,1 22 0,0 21 15,0 0-15,0 0 0,0 0 16,-1 0-16,1 21 0,0 0 0,21 1 16,0-1-16,-21 0 0,21 21 0,0-21 15,0 1-15,0 20 0,0-21 16,21 0-16,0 0 0,22-21 0,-22 22 16,0-22-16</inkml:trace>
  <inkml:trace contextRef="#ctx0" brushRef="#br0" timeOffset="15719.12">22521 2371 0,'0'0'16,"0"-21"-16,0-1 15,0 44 1,0-1-16,0 0 0,0 21 15,-21 1-15,21-22 0,-21 21 16,21 0-16,-21 1 0,21-1 0,0 0 16,0 1-16,0-1 0,0-21 0,0 22 15,0-22-15,-21 0 0,21 21 0,0-21 16,0 1-16,0-1 0,0 0 16,0 0-16</inkml:trace>
  <inkml:trace contextRef="#ctx0" brushRef="#br0" timeOffset="15932">22204 2731 0,'0'0'0,"0"-22"15,21 22 1,0 0-16,0 0 0,0 0 15,22 0-15,-1 0 0,-21 0 0,43 0 16,-22 0-16,0 0 0,22 0 0,-22 0 16,1 0-16,20 0 0,-21 0 0,-20 0 15,20 0-15,-21 0 16,0 0-16,0 0 0,-42 0 31,0 0-31</inkml:trace>
  <inkml:trace contextRef="#ctx0" brushRef="#br0" timeOffset="16571.49">20235 3874 0,'-21'0'16,"21"-22"-16,0 1 31,21 21-15,0-21-16,1 21 0,20 0 0,0-21 15,1 21-15,-1 0 0,21-21 16,1 21-16,-1 0 0,1-21 0,-1 21 16,1 0-16,-1 0 0,1-22 15,-1 22-15,1-21 0,-22 21 0,1 0 16,-1 0-16</inkml:trace>
  <inkml:trace contextRef="#ctx0" brushRef="#br0" timeOffset="16891">20193 4001 0,'42'21'16,"-21"-21"-16,1 0 0,20 0 15,21 0-15,-20 0 0,20-21 0,1 21 16,-1-22-16,1 1 0,20 21 0,-20-21 16,-1 0-16,22 0 0,-21 21 0,-1-21 15,1-1-15,-22 1 0</inkml:trace>
  <inkml:trace contextRef="#ctx0" brushRef="#br0" timeOffset="23427.43">19918 2815 0,'21'0'31,"0"0"-15,0 0-1,0 0 1,1 0-16,-22-21 16,21 21-16,0-21 15</inkml:trace>
  <inkml:trace contextRef="#ctx0" brushRef="#br0" timeOffset="24075.95">19918 2731 0,'-21'0'15,"-1"0"1,22-22 15,22 22 47,-1 0-78,0 0 16,0-21-16,21 21 0,-20 0 0,20 0 15,-21 0-15,43 0 0,-22-21 0,21 21 16,1 0-16,-1 0 0,22 0 16,-21-21-16,20 21 0,1 0 0,0 0 15,-22 0-15,22 0 0,-22 0 16,1 0-16,-1-21 0,-20 21 0,-1 0 16,0 0-16,1 0 0,-22 0 0,21 0 15,-21 0-15,0 0 0,1 0 16,-1 0-16,0 0 0,0 0 31,-42 0 0,0 0-15,0 0-16,-22 21 0,22-21 16,0 21-16,-21 0 0,20-21 0,-20 21 15,0-21-15,-1 22 0,22-22 16,-21 21-16</inkml:trace>
  <inkml:trace contextRef="#ctx0" brushRef="#br0" timeOffset="24535.69">19727 3069 0,'0'0'0,"-21"0"16,-42 0-16,41 0 16,22 21-1,22-21 17,-1 0-32,0 0 0,21 0 15,1 0-15,-1 0 0,0 0 0,22-21 16,-22 21-16,22 0 0,-1-21 0,22 21 15,-22-21-15,22 21 0,-22 0 16,22 0-16,0-21 0,-1 21 16,-20 0-16,21 0 0,-22-21 0,1 21 0,-1 0 15,-21 0-15,22 0 0,-22 0 0,1 0 16,-22 0-16,21 0 0,-21 0 16,0-22-16,1 22 0,-1 0 0,0 0 31,-42 0 16,0 0-32,-1 0-15,1 0 0,-21 0 16,21 22-16,-22-22 0,22 21 0</inkml:trace>
  <inkml:trace contextRef="#ctx0" brushRef="#br0" timeOffset="25779.99">19325 1461 0,'0'0'15,"-21"-22"-15,21 1 16,-21 21-16,0-21 0,-1 0 16,22 0-16,0 0 15,0-1 1,22 44 15,-1-22-15,0 21-16,0 0 0,0 21 15,22-21-15,-1 22 0,0-22 0,1 21 16,-22 1-16,42-1 0,-20 0 0,-1 22 16,0-22-16,1 0 0,-1 1 0,-21-1 15,21-21-15,-20 22 0,20-1 16,-21-21-16,0 0 0,0 0 0,-21 1 15,0-1-15,22 0 0,-1 0 16,0-42 15,-21 0-31,21 0 16,-21-1-16,21 1 0</inkml:trace>
  <inkml:trace contextRef="#ctx0" brushRef="#br0" timeOffset="26199.75">20934 974 0,'0'0'0,"-21"0"0,21-21 16,-22 21 31,22 21-47,0 0 0,-21 0 0,0 0 16,0 22-16,0-22 0,0 21 15,-1 22-15,-20-22 0,21 0 0,-21 22 16,20-1-16,-20 1 0,21-22 15,-21 22-15,-1-1 0,22 1 0,0-22 16,0 21-16,0-20 0,-1-1 16,1-21-16,21 22 0,0-22 0,0 0 15,0 0-15,0 0 0,0 0 0,0 1 16,0-1-16,0 0 16,21-21 15</inkml:trace>
  <inkml:trace contextRef="#ctx0" brushRef="#br0" timeOffset="26588.23">21653 1312 0,'0'0'0,"-63"0"16,42 22-16,0-22 0,-1 21 15,1 0-15,0 0 0,-21 0 16,21 0-16,-1 1 0,1 20 0,0 0 15,0 1-15,0-1 0,0 0 0,-22 1 16,22-1-16,0 0 0,0 1 0,0-22 16,-1 21-16,1-21 0,0 22 15,21-22-15,-21 0 0,21 0 0,-21-21 16,21 21-16,0 0 16,21-21 15,0-21-31,0 0 15,22 21-15</inkml:trace>
  <inkml:trace contextRef="#ctx0" brushRef="#br0" timeOffset="26935.54">22183 1439 0,'-22'0'16,"1"0"-16,0 22 0,0-22 16,0 21-16,0 0 0,-1 0 0,-20 21 15,0-20-15,-1 20 0,1 0 0,21 1 16,-43-1-16,22 0 0,0 1 15,-1-22-15,22 21 0,-21 0 0,0 1 16,20-22-16,1 21 0,-21-21 0,21 1 16,0-1-16,21 0 0,0 0 0,-22-21 15,22 21-15,-21 0 16,21 1-16,-21-22 16,0 0-1,0 0-15</inkml:trace>
  <inkml:trace contextRef="#ctx0" brushRef="#br0" timeOffset="27259.36">19516 1905 0,'0'0'0,"-22"0"16,1 0 0,21 21-16,0 0 15,0 1-15,0-1 0,21 21 0,1-21 16,20 0-16,-21 22 0,21-22 0,1 21 15,-1-21-15,22 22 0,-22-1 16,21 0-16,1 1 0,-1 20 16,-20-20-16,20-1 0,1 21 0,-22-20 15,22 20-15</inkml:trace>
  <inkml:trace contextRef="#ctx0" brushRef="#br0" timeOffset="33415.76">10604 2286 0,'-21'0'0,"0"21"16,0-21-16,0 0 15,0 0-15,-1 0 16,1 0-16,0 0 0,0 0 15,0 0-15,21-21 0,-21 21 16,-1-21-16,1 21 0,0-21 0,0 21 16,0-21-16,0 21 0,-1-22 0,1 1 15,0 21-15,0-21 0,0 0 0,0 21 16,-1-21-16,-20 0 0,21-1 16,0 22-16,0-21 0,-1 0 0,1 0 15,0 0-15,0 0 0,0-1 0,0 1 16,-1 0-16,22 0 0,-21-21 15,21 20-15,-21 1 0,21-21 16,-21 0-16,21 20 0,0-20 0,0 21 16,0-21-16,-21 20 0,21 1 0,0-21 15,0 21-15,0 0 0,0-1 16,-21 1-16,21 0 0,0 0 0,0-21 16,0 20-16,0 1 0,0 0 15,0 0-15,0 0 0,0 0 16,0-1-16,0 1 0,21 0 0,-21 0 15,21 0-15,-21 0 0,0-1 0,0 1 16,21 0-16,0-21 0,-21 21 16,21-1-16,1 1 0,-22 0 15,21 0-15,0-21 0,0 20 0,0 1 16,0 0-16,1 0 0,-1 21 16,21-21-16,-21 0 0,0-1 0,22 1 15,-22 21-15,21-21 0,-21 0 0,22 21 16,-1-21-16,-21 21 0,22-21 15,-1 21-15,-21 0 0,21-22 0,1 22 16,-1 0-16,-21 0 0,22-21 0,-1 21 16,0 0-16,22 0 15,-22-21-15,0 21 0,22 0 0,-22 0 0,22 0 16,-22-21-16,22 21 0,-22 0 16,21 0-16,-20 0 0,20 0 15,-20 0-15,-1 0 0,0 0 0,1 0 16,-1 0-16,0 0 0,1 0 15,-22 0-15,21 0 0,0 21 0,1-21 16,-1 21-16,0-21 0,1 21 0,-1-21 16,0 22-16,1-1 0,-1-21 15,0 21-15,1 0 0,-1 0 0,0 0 16,1 1-16,-1-1 0,0 0 0,-20 21 16,20-21-16,-21 1 15,21 20-15,-20-21 0,-1 0 0,0 22 16,0-22-16,0 0 0,0 21 0,-21-21 15,22 1-15,-22 20 0,21-21 16,0 0-16,-21 0 0,0 1 0,0 20 16,0-21-16,0 0 0,0 0 0,0 1 15,0 20-15,0-21 0,-21 0 0,0 22 16,-1-22-16,1 21 0,0-21 16,0 22-16,-21-22 0,-1 21 0,1-21 15,0 22-15,-1-22 0,1 0 0,-22 21 16,1-21-16,21 1 0,-22-1 15,1 21-15,20-21 0,-20 0 0,20 1 16,-20-1-16,21 0 0,-22 0 16,22 0-16,-22 0 0,1 1 0,20-1 15,-20 0-15,-1 0 0,1 0 16,-1 0-16,1 1 0,-1-22 0,22 21 16,-21 0-16,-1 0 0,22-21 0,-1 21 15,1 0-15,0-21 0,-1 22 0,22-22 16,-21 21-16,21-21 0,0 0 15,-1 21-15,1-21 0,0 0 0,0 0 16,0 0-16,21 21 16,-21-21-16,21-21 15,21 0 1,0 0-16,21-1 0,-21 1 16,22 21-16</inkml:trace>
  <inkml:trace contextRef="#ctx0" brushRef="#br0" timeOffset="34439.62">12361 1545 0,'0'0'0,"-21"-42"15,21 21-15,0 0 16,0-1-16,0 1 16,0 0-16,21 0 0,0 0 15,1 21-15,-1-21 0,21-1 0,0 1 16,-20 21-16,20-21 0,21 0 15,-20 0-15,-1 21 0,22-21 0,-1 21 16,-21-22-16,22 22 0,-1-21 16,1 21-16,-1 0 0,1 0 15,-1 0-15,1 0 0,-22 0 0,22 0 16,-22 0-16,0 0 0,1 0 0,-1 21 16,0-21-16,1 22 0,-22-1 15,21 0-15,-21 0 0,22 0 0,-22 0 16,0 1-16,0-1 0,0 0 0,1 0 15,-1 0-15,0 0 0,-21 22 16,0-22-16,0 0 0,0 21 0,0 1 16,0-22-16,0 21 0,0 1 0,0-22 15,0 21-15,-21 0 0,21 1 0,-21-22 16,-1 21-16,1-21 16,0 22-16,0-22 0,21 21 0,-21-21 15,-22 22-15,22-22 0,0 0 0,0 21 16,0-20-16,0-1 0,-1 0 0,1 0 15,0 0-15,0 0 0,0 1 16,0-1-16,-1-21 0,-20 21 0,21 0 16,0-21-16,0 21 0,-1-21 15,1 0-15,0 0 0,0 0 0,0 0 16,0 0 0,-1-21-16,22 0 15,0 0-15,0 0 0,0-1 16,0 1-16,22 0 0,-1 0 15,-21 0-15,21 0 0,-21-1 16,0 1-16,21 0 0,-21 0 0,21 0 16,-21 0-16,0 42 47,0 0-32,0 0-15,0 0 0,0 0 16,0 1-16,0-1 0,0 0 0,-21 0 15,21 0-15,0 0 0,0 1 16,0-1-16,-21 0 0,21 0 16,0 0-16,0 0 0,0 1 0,0-1 15,21 0 1,0-21-16,0 0 0,1 0 16,-1 0-16,0 0 0,0 0 0,0 0 15,22 0-15,-22-21 0,0 21 0,0 0 16,21-21-16,-20 21 0,-1-22 15,0 22-15,0 0 0,0-21 0,0 21 16,1 0-16,-1-21 0,0 21 16,0 0-1,-21-21-15,0 0 16,-21 0 0,0 21-1,-22-22-15,22 22 0</inkml:trace>
  <inkml:trace contextRef="#ctx0" brushRef="#br0" timeOffset="36192.16">9334 2731 0,'0'-22'0,"0"1"0,0 0 16,0 0-1,0 0 1,-21 21 0,0 0-16,0 0 0,0 0 0,0 0 15,-1 0-15,1 0 0,0 0 0,-21 0 16,21 0-16,-22 0 0,22 0 0,-21 21 15,-1-21-15,22 21 0,-21 0 16,0 0-16,-1-21 0,22 22 16,-21-1-16,-1 0 0,22 0 0,-21 0 15,21 0-15,0 22 0,-22-22 0,22 0 16,0 0-16,0 22 0,0-22 16,-1 0-16,1 0 0,0 21 0,0-20 15,0-1-15,21 0 0,-21 21 0,-1-21 16,1 22-16,21-22 0,-21 0 0,21 21 15,0-20-15,-21 20 0,21-21 16,-21 21-16,21-20 0,0 20 0,0-21 16,-21 21-16,21 1 0,0-22 15,-22 21-15,22 1 0,0-22 0,-21 21 0,21 0 16,0-20-16,0 20 0,0 0 16,0-21-16,0 22 0,0-1 0,0 0 15,0-20-15,0 20 0,0 0 16,21-21-16,1 22 0,-1-22 0,-21 21 15,21 1-15,0-22 0,0 21 0,0-21 16,1 22-16,-1-22 0,0 21 0,0-21 16,0 22-16,0-22 0,1 21 0,-1-21 15,21 22-15,-21-1 0,22-21 0,-22 21 16,21 1-16,-21-22 0,22 21 16,-22-21-16,21 22 0,0-22 0,1 21 15,-22-21-15,21 1 0,1 20 0,-1-21 16,0 0-16,1 0 0,-1 1 15,0-22-15,1 21 0,20 0 0,-21-21 16,1 0-16,20 21 0,-20-21 0,20 0 16,1 0-16,-1 0 0,1 0 0,-1 0 15,1 0-15,-1 0 0,22-21 0,-22 0 16,22 21-16,-22-21 0,22-1 16,-21 22-16,20-21 0,-20 0 0,-1 0 15,22 0-15,-22 0 0,22-1 0,-21 1 16,20 0-16,-20 0 0,-1-21 0,22 20 15,-22-20-15,1 21 0,21-21 0,-22 20 16,1-20-16,-1 0 0,1 21 16,-1-22-16,1 1 0,-22 21 0,21-22 15,1 1-15,-1 21 0,-20-21 0,20-1 16,-20 22-16,-1-21 0,0-1 16,1 22-16,-22-21 0,21 0 0,-21-1 15,0 1-15,22 0 0,-43-1 0,21 22 16,0-21-16,-21-1 0,21 22 0,-21 0 15,0 0-15,0 0 0,0 0 16,-21 21-16,0 0 0,-21 0 16,20 0-16,1 0 0,-21 21 15,0-21-15,-1 21 0,1 0 16,0-21-16,-1 21 0,1 0 0,0 1 16,20-1-16,-20-21 0,21 21 0,-21-21 15,20 21-15,1-21 16,21-21-1,21 0-15,1 0 16,-1 21-16,0-22 0,21 1 16,-21 0-16,22 0 0,-22 21 0,21-21 15,-21 21-15,22-21 0,-22 21 0,21 0 16,-21 0-16,22 0 0,-22 0 0,21 0 16,-21 0-16,1 0 0,-22 21 15,21 0-15,-21 0 0,0 0 16,0 22-16,0-1 0,0-21 0,-21 21 15,21 1-15,-22-1 0,1 0 16,0 1-16,-21-1 0,21-21 0,-1 22 16,1-22-16,0 0 0,21 0 0,0 0 15,-21 0-15,21 1 0,21-22 32,0 0-32,0-22 0,1 1 0,-1 0 15,0 0-15,0 0 0,21-22 0</inkml:trace>
  <inkml:trace contextRef="#ctx0" brushRef="#br0" timeOffset="38059.51">12382 4487 0,'22'-21'31,"-1"0"-31,0 0 16,0 0-16,21-22 0,1 1 15,-1 0-15,22-22 0</inkml:trace>
  <inkml:trace contextRef="#ctx0" brushRef="#br0" timeOffset="73686.74">5101 4741 0,'0'0'0,"0"-42"0,0 21 0,0-21 16,0-1-16,0 22 0,0-21 0,0 21 15,0-1-15,0 1 0,0 0 0,0 42 32,0 0-17,0 22-15,0-22 0,0 0 16,0 21-16,0 1 0,-21-22 15,21 21-15,-21 1 0,21-1 0,-21-21 0,-1 21 16,22-20-16,0 20 0,-21-21 16,0 0-16,21-42 31,21 0-31,0-21 16,1 20-16,-1-20 0,0 21 0,0-21 15,0 20-15,0-20 0,1 21 0,-22 0 16,21-22-16,0 22 0,0 0 0,-21 0 15,0 0-15,21 21 0,-42 0 32,21 21-32,-21-21 15,0 21-15,-22 0 0,22 0 0,0 1 16,-21-1-16,21 21 0,-22-21 16,22 0-16,0 1 0,0-1 15,0-21-15,-1 21 0,22 0 16,22-21-1,-1 0-15,0 0 0,0-21 16,21 0-16,-20 21 0,20-21 0,-21 21 16,0-22-16,22 22 0,-22-21 15,0 21-15,21 0 0,-21-21 0,1 21 16,-1 0-16,-21-21 0,-21 21 31,-1-21-31,1 21 0,0-21 16,-21 21-16,21-22 15,-1 22-15,-20-21 0,21 21 0,-21-21 16,20 21-16,1 0 0,0-21 0,0 21 16,0 0-16,42 21 15,0-21-15,21 21 16,-20 0-16,20 1 0,-21 20 16,21 0-16,-20-21 0,20 22 0,-21-1 15,0 0-15,0 22 0</inkml:trace>
  <inkml:trace contextRef="#ctx0" brushRef="#br0" timeOffset="74403.34">6011 5821 0,'0'0'0,"0"-42"16,-21-64 0,0 85-16,0-1 0,21 1 15,-21 21-15,-1 0 16,1 21-16,0 1 0,0-1 15,21 0-15,-21 0 0,0 0 16,21 22-16,-22-22 0,1 0 0,0 21 16,21-21-16,0 1 0,0-1 15,0 0-15,0-42 32,21 0-32,-21-1 0,21 1 15,1 0-15,-1-21 0,0 21 0,0-1 16,0-20-16,0 21 0,1 0 15,-1 0-15,0-1 0,0 1 0,-21 0 16,0 0-16,21 21 0,-21-21 16,-21 21-1,0 0-15,0 21 0,-22 0 16,1-21-16,0 21 0,-1 0 0,1 1 16,0-22-16,-1 21 0,1 0 0,21 0 15,-21-21-15,20 0 0,1 21 0,64-21 31,-22 0-15,0-21-16,21 21 0,1-21 0,-1 21 0,0 0 16,-21 0-16,22 0 0,-1 0 15,-21-21-15,22 21 0,-22 0 0,0 0 16,-42 0 15,0-21-31,-1 21 0,-20 0 0,21 0 16,0 0-16,0 0 0,-22 0 0,22 0 15,0 0-15,21 21 16,0 0-16,0 0 0,0 0 0,0 0 16,21 22-16,0-1 0,0 0 0,1 1 15,-1-1-15,21 0 16,-21 1-16,0-1 0</inkml:trace>
  <inkml:trace contextRef="#ctx0" brushRef="#br0" timeOffset="75070.98">6265 7070 0,'0'-21'0,"-21"21"15,21-22-15,-21 22 16,0 0-16,21-21 0,-21 21 0,-1 0 31,22 21-15,0 1-16,-21-1 0,21 0 15,0 0-15,0 0 0,0 0 16,0 1-16,0-1 0,-21-21 0,21 21 16,0-42 15,21 0-31,0-1 0,1 1 15,-1-21-15,-21 21 0,21 0 16,0-1-16,-21 1 0,0 0 0,21 0 16,-21 0-16,21 0 0,-21-1 0,0 1 15,-21 21 1,0 0-16,0 0 0,0 0 16,0 0-16,-22 21 0,22 1 15,-21-22-15,21 21 0,-22-21 0,22 21 16,0 0-16,0-21 0,0 21 0,42-21 31,21 0-31,-21 0 16,0 0-16,22 0 0,-22 0 0,21 0 15,-21 0-15,1 0 0,20 0 16,-21 0-16,0 0 0,0 21 0,1-21 16,-22 22-1,0-1 1,-22-21-1,1 0-15,0 0 0,0 0 16,21-21-16,-21 21 0,21-22 16,-21 22-16,21 22 62,-22-22-46</inkml:trace>
  <inkml:trace contextRef="#ctx0" brushRef="#br0" timeOffset="75855.64">4233 6244 0,'0'21'46,"0"1"-46,0-1 0,0 0 16,0 0-16,0 21 0,0-20 0,0-1 16,0 0-16,0 0 0,0 0 0,0 0 15,-21 1-15,21-44 47,0 1-47,0 0 0,21 0 0,-21 0 16,21-22-16,1 22 0,-22 0 0,0 0 15,21 0-15,0 0 0,-21-1 16,21 1-16,-21 0 0,0 42 31,-21 0-31,0 1 16,0-1-16,-1 21 0,1-21 16,0 0-16,-21 22 0,21-22 0,-1 0 15,1 0-15,0 0 0,0 1 16,0-22-1,21-22-15,0 1 16,0 0-16,0-21 16,21 21-16,0-1 0,-21 1 0,21 0 15,0-21-15,-21 21 0,22-1 0,-22 1 16,21 21-16,-21-21 0,21 0 0,-21 42 31,-21 0-15,0 0-16,-1 22 0,1-22 15,0 0-15,-21 21 0,21-20 0,-1-1 0,-20 0 16,21 0-16,-21 0 0,20 0 0,1 1 16,0-22-16,21-22 31,0 1-31,21 0 16,0 0-16,22 0 0,-22 21 0,21 0 15,1 0-15,-1 0 0,21 0 0,-20 0 16,20 0-16,1 21 0,-1-21 15,1 21-15,-1-21 0,22 0 0,-22 0 16,22 0-16</inkml:trace>
  <inkml:trace contextRef="#ctx0" brushRef="#br0" timeOffset="76643.45">8530 5122 0,'0'0'0,"-21"0"0,21-21 0,-21 0 15,21 0-15,-21 21 0,21-21 0,0 0 16,0-1-16,0 1 0,0 42 31,0 1-31,0-1 0,0 21 16,0-21-16,0 0 0,0 1 0,0 20 16,-22-21-16,22 0 0,-21 0 15,0 1-15,21-1 0,0 0 0,0 0 16,-21-21-16,21-21 31,0 0-15,0 0-16,21-1 15,0 1-15,-21 0 0,21-21 16,1 21-16,-22-1 0,21 1 0,0 0 16,-21 0-16,21 21 15,-42 21 1,0 0-16,0 0 0,-1 1 15,-20-1-15,0 0 0,21 0 0,-22 0 16,22 0-16,-21 1 0,21-1 16,-1 0-16,1-21 0,0 21 0,42-21 31,0 0-31,1-21 16,-1 0-16,21 21 0,-21-21 0,22 21 15,-22-22-15,21 1 0,0 21 0,-20-21 16,20 21-16,-21 0 0,21-21 0,-20 21 15,-22-21-15,0 0 16,-22 21 0,1 0-16,0 0 0,-21-22 0,21 22 15,-22 0-15,1-21 0,21 0 0,-22 21 16,22-21-16,-21 21 0,21-21 0,0 0 16,-1 21-16,22 21 31,22 0-16,-1 0-15,0 21 0,0-20 0,0-1 16,0 21-16,1 0 0,-1-20 0,0 20 16,-21 0-16,21-21 0,0 22 0,-21-1 15,0 0-15,0 1 0,21-1 0</inkml:trace>
  <inkml:trace contextRef="#ctx0" brushRef="#br0" timeOffset="77643.53">6032 8848 0,'0'-21'0,"0"-1"15,0 44 17,0-1-32,0 0 15,0 0-15,-21 0 0,0 0 0,0 1 16,21-1-16,-21 0 0,0 0 0,-1 0 16,22 0-16,-21 1 0,0-1 15,21-42 16,0-1-31,0 1 0,0 0 0,0 0 16,21-21-16,0 20 0,1-20 16,-22 21-16,21 0 0,0-22 0,0 22 15,-21 0-15,21 0 0,0 0 0,1 21 16,-22-21-16,-22 42 31,1-21-31,-21 21 0,21 0 16,-22 0-16,22 0 0,-21 1 0,0-22 15,-1 21-15,1 0 0,0 0 0,-1 0 16,22 0-16,-21-21 0,21 22 0,21-1 16,21-21-1,0 0 1,0 0-16,21 0 0,1 0 16,-1 0-16,0 0 0,1 0 0,-1 0 15,0 0-15,-20 0 0,20 0 0,0 0 16,1 0-16,-22 0 0,0 0 0,0 0 15,0 0-15,-42 0 16,0-21 0,-21 21-16,20-22 0,-20 1 15,21 0-15,-21 21 0,-1-21 0,22-21 16,-21 20-16,-1 1 0,22 0 0,-21 0 16,21 0-16,0 0 0,21-1 0,21 22 31,21 22-31,-21-1 0,22 21 15,-1-21-15,0 22 0,1-1 0,-1 0 16,0-21-16,1 22 0,-1-1 16,0-21-16,1 22 0,-1-22 0,0 0 15,1 0-15,-1-21 0,0 0 0</inkml:trace>
  <inkml:trace contextRef="#ctx0" brushRef="#br0" timeOffset="78375.16">9186 7154 0,'-21'0'16,"0"22"-16,0-22 0,0 21 0,-1 21 16,1-21-16,0 22 0,0-22 15,0 21-15,-22 0 0,22 1 0,0-1 16,-21-21-16,21 22 0,-1-22 16,1 0-16,0 0 0,21 0 0,-21 0 15,21-42 1,21 0-16,0 0 15,0 0-15,1 0 0,-1-1 0,0-20 16,21 21-16,-21-21 0,1-1 0,-1 22 16,0-21-16,-21-1 0,21 22 0,-21 0 15,21 0-15,-21 0 0,0 0 16,-21 21 0,0 21-16,0-21 0,-22 21 15,1 0-15,0 0 0,-1 0 0,1 1 16,0 20-16,-1-21 0,1 0 0,0 0 15,21 1-15,-1-22 0,1 21 0,0-21 16,42 0 0,0 0-1,22 0-15,-22-21 0,21 21 0,-21 0 16,22-22-16,-1 22 0,-21-21 0,22 21 16,-22 0-16,21 0 0,-21-21 15,22 21-15,-22 0 0,0 0 0,0 0 0,0-21 16,-21 0-1,0 0 1,0-1-16,0 1 16,-21 0-16,-21 0 0,-1 0 0,1 0 15,0-1-15,-22-20 0,22 21 0,-22 0 16,22 0-16,0 21 0,-1 0 0,22 0 16,0 0-16,21 21 0,0 0 15,0 0-15,21 21 0,0 1 0,1-1 16,20 0-16,-21 22 0,21-22 15,-20 1-15,20-1 0,0 0 0,-21-21 16,22 22-16,-22-22 0,21 0 0,-21 0 16,1 0-16</inkml:trace>
  <inkml:trace contextRef="#ctx0" brushRef="#br0" timeOffset="79087.13">3492 8678 0,'22'-21'16,"-1"21"-16,0 0 15,-21 21 1,0 1-16,0-1 0,0 0 0,-21 0 16,0 0-16,-1 0 0,1 22 0,-21-22 15,21 0-15,-22 21 0,1-20 16,21-1-16,-21 0 0,-1-21 0,22 21 16,0-21-16,0 0 0,21-21 15,0 0-15,0-22 16,0 22-16,21 0 0,-21 0 15,21-21-15,0 20 0,22-20 0,-22 21 16,0 0-16,0 0 0,21-1 0,-20 1 16,-1 0-16,0 21 0,0-21 15,0 21-15,0-21 0,1 21 16,-22 21 0,0 0-16,0 0 0,-22 0 0,1 1 15,0-1-15,-21 21 0,-1-21 0,22 0 16,-21 1-16,0-1 0,20 0 15,-20 0-15,21 0 0,0-21 0,0 0 16,-1 0-16,1 0 0,21-21 16,0 0-16,0 0 15,21 0 1,1 21-16,-1 0 0,21 0 0,0 21 16,1-21-16,20 21 0,-20 0 0,20 0 15,-21 0-15,22-21 0,-1 22 16,-20-1-16,20-21 0,-20 0 15,-1 0-15</inkml:trace>
  <inkml:trace contextRef="#ctx0" brushRef="#br0" timeOffset="80119.46">11726 5842 0,'0'0'0,"0"21"0,-21 0 0,21 1 16,-21-1-16,21 0 0,-21 0 16,0 21-16,21-20 0,-22-1 0,1 0 15,21 21-15,-21-21 0,0 1 0,21-1 16,-21 0-16,21-42 31,21 0-15,-21-1-16,21 1 15,0 0-15,-21 0 0,21 0 16,1-22-16,-22 22 0,0-21 0,21 21 16,-21 0-16,21-22 0,-21 22 0,0 0 15,-21 21 1,0 0-1,-1 21-15,1 0 0,-21 0 0,21 1 16,0-1-16,-1 0 0,-20 0 16,42 0-16,-21 0 0,0 1 0,21-1 15,0 0 1,21-21 0,0 0-16,0 0 0,0 0 0,1-21 15,-1 21-15,21 0 0,-21-21 0,22 21 16,-22-22-16,0 22 0,0-21 0,0 21 15,0-21-15,1 21 0,-22-21 16,0 0-16,0 0 16,-22-1-16,1 22 0,0-21 0,0 0 15,-21 0-15,20 21 0,-20-21 0,21 21 16,-21 0-16,20 0 0,-20 0 0,21 21 16,21 0-16,0 0 0,0 0 0,0 1 15,0 20-15,0-21 0,21 0 16,0 22-16,0-22 0,1 0 15,20 0-15,0-21 0,1 21 0,-1-21 16,0 0-16,1 0 0,-1 0 0,0 0 16,1 0-16</inkml:trace>
  <inkml:trace contextRef="#ctx0" brushRef="#br0" timeOffset="81059.92">1672 8213 0,'0'0'0,"0"-85"15,0 64-15,-21 21 16,0 0-16,0 0 0,-1 0 0,1 21 16,0 21-16,-21-20 0,21 20 15,-1-21-15,1 21 0,0-20 0,0 20 16,21-21-16,-21 21 0,21-20 16,0-1-16,-21-21 0,21 21 0,21-21 31,0 0-31,0-21 0,0 0 15,0-1-15,1 1 0,-1 0 16,21 0-16,-21-21 0,0 20 0,22-20 16,-22 21-16,0-21 0,0 20 15,0 1-15,1 0 0,-22 0 0,-22 21 16,-20 21 0,21 0-16,-21 0 0,-1 1 15,-20-1-15,20 0 0,-20 0 0,21 0 16,-1 0-16,1 1 0,0-1 15,-1 0-15,22 0 0,0-21 0,0 0 16,21-21 0,21 0-16,0 21 15,0-21-15,0-1 0,22 1 16,-22 0-16,21 0 0,-21 0 16,1 0-16,20 21 0,-21-22 0,0 1 15,0 21-15,1 0 0,-22-21 0,-22 21 16,1 0-1,0 0-15,-21-21 0,21 21 0,-22-21 16,1 21-16,21 0 0,0 0 16,-1 0-16,22 21 15,0 0-15,22 21 0,20 1 0,0-1 16,1 22-16,20-22 0,1 0 16,-1-21-16,1 22 0,-22-22 0,21 0 15,1-21-15</inkml:trace>
  <inkml:trace contextRef="#ctx0" brushRef="#br0" timeOffset="87031.53">13949 6773 0,'21'0'140,"-21"-21"516,21 21-515,-21-21-125,0 0 202,21 21-186,-21-21-32,0 0 31,0-1-31,0 1 16,0 0-1,0 0 16,0 0 1,21 21-17,-21-21 282,22 21-281,-22-22-1,0 1 32,21 21 47,-21-21-31,21 21-48,0 0 79,-21 21-78,21 0-16,-21 1 0,21-1 15,-21 0-15,0 0 0,22 21 0,-1-20 16,-21 20-16,21-21 0,-21 21 0,0 1 15,21-22-15,0 21 0,-21 1 0,0-22 16,0 21-16,21-21 0,-21 0 0,0 22 16,0-22-16,22 0 0,-22 0 0,0 0 15,0 1-15,0-1 0,0 0 0,0 0 16,0 0-16</inkml:trace>
  <inkml:trace contextRef="#ctx0" brushRef="#br0" timeOffset="87498.88">13949 6625 0,'0'0'16,"0"-42"-16,-21 42 15,21-21-15,0 0 16,0-1-16,21 1 16,0 21-16,0-21 0,0 21 15,22-21-15,-22 0 0,21 21 0,-21-21 0,22 21 16,-1 0-16,0 0 0,-21 0 16,22 0-16,-1 0 0,-21 0 0,0 0 15,22 0-15,-22 21 0,0 0 0,-21 0 16,0 21-16,21-20 0,-21 20 15,0-21-15,0 21 0,0 1 0,-21-22 16,0 21-16,0-21 0,-22 22 0,22-22 16,0 21-16,-21-21 0</inkml:trace>
  <inkml:trace contextRef="#ctx0" brushRef="#br0" timeOffset="93147.55">15071 6308 0,'0'0'0,"0"21"0,0 0 15,0 0-15,0 0 0,-22 1 16,22-1-16,0 0 15,0 0 1,22-21 0,-1 0-1,-21-21-15,21 0 16,0 0-16,0-1 16,-21 1-16,0 0 0,0 0 0,0 0 15,0 0-15,0-1 16,-21 22-16,-21 0 0,21 0 15,-22 0-15,1 0 0,-22 0 0,1 22 16,-1-1-16,1 0 0,-1 0 0,1 0 16,-1 22-16,1-1 0,-1-21 0,22 21 15,-21 1-15,20-1 0,22 0 0,0-20 16,0 20-16,0 0 0,21 1 16,0-1-16,0-21 0,0 21 0,21-20 15,0 20-15,21-21 0,-21 21 16,22-20-16,-1-1 0,22 21 0,-22-21 15,21 0-15,-20 22 0,20-22 0,1 21 16,-22-21-16,22 1 0,-22 20 0,0-21 16,1 0-16,-22 22 0,0-22 0,-21 0 15,0 0-15,0 0 0,0 0 0,-21 1 16,-22-1-16,22 0 0,-21 0 0,0 0 16,-1 0-16,1-21 0,0 22 0,-22-22 15,22 0-15,-1 0 0,1 0 0,0 0 16,-1 0-16,1 0 0,0 0 15,21-22-15,-1 1 0,1 21 0,0-21 16,21 0-16,-21 0 0,21 0 0,0-1 16,0 1-16,0 0 0,0 0 0,21 0 15,0 0-15,0-22 0,1 22 0,-1-21 16</inkml:trace>
  <inkml:trace contextRef="#ctx0" brushRef="#br0" timeOffset="93391.71">15367 6244 0,'0'0'0,"0"-21"16,0 0-1,-21 21-15,0 21 16,21 0-16,0 22 0,-22-1 16,22 0-16,-21 22 0,21-1 0,0 1 15,0-1-15,0 1 0,0-1 0,0 1 16,0-1-16,0 1 0,21-1 0,1-20 15,-22 20-15,21-21 0,-21 1 0,21 20 16,-21-42-16,0 22 0,21-1 0,-21-21 16,21 0-16,-21 1 0,0-1 15,0 0-15</inkml:trace>
  <inkml:trace contextRef="#ctx0" brushRef="#br0" timeOffset="93595.53">15113 7133 0,'0'0'0,"0"-21"0,-21 0 15,21 0-15,21 0 16,0 21-16,0-22 0,0 1 16,1 21-16,20-21 0,-21 21 0,21-21 15,1 21-15,-1 0 0,0-21 0,1 21 16,-22 0-16,21-21 0,1 21 15,-1 0-15,-21 0 0,21 0 0</inkml:trace>
  <inkml:trace contextRef="#ctx0" brushRef="#br0" timeOffset="93999.3">15790 7112 0,'-21'0'0,"21"-21"15,0 0-15,0 0 0,0-1 16,0 1-16,0 0 0,0 0 0,0 0 16,21 0-16,0-1 0,1 1 0,-1 0 15,0 21-15,0 0 0,0 0 0,0 0 16,1 0-16,20 0 0,-21 21 0,0 0 16,0 1-16,22-1 0,-22 0 0,0 0 15,0 21-15,0-20 0,-21 20 0,0-21 16,22 21-16,-22-20 0,0 20 0,0-21 15,0 21-15,0-20 0,0-1 0,-22 0 16,1 0-16,0 0 0,0-21 16,0 0-16,21-21 31,0 0-31,0-21 0,0 20 0,0 1 0,0-21 16,0 0-16,0 20 0,0-20 15,0 0-15,21-1 0,-21 22 0,21-21 16,0 0-16,0 20 0,1-20 0,-1 21 15,0 0-15,0 21 0,21-21 0,-20 21 16,20-22-16,-21 22 0,0 0 0,22 0 16,-22 0-16,21 0 0</inkml:trace>
  <inkml:trace contextRef="#ctx0" brushRef="#br0" timeOffset="94774.94">16933 6795 0,'0'0'0,"-21"21"16,0-21-16,0 0 0,0 21 0,-1-21 16,1 21-16,0 0 0,0 0 0,0-21 15,0 22-15,-1-1 0,22 21 0,0-21 16,-21 0-16,21 1 0,0 20 0,0-21 16,0 21-16,0-20 0,0-1 0,0 21 15,0-21-15,21 0 0,1 1 0,-1-1 16,0 0-16,21-21 0,-21 0 0,22 21 15,-1-21-15,0 0 0,-20 0 16,20 0-16,0 0 0,1-21 0,-22 0 16,0 0-16,0-1 0,0 22 0,-21-42 15,0 21-15,0 0 0,0 0 0,0-22 16,0 22-16,-21-21 0,0 21 0,0-22 16,0 22-16,-1 0 0,-20-21 0,21 20 15,0-20-15,0 21 0,-1 0 0,22 0 16,0-22-16,-21 22 0,21 0 0,0 0 15,0 0-15,21-1 16,1 22-16,-1 0 0,0 0 0,0 0 16,21 0-16,-20 0 0,20 0 0,0 0 15,-21 22-15,22-22 0,-22 21 0,21 0 16,1 0-16,-22 0 0,0 0 16,21 22-16,-21-22 0,1 0 0,-1 0 15,0 0-15,0 1 0,0-1 0,-21 0 16,0 0-16,0 21 0,0-20 15,0-1-15,0 0 0,0 0 0,0 0 16,0 0-16,-21-21 16,0 0-16,0 0 15,0 0-15,-1 0 16,22-21-16,-21 0 0,21 0 0,0 0 16,0 0-16,0-1 0,0-20 0,0 21 15,0-21-15,21-1 0,1 1 16,20 0-16,-21-1 0,0 1 15,22 0-15,-22 20 0,21-20 0,0 21 16,-20 21-16,20 0 0,-21 0 0,21 0 16,-20 0-16,-1 21 0,21 0 0,-21 0 15,0 1-15,1 20 0,-1-21 0,-21 21 16,21-20-16,-21-1 0,0 21 0,0-21 16,0 22-16,0-22 0,0 0 0,0 0 15,0 0-15,0 0 0,0 1 0,-21-1 16,0 0-16,21 0 0,0 0 0,-22-21 15,1 21-15,0-21 0,42-21 47,0 0-47,22 0 0,-22 21 0,21-21 16,1 0-16</inkml:trace>
  <inkml:trace contextRef="#ctx0" brushRef="#br0" timeOffset="95475.23">18902 6773 0,'0'0'0,"21"-42"0,0 21 16,0 0-16,0 0 0,-21-1 0,0 1 16,0 0-16,0 0 0,-21 0 0,0 0 15,0-1-15,0 22 0,-22 0 16,1 0-16,0 0 0,-1 0 0,1 0 16,0 22-16,-1-1 0,1 21 0,0-21 15,-1 0-15,1 22 0,21-1 0,-21-21 16,20 22-16,1-1 0,21-21 0,0 21 15,0-20-15,0-1 0,0 0 0,0 21 16,0-21-16,21 1 0,1-22 0,-1 21 16,0 0-16,21-21 0,1 0 15,-22 0-15,21 0 0,0 0 0,1 0 16,-22 0-16,21-21 0,1 21 0,-22-21 16,0-1-16,0 1 0,0 0 0,0 0 15,1 0-15,-22 0 0,21-1 0,-21-20 16,0 21-16,0 0 0,0 0 0,0-1 15,0 1-15,0 0 0,0 42 32,0 0-17,0 1-15,0-1 0,0 0 0,0 0 16,-21 0-16,21 22 0,0-22 0,0 21 16,0-21-16,0 22 0,0-1 0,0 0 15,0 1-15,0-1 0,0 0 0,21 22 16,0-1-16,0 1 0,0-22 0,0 22 15,1-1-15,20 1 0,-21 20 16,0-20-16,0-1 0,1 1 0,-1-1 16,0 22-16,-21-22 0,21 1 0,-21-1 15,0 1-15,0-1 0,0-20 0,0 20 16,0 1-16,-21-22 0,0 0 0,21 1 16,-21-1-16,-1-21 0,1 22 0,0-22 15,0 0-15,-21 0 0,20-21 0,1 0 16,0 0-16,-21 0 0,21 0 0,-22-21 15,22 0-15,-21 0 0,-1-22 0,22 1 16,-21 0-16,21-22 0,-22 1 0,22-1 16,21 1-16,0-22 0,0 0 0,0-21 15,0 22-15,21-22 0,1 21 16,20-21-16,21 1 0,-20-1 0,20 21 16,1-21-16,-1 22 0,1-22 0,-1 42 15,22-20-15,-22 20 0,22 22 0,-21-1 16,147-41-1,-147 84-15,-22 0 0,22 0 0,-1 21 0,-21 0 16</inkml:trace>
  <inkml:trace contextRef="#ctx0" brushRef="#br0" timeOffset="169647.4">4720 10710 0,'0'0'0,"-21"0"16,0 0-16,0 0 0,42 0 31,21 0-31,-21 0 16,22 0-16,-1 0 0,21 0 0,-20-21 15,20 21-15,1-21 0,-1 21 0,1-21 16,-1 21-16,1-21 0,-1 21 0,1-21 16,-1-1-16,1 22 0,-1-21 0,-20 21 15,20-21-15,-21 21 0,22 0 0,-22-21 16,1 21-16,-22 0 0,21-21 0,-21 21 16,0 0-16,1 0 0,-1 0 0,0-21 15,-21 42 16,-21-21-15,0 0-16,-1 21 0,-20 0 0,21-21 16,-21 21-16,20 0 0,-20-21 0,0 22 15,-1-1-15,1 0 0,-21-21 0,20 21 16</inkml:trace>
  <inkml:trace contextRef="#ctx0" brushRef="#br0" timeOffset="169955.22">4635 11134 0,'0'0'0,"-21"0"0,0 21 0,0 0 0,21 0 15,-21-21-15,21 21 0,21-21 16,0 0-16,0 0 16,0 0-16,22 0 0,-1-21 0,-21 0 15,43 21-15,-22-21 0,0 0 16,22 21-16,-22-21 0,22-1 0,-22 22 15,22-21-15,-1 0 0,1 21 0,-22-21 16,21 21-16,-20-21 0,20 0 0,-20 21 16,20 0-16,-21-22 0,-20 22 0,20 0 15,0 0-15,-21 0 0,1 0 16,-44 0 15,1 0-31,0 0 0,-21 22 16,21-22-16,-1 21 0,-20-21 0</inkml:trace>
  <inkml:trace contextRef="#ctx0" brushRef="#br0" timeOffset="170254.86">4551 11599 0,'0'0'0,"-43"22"0,22-1 16,21 0-16,-21 0 0,42-21 31,0 0-31,1 0 0,-1 0 16,21 0-16,0 0 0,1-21 0,20 21 15,-20-21-15,20 0 0,-21 21 0,22-22 16,-1 1-16,-20 0 0,20 0 0,1 0 16,-22 0-16,0-1 0,22 1 0,-22 0 15,1 0-15,-1 0 0,-21 21 16,21-21-16,-20-1 0,-1 22 0,0-21 15,0 21-15,-21-21 16,0 0-16,21 21 16,-21-21-16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40:27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1143 0,'0'0'0,"-21"0"0,0-21 16,0 21-16,21-21 0,-21 0 16,0 21-16,21-22 0,0-20 0,0 21 15,0 0-15,0-22 0,0 22 0,0-21 16,0 21-16,0 0 0,0-22 16,-22 22-16,22 0 0,-21 0 0,0 0 15,0 21-15,0 0 16,0 0-16,-1 0 0,-20 0 15,21 42-15,-21-21 0,-1 21 0,1 22 16,0-22-16,-1 22 0,1 20 16,0-20-16,-1 21 0,22-1 15,0 1-15,0 0 0,21-1 0,-21 1 16,21 0-16,0-1 0,0 1 0,21-22 16,0 1-16,21-22 0,-21 1 15,22-1-15,-22 0 0,21-21 0,1 1 16,-1-1-16,0 0 0,-21-21 0,22 0 15,-1 0-15,0 0 0,1 0 0,-1 0 16,0-21-16,1 0 0,-22-1 16,21 1-16,1 0 0,-22 0 0</inkml:trace>
  <inkml:trace contextRef="#ctx0" brushRef="#br0" timeOffset="691.6">4212 1672 0,'0'0'0,"0"-21"0,0 0 16,-21 21-1,0 0-15,0 0 0,-1 42 16,1-21-16,0 22 0,0-22 16,21 21-16,-21 1 0,21-1 0,-21 21 15,21-41-15,0 20 0,0 0 0,0 1 16,0-22-16,0 0 0,21 0 0,0 0 16,0 0-16,0-21 0,0 0 15,1 0-15,-1 0 0,21 0 0,-21 0 16,22-21-16,-22 0 0,21 0 15,-21 0-15,0 0 0,1-1 0,-1 1 16,-21 0-16,0-21 0,0 21 0,0-1 16,-21 1-16,-1-21 0,-20 21 15,21 0-15,0-1 0,-22 1 0,22 0 16,-21 0-16,21 21 0,0-21 0,-1 0 16,22-1-16,0 1 15,43 0-15,-22 0 16,0 21-16,21 0 0,1-21 0,20 21 15,-20 0-15,-1 0 0,21 0 0,-20 0 16,-1 21-16,22 0 0,-22 0 16,-21 0-16,21 1 0,-20-1 15,-1 21-15,0 0 0,-21-20 0,21 20 16,-21 0-16,0-21 0,0 22 0,0-1 16,-21-21-16,0 0 0,0 1 0,21-1 15,-22 0-15,1 0 0,21 0 16,-21-21-16,0 0 15,21-21 1,0 0-16,0 0 0,0 0 0,21-22 16,0 1-16,0 0 0,1-1 0,20 1 15,-21-22-15,0 22 16,22 0-16,-22-1 0,21 22 0,-21 0 16,22 0-16,-22 0 0,21 21 0,-21 0 15,0 0-15,22 21 0,-43 0 0,21 0 16,0 0-16,0 22 0,0-22 0,-21 21 15,0-21-15,0 22 0,0-1 16,0-21-16,0 22 0,0-22 0,0 0 16,-21 21-16,0-21 0,21 1 0,0-1 15,-21-21-15,21 21 0,-21-21 0,42 0 32,-21-21-17,21-22-15,0 22 0,0-21 0,1 21 16</inkml:trace>
  <inkml:trace contextRef="#ctx0" brushRef="#br0" timeOffset="947.97">5651 1101 0,'0'0'0,"0"-43"16,0 22-16,-21 21 16,0 0-16,21 21 0,0 1 15,-21 20-15,21-21 0,0 21 0,0 1 16,0 20-16,0-20 0,0 20 15,0 1-15,0-22 0,0 21 0,0 1 16,0-1-16,0-20 0,0 20 16,0-20-16,0-1 0,0-21 0,0 21 15,0-20-15,0 20 0,0-21 0,0 0 16,0 0-16,-21-21 31,21-21-31,0 0 16,-21 0-16,-1 0 0</inkml:trace>
  <inkml:trace contextRef="#ctx0" brushRef="#br0" timeOffset="1107.88">5334 1820 0,'-42'-21'16,"42"0"0,0 0-16,21 0 15,0 21-15,0-21 0,0-1 0,22 22 16,-1-21-16,-21 0 0,21 0 15,1 21-15,-1-21 0,0 21 0,-20-21 16,20 21-16,0 0 0,-21 0 0</inkml:trace>
  <inkml:trace contextRef="#ctx0" brushRef="#br0" timeOffset="1491.66">5948 1736 0,'0'0'0,"-21"0"15,-1 0-15,22-21 16,0-1-16,0 1 0,0 0 16,22 21-16,-1-21 15,0 21-15,0 0 16,0 0-16,0 21 0,1-21 0,-1 21 16,0 0-16,0 1 0,0-1 0,-21 0 15,0 0-15,21 21 0,-21-20 0,22 20 16,-22-21-16,0 0 0,0 22 0,0-22 15,0 0-15,0 0 16,0 0-16,-22-21 16,1 0-1,21-21-15,0 0 0,0 0 0,0 0 16,0-1-16,0 1 0,0-21 0,0 21 16,0 0-16,0-22 0,0 22 0,0-21 15,0 21-15,0-1 0,21 1 16,1 0-16,-1 0 0,0 21 15,0-21-15,0 21 0,0 0 16,1 0-16,-1 0 0,0 0 0,0 0 16,0 0-16</inkml:trace>
  <inkml:trace contextRef="#ctx0" brushRef="#br0" timeOffset="1883.51">6646 1545 0,'0'0'0,"0"-21"16,-21 21-1,0 0-15,0 21 0,0 0 16,-1 1-16,22-1 0,-21 0 16,0 21-16,0-21 0,21 22 0,0-22 15,-21 21-15,21-21 0,-21 22 0,21-22 16,0 21-16,0-21 0,0 1 0,0-1 16,21 0-16,0 0 0,0-21 0,21 0 15,-20 0-15,20 0 0,-21 0 16,21 0-16,1 0 0,-1-21 15,-21 0-15,22 0 0,-1-1 0,-21 1 16,0 0-16,0 0 0,1-21 0,-22-1 16,21 22-16,-21-21 0,0-1 0,0 1 15,-21 21-15,-1-21 0,1 20 0,-21 1 16,21 0-16,0 21 0,-22 0 16,22 0-16,0 0 0,-21 0 0,20 0 15,1 21-15,-21 0 0,21 1 0,0-1 16,-1 0-16,22 0 0,-21 0 15,21 0-15,0 1 0,21-22 16,1 0-16,-1 0 16,21 0-16,-21-22 0,22 1 15,-1 0-15,21 0 0</inkml:trace>
  <inkml:trace contextRef="#ctx0" brushRef="#br0" timeOffset="2167.34">7429 1037 0,'0'0'0,"43"-84"16,-22 41-16,-21 1 0,0 21 15,0 0-15,0-1 0,-21 44 16,21-1 0,-21 0-16,-1 0 0,22 21 0,0 1 15,-21-1-15,0 22 16,0-22-16,21 21 0,-21 1 0,21 21 16,-21-22-16,-1 1 0,22 20 0,0 1 15,0-22-15,-21 1 0,21-1 0,0 1 16,0-1-16,0-20 0,0-1 0,21-21 15,1 22-15,-22-22 0,21 0 16,0-21-16,21 0 0,-21 21 0,1-21 16,20 0-16,-21 0 0,0-21 0,22 21 15,-22-21-15,0 0 0,21-1 0,-21 1 16,1-21-16,-1 21 0,0-22 0,0 1 16,0 0-16,0-1 0</inkml:trace>
  <inkml:trace contextRef="#ctx0" brushRef="#br0" timeOffset="2590.87">8805 1122 0,'0'0'0,"0"-21"0,0 0 15,21 21-15,-21-22 0,43 1 16,-22 21-16,21 0 0,1-21 0,-1 21 16,0-21-16,22 21 0,-1-21 15,1 0-15,-1 21 0,1-22 16,20 22-16,-20-21 0,-1 0 0,1 21 16,-1 0-16,-20-21 0,20 21 0,-42 0 15,1 0-15,-1 0 0,-64 0 31,22 21-31,-21-21 0</inkml:trace>
  <inkml:trace contextRef="#ctx0" brushRef="#br0" timeOffset="2855.79">9440 974 0,'0'0'0,"0"21"15,0 0-15,-21-21 0,21 21 16,0 0-16,0 1 0,0-1 15,0 21-15,0-21 0,0 22 0,0-1 16,0 0-16,0 1 0,0-1 0,0 0 16,21 1-16,-21-1 0,0 0 0,0-21 15,0 22-15,0-1 0,0 0 16,0-20-16,0-1 0,0 0 0,0 0 16,0 0-16,0 0 0,21-21 0,-21 22 15,22-22 1,-1 0-16,0-22 15,0 1-15,0 21 0,0-21 16,1 0-16,-1 0 0</inkml:trace>
  <inkml:trace contextRef="#ctx0" brushRef="#br0" timeOffset="3223.58">9927 1397 0,'0'-42'16,"0"21"-16,0-1 0,0 1 15,21 0-15,0 21 16,1 0-16,-1 0 0,21 0 16,-21 0-16,22 0 0,-22 0 0,21 21 15,-21-21-15,0 21 0,22 22 16,-22-22-16,0 0 0,-21 21 0,21-20 16,0 20-16,-21-21 0,0 21 0,0 1 15,0-22-15,0 0 0,0 21 16,0-20-16,0-1 0,0 0 15,0-42 1,0 0-16,0-1 0,0 1 16,0 0-16,0 0 0,0-21 0,0 20 15,22 1-15,-22-21 0,21 0 0,-21 20 16,21-20-16,-21 21 0,0-21 16,21 20-16,0 1 0,0 0 0,1 0 15,-1 21-15,0 0 16,0 0-16,0 0 15,0 21-15,1-21 0,-1 21 0,0 0 16</inkml:trace>
  <inkml:trace contextRef="#ctx0" brushRef="#br0" timeOffset="4043.11">11197 1418 0,'0'0'0,"0"-21"0,0-21 16,0 21-16,0-1 0,0 1 15,-21 0-15,0 0 0,21 0 0,-21 0 16,-1-1-16,1 22 0,0 0 16,0 0-16,0 0 0,0 0 15,-22 0-15,22 22 0,0-1 0,0 0 16,0 0-16,-1 21 0,1-20 0,21 20 16,0 0-16,-21 1 0,21-1 0,0 0 15,0 1-15,0-22 0,0 21 0,0-21 16,21 0-16,-21 1 0,21-1 15,1 0-15,20-21 0,-21 0 0,0 0 16,0 0-16,22 0 0,-22-21 0,0 0 16,21-1-16,-20 1 0,-1 0 0,0 0 15,0-21-15,0 20 0,0 1 16,-21-21-16,0 21 0,0-22 0,0 22 16,0-21-16,0 21 0,0 0 15,0-1-15,0 1 0,0 42 31,0 1-31,0-1 0,0 0 0,0 21 16,0-21-16,0 1 0,0 20 0,0-21 16,0 21-16,0-20 0,0-1 15,22 0-15,-1 0 0,0 0 0,0 0 16,21-21-16,-20 0 0,20 0 0,0 0 16,-21 0-16,22-21 0,-22 0 0,0 21 15,21-21-15,-20 0 0,-1 0 16,-21-1-16,21 1 0,-21 0 0,0-21 15,0 21-15,0-1 0,0-20 0,0 21 16,0 0-16,-21 0 0,21-1 16,-21 22-1,21 22-15,0-1 16,0 0-16,-22 0 0,22 21 0,0-20 16,0-1-16,0 21 0,0-21 0,0 22 15,0-22-15,0 0 0,0 0 16,-21 0-16,21 0 0,0-42 31,0 0-15,0 0-16,0 0 0,21 0 0,-21-22 15,22 22-15,-1 0 0,0-21 0,0-1 16,0 22-16,22-21 0,-22-1 0,21 22 16,0 0-16,1 0 0,-1 0 15,-21 21-15,22 0 0,-1 0 0,-21 0 16,0 21-16,0 0 0,1 0 0,-1 0 15,-21 1-15,0-1 0,0 21 0,0-21 16,0 22-16,0-22 0,0 0 0,-21 21 16,21-21-16,0 1 0,-22-1 15,22 0-15,0 0 16,22-21 0,-1 0-16,0-21 0,0 0 0</inkml:trace>
  <inkml:trace contextRef="#ctx0" brushRef="#br0" timeOffset="4374.92">12806 1334 0,'0'0'16,"21"-22"-16,0-20 15,-21 21-15,0 0 0,-42 21 16,21 0-16,-1 0 0,-20 0 0,0 0 16,-1 21-16,22 0 0,-21 0 0,0 0 15,20 1-15,-20-1 0,21-21 16,0 21-16,21 0 0,0 0 0,0 0 15,21 1-15,0-1 16,21-21-16,1 0 0,-22 21 0,21-21 16,1 21-16,-22-21 0,21 0 0,-21 21 15,0-21-15,1 21 0,-1-21 0,-21 22 16,0-1-16,-21 0 0,-1-21 16,1 21-16,-21 0 0,21-21 0,-22 21 15,1-21-15,-21 22 0,20-22 0,1 21 16,0-21-16,20 0 0,-20 0 15,21 0-15,42 0 32,0 0-32,22-21 0,-1-1 0,0 1 15</inkml:trace>
  <inkml:trace contextRef="#ctx0" brushRef="#br0" timeOffset="4879.14">13398 804 0,'0'0'0,"0"-42"0,0 0 0,0 21 0,0-22 16,-21 22-16,0 0 0,0 0 0,21 0 16,-21 21-16,0 0 0,-1 0 15,22 21-15,-21 0 0,0 0 16,0 21-16,0 1 0,21-1 0,-21 22 0,-1-1 16,1 22-16,0-1 0,-21 1 15,21 0-15,-1 21 0,1-1 0,0 1 16,0 0-16,0 0 0,21 0 0,0 0 15,0-1-15,0 1 0,0 0 16,0 0-16,21-21 0,-21 20 0,21 1 16,-21-21-16,0 0 0,0-1 0,0 1 15,0 0-15,0-22 0,0 22 0,0-22 16,0-20-16,0 20 0,0-42 0,21 22 16,0-22-16,-21 0 0,22-21 0,-1 0 15,21 0-15,-21-21 0,22 0 16,-22-22-16,21 22 0,0-21 0,22-1 15,-22 1-15,1-21 0,-1 20 0,0-20 16,1 20-16,-1-20 0,-21-1 0,21 22 16,-42-21-16,0-1 0,0 1 0,0-1 15,-21 1-15,0-1 0,-21 1 0,-1-1 16,1 1-16,-21-1 0,-1 22 0,1-1 16,-1-20-16,1 42 0,20-22 0,-20 22 15,42 0-15,-22 0 0,22 0 16,21 0-16,0-1 0,0 1 15,21 0-15,22 21 0,-22-21 16,21 0-16,0 21 0,-20-21 16,20-1-16,0 1 0,1 0 0,-1 0 15,0 0-15</inkml:trace>
  <inkml:trace contextRef="#ctx0" brushRef="#br0" timeOffset="5186.97">13525 1524 0,'0'0'15,"-42"-21"-15,21 21 0,0 0 0,0 0 16,-1 0-16,22-21 16,0 0-16,22 21 15,-1 0-15,0-22 0,0 1 16,0 21-16,0-21 0,1 0 0,-1 21 16,0-21-16,0 21 0,0 0 0,-21-21 15,-21 42 16,0 0-31,0 0 0,0 0 0,-1 0 16,-20 22-16,21-22 0,0 21 0,21 1 16,0-22-16,0 21 0,0-21 0,0 0 15,0 22-15,0-22 0,21-21 0,0 21 16,0 0-16,0-21 0,1 0 16,-1 0-16,21 0 0,-21 0 0,0 0 15,22-21-15,-22 0 0,21 21 16</inkml:trace>
  <inkml:trace contextRef="#ctx0" brushRef="#br0" timeOffset="5486.8">13885 1524 0,'0'-85'16,"0"64"-16,0 0 0,0 0 0,0 0 15,0 0-15,0-1 0,21 22 16,1 0 0,-1 0-16,0 22 0,0-1 15,0 0-15,0 0 0,-21 21 0,22 1 16,-1-1-16,-21 0 0,0 1 0,0-1 15,0 0-15,0 1 0,21-1 0,-21-21 16,0 22-16,0-22 0,0 0 16,0 0-16,0 0 0,21-21 31,-21-21-31,0 0 0,21 0 0,-21-22 16,21 22-16,1-21 0,-22 0 0,21-1 15,0-20-15,21 20 0,-21 1 0,1-21 16,-1 20-16,0 1 0,0 0 0,0 20 15,0-20-15,-21 21 0,0 0 0,0 0 16,0-1 0</inkml:trace>
  <inkml:trace contextRef="#ctx0" brushRef="#br0" timeOffset="6575.43">16362 1461 0,'21'0'31,"0"-22"-31,0 1 0,0 21 16,1-21-16,-1 0 0,0 21 0,0-21 16,-21 0-16,21-1 0,0 1 0,-21 0 15,0 0-15,0 0 16,0 0-16,-21 21 0,0 0 15,0 0-15,0 0 0,-22 0 0,1 21 16,-21 0-16,20 0 0,1 21 0,-22 1 16,22-22-16,0 21 0,21 1 15,-22-1-15,43 0 0,0-21 16,0 22-16,0-22 0,0 0 0,43 0 16,-22 0-16,21 1 0,0-1 0,1 0 15,-1 0-15,0 0 0,1 0 0,-1-21 16,0 22-16,-20-1 0,-1 0 15,0 0-15,-21 0 0,0 0 0,-21 1 16,-22-1-16,22 0 0,-21 0 16,-22-21-16,22 21 0,-21 0 0,-1-21 15,22 0-15,-22 22 0,22-22 16,0 0-16,20 0 0,1 0 0,0 0 16,21-22-16,0 1 0,0 0 15,0-21-15,42 21 0,-20-22 16,20 1-16,0 0 0,22-1 0</inkml:trace>
  <inkml:trace contextRef="#ctx0" brushRef="#br0" timeOffset="6783.31">17081 1164 0,'0'0'16,"22"-21"-16,20 42 16,-42 0-16,0 1 0,0-1 0,0 21 15,0 0-15,-21 22 0,0-22 0,-1 22 16,1-1-16,0 1 0,21-1 0,-21 1 15,0-1-15,0-20 0,21 20 16,-22-21-16,22 1 0,0-22 0,0 21 16,0-21-16,0 1 0,0-1 0,22-21 15,-1 0-15,0 0 0,0 0 0,0 0 16,0 0-16,1-21 0,-22-1 0,0 1 16</inkml:trace>
  <inkml:trace contextRef="#ctx0" brushRef="#br0" timeOffset="6931.23">16806 1757 0,'0'0'0,"-21"0"0,63 0 31,-20-21-15,-1 21-16,21 0 0,22 0 0,-22-21 16,21 21-16,1 0 0,-1-22 15,1 22-15,21 0 0</inkml:trace>
  <inkml:trace contextRef="#ctx0" brushRef="#br0" timeOffset="7587.88">18034 1736 0,'0'-21'15,"-21"-1"1,0 22-16,-1-21 0,22-21 16,-21 21-16,0 0 0,0-22 0,0 22 15,0 0-15,-1-21 0,22 20 0,-21 1 16,0 21-16,21-21 0,-21 21 0,0 0 15,0 0-15,-1 21 0,1-21 16,0 43-16,0-22 0,-21 21 0,20 0 16,1 22-16,0-22 0,0 22 0,0-22 15,0 22-15,-1-22 0,22 0 0,0-21 16,0 22-16,0-22 0,0 0 0,0 0 16,22-21-16,-1 0 0,0 0 15,21 0-15,-21 0 0,22-21 16,-22 0-16,21 0 0,-21 0 0,22-1 15,-22-20-15,21 21 0,-21-21 0,1-1 16,-1 1-16,0 0 0,0-1 0,-21 1 16,21 21-16,-21-22 0,0 22 15,0 0-15,0 0 0,0 42 16,0 0 0,0 0-16,0 22 0,-21-22 0,21 21 15,0 1-15,0-1 0,0 0 0,0 1 16,0-22-16,0 21 0,0-21 15,21 0-15,0 1 0,1-1 0,20-21 16,-21 0-16,21 0 0,1 0 16,-1 0-16,22 0 0,-22 0 0,0-21 15,1-1-15,-22 1 0,21-21 0,-21 21 16,22-22-16,-22 1 0,0 0 16,-21-1-16,0 1 0,21-21 0,-21 20 15,0-20-15,0-1 0,0 22 0,0-22 16,0 1-16,0 21 0,0-1 0,0 1 15,0 21-15,0 0 0,-21 21 16,21 21-16,0 0 16,-21 0-16,21 21 0,-21 22 0,-1-22 0,22 22 15,0-22-15,0 22 0,0-1 0,0 1 16,0-22-16,0 21 0,0-20 16,0-1-16,0 0 0,0 1 15,0-22-15,22 0 0,-22 0 0,21 0 16,-21 1-16,21-22 0,-21-22 15</inkml:trace>
  <inkml:trace contextRef="#ctx0" brushRef="#br0" timeOffset="7743.31">18500 1630 0,'0'0'0,"0"-42"16,21 20-1,0 22-15,0-21 0,0 21 16,0 0-16,1 0 0,20-21 15,-21 21-15,21 0 0,1 0 0,-1 0 16,0-21-16,1 21 0,-1 0 0,-21 0 16,22 0-16</inkml:trace>
  <inkml:trace contextRef="#ctx0" brushRef="#br0" timeOffset="9200.37">19029 1820 0,'0'0'0,"0"-21"31,21 0-31,0 0 16,0 0-16,22 0 0,-22-1 0,0-20 15,0 21-15,0 0 0,0 0 0,1-1 16,-1 1-16,-21 0 0,0 0 16,-21 21-1,-1 0-15,1 21 0,0 0 16,0 0-16,0 22 0,0-22 0,-1 21 15,1-21-15,0 22 0,0-1 0,21-21 16,0 22-16,0-22 0,0 21 16,0-21-16,0 0 0,0 1 0,0-1 15,21-21-15,0 21 0,0-21 16,1 0-16,20 0 0,-21 0 0,21 0 16,-20-21-16,20 0 0,0-1 0,1 1 15,-22 0-15,21 0 0,-21 0 0,22-22 16,-22 22-16,0 0 0,0-21 15,-21 21-15,0-22 0,21 22 0,-21 0 16,0 0-16,0 42 16,0 0-1,0 0-15,0 0 0,-21 1 0,21-1 16,0 0-16,-21 21 0,21-21 0,-21 1 16,21-1-16,-21 0 0,21 0 15,0 0-15,0 0 16,21-21 15,0-21-31,0 0 0,-21 0 16,21-21-16,0 20 0,1-20 15,-1 0-15,0 21 0,0-22 0,0 22 16,0-21-16,1 21 0,-1 21 0,-21-22 16,21 22-16,0 0 15,-21 22-15,0-1 0,0 0 16,0 0-16,0 0 0,0 0 0,0 22 15,0-22-15,0 0 16,0 0-16,21 0 0,-21 22 0,0-22 0,21-21 16,-21 21-16,0 0 0,22-21 15,-1 21-15,0-21 0,0 0 16,0 0-16,0-21 0,1 21 16,-1-21-16,0 0 0,0 0 15,0 0-15,0-1 0,1 1 0,-1-21 16,0 21-16,-21 0 0,0-22 0,21 22 15,-21 0-15,21 21 0,-21-21 0,0 42 32,0 0-17,0 0-15,0 0 0,0 1 16,0-1-16,21 0 16,1 0-16,-1 0 0,-21 0 0,21-21 15,0 22-15,0-22 0,0 0 0,22 0 16,-22 0-16,21 0 0,-21 0 0,22 0 15,-1 0-15,0-22 0,-20 22 0,20-21 16,0 0-16,-21 0 0,1 0 16,20 0-16,-21-22 0,-21 22 0,0-21 15,21-1-15,-21 22 0,0-21 0,0 21 16,0 0-16,0-1 0,0 1 0,-21 21 16,0 0-16,0 0 0,0 0 15,21 21-15,-22 1 0,22-1 16,-21 0-16,21 0 0,0 21 15,0-20-15,0-1 0,0 0 0,0 21 16,21-21-16,1 1 0,-1-22 0,0 21 16,0 0-16,21-21 0,-20 0 0,20 0 15,-21 0-15,21 0 0,-20 0 16,20 0-16,-21 0 0,0-21 0,0 21 16,1-21-16,-1-1 0,-21 1 0,0 0 15,21 0-15,-21 0 0,0 0 0,0-22 16,0 22-16,0 0 0,0 0 15,-21 42 1,21 0 0,-21 0-16,21 0 0,0 1 15,0 20-15,0-21 0,-22 21 0,22-20 16,0-1-16,0 0 0,0 21 0,0-21 16,0 1-16,0-1 0,0 0 15,0-42 16,0 0-31,0-22 16,0 22-16,0 0 0,22 0 0,-22-22 16,21 1-16,0 0 0,0-1 0,0 1 15,0 0-15,1-1 0,20 1 0,-21 21 16,21-21-16,-20 20 16,-1 1-16,21 0 0,-21 21 0,0 0 15,1 21-15,-22 0 0,0 1 16,0 20-16,0-21 0,0 21 0,0 1 15,0-1-15,0 0 0,0 1 0,-22-22 16,22 21-16,-21 1 0,21-1 16,0-21-16,0 21 0,0-20 0,0-1 15,0 0-15,0 0 0,0 0 16,0-42 0,21 0-1,1 0-15,-1 0 0,0-1 0,-21 1 16,42-21-16,-21 0 0</inkml:trace>
  <inkml:trace contextRef="#ctx0" brushRef="#br0" timeOffset="9455.21">22161 762 0,'0'0'0,"22"-42"0,-22 21 16,-22 21-1,1 21-15,21 0 0,-21 0 0,0 21 16,21 1-16,-21-22 0,21 42 15,0-20-15,-21-1 0,21 0 16,-22 22-16,22-22 0,0 1 0,0 20 16,0-21-16,0 1 0,0-1 0,0 0 0,0 1 15,0-1-15,0-21 0,0 22 16,0-22-16,0 21 0,0-21 16,0 0-16,0 1 0,0-1 15,22-21 1,-1 0-16,21-21 0,-21 21 15</inkml:trace>
  <inkml:trace contextRef="#ctx0" brushRef="#br0" timeOffset="9779.39">22479 1461 0,'0'0'0,"42"-43"0,-21 22 15,22-21-15,-22 21 0,0-1 16,-21 1-16,0 0 0,-21 21 31,0 0-31,0 0 0,-22 21 16,22-21-16,0 21 0,0 1 0,-22-1 15,22 0-15,21 0 0,0 0 0,0 0 16,0 1-16,0-1 16,21 0-16,1-21 0,-1 21 0,0-21 15,21 21-15,-21-21 0,1 21 16,-1 1-16,0-22 0,0 21 0,0 0 16,-21 0-16,21 0 0,-21 0 0,0 1 15,0-1-15,-21 0 0,0 0 16,0 0-16,0-21 0,0 21 15,-1-21-15,1 0 0,0 0 0,0 0 16,0 0-16,0 0 0,-1 0 16,1 0-16,0 0 0,0 0 15,21-21-15,-21 21 0,21-21 16,-21 0-16,21 0 0,0 0 0</inkml:trace>
  <inkml:trace contextRef="#ctx0" brushRef="#br0" timeOffset="10012.26">21929 974 0,'0'0'0,"0"-43"16,0 1-16,0 21 15,21 0-15,0 21 0,0-21 16,21 21-16,-20 0 0,20 0 0,0-22 16,1 22-16,-1 0 0,21 0 0,-20-21 15,-1 21-15,0-21 0,1 21 0,-1 0 16,-21 0-16,22-21 0,-22 21 0,0 0 15,0 0-15,0 0 0,-42 0 32,0 0-32,-21 0 0,-1 0 15,-20 0-15,-1 21 0</inkml:trace>
  <inkml:trace contextRef="#ctx0" brushRef="#br0" timeOffset="10996.2">3027 3260 0,'0'0'0,"0"-21"0,-21 21 0,21-22 0,0 1 16,0 0-16,0 0 16,0 0-1,21 0 1,0 21-16,0 0 0,21-22 15,-20 22-15,20 0 0,0 0 0,1-21 16,20 21-16,1 0 0,20 0 0,-20-21 16,42 21-16,-22 0 0,22-21 15,0 21-15,21 0 0,0-21 0,21 0 16,21 21-16,-20 0 0,20-22 0,0 22 16,22-21-16,-22 21 0,22-21 0,20 21 15,-20-21-15,20 21 0,22-21 16,-21 21-16,21-21 0,0 21 15,21-22-15,0 1 0,0 0 0,21 21 16,-21-21-16,42 0 0,0 0 0,1-1 16,-1 1-16,22 0 0,-1 0 0,1 0 15,20 0-15,1-1 0,-22 1 0,43 0 16,-21 0-16,0-21 0,-1 20 16,22 1-16,0 0 0,0 0 0,0 0 15,-1 0-15,22-1 0,0 1 16,-21 0-16,0 0 0,21-21 0,-21 20 0,21 1 15,-21-21-15,0 21 0,-1 0 0,1-22 16,-21 22-16,0-21 16,-1 21-16,1-22 0,-22 1 0,-20 21 15,-1-22-15,-21 1 0,0 21 0,-21-21 16,-21 20-16,0-20 0,-21 21 0,-22-21 16,-20 20-16,-1 1 0,-42 0 0,0 0 15,-21 0-15,-22 0 0,1-1 16,-21 1-16,-22 0 0,0 0 0,-42 0 15,0 0-15,-42 21 16,0 0-16,-1 0 0,1 0 16,-22 0-16,-20 0 0</inkml:trace>
  <inkml:trace contextRef="#ctx0" brushRef="#br0" timeOffset="11948.23">4551 4572 0,'0'0'0,"-64"-127"16,43 85 0,0-22-16,0 43 0,0-21 0,-1-1 15,1 22-15,0 0 0,0 21 16,21 42-1,0 1-15,0-1 0,21 22 0,0-1 16,0 1-16,-21 20 0,22 1 0,-1 21 16,-21 0-16,21-22 0,-21 22 15,0-21-15,0-1 0,0 1 0,0 0 16,0-22-16,0 1 0,0-22 0,0 0 16,0 1-16,0-22 0,0 0 0,0 0 15,0-42 1,0 0-16,0-21 15,0-1-15,0 22 0,0-21 16,0-22-16,0 22 0,0 0 0,21-22 16,0 1-16,0-1 0,1 1 15,20 20-15,0-20 0,1 20 0,-1 1 16,0 21-16,22 0 0,-22 0 0,22 21 16,-22 0-16,21 21 0,-20 21 0,-1-21 15,-21 22-15,22-1 0,-22 0 16,0 1-16,-21 20 0,0-21 0,0 1 15,-21-1-15,-22 0 0,1 22 16,0-22-16,-1 1 0,1-22 0,-21 21 16,-1 0-16,22-20 0,-1-1 15,-20 0-15,42-21 0,-22 0 0,22 0 16,0 0-16,0 0 0,21-21 16,0 0-16,21-1 0,0 1 15,22 0-15,-22-21 0,21 21 0,0-22 16,1 1-16</inkml:trace>
  <inkml:trace contextRef="#ctx0" brushRef="#br0" timeOffset="12296.56">5397 4911 0,'0'0'0,"22"0"0,20-43 16,-21 43-1,0 0-15,0 0 0,1 22 16,20-1-16,-21 0 0,21 0 0,-20 0 15,20 22-15,0-1 0,-21 0 0,1 1 16,20-1-16,-21 0 0,-21 1 0,0-22 16,21 21-16,-21 0 0,0-20 15,0 20-15,0-21 0,0 0 0,0 0 16,-21-21-16,21 22 0,-21-22 0,0 0 16,21-22-16,-21 1 15,21-21-15,0 21 16,0 0-16,0-1 0,0-20 15,0 0-15,21-1 0,0 1 0,-21 0 16,21-1-16,0 1 0,0-21 0,-21 20 16,22 1-16,-1 0 0,0 20 0,0-20 15,0 21-15,0 21 0,1 0 16,20 0-16,-21 0 0,0 0 0,0 21 16,1 0-16,-22 0 15</inkml:trace>
  <inkml:trace contextRef="#ctx0" brushRef="#br0" timeOffset="12611.37">6244 5313 0,'21'21'0,"-42"-42"0,63 63 0,-42-21 16,22-21-16,-1 0 15,0 0-15,0 0 0,0-21 0,0 0 16,1 0-16,20 0 0,-21 0 0,21-1 16,1-20-16,-1 21 0,-21-21 0,22-1 15,-22 22-15,0-21 0,-21-1 16,0 1-16,0 21 0,0-21 0,0 20 15,-21 22-15,0 0 0,-1 0 16,-20 22-16,21-1 0,0 0 0,-22 21 16,22 1-16,0-1 0,0 21 0,0-20 15,0-1-15,21 0 16,-22 1-16,22-1 0,0-21 0,0 22 16,0-22-16,22 0 0,-1 0 0,21-21 15,-21 21-15,22-21 0,-22 0 0,21 0 16,22 0-16,-22 0 0,0-21 0,22 21 15,-1-21-15,1 0 0,-1 0 16,1-22-16,-22 22 0,22 0 0,-1-21 16</inkml:trace>
  <inkml:trace contextRef="#ctx0" brushRef="#br0" timeOffset="13471.41">7514 4995 0,'0'0'16,"0"-21"-16,-21-85 16,0 85-16,0 21 0,-1 0 0,-20 0 15,21 0-15,-21 0 0,20 21 0,-20 22 16,21-22-16,0 0 0,0 21 15,-1 1-15,1-1 0,0 0 0,0 1 16,21-22-16,0 21 0,0 1 0,0-22 16,0 0-16,0 0 0,0 0 0,0 0 15,21-21-15,0 0 0,0 0 16,1 0-16,-1 0 0,0 0 0,0 0 16,21-21-16,-20 0 0,20 0 0,-21 0 15,0 0-15,0-1 0,22 1 0,-22-21 16,-21 0-16,21 20 0,-21-20 0,21 0 15,-21-1-15,0 1 0,0 0 0,0 21 16,0-22-16,0 22 16,0 42-1,0 22-15,0-22 16,0 21-16,0 0 0,0 1 0,0-1 16,21 0-16,-21 1 0,22-22 0,-1 21 15,0-21-15,0 1 0,0-1 16,22 0-16,-22-21 0,21 0 0,0 0 15,-20 0-15,20 0 0,0 0 0,-21 0 16,22-21-16,-1 0 0,-21-1 0,0 1 16,1-21-16,-1 21 0,0-22 0,0 1 15,0 0-15,-21-1 0,0-20 16,21-1-16,-21 22 0,22-21 16,-1-1-16,-21 1 0,0-1 0,0 1 15,0 20-15,0-20 0,21 20 0,-21 1 16,0 0-16,0-1 0,0 22 0,0 42 31,0 22-31,0-22 0,0 21 16,0 1-16,0 20 0,-21-21 0,21 22 15,0-22-15,-21 22 0,21-1 0,0-20 16,0 20-16,0-21 0,0 1 0,0-1 16,0 0-16,0-20 0,0 20 0,0-21 15,0 0 1,0-42-1,0 0-15,0 0 0,21 0 16,0-1-16,0-20 0,-21 21 0,21-21 16,0-1-16,22 1 0,-22 0 0,21-1 15,-21 22-15,22 0 0,-22-21 16,21 20-16,-21 1 0,1 21 0,-1-21 16,0 21-16,-21-21 0,21 21 0,-42 0 15,0 21 1,-22 0-16,22 0 0,-21 1 0,0-1 15,-1 0-15,1 0 0,0 21 0,-1-20 16,1 20-16,21-21 16,0 0-16,21 22 0,0-22 0,0 0 15,0 0-15,0 0 0,21 0 0,21-21 16,-21 22-16,22-22 0,-1 0 0,21 0 16,-20 0-16,20 0 0,1 0 0,-22 0 15,22 21-15,-1-21 0,1 0 0,-22 0 16,0 21-16,-21-21 0,1 21 15,-22 0-15,0 0 0,0 1 0,-22-1 16</inkml:trace>
  <inkml:trace contextRef="#ctx0" brushRef="#br0" timeOffset="13947.79">2159 7154 0,'0'0'0,"0"-42"0,0 21 16,0 0-16,0 0 0,0-1 0,21 44 31,0 20-31,0 0 0,1 22 16,-1-1-16,0 1 0,0-1 0,0 1 15,-21 20-15,0-20 0,21-1 16,-21 22-16,0-21 0,22-1 0,-22 1 16,0-1-16,0-21 0,0 1 15,0-1-15,0 0 0,0-20 16,0 20-16,0-21 0,0 0 16,21-21-16,0 0 0,-21-21 15,21 0-15,0 0 0,0 0 0,1-22 16,20 1-16</inkml:trace>
  <inkml:trace contextRef="#ctx0" brushRef="#br0" timeOffset="14214.64">2963 7620 0,'0'64'16,"0"-43"-16,0 0 16,0 0-16,0 0 0,21 22 15,-21-22-15,22 0 0,-1 0 16,0-21-16,0 0 0,0 0 15,0 0-15,1-21 0,-1 0 16,-21 0-16,21-1 0,-21 1 16,0 0-16,0 0 0,0 0 15,-21 0-15,0-1 0,-1 22 16,1 0-16,0 0 16,0 22-16,21-1 15,0 0-15,0 0 16,0 0-16,0 0 15,0 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44:51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2561 0,'21'0'47,"-42"0"-16</inkml:trace>
  <inkml:trace contextRef="#ctx0" brushRef="#br0" timeOffset="1131.88">1990 1524 0,'21'0'31,"0"0"-31,0 0 16,-21-21-1,21 21-15,-21-21 16,21 21-16,-21-21 0,0-1 16,0 1-16,0 0 0,0 0 0,0 0 15,-21 0-15,0-1 16,21 1-16,-21 21 0,0 0 0,0 0 16,-1 0-16,1 0 0,0 0 0,0 0 15,-21 21-15,20 1 0,-20-1 16,0 0-16,21 21 0,-22 1 0,22-1 15,-21 0-15,21 22 0,-1-22 0,1 22 16,0-22-16,21 21 0,0-20 16,0-1-16,0-21 0,0 22 0,21-22 15,0 21-15,1-21 0,-1-21 16,0 21-16,0-21 0,21 0 16,-20 0-16,-1 0 0,21 0 0,-21 0 15,22-21-15,-22 0 0,0 0 0,21 0 16,-21 0-16,1-22 0,-1 1 15,0 0-15,0-1 0,0-20 0,0 20 16,1-20-16,-1 21 0,0-22 0,0 1 16,0-1-16,-21 1 0,21-1 15,1 1-15,-1-1 0,-21 1 16,0 20-16,21-20 0,-21 20 0,21 22 0,-21-21 16,0 21-16,0 0 0,0 42 31,0 21-31,0-21 15,0 43-15,0-22 0,-21 22 16,0-1-16,21 1 0,-21-1 0,21 1 16,0-1-16,-22 22 0,22-22 0,0 22 15,0-22-15,0 1 0,0-1 16,0-20-16,0-1 0,22 22 0,-1-43 16,-21 21-16,21-21 0,0 0 0,0 1 15,-21-1-15,21-21 0,1 0 16,-1 0-16,0 0 0,0 0 0,0 0 15,22-21-15,-22-1 0,0 1 16,21-21-16,-21 21 0,1-22 16,-1 22-16,0-21 0,0 0 0,0-1 15,0 1-15,-21 0 0,22 20 0,-22-20 16,21 21-16</inkml:trace>
  <inkml:trace contextRef="#ctx0" brushRef="#br0" timeOffset="1444.7">2794 1566 0,'0'22'31,"0"-1"-31,0 21 0,0-21 0,0 22 15,0-22-15,-21 21 0,21 0 16,0 1-16,0-22 0,0 21 0,0-21 16,0 1-16,0-1 0,21 0 15,0 0-15,-21 0 0,21-21 0,0 0 16,22 0-16,-22 0 0,0 0 16,21 0-16,-20 0 0,-1 0 0,21-21 15,-21 0-15,0 0 0,1-22 0,-1 22 16,-21 0-16,0-21 0,0-1 0,0 22 15,0-21-15,0 0 0,-21-1 16,-1 22-16,22 0 0,-21 0 0,0 0 16,-21 21-16,21 0 0,-1 0 0,1 0 15,-21 0-15,21 0 0,-22 21 16,22 0-16,0-21 0,0 21 0,0 0 16,0 0-16,-1 1 0,22-1 15,0 0-15,0 0 0,22 0 16,-1-21-16,0 0 0,21 0 15,1 0-15</inkml:trace>
  <inkml:trace contextRef="#ctx0" brushRef="#br0" timeOffset="2880.8">4551 1439 0,'0'0'0,"-21"-42"16,-1 42-1,1 0 1,0 0-16,21 21 0,-21 0 16,21 22-16,0-22 0,-21 21 0,0 1 15,-1 20-15,22-21 0,-21 22 16,0-22-16,0 22 0,0-22 0,0 22 15,21-22-15,-22 0 0,22-21 0,-21 22 16,21-22-16,0 0 0,0 0 0,21-21 31,1 0-31,-1-21 16,0 21-16,0-21 0,21 0 0,-20-22 16,20 22-16,-21-21 0,0 0 0,22-1 15,-22 1-15,0 0 0,21 20 0,-21-20 16,1 21-16,-1-21 0,-21 20 15,21 22-15,0 0 0,-21 22 16,0-1-16,0 0 16,0 21-16,0-21 0,0 22 15,0-22-15,0 21 0,0 1 0,0-22 16,0 21-16,0-21 0,0 0 16,0 22-16,0-22 0,21 0 15,0-21-15,1 0 0,20 0 0,-21 0 16,0 0-16,22 0 0,-1 0 0,-21-21 15,21 21-15,1-21 0,-22-22 16,21 22-16,-21 0 0,22-21 0,-22-1 16,0 1-16,0 0 0,0-22 0,-21 22 15,0 0-15,0-22 0,0 22 0,0-1 16,0 22-16,0 0 0,0 0 0,0 0 16,0 0-16,-21 21 15,0 21-15,21 0 16,-21 0-16,0 21 0,0 1 0,21-22 15,-22 42-15,1-20 0,21-1 16,0 0-16,0 1 0,0 20 0,-21-20 16,21-22-16,0 21 0,0 0 15,0-20-15,21-1 0,0 0 0,1 0 16,20 0-16,-21-21 0,21 0 0,-20 0 16,20 0-16,0 0 0,1 0 0,-1 0 15,0-21-15,1 0 0,-1 0 0,0-22 16,-21 22-16,22-21 0,-1 0 15,-21-1-15,22-20 0,-22-1 0,21 1 16,-21-1-16,0 1 0,1-22 0,-1 22 16,-21-1-16,0 1 0,21-1 0,-21 1 15,0 20-15,0 1 16,0 0-16,0 20 0,0 1 0,0 0 16,-21 21-16,0 21 15,21 0-15,-22 1 0,1 20 0,21-21 16,-21 43-16,0-22 0,21 0 15,-21 22-15,0-22 0,21 22 0,0-1 16,-22 1-16,1-1 0,21 1 0,-21-1 16,21-21-16,0 22 0,0-22 0,0 1 15,0-22-15,-21 21 0,21-21 16,0 0-16,0 1 0,0-1 0,21-21 31,0-21-15,-21-1-16,21 1 0,1 0 0,-1-21 15,0 21-15,0-22 0,0 22 0,0-21 16,1 21-16,-1-1 0,0 1 16,0 0-16,-21 0 0,21 0 0,0 21 15,1 21 1,-22 0-16,21 0 0,-21 0 0,0 1 16,0-1-16,0 0 0,0 0 0,21 21 15,-21-20-15,0-1 0,21 0 16,-21 0-16,21 0 0,0 0 0,-21 1 15,22-1-15,-1-21 0,0 0 0,-21 21 16,21-21-16,0 0 0,0 0 16,22 0-16,-22 0 0,0-21 0,0 0 15,0-1-15,22 1 0,-22 0 16,0 0-16,0 0 0,0 0 0,22-22 16,-22 1-16,0 21 0,0-22 0,0 22 15,1-21-15,-1 21 0,0 0 0,-21-1 16,0 1-16,21 21 0,-21 21 31,0 1-31,0-1 0,-21 21 0,0-21 16,21 0-16,-21 22 0,21-22 15,0 0-15,0 21 0,0-20 0,0-1 16,0 0-16,0 0 0,0 0 0,0 0 16,0 1-1,21-22 1,0 0-16,0 0 0,0 0 15,-21-22-15,21 22 0,1-21 0,-1 0 16,0 0-16,-21 0 0,21 21 16,-21-43-16,21 22 0,0 0 0,-21 0 15,0-21-15,22 20 16,-1-20-16</inkml:trace>
  <inkml:trace contextRef="#ctx0" brushRef="#br0" timeOffset="3224.61">6879 1355 0,'0'0'0,"-42"21"0,21-21 0,-1 21 16,1-21-16,0 21 0,21 0 0,-21 1 15,21-1-15,0 0 16,21-21-16,0 0 16,0 0-16,1 0 0,-1 0 15,21 0-15,-21-21 0,0 0 0,1-1 16,-1 22-16,0-21 0,0 0 15,-21 0-15,0 0 0,0 0 16,0-1-16,0 1 0,0 0 16,0 0-16,-21 0 0,0 21 0,0 0 15,-1 0-15,1 0 16,0 0-16,0 0 0,0 21 0,0-21 16,21 21-16,-22 0 0,1 0 0,0 1 15,21-1-15,0 0 0,0 0 16,0 0-16,21-21 15,0 0 1,1 0-16,-1 0 0,0 0 0,21 0 16</inkml:trace>
  <inkml:trace contextRef="#ctx0" brushRef="#br0" timeOffset="3552.42">7451 1016 0,'0'0'0,"0"-21"0,0-21 0,0 20 15,0 1-15,0 0 0,0 0 16,0 42 15,0 0-31,0 0 16,-22 1-16,22 20 0,-21 0 0,21 1 16,0-1-16,0 0 0,-21 22 0,0-22 0,21 0 15,-21 22-15,21-22 0,0 22 16,0-22-16,-21 22 0,21-22 15,0 0-15,-22 1 0,22-1 0,0 0 16,0-21-16,0 22 0,0-22 0,0 0 16,0 0-16,0 0 0,0-42 47,0 0-47,22 0 0,-22 0 15,21 0-15,0-1 0,-21 1 0,21-21 16</inkml:trace>
  <inkml:trace contextRef="#ctx0" brushRef="#br0" timeOffset="3940.65">7535 1566 0,'0'22'16,"21"-22"0,-21 21-16,22-21 0,-1 0 15,0 0-15,0 0 0,21 0 0,-20 0 16,20 0-16,-21-21 0,21 21 15,-20-22-15,-1 22 0,21-21 0,-21 0 16,0 0-16,1 0 0,-22 0 16,21-1-16,-21 1 0,0 0 0,0 0 15,0 0-15,-21 21 16,-1 0-16,1 0 0,0 0 16,-21 0-16,21 21 0,-22-21 0,22 21 15,-21 21-15,21-20 0,-1-1 0,-20 21 16,21 0-16,0 1 0,0-1 0,21 0 15,0-20-15,-22 20 0,22 0 0,0-21 16,0 22-16,0-22 0,0 0 16,22 0-16,-1 0 0,0-21 0,0 22 15,21-22-15,-20 0 0,20 0 16,0 0-16,1 0 0,-22 0 0,21 0 16,0 0-16,-20-22 0,20 22 0,-21 0 0,0-21 15,0 21-15,-21-21 16,0 0-16</inkml:trace>
  <inkml:trace contextRef="#ctx0" brushRef="#br0" timeOffset="4680.67">1503 2540 0,'0'0'16,"-43"0"-16,-84 0 0,85 0 15,0 0-15,-1 0 0,1 0 0,0 21 16,21-21-16,-1 0 0,65 0 47,-22 0-47,21 0 0,22 0 0,-1 21 16,22-21-16,0 0 0,-1 0 15,22 0-15,0 0 0,21 0 0,21 22 16,0-22-16,22 0 0,-1 0 15,21 0-15,1 0 0,21 0 0,-1 0 16,22 0-16,0 0 0,0 0 0,21 0 16,0 0-16,0 21 0,21-21 0,-21 0 15,0 0-15,21 21 0,-21-21 16,-21 0-16,21 0 0,-42 21 0,20-21 16,-20 21-16,-21-21 0,20 21 0,-41-21 15,-1 22-15,-21-22 0,-21 21 0,0-21 16,-21 0-16,0 21 0,-43-21 15,1 0-15,-1 0 0,-20 0 16,-22 21-16,0-21 0,0 0 0,0 0 16,-42 0 62,0 0-78</inkml:trace>
  <inkml:trace contextRef="#ctx0" brushRef="#br0" timeOffset="15348.19">2434 4022 0,'0'0'0,"0"21"0,-21-21 0,42-21 31,0 0-15,0-1-16,1 1 0,20 0 0,-21 0 16,21 0-16,1-22 0,-1 22 15,-21-21-15,22 21 0,-22-22 0,0 22 16,0-21-16,-21 21 0,0 0 16,0-1-16,0 1 0,-21 21 15,0 0-15,-22 0 0,1 0 16,0 21-16,-1 1 0,-20-1 0,21 0 15,-22 0-15,22 21 0,-1-20 16,1 20-16,0-21 0,21 21 0,-1 1 16,1-1-16,21-21 0,0 22 0,0-1 15,0 0-15,0 1 0,21-1 16,1 0-16,-1 1 0,0-1 16,21 0-16,1-21 0,-22 22 0,21-1 15,0 0-15,-20-20 0,20 20 16,-21-21-16,0 21 0,0 1 0,-21-22 15,0 21-15,0-21 0,0 22 0,-21-22 16,0 0-16,0 0 0,-21 0 16,-1 1-16,1-22 0,0 0 0,-22 0 15,22 0-15,-1 0 0,-20-22 0,21 22 16,-1-21-16,1-21 0,21 21 16,-22 0-16,22-22 0,0 22 0,0 0 15,0-21-15,0 20 0,21 1 16,0 0-16,0 42 31,0 0-15,0 1-16,0-1 0,21 21 0,-21-21 15,21 22-15,-21-22 0,0 21 0,21-21 16,0 0-16,0 1 0,1-1 16,-1 0-16,0 0 0,0 0 0,0-21 15,0 0-15,22 0 0,-1 0 0,0 0 16,1 0-16,-1-21 0,22 0 15,-22 0-15,0 0 0,22-1 0,-22 1 16,0 0-16,1-21 0,-22 21 0,21-1 16,-21-20-16,1 21 0,-1 0 15,0 0-15,0-22 0,0 22 16,0 21-16,-21-21 0,0 0 0,0 42 47,0 0-47,0 0 0,0 0 0,0 1 15,0-1-15,-21 0 0,21 21 0,0-21 16,0 1-16,0 20 0,0-21 16,0 0-16,0 0 0,0 1 0,0-1 15,21-21-15,1 0 0,-1 0 16,21 0-16,-21 0 0,0 0 16,1 0-16,20-21 0,-21-1 0,21 1 0,-20 0 15,-1 0-15,0 0 0,0 0 16,0-22-16,0 22 0,1 0 0,-1 0 15,-21 0-15,0-1 0,21 1 16,-21 0-16,21 0 0,-21 0 0,0 0 16,0 42 31,0 0-47,0 0 0,-21 0 15,21 0-15,-21 1 0,21-1 16,-21 21-16,21 0 0,-22 1 0,1-1 15,0 0-15,21 1 0,-21 20 16,0 1-16,0-22 0,21 22 0,0-1 16,0 22-16,0-22 0,0 1 15,0 20-15,0 1 0,0 0 0,21-22 16,0 22-16,0 0 0,-21-1 0,21-20 16,0 20-16,-21-20 0,22-1 0,-22 22 15,0-21-15,0-1 0,0-21 0,0 22 16,0-22-16,-22 1 0,1-22 15,0 0-15,-21 0 0,21 0 0,-22-21 16,1 0-16,0 0 0,-1 0 0,1-21 16,-22 0-16,1 0 0,-1 0 0,1-1 15,-1-20-15,1 21 16,-1-21-16,1 20 0,-1-20 0,1 21 16,-1-21-16,22-1 0,21 22 0,-21-21 15,20 21-15,22-22 0,0 1 16,0 21-16,0-22 0,0-20 0,22 21 15,-1-1-15,21-20 0,0 20 0,1-20 16,-1-1-16,22 22 0,-1-21 0,-21 20 16</inkml:trace>
  <inkml:trace contextRef="#ctx0" brushRef="#br0" timeOffset="16125.09">3852 4551 0,'0'0'16,"0"-21"-16,0 0 0,-21 21 31,21 21-31,0 0 16,0 0-16,-21 0 0,21 0 0,0 22 15,0-22-15,0 21 0,0-21 0,0 22 16,0-22-16,0 21 0,0-21 15,0 1-15,-21-1 0,21 0 16,0 0-16,0 0 0,-21-21 0,21 21 16,0-42-1,0 0-15,0 0 16,0 0-16,0 0 0,0-22 16,21 1-16,0 21 0,-21-22 0,21 1 15,0 0-15,0 21 0,1-22 0,-1 22 16,0-21-16,0 21 0,0-1 15,0 1-15,1 21 0,-1 0 0,0 0 16,0 0-16,0 0 0,-21 21 16,21 1-16,-21-1 0,22 0 15,-22 0-15,0 21 0,0 1 0,0-22 16,0 21-16,0 1 0,0-22 16,0 21-16,0 0 0,0-20 0,21-1 15,-21 0-15,21 0 0,0 0 0,-21 0 16,21-21-16,0 0 0,1 0 15,-1 0-15,0-21 0,0 0 16,21 0-16,-20 0 0,-1 0 0,0-1 16,21-20-16,-21 0 0,1 21 0,-1-22 15,0 1-15,0-22 0,0 22 16,0-21-16,-21 20 0,22-20 16,-22 20-16,21-20 0,-21 21 0,0-1 15,0 1-15,0 21 0,0 0 0,0-1 16,0 1-16,0 42 15,0 22 1,0-22-16,0 21 0,0 1 0,-21-1 16,21 0-16,-22 1 0,22 20 0,0-21 15,0 1-15,0-1 0,0 0 16,0 1-16,0-1 0,0 0 0,0-20 16,0 20-16,0-21 0,0 0 0,0 0 15,0 1-15,0-1 0,22-21 16,-1 0-16,0 0 15,0 0-15,0-21 16,0-1-16,1 1 16,-22 0-16,0 0 0,21 0 0,-21 0 15,0-22-15,0 22 0,0 0 0</inkml:trace>
  <inkml:trace contextRef="#ctx0" brushRef="#br0" timeOffset="16311.98">4508 4551 0,'0'0'0,"22"0"32,-1 0-17,0 0-15,21 0 0,-21 0 16,1 0-16,-1 0 0,0 0 0,0 0 16,0 0-16,0 0 0,1-21 0,-1 21 15,0 0-15,0-21 16,0 21-16</inkml:trace>
  <inkml:trace contextRef="#ctx0" brushRef="#br0" timeOffset="17368.37">5397 4614 0,'0'0'0,"0"-21"0,0 0 15,0 0-15,0 0 0,0 0 16,0-1-16,0 1 0,0 0 16,0 0-16,-21 0 0,0 0 0,0-1 15,0 22-15,0 0 16,-1 0-16,1 0 0,0 0 16,0 22-16,0-1 0,0 0 0,-1 0 15,1 0-15,0 22 0,0-22 0,0 21 16,0 0-16,-1 1 0,1-22 15,21 21-15,0 1 0,0-22 16,0 21-16,0-21 0,0 0 0,0 22 16,0-22-16,21 0 0,1-21 15,-1 0-15,0 0 0,0 0 0,0 0 16,0 0-16,1-21 0,20 0 16,-21 0-16,0-1 0,0 1 0,1-21 15,-1 21-15,0-22 0,0 22 0,0-21 16,-21 21-16,0-22 0,21 22 0,-21-21 15,0 21-15,0 0 0,0-1 16,0 1-16,0 0 0,0 42 16,0 0-1,0 1-15,0-1 0,0 0 16,0 0-16,0 0 0,0 22 16,0-22-16,0 21 0,0-21 0,0 0 15,0 22-15,0-22 0,0 0 0,22 0 16,-1 0-16,-21 1 0,0-1 0,21-21 15,0 0-15,0 0 16,0 0-16,1-21 16,-1-1-16,-21 1 15,0 0-15,0-21 0,21 21 0,0-1 16,-21-20-16,21 21 0,-21-21 0,21 20 16,1-20-16,20 21 0,-21-21 15,0 20-15,22 1 0,-22 0 16,21 21-16,-21-21 0,22 21 0,-22 0 15,21 0-15,-21 0 0,0 0 0,1 21 16,-1 0-16,0 0 0,-21 1 0,0-1 16,21 0-16,-21 21 0,0-21 15,0 22-15,0-22 0,0 0 0,-21 21 16,0-20-16,0 20 0,-1-21 0,1 0 16,0 0-16,0 22 0,0-43 0,0 21 15,21 0-15,-22-21 16,22-21-1,0 0 1,22 0-16,-1-22 0,0 22 16,0 0-16,0-21 0,0 20 0,1-20 15,-1 0-15,0 21 0,0-22 0,0 1 16,0 21-16,1-22 0,-1 22 16,0 0-16,-21 0 0,0 0 0,21 21 15,-21 21 1,0 0-1,0 0-15,-21 0 0,21 1 16,0 20-16,-21-21 0,21 0 0,-21 22 16,21-22-16,-22 21 0,22-21 0,0 22 15,0-22-15,0 0 0,0 0 16,0 0-16,0 0 0,0 1 0,0-1 16,22 0-16,-1-21 0,0 21 15,0-21-15,0 0 0,0 0 16,1 0-16,-1 0 0,0 0 15,-21-21-15,21 21 0,0-21 0,-21 0 16,0-1-16,21 22 0,-21-21 16,22 0-16,-22 0 0,0 0 0,21 0 15</inkml:trace>
  <inkml:trace contextRef="#ctx0" brushRef="#br0" timeOffset="17832.11">7218 4255 0,'0'0'16,"0"-22"-16,-21 22 31,-1 22-15,22-1-16,0 0 0,0 0 15,0 0-15,0 0 16,0 1 0,22-22-1,-1 0-15,-21-22 16,0 1-16,0 0 15,0 0-15,0 0 16,-21 42 47,21 0-63,-22-21 0,22 21 15,0 0 1,0 1-16,0-1 0,0 0 15</inkml:trace>
  <inkml:trace contextRef="#ctx0" brushRef="#br0" timeOffset="18343.82">7239 4784 0,'-21'21'16,"21"0"0,-21-21-16,42 0 31,0 0-15,0 0-1,0-21-15,-21 0 16,0 0-16,-21 21 31,0 0-15,0 21-16,21 0 15,-21-21-15,21 21 0,0 0 16,0 0 0,21-21-1,0 0-15,0 0 16,0 0-1,-21-21-15,0 0 16,0 0 0,-21 21-1,0 0 1,0 0 15,21 21-31,0 0 16,-21-21-1</inkml:trace>
  <inkml:trace contextRef="#ctx0" brushRef="#br0" timeOffset="20452.72">9419 4445 0,'0'0'0,"21"0"16,0 0-16,-21-21 15,22 0 1,-1 21-16,-21-21 16,0-1-16,0 1 15,0 0-15,0 0 16,0 0-16,0 0 0,-21-1 16,-1 22-16,1 0 0,21-21 15,-21 21-15,0 0 0,0 0 0,0 0 16,-22 0-16,22 21 0,0 1 15,-21-1-15,20 0 0,1 21 16,0-21-16,-21 22 0,21-22 0,-1 21 16,1 1-16,0-22 0,21 21 0,0-21 15,-21 22-15,21-22 0,0 21 0,0-21 16,0 0-16,0 1 0,21-1 16,0 0-16,-21 0 0,21-21 0,22 0 15,-22 0-15,0 0 0,0 0 0,22 0 16,-22 0-16,21-21 0,-21 0 0,22 21 15,-22-21-15,21-22 0,-21 22 16,22 0-16,-1-21 0,-21 20 0,21-20 16,1 0-16,-22-22 0,21 22 15,-21-22-15,22 1 0,-22-1 0,21 1 16,-21-1-16,1 1 0,-1-1 0,0 22 16,0-21-16,0 20 0,0 1 15,-21 0-15,0-1 0,22 1 0,-22 21 16,21 0-16,-21-1 0,0 1 0,0 42 31,-21 1-31,21-1 16,-22 0-16,1 21 0,0-21 0,21 22 15,-21-1-15,21 0 0,-21 1 0,21 20 16,0-20-16,-21 20 0,21-21 16,-22 22-16,22-22 0,0 22 15,0-22-15,0 0 0,0 1 0,0-1 16,0-21-16,0 22 0,0-22 0,0 0 15,22 0-15,-1 0 0,0 0 0,0-21 16,0 22-16,22-22 0,-22 0 16,0 0-16,0 0 0,21 0 15,-20 0-15,-1 0 0,21-22 0,-21 1 16,0 21-16,22-21 0,-22 0 0,0 0 16,0 0-16,0-1 0,1-20 0,-1 21 15,0-21-15,0 20 0,0 1 0,-21 0 16,0 0-16,21 0 15,-21 0-15,22 21 0,-22 21 32,0 21-32,-22-21 0,22 0 15,-21 1-15,21-1 0,-21 0 16,21 21-16,0-21 0,0 1 0,0-1 16,0 0-16,0 0 0,0 0 0,0 0 15,0 1-15,21-1 0,0-21 16,1 0-16,-1 21 0,0-21 15,0 0-15,21 0 0,-20 0 0,-1 0 16,0-21-16,0 21 0,21-21 16,-20-1-16,-1 22 0,0-21 15,0 0-15,0 0 0,0 0 0,-21-22 16,0 22-16,0-21 0,0 0 0,0-1 16,0 1-16,0 0 0,0-1 0,-21 1 15,21 0-15,-42 20 0,21 1 16,0 0-16,-1 21 0,1 0 0,0 0 15,0 0-15,0 21 0,-22 0 0,22 1 16,0-1-16,0 0 0,0 0 0,0 21 16,-1-20-16,22-1 0,-21 21 0,0-21 15,21 0-15,-21 1 0,21-1 16,0 0-16,0 0 0,0 0 16,0 0-1,21-21 1,0 0-16,0 0 15,22-21-15,-22 0 0</inkml:trace>
  <inkml:trace contextRef="#ctx0" brushRef="#br0" timeOffset="21424.43">12150 4022 0,'0'0'0,"21"0"0,42-64 16,-63 43-16,21 21 0,1-21 0,-1 0 15,-21 0-15,21-1 0,-21 1 16,0 0-16,0 0 16,0 0-16,-21 21 0,0 0 15,-1-21-15,1 21 0,-21 0 0,0 0 16,20 0-16,-20 0 0,0 0 16,21 0-16,-22 21 0,1 0 15,21-21-15,0 21 0,-22 0 0,22 0 16,0 1-16,0 20 0,0-21 0,-1 0 15,1 0-15,0 22 0,21-22 0,0 0 16,0 0-16,0 0 0,0 1 0,0-1 16,0 0-16,0 0 15,21-21-15,0 0 16,1 0-16,-1 0 0,21 0 0,-21 0 16,0 0-16,22 0 0,-22 0 0,21 0 15,-21 0-15,1 0 0,20 0 16,-21 0-16,0 0 0,0 21 0,1-21 15,-1 21-15,-21 1 0,0-1 16,0 0-16,-21 0 0,-1 0 16,-20 0-16,21 1 0,-21-1 0,-1 0 15,1-21-15,0 21 0,-1 0 16,1-21-16,21 21 0,0-21 0,-1 0 16,1 22-16,0-22 0,0 0 15,42 0 1,0 0-1,0 0-15,1-22 0,-1 22 0,0 0 16,0 0-16,0 0 0,0 0 16,1 0-16,-1 22 0,0-1 15,-21 0-15,0 0 16,0 0-16,0 22 0,0-22 0,0 0 16,0 21-16,0 1 0,0-1 0,-21 0 15,0 1-15,21-1 0,-22 0 0,1-21 16,0 22-16,21-1 0,0-21 15,-21 22-15,21-22 0,0 0 0,0 0 16,0 0-16,0 0 0,21-21 16,0 0-16,0 0 15,1 0-15,-1 0 0,0 0 16,0 0-16,0 0 0,0 0 16,1 0-16,-1 0 15,0 0-15,0 0 0</inkml:trace>
  <inkml:trace contextRef="#ctx0" brushRef="#br0" timeOffset="22420.56">12340 6900 0,'21'0'47,"-21"-21"-47,21 21 0,1 0 0,-22-21 16,21 21-16,0-21 0,0 21 0,21 0 15,-20-21-15,-1 21 0,0 0 16,0-21-16,0 21 0,0 0 0,1 0 16,-1 0-16,0 0 0,0 0 15,-21 21-15,0 0 16,0 0-16,0 0 0,0 0 0,-21 1 15,0-1-15,-22 0 0,22 21 0,-21-21 16,0 1-16,-1-1 0,1 21 0,0-21 16,20 0-16,-20 1 0,21-1 15,-21 0-15,20 0 0,22 0 0,0 0 16,0 1-16,0-1 0,22 0 16,-1-21-16,0 0 15,0 0-15,0 0 0,22 0 0,-22 0 16,21 0-16,-21 0 0,0 0 0,1-21 15,20 21-15,-21-21 0,0 21 16,-21-22-16,21 22 0,1 0 16,-22-21-16,-22 42 31,1 1-31,0-22 0,0 21 16,0 0-16,0 21 0,21-21 0,-22 1 15,1 20-15,21-21 0,0 21 0,0-20 16,0 20-16,0 0 0,0-21 0,0 22 15,0-1-15,0 0 0,0 1 0,0-22 16,0 21-16,21 1 0,1-22 0,-22 21 16,0-21-16,0 0 0,0 22 0,0-22 15,0 0-15,0 0 16,0 0-16,-22-21 0,1 0 0,0 0 16,0 0-16,0 0 0,-22 0 0,22 0 15,-21 0-15,21 0 0,-22 0 0,22 0 16,-21 0-16,21 0 0,0 0 0,-1 0 15,1 0-15,0 0 0,0 0 0,0 0 16,0 0-16,21-21 47,21 21-16,0 0-31,0-21 0</inkml:trace>
  <inkml:trace contextRef="#ctx0" brushRef="#br0" timeOffset="24220.12">9419 9610 0,'0'-43'15,"0"22"-15,0 0 16,0 0-16,0 0 0,0 0 16,0-1-16,0 1 0,0 0 0,21 0 15,-21 0-15,0 0 16,0 42 15,0 0-31,0 0 0,0 21 0,0-20 16,0 41-16,0-21 0,0 1 15,0-1-15,0 22 0,-21-22 0,21 0 0,-21 1 16,21-1-16,0 0 16,-21 1-16,21-22 0,0 0 0,0 0 15,0 0-15,0 0 0,21-21 16,0 0 0,0 0-16,0-21 0,1 0 0,-1 0 15,0 0-15,0 0 0,0-22 0,0 22 16,1-21-16,-1-1 0,0 1 0,0 0 15,-21 21-15,21-22 0,0 1 16,-21 21-16,0 0 0,22-1 0,-22 1 16,21 21-16,0 0 0,-21 21 15,0 1-15,0 20 0,0-21 16,21 21-16,-21 1 0,0-22 16,0 21-16,0 1 0,0-22 0,0 21 15,0-21-15,21 22 0,-21-22 0,0 0 16,21 0-16,1 0 0,-1 0 15,0-21-15,0 0 0,0 0 16,22 0-16,-22 0 0,0-21 16,0 0-16,21 0 0,-20 0 0,-1 0 15,21-1-15,-21-20 0,0 21 0,1-21 16,-1-1-16,0 1 0,0 0 16,0-1-16,-21 1 0,0 0 0,0-1 15,0 1-15,0 21 0,21-22 0,-21 22 16,0 0-16,0 42 31,-21 22-31,0-22 0,21 21 16,-21 0-16,0 1 0,0-1 0,21 0 15,0 1-15,-22-1 0,22 22 0,0-22 16,0-21-16,0 21 0,0 1 0,0-22 16,0 0-16,22 0 0,-1 0 0,0 1 15,0-22-15,0 0 0,0 0 16,22 0-16,-22 0 0,21 0 15,-21 0-15,22-22 0,-1 1 0,0 0 16,-20 0-16,20 0 0,0 0 0,-21-22 16,22 1-16,-22 21 0,0-22 0,0-20 15,0 21-15,1-1 0,-22-20 0,0 20 16,0-20-16,21 21 0,-21-1 0,0 22 16,0 0-16,0 0 0,0 0 0,0-1 15,0 44 1,0-1-16,0 0 0,-21 0 15,-1 21-15,22 1 0,0-1 0,-21 0 16,0 1-16,21-1 0,-21 0 0,21 22 16,0-22-16,-21 1 0,0-1 0,21-21 15,-22 21-15,22 1 0,0-22 0,0 0 16,0 0-16,0 0 0,0 1 16,22-22 15,-1-22-31,0 1 0,0 0 15,0 0-15,0 0 0,1-22 0,-1 22 16,0 0-16,0 0 0,0-21 0,22 20 16,-22 1-16,0 0 0,0 21 15,0 0-15,0 0 16,-21 21-16,0 0 0,0 1 16,0-1-16,0 0 0,0 0 0,0 21 15,0-20-15,22-1 0,-22 0 0,21 0 16,-21 0-16,0 0 0,21 1 15,0-22-15,0 21 0,0-21 0,1 0 16,-1 0-16,0 0 16,21 0-16,-21 0 0,1 0 0,-1 0 15,21-21-15,-21-1 0,0 1 0,1 0 16,-1 0-16,0 0 0,0 0 0,0-22 16,-21 22-16,21-21 0,1 21 0,-22-1 15,0-20-15,21 21 0,0 0 16,-21 42-1,0 0 1,0 0-16,0 0 0,0 1 16,0 20-16,-21-21 0,21 0 0,0 0 15,0 1-15,0-1 0,0 0 16,0 0-16,0 0 16,21-21-1,0 0-15,0-21 16,0 0-16,-21 0 0,22 21 15,-22-21-15,0-1 0,21 1 0,0 0 16,-21 0-16,21 0 0,-21-22 0</inkml:trace>
  <inkml:trace contextRef="#ctx0" brushRef="#br0" timeOffset="24542.03">11790 9335 0,'-64'0'0,"43"0"16,0 0-16,0 0 0,0 21 0,21 0 15,-22 0-15,22 0 16,0 0-16,22-21 16,-1 0-16,0 0 15,0 0-15,0 0 0,0-21 16,1 0-16,-1 21 0,-21-21 16,21 21-16,-21-21 0,0 0 0,0-1 15,0 1-15,0 0 16,-21 21-16,0 0 0,-1 0 15,1 0-15,0 0 0,0 0 16,0 0-16,21 21 0,-21 0 16,21 1-16,-22-1 0,22 0 0,0 0 15,0 0-15,0 0 0,0 1 16,0-1-16,22 0 0,-1-21 16,0 0-16,0 0 0,0 0 0,0 0 15,22 0-15</inkml:trace>
  <inkml:trace contextRef="#ctx0" brushRef="#br0" timeOffset="24879.92">12340 9208 0,'0'-22'0,"0"44"0,0-65 0,0 22 0,0 0 16,0 0-16,-21 21 31,0 0-16,21 21-15,0 0 0,0 0 0,0 22 16,-21-22-16,21 21 0,0-21 0,0 22 16,-22-1-16,22 0 0,0 1 15,0 20-15,0-21 0,-21 22 0,21-22 16,-21 22-16,21-22 0,-21 0 0,21 1 16,0-1-16,0-21 0,-21 22 0,21-22 15,0 0-15,-21 0 0,21 0 0,0 0 16,0-42 15,0 0-31,21 0 16,0 0-16,0 0 0,0-1 15,-21 1-15,21 0 0,1 0 0,-1 0 16</inkml:trace>
  <inkml:trace contextRef="#ctx0" brushRef="#br0" timeOffset="25300.19">12636 9737 0,'22'0'31,"-1"0"-15,0 0-16,0 0 0,0 0 0,0 0 16,1-21-16,-1 21 0,21-22 0,-21 22 15,0-21-15,1 0 0,20 21 16,-21-21-16,-21 0 0,21 0 0,0-1 15,-21 1-15,0 0 16,-21 21 0,0 0-16,0 0 0,-21 0 15,20 21-15,-20 0 0,21 1 0,-21-1 16,20 0-16,-20 0 0,21 21 0,0-20 16,-22-1-16,22 21 0,21-21 0,0 22 15,-21-22-15,21 21 0,0-21 0,0 0 16,0 1-16,0-1 0,21 0 15,0 0-15,1-21 0,20 0 0,-21 0 16,21 0-16,-20 0 0,20 0 0,0 0 16,-21 0-16,22 0 0,-1 0 0,-21-21 15,0 21-15,22-21 0,-22 21 0,-21-21 16,21 21-16,-21-22 16,0 1-16,0 0 15,-21 0-15,0 0 16</inkml:trace>
  <inkml:trace contextRef="#ctx0" brushRef="#br0" timeOffset="26764.63">14055 8975 0,'0'0'0,"21"0"0,0-21 0,0 21 0,-21-22 16,21 1-16,0 21 0,1-21 0,-22 0 15,21 21-15,0-21 0,-21 0 0,21-1 16,-21 1-16,21 0 0,-21 0 16,0 0-16,0 0 0,0-1 15,-21 22-15,0-21 16,0 21-16,0 0 0,-1 0 0,1 0 15,-21 21-15,21 1 0,-22-1 16,22 0-16,-21 21 0,21 1 0,-22 20 16,1 1-16,21-22 0,-21 21 0,20 1 15,1-1-15,-21 22 0,21-21 0,0 20 16,21-20-16,-22 20 0,22-20 0,0 21 16,0-22-16,0 1 0,0-1 0,0 1 15,22-1-15,-1-21 0,0 1 0,0-1 16,21 0-16,-20-20 0,-1-1 0,21 0 15,-21 0-15,22 0 0,-22 0 16,21-21-16,0 0 0,1 0 0,-1 0 16,0-21-16,1 0 0,-1 0 0,0 0 15,1 0-15,-1-22 0,0 22 16,1-21-16,-1-1 0,0 1 0</inkml:trace>
  <inkml:trace contextRef="#ctx0" brushRef="#br0" timeOffset="27778.3">15092 9123 0,'0'0'16,"0"-21"-16,0-64 0,0 64 15,0 0-15,0 0 0,-21 21 16,-1 0-16,1 21 0,0-21 0,0 42 16,-21-21-16,20 0 0,1 22 0,0-1 15,0 0-15,-21 22 0,20-22 16,1 1-16,0 20 0,0-21 0,0 22 15,21-1-15,-21-20 0,21-1 0,-22 22 16,22-22-16,0 0 0,0-21 0,0 22 16,0-22-16,0 0 0,22 0 0,-1 0 15,0-21-15,0 0 0,0 0 16,0 0-16,22 0 0,-22 0 0,21-21 16,-21 21-16,22-21 0,-1 0 0,-21 0 15,22-22-15,-1 22 0,0-21 0,-21 0 16,22-1-16,-1 1 0,-21 0 0,22 20 15,-22-20-15,0 21 0,0 0 16,0 0-16,-21-1 0,0 1 0,21 21 16,-21 21-1,0 1-15,0-1 0,0 0 0,-21 21 16,21-21-16,0 22 0,0-22 0,-21 21 16,21 1-16,0-22 0,0 0 0,0 21 15,0-21-15,0 1 0,0-1 0,0 0 16,0 0-16,21-21 15,0 0-15,1 0 0,-1 0 16,0 0-16,0 0 0,-21-21 0,21 21 16,0-21-16,-21 0 0,22-1 0,-22 1 15,0 0-15,0 0 0,0 0 0,0 0 16,0-22-16,0 22 0,-22-21 16,22 21-16,-21-1 0,0 1 0,0 0 15,0 0-15,0 0 0,-1 21 0,1 0 16,0 0-16,21-21 0,0-1 31,42 22-31,-20 0 0,-1 0 16,21-21-16,0 0 0,1 21 15,-1 0-15,0 0 0,1-21 0,-1 21 16,0 0-16,1 0 0,-1 0 16,0 0-16,22 21 0,-43 0 0,21-21 15,-20 21-15,-1 1 0,0-1 0,-21 0 0,21 21 16,-21-21-16,0 1 0,0-1 15,0 0-15,0 0 0,0 21 0,0-20 16,0-1-16,-21-21 0,0 21 0,21 0 16,0 0-16,-21 0 0,-1 1 15,1-22-15,21-22 32,0 1-17,0 0-15,0 0 0,0 0 16,0 0-16,0-1 0,0-20 0,0 21 15,21-21-15,1-1 0,-1 22 0,0-21 16,0 21-16,0-1 0,22 1 16,-22 0-16,21 0 0,-21 21 0,22 0 15,-22 0-15,0 0 0,0 0 0,0 0 16,0 21-16,1 0 0,-1 22 0,0-22 16,-21 21-16,21-21 0,-21 22 0,21-22 15,-21 21-15,21 0 0,-21-20 0,0 20 16,0-21-16,0 0 0,0 0 0,0 1 15,-21-1-15,0 0 0,0-21 0,21 21 16,-21-21-16,0 0 0,-1 0 0,22-21 47,22 0-47,-1 21 16,21-21-16,-21-1 0</inkml:trace>
  <inkml:trace contextRef="#ctx0" brushRef="#br0" timeOffset="29764.64">17272 9589 0,'0'0'15,"0"-22"-15,0-41 16,0 42-16,0 0 0,0-1 0,-21 1 16,0 0-16,-1 0 0,-20 0 0,21 21 15,0 0-15,0 0 0,-22 0 0,22 0 16,0 0-16,-21 0 0,20 21 0,1 0 15,0 0-15,0 0 0,0 22 0,0-22 16,-1 21-16,1 1 0,0-1 0,0 0 16,21 1-16,0-22 0,0 21 0,0-21 15,0 22-15,0-22 0,0 0 0,0 0 16,21 0-16,0-21 0,0 21 0,1-21 16,-1 0-16,0 0 0,0 0 15,21 0-15,-20 0 0,20-21 16,-21 0-16,21 0 0,-20 0 0,20 0 0,-21-1 15,21-20-15,-20 21 0,20-21 16,-21-1-16,0 1 0,0 0 0,-21-1 16,22-20-16,-22 20 0,21-20 0,-21 21 15,0-22-15,0 1 0,0 20 0,0-20 16,0-1-16,0 22 0,0 0 0,0 20 16,0 1-16,0 0 0,-21 21 15,-1 0-15,22 21 0,-21 0 16,0 22-16,21-1 0,-21 0 15,0 1-15,21-1 0,0 22 0,-21-22 16,21 21-16,-22-20 0,22 20 0,-21-20 16,21 20-16,0-21 0,0 22 0,0-22 15,0 1-15,0-22 0,21 21 16,1-21-16,-1 22 0,0-22 0,0-21 16,0 21-16,0-21 0,1 0 0,-1 0 15,21 0-15,-21 0 0,0 0 0,22-21 16,-22 21-16,0-21 0,21-1 0,-20 1 15,-1-21-15,0 21 0,0 0 0,0-22 16,0 22-16,1 0 0,-22-21 0,0 20 16,0 1-16,21 21 15,-42 21 1,21 1-16,-22-1 16,22 0-16,0 0 0,-21 0 15,0 22-15,21-22 0,0 0 0,0 0 16,0 0-16,0 0 0,0 1 0,0-1 15,0 0-15,21 0 0,0-21 16,1 21-16,-1-21 0,21 0 16,0 0-16,-20 0 0,-1 0 15,0-21-15,0 21 0,0-21 0,0 0 16,1 0-16,-1-1 0,0-20 0,-21 21 16,21-21-16,0-1 0,0 1 0,1 0 15,-22-1-15,21-20 0,0 20 16,0-20-16,-21-1 0,21 1 15,0 21-15,1-22 0,-22 22 0,0-1 0,21 1 16,-21 21-16,0 0 0,0 0 16,0-1-16,-21 44 15,-1-1-15,1 21 0,21-21 16,-21 22-16,0-1 0,0 0 0,0 1 16,-1-1-16,1 0 0,0 1 0,21-1 15,0 21-15,-21-20 0,21-1 0,0 22 16,0-22-16,0 0 0,0 1 0,0-22 15,0 21-15,0-21 0,0 0 16,21 1-16,0-1 0,-21 0 0,21-21 16,1 0-16,-1 0 0,0 0 0,0 0 15,0 0-15,22 0 0,-22-21 0,0 0 16,21-1-16,-21 1 0,1 0 16,20 0-16,-21-21 0,0 20 0,22-20 15,-22 21-15,0-21 0,0 20 0,0 1 16,0 0-16,-21 0 0,0 42 31,0 0-31,-21 0 16,0 22-16,21-22 0,0 0 0,-21 0 15,21 22-15,-21-22 0,21 0 16,0 0-16,0 0 0,0 0 0,0 1 16,0-1-16,0 0 0,21-21 15,0 21-15,0-21 0,0 0 16,1 0-16,-1 0 0,0 0 0,0 0 15,0 0-15,0-21 0,22 0 0,-22 21 16,0-21-16,0-1 0,0 1 0,1-21 16,-1 21-16,0 0 0,0-22 0,0 22 15,0 0-15,1-21 0,-22 20 0,0 1 16,0 0-16,0 42 31,-22 0-31,22 1 0,0-1 16,-21 0-16,0 21 0,21-21 0,-21 1 15,21-1-15,0 21 0,0-21 16,0 0-16,0 1 0,0-1 0,0 0 16,0 0-16,21 0 15,0-21-15,0 0 0,1 0 16,-1 0-16,0 0 16,0-21-16,-21 0 0,0 0 15,21 0-15,-21-1 0,0 1 0,0 0 16,0 0-16,0 0 0,0 0 0,0-22 15,-21 22-15,0 0 0,21-21 0,-21 20 16,0 1-16,-1 0 0,1 0 16,0 21-16,21-21 15,21 21 17,0 0-17,1 0-15,20-21 0,-21 21 0,0 0 16,0 0-16,22-22 0,-22 22 0,0 0 15,0 0-15,0 0 0,1 0 0,-1 0 16,0 0-16,0 0 0,0 0 0,0 22 16,1-1-16,-1 0 0,-21 0 15,0 21-15,0-20 0,0-1 0,0 0 16,0 21-16,0-21 0,0 1 0,0 20 16,0-21-16,0 0 15,0 0-15,0 1 0,0 20 0,0-21 16,0 0-16,0 0 0,0 1 15,0-1-15,-21-21 16,-1 0 0,22-21-1,0-1-15,0 1 0,0 0 16,0-21-16,0 21 0,0-1 0,22-20 16,20 0-16,-21-1 0,21 1 0,1 0 15,-1-1-15,22 1 0,-22 0 0,0 21 16,22-22-16,-22 22 0,0 0 15,1 0-15,-1 21 0,0 0 16,1 0-16,-22 0 0,0 21 0,0 0 16,0 0-16,-21 0 0,22 1 0,-22 20 15,0 0-15,0-21 0,0 22 0,0-1 16,-22 0-16,1 1 0,21-1 0,-21-21 16,0 22-16,0-22 0,0 21 0,21-21 15,-22 0-15,1 1 0,21-1 0,-21-21 16,21 21-16,-21 0 15,21-42 1,0 0 0,0 0-16,0-1 15,0 1-15,0 0 0,0-21 16,0 21-16,0-43 0</inkml:trace>
  <inkml:trace contextRef="#ctx0" brushRef="#br0" timeOffset="30004.95">19579 8975 0,'0'0'0,"0"-21"0,-21 21 16,0 0-16,0 0 0,21-22 16,0 44 46,0-1-46,0 0-16,-22-21 15,1 21-15,0-21 0,0 0 16</inkml:trace>
  <inkml:trace contextRef="#ctx0" brushRef="#br0" timeOffset="30232.84">18267 9250 0,'0'0'0,"-43"0"16,1 21-16,63-21 31,0 0-31,1 0 0,20 0 16,-21 0-16,0 0 0,22 0 0,-22-21 15,21 21-15,-21 0 0,22 0 0,-1-21 16,-21 21-16,0 0 0,0 0 0,22-21 15,-22-1-15,-21 1 16,0 0-16,-21 21 16,0-21-16</inkml:trace>
  <inkml:trace contextRef="#ctx0" brushRef="#br0" timeOffset="30552.65">17907 8869 0,'0'0'0,"-21"0"0,0 0 16,-1 0-16,22 21 15,22-21 32,-22-21-47,21 21 0,-21-21 16,0 0-16,0-1 15,-21 22 1,-1 0 0,1 22-16,0-1 15,0 0-15,21 0 16,0 0-16,0 0 16,21 1-16,0-22 0,0 21 0,1-21 15,20 0-15,0 0 0,22 21 0,-22-21 16</inkml:trace>
  <inkml:trace contextRef="#ctx0" brushRef="#br0" timeOffset="31441.19">20637 8615 0,'0'0'0,"-21"0"15,0 0-15,21-21 47,21 21-31,0 0-16,1 0 0,20 0 16,-21 0-16,0 0 0,0 21 0,22-21 15,-22 21-15,21 0 0,-21 0 0,22 1 16,-1-1-16,-21 21 0,0 0 0,22 1 15,-22-1-15,0 0 0,0 22 16,-21-22-16,0 1 0,0 20 16,21-21-16,-21 22 0,0-22 0,0 1 0,-21 20 15,0-21-15,0 1 0,0 20 0,-22-20 16,22 20-16,-21-21 0,0 1 16,-1-1-16,1 0 0,0 1 0,-1-22 15,-20 21-15,20-21 0,-20 1 0,21-1 16,-22 0-16,22-21 0,-1 21 0,1 0 15,0-21-15,-1 0 0,22 21 0,0-21 16,0 0-16,0 0 0,0 0 0,21 22 16,0-44 31,21 22-47,0-21 0,0 0 15,0 21-15,0-21 0,1 21 16,20-21-16,-21 0 0,21-1 0,1 22 15</inkml:trace>
  <inkml:trace contextRef="#ctx0" brushRef="#br0" timeOffset="31912.43">21653 9377 0,'0'0'0,"0"-21"15,-21 21 17,0 0-32,21 21 15,0 0 1,0 0-16,21-42 62,-21 0-62,0 0 16,0 0-16,0-1 16,-21 22 15,0 0-16,0 22 1,21-1-16,0 0 16,0 0 15,0 0-15,21 0-1</inkml:trace>
  <inkml:trace contextRef="#ctx0" brushRef="#br0" timeOffset="32864.51">21611 9843 0,'0'0'0,"-21"21"15,21-42 48,0-1-48,-21 22 63,21 22-62,21-22 47,0 0-63,0 0 15,0 0 16,-21 21-15,0 0-16,-21 0 16,0-21-16,0 21 15,0-21-15,0 0 0,21 21 16,-22-21-16,22-21 62,0 0-62,22 21 16,-1 0-16,-21-21 0,21 21 16,0 0-16,0 0 15,0 0-15,1 0 16,-22 21 0,0 0-1,-22 0 1,1-21-16,0 22 0,0-22 31,21-22 16,21 1-47,0 0 16,0 0-1,1 21-15,-1 0 16,0 0-16,0 0 15,-21 21 1,0 0 0,0 0-16,0 1 15,0-1-15,0 0 16,-21 0-16,0 0 16,0 0-16,-1-21 0,1 22 0,0-1 15,0 0-15,0 0 0,0 0 0,-1-21 16,-20 21-16,0 1 0,-1-1 0,22 0 15,-21 0-15,0-21 0,-1 21 0,1 0 16,21 1-16,-22-1 0,22-21 0,-21 21 16,21-21-16,0 21 0,-1-21 0,1 0 15</inkml:trace>
  <inkml:trace contextRef="#ctx0" brushRef="#br0" timeOffset="44832.48">13208 5334 0,'0'0'0,"0"-21"0,21 21 0,0-21 15,-21 0-15,21 21 0,1-22 16,-22 1-16,21 0 0,0 0 16,-21 0-16,0 42 31,0 0-31,-21 21 0,0-20 15,-1 20-15,1 0 0,-21 1 0,21-1 16,-22 21-16,22-20 0,-21 20 16,0-20-16,20-1 0,-20 0 0,21 1 0,-21-1 15,20 0-15,1-21 0,0 1 16,0-1-16,0 0 0,21 0 0,0-42 47,0 0-47,21 0 0,0-1 15,0-20-15,22 21 0,-22-21 0,21-1 16</inkml:trace>
  <inkml:trace contextRef="#ctx0" brushRef="#br0" timeOffset="45064.35">13462 5207 0,'21'-21'16,"-42"42"-16,42-63 0,-21 63 15,0 0 1,0 0-16,-21 0 0,0 22 0,0-1 15,-1-21-15,1 22 0,-21-1 0,21 21 16,-22-20-16,22-1 0,-21 0 16,0 1-16,20-1 0,-20 0 0,21 1 15,-21-1-15,20-21 0,1 0 0,0 1 16,0-1-16,0 0 0,21 0 0,21-21 31,0 0-31,21-21 0,-20 21 16,20-21-16,0 0 0</inkml:trace>
  <inkml:trace contextRef="#ctx0" brushRef="#br0" timeOffset="45505.1">14139 5482 0,'0'0'0,"64"0"15,-64-21 1,21 21-1,-21-21-15,0 0 16,-21 21-16,0 0 0,-1 0 16,1 0-16,0 0 0,0 0 15,-21 0-15,20 0 0,-20 0 0,0 21 16,21 0-16,-22-21 0,22 21 16,0 0-16,0 1 0,0-1 0,21 0 15,0 0-15,0 0 0,0 0 16,21 1-16,0-22 0,21 21 0,-21 0 15,22-21-15,-22 21 0,21-21 0,1 21 16,-1 0-16,-21-21 0,0 22 16,22-1-16,-22 0 0,0-21 0,-21 21 15,0 0-15,0 0 0,0 1 16,-21-22-16,0 21 0,-1 0 0,-20-21 16,0 0-16,-1 21 0,1-21 15,0 0-15,-1 0 0,1 0 0,21 0 16,-21 0-16,20 0 0,1 0 15,0 0-15,0 0 0,63-21 32,-21 21-32,1-21 15,20 0-15,-21 21 0,21-22 0,1 1 16</inkml:trace>
  <inkml:trace contextRef="#ctx0" brushRef="#br0" timeOffset="45747.96">14690 5355 0,'0'0'0,"-22"0"31,22 21-31,-21 1 16,21-1-16,0 21 0,-21-21 0,0 22 16,21-1-16,-21 0 0,21-21 0,0 22 15,-21-1-15,21-21 0,-22 22 0,22-22 16,0 21-16,0-21 0,0 0 0,0 1 15,0-1-15,0 0 16,22-21 15,-22-21-31</inkml:trace>
  <inkml:trace contextRef="#ctx0" brushRef="#br0" timeOffset="45924">14478 5715 0,'0'-21'32,"21"21"-17,0 0-15,0 0 16,1 0-16,-1 0 0,0 0 16,0 0-16,0 0 0,0 0 15,1-21-15,-1 21 0,0-21 0,0 21 16</inkml:trace>
  <inkml:trace contextRef="#ctx0" brushRef="#br0" timeOffset="46724.54">15176 5821 0,'0'0'0,"0"21"15,22-21 1,-1-21-16,0 21 0,0-21 15,-21 0-15,21-1 16,-21 1-16,0 0 16,0 0-16,0 0 0,0 0 0,0-1 15,-21 1-15,0 21 16,0 0-16,0 0 0,-1 0 0,1 0 16,-21 0-16,21 21 0,0 1 0,-22-1 15,22 0-15,0 21 0,-21-21 16,20 22-16,1-22 0,0 21 0,0-21 15,0 1-15,21 20 0,0-21 0,0 0 16,0 0-16,0 1 16,21-22-16,0 0 0,0 0 0,0 0 15,1 0-15,20 0 0,-21-22 0,21 1 16,-20 21-16,20-21 0,-21 0 0,0 0 16,22 0-16,-22-1 0,0 1 15,-21 0-15,21 0 0,-21-21 0,21 20 16,-21-20-16,0 0 0,21 21 0,-21-1 15,0 1-15,0 0 0,0 0 0,0 42 32,0 0-32,-21 0 15,0 1-15,21 20 0,0-21 16,-21 0-16,21 22 0,-21-22 0,21 0 16,0 0-16,0 21 0,0-20 15,0-1-15,21 0 0,0 0 16,0-21-16,0 0 0,1 0 0,-1 0 15,21 0-15,-21 0 0,0 0 0,22-21 16,-22 21-16,0-21 0,0 0 16,22-1-16,-22 1 0,0 0 0,0-21 15,0 21-15,0-22 0,1 22 0,-1-21 16,-21-1-16,21-20 0,-21 21 0,0-1 16,21-20-16,-21 20 0,21 1 0,-21 21 15,0-21-15,0 20 0,0 1 16,0 42-1,-21 1-15,21-1 16,-21 21-16,21-21 0,-21 22 0,0-1 16,-1 0-16,22 1 0,0-1 0,0 0 15,-21 1-15,21-1 0,0-21 0,0 21 16,0 1-16,0-22 0,0 0 0,0 0 16,0 0-16,0 1 0,21-22 15,1 21-15,-1-21 0,0 0 16,0 0-16,0 0 0,-21-21 15,21 21-15,1-22 0,-1 1 16,-21 0-16,0 0 0,0 0 16,0 0-16</inkml:trace>
  <inkml:trace contextRef="#ctx0" brushRef="#br0" timeOffset="46907.95">15621 5609 0,'-21'0'15,"42"0"1,0 0 0,0 0-16,0 0 0,1 0 15,20 0-15,-21 0 0,21 0 0,-20-21 16,20 21-16,0 0 0,-21 0 0,1-21 16,20 21-16,-21-21 0,0 21 15</inkml:trace>
  <inkml:trace contextRef="#ctx0" brushRef="#br0" timeOffset="47908.38">16108 5821 0,'0'0'16,"0"21"-16,-21-21 0,42 0 31,0 0-31,0 0 0,0-21 16,22 0-16,-22 21 0,21-21 0,0-1 15,-20 22-15,20-21 0,-21 0 16,21 0-16,-20 0 0,-22 0 0,0-1 16,21 1-16,-21 0 0,0 0 15,0 0-15,-21 21 0,-1 0 16,1 0-16,-21 0 0,21 21 16,0 0-16,-22 0 0,22 0 0,0 1 15,0-1-15,0 0 0,-1 21 0,1-21 16,21 1-16,0-1 0,0 0 0,0 0 15,0 0-15,0 0 0,21 1 16,1-22-16,-1 21 0,0-21 0,21 0 0,1 0 16,-22 0-16,21 0 0,0 0 15,1 0-15,-1 0 0,-21 0 16,22-21-16,-1-1 0,-21 22 0,0-21 16,22 0-16,-22 0 0,0 21 0,0-42 15,-21 20-15,0 1 0,21 0 0,-21 0 16,0 0-16,0 0 0,0-1 0,0 1 15,-21 21 1,21 21 0,-21 1-16,0-1 0,21 0 15,0 0-15,-21 21 0,21-20 0,-22-1 16,22 0-16,0 0 0,0 0 0,-21 0 16,21 1-16,0-1 0,0 0 15,0-42 32,0 0-47,0-1 16,0 1-16,0 0 0,0 0 0,0 0 15,21 0-15,1-1 0,-1-20 0,0 21 16,0 0-16,0-22 0,0 22 0,1 0 16,20 0-16,-21 0 0,0 21 0,0 0 15,1 0-15,20 0 0,-21 0 0,0 0 16,0 0-16,-21 21 0,22 0 15,-1 0-15,-21 0 0,0 1 16,0-1-16,21 21 0,-21-21 0,0 0 16,0 1-16,0 20 0,0-21 0,0 0 15,0 0-15,0 1 0,-21-1 16,0-21-16,21 21 16,-22-21-16,1 0 0,0-21 15,21 0 1,0-1-16,0 1 0,0 0 15,0 0-15,21 0 0,-21 0 0,43-1 16,-22 1-16,0-21 0,21 21 0,1-22 16,-22 22-16,21-21 0,0 21 15,1 21-15,-1-21 0,0 21 0,-20 0 16,20 0-16,-21 0 0,0 21 0,0 0 16,-21 21-16,0-21 15,0 1-15,0 20 0,0-21 0,0 0 16,0 22-16,0-22 0,0 0 0,-21 0 15,0 0-15,21 0 0,0 1 0,-21-1 16,0-21-16,21 21 0,-21-21 0,42-21 47,0 0-31,0 21-16,0-22 0,0 1 0</inkml:trace>
  <inkml:trace contextRef="#ctx0" brushRef="#br0" timeOffset="48260.18">17865 5779 0,'0'0'0,"0"21"15,21-21 17,0 0-32,0 0 15,0 0-15,0 0 0,1-21 16,20 21-16,-21-22 0,0 22 0,0-21 15,22 0-15,-22 21 0,0-21 0,0 0 16,-21 0-16,0-1 16,0 1-16,-21 21 15,0 0-15,-21 0 16,20 0-16,1 0 0,-21 21 0,21 1 16,0-1-16,-1 0 0,1 0 0,0 21 15,0-20-15,0-1 0,21 0 16,0 0-16,0 0 0,0 0 0,0 1 15,0-1-15,0 0 16,21-21-16,0 0 0,0 0 16,0 0-16,22 0 0,-22 0 0,0 0 0,0 0 15,22 0-15,-22 0 0,21-21 16,-21 21-16,0-21 0</inkml:trace>
  <inkml:trace contextRef="#ctx0" brushRef="#br0" timeOffset="48751.78">18478 5546 0,'0'0'0,"-21"0"31,21 21-31,-21-21 0,21 21 0,-21 0 16,21 0-16,0 1 0,0 20 0,-21-21 16,21 0-16,-21 0 0,21 22 15,-22-22-15,22 0 0,0 0 16,0 0-16,0 1 0,0-1 0,-21 0 15,21 0-15,0 0 16,-21-21-16,21-21 31,0 0-31,0 0 16,0 0-16,0-1 0,0 1 0,0 0 16,21-21-16,0 21 0,1-22 15,-1 22-15,21-21 0,-21-1 0,0 22 16,22 0-16,-22 0 0,21 0 0,-21 21 15,22 0-15,-22 0 0,0 0 16,0 0-16,0 0 0,1 0 0,-1 21 16,0 0-16,-21 0 0,0 0 0,0 1 15,0 20-15,0-21 0,0 21 0,0-20 16,0 20-16,0-21 0,0 0 16,0 0-16,0 1 0,0 20 0,-21-42 15,0 21-15,21 0 0,0 0 16,-22-21-16,22-21 47,0 0-47,22 0 0,-1 0 15,0 0-15,0-1 0,0 1 16</inkml:trace>
  <inkml:trace contextRef="#ctx0" brushRef="#br0" timeOffset="49076.12">19452 5038 0,'0'0'0,"-21"0"15,0 0-15,0 0 16,-1 0-16,1 21 0,21 0 16,-21 0-16,0 0 0,21 22 0,-21-1 15,0-21-15,-1 22 0,22-1 16,-21 0-16,0 22 0,0-22 0,21 0 15,0 22-15,-21-22 0,21 1 0,0-1 16,0 0-16,0 1 0,0-1 0,0-21 16,0 0-16,0 22 0,0-22 15,21 0-15,-21 0 0,21-21 16,0 0-16,0 0 0,1 0 0,-1 0 16,0 0-16,0 0 15,0 0-15,0 0 0,1-21 0,-22 0 16,21 21-16,0-21 0,0-1 15,-21 1-15,21 0 0,0 0 0</inkml:trace>
  <inkml:trace contextRef="#ctx0" brushRef="#br0" timeOffset="49368.95">19135 5503 0,'0'0'0,"0"-21"15,21 21-15,0 0 0,0-21 0,0 21 16,22 0-16,-1 0 0,0-21 0,1 21 16,-1 0-16,0 0 0,-21 0 15,22 0-15,-1-21 0,0 21 16,-20 0-16,20 0 0,-21 0 0,0 0 16,0 0-16,1 0 0,-1 0 0,-21-21 15,-21 21 32,-1 0-47,1 0 0,0 21 16,0-21-16,0 0 0,-22 21 15,22-21-15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49:48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1947 0,'21'0'32,"0"0"-32,1 0 15,-1-21-15,0 21 0,-21-21 16,21 0-16,-21 0 0,0 0 15,0-1-15,0 1 0,0 0 16,0 0-16,-21 0 0,21 0 0,-21-1 16,0 22-16,-22 0 0,22 0 15,-21 0-15,21 0 0,-22 0 0,1 22 16,0-1-16,-1 21 0,1 0 0,0 1 16,20-1-16,-20 0 0,21 1 15,0 20-15,0-20 0,-1 20 16,1-21-16,21 1 0,0-1 0,0 0 15,0 1-15,0-22 0,0 21 0,0-21 16,0 1-16,0-1 0,21-21 16,1 0-16,-1 0 0,0 0 0,21 0 15,-21-21-15,1-1 0,20 1 0,0 0 16,-21-21-16,22 21 0,-1-22 16,-21 22-16,22-21 0,-22-1 0,0 1 15,0 0-15,0-1 0,0 22 0,-21-21 16,0 21-16,0 0 15,0-1-15,0 1 0,-21 42 16,0 1 0,21-1-16,-21 21 0,0-21 15,21 22-15,-21-22 0,21 21 0,-22 0 16,22 1-16,0-22 0,0 21 0,0 1 16,0-22-16,22 0 0,-1 0 0,21 21 15,-21-42-15,22 22 0,-1-22 16,0 0-16,1 0 0,-1 0 0,0 0 15,22-22-15,-22 1 0,0 0 0,22 0 16,-22 0-16,1 0 0,-1-1 16,0-20-16,-21 21 0,22-21 15,-22-1-15,0 22 0,-21-21 0,0 21 16,0-22-16,0 22 0,0 0 16,0-21-16,-21 20 0,0 22 15,-22 0-15,22 0 0,0 0 16,0 22-16,-21-1 0,20 0 0,-20 0 15,21 0-15,0 22 0,-22-22 16,22 21-16,0-21 0,0 0 0,21 22 16,0-22-16,-21 21 0,21-21 0,0 1 15,0-1-15,0 0 16,0 0-16,21 0 0,0-21 0,0 0 16,0 0-16,22 0 0,-22 0 15,0-21-15,0 0 0,22 0 0,-22 0 16,0-1-16,21-20 0,-21 21 15,1-21-15,-1-1 0,0-20 0,0 20 16,0-20-16,0-1 0,-21 22 0,0-21 16,0-1-16,0 22 0,0-1 15,0 1-15,0 21 0,0-21 0,0 20 16,0 1-16,-21 21 16,0 21-1,21 1-15,-21-1 0,21 21 0,0 0 16,-21 1-16,0-1 0,21 22 0,-22-22 15,22 21-15,0-20 16,0 20-16,0-20 0,0-1 0,0 21 16,0-41-16,0 20 0,22 0 0,-1 1 15,21-22-15,-21 0 0,22 0 16,-22 0-16,21-21 0,0 0 0,22 0 16,-22 0-16,22 0 0,-1-21 0,1 0 15,-22 0-15,22 0 0,-22-1 0,21-20 16,-20 21-16,-22-21 0,21 20 15,-21-20-15,1 0 0,-1-1 0,-21 1 16,0 0-16,0-1 0,0 22 0,0 0 16,0 0-16,0 0 0,-21 21 15,-1 0-15,1 0 0,0 0 16,0 21-16,-21 0 0,20 0 0,1 0 16,0 22-16,-21-1 0,21-21 0,-1 22 15,1-1-15,0-21 0,0 21 16,0 1-16,21-22 0,0 21 0,0-21 15,0 1-15,0-1 0,0 0 0,0 0 16,0 0-16,21-21 0,0 0 16,0 0-16,22 0 0,-22-21 15,21 0-15,-21 0 0,22 0 16,-1-22-16,0 1 0,1 0 0,-1-1 0,-21-20 16,21-1-16,1-20 15,-22 20-15,0-21 0,0 22 0,0-1 16,-21 1-16,0-1 0,0 22 0,0 0 15,0-1-15,0 22 0,0 0 0,-21 21 16,0 0-16,0 0 16,0 0-16,0 21 0,-1 0 0,22 22 15,-21 20-15,21-20 0,-21 20 0,21 1 16,0-1-16,0 22 0,0-22 16,0 1-16,0-1 0,0-20 0,21 20 15,0-21-15,1 1 0,20-1 16,-21-21-16,21 0 0,1 1 0,-1-1 15,0-21-15,22 0 0,-1 0 16,1-21-16,-1-1 0,22 22 0,-21-42 16,-1 21-16,-21 0 0,22-22 0,-22 1 15,1 0-15,-1-1 0,-21 1 0,0 0 16,-21-1-16</inkml:trace>
  <inkml:trace contextRef="#ctx0" brushRef="#br0" timeOffset="531.91">677 2032 0,'0'0'0,"0"-21"0,0-43 15,0 43-15,0 0 16,21 42 0,1 0-1,-22 1-15,21 20 0,0 0 0,0 22 16,0-22-16,0 0 0,1 22 15,-22-22-15,0 1 0,21 20 16,-21-21-16,21 1 0,-21-1 0,0 0 16,0-20-16,0-1 0,0 0 15,0 0-15,0 0 0,0 0 0,0-42 32,0-21-32,21 21 0,0-22 15,-21 1-15</inkml:trace>
  <inkml:trace contextRef="#ctx0" brushRef="#br0" timeOffset="743.22">1079 1969 0,'0'0'0,"0"-22"0,0-20 16,0 63-1,-21 22-15,0-22 16,0 21-16,0-21 0,0 22 16,-1-1-16,22 0 0,-42 22 0,21-22 15,0 0-15,0 1 0,-1 20 16,1-20-16,0-1 0,21-21 0,0 21 15,-21-20-15,21-1 0,0 0 0,0 0 16,21-21 0,0 0-16,0-21 0,1 0 15,20 0-15,-21-22 0,21 1 0</inkml:trace>
  <inkml:trace contextRef="#ctx0" brushRef="#br0" timeOffset="1080.03">1206 2159 0,'0'0'0,"0"-21"0,0 42 15,0 0-15,-21 0 16,21 1-16,-21-1 0,0 21 0,0-21 16,0 22-16,-1-1 0,22 0 15,0-21-15,-21 22 0,21-1 0,0-21 16,0 22-16,0-22 0,0 0 0,21-21 16,1 0-16,-1 0 15,21 0-15,-21 0 0,22-21 0,-1 0 16,0-1-16,-21-20 15,22 21-15,-22-21 0,0-1 0,0 1 16,-21 21-16,0-22 0,0 1 0,-21 21 16,0-21-16,0 20 0,0 22 15,-1-21-15,-20 21 0,21 0 0,-21 0 16,20 21-16,-20-21 0,21 22 16,0-1-16,-22 21 0,22-21 0,21 0 15,0 1-15,0 20 0,0-21 16,0 0-16,0 0 0,0 1 0,0-1 15,21-21-15,22 0 0,-22 0 0,21 0 16</inkml:trace>
  <inkml:trace contextRef="#ctx0" brushRef="#br0" timeOffset="1299.91">1651 2223 0,'0'0'0,"0"-22"0,0 44 46,0-1-46,0 0 0,0 21 0,0-21 16,0 1-16,0 20 0,0-21 0,0 21 16,-21-20-16,21-1 15,0 0-15,-21 0 0,21 0 0,0 0 16,0-42 15,21 0-31,-21 0 0,21 0 16,-21-22-16</inkml:trace>
  <inkml:trace contextRef="#ctx0" brushRef="#br0" timeOffset="1439.83">1693 1926 0,'0'0'0,"0"-21"0,0 0 0,-21 21 0,0 0 16,0 0-16,21 21 31,0 0-31,0 0 0,0 1 16,0-1-16,21 0 0,0 0 15,0 0-15</inkml:trace>
  <inkml:trace contextRef="#ctx0" brushRef="#br0" timeOffset="1932.06">2328 2307 0,'0'0'0,"21"-21"0,-21 0 16,0 0-16,0 0 0,-21-1 0,0 22 15,0-21-15,0 0 0,0 0 16,-1 21-16,1 0 0,0 0 0,0 0 16,0 0-16,0 0 0,-1 21 15,1-21-15,0 42 0,0-20 16,0-1-16,21 21 0,0-21 0,-21 22 16,21-1-16,0 0 0,0-21 15,0 22-15,0-22 0,0 21 0,0-21 16,0 1-16,0-1 0,0 0 0,21-21 15,0 0-15,0 0 0,21 0 16,-20-21-16,-1 0 0,21-1 0,0-20 16,1 0-16,-22-1 0,21 1 0,1 0 15,-22-22-15,0 1 0,0-1 16,0 1-16,-21-22 0,0 0 16,0 22-16,0-1 0,0 1 0,0-1 15,0 22-15,0 21 0,0-21 16,-21 42-16,0 0 0,0 0 15,21 21-15,-21 21 0,21 0 16,-22 22-16,22-1 0,0 1 0,0-1 16,0 1-16,0-1 0,0 1 0,0-1 15,0 1-15,0-1 0,22 1 16,-1-1-16,0-20 0,-21-1 0,42 0 16,-21-20-16,1 20 0,20-21 0,-21-21 15,21 0-15,1 0 0,-1 0 16,-21 0-16,22-21 0,-1 0 15</inkml:trace>
  <inkml:trace contextRef="#ctx0" brushRef="#br0" timeOffset="2508.73">6794 1397 0,'0'0'0,"22"-21"0,-22 0 16,0 0-16,21 21 0,-21-22 0,21 22 15,-21-21 1,-21 42 0,0 1-16,-1-1 0,-20 21 0,21 0 15,-21 1-15,20-1 0,-20 22 16,0-1-16,21 1 0,-22-1 0,22 1 16,0-1-16,0 1 0,0-22 0,21 21 15,-22-20-15,22-1 0,0 0 0,0 1 16,0-1-16,22 0 0,-1-20 15,0-1-15,21 0 0,-21 0 16,22-21-16,-22 0 0,21 0 0,1 0 16,-22 0-16,21 0 0,0-21 0,-20 0 15,20 0-15,0-1 0,1-20 16,-22 21-16,21-21 0,0 20 0</inkml:trace>
  <inkml:trace contextRef="#ctx0" brushRef="#br0" timeOffset="2779.58">7620 1376 0,'0'0'0,"42"-21"0,22 0 15,-22-1-15,0 22 16,-20 0-16,20 0 0,0 0 16,-21 22-16,22-22 0,-22 21 0,21 0 15,-21 21-15,1 1 0,-1-1 0,0 0 16,-21 22-16,0-22 0,0 22 0,0-1 15,0 1-15,0-1 0,0 1 16,-21-22-16,0 21 0,-1-20 0,-20-1 16,21 0-16,-21 1 0,-1-1 0,1 0 15,21 1-15,-22-22 0,22 0 16,0 21-16,0-20 0,-21-1 16,20 0-16,1-21 0,0 21 0,0-21 0,-21 21 15</inkml:trace>
  <inkml:trace contextRef="#ctx0" brushRef="#br0" timeOffset="3487.29">4424 3302 0,'0'0'0,"21"-42"0,-21 21 0,21-1 16,-21 1-16,0 0 0,0 0 0,0 0 15,0 0-15,0-1 0,-21 1 16,0 21-16,0 0 16,-1 0-16,-20 0 0,21 0 0,-21 0 15,20 0-15,-20 0 0,21 0 0,-21 0 16,20 21-16,1-21 0,0 22 0,0-1 16,0-21-16,21 21 0,0 0 15,0 0-15,0 0 0,21 1 16,0-1-16,0 0 0,0 0 15,1-21-15,-1 21 0,21 0 16,-21 1-16,22-1 0,-22 0 0,0 0 16,21 0-16,-21 22 0,1-22 0,-22 0 15,0 0-15,0 0 16,0 0-16,-22 1 0,1-1 0,-21 0 16,21 0-16,0-21 0,-22 21 15,22-21-15,0 21 0,0-21 0,0 0 16,-1 0-16,1 0 15,42 0 1,1-21-16,-1 21 16,0 0-16,0 0 0,0 0 0,0 0 15,1 0-15,20 0 0,-21 21 16,-21 1-16,0-1 0,0 0 16,0 0-16,0 21 0,0 1 0,-21-22 15,-21 21-15,20 1 0,1-1 16,0-21-16,0 21 0,0 1 15,0-22-15,-1 21 0,22-21 0,0 1 16,0-1-16,0 0 0,0 0 0,0 0 16,0 0-16,22-21 0,-1 0 15,0 22-15</inkml:trace>
  <inkml:trace contextRef="#ctx0" brushRef="#br0" timeOffset="4067.96">4487 6117 0,'0'0'0,"43"-63"16,-22 42-1,0 21-15,-21-22 16,0 44-1,0-1-15,-42-21 16,20 21-16,1 0 0,-21 0 0,21 0 16,0 1-16,-22-1 0,22 0 0,0 0 15,21 0-15,0 0 0,0 1 16,0-1-16,0 21 0,21-21 0,0 0 16,0 1-16,1-1 0,20 21 0,0-21 15,1 0-15,-1 1 0,0-1 16,1 0-16,-1 0 0,-21 0 15,21 0-15,-20 1 0,-22-1 0,0 0 16,0 0-16,0 0 0,0 22 0,0-22 16,-22 0-16,1 0 0,-21 21 15,0-20-15,-1-1 0,1 0 0,0 0 16,-1 21-16,-20-42 0,20 22 0,22-1 16,-21-21-16,21 0 0,-22 0 0,22 0 15,0 0-15,0 0 0,0-21 16,21-1-16,0-20 15,0 21-15,0-21 0</inkml:trace>
  <inkml:trace contextRef="#ctx0" brushRef="#br0" timeOffset="4615.06">4720 4741 0,'0'0'0,"-21"0"0,-85-21 15,64 21-15,-1 0 16,22 0-16,-21 0 0,21 0 0,0 0 16,-1 0-16,22 21 15,43-21 1,-1 0-16,0 0 0,43 0 0,0 0 15,-1 0-15,1 0 16,21 0-16,0 0 0,-22 0 0,22 0 16,0 0-16,0 0 0,0 0 0,0 0 15,-22-21-15,1 21 0,-22 0 0,1 0 16,-1 0-16,-20 0 0,-22 0 16,0 0-16,0 0 0,0 0 0,-21-21 15,-21 21 1,0 0-16,-21 0 15,21 0-15,-22 0 0,22 0 0,-21 0 16,-1 0-16,1 0 0,0 0 16,-1 0-16,-20 0 0,21 21 15,-1-21-15,1 21 0,-22 1 0</inkml:trace>
  <inkml:trace contextRef="#ctx0" brushRef="#br0" timeOffset="4946.87">4445 5207 0,'21'0'15,"0"0"1,22 0-16,-22 0 0,21 0 0,0 0 16,22 0-16,-22-21 0,22 21 15,-1-21-15,1 21 0,-1 0 0,1 0 16,-1-21-16,1 21 0,-1 0 0,-20 0 15,20 0-15,1-22 0,-22 22 16,0 0-16,1 0 0,-1 0 0,0 0 16,1 0-16,-1-21 0,-21 21 0,0 0 15,0 0-15,1 0 0,-1 0 16,-42 0 0,-1 0-16,-20 0 15,21 0-15,-21 0 0,-1 0 0,-20 0 16,20 0-16,-20 0 0,-1 21 0,22 1 15,-21-22-15,-22 21 16</inkml:trace>
  <inkml:trace contextRef="#ctx0" brushRef="#br0" timeOffset="5235.22">4297 5398 0,'0'0'0,"-21"0"16,-1 21-16,22 0 15,43-21-15,-22 0 0,42 0 16,-20 0-16,20 0 0,22 0 0,0 0 15,-1 0-15,1 0 0,0-21 16,-1 21-16,1 0 0,0-21 0,-1 21 16,1 0-16,-22 0 0,22-22 0,-21 22 15,-1 0-15,-21 0 0,1 0 16,-1-21-16,-21 21 0,0 0 0,1 0 16,-1 0-16,0 0 15</inkml:trace>
  <inkml:trace contextRef="#ctx0" brushRef="#br0" timeOffset="7391.49">4572 9525 0,'0'21'16,"-21"-21"0,21-21-16,-21 0 15,-1 0-15,22 0 0,-21-1 0,0 1 16,21 0-16,-21 0 0,0 0 15,21 0-15,-21 21 0,-1-22 0,1 22 16,0 0-16,0 0 16,0 0-16,21 22 0,-21-1 15,-1 0-15,22 0 16,0 0-16,0 22 0,-21-22 0,21 21 0,0 0 16,0-20-16,0 20 0,0-21 15,0 21-15,0-20 0,0-1 0,0 0 16,21-21-16,-21 21 0,22-21 15,-1 0-15,0 0 0,0 0 0,0 0 16,0 0-16,1 0 0,-1-21 0,21 0 16,-21 21-16,0-43 0,1 22 0,-1 0 15,0-21-15,0 21 0,0-1 16,-21-20-16,0 21 0,21 0 0,-21 0 16,0-1-16,-21 44 31,21-1-31,0 0 15,-21 21-15,21-21 0,0 1 16,-21 20-16,21-21 0,0 21 0,0-20 16,0 20-16,21-21 0,0 0 0,0 0 15,1 1-15,-1-1 0,0-21 16,21 0-16,1 0 0,-22 0 0,21 0 16,0 0-16,1 0 0,-1-21 0,0-1 15,1 1-15,-1 0 0,0 0 0,-20-21 16,20 20-16,-21-20 0,0 0 15,0 21-15,-21-22 0,0 22 0,0-21 16,0 21-16,0-22 0,-21 22 16,0 21-16,0-21 0,0 21 0,-22 0 0,22 0 15,-21 0-15,0 0 16,20 21-16,-20-21 0,21 21 0,0 22 16,0-22-16,-1 0 0,1 0 0,21 21 15,0-20-15,0-1 0,0 21 0,0-21 16,0 0-16,21 1 0,1-1 15,-1 0-15,0-21 0,0 0 0,21 21 16,-20-21-16,20 0 0,0 0 0,-21-21 16,22 21-16,-1-21 0,0 0 15,1-22-15,-1 22 0,0-21 0,-20 21 16,20-22-16,-21 1 0,0 0 0,0-1 16,1 1-16,-1 0 0,-21-22 15,0 22-15,0-1 0,0 1 0,0 21 16,0-21-16,0 20 0,0 1 0,0 0 15,-21 21-15,-1 0 16,1 21-16,21 0 0,-21 1 16,0 20-16,21 0 0,0-21 0,0 22 15,-21-1-15,21 22 0,0-22 0,0 0 16,0 22-16,0-22 0,0 0 16,0 1-16,0-1 0,21 0 0,0 1 15,0-22-15,0 0 0,22 0 16,-22 0-16,21-21 0,1 0 0,-1 0 0,0 0 15,1 0-15,-1-21 0,0 0 16,1 0-16,-1 0 0,0 0 16,-21-22-16,22 22 0,-22-21 0,0-1 15,-21 22-15,0-21 0,0 21 0,0 0 16,0-22-16,0 22 0,-21 0 16,0 21-16,0 0 0,-1 0 15,1 0-15,-21 0 0,21 21 0,-22-21 16,22 21-16,-21 0 0,21 1 0,0 20 15,-1-21-15,22 21 0,0-20 16,0-1-16,0 21 0,0-21 0,0 0 0,0 1 16,0-1-16,0 0 0,22 0 15,-1 0-15,0-21 0,0 0 16,0 0-16,22 0 0,-22 0 0,0 0 16,21-21-16,-21 0 0,22 0 0,-22-22 15,0 22-15,0-21 0,0 0 0,1-1 16,-1 1-16,-21-22 0,0 22 15,0 0-15,21-22 0,-21 1 0,0 20 16,0 1-16,0-21 0,0 20 0,0 22 16,0-21-16,0 21 0,0-1 0,-21 22 15,0 0 1,21 22-16,-22 20 0,1-21 0,21 21 16,0 1-16,0 20 0,0-20 15,-21-1-15,21 21 0,0-20 0,0 20 16,0-20-16,0-1 0,0 21 0,0-20 15,0-1-15,0 0 0,0 1 16,21-22-16,-21 21 0,0-21 0,0 1 16,21-22-16,1 21 0,-1-21 15,0 0-15,0 0 0,0 0 0,0-21 16,1-1-16,20 1 0,0-21 0,-21 21 16,43-22-16</inkml:trace>
  <inkml:trace contextRef="#ctx0" brushRef="#br0" timeOffset="7645.35">7175 8869 0,'0'0'0,"-21"0"0,0 0 0,0 21 0,0 0 16,0 0-16,-1 1 0,1 20 16,-21 0-16,21 1 0,0-1 0,-1 0 15,1 22-15,0-22 0,0 0 0,0 1 16,0 20-16,21-20 0,0-1 0,0 0 15,0 1-15,0-22 0,0 21 0,0-21 16,21 22-16,0-22 16,0 0-16,21-21 0,-20 21 0,-1-21 15,0 0-15,21 0 0,-21 0 0,22-21 16,-22 0-16,21 21 0,-21-43 0,22 22 16,-22 0-16,21-21 0</inkml:trace>
  <inkml:trace contextRef="#ctx0" brushRef="#br0" timeOffset="7887.23">7747 8678 0,'0'0'15,"0"-21"-15,21 21 0,0 0 0,0 0 0,1 0 16,-1 21-16,0 1 0,0-1 16,21 21-16,-20 0 0,-1 22 15,0-22-15,0 22 0,0-1 0,-21-20 16,0 20-16,21 1 0,-21-22 0,0 21 15,0-20-15,0 20 0,-21-20 0,0-1 16,0 0-16,0 1 0,-22-1 0,1-21 16,21 21-16,-21-20 0,-1-1 0,1 21 15,0-21-15,20 0 0,-20 1 16,0-22-16,-1 21 0,22 0 0,-21-21 16</inkml:trace>
  <inkml:trace contextRef="#ctx0" brushRef="#br0" timeOffset="9359.96">4699 11070 0,'0'0'15,"0"-21"-15,0 0 0,0 0 0,0 0 0,0-1 16,0 1-16,-21 0 0,21-21 0,-21 21 15,-1-1-15,1 1 0,-21 21 16,21-21-16,0 21 0,-1 0 0,-20 0 16,21 0-16,0 21 0,0-21 0,-22 21 15,22 22-15,0-22 0,0 0 0,21 21 16,-21 1-16,21-1 0,-22-21 16,22 22-16,0-1 0,0-21 15,0 0-15,0 0 0,0 1 0,22-1 16,-1-21-16,21 0 0,-21 0 0,22 0 15,-22-21-15,21 21 0,0-22 0,1-20 16,-1 21-16,0 0 0,-20-22 16,20 22-16,-21 0 0,21-21 0,-20 21 15,-22-1-15,0 1 0,21 0 0,-21 0 16,0 0-16,21 21 0,-21 21 31,0 0-31,0 0 0,0 22 16,0-22-16,0 21 0,0-21 0,0 22 15,0-1-15,0-21 0,21 21 16,-21-20-16,21 20 0,0-21 16,1 0-16,20 0 0,-21 1 0,21-22 15,-20 0-15,20 0 0,-21 0 0,21 0 16,1 0-16,-1-22 0,0 1 0,-20 0 16,20 0-16,0 0 0,-21 0 0,1-22 15,-1 22-15,0-21 0,-21-1 16,0 22-16,0-21 0,0 21 0,0-22 15,-42 22-15,20 0 0,1 0 0,0 0 16,0 21-16,0 0 0,-22 0 0,22 0 16,0 0-16,-21 21 0,21 0 15,-1 21-15,1-20 0,0-1 16,21 21-16,0 0 0,-21-20 0,21 20 16,0 0-16,0-21 0,0 22 0,0-22 15,21 0-15,-21 0 0,21 0 0,0 1 16,1-22-16,-1 0 0,0 0 0,21 0 15,-21 0-15,22 0 0,-22-22 16,21 1-16,-21 0 0,22 0 0,-22-21 16,0 20-16,21-20 0,-20 0 0,-22 21 15,21-22-15,-21 1 0,21-22 16,-21 22-16,0 0 0,0-22 0,0 22 0,0 0 16,0-1-16,0 1 15,0 21-15,0 0 0,0-1 0,-21 22 16,21 22-1,-21-1-15,21 21 0,-22-21 0,22 22 16,0-1-16,0 0 0,-21 1 16,21-1-16,0 0 0,0 1 0,0 20 15,0-21-15,0 1 0,21-1 0,-21 0 16,22-20-16,-1 20 0,21-21 0,-21 0 16,0 0-16,22-21 0,-1 0 0,0 0 15,1 0-15,-1 0 0,0 0 16,1 0-16,-1-21 0,0 0 0,1-21 15,-1 21-15,-21-1 0,22-20 16,-22 21-16,-21-21 0,0 20 0,21-20 16,-21 21-16,0-21 0,0 20 0,0 1 15,0 0-15,-21 0 0,0 21 0,-1 0 16,-20 0-16,21 0 16,0 0-16,0 0 0,-1 21 0,1 0 15,0 0-15,0 22 0,21-22 0,0 0 16,0 21-16,-21-20 0,21 20 0,0-21 15,0 21-15,0-20 0,0-1 0,21 0 16,0 0-16,-21 0 16,21-21-16,0 0 0,1 0 0,-1 0 0,0 0 15,0 0-15,0-21 0,0 21 16,1-21-16,-1-21 0,0 20 0,0 1 16,0-21-16,0 0 0,1-1 0,-22 1 15,0 0-15,21-1 0,-21-20 16,0 20-16,0-20 0,0-1 0,0 1 15,0 21-15,0-22 0,0 43 0,0-21 16,0 20-16,0 44 16,-21 20-16,21 0 0,-22 1 15,22-1-15,0 21 0,0 1 16,0-22-16,0 22 0,0-22 16,0 22-16,0-22 0,0 21 0,0-20 15,0-1-15,22 0 0,-1-20 0,0 20 16,0-21-16,0 0 0,0 0 0,22-21 15,-22 0-15,0 0 0,21 0 0,-20 0 16,-1 0-16,21-21 0,0 0 16,-20 0-16,20-21 0,0 20 0,22-20 15,-22 0-15</inkml:trace>
  <inkml:trace contextRef="#ctx0" brushRef="#br0" timeOffset="9627.1">7493 10266 0,'0'0'0,"-21"0"0,0-21 16,-1 21-16,1 0 0,21 21 15,-21-21-15,0 42 0,0-21 0,21 22 16,-21-1-16,-1 0 0,1 22 0,21-22 16,-21 1-16,0 20 0,21-21 0,0 22 15,0-22-15,0 1 0,0-22 0,0 21 16,0 0-16,0-20 0,0-1 15,0 0-15,21 0 0,0 0 0,0-21 16,1 0-16,-1 0 0,0 0 16,21 0-16,-21 0 0,1 0 0,20 0 15,-21-21-15,0 0 0,22 0 0,-22 0 16,21-1-16,0 1 0</inkml:trace>
  <inkml:trace contextRef="#ctx0" brushRef="#br0" timeOffset="9886.95">8213 10118 0,'0'0'0,"0"-21"0,21 21 15,0 0-15,0 21 16,0-21-16,0 21 0,1 21 16,-1-21-16,-21 22 0,0-1 15,21 0-15,-21 22 0,0-1 0,0-20 16,21 20-16,-21 1 0,0-1 0,0-20 15,0-1-15,0 0 0,0 1 0,-21-1 16,0 0-16,0-21 0,21 1 0,-22-1 16,1 0-16,0 0 0,0 0 0,0 0 15,0 1-15,-1-22 0,1 21 16,0-21-16,0 0 0,0 0 0,-22 21 16</inkml:trace>
  <inkml:trace contextRef="#ctx0" brushRef="#br0" timeOffset="11447.87">5080 12510 0,'0'0'0,"0"-22"0,21 22 0,0-21 0,-21 0 16,0 0-16,0 0 0,21 0 0,-21-1 15,0 1-15,0 0 0,0 0 0,-21 0 16,0 0-16,0-1 0,-21 22 16,20 0-16,-20 0 0,0 0 0,-1 0 15,1 22-15,0-1 0,21 0 0,-22 0 16,22 21-16,-21-20 0,21 20 16,21 0-16,0 1 0,-22-1 15,22-21-15,0 21 0,0 1 0,0-1 16,0-21-16,22 0 0,-1 1 0,0-1 15,0 0-15,0-21 0,22 0 0,-22 0 16,21 0-16,-21 0 0,22-21 16,-22 0-16,21-1 0,-21 1 0,22 0 15,-22 0-15,0 0 0,0-22 0,0 22 16,-21-21-16,0 21 0,0-22 0,0 22 16,0 0-16,0-21 0,0 21 15,0-1-15,-21 22 16,0 0-16,0 22 15,21-1-15,-21 0 0,21 0 0,-22 0 16,22 22-16,0-22 0,0 21 0,0-21 16,0 22-16,0-1 0,0 0 15,0-21-15,0 22 0,22-1 0,-1-21 16,0 0-16,0 1 0,0-1 0,0 0 16,1-21-16,20 0 0,0 0 0,1 0 15,-1 0-15,0 0 0,1-21 16,-1 0-16,0-1 0,1 1 0,-1-21 15,0 21-15,-21-22 0,1 22 0,-1-21 16,-21 0-16,0 20 0,0-20 16,0 21-16,0-21 0,0 20 0,-21 1 15,-1 0-15,1 21 0,0 0 0,0 0 16,-21 0-16,20 0 0,1 0 16,-21 0-16,21 21 0,0-21 0,-1 21 15,1 1-15,0 20 0,0-21 0,0 0 16,21 22-16,-21-22 0,21 21 0,0-21 15,0 0-15,0 22 0,0-22 16,0 0-16,0 0 0,21 0 0,0 1 16,0-22-16,0 0 0,0 0 15,1 0-15,-1 0 0,21 0 0,-21-22 16,0 1-16,22 0 0,-22 0 16,21 0-16,-21-22 0,1 1 15,-1 21-15,0-21 0,0-1 0,-21 1 16,21-22-16,-21 22 0,0 0 0,0-1 15,0-20-15,0 42 0,0-22 0,0 1 16,0 21-16,0 0 0,0 42 31,0 0-31,0 0 0,-21 0 16,21 22-16,0-1 0,-21 0 0,21-20 16,0 20-16,0 0 0,0 1 0,0-1 15,0-21-15,21 21 0,0 1 16,0-22-16,1 21 0,-1-21 15,0 1-15,0-1 0,0 0 0,22 0 16,-22-21-16,21 0 0,0 0 0,1 0 16,-1 0-16,-21 0 0,22-21 0,-1 0 15,0 0-15,1-1 0,-1 1 0,0 0 16,-21 0-16,1-21 0,-1 20 16,0 1-16,-21-21 0,0 21 0,0-22 15,0 22-15,0 0 0,0 0 0,-21 0 16,0 0-16,-1 21 0,1 0 15,0 0-15,0 0 0,0 21 0,0 0 16,-1 0-16,1 0 0,0 0 16,0 1-16,0-1 0,21 21 15,0-21-15,0 0 0,0 22 0,0-22 16,0 0-16,0 0 0,0 0 0,0 1 16,21-22-16,0 21 0,0-21 0,0 0 15,1 0-15,-1 0 0,0 0 16,21-21-16,-21-1 0,1 1 15,-1 0-15,0 0 0,0 0 0,0 0 16,0-22-16,-21 22 0,0-21 0,22-1 16,-22 1-16,0-21 0,0 20 0,0-20 15,0-1-15,0 1 0,0 20 0,0-20 16,0 21-16,0-1 16,0 22-16,0 0 0,0 0 0,0 0 15,-22 21-15,22 21 16,-21 21-16,0-21 0,21 22 0,0-1 15,-21 21-15,21-20 0,-21-1 0,21 22 16,0-22-16,0 21 0,0-20 0,0-1 16,0 0-16,0 1 0,21-1 15,-21 0-15,21 1 0,0-22 0,0 21 16,-21-21-16,22 1 0,20-1 0,-21 0 16,0 0-16,0-21 0,22 0 0,-22 0 15,21 0-15,-21 0 0,22 0 0,-1-21 16,0 0-16,-20 0 0,20-1 15,21-20-15,-20 21 0,-1-21 16</inkml:trace>
  <inkml:trace contextRef="#ctx0" brushRef="#br0" timeOffset="11646.75">7662 11790 0,'0'0'0,"0"-21"0,-21 21 0,0-21 16,0 21-16,0 0 0,-1 21 15,1 0-15,0 21 0,21 1 16,-21-1-16,21 0 0,0 1 0,-21 20 16,21-21-16,-21 22 0,21-22 0,-22 22 15,22-22-15,0 0 0,0 1 16,0-1-16,0-21 0,0 22 0,0-22 16,0 0-16</inkml:trace>
  <inkml:trace contextRef="#ctx0" brushRef="#br0" timeOffset="11716.71">7874 12488 0,'63'-42'16</inkml:trace>
  <inkml:trace contextRef="#ctx0" brushRef="#br0" timeOffset="11979.59">8234 11642 0,'0'0'0,"0"-21"0,21-1 0,-21 1 0,21 21 15,0 0-15,0 0 0,1 0 16,-1 21-16,0 1 0,0-1 16,0 21-16,0-21 0,1 22 0,-1-1 15,-21 0-15,21 1 0,0 20 0,-21 1 16,21-22-16,-21 21 0,0 1 0,0-22 16,0 22-16,0-22 0,0 0 0,0 1 15,-21-22-15,0 21 0,0-21 0,0 22 16,-1-22-16,1 0 0,0 0 15,0-21-15,0 21 0,0-21 16,-1 0-16,1 22 0,0-22 16,0 0-16,0 0 0,0 0 0</inkml:trace>
  <inkml:trace contextRef="#ctx0" brushRef="#br0" timeOffset="13567.89">5334 14288 0,'0'0'0,"0"-22"0,0 1 15,0 0-15,0 0 0,0 0 16,0 0-16,0-1 0,-21 1 0,21-21 15,0 21-15,0 0 0,0-22 16,-21 22-16,-1 0 0,1-21 0,0 20 16,0 1-16,0 21 0,0-21 0,-22 21 15,22 0-15,-21 0 0,-1 21 16,22 0-16,-21 1 0,0-1 0,20 21 16,-20-21-16,21 22 0,0-1 0,0 0 15,21 22-15,0-22 0,-22 0 16,22 1-16,0-1 0,0 0 0,0-20 15,0 20-15,22-21 0,-1 0 16,0-21-16,0 0 0,21 0 0,-20 0 16,20 0-16,-21 0 0,21-21 0,-20 0 15,20 0-15,-21-22 0,21 22 0,-20-21 16,-1 21-16,0-22 0,0 22 16,-21-21-16,0 21 0,0-22 0,0 22 15,0-21-15,0 21 0,0 0 0,0-1 16,0 44-1,0-1-15,0 0 16,0 0-16,0 21 0,0 1 16,0-22-16,0 21 0,21 1 0,-21-1 15,21 0-15,-21 1 0,22-22 0,-1 21 16,0-21-16,0 22 0,0-22 0,22 0 16,-22-21-16,21 21 0,0-21 15,-20 0-15,20 0 0,0 0 0,1 0 16,-1-21-16,0 0 0,1 0 0,-1-1 15,0 1-15,1 0 0,-22-21 0,0-1 16,0 22-16,-21-21 0,0 21 0,0-22 16,0 22-16,0-21 0,-21 21 15,0 0-15,0-1 0,-1 1 0,1 21 16,-21 0-16,21 0 0,-22 0 16,22 21-16,-21 1 0,21-1 0,0 0 15,-22 0-15,22 0 0,0 22 0,21-22 16,0 21-16,-21-21 0,21 22 15,0-22-15,0 0 0,0 0 0,0 0 16,0 0-16,21 1 0,0-22 0,0 0 16,0 0-16,1 0 0,-1 0 0,0 0 15,21-22-15,-21 1 0,22 0 16,-22 0-16,0 0 0,21-22 0,-20 22 16,-1-21-16,0 0 0,0-1 0,0 1 15,0-22-15,-21 22 0,0 0 16,0-22-16,0 22 0,0 0 0,0-1 0,0 1 15,0 21-15,0-22 0,0 22 16,0 42 0,0 22-1,0-22-15,0 21 0,0 1 0,0-1 16,0 0-16,0 1 0,0-1 0,0 0 16,0 1-16,0 20 0,0-21 15,0 1-15,22-1 0,-22 0 0,21 1 16,0-1-16,0-21 0,0 0 0,0 1 15,1-1-15,20 0 0,-21-21 0,21 0 16,-20 0-16,20 0 0,0 0 16,1 0-16,-22-21 0,21 0 15,0-1-15,1 1 0,-22 0 0,21 0 0,-21-21 16,1 20-16,-1-20 0,-21 21 16,0-21-16,0 20 0,0-20 0,0 21 15,0-21-15,-21 20 0,-1 1 0,1 0 16,0 21-16,-21 0 0,21 0 0,-1 0 15,-20 0-15,21 0 0,0 21 16,-22 0-16,22 1 0,0-1 0,0 0 16,21 21-16,0-21 0,-21 22 0,21-22 15,0 21-15,0-21 0,0 1 0,0-1 16,0 0-16,0 0 0,0 0 16,21 0-16,0-21 0,0 0 15,0 0-15,1 0 0,-1 0 0,0 0 16,0-21-16,21 21 0,-20-42 0,-1 21 15,21 0-15,-21-22 0,0 1 0,1 21 16,-1-22-16,0-20 0,-21 21 0,0-1 16,21-20-16,-21-1 0,0 22 0,0-22 15,0 1-15,0-1 0,0 1 16,0-1-16,0 22 0,0 0 0,0 21 16,0-1-16,0 1 0,-21 21 15,21 21-15,0 22 16,0-1-16,-21 0 0,21 1 15,0-1-15,-21 22 0,21-1 16,0-21-16,0 22 0,0-1 0,0-20 16,0 20-16,0-20 0,0-1 0,0 0 15,0 1-15,21-1 0,0 0 0,0 1 16,0-22-16,-21 21 0,43-21 0,-22-21 16,0 21-16,0-21 0,0 0 15,0 0-15,22 0 0,-22 0 0,21-21 16,1 21-16,-1-21 0,0-21 0,1 21 15,-1-1-15,0-20 0</inkml:trace>
  <inkml:trace contextRef="#ctx0" brushRef="#br0" timeOffset="13877.23">7874 13462 0,'0'0'0,"-21"-21"0,0 0 0,21 0 15,-22-1-15,1 22 0,0 0 16,0 0-16,0 0 0,0 22 16,-1-1-16,22 0 0,-21 21 0,0 1 15,21 20-15,0-21 0,-21 22 16,0-1-16,21-20 0,-21 20 16,21 1-16,0-22 0,0 22 0,0-22 15,0 0-15,0 1 0,0-1 0,0 0 16,0 1-16,0-22 0,21 0 0,0 0 15,-21 0-15,21 0 0,0 1 0,0-22 16,22 0-16,-22 0 0,0 0 16,21 0-16,-20-22 0,20 22 0,0-21 15,1-21-15,-22 21 0,21 0 0,0-1 16,1-20-16</inkml:trace>
  <inkml:trace contextRef="#ctx0" brushRef="#br0" timeOffset="14163.08">8488 13272 0,'0'0'0,"0"-22"0,0 1 15,21 21-15,0 0 0,0 0 16,0 0-16,1 0 0,-22 21 16,21 22-16,0-22 0,0 21 15,0 1-15,0-1 0,-21 0 0,0 22 16,0-1-16,0-20 0,0 20 0,0-21 15,0 22-15,0-22 0,-21 22 0,0-22 16,0 0-16,0 1 0,-22-1 0,22-21 16,-21 22-16,21-22 0,0 0 15,-22 0-15,22 0 0,0 0 16,0 1-16,0-22 16,-1 0-16,1-22 15,0 1-15,21-21 0</inkml:trace>
  <inkml:trace contextRef="#ctx0" brushRef="#br0" timeOffset="14791.84">7472 12531 0,'0'0'0,"-21"0"0,21 21 15,21-21 1,0 21-16,0-21 0,0 0 16,0 0-16,1 0 0,20 0 0,-21 0 15,21 0-15,-20 0 0,-1 0 0,0 0 16,0 0-16,0 0 0,0 0 16,1 0-16,-22-21 0,21 21 15,-21-21-15,21 0 0</inkml:trace>
  <inkml:trace contextRef="#ctx0" brushRef="#br0" timeOffset="31115.34">14414 1757 0,'0'-21'94,"0"0"-79</inkml:trace>
  <inkml:trace contextRef="#ctx0" brushRef="#br0" timeOffset="31931.87">14563 1778 0,'0'-21'15,"21"0"-15,-21 0 16,0-1 0,0 1-16,0 0 0,0 0 15,-21 21-15,-1 0 0,22-21 16,-42 21-16,21 0 0,0 0 16,0 0-16,-22 21 0,1 0 0,0 0 15,-1 0-15,1 1 0,21 20 0,-22-21 16,22 21-16,-21 1 0,21-22 15,0 21-15,21 1 0,0-22 0,0 21 16,0-21-16,0 22 0,0-22 0,0 0 16,21 0-16,0 21 0,21-20 0,-21-1 15,1 0-15,-1 0 0,21 0 0,-21 22 16,0-22-16,1 0 0,20 21 16,-42-21-16,21 1 0,-21-1 15,0 0-15,0 21 0,0-21 0,-21 1 16,0-22-16,-22 21 0,1 0 0,0 0 15,-1-21-15,-20 21 0,-1-21 16,1 0-16,21 0 0,-22 0 0,22 0 16,-1 0-16,1 0 0,0 0 0,-1 0 15,22-21-15,0 21 0,0 0 0,0-21 16,21 0 0,21 21-1,0-21-15,0 21 0,0 0 0,1 0 16,20 0-16,0 0 0,-21-22 0</inkml:trace>
  <inkml:trace contextRef="#ctx0" brushRef="#br0" timeOffset="33195.43">14732 2350 0,'0'0'15,"0"-22"-15,0 1 0,0-21 0,0 21 0,0 0 16,0-1-16,0 1 0,-21 0 15,0 21-15,-1 0 0,1 0 0,0 0 16,-21 0-16,21 21 0,-1 0 0,-20 1 16,21-1-16,-21 21 0,20 0 0,-20 1 15,21-1-15,0 0 16,21 1-16,0-1 0,-21 0 0,21-20 16,0 20-16,0-21 0,0 0 0,0 0 15,21 1-15,-21-1 0,21-21 0,0 0 16,0 0-16,22 0 0,-22-21 15,0-1-15,21 22 0,-21-42 0,1 21 16,20-21-16,-21 20 0,0-20 0,0 0 16,1-1-16,-1 1 0,-21 0 0,0 21 15,0-22-15,0 22 0,0 0 16,0 42 0,0 0-1,0 0-15,0 1 0,0 20 0,0-21 16,-21 21-16,21 1 0,0-1 0,0-21 15,0 22-15,0-22 0,0 0 16,0 21-16,21-21 0,0 1 0,0-22 16,0 21-16,0-21 0,1 0 0,-1 0 15,21 0-15,-21 0 0,22-21 0,-1 21 16,0-22-16,-21-20 0,22 21 16,-22 0-16,0-22 0,0 1 0,0 0 15,1-1-15,-22 1 0,21 21 0,-21-21 16,0 20-16,0 1 0,0 0 15,0 42 1,0 0 0,0 1-16,0-1 0,0 0 0,0 21 15,0-21-15,0 1 0,0 20 0,0-21 16,0 0-16,0 0 0,0 1 16,0-1-16,0 0 0,0 0 15,0-42 1,0 0-1,0 0-15,0-1 0,21 1 0,-21-21 16,21 21-16,-21-22 0,21 22 16,-21-21-16,0 21 0,21 0 0,-21-1 15,22 1-15,-1 21 16,0 0-16,-21 21 16,21-21-16,-21 43 0,0-22 15,0 0-15,0 0 0,21 22 0,-21-22 16,0 0-16,21 21 0,-21-21 0,22 1 15,-1-1-15,0 0 0,0 0 0,-21 0 16,21-21-16,0 0 0,1 0 16,-1 0-16,21 0 0,-21 0 0,0-21 15,1 21-15,-1-21 0,0 0 16,0-22-16,0 22 0,0 0 0,1-21 0,-22-1 16,0 22-16,21-21 0,-21 0 15,21 20-15,-21 1 0,0 0 16,0 0-16,0 0 0,0 0 0,0 42 31,0 0-31,0 0 0,0 0 16,0 0-16,0 22 0,0-22 0,0 21 15,0-21-15,0 22 0,0-1 0,0-21 16,0 0-16,21 22 0,0-22 0,-21 0 16,21 0-16,1-21 0,-1 21 15,0-21-15,0 0 0,0 0 0,22 0 16,-22 0-16,21 0 0,-21-21 15,0 0-15,22 0 0,-22 0 0,0 0 0,0-22 16,0 22-16,-21-21 16,22-1-16,-22 1 0,0 21 0,0-21 15,0 20-15,0 1 0,0 0 0,0 0 16,-22 42 0,22 0-1,0 0-15,0 22 0,0-1 0,0 0 16,0 1-16,0 20 0,0-20 0,0 20 15,0 1-15,0-22 0,0 21 0,-21 1 16,21-1-16,0 1 16,0-1-16,-21 1 0,21-22 0,-21 22 15,0-1-15,21-20 0,0-1 0,0 0 16,-21 1-16,21-22 0,0 0 0,0 0 16,21-63 15,0 21-31,-21-22 0,21 1 15,0 0-15,0-1 0,1-20 0</inkml:trace>
  <inkml:trace contextRef="#ctx0" brushRef="#br0" timeOffset="33467">16468 2350 0,'0'0'0,"0"-22"0,21-41 15,0 42-15,0 0 0,0 21 16,0 0-16,1-22 0,-1 22 15,0 0-15,21 0 0,-21 0 0,1 22 16,-1-22-16,0 21 0,0 0 0,-21 0 16,0 0-16,0 0 0,0 22 0,0-22 15,-21 21-15,-21 1 0,20-22 0,1 21 16,-21-21-16,0 0 0,20 22 16,-20-22-16,21 0 0,-21 0 0,20-21 15,1 21-15,0-21 0,42-21 47,0 0-47,1 0 0,-1-21 0,0-1 16,21 1-16</inkml:trace>
  <inkml:trace contextRef="#ctx0" brushRef="#br0" timeOffset="33715.85">17060 1715 0,'0'-22'15,"0"44"-15,0-1 0,0 0 16,0 0-16,0 21 0,-21 1 0,21-1 16,0 0-16,0 22 0,-21-22 15,21 1-15,-21 20 0,21-21 16,0 22-16,-21-22 0,21 1 0,0 20 16,0-21-16,0 1 0,0-22 0,0 21 15,0-21-15,0 1 0,0-1 0,0 0 16,21-21-1,0 0-15,0-21 16,0 0-16,0-1 0,1-20 0,-22 21 16</inkml:trace>
  <inkml:trace contextRef="#ctx0" brushRef="#br0" timeOffset="34075.65">17230 2223 0,'21'0'31,"0"0"-31,0 0 0,0 0 16,0 0-16,1 0 0,-1 0 16,0 0-16,0 0 0,0 0 15,0-22-15,1 1 0,-1 21 0,0-21 16,-21 0-16,21 0 0,-21 0 16,0-1-16,-21 22 15,0 0-15,0 0 16,-1 0-16,1 0 0,0 22 0,-21-1 15,21 0-15,-1 0 0,1 0 16,0 0-16,0 22 0,0-1 0,0-21 16,21 22-16,-22-1 0,22 0 15,0 1-15,0-22 0,0 21 0,0-21 16,0 22-16,0-22 0,0 0 0,22 0 16,-1 0-16,0 0 0,0-21 15,0 0-15,22 0 0,-22 0 16,21 0-16,0-21 0,-20 0 0,20 0 15,0 0-15,-21 0 0,22-22 0,-1 22 16</inkml:trace>
  <inkml:trace contextRef="#ctx0" brushRef="#br0" timeOffset="34351.55">18267 1842 0,'-64'0'16,"128"0"-16,-128 21 0,43 0 0,0 0 0,21 0 0,0 22 16,-21-1-16,21-21 0,-21 21 15,21 1-15,0-1 0,0 0 0,0 1 16,0-1-16,0 0 0,0 1 0,0-1 16,0 0-16,0 1 0,0-22 0,21 0 15,-21 21-15,21-20 16,-21-1-16,21-21 0,0 21 0,0-21 15,1 0-15,-1 0 0,0 0 0,0 0 16,0 0-16,0-21 0,1 0 0,-1-1 16,0 1-16,21 0 0,-21-21 0</inkml:trace>
  <inkml:trace contextRef="#ctx0" brushRef="#br0" timeOffset="34591.42">19008 1799 0,'21'0'16,"0"0"-16,-21 21 0,21 1 0,0-1 16,0 0-16,1 0 0,-1 21 0,0 1 15,0-1-15,-21 0 0,21 1 0,-21-1 16,21 0-16,-21 1 0,0-1 16,0 22-16,0-22 0,0 0 0,0 1 15,0-1-15,-21 0 0,0 1 0,0-1 16,0-21-16,0 21 0,-1-20 0,1-1 15,-21 0-15,21 0 0,-22 0 16,22-21-16,-21 0 0,0 21 16,-1-21-16</inkml:trace>
  <inkml:trace contextRef="#ctx0" brushRef="#br0" timeOffset="35663.18">15134 3620 0,'0'0'16,"0"-22"-16,0 1 0,0 0 0,-21 0 15,0 21-15,0 0 16,-1 0-1,1 0-15,0 0 0,0 0 0,-21 21 16,20 0-16,1-21 0,21 21 0,0 1 16,0-1-16,0 0 0,0 0 15,21 0-15,22 0 0,-22-21 16,21 22-16,-21-1 0,22-21 0,-1 21 16,0 0-16,1 0 0,-22 0 0,21 1 15,-21-1-15,1 21 0,-22-21 0,0 0 16,0 22-16,0-22 0,-43 0 15,22 21-15,0-20 0,-21-1 0,20 0 16,-20-21-16,0 21 0,21 0 16,-1-21-16,1 0 0,0 0 0,0 21 15,42-21 17,0 0-17,-21 22-15,21-22 0</inkml:trace>
  <inkml:trace contextRef="#ctx0" brushRef="#br0" timeOffset="35995.51">14922 5122 0,'0'0'0,"-21"22"0,0 20 15,0-21-15,21 0 0,-21 0 16,21 1-16,0-1 15,0 0-15,21-21 16,0 21-16,0 0 0,0 0 16,1 1-16,-22-1 0,21 0 0,-21 0 15,0 0-15,21 22 0,-21-22 0,0 0 16,0 21-16,0-21 0,0 22 0,-21-1 16,21-21-16,-21 22 0,21-1 15,0-21-15,-22 21 0,22-20 0,0-1 16,0 0-16,0 0 0,0 0 15,0 0-15,0 1 0,22-22 16,-22 21-16,21-21 0,0 0 16,-21-21-1,0-1-15,21 1 0,-21 0 0,0-21 16</inkml:trace>
  <inkml:trace contextRef="#ctx0" brushRef="#br0" timeOffset="36247.37">15113 4636 0,'0'-22'0,"0"44"0,21-65 0,-21 22 0,21 21 0,0-21 16,1 0-16,20 21 0,0-21 16,1 21-16,-1 0 0,21-22 15,-20 22-15,20 0 0,1 0 0,-1 0 16,-20 0-16,20 0 0,1 0 0,-22 0 15,21 0-15,-20 0 0,-1 0 0,0 22 16,-20-22-16,20 0 0,-42 21 16,0 0-16,-21-21 15,0 0-15,-22 0 0,1 21 16</inkml:trace>
  <inkml:trace contextRef="#ctx0" brushRef="#br0" timeOffset="36427.26">15240 4699 0,'0'0'0,"-64"21"15,43 0-15,0-21 0,21 22 16,21-22-16,22 0 16,-1 0-16,21 0 0,-20 0 0,41 0 15,-20 0-15,-1 0 0,22 0 16,-21 0-16,-1 0 0,22-22 0,-22 22 16,1 0-16,-1 0 0,-20 0 0,-1 0 15,0 0-15,-21 0 0,1 0 0</inkml:trace>
  <inkml:trace contextRef="#ctx0" brushRef="#br0" timeOffset="36611.47">15557 5080 0,'0'0'0,"0"21"0,0 0 16,0 1-16,22-1 0,-1-21 0,0 21 15,21-21-15,1 0 0,20 0 0,-21 0 16,22 0-16,-22 0 0,22 0 0,-1 0 15,-20 0-15,20 0 0,-21-21 16,1 21-16,-1 0 0,-21 0 16,0-21-16,1 21 0,-1-22 0,0 22 0,0 0 15,-21-21-15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53:24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1609 0,'-21'0'0,"42"0"0,-63 0 0,-1 0 15,22 21-15,0-21 0,0 0 0,0 0 16,42 0 15,0 0-31,-21-21 16,21 21-16,0 0 15,1-21-15,-1 21 16,0 0 0,-42 0 62</inkml:trace>
  <inkml:trace contextRef="#ctx0" brushRef="#br0" timeOffset="815.53">1545 1545 0,'0'0'0,"0"-42"15,0 21 1,0 0-16,0-1 0,0 1 15,0 0-15,0 0 16,0 0-16,-21 21 0,21-21 0,0-1 31,0 44-15,0-1 0,21 0-16,-21 0 0,21 0 15,-21 0-15,0 22 0,21-1 0,-21 22 16,22-1-16,-22-21 0,0 22 15,0 21-15,0-22 0,0 1 0,0-1 16,0-21-16,-22 22 0,22-22 16,0 22-16,-21-22 0,21 0 15,-21-20-15,21 20 0,0-21 0,0 0 16,0-42 15,21 21-31,0-21 0,1-21 0,-1 20 16,0 1-16,-21-21 0,21 0 15,0-1-15,0 1 0,1 0 0,-1-1 16,0 1-16,0 0 0,-21-1 16,21 1-16,0 21 0,-21 0 0,0-1 15,0 1-15,22 21 0,-1 0 0,0 0 16,-21 21 0,0 1-16,21-1 0,-21 21 0,21-21 15,-21 22-15,0-1 0,0 0 0,0-21 16,0 22-16,21-1 0,-21-21 15,0 22-15,22-22 0,-22 0 0,0 0 16,0 0-16,21 0 0,0-21 0,0 0 16,0 0-16,0 0 15,22 0-15,-22 0 0,0-21 0,0 0 16,22 0-16,-22 0 0,21-43 16,-21 22-16,0 0 0,-21-1 15,0 1-15,0 0 0,0-1 0,0-20 16,0 20-16,-21-20 15,0 21-15,-21-1 0,21 1 0,-1 0 16,1 20-16,-21 1 0,21 0 0,21 0 16,-21 0-16,-1 21 0,1 0 15,21 21 1,0 0-16,0 0 16,0 0-16,0 1 15,21-1-15,1 0 0,-1-21 0,0 21 16,0-21-16</inkml:trace>
  <inkml:trace contextRef="#ctx0" brushRef="#br0" timeOffset="1363.85">2900 1376 0,'0'0'0,"0"-21"0,0 0 15,0-1-15,-21 22 16,-1 22-1,22-1-15,0 0 0,0 0 16,0 21-16,0-20 0,0 41 16,0-21-16,0 1 0,0 20 0,0 1 15,0-22-15,0 22 0,0-22 16,0 21-16,0-20 0,0-1 0,0 0 16,0 1-16,0-1 0,0-21 15,-21 22-15,21-22 0,0 0 0,-21 0 16,21 0-16,0 0 0,-21 1 15,21-44 17,0 1-32,0 0 0,0 0 15,0 0-15,0 0 0,0-22 0,0 22 16,0-21-16,21-1 0,0 1 0,0 21 16,1-21-16,20-1 0,-21 22 15,0-21-15,22 21 0,-22-1 16,21 22-16,-21 0 0,0 0 0,22 0 15,-22 0-15,0 0 0,0 22 16,0-1-16,1 0 0,-1 21 0,-21-21 16,0 22-16,0-22 0,0 21 0,0 1 15,0-22-15,0 0 0,0 21 0,0-21 16,-21 1-16,-1-1 0,1 0 16,21 0-16,0 0 0,-21-21 0,21 21 15,-21-21-15,21 22 16,21-44 15,0 22-15,0-21-16,1 0 0</inkml:trace>
  <inkml:trace contextRef="#ctx0" brushRef="#br0" timeOffset="1648.68">3704 1778 0,'0'0'15,"0"-21"-15,0 0 0,0 0 0,0 42 32,0 0-17,0 0-15,0 21 0,0 1 0,0-22 16,0 21-16,-21 1 16,21-1-16,-21-21 0,21 21 0,-21 1 15,21-22-15,0 21 0,0-21 0,-22 1 16,22-1-16,0 0 0,-21 0 0,21 0 15,0 0-15,0 1 16,0-44 15,21 1-31,1 0 0,-1 0 0,-21 0 16,21-22-16</inkml:trace>
  <inkml:trace contextRef="#ctx0" brushRef="#br0" timeOffset="2010.44">3789 1418 0,'0'0'0,"-21"0"0,-43 21 15,43 1-15,0-22 16,0 21-16,-1 0 0,1 0 0,21 0 16,0 0-16,0 1 15,21-22-15,1 0 16,-1 0-16,0 0 0,0 0 0,0 0 15,22 0-15,-22-22 0,0 1 16,0 0-16,-21 0 0,21 0 16,-21 0-16,0-1 0,0 1 15,0 0-15,-21 0 0,21 0 0,-21 0 16,0 21-16,0-22 0,-1 22 16,1 0-16,0 0 0,0 0 0,0 0 15,0 0-15,-1 22 0,1-1 0,0 0 16,21 0-16,-21 0 15,21 0-15,0 1 0,0-1 0,0 0 16,0 0-16,0 0 0,21 0 0,-21 1 16,21-22-16,0 21 0,1-21 15,20 0-15,-21 0 0</inkml:trace>
  <inkml:trace contextRef="#ctx0" brushRef="#br0" timeOffset="2344.25">4233 1312 0,'0'0'16,"0"-21"-16,0 0 0,21 0 0,-21 0 16,0 0-1,0 42 1,0 0 0,0 0-16,0 21 0,0-20 15,0 20-15,0-21 0,0 21 0,0 1 16,0 20-16,0-20 0,0 20 0,-21 1 15,21-22-15,0 21 0,0 1 16,-21-22-16,21 1 0,-21-1 16,21 0-16,-21 1 0,21-1 0,0-21 15,0 0-15,0 0 0,0 1 0,0-1 16,0 0 0,21-42 15,0 0-31,0-1 0,-21 1 0,21 0 15,1 0-15,20-21 0,-21 20 16</inkml:trace>
  <inkml:trace contextRef="#ctx0" brushRef="#br0" timeOffset="2751.48">4593 1990 0,'-21'42'16,"42"-84"-16,-42 105 0,21-42 15,21-21 1,0 0 0,0 0-16,1 0 0,20-21 0,-21 0 15,21 21-15,1-21 0,-22 0 0,21 0 16,-21-1-16,1 1 0,20 0 16,-21 0-16,-21 0 0,21 0 15,-21-22-15,0 22 0,0 0 16,0 0-16,-21 21 0,0 0 15,0 0-15,0 0 0,-22 21 16,1 0-16,21 21 0,-22-20 0,22 20 16,-21-21-16,0 21 0,20 1 0,1-1 15,0-21-15,0 22 0,0-1 0,21-21 16,0 21-16,0-20 0,0-1 16,0 0-16,0 0 0,0 0 0,21 0 15,0 1-15,21-22 0,-20 0 0,-1 0 16,21 0-16,0 0 0,-20 0 15,20 0-15,-21 0 0,21 0 16,-20 0-16,-1 0 0,0-22 0,0 22 16,0-21-16,0 0 0,1 21 0,-22-21 15,21 0-15</inkml:trace>
  <inkml:trace contextRef="#ctx0" brushRef="#br0" timeOffset="4460.01">15642 233 0,'0'0'0,"0"-42"15,0 20-15,0 1 0,-21 21 0,21-21 32,0 42-17,-21 0-15,21 1 16,0-1-16,0 0 16,0 0-16,0 21 0,0-20 15,0-1-15,0 21 0,0-21 0,0 22 16,0-1-16,0-21 0,0 21 0,0 1 15,0-1-15,0 0 0,0 22 16,0-22-16,21 22 0,-21-22 0,0 22 16,0-22-16,0 21 0,0 1 0,0-22 15,0 22-15,0-22 0,0 22 0,0-1 16,0-21-16,0 22 0,-21-1 16,0 22-16,21-21 0,-22-1 0,22 1 15,0 20-15,-21-20 0,0-1 16,0 1-16,21 20 0,0-20 0,0 21 15,0-1-15,-21-20 0,21 20 16,0 1-16,0 0 0,0-1 0,0-20 16,0 21-16,21-1 0,0 22 0,-21-21 15,21-1-15,0 1 0,1 0 0,-1-1 16,0 1-16,0 0 0,0-1 0,0 22 16,1-21-16,-1 21 0,-21-22 15,21 1-15,0 21 0,0-21 0,0 20 16,1-20-16,-22 21 0,21 0 0,-21-22 15,21 22-15,-21-21 0,0 21 0,21-22 16,-21 22-16,21 0 0,-21-21 16,0 21-16,0-22 0,0 1 0,21 21 15,-21-22-15,0 22 0,22 0 16,-22 0-16,0 0 0,0-22 0,0 22 16,21 0-16,-21 0 0,21-21 0,-21 20 15,0 1-15,0 0 0,21 0 0,-21-21 16,21 20-16,-21 1 0,0 0 0,0 0 15,0 0-15,21 0 0,-21-1 0,0 1 16,0 0-16,0 0 0,0 21 0,22-21 16,-22 0-16,0-1 0,0 1 0,0 0 15,0 0-15,0 21 0,0-21 0,21 0 16,-21-1-16,21-20 0,-21 21 16,0 0-16,0 0 0,21-1 0,-21 1 15,21 0-15,-21 0 0,0 0 0,0 0 16,0-1-16,0 1 0,0 0 15,21 0-15,-21 0 0,0 0 0,0-1 16,0 1-16,0 0 0,0 0 0,0 0 16,0 0-16,0-22 0,0 22 0,0 0 15,0 0-15,0-22 0,0 22 0,0 0 16,0 0-16,0 0 0,0-22 0,0 22 16,0 0-16,0 0 0,0 0 0,0 0 15,0-22-15,0 22 0,0 0 0,0 0 16,0 0-16,0-22 15,0 22-15,-21 0 0,21 0 0,0 0 16,0-1-16,0 1 0,0 0 0,0-21 16,0 21-16,0-1 0,0 1 0,0-21 15,0 21-15,0-22 0,21 22 0,1 0 16,-1 0-16,-21-21 0,21 20 0,0 1 16,0-21-16,-21 21 0,21 0 0,1-22 15,-22 22-15,0 0 0,21 0 16,0-22-16,-21 22 0,21 0 0,-21-21 15,0 21-15,21-1 0,0 1 16,-21-21-16,0 21 0,0-22 0,22 1 16,-22 21-16,21-21 0,-21-1 0,0 1 15,0 0-15,0-22 0,21 1 16,-21-1-16,0 1 0,0-1 0,21 1 16,-21-22-16,0 0 0,0 1 0,0-1 15,-21-42-15,0 0 16,0 0-1,-1 0-15</inkml:trace>
  <inkml:trace contextRef="#ctx0" brushRef="#br0" timeOffset="6244.24">16785 2117 0,'0'0'0,"21"0"0,0 0 16,1 0-1,-22-21-15,21-1 0,0 22 16,-21-21-16,0 0 0,21 0 0,0 0 15,-21 0-15,0-1 16,0 1-16,0 0 0,0 0 0,0 0 16,-21 0-16,0-1 0,0 1 0,-22 0 15,22 21-15,-21 0 0,21 0 16,-22 0-16,1 0 0,21 21 0,-21-21 16,-1 21-16,1 22 0,0-22 0,20 21 15,-20 1-15,21-1 0,0 0 16,0 1-16,-1-22 0,22 21 15,-21 0-15,21 1 0,0-22 0,0 21 16,0-21-16,21 1 0,1-1 0,-1 0 16,0 0-16,21-21 0,-21 0 0,1 0 15,20 0-15,0 0 0,-21-21 16,22 0-16,-1 0 0,0-1 0,-20-20 16,20 21-16,-21-21 0,21 20 0,-20-20 15,-1 0-15,0-1 0,0-20 16,-21 21-16,0-22 0,21 1 0,-21-1 15,0 1-15,21-1 0,-21 1 0,22-1 16,-22 22-16,0-1 0,0 1 16,0 21-16,0 0 0,0 42 31,0 0-31,0 0 0,0 22 0,0-1 16,0 21-16,0 1 0,0-22 0,0 22 15,-22-1-15,22 1 0,0-1 16,0-20-16,0 20 0,0-21 0,0 1 15,0-1-15,0 0 0,0-20 0,0-1 16,0 0-16,0 0 0,22 0 16,-1-21-16,0 0 15,0 0-15,0 0 0,0 0 0,1 0 16,-1-21-16,0 21 0,0-21 0,0 0 16,22 0-16,-22-22 0,0 22 0,0 0 15,0-21-15,0 20 0,1-20 0,-22 0 16,21 21-16,0-1 0,-21-20 15,0 21-15,0 42 16,0 0 0,0 0-16,0 22 0,-21-22 15,21 21-15,-21-21 0,21 22 0,-22-22 16,22 21-16,0-21 0,0 1 0,0-1 16,0 0-16,0 0 0,22 0 15,-1-21-15,0 0 0,0 0 0,0 0 16,0 0-16,22 0 0,-22 0 15,21 0-15,-21-21 0,22 0 0,-22 21 16,21-21-16,-21 0 0,1-22 0,-1 22 16,0 0-16,-21-21 0,0 20 0,0-20 15,0 0-15,0-1 0,-21 22 16,0-21-16,-1 21 0,-20 0 0,21-1 16,0 22-16,0 0 0,-1 0 0,-20 0 15,21 0-15,0 22 0,-22-1 0,22 0 16,0 0-16,0 0 0,21 0 15,-21 1-15,21-1 0,0 0 16,0 0-16,0 0 0,0 0 0,0 1 16,21-22-16,0 0 0</inkml:trace>
  <inkml:trace contextRef="#ctx0" brushRef="#br0" timeOffset="6948.07">19008 1736 0,'0'0'0,"21"-21"0,-21-1 0,21 1 0,0 0 16,-21 42 0,0 0-1,0 22-15,0-1 0,0 0 0,0 1 16,0-1-16,0 0 0,-21 22 0,0-22 16,21 1-16,-21-1 0,-1-21 15,22 21-15,-21-20 0,21-1 16,0 0-16,0 0 0,0 0 15,0-42 1,21 21-16,1-21 0,-1 0 16,0 0-16,0-1 0,21-20 0,-20 21 15,-1 0-15,0-22 0,21 22 16,-21-21-16,1 0 0,-22 20 0,21 1 16,-21 0-16,21 21 0,0 0 15,-21 21-15,0 0 16,0 1-16,0-1 0,0 0 15,0 21-15,0-21 0,0 22 16,0-22-16,0 0 0,0 0 0,0 0 16,0 1-16,21-1 0,0-21 0,1 21 15,-1-21-15,0 0 0,21 0 16,-21 0-16,22 0 0,-1 0 0,-21-21 16,22 0-16,-1-1 0,0 1 0,-21 0 15,22 0-15,-22 0 0,0-22 0,0 1 16,-21 0-16,0-1 0,0 1 15,0-21-15,0 20 0,-21-20 16,0 20-16,0 1 0,0 21 0,-1-21 16,1 20-16,-21 22 0,21 0 0,0 0 15,-1 0-15,-20 0 0,21 0 16,0 22-16,0-1 0,-1 0 0,1 0 16,21 0-16,0 0 0,0 1 0,0 20 15,0-21-15,21 0 0,1-21 16,20 0-16,0 0 0</inkml:trace>
  <inkml:trace contextRef="#ctx0" brushRef="#br0" timeOffset="7416.23">20447 1334 0,'0'0'0,"0"-43"16,0 22-16,0-21 15,-21 42-15,0 0 0,-1 21 16,1 0-16,0 0 0,0 22 15,21-22-15,-21 42 0,0-20 0,-1-1 16,22 21-16,0 1 0,-21-1 16,0-20-16,21 20 0,-21 1 0,21-22 15,0 0-15,0 1 0,0-1 0,-21-21 16,21 22-16,0-22 0,0 0 0,-21-21 16,21 21-16,0-42 31,0 0-31,0 0 0,0-1 15,0-20-15,0 21 0,21-21 16,-21-1-16,21 1 0,0 0 0,21-1 16,-20 1-16,20 21 0,-21 0 15,21-1-15,1 1 0,-22 21 0,21 0 16,-21 0-16,22 21 0,-22 1 0,0-1 16,21 21-16,-42-21 0,22 22 15,-1-1-15,-21 0 0,0 1 0,0-22 16,0 21-16,0-21 0,0 22 0,0-22 15,-21 0-15,-1 0 0,22 0 0,-21 0 16,0 1-16,0-22 16,21 21-16,0-42 15,0-1 1,21 22-16,-21-21 0,42-21 0,-20 21 16,-1-22-16,21 22 0,0-21 0</inkml:trace>
  <inkml:trace contextRef="#ctx0" brushRef="#br0" timeOffset="7624.04">21082 1609 0,'0'0'0,"0"21"16,0 0-1,0 21-15,0-20 0,0-1 0,-21 21 16,21-21-16,0 22 0,0-1 0,-21 0 16,21-21-16,0 22 0,-22-22 0,22 0 15,0 21-15,0-20 16,0-1-16,-21 0 0,21 0 15,0-42 17,0 0-32,21 0 0,-21-1 0,22 1 15</inkml:trace>
  <inkml:trace contextRef="#ctx0" brushRef="#br0" timeOffset="7935.86">21167 1312 0,'-43'0'0,"22"0"16,21 22-16,-21-1 0,21 0 16,0 0-16,0 0 15,21-21 1,0 0-16,0 0 16,1 0-16,-1 0 0,0-21 15,0 0-15,-21 0 0,0 0 0,0-1 16,0 1-16,0 0 0,0 0 0,-21 0 15,0-22-15,0 43 16,-1-21-16,1 21 0,0 0 0,0 0 16,0 0-16,0 0 0,-1 0 0,1 21 15,0 1-15,21-1 0,0 0 16,0 0-16,0 0 0,0 0 16,0 1-16,0-1 0,21-21 0,0 0 15,1 21-15,-1-21 0,0 0 0,21 0 16</inkml:trace>
  <inkml:trace contextRef="#ctx0" brushRef="#br0" timeOffset="8223.7">21802 995 0,'0'0'16,"0"-21"-16,0 0 0,0-1 0,0 1 16,-22 21-1,1 21-15,0 1 16,21 20-16,-21 0 0,21 1 0,0-1 15,-21 0-15,21 22 0,-21-1 16,21-20-16,-22 20 0,22 1 0,0-1 16,0 1-16,0-1 0,-21 1 0,21-1 15,-21 1-15,21-22 0,-21 0 0,21 1 16,0-1-16,0 0 0,0-21 16,-21 22-16,21-22 0,0 0 15,21-21 1,0-21-1,0 0-15,0 0 0,1-22 0,20 22 16</inkml:trace>
  <inkml:trace contextRef="#ctx0" brushRef="#br0" timeOffset="8588">21950 1757 0,'0'21'0,"0"0"15,21 0 1,0-21-16,0 0 15,0 0-15,22 0 16,-22 0-16,0-21 0,0 21 0,22-21 16,-22 0-16,0 21 0,0-21 15,0 0-15,-21-1 0,0 1 0,0 0 16,0 0-16,0 0 0,0 0 0,-21-1 16,0 22-16,0 0 0,0 0 0,-22 0 15,1 22-15,0 20 0,-1-21 16,1 21-16,0 1 0,-1-1 0,22 0 15,-21 1-15,21-1 0,-1 0 0,1 1 16,21-1-16,0 0 0,0-20 0,0 20 16,21-21-16,1 0 0,20 0 15,0 1-15,1-22 0,-1 0 16,0 0-16,1 0 0,-1 0 0,21 0 0,-20-22 16,20 22-16,-20-21 0,-1 0 0,0 0 15,1 21-15,-22-21 0,0 0 16,0-1-16,-21 1 0,-21 0 15,0 21-15,-22 0 0</inkml:trace>
  <inkml:trace contextRef="#ctx0" brushRef="#br0" timeOffset="9911.41">1376 2836 0,'0'0'0,"-21"0"0,-1 0 0,1 0 15,0 0-15,0 0 0,0 0 16,0 0-16,-1 0 16,1 0-16,0 0 0,0 0 0,0 0 15,0 0 1,-1 0-16,22 22 31,22-22-31,-1 0 16,21 0-16,-21 0 0,22 0 0,-1 0 15,21 21-15,-20-21 0,20 0 16,1 0-16,20 0 0,-20 0 0,21 0 16,-1 0-16,1 0 0,21 0 15,21 0-15,0 0 0,21-21 0,0 21 16,0 0-16,0 0 0,22-22 15,-1 22-15,0-21 0,1 21 0,-22 0 16,21 0-16,1 0 0,-22 0 16,21-21-16,0 21 0,-20 0 0,-1 0 15,-21 0-15,0-21 0,-21 21 0,-1 0 16,1-21-16,-21 21 0,0 0 0,-22 0 16,1-21-16,-22 21 0,0 0 15,1-22-15,-22 22 0,0 0 0,0 0 16,-21 22 78,-21-1-94</inkml:trace>
  <inkml:trace contextRef="#ctx0" brushRef="#br0" timeOffset="11415.56">1355 3725 0,'0'-21'0,"21"21"16,0 0-16,-21-21 15,21 21-15,-21-21 16,21 21-16,-21-21 0,0 0 16,0-1-1,-21 22-15,0 0 16,0 0-16,0 0 15,-1 0-15,1 0 16,0 0-16,0 22 16,0-1-1,0-21 1,21-21 171,-22 21-171,1 0-16,0 0 16,0 0-16,-21 0 0,20 0 15,1 21-15,0-21 0,0 21 16,0 0-16,0 0 0,-1 0 0,1 1 16,0 20-16,0 0 0,0 1 0,21-1 15,0 21-15,0 1 0,0-1 16,0-20-16,0 20 0,0-20 0,21 20 15,-21-21-15,42-20 0,-21 20 16,1-21-16,-1 21 0,21-20 16,0-22-16,-20 0 0,20 0 0,0 0 15,1 0-15,20 0 0,-21-22 16,1 1-16,-1 0 0,0 0 0,1-21 16,-1-1-16,-21 1 0,22 0 0</inkml:trace>
  <inkml:trace contextRef="#ctx0" brushRef="#br0" timeOffset="11857.31">1863 3535 0,'0'-21'0,"0"42"0,0-63 0,0 20 15,0 44 1,0-1-16,0 21 16,0-21-16,0 22 0,0-1 15,0 0-15,0 22 0,0-22 0,-22 22 16,22-22-16,0 21 0,-21 1 15,21-1-15,0-20 0,0-1 0,0 0 16,-21 1-16,21-1 0,-21-21 0,21 22 16,-21-22-16,21 0 0,0 0 15,0-42 1,0 0 0,0 0-16,0-1 0,0 1 0,0-21 15,0 0-15,21-1 0,0 1 0,0 0 16,0-1-16,1 1 0,-1 0 15,0-1-15,0 22 0,21 0 16,-20 0-16,-1 21 0,0 0 0,21 0 16,-21 0-16,1 21 0,-1 0 15,0 0-15,0 22 0,-21-22 0,0 21 16,0 0-16,0 1 0,0-1 0,0-21 16,0 22-16,0-22 0,-21 21 15,0-21-15,21 0 0,-21 1 0,21-1 16,0-42-1,0-1 1,21 1-16,0 0 16</inkml:trace>
  <inkml:trace contextRef="#ctx0" brushRef="#br0" timeOffset="12204.35">2561 4085 0,'0'0'0,"0"21"0,0 1 15,21-22 1,0 0-16,1 0 0,-1 0 16,0-22-16,0 22 0,0-21 0,22 0 15,-1 0-15,-21 0 0,21 0 16,-20-1-16,-1 1 0,0 0 0,0 0 0,-21 0 16,0 0-16,0-1 15,-21 22-15,0 0 16,0 0-16,-22 0 0,1 22 0,0-1 15,-1 0-15,1 21 0,0-21 16,-1 22-16,1-1 0,21 0 0,-22 1 16,22-1-16,21-21 0,0 22 0,0-22 15,0 21-15,0-21 0,0 0 16,21 1-16,22-22 0,-22 0 0,21 0 16,1 0-16,-1 0 0,21 0 0,-20 0 15,-1 0-15,22-22 0,-22 1 0,21-21 16,-20 21-16,-1 0 0,22-1 15</inkml:trace>
  <inkml:trace contextRef="#ctx0" brushRef="#br0" timeOffset="12428.22">3365 3874 0,'0'0'0,"0"-22"0,0 1 16,0 0-16,-21 21 0,21-21 16,-21 21-16,0 0 0,21 21 15,-21 0-15,0 0 0,21 22 0,-22-22 16,22 21-16,0 1 0,-21-1 15,21 21-15,0-20 0,0-1 16,0-21-16,0 22 0,0-22 0,0 21 0,0-21 16,0 0-16,21-21 0,1 22 15,-1-22-15,21 0 0,-21 0 16,22 0-16,-1-22 0,-21 1 0,21 21 16,1-21-16,-1-21 0,0 21 0,-20-22 15,20 1-15,0 0 0</inkml:trace>
  <inkml:trace contextRef="#ctx0" brushRef="#br0" timeOffset="12888.96">3895 3577 0,'0'0'0,"0"-42"16,0-43-16,0 64 0,0 42 31,0 0-31,0 1 0,0 20 0,0-21 16,0 21-16,-22 1 0,22-1 0,0 22 15,0-22-15,0 0 0,0 22 16,-21-22-16,21 22 0,0-22 15,0 0-15,0 1 0,0-1 0,-21 0 16,21-21-16,0 1 0,-21-1 0,21 0 16,0 0-16,0-42 15,0 0 1,0 0-16,0-1 0,0-20 0,21 21 16,0-21-16,0-1 0,-21 1 0,22 0 15,-1-1-15,0 1 0,0 0 0,0 20 16,0-20-16,1 21 0,-1 21 15,0-21-15,0 21 16,-21 21 0,0 0-16,0 0 15,-21 0-15,0-21 0,0 43 0,-1-22 16,1 0-16,0 0 0,0 0 16,0 1-16,21 20 0,-21-21 0,21 0 15,0 0-15,0 1 0,0-1 0,21 0 16,0 0-16,21 0 0,-21 0 0,22-21 15,-22 22-15,21-22 0,1 0 16,-22 0-16,21 0 0,0 0 16,1 0-16,-22 0 0,21 0 0,-21 0 0,1 0 15,-1 0-15,0-22 0,-21 1 16</inkml:trace>
  <inkml:trace contextRef="#ctx0" brushRef="#br0" timeOffset="14093.03">6223 3556 0,'0'0'0,"21"-42"0,0 21 0,0-1 15,1-20-15,-1 0 0,0-1 0,0 22 16,-21-21-16,0 0 0,0-1 16,0 22-16,0-21 0,-21 21 0,0-1 15,0 1-15,-1 21 0,1 0 0,-21 0 16,0 0-16,20 21 0,-20 1 15,0-1-15,-1 21 0,1 22 16,0-1-16,-1 1 0,1-1 0,0 22 16,21-22-16,-1 22 0,1-22 0,0 22 15,0 0-15,21-22 0,0 22 0,0-22 16,0-20-16,0 20 0,21-20 16,0-1-16,22-21 0,-22 0 0,21 0 15,0-21-15,1 0 0,20 0 0,-20 0 16,-1 0-16,21-21 0,-20 0 0,-1-21 15,0 21-15,22-22 0,-22 22 0,1-21 16,-1-1-16,-21 1 16,21 0-16,-20-1 0,-1 1 0,0 21 15,0-21-15,-21 20 0,0 1 0,0 0 16,0 42 0,0 0-16,-21 22 15,0-22-15,21 21 0,-21 1 16,21-1-16,-22 0 0,22 1 0,0-1 15,0 0-15,0 1 0,0-22 0,0 21 16,0-21-16,0 0 0,22 1 0,-1-1 16,0 0-16,21-21 0,-21 0 0,22 0 15,-1 0-15,-21 0 0,22-21 16,-1 0-16,0-1 0,1 1 0,-1 0 16,0-21-16,-21 21 0,22-22 0,-22 1 15,0 21-15,0-22 0,-21 1 16,0 0-16,0-1 0,0 1 0,-21 21 15,0 0-15,0-22 0,-22 22 0,22 21 16,-21 0-16,0 0 0,-1 0 16,1 0-16,21 0 0,-22 0 0,1 21 15,21 1-15,-21-1 0,20 0 0,1-21 16,21 21-16,0 0 0,0 0 16,21-21-1,22 0-15,-22 0 0,21-21 16,1 21-16,-1-21 0,0 0 0,1 21 15,-1-21-15,21 0 0,-20-1 0,-1 22 16,-21-21-16,22 0 0,-1 21 0,-21 0 16,21 0-16,-20 0 0,20 0 15,-21 0-15,21 0 0,-20 0 0,-1 21 16,0-21-16,0 21 0,0 1 0,-21 20 16,0-21-16,21 0 0,-21 22 0,0-22 15,0 21-15,0-21 0,0 22 0,0-22 16,0 0-16,0 0 0,-21 0 0,21 0 15,-21 1-15,21-1 0,0 0 16,-21-21-16,0 0 16,21-21-1,0 0-15,0-1 0,0 1 16,0-21-16,21 21 0,0-22 0,0 1 16,0 0-16,1-1 0,-1 1 15,21 0-15,0 21 0,-20-22 0,20 22 16,0 0-16,1 21 0,-1 0 0,0 0 15,1 0-15,-22 0 0,21 21 0,-21 0 16,0 0-16,1 1 0,-1 20 0,-21-21 16,21 21-16,-21 1 0,0-22 15,0 21-15,0 1 0,0-22 16,-21 21-16,0-21 0,21 0 0,-22 22 0,1-22 16,0-21-16,21 21 0,0 0 0,-21-21 15,42-21 16,0 0-31,0 0 0,22 0 16</inkml:trace>
  <inkml:trace contextRef="#ctx0" brushRef="#br0" timeOffset="16011.8">8953 3895 0,'0'0'0,"22"-21"0,-22-1 0,0 1 0,0 0 16,0 0-16,0 0 0,0 0 0,0-1 15,-22 1-15,1 0 0,0 0 16,0 0-16,0 0 0,-22 21 0,22 0 16,0 0-16,-21 0 0,21 21 15,-22 0-15,22 0 0,0 0 0,-21 0 16,20 22-16,1-22 0,0 21 0,0 1 16,0-1-16,0 0 0,-1 22 0,22-22 15,0 0-15,0-20 0,0 20 0,0 0 16,0-21-16,0 1 0,0-1 0,22-21 15,-1 0-15,21 21 0,-21-21 16,0 0-16,22 0 0,-1-21 16,0 21-16,1-21 0,-22-1 0,21 1 15,1-21-15,-1 21 0,0-22 0,-21 22 16,22-21-16,-22 0 0,21-1 0,-21 1 16,1 0-16,-1-1 0,0-20 0,-21-1 15,0 22-15,21-22 0,-21 1 16,0-1-16,21 1 0,-21 21 0,0-1 15,0 1-15,0 0 0,0 20 0,0 1 16,0 42 0,-21 1-16,0-1 0,0 21 15,21 0-15,0 1 0,-21-1 0,-1 22 16,22-22-16,-21 21 0,21 1 16,0-22-16,-21 22 0,21-22 0,-21 22 15,21-22-15,0 0 0,0 1 0,0-1 16,0 0-16,21 1 0,0-22 0,-21 0 15,21 0-15,22 0 0,-22-21 16,0 0-16,0 0 0,22 0 0,-22 0 16,0 0-16,21 0 0,-21-21 0,22 0 15,-22 0-15,0 0 0,21-22 0,-20 22 16,-1 0-16,0-21 0,0 20 0,0-20 16,0 21-16,-21 0 0,0 0 0,22-1 15,-22 1 1,0 42-1,0 1-15,0-1 0,0 0 16,0 21-16,0-21 0,0 22 16,0-22-16,0 21 0,0-21 0,0 22 15,0-22-15,0 0 0,0 21 0,21-20 16,0-1-16,0-21 0,21 21 0,-20 0 16,20-21-16,-21 0 0,21 0 15,-20 0-15,20 0 0,0-21 0,-21 0 16,22 0-16,-1-1 0,-21 1 0,22-21 15,-22 21-15,0-22 0,21 1 0,-21 0 16,1-1-16,-1 1 0,0-21 16,0 20-16,0-20 0,0-1 0,-21 1 15,22-1-15,-22 1 0,21 20 16,-21-20-16,0 21 0,0-1 0,0 22 16,0 0-16,0 0 0,0 42 15,-21 21 1,-1-21-16,22 22 0,-21-1 0,0 22 15,0-22-15,0 0 0,21 22 16,-21-22-16,-1 22 0,22-22 0,0 21 16,-21-20-16,21 20 0,0-20 0,0-1 15,0 0-15,0 1 0,0-1 0,0-21 16,21 0-16,1 0 0,-1 1 16,21-1-16,-21-21 0,0 0 0,22 0 15,-1 0-15,-21 0 0,0-21 16,22-1-16,-1 1 0,-21 0 0,22 0 15,-22 0-15,21-22 0,-21 22 0,0-21 16,22 0-16,-22 20 0,0-20 0,0 21 16,0-21-16,1 20 0,-22 1 0,0 42 31,0 1-15,0 20-16,0-21 0,-22 21 15,22-20-15,-21 20 0,21-21 0,0 21 16,0-20-16,0 20 0,0-21 15,0 0-15,0 0 0,0 1 0,21-22 16,1 21-16,-1-21 0,0 0 0,21 0 16,-21 0-16,1 0 0,-1-21 15,21-1-15,-21 1 0,22 0 0,-22 21 16,21-42-16,0 21 0,-20-1 16,20 1-16,-21-21 0,0 21 0,0 0 15,22-22-15,-22 22 0,-21 0 0,21 0 16,-21 42-1,0 0-15,0 0 16,-21 0-16,21 1 0,0-1 16,0 21-16,-21-21 0,21 0 0,0 1 15,-21 20-15,21-21 0,0 0 0,0 0 16,21-21-16,0 22 0,0-1 16,0-21-16,0 0 0,22 0 0,-22 0 15,0 0-15,0 0 0,0 0 0,1-21 16,-1-1-16,0 22 0,0-21 0,-21 0 15,0 0-15,21 0 0,-21 0 0,0-22 16,0 22-16,0 0 0,0 0 0,0-22 16,-21 22-16,0 0 0,21 0 0,-21 21 15,0-21-15,-1 21 0,1 0 16,0 0-16,0 0 0,0 0 16,0 0-16,21-21 31,21 21-31,0-22 15,0 22-15,21-21 0,-20 0 0,-1 21 16,21-21-16,0 21 0,-20 0 0,20-21 16,0 21-16,1 0 0,-1 0 15,0 0-15,-21 0 0,22 0 0,-22 0 16,21 21-16,-21 0 0,1-21 0,-22 21 16,0 0-16,0 22 0,0-22 0,0 0 15,0 21-15,0-20 0,0-1 0,0 21 16,0-21-16,0 22 0,0-22 15,0 0-15,-22 0 0,22 0 0,0 0 16,0 1-16,-21-1 16,0-21-16,21 21 0,-21-21 15,0 0 1,0 0-16,21-21 0,0 0 16,0-1-16,0 1 0,0 0 0,0 0 15,21 0-15,0-22 0,21 22 0,-21-21 16,1 0-16,20-1 0,0 1 15,1 0-15,-1 20 0,21-20 0,-20 21 16,-1 0-16,0 0 0,-20-1 16,20 22-16,-21 0 0,0 0 0,0 0 15,-21 22-15,0-1 0,22 0 0,-22 0 16,0 21-16,0-20 0,0-1 0,0 21 16,-22 0-16,22-20 0,-21 20 0,0-21 15,0 21-15,0-20 0,0-1 16,-1 0-16,22 0 0,-21 0 0,0 0 15,0 1-15,0-1 16,0-21-16,-1 0 16,22-21-16,0-1 15,0 1-15,0 0 0,0 0 0</inkml:trace>
  <inkml:trace contextRef="#ctx0" brushRef="#br0" timeOffset="16219.68">12340 3302 0,'0'0'16,"-21"0"-16,-64-21 15,64 21-15,0 0 0,0 0 16,0 0-16,-1 0 0,1 0 0,0 0 31,0-21 0,0 21-15,0 0-16</inkml:trace>
  <inkml:trace contextRef="#ctx0" brushRef="#br0" timeOffset="16431.56">10626 3556 0,'0'0'0,"-22"21"0,-41-21 15,84 0 1,0 0-16,0 0 16,1 0-16,20-21 0,-21 21 15,21 0-15,-20-21 0,20 21 0,-21 0 16,21-21-16,-20 0 0,-1 21 0,0 0 16,0-22-16,-21 1 0,0 0 15,-21 21-15,0 0 0</inkml:trace>
  <inkml:trace contextRef="#ctx0" brushRef="#br0" timeOffset="16640.45">9906 3196 0,'0'0'16,"-42"0"-16,-22-21 15,43 21-15,0 0 0,21-21 0,-21 21 16,-1 0-1,22-21 1,0 42 15,0 0-15</inkml:trace>
  <inkml:trace contextRef="#ctx0" brushRef="#br0" timeOffset="17283.62">2413 5546 0,'0'0'0,"0"-21"15,21-22-15,0 22 0,0-21 0,-21 21 16,0-22-16,22 22 0,-22-21 0,0 21 16,0-22-16,0 22 0,0 0 15,0 0-15,0 0 0,-22 21 16,1 21-16,0 0 16,21 21-16,0 1 0,-21-1 0,21 21 15,-21 1-15,21-1 0,-21 1 0,21 21 16,-22-22-16,22 1 0,-21-1 15,0 1-15,21-22 0,0 0 16,0 1-16,0-22 0,0 0 0,0 0 16,0 0-16,0 0 0,0-42 31,0 0-31,-21 0 0,0 0 16,0 0-16</inkml:trace>
  <inkml:trace contextRef="#ctx0" brushRef="#br0" timeOffset="17832.32">1884 5757 0,'0'0'16,"-21"0"-16,-1-21 16,44 21-1,-1 0-15,0 0 0,21 0 16,1-21-16,-1 21 0,0-21 16,22 0-16,-1 0 0,22-1 0,0-20 15,-22 21-15,22-21 0,-1 20 0,1-20 16,-21 21-16,-1-21 0,1-1 15,-22 22-15,0-21 0,-21-1 0,1 22 16,-1 0-16,-21 0 0,0 0 0,0 0 16,0-1-16,-21 22 15,-1 0-15,22 22 0,-21-1 16,0 0-16,0 21 0,21 1 0,0-1 16,0 0-16,-21 1 15,21-1-15,-21 21 0,21 1 0,0-22 16,0 22-16,-22-22 0,22 0 0,-21 1 15,21-1-15,-21 0 0,21-20 0,0 20 16,0-21-16,0 0 16,0 0-16,-21-21 0,21-21 15,0 0 1,0 0-16,0 0 0,21 0 16,-21-22-16,21 22 0,0-21 15,1-1-15,-1 1 0,0 0 0,0-1 0,21 22 16,-20-21-16,-1 21 0,21 21 15,-21 0-15,0 0 0,22 0 16,-22 0-16,0 21 0,0 0 0,0 0 16,-21 0-16,0 22 0,0-22 0,0 21 15,0-21-15,0 22 0,0-22 16,0 0-16,-21 21 0,0-20 0,0-1 16,21 0-16,0 0 0,0-42 31,21 21-16,0-21-15</inkml:trace>
  <inkml:trace contextRef="#ctx0" brushRef="#br0" timeOffset="18520.06">3408 5715 0,'21'0'0,"0"0"0,-21-21 15,21 21-15,0 0 0,1-21 16,-1 21-16,0-21 0,0-1 15,0 22-15,0-21 0,1 0 0,-1 21 16,0-21-16,0 0 0,0 0 0,0 21 16,-21-22-16,-21 22 31,0 0-31,0 22 0,-21-1 0,20 0 16,1 21-16,-21-21 0,21 22 15,0-1-15,-1-21 0,1 22 0,21-1 16,-21 0-16,21-21 0,0 1 15,0-1-15,21 0 0,0 0 0,1 0 16,-1-21-16,21 0 0,0 0 0,-20 0 16,20 0-16,0-21 0,1 0 15,20 21-15,-21-21 0,1 0 0,-1-22 16,0 22-16,1 0 0,-1-21 0,0 20 16,1-20-16,-22 21 0,0-21 0,0 20 15,-21 1-15,0 0 0,0 0 16,0 42 15,-21 0-31,21 0 0,-21 22 0,21-22 16,-21 21-16,21-21 0,0 1 0,0 20 15,-21-21-15,21 0 0,-22 22 16,22-22-16,0 0 0,0 0 0,0 0 16,-21 0-16,0-21 31,21-21-16,0 0-15,0-21 16,0 21-16,0-1 0,0-20 0,21 0 16,0-1-16,1 1 0,-1 0 0,0-1 15,21 1-15,-21 21 0,22 0 16,-1 0-16,-21-1 0,22 22 0,-1 0 16,-21 0-16,21 0 0,-20 22 0,20-1 15,-21 0-15,0 21 0,0-21 0,1 22 16,-22-22-16,0 21 0,0 1 0,0-22 15,0 21-15,0-21 0,0 0 16,0 1-16,0-1 0,-22 0 0,22 0 16,0 0-16,0 0 0,22-42 31</inkml:trace>
  <inkml:trace contextRef="#ctx0" brushRef="#br0" timeOffset="18956.81">6054 4953 0,'0'0'0,"21"-21"0,-21 0 16,21 42 0,-21 21-16,0 1 0,0-1 0,0 0 15,0 22-15,0-1 0,0 22 0,0-22 16,0 22-16,0 0 0,0 21 0,0-22 15,0 1-15,0 0 0,0-1 0,0 22 16,0-21-16,0 21 16,0-22-16,-21 22 0,21-21 0,-21-1 15,-1 1-15,1 0 0,0-22 0,0 1 16,21-22-16,-21 22 0,21-43 0,-21 21 16,21-63-1,0 0-15,0 0 0,0-22 16,0 1-16,0-22 0,0 1 0,0-1 15</inkml:trace>
  <inkml:trace contextRef="#ctx0" brushRef="#br0" timeOffset="19219.66">5800 5694 0,'0'0'16,"0"-64"-16,0-84 16,0 127-16,0-21 0,0 21 0,21-22 15,0 22-15,21 0 0,-21 0 0,22 0 16,20 21-16,-20 0 0,20 0 15,-21 0-15,22 0 0,-1 21 0,-20 0 16,20 0-16,-20 0 0,-22 22 0,0-22 16,0 21-16,-21 0 0,0-20 0,-21 20 15,0 0-15,0-21 0,-22 22 16,1-22-16,0 0 0,-1 21 0,1-20 16,0-1-16,-1-21 0,22 21 0,-21-21 15,21 0-15,42-21 31,0-22-31,0 22 0,21 0 0,-20 0 16</inkml:trace>
  <inkml:trace contextRef="#ctx0" brushRef="#br0" timeOffset="19535.5">6667 5482 0,'43'0'16,"-22"0"-16,0-21 15,0 21-15,0-21 0,1 21 0,-1-21 16,0 0-16,0-1 0,0 22 16,0-21-16,1 0 0,-1 0 15,-21 0-15,0 0 0,-21 21 32,-1 0-32,-20 0 0,21 21 0,-21 0 15,20 0-15,-20 0 0,21 22 16,0-22-16,-22 21 0,22-21 0,21 22 15,0-22-15,-21 21 0,21-21 0,0 0 16,0 1-16,0-1 0,21 0 0,0-21 16,22 0-16,-22 0 0,21 0 0,1 0 15,-1 0-15,0 0 0,1 0 16,-1-21-16,0 21 0,1-21 0,-1-1 16,-21 1-16</inkml:trace>
  <inkml:trace contextRef="#ctx0" brushRef="#br0" timeOffset="19843.84">7324 5292 0,'0'0'0,"0"-21"0,21-1 16,-21 1 0,21 21-16,0 0 15,-21 21-15,21 1 0,0-22 0,-21 21 16,22 21-16,-22-21 0,21 0 0,-21 1 16,21 20-16,0-21 0,-21 0 0,0 0 15,0 22-15,0-22 0,0 0 16,0 0-16,0 0 0,0 1 15,0-1-15,-21-21 16,0 0 0,0-21-16,21-1 0,0 1 15,0 0-15,0 0 0,0 0 0,0-22 16,0 22-16,0-21 0,0 21 0,0-22 16,21 22-16,0 0 0,0 0 15,0 0-15,0 0 0,1 21 16,-1-22-16,0 22 0,0 0 0,0 0 15,0 0-15,1 0 0,-1 0 16</inkml:trace>
  <inkml:trace contextRef="#ctx0" brushRef="#br0" timeOffset="20732.33">8107 5186 0,'0'0'0,"21"-21"0,0-85 15,0 64-15,0-1 0,-21 1 16,22 0-16,-22-1 0,21 1 0,-21 0 16,0-1-16,0 22 0,0 0 0,0 0 15,-21 21 1,-1 0-16,1 21 0,0 21 16,0 1-16,0-1 0,0 21 0,21 1 15,-22-1-15,1 1 0,0 21 0,0-1 16,21 1-16,-21 0 0,21 20 0,-21 1 15,21-21-15,0 21 0,-22 0 0,1-22 16,0 22-16,21 0 0,-21 0 16,21 0-16,-21-22 0,0 22 0,21 0 15,0-21-15,-22 20 0,22-20 0,0 0 16,-21-1-16,21 1 0,0 0 0,0-22 16,0-20-16,21-1 0,1 0 0,-22-21 15,21 1-15,0-22 0,0 0 0,21 0 16,-20-22-16,-1 1 0,21-21 15,-21 0-15,22 20 0,-1-41 0,-21 21 16,0-1-16,0-20 0,1 20 0,-1-20 16,-21-1-16,0 1 0,0-1 0,0 1 15,0-1-15,-21-20 0,-1 20 0,1-20 16,-21 20-16,0-21 0,-1 22 0,1-1 16,0 1-16,-1 21 0,1-22 15,0 22-15,20 21 0,1-1 0,0 1 16,0 0-16,21 0 0,0 0 0,0 0 15,0-1-15,21 1 0,0 0 16,22 0-16,-22 0 0,21 0 0,0-22 16,1 22-16,-1-21 0,0-1 15,1 1-15,-1 21 0,0-21 16,1-1-16,-22 1 0,21 21 0,-21-22 16,1 22-16,-1 0 0,-21 0 0,0 0 15,-21 21 1,-1 0-16,1 21 15,0 0-15,0 0 0,0 0 16,21 1-16,0 20 0,-21-21 16,21 21-16,-22-20 0,22 20 0,0-21 15,0 21-15,0-20 0,0-1 0,0 21 16,22-21-16,-1 0 0,21-21 0,-21 22 16,0-22-16,1 0 0,20 0 15,-21 0-15,21 0 0,1 0 0,-22 0 16,21-22-16,-21 1 0,22 0 15,-22 0-15,0 0 0,21 0 0,-42-22 16,0 22-16,0-21 0,0 21 0,0-22 16,0 22-16,0-21 0,-21 21 0,0-22 15,-21 22-15,21 21 0,-1-21 0,-20 21 16,21 0-16,0 0 0,-22 0 0,22 0 16,0 21-16,0 0 0,0-21 0,0 21 15,21 1-15,-22-1 0,22 0 16,0 0-16,0 0 0,0 0 15,22 1-15,-1-22 16,0 0-16,0 0 0,21 0 0,-20 0 16</inkml:trace>
  <inkml:trace contextRef="#ctx0" brushRef="#br0" timeOffset="21348.36">9038 5334 0,'0'0'0,"0"-21"16,0 42 15,0 0-31,0 0 0,0 22 16,0-22-16,0 0 0,0 0 15,0 22-15,0-22 0,0 0 0,0 21 16,0-21-16,0 1 0,0-1 0,0 0 16,0 0-16,0 0 0,0 0 0,0 1 15,-21-22 1,0 0-16,21-22 15,-21 1-15,21 0 0,0 0 16,0 0-16,0-22 0,0 22 0,0-21 16,21 21-16,0-22 0,0 22 0,0-21 15,0 21-15,1-22 0,-1 22 0,21 21 16,-21-21-16,0 21 0,1 0 16,20 0-16,-21 0 0,0 0 15,0 0-15,1 21 0,-1 0 0,-21 1 16,21-1-16,-21 0 0,21 0 0,-21 21 15,0-20-15,0-1 0,0 21 0,0-21 16,0 0-16,0 1 0,0-1 0,-21 0 16,21 0-16,-21-21 0,21 21 0,-21-21 15,-1 0 1,1 0-16,21-21 16,0 0-16,0 0 0,0 0 0,0-1 15,0 1-15,21 0 0,1-21 0,-1 21 16,0-22-16,0 1 0,0 21 15,22-22-15,-1 22 0,-21 0 0,21 0 16,1 0-16,20 21 0,-20 0 0,-1 0 16,0 0-16,1 0 0,-1 21 0,-21 0 15,0 21-15,0-20 0,-21 20 16,0-21-16,0 21 0,0 1 0,0-1 16,-21 0-16,0 1 0,0-1 0,0-21 15,0 22-15,-1-22 0,22 0 0,-21 0 16,0 0-16,0 0 0,21-42 31</inkml:trace>
  <inkml:trace contextRef="#ctx0" brushRef="#br0" timeOffset="21780.63">11642 4741 0,'0'0'0,"0"-21"0,0 0 16,0 42 0,0 0-16,0 1 15,0 20-15,0 0 0,0 1 0,-22-1 16,22 21-16,-21 1 0,0-22 0,21 22 16,-21-1-16,0-20 0,0 20 0,-1 1 15,1-22-15,21 0 0,-21 22 0,21-43 16,0 21-16,0 1 0,0-22 15,0 0-15,0 0 0,21-21 16,0 0-16,1 21 0,-1-21 0,0 0 16,21 0-16,-21 0 0,22-21 0,-22 0 15,0 0-15,21 21 0,-20-21 0,-1-22 16,0 22-16,0 0 0,-21 0 0,0-22 16</inkml:trace>
  <inkml:trace contextRef="#ctx0" brushRef="#br0" timeOffset="21944.53">11366 5376 0,'0'0'0,"-21"22"16,42-22-1,1 0 1,-1 0-16,0 0 0,21 0 0,1 0 16,-1 0-16,0 0 0,1 0 15,-1-22-15,21 1 0,-20 21 0,20-21 16,-20 21-16,-1-21 0</inkml:trace>
  <inkml:trace contextRef="#ctx0" brushRef="#br0" timeOffset="22440.34">12594 5292 0,'21'0'15,"-21"-21"-15,0-1 16,0 1-16,0 0 0,0 0 15,-21-21-15,0 20 0,0 1 0,0 0 16,21 0-16,-22 0 0,1 0 0,0-1 16,0 1-16,0 21 0,-22 0 0,22 0 15,0 0-15,0 21 0,0 1 16,0-1-16,-1 21 0,1-21 0,0 22 16,0-1-16,0 0 0,21 1 0,-21-1 15,-1-21-15,22 21 0,-21 1 0,21-1 16,0-21-16,0 22 0,0-22 15,0 0-15,21 0 0,1-21 0,20 0 16,-21 0-16,0 0 0,0 0 0,22 0 16,-22 0-16,0-21 0,21 0 15,-20 0-15,-1-1 0,0 1 0,0 0 16,0 0-16,0 0 0,1-22 0,-1 22 16,0-21-16,-21 21 0,0-22 0,0 22 15,21-21-15,-21 21 0,0 0 0,0-1 16,0 44-1,0-1-15,0 0 0,0 0 16,-21 0-16,21 0 0,-21 22 0,21-22 16,0 21-16,0-21 0,0 1 15,0 20-15,0-21 0,0 0 16,0 0-16,0 1 0,0-1 0,0 0 16,21 0-16,0-21 0,0 0 15,0 0-15,1 0 0,-1 0 16,21-21-16</inkml:trace>
  <inkml:trace contextRef="#ctx0" brushRef="#br0" timeOffset="22816.01">13335 5165 0,'0'0'0,"21"-21"16,-21-43-16,-21 64 16,0 0-16,0 0 0,-22 0 15,1 0-15,0 0 0,-1 21 16,1 0-16,0 1 0,-1-22 0,1 21 15,21 0-15,-22 0 0,22 0 0,0 0 16,0 1-16,21-1 0,0 0 16,0 0-16,21 0 0,21-21 15,-20 21-15,20-21 0,0 0 0,1 22 16,-1-22-16,0 0 0,1 21 0,-1-21 16,-21 21-16,21-21 0,-20 21 0,-1-21 15,0 21-15,0-21 0,-21 21 0,0 1 16,-21-1-1,-21-21-15,20 0 0,-20 21 16,21-21-16,-21 0 0,-1 0 16,1 21-16,0-21 0,20 0 0,-20 0 15,21 0-15,0 21 0,0-21 0,-1 0 16,44 0 15,-1 0-31,21 0 0,-21-21 0,22 0 16,-1 21-16</inkml:trace>
  <inkml:trace contextRef="#ctx0" brushRef="#br0" timeOffset="23421.18">13885 4784 0,'0'0'0,"0"-21"16,0-85-1,0 85-15,-21 21 16,0 21-1,21 0-15,0 0 0,-21 21 0,21-20 16,-21 41-16,21-21 0,0 1 0,-22 20 16,22-20-16,0 20 0,0 1 0,0-22 15,0 21-15,0-20 0,0-1 0,0 0 16,0 1-16,0-1 0,0-21 0,0 22 16,-21-22-16,21 0 0,0 0 15,0 0-15,0 0 0,-21-21 16,21-21-1,0 0-15,0 0 16,0 0-16,0 0 0,0-1 0,21 1 16,0-21-16,1 21 0,-1-22 0,21 1 15,-21 0-15,22-1 0,-22 22 0,21-21 16,0 21-16,1-22 0,-22 22 0,21 0 16,-21 21-16,1 0 0,-1-21 0,-21 42 31,0 0-31,0 0 0,-21-21 15,-22 22-15,22-22 16,0 21-16,-21-21 0,-1 21 0,22-21 16,-21 0-16,-1 21 0,22-21 0,0 0 15,-21 0-15,42 21 0,-21-21 0,21 21 16,0 1 0,21-22-16,-21 21 0,42 0 15,-21-21-15,0 21 0,22 0 0,-22-21 16,21 21-16,-21 1 0,22-22 0,-22 21 15,0 0-15,0 0 0,0-21 16,1 21-16,-1 0 0,0-21 16,-21 22-16,0-44 47,0 1-32</inkml:trace>
  <inkml:trace contextRef="#ctx0" brushRef="#br0" timeOffset="24128.41">16827 3471 0,'0'0'0,"22"-21"16,-1-21-1,0 0-15,-21 20 0,0-20 0,0 21 0,0-21 16,0 20-16,0 1 0,0 0 0,0 0 15,0 0-15,-21 21 16,21 21-16,-21 0 0,21 0 16,-22 22-16,22 20 0,0-21 0,0 22 15,0-1-15,0 1 0,0-1 0,0 1 16,0 21-16,0-22 0,-21 22 0,0-22 16,21 22-16,0-22 0,-21 22 15,0-21-15,21-1 0,-21 1 0,-1-22 16,22 0-16,0 1 0,0-1 0,0-21 15,0 0-15,0-42 32,22 0-32,-22 0 0,21 0 0,-21-22 15,0 1-15</inkml:trace>
  <inkml:trace contextRef="#ctx0" brushRef="#br0" timeOffset="24405.25">16637 3704 0,'0'0'0,"0"-42"0,0-64 15,0 85 1,0 0-16,21 0 0,0-22 0,0 43 16,1-21-16,-1 0 0,21 21 0,-21 0 15,22 0-15,-22 0 0,21 0 0,0 21 16,-20-21-16,20 21 0,-21 0 0,0 22 16,-21-22-16,0 0 0,0 0 15,0 0-15,0 22 0,-21-22 0,0 0 16,-21 0-16,20 0 0,-20 1 0,0-22 15,21 21-15,-22 0 0,1-21 16,0 21-16,20-21 0,1 0 0,0 0 0,21 21 16,21-21-1,0 0 1,1-21-16,20 0 0,-21 21 0,21-21 16</inkml:trace>
  <inkml:trace contextRef="#ctx0" brushRef="#br0" timeOffset="24716.07">17484 3641 0,'0'0'16,"42"-21"-16,-42-1 15,21 1-15,0 21 16,-21-21-16,21 21 0,-21-21 0,0 0 16,0 0-16,0-1 0,0 1 15,0 0-15,0 0 16,-21 21-16,0 0 0,0 0 0,-21 0 15,20 0-15,1 0 0,-21 21 16,21-21-16,0 42 0,-1-20 0,1-1 16,21 21-16,-21-21 0,21 22 0,0-1 15,0-21-15,0 21 0,0-20 0,21-1 16,0 0-16,1 0 0,-1 0 0,0 0 16,0-21-16,0 0 0,22 0 15,-22 0-15,21 0 0,0 0 0,-20 0 16,20 0-16,-21-21 0,21 21 15,-20-21-15,20 0 0,-21 0 0,0 21 16</inkml:trace>
  <inkml:trace contextRef="#ctx0" brushRef="#br0" timeOffset="25035.91">17907 3493 0,'0'0'0,"0"-22"16,21 44-1,-21-1 1,21-21-16,0 21 0,-21 0 15,22 0-15,-1 0 0,0-21 0,-21 22 16,21-1-16,0 0 0,-21 0 16,21 0-16,-21 0 0,22 1 15,-22-1 1,-22-21 0,1 0-16,0 0 15,21-21-15,-21 21 16,21-22-16,0 1 0,0 0 0,0 0 15,0 0-15,0-22 0,0 22 16,21 0-16,-21 0 0,21-21 0,0 20 16,1 1-16,-1 0 0,0 0 15,0 0-15,0 21 0,0-21 0,22 21 16,-22 0-16,0 0 0,0 0 16,0 0-16</inkml:trace>
  <inkml:trace contextRef="#ctx0" brushRef="#br0" timeOffset="25947.38">18817 3493 0,'0'0'0,"42"-43"16,-42 22-16,0 0 0,22 0 16,-22 0-16,21-22 0,-21 22 0,0 0 15,0-21-15,0 20 0,0-20 16,0 21-16,0 0 0,0-22 0,0 22 15,0 0-15,0 42 16,0 0 0,0 1-16,-21 20 0,-1 0 0,22 1 15,0 20-15,-21 1 0,0-1 0,0 1 16,0 20-16,21-20 0,0 20 16,-21 22-16,-1-21 0,1 21 0,21 0 15,-21-1-15,0 1 0,0 21 0,0-21 16,-1 0-16,1 0 0,-21-22 0,21 22 15,0-21-15,-22 0 0,22-1 0,0-20 16,0-1-16,0 1 0,-1-22 16,22 0-16,0 1 0,0-22 0,0 0 15,22-21-15,-1 0 0,0 0 16,21-21-16,1 0 0,-1-22 0,0 22 16,1-21-16,-1 0 0,0-1 0,1 1 15,-1-22-15,0 1 0,-21-1 0,22 1 16,-22-1-16,-21-20 0,0 20 15,0 1-15,0-22 0,-21 22 0,0-22 16,-1 21-16,-20 1 0,0-22 0,-1 22 16,-20 20-16,21 1 0,-22 0 0,22-1 15,21 22-15,-22 0 0,22 0 0,21 0 16,0 0 0,21-1-16,0 22 15,22-21-15,-1 0 0,0 21 0,1-21 16,-1 0-16,22 0 0,-22-1 0,21 1 15,-20 0-15,-1-21 0,0 21 0,22-22 16,-22 22-16,-21-21 0,22 21 0,-22-22 16,0 22-16,-21 0 0,0 0 15,0 0-15,0-1 0,0 1 0,-21 21 16,0 0 0,0 0-16,-1 21 0,1 1 15,21-1-15,-21 0 0,21 0 16,0 21-16,0-20 0,0-1 15,0 0-15,0 0 0,0 0 0,0 0 16,0 1-16,0-1 0,21 0 16,0 0-16,1-21 0,20 0 0,-21 0 15,21 21-15,-20-21 0,20 0 0,0 0 16,1 0-16,-22 0 0,21-21 16,-21 0-16,22 21 0,-22-21 0,0 0 15,-21-1-15,0-20 0,0 21 16,0 0-16,0 0 0,-21-1 0,0-20 15,-1 21-15,1 0 0,0 21 16,-21-21-16,21 21 0,-22 0 0,22 0 16,-21 0-16,21 0 0,-22 21 15,22-21-15,0 21 0,0 0 0,0 0 16,21 0-16,0 1 0,0-1 0,0 0 16,21 0-16,0-21 15,21 0-15,-21 21 0,22-21 0,-1 0 16,0 0-16,22 0 0,-22 0 0</inkml:trace>
  <inkml:trace contextRef="#ctx0" brushRef="#br0" timeOffset="26295.73">19854 3577 0,'0'0'0,"0"-21"0,0 0 16,0 0 0,0 0-16,0-1 0,0 1 15,21 21 1,1 0-16,-1 0 0,0 21 15,-21 1-15,21-1 0,0 0 0,0 21 16,-21-21-16,0 1 0,22 20 16,-22-21-16,0 0 0,0 22 0,0-22 15,0 0-15,0 0 0,0 0 0,0 0 16,-22 1-16,1-22 0,0 0 16,0 0-16,0-22 15,21 1-15,0 0 16,0 0-16,0 0 15,0 0-15,0-1 0,0-20 0,21 21 16,0-21-16,-21 20 0,21 1 0,0-21 16,1 21-16,-1 0 0,0 21 0,21-22 15,-21 22-15,1 0 0,-1 0 0,0 0 16,0 0-16,0 0 0,0 0 16,1 0-16,-1 0 0,0 0 15</inkml:trace>
  <inkml:trace contextRef="#ctx0" brushRef="#br0" timeOffset="26888.32">20489 3493 0,'0'21'16,"-21"-21"0,0 21-16,0-21 15,21 21-15,-21 0 0,21 0 16,-22 1-16,22-1 0,0 0 0,0 0 16,0 0-16,0 0 0,0 1 15,0-1-15,0 0 0,0 0 31,-21-21-31,0-21 16,21 0 0,0 0-16,0-1 15,0-20-15,0 21 0,0 0 0,21 0 16,-21-22-16,21 22 0,1-21 16,-1 21-16,0-1 0,21 1 15,-21 0-15,1 21 0,20 0 0,-21 0 16,21 0-16,-20 0 0,-1 0 0,0 21 15,21 0-15,-21 1 0,1-1 0,-1 21 16,0-21-16,0 0 0,0 1 16,-21-1-16,21 21 0,-21-21 0,0 0 15,0 1-15,0-1 0,-21 0 16,0-21-16,0 0 0,0 0 16,0 0-16,-1 0 0,1 0 0,0-21 15,21 0 1,0-1-16,0 1 15,0 0-15,21 0 0,0 0 0,22-22 0,-22 22 16,21-21-16,1 21 0,-1-22 16,0 22-16,-21 0 0,22 0 0,-1 21 15,0 0-15,-20 0 0,20 0 0,-21 0 16,21 21-16,-20 0 0,-1 0 16,0 22-16,0-22 0,-21 21 0,0-21 15,0 22-15,0-1 0,0-21 0,0 22 16,0-22-16,0 21 0,0-21 0,-21 0 15,0 22-15,0-22 0,-1-21 0,22 21 16,-21 0-16,0-21 0,0 0 0,0 0 16,0 0-1,21-21-15,-22 0 0,1 21 0,-21-21 16</inkml:trace>
  <inkml:trace contextRef="#ctx0" brushRef="#br0" timeOffset="27520.06">16595 2794 0,'-22'0'0,"1"0"0,0 21 0,63-21 62,1 0-62,-1 0 16,22 0-16,-1 0 0,22 0 0,21 0 16,21 0-16,0 0 0,21-21 0,0 0 15,0 21-15,43 0 0,-1-21 16,1 0-16,20 21 0,1-22 0,0 1 15,20 0-15,1 0 0,-21 0 16,21 0-16,-22-1 0,22 1 0,-21 0 16,-22 0-16,1 0 0,-1 0 15,-20-1-15,-22 22 0,0-21 0,-21 21 16,0 0-16,-21-21 0,-21 21 0,-1 0 16,-20-21-16,-1 21 0,-20-21 15,-1 21-15,0 0 0,-21 0 0,1-21 16,-1 21-16,0 0 15,0-22-15,-21 44 47,-21-1-47,0-21 0,0 21 16,-1-21-16</inkml:trace>
  <inkml:trace contextRef="#ctx0" brushRef="#br0" timeOffset="28051.75">22691 3217 0,'0'0'0,"42"-42"15,-42 21-15,21 0 0,0 0 0,-21-1 0,0 1 16,21 21-16,-21-21 16,0 42-1,0 0-15,0 1 0,0-1 16,0 21-16,0 0 0,-21 22 0,21-22 16,-21 22-16,0-22 0,21 22 0,-21-22 15,0 0-15,21 1 0,-22-1 0,22 0 16,0 1-16,0-22 0,0 0 0,0 0 15,0 0-15,0 0 0,0 1 16,22-22-16,-1 0 0,0 0 16,21 0-16,-21 0 0,1 0 0,20-22 15,-21 22-15,21-21 0,-20 21 0,-1-21 16,0 0-16,0 0 0,0 0 16,-21-1-16,21 1 0,-21-21 15,0 21-15,0 0 0</inkml:trace>
  <inkml:trace contextRef="#ctx0" brushRef="#br0" timeOffset="28220.65">22648 3493 0,'0'0'0,"-42"0"0,-22 0 16,43 0-16,21 21 15,21-21 1,22 0 0,-22 0-16,21 0 0,1 0 0,-1 0 15,21 0-15,-20 0 0,-1 0 0,22-21 16,-22 21-16,21-22 15,-20 22-15,-1-21 0,-21 21 0,22 0 16,-1 0-16</inkml:trace>
  <inkml:trace contextRef="#ctx0" brushRef="#br0" timeOffset="28764.02">23664 3598 0,'0'0'0,"43"0"16,-22 0-16,0 0 15,0 0-15,0-21 0,-21 0 16,21 21-16,1-21 0,-22 0 0,0 0 16,0-1-16,0 1 0,0 0 15,0 0-15,0 0 0,0 0 0,0-22 16,-22 22-16,22 0 0,-21 0 0,-21 0 16,21 21-16,0 0 0,-1 0 15,-20 0-15,21 0 0,-21 21 0,20 0 16,-20 0-16,21 21 0,-21 1 0,20-1 15,-20 0-15,21 1 0,0-1 0,21 0 16,0-20-16,-21 20 0,21 0 16,0-21-16,0 1 0,0-1 0,21 0 15,-21 0-15,21-21 0,0 0 0,21 0 16,-20 0-16,-1 0 0,0 0 0,21 0 16,-21-21-16,22 0 0,-22 21 15,0-21-15,21-1 0,-20 1 16,-1 0-16,0-21 0,0 21 0,0-22 15,0 22-15,-21-21 0,22-1 0,-1 1 16,-21 0-16,0 21 0,21-1 0,-21-20 16,21 42-16,-21-21 0,0 42 15,0 0 1,-21 0-16,0 1 0,21 20 0,-21 0 16,-1 1-16,22-22 0,0 21 15,-21 0-15,21 1 0,0-22 0,0 0 0,0 21 16,0-20-16,0-1 15,0 0-15,21 0 0,22-21 16,-22 0-16,0 0 0,21 0 16,-20 0-16,20-21 0,0 0 0,1 0 15,-1-1-15,0 1 0,1 0 0,-1 0 16</inkml:trace>
  <inkml:trace contextRef="#ctx0" brushRef="#br0" timeOffset="29127.82">24701 3239 0,'0'0'0,"-42"-22"15,21 22-15,-21 0 0,20 0 16,-20 0-16,21 0 16,-21 22-16,-1-1 0,22 0 0,0 0 15,0-21-15,0 21 0,21 0 0,0 1 16,0-1-16,0 0 0,0 0 16,21 0-16,0-21 0,0 21 15,0 1-15,22-22 0,-22 21 0,21 0 16,-21-21-16,22 21 0,-1 0 0,-21 0 15,21 1-15,1-1 0,-1 0 0,-21 0 16,0 0-16,-21 0 0,0 1 0,0-1 16,0 0-16,-21-21 0,0 21 15,-21-21-15,-1 0 0,1 21 0,0-21 16,-22 0-16,22 0 0,-22 0 16,22 0-16,0 0 0,-22 0 0,22 0 15,0 0-15,20-21 0,-20 21 0,21 0 16,0 0-16,21-21 0,0 0 15,21 0 1,0-1-16,21 22 0,-20-21 16,20 21-16,0-21 0,1 0 0,-1 0 15,21 0-15</inkml:trace>
  <inkml:trace contextRef="#ctx0" brushRef="#br0" timeOffset="29828.08">25358 2752 0,'0'0'0,"21"-21"0,-21-22 16,0 22-16,0 42 31,-21 0-31,21 1 0,-22 20 0,1-21 16,21 21-16,0 1 0,-21-1 15,0 0-15,21 22 0,-21-1 0,21 1 16,0-1-16,-21 22 0,-1-21 0,1-1 15,0 1-15,21-1 0,0 1 0,-21-22 16,21 21-16,0-20 0,0-1 16,0-21-16,0 22 0,0-22 0,0 0 15,0 0-15,0 0 0,0-42 32,0 0-32,0 0 15,0 0-15,21-1 0,-21 1 0,21 0 16,0-21-16,1 21 0,-1-22 0,0 1 15,0 0-15,0-1 0,22 1 16,-1 0-16,-21-1 0,21 22 0,-20 0 16,20 0-16,-21 21 0,0 0 0,0 0 15,1 0-15,-22 21 16,0 0-16,0 0 16,0 0-16,0 1 0,-22-1 15,-20 0-15,21 0 0,0 0 0,-22 0 16,22-21-16,-21 22 0,0-1 0,20-21 15,-20 0-15,0 0 0,21 0 0,-1 0 16,1 0-16,0 0 0,0 0 16,0 0-16,21 21 31,0 0-15,21 0-16,-21 0 0,21 1 0,0-1 15,-21 21-15,21-21 0,1 0 16,-1 1-16,0 20 0,0-21 0,0 0 15,22-21-15,-1 21 0,0 1 16,1-22-16,-1 0 0,0 0 0,1 0 16,-1 0-16,21-22 0,-41 1 0,20 0 15,0 21-15,-21-21 0,1 0 16,20 0-16,-21-1 0,0-20 0,0 21 16,-21 0-16,22 0 0,-22-1 0,0 1 15,-22 21 1,1 0-16,0 21 0,-21-21 15</inkml:trace>
  <inkml:trace contextRef="#ctx0" brushRef="#br0" timeOffset="31092.26">16743 5969 0,'0'0'0,"42"0"15,-21-21-15,0 21 16,-21-21-16,22 0 0,-1-1 0,0 1 15,0 0-15,-21 0 0,0 0 16,0 0-16,0-1 0,0-20 16,0 21-16,0-21 0,0 20 0,-21-20 15,0 21-15,0-21 0,-22 20 0,22 1 16,0 21-16,-21 0 0,20 0 0,-20 0 16,0 0-16,-1 0 0,1 43 0,0-22 15,-1 0-15,22 21 0,-21 1 16,21-1-16,0 0 0,-1 1 0,22 20 15,-21-21-15,21-20 0,0 20 0,0 0 16,21-21-16,1 1 0,-1-1 0,21 0 16,-21-21-16,22 0 0,-1 0 0,-21 0 15,21 0-15,1 0 0,-1 0 0,0-21 16,1 0-16,-1-1 16,-21 1-16,22 0 0,-1 0 0,-21-21 15,0 20-15,0 1 0,1 0 0,-1-21 16,-21 21-16,0-1 0,0 1 0,0 0 15,0 0-15,0 0 0,0 42 16,0 0-16,0 21 16,-21-20-16,21-1 15,0 21-15,0-21 0,0 0 0,0 22 16,21-22-16,-21 0 0,21 0 0,0 0 16,0 1-16,0-1 0,1-21 15,20 0-15,-21 0 0,0 0 0,22 0 16,-22-21-16,21 21 0,0-22 15,-20 1-15,20 0 0,0 0 0,-21 0 16,22-22-16,-22 22 0,0 0 16,-21-21-16,21 21 0,-21-22 0,21 22 15,-21 0-15,0 0 0,0 0 0,0 42 32,-21 0-32,21 21 0,-21-21 0,21 1 15,-21 20-15,21-21 0,0 21 16,-21-20-16,0-1 0,21 21 0,0-21 15,0 0-15,-22 1 0,22-1 16,-21-21-16,21-21 31,0-1-15,0 1-16,21 0 0,1 0 0,-1 0 16,0-22-16,21 22 0,-21-21 15,1 21-15,20-22 0,-21 22 0,21 0 16,-20 21-16,-1-21 0,21 21 0,-21 0 15,0 0-15,1 0 0,-1 21 16,-21 0-16,0 0 0,21 1 0,-21 20 16,0-21-16,0 0 0,0 22 0,0-22 15,0 0-15,0 21 0,0-21 16,-21 1-16,21-1 0,-21 0 0,21 0 16,0 0-16,0 0 15,21-21 1,0 0-16,0 0 0,0 0 15,22-21-15,-22 21 0,21-21 0,0 0 16</inkml:trace>
  <inkml:trace contextRef="#ctx0" brushRef="#br0" timeOffset="31567.99">18754 5779 0,'0'0'0,"105"-64"16,-105 43-16,0 0 0,0 0 15,0-1-15,-21 1 0,0 21 16,-21 0-16,21 0 0,-22 21 0,22-21 15,-21 22-15,-1-1 0,1 0 16,0 21-16,-1-21 0,1 22 16,21-22-16,-21 21 0,20-21 0,1 22 15,0-1-15,0-21 0,21 0 0,0 1 16,0-1-16,0 0 0,0 0 0,0 0 16,21-21-16,0 0 0,0 0 0,1 0 15,20 0-15,-21 0 0,21 0 0,1 0 16,-22-21-16,21 0 0,1 21 0,-22-21 15,21-22-15,-21 22 0,22 0 16,-22-21-16,0-1 0,0 1 0,0 0 16,0-1-16,-21 1 0,0-21 15,0-1-15,0 1 0,22 20 0,-22-20 16,0-1-16,0 22 0,21 0 0,-21-1 16,0 1-16,0 21 0,21 0 0,-21 42 15,0 0 1,0 21-16,0-21 0,0 43 15,0-22-15,0 1 0,0 20 0,0 1 16,0-1-16,0 1 0,0-22 0,0 21 16,0-20-16,0 20 0,0-20 0,0-1 15,0-21-15,0 21 0,0-20 16,21-1-16,-21 0 0,21-21 0,-21 21 0,21-21 16,1 0-16,-1 0 0,0 0 0,0 0 15,21-21-15,-20 0 0,20 0 16,0-1-16,1 1 0</inkml:trace>
  <inkml:trace contextRef="#ctx0" brushRef="#br0" timeOffset="32847.93">20637 5122 0,'0'0'0,"0"-42"0,22 21 15,-22-21-15,0 20 0,0 1 16,0 0-16,0 0 0,0 0 0,21 21 16,-21 21-1,0 0 1,0 0-16,0 0 0,0 1 15,21-22 32,0-22-47,0 22 16,-21-21-16,0 0 16,-21 42 30,0 0-46,-21 1 0,20 20 0,1-21 16,-21 21-16,21 1 0,0 20 0,-22-20 16,22 20-16,0 1 0,0-22 0,21 21 15,0 1-15,0-22 0,0 1 16,0 20-16,0-42 0,0 22 0,21-22 16,21 21-16,-21-21 0,1-21 0,20 21 15,0-21-15,1 0 0,-1 0 0,0 0 16,1-21-16,20 0 0,-21 21 0,-20-21 15,20-21-15,0 20 0,1 1 16,-22-21-16,21 0 0,-21-1 0,0 1 16,22 0-16,-22-1 0,0-20 15,0 20-15,0-20 0,1-1 0,-1 1 16,-21-1-16,0 1 0,21-1 0,-21 1 16,0 21-16,0-1 0,0 1 0,0 21 15,0 0-15,0 42 16,-21 21-16,21-21 0,0 22 15,-21 20-15,21-21 0,-22 22 16,22-1-16,0-20 0,0 20 0,0-20 16,0 20-16,-21-21 0,21 22 0,-21-22 15,21 1-15,-21-1 0,21-21 16,0 21-16,0-20 0,0-1 0,-21 0 16,21 0-16,0-42 15,0 0 1,0 0-16,0-1 0,0 1 15,21-21-15,0 21 0,-21-22 0,21 22 16,0-21-16,1 0 0,-1 20 0,0-20 16,0 21-16,0 0 0,0 21 0,1 0 15,-1 0-15,0 0 16,-21 21-16,21 0 0,-21 0 0,0 0 16,0 1-16,0 20 0,21-21 15,-21 21-15,0-20 0,0-1 16,0 21-16,0-21 0,0 0 0,21 1 15,1-1-15,-22 0 0,21-21 0,0 21 16,0-21-16,21 0 0,-20 0 0,-1 0 16,21 0-16,0-21 0,1 21 0,-1-21 15,0 0-15,1-1 0,-1 1 0,-21 0 16,22 0-16,-22 0 0,0-22 16,0 22-16,0-21 0,0 21 0,-21-22 15,0 22-15,0-21 0,0 21 16,0 0-16,0-1 0,-21 22 15,0 0-15,0 0 0,0 22 0,0-1 16,21 0-16,-22 0 0,1 0 16,0 22-16,21-22 0,0 21 0,0 0 15,0-20-15,0 20 0,0-21 16,0 0-16,0 22 0,0-22 0,21 0 16,0 0-16,1-21 15,-1 0-15,0 0 0,0 0 0,0 0 16,0 0-16,22-21 0,-22 0 0,21 21 15,-21-21-15,22-1 0,-1 1 0,0-21 16,-20 21-16</inkml:trace>
  <inkml:trace contextRef="#ctx0" brushRef="#br0" timeOffset="33555.51">22691 5228 0,'0'0'0,"0"-21"0,0-85 16,0 85-16,0 0 0,-22 21 15,1 0-15,0 21 0,0 0 16,0 0-16,21 1 0,-21 20 0,-1-21 15,1 21-15,0 1 0,21-1 16,0 0-16,0-20 0,0 20 0,0 0 16,0 1-16,0-22 0,21 21 0,0-21 15,1 0-15,-1 1 0,0-1 0,0 0 16,21 0-16,-20-21 0,20 0 16,-21 0-16,21 0 0,-20 0 0,20-21 15,-21 0-15,0 0 0,0-1 16,1 1-16,-1 0 0,0-21 0,0 21 15,-21-22-15,0 1 0,0 0 0,21-22 16,-21 1-16,0 20 0,21-20 0,-21-1 16,0 1-16,0-1 0,0 22 0,22 0 15,-22-1-15,0 22 0,0 0 0,21 21 16,-21 21 0,0 21-16,0-20 0,0 20 15,0 0-15,0 1 0,0-1 0,0 0 16,0 1-16,0 20 0,0-21 15,-21 1-15,21-22 0,0 21 0,-22 1 16,1-22-16,0 21 0,21-21 16,-21 0-16,21 1 0,-21-22 0,21 21 15,-21-21-15,-1 0 16,1-21-16,21-1 0,0 1 16,0 0-16,0 0 0,0 0 0,0 0 15,0-22-15,0 22 0,0 0 0,21-21 16,1 20-16,-1 1 0,21 0 15,-21 0-15,0 21 0,22-21 0,-22 21 16,0 0-16,0 0 0,0 0 0,1 0 16,-1 0-16,0 0 0,-21 21 15,0 0-15,0 0 16,-21 0-16,0-21 16,-1 22-16,1-22 0,-21 21 15,21-21-15,-22 21 0,1 0 0,0-21 16,21 21-16,-22 0 0,22 1 0,0-22 15,0 21-15,21 0 0,0 0 16,21-21-16,21 21 0,-21-21 0,22 21 16,-1-21-16,0 22 0,1-22 15,-1 21-15,0-21 0,1 21 0,-1-21 0,22 21 16,-22 0-16,0-21 0,1 21 16,-1-21-16,0 22 0,-21-22 15,1 21-15,-22 0 0</inkml:trace>
  <inkml:trace contextRef="#ctx0" brushRef="#br0" timeOffset="34652.29">20087 6541 0,'0'0'0,"0"-43"0,0-63 15,0 64-15,0 21 0,0 0 0,-21 0 16,0 21-16,0 0 16,-22 0-16,22 0 0,0 42 0,0-21 15,-22 21-15,22 1 0,0 20 0,0-20 16,0 20-16,0 1 0,21-22 0,0 21 16,-22-20-16,22 20 0,0-20 0,0-1 15,0 0-15,0 1 0,0-1 16,22 0-16,-1-21 0,0 1 0,0-1 15,21-21-15,1 0 0,-22 0 0,21 0 16,1 0-16,20 0 0,-21-21 0,1-1 16,20 1-16,-20 0 0,-1 0 0,0-21 15,1 20-15,-1 1 0,0 0 0,-21 0 16,1-21-16,-22 20 0,0 1 16,0 0-16,0 0 0,-22 42 31,1 0-31,0 0 15,0 1-15,0 20 0,21-21 0,0 0 16,0 0-16,0 1 0,0-1 0,0 21 16,0-21-16,0 0 0,0 1 15,21-1-15,21-21 0,-21 0 16,1 0-16,20 0 0,-21 0 0,21-21 16,-20-1-16,20 1 0,-21 0 0,21 0 15,-20 0-15,-1 0 0,-21-1 0,0 1 16,0 0-16,0 0 0,0 0 15,0 0-15,0-1 0,-21 1 0,-1 0 16,1 21-16,0 0 0,0-21 16,0 21-16,0 0 0,-1 0 15,44 0 1,-1 0 0,0 0-16,0 0 0,0 0 0,22 0 15,-22 0-15,21 0 0,-21 0 0,22 0 16,-22 0-16,0 0 0,21 21 0,-21-21 15,1 21-15,-1 0 0,0-21 0,0 22 16,0-1-16,-21 0 0,21 0 16,-21 0-16,0 0 0,0 1 15,0-1-15,0 0 0,0 0 16,0 0-16,-21 0 0,0-21 16,0 22-16,0-22 0,0 0 15,21-22 1,0 1-16,0 0 15,0 0-15,0 0 0,0-22 0,21 22 16,0 0-16,0-21 0,21 21 0,-20-22 16,20 1-16,-21 0 0,21 20 0,1-20 15,20 21-15,-20 21 0,-1-21 16,0 21-16,1 0 0,20 0 0,-42 21 16,22 0-16,-1 0 0,-21 0 15,0 1-15,-21 20 0,0-21 0,0 21 16,0-20-16,0 20 0,0-21 0,0 0 15,-21 22-15,0-22 0,0 0 0,0 0 16,21 0-16,-22 0 0,1 1 0,0-22 16,21 21-16,21-21 15,0-21 1,1-1-16,-1 22 0,0-21 0</inkml:trace>
  <inkml:trace contextRef="#ctx0" brushRef="#br0" timeOffset="36471.51">22564 6773 0,'0'0'0,"-85"-63"15,64 42 1,0 0-16,-22-1 0,22 1 0,-21 21 16,-1 0-16,22 0 0,-21 0 15,21 0-15,0 0 0,-22 21 0,22 1 16,0 20-16,0-21 0,0 21 0,-1-20 15,1 20-15,21-21 0,0 21 0,0-20 16,0 20-16,0-21 0,0 21 0,0-20 16,0-1-16,21 0 0,1 0 0,-1-21 15,0 0-15,0 0 0,21 0 16,-20 0-16,20 0 0,-21 0 0,21-21 16,-20 21-16,20-21 0,-21 0 0,21-1 15,-20 1-15,-1 0 0,0 0 0,0 0 16,0-22-16,0 22 0,1-21 15,-22 0-15,0-22 0,21 22 0,-21-22 16,21 22-16,0-22 0,-21 1 0,0 21 16,0-1-16,0 1 0,21 21 0,-21 0 15,0-1-15,0 44 16,-21-1-16,21 21 16,-21-21-16,21 22 0,-21-1 15,21 21-15,-21-20 0,21-1 16,0 22-16,-22-22 0,22 0 0,0 1 15,0-1-15,0 0 0,0-21 0,0 1 16,22-1-16,-1 0 0,0 0 0,0 0 16,0-21-16,0 0 0,22 0 0,-22 0 15,21 0-15,-21 0 0,1-21 0,20 21 16,-21-21-16,0 0 0,0 0 0,1-1 16,-1 1-16,0 0 0,0-21 0,-21 21 15,21-1-15,-21-20 0,0 21 16,0 0-16,0 0 15,0 42 1,0 0-16,0 0 0,0 21 16,0-20-16,0-1 0,0 0 0,0 0 15,0 21-15,0-20 0,0-1 0,0 0 16,0 0-16,0 0 0,21 0 16,1-21-16,20 0 0,-21 0 0,0 0 15,0 0-15,22 0 0,-22 0 16,21 0-16,-21-21 0,22 21 0,-22-21 15,0 0-15,0 0 0,0 0 0,1-1 16,-1 1-16,0-21 0,0 21 0,0-22 16,-21 1-16,21-21 0,1 20 15,-1-20-15,-21-1 0,21 22 0,0-22 16,-21 1-16,21 21 0,-21-1 0,0 1 16,0 21-16,0 0 0,0-1 15,0 1-15,0 42 16,-21-21-16,0 43 0,0-22 15,21 21-15,0 1 0,-21-1 0,-1 0 16,22 1-16,-21 20 0,21-21 0,0 22 16,0-22-16,0 1 0,0-1 0,0 0 15,0-21-15,0 22 0,0-22 0,21 0 16,1 0-16,-1 0 0,0 1 16,0-22-1,0 0-15,0 0 0,1-22 16,-1 22-16,0-21 0,0 0 0,0 0 15,0 0-15,-21 0 0,22-1 0,-1-20 16,0 21-16,0-21 0,-21 20 0,21-20 16,0 21-16,-21 0 0,22 0 0,-22 42 31,0 0-31,0 0 0,0 0 16,0 0-16,0 22 0,0-22 0,0 21 15,0-21-15,0 22 0,0-22 0,0 0 16,0 0-16,0 0 0,0 1 15,0-1-15,21-21 0,0 0 0,0 21 16,0-21-16,0 0 0,1 0 0,-1 0 16,0 0-16,0-21 0,0 21 0,0-21 15,1-1-15,-1 1 0,0 21 0,0-42 16,0 21-16,0 0 0,1-1 0,-22-20 16,21 0-16,-21 21 0,21-22 15,-21 22-15,0 0 0,0 0 0,0 42 31,0 0-15,0 0-16,0 0 0,0 1 0,0 20 16,0-21-16,0 0 0,0 0 15,0 1-15,0-1 0,0 0 16,0 0-16,21-21 0,0 0 0,0 21 16,1-21-16,-1 0 0,0 0 15,0 0 1,0 0-16,-21-21 0,0 0 15,0 0-15,0 0 0,0-1 16,0 1-16,0 0 0,-21 0 0,21 0 16,-21-22-16,0 22 0,21 0 0,0-21 15,-21 21-15,21-1 0,-22 1 0,22 0 16,0 0-16,0 0 0,0 0 0,0-1 16,22 1-1,-1 0-15,0 21 0,0-21 0,0 21 16,22 0-16,-22 0 0,0-21 0,21 21 15,1 0-15,-22 0 0,21 0 0,0 0 16,-20 21-16,20 0 0,-21 0 0,0 0 16,0 1-16,-21-1 0,0 21 0,0-21 15,22 22-15,-22-22 0,0 0 0,0 21 16,0-21-16,0 1 0,0-1 16,0 21-16,0-21 0,0 0 15,0 1-15,-22-1 0,1-21 16,0 0-1,21-21 1,0-1 0,0 1-16,0 0 0,0 0 0,0 0 15,21-22-15,0 1 0,22 0 16,-22-1-16,21 1 0,1 0 0,-1-22 16,0 22-16,1 0 0,20 20 0,-21-20 15,1 21-15,-22 21 0,21-21 0,-21 21 16,1 0-16,-1 0 0,0 21 15,-21 0-15,0 0 0,0 0 0,0 22 0,0-1 16,0 0-16,0 1 0,0-1 0,-21 0 16,0 1-16,-1-22 15,1 21-15,21 1 0,-21-22 0,0 0 16,21 0-16,-21 0 0,21 0 0,-21-21 16,21 22-16,0-44 31,0 1-31,0 0 15,0 0-15,0-21 0,0 20 16,0 1-16</inkml:trace>
  <inkml:trace contextRef="#ctx0" brushRef="#br0" timeOffset="36663.4">25146 5990 0,'0'0'0,"-21"0"0,0 0 0,-22 0 16,43 21 15,0 1 0,-21-22 1,0 0-32,0 21 0</inkml:trace>
  <inkml:trace contextRef="#ctx0" brushRef="#br0" timeOffset="36868.29">23728 6371 0,'0'0'0,"-21"21"0,-1-21 0,44 0 32,-1 0-32,0 0 0,21 0 15,1 0-15,-22 0 0,21-21 16,0 21-16,1 0 0,-22 0 0,21 0 15,-21 0-15,1 0 0,-1-21 0,-21 0 16,-21 21 0</inkml:trace>
  <inkml:trace contextRef="#ctx0" brushRef="#br0" timeOffset="37028.19">23241 6308 0,'0'0'16,"-21"21"-16,0-21 47</inkml:trace>
  <inkml:trace contextRef="#ctx0" brushRef="#br0" timeOffset="38476.05">1037 8678 0,'21'0'32,"0"0"-32,1 0 0,-1-21 15,21 0-15,-21 0 0,0 0 16,1 0-16,-1 21 0,0-22 0,0 1 16,-21 0-16,0 0 0,-21 21 31,0 0-31,-22 0 0,22 0 0,-21 21 15,21 0-15,-22 0 16,22 1-16,-21-1 0,21 0 0,0 0 16,-1 0-16,1 22 0,21-22 0,0 0 15,0 21-15,0-21 0,0 1 16,21 20-16,1-21 0,20 0 0,-21 0 16,21 22-16,1-22 0,-1 0 15,0 21-15,1-20 0,-1-1 0,-21 0 16,22 21-16,-22-21 0,0 1 0,-21-1 15,0 0-15,0 21 0,-21-21 16,-22 1-16,1-1 0,0 0 16,-1 0-16,-20 0 0,-1 0 0,1 1 0,-1-22 15,-20 0-15,20 21 16,1-21-16,-1 0 0,22 0 0,-22 0 16,22 0-16,21-21 0,-21-1 15,20 22-15,22-21 0,0 0 0,0 0 16,22 0-16,-1 0 0,21-1 15,0 1-15,1 0 0,-1 0 16,0 21-16,1-21 0</inkml:trace>
  <inkml:trace contextRef="#ctx0" brushRef="#br0" timeOffset="39095.71">1672 8911 0,'0'0'0,"0"-21"0,-21 42 31,21 0-31,-21 1 16,21 20-16,-21-21 0,21 0 15,0 0-15,0 1 0,0-1 0,0 0 16,0 21-16,21-21 0,0-21 0,-21 22 16,21-1-16,0 0 0,0-21 15,1 0-15,-1 0 0,0 0 16,0 0-16,0 0 15,0-21-15,1 21 0,-1-21 16,0-1-16,0 1 0,0 0 0,0-21 16,1 21-16,-22-1 0,0 1 0,0 0 15,0 0-15,0-21 0,0 20 16,0 1-16,0 0 0,0 42 31,0 0-15,0 1-16,0-1 0,0 21 0,0-21 15,21 22-15,-21-22 0,21 21 0,-21-21 16,21 22-16,-21-1 0,0 0 16,0 1-16,21-1 0,-21 0 15,21 1-15,-21-1 0,0 21 0,0-20 16,0 20-16,0 1 0,0-22 0,0 22 16,0-1-16,-21-21 0,0 22 15,0-22-15,-21 1 0,20 20 0,-20-42 16,21 22-16,-21-22 0,20 0 0,-20 0 15,0 0-15,21-21 0,-22 0 0,1 0 16,21 0-16,-22-21 0,1 0 16,0 0-16,21 0 0,-22-1 0,22 1 15,-21-21-15,-1 21 0,22 0 0,0-22 16,0 22-16,0-21 16,0 21-16,21-22 0,0 22 0,0-21 15,0 21-15,0-22 0,21 22 0,0 0 16,0-21-16,0 20 0,22 1 15,-22-21-15,21 21 0,0-22 0,-20 22 16,20-21-16</inkml:trace>
  <inkml:trace contextRef="#ctx0" brushRef="#br0" timeOffset="39539.57">2307 8975 0,'0'0'0,"21"-21"16,-21 42-1,0 0 1,0 0-16,0 0 16,0 0-16,0 1 0,0-1 15,0 0-15,0 0 0,0 0 0,0 0 16,0 1-16,0-1 0,0 0 16,0 0-1,0-42 1,0 0-1,0 0-15,0-22 16,0 22-16,21 0 0,1-21 0,-1 20 16,0-20-16,0 21 0,0-21 15,0 20-15,1 1 0,20 0 16,-21 0-16,0 0 0,22 21 0,-22 0 16,0 0-16,0 21 0,0 0 0,0 0 15,1 0-15,-22 1 0,0-1 0,0 21 16,0-21-16,0 22 0,0-22 15,0 0-15,0 21 0,0-21 0,0 1 16,0-1-16,0 0 0,-22 0 16,44-42 31,-1 0-47,-21 0 0,21-1 0</inkml:trace>
  <inkml:trace contextRef="#ctx0" brushRef="#br0" timeOffset="39788.43">3217 8467 0,'0'0'15,"0"21"1,0 0 0,0 21-16,0-20 0,0 20 0,0 0 15,0-21-15,0 43 0,0-22 0,-21 1 16,21-1-16,0 0 15,-21 1-15,21-1 0,0-21 0,0 21 16,0-20-16,0-1 0,0 0 0,0 0 16,0 0-16,21-42 47,-21 0-47,0 0 0</inkml:trace>
  <inkml:trace contextRef="#ctx0" brushRef="#br0" timeOffset="39956.33">3111 8911 0,'0'0'0,"0"-21"47,22 21-47,-1 0 16,0 0-16,0 0 0,0 0 15,0 0-15,1-21 0,-1 21 0,21 0 16,-21-21-16,0 21 0,1-21 0,20 21 15,-21-22-15</inkml:trace>
  <inkml:trace contextRef="#ctx0" brushRef="#br0" timeOffset="40883.8">3916 8742 0,'-21'0'16,"21"-21"-16,-22 21 0,1 0 0,0 0 15,0 0-15,0-21 0,0 21 16,-1 0-16,1 0 0,0 21 16,0 0-16,0 0 15,0 0-15,21 0 0,0 1 0,0 20 16,-22-21-16,22 21 0,0-20 0,0-1 16,0 21-16,0-21 0,0 0 15,0 1-15,0-1 0,22-21 16,-1 0-16,0 0 0,0 0 15,0 0-15,0 0 16,1 0-16,-1-21 0,0-1 0,0 1 16,-21 0-16,21 21 0,-21-21 15,21 0-15,-21 0 0,22-22 0,-22 22 16,0 0-16,0 0 0,0 0 0,0-1 16,0 1-16,0 0 0,0 42 31,0 0-31,0 1 15,0-1-15,0 0 0,0 0 0,0 0 16,0 0-16,0 1 0,0-1 0,0 0 16,21 0-16,-21 0 0,0 0 15,21-21 17,0 0-32,-21-21 15,21 0-15,-21 0 0,21 0 16,1 0-16,-1-22 0,-21 22 15,21 0-15,0-21 0,0 20 0,0 1 16,1 0-16,-1-21 0,0 42 0,0-21 16,0-1-16,0 22 0,1 0 15,-1 0-15,-21 22 0,0-1 0,0 0 16,0 0-16,0 0 16,0 22-16,0-22 0,0 21 0,0-21 15,-21 0-15,21 22 0,-22-22 0,1 0 16,0 0-16,0 0 0,0 1 0,21-1 15,0 0-15,0-42 32,0 0-32,21 21 15,0-22-15,-21 1 0,21 0 0,0-21 16,1 21-16,-1-22 0,0 22 0,0-21 16,0 21-16,0-22 0,-21 22 0,22 0 15,-22 0-15,21 0 16,-21-1-16,0 44 31,0-1-31,0 0 0,0 0 0,0 0 16,-21 0-16,21 22 0,-22-22 0,22 21 15,0-21-15,0 22 0,0-22 16,0 0-16,0 21 0,0-20 0,0-1 16,0 0-16,0 0 0,22 0 0,-1 0 15,0-21-15,0 0 16,0 0-16,0 0 0,1 0 15,-1 0-15,0-21 0,0 21 16,-21-21-16,0 0 0,21 21 16,-21-21-16,21 0 0,1-1 15,-22 1-15,0 0 0</inkml:trace>
  <inkml:trace contextRef="#ctx0" brushRef="#br0" timeOffset="41147.65">4974 8636 0,'0'0'0,"0"-21"15,0 0 1,0 0-16,0-1 16,0 1-16,0 0 15,0 42 32,0 0-31,0 1-16,0-1 15,0 0-15,0 0 16</inkml:trace>
  <inkml:trace contextRef="#ctx0" brushRef="#br0" timeOffset="41427.61">4953 9102 0,'0'0'0,"0"21"0,0-42 47,0 0-47,0 42 46,0 0-46,0 0 16,0 0-16,-21-21 16,21 21-16,0 1 15,-21-22-15,21-22 32,0 1-17</inkml:trace>
  <inkml:trace contextRef="#ctx0" brushRef="#br0" timeOffset="42384.4">6054 8742 0,'0'0'0,"42"-21"0,0-43 16,-21 43-16,-21 0 0,0 0 16,0 0-16,0 42 31,0 0-31,0 21 15,0 1-15,0-1 0,0 0 0,0 1 16,0 20-16,0-21 0,0 1 0,0-1 16,0 0-16,0 1 0,22-22 0,-22 21 15,0-21-15,0 1 0,0-1 16,21-21 0,0-21-1,0 21-15,-21-22 0,0 1 0,21-21 16,0 21-16,1 0 0,-22-22 0,21 22 15,0-21-15,-21 21 0,21-22 0,-21 22 16,21 0-16,-21 0 0,0 0 16,21 21-16,1 0 0,-1 21 15,-21 21-15,21-21 16,0 0-16,0 22 0,-21-22 0,21 0 16,-21 21-16,22-20 0,-1-1 15,-21 0-15,21 0 0,0-21 0,0 21 0,0-21 16,1 0-16,20 0 15,-21 0-15,0 0 0,22-21 0,-22 0 16,21 0-16,0 0 0,1-1 0,-22 1 16,0-21-16,0 21 0,0 0 0,-21-22 15,0 22-15,0-21 0,0-1 0,-21 22 16,0-21-16,-21 0 0,21 20 0,-22 1 16,1-21-16,21 42 0,-22-21 15,1 21-15,21 0 0,0 0 0,-22 0 16,22 0-16,0 21 0,21 0 15,0 0-15,0 0 0,0 1 16,0-1-16,21-21 0,-21 21 0,21 0 16,1-21-16,20 0 15,-21 0-15,0 0 0,22 0 0</inkml:trace>
  <inkml:trace contextRef="#ctx0" brushRef="#br0" timeOffset="42827.58">7472 8382 0,'0'0'0,"-21"-21"16,-1 0-16,1 21 0,0 0 0,0 0 16,0 0-16,0 0 0,-1 21 15,1 0-15,21 21 0,0-20 0,-21 20 16,21 0-16,0-21 0,-21 22 16,21 20-16,0-20 0,0-1 15,0 21-15,0-20 0,0-1 0,0 0 16,21 1-16,-21-1 0,21-21 0,-21 0 15,21 1-15,-21-1 0,0 0 0,22-21 16,-1-21 0,-21 0-16,0-22 15,0 22-15,21 0 0,-21-21 16,21 20-16,-21-20 0,21 0 0,0-1 16,1 22-16,-1-21 0,0 21 0,0 0 15,0-1-15,0 1 0,1 21 0,-1 0 16,0 0-16,0 21 0,0 1 15,0-1-15,-21 0 0,0 21 0,22-21 16,-22 22-16,0-1 0,21 0 0,-21-20 16,0 20-16,0-21 0,0 21 15,0-20-15,0-1 0,0 0 0,-21-21 16,21 21-16,0-42 31,0 0-31,0 0 0,21-1 16,-21-20-16,21 21 0,0-21 0,0 20 15</inkml:trace>
  <inkml:trace contextRef="#ctx0" brushRef="#br0" timeOffset="43027.47">7959 8636 0,'0'21'16,"0"0"0,0 22-16,0-22 0,0 0 15,0 21-15,0 1 0,0-22 0,0 21 16,0 1-16,0-22 0,0 21 0,0-21 15,0 0-15,0 1 0,0-1 16,0 0-16,21-21 16,-21-21-1,0 0-15,21 21 0,0-22 0,-21 1 16,0-21-16,0 21 0,21 0 0</inkml:trace>
  <inkml:trace contextRef="#ctx0" brushRef="#br0" timeOffset="43308.31">7959 8488 0,'0'0'16,"-43"0"-16,22 0 16,21 21 15,21-21-31,0 0 16,1 0-16,-1 0 0,0-21 15,-21 0-15,0 0 16,0-1-16,0 1 15,-21 21-15,0-21 16,-1 21-16,1 0 0,0 0 0,0 0 16,0 0-16,0 0 0,-1 0 0,1 21 15,0 0-15,21 1 0,0-1 16,0 0-16,21-21 16,0 21-16,1-21 0,-1 0 0,0 0 15,21 0-15,-21 0 0,1 0 0</inkml:trace>
  <inkml:trace contextRef="#ctx0" brushRef="#br0" timeOffset="43564.17">8445 8319 0,'0'0'15,"0"-22"-15,0 1 0,0 0 0,-21 0 16,21 0-16,-21 0 0,21-1 0,-21 22 16,0 0-1,21 22-15,0-1 0,0 0 16,0 0-16,0 21 0,0 1 0,0-1 15,0 0-15,0 1 0,0 20 0,0-20 16,0 20-16,0-21 0,0 22 0,0-22 16,0 1-16,0-1 0,0-21 0,0 21 15,0-20-15,21-1 0,-21 0 16,0 0-16,21-21 0,0 0 16,0 0-16,-21-21 0,22 0 15,-1 0-15,-21-1 0,21-20 16,0 21-16</inkml:trace>
  <inkml:trace contextRef="#ctx0" brushRef="#br0" timeOffset="43896.15">8636 8678 0,'0'0'0,"0"22"0,-21-22 0,21 21 16,0 0-16,0 0 0,21-21 16,0 0-16,0 0 15,0 0-15,1 0 0,20 0 16,-21 0-16,21-21 0,-20 21 0,20-21 15,-21 0-15,0-1 0,0 22 16,1-21-16,-22 0 0,0 0 16,0 0-16,0 0 0,0-1 0,-22 22 15,1-21-15,-21 21 0,21 0 0,0 0 16,-22 0-16,1 0 0,21 21 0,-22 1 16,22-1-16,-21 0 0,21 21 0,0 1 15,21-1-15,0 0 0,0 22 16,0-22-16,0 0 0,0 1 0,21-1 15,0-21-15,0 0 0,0 22 0,22-43 16,-22 21-16,21-21 0,-21 0 0,22 0 16,-1 0-16,-21 0 0,21 0 0,1-21 15,-22 0-15,21-1 0,-21 1 16,1-21-16,20 21 0</inkml:trace>
  <inkml:trace contextRef="#ctx0" brushRef="#br0" timeOffset="44352.03">10477 8001 0,'0'0'0,"22"-42"0,-22-1 0,0 22 0,0-21 0,0 0 15,-22 20-15,1 1 0,0 0 16,-21 21-16,-1 0 0,22 0 0,-21 0 16,-22 0-16,22 21 0,0 0 15,-22 1-15,22 20 0,0 21 0,-1 1 16,1-1-16,21 1 0,-22 21 0,22-1 16,0 1-16,0-22 0,21 22 0,0 0 15,0-1-15,0-20 0,0 21 0,0-22 16,21 1-16,0-22 0,22 0 0,-22 1 15,21-1-15,0-21 0,22 0 16,-22 0-16</inkml:trace>
  <inkml:trace contextRef="#ctx0" brushRef="#br0" timeOffset="44399.01">10456 9186 0,'148'-84'15,"-296"168"-15,423-274 16</inkml:trace>
  <inkml:trace contextRef="#ctx0" brushRef="#br0" timeOffset="45236.87">10964 8361 0,'0'0'0,"-21"-42"0,0-1 0,-21 22 0,20 0 16,1 0-16,0 21 0,0 0 16,0 0-16,-22 21 0,22 0 0,0 0 15,0 0-15,0 22 0,0-1 0,-1 0 16,1 1-16,21-1 0,0 0 0,-21 1 16,21-1-16,0 0 0,0 1 15,0-1-15,0-21 0,0 22 0,21-22 16,0 0-16,1-21 0,20 21 0,-21-21 15,21 0-15,1 0 0,-22 0 0,21-21 16,1 0-16,-1 0 0,0-1 16,-21 1-16,22 0 0,-1-21 0,-21 21 15,0-1-15,1 1 0,-1-21 0,-21 21 16,0 0-16,0-1 0,0 1 0,0 42 31,0 1-15,-21-1-16,21 0 0,-22 0 15,22 21-15,-21-20 0,21 20 0,0-21 16,0 0-16,0 0 0,0 1 0,0-1 16,0 0-16,21 0 0,1-21 0,-1 0 15,0 0-15,0 0 0,0 0 0,0 0 16,1 0-16,-1-21 0,0 0 16,0 21-16,-21-21 0,21-1 0,-21 1 15,0 0-15,0 0 0,0 0 0,0 0 16,0-1-16,0-20 0,-21 21 0,0 0 15,0 0-15,0-1 0,-1 1 0,1 21 16,21-21-16,0 0 0,0 0 16,21 21-16,1 0 15,20 0-15,-21 0 0,0 0 16,0 0-16,22 0 0,-22 21 0,0-21 16,21 21-16,-20 0 0,-1-21 0,0 21 15,0 1-15,0 20 0,-21-21 0,0 0 16,21 0-16,-21 1 0,0 20 15,0-21-15,0 0 0,0 0 0,0 1 16,0-1-16,-21-21 0,21 21 0,-21-21 16,0 0-16,0 0 15,0 0-15,21-21 16,0 0-16,0-1 0,0 1 0,0 0 16,0 0-16,0-21 0,21 20 15,0-20-15,0 0 0,0-1 0,0 22 16,1-21-16,-1 21 0,21 0 0,-21-1 15,0 1-15,22 21 0,-22 0 0,0 0 16,0 0-16,0 0 0,1 21 0,-1 1 16,0-1-16,-21 0 0,21 21 0,-21-21 15,21 1-15,-21 20 0,0-21 16,0 0-16,0 22 0,0-22 16,-21 0-16,0 0 0,0 0 0,0 0 0,21 1 15,-22-1-15,1-21 16,21-21-1,21-1 1,1 1-16,-1 0 0,0 0 0,21 0 16,-21 0-16</inkml:trace>
  <inkml:trace contextRef="#ctx0" brushRef="#br0" timeOffset="47011.44">12446 8488 0,'0'0'0,"0"-21"0,0 0 15,0-1-15,0 1 0,0 0 16,0 0-16,-21 0 0,0 0 0,-1-1 15,1 22-15,0 0 0,-21 0 16,21 0-16,-1 22 0,-20-22 16,21 21-16,0 21 0,0-21 0,-22 22 15,22-22-15,21 21 0,-21-21 16,21 22-16,0-1 0,0 0 0,0-21 16,0 22-16,0-22 0,0 0 0,21 0 15,0 0-15,0-21 0,1 0 0,-1 0 16,0 0-16,0 0 0,0 0 0,22 0 15,-22-21-15,0 0 0,0 0 0,21 0 16,-20 0-16,-1-1 0,0 1 0,0-21 16,0 21-16,0-22 0,-21 22 0,0-21 15,22 0-15,-22-1 0,0 1 0,21-22 16,-21 22-16,0-21 0,0 20 16,0 1-16,0 0 0,0-1 15,0 22-15,0 0 0,0 42 31,-21 0-31,21 0 0,-22 22 0,22-22 16,0 21-16,0 1 0,0-1 0,0 0 16,0 1-16,0-1 0,0 0 0,0 1 15,0-1-15,0 0 0,0-21 0,0 22 16,0-22-16,22 0 0,-1 0 0,0 0 16,0 1-16,0-22 0,0 0 15,1 0-15,20 0 0,-21 0 16,0 0-16,0-22 0,1 22 0,-1-21 0,0 0 15,0 0-15,0 0 0,0 0 16,1-22-16,-1 22 0,0 0 0,-21-21 16,0 20-16,0 1 0,0 0 0,0 0 15,0 42 1,0 0 0,0 0-16,0 1 0,0 20 0,0-21 15,0 0-15,-21 0 0,21 1 0,0 20 16,0-21-16,0 0 0,0 0 0,0 1 15,21-1-15,0-21 0,0 0 16,0 0-16,1 0 0,-1 0 0,0 0 16,0 0-16,21-21 15,-20-1-15,-1 22 0,0-21 0,0 0 16,0 0-16,0 0 0,1 0 0,-1-22 16,0 22-16,-21-21 0,21-1 0,0 1 15,-21 0-15,21-22 0,-21 1 0,22 20 16,-1-20-16,-21 21 0,0-1 0,0 1 15,0 21-15,21-22 0,-21 22 16,0 42 0,0 1-16,0-1 0,-21 0 0,21 21 15,-21 1-15,21-1 0,-22 0 0,22 1 16,0-1-16,0 0 0,-21 1 16,21-1-16,0 0 0,0 1 15,0-1-15,0-21 0,0 21 0,0-20 16,0-1-16,21 0 0,-21 0 0,22 0 15,-1-21-15,0 0 0,0 0 0,0 0 16,0 0-16,22 0 0,-22-21 16,0 0-16,0 0 0,0 0 0,1-1 15,-1 1-15,0 0 0,-21-21 0,21 21 16,-21-22-16,21 22 0,-21 0 0,0 0 16,0 0-16,0-1 0,0 44 15,0-1 1,0 0-16,0 0 0,0 0 0,0 0 15,0 22-15,0-22 0,-21 21 16,21-21-16,0 1 0,0-1 0,0 0 16,0 0-16,0 0 0,0 0 0,0 1 15,21-22-15,0 0 0,1 0 16,-1 0-16,0 0 0,0 0 16,0-22-16,22 22 0,-22-21 0,0 21 15,0-21-15,0 0 0,0 0 0,1 0 16,-1-1-16,0 1 0,-21-21 0,0 21 15,21 0-15,-21-1 0,0 1 0,0 42 47,-21 1-47,21-1 0,0 0 0,0 0 16,0 0-16,0 0 0,0 1 0,0-1 16,0 0-16,0 0 0,0 0 15,0 0-15,21-21 0,0 0 16,0 0-16,1 0 15,-1 0-15,-21-21 0,21 0 0,0 21 16,-21-21-16,21 0 0,-21 0 16,0-1-16,0 1 0,0 0 0,0 0 15,0 0-15,0 0 0,0-1 16,-21 1-16,21 0 0,-21 0 16,21 0-16,-21 21 0,0 0 0,21-21 15,0-1 1,21 22-1,0 0-15,0 0 0,0-21 16,0 21-16,1 0 0,20 0 0,-21-21 16,21 21-16,-20 0 0,20 0 0,0 0 15,-21 0-15,1 0 0,-1 0 0,0 0 16,0 21-16,0 0 0,-21 1 0,0-1 16,0 0-16,0 0 0,0 0 0,0 0 15,0 1-15,0 20 0,-21-21 16,21 0-16,-21 0 0,0 1 15,21 20-15,0-21 0,-21-21 0,-1 21 16,22 0-16,-21 1 0,21-1 16,-21-21-1,21-21 1,0-1-16,0 1 0,0 0 16,0 0-16,0 0 0,0-22 0,21 22 15,-21 0-15,21-21 0,1-1 0,-1 1 16,0 0-16,21-1 0,-21 1 0,1 21 15,-1-21-15,21 20 0,-21 1 0,0 0 16,1 21-16,-1 0 0,0 21 16,-21 0-16,0 1 15,0-1-15,0 21 0,0-21 0,0 22 16,0-22-16,0 21 0,-21-21 0,0 22 16,21-22-16,0 0 0,-22 0 15,22 0-15,-21 0 0,21 1 0,-21-22 16,21 21-16,0-42 31,0-1-15,0 1-16,0 0 0,0 0 15,0 0-15,0 0 0,0-22 0</inkml:trace>
  <inkml:trace contextRef="#ctx0" brushRef="#br0" timeOffset="47204.33">14584 8001 0,'0'0'0,"-21"-21"0,-1 21 16,22-21 0,-21 21-16,42 0 62,-42 0-46,0 0-1</inkml:trace>
  <inkml:trace contextRef="#ctx0" brushRef="#br0" timeOffset="47384.22">13779 8086 0,'0'0'0,"-42"0"0,21 21 0,-21-21 0,20 0 16,1 0-16,21 21 0,21-21 31,22 0-31,-22 0 0,21 0 15,-21 0-15,22 0 0,-1 0 0,0 0 16,1 0-16,-1 0 0,-21-21 0,22 21 16,-1 0-16,0-21 0,1 21 0,-22-21 15,21 21-15,-21-22 0</inkml:trace>
  <inkml:trace contextRef="#ctx0" brushRef="#br0" timeOffset="47728.03">14965 7493 0,'0'0'0,"-21"0"0,42 0 16,0 0-1,0 21-15,0-21 0,22 21 16,-1 1-16,0-1 0,-21 0 15,22 21-15,-1-21 0,0 22 0,-20-1 16,20 0-16,-21 1 0,0-1 0,-21 22 16,0-1-16,0 1 0,0-1 0,0-21 15,-42 22-15,21-1 0,0 1 0,-22-1 16,1-20-16,0-1 0,-1 22 16,-20-22-16,20-21 0,1 21 0,0 1 0,-1-22 15,1 21-15,0-21 0,-1 1 16,1-1-16,21-21 0,-21 21 0,20-21 0,1 0 15,-21 21-15,21-21 0,0 0 0,-22 21 16,22-21-16,0 0 0</inkml:trace>
  <inkml:trace contextRef="#ctx0" brushRef="#br0" timeOffset="48492.21">7662 9927 0,'0'-21'15,"0"0"1,-21 0-16,0 21 16,0-21-16,0 21 0,-1 0 15,1 0-15,0 0 0,0 0 0,0 0 16,-22 21-16,22 0 0,0-21 0,21 21 16,0 0-16,0 0 0,0 1 15,0-1-15,21 0 16,0-21-16,22 0 0,-22 0 15,0 0-15,21 0 0,-20 0 16,-1 21-16,0-21 0,21 0 0,-21 21 16,-21 0-16,0 1 15,0-1-15,0 0 16,-21 0-16,-21 0 0,21-21 0,0 21 16,-22 1-16,22-1 0,0-21 0,-21 21 15,20-21-15,22-21 31,22 21-31,-1-21 0,0 21 16,21 0-16,-21 0 0,22 0 0,-22 0 16,21 0-16,-21 0 0,1 0 15,-1 21-15,0 0 0,-21 0 16,0 0-16,0 0 0,0 22 0,0-1 16,-21-21-16,-22 22 0,22-1 0,0-21 15,0 21-15,-21 1 0,20-22 0,1 21 16,0-21-16,21 1 0,0 20 0,0-21 15,0 0-15,0 0 0,21-21 16,22 0-16,-22 0 0,21 0 16,-21 22-16,22-22 0</inkml:trace>
  <inkml:trace contextRef="#ctx0" brushRef="#br0" timeOffset="48888.02">9398 10499 0,'0'0'0,"0"-21"0,-21 21 15,0 0-15,-1 0 16,1 21-16,0 0 0,0 0 0,0 21 16,0 1-16,-1-1 0,1 0 0,0 22 15,-21-22-15,21 1 0,-1-1 0,-20 21 16,21-20-16,-21-1 0,20-21 0,1 22 15,0-1-15,0-21 0,21 0 0,0 0 16,21-21 0,0 0-16,22-42 15,-22 21-15,21 0 0,0-22 16</inkml:trace>
  <inkml:trace contextRef="#ctx0" brushRef="#br0" timeOffset="49087.99">9588 10583 0,'0'0'15,"0"-21"-15,-21 42 16,0 22-16,0-22 16,0 21-16,0-21 0,-1 22 0,1-1 15,0 0-15,0-20 0,0 20 0,-22 0 16,22 1-16,0-22 0,0 21 16,0-21-16,0 0 0,21 22 0,0-22 15,0 0-15,21-21 16,0-21-1,0 0-15,21 0 0,-20-1 0</inkml:trace>
  <inkml:trace contextRef="#ctx0" brushRef="#br0" timeOffset="49432.57">10054 10710 0,'0'0'16,"21"-21"-16,0 21 0,1-21 0,-1 21 15,-64 0 1,22 0-1,0 0-15,-21 21 0,21 0 0,-22 1 16,1-1-16,0 0 0,20 0 0,-20 0 16,21 0-16,0 1 0,0-1 0,21 0 15,0 0-15,21 0 16,0-21-16,21 21 0,1-21 0,-1 22 16,0-22-16,1 21 0,-1-21 0,0 21 15,-21 0-15,1-21 0,-1 21 0,0 0 16,-21 1-16,0-1 0,0 0 15,-21 0-15,0 0 0,-1 0 16,1 1-16,-21-22 0,0 21 0,20-21 16,-20 21-16,0-21 0,21 0 15,-22 0-15,22 0 0,21-21 32,21 0-32,0 21 0,22-22 0,-22-20 15,21 21-15,1 0 0,20-22 0</inkml:trace>
  <inkml:trace contextRef="#ctx0" brushRef="#br0" timeOffset="49649.44">10562 10647 0,'0'0'0,"21"-21"0,0-43 15,1 64-15,-22 21 16,0 1 0,0-1-16,0 21 0,0-21 15,-22 22-15,22-1 0,0-21 0,-21 21 16,0 1-16,0-1 0,21 0 0,0-20 15,-21 20-15,0 0 0,21-21 0,-22 1 16,22 20-16,0-21 0,0 0 0,0 0 16,0-42 15,0 0-31</inkml:trace>
  <inkml:trace contextRef="#ctx0" brushRef="#br0" timeOffset="49792.36">10393 11028 0,'0'0'0,"0"-21"16,0 0-16,21 21 16,0 0-16,0-22 15,0 22-15,1 0 0,-1 0 0,21-21 16,-21 21-16,22-21 0,-22 21 0,21-21 16,0 0-16,1 21 0,-22 0 0</inkml:trace>
  <inkml:trace contextRef="#ctx0" brushRef="#br0" timeOffset="50464.32">11176 10922 0,'0'0'0,"-21"0"15,21-21 1,0 0-16,-21 21 0,21-21 16,0-1-16,0 1 0,0 0 15,0 0-15,0 0 0,0 0 0,0-1 16,-22 22-16,1 0 15,0 22-15,0-1 0,0 0 16,0 0-16,21 0 0,-22 22 0,1-22 16,0 21-16,0-21 0,21 22 0,-21-22 15,21 21-15,-21-21 0,21 0 0,0 1 16,0-1-16,0 0 0,0 0 16,21-21-16,0 0 15,0 0-15,0 0 0,0-21 0,1 0 16,20 21-16,-21-21 0,0-1 15,0 1-15,1-21 0,-1 21 0,0 0 16,0-1-16,-21-20 0,0 21 0,0-21 16,0 20-16,0 1 0,21 0 0,-21 0 15,0 42 1,0 0 0,0 0-16,0 1 0,0 20 0,-21-21 15,21 0-15,0 22 0,0-22 0,0 21 16,0-21-16,0 0 0,0 1 15,0-1-15,0 0 0,0 0 0,21-21 16,0 0-16,1 0 0,-1 0 16,0 0-16,0 0 0,0-21 0,0 0 15,22 0-15,-22-1 0,0 1 0,0 0 16,0 0-16,1-21 0,-1 20 0,0-20 16,0 21-16,-21-21 0,0-1 0,21 1 15,-21-22-15,21 22 0,-21 0 0,0-22 16,0 22-16,0 21 0,0-22 0,0 22 15,0 0-15,0 42 16,0 0-16,0 22 0,0-22 16,-21 21-16,21 1 0,0-1 15,0 0-15,0 22 0,0-22 0,-21 0 16,21 1-16,0-1 0,0 0 16,0-20-16,0 20 0,0-21 0,0 0 15,0 0-15,0 1 0,0-1 0,21-21 16,-21-21-1,21 21-15,-21-22 0,0 1 0</inkml:trace>
  <inkml:trace contextRef="#ctx0" brushRef="#br0" timeOffset="50628.23">11430 10816 0,'21'0'16,"0"0"-16,0 0 0,1 0 15,-1 0-15,0 0 0,0 0 0,0 0 16,22 0-16,-22 0 0,0 0 0,21-21 16,-21 21-16,1-21 0,20 21 15,-21 0-15</inkml:trace>
  <inkml:trace contextRef="#ctx0" brushRef="#br0" timeOffset="52291.42">11832 10922 0,'-21'21'16,"21"0"0,21-21-16,0 0 15,0 0-15,1-21 0,-1 21 0,0-21 16,0 0-16,0 21 0,0-21 0,1 0 16,-1-1-16,0 22 0,0-21 0,-21 0 15,0 0-15,-21 21 31,0 0-31,0 0 0,-1 21 0,22 0 16,-21 0-16,0 1 0,0-22 0,21 42 16,0-21-16,0 0 0,0 0 0,0 1 15,0-1-15,0 0 0,0 0 16,0 0-16,21-21 0,0 0 16,0 0-16,1 0 0,-1 0 0,0 0 15,0 0-15,0 0 0,22 0 16,-22-21-16,0 0 0,0 0 0,0 0 15,0-1-15,22 22 0,-22-21 0,0 0 16,0 0-16,0 0 0,1 0 0,-22-1 16,21 1-16,-21 0 0,21 21 0,-21 21 47,0 0-47,-21 1 0,21-1 0,-21-21 15,21 21-15,-22 0 0,22 0 16,0 0-16,-21 1 0,21-1 15,0-42 17,21-1-17,1 1-15,-22 0 16,21 0-16,0 0 0,-21 0 0,0-1 16,21 1-16,0 0 0,-21 0 15,0 0 1,21 21-16,-21 21 15,0 0 1,0 0-16,0 0 0,0 1 16,0-1-16,0 0 0,0 0 15,0 0-15,0 0 0,22-21 32,-1 0-32,0 0 0,0 0 15,0-21-15,0 21 0,-21-21 0,22 21 16,-1-21-16,-21 0 0,21 21 0,-21-21 15,21-1-15,0 22 0,0-21 0,-21 0 16,22 0-16,-1 0 16,-21 42 15,0 0-31,0 0 16,0 0-16,0 1 0,0-1 15,0 0-15,0 0 16,21 0-16,0-21 0,0 0 15,0 0-15,1 0 0,-1 0 16,0 0-16,0 0 0,0 0 16,0-21-16,1 21 0,20-21 0,-21 21 15,0-21-15,0 0 0,1-1 16,-1 1-16,0 0 0,-21 0 16,0 0-16,0 0 15,0-1-15,0 1 16,-21 21-16,0 0 0,-1 0 15,22 21-15,-21-21 0,21 22 0,-21-1 16,0 0-16,21 0 0,0 0 0,0 0 16,0 1-16,0-1 0,0 0 0,0 0 15,21 0 1,0-21-16,0 0 0,1 0 16,-1-21-16,0 21 15,0-21-15,0 0 0,0 21 0,1-21 0,-1-1 16,0 1-16,0 21 0,-21-21 15,21 0-15,0 0 0,1 0 0,-22-1 16,21 22-16,0 0 16,-21 22 15,0-1-31,0 0 0,-21 0 0,21 0 16,0 0-16,-21 1 0,21-1 15,0 0-15,0 0 0,21-21 31,0 0-31,0 0 0,0 0 16,0-21-16,1 21 0,-22-21 16,21 0-16,0 21 0,-21-22 15,21 1-15,-21 0 0,21 21 0,-21-21 16,21 0-16,-21 0 0,0-1 0,0 1 16,0 42 15,0 1-31,0-1 15,0 0-15,0 0 0,0 0 16,0 0-16,22-21 16,-1 0-1,0 0-15,0 0 0,0 0 16,0 0-16,-21-21 16,22 21-16,-1-21 0,0 0 15,-21 0-15,0 0 0,21-1 16,-21-20-16,0 21 0,21 0 15,-21-22-15,0 1 0,21 21 0,-21-43 16,0 22-16,22 0 0,-22-1 0,21 1 16,-21 21-16,21 0 0,-21 0 0,0-1 15,0 44 1,0-1-16,0 0 16,0 0-16,-21 21 0,21-20 15,-21 20-15,21 0 0,0 1 0,0-1 0,0 0 16,-22 1-16,22-1 0,0-21 15,0 21-15,0-20 0,0 20 0,0-21 16,0 0-16,0 0 0,0 1 0,0-1 16,22-21-16,-1 0 15,0 0-15,0 0 16,0 0-16,0-21 0,1-1 16,-1 1-16,0 21 0,-21-21 0</inkml:trace>
  <inkml:trace contextRef="#ctx0" brushRef="#br0" timeOffset="52536.38">13885 10583 0,'-21'0'16,"42"0"0,0 0-16,1-21 15,-1 21-15,0-21 0,21 21 0,-21-21 16,22 21-16,-1-21 0,0 21 0,1-21 15,-1 21-15,0 0 0,1 0 0,-22-22 16,21 22-16,1 0 0,-22-21 0,0 21 16,0 0-16,-42 0 31,0 21-31,-22 1 0,1-22 16,0 21-16</inkml:trace>
  <inkml:trace contextRef="#ctx0" brushRef="#br0" timeOffset="53424.04">8551 12404 0,'0'0'0,"-21"0"0,-42 0 16,41 0-16,1-21 15,0 21-15,21-22 16,0 1-16,0 0 16,0 0-1,0 0-15,21 21 0,0 0 0,1 0 16,-1 0-16,0 0 0,0 0 15,0 0-15,0 0 0,1 21 0,-22 0 16,0 0-16,0 0 0,0 1 0,0-1 16,0 0-16,0 0 0,-22 0 0,1 0 15,-21 1-15,21-1 0,-22 0 0,22 21 16,-21-21-16,21 1 0,-22-22 16,22 21-16,0 0 0,0 0 0,0-21 15,21 21-15,21-21 31,0 0-15,0 0-16,0 0 0,1 21 0,-1-21 16,0 22-16,21-22 0,-21 0 0,1 21 15,-1 0-15,21-21 0,-21 21 0,0 0 16,1 0-16,-1 1 0,0-1 16,0 0-16,0 0 0,-21 0 0,21 0 15,-21 1-15,0 20 0,0-21 0,0 21 16,0-20-16,0 20 0,0-21 0,0 21 15,0-20-15,0 20 0,0-21 0,-21 21 16,21-20-16,-21-1 0,21 0 0,-21 0 16,21 0-16,0 0 0,0 1 0,-21-1 15,0-21-15,21 21 0,-22-21 16,1 21-16,0-21 0,0 0 16,0 0-16,0-21 0,-1 0 15,22 0-15</inkml:trace>
  <inkml:trace contextRef="#ctx0" brushRef="#br0" timeOffset="54500.27">17462 8446 0,'22'0'32,"-1"0"-32,0-22 0,0 1 15,0 0-15,0 21 16,-21-21-16,0 0 0,22 21 0,-22-21 0,0-1 15,0 1-15,-22 21 16,-20-21-16,0 21 0,-1 0 16,1 0-16,0 0 0,-22 0 0,1 21 15,20-21-15,-20 21 0,21 1 16,-1-1-16,1 0 0,21 0 0,0 0 16,-1 22-16,22-22 0,0 0 0,0 0 15,22 21-15,-1-20 0,21-1 0,0 0 16,1 21-16,-1-21 0,0 22 0,22-22 15,-22 0-15,1 21 0,-1-20 0,0-1 16,-21 0-16,1 0 0,-1 0 0,-21 0 16,0 1-16,0-1 15,-21 0-15,-1-21 0,-20 0 16,0 21-16,-1-21 0,1 0 0,0 0 16,-22 0-16,22 0 0,0 0 0,-22 0 15,22 0-15,-1 0 0,22 0 0,-21 0 16,21-21-16,0 21 0,21-21 0,0 0 15,0-1-15,0 1 0,21 21 16,0-21-16,21 0 0,-21 0 0,22 0 16,-1-1-16,0 1 0,1 0 15</inkml:trace>
  <inkml:trace contextRef="#ctx0" brushRef="#br0" timeOffset="55028.17">17632 8594 0,'0'0'0,"21"0"15,-21 21-15,0 0 0,0 0 16,0 0-16,0 1 0,0-1 0,-21 0 16,21 0-16,0 0 0,0 0 0,0 1 15,-21-1-15,21 0 0,0 0 0,0 0 16,0 0-16,21-21 16,0 0-16,0 0 0,0 0 15,0 0-15,1 0 0,-1 0 16,0-21-16,0 0 0,0 21 0,0-21 0,-21 0 15,22 0-15,-1-1 0,-21 1 16,0 0-16,21 0 0,-21 0 0,0 0 16,0-1-16,0 1 0,0 42 47,0 1-47,0 20 0,0-21 0,0 21 15,0 1-15,21-1 0,-21 0 0,0 22 16,0-22-16,0 22 0,21-22 0,-21 22 15,21-1-15,-21 1 0,22-1 0,-22 1 16,0-1-16,0 1 0,0-1 0,0 1 16,0-22-16,0 21 0,-22-20 15,1-1-15,0 0 0,0 1 0,0-1 16,0-21-16,-22 0 0,22 1 0,-21-22 16,21 0-16,-22 0 0,1 0 0,21 0 15,-22 0-15,1 0 0,0 0 0,-1-22 16,22 1-16,-21 0 0,0 0 0,20 0 15,-20 0-15,21-1 0,-21 1 0,42 0 16,-22 0-16,22 0 0,0 0 0,0-1 16,0 1-16,0 0 0,0 0 0,22-21 15,-1 20-15,21-20 0,-21 21 16,22-21-16,-1-1 0,0 22 0</inkml:trace>
  <inkml:trace contextRef="#ctx0" brushRef="#br0" timeOffset="55479.91">18436 8827 0,'0'0'0,"0"-43"15,-21 43 17,0 21-32,21 1 0,-21-1 15,21 0-15,0 0 0,0 0 16,-22 22-16,22-22 0,0 0 0,-21 0 15,21 0-15,0 0 0,0 1 0,-21-1 16,0-21 0,0 0-1,21-21 1,0-1-16,0 1 0,0 0 16,0-21-16,21 21 0,-21-22 0,21 22 15,0-21-15,0-1 0,1 1 0,-1 21 16,0-21-16,0 20 0,0 1 0,0 0 15,1 21-15,-1 0 0,0 0 0,0 0 16,0 0-16,0 21 0,1 0 0,-22 1 16,0 20-16,0-21 0,21 21 0,-21-20 15,0 20-15,0 0 16,0-21-16,0 22 0,0-22 0,0 0 16,0 0-16,0 0 0,0 1 0,0-1 15,21-21 16,0-21-31,0-1 0,-21 1 16,21 0-16,1 0 0,-1 0 0</inkml:trace>
  <inkml:trace contextRef="#ctx0" brushRef="#br0" timeOffset="55707.78">19071 8403 0,'0'0'0,"0"-21"0,0 42 31,0 0-31,0 22 16,-21-22-16,21 0 0,0 21 0,0 1 16,-21-22-16,21 21 0,-21 1 0,21-1 15,0 0-15,0-21 0,0 22 0,0-22 16,0 0-16,0 0 0,0 0 0,0 1 16,0-1-16,0 0 0,-22-42 46</inkml:trace>
  <inkml:trace contextRef="#ctx0" brushRef="#br0" timeOffset="55879.68">18838 8784 0,'0'0'0,"-21"-21"16,21 0 0,21 0-1,0 21 1,1 0-16,-1 0 0,0 0 0,0 0 15,0 0-15,0 0 0,22 0 0,-22-21 16,0 21-16,21 0 0,-20 0 16,-1 0-16,0 0 0,0 0 15,0 0-15,0 0 0</inkml:trace>
  <inkml:trace contextRef="#ctx0" brushRef="#br0" timeOffset="57039.66">19516 8721 0,'0'-21'15,"0"-1"-15,0 1 16,0 0-16,-22 0 0,1 21 16,0 0-16,21-21 0,-21 21 0,0 0 15,0 0-15,-1 0 0,1 0 16,0 21-16,0 0 0,21 0 16,-21 0-16,0 22 0,-1-22 15,22 21-15,0-21 0,0 22 0,-21-22 16,21 21-16,0-21 0,0 1 0,0-1 15,0 0-15,0 0 0,21 0 16,1-21-16,-1 0 16,0 0-16,0 0 0,0-21 0,-21 0 15,21 21-15,1-21 0,-22 0 0,21-1 16,-21 1-16,21 0 0,-21 0 16,0 0-16,0 0 0,0-1 15,0 1-15,0 0 0,0 0 0,0 0 16,-21 42 15,21 0-31,0 21 0,0-20 16,0-1-16,0 0 0,0 0 0,0 0 15,0 0-15,0 1 0,21-1 0,-21 0 16,21-21-16,0 21 0,0-21 0,1 0 16,-1 0-16,0 0 15,0 0-15,0 0 0,0 0 0,-21-21 16,22 21-16,-22-21 0,21 0 0,-21-1 15,0 1-15,0 0 0,0 0 16,21 0-16,-21 0 0,0-1 0,0 1 16,21 0-16,-21 0 0,0 0 15,0 0-15,0-1 0,21 22 0,0 0 16,-21 22 0,0-1-1,0 0-15,0 0 0,0 0 0,0 0 16,0 1-16,0-1 0,0 0 0,0 0 15,0 0-15,-21-21 0,21 21 0,-21-21 16,21-21 31,0 0-47,0 0 31,0 0 0,0 0-15,0-1-16,0 1 16,21 21-16,0-21 15,1 21 1,-1-21-16,0 21 16,0 0-16,0 0 15,0 0-15,-21 21 0,0 0 16,22 0-16,-22 1 15,0-1-15,0 0 0,0 0 0,0 0 16,0 0-16,0 1 0,0-1 0,0 0 16,-22 0-16,22 0 0,0 0 0,-21-21 15,21 22-15,-21-22 0,0 0 16,21-22 15,0 1-31,21 21 16,-21-21-16,21 0 0,0 0 0,-21 0 15,0-1-15,22 1 0,-1 0 0,-21-21 16,21 21-16,-21-22 0,0 22 16,21 0-16,-21 0 0,0 0 0,0-1 15,21 22-15,-21-21 0,-21 42 32,0 1-32,0-1 15,21 0-15,-21 0 0,21 0 0,0 0 16,0 1-16,0-1 0,0 0 0,0 0 15,0 0-15,0 0 0,0 1 16,0-1-16,21 0 16,0-21-16,0 0 0,0 0 15,0 0-15,1 0 0,-1 0 16,0-21-16,0 0 0,0 21 16,22-22-16,-22 1 0,21 21 0</inkml:trace>
  <inkml:trace contextRef="#ctx0" brushRef="#br0" timeOffset="57287.51">20659 8657 0,'0'0'0,"0"-21"0,-22 21 0,22-21 15,0 0-15,0 0 31,0 42 1,0 0-17,0 0-15,0 0 16,0 0-16,0 1 16,0-1-16</inkml:trace>
  <inkml:trace contextRef="#ctx0" brushRef="#br0" timeOffset="57455.42">20659 8932 0,'0'0'0,"0"22"16,0-1-16,0 0 47,21-21 15</inkml:trace>
  <inkml:trace contextRef="#ctx0" brushRef="#br0" timeOffset="58508.36">21611 8742 0,'21'0'16,"-42"0"-16,63 0 0,-20 0 0,-1 0 0,21 0 15,-21 0-15,0 0 0,22 0 16,-22 0-16,0 0 0,0 0 0,0 0 16,1-21-16,-1 21 0,0 0 0,-21-21 15,21-1-15,-21 1 0,0 0 16,0 0-16,-21 21 0,0-21 16,0 0-16,-1 21 0,-20 0 0,21-22 15,0 22-15,0 0 0,-22 0 0,22 0 16,0 0-16,-21 22 0,20-1 15,1-21-15,0 21 0,0 0 0,0 21 16,0-20-16,21-1 0,0 21 0,0-21 16,0 0-16,0 22 0,0-22 0,0 0 15,0 0-15,0 0 0,21-21 16,0 22-16,0-22 0,0 0 0,0 0 16,1 0-16,-1 0 0,21 0 0,-21 0 15,0 0-15,22-22 0,-22 22 0,0-21 16,0 0-16,0 0 0,1 0 15,-1 0-15,-21-1 0,21 1 0,-21 0 16,21-21-16,-21 21 0,0-22 0,0 22 16,0-21-16,21-1 0,-21 1 0,0 0 15,0-1-15,0 22 0,21-21 0,-21 21 16,0-22-16,0 22 0,0 42 31,0 1-31,0-1 0,0 0 16,-21 21-16,21-21 0,-21 22 0,21-1 15,0 0-15,0-20 0,0 20 0,0 0 16,0-21-16,0 22 0,0-22 0,21 21 16,0-21-16,-21 1 0,22-1 0,-1 0 15,0-21-15,-21 21 0,21-21 0,0 0 16,0 0-16,1 0 16,-1 0-16,0-21 0,0 0 15,0 0-15,0-1 0,-21 1 16,22 0-16,-1 0 0,-21 0 15,0 0-15,0-1 0,21 1 0,-21 0 16,0 0-16,21 21 0,-21 21 31,0 0-31,0 0 0,-21 1 16,21-1-16,0 0 0,0 0 16,0 0-16,0 0 0,0 1 0,0-1 15,0 0-15,0 0 0,21-21 16,0 21-16,0-21 0,1 0 0,-1 0 15,0 0-15,0 0 0,0 0 0,0-21 16,22 0-16,-22 21 0,0-21 0,0 0 16,-21-1-16,21 1 0,-21 0 15,0 0-15,0 0 0,0-22 16,0 22-16,0-21 0,0 21 0,-21 0 16,0-22-16,0 22 0,0 0 0,21 0 15,-21 0-15,-1 21 0,1 0 0,0 0 16,0 0-16,0 0 0,0 0 0,21 21 15,-22 0-15,1 0 0,21 0 16,0 0-16,0 1 16,21-22-1,1 0-15,-1 0 0</inkml:trace>
  <inkml:trace contextRef="#ctx0" brushRef="#br0" timeOffset="58984.09">23347 8297 0,'0'0'0,"21"-21"0,-21 0 0,0 0 0,0-21 16,-21 42-1,0 0-15,-22 0 0,22 0 0,-21 21 16,21 0-16,-22-21 0,1 21 16,21 0-16,0 0 0,-1 1 0,1-22 15,21 21-15,0 0 0,0 0 0,0 0 16,21-21-16,1 0 15,-1 0-15,0 21 0,0-21 0,0 0 16,0 0-16,1 22 0,-1-22 0,0 0 16,0 21-16,0 0 15,-21 0-15,0 0 0,0 0 16,-21 1-16,0-1 0,0 0 16,0-21-16,-22 21 0,22-21 0,0 21 15,0-21-15,0 21 0,-1-21 0,1 0 16,0 0-16,21 22 15,21-22 1,0 0-16,1 0 0,-1 0 0,0 0 16,0 0-16,0 0 15,0 0-15,-21 21 0,0 0 16,22 0-16,-1 21 0,-21-20 16,0-1-16,0 21 0,0-21 0,0 0 15,0 22-15,0-22 0,-21 0 0,-1 0 16,22 0-16,0 1 0,0-1 0,-21 0 15,21 0-15,0 0 32</inkml:trace>
  <inkml:trace contextRef="#ctx0" brushRef="#br0" timeOffset="59555.72">23453 9377 0,'0'0'0,"0"-21"15,-22 21 1,1 0 0,21 21-16,-21 0 0,0 0 0,0 22 15,0-1-15,-22 0 0,43 22 0,-42-22 16,42 0-16,-21 22 0,0-22 0,-1 22 15,1-22-15,0 0 0,0 1 0,0-22 16,21 21-16,0-21 0,0 1 0,-21-1 16,21 0-16,0 0 0,21-21 15,0 0-15,0-21 16,0 21-16,0-21 0,1 0 16,-1-1-16,0 1 0,21 0 15,-21-21-15,1 21 0,20-22 0</inkml:trace>
  <inkml:trace contextRef="#ctx0" brushRef="#br0" timeOffset="59779.59">23728 9377 0,'0'0'0,"21"-21"0,0 0 15,-21 42 1,-21-21-16,0 42 0,0-21 0,-1 22 16,1-22-16,-21 42 0,21-20 15,0-1-15,-22 21 0,22-20 0,0-1 16,-21 22-16,20-22 0,1 0 15,0 1-15,0-1 0,0-21 0,0 21 16,-1-20-16,22-1 0,0 0 0,0 0 16,-21-21-16,42 0 15,1 0-15,-1-21 16,21 0-16,-21 0 0,0-1 16</inkml:trace>
  <inkml:trace contextRef="#ctx0" brushRef="#br0" timeOffset="60135.91">23939 9631 0,'0'0'16,"22"-21"-16,-1 0 0,0-1 0,0 22 16,0-21-16,-21 0 15,-21 21 1,0 0-16,0 0 16,0 21-16,-22 0 0,22 1 0,0-1 15,0 0-15,0 0 0,-1 0 0,22 0 16,0 1-16,0-1 0,0 0 0,0 0 15,0 0-15,22 0 0,-1-21 16,21 22-16,-21-1 0,0-21 0,1 21 16,20 0-16,-21-21 0,0 21 0,0 0 15,1 1-15,-1-1 0,-21 0 16,0 0-16,0 0 0,-21-21 0,-1 21 16,1-21-16,0 22 0,-21-22 15,-1 0-15,22 0 0,-21 0 0,0 0 16,20 21-16,-20-21 0,21 0 0,0 0 15,21-21 1,0-1-16,21 22 16,0-21-16,0 21 0,22-21 0,-22 0 15,21 0-15,-21 21 0,22-21 0</inkml:trace>
  <inkml:trace contextRef="#ctx0" brushRef="#br0" timeOffset="60343.79">24363 9525 0,'0'0'0,"21"-21"0,0 0 15,-21 0-15,0 42 16,0 0 0,0 0-16,0 0 0,0 22 0,0-1 15,0-21-15,0 21 0,-21 1 16,21-1-16,0-21 0,0 22 0,-21-1 16,21-21-16,0 0 0,0 0 0,0 22 15,0-22-15,0 0 0,0 0 16,0 0-16,-21-21 15</inkml:trace>
  <inkml:trace contextRef="#ctx0" brushRef="#br0" timeOffset="60487.71">24215 9906 0,'0'0'0,"0"-21"0,0 0 15,21 21 1,0 0-1,0 0-15,0-21 0,22 21 0,-22 0 16,0 0-16,21 0 0,-21-22 0,1 22 16,20 0-16</inkml:trace>
  <inkml:trace contextRef="#ctx0" brushRef="#br0" timeOffset="61195.94">24850 9864 0,'0'-21'0,"0"-1"16,0 1-16,0 0 0,0 0 0,0 0 16,0 0-16,0-1 0,-22 22 0,22-21 15,0 0-15,-21 21 16,0 0-16,0 21 16,0 0-16,21 1 0,-21-1 0,-1 21 15,1-21-15,21 22 0,-21-22 0,21 21 16,-21-21-16,21 22 0,0-22 15,0 0-15,0 0 0,0 0 0,0 0 16,21-21 0,0 0-1,0 0-15,-21-21 0,22 0 0,-1 21 16,0-21-16,0 0 0,-21 0 16,0-1-16,21 1 0,0-21 0,-21 21 15,0 0-15,0-22 0,22 22 0,-22 0 16,21 0-16,-21 0 0,0-1 0,21 22 15,-21 22 1,0-1-16,0 0 0,0 0 16,0 0-16,0 0 0,0 22 15,0-22-15,0 0 0,0 0 16,0 0-16,0 1 0,0-1 0,0 0 16,0 0-16,21-21 0,0 21 0,0-21 15,1 0-15,-1 0 0,0 0 16,0 0-16,0 0 0,0-21 0,1 0 15,-1 0-15,-21 0 0,0-22 16,21 22-16,-21 0 0,0 0 16,21-22-16,-21 1 0,0 0 15,0-1-15,0 1 0,21 0 0,-21-22 16,0 22-16,21 0 0,-21 20 0,0-20 16,0 21-16,0 0 0,0 42 31,0 21-16,0-21-15,0 22 0,0-1 0,0 0 16,0 1-16,0-1 0,0 0 16,0 1-16,0-1 0,0 0 0,0 1 15,0-22-15,0 21 0,0-21 0,22 1 16,-22-1-16,0 0 0,21-21 0,0 21 16,-21-42 15</inkml:trace>
  <inkml:trace contextRef="#ctx0" brushRef="#br0" timeOffset="61347.86">25146 9821 0,'0'-21'16,"21"21"15,0 0-31,0 0 0,1 0 16,-1 0-16,0 0 0,0 0 0,0 0 15,0-21-15,1 21 0,-1 0 16</inkml:trace>
  <inkml:trace contextRef="#ctx0" brushRef="#br0" timeOffset="63060.39">25463 9864 0,'22'0'31,"-1"0"-15,0 0-16,0-21 0,0 21 16,-21-22-16,21 22 0,-21-21 0,22 0 15,-22 0-15,0 0 0,0 0 16,0-1 0,-22 22-1,1 0-15,0 22 0,0-22 0,21 21 16,-21 0-16,0 0 0,21 0 0,-22 43 15,22-43-15,0 0 16,0 0-16,0 0 0,0 1 0,0-1 16,0 0-16,0 0 0,22 0 0,-1-21 15,0 0-15,0 21 0,0-21 0,0 0 16,1 0-16,20 0 0,-21 0 0,0 0 16,22-21-16,-22 21 0,0-21 0,0 0 15,0 0-15,-21 0 16,21-1-16,-21 1 0,22 0 0,-22 0 15,0-21-15,0 20 0,0 1 16,0 0-16,0 0 0,0 42 31,0 0-15,0 0-16,0 1 0,0-1 0,0 0 16,0 0-16,0 0 0,-22 0 0,22 1 15,0-1-15,0 0 16,0-42 15,0 0-15,0-1-16,0 1 15,0 0-15,22 21 0,-22-21 16,0 0-16,0 0 0,0-1 0,21 1 16,-21 0-16,21 21 0,-21-21 15,21 21-15,0 0 16,0 0-1,-21 21-15,0 0 0,0 0 16,0 1-16,0-1 0,0 0 0,0 0 16,0 0-16,0 0 0,0 1 31,22-22-31,-1 0 16,0 0-16,0 0 15,-21-22-15,0 1 0,21 21 16,-21-21-16,21 21 0,1-21 0,-22 0 15,0 0-15,21 21 0,-21-22 0,21 1 16,-21 0-16,0 0 0,21 21 16,0 0-1,-21 21 1,0 0-16,0 0 16,0 1-16,0-1 0,0 0 15,0 0-15,0 0 0,0 0 16,21-21-16,1 0 0,-1 22 15,0-22 1,0 0-16,0 0 0,0 0 0,1 0 16,-1-22-16,0 1 15,0 0-15,-21 0 0,21 21 16,-21-21-16,0 0 0,0-1 0,0 1 16,0 0-16,0 0 0,0 0 15,-21 42 16,21 0-31,-21 0 16,21 0-16,-21-21 0,21 22 16,0-1-16,0 0 0,0 0 15,0 0-15,0 0 16,21-21-16,0 0 16,0 0-16,0 0 0,1-21 15,-1 21-15,-21-21 16,21 0-16,-21 0 0,21 0 15,-21-1-15,0 1 0,21 21 16,-21-21-16,0 0 0,0 42 31,0 0-15,0 0-16,0 1 0,-21-1 16,21 0-16,0 0 15,-21 0-15,21 0 0,0 1 16,21-22 15,0-22-31,-21 1 16,21 0-16,1 0 15,-1 0-15,-21 0 0,0-1 16,0 1-16,21 0 0,0 0 16,-21 0-16,0 0 0,0 42 31,0 0-16,0 0-15,0 0 0,0 0 0,0 1 16,0-1-16,0 0 0,0 0 16,0 0-16,0 0 0,21-21 15,0 0-15,1 0 16,-1 0-16,0 0 16,0 0-16,0 0 0,0-21 15,1 0-15,-1 21 0,-21-21 0,21 21 16,0-21-16,-21 0 0,21-1 0,-21-20 15,21 21-15,1-21 0,-22 20 16,0-20-16,0 0 0,21-1 0,0 1 16,-21 0-16,0-1 0,0 1 15,21 21-15,-21-21 0,0 20 0,0 1 16,0 42 0,-21-21-16,21 22 0,-21-1 15,0 21-15,21-21 0,0 22 16,-22-1-16,1 0 0,21 1 0,-21-1 15,21 0-15,0 1 0,0-22 0,-21 21 16,21 0-16,0-20 0,0-1 0,0 0 16,0 0-16,0 0 0,0 0 0,21 1 15,0-22 1,0 0-16,1 0 16,-1 0-16,0 0 0,0-22 15,0 22-15,-21-21 0,0 0 16</inkml:trace>
  <inkml:trace contextRef="#ctx0" brushRef="#br0" timeOffset="63264.28">26797 9716 0,'0'-22'16,"0"1"-16,0 0 0,21 21 15,21-21-15,-20 21 0,20-21 0,-21 21 16,21 0-16,1-21 0,-1 21 0,0 0 15,1-22-15,-1 22 16,0 0-16,1 0 0,-1 0 0,-21 0 16,0 0-16,1 0 0,-22 22 15,-22-22-15,1 21 16</inkml:trace>
  <inkml:trace contextRef="#ctx0" brushRef="#br0" timeOffset="64379.72">22881 10647 0,'-21'0'15,"0"0"1,21-21-16,0 0 16,0-1-16,0 1 15,0 0-15,21 21 16,0-21-16,0 21 15,0 0-15,1-21 0,-1 21 16,0 0-16,0 0 0,0 0 16,-21 21-1,0 0-15,0 0 0,-21 0 0,-21 1 16,21-1-16,-1 0 0,-20 21 16,21-21-16,-21 22 0,-1-22 0,22 0 15,-21 0-15,21 0 0,-1 1 16,1-1-16,0 0 0,21 0 0,0 0 15,21-21 1,0 0-16,1 0 16,-1 0-16,0 0 0,0 0 0,-21-21 15,21 21-15,0-21 0,1 21 0,-1-21 16,-21 0 0,0-1-16,-21 22 31,21 22-31,-22-1 15,22 0-15,0 0 0,0 0 16,0 0-16,0 1 0,22-1 0,-1 0 16,0 0-16,0 0 0,0 22 0,0-22 15,1 0-15,-1 0 0,-21 0 0,21 0 16,0 1-16,-21-1 0,0 0 16,0 0-16,0 0 0,0 0 15,-21-21-15,0 0 0,-22 0 0,22 0 16,0 0-16,0 0 0,0 0 0,-22 0 15,22 0-15,0 0 0,0 0 16,0 0 0,0 0-1</inkml:trace>
  <inkml:trace contextRef="#ctx0" brushRef="#br0" timeOffset="65232.24">19113 12446 0,'0'0'0,"0"-21"0,0 0 0,22 21 16,-22-21-16,0 42 16,0 0-1,0 0-15,0 0 0,0 22 0,0-22 16,0 21-16,-22 0 0,22-20 15,-21 20-15,21 0 0,0 1 0,0-22 16,-21 21-16,21-21 0,-21 0 0,21 1 16,-21-1-16,21 0 0,0-42 31,21 0-15,0-1-16,-21-20 0,21 21 15,0 0-15,1 0 0,-1-22 0,0 22 16,0 0-16,0 0 0,0 0 0,1 21 15,-1 0-15,0 0 16,-21 21-16,21 0 16,-21 0-16,21 21 0,0-20 0,-21-1 15,0 21-15,22-21 0,-1 0 0,0 22 16,-21-22-16,21 0 0,0 0 0,0-21 16,1 21-16,-1-21 15,0 0-15,21 0 0,-21-21 0,22 0 16,-22 0-16,21 0 0,1 0 0,-1-22 15,-21 22-15,21-21 0,1 21 16,-22-22-16,0 1 0,-21 21 0,0-22 16,0 1-16,0 21 0,0-21 0,-42-1 15,21 1-15,-1 21 0,-20-22 0,21 22 16,-21 0-16,-1 21 0,22 0 0,-21 0 16,21 0-16,-22 0 0,22 21 0,0-21 15,0 21-15,0 1 0,21-1 0,0 0 16,0 0-16,0 0 0,0 0 15,0 1-15,0-1 0,21 0 16,0-21-16,21 0 0,-21 0 0,22 0 16</inkml:trace>
  <inkml:trace contextRef="#ctx0" brushRef="#br0" timeOffset="65833">20405 12256 0,'21'-43'0,"-42"86"0,42-107 16,-21 43-16,-21 42 31,21 0-31,-22 22 0,22-22 0,-21 21 16,21-21-16,0 22 0,0-1 0,0-21 15,-21 21-15,21 1 0,0-22 16,-21 21-16,21 1 0,0-22 0,0 21 16,0-21-16,0 0 0,-21 1 15,21-1-15,0 0 16,0-42-1,0 0-15,0-1 0,0 1 16,21 0-16,-21 0 0,21-21 0,0 20 16,0 1-16,1-21 0,-1 21 0,0 0 15,0-1-15,0 1 0,0 21 16,1 0-16,-1 0 0,0 0 0,0 21 16,-21 1-16,0-1 0,0 0 15,21 0-15,-21 0 0,21 0 16,-21 22-16,0-22 0,0 0 0,0 21 15,0-20-15,22-1 0,-22 0 0,0 0 16,21-21-16,0 0 31,0-21-31,-21 0 16,21 0-16,0-1 0,-21 1 16,22 0-16,-22 0 0,21-21 0,0 20 15,-21 1-15,21 0 0,0 0 16,-21 0-16,21 21 15,1 21 1,-22 0-16,0 0 0,0 0 16,0 1-16,0-1 0,0 0 0,0 0 15,0 0-15,0 0 0,0 1 16,0-1-16,-22-21 0,22 21 16,0-42-1,-21 21 1,21-21-16,0-1 0,0 1 15,0 0-15</inkml:trace>
  <inkml:trace contextRef="#ctx0" brushRef="#br0" timeOffset="65971.92">20870 12277 0,'0'0'0,"0"-21"0,0-1 16,21 22 46</inkml:trace>
  <inkml:trace contextRef="#ctx0" brushRef="#br0" timeOffset="66211.78">21378 11959 0,'0'0'0,"-21"0"15,0 21-15,21 1 16,-21 20-16,21-21 0,-21 21 0,21 1 16,-22-1-16,22 0 0,0 22 0,0-22 15,0 1-15,0-1 0,0 0 0,0 1 16,0-1-16,0 0 0,-21 1 16,21-1-16,0-21 0,0 0 0,0 0 15,0 1-15,0-1 0,0 0 0,21-21 16,1 0-16,-22-21 15,21 0-15,0-1 0,0 1 0</inkml:trace>
  <inkml:trace contextRef="#ctx0" brushRef="#br0" timeOffset="66507.72">21484 12510 0,'21'0'47,"0"0"-47,1 0 0,-1 0 15,0-22-15,0 22 0,0-21 16,0 21-16,1-21 0,-1 21 16,-21-21-16,0 0 0,21 21 0,-21-21 15,0-1-15,-21 22 16,0 0-16,-1 0 0,1 0 16,0 22-16,0-22 0,0 21 0,0 0 15,-1 0-15,1 0 0,0 0 0,0 22 16,21-22-16,0 0 0,0 0 0,0 22 15,0-22-15,0 0 0,0 0 16,0 0-16,21 0 0,21 1 0,-20-22 16,20 21-16,0-21 0,1 0 0,-1 0 15,21 0-15,-20 0 0</inkml:trace>
  <inkml:trace contextRef="#ctx0" brushRef="#br0" timeOffset="66787.56">22415 12107 0,'0'0'0,"0"-63"0,0-22 16,0 64-16,0-21 15,0 21-15,-21-1 0,0 22 16,0 0-16,0 22 0,0-1 16,-1 21-16,1 0 0,-21 1 0,42-1 15,-21 22-15,0-1 0,-1-21 0,1 22 16,21-22-16,-21 22 0,21-22 15,-21 22-15,21-22 0,0 21 0,0-20 16,0-1-16,0 0 0,0 1 0,0-1 16,0-21-16,0 0 0,21 22 15,0-43-15,0 21 0,1-21 0,-1 0 16,0 0-16,21 0 0,-21-21 0,22 0 16,-1-1-16,-21 1 0</inkml:trace>
  <inkml:trace contextRef="#ctx0" brushRef="#br0" timeOffset="67648.14">22712 12234 0,'0'0'0,"0"-21"0,-21 21 15,-1 0-15,1 0 0,0 0 16,0 0-16,21 21 0,-21 1 0,0-1 16,21 0-16,-22 21 0,22-21 0,-21 1 15,21 20-15,-21-21 0,21 21 16,0-20-16,0 20 0,0-21 0,0 0 15,0 0-15,0 1 0,0-1 0,21 0 16,0-21-16,1 0 0,-1 0 16,0 0-16,0 0 0,21 0 0,-20-21 15,-1 21-15,0-21 0,0-1 0,0 1 16,0 0-16,1 21 0,-1-21 0,-21 0 16,21 0-16,-21-1 0,0 1 0,0 42 46,0 1-46,0-1 16,0 0-16,0 0 0,0 0 16,0 0-16,0 1 0,0-1 15,21 0-15,0-21 16,0 0-16,1 0 0,-1 0 16,0 0-16,0-21 0,-21 0 15,21 21-15,-21-22 0,0 1 16,0 0-16,0 0 15,0 0-15,-21 0 0,0 21 16,0-22-16,21 1 0,-21 21 0,-1-21 16,1 21-16,0 0 0,21-21 0,-21 21 15,21-21 1,0 0-16,21 21 16,0 0-16,0 0 0,1 0 0,-1 0 15,21 0-15,-21 0 0,0 0 16,1 0-16,-1 0 0,0 21 15,0 0-15,0 0 0,-21 0 16,21-21-16,-21 21 0,0 1 0,0-1 16,0 0-16,0 0 0,0 0 15,0 0 1,-21-21 0,0 0-16,21-21 31,0 0-31,0 0 15,0 0-15,0-22 0,0 22 16,21 0-16,0 0 0,1-21 0,-1 20 16,0 1-16,0 0 0,0 0 0,22 0 15,-22 21-15,0 0 0,0 0 0,0 0 16,0 0-16,1 21 0,-1 0 0,-21 0 16,0 0-16,21 1 0,-21-1 15,0 0-15,0 0 0,0 0 0,0 0 16,0 1-16,-21-22 0,0 21 15,21 0-15,-22-21 0,1 0 0,21 21 16,-21-21-16,0 0 0,42-21 47,0 21-47,0 0 0</inkml:trace>
  <inkml:trace contextRef="#ctx0" brushRef="#br0" timeOffset="69416.12">23897 12340 0,'0'0'0,"0"-21"0,0 0 0,0-21 16,0 20-16,-21 1 15,0 21-15,0 0 0,-1 0 16,1 0-16,0 0 0,0 0 0,0 0 16,0 21-16,-1 1 0,1-1 0,21 0 15,-21 0-15,21 0 0,-21 0 0,21 1 16,0-1-16,0 0 0,0 0 0,0 0 15,0 0-15,21 1 16,0-22-16,0 0 0,1 0 16,-1 0-16,0 0 15,0 0-15,0 0 0,0 0 16,-21-22-16,22 1 0,-1 21 0,-21-21 16,21 0-16,0 0 0,-21-22 0,0 22 15,21 0-15,0-21 0,-21-1 0,0 1 16,22 0-16,-1-1 0,-21 1 0,21 0 15,-21-1-15,0 1 0,21 21 0,-21 0 16,0 0-16,0 42 31,0 0-31,0 21 0,0 1 16,-21-22-16,0 21 0,21 0 0,0 1 16,0-1-16,0 0 0,-21 1 15,21-22-15,0 21 0,0-21 0,0 22 16,0-22-16,0 0 0,0 0 0,21 0 15,-21 1-15,21-22 16,0 0-16,0 0 16,0 0-16,1-22 15,-1 1-15,0 0 0,0 0 16,0 0-16,-21 0 0,21-1 0,-21 1 16,22 0-16,-22 0 0,21 0 0,0 21 15,-21-21-15,0 42 31,0 0-15,0 0-16,0 0 0,0 0 0,0 22 16,0-22-16,0 0 0,0 0 0,0 0 15,0 1-15,0-1 0,21 0 16,0-21-16,0 0 16,1 0-16,-1 0 0,0 0 15,0-21-15,0 21 0,0-21 16,1 21-16,-1-22 0,-21 1 15,21 0-15,0 0 0,-21-21 0,0 20 16,21 1-16,0-21 0,-21 0 0,22-1 16,-22 1-16,0 0 0,0-1 15,21-20-15,0 20 0,-21 1 0,21 0 0,-21 21 16,0-1-16,0-20 0,21 42 16,-21-21-16,0 42 15,0 0-15,0 0 16,0 22-16,-21-1 0,21 0 15,-21 1-15,21-1 0,0 0 0,0 1 16,-21-1-16,21-21 0,0 22 0,-21-1 16,21-21-16,0 21 0,0-20 0,0-1 15,0 0-15,0 0 0,21-21 32,0 0-32,0 0 15,0 0-15,0-21 0,1 0 16,-1 0-16,0-1 15,0 1-15,0 0 0,0 0 0,1 0 16,-22 0-16,21 21 0,-21 21 31,0 0-31,0 0 16,-21 0-16,21 0 0,-22 1 16,22-1-16,0 0 0,0 0 0,0 0 15,0 0-15,22-21 31,-1 0-31,0 0 0,0 0 16,0 0-16,0 0 0,1-21 16,-1 21-16,-21-21 0,21 0 0,0 21 15,-21-21-15,21 0 0,-21-1 0,21 22 16,1-21-16,-22 0 0,0 0 16,21 21-1,-21 21-15,0 0 16,0 0-16,0 1 0,0-1 15,0 0-15,0 0 0,0 0 16,0 0-16,0 1 16,0-1-16,21-21 15,0 0-15,0 0 16,0 0 0,-21-21-16,0-1 15,0 1-15,0 0 16,0 0-16,0 0 0,0 0 15,-21-1-15,21 1 0,-21 0 16,21 0-16,0 0 0,-21 21 0,21-21 16,0-1-16,0 1 15,21 21-15,0 0 16,0 0-16,1 0 0,-1 0 16,0 0-16,0 0 15,0 0-15,-21 21 0,21-21 16,1 22-16,-22-1 0,0 0 15,0 0-15,0 0 0,0 0 16,0 1-16,0-1 16,0 0-16,0 0 0,-22 0 15,1-21-15,0 21 16,21-42 31,0 0-47,0 0 0,0 0 15,21 0-15,0-1 16,1 1-16,-22 0 0,21 0 0,0 0 16,0-22-16,0 22 0,22-21 0,-22 21 15,0 0-15,0-1 0,21 1 0,-20 21 16,-1 0-16,0 0 0,0 0 0,0 0 16,-21 21-16,0 1 0,0-1 15,0 21-15,0-21 0,0 0 0,0 22 16,-21-22-16,0 0 0,0 0 15,21 0-15,0 1 0,-21-1 0,21 0 16,-22 0-16,1-21 0,21 21 0,-21-21 16,21 21-16,-21-21 15,0 0-15,0 0 16,21-21-16,-22 0 16,22 0-16</inkml:trace>
  <inkml:trace contextRef="#ctx0" brushRef="#br0" timeOffset="69600">25379 12002 0,'0'-22'15,"0"44"-15,0-65 0,-21 43 0,21-21 16,0 0 15,-22 21-15,1 0-1,0 0-15,0 0 16,0 0-16</inkml:trace>
  <inkml:trace contextRef="#ctx0" brushRef="#br0" timeOffset="69779.91">24638 12044 0,'0'21'0,"0"-42"0,21 42 31,0-21-31,0 0 16,22 0-16,-22 0 0,0 0 16,0 0-16,22 0 0,-22 0 0,0 0 15,0-21-15,-21 0 32</inkml:trace>
  <inkml:trace contextRef="#ctx0" brushRef="#br0" timeOffset="69911.83">24511 12002 0,'0'0'0,"21"0"31,0 0-31,0-22 16,1 22-16,-1-21 0</inkml:trace>
  <inkml:trace contextRef="#ctx0" brushRef="#br0" timeOffset="70291.61">25739 11578 0,'0'0'0,"0"-21"0,42 21 31,-21 0-31,0 21 0,22-21 0,-22 21 16,21 1-16,0-1 0,22 0 0,-22 21 15,1 1-15,-22-1 0,21 0 0,-21 1 16,0 20-16,-21-21 0,0 22 0,0-22 16,-21 22-16,0-22 0,-21 22 15,21-22-15,-22 0 0,22 1 0,-21-1 16,21-21-16,-22 21 0,22-20 15,0-1-15,-21 0 0,20 0 0,1 0 16,0-21-16,0 21 0,0-21 31,21-21-15,21 21 0,0-21-16,0 0 0,0 21 0</inkml:trace>
  <inkml:trace contextRef="#ctx0" brushRef="#br0" timeOffset="70487.5">26352 12213 0,'0'0'16,"0"-21"0,22 21 15,-1 0-16,-21 21 1,0 0-16,0 1 0,0-1 16</inkml:trace>
  <inkml:trace contextRef="#ctx0" brushRef="#br0" timeOffset="70652.39">26310 12552 0,'0'0'0,"0"21"0,0 21 16,-21-42-16,21 22 0,0-1 15,-21 0-15,21 0 0,-21-21 0,-1 21 16,1 0-16,0 1 0,0-1 16,0 0-16,-22 0 0,1 0 0,0 0 15,-1 1-15,1-1 0,-21-21 0,20 21 16,-20 0-16,-1-21 0,1 21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56:09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466 0,'0'21'109,"0"0"-109,0 0 16,0 0-1</inkml:trace>
  <inkml:trace contextRef="#ctx0" brushRef="#br0" timeOffset="1143.93">5228 635 0,'0'0'0,"21"-21"15,-21 0-15,21 21 16,-21-21-16,22 21 0,-22-22 16,0 1-1,-22 21 32,1 21-47,0 1 0,-21-1 16,21 0-16,-1 21 0,-20-21 15,21 22-15,-43-1 0,22 0 0,0 22 16,-22-22-16,-20 22 0,20-1 16,-42 1-16,22-1 0,-22 1 0,21-1 15,-21 22-15,0-22 0,1 22 0,-1-21 16,21 20-16,-21-20 0,22 20 16,-22-20-16,21-1 0,22-20 0,-1 20 15,1-20-15,20-1 0,1 0 0,0-21 16,20 1-16,1-1 15,0 0-15,21 0 0,-21-21 0,21 21 16,21-21 15,0-21-31,0 21 16,-21-21-16,22 21 0,-1-21 0,0 21 16,0-21-16,0-1 0,0 1 0</inkml:trace>
  <inkml:trace contextRef="#ctx0" brushRef="#br0" timeOffset="1583.63">3408 2096 0,'0'0'0,"-21"0"0,-1 0 15,22 21 17,0 0-32,22-21 15,-1 21-15,0 0 0,0-21 0,21 21 16,-20 1-16,20-22 0,0 21 16,1 0-16,-1 21 0,0-21 15,1 22-15,20-1 0,1 0 0,-22 1 16,21 20-16,1-20 0,-1 20 0,22 1 15,0-1-15,-22-21 0,22 22 16,0-1-16,-1 1 0,1-22 0,0 22 16,-1-1-16,1-20 0,-22 20 0,22-21 15,-21 22-15,-1-22 0,-21 1 0,22-1 16,-22 0-16,1 1 0,-1-22 0,-21 21 16,21-21-16,-20 0 0,-1 1 15,0-1-15,0 0 0,-21 0 0,21-21 16,-21-21 15,0 0-31,0-22 0,0 22 0,0-21 16</inkml:trace>
  <inkml:trace contextRef="#ctx0" brushRef="#br0" timeOffset="2240.25">5419 614 0,'0'0'0,"0"-21"16,0 0-16,0-1 16,21 22-1,0 0-15,0 0 0,0 0 16,0 0-16,1 22 0,-1-22 0,21 21 16,-21 0-16,0 0 0,22 21 15,-1 1-15,0-1 0,1 0 0,-1 22 16,22-1-16,-1-20 0,-21 20 0,22 1 15,-1-1-15,22-20 0,-21 20 16,20-21-16,22 22 0,-21-22 16,21 1-16,-22-1 0,1 0 0,21 1 15,-22-1-15,-20 0 0,21 1 0,-1-1 16,-20-21-16,20 0 0,-20 22 16,-1-22-16,1 0 0,-22 0 0,1 0 15,-1-21-15,-21 21 0,0 1 0,0-22 16,1 0-16,-22 21 15,-22-21 17,1 0-17,0 0-15,0 0 0</inkml:trace>
  <inkml:trace contextRef="#ctx0" brushRef="#br0" timeOffset="2616.03">7726 2011 0,'-21'0'31,"-1"0"-31,1 0 16,0 0-16,0 0 15,0 0-15,0 0 0,-1 21 16,1 0-16,0 0 15,0 1-15,0-1 0,-22 0 0,22 21 16,0 1-16,-21-1 0,-1 21 0,1-20 16,0 20-16,-1 22 0,-20-22 15,-1 1-15,1 21 0,-1-22 0,1 22 16,-1-22-16,-20 22 0,20-22 0,22 22 16,-22-21-16,1 20 0,21-41 0,-1 20 15,1-21-15,0 22 0,-1-43 16,22 21-16,0-20 0,0 20 0,0-42 15,-1 21-15,22 0 0,-21-21 0,21-21 32,0 0-17,0 0-15,0 0 0,0-22 0,0 1 16</inkml:trace>
  <inkml:trace contextRef="#ctx0" brushRef="#br0" timeOffset="3496.25">4635 1820 0,'0'0'0,"-21"22"47,21-1-47,0 0 0,0 0 0,0 21 15,0-20-15,0 20 0,-21-21 16,21 21-16,0-20 0,0 20 16,0-21-16,0 21 0,0-20 0,0-1 15,0 0-15,0 0 0,0 0 16,21-42 15,0 21-15,-21-21-16,0 0 0,22 21 0,-1-21 15,-21-1-15,21 1 0,-21 0 16,0 0-16,21 21 0,-21-21 0,21 21 16,-21-21-16,21 21 15,1 21-15,-22 0 16,0 0-16,21 0 16,-21 0-16,21-21 0,-21 22 0,0-1 15,21-21-15,0 21 0,0 0 0,1-21 16,-1 0-1,0 0-15,0 0 0,0 0 16,0 0-16,-21-21 0,22 21 0,-1-21 16,0 0-16,-21-1 0,0 1 15,0 0-15,0-21 0,0 21 16,0-1-16,0-20 0,0 21 0,0-21 16,-21 20-16,0 1 0,21 0 0,-22 0 15,1 21-15,0-21 16,0 21-1,21 21-15,0 0 16,0 0-16,0 0 16,21-21-1,0 0-15,0 0 16,1 0-16</inkml:trace>
  <inkml:trace contextRef="#ctx0" brushRef="#br0" timeOffset="3979.5">5397 1651 0,'-21'0'15,"21"21"1,-21-21-16,21 21 0,0 1 16,0 20-16,0-21 0,0 21 0,0-20 15,0 20-15,0-21 0,0 21 16,0 1-16,-21-22 0,21 21 0,-21-21 15,21 1-15,0-1 0,0 0 0,-21 0 16,21 0-16,0 0 0,-22-21 16,22 22-16,0-44 31,0 1-15,0 0-16,0 0 15,0 0-15,22 0 0,-1-1 0,0-20 16,-21 21-16,21-21 0,0 20 0,0 1 15,1 0-15,-1 0 0,0 21 16,0 0-16,0 0 0,0 0 0,1 0 16,-1 0-16,0 21 0,-21 0 15,21 0-15,-21 1 0,0-1 0,0 0 16,0 0-16,0 0 0,0 22 16,0-22-16,0 0 15,0 0-15,0 0 0,-21-21 0,21 21 16,-21-21-16,21-21 47,21 0-32,0 0-15</inkml:trace>
  <inkml:trace contextRef="#ctx0" brushRef="#br0" timeOffset="4219.72">5863 1863 0,'0'21'16,"0"0"-16,0 0 15,-21 0-15,21 1 0,0-1 16,-21 0-16,21 0 0,0 0 16,-21-21-16,21 21 0,0 1 0,0-1 15,0 0-15,0 0 16,0-42 31</inkml:trace>
  <inkml:trace contextRef="#ctx0" brushRef="#br0" timeOffset="4519.56">5800 1715 0,'0'21'16,"0"0"-16,21-21 31,0 0-15,-21-21-1,0 0-15,0-1 0,0 1 16,0 0-16,-21 21 15,0 0-15,-1 0 16,1 0-16,0 0 0,0 21 16,21 0-1,0 1-15,0-1 16,21-21-16,0 0 16,0 21-16,1-21 0</inkml:trace>
  <inkml:trace contextRef="#ctx0" brushRef="#br0" timeOffset="4827.89">6138 1524 0,'0'0'0,"0"21"31,0 0-31,0 1 15,0-1-15,0 21 0,0-21 0,0 22 16,-21-22-16,21 21 0,0-21 16,0 22-16,-21-1 0,21-21 0,0 21 15,-21-20-15,21 20 0,0-21 16,0 0-16,0 0 0,0 1 0,-21-1 16,21 0-16,0 0 0,21-42 46,0 21-46,-21-21 16,0 0-16,21-1 0</inkml:trace>
  <inkml:trace contextRef="#ctx0" brushRef="#br0" timeOffset="5188.68">6244 1947 0,'0'22'0,"0"-1"31,21-21-15,0 0-1,1 0-15,-22-21 0,21 21 0,0-22 16,0 22-16,-21-21 0,21 21 0,-21-21 16,0 0-16,0 0 15,-21 21 1,0 0-16,0 0 15,21 21-15,-21-21 0,-1 21 16,1 0-16,0 0 0,21 1 0,0-1 16,-21 0-16,21 0 0,0 0 15,0 0-15,0 1 0,0-1 16,0 0-16,21-21 16,0 0-16,0 0 0,1 0 15,-1 0-15,0 0 0,0 0 16,0 0-16,0 0 0,1 0 0,-1-21 15,0 21-15,0 0 0</inkml:trace>
  <inkml:trace contextRef="#ctx0" brushRef="#br0" timeOffset="5911.79">4635 2413 0,'0'-21'0,"-21"21"31,0 0-15,0 0-16,0 0 0,0 21 15,-1 0-15,1 22 0,0-22 16,0 0-16,0 21 0,0-21 15,21 22-15,-22-22 0,22 21 0,-21 1 16,21-22-16,0 21 0,0-21 0,0 0 16,0 1-16,0-1 0,0 0 0,21 0 15,1-21-15,-1 0 16,0 0-16,0 0 0,0 0 0,22 0 16,-22 0-16,0 0 0,21 0 15,-21 0-15,1-21 0,20 21 0,-21-21 16</inkml:trace>
  <inkml:trace contextRef="#ctx0" brushRef="#br0" timeOffset="6215.76">5059 2540 0,'0'0'0,"-43"0"15,43 21-15,-21-21 0,0 21 16,0 1-16,21-1 0,-21 0 16,0 0-16,21 0 0,-22 22 0,1-22 15,21 0-15,0 0 0,-21 0 0,21 0 16,-21 1-16,21-1 0,0 0 0,0 0 16,0 0-1,21-21-15,0 0 16,0 0-16,1 0 0,-1 0 0,0 0 15,0-21-15,0 21 0,0-21 16,1 21-16,-1-21 0,0 0 0,0 21 16,-21-22-16</inkml:trace>
  <inkml:trace contextRef="#ctx0" brushRef="#br0" timeOffset="6876.13">5228 2709 0,'-21'0'31,"0"22"-31,0-22 15,21 21-15,0 0 0,-22-21 16,22 21-16,-21 0 0,21 0 0,-21 1 16,21-1-16,0 0 15,0 0 1,21-21-16,0 0 0,1 0 16,-1 0-16,0 0 15,-21-21-15,21 21 0,-21-21 16,0 0-16,0-1 15,0 1-15,0 0 16,-21 0-16,0 21 16,21-21-16,0 0 0,0-1 15,0 1 17,21 21-32,0 0 0,0 0 15,0 0-15,1 0 0,-1 0 16,0 0-16,0 0 0,-21 21 15,0 1-15,21-22 0,-21 21 16,0 0-16,0 0 0,0 0 16,0 0-16,0 1 0,0-1 15,-21-21-15,21 21 16,-21-21 0,21-21-1,0 0 1,0-1-1,0 1-15,21 0 0,-21 0 16,21 0-16,-21 0 0,21-1 0,1 1 16,-1 0-16,0 21 0,-21-21 15,21 21-15,0 0 0,0 0 16,1 0-16,-1 0 16,-21 21-16,0 0 0,0 0 15,0 1-15,0-1 16,0 0-16,0 0 0,0 0 0,0 0 15,-21 1-15,-1-22 0,22 21 16,0 0 0,-21-21-16</inkml:trace>
  <inkml:trace contextRef="#ctx0" brushRef="#br0" timeOffset="7415.82">5863 2667 0,'-21'-21'16,"21"0"-1,-21 21-15,0 0 16,-1 0-16,1 0 15,0 21-15,0 0 0,21 0 16,0 0-16,-21 1 0,0-1 16,21 0-16,-22 0 0,22 0 15,-21 0-15,21 1 0,0-1 16,0 0-16,0 0 0,21-21 16,1 0-1,-1 0-15,0 0 0,0 0 0,0-21 16,0 0-16,1 21 0,-1-21 15,0-1-15,0 1 0,-21 0 0,21 0 16,-21 0-16,21 0 0,-21-22 16,22 22-16,-22-21 0,0 21 15,0-22-15,0 1 0,0 21 0,0 0 16,0-1-16,0 1 0,0 0 0,-22 42 31,22 0-15,0 1-16,0-1 0,0 21 0,0-21 15,0 0-15,-21 22 0,21-22 0,0 0 16,0 0-16,0 22 0,0-22 16,0 0-16,0 0 0,0 0 15,0 0-15,0 1 0,21-22 32,1 0-17,-1 0 1,-21-22-16</inkml:trace>
  <inkml:trace contextRef="#ctx0" brushRef="#br0" timeOffset="7653.19">6075 2667 0,'0'21'32,"0"0"-17,0 1-15,0-1 16,0 0-16,0 0 15,-21 0-15,21 0 0,0 1 16,0-1 0,0-42 31,0-1-47,0 1 15,0 0-15</inkml:trace>
  <inkml:trace contextRef="#ctx0" brushRef="#br0" timeOffset="7816.1">6054 2519 0,'21'0'78</inkml:trace>
  <inkml:trace contextRef="#ctx0" brushRef="#br0" timeOffset="8124.72">6223 2328 0,'21'0'0,"-21"22"31,0-1-31,0 0 0,0 0 16,0 0-16,0 0 0,0 22 0,0-22 16,0 0-16,0 21 0,0-20 0,0-1 15,-21 21-15,21-21 0,0 0 16,0 1-16,0-1 0,0 0 15,0 0-15,0 0 16,0-42 31,21 21-47,0-21 0</inkml:trace>
  <inkml:trace contextRef="#ctx0" brushRef="#br0" timeOffset="9043.6">6392 2540 0,'0'21'31,"0"0"-15,-21 1-16,21-1 0,0 0 16,0 0-16,0 0 0,0 0 15,0 1-15,0-1 0,0 0 16,0 0-1,21-21 17,0-21-32,1 0 15,-22 0-15,21 21 16,-21-22-16,21 1 0,0 0 16,-21 0-1,0 42 32,0 0-31,0 0-16,0 1 15,21-22 32,-21-22-31,0 1-1,0 0-15,0 0 16,0 0 0,0 0 15,21 21-15,1 0-1,-1-22-15,0 22 16,0 0-16,0 0 15,0 22-15,1-22 16,-22 21-16,0 0 0,21-21 16,-21 21-16,21-21 15,-21 21-15,0 0 0,0 1 32,-21-22-1,21-22-16,0 1 1,0 0-16,0 0 16,0 0-16,0 0 0,21-1 15,-21 1-15,21 0 0,0 0 16,0 21-16,1 0 16,-1 0-16,0 0 15,-21 21 1,21 0-16,-21 0 0,0 1 15,0-1-15,0 0 0,21 0 16,-21 0-16,0 0 16,0 1-16,-21-22 62,21-22-62,0 1 16</inkml:trace>
  <inkml:trace contextRef="#ctx0" brushRef="#br0" timeOffset="9243.49">6773 2371 0,'-21'0'0,"0"-21"15,0 21 1,21-22-1,-21 22 32,-1 0-31</inkml:trace>
  <inkml:trace contextRef="#ctx0" brushRef="#br0" timeOffset="9436.39">6308 2498 0,'0'0'0,"21"0"31,0 0-15,0 0-16,0 0 15,0 0-15,1 0 0,-1-21 16,0 21-16,0 0 0,0-22 15,0 22-15,1 0 0</inkml:trace>
  <inkml:trace contextRef="#ctx0" brushRef="#br0" timeOffset="9832.16">6900 2159 0,'0'0'0,"21"-21"31,1 21-31,-1 0 16,0 0-16,-21 21 0,21-21 0,0 21 16,-21 0-16,21-21 0,1 22 15,-22-1-15,0 0 0,21 21 0,0-21 16,-21 22-16,0-22 0,0 21 0,21-21 15,-21 22-15,0-22 0,0 21 0,0-21 16,0 1-16,0-1 0,0 0 16,0 0-16,0 0 0,-21 0 15,21 1-15,-21-1 0,0 0 16,-1-21-16,22 21 16,-21-21-1,0 0 32</inkml:trace>
  <inkml:trace contextRef="#ctx0" brushRef="#br0" timeOffset="11211.82">5651 3768 0,'0'21'31,"0"0"-15,0 0 15,0 0-31,0 1 16,0-1 15,22-21 16,-1 0-32,0-21-15,0-1 0,0 22 16,0-21-16,1 0 0,-1 21 0,0-21 16,0 0-16,21 0 0,-20-1 0,-1 1 15,0 0-15,0 21 0,21-21 16,-20 0-16,-1 21 0,-21-21 16,21 21-16,0 0 0,-42 21 62,0-21-62,21 21 16,-21 0-16,-1-21 0,22 21 0,-21-21 15,0 21-15,0-21 0,0 22 0,21-1 16,-21-21-16,-1 21 0,1-21 16,21 21-16,-21-21 15,0 0 1,21-21 31,21 21-32,-21-21-15,21 21 0,-21 21 203</inkml:trace>
  <inkml:trace contextRef="#ctx0" brushRef="#br0" timeOffset="12099.63">5821 3852 0,'0'-21'31,"0"0"-15,0 0-16,21 21 0,-21-21 15,0 42 48,0 0-48,0 0-15,0 0 0,0 1 16,0-1-16,0 0 0,0 21 0,0-21 16,0 22-16,0-1 0,0-21 15,-21 22-15,21-1 0,0 21 0,0-20 16,0-1-16,0 22 0,0-22 0,0 0 16,0 22-16,0-22 0,0 22 0,0-1 15,0-21-15,0 22 0,0-1 16,0 1-16,0-1 0,0-20 0,0 20 15,0-20-15,0 20 0,21-21 16,-21 1-16,0-1 0,0 0 0,21 1 16,-21-1-16,0 0 0,0 1 0,0-1 15,0 0-15,0-20 0,0 20 16,0 0-16,0 1 0,0-22 0,0 21 16,0 0-16,21-20 0,-21 20 0,0-21 15,0 21-15,0-20 0,0-1 0,0 0 16,0 0-16,0 0 0,0 0 15,0 1-15,-21-22 32,0 0-32,0-22 15,0 1-15,-1 0 0,1 0 16,21 0-16,-21 0 0,0-1 16,0-20-16,0 21 0,21 0 0,-22-22 15,1 22-15,0-21 0,21 0 0,-21 20 16,21 1-16,-21 0 0,21-21 0,-21 42 15,21-21-15,0-1 0,0 44 32,21-1-17,-21 0-15,21 0 0,0 21 0,0-20 16,-21-1-16,21 21 0,1-21 0,-22 22 16,21-22-16,0 21 15,-21-21-15,0 0 0,21 1 0,-21-1 16,21 0-16,-21 0 0,0 0 0,0 0 15,21-21-15,1 0 16,-1 0-16,0 0 0,0 0 16,0-21-16,0 0 0,1 21 15,-1-21-15,21 0 0,-21 0 0,0-1 16,22 22-16,-22-21 0,21 0 0,-21 21 16,1-21-16,-1 0 0,0 21 0,0 0 15,-21-21-15,21 21 0,-21-22 16,0 1-1,0 0 1,0 0-16,0 0 16,0 0-16,21-22 0,-21 22 15</inkml:trace>
  <inkml:trace contextRef="#ctx0" brushRef="#br0" timeOffset="12456.44">6540 4509 0,'0'0'0,"-21"0"0,0 0 0,21-22 16,21 22-1,0 0 1,1 0-16,-1-21 0,21 21 0,-21 0 16,22 0-16,-1 0 0,0 0 0,1-21 15,-22 21-15,21 0 0,-21 0 0,0 0 16,22 0-16,-43-21 0,21 21 16,0 0-16,-42 0 31,0 0-16,0 0-15,-1 0 16,1 0-16,0 0 0</inkml:trace>
  <inkml:trace contextRef="#ctx0" brushRef="#br0" timeOffset="12712.23">6752 4424 0,'-21'21'15,"21"0"1,-21-21-16,21 21 0,0 1 15,0-1-15,0 0 0,0 0 0,0 0 16,0 22-16,21-1 0,-21-21 16,21 21-16,-21 1 0,0-1 15,0 0-15,0 1 0,0-1 0,0 0 16,0 1-16,0-22 0,0 21 0,0-21 16,-21 1-16,21-1 0,-21 0 0,21 0 15,0-42 32,0 0-47,21 0 16</inkml:trace>
  <inkml:trace contextRef="#ctx0" brushRef="#br0" timeOffset="13123.99">7006 4911 0,'0'-21'0,"0"-22"16,0 22-16,0 0 16,0 0-1,21 21-15,0 0 0,1 0 16,-1 0-16,0 0 0,0 21 16,0-21-16,0 21 0,-21 0 0,22 0 15,-1 1-15,0-1 0,0 0 16,-21 0-16,0 0 0,0 0 0,0 1 15,0-1-15,0 0 0,0 0 0,0 0 16,0 0-16,-21-21 31,21-21-15,0 0-16,0 0 0,0 0 16,0 0-16,0-1 0,0 1 15,0-21-15,0 21 0,0 0 0,0-1 16,0 1-16,21 0 15,-21 0-15,0 0 0,0 0 0,21 21 16,-21-22-16,21 22 0,1 0 16,-1 0-1,0 0-15,0 0 16</inkml:trace>
  <inkml:trace contextRef="#ctx0" brushRef="#br0" timeOffset="13916.05">7535 4763 0,'0'-43'16,"0"22"-1,0 0 1,0 0 0,0 42 15,0 0-31,0 21 0,21-20 15,-21-1-15,0 0 0,0 0 16,0 21-16,0-20 0,0-1 0,0 0 16,0 21-16,22-21 0,-22 1 0,0-1 15,0 0 1,21-21-16,0 0 16,0 0-16,0-21 15,0 0-15,1-1 16,-22 1-16,21 0 0,0 0 0,0 0 15,-21 0-15,0-1 0,21 1 0,0 0 16,-21-21-16,0 21 0,22-1 0,-22 1 16,21 0-16,-21 0 0,21 21 0,-21-21 15,0 42 17,0 0-17,0 0-15,0 0 0,0 1 16,0 20-16,0-21 0,0 0 0,0 0 15,0 1-15,0-1 16,0 0-16,0 0 0,0 0 0,0 0 16,21 1-16,0-1 0,0-21 0,-21 21 15,22-21-15,-1 0 0,0 0 0,0 0 16,0 0-16,0 0 0,22 0 0,-22 0 16,0 0-16,0 0 0,0-21 15,1 21-15,-1-21 0,0-1 0,0 1 16,0 0-16,0-21 0,1 21 15,-22-1-15,0 1 0,21-21 0,-21 21 16,21 0-16,-21-1 0,0 1 0,0 0 16,0 0-16,0 0 0,0 0 15,-21 21 1,0 0 0,-1 21-16,22 0 0,-21 0 0,0 21 15,21-20-15,0-1 0,0 0 16,0 0-16,0 0 0,0 0 0,0 1 15,0-1-15,0 0 0,0 0 0,21-21 16,0 21-16,1-21 0,-1 0 16,0 0-16,0 0 0,0 0 15,0 0-15,1 0 0,-1 0 16,-21-21-16,0 0 0,21 21 0,-21-21 16,0 0-16,0-1 15,0 1-15</inkml:trace>
  <inkml:trace contextRef="#ctx0" brushRef="#br0" timeOffset="14883.81">3492 6519 0,'0'0'0,"0"-21"0,0 0 15,0 0-15,0 0 0,0 0 16,0-1-1,22 22 1,-22 22 0,0-1-16,0 21 0,0 0 15,0 1-15,0 20 0,0 1 0,0-1 16,0 1-16,0-1 0,0 22 16,0-22-16,0 22 0,0-21 0,0 20 15,0-20-15,0 20 0,-22-41 0,22 20 16,-21-20-16,21-1 0,0 0 0,0-21 15,0 1-15,0-1 0,0 0 16,0-42 15,0 0-31,0-1 0,0-20 0,21 21 16,-21-21-16,0-1 0,22 1 16</inkml:trace>
  <inkml:trace contextRef="#ctx0" brushRef="#br0" timeOffset="15864.92">3662 6541 0,'0'0'0,"-21"0"16,-1 0-16,22-22 0,22 22 47,-1 0-47,0-21 0,0 21 15,21 0-15,1 0 0,-22 0 16,21-21-16,22 21 0,-22 0 0,22 0 16,-1-21-16,1 21 0,20-21 15,1 21-15,0-21 0,20 21 0,1-22 16,0 22-16,21-21 0,-21 21 0,42-21 16,-21 21-16,21-21 0,0 21 15,22 0-15,-22-21 0,21 0 0,1 21 16,20-22-16,1 22 0,-1-21 0,1 21 15,-1-21-15,22 21 0,-22-21 0,1 21 16,20-21-16,-20 21 0,-1-21 16,1 21-16,-22 0 0,1-22 0,-22 22 15,21 0-15,-42-21 0,21 21 16,-21 0-16,0 0 0,-21-21 0,-21 21 16,-1 0-16,1-21 0,-21 0 0,-1 21 15,1 0-15,-22-21 0,0 21 16,-21-22-16,22 22 0,-22 0 0,0 0 15,0-21-15,0 21 16,1 0-16,-22 21 31,0 1-31,0-1 0,0 0 16,0 0-16,0 0 0,0 0 0,-22 22 16,22-22-16,-21 21 0,21 1 0,0 20 15,0 1-15,0-22 0,-21 21 16,21 1-16,-21-1 0,21 1 0,-21-1 15,21 1-15,0-1 0,0 1 0,0-1 16,0 1-16,0-1 0,0 1 0,0-1 16,0 1-16,0-1 0,0-20 15,0 20-15,0-20 0,0 20 0,0-21 16,0 1-16,0-1 0,0 0 0,0 1 16,-21-1-16,21 0 0,0 1 0,-22-1 15,22-21-15,-21 22 0,21-22 0,0 0 16,-21 0-16,21 0 0,-21 0 15,0-21-15,0 22 0,-1-22 0,1 0 16,0 0-16,0 0 16,0 0-16,-22 0 0,22 0 0,0-22 15,-21 22-15,21-21 0,-22 21 0,1-21 16,0 21-16,-22 0 0,1-21 16,-1 21-16,1-21 0,-1 21 0,-21-21 15,-20 21-15,20-22 0,-42 22 0,21-21 16,-21 21-16,0-21 0,-21 21 0,0-21 15,-22 21-15,1 0 0,-21-21 0,-1 21 16,-21 0-16,1 0 0,-22 0 0,0 0 16,0 0-16,-21 0 0,0 0 15,21 21-15,-21-21 0,22 21 0,-1 0 16,21-21-16,0 21 0,22 1 16,21-22-16,-1 0 0,22 21 0,0-21 15,42 0-15,0 0 0,22 0 0,-1 0 16,21 0-16,22-21 0,21-1 15,0 22-15,21-21 0,0 0 16,0 0-16,0 0 0,21 21 16,0-21-16,0 21 0,0-22 15,1 1-15,20 21 0,-21-21 0</inkml:trace>
  <inkml:trace contextRef="#ctx0" brushRef="#br0" timeOffset="16328.65">4762 7027 0,'0'0'0,"43"-63"15,-43 42-15,21 0 0,-21-1 0,0 1 16,0 0-16,0 0 0,-21 0 15,0 21-15,-1 0 16,-20 0-16,21 0 0,-21 0 16,20 21-16,-20 0 0,0 0 0,21-21 15,-1 21-15,-20 1 0,21-1 0,21 0 16,0 0-16,0 0 0,0 22 0,0-22 16,21 0-16,0 0 0,0 0 15,1 0-15,20 1 0,-21-1 0,21 0 16,-20 0-16,20 0 0,-21 0 0,21 1 15,-20-1-15,-1-21 0,-21 21 0,0 0 16,0 0-16,0 0 16,-43-21-16,22 22 0,-21-22 15,0 0-15,-22 21 0,22-21 0,-1 0 16,-20 0-16,21 0 0,-1 0 0,1 0 16,0 0-16,20 0 0,1-21 15,0 21-15,0-22 0,21 1 16,0 0-16,0 0 0,0 0 15,21 0-15,21 21 0,-20-22 16,-1 1-16,21 0 0</inkml:trace>
  <inkml:trace contextRef="#ctx0" brushRef="#br0" timeOffset="16576.02">5292 6816 0,'0'0'0,"21"0"16,-42 0 15,21 21-31,-22 0 0,22 0 16,0 0-16,0 22 0,0-22 0,-21 21 15,21 1-15,0-1 0,0-21 16,0 21-16,0 1 0,-21-1 0,21 0 16,0-20-16,0 20 0,0-21 0,0 0 15,0 0-15,0 1 0,0-1 0,0-42 47</inkml:trace>
  <inkml:trace contextRef="#ctx0" brushRef="#br0" timeOffset="16727.93">5080 7260 0,'0'-21'31,"21"21"-16,0 0-15,0-21 0,1 21 0,-1-21 16,21 21-16,-21-21 0,22 21 0,-1 0 16,-21-22-16,21 22 0,-20 0 15,20 0-15</inkml:trace>
  <inkml:trace contextRef="#ctx0" brushRef="#br0" timeOffset="17496.61">5800 7239 0,'21'0'32,"0"-21"-17,-21 0-15,0 0 16,0-1-16,0 1 0,0 0 16,0 0-16,0 0 15,-21 21-15,0 0 16,-1 0-16,1 0 15,21 21-15,-21 0 0,0 0 0,0 0 16,21 1-16,-21 20 0,-1-21 0,22 21 16,0-20-16,-21-1 0,21 21 0,0-21 15,0 0-15,0 1 0,0-1 16,0 0-16,21-21 16,1 0-16,-1 0 15,0 0-15,0-21 0,0 21 0,0-21 16,1-1-16,-1 1 0,0 0 0,0 0 15,0 0-15,-21 0 16,0-1-16,21-20 0,-21 21 0,22-21 16,-22 20-16,0 1 0,0 0 0,0 0 15,0 0-15,0 0 0,0 42 32,0 0-17,0 0-15,0 0 0,0 22 0,0-22 16,0 21-16,0-21 0,0 22 0,0-22 15,0 21-15,0-21 0,0 0 0,0 1 16,21-1-16,0 0 0,0-21 16,-21 21-16,21-21 0,0 0 15,1 0-15,-1 0 0,0 0 16,0-21-16,0 0 0,0 21 0,1-21 16,-1-1-16,0 1 0,-21-21 0,21 21 15,0 0-15,-21-22 0,21 22 16,-21-21-16,0-1 0,22 1 0,-22 0 15,21-1-15,-21 22 0,0-21 0,0 0 16,0 20-16,0-20 0,0 21 0,0 0 16,0 42-1,0 0 1,-21 21-16,21-20 0,0 20 0,-22-21 16,22 21-16,0 1 0,0-1 15,0-21-15,0 22 0,0-1 0,0-21 16,0 21-16,0-20 0,0-1 0,0 0 15,0 0-15,0 0 16,22-21 0,-1 0-16,-21-21 15,0 0-15,21 21 0,-21-21 16,0 0-16</inkml:trace>
  <inkml:trace contextRef="#ctx0" brushRef="#br0" timeOffset="17667.5">6265 7154 0,'21'0'63,"1"0"-63,-1-21 0,0 21 15,0 0-15,0-21 0,0 21 0,1 0 16</inkml:trace>
  <inkml:trace contextRef="#ctx0" brushRef="#br0" timeOffset="18659.73">6646 7260 0,'0'0'0,"0"-21"47,21 0-47,1 0 16,-1 21-16,-21-21 0,21-1 0,0 22 15,-21-21-15,0 0 0,21 21 0,-21-21 16,0 0-16,-21 21 31,0 0-31,21 21 16,-21-21-16,0 21 0,-1 0 0,1 0 15,0 1-15,21-1 0,0 21 0,0-21 16,-21 0-16,21 1 0,0-1 0,0 0 16,0 0-16,0 0 0,0 0 15,21-21-15,0 22 0,0-22 0,1 0 16,-1 0-16,0 0 0,0 0 0,0 0 16,22 0-16,-22-22 0,0 22 0,0-21 15,21 21-15,-20-21 0,-1 0 0,0 0 16,-21 0-16,21-1 0,-21 1 15,21 0-15,-21 0 0,0 0 16,0 0-16,0-1 0,0 1 0,0 0 16,-21 21 15,21 21-31,0 0 0,-21 1 0,21-1 16,0 0-16,0 0 0,0 0 15,0 0-15,0 1 0,0-1 0,-21 0 16,21 0-16,0 0 0,0 0 0,-21-21 15,21 22-15,0-44 47,0 1-31,0 0-16,0 0 0,0 0 0,0 0 16,0-1-16,0-20 0,21 21 0,0 0 15,0 0-15,-21-1 0,21 1 0,0 0 16,1 0-16,-1 21 0,0 0 15,0 0-15,0 0 0,0 0 16,-21 21-16,22 0 0,-22 0 16,0 1-16,0-1 0,0 0 0,0 0 15,0 0-15,0 0 0,0 1 0,0-1 16,0 0-16,0 0 0,0 0 31,-22-21-15,22-21-1,0 0-15,0 0 16,0 0-16,0-1 0,22 1 0,-1 0 16,-21-21-16,21 21 0,0-1 0,0 1 15,0 0-15,1 0 0,-1 21 16,0 0-16,0-21 0,0 21 0,0 0 16,1 0-16,-1 21 0,-21 0 15,21-21-15,-21 21 0,0 0 0,0 1 16,0 20-16,0-21 0,0 0 15,0 0-15,0 1 0,0-1 16,0 0-16,0 0 0,0 0 16,-21-21-16,0 0 15,21-21 32,21 0-47,0 21 0</inkml:trace>
  <inkml:trace contextRef="#ctx0" brushRef="#br0" timeOffset="19028.05">7726 7218 0,'0'21'16,"0"0"-1,21-21 1,0 0-1,0-21-15,0 21 0,-21-21 16,22 21-16,-1-21 0,0 21 0,-21-21 16,21-1-16,0 1 15,-21 0-15,0 0 0,-21 21 32,0 0-32,0 0 15,0 0-15,-1 0 0,1 21 16,21 0-16,-21 0 0,21 1 15,0-1-15,0 0 0,0 0 0,0 0 16,0 0-16,0 1 0,0-1 0,0 0 16,21 0-16,0-21 15,1 21-15,-1-21 0,0 0 16,0 0-16,0 0 0,0 0 0,1 0 16,-1 0-16,0-21 0,0 21 0,0-21 15,0 21-15</inkml:trace>
  <inkml:trace contextRef="#ctx0" brushRef="#br0" timeOffset="19527.71">8255 7049 0,'0'0'0,"0"-22"15,0 44 17,-21-1-17,21 0-15,0 0 0,-21 0 0,21 0 16,0 1-16,0-1 0,0 0 0,0 0 15,0 0-15,0 0 0,-22 1 16,22-1-16,0 0 0,-21-21 0,21 21 16,0 0-1,0-42 17,0 0-32,0 0 15,0 0-15,0-1 0,0 1 16,0 0-16,0-21 0,21 21 15,-21-1-15,22-20 0,-1 21 0,0 0 16,0 0-16,0-1 0,0 1 0,22 0 16,-22 0-16,0 21 0,0 0 0,0 0 15,1 0-15,-1 0 0,-21 21 16,21 0-16,-21 0 0,0 1 0,0-1 16,0 0-16,0 0 15,0 21-15,0-20 0,0-1 0,0 0 16,0 21-16,0-21 0,0 1 0,-21-22 15,21 21-15,0 0 0,0 0 16,0-42 31,0 0-31,0 0-16,0-1 0,0 1 15</inkml:trace>
  <inkml:trace contextRef="#ctx0" brushRef="#br0" timeOffset="19827.54">8805 6837 0,'0'0'0,"0"-21"15,0 42 16,0 0-31,0 0 16,0 0-16,0 1 0,0 20 0,0-21 16,0 0-16,0 22 0,0-22 0,0 21 15,0-21-15,0 0 0,0 1 16,-21-1-16,21 21 0,-21-42 16,21 21-16,0 0 0,0 1 0,0-1 15,21-42 32,0 21-47,0-22 0</inkml:trace>
  <inkml:trace contextRef="#ctx0" brushRef="#br0" timeOffset="20288.27">9313 7049 0,'0'0'0,"21"-22"16,-21 1-1,0 0-15,-21 21 32,0 21-32,0-21 0,0 21 15,0 1-15,-1-22 0,1 21 0,0 0 16,0 0-16,21 0 0,-21 0 16,21 1-16,0-1 0,0 0 15,21-21 1,0 0-16,0 21 0,0-21 15,22 0-15,-22 0 16,0 0-16,0 0 0,0 0 0,1 0 16,-1 0-16,0 0 0,0 0 15,-21 21-15,21-21 0,-21 21 0,21 1 16,-21-1 0,0 0-16,0 0 15,-21-21-15,0 0 0,21 21 0,-21-21 16,0 0-16,0 21 0,-1-21 0,1 0 15,-21 0-15,21 22 0,0-22 16,-1 0-16,1 0 0,0 0 16,0 0-16,21-22 62,0 1-62,0 0 0</inkml:trace>
  <inkml:trace contextRef="#ctx0" brushRef="#br0" timeOffset="21767.69">8551 6922 0,'0'0'0,"-21"0"0,21-22 16,21 1-1,0 21 1,1 0-16,20 0 0,0 0 0,-21-21 16,22 21-16,-1 0 0,0 0 15,1 0-15,-1 0 0,0 0 16,1 0-16,-22 0 0,0 0 0,0 0 0,0 0 15,1 0-15,-1 0 16,-21-21 1140,0 0-1140,0 0-16,0-1 16,0 1-16</inkml:trace>
  <inkml:trace contextRef="#ctx0" brushRef="#br0" timeOffset="24655.83">7705 1926 0,'0'21'62,"21"-21"32,0 0-78,0 0 31,0 0-32,0 0 32,1 0-31,-1 0-1,0 0-15,0 0 16,0 0-16,0 0 16,1 0-16,-1 0 0,0 0 15,0 0-15,0 0 0,0 0 16,1 0-16,-1 0 0,0 0 16,0 0-16,0 0 0,0 0 0,22 0 15,-22 0-15,0 0 0,21 0 0,-20 0 16,20 0-16,0 0 0,1 0 15,20-21-15,1 21 0,-1 0 0,1 0 16,-1 0-16,1 0 0,-1 0 0,22-21 16,-22 21-16,1 0 0,-1 0 15,1 0-15,-1-21 0,1 21 16,-1 0-16,22 0 0,0-21 0,-1 21 16,22 0-16,-21 0 0,21-21 15,-22 21-15,22 0 0,-21 0 0,-1-22 16,1 22-16,0 0 0,21 0 0,-22 0 15,22 0-15,-21 0 0,-1 0 16,1 0-16,0 0 0,-22 0 0,22 0 16,-22 0-16,1 0 0,-22 0 0,22 0 15,-22 0-15,0 0 0,-20 0 16,20 0-16,-21 0 0,0 0 0,0 0 16,1 0-1,-22 22 63,0-1-62,0 0-16,0 0 16,0 0-16,-22 0 15,22 1-15,0-1 0,0 0 16,0 0-16,0 0 0,-21 0 0,21 1 0,0-1 15,0 0-15,0 21 0,-21-21 0,21 1 16,0 20-16,0 0 16,0-21-16,0 22 0,0 20 0,0-20 15,0-1-15,0 0 0,0 22 0,0-22 16,0 0-16,0 22 0,0-22 16,0 1-16,0-1 0,0 0 0,0 1 15,0-1-15,0 21 0,0-20 0,0 20 16,0-20-16,-21 20 0,21-21 0,-21 22 15,0-22-15,21 22 0,0-22 16,0 22-16,-22-22 0,22 21 0,-21-20 16,21-1-16,-21 22 0,21-1 0,0 1 15,-21-1-15,21 1 0,-21-1 0,21 1 16,-21-1-16,21 1 0,0-22 16,0 21-16,0 1 0,-22-1 15,22 1-15,0-1 0,-21 22 0,21-21 16,0-1-16,0 22 0,0-22 0,-21 1 15,21 20-15,0-20 0,0-1 0,0 1 16,-21 21-16,21-22 0,0 22 0,0-22 16,0 1-16,0 20 0,0-20 15,0-1-15,0 1 0,0-1 0,0 22 16,0-21-16,0-1 0,0 22 0,0-22 16,0 22-16,0-22 0,0 1 0,0-1 15,0 1-15,0-1 0,0 1 0,0-22 16,0 22-16,0-1 0,-21 1 15,21-1-15,0 1 0,-21-22 0,21 22 16,0-1-16,0-21 0,0 1 16,0 20-16,0-20 0,0-1 0,0 0 15,0 22-15,0-22 0,0 0 0,21 22 16,-21-22-16,21 1 0,-21 20 0,0-21 16,21 1-16,-21-1 0,21 22 0,-21-22 15,21 0-15,-21 1 0,0-1 16,0 0-16,0 1 0,22-1 0,-22 0 15,0 1-15,0-1 0,0 21 0,0-20 16,21-1-16,-21 22 0,0-22 0,21 0 16,-21 1-16,0-1 0,0 21 15,0-20-15,0-1 0,0 0 0,0-20 16,0 20-16,0 0 0,0 1 0,0-1 16,0 0-16,0 1 0,0-1 0,0 0 15,0-21-15,0 22 0,0-1 0,0-21 16,0 22-16,0-22 0,0 0 0,-21 0 15,21 0-15,0 0 0,-21-21 0,21 22 16,-22-22 15,1 0-15,0 0 0,0 0-16,0 0 15,0 0-15,-1 0 0,1 0 0,0 0 16,0 0-16,0 0 0,0 0 0,-1 0 15,1 0-15,-21 0 0,21 0 0,-22 0 16,1 0-16,0 0 0,-1 0 0,1 0 16,0 0-16,-22 0 0,22 0 0,-22 0 15,22 0-15,-21 0 0,20 0 0,1 0 16,-22 0-16,22 0 0,-21 21 16,-1-21-16,1 0 0,-1 0 0,1 0 15,-22 0-15,21 0 0,-20 0 16,-1-21-16,0 21 0,1-22 0,-1 22 15,0-21-15,-20 21 0,20 0 0,0-21 16,-21 21-16,22 0 0,-22 0 0,21 0 16,-21 0-16,22 0 0,-1 0 0,-21 0 15,22 0-15,-1 0 0,-21 0 16,21 0-16,-20 0 0,20 0 0,-21 21 16,21-21-16,22 0 0,-22 21 0,22-21 15,-22 0-15,22 22 0,20-22 0,-20 0 16,-1 21-16,22-21 0,0 0 15,-1 21-15,1-21 0,0 21 16,20-21-16,-20 0 0,21 0 0,0 21 16,0-21-16,-1 0 15,22-21 17,22 21-32,-1-42 15,-21 21-15,21-1 0</inkml:trace>
  <inkml:trace contextRef="#ctx0" brushRef="#br0" timeOffset="26123.85">12192 4339 0,'0'21'16,"0"-42"77,21 0-93,-21 0 16,21 0-16,0 21 0,1-21 16,-1-1-16,-21 1 0,21 0 15,0 0-15,0 0 0,0-22 0,-21 22 16,22 0-16,-1-21 0,-21 21 0,21-1 15,-21 1-15,0 0 0,0 0 0,0 0 16,0 0-16,0-1 16,-21 44 15,21-1-31,-21 0 16,21 0-16,-22 21 0,22 1 0,0 20 15,0-20-15,0 20 0,0 1 16,-21-1-16,21 1 0,-21-1 0,0 1 15,0-1-15,21 1 0,-21-1 0,-1 22 16,1-22-16,0 1 0,0 20 0,0-20 16,0-22-16,-1 22 0,22-1 15,0-20-15,-21-1 0,21 0 0,0-21 16,0 22-16,0-22 0,0 0 0,0 0 16,0 0-16,0 1 0,21-22 0,1 0 15,-1 0-15,0 0 0,0 0 16,21 0-16,-20-22 0,-1 1 15,21 0-15,-21 0 0,22 0 0,-22 0 16,0-1-16,21-20 0,-21 21 0,-21-21 16,22-1-16,-22 22 0,0-21 0,0-1 15,0 1-15,0 0 0,-22-1 0,1 1 16,0 0-16,0 21 0,-21-22 16,20 22-16,-20 0 0,21 0 0,-21 21 15,20-21-15,1 21 0,0 0 0,0 0 16,21-22-16,21 22 31,0 0-31,22-21 16,-22 21-16,0-21 0,0 21 0,21-21 15,-20 21-15,-1-21 0,21 21 0,-21-21 16,0-1-16,22 22 0</inkml:trace>
  <inkml:trace contextRef="#ctx0" brushRef="#br0" timeOffset="26624.57">13081 4339 0,'0'0'0,"0"-21"15,-21 0-15,0 0 0,-1 21 16,1-21-16,0 21 0,0 0 0,0 0 16,0 0-16,-1 0 0,1 0 15,0 0-15,0 21 0,0 0 0,-22 0 16,22 0-16,21 0 0,-21 22 0,0-22 15,0 21-15,21-21 0,0 22 0,0-22 16,0 0-16,0 0 0,0 22 16,0-22-16,0 0 0,0 0 15,21-21-15,0 0 0,0 0 16,0 0-16,1 0 0,-1 0 0,0-21 16,0 21-16,0-21 0,22 0 15,-22-1-15,0 22 0,0-21 16,0 0-16,0 0 0,1-21 0,-22 20 15,21 1-15,0-21 0,-21 21 0,0-22 16,21 22-16,-21-21 0,0 21 0,21 0 16,-21-1-16,0 44 31,-21 20-31,21-21 0,-21 0 16,21 22-16,0-1 0,-21-21 0,21 21 15,0-20-15,0 20 0,0-21 16,0 0-16,0 22 0,0-22 0,0 0 15,0 0-15,0 0 16,21-21-16,0 0 16,0 0-16,0 0 15,1-21-15,-1 0 16,0 0-16</inkml:trace>
  <inkml:trace contextRef="#ctx0" brushRef="#br0" timeOffset="26912.43">13695 3852 0,'-21'22'16,"21"-1"-16,-22 0 0,22 0 0,0 21 15,-21 1-15,0-1 0,21 0 0,-21-20 16,21 20-16,0 0 0,-21 1 0,0-1 15,21 0-15,-22 1 0,22-22 16,0 21-16,-21-21 0,21 0 0,-21 1 16,21-1-16,-21 0 0,21 0 0,0 0 15,0 0-15,21-42 47,0 21-47,0-21 16</inkml:trace>
  <inkml:trace contextRef="#ctx0" brushRef="#br0" timeOffset="27288.21">13801 4339 0,'0'-21'16,"-22"21"-1,1 0-15,0 0 0,0 0 16,0 21-16,0 0 15,-1-21-15,1 22 0,21-1 0,-21 0 16,21 0-16,0 0 16,0 0-16,0 1 15,21-22 1,0 21-16,-21 0 0,22-21 16,-1 0-16,-21 21 0,0 0 15,21-21-15,-21 21 0,0 1 16,0-1-1,-21-21-15,0 0 16,-1 0-16,1 0 16,0 0-16,21 21 0,-21-21 0,0 0 0,0 0 15,-1 0-15,44-21 47,-1 0-31</inkml:trace>
  <inkml:trace contextRef="#ctx0" brushRef="#br0" timeOffset="27707.88">14118 4466 0,'-21'0'0,"0"0"15,21-21 1,21 21-1,0 0-15,0-21 16,0 21-16,1-21 0,20 21 16,-21-21-16,0 21 0,0-22 0,1 22 15,-1-21-15,-21 0 0,21 21 16,-21-21-16,0 0 0,0 0 16,-21 21-1,0 0-15,-1 0 0,1 0 0,0 0 16,-21 21-16,21 0 0,-22 0 15,22 0-15,-21 0 0,21 22 0,-1-22 16,-20 21-16,21-21 0,21 22 16,-21-22-16,21 0 0,0 21 0,0-20 15,0-1-15,0 0 0,21-21 0,0 21 16,0 0-16,0-21 0,22 0 0,-22 0 16,21 0-16,1 0 0,-1 0 0,-21 0 15,21 0-15,-20 0 0,20 0 0,-21 0 16,0 0-16,0-21 0,1 21 15,-1 0-15,-21-21 0,21 21 16</inkml:trace>
  <inkml:trace contextRef="#ctx0" brushRef="#br0" timeOffset="29060.25">6731 10118 0,'-21'0'16,"0"0"15,21-21-15,0-1-1,0 1 1,0 0 0,21 21-16,0-21 0,0 0 15,0 0-15,0 21 0,22-22 16,-22-20-16,21 21 0,1 0 0,-22 0 0,21-1 15,0 1-15,-20 0 0,20 0 16,-21 0-16,0 0 0,0 21 0,1 0 16,-22-22-16,21 22 0,-42 0 47,-1 22-47,1-22 0,0 21 15,0-21-15,0 21 0,0-21 0,-1 21 16,1-21-16,0 21 0,0 0 15,0-21-15,-22 22 0,22-22 0,0 21 16,-21 0-16,21-21 0,-22 21 0,22-21 16,0 21-16,0-21 0,0 0 0,-1 21 15,1-21-15,0 0 0,0 0 16,0 0-16,21 22 0,-21-22 16,-1 0-1,22 21 1,0 0-1,0 0-15,22-21 16,-1 21-16,0 0 16,0 1-16,0-1 0,0 0 15,1 0-15,-1 0 0,0 0 0,0 1 16,21-1-16,-20 21 0,-1-21 0,0 0 16,0 22-16,0-22 0,0 0 0,1 21 15,-1-20-15,0 20 0,0-21 16,0 0-16,0 0 0,-21 1 15,22 20-15,-1-21 0,-21 0 16,0 0-16,0 1 0,21-22 16,-21 21-1,0-42 63</inkml:trace>
  <inkml:trace contextRef="#ctx0" brushRef="#br0" timeOffset="29269.14">7112 10689 0,'0'-21'109,"0"0"-93,0 0-16</inkml:trace>
  <inkml:trace contextRef="#ctx0" brushRef="#br0" timeOffset="32412.18">3662 7070 0,'-21'0'31,"-1"0"-31,1 0 0,-21 0 16,21 0-16,0 0 0,-1 21 0,-20-21 15,0 0-15,21 0 0,-22 21 16,1-21-16,0 0 0,20 21 0,-20 0 16,0-21-16,21 0 0,-22 22 15,22-22-15,-21 21 0,21-21 0,-22 21 16,1-21-16,21 21 0,-22 0 16,1-21-16,0 21 0,-1-21 0,1 22 15,0-22-15,-1 21 0,1-21 0,0 0 16,21 21-16,-22-21 0,22 0 15,0 21-15,-21-21 0,20 0 0,1 21 16,0-21-16,0 0 0,0 0 16,0 21-16,-1-21 0,1 0 0,0 0 15,0 0-15,0 0 16,0 0 0,-1 0-1,22-21 16,0 0-15,0 0-16,0 0 0,0 0 16,0-1-16,0 1 15,0 0-15,0 0 0,0 0 16,22 0-16,-22-1 16,0 1-16,21 0 0,-21 0 0,0 0 15,0 0-15,0-1 0,0 1 16,0 0-16,0 0 0,0-21 15,0 20-15,0 1 0,0-21 0,0 21 16,0-22-16,0 22 0,0-21 0,0 21 16,0-22-16,0 1 0,0 21 15,0-21-15,0-1 0,0 1 0,0 21 16,-21-22-16,21 1 0,0 21 16,-22-21-16,22 20 0,0-20 0,0 21 15,0-21-15,-21 20 0,21-20 0,0 0 16,-21-1-16,21 22 0,0-21 15,0 0-15,0-1 0,0 1 0,-21 0 16,21 20-16,0-20 0,-21 0 16,21-1-16,0 1 0,0 21 0,-21-21 15,21 20-15,-22-20 0,22 0 0,0 21 16,0-22-16,0 22 16,-21-21-16,21 21 0,0-22 0,-21 22 15,21-21-15,0-1 0,-21 1 0,21 21 16,0-21-16,0-1 0,0 1 15,0 0-15,-21-1 0,21 22 0,-21-21 16,21-1-16,0 22 0,0-21 16,0 21-16,0-22 0,-22 22 0,22 0 15,0-21-15,-21 21 0,21-22 0,0 22 16,0-21-16,-21 21 0,21-22 16,0 1-16,0 21 0,0-22 15,0 1-15,-21 0 0,21-1 0,0 22 16,-21-21-16,21 0 0,0 20 15,0 1-15,0-21 0,0 21 0,0 0 16,-21-1-16,21-20 0,0 21 16,0 0-16,-22 0 0,22-1 0,0-20 15,0 21-15,0 0 0,0 0 16,0-1-16,0-20 0,0 21 0,0-21 16,0 20-16,0-20 0,0 21 0,-21-21 15,21 20-15,0-20 0,0 21 16,0-21-16,0 20 0,0 1 15,0 0-15,0 0 0,0-21 16,0 20-16,0 1 0,0 0 16,0 0-16,0 0 0,0 0 0,0-1 15,0 1-15,0 0 0,0 0 16,0 0-16,0 0 0,0-1 16,0 1-16,0 0 15,0 0-15,0 0 0,0 0 16,0-1-16,0 1 0,0 0 15,0 0-15,0 0 16,0 0-16,0-1 16,0 1-16,-21 21 0,21-21 15,0 0-15,0 0 16,0 0-16,0-1 16,0 1-1,0 0 1,0 0-1,21 21 95,0-21-110,1 21 0,-1 0 15,0 0-15,21 0 0,-21 0 16,1 0-16,20-21 0,-21 21 0,21 0 16,1 0-16,-1 0 0,22-22 0,-1 22 15,22-21-15,-1 21 0,1 0 16,0-21-16,-22 21 0,22 0 0,-22 0 16,22 0-16,-43-21 0,22 21 15,-1 0-15,-20 0 0,-1 0 0,0 0 16,1-21-16,-1 21 0,0 0 0,-20 0 15,20 0-15,-21 0 16,0 0-16,0-21 0,1 21 0,-1 0 16,0 0-16,0 0 0,0 0 15,0 0-15,-21-22 16,0 1 0,0 0 15,-21 21-31,0 0 0,0 0 0,0-21 15,0 0-15,-1 21 0,1-21 16,0 21-16,0-22 0,0 1 16,0 21-16,-1-21 0,1 21 0,-21-21 15,21 0-15,0 21 0,-1 0 16,1-21-16,0 21 16,21-22-16,-21 22 0,0 0 15,0 0 1,21-21-16,21 42 78,0-21-62,0 0-16,0 0 0,0 22 15,1-22-15,-1 0 0,0 0 0,21 21 16,1-21-16,-22 0 0,21 21 15,0-21-15,-20 0 0,20 0 0,0 21 16,-21-21-16,1 21 0,-1-21 16,0 0-16,0 0 0,-21 21 0,0 1 15,0-1 1,0 0 0,-21-21-16,0 21 0,0 0 0,-1 0 15,-20-21-15,21 22 0,-21-1 16,20 0-16,-20 0 0,0 0 15,21 22-15,-22-22 0,1 0 0,21 0 16,-22 21-16,22-20 0,0-1 16,0 0-16,0 0 0,0-21 0,21 21 15,-22-21-15,22 21 0,0-42 78,22 0-78,-1 0 0,0 0 16,21 0-16,-21-1 0,22 1 16,-22-21-16,21 21 0,1 0 0,-1-1 15,0-20-15,1 21 0,-1 0 16,-21 0-16,21-1 0,-20 1 16,-1 0-16,0 0 0,0 21 0,-21-21 15,0 0-15,0-1 0,0 1 16,0 0-1,0 0 1,0 42 31,0 0-31,-21-21-16,21 21 0,0 1 15,0-1-15,21-21 16</inkml:trace>
  <inkml:trace contextRef="#ctx0" brushRef="#br0" timeOffset="34075.92">20087 2011 0,'0'0'0,"0"-21"16,0 0-16,0-1 15,0 1-15,-21 21 16,21-21-16,0 42 31,0 0-31,0 1 16,0-1-16,0 21 0,0 0 0,0-20 16,0 20-16,0 0 0,0 22 15,0-22-15,21 22 0,-21 20 0,0-20 16,0 20-16,0-20 0,0 21 15,0-22-15,-21 22 0,0-22 16,0 22-16,-1-22 0,1 1 0,0-22 16,0 22-16,0-22 0,0 0 0,21 1 15,0-22-15,-22 0 0,22 0 0,0 0 16,0 1-16,0-44 31,0 1-31,0 0 0,0 0 16,0 0-16,22 0 0,-22-22 15,0 22-15,0-21 0,21-1 16,-21 1-16,21 0 0</inkml:trace>
  <inkml:trace contextRef="#ctx0" brushRef="#br0" timeOffset="35056.37">20045 2032 0,'-21'-42'16,"21"21"0,0-1-1,21 1 1,0 21-16,0-21 0,21 0 16,-20 21-16,20 0 0,0-21 15,1 21-15,20-21 0,1 21 0,20-22 16,1 22-16,0-21 0,20 0 15,-20 0-15,42 21 0,0-21 0,0 0 16,0-1-16,21 1 0,-21 0 0,21 0 16,-21 0-16,22 0 0,-1-1 15,21 1-15,-21 0 0,0 0 0,-21 0 16,22 0-16,-1 21 0,-21-22 0,0 22 16,0-21-16,0 21 15,-21 0-15,-1 0 0,1-21 0,-21 21 16,0 0-16,-1 0 0,-20 0 0,20-21 15,-20 21-15,-1 0 0,-20 0 16,20 0-16,-20 0 0,-22 0 0,21 0 16,-21 0-16,0 0 0,1 0 0,-1 0 15,-21 21 17,0 0-17,0 0-15,-21 1 16,21-1-16,-22 0 0,1 21 0,21 1 15,-21-1-15,0 0 0,21 22 16,-21-22-16,0 22 0,21-22 16,-22 21-16,1 1 0,0-1 0,0 1 15,21-1-15,0 22 0,-21-21 0,21 20 16,0 1-16,0-22 0,0 1 0,0-1 16,0 1-16,0-1 0,0 1 15,21-1-15,-21-20 0,21 20 0,-21-20 16,0 20-16,0-21 0,21 1 0,-21-1 15,0 0-15,0 1 0,0-22 0,0 21 16,0-21-16,0 1 0,0 20 16,0-21-16,-21 0 0,21 0 15,-21-21-15,21 22 16,-21-22-16,0 0 16,-1 0-16,1 0 0,0 0 15,0 0-15,0 0 0,-22 0 16,22 0-16,-21 0 0,0 0 0,-1 0 15,-20 0-15,20 0 0,-41 0 0,20 0 16,-42-22-16,22 22 0,-22-21 0,0 21 16,-21 0-16,0-21 0,-42 21 15,21 0-15,-22-21 0,-20 21 0,20 0 16,-20 0-16,-1 0 0,1 0 0,-1 0 16,1 0-16,21 0 0,-1 0 0,1 0 15,21 0-15,0 0 16,21 0-16,0 0 0,21 0 0,21 0 15,0 0-15,22 0 0,21-21 0,-1 21 16,1 0-16,21 0 0,0 0 0,-1 0 16,22-21 15,22 21-31,-1 0 16,0-22-16,0 22 0,-21-21 15,21 21-15,-21-21 16,21 21-16,-21-21 0,22 0 15,-22 0-15</inkml:trace>
  <inkml:trace contextRef="#ctx0" brushRef="#br0" timeOffset="38152.1">21061 2434 0,'0'0'0,"0"-21"16,0 0-16,21 0 16,-21 0-1,21-1-15,-21 1 32,0 42 639,-21-21-639,21 22-1,0-1 281,0 0-218,-21-21-78,21 21 828,-21-21-829,21-21 32,21 21-47,-21-21 16,21 21-16,-21-21 0,21 21 15,0-22-15,-21 1 16,21 0-16,1 0 16,-22 0-16,0 0 15,0-1 1,-22 22-16,1 0 0,0 0 0,0 0 15,0 0-15,0 0 0,-1 0 0,1 22 16,0-1-16,-21-21 0,21 21 16,-1 0-16,1 0 0,0 0 0,0 1 15,21-1-15,0 0 0,0 0 0,0 0 16,0 0-16,0 1 0,0-1 0,0 0 16,21 0-16,-21 0 15,21 0-15,0 1 0,1-1 0,-1 0 16,0 0-16,0 0 0,0 0 0,0 1 15,-21-1-15,22 0 0,-1 0 16,0 0-16,-21 0 0,0 1 16,0-1-16,0 0 0,-21 0 15,0-21-15,-1 21 0,1-21 16,0 0-16,-21 0 0,21 21 16,-1-21-16,1 0 0,-21 0 0,21 0 15,0 0-15,-1 0 0,1 0 0,0 0 16,21-21-16,-21 21 15,0-21-15,21 0 16,0 0-16,0 0 16,0-1-1,21 22 1,0 0-16,0-21 0,0 0 0,1 21 16,-1-21-16,21 21 0,-21-21 0,0 0 15,22 21-15</inkml:trace>
  <inkml:trace contextRef="#ctx0" brushRef="#br0" timeOffset="38436.93">21357 2350 0,'0'0'0,"21"-22"16,-21 1-16,0 0 0,21 21 15,-21 21 1,0 0-16,0 1 0,0-1 15,0 21-15,0 0 0,0-20 0,0 20 16,0 0-16,-21-21 0,21 22 0,-21-22 16,21 21-16,0-21 0,0 1 15,0-1-15,-21 0 0,21 0 0,0 0 16,-21 0-16,21 1 16,-21-22 15,21-22-16,-22 22-15,22-21 0</inkml:trace>
  <inkml:trace contextRef="#ctx0" brushRef="#br0" timeOffset="38608.29">21209 2688 0,'-21'0'0,"21"-21"16,0 0-1,21 21-15,0 0 0,0-21 16,0 21-16,1 0 0,-1 0 15,0 0-15,0 0 0,0-21 0,0 21 16,1 0-16,-1 0 16,0-22-16,0 22 0,0 0 0,0 0 15,1 0-15,-1 0 0</inkml:trace>
  <inkml:trace contextRef="#ctx0" brushRef="#br0" timeOffset="39400.61">21823 2646 0,'0'0'0,"21"-21"16,-21 0-16,0-1 0,0 1 15,0 0-15,0 0 16,0 0-16,0 0 15,-21 21 1,0 0-16,-1 21 16,1-21-16,0 21 0,21 0 0,-21 0 15,0 22-15,21-22 0,-21 0 0,21 0 16,-22 0-16,22 22 0,-21-22 16,21 0-16,0 0 0,0 0 15,0 0-15,21-21 16,1 0-16,-1 0 15,0 0-15,0-21 16,-21 0-16,21 21 0,0-21 0,-21 0 16,22 21-16,-22-21 0,21-1 0,-21 1 15,21 0-15,-21 0 0,0 0 16,0 0-16,0-1 0,0 1 0,0 0 16,0 42-1,0 0 1,0 1-16,0-1 0,0 0 15,0 0-15,0 0 0,0 0 0,0 1 0,0-1 16,0 0-16,0 0 0,0 0 16,21 0-16,0-21 15,0 0-15,1 0 0,-1 0 16,0 0-16,0 0 0,0-21 16,0 21-16,1-21 0,-1 0 0,0 0 15,0 0-15,-21-1 0,0-20 16,21 21-16,0-21 0,-21-1 0,0 1 15,0 0-15,0-1 0,0 1 0,0 0 16,0-1-16,0 1 0,0 0 16,0 20-16,0-20 0,0 21 15,0 0-15,0 42 16,0 0 0,0 0-16,0 0 0,0 22 15,-21-1-15,21 0 0,0 1 0,-21-1 16,21 22-16,0-22 0,0 0 0,0 1 15,0-1-15,0 0 0,0-21 16,0 1-16,0 20 0,0-21 0,0 0 16,0 0-16,21-21 15,0 0 1,-21-21 0,22 0-16,-22 0 15,0 0-15</inkml:trace>
  <inkml:trace contextRef="#ctx0" brushRef="#br0" timeOffset="39571.51">22140 2561 0,'-21'0'16,"42"0"15,0 0-31,1-21 16,-1 21-16,0-21 0,0 21 15,0-21 1,0 21-16</inkml:trace>
  <inkml:trace contextRef="#ctx0" brushRef="#br0" timeOffset="39924.51">22500 2646 0,'0'0'0,"-42"21"15,42-42 17,21 0-17,0 0-15,-21-1 16,21 1-16,-21 0 16,0 0-1,-21 42 1,0-21-16,0 21 15,21 0-15,-21 1 0,-1-1 0,22 0 16,-21 0-16,21 0 0,0 0 16,0 1-16,0-1 0,0 0 15,21-21-15,1 0 16,-1 0-16,0 0 0,0 0 16,0 0-16,0 0 0,1-21 15,-1 21-15,-21-21 0,21-1 16,0 22-16,0-21 0,-21 0 0</inkml:trace>
  <inkml:trace contextRef="#ctx0" brushRef="#br0" timeOffset="40521.18">22796 2498 0,'0'0'0,"0"21"0,0 0 16,0 0-16,0 0 0,0 1 0,0-1 15,-21 0-15,21 0 0,-21 0 16,21 0-16,0 1 0,0-1 15,0 0-15,0 0 0,-21-21 16,21 21 0,0-42-1,0 0 1,0 0-16,0 0 0,0-1 16,0 1-16,21 0 0,-21 0 15,0 0-15,21-22 0,-21 22 0,21 0 16,1 0-16,-22 0 0,21 0 0,0 21 15,0 0-15,0 0 0,0 0 16,1 0-16,-22 21 16,21-21-16,0 21 0,-21 0 0,0 0 15,0 0-15,0 1 0,21-1 16,-21 0-16,0 0 0,0 0 16,0 0-16,0 1 15,-21-22 1,21-22 15,0 1-31,0 0 16,21-21-16,0 21 0,0-1 15,-21 1-15,22 0 0,-1 0 16,-21 0-16,21 0 0,0-1 0,0 22 16,0 0-16,1 22 31,-22-1-31,0 0 15,0 0-15,0 0 0,0 0 0,0 1 16,0-1-16,0 0 0,0 0 0,0 0 16,0 0-16,-22-21 15,22 22-15,22-44 32</inkml:trace>
  <inkml:trace contextRef="#ctx0" brushRef="#br0" timeOffset="40892.19">23431 2561 0,'0'0'0,"-21"0"16,0 0-1,0 0-15,21-21 31,21 21-31,0 0 0,-21-21 16,21 0-16,1 21 0,-1 0 0,0-21 16,0 21-16,-21-22 0,21 22 15,-21-21 1,-42 21 0,42 21-1,-21-21-15,0 22 0,-1-1 0,1 0 16,21 0-16,0 0 0,0 0 15,-21 1-15,21-1 0,0 0 0,0 0 16,0 0-16,0 0 16,21-21-1,0 0 1,1 0-16,-1 0 0,0 0 0,0-21 16,0 21-16</inkml:trace>
  <inkml:trace contextRef="#ctx0" brushRef="#br0" timeOffset="41352.58">23728 2477 0,'0'21'16,"0"0"-16,-21-21 0,21 21 0,-22 0 16,22 0-16,0 1 15,0-1-15,-21 0 0,21 0 16,0 0-16,-21 0 0,21 1 15,0-1 1,0-42 31,0-1-47,0 1 16,0 0-16,21 0 0,0 0 15,-21 0-15,22-22 0,-1 22 0,-21 0 16,21 0-16,0-22 0,-21 22 0,21 21 15,-21-21-15,21 21 0,1 0 16,-22 21 0,0 0-16,0 1 15,0-1-15,0 21 0,0-21 16,0 0-16,0 1 0,0-1 0,0 0 16,0 0-16,0 0 0,0 0 0,0 1 15,0-1 1,-22-21-1,22-21 17,0-1-32,22 1 15</inkml:trace>
  <inkml:trace contextRef="#ctx0" brushRef="#br0" timeOffset="41628.43">24109 2223 0,'0'0'0,"0"-22"0,0 1 16,0 42 15,0 1-15,0-1-16,0 0 0,0 0 0,0 0 16,-21 22-16,21-22 0,0 21 0,0-21 15,0 22-15,0-1 0,-22-21 16,22 0-16,-21 22 0,21-22 15,0 0-15,0 0 0,0 0 0,0 0 16,-21-21-16,21 22 0,0-1 16,21-21 15,-21-21-31,21 21 0</inkml:trace>
  <inkml:trace contextRef="#ctx0" brushRef="#br0" timeOffset="41955.47">24299 2455 0,'0'-21'16,"-21"21"-1,0 0 1,0 0-16,0 0 0,-1 21 16,1-21-16,21 22 0,-21-1 15,21 0-15,0 0 16,0 0-16,0 0 15,21-21-15,-21 22 0,21-22 16,1 21-16,-1-21 16,-21 21-16,21 0 15,-21 0 1,-21 0 0,0-21-16,-1 0 0,1 0 15,0 22-15,0-22 16,0 0-16,0 0 0,-1 0 0,22-22 31,0 1-31</inkml:trace>
  <inkml:trace contextRef="#ctx0" brushRef="#br0" timeOffset="42208.09">23939 2307 0,'0'-21'16,"22"0"0,-1 21-16,0 0 0,0-21 0,0 0 15,0 21-15,1-22 0,20 22 0,-21 0 16,0-21-16,0 21 0,1 0 0,-1 0 16,0-21-16,0 21 0,0 0 15,0 0-15,1 0 16,-22 21 15,-22 0-15</inkml:trace>
  <inkml:trace contextRef="#ctx0" brushRef="#br0" timeOffset="42875.77">22077 3852 0,'0'0'0,"21"-21"0,-21 0 15,21 0-15,-21 0 16,21 0-16,0-1 0,-21 1 16,0 0-16,22 21 15,-22 21 16,0 0-31,0 22 0,0-1 0,0 0 16,0 1-16,0 20 0,-22 22 0,22-22 16,0 22-16,-21-21 15,21 20-15,0 1 0,0 0 0,0-1 16,0 1-16,0 0 0,0-1 0,0-20 16,0 20-16,0-20 0,0-1 0,0 1 15,0-22-15,0 22 0,0-22 0,0 0 16,0 1-16,0-1 0,0 0 15,0 1-15,0-1 0,0-21 0,0 22 16,0-1-16,0-21 0,-21 0 0,21 0 16,-21 1-16,21-1 0,-21 0 0,0 0 15,-1-21-15,1 0 16,0 0-16,0 0 0</inkml:trace>
  <inkml:trace contextRef="#ctx0" brushRef="#br0" timeOffset="43179.59">21569 5334 0,'0'0'15,"0"-42"-15,0 21 16,21 21 0,0 0-16,0 0 0,0 21 15,1-21-15,-1 21 0,21 0 0,-21 0 16,0 0-16,1 22 0,-1-22 0,0 21 15,0-21-15,-21 22 16,21-22-16,0 21 0,1 1 0,-22-1 16,21-21-16,-21 21 0,21-20 0,-21 20 15,0-21-15,21 0 0,-21 0 0,21 1 16,-21-1-16,21-21 31,-21-21-31,22-1 16,-22 1-16,0 0 0,21 0 0,0-21 15</inkml:trace>
  <inkml:trace contextRef="#ctx0" brushRef="#br0" timeOffset="43416.46">22606 5334 0,'0'0'0,"63"-42"16,-41 42-16,-22-21 0,-22 21 31,1 21-31,-21 0 0,21 0 15,0 0-15,-22 0 0,1 1 0,0 20 16,-1-21-16,1 0 0,0 22 0,20-22 16,-20 21-16,21 0 0,-21-20 0,20-1 15,1 21-15,0-21 0,0 0 16,0 1-16,0-1 0,21 0 0,-22 0 16,22 0-16,0 0 0,0 1 15,0-1-15,0 0 16</inkml:trace>
  <inkml:trace contextRef="#ctx0" brushRef="#br0" timeOffset="44200.64">19558 6414 0,'0'-43'0,"0"86"0,-21-107 0,21 43 16,-21 0-16,21 0 0,-22-1 0,1 22 16,21-21-16,0 0 0,-21 21 0,0 0 15,0 0 1,0 0-16,21 21 0,0 0 0,-22 22 16,1-1-16,21 22 0,-21-1 0,21 1 15,0-1-15,-21 22 0,21-22 0,0 22 16,0 0-16,0-1 0,0 1 0,0 84 15,0-105 1,0 20-16,0-20 0,0-1 0,0-20 16,0 20-16,0-20 0,0-1 0,0-21 15,0 21-15,0-20 0,0 20 0,0-21 16,0 0-16,0 0 0,-21-21 16,0 0-1,21-21-15,0 0 16,0 0-16,0 0 0,0-22 15,0 22-15,0-21 0,0 0 0,0-1 16,0-20-16</inkml:trace>
  <inkml:trace contextRef="#ctx0" brushRef="#br0" timeOffset="45776">19494 6456 0,'0'0'0,"43"-64"15,-22 43-15,0 0 0,0 21 16,0-21-16,1 21 0,-1-21 16,0 21-16,0 0 0,0-21 15,0 21-15,1 0 0,-1 0 16,21 0-16,-21 0 0,22 0 16,-22 0-16,21 0 0,0 0 15,1 0-15,20 0 0,1 0 0,-1 0 0,22 0 16,-22 0-16,22 0 0,21 0 15,-21 0-15,20 0 0,1 0 0,0 0 16,0 0-16,21 0 0,0-22 16,21 22-16,-21 0 0,21 0 0,0 0 15,22 0-15,-1-21 0,0 21 0,1 0 16,-1 0-16,0 0 0,1-21 0,-1 21 16,0 0-16,-20 0 0,20 0 15,-42 0-15,21 0 0,-21 0 0,0-21 16,-21 21-16,0 0 0,0 0 15,-22 0-15,1 0 0,-22 0 0,1 0 16,-22 0-16,1 0 0,-1 0 0,-21 0 16,21-21-16,-20 21 15,-1 0-15,0 0 0,0 0 16,0-21-16,-21 42 78,0 0-78,0 0 16,0 0-1,-21-21-15,21 21 16,-21 1-16,21-1 0,0 0 16,0 0-16,-21 21 0,21-20 0,-21 20 15,21 0-15,0 1 0,0-1 0,-22 0 16,22 22-16,-21-22 0,21 22 15,0-1-15,0-21 0,0 22 0,0 21 16,0-22-16,0 22 0,0-1 0,0-20 16,0 21-16,0-1 0,0-20 0,0-1 15,0 22-15,0-22 0,0 1 0,0 21 16,0-22-16,-21 1 0,21-1 16,0 1-16,0-1 0,-21 1 15,21-1-15,0 1 0,-21-22 0,21 21 0,0 1 16,0-1-16,0-20 0,0 20 15,0-20-15,0 20 0,0-21 0,0 1 16,0-1-16,0 0 0,0-20 0,0 20 16,-21-21-16,21 0 0,0 0 0,-22 1 15,22-1-15,-21-21 16,0 0-16,0 21 0,0-21 16,0 0-16,-1 0 0,-20 0 15,21 0-15,0 0 0,0 0 0,-22 0 16,22 0-16,-21 0 0,21 0 15,-22 0-15,1 0 0,-22 0 0,22 0 16,-21-21-16,-1 21 0,1-21 0,-22 21 16,0-22-16,-21 22 0,1 0 0,-22-21 15,0 21-15,0-21 0,0 21 0,-22-21 16,-20 0-16,21 21 0,-21-21 0,-1 21 16,1-22-16,0 22 0,-1-21 0,1 21 15,0-21-15,-1 21 0,1-21 16,21 21-16,21 0 0,0-21 0,0 21 15,21 0-15,21-21 0,1 21 0,-1 0 16,43 0-16,-22 0 0,22 0 0,-1 0 16,22 0-16,0 0 0,0 0 15,0 0-15,0 0 0,-1 0 32,1 0-1,0 0-16,0 0 1,0-22-16,0 22 16,-1 0-16,1 0 15,0 0 1,0 0 31,21-21-47,-21 21 15,0 0 1,-1 0 0,1 0-16,0 0 0,0 0 15,0 0-15,0 0 16,-1 0-16,1 0 0,0 0 0,0 0 16,0 0-16,21 21 15,-21-21-15,-1 0 0,1 0 16,21 22-16,-21-22 0,0 0 15,0 0-15,21 21 0,-21-21 16,-1 0-16,22 21 0,-21-21 16,0 0-16,0 0 0,21 21 15,-21-21-15,0 0 0,-1 0 16,1 0 0,0 0-16,21-21 31,0 0-16,0 0-15,0-1 0,0 1 16,21 0-16,0 0 16,1 0-16,-22-22 0,21 1 0,0 21 15,0-21-15,-21-22 0,21 22 0,0-1 0,-21-20 16,22-22-16,-22 22 0,21-22 16,0 0-16,-21 1 0,21-1 0,-21 0 15,21 22-15</inkml:trace>
  <inkml:trace contextRef="#ctx0" brushRef="#br0" timeOffset="46468.09">20849 7027 0,'0'0'0,"0"-42"15,0 63 17,0 22-32,0-22 0,0 21 15,0 0-15,-21 1 0,21-1 16,-21 0-16,0 22 0,-1-22 0,22 1 15,-21-1-15,0-21 0,21 21 0,0-20 16,-21-1-16,21 0 0,0 0 16,-21 0-16,42-42 31,0 0-31,0 0 16,0 0-16,-21-1 0,22-20 0,-1 21 15,0-21-15,0-1 0,0 1 0,0 21 16,1-22-16,-1 1 0,0 21 0,-21 0 15,21 0-15,-21-1 0,21 22 0,-21 22 16,21-1 0,-21 0-16,0 0 15,22 0-15,-22 22 0,0-22 0,0 21 0,0-21 16,21 0-16,-21 1 0,21-1 16,-21 0-16,21 0 0,0-21 0,0 0 15,1 21-15,-1-21 0,0 0 0,21 0 16,-21 0-16,22-21 0,-22 0 0,21 0 15,-21 0-15,22-1 0,-22 1 16,0-21-16,0 21 0,0-22 0,-21 1 16,0 0-16,0-1 0,0 1 0,-21 0 15,0-1-15,0 1 0,-21 21 0,20-21 16,-20 20-16,0 1 0,21 0 0,-22 0 16,22 21-16,0 0 0,-21 0 15,20 21-15,1-21 0,21 21 0,0 0 16,0 1-16,0-1 0,0 0 15,0 0-15,0 21 0,0-20 0,21-1 16,1 0-16,-1-21 0,0 21 0,21-21 16,-21 0-16,22 0 0</inkml:trace>
  <inkml:trace contextRef="#ctx0" brushRef="#br0" timeOffset="47080.25">21992 6816 0,'0'0'0,"0"-21"0,0 42 32,0 21-32,-21-21 0,21 0 15,-21 1-15,21 20 0,0 0 16,-21-21-16,-1 22 0,22-1 0,0-21 16,-21 22-16,0-22 0,21 21 0,-21-21 15,21 0-15,0 1 0,0-1 0,0 0 16,0-42 15,0 0-31,21-1 16,0 1-16,0-21 0,-21 21 0,22 0 15,-1-22-15,-21 22 0,21 0 16,-21 0-16,21 0 0,-21-1 0,0 1 16,21 21-16,0 0 0,1 21 15,-22 1 1,0-1-16,0 0 0,0 0 15,0 0-15,0 0 0,0 22 0,0-22 16,0 0-16,0 0 0,0 0 0,0 1 16,21-22-16,-21 21 0,21-21 15,0 0-15,0 0 16,0 0-16,1 0 16,-1-21-16,0-1 15,0 1-15,0 0 0,0 0 0,-21 0 16,22 0-16,-1-1 0,-21 1 0,0 0 15,21 0-15,0 0 0,0 21 16,-21 21 0,0 0-16,0 0 15,0 0-15,0 22 0,0-22 16,0 0-16,-21 0 0,21 0 0,-21-21 16,21 22-16,-21-1 0,21 0 15,0-42 16,0 0-31,0-1 16,0 1-16,0 0 0</inkml:trace>
  <inkml:trace contextRef="#ctx0" brushRef="#br0" timeOffset="47220.17">22394 6964 0,'0'0'0,"0"-64"16,-21 64-1,0 0 1,21 22-1,0-1-15,21-21 32,0 0-32</inkml:trace>
  <inkml:trace contextRef="#ctx0" brushRef="#br0" timeOffset="47476.02">22796 6689 0,'0'0'0,"0"-21"0,0 42 32,0 0-32,-21 0 0,0 21 15,0-20-15,21 20 0,-21-21 16,0 21-16,21-20 0,-22 20 0,1 0 16,0 1-16,21-22 0,-21 21 0,0 0 15,0 1-15,21-22 0,0 21 0,0-21 16,0 1-16,0-1 0,0 0 15,0 0-15,21-42 32,0 21-32,0-21 0,-21 0 15</inkml:trace>
  <inkml:trace contextRef="#ctx0" brushRef="#br0" timeOffset="47856.81">22839 7133 0,'0'0'0,"0"21"16,0 1-16,21-22 16,0 0-16,0 0 15,0 0-15,1 0 0,-1 0 16,0-22-16,0 1 0,0 21 0,0-21 16,1 21-16,-1-21 0,0 0 15,-21 0-15,0-1 16,0 1-16,-21 21 15,0 0-15,-1 0 16,1 0-16,0 21 0,0 1 0,0-1 16,0 0-16,21 21 0,-22-21 15,1 22-15,21-22 0,-21 0 0,21 21 16,0-20-16,0-1 0,0 0 16,0 0-16,0 0 0,21 0 0,0-21 15,1 22-15,-1-22 0,0 0 16,0 0-16,21 0 0,-20 0 0,-1 0 15,0 0-15,0 0 0,0 0 0,-21-22 16,0 1-16,-21 21 31,0 0-31</inkml:trace>
  <inkml:trace contextRef="#ctx0" brushRef="#br0" timeOffset="48548.41">20807 8192 0,'0'0'0,"0"-22"0,-21 1 16,-64-21-1,64 42-15,-22 0 0,22 0 0,-21 0 0,21 21 16,-22 0-16,22 22 0,0-22 16,0 21-16,-21 0 0,42 1 0,-22-1 15,1 0-15,21 1 0,-21-1 0,21 0 16,0-20-16,0 20 0,0 0 0,0-21 15,0 22-15,0-22 0,0 0 0,21 0 16,0-21-16,1 21 0,-1-21 0,0 0 16,0 0-16,0 0 0,22-21 0,-22 0 15,0 0-15,21 0 0,-21 0 16,22-1-16,-22 1 0,21 0 0,-21-21 16,1 21-16,-1-1 0,0 1 15,0 0-15,-21 0 0,21 21 16,-21 21-1,0 0 1,0 0-16,0 1 0,-21-1 0,21 0 16,0 0-16,0 0 0,0 0 0,0 22 15,0-22-15,0 0 0,0 0 0,0 0 16,21 22 0,0-43-16,1 0 0,-1 0 0,0 0 15,0 0-15,0-21 16,0-1-16,1 22 0,-1-21 0,0 0 15,0 0-15,0 0 0,-21 0 0,0-1 16,0 1-16,0 0 0,0 0 0,0 0 16,0 0-16,-21 21 0,0-22 15,0 22-15,0 0 0,-1 0 0,1 0 16,0 0-16,0 0 16</inkml:trace>
  <inkml:trace contextRef="#ctx0" brushRef="#br0" timeOffset="48939.91">21230 8446 0,'42'0'15,"-20"0"-15,-1 21 0,-21 0 0,21-21 16,-21 21-16,21 0 0,-21 0 16,0 1-16,0-1 0,0 0 15,0 0-15,0 0 0,0 0 16,0 1-16,-21-22 15,0 0 1,21-22 0,0 1-1,0 0-15,0 0 16,21 0-16,-21-22 0,21 22 0,0 0 16,0-21-16,-21 21 0,22-1 0,-1 1 15,0 0-15,0 21 0,0-21 0,22 21 16,-22 0-16,0 0 0,0 0 0,0 0 15,0 21-15,1 0 0,-22 0 16,21 1-16,-21-1 0,0 0 0,0 0 16,0 0-16,0 0 0,0 1 15,0-1-15,0 0 0,-21 0 16,21 0-16,0 0 16,-22-21-16,1 22 0,21-44 46,0 1-46,21 21 0</inkml:trace>
  <inkml:trace contextRef="#ctx0" brushRef="#br0" timeOffset="51040.31">22204 8403 0,'0'0'0,"0"-21"16,-21 0-16,-1 21 15,1 0-15,0 0 0,0 0 0,0 0 16,0 21-16,-22-21 0,22 21 0,0 0 16,0-21-16,0 22 0,-1-1 0,22 0 15,-21 0-15,0 0 0,21 0 0,0 1 16,0-1-16,0 0 0,0 0 0,0 0 16,0 0-16,0 1 0,21-22 15,0 0-15,1 0 16,-1 0-16,0 0 0,0 0 0,0-22 15,0 1-15,1 21 0,-1-21 16,0 0-16,-21 0 0,21 0 0,-21-22 16,21 22-16,0-21 0,-21 21 15,0-22-15,22 1 0,-22 0 0,21-22 16,-21 22-16,21-1 0,-21 1 0,0 0 16,0-1-16,21 22 0,-21 0 0,0 0 15,0 0-15,0 42 16,0 0-16,0 0 15,0 22-15,-21-1 0,21-21 0,-21 21 16,21 1-16,0-1 0,0 0 0,-21 1 16,21-1-16,0 0 0,0-20 0,0 20 15,0-21-15,0 0 0,0 22 0,0-22 16,0 0-16,0 0 0,21-21 16,0 0-16,0 0 0,0 0 15,0 0-15,1 0 0,-1 0 16,21 0-16,-21-21 0,22 0 0,-22 21 15,21-21-15,-21-1 0,22 1 0,-22 0 16,0-21-16,0 21 0,0-1 0,-21 1 16,0 0-16,21 0 0,-21 0 15,-21 42 1,21 0 0,0 0-16,0 0 0,-21 1 0,21-1 15,-21 0-15,21 0 0,0 0 16,0 0-16,0 1 0,0-1 15,0 0-15,0 0 16,21-21 0,0 0-16,0 0 0,1 0 15,-22-21-15,21 21 0,0-21 0,0 0 16,-21-1-16,21 1 0,0 0 0,1 0 16,-1 0-16,-21-22 0,21 22 0,0 0 15,0-21-15,-21 21 0,21-22 16,-21 22-16,22 0 0,-22 0 0,0 0 15,0-1-15,21 22 0,-21-21 16,0 0 31,0 0-31,0 0-16,-21 21 0,21-21 15,0-1-15,0 1 0,0 0 16,0 0-16,0 0 0,0-22 0,0 22 15,0 0-15,0 0 0,0 0 16,0 0-16,0 42 16,0 0-1,-22 0-15,22 21 0,-21 1 0,21-1 16,0 0-16,0 1 0,-21-1 16,0 0-16,21 1 0,-21 20 0,21-20 15,0-22-15,-21 21 0,21 0 16,0-20-16,0-1 0,0 21 0,0-21 15,0 0-15,0 1 0,21-22 16,0 0-16,0 0 16,0 0-16,0 0 0,1 0 15,-1-22-15,0 1 0,0 0 16,0 0-16,0 0 0,1 0 16,-1-1-16,-21 1 0,21 0 0,0 0 15,-21 0-15,0 0 0,21-1 0,-21 1 16,21 21-16,-21 21 15,0 1 1,0-1-16,0 0 0,-21 0 16,21 0-16,-21 0 0,21 1 0,0-1 15,0 0-15,0 0 0,0 0 0,0 0 16,0 1-16,0-1 0,21-21 31,0 0-31,1 0 16,-1 0-16,0 0 0,-21-21 15,21-1-15,0 1 0,-21 0 0,21 0 16,1 0-16,-22 0 0,21-1 0,0 1 16,0 0-16,-21 0 0,21 0 15,-21 42 17,0 0-32,0 0 0,0 0 15,0 1-15,0-1 0,0 0 16,0 0-16,0 0 0,0 0 15,21-21 1,1 0 0,-22-21-1,0 0 1,0 0-16,0 0 0,0 0 16,0-1-16,0 1 0,-22 0 0,22 0 15,-21 0-15,21 0 16,0-1-16,0 1 0,0 0 15,0 0 1,21 21-16,1 0 0,-1 0 0,0 0 16,0 0-16,0 0 0,0 0 15,1 21-15,-22 0 0,21 0 16,-21 1-16,21-1 0,-21 0 0,21 0 16,-21 0-16,21 0 0,-21 1 0,0-1 15,0 0-15,0 0 0,0 0 16,0 0-1,0-42 32,0 0-47,0 0 16,0 0-16,0 0 0,0-1 0,21 1 16,1 0-16,-22 0 0,21 0 0,0 0 15,-21-1-15,0 1 0,21 0 0,0 21 16,0 0-16,-21 21 15,0 0 1,0 1-16,0-1 0,0 0 0,0 0 16,0 0-16,0 0 0,0 1 0,0-1 15,0 0-15,0 0 0,0 0 16,0 0-16,22 1 0,-1-22 0,-21 21 16,21 0-16,0-21 0,0 0 0,0 0 15,1 0-15,-1 0 0,0 0 0,0 0 16,0 0-16,0-21 0,1 21 0,-1-21 15,0-1-15,0 1 0,-21 0 16,21 0-16,-21 0 0,21-22 0,-21 22 16,0 0-16,0-21 0,0 21 15,0-1-15,0 1 0,0 0 0,0 0 16,0 42 0,0 0-16,0 0 15,-21 1-15,21 20 0,0-21 16,0 0-16,0 0 0,0 1 0,0-1 15,-21 0-15,21 0 0,0 0 0,0 0 16,0 1-16,-21-22 16,21 21-16,-21-21 47,21-21-47,-21 21 0,21-22 0,-22 1 15,1 0-15,0 0 0,0 21 16,0-42-16</inkml:trace>
  <inkml:trace contextRef="#ctx0" brushRef="#br0" timeOffset="51260.19">23114 8107 0,'21'0'31,"0"0"-31,0-21 16,1 21-16,20 0 0,-21 0 0,0 0 15,22-21-15,-22 21 0,21 0 0,-21 0 16,0 0-16,1 0 0,-22-22 16,0 1 15,-22 21-31,1 0 0,0 0 16,0-21-16</inkml:trace>
  <inkml:trace contextRef="#ctx0" brushRef="#br0" timeOffset="51428.84">22564 8022 0,'0'0'0,"-22"0"0,1 0 0,0 0 0,0 0 16</inkml:trace>
  <inkml:trace contextRef="#ctx0" brushRef="#br0" timeOffset="54128.33">19579 7811 0,'-21'0'0,"0"0"0,0 0 31,-1 0-31,1 0 0,0 0 0,0 0 16,0 0-16,0 0 0,-22 0 15,22 0-15,-21 0 0,-1 0 0,1 0 16,0 0-16,-22 0 0,22 0 0,-22 21 16,1-21-16,-1 21 0,1-21 0,-22 21 15,22-21-15,-1 21 0,-20-21 0,20 21 16,1 1-16,-1-22 0,1 21 0,20-21 16,-20 21-16,20-21 0,22 21 0,-21-21 15,21 0-15,0 0 0,-1 21 0,1-21 16,0 0-16,21 21 0,-21-21 15,0 0 1,21-21 0,0 0-16,0 0 15,0 0-15,0 0 16,0-1-16,0 1 0,0 0 16,0 0-16,0 0 0,0 0 0,-21-1 15,21-20-15,0 21 0,-22-21 0,22 20 16,0-20-16,0 0 0,0-1 0,0 1 15,-21-21-15,21-1 0,0 22 0,-21-22 16,21 1-16,0-1 0,0 1 0,0-1 16,0 1-16,0-22 0,-21 22 15,21-22-15,-21 0 0,21 1 0,-21 20 16,21-21-16,-22 1 0,1-1 0,0 22 16,21-22-16,-21 0 0,0 1 15,0-22-15,-1 21 0,1 0 0,0 1 16,0-1-16,0 0 0,21 1 0,-21-22 15,-1 21-15,22 1 0,-21-1 0,21 0 16,0 1-16,-21-1 0,0 0 0,21 22 16,0-22-16,0 0 0,-21 1 15,21 20-15,-21-20 0,21 20 0,-22-21 16,1 22-16,21-1 0,0 22 0,-21-21 16,0-1-16,0 22 0,21-1 15,-21-20-15,-1 21 0,1-1 16,0 1-16,0 0 0,21 20 0,-21-20 15,0 21-15,-1 0 0,1 0 0,21-1 16,0 1-16,-21 21 0,21-21 16,-21 21-1,21-21 63,0 0-46,0 0-17,0-1-15,0 1 32,0 0-17,0 0 16,21 21-15,0 0-16,0 0 0,22 0 16,-1 0-16,0-21 0,22 21 0,-1 0 15,22 0-15,0-21 0,-1 21 16,1 0-16,0 0 0,21-22 0,21 22 16,-22-21-16,22 21 0,-21 0 15,21 0-15,-21-21 0,0 21 0,0 0 16,-22 0-16,22 0 0,-21 0 0,0 0 15,-1 0-15,-20 0 0,20 0 16,-20 0-16,-22 0 0,22 0 0,-22 0 16,0 0-16,1-21 0,-1 21 0,-21 0 15,0 0-15,1 0 0,-1 0 0,0 0 16,-21-21 15,-21 21 0,0-21-15,-1 21 0,1 0 46,21-22-31,-21 22-15,21-21 0,-21 21-16,0-21 15,0 21-15,-1 0 0,22-21 16,-21 21-16,0-21 0,0 0 0,0 21 16,0-22-16,-22 1 0,22 0 15,0 21-15,0-21 0,0 0 16,-22 21-16,22-21 0,-21-1 0,-1 22 15,22-21-15,-21 21 0,21 0 0,0 0 16,-1 0-16,1 0 0,0 0 16,0 0-16,42 21 62,0-21-62,0 22 16,1-22-1,-1 0 1,-21 21 0,21-21-16,0 0 15,0 0 1,0 0-16,1 0 0,20 0 16,-21 0-16,0 0 0,22 0 0,-1 0 15,0 0-15,1 0 16,-1 0-16,0 0 0,1 21 0,-1-21 15,0 0-15,1 0 0,-1 21 0,0-21 16,-21 21-16,22-21 0,-22 0 16,21 21-16,-21-21 0,1 0 0,-1 22 15,0-22-15,-21 21 47,0 0-47,-21-21 16,0 21-16,-1-21 0,1 21 0,0 0 15,-21 1-15,21-22 16,-22 21-16,1 0 0,0 0 0,-1 0 16,1 22-16,0-22 0,-22 0 0,22 21 15,-1-21-15,-20 22 0,21-22 0,-1 0 16,1 21-16,21-20 0,-22-1 16,22 0-16,0 0 0,0 0 0,0 0 15,0 1-15,21-1 0,-22 0 16,1-21 15,21-21 313,0 0-329,0-1 1,-21 22 0,21-21-16,-21 21 0,0 0 15,21 21 1,0 1-16,0-1 0,0 0 0</inkml:trace>
  <inkml:trace contextRef="#ctx0" brushRef="#br0" timeOffset="55299.63">22437 9652 0,'0'0'0,"0"-21"0,0 0 0,0-22 16,0 22-16,0 0 0,0-21 0,0 21 16,0-22-16,0 22 0,0 0 0,0 0 15,0 0-15,0-1 0,0 1 0,0 0 16,0 42-1,0 0-15,0 1 16,0-1-16,0 21 0,-22 22 16,22-22-16,0 21 0,0 1 0,0 21 15,-21-22-15,21 22 0,0-22 0,0 22 16,0 0-16,-21-1 0,21 1 0,0 0 16,0-1-16,0 1 0,0-22 15,0 22-15,0 0 0,0-22 0,0 1 16,0-1-16,0 1 0,0-1 0,0 1 15,0-1-15,0-20 0,0 20 0,0-21 16,0 1-16,0-22 0,-21 21 0,0-21 16,0 1-16,21-1 0,-22 0 0,1-21 15,0 21-15,0-21 0,0 0 16,0 0-16,-1 0 0,1 0 16,0-21-1,0 0-15,0 0 0,21-1 16,0 1-16,-21 0 0,21 0 0,-22 0 15,22-22-15,0 22 0,-21 0 16,0-21-16,21-1 0,-21 22 0,21 0 16,0 0-16,0 0 0,0 0 0,0 42 31,0 0-31,0 0 16,0 21-16,0-20 0,0 20 0,0-21 15,0 21-15,0 1 0,0-22 0,21 21 16,0-21-16,0 1 0,-21-1 0,22 0 15,-1-21-15,0 0 0,0 0 0,21 0 16,-20 0-16,-1 0 0,21 0 0,0-21 16,1 0-16,-1-1 0,0 1 15,1 0-15,-1 0 0,0 0 0,1-22 16,-1 22-16,0-21 0,1 21 0,-22-22 16,21 22-16,-21 0 0,1 0 0,-1 0 15</inkml:trace>
  <inkml:trace contextRef="#ctx0" brushRef="#br0" timeOffset="57115.54">23326 11324 0,'-22'0'16,"22"-21"15,-21 21-15,21-21 31,-21 21-47,0 0 15,0 0 95,21-21-79,-21 21-31,-1 0 562,22-21-515,0-1-47,0 1 16,0 0 0,22 21-16,-22-21 0,0 0 15,21 21-15,-21-21 16,0 42 15,0 21-31,0-21 0,0 22 0,0-1 16,0 21-16,0-20 0,0 20 0,-21 1 15,21-1-15,-22 22 0,22-22 0,0 1 16,0-1-16,-21 1 0,21-1 16,-21-20-16,21 20 0,-21-20 0,21-1 15,0 0-15,0 1 0,0-1 0,0-21 16,0 0-16,-21 0 0,21 1 0,0-1 15,0-42 17,21-1-32,-21 1 0,21-21 15,-21 0-15,21-1 0,0 1 0,-21 0 16</inkml:trace>
  <inkml:trace contextRef="#ctx0" brushRef="#br0" timeOffset="57339.42">23283 11388 0,'0'0'0,"0"-21"0,0-1 16,0 1-16,0 0 15,21 0 1,1 21-16,-1-21 0,0 21 0,0 0 16,21-21-16,-20 21 0,20 0 0,-21 0 15,21 0-15,-20-22 0,20 22 0,-21 0 16,0 0-16,0 0 0,1 0 0,-1 0 15,0 22-15,-21-1 16,0 0 0</inkml:trace>
  <inkml:trace contextRef="#ctx0" brushRef="#br0" timeOffset="57536.33">23283 11748 0,'0'0'0,"0"21"15,21-21 17,1 0-32,-1 0 15,0 0-15,0 0 0,0 0 0,0 0 16,1 0-16,-1 0 0,21 0 0,-21 0 16,0 0-16,1 0 0,-1 0 0,0 0 15,0 0-15,0 0 0,0 0 0</inkml:trace>
  <inkml:trace contextRef="#ctx0" brushRef="#br0" timeOffset="58023.97">24024 11938 0,'0'0'16,"21"0"-16,0 0 16,1 0-16,-1-21 0,-21 0 15,0 0-15,0-1 16,0 1-16,0 0 0,0 0 0,-21 0 15,-1 21-15,1-21 0,0 21 16,0 0-16,0 0 0,0 0 0,-1 0 16,1 0-16,0 0 0,-21 21 0,21 0 15,-1-21-15,1 42 0,0-21 0,0 1 16,0-1-16,21 0 0,-21 21 16,21-21-16,-22 1 0,22-1 15,0 21-15,0-21 0,0 0 16,0 1-16,22-22 0,-1 0 15,0 0-15,21 0 0,-21 0 0,1-22 16,20 1-16,-21 21 0,21-21 0,-20 0 16,20 0-16,0 0 0,-21-1 0,1-20 15,20 21-15,-21 0 0,0 0 0,-21-1 16,21 1-16,-21 0 0,22 21 16,-22 21-1,0 0-15,-22 1 16,22 20-16,-21-21 0,21 0 15,-21 22-15,21-22 0,0 0 0,0 21 16,0-21-16,0 1 0,0-1 0,0 0 16,0 0-16,21-21 31,0 0-31,1-21 0,-1 0 16,0 0-16,-21-1 0,21 1 15</inkml:trace>
  <inkml:trace contextRef="#ctx0" brushRef="#br0" timeOffset="58276.4">24659 11240 0,'0'0'0,"0"-43"0,21-20 16,-21 42-16,0 42 16,0 0-1,-21 21-15,0-21 0,21 22 0,-21-1 16,0 22-16,21-22 0,0 0 0,-22 22 15,1-22-15,21 0 0,-21 1 0,21-1 16,0 0-16,-21 1 0,0-1 0,21-21 16,-21 22-16,21-22 0,0 21 0,0-21 15,0 0-15,0 1 0,0-1 16,21-21 0,0-21-1</inkml:trace>
  <inkml:trace contextRef="#ctx0" brushRef="#br0" timeOffset="58692.16">24955 11748 0,'0'0'0,"43"-43"16,-22 43-16,0-21 0,0 21 0,0-21 16,-21 0-16,22 21 0,-1-21 15,-42 21 1,-1 0-16,1 21 15,0 0-15,0 0 0,0-21 0,-22 21 16,22 0-16,0 1 0,0-1 0,0 0 16,21 0-16,0 0 0,0 0 0,0 1 15,0-1-15,0 0 0,0 0 16,0 0-16,21 0 0,0-21 16,0 0-16,0 0 0,1 22 0,-1-22 15,0 0-15,0 0 16,-21 21-16,0 0 31,-21-21-31,0 0 0,0 0 16,-1 21-16,1-21 0,0 0 0,0 0 15,0 0-15,0 21 0,-1-21 16,1 0-16,0 0 0,0 0 0,0 0 16,0 0-16,-1 0 0,1 0 0,0 0 15,21-21 1,0 0-16,0 0 15,21 0-15,0-1 0</inkml:trace>
  <inkml:trace contextRef="#ctx0" brushRef="#br0" timeOffset="59039.97">25231 11938 0,'0'0'0,"21"0"0,-21-21 15,21 0-15,0 0 0,-21-1 16,21 22-16,0-21 0,-21 0 0,22 0 16,-1 0-16,0 0 0,0-1 15,0 1-15,-21 0 0,0 0 16,0 0 0,-21 21-1,0 21-15,0-21 16,0 21-16,-1 0 0,1 0 15,0 1-15,21-1 0,-21 21 0,0-21 16,0 0-16,21 22 0,0-22 0,0 0 16,0 0-16,0 22 0,0-22 0,0 0 15,0 0-15,0 0 0,21 0 0,0-21 16,0 22-16,0-22 0,0 0 0,1 0 16,-1 0-16,0 0 0,0 0 0,0 0 15,0 0-15,1-22 0,-1 1 0,0-21 16</inkml:trace>
  <inkml:trace contextRef="#ctx0" brushRef="#br0" timeOffset="162047.42">23135 4551 0,'0'0'0,"-21"0"0,0 0 0,0 0 16,21-21-16,0 0 16,21 21-1,0 0-15,0 0 16,21-22-16,-20 22 0,20 0 0,21 0 15,-20 0-15,20 0 0,-20 0 0,20-21 16,1 21-16,-22 0 0,21 0 16,-20 0-16,-1 0 0,-21 0 0,0 0 15,1 0-15,-1 0 0,-42 0 32,-1 0-32,-20 0 0,21 0 15,-21 0-15,20 0 0,1 0 16,0 0-16,0 0 0,-21 0 0</inkml:trace>
  <inkml:trace contextRef="#ctx0" brushRef="#br0" timeOffset="162272.29">23431 4487 0,'-63'149'63,"232"-298"-63,-275 149 0,43 170 0,42-128 0,0 0 0,21 1 15,-22-1-15,22 0 0,-21 1 0,21-1 16,-21-21-16,21 22 0,0-1 0,0-21 16,0 0-16,0 0 0,0 1 15,0-1-15,0 0 0,0 0 16,0 0-16,21-21 16,0 0-16,1 0 15</inkml:trace>
  <inkml:trace contextRef="#ctx0" brushRef="#br0" timeOffset="162664.06">23685 4911 0,'0'0'0,"0"-21"0,-21-22 32,21 22-32,0 0 0,0 0 0,21 21 0,1-21 15,-1 21-15,0 0 0,0-22 16,0 22-16,22 0 0,-22 0 15,0 0-15,21 22 0,-21-1 0,1 0 16,20 0-16,-21 21 0,-21-20 0,0 20 16,21 0-16,-21-21 0,0 22 0,0-1 15,0-21-15,0 0 0,0 1 16,-21 20-16,0-42 0,21 21 0,-21 0 16,0-21-16,-1 0 0,22-21 31,0 0-31,0 0 0,22 0 15,-1-22-15,0 22 0,0-21 16,0 21-16,0-22 0,1 1 16,-1 21-16,0-22 0,0 22 0,0 0 15,0 0-15,1 0 0,-1 21 0,0 0 16,0 0-16,0 0 0,0 0 16,-21 21-16,22-21 0,-22 21 15,21-21-15,-21 21 0,0 0 16</inkml:trace>
  <inkml:trace contextRef="#ctx0" brushRef="#br0" timeOffset="163275.71">24490 4911 0,'0'-21'0,"-21"21"32,21 21-32,-22 0 15,22 0-15,-21 0 16,21 0-16,0 1 0,0-1 0,0 0 15,0 0-15,0 0 0,0 0 0,0 1 16,0-1-16,0 0 0,21-21 16,1 0-16,20 21 0,-21-21 15,0 0-15,0 0 0,22 0 16,-22-21-16,0 0 0,21 21 0,-20-21 16,-1-1-16,21 22 0,-21-21 0,0 0 15,1-21-15,-1 21 0,0-1 0,0 1 16,0 0-16,0 0 15,-21 42 1,-21 0 0,0 0-16,21 1 0,-21-1 15,21 0-15,-21 0 0,21 0 0,0 0 16,0 1-16,0-1 0,0 0 16,0 0-16,21 0 15,0-21-15,21 0 0,-20 21 0,20-21 16,-21 0-16,21 0 0,1 0 0,-22 0 15,21 0-15,-21 0 0,22-21 0,-22 21 16,21-21-16,-21 0 16,1-21-16,-1 20 0,0 1 0,0-21 15,0 21-15,-21-22 0,0 22 0,21-21 16,-21 21-16,0 0 0,-21 21 16,0 0-16,0 0 0,0 21 15,0 0-15,-1 0 0,1 0 16,0 22-16,21-22 0,0 0 0,0 21 15,0-21-15,0 1 0,0 20 0,0-21 16,0 0-16,0 0 0,0 1 0,21-1 16,0 0-16,1 0 15,-1-21-15,0 21 0,0-21 16,0 0-16,0 0 0,1 0 0,-1 0 16,0 0-16,0 0 0,0 0 0,0 0 15,1 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59:15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2223 0,'0'-22'0,"0"1"0,0 0 15,0 0 1,0 0-16,21 21 16,-21-21-16,0-1 15,0 1 110,21 21-125</inkml:trace>
  <inkml:trace contextRef="#ctx0" brushRef="#br0" timeOffset="1331.79">3238 1207 0,'0'0'0,"22"-22"0,-22 1 0,21 0 16,-21 0-16,0 0 0,0 0 16,21-1-16,-21 1 0,21 0 0,-21 0 15,0 0-15,0 0 0,0-1 16,0 1-16,0 42 31,0 22-31,-21-22 0,21 21 16,-21 1-16,0-1 0,-1 0 0,22 22 15,-21-1-15,0-20 0,0 41 16,0-20-16,0-1 0,21 22 16,-22 0-16,1-22 0,0 22 0,0-22 15,-21 1-15,20-1 0,1-20 16,0-1-16,0 0 0,21 1 0,-21-22 16,0 0-16,21 0 0,-22 0 0,22 0 15,0-42 1,0 0-1,0 0-15,0-21 0,0 20 0,0-20 16,0 0-16,0-1 0,0 1 16,0-21-16,0 20 0,0 1 0,0-22 15,0 43-15,0-21 0,0 0 0,0 20 16,0 1-16,22 21 16,-22 21-1,21 1-15,-21 20 0,0-21 16,0 21-16,0 1 0,21-22 15,0 21-15,-21 1 0,0-1 0,21-21 16,0 21-16,1-20 0,-1 20 0,0-21 16,0 0-16,0 0 0,0 1 15,22-22-15,-1 0 0,-21 0 0,22 0 16,-1 0-16,21 0 0,-20 0 0,-1-22 16,22 1-16,-22 0 0,0 0 15,22-21-15,-22-1 0,0 1 0,1-22 16,-1 1-16,0-1 0,-20 1 15,-1-1-15,0 1 0,0-1 0,-21-20 16,0 20-16,0 1 0,0-1 16,0 1-16,-21-22 0,0 22 0,0 20 15,-22-20-15,1 20 0,0 1 16,-1 21-16,1 0 0,-22 0 0,22 21 16,-21 0-16,-1 21 0,22 21 0,-1 0 15,1 1-15,0-1 0,21 22 16,-22-1-16,22-21 0,21 22 0,0-1 15,0-20-15,0-1 0,0 22 16,0-22-16,21 0 0,0 1 16,1-1-16,-1-21 0,0 21 0,21-20 15,1-1-15,-22 0 0,21-21 16,0 21-16,1-21 0,-22 0 0,21 0 16,1 0-16,-22 0 0,0 0 0,0-21 15,21 0-15,-20 0 0,-1 21 16,-21-22-16,21 1 0,0 0 0,0 0 15,0 21-15,-21-21 0,0 0 0,22 21 16</inkml:trace>
  <inkml:trace contextRef="#ctx0" brushRef="#br0" timeOffset="1723.57">4233 2032 0,'0'0'0,"0"21"0,0 0 16,-21 1-16,21-44 16,21 1-1,0 21-15,1-21 0,20 0 0,-21 0 16,0-22-16,0 22 0,1-21 16,-1 21-16,0-22 0,0 22 15,-21-21-15,21 21 0,-21 0 0,0-1 16,0 1-16,0 0 0,-21 21 15,0 0-15,0 0 0,-22 0 16,22 0-16,0 21 0,-21 0 0,21 1 16,-1 20-16,1-21 0,0 0 15,0 22-15,0-22 0,21 21 0,0-21 16,0 0-16,0 1 0,0 20 0,0-21 16,0 0-16,0 0 15,0 1-15,21-22 0,0 21 0,0-21 16,0 0-16,22 0 0,-22 0 15,0 0-15,0 0 16,22 0-16,-22 0 0,21-21 0,0-1 16,-20 1-16</inkml:trace>
  <inkml:trace contextRef="#ctx0" brushRef="#br0" timeOffset="2192.21">4932 1715 0,'0'0'0,"21"-22"0,-21 1 0,21 0 0,-21 0 16,0 0-16,0 0 0,-21 21 31,0 21-15,0 0-16,-1 21 0,1-21 0,0 22 15,0-22-15,21 21 0,-21-21 16,0 22-16,-1-22 0,22 21 16,0-21-16,0 1 0,0 20 0,0-21 15,0 0-15,0 0 0,22 1 16,-1-22-16,0 0 0,0 0 15,21 0-15,-20 0 0,20 0 0,-21 0 16,21 0-16,-20-22 0,20 1 0,-21 0 16,21 0-16,-20 0 0,-1 0 15,0-1-15,0-20 0,0 21 0,-21 0 16,21-22-16,-21 22 0,0 0 0,0 0 16,0 42 15,-21-21-31,21 21 0,0 0 15,0 1-15,-21-1 0,21 0 0,-21 0 16,21 0-16,-21 0 0,21 1 16,0-1-16,0 0 0,0 0 0,0 0 15,0 0-15,0 1 16,0-44 15,0 1-31,21 0 16,-21-21-16,21 21 0,-21-22 0,0 22 15</inkml:trace>
  <inkml:trace contextRef="#ctx0" brushRef="#br0" timeOffset="2328.14">5292 1588 0,'0'0'0,"0"-22"0,-22 22 16,1 0-16,0 0 16,21 22-1,0-1 16,21-21-31,0 0 0</inkml:trace>
  <inkml:trace contextRef="#ctx0" brushRef="#br0" timeOffset="2763.4">5821 1799 0,'21'0'16,"0"-21"-16,-21 0 15,0 0-15,0 0 16,0-1-16,0 1 16,-21 21-16,0 0 15,0 0-15,-22 0 0,22 0 0,0 21 16,-21 1-16,20-22 0,1 21 0,-21 0 16,21 0-16,21 0 0,0 0 15,-21 1-15,21-1 0,0 0 16,0 0-16,21 0 15,0-21-15,0 21 0,21-21 16,-20 0-16,-1 22 0,21-22 0,-21 21 16,22-21-16,-22 21 0,0-21 0,0 21 15,-21 0-15,0 0 16,-21 1-16,-21-22 16,20 21-16,1-21 0,-21 0 15,0 0-15,-1 0 0,22 21 0,-21-21 16,-1 0-16,22 0 0,-21 0 0,21 0 15,0 0-15,-1 0 0,44 0 32,-1 0-17,0-21-15,0 21 0,21-21 0,1-1 16,-1 1-16,0 21 0</inkml:trace>
  <inkml:trace contextRef="#ctx0" brushRef="#br0" timeOffset="3012.26">6138 1715 0,'0'0'0,"0"-22"16,0 44 15,0-1-31,0 0 0,0 21 16,0-21-16,0 1 0,0-1 15,0 21-15,-21-21 0,21 0 0,0 1 16,0-1-16,-21 0 0,21 0 0,0 0 15,0 0-15,0-42 47,0 0-47,0 0 16,0 0-16,0 0 0</inkml:trace>
  <inkml:trace contextRef="#ctx0" brushRef="#br0" timeOffset="3160.17">6138 1545 0,'0'0'0,"0"-21"0,0 0 0,-42 0 16,21 21 0,21 21 15,21-21-15,0 21-16,0 0 0</inkml:trace>
  <inkml:trace contextRef="#ctx0" brushRef="#br0" timeOffset="3836.79">6498 1693 0,'-21'0'16,"0"0"-16,0 0 15,-1 22-15,1-1 0,0 0 0,21 0 16,-21 0-16,21 0 0,-21 1 0,21-1 15,0 21-15,0-21 0,0 0 16,0 1-16,0-1 0,0 0 0,21 0 16,0 0-16,0-21 0,0 21 15,1-21-15,-1 0 16,0 0-16,0 0 16,0-21-16,-21 0 15,0 0-15,0 0 0,0 0 16,0-1-16,0 1 0,-21 0 15,21-21-15,0 21 0,0-22 0,0 22 16,0-21-16,0 21 0,0-22 0,21 22 16,0 0-16,1 0 0,20 0 0,-21 21 15,21 0-15,-20 0 0,20 0 16,-21 0-16,21 21 0,-20-21 0,-1 21 16,0 0-16,0 21 0,0-20 15,-21-1-15,0 21 0,0-21 16,0 22-16,0-22 0,0 0 0,0 21 15,0-21-15,0 1 0,-21-1 0,0 0 16,0 0-16,0-21 31,21-21-15,0 0-16,0 0 0,21-1 16,0 1-16,0-21 0,0 0 0,0-1 15,22 1-15,-22 0 0,0-1 16,0 22-16,22-21 0,-22 21 0,0-1 15,0 1-15,0 21 0,0 0 16,1 0-16,-22 21 16,21 1-16,-21 20 0,0-21 0,0 21 15,0 1-15,0-1 0,0 0 0,0 1 16,0-22-16,0 21 0,0 1 0,0-22 16,0 0-16,0 0 0,0 0 15,-21 0-15,21 1 16,-22-22-16,1-22 15,21 1-15,0 0 0,0 0 16,0 0-16</inkml:trace>
  <inkml:trace contextRef="#ctx0" brushRef="#br0" timeOffset="4524.89">8361 1376 0,'0'0'0,"0"-21"0,21 0 0,0 21 15,0-22-15,22 1 0,-1-21 0,0 21 16,1 0-16,-1-22 0,0 22 16,1-21-16,-1-1 0,-21 22 0,0 0 15,-21-21-15,0 21 0,0-1 16,-21 1-16,-21 21 0,-1 0 0,1 0 16,-21 0-16,-1 21 0,22 1 0,-22-1 15,22 21-15,-22-21 0,22 22 16,21-1-16,-21 0 0,20 1 0,22-1 15,0-21-15,0 21 0,0-20 16,0 20-16,0-21 0,22 21 0,20-20 16,-21 20-16,0 0 0,22-21 15,-22 22-15,21-1 0,-21-21 0,22 22 16,-22-1-16,0-21 0,0 21 0,-21-20 16,0-1-16,0 21 0,0-21 0,-21 0 15,0 1-15,-22-22 0,22 21 16,-21-21-16,0 0 0,-22 0 0,22 0 15,-22 0-15,22-21 0,-22-1 0,22 1 16,0 0-16,-1-21 0,1 21 16,0-22-16,21 1 0,-1 0 0,1-1 15,21 1-15,0 0 0,0-1 16,0 1-16,0 21 0,21 0 0,1-22 16,20 43-16,-21-21 0,21 21 15,-20 0-15,20 0 0,0 0 0,1 21 16,-22-21-16,21 21 0,-21 1 0,0 20 15,1-21-15,-1 21 0,-21-20 16,0 20-16,0 0 0,21-21 0,-21 22 16,0-1-16,0-21 0,21 0 0,-21 22 15,21-43-15,-21 21 0,21 0 0,1-21 16,-1 0-16,0 0 0,21 0 16,1-21-16</inkml:trace>
  <inkml:trace contextRef="#ctx0" brushRef="#br0" timeOffset="4784.76">9229 1185 0,'0'0'0,"0"-42"0,0 0 0,0-1 15,0 22-15,0 0 0,0 0 0,0 0 16,0 42-16,0 0 16,0 0-16,-22 22 0,1-1 15,0 0-15,0 22 0,21-22 0,-21 22 16,0-22-16,21 21 0,-22-20 0,22 20 15,-21-20-15,21-1 16,-21 0-16,21 1 0,0-1 0,0 0 16,0-21-16,0 1 0,0-1 0,21 0 15,0 0-15,1-21 0,-1 0 16,-21-21 0,0 0-16,0 0 15</inkml:trace>
  <inkml:trace contextRef="#ctx0" brushRef="#br0" timeOffset="4939.66">8869 1588 0,'0'0'0,"-21"0"0,-1 0 0,1 0 16,42 0 15,1 0-31,-1-22 0,21 22 16,-21 0-16,22 0 0,-1 0 15,0 0-15,1 0 0,-1 0 0,-21-21 16,21 21-16,-20 0 0,20 0 0,-21 0 15</inkml:trace>
  <inkml:trace contextRef="#ctx0" brushRef="#br0" timeOffset="5721.26">9631 1736 0,'0'0'0,"21"-21"15,0 21 1,-21-22-16,0 1 0,21 0 0,-21 0 15,21 0-15,-21 0 0,0-1 0,0-20 16,0 21-16,0 0 0,0 0 16,0-1-16,-21 22 0,0-21 0,0 21 15,0 0-15,0 0 0,-1 0 0,1 21 16,-21 1-16,21-1 0,0 0 0,-1 0 16,-20 21-16,21-20 0,0 20 15,0 0-15,21 1 0,0-22 0,-22 21 16,22 0-16,0-20 0,0-1 0,0 21 15,22-21-15,-1 0 0,0-21 16,0 22-16,0-22 0,22 0 16,-22 0-16,21 0 0,-21 0 0,22-22 15,-22 22-15,21-21 0,-21 0 0,0 0 16,1-21-16,-1-1 0,0 22 16,0-21-16,-21-1 0,0-20 0,0 21 15,0-1-15,21 1 0,-21 21 0,0-22 16,0 22-16,0 0 0,0 0 15,-21 42 1,21 0-16,-21 0 16,0 22-16,21-22 0,-21 21 0,21 1 15,0-1-15,0 0 0,0 1 0,0-22 16,0 21-16,0 0 16,0 1-16,0-22 0,21 0 0,0 0 15,0 0-15,0 1 0,22-1 0,-22-21 16,0 0-16,21 0 0,-21 0 0,1 0 15,20 0-15,-21-21 0,21-1 16,-20 1-16,-1-21 0,21 0 0,-21 20 16,0-41-16,1 21 0,-1-22 0,0 22 15,0-22-15,-21 1 0,21-1 16,0 1-16,-21 20 0,0-20 0,0-1 16,0 22-16,0 0 0,0-1 15,0 22-15,0 0 0,0 0 0,0 42 16,0 0-1,-21 22-15,0-22 0,21 21 0,0 0 16,-21 22-16,0-22 0,21 1 0,-21-1 16,21 21-16,0-20 0,0 20 15,0-20-15,0-1 0,0 0 0,0 1 16,0-1-16,0-21 0,0 21 0,0-20 16,21-1-16,-21 0 0,21-21 0,0 21 15,0-21-15,0 0 16,1 0-16,-1 0 0,-21-21 15,21 0-15,-21 0 0,21-1 16,-21-20-16,0 21 0,0 0 16</inkml:trace>
  <inkml:trace contextRef="#ctx0" brushRef="#br0" timeOffset="5888.17">10223 1566 0,'0'0'0,"-21"22"0,-42-22 16,63 21-16,21-21 47,0 0-47,0 0 0,0 0 0,22 0 15,-22 0-15,0 0 0,21 0 0,-20-21 16,20 21-16,-21 0 0</inkml:trace>
  <inkml:trace contextRef="#ctx0" brushRef="#br0" timeOffset="7492.27">10689 1778 0,'0'0'0,"-21"0"15,21-21 17,21 0-32,0 21 15,0-21-15,1-1 0,-1 1 16,-21 0-16,21 0 0,0 0 15,-21 0-15,21-1 0,-21 1 16,0 0-16,0 0 0,-21 21 16,0 0-16,0 0 0,0 0 0,-1 0 15,1 21-15,0-21 0,0 21 16,0 22-16,0-22 0,21 21 0,0-21 16,-22 22-16,22-22 0,0 21 0,0-21 15,0 22-15,0-22 0,0 0 16,22 0-16,-1 0 0,0 0 0,0 1 15,21-22-15,-20 0 0,20 21 0,-21-21 16,21 0-16,1 0 0,-22 0 16,21 0-16,1-21 0,-22-1 0,0 1 15,21 21-15,-21-21 0,1-21 16,-1 21-16,0-1 0,-21-20 0,21 0 16,-21 21-16,21-22 0,-21 22 0,0 0 15,0 0-15,0 0 0,0-1 0,0 44 31,0-1-31,0 0 16,-21 0-16,21 21 0,-21-20 0,21-1 16,0 0-16,0 21 0,0-21 15,-21 1-15,21-1 0,0 0 0,0 0 16,0 0-16,-21 0 0,21 1 16,0-1-16,0-42 46,0-1-46,0 1 0,0 0 0,21 0 16,0 0-16,0-22 0,0 22 0,-21-21 16,21 0-16,1-1 0,-1 22 15,0-21-15,0 21 0,0-1 0,0 1 16,1 21-16,-1 0 0,0 0 16,0 21-1,-21 1-15,21-1 0,-21 0 0,0 21 16,0-21-16,0 22 0,0-22 15,0 21-15,0-21 0,0 1 0,0 20 16,0-21-16,0 0 0,0 0 0,0 1 16,0-1-16,0-42 31,21-1-15,1 1-16,-22 0 0,21 0 15,0-21-15,0 20 0,0-20 0,0 0 16,1-1-16,-1 1 0,0 21 15,0-21-15,0 20 0,0-20 16,1 42-16,-1-21 0,0 0 0,-21 42 31,0 0-31,0 0 0,0 0 0,0 1 16,0 20-16,0-21 0,0 21 16,0-20-16,0 20 0,0-21 0,0 21 15,0-20-15,0 20 0,0-21 0,0 0 16,0 0-16,21 1 0,0-1 0,0 0 15,1-21-15,-1 0 0,0 21 16,21-21-16,-21 0 0,22 0 0,-1 0 16,-21 0-16,22-21 0,-1 0 0,0 21 15,-21-21-15,22-1 0,-22-20 16,21 21-16,-21 0 0,1-22 16,-1 1-16,0 0 0,0 21 0,-21-22 15,0 1-15,0 21 0,0 0 0,0-1 16,0 1-16,-21 21 15,0 0-15,-22 0 0,22 0 16,0 21-16,0 1 0,0 20 0,21-21 16,0 0-16,-21 22 0,21-22 0,0 21 15,0-21-15,0 0 0,0 22 0,0-22 16,21 0-16,-21 0 0,21 0 16,0-21-16,0 22 0,0-22 0,1 0 15,-1 0-15,21 0 0,-21 0 16,0 0-16,1 0 0,-1 0 0,21-22 15,-21 1-15,0 0 0,1 21 0,-1-42 16,0 21-16,0-1 0,0-20 16,0 21-16,1 0 0,-22-22 0,0 22 15,21 0-15,-21 0 0,0 42 16,-21-21 0,21 21-16,-22 0 0,1 1 15,0-1-15,21 21 0,-21-21 0,21 0 16,-21 1-16,21-1 0,-21 21 0,21-21 15,0 0-15,0 1 0,0-1 16,0 0 0,0-42 15,0 0-31,21-1 16,0 1-16,0 0 0,0-21 0,0 21 15,22-22-15,-22 1 0,21 0 16,1-1-16,-22 1 0,21 21 0,-21 0 15,22-1-15,-22 1 0,0 21 0,0 0 16,0 0-16,0 21 16,-21 1-16,0 20 0,0-21 15,0 21-15,0-20 0,0 20 0,0-21 16,0 21-16,0-20 0,0 20 16,-21-21-16,21 0 0,0 0 0,0 1 15,-21-1-15,0 0 0,21 0 31,0-42-15,0 0 0,0 0-16,0-1 0,0 1 0,21-21 15,0 21-15</inkml:trace>
  <inkml:trace contextRef="#ctx0" brushRef="#br0" timeOffset="7772.1">13631 1122 0,'0'0'0,"21"-21"0,-21 0 16,22-22-16,-22 22 0,0 0 16,0 42-1,0 0-15,0 22 0,0-22 16,0 21-16,-22 0 0,1 1 0,0 20 16,21-20-16,-21-1 0,0 21 0,21-20 15,-21-1-15,-1 22 0,22-22 16,-21 0-16,21 1 0,0-1 0,-21-21 15,21 21-15,0-20 0,-21-1 0,21 0 16,0 0-16,21-21 16,0 0-1,0 0-15,22 0 16,-22-21-16,0 0 0,0 0 0,22-1 16,-1-20-16</inkml:trace>
  <inkml:trace contextRef="#ctx0" brushRef="#br0" timeOffset="8100.33">13949 1503 0,'0'0'0,"63"-85"15,-63 64-15,0 0 16,-21 21 0,0 21-16,-21 0 0,20 0 15,1 1-15,-21-1 0,21 0 0,0 0 16,-1 0-16,1 0 0,21 1 16,0-1-16,0 0 0,0 0 15,0 0-15,0 0 0,0 1 16,21-1-16,1-21 0,-1 0 0,0 21 15,0-21-15,0 0 0,0 0 16,1 21-16,-1-21 0,0 21 16,0-21-16,-21 21 0,0 1 15,0-1-15,0 0 16,-21 0-16,0-21 16,0 0-16,-1 0 15,1 0-15,21 21 0,-21-21 16,0 0-16,0 0 0,0 0 15,-1 0-15,1-21 16,0 21-16,0-21 0,0 0 16,0 0-16</inkml:trace>
  <inkml:trace contextRef="#ctx0" brushRef="#br0" timeOffset="8353.19">13462 1270 0,'0'0'0,"0"-21"16,0 0 0,21 21-16,0 0 0,22 0 15,-22 0-15,21 0 0,-21 0 0,22 0 16,-1-21-16,0 21 0,1 0 0,-1 0 16,0 0-16,1 0 0,-22 0 0,21 0 15,-21 0-15,0 0 0,1 0 16,-1 0-16,-21-22 31,0 1-15,-21 0-16</inkml:trace>
  <inkml:trace contextRef="#ctx0" brushRef="#br0" timeOffset="8963.83">15113 572 0,'0'0'0,"21"-22"0,43-20 15,-22 21-15,0 0 16,1-22-16,-1 22 0,0-21 15,1 0-15,-22 20 0,21-20 0,0 21 0,-20-21 16,-1 20-16,0 22 0,-21-21 16,0 0-16,-21 42 15,0 0-15,-22 22 16,22-1-16,-21 22 0,-1-22 0,1 21 16,0 1-16,-22 21 0,22-22 15,-22 22-15,22 21 0,-21-22 0,-1 1 16,1 21-16,-1-22 0,1 22 0,-1 0 15,1-21-15,-22 21 0,21-1 0,-20-20 16,-1 0-16,22-1 0,-22 1 16,21 0-16,1-22 0,21 22 0,-1-22 15,1 1-15,0-22 0,20 22 16,1-22-16,21-21 0,0 22 0,0-22 16,0 0-16,0 0 0,21-21 31,1-21-31,-1 21 0,0-42 0,0 20 15,0 1-15,22-21 0,-1 0 0,0-1 16,1-20-16,20 20 0</inkml:trace>
  <inkml:trace contextRef="#ctx0" brushRef="#br0" timeOffset="9940.96">15430 1397 0,'0'0'0,"64"-21"0,-22-21 0,1-1 0,-1 1 16,-21 21-16,0 0 0,-21-1 0,0 1 15,0 0-15,0 0 0,-21 21 0,0 0 16,-21 0-16,20 0 0,-20 0 16,0 21-16,-22 0 0,22 0 0,0 22 15,-22-22-15,22 21 0,-22 1 0,22-1 16,0 0-16,-1 22 0,22-22 16,-21 0-16,21 22 0,-1-22 0,1 1 15,21-22-15,0 21 0,0-21 0,0 22 16,21-22-16,1-21 0,20 21 0,-21-21 15,21 0-15,1 0 0,-1 0 16,22 0-16,-22-21 0,21 21 16,-20-21-16,20-1 0,-20 1 0,-1-21 15,0 21-15,1 0 0,-1-22 0,0 1 16,1 21-16,-22-22 0,0 22 0,0-21 16,0 21-16,0 0 0,1-1 15,-22 1-15,0 42 31,0 1-31,-22-1 0,1 0 0,0 0 16,21 0-16,0 22 0,-21-22 16,0 21-16,21-21 0,0 22 0,0-22 15,0 0-15,0 21 0,0-21 16,0 1-16,0-1 0,21 0 16,0-21-16,0 0 0,0 0 15,1 0-15,-1 0 0,0 0 0,0 0 16,0 0-16,0-21 0,1 0 0,-1-1 15,-21 1-15,0 0 0,0 0 0,0 0 16,0-22-16,0 22 0,0-21 16,0 21-16,0-22 0,-21 22 0,21 0 15,-22 0-15,22 0 0,-21 0 0,21-1 16,0 1-16,0 0 0,0 0 16,21 21-1,1 0-15,20 0 0,-21 0 16,0 0-16,22 0 0,-22 0 15,0 21-15,21 0 0,-21-21 0,1 21 16,20 1-16,-21-1 0,0 0 0,-21 0 16,21 0-16,-21 22 0,0-22 15,0 0-15,0 21 0,0-21 0,0 1 16,0-1-16,0 0 0,0 0 0,0 0 16,0 0-16,0 1 0,0-1 15,-21-21 1,21-21-1,0-1-15,0 1 0,0 0 0,0 0 16,0 0-16,0-22 0,21 22 0,1-21 16,-1 0-16,0-1 15,21 1-15,-21 0 0,1 20 0,20-20 16,0 21-16,-21 0 0,22 0 0,-22 21 16,21 0-16,-21 0 0,22 0 0,-22 21 15,0 0-15,0 0 0,0 0 16,1 22-16,-1-22 0,-21 21 0,0 0 15,0 1-15,0-22 0,0 21 0,0 1 16,0-1-16,0-21 0,0 0 0,0 22 16,0-22-16,-21 0 0,21 0 15,-22-21-15,44-21 47,-1 0-47,-21 0 0,21-1 16,0 1-16,0-21 0,0 0 0,1-1 15</inkml:trace>
  <inkml:trace contextRef="#ctx0" brushRef="#br0" timeOffset="10188.01">17420 1037 0,'0'0'0,"42"-106"16,-42 85-16,0 0 0,0 42 31,-21 22-31,0-22 0,0 21 16,21 22-16,-21-22 0,0 0 0,-1 22 15,22-22-15,-21 22 0,0-1 0,21-21 16,0 22-16,-21-22 0,21 22 16,-21-22-16,21 0 0,-21 1 0,21-22 15,0 21-15,0-21 0,0 1 0,0-1 16,0 0-16,21-21 16,0 0-16,0-21 15,-21 0-15,0-22 16,0 22-16,0 0 0,0 0 0</inkml:trace>
  <inkml:trace contextRef="#ctx0" brushRef="#br0" timeOffset="10343.94">17081 1503 0,'0'0'0,"-21"0"15,21-21 1,21 21 0,1 0-16,20-21 0,-21 21 15,21 0-15,-20 0 0,20 0 0,0 0 16,1-22-16,-1 22 0,0 0 15,1 0-15,-1 0 0,-21 0 0,0 0 16,0 0-16,1 0 0,-1 0 0</inkml:trace>
  <inkml:trace contextRef="#ctx0" brushRef="#br0" timeOffset="10724.15">17589 1545 0,'0'-21'16,"0"0"-1,22 0-15,-1 0 16,0 21-16,0 0 0,0-22 16,0 22-16,1 0 0,-1 0 0,0 0 15,21 0-15,-21 0 0,1 22 0,-1-22 16,0 21-16,-21 0 0,0 0 0,21 21 16,-21-20-16,0-1 15,0 21-15,0-21 0,0 0 0,0 22 16,0-22-16,-21 0 0,21 0 0,-21-21 0,21 21 15,0 1-15,-21-22 16,21-22 0,0 1-1,0 0-15,0 0 0,0 0 16,0 0-16,0-22 0,21 22 0,-21-21 16,0 21-16,21-22 0,0 22 15,0-21-15,-21 21 0,21-1 0,1 1 16,-1 0-16,0 0 0,0 21 0,0 0 15,0-21-15,1 21 0,-1 0 0,21 0 16,-21 0-16,0 0 0,1 0 16</inkml:trace>
  <inkml:trace contextRef="#ctx0" brushRef="#br0" timeOffset="11136.66">18605 1439 0,'0'-21'16,"-21"21"-1,0 0-15,0 0 0,0 0 16,0 0-16,-22 0 0,22 21 0,0-21 16,0 22-16,0-1 0,-1 0 0,1 0 15,0 0-15,0 22 16,21-22-16,0 0 0,-21 21 0,21-21 16,0 22-16,0-22 0,0 0 0,0 0 15,0 0-15,21 1 0,0-1 0,0-21 16,0 21-16,1-21 0,20 0 15,-21 0-15,0 0 0,0 0 0,22 0 16,-22 0-16,0-21 0,21 0 0,-20-1 16,-1 1-16,0 0 0,0 0 0,0-21 15,0 20-15,-21-20 0,0 0 16,0-1-16,0 1 0,0 0 0,0 21 16,0-22-16,0 22 0,-21 0 15,0 0-15,0 0 0,-21 21 0,20 0 16,-20 0-16,0 0 0,21 0 15,-22 21-15,22-21 0,0 21 0,0 0 16,0-21-16,-1 21 0,22 0 0,0 1 16,0-1-16,22 0 15,-1-21-15,0 0 0,21 0 16,-21 0-16,22 0 0</inkml:trace>
  <inkml:trace contextRef="#ctx0" brushRef="#br0" timeOffset="11436.48">19304 995 0,'0'-21'0,"0"42"0,0-63 15,0 20-15,0 1 0,0 0 0,-21 21 16,0 21-16,-1-21 16,1 43-16,0-22 0,0 21 15,0 0-15,0 22 0,-1-22 0,1 22 16,0-22-16,0 22 0,21-1 0,0-21 15,-21 22-15,21-22 0,-21 22 0,21-22 16,0 0-16,0 1 0,0-1 16,0-21-16,0 22 0,0-22 0,0 0 15,21 0-15,0-21 16,0 0 0,0 0-16,0 0 0,1-21 0,-22 0 15,21 0-15,0-1 0,-21-20 16,21 0-16,0 21 0,-21-22 0</inkml:trace>
  <inkml:trace contextRef="#ctx0" brushRef="#br0" timeOffset="12408.14">19579 1228 0,'0'0'0,"-42"42"15,42-21-15,-21-21 0,21 21 16,-22 1-16,22-1 0,22 0 16,-1-21-1,0 0-15,21 0 0,1 0 0,-1 0 16,21 0-16,1-21 0,-1 0 0,1-1 15,-1 1-15,1 0 0,-1 0 16,22-21-16,-21 20 0,-22-20 16,21 0-16,-20-1 0,-22-20 0,21-1 15,-21 22-15,1-21 0,-22 20 0,0 1 16,0 0-16,0-1 0,-22 1 16,1 21-16,-21 0 0,21 21 0,0 0 15,-22 0-15,1 0 0,0 21 0,20 21 16,-20-21-16,0 43 0,-1-22 15,22 22-15,-21 20 0,0 1 0,-1-22 16,1 22-16,0 0 0,20 21 0,-20-22 16,0 22-16,21 0 0,-22 0 15,22 0-15,-21-1 0,21 22 0,-1 0 0,1-21 16,0 21-16,0 0 16,0-21-16,0 0 0,-1 0 0,1-22 15,21 1-15,0-21 0,-21-1 0,21-21 16,0 1-16,0-1 0,0-21 0,21-21 15,22 0-15,-22 0 16,21-21-16,-21 0 0,22-21 0,-1 20 16,0-20-16,1 0 0,-1-1 15,0-20-15,-21-1 0,22 1 16,-22-1-16,0 1 0,0-22 0,-21 22 0,0-22 16,0 22-16,0-1 0,0-21 15,-21 43-15,-21-21 0,21 20 0,-22 1 16,1 0-16,0-1 0,-22 1 15,22 21-15,-1 0 0,1-1 0,0 22 16,21-21-16,-1 21 0,1-21 0,42 21 16,1-21-1,-1 21-15,21 0 0,22-21 16,-22 21-16,21-21 0,1-1 0,-1 1 16,1 0-16,-1 0 0,22-21 0,-21 20 15,20-20-15,-20 0 0,20-1 0,-20 1 16,21 0-16,-22-22 0,1 1 15,-1-1-15,1 1 0,-22-1 0,0-20 16,1 20-16,-22 22 0,0-22 16,0 22-16,-21 0 0,0 20 15,0 1-15,0 0 0,0 0 0,-21 21 16,0 21-16,0 0 16,-1 0-16,22 22 0,-21-1 15,0 0-15,-21 22 0,21-22 0,-1 22 16,1-22-16,-21 22 0,21-22 0,0 0 15,-22 22-15,22-22 0,0 0 0,0 1 16,0-22-16,-1 21 0,1-21 16,21 22-16,0-22 0,0 0 0,0 0 15,0 0-15,21 1 16,1-22-16,-1 0 0,0 0 16,21 0-16,-21-22 0,22 1 15</inkml:trace>
  <inkml:trace contextRef="#ctx0" brushRef="#br0" timeOffset="12767.93">21167 1334 0,'0'0'0,"0"-22"16,-22 22-1,1 0-15,0 22 16,0-1-16,0 0 0,-22 0 16,22 0-16,0 0 0,-21 22 0,21-22 0,-1 0 15,1 21-15,21-20 0,0 20 16,0-21-16,0 0 0,0 0 15,0 1-15,0-1 0,21 0 0,1 0 16,-1-21-16,21 0 0,-21 0 0,0 0 16,22 0-16,-22 0 0,21 0 15,-21-21-15,1 0 0,-1 0 0,0-1 16,0 1-16,-21 0 0,0-21 0,0 21 16,0-22-16,0 1 0,0 21 15,0-22-15,0 22 0,0 0 0,-21 0 16,0 0-16,0 0 0,-22 21 15,22 0-15,0 0 0,0 21 0,0 0 16,-1-21-16,1 21 0,0 0 16,21 0-16,-21 1 0,21-1 15,0 0-15,0 0 0,21 0 16,0-21-16,22 0 0,-22 0 0,21 0 16</inkml:trace>
  <inkml:trace contextRef="#ctx0" brushRef="#br0" timeOffset="13287.63">21759 1418 0,'0'0'0,"21"-21"0,-21 0 16,-21 21-1,0 21-15,21 0 16,-21 0-16,0 1 0,0-1 16,-1 21-16,1-21 0,0 0 0,21 1 15,0 20-15,0-21 0,0 0 16,-21 0-16,21 1 0,0-1 15,21-21 1,0 0-16,0 0 0,1 0 16,-1-21-16,0-1 15,0 1-15,0 0 0,0 0 16,-21 0-16,22 0 0,-1-1 0,-21 1 0,0 0 16,21 21-16,-21-21 0,0 42 31,0 0-31,0 0 15,0 1-15,0-1 0,0 0 0,0 21 16,21-21-16,-21 1 0,21-1 0,0 21 16,-21-21-16,22-21 0,-1 21 15,0 1-15,0-22 0,0 0 0,0 0 16,1 0-16,-1 0 0,0 0 16,0-22-16,0 1 0,0 0 0,-21 0 15,22-21-15,-22 20 0,21-20 16,-21 0-16,21 21 0,-21-22 0,0 1 15,0 0-15,0-1 0,0 1 16,0 21-16,0 0 0,0-1 0,0 1 16,-21 0-16,0 21 0,-1-21 15,22 42 17,22-21-17,-1 21-15</inkml:trace>
  <inkml:trace contextRef="#ctx0" brushRef="#br0" timeOffset="13676.4">23326 1143 0,'0'0'0,"0"-21"0,-43-21 16,22 20-16,0 1 0,-21 21 15,-1 0-15,1 0 0,0 0 0,-22 0 16,22 0-16,-22 21 0,22 1 0,-22-1 15,22 0-15,0 21 0,21-21 16,-1 1-16,1 20 0,21-21 0,0 0 16,0 22-16,21-22 0,22 0 0,-1 21 15,0-21-15,1 1 0,20 20 16,-20-21-16,-1 21 0,0-20 0,1 20 16,-22-21-16,0 21 0,0-20 0,0-1 15,-21 0-15,0 0 0,0 0 16,0 0-16,0 1 0,-21-22 0,0 21 15,-21-21-15,20 0 0,-20 0 16,0 0-16,-1 0 0,1 0 0,0 0 16,-1 0-16,22 0 0,0 0 0,0-21 15,0 21-15,21-22 0,0 1 16,0 0 0,42 0-16,-21 21 0,0-21 0,22 0 15,-1-1-15,0 1 0,1 0 0,-1 0 16</inkml:trace>
  <inkml:trace contextRef="#ctx0" brushRef="#br0" timeOffset="13908.27">23643 1058 0,'0'0'15,"21"-42"-15,0 0 0,1-1 0,-22 22 0,21 0 16,-42 21 0,-1 21-16,1 0 0,0 22 15,0-22-15,0 42 0,0-20 0,-22-1 16,22 22-16,0-22 0,0 0 15,21 22-15,-21-22 0,21 0 0,-22 1 16,22-1-16,0 0 0,0 1 0,0-22 16,0 21-16,0-21 0,0 1 0,0-1 15,0 0-15,0 0 16,22-21-16,-22-21 16,0 0-1</inkml:trace>
  <inkml:trace contextRef="#ctx0" brushRef="#br0" timeOffset="14060.18">23304 1503 0,'-21'0'15,"64"0"1,-22 0-16,0 0 0,21-21 16,-21 21-16,22 0 0,-1 0 0,0 0 15,1 0-15,-1 0 0,22-21 0,-22 21 16,0 0-16</inkml:trace>
  <inkml:trace contextRef="#ctx0" brushRef="#br0" timeOffset="15880.2">24130 1439 0,'0'0'0,"0"-21"16,0 0-16,-21 0 15,21 0 1,-21 21-16,-1 0 0,1 0 0,0 0 15,0 21-15,0 0 0,0 0 0,-1 0 16,-20 1-16,21-1 0,0 0 16,0 0-16,-1 21 0,1-20 15,0-1-15,21 0 0,0 21 0,0-21 16,0 1-16,0-1 0,0 0 16,21-21-16,0 0 15,1 0-15,-1 0 0,21 0 16,-21 0-16,0-21 0,1 0 15,-1-1-15,0 1 0,0-21 0,0 21 16,0 0-16,1-22 0,-22 22 16,21 0-16,-21 0 0,21 0 15,-21 42 1,0 0 0,-21 0-16,21 0 0,-21 0 15,21 1-15,0 20 0,0-21 16,0 0-16,0 22 0,0-22 0,0 0 15,0 0-15,21 0 0,0-21 0,-21 21 16,21-21-16,0 0 0,0 0 0,1 0 16,-1 0-16,0 0 0,-21-21 15,21 0-15,0 0 0,0 0 0,1 0 16,-1-22-16,0 1 0,-21 21 0,21-43 16,0 22-16,0 0 0,1-22 15,-1 1-15,0-1 0,0 1 16,0-1-16,-21 1 0,21-1 0,-21 22 15,0-1-15,0 1 0,0 0 0,0 21 16,-21 21 0,0 0-16,0 21 0,0 21 15,0-21-15,-1 22 0,1-1 0,0 21 16,0-20-16,0 20 0,0-20 0,21 20 16,-22-21-16,22 1 0,0 20 15,0-20-15,0 20 0,0-21 0,0 1 16,0-1-16,0-21 0,0 22 0,0-22 15,22 0-15,-22 0 0,21 0 16,0-21-16,0 0 16,0 0-16,0 0 0,1 0 0,20-21 15,-21 0-15,0 0 0,22 0 0,-22-1 16,0 1-16,0-21 0,0 21 0,0-22 16,1 22-16,-22 0 0,0 0 0,0 0 15,0 0-15,-22 21 16,1 21-16,0 0 15,0-21-15,0 42 0,21-21 0,-21 1 16,21-1-16,-22 0 0,22 21 0,0-21 16,0 1-16,0-1 0,0 0 15,0 0-15,0 0 0,0 0 16,22-21-16,-1 0 16,0 0-16,0 0 0,21 0 0,-20 0 15,-1 0-15,21-21 0,-21 21 16,22-21-16,-22 0 0,21 0 0,-21 0 15,0-1-15,1 1 0,-1 0 0,0 0 16,0 0-16,-21 42 31,0 0-15,-21 0-16,21 0 0,-21 1 16,21-1-16,0 0 0,0 0 31,21-21-16,0-21 1,0 0-16,0 0 16,1-1-16,-22 1 0,21 0 15,0 21-15,0-21 0,-21 0 0,21 21 16,0-21-16,-21 42 16,0 0-1,0 0-15,0 0 16,0 0-16,0 1 0,0-1 15,0 0 1,22-21 0,-1 0-1,0 0-15,0 0 0,0-21 16,0 0-16,1 21 0,-22-22 16,21 1-16,0 0 0,-21 0 0,0 0 15,0 0-15,21 21 0,-21-22 16,0 1-16,0 42 31,0 1-31,0-1 16,0 0-16,-21-21 0,21 21 15,0 0-15,0 0 0,0 1 16,0-1-16,21-21 16,0 0-16,0 21 0,1-21 15,-1 0-15,0 0 0,0 0 0,0 0 16,0 0-16,-21-21 0,22 0 15,-1-1-15,0 1 0,0 0 0,0-21 16,0 21-16,1-22 0,-1 1 0,0 0 16,0-1-16,0 1 0,0 0 15,1-22-15,-1 22 0,21-22 0,-42 22 16,21 0-16,-21-1 0,21 22 0,-21 0 16,0 0-16,0 42 15,-21 0 1,0 0-16,0 0 0,0 22 15,0-1-15,21-21 0,-22 22 0,1-1 16,0 0-16,21-21 0,0 22 16,-21-1-16,21-21 0,-21 22 0,21-22 15,0 0-15,0 0 0,0 0 0,0 0 16,0 1-16,21-22 16,0 0-16,0 0 15,0 0-15,-21-22 0,43 22 0,-22-21 16,0 0-16,0 0 0,0 0 0,1 0 15,20 21-15,-21-22 0,-21 1 0,21 21 16,0 0-16,-21-21 0,22 21 16,-22 21-1,0 0-15,0 1 0,-22-1 16,22 0-16,-21 0 0,0 0 0,21 0 16,0 22-16,0-22 0,-21 0 15,21 0-15,0 0 0,0 1 0,0-1 16,0-42 15,0-1-15,0 1-16,0 0 0,0 0 15,0 0-15,0 0 0,0-22 0,0 22 16</inkml:trace>
  <inkml:trace contextRef="#ctx0" brushRef="#br0" timeOffset="16088.09">26014 1228 0,'0'0'0,"0"-21"32,21 21-32,0 0 15,21 0-15,-20 0 0,-1 0 0,21-22 16,-21 22-16,0 0 0,22 0 0,-22-21 16,0 21-16,0 0 15,-42 0 16,0 0-31,0 0 16,-22 0-16,1 0 0</inkml:trace>
  <inkml:trace contextRef="#ctx0" brushRef="#br0" timeOffset="16319.95">24638 1058 0,'0'0'0,"-42"0"16,-22 0-16,43 0 0,-21 0 0,20 0 15,22 22 1,22-22-16,-1 0 16,0 0-16,21 0 0,1 0 15,-1 0-15,21 0 0,-20 0 0,-1 0 16,-21 0-16,22-22 0,-22 22 16,21 0-16,-21 0 0,-21-21 0,21 21 15,-21-21-15,22 21 0,-1-21 16,0 21-16,0 0 15,0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2:03:24.3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4932 5842 0</inkml:trace>
  <inkml:trace contextRef="#ctx0" brushRef="#br0" timeOffset="2628.88">2900 3852 0,'0'-21'31,"0"0"-31,0 0 0,0 0 16,0 0-1,0-1-15,0 1 0,0 0 16,0 0-16,0 42 31,0 0-15,0 0-16,21 1 0,-21-1 0,0 21 15,0 0-15,0 22 0,0-22 16,0 22-16,0-1 0,0 1 0,0-1 16,0 1-16,0-1 0,0-20 0,0 20 15,0-21-15,0 1 0,0-1 16,0-21-16,0 22 0,0-1 15,0-21-15,0 0 0,0 0 0,0 1 16,0-1-16,0-42 31,0-1-31,0 1 0,0 0 16,0 0-16,0 0 0,0-22 16,0 22-16,-21-21 0,21 0 0,-21-1 15</inkml:trace>
  <inkml:trace contextRef="#ctx0" brushRef="#br0" timeOffset="3016.64">2603 4043 0,'0'0'0,"-21"-21"0,-21 0 16,0-1-16,-1 1 15,1 0-15,0 21 0,20-21 0,1 0 16,0 0-16,21-1 0,0 1 16,0 0-16,0 0 0,21 0 15,22 21-15,-22-21 0,21 21 0,0-22 16,22 22-16,-1 0 0,1 0 15,-1 0-15,1 0 0,-1 0 0,22 22 16,-21-1-16,20 0 0,1 21 0,-22-21 16,1 22-16,-1 20 0,-20-20 15,-1 20-15,0 1 0,-42-1 0,0 1 16,0-1-16,0 1 0,-42-1 0,0 1 16,-1-1-16,1 1 15,-21-1-15,-1 1 0,22-1 0,-22-21 16,1 22-16,20-22 0,-20 1 0,21-22 15,-22 21-15,22-21 0,-1 0 16,22-21-16,-21 22 0,21-22 0,0 0 16,-1 0-16,1 0 0,21-22 15,0 1-15,0 0 16,0 0-16,0-21 0,0 20 16,21 1-16,1 0 0,-1-21 0,0 21 15,0-22-15,21 22 16</inkml:trace>
  <inkml:trace contextRef="#ctx0" brushRef="#br0" timeOffset="3388.42">3704 4572 0,'42'0'16,"-20"0"-16,-1-21 15,-21 0-15,21 21 0,0-21 16,0-1-16,0 1 0,1-21 0,-1 21 16,0 0-16,0-1 0,-21-20 15,0 21-15,21 0 0,-21 0 0,0-1 16,-21 22 0,0 0-16,-21 0 0,20 43 15,-20-22-15,0 0 0,21 21 0,-22 1 16,1-22-16,0 21 0,20 1 15,1-1-15,0-21 0,0 21 0,21-20 16,0-1-16,0 0 0,0 21 0,21-21 16,0 1-16,0-22 15,22 0-15,-22 0 0,21 0 16,1 0-16,-1 0 0,0 0 0,1 0 0,-22-22 16,21 1-16,-21 0 0,22 0 15,-22 0-15,21 0 0</inkml:trace>
  <inkml:trace contextRef="#ctx0" brushRef="#br0" timeOffset="3836.17">4445 4255 0,'0'0'15,"0"-22"-15,0 1 0,-21 21 16,0 0 0,-1 0-16,1 21 15,-21 1-15,21 20 0,0-21 16,-1 21-16,1-20 0,0 20 0,21 0 15,-21-21-15,21 22 0,-21-22 0,21 21 16,0-21-16,0 1 0,0-1 16,0 0-16,0 0 0,21-21 0,0 21 15,0-21-15,0 0 0,22 0 0,-22 0 16,21 0-16,1-21 0,-22 21 0,21-21 16,0 0-16,1 0 0,-22-1 15,21 1-15,1-21 0,-22 21 0,0 0 16,0-22-16,0 22 0,0-21 0,1 21 15,-22-22-15,21 22 16,-21 0-16,0 42 31,0 0-31,0 0 0,0 1 0,-21-1 16,21 0-16,-22 0 0,22 0 16,0 0-16,0 1 0,-21-1 0,21 0 15,0 0-15,0 0 0,0 0 16,0 1-16,21-22 31,-21-22-15,22 1-16,-22 0 0,21 0 0,-21 0 15,0 0-15</inkml:trace>
  <inkml:trace contextRef="#ctx0" brushRef="#br0" timeOffset="3992.08">4847 4191 0,'0'0'0,"0"-21"0,-21 21 16,0 0-16,0 0 15,-1 0-15,1 0 16,21 21 0,0 0-1,21-21 1,1 0-16,-22 21 0,21-21 16,0 0-16</inkml:trace>
  <inkml:trace contextRef="#ctx0" brushRef="#br0" timeOffset="4432.75">5249 4360 0,'0'-21'16,"21"21"-16,-21-21 16,22 0-16,-1 0 0,-21 0 15,0-1-15,0 1 16,-21 42 15,-1 1-31,-20-1 0,21-21 0,0 42 0,-22-21 16,22 0-16,0 1 15,0-1-15,0 0 0,0 0 0,21 21 16,0-20-16,0-1 0,0 0 16,21-21-16,0 21 0,0-21 0,0 0 15,22 21-15,-22-21 0,0 0 16,21 0-16,-21 21 0,1-21 0,-1 0 15,0 0-15,-21 22 0,0-1 16,-21-21 0,0 0-16,-1 21 0,-20-21 15,21 0-15,0 21 0,-22-21 0,22 0 16,-21 0-16,21 0 0,0 0 0,-1 0 16,1 0-16,21 21 0,-21-21 15,42 0 16,0 0-31,1-21 0,-1 21 16,0-21-16,0 21 0</inkml:trace>
  <inkml:trace contextRef="#ctx0" brushRef="#br0" timeOffset="4704.63">5546 4360 0,'0'0'0,"0"-21"0,0 0 16,-22 21 15,22 21-15,0 0-16,0 1 0,-21-1 0,21 0 15,0 0-15,0 0 0,-21 0 0,21 1 16,0-1-16,0 0 0,0 0 16,0 0-16,0 0 0,0 1 15,21-22 1,0 0-1,1-22 1,-22 1-16,0 0 16,0 0-16,0 0 0,21-22 15</inkml:trace>
  <inkml:trace contextRef="#ctx0" brushRef="#br0" timeOffset="4860.55">5609 4149 0,'0'0'0,"0"-21"0,0-1 16,-21 22-16,0 0 15,21 22 17,0-1-17,21-21-15,0 21 0,0-21 16,0 0-16,-21 21 0,22-21 0,-1 21 16</inkml:trace>
  <inkml:trace contextRef="#ctx0" brushRef="#br0" timeOffset="5563.85">6032 4297 0,'-21'0'15,"0"0"-15,0 21 16,0-21-16,21 21 0,-21-21 16,21 21-16,-22 1 0,22-1 15,0 0-15,0 0 0,0 0 0,0 0 16,0 1-16,0-1 0,0 0 15,22 0-15,-22 0 0,21 0 16,0 1-16,0-22 16,0 21-16,0-21 15,1 0-15,-22-21 16,0-1-16,0 1 16,0 0-16,0 0 0,0 0 15,0 0-15,0-1 0,0-20 16,0 21-16,0 0 0,0-22 15,0 22-15,21 0 0,0 0 0,0-21 0,0 20 16,0 1-16,1 0 0,-1 21 0,0 0 16,0 0-16,0 0 15,0 0-15,1 0 0,-1 0 0,0 21 16,0 0-16,-21 1 0,0-1 0,21 0 16,-21 0-16,21 21 0,-21-20 0,22-1 15,-22 0-15,0 0 0,0 0 16,0 0-16,0 1 0,0-1 0,0 0 15,0 0-15,-22-21 16,1 0 0,21-21-1,0 0-15,0 0 0,0-1 16,0 1-16,0 0 0,0-21 0,21-1 16,1 22-16,-1-21 0,0 0 15,0-1-15,21 1 0,-20 0 0,20 20 16,-21 1-16,21 0 0,-20 0 15,20 21-15,-21 0 0,21 0 0,-20 21 16,-1 0-16,0 0 0,0 1 0,-21-1 16,0 21-16,21-21 0,-21 22 0,0-1 15,0 0-15,0-21 0,0 22 16,0-22-16,0 21 0,0-21 0,0 1 16,0-1-16,0 0 0,-21 0 0,21 0 15,0 0-15,0 1 16,0-44 15,0 1-31,0 0 0,21 0 16</inkml:trace>
  <inkml:trace contextRef="#ctx0" brushRef="#br0" timeOffset="6557.8">8826 4043 0,'0'0'0,"43"-21"0,20-22 15,-20 22 1,-22-21-16,21 21 0,-21 0 0,22-22 0,-22 22 16,0-21-16,21 21 0,-21-22 15,-21 22-15,0-21 0,22 21 16,-22-1-16,0-20 0,0 21 0,-22 0 15,1 21-15,-21-21 0,0 21 0,-1 0 16,1 0-16,0 21 0,-22-21 0,1 21 16,20 0-16,1 21 0,0-20 15,-1 20-15,22-21 0,0 21 0,21 1 16,0-22-16,0 21 0,0 1 0,21-1 16,0 0-16,0 1 0,1 20 0,20-21 15,0 1-15,1-1 0,-1-21 16,0 22-16,-21-1 0,22 0 0,-1-21 15,-21 1-15,0 20 0,1-21 16,-22 0-16,0 0 0,0 1 0,-22-1 16,1 0-16,-21 0 0,0-21 15,-1 21-15,-20-21 0,20 0 0,-20 0 16,-1 0-16,1 0 0,21 0 0,-22-21 16,22 0-16,-1 0 0,1 0 0,0-1 15,-1-20-15,22 21 0,-21-21 0,21 20 16,0-20-16,-1 21 15,22 0-15,0 0 0,0-1 0,0 1 0,43 42 32,-22 1-32,0-1 0,0 0 15,0 0-15,1 0 0,-1 0 16,0 22-16,0-22 0,21 0 0,-20 0 16,20 0-16,-21 1 0,21-1 0,-20 0 15,20-21-15,0 21 0,1-21 0,-1 0 16,0 0-16,1 0 0,-1 0 15,0 0-15,22-21 0,-22 21 0,0-21 16,1 0-16,20-22 0,-20 22 0,-1-21 16,0-1-16,1 1 0,-1 0 0,0-22 15,-21 1-15,22-1 0,-22 1 0,0 20 16,0-20-16,0 21 16,-21-22-16,22 22 0,-22 21 0,0-22 15,0 22-15,0 0 0,0 42 31,-22 0-31,22 22 0,0-22 16,-21 21-16,21 0 0,0 1 0,0 20 16,0-20-16,0 20 0,0-21 0,0 1 15,0 20-15,0-20 0,0-1 0,0 0 16,0-21-16,0 22 0,0-22 16,0 0-16,0 0 0,0 0 0,0 1 15,21-22-15,1 0 16,-1 0-1,-21-22-15,0 1 16,0-21-16,0 21 0</inkml:trace>
  <inkml:trace contextRef="#ctx0" brushRef="#br0" timeOffset="6700.72">9546 4191 0,'0'0'0,"-21"0"0,0 0 0,0-21 16,21 0 15,21 21-31,0 0 15,0-21-15,21 21 0,1 0 16,-1-22-16,22 22 0,-22-21 0,21 21 0,-20-21 16,20 21-16,-20 0 0</inkml:trace>
  <inkml:trace contextRef="#ctx0" brushRef="#br0" timeOffset="9357.9">10414 4297 0,'0'0'0,"-21"0"16,21-21 0,0 0-16,0-1 15,0 1-15,0 0 16,0 0-16,0 0 0,0 0 0,0-1 0,0 1 16,0-21-16,0 21 0,0 0 15,-21 21-15,21-22 0,-22 22 0,1 0 16,0 0-16,0 0 0,0 0 15,0 22-15,-1-1 0,1 0 0,-21 0 16,21 21-16,0-20 0,-1 20 0,1 0 16,0 1-16,0-22 0,0 21 0,0 0 15,21-20-15,-22 20 0,22-21 0,0 0 16,0 0-16,0 1 0,0-1 16,22-21-16,-1 0 0,0 0 0,0 0 15,0 0-15,0 0 0,1 0 0,-1 0 16,0-21-16,0-1 0,21 1 0,-20 0 15,-1 0-15,0 0 0,0-22 16,-21 22-16,21-21 0,-21 0 16,21-1-16,-21 22 0,0-21 0,0-1 15,0 1-15,0 21 0,0 0 0,0 0 16,0-1-16,0 44 16,0-1-1,0 0-15,0 0 0,-21 21 0,21-20 16,0 20-16,0-21 0,0 21 0,0 1 15,0-1-15,0-21 0,0 22 0,0-22 16,0 0-16,21 0 0,1 0 16,-22 0-16,21 1 0,0-22 0,0 0 15,0 0-15,0 0 0,1 0 16,-1 0-16,0 0 0,0-22 0,21 1 16,-20 0-16,-1 0 0,21 0 0,-21-22 15,0 22-15,22-21 0,-22-22 0,0 22 16,0-21-16,0 20 0,1-20 15,-1 20-15,0-20 0,-21-1 0,0 1 16,0 21-16,21-22 0,-21 22 0,0-1 16,0 1-16,0 0 0,0 21 0,0-1 15,-21 22-15,0 0 16,0 0-16,-1 22 16,1 20-16,21-21 0,0 21 0,-21-20 15,21 20-15,-21 0 0,21 1 0,0 20 16,-21-21-16,21 22 0,0-22 0,0 22 15,0-22-15,0 22 0,0-22 16,0 0-16,0 1 0,21-1 0,0 0 16,0-21-16,0 1 0,1-1 0,-1 0 15,21-21-15,-21 0 0,22 0 0,-22 0 16,21 0-16,-21 0 0,22 0 0,-1-21 16,-21 0-16,21 21 0,-20-22 15,-1-20-15,21 21 0,-21 0 16,0-22-16,-21 22 0,22-21 0,-1 21 15,-21-22-15,0 22 0,0-21 0,0 21 16,0 0-16,0-1 0,-21 22 16,-1 0-16,1 0 15,0 22-15,21-1 0,-21 0 16,21 0-16,-21 0 0,21 22 0,0-22 16,0 21-16,0-21 0,0 22 0,0-22 15,0 0-15,0 0 0,21 0 0,0 0 16,0 1-16,0-1 0,1-21 0,-1 0 15,0 0-15,0 0 16,0 0-16,0 0 0,1 0 16,-1-21-16,0-1 0,0 1 0,0 0 15,0 0-15,1 0 0,-22 0 0,21-22 16,0 22-16,-21-21 0,21 21 0,-21-1 16,0-20-16,0 21 15,0 0-15,0 42 16,0 0-16,0 0 15,0 0-15,0 1 0,0-1 0,0 0 16,0 21-16,0-21 0,0 1 0,0-1 16,0 0-16,0 0 0,0 0 0,0 0 15,0 1-15,0-1 0,0 0 16,0-42 15,21 0-31,0-1 0,1 1 16,-1 0-16,0-21 0,-21 21 15,21-22-15,0 22 0,0-21 16,1 21-16,-1-1 0,0-20 0,21 21 16,-21 21-16,-21-21 0,22 21 0,-1 0 15,0 0-15,-21 21 0,21 0 16,-21 0-16,21 22 0,-21-22 16,0 0-16,0 0 0,0 21 15,0-20-15,0-1 0,0 0 0,0 0 16,0 0-16,0 0 0,0 1 0,21-22 15,-21 21-15,22-21 16,-1 0-16,0 0 0,0 0 16,0-21-16,0 21 0,-21-22 15,22 1-15,-1 0 0,0 0 0,0 0 16,0-22-16,0 22 0,1-21 0,-1 21 16,0-22-16,0 22 0,-21-21 0,21 21 15,-21 0-15,0-1 0,0 1 0,0 0 16,0 42-1,0 0 1,0 1-16,0-1 0,0 21 16,-21-21-16,21 0 0,0 1 0,0 20 15,0-21-15,0 0 0,0 22 0,0-22 16,0 0-16,0 0 0,21-21 0,-21 21 16,21 0-16,22-21 0,-22 22 0,0-22 15,21 0-15,1 0 0,-1 0 16,-21 0-16,22 0 0,-1 0 0,-21-22 15,21 1-15,-20 21 0,20-21 0,-21-21 16,21 21-16,-20-1 0,20 1 0,-42-21 16,21 21-16,-21-22 0,0 22 0,0-21 15,0 21-15,0 0 0,0-1 16,-21 1-16,0 21 0,0 0 0,-1 0 16,1 0-16,0 0 0,0 21 15,0-21-15,0 22 0,21 20 0,0-21 16,0 0-16,-22 22 0,22-22 0,0 0 15,0 21-15,0-21 0,0 1 0,0 20 16,22-21-16,-1 0 0,0 0 0,0-21 16,21 22-16,1-1 0,-1-21 15,0 0-15,-20 0 0,20 0 0,0 0 16,1 0-16,-22 0 0,21 0 0,-21-21 16,0-1-16,1 1 0,-1 0 0,0-21 15,0 21-15,-21-1 0,0-20 16,21 21-16,0 0 0,-21-22 0,22 22 15,-22 0-15,0 0 16,0 42 0,0 0-1,0 0-15,0 1 0,0-1 0,0 0 16,0 21-16,-22-21 0,22 1 0,-21-1 16,21 0-16,0 0 0,-21 0 15,21 0-15,-21-21 0,21 22 0,0-1 16,0-42 15,0-1-31,21 1 16,0 0-16,-21 0 0,21-21 0,1 20 15,-1-20-15,0 0 0,0 21 16,0-22-16,0 1 0,22 0 0,-22 20 16,0 1-16,0 0 0,-21 0 0,21 21 15,1 0-15,-1 0 16,-21 21-16,0 0 0,0 22 15,0-22-15,0 0 0,0 21 0,0 1 16,0-22-16,0 21 0,0-21 0,0 22 16,0-22-16,0 0 0,0 0 15,0 0-15,21 0 0,0 1 0,0-22 16,0 0-16,1 0 16,20 0-16,-21 0 0,0-22 15,0 22-15,1-21 0,20 0 0,-21-21 16,0 21-16,22-22 0,-22 22 0,0-42 15,0 20-15,21 1 0,-20 0 16,-1-22-16,0 1 0,0 20 0,21-20 16,-20-1-16,-22 1 0,21 20 0,0 1 15,-21-21-15,21 41 0,-21-20 0,0 21 16,0 0-16,0 0 0,0 42 16,-21 0-1,0 0-15,0 21 0,21 1 0,-22-1 16,22 0-16,-21 1 0,21-1 15,0 0-15,0 22 0,0-22 0,0 1 16,0-1-16,0 0 0,0 1 0,0-1 16,0 0-16,0 1 0,0-22 0,0 0 15,0 21-15,0-21 0,21-21 16,1 22-16,-1-22 0,0 0 16,0 0-16,0 0 0,0 0 0,1 0 15,-1-22-15,0 1 0,0 0 0,0 0 16,0 0-16,1 0 0,-1-1 15,-21-20-15,21 21 0,0 0 0,-21 0 16,21-1-16,-21 1 0,0 0 16,0 42-1,0 0 1,0 1-16,0-1 0,0 0 0,0 0 16,0 0-16,0 0 0,0 22 0,0-22 15,0 0-15,0 0 0,0 0 0,0 1 16,0-1-16,0 0 15,0 0-15,-21-21 16,0 0 0,21-21-16,-21 0 15,0 21-15,-1-21 0,1-1 0,0 1 16,0-21-16,-21 21 0</inkml:trace>
  <inkml:trace contextRef="#ctx0" brushRef="#br0" timeOffset="9548.79">14097 3683 0,'0'-21'16,"21"21"-16,0 0 0,22 0 0,-22 0 15,21-21-15,0 21 0,1 0 16,-1 0-16,0-21 0,1 21 0,-1 0 16,0 0-16,-20-22 0,20 1 0,-21 21 15,21 0-15,-20-21 0,-22 0 16,0 0-16,-22 21 15,1-21-15,-21-1 16</inkml:trace>
  <inkml:trace contextRef="#ctx0" brushRef="#br0" timeOffset="9776.95">11366 3810 0,'0'0'0,"-42"21"0,21 0 16,0-21-16,21 22 0,21-22 16,21 0-16,-21 0 0,22 0 0,-1 0 15,0 0-15,22 0 0,-22 0 0,22 0 16,-22 0-16,0 0 0,1-22 0,-1 22 16,0 0-16,1 0 0,-22-21 0,0 21 15,21 0-15,-20-21 0,-1 21 16,0-21-16,0 21 0</inkml:trace>
  <inkml:trace contextRef="#ctx0" brushRef="#br0" timeOffset="10257.69">16341 4128 0,'0'0'16,"21"-22"-16,0-41 16,-21 42-16,21 21 0,-21 42 31,0-21-31,0 0 0,0 1 15,0 20-15,0-21 0,0 0 0,0 0 16,0 22-16,0-22 0,0 0 16,0 0-16,0 0 0,-21 1 15,0-44 17,21 1-32,0 0 15,0 0-15</inkml:trace>
  <inkml:trace contextRef="#ctx0" brushRef="#br0" timeOffset="10408.6">16362 3874 0,'0'0'16,"-21"-22"-16,-1 1 0,1 0 15,0 21-15,0 0 0,42 0 47,0 0-47,0 21 0,1-21 16,20 0-16,-21 21 0,21-21 15</inkml:trace>
  <inkml:trace contextRef="#ctx0" brushRef="#br0" timeOffset="10828.36">16870 4043 0,'0'0'0,"-21"21"0,-1-21 0,1 21 15,0 0-15,0 1 0,0-1 16,21 0-16,0 0 0,0 0 15,-21 0-15,21 1 16,0-1-16,0 0 16,0 0-1,0-42 1,0 0 0,0 0-16,0-1 15,0 1-15,0 0 0,0 0 16,0-21-16,0 20 0,21-20 0,0 0 0,0 21 15,-21-22-15,42 22 0,-20 0 0,-1 0 16,0 0-16,21 21 0,-21 0 16,22 0-16,-22 0 0,21 0 15,-21 0-15,22 0 0,-22 21 0,0 0 16,21 0-16,-20 0 0,-1 0 0,-21 22 16,0-22-16,0 0 0,0 21 0,0-20 15,0-1-15,0 0 0,0 0 0,0 0 16,0 0-16,0 1 0,-21-22 15,21 21-15,42-21 32,-21 0-32,0 0 0</inkml:trace>
  <inkml:trace contextRef="#ctx0" brushRef="#br0" timeOffset="11305.35">17822 4233 0,'0'0'0,"21"-21"32,-21 0-17,22 0-15,-22 0 0,0 0 0,21-1 16,-21-20-16,21 21 0,0 0 16,-21-22-16,21 22 0,0 0 0,-21 0 15,0 0-15,22 0 0,-1 21 16,-21 21 15,0 21-31,0-21 0,0 22 16,0-1-16,0 0 0,-21 22 0,-1-22 15,22 22-15,-21-1 0,21 1 0,0-22 16,-21 21-16,0 22 0,21-21 0,-21-1 16,21 22-16,0-1 0,-21 1 0,21 0 15,0-22-15,0 22 0,0-22 0,0 1 16,0-1-16,0 1 0,0-22 15,0 22-15,0-22 0,0-21 0,0 22 16,0-22-16,0 0 0,0 0 16,-22-21-16,1 0 0,0 0 15,0 0-15,0 0 0,0 0 16,-1 0-16,1-21 0,0 21 0,0-21 16,0 0-16,0 21 0,-1-22 0,1 1 15,21 0-15,0 0 0,-21 0 0,21 0 16,0-22-16,0 22 0,0-21 0,0 21 15,0-22-15,0 1 0,0 0 16,21-22-16</inkml:trace>
  <inkml:trace contextRef="#ctx0" brushRef="#br0" timeOffset="11509.23">17865 3958 0,'0'0'0,"0"-21"0,-22-21 15,22 21-15,-21 21 0,21-22 16,0 1-16,-21 0 16,42 21 15,0 0-31,-21 21 0,22-21 16,-1 21-16,0 1 15,0-22-15</inkml:trace>
  <inkml:trace contextRef="#ctx0" brushRef="#br0" timeOffset="12720.69">18542 4022 0,'0'0'0,"21"0"0,0-21 0,-21-1 16,0 1-16,0 0 16,0 0-16,0 0 15,-21 21-15,0 0 0,0 0 16,0 0-16,-1 0 0,1 0 15,0 0-15,0 21 0,0 21 0,0-21 16,-1 1-16,1 20 0,0 0 0,21-21 16,0 22-16,0-1 0,0-21 15,0 22-15,0-22 0,0 0 0,0 0 16,0 0-16,0 0 0,21-21 16,0 0-16,1 0 15,-1 0-15,0 0 0,0-21 0,0 21 16,0-21-16,1 0 0,-1 0 0,0 0 15,0-22-15,0 22 0,0 0 0,-21-21 16,22-1-16,-1 22 0,-21-21 16,0 21-16,21-1 0,-21 1 0,0 42 31,0 1-31,-21-1 16,0 0-16,21 0 0,0 21 15,0-20-15,0-1 0,0 21 16,0-21-16,0 0 0,0 22 0,0-22 15,0 0-15,0 0 0,21 0 0,0-21 16,0 22-16,0-22 0,0 0 16,1 0-16,-1 0 0,21 0 15,-21 0-15,0 0 0,1 0 0,-1-22 16,0 1-16,0 0 0,0 0 0,0 0 16,1-22-16,-1 22 0,0-21 0,0 0 15,-21-1-15,21 22 0,-21-21 0,21 21 16,-21-1-16,0 1 15,0 0-15,0 42 32,0 0-32,0 22 0,0-22 0,0 0 15,0 21-15,0-20 0,0-1 0,0 21 16,0-21-16,0 0 0,0 1 16,0-1-16,22 0 0,-22 0 0,42 0 15,-21-21-15,0 0 0,0 21 0,22-21 16,-22 0-16,21 0 0,-21 0 0,22 0 15,-22 0-15,0-21 0,21 0 16,-20 0-16,-1 0 0,0 0 0,-21-1 16,0-20-16,0 21 0,0-21 15,0-1-15,0 1 0,0 21 0,0-22 16,0 22-16,0 0 0,0 0 0,0 0 16,-21 0-16,21-1 15,21 22-15,0 0 0,0 0 16,22 0-16,-1 0 0,-21 0 0,21 0 15,1 0-15,-1 0 0,0 0 0,1 0 16,-22 0-16,0 0 0,21 0 0,-20 0 16,-1 0-1,-42 0 17,-1 0-32,1 0 0,0 22 15,0-22-15,0 21 0,0 0 0,-22 0 16,22 0-16,0 0 0,0 1 15,-22 20-15,22-21 0,0 21 0,0-20 16,0 20-16,21-21 0,0 0 0,0 22 16,0-22-16,0 0 0,0 0 0,21-21 15,0 21-15,21-21 0,-20 21 16,-1-21-16,0 0 0,0 0 0,0 0 16,0 0-16,1-21 0,-1 0 0,0 0 15,0 21-15,0-21 0,0-22 0,-21 22 16,22 0-16,-1-21 0,-21 21 0,0-22 15,21 1-15,0 0 0,-21 20 16,21-20-16,-21 21 0,0 0 16,0 0-16,-21 42 31,0 0-31,21 21 0,-21-21 0,21 22 16,0-1-16,0 0 0,0-20 0,0 20 15,0-21-15,0 21 0,0-20 16,0 20-16,21-21 0,0 0 0,0 0 15,0 1-15,1-1 0,20-21 16,-21 21-16,0 0 0,22-21 0,-22 21 16,0-21-16,0 0 0,0 21 0</inkml:trace>
  <inkml:trace contextRef="#ctx0" brushRef="#br0" timeOffset="13409.4">3556 6456 0,'0'-21'0,"0"42"0,0-63 0,0 20 0,0 1 15,0 42 1,0 1-1,0 20-15,0 0 0,0 1 0,0-1 16,0 0-16,0 1 0,0-1 16,-21 21-16,21-20 0,-21-22 0,21 21 15,0 1-15,0-22 0,-22 21 16,22-21-16,-21 0 0,21 1 0,0-1 16,0 0-16,21-42 31,1 21-31,20-21 15</inkml:trace>
  <inkml:trace contextRef="#ctx0" brushRef="#br0" timeOffset="13600.29">3958 6795 0,'21'0'16,"0"0"77,1-22-77,-1 22-16</inkml:trace>
  <inkml:trace contextRef="#ctx0" brushRef="#br0" timeOffset="14692.67">5397 6646 0,'0'0'0,"22"-21"16,20-21-16,-42 21 16,21 0-16,-21-22 15,21 22-15,0-21 0,1 21 0,-22-22 16,21 22-16,0-21 0,0-1 0,0 22 15,0-21-15,1 0 0,-1 20 0,0 1 16,-21 0-16,21 0 0,-21 0 16,21 21-16,-21 21 15,0 0 1,0 21-16,0-20 0,0 20 16,-21-21-16,21 43 0,-21-22 15,21 0-15,-21 22 0,21-22 0,0 22 16,0-22-16,0 21 0,0-20 0,0-1 15,0 0-15,0 1 0,0-1 0,0-21 16,0 0-16,0 22 0,0-22 16,0 0-16,0 0 0,0 0 15,21-21-15,-21 22 0,-21-22 32,0 0-32,-1 0 0,1 0 0,0-22 15,-21 1-15,21 21 0,-22-21 16,1 21-16,21-21 0,-22 0 15,22 21-15,-21 0 0,21-21 0,0 21 16,-1 0-16,44 0 31,20 0-31,-21 21 16,21-21-16,1 0 0,20 0 0,1 0 16,-1 0-16,1 0 0,-1 0 0,22 0 15,-22 0-15,1-21 0,-1 21 0,22-22 16,-43 1-16,22 0 0,-1 21 15,-20-42-15,20 21 0,-20-1 0,-1-20 16,-21 21-16,21-21 0,-20-1 0,-1-20 16,0 20-16,0-20 0,-21 21 15,0-1-15,21 1 0,-21 0 0,21-1 16,-21 1-16,0 21 0,0-22 16,0 22-16,0 0 0,0 42 31,0 0-31,0 1 0,0-1 15,-21 0-15,21 21 0,-21 1 16,21-1-16,0 21 0,-21 1 0,21-22 16,0 22-16,0-1 0,-21 22 0,21-22 15,-21 1-15,-1-1 0,22 22 0,-21-21 16,0 20-16,21-20 0,-21 20 0,0 1 16,0-21-16,-1 20 15,1-20-15,21-1 0,-21-20 0,21 20 16,-21-21-16,21 1 0,0-1 0,0 0 15,0-20-15,0 20 0,0-21 16,21-21-16,0 0 0,0 0 0,1 0 16,-1 0-16,0-21 0,0 0 0,21 0 15,-20-22-15,-1 22 0,0-21 0,0-1 16,21 22-16,-42-42 0,22 20 16,-1 1-16,-21-21 0,21-1 0,-21 1 15,0 20-15,0-20 0,-21-1 0,0 22 16,-1-22-16,-20 22 0,0 0 0,21 21 15,-22-1-15,1 1 0,0 0 16,20 0-16,1 0 0,0 21 0,0 0 16,21-21-16,0-1 15,21 22-15,0-21 0,22 21 16,-1-21-16,0 21 0,1-21 0,-1 21 16,21-21-16,-20 0 0,20 21 0,-20-22 15,20 22-15,-21-21 0,1 0 16,-22 21-16,0 0 0,0 0 0,0 0 15,-42 0 1,0 21 0,-21 0-16</inkml:trace>
  <inkml:trace contextRef="#ctx0" brushRef="#br0" timeOffset="15448.24">3408 8678 0,'0'0'0,"0"-21"15,0 0-15,0 0 0,0 0 16,0 0 0,0-1-16,21 1 0,21 21 0,-21 0 15,22-21-15,-22 21 0,21 0 0,1 0 16,20 21-16,-21 0 0,1 22 0,-1-22 16,0 21-16,-20 1 0,-1 20 15,0-21-15,-21 22 0,0-22 0,0 1 16,0 20-16,-21-21 0,0 1 0,-22-1 15,1 0-15,-22-20 0,22 20 16,-21-21-16,-1 0 0,1 0 16,-1 1-16,1-22 0,20 0 0,1 0 15,0 0-15,-1 0 0,1 0 0,21 0 16,0-22-16,-1 1 0,1 0 16,21 0-16,0-21 0,0 20 0,0-20 15,0 21-15,0-21 0,0-1 0,0 22 16,0-21-16,21 21 0,1-1 15,-1 22-15,21 0 0,-21 0 0,22 0 16,-22 22-16,21-1 0,0 21 0,-20-21 16,20 22-16,0-1 0,-21 0 0,1 1 15,20-1-15,-21 0 16,0 1-16,0-22 0,-21 21 0,22 0 16,-1 1-16,-21-1 0,0-21 0,21 22 15,0-22-15,-21 0 0,0 0 0,0 0 16,21-21-16,0 0 15,1-21 1,-1 0-16,-21 0 0,21-22 16,-21 22-16,21-21 0</inkml:trace>
  <inkml:trace contextRef="#ctx0" brushRef="#br0" timeOffset="15600.15">4022 9038 0,'0'0'0,"21"21"63,0-21-63,0 0 0,0 0 15,0 0-15,22 0 0,-22 0 16,21 0-16</inkml:trace>
  <inkml:trace contextRef="#ctx0" brushRef="#br0" timeOffset="16628.57">5165 8932 0,'0'0'0,"0"-21"0,21-21 15,0 21-15,-21-22 0,0 22 16,21 0-16,0-21 0,0-1 16,-21 22-16,22-21 0,-1 0 0,-21-1 15,21 1-15,-21 0 0,0-22 0,21 22 16,-21-1-16,0 1 0,21 21 0,-21-21 15,0 20-15,0 44 16,0-1 0,0 21-16,-21 0 0,21 1 0,0-1 15,0 22-15,-21-1 0,21 1 0,0-1 16,0 1-16,0 20 0,0-20 16,0 20-16,0-20 0,0-1 15,0 1-15,21-1 0,-21-20 0,0-1 16,0 22-16,0-22 0,21-21 0,-21 21 15,0-20-15,0-1 0,0 0 0,0 0 16,-21-21 0,0 0-16,0 0 0,21-21 0,-21 21 15,-1-21-15,1 0 0,0-1 0,0 1 16,0 0-16,0 0 0,-1 0 0,1 0 16,0-1-16,0 1 0,0 0 0,0 21 15,-1 0-15,1 0 16,0 0-16,21 21 15,0 0-15,0 1 16,21-1-16,0-21 0,1 21 0,-1 0 16,21-21-16,0 21 0,1-21 0,-1 0 15,22 0-15,-1 0 0,1 0 16,-1 0-16,1 0 0,20-21 0,-20 0 16,-1 0-16,1 0 0,-1-1 0,1 1 15,-22 0-15,0-21 0,1 21 0,-22-22 16,21 1-16,-21-22 0,1 22 0,-1-21 15,-21-1-15,0 1 0,21 20 16,-21-20-16,21-1 0,-21 22 16,0-22-16,21 22 0,-21 0 0,0 21 15,0-22-15,0 22 0,0 0 16,0 42 0,0 0-16,0 22 0,0-22 15,-21 21-15,21 0 0,-21 1 0,21 20 16,0 1-16,0-1 0,-21 1 0,21-1 15,0 22-15,-21 0 0,21-22 0,-22 22 16,22 21-16,0-22 0,-21 22 0,21 0 16,-21 0-16,0 0 0,0-1 0,0 22 15,-1-21-15,1 0 0,0 0 16,-21 0-16,21 0 0,-1-1 0,22-20 16,0 0-16,0-1 0,0 1 15,0-21-15,0-22 0,22 21 0,-1-41 16,0 20-16,0-21 0,0-21 0,0 0 15,1 0-15,-1 0 0,21 0 0,-21-21 16,22 0-16,-22 0 0,0-22 0,21 1 16,-21 0-16,22-1 0,-22 1 0,0 0 15,0-22-15,0 1 0,1-1 0,-1-21 16,-21 22-16,0-22 0,0 1 0,0-1 16,-21 21-16,-1-20 0,1 20 15,-21 1-15,-22-1 0,22 1 0,0-1 16,-22 22-16,1-22 0,-1 22 0,22 0 15,0-1-15,-1 1 0,1 21 16,21 0-16,0-22 0,-1 22 0,22 0 16,0 0-16,0 0 0,22 0 0,-1-1 15,0 1-15,21 0 0,1 0 16,-1 0-16,21 0 0,-20-1 0,20 1 16,-20-21-16,20 21 0,-21-22 0,22 1 15</inkml:trace>
  <inkml:trace contextRef="#ctx0" brushRef="#br0" timeOffset="17084.31">7366 8827 0,'0'0'16,"0"21"-16,0 0 0,0 0 0,21-21 15,0 0 1,0 0-16,22 0 0,-22 0 16,0 0-16,21-21 0,-20 0 0,20 0 0,-21-1 15,0 1-15,22 0 0,-22 0 16,0 0-16,-21-22 0,0 22 0,0 0 15,0 0-15,0-21 0,0 20 0,-21 22 16,0-21-16,-22 21 0,22 0 16,0 0-16,-21 0 0,20 0 0,-20 21 15,21 1-15,-21 20 0,20-21 0,1 21 16,0 22-16,21-22 0,0 1 0,-21 20 16,21-21-16,0 1 0,0-1 0,0 0 15,0 1-15,21-1 16,0-21-16,0 0 0,1 1 0,-1-1 15,21-21-15,-21 0 0,22 0 0,-1 0 16,0 0-16,1 0 0,-1 0 0,0-21 16,1-1-16,-1 1 0,0-21 0,1 21 15,-1-22-15</inkml:trace>
  <inkml:trace contextRef="#ctx0" brushRef="#br0" timeOffset="17332.16">8467 8192 0,'0'0'0,"0"-43"0,0-20 15,0 20-15,0 1 0,0 0 0,-22 21 16,22-1-16,-21 1 0,0 0 16,0 21-16,21 21 15,-21 22-15,0-22 0,21 42 0,0-20 16,0 20-16,-22 1 0,22-1 0,-21 22 16,21-22-16,-21 1 0,21-1 15,0 1-15,-21-1 0,0 1 0,0-1 16,21 1-16,0-22 0,-22 22 0,1-22 15,21 0-15,0 1 0,0-22 0,0 0 16,0 0-16,0 0 0,21-21 16,1 0-16,-1-21 15</inkml:trace>
  <inkml:trace contextRef="#ctx0" brushRef="#br0" timeOffset="17740.93">8890 8678 0,'0'0'0,"21"-42"16,0 21-16,-21 0 16,-21 21-1,0 0-15,0 0 0,0 0 0,-22 0 16,22 0-16,-21 21 0,-1 0 0,1 0 16,21-21-16,-21 21 0,20 1 0,1-1 15,0 0-15,0 0 0,21 0 0,0 0 16,0 1-16,0-1 15,21 0-15,0 0 0,0-21 16,1 21-16,-1-21 0,21 21 0,-21-21 16,0 22-16,22-22 0,-22 21 0,0-21 15,0 21-15,0-21 0,-21 21 0,0 0 16,0 0-16,0 1 16,-21-1-16,0-21 0,0 21 0,-21-21 15,-1 0-15,22 21 0,-21-21 16,-1 0-16,1 0 0,0 0 0,21 0 15,-22 0-15,22 0 0,0 0 0,0 0 16,21-21-16,0 0 16,0 0-16,0-1 15,42 22-15,-21-21 0,0 21 16,1-21-16,20 0 0,0 21 16,-21-21-16</inkml:trace>
  <inkml:trace contextRef="#ctx0" brushRef="#br0" timeOffset="18088.68">9038 8869 0,'21'0'16,"0"0"-1,1 0-15,-1 0 16,0 0-16,0 0 0,21 0 16,-20-21-16,20 21 0,0-21 15,-21-1-15,22 1 0,-1 0 16,-21 0-16,0 21 0,1-42 0,-1 20 15,-21 1-15,0 0 0,0 0 16,0 0-16,-21 21 0,-1 0 0,1 0 16,0 0-16,-21 0 0,21 0 0,-1 21 15,-20 0-15,21 0 0,-21 22 0,-1-1 16,22-21-16,-21 21 0,21 1 0,-1-1 16,1 0-16,21-20 0,0 20 0,0-21 15,0 21-15,0-20 0,21-1 16,1 0-16,20 0 0,0 0 0,1-21 15,-22 0-15,42 21 0,-20-21 16,-1 0-16,0 0 0,1 0 0,-22 0 16,21 0-16,-21 0 0,22 0 0,-22-21 15,0 21-15</inkml:trace>
  <inkml:trace contextRef="#ctx0" brushRef="#br0" timeOffset="18989.57">2730 10753 0,'0'-21'47,"0"-1"-32,22 22-15,-1 0 0,0 0 0,0-21 16,0 21-16,0 0 0,1 0 0,-1 0 16,0 0-16,0 21 0,0 1 0,0-1 15,-21 0-15,22 0 0,-22 21 16,0-20-16,0-1 0,0 0 0,-22 21 15,1-21-15,0 1 0,0 20 0,0-21 16,-22 0-16,22 0 0,-21 1 16,21-1-16,-22 0 0,22-21 15,0 21-15,-21-21 0,21 0 0,-1 0 16,1 0-16,21-21 16,0 0-16,21 0 15,1 21-15,-1 0 0,21-22 16,-21 22-16,22 0 0,-1 0 0,0 0 15,1 0-15,-1 22 0,0-1 16,1 0-16,-1 0 0,0 0 0,-21 22 16,22-22-16,-22 0 0,-21 21 0,0-21 15,0 22-15,0-22 0,0 0 0,-21 0 16,0 0-16,-1 1 0,-20-1 0,0 0 16,-1 0-16,22-21 15,-42 0-15,20 0 0,1 0 0,0 0 16,-22 0-16,22 0 0,0-21 0,-1 0 15,22 21-15,-21-21 0,21-1 0,-1 1 16,1 21-16,21-21 0,-21 0 16,21 0-16,0 0 0,21 21 15,0-22-15,1 1 0,-1 0 0,21 21 16,0-21-16,1 0 0,-1 0 16</inkml:trace>
  <inkml:trace contextRef="#ctx0" brushRef="#br0" timeOffset="19153.99">3873 10986 0,'0'0'0,"22"0"0,-44 0 31,1 21-15</inkml:trace>
  <inkml:trace contextRef="#ctx0" brushRef="#br0" timeOffset="20152.49">4995 11176 0,'0'0'0,"21"0"16,-21-21-16,0 0 0,0 0 16,22-1-16,-22-20 15,0 21-15,21 0 0,-21-22 0,21 22 16,-21-21-16,0 21 0,0-22 0,0 1 16,0 21-16,0-21 0,0 20 15,21 1-15,-21 0 0,0 0 16,0 42-1,0 0-15,0 0 0,0 1 0,0 20 16,0 0-16,0 22 0,0-22 0,0 0 16,0 22-16,0-1 0,0 1 0,0-22 15,0 22-15,0-22 0,0 22 16,0-22-16,-21 0 0,21 1 0,-21-1 16,21-21-16,0 0 0,0 0 0,-21 1 15,21-1-15,-22-21 0,1 0 0,21 21 16,-21-21-16,0 0 0,0 0 15,0 0-15,-1 0 16,1 0-16,0-21 0,0 21 0,0 0 16,21-21-16,-21 21 0,-1 0 15,44 0 1,-1 21 0,0-21-16,0 0 0,0 0 15,0 21-15,1-21 0,20 0 0,-21 0 16,21 0-16,1 0 0,-1-21 0,0 0 15,22-1-15,-22 1 0,22 0 16,20 0-16,-20 0 0,21-22 0,-22 1 0,22 0 16,-22-1-16,1 1 15,-1-21-15,1 20 0,-22 1 0,0-22 16,1 22-16,-22 0 0,0-1 0,-21 1 16,0 0-16,0-1 0,0 1 0,0 21 15,0-21-15,-21 20 0,0 22 0,21-21 16,-21 21-16,-1 0 0,1 0 15,21 21-15,-21 1 0,0-1 0,0 0 16,0 21-16,-1 1 0,22-1 0,-21 0 16,0 22-16,0-1 0,21 22 0,0-22 15,0 22-15,-21 0 0,21-1 0,0 1 16,-21 0-16,21 21 0,0-1 16,0-20-16,-22 21 0,22 0 0,-21-22 15,0 22-15,21-21 0,0 0 16,-21-1-16,21-20 0,0-1 0,0 1 15,0-1-15,0-20 0,0-1 0,0-21 16,21 0-16,0 0 0,0-21 0,1 0 16,20 0-16,-21 0 0,21-21 0,1 0 15,-1 0-15,-21-21 0,22-1 0,-1 1 16,-21 0-16,0-1 0,22-20 0,-22 20 16,-21-20-16,0-1 0,0 1 15,0-1-15,0 1 0,0-1 0,-21 1 16,-22-1-16,22 1 0,-21 21 0,-1-1 15,-20 1-15,21 0 0,-1-1 16,-20 22-16,20 0 0,1 0 0,0 0 16,21-1-16,-22 22 0,22-21 0,0 0 15,21 0-15,0 0 16,21 0-16,21 21 0,-20-22 16,20 1-16,0 0 0,22 0 0,-1 0 15,1 0-15,-1-22 0,1 22 0,-1-21 16,22-1-16,0 22 0</inkml:trace>
  <inkml:trace contextRef="#ctx0" brushRef="#br0" timeOffset="20521.28">7260 10880 0,'-21'0'15,"0"21"-15,0-21 0,42-21 31,0 0-15,0 21-16,21-22 0,-20 1 0,20 0 16,-21 0-16,21 0 0,-20-22 15,20 22-15,-21 0 0,0-21 0,0 21 16,-21-22-16,0 22 0,0-21 16,0 21-16,0-1 0,-21 22 0,0 0 15,-21 0-15,21 0 0,-22 0 0,1 22 16,21-1-16,-22 21 0,1 0 15,21 1-15,-21-1 0,20 0 0,1 1 16,0-1-16,0 0 0,21 1 0,-21-1 16,21-21-16,0 22 0,0-22 0,21 0 15,0 21-15,0-42 0,0 21 0,1 1 16,20-22-16,-21 0 0,21 0 0,1 0 16,-1 0-16,0 0 0,-20-22 15,20 1-15,0 0 0,1 0 0,-1 0 16</inkml:trace>
  <inkml:trace contextRef="#ctx0" brushRef="#br0" timeOffset="20756.14">8107 10245 0,'0'0'0,"0"-43"0,0 1 0,0 21 16,0 0-16,-21 21 16,-1 42-1,1-21-15,21 22 0,0-1 0,0 0 16,-21 22-16,21-22 0,-21 22 0,21-1 15,-21-21-15,21 22 0,-21-22 0,21 1 16,0-1-16,0 0 0,-22 1 16,22-1-16,0-21 0,-21 0 0,21 0 15,0 1-15,0-1 0,21-21 16,1 0-16,-1 0 16,0 0-16,0 0 0,0-21 0,0 21 15,1-22-15</inkml:trace>
  <inkml:trace contextRef="#ctx0" brushRef="#br0" timeOffset="21115.93">8318 10710 0,'0'0'0,"22"-42"0,-1 21 0,-21 0 0,21 21 16,-21-21-16,21-1 0,-42 44 47,0-1-47,0-21 0,-1 21 15,1 0-15,0 0 0,-21 0 0,21 1 16,-1-1-16,22 0 0,0 0 15,0 0-15,0 0 16,22-21-16,-1 0 0,0 22 16,0-22-16,0 0 0,0 0 0,22 21 15,-22-21-15,0 0 0,0 21 16,-21 0-16,21-21 0,-21 21 16,0 0-16,0 1 15,-21-22-15,0 0 0,0 21 0,0-21 16,-22 0-16,22 21 0,0-21 15,0 21-15,-21-21 0,20 0 0,1 0 16,0 0-16,21-21 31,21 0-31,0 0 16,1-1-16,-1 1 0,0 0 0,0 0 16,0 0-16</inkml:trace>
  <inkml:trace contextRef="#ctx0" brushRef="#br0" timeOffset="21412.76">8488 10795 0,'0'0'0,"21"0"0,0 0 31,0 0-31,0 0 0,1 0 0,-1 0 16,0 0-16,21 0 0,-21 0 15,1 0-15,20 0 0,0 0 0,-21 0 16,22 0-16,-1 0 0,0-21 0,1 0 16,-22 21-16,0-21 0,0 21 0,0-22 15,-21 1-15,0 0 0,0 0 16,-21 21-1,0 0-15,0 0 0,0 0 0,0 0 16,-1 21-16,-20 0 0,21 0 0,0 1 16,0 20-16,-22-21 0,22 0 0,0 22 15,21-22-15,0 0 0,-21 0 0,21 0 16,0 0-16,0 1 0,0-1 0,21-21 16,0 21-16,0-21 0,0 0 15,1 0-15,-1 0 0,0 0 0,21 0 16,-21 0-16,22 0 0,-22 0 0,21 0 15,1-21-15</inkml:trace>
  <inkml:trace contextRef="#ctx0" brushRef="#br0" timeOffset="21853.04">10245 10943 0,'0'0'0,"-43"21"16,43 1-16,-21-22 15,21 21-15,21-21 16,0-21-16,1-1 16,-1 1-16,0 0 0,0 0 0,21-21 15,-20 20-15,20-20 0,0 0 0,1-1 16,-22-20-16,21-1 0,0 1 0,1-1 15,-1 1-15,0-1 0,-20 1 16,-1-1-16,-21 1 0,0 21 0,0-1 16,-21 1-16,-22 0 0,22 20 15,-21 1-15,-1 21 0,-20 0 0,21 0 16,-1 0-16,1 43 0,0-22 0,-1 21 16,1 0-16,21 22 0,0-1 0,-1 1 15,22-1-15,0 1 0,0-1 0,0 1 16,0-1-16,22 1 0,-22-22 0,21 1 15,0 20-15,21-42 0,-21 22 16,1-22-16,-1 21 0,21-21 0,-21 0 16,22-21-16,-1 22 0,0-22 0,1 0 15,-1 0-15,0 0 0,22 0 0,-22 0 16,0-22-16</inkml:trace>
  <inkml:trace contextRef="#ctx0" brushRef="#br0" timeOffset="22259.79">11345 10732 0,'21'-43'0,"-42"86"0,64-107 15,-22 43-15,0-21 0,-21 20 0,0 1 16,0 0-16,-21 21 16,0 0-16,-1 0 15,1 21-15,-21 0 0,21 1 16,-22-1-16,22 0 0,-21 0 0,21 21 16,-22-20-16,22-1 0,-21 0 0,21 21 15,0-21-15,-1 1 0,1-1 0,0-21 16,21 21-16,0 0 0,0 0 15,21-21 1,0 0-16,22 0 0,-22-21 16,21 0-16,-21 0 0,22 0 0,-1-1 15,-21 1-15,22 0 0,-22 0 0,0 0 16,0-22-16,0 22 0,0 0 16,1 0-16,-22 42 31,0 0-31,0 0 0,0 22 0,0-22 15,0 0-15,0 21 0,0-20 0,0 20 16,0-21-16,0 0 0,0 0 0,21 1 16,-21-1-16,21-21 0,0 21 15,0-21-15,0 0 0,1 0 16,-1 0-16,21 0 0,-21 0 0,0-21 16,22 21-16,-1-21 0,-21-1 0,22 1 15,-1 0-15,0 0 0</inkml:trace>
  <inkml:trace contextRef="#ctx0" brushRef="#br0" timeOffset="22888.79">12128 10626 0,'0'0'0,"22"-21"0,-22-1 0,0 1 0,0 0 16,0 0-16,-22 21 15,1 0-15,0 0 0,0 21 16,0-21-16,0 21 0,-1 0 0,1 1 16,0-1-16,0 0 0,0 0 15,0 0-15,-1 0 0,22 1 16,0-1-16,0 0 0,0 0 15,22-21 1,-1 0-16,0 0 0,0 0 16,0 0-16,0-21 0,1 21 0,-1-21 15,0 0-15,-21-1 0,21 1 16,0-21-16,-21 21 0,0-22 0,0 22 16,21-21-16,-21 0 0,0-1 0,0-20 15,0 20-15,0 1 0,0 0 0,0-1 16,0 1-16,0 0 0,0 21 15,0-1-15,0 1 0,-21 21 16,0 21 0,0 22-16,21-22 15,-21 0-15,21 0 0,0 22 0,-21-22 16,21 0-16,0 21 0,0-21 0,0 1 16,0-1-16,0 0 0,0 0 15,0 0-15,0 0 16,21-21 15,-21-21-31,0 0 0,21 0 0,-21 0 16,21 0-16,-21-1 0,0 1 15,0 0-15,0 0 0,0 0 0,0 0 16,0-1-16,0 1 16,0 42-1,0 1-15,0-1 0,0 0 16,0 21-16,0-21 0,0 22 15,0-1-15,-21 0 0,21-20 0,0 20 16,0-21-16,0 21 0,0-20 0,0 20 16,0-21-16,0 0 0,0 0 0,21-21 15,-21 22-15,21-22 0,0 0 0,1 21 16,-1-21-16,0 21 0,0-21 0,0 0 16,0 0-16,22 0 0,-22 0 15,21 0-15,1 0 0,-22 0 0</inkml:trace>
  <inkml:trace contextRef="#ctx0" brushRef="#br0" timeOffset="23373.26">12827 10647 0,'0'0'0,"0"-21"0,0-43 15,0 43-15,-21 0 0,0 0 16,-1 0-16,22-1 0,-21 1 0,0 21 16,0-21-16,0 21 15,0 0-15,-1 0 0,1 21 0,0 0 16,-21 1-16,21-22 0,-1 42 15,1-21-15,0 0 0,21 0 0,-21 1 16,21 20-16,-21-21 0,21 0 0,0 0 16,0 1-16,0-1 0,0 0 15,21 0-15,0-21 0,0 0 0,0 0 16,1 0-16,-1 0 0,0 0 0,0 0 16,0 0-16,22-21 0,-22 21 0,0-21 15,0 0-15,0-1 0,0 1 0,1-21 16,-1 21-16,-21-22 0,0 1 0,0 0 15,21-22-15,-21 22 0,21-22 0,-21 22 16,0-21-16,0-1 0,0 22 16,0-1-16,0 1 0,0 21 0,0-21 15,0 20-15,0 44 16,-21-1 0,0 0-16,21 21 0,-21-21 0,-1 22 15,22-1-15,0 0 0,0 22 0,-21-22 16,21 1-16,0-1 0,0 21 0,0-20 15,0-1-15,0 0 0,0-20 0,0 20 16,0-21-16,21 0 0,1 22 0,-1-22 16,-21 0-16,21-21 0,0 0 15,0 0-15,0 0 0,1 0 16,-1 0-16,0 0 0,21 0 16,-21-21-16,1 21 0,-1-21 0</inkml:trace>
  <inkml:trace contextRef="#ctx0" brushRef="#br0" timeOffset="23676.09">13187 10583 0,'0'0'0,"0"-21"31,21 21-31,0-21 16,0 21-16,0-21 0,1 0 16,-1 21-16,0-21 0,0 21 0,21-22 15,-20 1-15,-1 21 0,0-21 0,0 21 16,-42 0 15,0 21-31,-22 0 16,22 1-16,0-1 0,0 0 0,0 0 15,0 21-15,21-20 0,0-1 0,-22 0 16,22 21-16,0-21 0,0 1 0,0-1 16,22 0-16,-22 0 0,21 0 15,0-21-15,0 0 0,0 21 0,0-21 16,1 0-16,-1 0 0,0 0 0,0 0 15,21 0-15,-20 0 0,-1-21 0,0 21 16</inkml:trace>
  <inkml:trace contextRef="#ctx0" brushRef="#br0" timeOffset="24088.85">13758 10478 0,'0'0'0,"0"-64"15,0 43-15,21 0 16,-21 0-16,22 21 0,-1-22 15,0 22-15,0 0 0,0 0 0,0 0 16,1 0-16,-1 0 0,0 0 0,21 0 16,-21 22-16,1-1 0,-22 0 0,21 0 15,0 21-15,-21-20 0,0 20 0,0-21 16,0 21-16,0-20 0,0-1 16,0 21-16,0-21 0,0 22 15,-21-22-15,0 0 0,-1 0 0,22 0 16,-21 0-16,0 1 0,0-22 15,21 21-15,0-42 16,0-1 0,0 1-16,0 0 0,0-21 15,21 21-15,0-1 0,0-20 0,1 0 16,20-1-16,-21 1 0,21 0 0,1-22 16,-1 22-16,0-22 0,1 22 0,-1 0 15,22-1-15,-22 1 0,0 21 0,1-21 16,-1 20-16,0 1 0,1 0 0,-22 21 15,0 0-15,0-21 0,0 21 16,-21 21 0,-21 0-16,-21 0 0,21-21 15,-43 22-15,1 20 0</inkml:trace>
  <inkml:trace contextRef="#ctx0" brushRef="#br0" timeOffset="24956.71">2667 12975 0,'0'0'0,"0"-21"0,0-21 16,0 63 15,-21 0-31,21 0 0,0 0 16,0 22-16,-21-1 0,-1-21 0,1 22 15,0-22-15,0 21 0,0-21 16,0 22-16,-1-22 0,1 0 0,0 0 16,-21 0-16,21 0 0,-1 1 15,1-1-15,42-21 32,1 0-32,-1 0 15,0 0-15,0 0 0,21 0 0,-20 0 16,-1 0-16,21-21 0,-21-1 15,22 22-15,-22-21 0,0 21 0,0-21 16,0 21-16,0-21 0,1 21 0,-1 0 16,-21 21-1,0 0-15,0 0 16,-21 22-16,-1-22 0,1 21 0,0 1 16,21-1-16,-21 0 0,0 1 15,21-1-15,0 0 0,-21 1 16,21-22-16,-22 0 0,22 0 0,0 0 15,0 0-15,22-21 16,-1-21-16,0 0 16,0 0-16,0 0 0,0-22 15</inkml:trace>
  <inkml:trace contextRef="#ctx0" brushRef="#br0" timeOffset="25128.73">3175 13335 0,'0'0'0,"-21"0"47,21 21-47,0 0 15,21-21 17,0 0-32,0-21 15</inkml:trace>
  <inkml:trace contextRef="#ctx0" brushRef="#br0" timeOffset="26644.89">5503 13441 0,'0'0'0,"-21"21"0,0 0 15,0-21-15,0 21 0,-1-21 16,22 22-16,22-44 16,-1 22-16,0-21 15,21 0-15,-21 0 16,1-21-16,20 20 0,-21-20 0,21 21 15,1-21-15,-22-1 0,0 1 0,0 0 16,0-1-16,-21 1 0,0 0 0,0-1 16,-42 22-16,21-21 0,-21 21 15,-1 21-15,1 0 0,-22 0 0,1 0 16,-1 0-16,22 0 0,-21 21 0,20 0 16,-20 0-16,20 21 0,22 1 0,-21-22 15,21 21-15,21 1 0,0-1 16,0 0-16,0 1 0,0-22 0,0 21 15,21-21-15,0 22 0,21-22 0,-20 21 16,20-21-16,-21 0 0,21 22 16,1-22-16,-22 0 0,21 0 0,-21 0 15,1 1-15,-1 20 0,-21-21 16,0 0-16,0 0 0,0 1 0,-21-1 16,-22-21-16,1 21 0,21-21 0,-22 0 15,-20 0-15,21 0 0,-1 0 0,-20 0 16,20 0-16,-20-21 0,21 0 0,-22-22 15,1 22-15,-1-21 0,22-1 16,-22 1-16,22-21 0,-22 20 0,43-20 16,-21-1-16,21 1 0,0 20 15,21-20-15,0 21 0,0-22 0,0 43 16,21-21-16,0 20 0,0 22 16,21 0-16,1 0 0,-1 22 0,-21-1 15,22 0-15,-1 21 0,0 1 0,-21-1 16,1 21-16,-1-20 0,0-1 15,-21 22-15,0-22 0,0 21 0,0-20 16,0 20-16,0-20 0,0-1 0,0 0 16,21 1-16,-21-1 0,21 0 0,0-21 15,-21 1-15,22-1 0,-1 0 0,0 0 16,0-21-16,0 0 16,0 0-16,1 0 0,20-21 0,-21 0 15,21 0-15,1-1 0,-1 1 0,0-21 16,1 0-16,-1 20 0,22-20 0,-22-21 15,21 20-15,-20 1 0,-1 0 0,0 20 16,-20-20-16,20 21 0,-21 0 16,0 0-16,0-1 0,1 1 0,-22 42 31,0 1-31,0-1 16,0 0-16,-22 0 0,22 0 0,0 0 15,-21 22-15,0-22 0,21 0 16,-21 0-16,21 0 0,0 1 15,0-1-15,0 0 0,0 0 16,21-21-16,0 0 16,0 0-16,1-21 0,-1 0 0,0 21 15,0-21-15,0-1 0,0 1 16,1-21-16,-1 21 0,-21 0 0,21-1 16,0 1-16,-21 0 0,21 0 0,-21 0 15,21 21 1,-21 21-16,0 0 15,0 0-15,0 0 16,0 22-16,0-22 0,0 0 0,0 0 16,0 0-16,0 1 0,0-1 15,22 0-15,-22 0 0,21-21 16,0 0-16,0 0 16,0 0-16,0-21 0,1 21 0,-22-21 15,21 0-15,0-1 0,0 1 16,0 0-16,0-21 0,1 21 0,-1-1 15,0-20-15,0 21 0,-21 0 0,21 0 16,-21-1-16,21 1 0,-21 42 31,0 1-31,0-1 16,0 21-16,0-21 16,0 0-16,0 1 0,0-1 0,0 21 15,22-21-15,-1 0 0,-21 1 0,21-1 16,0-21-16,0 21 0,0-21 0,1 0 15,-1 0-15,0 0 0,21 0 0,-21 0 16,22-21-16,-22 21 0,21-21 0,-21-1 16,22 1-16,-22 0 0,0 0 15,0-21-15,0 20 0,1 1 0,-1-21 16,-21 21-16,0 0 0,0-1 0,0 1 16,0 0-16,0 0 0,0 42 31,0 0-31,0 0 15,0 1-15,0-1 0,0 0 16,0 21-16,0-21 0,0 1 0,0-1 16,0 0-16,0 21 0,0-21 15,0 1-15,0-1 0,21-21 16,0 0-16,-21-21 16,0-1-16,0 1 15,0 0-15,0-21 0,0 21 16</inkml:trace>
  <inkml:trace contextRef="#ctx0" brushRef="#br0" timeOffset="26996.64">6985 12933 0,'0'0'15,"-21"-42"-15,21-1 0,-21 22 0,21 0 0,-22 21 16,1 0-16,0 0 0,21 21 16,0 0-16,0 0 0,-21 22 15,21-22-15,0 21 0,0-21 0,0 1 16,0 20-16,0-21 0,21 0 15,0 0-15,0-21 0,1 0 0,-1 0 16,0 0-16,0 0 0,0 0 0,0-21 16,1 21-16,-1-21 0,0 0 15,21-21-15,-21 20 0,1 1 0,-1-21 16,-21 21-16,0-22 0,21 1 0,-21 21 16,0-21-16,0-1 0,0 22 15,-21 0-15,0 0 0,-1 0 0,1 21 16,0 0-16,0 0 0,-21 0 15,20 21-15,1 0 0,-21 0 0,21 0 16,0 0-16,-1 22 0,1-22 0,21 21 16,0-21-16,0 1 0,0 20 0,0-21 15,0 0-15,21 0 0,22 1 0,-22-22 16,21 0-16,-21 0 0,22 0 16,-1 0-16,-21 0 0</inkml:trace>
  <inkml:trace contextRef="#ctx0" brushRef="#br0" timeOffset="27240.52">7916 12637 0,'0'0'0,"0"-22"0,-21 22 31,21 22-31,-21 20 0,0-21 16,21 21-16,-21 1 0,21-1 0,-22 0 15,1 22-15,21-22 0,0 1 0,-21 20 16,21-21-16,-21 1 0,21 20 0,0-20 15,0-1-15,0 0 0,0 1 16,0-1-16,0-21 0,0 21 16,0-20-16,0-1 0,0 0 15,21-42 1,-21 0-16,0-1 16</inkml:trace>
  <inkml:trace contextRef="#ctx0" brushRef="#br0" timeOffset="27403.43">7599 13314 0,'0'0'0,"-21"0"0,42 0 47,0 0-47,0 0 0,0 0 0,22 0 16,-22-21-16,21 21 0,0-21 0,1 21 15,-1-22-15,0 1 0,1 0 16,-1 21-16,22-21 0</inkml:trace>
  <inkml:trace contextRef="#ctx0" brushRef="#br0" timeOffset="28073.04">8445 12912 0,'0'0'16,"-21"0"-16,-63 21 16,62-21-16,1 21 0,-21 0 0,21 0 15,0 22-15,-1-22 0,1 0 16,0 21-16,21 1 0,0-22 15,-21 21-15,21-21 0,0 22 0,0-22 0,0 21 16,0-21-16,0 1 0,21-1 16,0 0-16,0 0 0,1 0 0,20-21 15,-21 0-15,21 0 0,-20 0 0,20 0 16,0 0-16,-21 0 0,22-21 0,-22 21 16,21-21-16,1 0 0,-22 0 0,21-22 15,-21 22-15,22 0 0,-22-21 16,0-1-16,0 1 0,0 0 0,-21-22 15,21 22-15,1-22 0,-22-20 0,0 20 16,0 1-16,21-1 0,-21 1 16,0 20-16,0-20 0,0 42 0,0-22 15,0 22-15,0 0 0,0 0 0,-21 42 32,21 0-32,0 0 0,0 22 0,-22-1 15,22 0-15,0 1 0,-21 20 0,21-21 16,0 1-16,0 20 0,0 1 0,0-22 15,0 0-15,0 22 0,0-22 0,0 1 16,0-1-16,0 0 0,0 1 0,0-22 16,0 21-16,0-21 0,0 0 0,0 1 15,0-44 17,21 1-17,1 0-15,-22 0 0,21-21 0,0 20 16,0-20-16,0 21 0,22-21 0,-22-1 15,0 1-15,21 0 0,1 20 0,-1 1 16,-21 0-16,21 21 0,1 0 0,-22 0 16,0 0-16,21 21 0,-20 0 15,-1 22-15,-21-22 0,21 0 0,-21 21 16,21 1-16,-21-22 0,0 0 0,0 21 16,0-20-16,0-1 0,0 21 0,0-21 15,0 0-15,0 1 0,0-44 47,0 1-31,-21 0-16</inkml:trace>
  <inkml:trace contextRef="#ctx0" brushRef="#br1" timeOffset="-176769.67">2307 14965 0,'0'0'16,"-21"0"-16,-21 0 0,20 0 0,1 0 16,42 0 15,22 0-31,-1 0 0,0 0 16,1 0-16,20-21 0,-20 21 0,20 0 15,-21 0-15,1-21 0,-1 21 16,-21 0-16,22 0 0,-22 0 0,-42 0 31,-22 0-15,22 0-16,0 0 0,-21 0 0,-1 21 15,1-21-15,0 0 0,-1 0 0,22 0 16</inkml:trace>
  <inkml:trace contextRef="#ctx0" brushRef="#br1" timeOffset="-176330.41">2222 14965 0,'0'0'0,"-21"21"0,0-21 0,0 21 16,0 0-16,21 1 15,0-1 1,-21 0-16,21 0 0,-22-21 16,22 21-16,0 0 15,0 1-15,-21-22 0,21 21 16,-21-21-16,21 21 0,0 0 16,-21-21-16,21 21 15,21-21 32,0 0-47,0 0 0,22 0 0,-22 0 16,21 0-16,1 0 0,20 0 0,-21 0 15,22 0-15,-22 0 0,1 0 16,-1 21-16,0 1 0,1-22 0,-1 21 16,-21 0-16,0 0 0,0 0 0,-21 22 15,0-22-15,0 0 0,0 21 16,-21-21-16,0 22 0,-21-22 0,-1 21 15,1-21-15,0 1 0,-1-1 0,-20 0 16,21 0-16,-22-21 0,22 21 0,-22-21 16,22 0-16,0 0 15,-1 0-15,22 0 0,-21 0 0,21 0 16,-1 0-16,22-21 16,0 0-1,22 0-15,-1 0 0,0 21 16,21-22-16,-21 22 0,22-21 0,-1 21 15,0-21-15</inkml:trace>
  <inkml:trace contextRef="#ctx0" brushRef="#br1" timeOffset="-176166.5">2752 15536 0,'0'0'16,"21"0"-16,0 0 0,0 0 0,0 0 0,-21-21 16,21 21-16,-21-21 15,0 0 1,0 0-1,0 0 1,0-1 0,0 1-16,22 21 0</inkml:trace>
  <inkml:trace contextRef="#ctx0" brushRef="#br1" timeOffset="-175733.55">4593 14923 0,'0'0'0,"0"-22"0,0 1 0,0-21 15,21 21-15,0-22 0,-21 22 0,0 0 16,22 21-16,-22-21 0,21 21 16,-21 21-1,0 0-15,0 22 0,0-1 0,0 0 16,-21 1-16,-1 20 0,1 1 0,0-1 15,0-21-15,0 22 0,0-1 16,-22 1-16,22-22 0,0 22 0,0-22 16,0 0-16,21 1 0,0-22 0,-22 0 15,22 21-15,0-20 0,0-1 16,-21-21-16,21-21 31,0-1-31</inkml:trace>
  <inkml:trace contextRef="#ctx0" brushRef="#br1" timeOffset="-175329.96">4191 15219 0,'0'0'0,"-42"-127"16,20 85-16,22-1 15,0 22-15,0-21 0,0 21 0,0-1 16,0 1-16,0 0 0,22 0 0,-1 0 16,21 21-16,0 0 0,1 0 15,-1 0-15,22 0 0,-22 21 0,0 0 16,22 0-16,-22 22 0,0-22 15,1 21-15,-1 22 0,-21-22 0,0 21 16,22 1-16,-43-1 0,21-20 16,-21 20-16,0 1 0,0-22 0,0 0 15,0 1-15,0-1 0,0-21 0,0 22 16,0-22-16,0 0 0,21-21 16,-21-21-1,0 0-15,21-1 0,0-20 16,-21 0-16,22-1 0,-22 1 0,0-21 15,21-1-15,0 1 0,-21-1 0,0-21 16,21 22-16,-21-1 0,21 1 0,-21 21 16,0-22-16,0 22 15,21 21-15,-21-22 0,0 22 0,22 21 16,-1 0 0,0 21-16,-21 0 0,21 1 15,-21-1-15,0 21 0,21-21 0,-21 0 16,21 22-16,-21-22 0,0 0 15,0 21-15</inkml:trace>
  <inkml:trace contextRef="#ctx0" brushRef="#br1" timeOffset="-174162.04">5334 15452 0,'0'0'16,"0"21"-16,0 21 15,21-42 1,0 0-16,0 0 15,1 0-15,-1 0 0,0-21 0,0 0 16,21 0-16,-20 0 0,-1-1 0,0 1 16,0 0-16,0-21 0,-21 21 0,21-1 15,-21 1-15,0 0 0,0 0 16,-21 21-16,0 0 0,0 0 16,-21 0-16,20 0 0,1 0 0,-21 21 15,0 21-15,20-20 0,1-1 0,0 0 16,0 21-16,0-21 15,0 22-15,21-22 0,0 21 0,0-21 16,0 1-16,0-1 0,0 0 0,0 0 16,21 0-16,0-21 0,0 21 0,21-21 15,-20 0-15,20 0 0,0 0 0,1 0 16,-1 0-16,0 0 0,1 0 16,20-21-16,-21 0 0,1 0 0,-1 0 15,0 0-15,1-1 0,-22 1 0,21 0 16,-21-21-16,1 21 0,-22-1 0,0-20 15,0 21-15,0 0 0,0 0 0,0-1 16,-22 22 0,1 0-16,0 0 0,0 0 15,0 0-15,21 22 0,-21-1 16,21 0-16,0 0 0,0 0 16,0 0-16,0 1 0,21-1 15,0 0-15,0 0 0,0 0 16,0-21-16,1 21 0,-1 1 0,0-22 15,0 21-15,0 0 0,0-21 0,-21 21 16,0 0-16,0 0 16,-21-21-1,0 0 1,0 0-16,0 0 0,0 0 0,-22 0 16,22 0-16,0 0 0,0 0 15,21 22 16,21-22-31,0 0 0,0 21 16,0-21-16,1 0 0,20 0 0,-21 0 16,21 0-16,-20 0 0,20 0 15,0 0-15,1-21 0,-1-1 0,0 1 16,1 21-16,-1-21 0,0 0 0,-21 0 16,22-22-16,-1 22 0,-21-21 0,22 21 15,-22-22-15,0 1 0,0-21 16,0 20-16,0 1 0,1-22 0,-1 22 15,21 0-15,-42-22 0,21 22 16,0 0-16,-21-1 0,22 22 0,-22-21 16,0 21-16,0-1 0,-22 44 15,1-1 1,0 0-16,0 21 0,0-21 0,0 22 16,-1-1-16,1 0 0,-21 22 15,21-22-15,0 1 0,-1 20 0,1-21 16,0 1-16,21 20 0,0-20 0,0-1 15,0-21-15,0 21 0,0 1 0,0-22 16,21 0-16,0 0 0,1 0 0,20 1 16,-21-22-16,0 0 0,22 0 0,-1 0 15,-21 0-15,21 0 16,-20 0-16,20-22 0,-21 1 0,21 21 16,-20-21-16,-1-21 0,21 21 0,-21-1 15,-21-20-15,21 21 0,-21-21 0,22 20 16,-22 1-16,0-21 0,0 21 0,0 0 15,0-1-15,0 1 16,-22 21-16,1 0 16,0 21-16,21 1 0,-21-1 15,21 0-15,-21 0 0,21 0 16,0 0-16,0 22 0,0-22 0,0 0 0,0 0 16,0 0-16,0 1 0,0-1 0,21-21 15,0 21-15,0 0 0,0 0 16,1-21-16,-1 0 0,0 0 15,0 0-15,0 0 16,0 0-16,1 0 0,-1 0 0,0 0 16,0 0-16,0-21 0,22 21 0,-22-21 15</inkml:trace>
  <inkml:trace contextRef="#ctx0" brushRef="#br1" timeOffset="-173602.36">7874 15261 0,'0'0'0,"0"-21"0,0 0 15,0 0-15,0 0 0,0-1 0,-21 1 16,0 21-16,-1-21 0,1 21 16,0 0-16,0 0 0,0 0 15,0 21-15,-1 0 0,1 1 0,0-1 16,0 0-16,0 0 0,21 0 16,-21 0-16,-1 22 0,22-22 0,0 0 15,-21 21-15,21-20 0,0-1 0,0 0 16,0 21-16,0-21 0,0 1 0,21-1 15,-21 0-15,22-21 0,-1 0 16,0 21-16,0-21 0,0 0 16,0 0-16,1 0 0,-1 0 15,0-21-15,0 0 0,0 0 0,-21-1 16,21 1-16,1 0 0,-22-21 0,0 21 16,21-22-16,0-20 0,-21 20 0,21-20 15,-21 21-15,21-22 0,0 1 0,1-1 16,-1 22-16,-21-22 0,21 22 0,0 0 15,-21-1-15,0 1 0,21 21 16,-21 0-16,0-1 0,0 44 31,0-1-31,-21 0 0,0 21 16,21-21-16,0 22 0,-21-1 16,0 0-16,21 1 0,0 20 0,0-20 15,0 20-15,0-21 0,0 22 16,0-22-16,0 22 0,0-22 0,0-21 15,0 22-15,0-1 0,0-21 0,0 0 16,21 0-16,0 1 0,0-22 0,0 21 16,0-21-16,1 0 0,-1 0 15,0 0-15,0-21 0,-21-1 16,21 1-16,0 0 16,-21 0-16,0 0 0,0 0 0,0-1 15,0 1-15,0-21 0,-21 21 0</inkml:trace>
  <inkml:trace contextRef="#ctx0" brushRef="#br1" timeOffset="-173402.47">6604 14944 0,'0'0'0,"-64"21"16,-20-21-16,63 21 15,63-21 1,-21 0-16,0 0 15,22 0-15,-1 0 0,-21 0 0,21 0 16,-20 0-16,-1 0 0,0 0 0,0 0 16,0 0-16,-21-21 0,21 21 15,1-21-15,41 0 0</inkml:trace>
  <inkml:trace contextRef="#ctx0" brushRef="#br1" timeOffset="-172346.56">9377 14859 0,'0'0'0,"-21"0"15,21-21 1,21 21-16,0-21 0,0 21 16,21-21-16,-20-1 0,20 1 0,0 0 15,1 0-15,20 0 0,-21 0 0,-20-1 16,20 1-16,0 0 0,-21 0 0,-21 0 16,0 0-16,-21 21 15,0 0-15,0 0 16,0 0-16,-22 42 0,22-21 0,-21 21 15,21 1-15,-22-1 0,22 0 16,0 1-16,0-1 0,0 22 0,21-22 16,0 0-16,0 1 0,0-1 15,0 0-15,0 1 0,0-1 0,0-21 16,0 0-16,0 22 0,0-22 0,0 0 16,21-21-16,-21 21 0,0 0 15,-21-21 1,0 0-16,-22-21 0,22 21 15,-21-21-15,21 0 0,-22 21 16,22-21-16,-21-1 0,21 22 0,-1 0 16,1-21-16,0 21 0,0 0 0,21 21 31,21 1-31,0-1 0,0-21 16,1 21-16,20 0 0,0-21 0,1 0 15,-1 0-15,0 0 0,22 0 16,-1 0-16,1 0 0,-1 0 0,1 0 15,-1-21-15,1 0 0,-1 0 0,1-1 16,-1-20-16,-20 21 0,-1-21 0,0-1 16,1 22-16,-22-21 0,21-22 0,-21 22 15,-21 0-15,21-1 0,-21-20 16,0 20-16,0 1 0,0 0 0,0-1 0,0 1 16,0 21-16,0 0 15,0 0-15,0-1 0,0 44 16,0-1-16,0 0 15,-21 0-15,0 21 0,21 1 0,-21-1 16,21 22-16,-21-22 0,0 21 0,-1 1 16,1-1-16,0 1 0,0 21 0,0-1 15,0-20-15,-1 20 0,1 1 16,0 21-16,-21-21 0,21 20 0,-22 1 16,22 0-16,-21 0 0,21-21 0,-22 20 15,22-20-15,0 0 0,0-22 0,0 22 16,21-22-16,0-20 0,0-1 15,0 0-15,0 1 0,21-22 0,-21 0 16,21 0-16,21-21 0,-21 0 0,22 0 16,-1-21-16,0 0 0,1 0 0,-1 0 15,0-22-15,1 22 0,-1-21 16,0-1-16,1 1 0,-22 0 0,21-1 16,-42-20-16,21 21 0,-21-22 0,0 22 15,0-22-15,-21 22 0,0-22 0,0 22 16,-21-21-16,-1 20 0,1 1 0,0 0 15,-1-1-15,-20 1 0,20 0 0,-20 20 16,21 1-16,-1-21 0,22 42 0,-21-21 16,21 0-16,-1 21 0,22-22 15,0 1 1,22 21-16,-1 0 0,21 0 16,-21-21-16,22 21 0,20-21 0,-21 21 15,22-21-15,-22 0 0,22-1 0,-1 1 16,1 0-16</inkml:trace>
  <inkml:trace contextRef="#ctx0" brushRef="#br1" timeOffset="-171990.26">11239 15050 0,'0'0'0,"-21"0"15,-21 0 1,42-22-1,21 1-15,0 21 16,0-21-16,22 21 0,-22-21 0,21 0 16,-21 21-16,1-21 0,-1-1 15,0 22-15,0-21 0,0 21 16,-21-21-16,-21 21 16,0 0-16,0 0 0,0 0 0,-1 21 15,-20-21-15,0 21 0,21 22 0,-22-22 16,1 0-16,21 21 0,-22-20 15,22 20-15,0-21 0,0 21 0,21-20 16,0-1-16,0 0 0,0 0 16,0 0-16,0 0 0,21-21 0,0 22 15,0-22-15,22 0 0,-22 0 0,0 0 16,21 0-16,-20 0 0,-1 0 0,21-22 16,-21 1-16,0 0 0,1 0 0,20 0 15</inkml:trace>
  <inkml:trace contextRef="#ctx0" brushRef="#br1" timeOffset="-171750.4">11853 14415 0,'0'0'0,"0"-43"0,0 1 15,0 21-15,0-22 0,0 22 0,0 42 32,0 22-32,-21-1 15,21 0-15,-21 1 0,21-1 0,-21 22 16,0-22-16,-1 21 0,1-20 0,0 20 15,0-20-15,-21 20 0,20-21 16,1 1-16,0-1 0,0 0 0,0 1 16,0-22-16,21 21 0,-22-21 0,22 1 15,0-1-15,0 0 0,22-21 16,-1 0-16,0 0 0,0 0 16,21 0-16,-20 0 0</inkml:trace>
  <inkml:trace contextRef="#ctx0" brushRef="#br1" timeOffset="-171350.51">12319 14859 0,'0'0'16,"21"0"-16,-21-21 15,0 0-15,0 0 16,0-1-16,-21 1 16,0 21-16,0 0 0,-1 0 15,1 0-15,0 0 0,0 0 0,0 21 16,-22 1-16,22-22 0,0 21 15,0 0-15,0-21 0,0 21 0,21 0 16,0 0-16,0 1 0,0-1 16,0 0-16,21 0 0,0-21 15,0 21-15,0-21 0,0 21 0,1-21 16,-1 22-16,21-22 0,-21 0 0,0 21 16,1-21-16,-1 0 0,0 21 0,0 0 15,-21 0-15,0 0 16,-21 1-16,0-22 15,-22 21-15,22-21 0,-21 21 0,0-21 16,-22 21-16,22-21 0,-1 0 16,1 0-16,0 21 0,-1-21 15,1 0-15,21 0 0,0 0 0,0 0 16,-1 0-16,44 0 16,-1 0-16,0-21 15,0 0-15,21 0 0,1 21 0,-1-21 16</inkml:trace>
  <inkml:trace contextRef="#ctx0" brushRef="#br1" timeOffset="-171009.71">12531 15007 0,'21'0'47,"0"0"-47,0 0 0,0 0 15,0-21-15,1 0 0,-1 21 0,0-21 16,21 0-16,-21 21 0,22-22 0,-22 1 16,21 0-16,-21 0 0,1 21 0,-22-21 15,0 0-15,0-1 0,-22 22 16,1 0-16,0 0 0,0 0 16,-21 22-16,-1-1 0,22 0 15,-21 0-15,-1 0 0,1 0 16,21 22-16,-21-22 0,20 21 0,-20-21 0,42 22 15,-21-22-15,21 0 0,0 21 16,0-20-16,0-1 0,0 0 0,0 0 16,21 0-16,0-21 0,0 0 15,1 0-15,-1 0 0,0 0 0,0 0 16,0 0-16,22-21 0,-22 0 0</inkml:trace>
  <inkml:trace contextRef="#ctx0" brushRef="#br1" timeOffset="-170525.99">14245 13758 0,'0'0'0,"42"-42"16,1 21-16,-22 0 0,0-22 0,0 22 15,-21 0-15,0 0 0,0 0 16,-21 21-16,0 0 15,0 0-15,-22 21 0,1 0 0,0 21 16,-1 22-16,1-1 0,0 22 0,-1 0 16,1-1-16,0 22 0,-1 0 0,1 0 15,-21 0-15,20 0 0,-20-1 0,-1 1 16,1-21-16,-1 21 0,1 0 0,-22-1 16,22-20-16,-1 0 0,1 21 15,-1-43-15,22 22 0,-1-22 16,1 1-16,0-1 0,21-20 0,-22-1 0,43 0 15,0-21-15,-21 1 0,21-1 16,0 0-16,0-42 16,21 0-16,-21-1 0,21 1 15,1-21-15,-1 0 0,0-22 0</inkml:trace>
  <inkml:trace contextRef="#ctx0" brushRef="#br1" timeOffset="-170142.21">15007 14415 0,'0'0'0,"0"-22"0,0 1 0,0 0 16,0-64 0,0 64-16,0 0 0,0 42 31,-21 0-31,0 1 0,21 20 16,-21 0-16,21 22 0,-22-1 0,1 1 15,21-22-15,0 22 0,-21-1 0,0 1 16,0-1-16,0 1 0,-1-22 0,22 21 15,-21-20-15,0-1 0,21 0 0,-21-20 16,21-1-16,0 0 0,0 0 16,0 0-16,0-42 15,0 0-15,0 0 16</inkml:trace>
  <inkml:trace contextRef="#ctx0" brushRef="#br1" timeOffset="-169746.53">14690 14732 0,'0'0'0,"0"-42"0,-22-1 15,22-20-15,0 21 0,0-1 0,0-20 16,0 20-16,0 1 0,22 21 0,-1-21 16,21 20-16,-21 1 0,22 21 15,-22 0-15,21 0 0,22 0 0,-22 21 16,21 1-16,1 20 0,-22 0 0,22 22 16,-22-22-16,0 22 0,-20-22 0,20 21 15,-21 1-15,-21-1 0,0-20 0,0 20 16,0-20-16,0-1 0,0 21 0,-21-20 15,0-22-15,0 21 0,-1-21 0,1 1 16,21-1-16,0 0 0,-21-21 0,21-21 31,0 0-31,0-1 0,0 1 0,0-21 16,0 0-16,21-1 0,0 1 0,1-22 16,-1 1-16,0-1 0,0 1 0,21-22 15,-20 22-15,20-22 0,0 0 0,-21 22 16,22-1-16,-22 1 0,0 21 0,21-1 15,-20 1-15,-1 21 0,-21 0 0,21 21 16,0 0-16,-21 21 0,21 0 16,-21 0-16,0 0 0,0 22 15,0-22-15,0 21 0,0 0 0,0 1 16,0-1-16,0-21 0,0 22 0,0-1 16,0 0-16,0 1 0</inkml:trace>
  <inkml:trace contextRef="#ctx0" brushRef="#br1" timeOffset="-168633.93">15917 14944 0,'0'0'0,"21"0"0,-21 21 16,22-21-16,-1 0 0,0 0 15,0 0-15,0 0 0,0 0 0,1 0 16,-1 0-16,0-21 0,0 0 16,21-1-16,-20 1 0,-1 0 0,0 0 15,0 0-15,0-22 0,-21 22 0,0 0 16,0 0-16,0 0 0,-21 21 15,0 0-15,0 0 16,0 0-16,-1 21 0,-20 0 0,21 0 16,0 0-16,0 1 0,-22-1 0,22 21 15,0-21-15,21 0 0,0 1 0,-21 20 16,21-21-16,0 0 0,0 0 16,0 1-16,0-1 0,21-21 15,0 0-15,0 0 0,22 0 0,-22 0 16,21 0-16,-21 0 0,22 0 0,-1-21 15,0-1-15,1 1 0,-1 0 0,21 0 16,-20 0-16,-1-22 0,0 1 0,1 21 16,-1-21-16,0-1 0,-20 1 0,-1 21 15,0-22-15,0 22 0,-21 0 16,-21 21 0,0 0-16,0 0 0,-1 21 15,1 0-15,0 1 0,0 20 0,0-21 16,21 0-16,0 22 0,0-22 0,0 0 15,0 0-15,0 21 0,0-20 0,0-1 16,0 0-16,21 0 0,0 0 0,-21 0 16,21-21-16,-21 22 0,21-1 0,-21 0 15,-21-21 17,0-21-32,0 0 0,0 21 0,0-22 15,-1 1-15,-20 21 0,21-21 16,0 21-16,0 0 0,21-21 0,-22 21 15,22 21 1,22 0 0,-1 0-16,0 1 15,0-1-15,0-21 0,0 21 0,22-21 16,-22 0-16,0 0 0,21 0 0,-20 0 16,20 0-16,0 0 0,-21 0 0,22 0 15,20-21-15,-20 21 0,-22-21 0,21-1 16,0 1-16,-20 0 0,20-21 15,-21 21-15,0-22 0,22 1 0,-22-22 16,0 22-16,0-21 0,0-1 16,-21 1-16,21-1 0,-21 1 0,22-1 15,-22 1-15,0 20 0,0 1 0,0 21 16,0 0-16,0-1 0,0 1 0,-22 42 16,1 1-16,21-1 15,-21 21-15,0 0 0,0 1 0,0-1 16,21 22-16,-22-22 0,1 21 0,0 1 15,21-22-15,0 22 0,0-22 0,-21 0 16,21 1-16,0-1 0,0 0 16,0 1-16,0-1 0,0-21 0,0 0 15,0 22-15,21-43 0,0 21 16,0 0-16,1-21 0,-1 0 0,21 0 16,-21 0-16,22 0 0,-1 0 0,0 0 15,1-21-15,-1 21 0,0-21 0,1 0 16,-22-1-16,21 1 0,0 0 0,-20 0 15,-1 0-15,0-22 0,-21 22 0,0 0 16,0 0-16,0 0 0,0 0 16,-21 21-16,0 0 0,-1 0 15,1 0-15,0 0 0,0 0 0,0 21 16,0 0-16,-1 0 0,1 0 0,21 0 16,0 1-16,-21-1 15,21 0-15,0 0 0,0 0 0,0 0 16,0 1-16,21-22 0,-21 21 0,21 0 15,1 0-15,-1-21 0,0 0 0,0 21 16,0-21-16,0 0 0,1 0 0,-1 0 16,0 0-16,0 0 0,0 0 0,0 0 15,1 0-15,20-21 0,-21 21 0,21-21 16,-20 21-16,20-21 0,-21 0 0</inkml:trace>
  <inkml:trace contextRef="#ctx0" brushRef="#br1" timeOffset="-168122.23">18182 14944 0,'0'0'0,"21"-21"0,-21-1 16,0 1-16,0 0 0,0-21 15,0 21-15,0-1 0,0 1 16,0 0-16,0 0 0,0 0 0,0 0 16,-21 21-16,0 0 15,0 0-15,0 0 0,-1 21 16,1 0-16,0 0 0,0 0 0,21 0 16,-21 1-16,0-1 0,21 21 0,-22-21 15,22 0-15,0 22 0,0-22 0,0 0 16,0 0-16,0 22 0,0-22 0,0 0 15,22 0-15,-1-21 16,0 0-16,0 0 0,0 0 16,0 0-16,1 0 0,-1-21 15,0 0-15,0 0 0,-21-1 16,21 1-16,0-21 0,-21 0 0,22 20 16,-1-41-16,-21 21 0,21-22 0,0 1 15,0-1-15,0 1 0,1-1 0,-1-21 16,-21 22-16,21 21 0,-21-22 0,21 22 15,-21-1-15,0 22 0,0 0 0,0 0 16,0 42 0,-21 0-16,0 22 0,0-1 0,-1 0 15,1 1-15,0-1 0,21 21 16,-21 1-16,21-1 0,-21-20 16,21 20-16,0 1 0,0-22 0,0 0 15,0 1-15,0-1 0,0 0 0,21 1 16,-21-22-16,0 21 0,21-21 0,0 1 15,0-1-15,1-21 0,-1 0 16,0 0-16,0 0 0,0 0 16,0-21-16,1-1 0,-22 1 0,21 0 15,-21-21-15,21 21 0,-21-1 16,0 1-16,0 0 0,0-21 0,0 21 16,0-1-16,-21-20 0</inkml:trace>
  <inkml:trace contextRef="#ctx0" brushRef="#br1" timeOffset="-167894.36">16933 14372 0,'0'0'0,"-21"21"0,0-21 16,21 22-16,0-1 15,21 0-15,21-21 0,-20 0 16,20 0-16,0 0 0,1 0 0,-1 0 15,0 0-15,1 0 0,-1 0 0,-21 0 16,21 0-16,-20 0 0,20 0 0,-21-21 16,0 21-16,0-21 0,1-1 15,-1 22-15,-21-21 0,21 21 16,-21-21-16</inkml:trace>
  <inkml:trace contextRef="#ctx0" brushRef="#br1" timeOffset="-164778.61">20256 14669 0,'0'0'0,"22"0"15,-1 0 1,0 0-16,0 0 16,0-22-1,0 1-15,-21 0 16,0 0-16,0 0 0,0 0 15,-21-1-15,0 1 0,0 0 0,0 0 16,0 21-16,-1 0 0,1-21 0,-21 21 16,21 0-16,0 0 0,-22 21 15,22 0-15,0 0 0,0 22 0,0-22 16,-1 21-16,1-21 0,0 22 0,0-1 16,21 0-16,0-21 0,0 22 0,0-1 15,0-21-15,0 22 0,0-22 0,0 0 16,21 0-16,0 0 0,0 0 0,22 1 15,-22-22-15,21 0 16,-21 0-16,22 0 0,-1 0 0,-21 0 16,22-22-16,-1 22 0,0-21 0,-21-21 15,22 21-15,-22-22 0,0 22 0,0-21 16,0-22-16,1 22 0,-1-21 0,-21-1 16,21-21-16,0 22 0,-21-1 0,21-20 15,0 20-15,-21 22 0,0-22 0,22 22 16,-22 0-16,21 21 0,-21-1 15,0 1-15,0 0 0,0 42 16,0 0-16,0 1 16,0 20-16,0-21 0,-21 21 0,-1 1 15,22-1-15,-21 22 0,0-22 16,21 21-16,0-20 0,-21 20 0,0-20 16,21 20-16,0-21 0,0 1 15,0-1-15,0 0 0,0 1 0,0-22 16,21 0-16,0 21 0,0-20 0,0-1 15,22-21-15,-22 21 0,21-21 0,1 0 16,-22 0-16,21 0 0,0 0 0,1 0 16,-22 0-16,21-21 0,-21 0 0,22-1 15,-22-20-15,0 21 0,-21-21 0,0 20 16,0-20-16,0 0 0,0 21 16,0-22-16,0 22 0,0 0 15,0 0-15,-21 21 0,0 0 16,0 0-16,-1 0 0,1 21 0,21 0 15,-21 0-15,0 22 0,21-22 0,0 0 16,0 21-16,0-21 0,0 1 0,0 20 16,0-21-16,0 0 0,21 0 0,-21 1 15,21-1-15,0 0 0,1-21 0,-1 21 16,0-21-16,0 0 0,0 0 16,0 0-16,1 0 0,-1 0 0,0 0 15,0 0-15,0-21 0,0 0 16,1 0-16,-1-1 0,0-20 0,0 21 15,0-21-15,0 20 0,-21-20 0,22 0 16,-1 21-16,0-22 0,0 22 0,0 0 16,-21 0-16,21 21 0,-21 21 31,0 0-31,0 0 0,0 0 16,0 1-16,0-1 0,0 0 15,22-42 32,-22 0-31,0-1-16,0 1 0,0 0 0,0 0 15,0 0-15,0 0 16,0-1-16,0 1 0,-22 21 16,1 0-16,0 0 15,21 21-15,0 1 0,-21-1 0,21 0 16,-21 0-16,0 21 0,21-20 0,-22 20 15,22-21-15,0 21 0,0-20 0,0-1 16,0 21-16,0-21 0,0 0 0,0 1 16,22-1-16,-1 0 0,0 0 15,0-21-15,0 21 0,0-21 0,1 0 16,20 0-16,0 0 0,1 0 16,-1 0-16,-21 0 0,21-21 0,1 21 15,-22-21-15,0 0 0,21 0 0,-20-22 16,-1 22-16,-21 0 0,21-21 0,0-1 15,-21 22-15,21-21 0,-21 21 0,0-1 16,0 1-16,0 0 0,0 0 16,-21 42-1,0 0 1,21 0-16,0 1 0,-21-1 0,21 0 16,-21 0-16,21 0 0,0 22 0,0-22 15,0 0-15,0 0 0,0 0 0,0 0 16,0 1-16,0-1 15,21-21-15,0 0 0,0 0 16,0 0-16,0 0 16,1 0-16,-1 0 0,0-21 15,0-1-15,21 1 0,-20 0 0,-1 0 16,0 0-16,21 0 0,-42-1 0,21-20 16,1 21-16,-1 0 0,-21 0 0,0-1 15,0 1-15,-21 21 16,-1 21-1,1 1-15,21-1 0,0 0 16,-21 0-16,21 0 0,0 0 16,0 1-16,0-1 0,0 0 15,0 0-15,0 0 0,0 0 0,0 1 16,0-1-16,0 0 16,0 0-16,-21-42 31,21 0-16,-21 0-15,0-1 16,21 44 31,0-1-31,21-21-16,0 0 0,-21 21 0,21-21 0,0 0 15,0 0-15,1 0 16,-1 0-16,0 0 0,21 0 0,-21 0 15,22 0-15,-1 0 0,0 0 0,1-21 16,-1 21-16,-21-21 0,22-1 0,-22 1 16,0 0-16,0 0 0,0 0 0,0 0 15,1-1-15,-22 1 0,0 0 16,0 0-16,21 0 0,-21 0 0,-21 21 31,-1 21-31,22 0 16,-21 0-16,0 0 0,0 0 0,21 1 15,0 20-15,0-21 0,0 0 0,0 0 16,0 1-16,0-1 0,0 0 0,0 0 16,0 0-16,0 0 15,21-21-15,0 0 0,0 0 16,1 0-16,-1 0 0,0 0 16,-21-21-16,21 21 0,0-21 0,0 0 15,1 0-15,-22 0 0,21-1 0,0 1 16,0 0-16,-21-21 0,0 21 0,21-1 15,-21 1-15,21 21 0,-21-21 0,0 42 32,0 0-17,0 1-15,0-1 16,-21 0-16,21 0 0,0 0 0,0 0 16,0 1-16,0-1 0,0 0 15,21-21 1,1 0-1,-1 0-15,0 0 0,0 0 16,0-21-16,-21 0 16,0-1-16,0 1 0,0 0 15,0 0-15,0 0 0,0 0 0,0-1 16,0 1-16,0 0 0,-21 21 16,21-21-16,-21 21 0,21-21 15,0 0-15,0-1 31,21 22-31,0 0 0,0 0 16,1 0-16,-1 0 0,0 0 16,0 0-16,0 22 0,22-1 15,-22-21-15,0 21 0,-21 0 0,21-21 16,-21 21-16,0 0 0,0 1 16,0-1-16,0 0 0,0 0 15,0 0-15,0 0 0,0 1 0,0-1 16,-21 0-16,21 0 15,-21-21-15,21 21 16,-21-21-16,21-21 31,0 0-15,0 0-16,0 0 16,0-1-16,21 1 0,0 0 0,-21 0 15,21 0-15,0-22 0,0 22 0,1-21 16,20 21-16,0-22 0,1 22 15,-1 0-15,0 0 0,1 21 0,-22 0 16,21 0-16,0 0 0,-20 0 0,-1 0 16,-21 21-16,0 0 0,0 0 15,0 1-15,0 20 0,0-21 0,0 0 16,0 22-16,-21-22 0,-1 21 0,1-21 16,21 0-16,-21 1 0,0-1 0,0 0 15,0 0-15,21 0 0,0 0 0,-22-21 16,22 22-16,-21-22 0,21 21 15,0-42 17,-21 21-32,21-22 15,0 1-15,-21 21 0,21-21 0</inkml:trace>
  <inkml:trace contextRef="#ctx0" brushRef="#br1" timeOffset="-164578.65">23241 14393 0,'0'0'16,"-21"0"-16,0 0 0,-1 0 15,22-21 1,0 0 31,-21 21-32,0 0-15</inkml:trace>
  <inkml:trace contextRef="#ctx0" brushRef="#br1" timeOffset="-164402.19">22246 14351 0,'0'0'0,"-21"0"0,-21 0 0,20 0 16,22 21 15,22-21-31,-1 0 0,0 0 16,21 0-16,-21 0 0,1 0 15,-1 0-15,0 0 0,0 0 0</inkml:trace>
  <inkml:trace contextRef="#ctx0" brushRef="#br1" timeOffset="-163794.54">24405 15071 0,'0'0'15,"21"0"1,0-21 0,1-1-16,-1 1 0,0 0 0,0 0 15,21-21-15,-20 20 0,20-20 0,0 0 16,-21-1-16,22 1 15,-1 0-15,0-1 0,-20-20 0,-1 21 16,0-1-16,0 1 0,-21 21 0,0-22 16,0 22-16,0 0 0,-21 0 0,0 21 15,0 0-15,-1 0 0,1 0 0,0 21 16,0 0-16,-21 0 0,20 22 0,22-22 16,-21 21-16,21 1 0,0-1 15,0-21-15,0 21 0,0 1 0,0-22 16,0 21-16,21-21 0,1 1 0,-1 20 15,-21-21-15,21 0 0,0 0 0,0-21 16,0 22-16,-21-1 0,-21-21 31,0 0-15,0 0-16,-21 0 0,20 0 0,-20-21 16,0-1-16,-1 22 0,22 0 15,-21-21-15,21 21 0,-22 0 0,22-21 16,21 0-1,0 0-15,21 0 16,1 21-16,20-22 0,0 1 0,1 0 16,-1 0-16,21 0 0</inkml:trace>
  <inkml:trace contextRef="#ctx0" brushRef="#br1" timeOffset="-163553.68">25336 14182 0,'0'0'0,"43"-64"0,-22 22 16,-21 21-16,21 0 0,-21-1 0,0 1 15,0 42 1,0 1-16,0-1 0,0 0 16,-21 21-16,0 1 0,21-1 0,0 0 15,-21 1-15,-1 20 0,1-21 0,21 22 16,-21-22-16,0 1 0,0 20 16,21-21-16,-21 1 0,-1-22 0,22 21 15,-21-21-15,21 22 0,0-22 0,0 0 16,0 0-16</inkml:trace>
  <inkml:trace contextRef="#ctx0" brushRef="#br1" timeOffset="-163401.77">24998 14732 0,'0'0'0,"-21"0"0,21-21 15,21 21 1,0 0-16,0 0 15,21 0-15,-20-21 0,20 21 0,-21 0 16,21 0-16,1 0 0,-1 0 0,0 0 16,-20-21-16,20 21 0,0 0 0,-21 0 15,1 0-15,20 0 0</inkml:trace>
  <inkml:trace contextRef="#ctx0" brushRef="#br1" timeOffset="-162734.15">25739 14711 0,'21'-21'0,"0"0"16,-21-1-16,0 1 16,21 0-16,-21 0 0,0 0 15,0 0-15,-21 21 16,0 0-16,0 0 16,-1 21-16,1 0 0,0-21 0,0 21 15,21 0-15,-21 22 0,0-22 16,-1 0-16,1 0 0,0 0 0,0 22 15,21-22-15,0 0 0,0 0 0,0 0 16,0 0-16,21-21 16,0 0-1,0 0-15,1 0 0,-1-21 16,-21 0-16,21 21 0,0-21 16,-21-21-16,0 20 0,21 1 0,0-21 15,-21 21-15,22 0 0,-22-1 0,0 1 16,0 0-16,0 0 0,21 21 0,-21 21 31,0 0-31,0 0 0,0 1 0,0-1 16,0 0-16,0 21 0,0-21 0,0 1 15,0-1-15,0 0 0,0 0 16,0 0-16,0 0 0,21 1 16,0-22-16,0 0 0,0 0 15,1 0-15,-1 0 0,0 0 16,0-22-16,0 1 0,0 0 0,-21 0 15,22 0-15,-1-22 0,-21 1 0,21 0 16,0-1-16,-21 1 0,21-21 16,0-1-16,1 1 0,-1-1 15,0 1-15,0-1 0,0 1 0,-21-1 0,21 1 16,-21 20-16,22 1 0,-22 21 16,0 0-16,0 42 15,-22 21-15,1 0 0,0 1 16,0-1-16,0 0 0,0 22 0,-1-1 15,1 1-15,-21-22 0,21 22 16,21-1-16,-21-20 0,21 20 0,-22-21 16,22 1-16,-21-22 0,21 21 0,0-21 15,0 1-15,0-1 0,0 0 0,0 0 16,0-42 15</inkml:trace>
  <inkml:trace contextRef="#ctx0" brushRef="#br1" timeOffset="-162573.3">25887 14690 0,'0'0'0,"21"0"47,0 0-47,0 0 0,0-21 0,1 21 15,-1 0-15,0 0 0,0-22 0,0 22 16,0 0-16,1-21 0,-1 21 15,0 0-15</inkml:trace>
  <inkml:trace contextRef="#ctx0" brushRef="#br1" timeOffset="-161458.25">26204 14711 0,'21'0'31,"1"0"-31,-1 0 0,0 0 16,-21-21-16,21 21 0,-21-21 15,0-1-15,21 22 16,-21-21-16,0 0 0,0 0 16,-21 21-1,0 0-15,0 21 16,21 0-16,-21 0 0,-1-21 0,22 22 15,0-1-15,-21 0 0,21 0 16,-21 0-16,21 0 0,0 1 16,0-1-16,0 0 0,21-21 15,0 0-15,1 0 16,-1 0-16,-21-21 16,21 21-16,-21-21 0,21 21 0,0-22 15,-21 1-15,21 0 16,-21 0-16,22 0 0,-22 0 15,21 21 1,-21 21 0,0 0-1,0 0-15,0 0 0,0 0 16,0 1 0,21-22 15,0 0-16,0 0-15,-21-22 16,0 1-16,21 21 16,-21-21-16,22 21 0,-22-21 15,0 42 17,0 0-17,0 0 1,21-21-1,0 22-15,0-22 16,0 0-16,0 0 16,1 0-16,-1 0 0,0 0 15,0 0 1,-21-22-16,21 1 16,-21 0-1,0 0-15,0 0 16,21 21-16,-21-21 0,0 42 31,-21 0-15,21 0-16,-21 0 0,21 0 15,0 1 1,21-22 0,0 0-1,1 0 1,-1-22-16,0 1 15,0 0-15,-21 0 0,21 0 16,0 0-16,-21-22 0,22 22 0,-1-21 16,0-1-16,-21 1 0,21 0 0,0-22 15,0 22-15,1-22 0,-1 22 0,0 0 16,-21 21-16,21-1 0,-21 1 16,0 0-16,0 42 15,0 0-15,-21 1 16,0 20-16,21-21 0,-21 21 0,-1 1 15,22-1-15,-21 0 0,0 1 0,21-1 16,0 0-16,-21-20 0,21 20 0,-21-21 16,21 21-16,0-20 0,0-1 0,0 0 15,0 0-15,0 0 0,0 0 16,21-21 0,0 0-1,-21-21-15,0 0 16,21 21-16,-21-21 0,0 0 0,0 0 15</inkml:trace>
  <inkml:trace contextRef="#ctx0" brushRef="#br1" timeOffset="-161250">26691 14436 0,'21'0'15,"0"-21"1,1 21-16,20 0 0,-21 0 0,21-22 15,-20 22-15,20 0 0,0-21 0,1 21 16,-1-21-16,21 21 0,-20 0 16,20 0-16,-20-21 0,-1 21 0,21 0 15,-20-21-15,-1 21 0,-21-21 16,22 21-16,-22-22 0,21 22 0,-21-21 0,0 21 16</inkml:trace>
  <inkml:trace contextRef="#ctx0" brushRef="#br1" timeOffset="-158057.86">4678 14118 0,'0'21'16</inkml:trace>
  <inkml:trace contextRef="#ctx0" brushRef="#br1" timeOffset="-151593.64">2117 12594 0,'0'-21'0,"0"0"16,0 0 0,0 0-1,0-1 1,0 44 15,0-1-31,0 0 0,0 21 16,0-21-16,0 22 0,0-1 0,-22 22 15,22-22-15,0 0 0,-21 22 16,21-1-16,-21-20 0,21 20 0,-21-21 16,0 22-16,21-1 0,-21-20 15,-1 20-15,22 1 0,0-22 0,-21 22 16,21-22-16,-21 21 0,21-20 15,0-1-15,-21 0 0,21-20 0,0 20 16,0-21-16,0 0 0,0 0 0,0 1 16,0-1-1,0-42 1,0-1 0,0 1-16,0 0 0,0 0 15,0 0-15,0 0 0,0-1 0,0-20 16,0 21-16</inkml:trace>
  <inkml:trace contextRef="#ctx0" brushRef="#br1" timeOffset="-150281.74">2244 12764 0,'0'0'0,"0"-22"16,0 1-16,0 0 16,-22 21-16,22-21 0,0 0 31,22 21-15,-1 0-16,0 0 15,0 0-15,0 0 0,0 0 16,1 0-16,-1 0 0,21 0 0,-21 0 15,0 0-15,1 0 0,20 21 16,-21-21-16,21 0 0,22 0 0,-22 0 16,22 0-16,-1 21 0,1-21 0,-1 0 15,22 0-15,0 0 0,-22 0 0,22 0 16,21 0-16,-22 0 16,1 0-16,21 0 0,-22 0 0,22 0 0,0 0 15,-21 0-15,21 0 0,21-21 16,-22 21-16,22-21 0,0 21 0,22 0 15,-22-21-15,0 21 0,21 0 0,-21-22 16,21 22-16,0 0 0,0-21 16,-21 21-16,21-21 0,-21 21 0,22 0 15,-1-21-15,-21 21 0,21 0 0,-21 0 16,0-21-16,0 21 0,-21 0 0,21 0 16,-21-21-16,21 21 0,-22 0 0,22 0 15,-21-22-15,0 22 0,0-21 0,0 21 16,-22 0-16,22 0 0,-21-21 0,21 21 15,-22 0-15,1 0 0,0-21 16,-1 21-16,1 0 0,-21 0 16,-1-21-16,1 21 0,-1 0 0,-21-21 15,1 21-15,-1-22 0,0 22 0,-20 0 16,-1 0-16,21-21 0,-21 21 16,0 0-16,1 0 31,-1 21-16,-21 1 1,0-1-16,0 0 0,0 0 16,0 0-16,0 0 0,0 1 15,0-1-15,0 0 0,0 21 16,0-21-16,0 22 0,0-1 0,0 0 16,0 1-16,21-1 0,-21 0 0,0 1 15,21 20-15,-21-20 0,0-1 0,0 21 16,0-20-16,21-1 0,-21 0 0,0 22 15,21-22-15,-21 1 0,0 20 16,0-21-16,0 22 0,0-22 0,0 1 16,0 20-16,0-21 0,0 1 0,0-1 15,-21 0-15,0-20 0,0 20 0,21-21 16,-21 21-16,0-20 0,-22-1 0,22 0 16,0 0-16,0 0 0,0 0 15,-22 1-15,22-22 0,-21 21 0,21-21 16,-22 0-16,22 21 0,-21-21 0,-1 0 15,-20 0-15,21 0 0,-22 0 16,1 21-16,-1-21 0,1 0 0,-1 0 16,-21 0-16,22 0 0,-43 0 0,21 21 15,-20-21-15,-1 0 0,0 0 0,-21 21 16,0-21-16,0 0 0,0 0 0,0 0 16,0 22-16,-21-22 0,0 0 0,-1 0 15,1 0-15,0 0 0,-21 21 0,-1-21 16,1 0-16,0 0 0,-1 0 15,1 0-15,0 0 0,-1 21 0,1-21 16,0 0-16,21 0 0,-22 0 16,22 0-16,-21 0 0,21 0 0,-1 0 15,1 0-15,0 0 0,21 0 0,-21 0 16,21 0-16,-21-21 0,21 21 0,0-21 16,0 21-16,0 0 0,21-22 0,0 22 15,0 0-15,22 0 0,-1-21 16,0 21-16,22 0 0,20 0 0,-20 0 15,42-21-15,-22 21 0,22 0 0,0 0 16,42 0 47,0 0-48,1 0-15,-1 0 16,0 0-1,-21-21 1,21 21-16,-21-21 16,0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2:04:28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2942 0,'0'-21'16,"0"0"0,0 0-1,0 0 1,0-1 0,0 1-16,0 0 15,0 0-15,0 0 16,0 0-1,0 42 17,0 0-17,0 0-15,0 21 0,0-20 16,0 20-16,0-21 0,0 21 0,0 1 16,0-1-16,0 0 0,0 1 15,0 20-15,0-20 0,-21 20 16,21 1-16,0-22 0,-21 0 0,21 1 15,0-1-15,0 0 0,0 1 16,0-22-16,0 0 0,0 0 0,-22 0 16,22 0-16,0 1 0,0-44 62,0 1-46,0 0-16,0 0 0,0 0 15,22 0-15</inkml:trace>
  <inkml:trace contextRef="#ctx0" brushRef="#br0" timeOffset="535.54">3873 3344 0,'0'22'32,"0"-1"-17,0 0-15,22-21 47,-1 0-47,-21-21 0,21 0 16,0-1-16,0 1 15,-21 0-15,0 0 16,0 0-16,-21 21 31,0 0-31,0 0 16,0 21-16,21 0 0,-22 0 0,1 0 16,0 1-16,21-1 0,0 0 15,0 0 1,0 0-16,0 0 15,0-42 17,21 0-17</inkml:trace>
  <inkml:trace contextRef="#ctx0" brushRef="#br0" timeOffset="2315.75">5651 3281 0,'22'0'31,"-1"-21"-15,0 21-16,0-21 15,-21-1-15,21 1 0,22 21 0,-22-21 16,0 0-16,21 0 0,1 0 0,-22-1 15,21-20-15,0 21 0,1 0 16,-22 0-16,21-22 0,-21 22 0,22-21 16,-22 21-16,0-1 0,-21-20 0,0 21 15,21 0-15,-21-22 0,0 22 16,0 0-16,0 0 0,0 0 0,0 0 16,0-1-16,-21 1 0,21 0 0,-21 0 15,0 21 1,0 0-16,-1 21 15,22 0-15,-21 0 0,0 1 16,21 20-16,0 0 0,-21 22 16,21-22-16,-21 22 0,21-1 0,-21-21 15,21 43-15,0-21 0,-22-1 0,1 22 16,21-22-16,-21 22 0,21-22 16,-21 1-16,0 21 0,21-22 0,-21 1 15,21-1-15,-22 22 0,1-22 0,21 22 16,-21-22-16,0 22 15,21-21-15,-21 20 0,0-20 0,-1 20 16,1-20-16,21-1 0,-21 1 0,21-1 16,-21-20-16,21-1 0,0 0 0,0 1 15,0-22-15,0 0 0,21-21 16,0 0-16,0 0 0,1 0 0,-1 0 16,0-21-16,0 0 0,21 0 0,1-22 15,-1 1-15,-21 21 0,22-22 0,-1 1 16,0 0-16,-21-22 0,22 22 15,-22 0-15,21-22 0,-21 22 0,1-22 16,-22 1-16,0-1 0,0 1 16,0-1-16,0 22 0,-22-22 0,1 22 15,-21 0-15,21-1 0,-22 22 16,1-21-16,0 21 0,-1 0 0,1 21 16,0-22-16,-1 22 0,1 0 0,21-21 15,0 21-15,0 0 0,-1 0 16,22-21-16,0 0 15,22 21-15,-1 0 0,21-21 0,-21 21 16,22-21-16,-1 21 0,0-22 0,1 22 16,-1-21-16,0 0 0,1 0 15,20 21-15,-21-21 0,1 0 0,20-1 16,-20-20-16,20 21 0,-21 0 16</inkml:trace>
  <inkml:trace contextRef="#ctx0" brushRef="#br0" timeOffset="2715.52">6921 3069 0,'0'0'0,"-21"0"0,0 21 0,0 1 16,0-1-16,0 0 16,21 0-16,-22 21 0,1-20 0,21 20 15,0-21-15,-21 21 0,0 1 16,21-22-16,0 21 0,0-21 0,0 22 15,0-22-15,0 0 0,0 0 16,0 0-16,21 1 0,0-22 16,0 0-16,1 0 0,-1 0 0,21 0 15,-21 0-15,0-22 0,1 22 16,20-21-16,-21 0 0,0 0 0,0 0 16,1 0-16,-1-22 0,-21 22 0,0-21 15,0-1-15,0 22 0,0-21 0,0 0 16,-21 20-16,-1 1 0,1 0 15,0 0-15,-21 21 0,21 0 0,-22 0 16,22 0-16,-21 0 0,21 0 16,-1 0-16,1 21 0,0 0 15,21 0-15,0 1 0,0-1 0,0 0 16,0 0-16,21 0 0,0 0 0,1-21 16,-1 22-16,0-1 0,21-21 15,1 0-15,-22 0 0</inkml:trace>
  <inkml:trace contextRef="#ctx0" brushRef="#br0" timeOffset="3105.64">7387 3217 0,'0'-42'16,"0"21"-16,0 0 15,21 21-15,0 0 16,1 0-16,20 0 15,-21 0-15,0 0 0,0 0 0,22 21 16,-22 0-16,0 21 0,0-20 0,0-1 16,-21 21-16,0 0 0,0-20 0,0 20 15,0 0-15,0-21 0,-21 22 16,0-22-16,0 0 0,21 0 0,-21 0 16,0 1-16,21-1 0,-22-21 15,22-21 1,0-1-16,0 1 15,0 0-15,22-21 0,-1 21 0,0-22 16,0 1-16,0 0 0,0-22 0,22 22 16,-22-1-16,21 1 0,-21 0 15,22-1-15,-22 22 0,21 0 0,-21 0 16,22 0-16,-22 0 0,0 21 0,0 0 16,-21 21-1,0 0-15,-21 0 16,0 0-16</inkml:trace>
  <inkml:trace contextRef="#ctx0" brushRef="#br0" timeOffset="3816.3">3302 5757 0,'0'0'0,"0"-21"0,0 0 16,0 0-16,0-21 0,0 20 0,21 1 16,0-21-16,0 21 0,1 0 0,-1-1 15,21 1-15,-21 0 16,22 21-16,-22 0 0,21 0 0,-21 0 15,22 21-15,-22 0 0,0 1 0,0 20 16,-21 0-16,0 22 0,0-22 16,0 22-16,0-22 0,-21 21 0,-21 1 15,-1-22-15,22 22 0,-42-22 0,20 0 16,1 1-16,-22-1 0,22-21 16,0 22-16,-1-22 0,1 0 0,0 0 15,21-21-15,-22 0 0,22 0 0,0 0 16,0 0-16,0-21 0,21 0 15,0 0-15,0-22 0,0 22 16,0 0-16,0-21 0,21-1 16,-21 22-16,21-21 0,21 21 15,-21-1-15,1 1 0,20 0 0,-21 21 16,21 0-16,1 0 0,-1 21 16,-21 0-16,22 22 0,-22-22 0,21 0 15,-21 21-15,0-20 0,1 20 0,-1-21 16,-21 21-16,0 1 0,21-1 15,-21-21-15,21 22 0,-21-22 0,0 21 16,0-21-16,21 0 0,-21 1 0,0-1 16,0 0-16,21-21 15,1 0-15,-1-21 16,0 0-16,0-1 0</inkml:trace>
  <inkml:trace contextRef="#ctx0" brushRef="#br0" timeOffset="3975.24">4064 6117 0,'0'0'0,"21"0"63,0 0-63,0 0 15,1 0-15,-1 0 0,0 0 0,21 0 16</inkml:trace>
  <inkml:trace contextRef="#ctx0" brushRef="#br0" timeOffset="4575.87">5334 6033 0,'42'-43'16,"-42"22"-16,21 0 0,1-21 15,-1 20-15,0 1 0,0-21 0,21 0 16,-20 20-16,-1-20 0,0 0 16,0-1-16,0 1 0,0 0 0,-21-22 15,0 22-15,22 0 0,-22-1 16,0 1-16,0 0 0,0 20 16,0 1-16,0 0 0,0 0 0,-22 21 15,1 0-15,21 21 0,-21 21 0,0-20 16,0 20-16,0 21 0,-1 1 0,1 21 15,0-22-15,0 43 0,0-21 16,-22-1-16,22 1 0,0 0 0,-21-1 16,21 22-16,-1 0 0,1-21 0,0 20 15,-21 1-15,21-21 0,-1 21 0,22-22 16,-21 22-16,21-21 0,-21 0 16,21-1-16,0 1 0,0-22 0,0 1 15,0-1-15,0-20 0,21-1 16,0-21-16,-21 0 0,22 1 0,-1-22 15,0 0-15,0 0 0,0 0 0,22-22 16,-22 1-16,21-21 0,-21 21 16,22-22-16,-1-20 0,-21 21 0,21-22 15,-20 1-15,20-1 0,-21 1 0,0-22 16,-21 21-16,0 1 0,0-1 0,0 1 16,-21-1-16,0 22 0,-21-21 15,20 20-15,-20 22 0,0-21 16,-1 21-16,-20-1 0,21 1 0,-1 0 15,22 0-15,-21 21 0,21 0 0,-1-21 16,1 21-16,21-21 16,0-1-16,21 1 15,22 0-15,-22 21 0,21-21 0,1 0 16,-1 0-16,0 21 0,22-22 0,-22 1 16,22-21-16,-1 21 0</inkml:trace>
  <inkml:trace contextRef="#ctx0" brushRef="#br0" timeOffset="4944.18">6223 5821 0,'0'0'0,"0"-21"0,0 0 0,0-1 16,-21 22-1,0 0-15,-1 0 0,1 0 16,0 0-16,0 22 0,0-1 0,0 0 16,-1 0-16,1 0 0,0 0 0,0 22 15,21-22-15,0 0 0,0 0 16,0 0-16,0 22 0,0-22 15,0 0-15,21 0 0,0-21 16,0 21-16,1-21 0,20 0 0,-21 0 16,0 0-16,22-21 0,-22 21 15,0-21-15,21 0 0,-21 0 0,1 0 16,-1-1-16,0 1 0,-21-21 0,0 21 16,0-22-16,0 22 15,0-21-15,0 21 0,0 0 0,0-1 16,-21 1-16,0 0 0,-1 21 0,1 0 15,0 0-15,0 0 0,0 0 16,0 21-16,-1 0 0,1 1 16,21-1-16,0 0 0,0 0 15,0 0-15,0 0 0,21 1 16,1-22-16,-1 0 0,0 0 0,0 0 16</inkml:trace>
  <inkml:trace contextRef="#ctx0" brushRef="#br0" timeOffset="5299.98">6519 5757 0,'0'0'0,"0"-42"16,0 21-16,21 0 0,-21 0 15,22-1-15,-1 22 16,0-21-16,0 21 0,21 0 16,-20 0-16,-1 21 0,0 1 15,0-22-15,0 21 0,0 21 0,1-21 16,-1 0-16,-21 1 0,21 20 0,-21-21 15,0 21-15,0-20 0,0-1 0,0 0 16,0 21-16,0-21 0,-21 1 16,21-1-16,-21-21 0,21-21 47,0-1-47,21 1 15,0-21-15,0 21 0,-21 0 0,21-22 16,0 22-16,1-21 0,-1 21 0,0-22 15,0 22-15,0 0 0,0 0 0,1 0 16,-1-1-16,0 22 0,0 0 16,0-21-16,0 21 0,1 0 15,-1 21 1</inkml:trace>
  <inkml:trace contextRef="#ctx0" brushRef="#br0" timeOffset="5615.79">7472 5948 0,'0'0'0,"21"0"0,21 0 15,-21-21-15,22 0 0,-22-1 16,0 1-16,0 0 0,22 0 0,-22 0 16,0 0-16,0-1 0,-21 1 0,0 0 15,0 0-15,0 0 0,0 0 16,-21-1-1,0 22-15,0 0 0,-1 0 0,-20 22 16,21-22-16,0 21 0,0 0 0,-1 21 16,1-21-16,0 1 0,0 20 0,21-21 15,0 0-15,0 22 0,0-22 16,0 0-16,0 0 0,0 21 0,0-20 16,0-1-16,21-21 0,0 21 0,0 0 15,1-21-15,20 0 0,0 0 0,1 0 16,-1 0-16,0 0 0,22 0 15</inkml:trace>
  <inkml:trace contextRef="#ctx0" brushRef="#br0" timeOffset="6067.62">8572 5715 0,'0'0'0,"0"-21"0,0 0 0,0 0 15,0-1-15,0 1 0,0 0 0,-21 0 16,0 21-16,0 0 0,0 0 15,0 0-15,-1 0 0,1 21 0,0 0 16,0 0-16,-21 1 0,20 20 0,1-21 16,0 21-16,0-20 0,0 20 0,0 0 15,-1-21-15,1 22 0,21-22 16,0 0-16,-21 0 0,21 0 16,0 1-16,0-1 0,0 0 0,21 0 15,0-21-15,1 0 16,-1 0-16,0 0 0,0 0 0,21-21 15,-20 0-15,-1 21 0,21-21 16,-21-1-16,0-20 0,1 21 0,-1 0 16,0-22-16,0 22 0,0-21 0,0 0 15,1 20-15,-22-20 0,0 21 0,0 0 16,0 0-16,0 42 31,-22-21-31,22 21 0,-21 0 0,21 21 16,-21-20-16,21-1 0,-21 0 15,21 0-15,0 21 0,0-20 0,0-1 16,0 0-16,0 0 0,0 0 0,21 0 16,0 1-16,0-22 0,1 21 15,-1-21-15,0 0 0,21 0 0,-21 0 16,22 0-16,-22 0 0,0 0 0,21 0 16</inkml:trace>
  <inkml:trace contextRef="#ctx0" brushRef="#br0" timeOffset="6331.47">9165 5694 0,'0'0'0,"0"-21"16,0 0-16,0-1 0,0 1 15,0 0-15,-21 21 0,0 0 16,0 0-16,-1 0 0,1 21 16,0 0-16,0 1 0,21-1 0,0 0 15,-21 0-15,21 21 0,-21-20 16,21-1-16,0 21 0,0-21 0,0 0 15,0 1-15,0-1 0,21 0 0,0 0 16,-21 0-16,21 0 0,0 1 0,0-22 16,1 21-16,-1-21 0,21 0 0,-21 0 15,0 0-15,22 0 0,-22 0 16,0 0-16,0 0 0,22-21 16,-22 21-16,0-22 0,21 1 0,-21 0 15</inkml:trace>
  <inkml:trace contextRef="#ctx0" brushRef="#br0" timeOffset="6823.72">9885 5017 0,'0'0'15,"0"-43"-15,0 1 0,0 21 0,0 0 16,-21 21-16,-1 0 16,1 0-16,0 21 0,0 0 15,0 0-15,21 21 0,-21 1 0,-1-1 16,22 0-16,0 1 15,0 20-15,-21-20 0,21-1 0,-21 21 16,21-20-16,0-1 0,0 22 0,-21-22 16,21 0-16,-21 1 0,21-1 0,-21 0 15,21 1-15,0-22 0,0 0 0,-22 21 16,22-21-16,-21 1 0,21-1 16,0 0-16,0-42 46,0 0-46,0-1 0,0-20 0,21 21 16,1 0-16,-1-22 0,0 1 16,0 21-16,0-21 0,22 20 15,-1-20-15,-21 21 0,21 0 0,1 0 16,-1-1-16,0 1 0,22 21 0,-22 0 16,1 0-16,-1 0 0,0 0 0,-21 21 15,22 22-15,-22-22 0,0 0 16,0 21-16,0-20 0,-21 20 0,0 0 15,0-21-15,0 22 0,0-22 0,0 21 16,-21-21-16,0 22 0,-21-22 0,21 0 16,-22 0-16,22 0 0,-21 1 0,21-1 15,-1-21-15,-20 21 0,21-21 16,0 0-16</inkml:trace>
  <inkml:trace contextRef="#ctx0" brushRef="#br0" timeOffset="7703.61">3598 7747 0,'-21'0'0,"0"0"15,0 0-15,0-21 16,-1 21-16,1-21 16,0 0-1,42 21 17,0 0-32,1 0 0,-1 0 0,0 0 15,0 0-15,0 21 0,0 0 16,1 0-16,-22 0 0,21 0 0,-21 22 15,0-22-15,0 21 0,0-21 0,-21 22 16,-1-1-16,1-21 0,0 22 0,-21-22 16,-1 0-16,22 0 0,-21 0 15,21 0-15,-22-21 0,22 0 0,0 0 16,0 0-16,0 0 0,21-21 16,0 0-16,0 0 15,0 0-15,0 0 0,21-1 16,0 1-16,21 0 0,1 21 15,-1 0-15,0 0 0,1 0 16,20 0-16,-20 0 0,-1 0 0,21 0 16,-20 21-16,-1 0 0,-21 22 0,22-22 15,-22 0-15,-21 21 0,0-20 16,0 20-16,0-21 0,0 21 0,-21-20 16,-1 20-16,-20-21 0,0 0 0,-1 22 15,1-22-15,0 0 0,-22-21 16,22 21-16,0 0 0,-1-21 0,-20 0 15,20 0-15,1 0 0,21 0 0,-21 0 16,20 0-16,-20 0 0,21 0 16,0-21-16,21 0 15,0 0-15,21 0 16,0 21-16,21-22 16,-20 22-16,20-21 0</inkml:trace>
  <inkml:trace contextRef="#ctx0" brushRef="#br0" timeOffset="7875.51">4424 8255 0,'0'0'0,"21"0"16,0 0 15,0 0-16,0-21-15</inkml:trace>
  <inkml:trace contextRef="#ctx0" brushRef="#br0" timeOffset="8960.21">5948 7789 0,'0'0'0,"0"-21"15,0 42 1,-21 1-1,-1-1-15,22 21 0,0 0 16,0 1-16,-21-1 0,0 0 0,21 1 16,-21-1-16,21 0 0,0 1 0,-21-1 15,21 0-15,-21-20 0,21-1 0,0 0 16,0 0-16,0 0 0,21-42 31,0 0-31,-21 0 0,21 0 16,0-22-16,0 22 0,1-21 0,20-1 15,-21 1-15,0 0 0,0-1 16,1 1-16,-1 21 0,0-21 0,0 42 16,0-22-16,0 22 15,-21 22-15,0-1 16,0 21-16,0 0 0,0 1 16,0-22-16,0 21 0,0 1 0,0-1 15,22 0-15,-22 1 0,0-22 0,0 21 16,21-21-16,0 0 0,0 1 0,0-1 15,0-21-15,22 0 0,-1 0 16,-21 0-16,43 0 0,-22 0 0,0-21 16,22-1-16,-22 1 0,22 0 0,-22 0 15,22-21-15,-22-1 0,0 1 0,1 0 16,-22-22-16,0 22 0,0-22 16,-21 22-16,0-22 0,0 22 15,-21-21-15,0 20 0,0 1 0,-22 0 16,1-1-16,-22 22 0,22 21 0,-21 0 15,20 0-15,1 0 0,0 0 16,-1 21-16,1 0 0,21 1 0,0-1 16,-1 21-16,22-21 0,0 22 0,0-22 15,22 0-15,-1 21 0,21-21 0,0 1 16,1-22-16,-1 21 0,0-21 16,22 0-16,-1 0 0,1 0 0,-1-21 15</inkml:trace>
  <inkml:trace contextRef="#ctx0" brushRef="#br0" timeOffset="9415.95">7705 7345 0,'0'0'0,"0"-21"0,-22 21 16,1 21-16,0 0 16,21 0-16,-21 22 0,0-22 0,21 21 15,-21 22-15,21-22 0,0 0 0,-22 22 16,1-22-16,21 0 0,-21 22 15,21-1-15,0-20 0,-21 20 0,21-20 16,-21-1-16,21 0 0,-21 1 0,21-22 16,0 0-16,0 0 0,0 0 0,0 0 15,0-42 17,0 0-32,0-21 0,0 21 0,0-22 15,0 1-15,0 0 0,0-1 0,21 1 16,0 0-16,21-1 0,-21 22 0,1-21 15,-1 21-15,21-1 0,-21 22 16,22 0-16,-1 0 0,-21 0 0,21 0 16,-20 0-16,20 22 0,-21-1 0,0 0 15,22 0-15,-43 21 0,21-20 0,-21 20 16,21-21-16,-21 21 0,0-20 0,0 20 16,0-21-16,0 0 0,21 0 15,-21 1-15,0-1 16,21-21-1,0-21-15,1-1 16,-1 1-16,-21 0 16,21-21-16,0 21 0,0-22 0,-21 22 15,21-21-15</inkml:trace>
  <inkml:trace contextRef="#ctx0" brushRef="#br0" timeOffset="9579.98">8297 7853 0,'0'0'15,"0"63"1,0-41-16,0-1 0,0 21 0,-21 0 0,21-20 15,-21 20-15,21-21 0,0 21 16,-21-20-16,21-1 0,-21 0 0,21 0 16,0 0-16,-22 0 0,22 1 15,22-44 1,-1 1 0,0 0-16,0 0 0</inkml:trace>
  <inkml:trace contextRef="#ctx0" brushRef="#br0" timeOffset="9875.81">8361 7578 0,'0'0'0,"-21"0"0,-1 0 15,1 0-15,0 21 16,21 0-16,-21-21 16,0 21-16,21 0 0,0 1 15,0-1-15,21-21 16,0 0-16,0 0 0,0 0 15,1 0-15,-1-21 0,0 21 16,-21-22-16,0 1 0,0 0 16,0 0-16,0 0 0,-21 0 15,21-1-15,-21 1 0,-1 0 0,1 0 16,0 21-16,0 0 0,0 0 16,21 21-1,0 0 1,0 0-16,21-21 0,0 0 15,0 22-15,0-22 0,1 0 0</inkml:trace>
  <inkml:trace contextRef="#ctx0" brushRef="#br0" timeOffset="10119.77">9102 7239 0,'-22'21'0,"22"0"15,-21 22-15,0-22 0,0 21 16,21 1-16,-21-1 0,0 0 0,-1 22 16,1-22-16,21 0 0,-21 22 15,0-22-15,21 22 0,0-22 0,-21 22 16,21-22-16,-21 0 0,21 1 0,0-1 16,0-21-16,0 21 0,0-20 0,21-22 15,0 21-15,0-21 0,0 0 16,22 0-16,-22 0 0,0-21 15,0 21-15</inkml:trace>
  <inkml:trace contextRef="#ctx0" brushRef="#br0" timeOffset="10467.57">9165 8065 0,'0'0'15,"0"21"-15,0 0 0,0 0 16,21-21-1,0 0-15,1 0 0,20 0 16,-21 0-16,21 0 0,1-21 0,-22 21 16,21-21-16,1 0 0,-1-1 0,0 1 15,-21 0-15,22 0 0,-22-21 0,0 20 16,0 1-16,-21 0 0,0 0 16,0 0-16,0 0 0,0-1 0,-21 22 15,-21 0-15,21 0 0,-22 0 16,22 22-16,-21-1 0,-1 0 0,1 0 15,0 21-15,-1-20 0,1 20 0,21 21 16,-21-20-16,20-1 0,22 0 0,0 1 16,0-22-16,0 21 0,0-21 0,22 22 15,-1-22-15,21 0 0,-21 0 16,22 0-16,-1-21 0,0 22 0,22-22 16,-22 0-16,22 0 0,-22 0 0,21 0 15,-20 0-15,-22 0 0</inkml:trace>
  <inkml:trace contextRef="#ctx0" brushRef="#br0" timeOffset="11155.52">3090 10054 0,'0'0'16,"0"-21"-16,21-21 16,-21 21-16,0 42 31,0 0-31,0 0 0,0 0 15,0 22-15,0-1 0,0-21 0,0 21 16,0 1-16,0-1 0,0 0 0,0 22 16,0-22-16,0 1 0,0-1 15,0 0-15,0-21 0,0 1 0,0 20 16,22-21-16,-1-21 0,-21 21 0,21-21 16,0 0-16,0 0 0,22 0 15,-22-21-15,0 0 0,21 0 0,-21 0 16,22-1-16,-1-20 0,-21 21 15,0 0-15,1-22 0,-1 22 16,0 0-16,-21 0 0,0 0 0,0 42 31,0 0-31,0 0 0,-21 22 16,0-22-16,21 21 0,-22-21 16,22 22-16,0-1 0,-21-21 0,21 21 15,-21-20-15,21-1 0,-21 21 0,21-21 16,0 0-16,0 1 0,0-1 15,0 0-15,-21-21 0,21 21 16,0-42 0,21 0-16,0 21 0</inkml:trace>
  <inkml:trace contextRef="#ctx0" brushRef="#br0" timeOffset="11327.72">3725 10478 0,'0'0'16,"21"0"-16,-21-22 0,0 44 47,22-22-16,-1 0-31,0 0 16,0 0-16,21 0 0</inkml:trace>
  <inkml:trace contextRef="#ctx0" brushRef="#br0" timeOffset="11876.42">5059 10414 0,'0'0'0,"0"-21"0,21-21 16,-21 20-16,0 1 0,0 0 15,-21 0-15,0 0 0,-1 0 0,1-1 16,-21 1-16,21 0 0,-22 21 15,22 0-15,-21 0 0,0 0 0,-1 0 16,1 0-16,0 0 0,-1 21 16,1 0-16,0 1 0,-1 20 0,22 0 15,-21 1-15,21-1 0,-1 0 0,22 1 16,0-1-16,0 0 0,0 1 16,0-1-16,0 0 0,22-21 0,-1 1 15,0-1-15,0 0 0,21-21 0,1 0 16,-1 0-16,0 0 0,1 0 0,-1-21 15,0 21-15,1-21 0,-1-22 16,0 22-16,1-21 0,-1-1 16,-21 1-16,22-21 0,-1 20 0,-21-20 15,21-1-15,1 1 0,-22-1 0,0 1 16,21-1-16,-20-20 0,-1 20 0,0-21 16,0 22-16,-21-1 0,0 22 15,0 0-15,0-1 0,0 22 0,0 0 16,-21 21-16,0 0 0,21 21 15,-21 22-15,21-1 0,-22 0 16,1 1-16,21 20 0,-21 1 0,21-22 16,0 21-16,-21 1 0,21-22 0,-21 22 15,21-1-15,0-20 0,0 20 0,0 1 16,0-22-16,-21 21 16,21-20-16,0-1 0,0-21 0,0 22 15,0-22-15,0 0 0,0 0 0,21-21 16,0 0-16,0 0 0,21 0 15,-20 0-15,-1-21 0,21 0 0</inkml:trace>
  <inkml:trace contextRef="#ctx0" brushRef="#br0" timeOffset="12207.23">5757 10266 0,'-21'0'15,"0"21"-15,0 0 0,0 0 0,-1 1 16,1-1-16,0 0 0,0 21 15,0-21-15,21 1 0,0 20 16,0-21-16,0 0 0,0 0 0,21 1 16,0-1-16,0-21 0,0 0 15,22 0-15,-1 0 0,0 0 0,-20-21 16,20-1-16,0 22 0,1-21 0,-22-21 16,21 21-16,-21 0 0,0-22 15,1 22-15,-22-21 0,0 21 0,0-22 16,0 22-16,0 0 0,-22 0 0,1 0 15,0 21-15,0-22 0,-21 22 0,-1 0 16,22 0-16,-21 0 0,-1 0 16,22 0-16,-21 22 0,21-22 15,0 21-15,21 0 0,0 0 16,0 0-16,0 0 0,42-21 16,-21 22-16,0-22 0,22 0 0,-1 0 15</inkml:trace>
  <inkml:trace contextRef="#ctx0" brushRef="#br0" timeOffset="12771.42">6816 10160 0,'-22'0'16,"1"0"-1,21 21-15,-21 0 0,0 1 0,0-1 16,0 0-16,-1 21 0,22-21 0,-21 22 15,0-22-15,0 21 0,0 1 0,21-22 16,0 21-16,-21-21 0,21 0 16,-22 1-16,22-1 0,0 0 0,22-21 31,-1 0-31,0-21 0,0 21 16,0-21-16,0-1 0,1 1 0,20 0 15,-21-21-15,0 21 0,0-1 16,1-20-16,-1 21 0,0 0 0,0 0 15,0-1-15,0 22 0,-21 22 32,0-1-32,0 0 15,0 0-15,0 0 0,0 0 16,0 1-16,22-1 0,-22 0 0,21 0 16,0 0-16,-21 0 0,21 1 0,0-22 15,0 0-15,1 21 0,-1-21 0,21 0 16,-21 0-16,22 0 0,-1 0 0,0-21 15,-21-1-15,22 22 0,-22-21 16,21-21-16,-21 21 0,1 0 0,-1-22 16,0 1-16,-21 0 0,21-1 15,-21 22-15,0-21 0,0-1 0,-21 1 16,0 21-16,0-21 0,-22 20 0,22 1 16,-21 0-16,21 21 0,-22 0 15,1 0-15,21 0 0,0 0 0,-22 0 16,22 0-16,0 0 0,0 21 0,21 0 15,0 1-15,0-1 0,0 0 16,21-21-16,0 21 0,0-21 16</inkml:trace>
  <inkml:trace contextRef="#ctx0" brushRef="#br0" timeOffset="13272.13">8128 9567 0,'0'0'0,"0"-21"0,-42 0 16,20 42-1,1 0-15,0 22 0,0-22 16,21 21-16,-21 1 0,0-1 0,-1 21 16,22-20-16,0-1 0,-21 0 0,21 1 15,-21 20-15,21-20 0,0-22 0,0 21 16,0 0-16,0-20 0,0 20 15,0-21-15,0 0 0,0 0 16,-21 1-16,21-44 31,0 1-31,0 0 0,0 0 16,0-21-16,21 20 0,0 1 0,0-21 16,22 21-16,-22-22 0,0 22 15,21-21-15,-20 21 0,20 0 0,0-1 16,-21 1-16,22 21 0,-1 0 0,0 0 15,-20 0-15,20 0 0,-21 21 0,21 1 16,-20-1-16,-1 21 0,0-21 0,0 0 16,-21 22-16,0-22 15,0 21-15,0-21 0,0 22 0,0-22 16,0 0-16,0 0 0,0 22 0,0-22 16,-21 0-16,0 0 0,0-21 15,42-21 16,0 0-31,0 0 16,0-1-16,0 1 0,22 0 0,-22-21 16</inkml:trace>
  <inkml:trace contextRef="#ctx0" brushRef="#br0" timeOffset="13448.04">9017 10012 0,'0'21'0,"0"0"16,0 0-16,0 1 0,0-1 0,0 0 15,-21 0-15,21 0 0,-21 0 0,-1 1 16,22-1-16,0 0 0,0 0 0,0 0 16,-21-21-16,21 21 0,0 1 15,21-22 1,1 0-16,-22-22 16,21 1-16</inkml:trace>
  <inkml:trace contextRef="#ctx0" brushRef="#br0" timeOffset="13759.98">9144 9737 0,'0'0'0,"-21"0"0,0 0 0,-1 0 16,1 0-16,0 0 0,21 21 16,-21-21-16,21 21 0,21-21 15,0 21-15,0-21 16,22 0-16,-22 0 0,0 0 15,21 0-15,-20-21 0,-1 21 0,21-21 16,-42 0-16,21 0 0,0-1 0,-21 1 16,0 0-16,0 0 0,0 0 0,0 0 15,0-1-15,-21 1 0,0 0 16,0 21-16,0 0 0,0 0 16,-1 0-16,1 0 0,0 0 0,0 0 15,0 21-15,0-21 0,-1 21 0,22 1 16,-21 20-16,21-21 0,0 0 0,0 0 15,0 1-15,21-22 0,1 21 16,-1 0-16</inkml:trace>
  <inkml:trace contextRef="#ctx0" brushRef="#br0" timeOffset="14036.82">10033 9398 0,'0'0'0,"0"-63"15,0 84 17,0 0-32,0 21 15,0 1-15,-21-1 0,21 0 0,-21 1 16,21-1-16,-22 21 0,22-20 16,0-1-16,0 0 0,-21 22 0,0-22 15,21-21-15,0 22 0,-21-1 16,21-21-16,0 0 0,0 22 0,0-22 15,0 0-15,0 0 0,21-21 16,0 0-16,0 0 0,1 0 16,-1 0-16,0-21 0,21 21 15</inkml:trace>
  <inkml:trace contextRef="#ctx0" brushRef="#br0" timeOffset="14375.63">10223 9927 0,'0'0'0,"-42"0"15,21 21-15,21 1 0,0-1 32,42-21-32,-21 0 0,1 0 15,20 0-15,0 0 0,-21 0 16,22 0-16,-1-21 0,-21 21 0,22-22 16,-1 22-16,-21-21 0,21 0 0,-20 0 15,-1 0-15,0 0 0,0-1 0,-21 1 16,0 0-16,0 0 0,0 0 15,-21 21-15,0 0 0,0 0 16,-22 0-16,1 21 0,21 0 0,-22 0 16,1 0-16,0 22 0,-1-22 0,1 21 15,21 1-15,0-22 0,0 0 0,21 21 16,0-21-16,0 1 0,0-1 16,0 0-16,21 0 0,0 0 15,21-21-15,1 21 0,-1-21 0,0 0 16,1 0-16,20 0 0,-21 0 0,22 0 15,-1 0-15,1-21 0,-1 21 0</inkml:trace>
  <inkml:trace contextRef="#ctx0" brushRef="#br0" timeOffset="14980.16">2794 10139 0,'0'0'0,"-21"-21"0,0 21 15,21-21 1,0 42 0,0 0-1,0 0-15,0 0 0,0 0 16,0 22-16,0-1 0,0 0 0,0 1 16,0 20-16,0-20 15,0 20-15,0-21 0,0 22 0,0-22 16,0-21-16,21 22 0,0-22 0,0 0 15,0 0-15,22 0 0,-22-21 16,21 0-16,0 0 0,22-21 0,-1 0 16,22 0-16,0 0 0,-1-22 0,22 1 15,21-21-15,-21 20 0,21-20 16,0-1-16,0 1 0,21-1 0,-21 1 16,0-1-16,21 22 0,-42-22 0,21 1 15,-21 21-15,-21-22 0,21 22 0,-22-1 16,-20 1-16</inkml:trace>
  <inkml:trace contextRef="#ctx0" brushRef="#br0" timeOffset="15579.76">2603 8149 0,'0'0'0,"0"-21"0,0-42 15,-21 63-15,21-22 16,0 1-16,0 42 31,0 1-31,0-1 0,0 21 16,0 0-16,0 1 0,21-1 0,-21 0 16,0 1-16,0-1 0,22 0 15,-1-20-15,-21 20 0,21-21 16,0 0-16,0 22 0,0-43 0,1 21 0,20-21 15,0 0-15,1 0 0,-1 0 16,43-21-16,-1-1 0,1-20 16,42 0-16,0-1 0,0-20 0,21 21 15,0-43-15,22 21 0,-22 1 0,21-22 16,0 22-16,-20-22 0,-1 22 16,-21-22-16,21 0 0,-42 22 0</inkml:trace>
  <inkml:trace contextRef="#ctx0" brushRef="#br0" timeOffset="16460.22">2265 3408 0,'0'0'15,"-21"-21"-15,-1 21 16,1 0-16,21 21 16,-21 0-16,21 0 0,-21 0 15,0 1-15,21-1 0,0 0 16,-21 21-16,21-21 0,-22 1 0,22-1 16,-21 0-16,21 0 0,0 0 15,0 0-15,0 1 0,0-1 16,0 0-16,0 0 0,21-21 15,1 0-15,-1 21 0,21-21 0,22 0 16,-1 0-16,1 0 0,41-21 16,1 0-16,21 0 0,21-22 0,1 22 15,41-21-15,1 0 0,20-1 0,1 1 16,21-22-16,0 1 0,-22 21 16,1-22-16,0 1 0,-43-1 0,0 22 15</inkml:trace>
  <inkml:trace contextRef="#ctx0" brushRef="#br0" timeOffset="17607.49">4657 5122 0,'0'0'0,"21"0"0,-21-21 0,0 0 32,-21 21-32,-1 0 15,1 0-15,-21 0 16,21-21-16,-22 21 0,22 0 0,-21 0 16,0 0-16,-1 0 0,1 0 0,0 0 15,-1 0-15,1 0 0,0 0 16,-1 0-16,1 0 0,-22 0 0,22 0 15,-21 0-15,20 0 0,-20 0 16,-1 0-16,1 0 0,-1 21 0,1-21 16,-1 0-16,1 0 0,20 0 0,-20 0 15,21 21-15,-1-21 0,1 0 16,0 0-16,-1 0 0,1 0 0,0 0 16,20 21-16,-20-21 0,0 0 15,-1 22-15,22-22 0,-21 21 16,21-21-16,-22 21 0,22 0 0,0-21 15,0 21-15,0 0 0,0 22 16,-1-22-16,1 0 0,0 21 0,21 1 16,-21-1-16,21 0 0,0 22 0,0-1 15,0 1-15,0-22 0,0 22 16,0-1-16,0 1 0,0-1 0,0-20 16,0 20-16,0-21 0,0 22 15,0-1-15,0 1 0,0-1 0,0 1 16,0-22-16,0 22 0,0-1 15,0 1-15,0-22 0,0 22 16,0-22-16,0 0 0,0 1 0,0-1 16,0 0-16,0-21 0,0 1 0,0 20 15,0-21-15,0 0 16,0-42 0,21 0-1,0 0-15,-21 0 0,21-22 16,1 1-16,-1 0 0</inkml:trace>
  <inkml:trace contextRef="#ctx0" brushRef="#br0" timeOffset="19104.47">3514 5249 0,'0'-21'16,"42"21"-1,-21 0-15,0 0 0,0 0 0,22 0 16,-22 0-16,21 0 0,1-21 15,-1 21-15,0 0 0,1 0 0,20 0 16,-21 0-16,22 0 0,-1 0 0,22-21 16,0 21-16,-1 0 0,1 0 15,21-21-15,-21 0 0,20 21 0,-20 0 16,21-22-16,-21 22 0,-1 0 0,22-21 16,-21 21-16,21-21 0,-1 21 15,1-21-15,0 21 0,0 0 0,-21-21 16,20 21-16,-20 0 0,0-21 0,21 21 15,-22-22-15,22 22 16,0 0-16,0-21 0,0 21 0,-1 0 16,1-21-16,-21 21 0,21 0 0,-22 0 15,22-21-15,-21 21 0,21 0 16,-22 0-16,22-21 0,-21 21 0,21 0 16,-22 0-16,1 0 0,0 0 0,21 0 15,-22-21-15,1 21 0,0 0 0,20 0 16,-20 0-16,21 0 0,0 0 15,-22 0-15,22 0 0,-21-22 0,0 22 16,-1-21-16,1 21 0,0 0 0,20-21 16,-20 21-16,0-21 15,-1 21-15,22 0 0,-21 0 0,0-21 16,-22 21-16,22 0 0,-1 0 0,-20 0 16,21 0-16,-22 0 0,22 0 15,-22 0-15,22 0 0,-22 0 0,1 0 16,21 0-16,-22 0 0,-21 0 0,22 0 15,-22 0-15,-21 0 0,22 0 16,-1 0-16,-21 0 0,0 0 0,1 0 16,-22 21-1,0 0 1,0 0-16,0 0 0,0 1 16,0-1-16,0 21 0,0 0 0,-22-20 15,22 20-15,0 0 0,0 1 0,-21-22 16,21 21-16,-21 0 0,21 1 15,0-1-15,-21 0 0,21 1 0,-21-1 16,21 0-16,0 1 0,0 20 0,0-20 16,-21 20-16,21-21 0,-22 22 0,22-1 15,-21-20-15,0-1 0,21 22 16,-21-22-16,0 0 0,21 1 0,-21-1 16,-1 21-16,1-20 0,0-1 0,0 0 15,0 1-15,0-1 0,-1-21 0,1 22 16,0-22-16,0 0 0,0 0 15,0 0-15,21 0 0,0 1 16,-22-1-16,1-21 16,0 0 15,0 0-31,0 0 0,0 0 0,-1 0 16,1 0-16,0-21 0,-21 21 0,21 0 15,-1 0-15,-20 0 0,21 0 16,-21 0-16,-1-22 0,1 22 0,-22 0 15,22 0-15,-21 0 0,-1 0 0,-21 0 16,22 0-16,-22 0 0,1 0 0,-22 0 16,21 0-16,-21 0 0,22 0 15,-22 0-15,0 0 0,0 0 0,0 0 16,0 0-16,1 0 0,20 0 16,-21 0-16,21 0 0,-20 0 0,-1 0 15,21 0-15,-21 0 0,-21 0 0,21 0 16,1 0-16,-1 0 0,-21 0 0,21 0 15,0 0-15,-21 0 0,21 0 0,0 0 16,1 22-16,-1-22 0,0 21 16,0-21-16,21 0 0,-20 21 0,20-21 15,0 0-15,-21 0 0,22 0 0,-22 0 16,21 0-16,-21 0 0,1 0 0,-1 0 16,0 0-16,0 0 15,0 0-15,22 0 0,-22 0 0,21 0 16,0 0-16,1 0 0,20 0 0,-20 0 15,20 0-15,1 0 0,-1 0 0,1 0 16,-1-21-16,1 21 0,-1 0 16,22 0-16,-22 0 0,1 0 0,-1 0 15,1 0-15,-22 0 0,22 0 0,-22 0 16,21 0-16,-20 0 0,20 0 0,1 0 16,-1 0-16,1 0 0,-1 0 15,22 0-15,-22 0 0,22 0 0,0 0 16,-1 0-16,1 0 0,0 0 0,21 0 15,-22 0-15,1 0 16,21 0-16,-22 0 0,1 0 0,21 0 16,0 0-16,0 0 0,-22 0 0,22 0 15,0 0 1,42 0 15,0 0-31,0-21 0,1 21 16,20-22-16</inkml:trace>
  <inkml:trace contextRef="#ctx0" brushRef="#br0" timeOffset="23256.03">11536 5419 0,'0'0'0,"-21"0"15,21 21-15,-22-21 0,22 21 16,-21-21-16,0 0 0,0 21 16,0-21-16,0 0 0,-1 0 15,1 0-15,0 0 0,21 21 16,-21-21-16,0 0 15,42 0 32,0 0-31,0 0-16,22-21 0,-22 21 0,21-21 16,0 21-16,1-21 0,20 0 15,1 0-15,20-1 0,-20 1 0,21 0 16,20 0-16,-20 0 0,0-22 0,21 22 15,-22-21-15,1 21 0,21-22 0,-22 1 16,22 21-16,0-21 0,0-1 16,0 1-16,0 0 0,-1-1 0,1 1 15,-21 21-15,21-22 0,-22 22 16,22 0-16,-21 0 0,21 0 0,-22-22 16,1 43-16,0-21 0,-1 0 0,1 0 15,-21 0-15,-1 21 0,1-21 16,-22 21-16,0-22 0,1 22 0,-1-21 15,-21 21-15,0-21 0,0 21 0,-21-21 16,22 21-16,-22-21 0,0 0 16,-22 21-16,1-22 15,0 22-15,0 0 0,0 0 0,-22 0 16,22 0-16,-21 0 0,0 0 0,-1 0 16,1 0-16,0 0 0,-1 0 0,1 0 15,0 0-15,-1 0 16,1 0-16,21 0 0,-22 0 0,22 22 15,0-22-15,0 0 0,0 21 0,21 0 16,21-21 0,21 0-1,-21 0-15,1 0 0,20 0 0,-21 0 16,21 0-16,1 0 0,-22 0 0,21 0 16,1 0-16,-22-21 0,21 21 0,-21-21 15,22 21-15,-22 0 0,0 0 16,0 0-1,-21 21 1,0 0-16,-21-21 0,0 21 16,21 21-16,-21-20 0,-1-1 0,1 0 0,0 0 15,21 0-15,-21 22 16,21-22-16,-21 0 0,21 0 0,-21 0 16,21 0-16,0 1 0,-22-1 15,22 0-15,-21 0 0,21 0 0,-21-21 16,21 21-16,-21-21 0,21 22 15,-21-22-15,0 0 0,-1 0 16</inkml:trace>
  <inkml:trace contextRef="#ctx0" brushRef="#br0" timeOffset="23984.62">11790 5779 0,'0'0'0,"-43"21"0,-105-21 15,106 0 1,21 0-16,-22 0 0,22 0 0,21 21 15,21-21 17,1 21-32,-1-21 0,21 0 0,-21 21 15,22-21-15,-1 21 0,21-21 16,-20 22-16,20-22 0,22 21 0,0-21 16,-1 21-16,1 0 0,0-21 0,20 21 15,1 0-15,21 1 0,-21-1 0,21-21 16,0 21-16,0 0 0,0 0 0,-21 0 15,0-21-15,0 22 0,-22-22 0,1 21 16,0-21-16,-22 21 0,1-21 0,-1 0 16,1 0-16,-1 21 15,-21-21-15,1 0 0,-1 0 0,-21 0 16,0 0-16,1 0 0,-1 0 0,-21-21 31,-21 21-31,-1 0 0,1-21 16,-21 21-16,21 0 0,-22-21 0,1 21 15,0 0-15,-1 0 0,22 0 0,-21 0 16,21 0-16,0 0 0,-1 0 0,1 0 16,42 0 15,22 0-31,-1 0 0,0 0 16,1 0-16,-1 0 0,0 0 0,22 0 15,-22 21-15,1-21 0,-22 21 0,21 0 16,-21-21-16,0 21 0,-21 0 0,0 1 15,0-1-15,0 21 0,-21-21 0,0 22 16,-21-22-16,21 21 0,-22 0 0,1 1 16,0-1-16,-1-21 0,-20 22 0,20-1 15,1 0-15,-21 1 0,20-22 0,1 21 16,0-21-16,-1 22 0,1-22 0,0 0 16,20 0-16,1 0 0,0-21 0,0 0 15,21-21 1,0 0-16,21-43 0</inkml:trace>
  <inkml:trace contextRef="#ctx0" brushRef="#br0" timeOffset="24643.28">15769 3831 0,'0'0'16,"0"-21"-16,0 0 0,0 0 0,0 0 15,0-1-15,-21 1 0,0 21 0,0-21 16,-22 21-16,22 0 0,0 0 16,0 0-16,-22 0 0,22 0 15,-21 21-15,21 0 0,-22 22 0,22-22 16,0 21-16,-21 1 0,21-1 0,-1 0 15,1 1-15,0-1 0,21 0 0,0 1 16,0-1-16,0-21 0,0 21 0,0-20 16,0-1-16,0 0 0,0 0 15,21-21-15,0 0 0,1 0 0,-1 0 16,0 0-16,21 0 0,-21 0 0,1-21 16,20 0-16,-21 0 0,0-1 0,0-20 15,22 21-15,-22-21 0,0-1 16,0 1-16,0 0 0,-21-1 15,22 22-15,-1-21 0,-21 21 0,21-22 16,-21 22-16,0 0 0,0 42 31,0 0-31,0 0 0,0 1 16,0 20-16,0-21 0,0 21 0,0 1 16,0-22-16,0 21 0,0 1 0,0-22 15,0 21-15,0-21 0,0 0 0,0 1 16,0-1-16,0 0 0,21 0 15,-21 0-15,21-21 0,0 0 16,1 0-16,-1 0 0</inkml:trace>
  <inkml:trace contextRef="#ctx0" brushRef="#br0" timeOffset="25064.04">16023 3831 0,'0'0'15,"0"-63"1,0 42-16,0-1 0,21 1 16,0 21-16,1 0 0,-1-21 15,0 21-15,21 0 0,-21 0 0,22 0 16,-22 0-16,21 21 0,-21 0 0,22-21 16,-22 43-16,0-22 0,21 0 15,-42 21-15,22 1 0,-22-1 16,0 0-16,0 1 0,0-1 0,0 0 15,0 1-15,0-22 0,-22 21 0,22-21 16,-21 1-16,0-1 0,21 0 0,-21-21 16,21 21-16,-21-21 15,0 0-15,21-21 16,0 0-16,0 0 0,0-1 0,0-20 16,0 21-16,0-21 0,21-1 0,0 1 15,0 0-15,0-1 0,0 1 16,1 0-16,-1-1 0,0 1 0,0 0 15,0 20-15,22-20 0,-22 21 16,0 0-16,0 21 0,0 0 0,0 0 16,1 0-16,-1 0 0,0 0 15,0 21-15,-21 0 16,0 0-16,0 0 0</inkml:trace>
  <inkml:trace contextRef="#ctx0" brushRef="#br0" timeOffset="25499.79">16891 3725 0,'0'0'0,"0"-21"0,0 0 0,21 0 16,0 0-16,0 21 15,1 0-15,-1 0 0,0 0 16,0 0-16,0 0 0,0 21 15,1 0-15,-1 0 0,0 0 0,-21 1 16,21-1-16,0 21 0,0-21 0,1 22 16,-1-1-16,0-21 0,0 21 0,-21 1 15,0-1-15,0-21 16,0 22-16,0-22 0,0 0 0,0 0 0,0 0 16,0 0-16,-21-21 0,0 0 15,0 0-15,-1-21 16,22 0-1,0 0-15,0 0 0,0-22 0,0 22 16,0-21-16,0 0 0,22-1 0,-1 1 16,0 0-16,-21-1 0,42 1 0,-21 21 15,1-22-15,-1 22 0,0-21 16,0 21-16,0 21 0,0-21 0,22-1 16,-22 22-16,0 0 0,0 0 0,0 0 15,22 0-15,-22 0 0,0 0 16,0 0-16,0 22 0,1-22 0,-1 0 15,-21 21-15,21 0 0</inkml:trace>
  <inkml:trace contextRef="#ctx0" brushRef="#br0" timeOffset="26791.81">18203 3747 0,'0'0'0,"0"-22"0,0 1 0,0 0 16,-21 0-16,0 21 0,21-21 16,-21 21-16,0 0 0,-1 0 15,1 0-15,-21 0 0,21 21 16,0 0-16,-22 0 0,22 0 16,-21 1-16,21 20 0,-22-21 0,22 21 15,0-20-15,0 20 0,0-21 0,21 21 16,0-20-16,0 20 0,0-21 0,0 0 15,0 0-15,21-21 16,0 0-16,0 0 0,0 0 0,0 0 16,1-21-16,-1 0 0,21 0 0,-21 0 15,0 0-15,1-1 0,-1 1 0,0-21 16,0 21-16,0 0 0,-21-22 16,21 1-16,-21 21 0,22 0 15,-22-22-15,0 22 0,21 0 0,-42 42 31,-1-21-31,1 42 16,21-20-16,0-1 0,0 21 16,-21-21-16,21 0 0,0 22 0,0-22 15,0 21-15,0-21 0,0 1 0,0-1 16,0 0-16,21 0 0,0 0 0,-21 0 16,22-21-16,-1 0 0,0 0 0,0 0 15,0 0-15,0 0 0,22-21 16,-22 0-16,21 0 0,-21 0 15,22 0-15,-1-1 0,-21-20 0,22 21 16,-1-21-16,-21 20 0,21-20 0,-20 21 16,-1-21-16,21-1 15,-21 22-15,-21 0 0,0 0 0,-21 42 32,0-21-17,0 21-15,0 0 0,21 0 16,0 1-16,0-1 0,-22 0 0,22 0 15,0 0-15,0 0 0,0 1 0,0-1 16,0 0-16,0 0 0,0 0 0,0 0 16,22-21-16,-1 22 0,0-22 15,21 0-15,-21 0 0,22 0 16,-1 0-16,-21 0 0,22-22 0,-22 1 16,0 21-16,0-21 0,21 0 0,-42 0 15,22 0-15,-1-1 0,0-20 0,-21 21 16,21 0-16,-21 0 0,0-1 15,0 1-15,0 42 32,-21 1-32,21-1 0,0 0 15,0 0-15,-21 21 0,21-20 16,-21 20-16,-1 21 0,22-20 0,0 20 16,-21-20-16,21 20 0,-21 1 15,21-1-15,0-21 0,0 22 0,0-1 16,0-20-16,0 20 0,0 1 0,0-22 15,-21 0-15,21 22 0,-21-22 16,0 1-16,21-1 0,-22 0 0,22-21 16,-21 1-16,0 20 0,0-42 0,0 21 15,21 0-15,-21-21 0,-22 0 0,22 0 16,0 0-16,0 0 0,0 0 0,-1-21 16,1 21-16,0-42 0,21 21 0,0-1 15,0-20-15,0 0 0,0-1 16,21 1-16,0 0 0,22-22 0,-1 22 15,-21-22-15,43 22 0,-22-21 16,0-1-16,22 1 0,-22-1 0,22 1 16,-1-1-16,-20 1 0,20-1 15,-21 22-15,1-1 0,-1 1 0,0 21 16,1-21-16,-22 20 0,0 1 0,0 21 16,-21-21-16,-21 21 31,0 0-31,0 0 15,0 0-15,-1 0 0,1 0 16,21 21-16,0 0 16,21 1-1,1-1-15,-1-21 16,-21 21-16,21 0 0,-21 21 0,21-20 16,-21-1-16,0 0 0,0 21 0,0-21 15,0 1-15,0 20 0,-21-21 0,0 0 16,0 0-16,-1-21 0,1 22 0,21-1 15,-21-21-15,0 0 0,21 21 16,-21-21-16,0 0 0,-1 0 16,1 0-16,0 0 0,0 0 15,0 0-15</inkml:trace>
  <inkml:trace contextRef="#ctx0" brushRef="#br0" timeOffset="27420.45">15579 6054 0,'0'0'16,"21"0"-16,21-43 0,-21 43 15,-21-21-15,21 21 0,-21-21 16,0 0-16,-21 0 15,0 21-15,0 0 0,-21 0 16,20 0-16,-20 0 0,0 21 0,21-21 16,-22 21-16,1 21 0,-22-20 0,22 20 15,21 0-15,-21 1 0,-1-1 16,22 21-16,0-20 0,0 20 16,0 1-16,21-1 0,0-20 0,0 20 15,0-21-15,0 1 0,0-1 0,21-21 16,0 22-16,0-22 0,21 0 0,-20 0 15,20-21-15,-21 21 0,21-21 0,1 0 16,-22 0-16,21 0 0,1 0 0,-1-21 16,0 0-16,1 0 0,-22 0 15,21-1-15,0 1 0</inkml:trace>
  <inkml:trace contextRef="#ctx0" brushRef="#br0" timeOffset="27771.25">15938 6329 0,'0'0'0,"0"-21"0,0-22 16,-21 43-1,0 0-15,0 22 16,21-1-16,-21 0 0,0 21 0,21 1 16,-22-22-16,22 21 0,-21 0 0,21 1 15,-21-22-15,21 21 0,0 1 0,0-22 16,0 0-16,0 0 0,0 0 0,0 0 16,0 1-16,0-1 0,21-21 0,0 0 15,1 0-15,-1 0 0,0 0 0,0 0 16,0 0-16,0 0 0,22 0 15,-22-21-15,0-1 0,0 1 0,0 0 16,1 0-16,-1 0 0,-21-22 0,0 1 16,0 21-16,0-21 0,0-1 15,0 1-15,-21 0 0,-1 20 0,1-20 16,0 21-16,0 21 0,0-21 0,0 21 16,-1 0-16,1 0 0,0 0 0,0 21 15,0 0-15,0-21 0,-1 21 16,22 0-16,0 1 0,0-1 0,0 0 15,0 0-15,0 0 0,0 0 0,0 1 16,22-22 0</inkml:trace>
  <inkml:trace contextRef="#ctx0" brushRef="#br0" timeOffset="28072.07">16700 6033 0,'0'0'0,"0"-22"0,0 1 16,-21 42 15,0 1-31,0-1 0,21 0 0,-21 0 16,0 21-16,21 1 0,-22-1 0,1 0 16,0 1-16,21 20 0,-21-20 0,0 20 15,21 1-15,-21-22 0,-1 21 0,22-20 16,-21-1-16,21 0 0,-21 1 15,21-1-15,0-21 0,0 0 16,0 1-16,0-1 0,0 0 0,0 0 16,21-21-1,0-21-15,1 21 16,-1-21-16,0-22 0,0 22 0,21 0 16,-20-21-16</inkml:trace>
  <inkml:trace contextRef="#ctx0" brushRef="#br0" timeOffset="28315.94">16933 6075 0,'21'-64'16,"-42"128"-16,42-149 0,-21 106 15,0 1 1,0 20-16,-21-21 0,0 21 16,21 1-16,-21-1 0,21 0 0,-21 22 15,0-22-15,-1 22 0,22-1 16,-21-20-16,0-1 0,21 21 0,0-20 15,-21-22-15,0 21 0,21-21 0,0 22 16,0-22-16,0 0 0,0 0 0,0 0 16,0-42-1,0 0 1,21 21-16,0-21 0,-21 0 16</inkml:trace>
  <inkml:trace contextRef="#ctx0" brushRef="#br0" timeOffset="28687.18">16912 6668 0,'0'0'0,"0"21"0,0 0 16,21-21 0,0 0-16,1 0 15,-1 0-15,21 0 0,-21 0 0,0-21 16,22 0-16,-22 21 15,0-22-15,0 22 0,0-21 0,1 0 0,-22 0 16,21 21-16,-21-21 0,0 0 16,0-1-16,0 1 0,-21 21 15,-1 0-15,1 0 0,0 0 0,0 0 16,0 21-16,0 1 0,-1-1 0,1 0 16,0 21-16,0-21 0,0 22 0,0-22 15,-1 0-15,22 0 0,0 0 16,0 1-16,0-1 0,0 0 0,0 0 15,0 0-15,0 0 0,22-21 16,-1 0-16,0 0 0,0 0 16,0 0-16,22 0 0,-22 0 15,0 0-15,21 0 0,-21 0 0,22-21 16,-22 21-16,21-21 0,1 0 0</inkml:trace>
  <inkml:trace contextRef="#ctx0" brushRef="#br0" timeOffset="28936.05">17674 6519 0,'0'0'0,"0"-42"16,-21 42 0,0 0-16,0 0 15,-1 21-15,22 0 0,-21 1 0,0-1 16,21 21-16,-21-21 0,21 0 0,-21 22 16,21-22-16,0 0 0,0 0 15,0 22-15,0-22 0,0 0 16,0 0-16,0 0 0,0 0 15,0 1-15,21-1 16,0-21-16,0 0 0,0 0 0,1 0 16,20 0-16,-21 0 0,0-21 0,0-1 15,22 22-15,-22-21 0,0 0 0,0-21 16,0 21-16,22-1 0</inkml:trace>
  <inkml:trace contextRef="#ctx0" brushRef="#br0" timeOffset="30080.03">18119 6138 0,'0'0'0,"0"-42"0,21 0 0,-21-1 0,0 22 16,0 0-16,0 0 0,-21 21 16,-1 0-1,22 21-15,-21 0 0,0 0 16,0 1-16,21 20 0,-21-21 0,0 21 16,21 1-16,0-1 0,0 0 0,-22 22 15,22-22-15,-21 22 0,21-22 0,-21 22 16,21-22-16,0 0 0,0 1 0,0-1 15,0 0-15,0-21 0,0 22 0,0-22 16,0 0-16,0 0 0,21 0 16,0-21-16,1 0 0,-1 0 15,0 0 1,0 0-16,0 0 0,0-21 0,1 0 16,-1 0-16,0 0 0,0 0 0,0-1 15,0-20-15,1 21 0,20 0 0,-42-22 16,21 22-16,0-21 0,0 21 0,1 0 15,-22-1-15,0 1 0,0 42 32,0 1-32,0-1 0,-22 0 15,22 0-15,0 21 0,-21-20 0,21-1 16,-21 21-16,21-21 0,0 0 0,0 1 16,0-1-16,0 0 0,0 0 15,0 0-15,0 0 0,21-21 16,0 22-16,1-22 0,-1 0 15,0 0-15,21 0 0,-21 0 0,1-22 16,-1 1-16,0 21 0,21-21 16,-21 0-16,1 0 0,-1 0 0,21-1 15,-21 1-15,0-21 0,1 21 0,-1 0 16,0-22-16,-21 22 0,21 0 16,-21 42-1,0 0-15,-21 0 0,0 1 16,21-1-16,-21 0 0,-1 0 0,1 0 15,21 22-15,0-22 16,-21 0-16,21 0 0,0 0 16,0 0-16,0 1 0,21-22 15,0 0 1,1 0-16,-1 0 0,0 0 0,0 0 16,0-22-16,-21 1 15,21 0-15,-21 0 0,0 0 16,0 0-16,0-1 0,0 1 0,0 0 15,0-21-15,0 21 0,0-1 16,-21 1-16,21 0 0,0 0 0,0 0 16,0 0-16,0-1 0,0 1 15,21 21-15,1 0 0,-1 0 16,0 0-16,0 0 0,0 0 16,0 0-16,1 0 0,-1 21 0,0 1 15,0-1-15,0-21 0,-21 21 0,21 21 16,1-21-16,-22 1 0,0-1 15,0 0-15,0 0 0,0 0 0,0 0 16,0 1-16,0-1 0,0 0 0,0 0 16,0 0-16,-22 0 0,1-21 15,21 22-15,-21-22 0,0 0 16,0 0 0,21-22-1,0 1 1,0 0-16,0 0 0,21 0 15,0 0-15,0-22 0,0 1 0,1 21 16,20-22-16,-21 1 0,21-21 0,-20 20 16,20 22-16,0-21 0,1 21 0,-22-1 15,21 1-15,0 21 0,-20 0 0,-1 0 16,0 21-16,0 1 0,-21 20 0,21-21 16,-21 21-16,0 1 0,0-1 0,0-21 15,0 22-15,0-1 0,-21-21 16,0 21-16,0-20 0,21-1 0,-21 0 15,-1 0-15,22 0 0,0 0 16,-21-21-16,0 22 0,0-22 16,21-22 15,0 1-31,0 0 16,0 0-16,0 0 0,0 0 0</inkml:trace>
  <inkml:trace contextRef="#ctx0" brushRef="#br0" timeOffset="30299.91">19431 6202 0,'0'0'0,"-21"0"16,0 0-16,-1-21 15,1 21-15,0 0 63,21-21-48,-21 21-15,0 0 16</inkml:trace>
  <inkml:trace contextRef="#ctx0" brushRef="#br0" timeOffset="30568.48">17970 6202 0,'0'0'0,"-21"0"0,0 0 0,42 0 47,0 0-47,1 0 16,20 0-16,-21 0 0,21 0 0,-20 0 15,20 0-15,0 0 0,-21 0 0,1 0 16,-1 0-16,0 0 0,0-21 16,-21 0-1,-21 21 1,0 0-16</inkml:trace>
  <inkml:trace contextRef="#ctx0" brushRef="#br0" timeOffset="32936.32">9567 2477 0,'0'-22'0,"0"1"16,0 0-16,0 0 15,0 42 32,0 0-47,0 0 16,0 22-16,21-22 0,-21 21 15,0-21-15,0 22 0,0-22 0,0 21 16,0-21-16,0 1 0,0-1 0,0 0 16,0 0-16,0 0 15,22-21-15,-1 0 0,0 0 16,0 0-16,21 0 0,-20-21 0,20 0 15,21 0-15,-20 0 0,41-1 16,-20-20-16,21 0 0,-1-1 0,1 1 16,0-21-16,20 20 0,1-20 0,21 20 15,-21-20-15,21 21 0,0-1 0,0 1 16,-21 0-16,21-1 0</inkml:trace>
  <inkml:trace contextRef="#ctx0" brushRef="#br0" timeOffset="34395.62">10668 8149 0,'0'0'0,"0"21"47,0 1-47,-21-22 0,21 21 0,-21 0 16,21 0-16,0 0 0,0 0 15,-22 1-15,22-1 0,0 0 16,0 0-16,22-21 16,-1 0-1,21 0-15,0 0 0,1-21 0,20 21 16,22-21-16,0 0 0,-1-22 0,22 22 15,-21 0-15,21 0 0,-1-22 0,22 1 16,-21 21-16,0-21 0,0-1 0,0 22 16</inkml:trace>
  <inkml:trace contextRef="#ctx0" brushRef="#br0" timeOffset="35023.33">10816 10414 0,'0'0'0,"-21"0"16,42 0 0,0-21-1,22 21-15,-22-21 0,42 0 0,1-22 16,-1 22-16,1 0 15,20-21-15,1 20 0,0-20 0,21 0 16,-22 21-16,22-43 0,0 22 0,21-1 16,-21-20-16</inkml:trace>
  <inkml:trace contextRef="#ctx0" brushRef="#br0" timeOffset="36043.28">10858 9843 0,'22'0'16,"-22"21"31,0 0-47,0 0 16,0 0-16,-22 22 0,22-22 0,-21 21 15,21-21-15,0 0 0,0 22 0,0-22 16,-21 0-16,21 0 0,0 0 15,-21 22-15,21-22 0,0 0 16,0 0-16,21-21 16,0 0-1,0 0-15</inkml:trace>
  <inkml:trace contextRef="#ctx0" brushRef="#br0" timeOffset="39691.48">16171 4593 0,'0'0'0,"-21"0"16,0 0-1,0 0 1,0 0-16,-1 0 0,1 0 15,0 0-15,0 0 16,0 0-16,0 0 16,-1 0-1,1 0-15,0 0 0,0 0 32,0 0-17,42 0 32,0 0-47,0 0 0,22 0 16,-22 0-16,0 0 0,0 0 0,21 0 15,-20 0-15,20 0 0,0 0 0,1 0 16,-1 0-16,0 0 0,22 0 16,-1 0-16,-20 0 0,20 0 0,22 0 15,-22 0-15,1 0 0,-1 0 0,22 0 16,-22 0-16,22 0 0,0 0 15,-1 0-15,1 0 0,0 0 0,-1 0 16,1 0-16,0 0 0,-1 0 16,1 0-16,0 0 0,-22 0 0,22 0 15,0 0-15,-22 0 0,1 0 0,-1 0 16,1 0-16,-1 0 0,1 0 0,-22 0 16,0 0-16,1 0 0,-22 0 0,21 0 15,-21 0-15,0 0 0,1 0 16,-1 0-1,-42 0 32,-1 0-47,1 0 16,0 0-16,0 0 0,0 0 0,-22 0 16</inkml:trace>
  <inkml:trace contextRef="#ctx0" brushRef="#br0" timeOffset="40524.1">15960 4741 0,'0'0'0,"-22"0"16,1 0-16,0 0 15,0 0-15,0 0 16,0 0-1,-1 22 1,1-22-16,21 21 31,21-21-15,1 0-16,-1 21 0,0-21 16,0 0-16,0 0 0,0 0 0,22 0 15,-22 0-15,21 0 0,1 0 0,-22 0 16,21 0-16,0 21 0,1-21 0,-1 0 15,0 0-15,1 0 0,20 0 16,-20 0-16,20 0 0,1 0 0,-1 0 16,22 0-16,-22 0 0,22-21 0,0 21 15,20 0-15,1 0 0,0 0 0,21 0 16,-21 0-16,0 0 0,0 0 0,-1 0 16,-20 21-16,0-21 15,-1 0-15,1 0 0,0 0 0,-22 21 16,1-21-16,-1 0 0,1 0 0,-1 0 15,-20 0-15,-1 0 0,0 0 0,-21 0 16,22 0-16,-22 0 0,0 0 16,0 0-16,0-21 0,1 21 31,-44 0 63</inkml:trace>
  <inkml:trace contextRef="#ctx0" brushRef="#br0" timeOffset="41543.07">15600 7260 0,'-43'-21'16,"22"21"-16,0 0 16,0 0-16,0 0 15,0 0-15,-1 0 0,1 0 0,0 0 16,0 0-16,0 0 15,0 0-15,-1 0 0,44 0 32,-1 0-17,21 0-15,-21 0 0,22 0 16,20 21-16,-21-21 0,22 0 0,21 0 16,-22 0-16,22 0 0,-1 0 0,22 0 15,0 0-15,0 0 0,21 0 0,-21 0 16,0 0-16,-1 0 0,1 0 0,21 0 15,-21 0-15,0 0 0,0 0 16,-22 0-16,22 0 0,-21 0 0,0 0 16,-1 0-16,-20 0 0,-1 0 0,1 0 15,-22 0-15,0 0 0,1 0 0,-1 0 16,-21 0-16,0 0 0,1 0 0,-1-21 16,-42 21 30,21 21-30,-22-21-16,1 0 0,0 21 16,0-21-16,0 0 0,0 0 15,-1 0-15,1 22 0</inkml:trace>
  <inkml:trace contextRef="#ctx0" brushRef="#br0" timeOffset="42100.51">15282 7578 0,'21'0'31,"1"0"-15,-1 0-16,0 0 0,0 0 0,0 0 16,22 0-16,-1 0 0,21 0 0,-20 0 15,20 0-15,22 0 0,0 0 0,-1 0 16,1 0-16,21 0 0,0 21 0,21-21 16,-22 0-16,1 21 0,0-21 0,0 0 15,-21 21-15,-1-21 0,1 0 16,0 0-16,-22 0 0,22 0 0,-22 0 0,1 0 15,-22 0-15,22 0 0,-22 0 16,0 0-16,1-21 0,-1 21 16,0 0-16,-21 0 0,22-21 0,-22 21 15,0 0-15,0 0 0,-21-21 0,21 21 16,-21-21 0,-21 21-1,21-22-15,-21 22 16</inkml:trace>
  <inkml:trace contextRef="#ctx0" brushRef="#br0" timeOffset="43932.88">20553 3620 0,'21'0'62,"0"21"-62,0-21 0,0 21 16,1 0-16,20 0 0,-21 22 0,21-22 15,-20 21-15,20-21 0,0 22 16,1-1-16,-1 0 0,-21 1 0,21-1 16,1 0-16,-22 1 0,21-22 0,-21 21 15,1-21-15,20 0 0,-21 1 0,-21-1 16,21 0-16,0 0 0,-21 0 16,22-21-16,-22-21 78,0 0-63,0 0-15,-22 21 0,22-21 16,-21 21-16</inkml:trace>
  <inkml:trace contextRef="#ctx0" brushRef="#br0" timeOffset="44416.6">21294 3577 0,'0'0'0,"21"0"0,-42 0 47,-1 21-47,1 1 0,0-1 16,0 0 0,0 0-16,21 0 0,-21 22 0,-1-22 15,1 0-15,0 21 0,0-21 0,0 22 16,-22-1-16,22-21 0,0 22 0,0-1 15,-21 0-15,20-21 0,1 22 0,0-22 16,-21 0-16,21 21 0,-1-20 16,22-1-16,-21-21 0,0 21 0,0 0 15,0 0-15,21 0 16,-21-21 0,21 22 15,-22-22 0</inkml:trace>
  <inkml:trace contextRef="#ctx0" brushRef="#br0" timeOffset="45284.62">20955 6138 0,'0'0'0,"0"-21"15,0 0-15,21 21 16,-21-21 0,21 21-1,0 0 1,1 21 0,-1 0-16,-21 0 0,21 1 15,0-1-15,0 0 0,0 0 0,1 21 16,-1-20-16,0-1 0,21 21 15,-21-21-15,1 22 0,20-1 0,-21-21 16,21 21-16,-20-20 0,-1-1 0,21 21 16,-21-21-16,0 0 0,1 1 15,-1 20-15,0-42 0,0 21 0,0 0 16,0 0-16,1 1 0,-22-1 16,21-21-16,0 0 0,-21-21 46,0-1-30,0 1-16,0 0 16,0 0-16,0 0 0,0 0 0</inkml:trace>
  <inkml:trace contextRef="#ctx0" brushRef="#br0" timeOffset="45780.34">21865 6096 0,'0'0'0,"-21"0"16,0 0-1,0 0 1,-1 0-16,1 0 16,0 0-16,0 21 0,0-21 0,0 21 15,-1-21-15,1 22 0,-21-1 0,21 0 16,-22 0-16,22 0 0,-21 0 0,0 1 16,20 20-16,-20-21 0,0 21 0,-1-20 15,1 20-15,0 0 0,-1-21 0,-20 22 16,21-22-16,-1 21 0,1-21 15,0 1-15,-1 20 0,1-21 0,0 0 16,-1 0-16,1 1 0,21-22 0,0 21 16,-1 0-16,1-21 0,0 0 15,21 21-15,-21-21 0,0 0 16,21-21 78</inkml:trace>
  <inkml:trace contextRef="#ctx0" brushRef="#br0" timeOffset="56999.89">21251 3683 0,'-21'-42'16,"0"42"-16,21-21 0,-21 21 16,21-22-1,0 44 48,0-1-63,0 0 0,0 0 15,21-21-15,-21 21 0,21 0 0,-21 22 16,0-22-16,0 0 0,0 0 0,0 22 16,21-22-16,-21 0 0,0 21 0,0 1 15,0-22-15,0 21 0,21-21 16,-21 22-16,0-22 0,0 0 0,0 0 15,0 0-15,0 0 0,0 1 0,0-1 16,22-21-16,-22 21 0,0 0 16,21-21-16,0 0 31,0 0-15,0 0-16,0-21 0,1 21 15,20-21-15,0 0 0,1-1 0,-1 1 16,21-21-16,1 21 0,21-22 15,-22 1-15,22 0 0,-1-1 0,22 1 16,0 0-16,21-1 0,0 22 0,-21-21 16,21 21-16,-21-22 0,0 22 0,-22 0 15,1 0-15,-22 0 0,1 0 16,-1 21-16,-20-22 0,-1 1 0,-21 21 16,22-21-16,-22 21 0,0-21 15,0 0-15,-21 0 16,0-1-16,21 22 15,-21-21 1,0 42 47,-21-21-48,21 22-15,0-1 0,-21-21 16,0 21-16,0 0 0,-1-21 15,22 21-15,-21 0 0</inkml:trace>
  <inkml:trace contextRef="#ctx0" brushRef="#br0" timeOffset="58171.48">21399 6054 0,'0'0'0,"0"-21"0,0-1 16,0 1-16,0 0 16,-21 21-1,21 21 17,0 0-17,0 1-15,0 20 0,0-21 16,0 0-16,0 22 0,0-22 0,0 21 15,0 0-15,0-20 0,-21 20 0,21 0 16,0 1-16,0-1 0,0 0 0,0 1 16,0-22-16,0 21 0,0-21 0,0 0 15,0 22-15,0-22 0,0 0 16,0 0-16,0 0 0,0 1 16,0-1-16,21-21 15,-21 21 1,21-21-16,1 0 15,-1 0-15,0 0 0,0-21 16,0 21-16,22-21 0,-22 21 0,21-22 16,0 1-16,1 21 0,20-21 15,-20 0-15,20 0 0,1-22 0,20 22 16,-20 0-16,20-21 0,22 21 0,0-22 16,0 1-16,0 21 0,21 0 0,-21-22 15,-1 22-15,1 0 0,0 21 0,-21-21 16,-1 0-16,1 21 0,-21-22 0,-1 22 15,1-21-15,-1 21 16,-21 0-16,1-21 0,-1 21 0,0 0 16,-20 0-16,-1-21 0,0 21 0,0 0 15,-21-21 1,0 0 31,-21 21-16,0 0-15,0 0-16,-1 0 15,1 0-15,0-22 0,0 22 0</inkml:trace>
  <inkml:trace contextRef="#ctx0" brushRef="#br0" timeOffset="60288.05">19156 3577 0,'0'0'0,"21"-21"0,0 21 16,-21-21-16,21 21 0,-21-21 0,21 0 16,1-1-16,-22 1 0,21 0 0,0 0 15,-21 0-15,21 0 0,0-22 16,0 22-16,1-21 0,-22 21 0,21-22 16,0 1-16,-21 21 0,21-22 15,0 1-15,-21 21 0,0-21 0,0-1 16,21 1-16,-21 0 0,0-22 15,22 22-15,-22-1 0,0 1 0,0-21 16,0 20-16,0-20 0,-22 20 0,1 1 16,21 0-16,-21-1 0,0 1 0,0 0 15,-22-1-15,22 22 0,0-21 16,0 0-16,-21-1 0,20 22 0,1-21 16,-21-1-16,21 22 0,0-21 0,-22 0 15,1-1-15,0 22 0,-1-21 16,1-1-16,0 22 0,-22-21 0,1 21 15,-1-22-15,1 22 0,-22 0 16,21-21-16,-20 21 0,20-1 0,1 1 16,-1 0-16,1 0 0,-1 21 15,1-21-15,-1 21 0,1 0 0,-1 0 16,1 0-16,-1 0 0,1 0 0,-22 0 16,22 0-16,-1 0 0,-21 0 15,22 0-15,-1 0 0,-20 0 0,20 21 16,1-21-16,-22 0 0,22 21 0,-1-21 15,-21 21-15,1-21 0,-1 21 16,22-21-16,-22 22 0,0-22 0,22 21 16,-22-21-16,22 21 0,-1-21 0,1 21 15,-22-21-15,21 21 0,-20 0 16,-1 1-16,-21-22 0,22 21 16,-22 0-16,0 0 0,0 21 0,21-20 15,-20-1-15,-1 0 0,0 0 0,0 0 16,0 22-16,0-22 0,1 0 15,-1 0-15,21 0 0,-21 0 0,43 22 16,-22-22-16,0 0 0,22 0 0,-22 0 16,1 22-16,-1-22 0,0 0 0,1 0 15,-22 22-15,21-22 0,0 0 16,1 0-16,-1 21 0,0-20 0,1 20 16,20 0-16,1-21 0,-1 22 15,1-1-15,-1 0 0,1 1 0,-1-22 16,22 21-16,-22 1 0,22-22 15,-21 21-15,20 0 0,-20-20 0,20 20 16,1-21-16,0 21 0,-1-20 0,-20 20 16,21-21-16,-1 21 0,1-20 0,0 20 15,-1-21-15,22 21 0,-21 1 0,-1-22 16,1 21-16,21-21 0,-21 22 16,-1-22-16,1 21 0,0-21 0,20 22 15,-20-22-15,0 21 0,-1-21 16,1 1-16,0 20 0,-1-21 0,-20 0 15,42 0-15,-22 1 0,1-1 16,0 0-16,21 0 0,-1-21 0,-20 21 16,21-21-16,0 21 0,0-21 0,-1 0 15,1 22-15,0-22 16,0 0 0,21-22 30,21 1-30,-21 0-16,21 21 16,-21-21-16,21 0 0,-21 0 15,0-1-15,22 1 0,-22-21 16,21 21-16,-21-22 0,0 22 0,21-21 16,-21 0-16,21 20 0,-21-20 0,21 0 15,-21 21-15,0-22 0,0 22 16,0-21-16,21 21 0,-21-1 0,0 1 15,22 0-15,-22 0 0,0 0 0,0 0 16,0 42 47,0 0-63,-22-21 0,22 21 15,0 0-15,-21 22 0,21-22 16,-21 0-16,21 21 0,0-21 0,-21 22 15,0-22-15,21 21 0,-21-21 0,-1 22 16,22-22-16,-21 21 0,0-21 0,21 22 16,-21-22-16,0 0 0,21 0 15,-21 0-15,21 1 0,0-1 0,-22 0 16,22 0-16,-21-21 0,21 21 16,21-21 30,1 0-30,-1 0-16,-21-21 0,21 21 16,0 0-16,0-21 0,0 21 0,1 0 15,-1-21-15,21 21 0,0-21 0,-20 21 16,41 0-16,-21-22 0,1 22 16,20 0-16,1 0 0,-1-21 0,1 21 15,-1 0-15,1 0 0,-22 0 0,0 0 16,22 0-16,-43 0 0,21 0 0,-20 0 15,-1 0-15,0 0 0,0 21 0,0-21 16,-42 0 125,0 0-141,0 0 15</inkml:trace>
  <inkml:trace contextRef="#ctx0" brushRef="#br0" timeOffset="68923.27">17441 7281 0,'0'0'0,"-21"-21"16,0 21-16,0 0 16,0 0-16,-1 0 0,1-21 15,0 21-15,0 0 16,0 0-16,0 0 15,-1 0-15,1 0 0,0 0 16,0 0-16,0 0 0,21 21 16,-21-21-16,-1 0 0,1 0 15,21 21-15,-21-21 16,42 0 46,0 0-62,1 0 0,-1 0 16,0 0-16,0 0 0,21 0 0,1 0 16,-1 0-16,0 0 0,22 0 15,-22 0-15,22 0 0,-1 0 0,22 0 16,-22 0-16,22 0 0,0-21 0,-1 21 16,1 0-16,21 0 0,0 0 0,0 0 15,-1 0-15,1 0 0,0 0 0,-21 0 16,21-21-16,-1 21 0,-20 0 15,21 0-15,-21 0 0,-1 0 0,1 0 16,0 0-16,-22 0 0,1 0 0,-1 0 16,-21 0-16,22 0 0,-43 0 0,21 0 15,-20 0-15,-1 0 0,0-21 0,0 21 16,-42 0 78,0 0-94,0 0 15,-1 0-15,1 0 0,-21 0 0</inkml:trace>
  <inkml:trace contextRef="#ctx0" brushRef="#br0" timeOffset="69753.47">17060 7535 0,'0'0'0,"-21"22"0,0-22 0,0 0 0,0 0 15,-1 0-15,1 0 0,-21 0 0,21 0 16,0 0-16,-22 0 0,22 0 0,0 0 15,-21 0-15,20 0 0,1 0 0,0 0 16,-21 0-16,21 0 0,-1 0 16,1 0-16,0 0 0,0 0 15,0 0-15,0 0 0,-1 0 32,44 0 14,-1 0-46,0 0 16,0 0-16,0 0 16,0 0-16,1 0 0,20 0 0,-21 0 15,21 0-15,-20 0 0,20 0 0,0 0 16,1 0-16,-1 0 0,0 0 0,1 0 16,20-22-16,1 22 0,-22 0 0,43 0 15,-22 0-15,1 0 0,20 0 0,-20 0 16,20 0-16,-20-21 0,21 21 15,-1 0-15,1 0 0,0 0 0,-1 0 16,1 0-16,21 0 0,-22 0 0,22 0 16,-21 0-16,0 0 0,-1 0 15,1 0-15,0 0 0,-1 21 0,-20-21 16,20 0-16,-20 0 0,21 0 0,-22 0 16,1 0-16,-1 0 0,-21 0 0,22 0 15,-22 0-15,1 0 0,-22 0 0,21 0 16,-21 0-16,0 0 0,1 0 0,-1 0 15,0 0-15,0 0 16,-21-21 62,0 0-62,0 0-16,0 0 15,0 0-15,0-1 0</inkml:trace>
  <inkml:trace contextRef="#ctx0" brushRef="#br0" timeOffset="70436.28">19748 6879 0,'-21'0'15,"0"0"1,21-21 15,0 0-15,21 21-16,0-21 16,1 0-16,-1-1 0,0 1 15,0 0-15,0 0 0,0 0 0,1 0 16,-22-1-16,21-20 0,0 21 0,0 0 15,-21 0-15,0-22 0,21 22 16,-21 0-16,0 0 0,0 0 16,0-1-16,-21 22 31,0 22-15,0-1-16,0 0 0,21 0 15,0 0-15,0 0 16,0 1-16,0-1 0,0 0 15,0 0-15,0 0 0,0 0 16,0 1-16,0-1 0,21-21 16,-21 21-16,0 0 0,0 0 15,0 0-15,21-21 0,-21 22 0,0-1 16,0 0 0,0 0-16,0 0 15,-21-21 1,21 21-16,-21-21 15,-1 22-15,1-22 0,0 0 16,0 0 0,0 0-16,21 21 15,-21 0-15,-1-21 0,1 0 16,0 0-16,0 21 0</inkml:trace>
  <inkml:trace contextRef="#ctx0" brushRef="#br0" timeOffset="72092.07">16383 7176 0,'42'21'15,"-42"0"-15,0 0 16,0 0-16,0 0 0,0 1 15,0-1-15,0 0 0,0 0 16,0 0-16,0 22 0,0-22 16,-21 0-16,0 0 0,0 0 15,0 22-15,-1-22 0,1 0 0,0 21 16,0-21-16,0 1 0,-22 20 0,22-21 16,-21 0-16,21 22 0,-22-22 0,1 0 15,0 0-15,-1 0 0,1 0 0,0 1 16,-1-1-16,1 0 0,0 0 0,-1 0 15,1-21-15,0 21 0,-22-21 0,22 22 16,0-22-16,-1 0 0,1 0 0,-22 21 16,22-21-16,0 0 0,-22 0 0,22 0 15,-22 0-15,22 0 0,-21 0 0,20-21 16,-20 21-16,-1-22 0,1 22 0,-1-21 16,-84 0-16,63 0 0,1 0 15,-1 0-15,0-1 0,1 1 0,-1 0 16,-21 21-16,22-21 0,-1 0 0,0 0 15,22-22-15,-22 22 0,0 0 0,1 0 16,20 0-16,-20-1 0,-1-20 0,21 21 16,-20-21-16,20 20 0,1-20 0,-22 0 15,22 21-15,-22-22 0,21 1 0,1-22 16,-22 22-16,22 0 0,-22-1 0,22 1 16,-22 0-16,21-1 0,1 22 15,-1-21-15,22 0 0,-21 20 0,20 1 16,22 0-16,-21-21 0,21 21 0,-1 21 15,1-22-15,0 1 0,0 0 16,0 21-16,21-21 0,-21 0 16,42 21 31,0 0-32,0 0-15,0 0 0</inkml:trace>
  <inkml:trace contextRef="#ctx0" brushRef="#br0" timeOffset="72535.85">12150 6562 0,'0'0'0,"21"-21"16,-42 21 15,-1 0-16,1 0-15,-21 21 0,0-21 16,20 21-16,-20-21 0,0 21 0,-1-21 16,1 21-16,21-21 0,-21 21 0,-1-21 15,1 22-15,21-22 0,-22 0 0,22 0 16,-21 0-16,21 0 0,-22 0 0,22 0 16,0 0-16,-21 0 0,21 0 0,-1 0 15,1 0-15,0-22 0,21 44 31,0-1-15,21 0-16,0 0 0,1 0 0,-1 0 16,0 1-16,21-1 0,-21 0 0,22 0 15,-22 0-15,21 0 0,-21-21 0,22 22 16,-22-1-16,0 0 0,21 0 0,-20-21 16,-1 21-16,0 0 0,0 1 15,0-1-15,-21 0 0,0 0 16,0 0-1,21-21 1,1 0 0,-1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2:05:59.6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1714 1757 0,'0'0'16,"0"-21"-16,0 0 0,0-1 15,0 1-15,0 0 0,0 0 0,0 0 16,0 0-16,22 21 0,-22-22 15,0 1-15,0 0 16,0 42 0,0 0-16,0 1 15,0 20-15,0 0 0,0 1 0,0 20 16,0 1-16,0-1 0,0 1 0,0-1 16,0 1-16,0-22 0,0 21 15,0 1-15,0-1 0,0-20 0,0-1 16,0 0-16,0 1 0,0-1 0,0 0 15,0-20-15,0-1 0,0 0 16,0 0-16,0 0 16,0-42 15,0 0-31,0 0 0,0 0 0,21-22 16,0 1-16,-21 21 0,21-22 0,0 1 15</inkml:trace>
  <inkml:trace contextRef="#ctx0" brushRef="#br0" timeOffset="318.56">2011 2201 0,'21'64'15,"-21"-43"-15,0 0 16,21-21-16,0 0 16,0 0-16,1 0 0,-1 0 15,0 0-15,0 0 16,0-21-16,0 0 15,-21 0-15,0 0 16,0-1-16,-21 1 0,0 21 16,0 0-16,0 0 0,0 0 15,-1 0 1,1 21-16,0 1 0,21-1 16,0 0-16,0 0 15,0 0 16,21-21-31,0 0 16,1-21-16,-1 0 16</inkml:trace>
  <inkml:trace contextRef="#ctx0" brushRef="#br0" timeOffset="1727.93">3535 1799 0,'21'0'0,"0"-21"16,0 21-1,0-21-15,1 0 16,-1 21-16,0-21 0,0-1 0,0 1 15,22 0-15,-22 0 0,0 0 0,0 0 16,0-1-16,0-20 0,1 21 0,-1 0 16,-21 0-16,0-1 0,0 1 15,0-21-15,0 21 0,0 0 0,0-1 16,0 1-16,0 0 16,-21 21 15,21 21-31,-22 0 15,22 1-15,0-1 0,0 21 0,-21-21 16,21 22-16,0-1 0,0 0 16,-21 1-16,21 20 0,0-21 0,0 22 15,0-22-15,0 22 0,0-22 0,0 0 16,0 1-16,0-1 0,0 0 0,0-20 16,0 20-16,0-21 0,0 0 15,0 0-15,0 1 0,0-1 0,0 0 16,0 0-16,-21-21 0,0 21 15,0-21-15,-1 0 0,1 0 0,0 0 16,0 0-16,0 0 16,0-21-16,-22 0 0,22 21 0,-21-21 15,-1 0-15,22 21 0,-21-22 0,21 22 16,0-21-16,-1 21 0,1-21 0,0 21 16,21 21 15,21-21-31,0 21 15,1-21-15,-1 22 0,0-22 0,21 0 16,-21 0-16,22 21 16,-1-21-16,-21 0 0,22 0 0,-1 0 15,0 0-15,1 0 0,-1 0 0,21 0 16,-20-21-16,-1 21 0,22-22 0,-22 1 16,21 21-16,-20-21 0,-1-21 0,0 21 15,1-1-15,-1-20 0,-21 21 16,22-21-16,-22-1 0,0 1 0,0 0 15,0-1-15,0 1 0,-21 0 0,0-1 16,0 22-16,22-21 0,-22-1 0,21 22 16,-21-21-16,0 21 0,0 0 15,0-1-15,0 1 0,0 0 0,0 0 16,0 0-16,0 0 0,0 42 47,-21 0-47,21 0 15,-22 0-15,22 22 0,0-22 0,-21 21 16,0 22-16,0-22 0,21 0 16,-21 22-16,0-1 0,-1 1 0,22-22 15,-21 22-15,0-1 0,0 1 0,0-22 16,0 21-16,-1 1 0,1-1 0,0 1 16,21-1-16,-21 1 0,0-1 15,0 1-15,21-1 0,0 1 0,-22-22 16,22 22-16,-21-1 0,0-20 0,21-1 15,0 21-15,0-20 0,-21-1 16,21 0-16,-21 1 0,21-1 0,0 0 16,0-20-16,0 20 0,0-21 0,0 0 15,0 0-15,0 1 0,0-1 16,21-21-16,0 0 16,0 0-16,0 0 0,1 0 15,-1 0-15,0-21 0,0-1 0,21 1 16,-20 0-16,-1 0 0,21 0 0,0 0 15,-20-22-15,20 22 0,-21-21 16,21-1-16,-20 1 0,-1 21 0,0-21 16,0-1-16,-21 1 0,0-22 15,0 22-15,0 0 0,0-1 0,-21-20 16,0 21-16,0-1 0,-1-20 0,-20 20 16,21 1-16,-21 0 0,-1 21 0,1-1 15,0-20-15,20 42 0,-20-21 0,21 0 16,0 21-16,0 0 0,-1 0 15,22-21 17,22 21-32,-1 0 0,0 0 0,0 0 15,21 0-15,-20 0 0,-1-22 16,21 22-16,-21 0 0,0 0 0,22 0 16,-22 0-16,0-21 0,0 21 0,0 0 15,1 0-15,-1 0 16,0 0 46,0 0-46,0 0-16</inkml:trace>
  <inkml:trace contextRef="#ctx0" brushRef="#br0" timeOffset="3259.13">3641 2667 0,'0'0'0,"-64"21"15,43-21-15,0 0 16,0 0-16,-1 21 0,22 1 16,43-1-1,-22-21-15,21 21 16,1-21-16,20 0 0,1 0 16,-1 0-16,1 0 0,20 0 15,1 0-15,0 0 0,-1 0 0,22 0 16,0 0-16,0 0 0,0 0 0,-1 0 15,-20-21-15,0 21 0,-1 0 16,-20 0-16,-22 0 0,1 0 0,-1 0 16,-21 0-16,0 0 0,0 0 0,-42 0 31,0 0-31,-21 0 0,21 0 16,-43 0-16,22 0 0,-22 0 0,-20 0 15,-1 0-15,0 0 0</inkml:trace>
  <inkml:trace contextRef="#ctx0" brushRef="#br0" timeOffset="3515.85">3535 2963 0,'0'0'0,"-21"22"0,-1-22 0,1 0 16,42 21-16,1-21 16,20 0-16,0 0 0,22 0 0,-1 0 15,1 0-15,20 0 0,1 0 16,0-21-16,-1 21 0,22 0 0,0-22 15,0 22-15,0-21 0,0 21 0,-1 0 16,-20-21-16,-21 21 0,-1-21 16,-21 21-16,1 0 0,-1 0 0,-21 0 15,-42 0 1,0 0 0,0 21-16,-22 0 0,1-21 0,21 21 15,-21 1-15,-1-1 0,1 0 0,0 0 16</inkml:trace>
  <inkml:trace contextRef="#ctx0" brushRef="#br0" timeOffset="4228.58">2307 4509 0,'-63'0'16,"63"-22"-1,0 1 1,0 0-16,21 21 0,21-21 16,-21 0-16,22 0 0,-22-1 0,21 1 15,-21 0-15,22 0 0,-22 0 16,0 0-16,-21-1 0,0 1 15,-21 21-15,-22 0 0,1 0 16,0 0-16,-22 21 16,1-21-16,20 22 0,-20 20 0,-1-21 15,1 0-15,-1 22 0,22-22 0,0 21 16,-1 0-16,22-20 0,0 20 16,21-21-16,0 21 0,0-20 0,0 20 15,21-21-15,0 21 0,1-20 0,20 20 16,-21-21-16,21 21 0,1-20 15,-1 20-15,-21 0 0,22-21 0,-22 22 16,0-22-16,0 0 0,-21 21 0,0-20 16,0-1-16,-21 0 0,-21 0 15,20 0-15,-20 0 0,-21 1 0,20-22 16,-20 0-16,20 0 0,-20 0 16,21 0-16,-22 0 0,22 0 15,-22-22-15,22 1 0,0 0 0,-1 0 16,22 0-16,-21 0 0,21-1 15,-1 1-15,22-21 0,0 21 0,0 0 16,0-1-16,22 22 0,-1-21 0,0 0 16,0 21-16,21 0 0,1 0 15,-22 0-15,21 0 0,1 0 0,-22 0 16,21 0-16,-21 0 0</inkml:trace>
  <inkml:trace contextRef="#ctx0" brushRef="#br0" timeOffset="4883.71">2498 4911 0,'0'0'0,"0"-21"16,-22 21 0,1 0-16,0 0 0,21 21 15,-21 0-15,21 0 0,0 0 0,-21 0 16,21 1-16,0-1 0,0 21 15,0-21-15,0 0 0,0 1 0,0-1 16,21 0-16,0 0 0,-21 0 0,42-21 16,-20 21-16,-1-21 15,0 0-15,21 0 0,-21 0 0,22 0 16,-22 0-16,21-21 0,-21 0 0,22 21 16,-22-21-16,21 0 0,-21 0 0,1-22 15,-1 22-15,0 0 0,-21 0 16,0-22-16,0 22 0,0 0 0,0 0 15,0 0-15,0 0 0,0-1 0,0 1 16,0 42 15,0 1-31,0-1 0,0 0 0,0 21 16,0-21-16,0 22 0,0-1 16,0 0-16,0 1 0,0 20 15,0-20-15,0 20 0,0 1 0,0-1 16,0 1-16,0-1 0,0 22 0,0-22 15,0 1-15,0 20 0,0-20 16,0-1-16,0 1 0,-21-1 0,21 1 16,-21-1-16,-1 1 0,1-22 0,0 22 15,0-1-15,0-20 0,-22-1 0,22 0 16,0 1-16,-21-22 0,21 0 16,-22 0-16,1 0 0,21 0 0,-22-21 15,1 0-15,0 0 0,-1 0 0,1-21 16,0 0-16,-22 0 0,22-21 0,0-1 15,-1 1-15,1 0 16,0-1-16,-1 1 0,22 0 0,-21-22 16,21 22-16,21-1 0,0 22 0,0-21 15,0 0-15,0 20 0,0-20 16,21 0-16,0 21 0,0-22 0,0 22 16,22-21-16,-1-1 0,0 1 0,1 0 15,20-22-15,-21 22 0</inkml:trace>
  <inkml:trace contextRef="#ctx0" brushRef="#br0" timeOffset="5387.42">3302 4847 0,'-21'21'31,"21"1"-31,0-1 0,-21 0 16,21 0-16,-22 21 0,22-20 0,-21 20 16,21 0-16,0-21 0,0 22 0,0-22 15,0 0-15,0 0 0,0 0 0,0 1 16,-21-1-16,21 0 16,0-42 15,0 0-31,0-22 15,0 22-15,0 0 0,0-21 16,0-1-16,0 1 0,0 0 0,21-1 16,0 1-16,1 0 0,-1-1 0,21 22 15,-21-21-15,22 21 0,-1-1 16,-21 22-16,21-21 0,1 21 0,-1 0 16,-21 0-16,22 21 0,-22 1 0,0-1 15,0 0-15,0 21 0,0-21 0,-21 22 16,0-1-16,0 0 15,0-20-15,0 20 0,0 0 0,0-21 16,0 22-16,-21-22 0,0 0 0,21 0 16,-21 0-16,21 1 0,0-1 15,0-42 17,0-1-32,21 1 0,0 0 15,0 0-15,-21-21 0,43-1 0</inkml:trace>
  <inkml:trace contextRef="#ctx0" brushRef="#br0" timeOffset="5676.42">4170 4466 0,'0'0'0,"0"-42"0,0 21 0,0 0 16,21 21-16,-21-22 0,0 1 16,0 42-1,0 1 1,0-1-16,0 21 0,0 0 0,0-20 15,0 20-15,-21 0 0,21 1 16,-21 20-16,21-21 0,-22 1 0,22 20 16,0-20-16,-21-1 0,21 21 0,-21-20 15,21-22-15,0 21 0,0-21 0,0 22 16,0-22-16,0 0 0,0 0 16,21-21-1,0 0-15,-21-21 16,22 21-16,-22-21 0,21 0 15,-21 0-15,0-1 0,0 1 0,0-21 16,0 21-16</inkml:trace>
  <inkml:trace contextRef="#ctx0" brushRef="#br0" timeOffset="5851.32">4043 4826 0,'0'0'0,"-21"0"16,21-21-16,21 21 31,0-21-31,0 21 15,0 0-15,0 0 0,1 0 16,-1-21-16,0 21 0,0 0 0,0 0 16,0 0-16,1 0 0,-1-22 15,0 22-15,0 0 0,0 0 0,0 0 16,1-21-16,20 21 0</inkml:trace>
  <inkml:trace contextRef="#ctx0" brushRef="#br0" timeOffset="6871.29">4784 4932 0,'21'0'15,"0"0"-15,0-21 16,0 21 0,-21-21-16,0-1 0,0 1 15,21 0-15,-21 0 0,0 0 16,0 0-16,0-1 0,0 1 0,-21 0 15,0 0-15,-21 21 16,21 0-16,-1 0 0,1 0 0,-21 0 16,21 21-16,0 0 0,-22 0 15,22 1-15,0 20 0,-21-21 0,20 21 16,1 1-16,0-1 0,0 0 0,21-20 16,0 20-16,0 0 0,0 1 0,0-22 15,0 0-15,0 21 16,0-21-16,0 1 0,21-22 15,0 0-15,22 0 0,-22 0 0,0 0 16,0 0-16,21 0 0,-20-22 0,20 1 16,-21 0-16,0 0 0,0 0 0,1-22 15,-1 22-15,0-21 0,0 21 16,0-22-16,0 1 0,-21 0 0,0-1 16,0 1-16,22 21 0,-22 0 0,0 0 15,21-1-15,-21 1 0,0 42 31,0 1-15,0-1-16,0 21 0,0-21 0,0 22 16,0-22-16,0 21 0,0-21 0,0 22 15,0-22-15,0 0 0,0 21 0,0-21 16,21 1-16,0-1 0,0-21 0,0 21 16,1-21-16,-1 0 15,0 0-15,0 0 0,0 0 16,0 0-16,1-21 0,-22 0 15,21-1-15,0 1 0,-21 0 0,21-21 16,0 21-16,0-22 0,-21 22 16,22-21-16,-1-1 0,0 22 15,0 0-15,21-21 0,-20 42 0,-1-21 16,0-1-16,0 22 0,0 0 0,0 0 16,1 0-16,-1 0 0,0 22 0,-21-1 15,21 0-15,-21 0 0,0 0 0,0 22 16,0-22-16,0 0 0,0 21 15,-21 1-15,0-22 0,0 21 0,-1-21 16,1 0-16,0 22 0,0-22 0,0 0 16,0 0-16,21 0 0,-22 1 15,22-44 17,0 1-32,22 0 15,-1 0-15,0-21 0,0 20 0,0-20 16,0 0-16,1-1 0,20 1 0,-21 0 15,0-1-15,22 1 0,-22 21 0,0-21 16,0 20-16,0 1 0,0 0 16,-21 0-16,0 42 15,0 0 1,-21 22-16,0-22 0,0 0 16,21 21-16,-21 1 0,0-1 0,-1 0 15,1 1-15,21-1 0,0-21 16,-21 21-16,21 1 0,0-22 0,0 21 15,0-21-15,0 1 0,0-1 16,21 0-16,0-21 0,1 21 0,-1 0 16,21-21-16,0 0 0,1 0 0,-1 0 15,0 0-15,-20 0 0,20-21 0,0 21 16,1-21-16,-22 0 0,0 21 16,0-21-16,0-1 0,0 22 0</inkml:trace>
  <inkml:trace contextRef="#ctx0" brushRef="#br0" timeOffset="7452.14">2201 5588 0,'0'0'0,"-42"0"0,-64-21 16,85 0-16,-21 21 15,-1 0-15,22-21 16,-21 21-16,21 0 0,-1 0 0,-20 0 15,21 0-15,0 0 0,42 0 47,0 0-47,0 0 0,22 0 0,-1 0 16,0 0-16,22 0 0,-1 0 16,1-22-16,20 22 0,22 0 0,-21 0 15,42 0-15,-21 0 0,21 0 0,0 0 16,0 0-16,21 0 0,0 0 0,21 0 15,-20 0-15,20 0 16,0 0-16,1 0 0,-1 0 0,-21 0 16,21 0-16,-20 0 0,-1 0 0,-21 0 15,0 0-15,0 0 0,-21 0 0,-1 0 16,1 0-16,-21 0 0,-22 0 0,1 0 16,-1 0-16,-20 0 0,-22 0 15,21 0-15,-21 0 0,-21-21 16,-21 21-1,0 0 1,0 0-16,0 0 0,-22 0 0,1 0 0,0 0 16,-1 0-16,1 0 0,-21 0 0</inkml:trace>
  <inkml:trace contextRef="#ctx0" brushRef="#br0" timeOffset="7996.27">2307 5652 0,'0'0'0,"-42"0"0,21 0 0,-1 0 16,-20 0-16,21 0 0,0 0 15,0 0-15,-1 0 16,22-22 15,22 22-31,-1 0 0,0 0 16,0 0-16,0 0 0,22 0 16,-1 0-16,0 0 0,22 0 0,20 0 15,-20 0-15,42 0 0,-22 0 0,22 0 16,0 0-16,0 0 0,0 0 0,21 0 15,0 0-15,0 0 0,0 0 16,0 0-16,0 0 0,-21 0 16,21 0-16,0 0 0,0 0 0,0 0 15,0 0-15,0 0 0,-22 0 0,1 0 16,0 0-16,-21 22 0,21-22 16,-43 0-16,22 0 0,-22 0 0,1 0 15,-22 21-15,0-21 0,1 0 0,-22 0 16,0 0-16,0 0 0,0 0 0,1 0 47,-1 0-16,0 0-15,0 0-16,0 0 0,0 0 0</inkml:trace>
  <inkml:trace contextRef="#ctx0" brushRef="#br0" timeOffset="19008">7345 4678 0,'0'0'16,"-21"0"-16,21-21 0,-22 21 0,22-21 15,-21 21-15,0 0 16,21 21-1,-21 0-15,21 0 16,-21-21-16,21 21 0,0 0 0,0 1 16,0-1-1,21-21 1,0 0-16,-21-21 16,21-1-16,-21 1 15,0 0-15,0 0 16,0 0-16,-21 21 15,0 0 17,21 21-17,0 0-15,0 0 16,0 0-16,0 1 0,0-1 16,0 0-16,0 0 0,0 0 15,0 0-15</inkml:trace>
  <inkml:trace contextRef="#ctx0" brushRef="#br0" timeOffset="19283.84">7197 5144 0,'0'0'0,"-22"21"0,-20 42 15,42-42 1,0 1-16,0-1 0,0 0 16,21-21-1,0 0 1,1 0-16,-1 0 0,0-21 15,0 21-15,-21-21 0,0-1 16,-21 22 15,0 0-31,0 0 0,-1 0 16,1 0-16,0 0 16,21 22-16,21-22 31,0 0-31,22-22 0,-22 22 15</inkml:trace>
  <inkml:trace contextRef="#ctx0" brushRef="#br0" timeOffset="19739.58">9229 4487 0,'0'0'0,"21"-21"0,0 0 16,-21 0-16,0 0 15,0 42 1,0 0 0,0 0-16,0 0 0,-21 22 15,21-22-15,-21 0 0,21 0 0,-22 22 16,22-22-16,-21 21 0,0-21 0,21 0 15,-21 22-15,21-22 0,-21 0 0,0 0 16,21 0-16,0 1 0,0-1 16,0-42 15,0-1-31,0 1 0,0 0 0,21 0 16,0-21-16</inkml:trace>
  <inkml:trace contextRef="#ctx0" brushRef="#br0" timeOffset="20075.39">9334 4128 0,'0'0'0,"-21"-22"16,0 1-16,0 21 15,0 0-15,0 0 0,-1 0 0,1 0 16,21 21-16,-21-21 0,21 22 0,-21-22 16,21 21-16,0 0 0,0 0 15,0 0 1,21-21-16,0 0 0,0 0 0,1 0 15,-1 0-15,0-21 0,0 21 0,0-21 16,0 21-16,-21-21 0,0 0 0,0-1 16,0 1-1,0 0 1,-21 21-16,0 0 0,0 0 16,0 0-16,0 0 0,-1 0 0,1 0 15,0 21-15,0 0 0,21 1 16,0-1-16,0 0 15,0 0-15,0 0 0,21-21 16,-21 21-16,21-21 0,0 22 0,1-22 16,-1 21-16,0-21 0,0 21 0</inkml:trace>
  <inkml:trace contextRef="#ctx0" brushRef="#br0" timeOffset="20748">9652 4551 0,'0'0'0,"42"0"16,-21 0 0,1 0-16,-1 0 0,0 0 0,0 0 15,21 0-15,-20-21 0,20 0 0,0-1 16,-21 22-16,22-21 0,-1 0 0,0 0 16,-20 0-16,20-22 0,-21 22 0,21 0 15,-20-21-15,-1 21 0,0-22 16,-21 1-16,0 21 0,0-22 0,0 22 15,0-21-15,0 21 0,0 0 16,0-1-16,0 1 0,0 0 0,0 0 16,-21 21-16,21-21 0,-21 21 15,-1 0 1,1 21-16,21 0 0,0 0 16,-21 22-16,0-22 0,21 21 0,0 0 15,-21 1-15,0 20 0,-1-20 0,1 20 16,0 1-16,0-1 0,0-21 15,0 43-15,-1-21 0,1-1 0,0 22 16,-21-1-16,21 1 0,-1 0 0,1-1 16,0 1-16,0 0 0,0 21 0,-22-22 15,22 1-15,0 0 0,-21 20 16,21-20-16,-1-21 0,1 20 0,0-20 16,21-1-16,0 1 0,0-22 0,0 0 15,0 1-15,0-22 0,0 0 0,0 0 16,21-21-16,22 0 0,-22 0 0,21-21 15,-21 21-15,22-21 0,-1-21 0,21 20 16,-20-20-16,-1 21 0,0-21 0,1-1 16,-1-20-16,0 20 0,-20 1 15,20-21-15,-21 20 0,-21-20 0,0-1 16,0 1-16,0 20 0,0-20 0,-21 21 16,0-22-16,0 22 0,-22 21 0,22-22 15,-21 1-15,-1 21 0,1 0 16,0-1-16,21 22 0,-22-21 0,22 21 15,0 0-15,0 0 0,21-21 0,0 0 16,21 21 0,0-21-16,0 21 0,0 0 15,22-21-15,-22 21 0,21-22 0,1 1 16,-1 0-16,0 0 0,1 0 0,-1 0 16,21-22-16,1 1 0,-22 21 0</inkml:trace>
  <inkml:trace contextRef="#ctx0" brushRef="#br0" timeOffset="21095.81">11642 3620 0,'0'0'0,"-22"-22"0,1 1 0,0 0 0,0 0 16,21 0-16,-21 0 0,0 21 0,-1 0 15,1 0-15,0 0 0,-21 0 16,21 21-16,-1 0 0,-20 0 0,21 21 16,-21 1-16,20-1 0,-20 0 15,0 1-15,21 20 0,-22 1 0,1 20 16,21-20-16,-22 21 0,22-22 0,-21 22 16,21-22-16,-22 1 0,22-1 15,0 1-15,21-22 0,0 22 0,0-22 16,0 0-16,0 22 0,0-22 0,0-21 15,21 22-15,-21-22 0,43 0 0,-22 0 16,0 0-16,0 0 0,21-21 0,1 0 16,-22 0-16,21 0 0,1-21 15,-1 0-15,0 0 0,1 0 0,-1 0 16</inkml:trace>
  <inkml:trace contextRef="#ctx0" brushRef="#br0" timeOffset="22091.24">11853 4339 0,'0'0'0,"0"-21"0,0 0 0,0 0 16,-21 21-16,0 0 0,0 0 15,0 0-15,-1 0 16,1 21-16,0 0 0,21 21 0,-21-20 16,0-1-16,0 21 0,21-21 15,-22 22-15,22-22 0,-21 21 0,21-21 16,-21 22-16,21-22 0,0 21 15,0-21-15,0 22 0,0-22 0,0 0 16,0 0-16,0 0 0,0 0 16,21-21-16,0 0 0,1 0 0,-1 0 15,21 0-15,-21 0 0,22-21 16,-22 0-16,21 0 0,-21 0 0,22 0 16,-22-1-16,21 1 0,-21 0 0,0 0 15,1-21-15,-1 20 0,0 1 0,0 0 16,-21 0-16,21 0 0,-21 0 0,-21 42 47,21 0-32,-21 0-15,0 0 0,21 0 0,-21 1 16,21-1-16,0 0 0,0 21 0,0-21 16,0 1-16,0-1 0,0 0 0,0 0 15,0 0-15,21-21 16,0 0-16,0 0 0,0 0 0,0 0 15,1 0-15,-1 0 0,0-21 16,0 21-16,0-21 0,0 0 0,-21 0 16,0-1-16,0 1 0,0 0 0,0 0 15,0 0-15,0 0 0,0-1 0,-21 1 16,0 0-16,0 0 0,0 0 16,0 21-16,-1 0 0,1 0 15,21-21-15,21 21 31,1 0-31,-1 0 16,0-22-16,0 22 0,21 0 0,-20 0 16,-1 0-16,0 0 0,0 0 0,0 0 15,0 22-15,1-22 0,-1 21 0,-21 0 16,21 0-16,-21 0 16,21-21-16,-21 21 0,0 1 0,0-1 15,0 0-15,0 0 0,0 0 16,0 0-16,0 1 0,0-1 0,0 0 15,0 0 1,-21-21-16,21 21 0,-21-21 0,0 0 16,-1 0-1,1-21 1,21 0-16,0 0 16,0 0-16,0-1 0,0 1 0,0-21 15,21 21-15,1 0 0,-1-1 0,0-20 16,0 21-16,0 0 0,0 0 0,1-22 15,-1 22-15,0 21 0,21-21 0,-21 21 16,22 0-16,-22 0 0,21 0 16,1 0-16,-22 0 0,0 21 15,21 0-15,-21 0 0,-21 1 0,0-1 16,22 0-16,-22 0 0,0 0 0,0 0 16,0 1-16,0-1 0,-22 21 0,1-42 15,0 21-15,21 0 0,-21 1 0,0-1 16,0 0-16,-1 0 0,1-21 15,21 21-15,0-42 32,21 0-17,1 0-15,-1 21 0,0-21 0</inkml:trace>
  <inkml:trace contextRef="#ctx0" brushRef="#br0" timeOffset="24119.47">13483 4636 0,'0'0'0,"0"-22"0,0 1 0,0 0 15,0 0-15,-21 21 16,0 0-16,21-21 0,-21 21 0,-1 0 16,1 0-16,-21 0 0,21 0 0,0 0 15,-1 0-15,1 0 0,0 21 0,-21-21 16,21 21-16,-1 0 0,1 0 0,0 1 15,0-1-15,0 0 0,21 0 16,0 21-16,-21-20 0,21-1 16,0 0-16,-22 0 0,22 0 0,0 0 15,0 1-15,0-1 0,22 0 16,-1-21-16,0 0 0,0 0 0,0 0 16,0 0-16,1 0 0,-1 0 0,0 0 15,0-21-15,21 21 0,-20-21 0,-1-1 16,0 1-16,0 0 0,0-21 15,0 21-15,1-1 0,-1-20 0,0 0 16,0-1-16,0 1 0,0 0 0,1-1 16,-1 1-16,0-21 0,0 20 0,0 1 15,0 0-15,-21-1 0,0 1 16,22 21-16,-22-22 0,0 22 0,21 21 16,-21-21-16,0 42 31,0 0-31,0 22 0,-21-22 0,21 21 15,-22 1-15,1-1 0,21 0 0,-21 1 16,0-1-16,21 0 0,0 1 0,-21-1 16,21 0-16,-21-21 0,21 22 0,0-1 15,0-21-15,0 22 0,0-22 16,0 0-16,0 0 0,0 0 0,21 0 16,0-21-16,0 0 0,0 0 0,0 0 15,1 0-15,-1 0 0,0 0 16,0-21-16,0 21 0,0-21 0,1 0 15,-1 0-15,0 0 0,0-1 0,-21 1 16,21 0-16,0 0 0,-21-21 0,0 20 16,0 1-16,22 0 0,-22 0 15,21 21-15,-21 21 32,0 0-32,-21 0 15,21 1-15,-22-1 0,22 0 0,0 0 16,0 0-16,0 0 0,0 1 0,0 20 15,0-21-15,0 0 16,0 0-16,0 1 0,0-1 16,22-21-16,-1 0 0,0 0 15,0 0-15,0 0 0,0 0 16,22-21-16,-22 21 0,0-22 0,0 1 16,22 0-16,-22 0 0,0 0 0,21 0 15,-21-22-15,1 22 0,20-21 0,-21-1 16,0 1-16,0 0 0,22-1 0,-22 1 15,0-21-15,-21 20 0,21-20 0,0 20 16,-21 1-16,22 0 0,-22-1 16,0 1-16,0 21 0,0 0 0,0 0 15,0-1-15,0 44 16,0-1 0,0 0-16,-22 21 0,22-21 0,-21 22 15,0 20-15,21-20 0,-21-1 0,0 0 16,0 1-16,21 20 0,-22-21 15,1 1-15,21-1 0,0-21 0,-21 22 16,21-1-16,0-21 0,0 0 0,0 22 16,0-22-16,0 0 0,0 0 0,21-21 15,-21 21-15,21-21 0,1 0 16,-1 0-16,21 0 0,-21 0 0,22-21 16,-22 0-16,21 21 0,-21-21 15,0 0-15,22-1 0,-22 1 16,0 0-16,0 0 0,22 0 0,-22 0 15,-21-1-15,21 1 0,0 0 0,0 0 16,-21 0-16,0 42 31,0 0-31,-21 0 0,21 0 16,0 1-16,-21-1 0,21 0 0,-21 0 16,21 0-16,-21 0 0,21 1 0,0-1 15,0 0-15,0 0 16,0 0-16,0 0 15,21-21-15,0 0 0,0 0 16,0 0-16,0 0 0,1 0 0,-1 0 16,0-21-16,0 0 0,0 21 0,0-21 15,1 0-15,20 0 0,-21-1 0,0 1 16,0 0-16,1 0 0,20 0 0,-42 0 16,21-1-16,0 1 0,-21 0 15,21 21-15,-21-21 0,0 42 31,-21 0-31,0 0 0,0 1 16,21-1-16,0 0 0,-21 0 0,21 21 16,-21-20-16,21-1 0,0 0 0,0 0 15,0 0-15,0 0 0,0 1 16,21-1-16,0-21 16,0 0-16,0 0 0,0 0 15,1 0-15,-1 0 0,0-21 16,0 21-16,0-22 0,0 1 0,-21 0 15,0 0-15,22 0 0,-22 0 0,0-1 16,0 1-16,0 0 0,0 0 0,0 0 16,0 0-16,-22-1 0,22 1 0,-21 0 15,0 21-15,0-21 0,0 21 16,0 0-16,-1 0 16,44 0 15,-1-21-31,21 21 15,-21 0-15,0 0 0,22-21 0,-22 21 16,0 0-16,21 0 0,-20-22 0,20 22 16,-21 0-16,21 0 0,-20 0 0,-1 0 15,0 0-15,0 0 0,0 0 16,0 22-16,-21-1 16,22 0-16,-22 0 0,21 0 0,-21 0 0,0 1 15,0-1-15,0 0 0,0 0 0,0 0 16,0 0-16,0 1 0,0-1 15,-21 0-15,21 21 0,-22-42 0,22 21 16,0 1-16,-21-1 0,21 0 0,-21-21 16,21 21-16,0-42 47,0 0-47,0 0 0,0-1 15,0 1-15,0-21 0,21 21 0,0-22 16,1 22-16,-1-21 0,21 21 0,-21-22 15,0 1-15,22 21 0,-22-21 0,21 20 16,-21-20-16,1 21 0,20 0 0,-21 21 16,0 0-16,0 0 15,1 0-15,-1 0 0,-21 21 16,0 0-16,21 21 0,-21-20 0,0-1 16,0 21-16,0-21 0,0 22 0,-21-22 15,21 21-15,-21-21 0,-1 0 0,22 22 16,0-22-16,-21 0 0,21 0 0,-21 0 15,21 1-15,0-1 0,0 0 16,-21-21-16,21-21 31,0 0-15,0-1-16,0 1 0,0 0 0,0 0 16,0 0-16,0-22 0</inkml:trace>
  <inkml:trace contextRef="#ctx0" brushRef="#br0" timeOffset="24339.55">15938 4149 0,'0'0'0,"-21"0"0,0 0 0,0 0 16,0 0-16,0 0 0,-1 0 0,1 0 16,0 0-16,21 21 78,-21-21-78,0 0 15,0 0-15,-1 0 0,1 0 0</inkml:trace>
  <inkml:trace contextRef="#ctx0" brushRef="#br0" timeOffset="24576.18">14668 4339 0,'0'0'0,"-21"0"0,0 0 15,42 0 1,0 0 0,1 0-16,-1 0 0,21 0 0,-21 0 15,0 0-15,22 0 0,-22 0 0,21 0 16,-21 0-16,1 0 0,-1 0 0,0 0 15,-21-21 1,0 0 0,-21 21-16,0 0 0</inkml:trace>
  <inkml:trace contextRef="#ctx0" brushRef="#br0" timeOffset="24884.6">14330 4170 0,'0'0'0,"-64"0"15,43 0-15,0 0 16,21 21-16,21-21 31,0 0-15,0 0-1,-42 0 32,0 0-47,0 0 16,42 0 15,0-21-31,0 21 0</inkml:trace>
  <inkml:trace contextRef="#ctx0" brushRef="#br0" timeOffset="25579.72">16552 3514 0,'0'0'0,"0"-21"0,0-22 15,-21 43 1,21-21-16,21 21 16,0 0-1,1 0-15,-1 0 0,0 0 0,21 21 16,-21 0-16,22 1 0,-22 20 0,21-21 16,-21 21-16,22 1 0,-22-1 0,0 0 15,21 1-15,-20 20 0,-1 1 0,0-1 16,-21 1-16,0-1 0,0 22 15,0-22-15,0 1 0,-21-1 0,0 1 16,-1-1-16,-20 1 0,21-1 0,-21 1 16,-22-1-16,22-20 0,-1 20 15,1-20-15,-21-1 0,20 0 0,1 1 16,0-22-16,-1 21 0,22-21 0,-21 0 16,21 1-16,-1-22 0,1 21 0,21 0 15,-21-21-15,21-21 47,-21 0-31,0-1-16,0 1 0,-1 21 15</inkml:trace>
  <inkml:trace contextRef="#ctx0" brushRef="#br0" timeOffset="27124.07">11091 5715 0,'0'0'0,"0"-21"15,21 0 1,1 21 0,-22-21-16,21-1 0,0 22 15,-21-21-15,0 0 16,0 0 0,0 0-16,-21 21 15,0 0-15,-1 0 0,1 0 16,0 0-16,0 0 0,-21 0 0,20 0 15,1 0-15,-21 21 0,21 0 16,0-21-16,-1 21 0,1 0 0,-21-21 16,21 22-16,21-1 0,-21-21 15,21 21-15,-22-21 0,1 21 16,42-21 15,1 0-15,-1 0 546,0 0-546,0 0 0,0 0-16,-21-21 0</inkml:trace>
  <inkml:trace contextRef="#ctx0" brushRef="#br0" timeOffset="27703.67">11091 5609 0,'0'0'0,"0"-21"16,0 0-1,0 0 1,0 0-16,-21 21 31,0 0-31,0 0 0,0 0 16,-1 0-16,1 0 0,0 21 0,0 0 15,-21-21-15,20 21 0,1 0 0,-21 0 16,21 1-16,-22 20 0,22-21 16,0 0-16,0 0 0,0 1 0,0-1 15,-1 0-15,1 0 0,0 0 16,21 0-16,0 1 0,0-1 15,21-21-15,0 0 16,1 21-16,-1-21 0,0 0 16,0 21-16,0-21 0,22 0 0,-22 21 15,0 0-15,21-21 0,-21 22 0,22-22 16,-22 21-16,21-21 0,-21 21 16,22 0-16,-22-21 0,0 21 0,0 0 15,0 1-15,-21-1 0,0 0 0,0 0 16,0 0-16,0 0 0,0 22 0,-21-22 15,0 0-15,0 0 0,-21 0 0,20 22 16,-20-22-16,0 0 0,-22 0 16,22 0-16,0-21 0,-1 22 0,1-1 15,0-21-15,20 0 0,-20 0 0,0 0 16,21 0-16,-1 0 0,1 0 0,0-21 16,0-1-16,0 22 0,0-21 0,21 0 15,-22 0-15,22 0 16,0 0-16,0-1 0,0 1 15,22 0-15,-1 21 16,0-21-16,0 21 0,0-21 16,22 21-16,-22-21 0,0-1 0,21 22 15</inkml:trace>
  <inkml:trace contextRef="#ctx0" brushRef="#br0" timeOffset="28000.5">11726 5652 0,'0'0'0,"-21"21"47,21 0-47,-21 0 0,0 0 0,21 22 16,0-1-16,-21-21 0,-1 21 0,1 1 15,21-1-15,-21 0 0,0-20 0,21 20 16,-21 0-16,0 1 0,-1-22 0,22 21 15,0-21-15,-21 22 0,21-22 0,0 0 16,0 21-16,0-21 0,0 1 16,0-1-16,21-21 15,1 0-15,-1 0 16,0 0-16,-21-21 0,21-1 16,-21 1-16,21 21 0,-21-21 0,0 0 15</inkml:trace>
  <inkml:trace contextRef="#ctx0" brushRef="#br0" timeOffset="28171.4">11388 6117 0,'21'-21'31,"0"21"-31,0 0 16,21 0-16,-20 0 0,20 0 15,0-21-15,1 21 0,-22 0 0,21 0 16,-21 0-16,0 0 0,1-21 15,-1 21-15</inkml:trace>
  <inkml:trace contextRef="#ctx0" brushRef="#br0" timeOffset="28672.12">9461 5863 0,'0'0'0,"0"-21"0,22 0 0,-22 0 0,21 0 16,-21-1-16,21 1 0,-21 0 15,0 0-15,0 0 16,-21 21 0,0 21-16,-1 0 15,1 0-15,0 22 0,-21-22 0,21 21 16,-1 0-16,-20 1 0,0 20 0,-1-20 15,1-1-15,0 21 0,-1-20 0,1-1 16,-21 22-16,20-22 0,1 21 16,0-20-16,-1-1 0,22 0 0,0 1 15,0-22-15,0 0 0,-1 0 0,22 0 16,0 1-16,22-22 16,-1 0-16,0-22 15,0 1-15,0 0 0,22 0 16,-22-21-16,21-1 0,-21 22 15,22-21-15,-1-22 0,0 22 0,1 0 16</inkml:trace>
  <inkml:trace contextRef="#ctx0" brushRef="#br0" timeOffset="28911.98">9673 5757 0,'0'0'0,"42"-21"0,22 0 16,-64 0-16,-21 42 31,0 0-31,-1 0 0,-20 1 0,21 20 0,-21 0 15,-1 1-15,1-1 0,0 0 0,-22 1 16,22-1-16,-1 0 0,1 1 16,0-1-16,-1 21 0,1-20 0,0-1 15,-1 0-15,1 1 0,21-1 0,0 0 16,-22-20-16,22-1 0,21 21 16,-21-21-16,21 0 0,-21 1 0,21-1 15,21-42 16</inkml:trace>
  <inkml:trace contextRef="#ctx0" brushRef="#br0" timeOffset="29987.89">12277 6244 0,'0'-21'0,"0"0"15,21 0-15,0 0 16,-21-1-16,0 1 16,0 0-16,0 0 0,0 0 15,0 0-15,-21-1 0,0 22 0,21-21 16,-22 21-16,1-21 0,0 21 0,0 0 15,0 0-15,0 0 0,-1 21 0,1 0 16,-21 1-16,21-1 0,0 21 16,-1-21-16,1 22 0,0-22 15,0 21-15,21-21 0,0 22 0,-21-22 16,21 21-16,0-21 0,0 0 0,0 1 16,0-1-16,0 0 0,21-21 0,0 0 15,0 0-15,0 0 0,1 0 0,20 0 16,-21 0-16,0-21 0,22 0 0,-22-1 15,0 1-15,21 0 0,-21 0 0,1 0 16,-1 0-16,0-22 0,0 22 16,0 0-16,-21-21 0,0 20 0,21 1 15,-21-21-15,0 21 0,0 0 0,0-1 16,0 1-16,0 0 0,0 42 31,-21 0-31,0 1 16,21-1-16,0 0 0,0 21 0,-21-21 15,21 1-15,0 20 0,-21-21 16,21 21-16,0-20 0,0 20 0,0-21 16,0 21-16,21-20 0,-21-1 0,21 0 15,0-21-15,0 21 0,1-21 0,-1 0 16,0 0-16,0 0 0,0 0 0,0-21 16,1 0-16,-1 0 0,21-1 0,-21 1 15,0 0-15,1-21 0,20 21 0,-21-22 16,0 22-16,0-21 0,1-1 0,-1 1 15,0 0-15,-21-1 0,0 1 0,21 0 16,-21-1-16,0 22 16,0-21-16,0 21 0,0 0 0,0-1 15,-21 44 1,0-1-16,0 21 0,21-21 16,-22 22-16,1-1 0,21-21 0,0 21 15,-21 1-15,21-1 0,-21 0 0,21-20 16,0 20-16,0 0 0,0-21 0,0 22 15,0-22-15,0 0 0,0 21 16,0-20-16,0-1 0,21-21 16,0 0-16,0 0 0,1 0 15,-1 0-15,0 0 0,0-21 0,-21-1 16,21 22-16,-21-21 0,21 0 16,-21 0-16</inkml:trace>
  <inkml:trace contextRef="#ctx0" brushRef="#br0" timeOffset="30151.51">12615 6075 0,'0'0'16,"-21"0"-16,42 0 31,0 0-31,1 0 16,20 0-16,-21 0 0,21 0 15,-20 0-15,20 0 0,0-21 0,-21 21 16,22 0-16,-22 0 0,21 0 0</inkml:trace>
  <inkml:trace contextRef="#ctx0" brushRef="#br0" timeOffset="31164.44">13187 6244 0,'21'0'31,"0"0"-15,0 0-16,0-21 0,1 0 0,20 21 16,-21-21-16,0 21 0,0-21 0,1 21 15,-22-22-15,21 1 0,0 0 16,-21 0 0,-21 21-16,-22 0 0,22 0 15,0 0-15,0 21 0,0 0 16,0-21-16,-1 21 0,-20 1 0,21-1 15,21 0-15,-21 0 0,21 0 0,0 0 16,0 22-16,0-22 0,0 0 0,0 0 16,0 0-16,21 1 0,0-22 15,0 21-15,0 0 0,1-21 0,-1 0 16,21 0-16,0 0 0,1 0 0,-1 0 16,-21-21-16,22 0 0,-1-1 0,0 1 15,-21 0-15,22 21 0,-22-21 16,0 0-16,0 0 0,0-1 0,1 1 15,-22 0-15,0 0 0,0 0 0,0 0 16,0-1-16,0 1 0,0 0 16,-22 21-1,1 0-15,21 21 0,0 0 16,0 1-16,0-1 0,0 0 16,0 0-16,0 0 0,0 0 15,0 1-15,-21-1 0,21 0 0,0 0 16,0 0-16,0 0 0,0 1 15,-21-1-15,21 0 0,0 0 16,-21-21-16,0 0 16,21-21-1,0 0-15,0 0 0,0-1 16,0-20-16,0 21 0,0 0 16,0 0-16,21-1 0,0 1 0,-21-21 15,21 21-15,0 0 0,0-1 0,1 1 16,-22 0-16,21 21 0,0-21 15,0 21-15,0 0 0,0 0 16,1 0-16,-1 0 0,0 0 0,-21 21 16,21 0-16,0-21 0,0 21 0,-21 1 15,22-1-15,-1 0 0,0 0 0,-21 0 16,0 0-16,0 1 0,21-1 0,-21 0 16,0 0-16,0 21 0,0-20 15,0-1-15,-21 0 0,0-21 0,0 0 16,-1 0-1,1 0-15,21-21 0,0 0 16,0-1-16,0 1 0,0 0 16,0 0-16,21 0 0,1 0 0,-1-1 15,0 1-15,0 0 0,0 0 16,22 0-16,-22 0 0,21-22 0,-21 22 16,22 21-16,-1-21 0,-21 0 0,21 21 15,1 0-15,-22 0 0,0 0 0,21 0 16,-20 0-16,-1 21 0,0 0 0,-21 0 15,0 0-15,0 1 0,0-1 16,0 0-16,0 0 0,0 0 16,0 0-16,-21 1 0,21-1 0,-21 0 15,-1 0-15,1-21 0,21 21 0,0 0 16,-21-21-16,0 0 0,21 22 16,0-44 15,0 1-31,21 21 0,-21-21 0,21 21 15,0-21-15,-21 0 0</inkml:trace>
  <inkml:trace contextRef="#ctx0" brushRef="#br0" timeOffset="31527.23">14647 6181 0,'0'21'15,"21"-21"-15,1 0 16,-1 0-16,21 0 15,-21 0-15,0 0 0,1 0 16,-1 0-16,0 0 0,0 0 0,0 0 16,22 0-16,-22-21 0,0 0 15,0 21-15,0-22 0,-21 1 16,0 0-16,0 0 0,-21 0 16,0 21-16,0 0 15,0 0-15,-1 0 0,1 0 0,0 0 16,0 21-16,0-21 0,0 21 15,-1 0-15,22 0 0,-21 1 0,21-1 16,-21 0-16,21 21 0,0-21 0,0 1 16,0-1-16,0 0 0,0 0 0,0 0 15,0 0-15,21 1 0,0-1 16,1 0-16,-1-21 0,0 0 16,0 0-16,0 0 0,0 0 0,1 0 15,-1 0-15,21 0 0,-21-21 0,0 0 16,22 21-16,-22-22 0,0 1 0</inkml:trace>
  <inkml:trace contextRef="#ctx0" brushRef="#br0" timeOffset="32271.81">15325 6160 0,'0'0'15,"0"-22"-15,0 1 0,0-21 16,0 21-16,0 42 31,0 0-31,0 0 16,0 0-16,-22 1 0,22-1 0,0 0 15,0 0-15,0 0 0,-21 0 0,21 1 16,-21-1-16,21 0 0,0 0 16,-21 0-16,21 0 0,-21-21 15,21 22-15,0-44 32,0 1-17,0 0-15,0 0 0,0 0 16,21 0-16,0-22 0,0 22 0,0 0 15,1 0-15,20 0 0,-21-22 16,21 22-16,-20 0 0,20 0 0,0 0 16,-21 21-16,22 0 0,-22-22 15,0 22-15,0 0 0,0 0 0,1 0 16,-22 22-16,0-1 0,21-21 0,-21 21 16,0 0-16,0 21 0,0-20 0,0-1 15,0 0-15,0 0 0,0 21 0,0-20 16,0-1-16,0 0 0,0 21 0,0-21 15,0 1-15,0-1 0,0 0 0,0 0 16,21-21 0,0 0-16,0 0 15,0-21 1,1 0-16,-1 0 0,0-1 16,0 1-16,0 0 0,0 0 0,1-21 15,-1 20-15,21 1 0,-21-21 0,0 0 16,1 20-16,20-20 0,-21 0 0,0-1 15,0 1-15,1 21 0,-22-21 0,0-1 16,21 22-16,-21 0 0,0 0 0,0 0 16,-21 21-1,-1 21 1,1 21-16,21-21 0,-21 0 16,0 22-16,21-1 0,0-21 0,-21 22 15,0-1-15,-1 0 0,22 1 16,-21-1-16,21-21 0,0 21 0,0 1 15,-21-1-15,21 0 0,0 1 0,0-22 16,0 21-16,0-21 0,0 1 0,0-1 16,0 0-16,21-21 0,0 21 15,1-21-15,-1 0 0,0 0 16,0 0-16,0-21 0,0 0 0,1 0 16,-1-1-16,0 1 0,0 0 15,0 0-15,0 0 0,-21-22 0,0 22 16,0-21-16</inkml:trace>
  <inkml:trace contextRef="#ctx0" brushRef="#br0" timeOffset="32495.19">16108 6075 0,'0'0'0,"-21"0"0,-22 0 0,22 0 0,42 0 32,0 0-17,1 0-15,20 0 0,0 0 0,1 0 16,-1-21-16,0 21 0,22 0 15,-22 0-15,0-21 0,22 21 0,-22 0 16,-21 0-16,22-22 0,-22 22 0,21 0 16,-21-21-16,1 21 15,-22-21-15,0 0 16</inkml:trace>
  <inkml:trace contextRef="#ctx0" brushRef="#br0" timeOffset="32871.97">17378 5990 0,'0'-21'0,"-21"0"0,-1 21 15,1 0 1,0 0-16,0 0 0,0 0 15,21 21 1,0 0-16,21-21 31,0 0-15,0 0-16,-21-21 16,0 0-1,0 0-15,0 0 16,-21 21 15,0 0-31,0 0 16,21 21-16,0 0 15,0 0-15,-21 0 16,21 0-16,0 1 0,0-1 16,0 0-16,0 0 0</inkml:trace>
  <inkml:trace contextRef="#ctx0" brushRef="#br0" timeOffset="33459.64">17208 6583 0,'0'0'0,"-21"0"0,0 0 16,21 21 0,-21-21-1,21 21 1,0 0-1,0 1 1,0-1-16,-21-21 16,0 0-16,-1 0 0,22 21 15,-21-21-15,21-21 32,0 0-32,0-1 15,21 1-15,1 21 0,-22-21 0,21 0 16,0 0-16,0 0 0,0 21 15,0-22-15,1 22 16,-1 22 0,-21-1-16,0 0 0,0 0 15,0 0-15,0 0 0,0 1 0,0-1 16,0 0-16,0 0 0,-21 0 16,-1 0-16,1-21 0,0 22 0,0-22 15,21 21-15,-21-21 0,0 0 16,21-21 15,21-1-31,0 1 0,0 0 16,0 21-16,-21-21 0,21 0 0,1 21 15,-22-21-15,21 21 0,0 0 16,-21 21 0,0 0-16,0 0 15,0 0-15,-21 0 0,0 22 0,-1-22 16,1 21-16,0-21 0,-21 22 0,21-1 15,-22 0-15,1 1 0,0-1 0,20 0 16,-20 1-16,0 20 0,-1-20 0,22-1 16,-21 0-16,0-21 0,20 22 15,1-22-15,-21 0 0</inkml:trace>
  <inkml:trace contextRef="#ctx0" brushRef="#br0" timeOffset="34775.5">19008 3302 0,'0'-42'16,"0"21"0,0-1-16,0 1 0,0 0 15,0 0-15,0 0 0,0 0 0,0-1 16,0 1-16,0 0 15,0 0-15,21 21 0,0-21 16,0 21-16,0 0 0,22-21 0,-22-1 16,21 22-16,22 0 0,-22 0 15,21 0-15,1-21 0,-1 21 0,1 0 16,-1 0-16,-20 0 0,20 21 0,-20-21 16,-1 22-16,-21-1 0,21 0 0,-42 0 15,22 0-15,-22 0 0,0 1 16,0 20-16,-22-21 0,1 21 0,-21 1 15,0-22-15,-1 21 0,-20 1 16,-1-1-16,1 0 0,-22 1 16,22-1-16,-1 21 0,1-20 0,-1-1 15,1 22-15,-1-22 0,22 21 0,-1-20 16,1 20-16,21 1 0,0-1 0,0-20 16,21 20-16,0-21 0,0 1 15,21-1-15,0 0 0,0 1 0,21-22 16,1 21-16,-1-21 0,0 1 0,1-1 15,20-21-15,-20 21 0,20 0 0,-21-21 16,1 0-16,-1 0 0,0 0 0,-20 0 16,-1 0-16,-42 0 31,-22 0-31,22 0 0,-21 0 16,-1 0-16,-20 0 0,21 0 0,-1 21 15,1-21-15,0 43 0,-1-22 0,1 0 16,21 21-16,-22-21 0,22 22 15,0 20-15,-21-20 0,21-1 0,21 21 16,-22 1-16,22-22 0,-21 22 0,21-1 16,0 1-16,0-1 0,0 1 0,0-1 15,21 22-15,1-22 0,-22 22 0,21-21 16,-21 20-16,21-20 0,-21 20 16,0-20-16,0 21 0,0-22 0,0 22 15,0-1-15,0-20 0,0 21 0,-21-22 16,21 1-16,-43-22 0,22 21 0,0-20 15,-21-1-15,-1-21 0,1 22 0,0-22 16,-1 0-16,1 0 0,0 0 0,-1-21 16,1 0-16,0 21 0,21-21 0,-22 0 15,1 0-15,0 0 0,20 0 0,-20-21 16,21 21-16,-21-21 0,20 0 16,1 21-16,0-21 0,0 0 0,0-22 15,21 22-15,0-21 0,0-1 16,0 1-16,21 0 0,21-85 0</inkml:trace>
  <inkml:trace contextRef="#ctx0" brushRef="#br0" timeOffset="35596.08">20447 3154 0,'0'0'0,"21"0"0,43 0 16,-43 0-1,0 0-15,0-21 0,21 0 16,-20 21-16,-1-22 0,21 1 0,-21 0 0,0 0 15,1 21-15,-1-21 0,-21 0 16,21-22-16,-21 22 0,0 0 0,21 0 16,-21 0-16,0-1 0,0 1 15,0 0-15,-21 21 16,0 0 0,21 21-16,-21 0 0,21 1 0,0-1 15,0 21-15,0-21 0,0 22 16,0-1-16,0 0 0,0 1 0,0-1 15,0 0-15,-22 1 0,22-1 0,0 0 16,0 22-16,0-43 0,0 21 16,-21 1-16,0-1 0,0-21 0,0 0 15,21 0-15,-43 1 0,22-1 16,0-21-16,0 21 0,-21-21 0,20 0 16,-20 0-16,21 0 0,-21 0 0,20 0 15,-20 0-15,21 0 0,0-21 16,0 21-16,-1-21 0,1 21 0,21-22 15,0 1-15,0 0 16,21 0-16,1 21 16,20-21-16,-21 21 15,21 0-15,1-21 0,-22-1 0,21 22 16</inkml:trace>
  <inkml:trace contextRef="#ctx0" brushRef="#br0" timeOffset="36239.71">21378 2794 0,'0'0'0,"0"-21"0,0-21 15,0 20-15,-21 22 16,0 0 0,0 0-16,0 22 0,-1-1 15,22 0-15,-21 21 0,0-21 16,21 22-16,-21-1 0,0 0 0,21 1 15,-21 20-15,-1 1 0,1-1 16,0 1-16,21 20 0,-21-20 0,0-1 16,0 22-16,-1-21 0,1-1 0,0 22 15,0-22-15,0 1 0,21 20 0,0-20 16,0-1-16,0 1 0,0-22 0,0 22 16,0-22-16,0-21 0,0 22 15,21-22-15,-21 0 0,21 0 0,0-21 16,0 0-16,22 0 0,-22 0 0,0 0 15,0 0-15,22-21 0,-22 0 0,0 0 16,21-1-16,-21 1 0,1-21 0,-22 0 16,0-1-16,21 1 0,-21 0 15,0-1-15,0-20 0,-21 20 0,-1 1 16,1 0-16,0-1 0,-21 1 16,21 0-16,-22 21 0,1-22 0,0 22 15,-1 0-15,1 21 0,0-21 0,20 21 16,-20 0-16,21 0 0,21-21 15,21 21 1,21 0 0,-20 0-16,20 0 0,0 0 0,-21 0 15,22 0-15,-1 0 0,-21 0 16,22 0-16,-22 0 0,0 0 0,0 0 16,0 0-16,0 0 15,1 0 79,-1 0-94,0 0 0,0 0 16</inkml:trace>
  <inkml:trace contextRef="#ctx0" brushRef="#br0" timeOffset="37403.16">22458 3239 0,'0'0'16,"0"-43"-16,0 22 0,0 0 0,0 0 16,0 0-16,0-1 15,0 44 1,0-1-1,-21 0-15,-1 0 0,22 0 0,-21 22 16,21-1-16,-21-21 0,0 21 0,21 1 16,-21-1-16,0-21 0,-1 22 15,22-22-15,0 21 0,-21-21 0,21 0 16,-21 1-16,21-1 0,21-21 31,0 0-15,1 0-16,-1-21 0,0-1 0,0 1 0,0 0 15,0 0-15,1 0 0,-1-22 16,0 22-16,0 0 0,0-21 0,22 21 16,-43-22-16,21 22 0,0 0 15,0 21-15,-21-21 0,21 21 16,-21 21-16,0 0 16,0 0-16,0 0 0,0 22 0,0-22 15,0 0-15,0 21 0,0-20 16,0-1-16,0 21 0,0-21 0,0 0 15,0 1-15,0-1 0,21-21 0,1 21 16,-1-21-16,0 0 0,0 0 16,0 0-16,0 0 0,1 0 15,-1 0-15,0 0 0,0 0 16,21-21-16,-20 0 0,-1-1 0,0 1 16,0 0-16,0-21 0,0 21 0,1-22 15,-1 1-15,0 21 0,0-22 16,0 22-16,0-21 0,1 21 0,-22 0 15,0-1-15,0 44 32,0-1-32,-22 21 0,1-21 15,21 0-15,-21 22 0,21-22 0,0 21 16,0-21-16,0 22 0,0-22 0,0 0 16,0 0-16,0 0 15,0 1-15,0-1 0,21 0 0,0-21 16,1 21-16,-1-21 0,0 0 0,0 0 15,0 0-15,22 0 0,-22 0 0,21 0 16,-21 0-16,22-21 0,-22 0 0,21 21 16,-21-21-16,22-22 0,-22 22 15,0 0-15,0-21 0,21-1 0,-20 1 16,-22 0-16,21-1 0,-21 1 0,0 21 16,0-22-16,0 22 0,0 0 15,-21 21-15,-1 0 0,1 0 0,0 0 16,0 0-16,0 21 0,0 0 0,-1 22 15,1-22-15,21 21 0,-21 1 16,21-22-16,0 21 0,0-21 0,0 22 16,0-22-16,21 21 0,0-21 15,1 0-15,-1 1 0,21-22 0,-21 21 16,22 0-16,-1-21 0,0 0 0,1 0 16,-22 0-16,21 0 0,0 0 0,1 0 15,-1-21-15,0 21 0,1-21 16,-1-1-16,-21 1 0,22 0 0</inkml:trace>
  <inkml:trace contextRef="#ctx0" brushRef="#br0" timeOffset="37859.9">24850 2794 0,'0'0'15,"0"-21"-15,-22 21 16,1 0-16,0 21 0,0 0 15,21 0-15,-21 1 0,0-1 16,-1 21-16,22-21 0,0 22 0,-21-1 16,0 0-16,21 1 0,-21 20 0,21-21 15,0 22-15,-21-22 0,0 1 0,21-1 16,-22 0-16,22 1 0,0-22 16,0 21-16,-21-21 0,21 0 0,-21 1 15,21-44 16,0 1-31,21-21 16,0 21-16,1 0 0,-1-22 16,0 1-16,0 0 0,21-1 0,-20 1 15,-1 21-15,21-22 0,-21 22 0,0 0 16,1 21-16,-1 0 0,0 0 0,0 0 16,-21 21-16,0 0 15,0 1-15,0-1 0,0 21 0,0-21 16,0 22-16,0-22 0,0 21 15,0-21-15,0 0 0,0 1 0,0 20 0,0-21 16,0 0 0,0 0-16,21-21 0,0 22 0,1-22 15,-1 0-15,0 0 0,21 0 16,-21 0-16,1 0 0,20 0 0,-21 0 16</inkml:trace>
  <inkml:trace contextRef="#ctx0" brushRef="#br0" timeOffset="38891.64">25485 3281 0,'0'0'0,"0"-21"16,0-85 0,0 85-16,0 0 0,-22 21 15,1 0-15,0 0 0,0 0 16,0 0-16,0 21 0,-1 0 16,1 21-16,0-21 0,-21 22 0,42-22 15,-21 21-15,-1 1 0,1-1 16,21-21-16,-21 21 0,21-20 0,0 20 15,0-21-15,0 0 0,0 0 0,0 1 16,0-1-16,21-21 0,0 0 16,1 0-16,-1 0 15,0 0-15,0 0 0,0 0 0,0-21 16,1-1-16,-22 1 0,21 0 0,0 0 16,0-21-16,0 20 0,-21-20 0,21 21 15,-21-21-15,22 20 16,-22-20-16,0 21 0,0 0 15,0 42 1,0 0-16,0 0 0,0 0 16,0 22-16,0-22 0,0 0 15,0 21-15,0-20 0,0-1 0,0 0 16,0 0-16,0 0 0,0 0 0,0 1 16,0-1-16,0 0 0,21-21 15,0 0-15,0 0 0,0 0 16,0 0-16,1 0 15,-1-21-15,0 21 0,-21-21 0,21-1 16,0 1-16,0 0 0,1 0 16,-1 0-16,-21-22 0,21 22 0,0 0 15,0 0-15,-21 0 0,0 0 16,0-1-16,21 22 0,-21 22 31,-21-1-31,0 0 0,21 0 16,0 0-16,-21 0 0,21 1 15,-21-1-15,21 0 0,0 0 0,0 0 16,0 0-16,0 1 0,0-1 0,0 0 16,21-21-1,0 0-15,0 0 0,0 0 16,1 0-16,-1 0 0,0 0 0,0 0 16,0 0-16,0 0 0,1-21 0,-1 0 15,21-1-15,-21 1 0,0 0 0,22 0 16,-22 0-16,0 0 0,0-22 15,0 22-15,-21 0 0,0 0 0,22 21 16,-22-21-16,-22 21 31,22 21-31,-21 0 0,0 0 16,21 0-16,0 0 0,0 1 0,-21-1 16,21 0-16,0 0 0,0 0 15,0 0-15,0 1 0,0-1 16,21-21-16,0 0 15,0 0-15,1 0 0,-1 0 16,0 0-16,0 0 0,0 0 0,0 0 16,1-21-16,-1 21 0,0-22 0,0 1 15,0 0-15,0 0 0,1 0 16,-1 0-16,-21-22 0,0 22 0,0 0 16,0 0-16,0 0 0,-21 21 31,-1 21-31,1 0 15,21 0-15,-21 0 0,21 0 0,-21 22 16,21-22-16,0 0 0,0 0 0,0 0 16,0 1-16,0-1 0,0 0 15,21-21-15,0 21 0,0-21 16,1 0-16,-1 0 0,0 0 0,0 0 16,0 0-16,0 0 0,1 0 0,-1 0 15,0-21-15</inkml:trace>
  <inkml:trace contextRef="#ctx0" brushRef="#br0" timeOffset="40951.44">21886 4530 0,'0'0'0,"-21"0"0,21-21 16,-21 21-16,0 0 0,21-22 15,-21 1-15,-1 21 0,1 0 0,0 0 16,0 0-16,0 0 0,-22 0 0,22 0 16,-21 0-16,21 0 0,-22 21 15,1 1-15,0-1 0,21 0 0,-22 0 16,1 21-16,21 1 0,0-1 0,-22 0 15,22 22-15,0-22 0,0 22 0,0-22 16,21 0-16,0 22 0,0-22 0,0 1 16,0-1-16,0-21 15,0 21-15,21-20 0,0-1 0,0 0 16,21 0-16,-20-21 0,20 0 0,0 0 16,1 0-16,20 0 0,-21 0 0,22 0 15,-22-21-15,22 0 0,-1 0 0,-20-1 16,20 1-16,-21 0 0,1-21 15,-1 21-15,-21-22 0,0 1 0,1-22 16,-1 22-16,-21-21 0,0 20 0,0-20 16,0 20-16,0-20 0,0 21 0,-21-22 15,-1 22-15,1-1 0,0 1 16,-21 21-16,-1 0 0,1 0 0,0 21 16,-1 0-16,-20 0 0,21 0 15,-22 21-15,22 21 0,-22-21 0,22 22 16,0-1-16,-1 0 0,22 22 0,0-22 15,-21 22-15,42-1 0,0-21 16,0 22-16,0-22 0,0 22 0,0-22 16,0 0-16,21-20 0,21 20 0,-21-21 15,22 0-15,-1 0 0,21 1 0,-20-22 16,20 0-16,1 0 0,-1 0 0,1 0 16,-22 0-16,22 0 0,-1-22 15,1 1-15,-22 21 0,21-21 16,-20-21-16,-1 21 0,0-1 0,1 1 15,-22 0-15,0-21 0,0 21 0,0-1 16,-21 1-16,0 0 0,0 0 0,-21 21 31,0 21-31,0 0 16,21 0-16,-21 1 0,0-1 0,21 21 16,0-21-16,-22 0 0,1 1 0,21 20 15,-21-21-15,21 0 0,-21 0 0,21 1 16,0-1-16,-21-21 15,21-21 17,0-1-32,21 1 0,0 21 15,0-42-15,0 21 0,1 0 16,-1-22-16,0 22 0,0-21 0,0 21 16,0-22-16,1 22 0,-1 0 15,0 0-15,0 21 0,0 0 16,0 0-16,-21 21 15,0 0-15,0 21 0,0-20 16,0-1-16,0 21 0,0-21 16,0 0-16,0 22 0,0-22 0,0 0 15,0 21-15,22-20 0,-22-1 0,21 0 16,0 0-16,-21 0 0,21-21 16,0 0-16,0 0 0,1 0 0,-1 0 15,21 0-15,-21 0 0,0 0 16,22 0-16,-22-21 0,21 0 15,-21 0-15,22 0 0,-22-1 0,0 1 16,21 0-16,-20-21 0,-1-1 0,0 22 16,0-42-16,-21 20 0,21 1 0,0-21 15,1 20-15,-22 1 0,0 0 0,21-1 16,-21 1-16,21 21 0,-21-22 16,0 22-16,0 0 0,0 42 31,-21 0-31,0 1 0,21-1 0,-22 0 0,1 21 15,0 1-15,21-1 0,0 0 16,-21 1-16,21-1 0,-21 0 16,21 1-16,0-1 0,0 0 0,0 1 15,0-22-15,0 21 0,0-21 0,0 0 16,0 1-16,0-1 0,21 0 0,0-21 16,0 21-16,0-21 0,22 0 0,-22 0 15,0 0-15,21 0 0,-20 0 16,20-21-16,-21 21 0,0-21 0,22 0 15,-22-1-15,0 22 0,0-21 0,0 0 16,0-21-16,-21 21 0,0-1 16,22 1-16,-22 0 0,0 0 0,0 0 15,0 42 17,0 0-32,0 0 0,-22 0 0,22 1 15,-21-1-15,21 0 0,0 0 0,0 0 16,0 0-16,0 1 0,0-1 15,0 0-15,21-21 0,-21 21 0,22-21 16,20 0-16,-21 0 0,0 0 16,22 0-16,-22 0 0,21 0 0,-21 0 15,22 0-15,-22 0 0,21 0 0,-21-21 16,0 0-16,1 0 0,-1 21 16,0-22-16,0 1 0,0 0 0,-21-21 0,21 21 15,-21-1-15,0 1 0,0 0 16,0 0-16,0 42 31,0 0-31,0 0 0,0 1 16,0-1-16,0 21 0,-21-21 0,21 22 15,-21-22-15,21 21 0,0 0 0,0-20 16,0 20-16,-21 21 0,21-20 16,0-1-16,0 22 0,0-22 0,-21 21 15,21-20-15,-21-1 0,-1 22 16,22-22-16,-21 0 0,0 1 0,0-1 0,0-21 15,-22 21-15,22-20 0,0-1 16,0 0-16,0 0 0,0-21 0,-1 0 16,1 0-16,0 0 0,21-21 15,0 0-15,0 0 0,0-1 16,0-20-16,0 21 0,0-21 0,0-1 16,21 1-16,0 0 0,22-22 15,-1 1-15,0-1 0,1 1 0,-1-1 16,22 1-16,-22-1 0,21 1 0,1-1 15,-22 1-15,22-1 0,-22 1 0,22 20 16,-22 22-16,0-21 0,1 21 16,-22-1-16,0 1 0,0 21 0</inkml:trace>
  <inkml:trace contextRef="#ctx0" brushRef="#br0" timeOffset="41619.73">20913 6477 0,'0'0'16,"0"-21"-16,-22 0 0,22 0 0,0-1 15,0 1-15,0 0 0,0 0 16,0 0-16,0 0 0,0-1 15,0 44 17,0-1-32,0 0 0,0 0 15,-21 21-15,21 1 0,0-1 0,0 0 16,0 1-16,-21-1 0,21 0 0,-21 1 16,21-1-16,0 0 0,0-20 0,-21 20 15,21 0-15,0-21 0,-21 1 0,21 20 16,-22-21-16,22 0 0,0 0 15,-21 1-15,0-22 0,0 0 0,0 21 16,0-21-16,-1 0 16,1 0-16,-21 0 0,21 0 0,-22 0 0,1 0 15,0 0-15,21 0 0,-22 0 0,22 0 16,0 0-16,-21 0 0,42-21 16,-22 21-16,44 0 15,-1 0-15,0 0 16,0-22-16,21 22 0,1 0 0,-1 0 15,0 0-15,1 0 0,-1 0 0,0 0 16,1 0-16,-1 0 0,0 0 0,1 0 16,-1 0-16,-21 0 0,0 0 15,1 0-15,-1 0 0,0 0 0,0 0 16,0-21-16,0 21 0,1-21 0,-1 0 16,0 21-16</inkml:trace>
  <inkml:trace contextRef="#ctx0" brushRef="#br0" timeOffset="42027.8">21675 6646 0,'0'0'0,"21"-21"0,21 0 0,-21 0 0,0 0 16,22-22-16,-43 22 0,21 0 0,0-21 16,-21 21-16,0-1 0,0 1 0,0 0 15,-21 21-15,0 0 0,-22 0 16,22 0-16,-21 0 15,0 0-15,-1 42 0,1-20 0,0-1 0,20 21 16,1-21-16,-21 22 0,21-1 16,21-21-16,0 21 0,0-20 0,0 20 15,0-21-15,0 0 0,21 22 0,0-22 16,0 0-16,0 0 0,1 0 0,20 0 16,-21 1-16,0-22 0,0 21 15,22 0-15,-22 0 0,-21 0 16,0 0-16,0 1 0,-21-22 15,0 21-15,-1-21 0,-20 0 16,21 0-16,-21 21 0,-1-21 0,1 0 16,0 0-16,20 0 0,-20 0 0,21 0 15,0 0-15,0-21 0,-1 21 16,22-21-16,0-1 0,0 1 16,22 0-16,-1 21 15,0-21-15,21 0 0,1 0 16,-1-1-16,0 22 0,1-21 0</inkml:trace>
  <inkml:trace contextRef="#ctx0" brushRef="#br0" timeOffset="42259.66">22161 6519 0,'0'0'0,"22"-21"0,-22 0 0,0 0 16,0 0-16,0 42 16,0 0-1,-22 0-15,1 0 0,21 1 16,-21 20-16,0-21 0,21 21 15,-21-20-15,0 20 0,21-21 0,0 21 16,-22-20-16,1 20 0,21-21 0,-21 0 16,21 22-16,0-22 0,0 0 0,0 0 15,0 0-15,0 0 0,0 1 16,0-44 15</inkml:trace>
  <inkml:trace contextRef="#ctx0" brushRef="#br0" timeOffset="42415.57">21950 6879 0,'0'0'0,"0"-21"15,0 0 1,21 21-16,0 0 16,0 0-16,0-21 0,1 21 0,-1 0 15,0 0-15,0 0 0,0 0 0,0 0 16,1 0-16,-1 0 0,0 0 15,0 0-15</inkml:trace>
  <inkml:trace contextRef="#ctx0" brushRef="#br0" timeOffset="43183.34">22564 6922 0,'0'0'0,"21"0"16,0 0-16,-21-22 0,0 1 15,21 0-15,-21 0 16,0 0-16,0 0 16,0-1-16,0 1 0,0 0 15,-21 21-15,0 0 0,0 0 16,-1 0-16,1 0 0,0 0 0,0 21 16,0 0-16,0 1 0,-1-1 15,22 0-15,-21 0 0,0 0 0,0 22 16,21-22-16,0 0 0,-21 0 15,21 0-15,0 0 0,0 1 0,0-1 16,0 0-16,0 0 16,21-21-16,0 0 0,0 0 15,0 0-15,1-21 0,-1 21 0,0-21 16,0 0-16,0 21 0,22-22 0,-43 1 16,21 0-16,0 0 0,0 0 0,0 0 15,-21-1-15,0 1 0,0 0 0,21 0 16,-21 0-16,0 0 0,0-1 15,0 44 17,-21-1-32,21 0 15,0 0-15,0 0 0,0 0 0,0 1 16,0-1-16,0 0 0,0 0 0,0 0 16,0 0-16,0 1 0,0-1 15,21 0-15,1-21 0,-1 0 16,0 0-16,0 0 0,0 0 0,0 0 15,22 0-15,-22 0 0,0-21 0,0 0 16,22 21-16,-22-22 0,0 1 0,0 0 16,0 0-16,0 0 0,22-22 0,-43 22 15,21-21-15,0 21 0,0-22 16,0 1-16,-21-21 0,0 20 16,22 1-16,-22-22 0,21 22 0,-21 0 15,0-1-15,0 22 0,0-21 0,0 21 16,0 42-1,-21 0-15,-1 21 16,1-20-16,0 20 0,0 0 0,21 1 16,0 20-16,-21-21 0,21 1 15,-21-22-15,21 21 0,0 1 0,0-1 16,0-21-16,0 0 0,0 0 0,0 22 16,21-22-16,0 0 15,0 0-15,0-21 0,0 0 16,1 0-16,-1 0 0,0 0 15,0-21 1,-21 0-16,0 0 0</inkml:trace>
  <inkml:trace contextRef="#ctx0" brushRef="#br0" timeOffset="43351.76">22987 6795 0,'0'0'15,"-21"0"-15,0 0 0,-1 0 0,44 0 31,-1 0-31,0 0 16,0 0-16,0 0 0,22 0 0,-22 0 16,0 0-16,21 0 0,-21 0 0,1-22 15,-1 22-15,21 0 0,-21 0 16,0 0-16,1 0 0</inkml:trace>
  <inkml:trace contextRef="#ctx0" brushRef="#br0" timeOffset="44332.13">23410 6922 0,'0'0'0,"21"0"15,1 0-15,-1 0 0,0 0 0,0 0 16,0 0-16,0-22 0,22 22 16,-22-21-16,0 21 0,0-21 0,0 21 15,1-21-15,-1 0 0,-21 0 16,0-1-16,0 1 15,0 0-15,-21 21 16,-1 0-16,1 0 0,0 0 0,0 0 16,0 0-16,0 21 0,-1-21 0,1 21 15,21 1-15,-21-1 0,21 0 0,-21 0 16,21 0-16,0 0 0,0 1 16,0-1-16,0 0 0,0 0 0,21 0 15,0 0-15,0-21 16,1 0-16,-1 22 0,0-22 0,0 0 15,21 0-15,-20 0 0,-1 0 0,21 0 16,-21 0-16,22-22 0,-22 22 0,0-21 16,0 0-16,21 21 0,-20-21 0,-1 0 15,-21 0-15,21-1 0,0 1 0,0 0 16,-21 0-16,21 0 0,-21 0 16,0-1-16,0 1 0,0 42 46,0 1-46,0-1 0,-21 0 16,21 0-16,0 0 0,0 0 0,-21 1 16,21-1-16,-21 0 0,21 0 15,0 0-15,0 0 16,-21-21 0,21-21 15,0 0-31,0 0 0,0 0 15,21 0-15,-21-1 0,21 1 16,0 0-16,0 0 0,1-21 0,-1 20 16,0 1-16,0 21 15,0-21-15,0 0 0,1 21 0,-1 0 16,0 0-16,0 0 0,0 0 0,0 0 16,1 21-16,-22 0 15,21 0-15,-21 1 0,0-1 16,0 0-16,0 0 0,0 0 15,0 0-15,0 1 0,-21-1 16,21 0-16,-22-21 0,1 0 16,21 21-16,-21-21 0,0 0 15,21-21 17,0 0-32,21 0 15,0-1-15,0 1 0,1 0 16,-1 0-16,0 0 0,21 21 0,-21-21 15,1-1-15,20 1 0,-21 21 16,21 0-16,1 0 0,-22 0 0,21 0 16,-21 0-16,1 0 0,20 0 0,-42 21 15,21 1-15,-21-1 0,0 0 0,21 0 16,-21 0-16,0 0 0,0 1 16,-21-1-16,0 0 0,0-21 0,21 21 15,-21-21-15,-1 21 0,1-21 16,0 21-16,0-21 15,42 0 17,0 0-32,0 0 0,1-21 15,-1 0-15</inkml:trace>
  <inkml:trace contextRef="#ctx0" brushRef="#br0" timeOffset="44703.92">24955 6858 0,'22'0'47,"-1"0"-31,0 0-16,0 0 0,0 0 0,0 0 16,1 0-16,-1 0 0,0 0 15,0-21-15,-21 0 16,0 0-16,0-1 15,-21 1 1,0 21-16,0 0 0,-1 0 0,1 0 16,0 21-16,0 1 0,0-1 15,0 0-15,21 0 0,-22 0 16,22 0-16,0 1 0,0-1 16,0 0-16,0 0 0,0 0 15,22-21-15,-1 21 16,0-21-16,0 0 0,0 0 0,0 0 15,1 22-15,-1-22 0,21 0 0,-21 0 16,0 0-16,1 0 0,-1 0 0,0-22 16,0 22-16,0-21 0,0 21 0,1-21 15</inkml:trace>
  <inkml:trace contextRef="#ctx0" brushRef="#br0" timeOffset="45160.24">25463 6837 0,'0'-21'15,"0"42"32,0 0-47,0 0 16,0 0-16,-21-21 15,21 22-15,-21-1 0,0 0 16,21 0-16,-21-21 0,21 21 0,-21-21 16,-1 21-16,22-42 46,0 0-30,0 0-16,22 0 16,-1 21-16,0-21 0,-21-1 0,21 1 15,0 0-15,22 0 0,-22 0 0,0 0 16,0-1-16,21 1 0,-20 0 16,-1 21-16,0 0 0,21 0 0,-21 0 15,1 0-15,-1 21 0,0 0 16,-21 1-16,0-1 0,0 0 15,0 0-15,0 0 0,0 0 16,0 1-16,0-1 0,0 0 0,-21 0 16,21 0-16,0 0 0,-21-21 15,-1 22-15,22-44 63,22 1-63,-1 21 15,0-21-15</inkml:trace>
  <inkml:trace contextRef="#ctx0" brushRef="#br0" timeOffset="45472.07">26247 6456 0,'0'-42'15,"0"20"-15,-22 44 31,1-1-31,0 0 16,0 0-16,21 21 0,-21-20 0,0 20 16,-1 0-16,1 1 0,0-22 0,0 21 15,21 0-15,0-20 0,-21 20 16,21-21-16,0 0 0,0 22 0,0-22 16,0 0-16,0 0 0,0 0 15,21-21-15,-21 21 0,21-21 16,0 0-16,0 0 0,1 0 15,-1 0-15,0 0 0,0 0 0,0-21 16,0 21-16,-21-21 0,22 21 16,-1-21-16,0 0 0,-21 0 15,0-1-15,21 1 0,-21 0 16</inkml:trace>
  <inkml:trace contextRef="#ctx0" brushRef="#br0" timeOffset="45691.94">26098 6689 0,'0'0'0,"-21"0"0,0 0 16,42 0 0,0 0-1,1 0-15,-1 0 0,0 0 0,21 0 16,-21 0-16,22 0 0,-22-21 0,0 21 16,21 0-16,-20 0 0,-1 0 15,21 0-15,-21 0 0,0 0 16,1 0-16,-1 0 0,-42 0 31,-1 0-31,1 0 0,-21 0 16,0 0-16</inkml:trace>
  <inkml:trace contextRef="#ctx0" brushRef="#br0" timeOffset="49692.12">6075 9546 0,'0'0'0,"0"-21"15,0 0-15,0 0 16,0 0-16,0-1 16,21 1-16,-21 0 0,0 0 15,0 42 16,0 0-15,0 0-16,0 1 0,-21 20 0,0-21 16,21 21-16,0-20 0,-22 20 0,22 0 15,-21 1-15,0-22 0,21 21 0,-21-21 16,21 0-16,0 1 0,0 20 0,-21-42 16,21 21-16,0 0 0,0-42 46,0 0-30,0-21-16,0 20 0,0 1 16,21-21-16</inkml:trace>
  <inkml:trace contextRef="#ctx0" brushRef="#br0" timeOffset="50023.93">6181 8996 0,'0'0'0,"-22"-21"0,1 21 15,0 0-15,0 0 16,0 0 0,21 21-16,0 0 15,21-21 1,0 0-16,0 0 16,0 0-16,1 0 0,-1 0 15,0-21-15,-21 0 16,0 0-1,-21 21-15,0 0 0,-1 0 16,1 0-16,0 0 0,0 0 16,0 0-16,0 21 0,21 0 15,-22-21-15,22 21 0,0 0 16,0 0-16,0 1 16,22-1-16,-1-21 0,0 21 15,0-21-15,0 21 0,0-21 0,1 21 16,-1-21-16,-21 21 0</inkml:trace>
  <inkml:trace contextRef="#ctx0" brushRef="#br0" timeOffset="50736.03">6413 9652 0,'0'0'15,"0"21"-15,22-21 0,-1 0 16,0 0-16,0 0 15,0-21-15,22 21 0,-22-21 16,21 0-16,-21 0 0,22-1 0,-1-20 16,0 21-16,1 0 0,-22-22 0,21 22 15,-21 0-15,22-21 0,-22 21 0,0-22 16,0 22-16,0-21 0,-21 21 16,0-1-16,0-20 0,0 21 0,0 0 15,0 0-15,-21 21 16,0 0-1,0 0-15,0 0 16,-1 21-16,22 0 0,-21 0 0,21 21 16,0-20-16,-21 20 0,21 0 0,-21 1 15,21-1-15,0 0 0,-21 22 0,0-22 16,-1 22-16,1-1 0,0 1 0,0-1 16,21 1-16,-42-1 0,42 1 15,-22-1-15,-20 1 0,21-1 0,0 22 16,0-1-16,-1-20 0,1 21 0,0-22 15,0 22-15,0-22 0,21 1 0,-21-1 16,21 1-16,0-22 0,0 0 16,0 1-16,0-22 0,0 0 0,0 0 15,0 0-15,21 1 0,0-22 0,21 0 16,-21-22-16,1 1 0,20 21 16,0-21-16,1 0 0,-1 0 15,0-22-15,1 22 0,-1 0 0,0-21 16,1-1-16,-1 22 0,-21-21 0,21 0 15,-20 20-15,-1-20 0,-21 0 0,0-1 16,0 1-16,0-21 0,-21 20 0,-1 1 16,-20 0-16,21-1 0,-43 22 0,22-21 15,0-1-15,-22 22 0,22-21 16,-22 21-16,22 0 0,-21-1 16,41 22-16,-20-21 0,21 21 0,-21 0 15,42-21-15,21 0 16,0 21-1,21 0-15,-21-21 0,22 21 0,-1 0 16,0 0-16,22-21 0,-22 21 16,1-22-16,-1 22 0,0 0 0,-21-21 15,22 21-15,-22-21 0,0 21 0,0-21 16,0 0-16,1 21 0,-22-21 0,0-1 16</inkml:trace>
  <inkml:trace contextRef="#ctx0" brushRef="#br0" timeOffset="51336.38">9207 8784 0,'0'0'15,"0"-21"-15,0 0 0,0 0 0,0 0 0,0-1 16,0 1-16,0 0 0,0 0 0,-21 0 16,0 0-1,0-1-15,0 22 0,0-21 0,-1 21 0,-20 0 16,21 0-16,-21 0 0,20 0 15,-20 0-15,0 21 0,-22 1 0,22-1 16,0 21-16,-1 0 0,-20 22 0,20-1 16,1 1-16,0-1 0,-1 22 15,1 0-15,0-22 0,21 22 0,-22 0 16,22-1-16,21-20 0,0 20 0,0-20 16,0-1-16,0 1 0,0-1 0,0-20 15,0-1-15,21 0 0,22 1 0,-22-22 16,0 21-16,21-21 0,1-21 15,-1 22-15,0-1 0,22-21 16,-22 0-16,22 0 0,-22 0 0,21 0 16,-20 0-16,20-21 0,1-1 0,-22 1 15,0-21-15,22 21 0</inkml:trace>
  <inkml:trace contextRef="#ctx0" brushRef="#br0" timeOffset="54491.6">9758 9102 0,'0'0'0,"0"-43"0,0 1 16,0 21-16,-21 0 0,-1-22 16,22 22-16,-21 21 0,0 0 0,0 0 15,0 0-15,0 0 0,-22 21 0,22 1 16,0 20-16,0-21 0,0 21 16,-1 1-16,1 20 0,0-20 0,0-1 15,0 21-15,0 1 0,21-22 0,0 22 16,-22-22-16,22 22 0,0-22 0,0 21 15,0-20-15,0-1 0,22-21 0,-22 22 16,21-22-16,21 0 0,-21 0 16,22-21-16,-22 0 0,21 0 0,0 0 15,1 0-15,20 0 0,-20-21 0,-1 0 16,0 0-16,1-1 0,-1 1 0,0 0 16,1-21-16,-22 21 0,0-22 0,0 1 15,0 21-15,-21-22 0,21 1 16,-21 21-16,0-21 0,0 20 15,0 1-15,0 0 0,-21 21 16,0 0-16,0 21 16,0 0-16,21 1 0,-21 20 15,21-21-15,0 21 0,0-20 0,0 20 16,0 0-16,0-21 0,0 22 0,0-22 16,0 0-16,0 21 0,0-20 0,21-1 15,0-21-15,0 21 0,21 0 16,-20-21-16,-1 0 0,21 0 15,-21 0-15,22 0 0,-22 0 0,21-21 16,-21 0-16,0 0 0,22 21 0,-22-22 16,0 1-16,-21-21 0,21 21 0,-21 0 15,0-22-15,0 22 0,0-21 0,0 21 16,0-22-16,-21 22 0,0-21 0,-21 21 16,20-1-16,-20 1 0,21 21 15,-21 0-15,20 0 0,-20 0 0,0 0 16,21 0-16,-22 21 0,22-21 0,0 22 15,0-1-15,0 0 0,21 0 0,0 0 16,0 0-16,0 1 0,21-22 0,0 21 16,21 0-16,-21-21 0,22 0 15,-22 0-15,21 0 0,1 0 0,-1 0 16,0 0-16,1-21 0,-1 21 16,0-21-16,-21-1 0,22 1 0,-1 21 15,0-21-15,-20 0 0,-1 21 0,21-21 16,-21 21-16,0 0 0,-21 21 31,0 0-31,0 0 0,0 0 16,0 1-16,-21 20 0,21-21 15,-21 0-15,0 0 0,21 1 16,0-1-16,-21 0 0,21 0 0,-21 0 16,21 0-16,-22-21 0,22 22 15,0-1-15,0-42 31,0-1-31,0 1 16,22-21-16,-1 21 16,0 0-16,0-22 0,0 22 0,0-21 15,1-1-15,-1 22 0,0 0 0,0-21 16,0 21-16,0 21 0,1-22 0,-1 22 16,0 0-16,0 0 0,0 22 15,-21-1-15,0 21 16,0-21-16,0 0 0,0 22 0,0-22 15,21 0-15,-21 21 0,0-20 16,0 20-16,0-21 0,0 0 16,22 0-16,-22 1 0,21-1 0,-21 0 15,21-21-15,0 0 0,0 21 0,0-21 16,1 0-16,-1 0 0,0 0 0,0 0 16,0-21-16,0 0 0,1 21 0,-1-21 15,0-1-15,0-20 0,0 21 0,0 0 16,22-22-16,-22 22 0,0-21 0,21 21 15,-20-22-15,-1 22 0,21-21 0,-21 21 16,22 0-16,-22-1 0,21 22 0,-21 0 16,22-21-16,-22 21 0,0 0 15,0 0-15,-21 21 16,21-21-16,-21 22 0,0-1 0,21 0 16,-21 0-16,0 0 0,0 0 15,0 1-15,0-1 0,0 0 0,0 0 16,0 0-1,0-42 17,0 0-17,0 0-15,0 0 0,0-1 16,0 1-16,0 0 0,0 0 0,-21 0 16,0 0-16,0-1 0,0 22 15,0-21 1,-1 21-16,1 0 0,0 0 15,0 0-15,0 21 0,0 1 0,-1-1 16,1 0-16,0 0 0,0 21 0,0-20 16,0 20-16,-1-21 0,22 21 0,0-20 15,-21 20-15,21-21 0,0 21 0,0-20 16,0-1-16,0 0 0,21 0 0,1-21 16,-1 21-16,0-21 0,0 0 0,0 0 15,0 0-15,1 0 0,20 0 0,-21 0 16,0 0-16,22-21 0,-22 0 0,0 0 15,0 0-15,0-1 0,0 1 16,1-21-16,-1 21 0,0-22 16,-21 1-16,21 0 0,-21-1 0,21 1 15,-21-21-15,0 20 0,0 1 0,0-22 16,21 22-16,-21-21 0,0 20 0,0 1 16,0 0-16,0 20 0,0 1 0,0 0 15,0 0-15,0 42 16,0 0-16,-21 0 0,21 22 15,0-1-15,0-21 0,-21 22 0,21-1 16,-21 0-16,21 1 0,-21-1 0,21 0 16,0 1-16,0-1 0,0 0 15,0 1-15,0-1 0,0 0 16,0 1-16,0-22 0,0 21 0,0-21 16,0 0-16,21 1 0,0-22 0,0 21 15,0-21-15,1 0 0,-1 0 0,0 0 16,21 0-16,-21 0 0,1-21 0,20-1 15,-21 1-15,21 0 0,-20 0 0,-1 0 16,21 0-16,-21-22 0,22 22 0,-22-21 16,0 21-16,0-1 0,0-20 0,-21 21 15,0 0-15,21 0 0,-42 42 32,21 0-32,-21 0 15,21 0-15,0 0 0,-21 22 16,21-22-16,0 0 0,-21 21 0,21-20 15,0-1-15,0 21 0,0-21 0,0 0 16,0 1-16,0-1 0,21 0 16,0-21-16,0 0 0,0 0 15,1 0-15,-1 0 0,0 0 0,0 0 16,0 0-16,0 0 0,1-21 0,-1 0 16,0-1-16,0-20 0,0 21 0,0-21 15,1 20-15,-1-20 0,0 0 0,0-1 16,0-20-16,0 21 0,1-1 15,-1 1-15,0-22 0,-21 22 16,21 0-16,-21-1 0,21 1 0,-21 21 16,0 0-16,0 0 0,0-1 0,0 1 15,-21 42 1,0 1-16,0-1 0,21 0 0,-21 21 16,-1-21-16,22 22 0,-21-1 0,21 0 15,0-20-15,-21 20 0,21 0 0,-21 1 16,21-1-16,0 0 0,0 1 0,0-1 15,0 0-15,0-21 0,0 22 0,0-22 16,0 0-16,0 0 0,0 0 0,0 1 16,0-1-16,21-21 0,0 0 15,0 21-15,1-21 0,-1 0 0,0 0 16,21 0-16,-21-21 0,1 0 16,20 21-16,-21-22 0,21 1 0,-20 0 15,20 0-15,-21-21 0,21 20 0,-20 1 16,-1-21-16,0 21 0,0-22 15,0 22-15,-21 0 0,0 0 0,0 0 0,21 21 16,-21-21-16,0 42 16,0 0-16,-21 0 15,21 0-15,0 0 0,0 1 0,0-1 16,-21 21-16,21-21 0,0 0 16,0 1-16,0 20 0,0-21 0,0 0 15,0 0-15,0 1 16,0-1-16,21-21 0,0 0 15,1 0-15,-1 0 0,0 0 16,0 0-16,0-21 0,0 21 0,22-22 16,-22 1-16,0 0 0,0 0 0,0 0 15,1 0-15,-1-22 0,0 22 0,0-21 16,0 21-16,22-43 0,-43 43 16,0 0-16,21 21 0,-21-21 0,0 42 31,-21 0-16,21 0-15,0 0 0,-22 22 0,22-22 16,-21 0-16,21 0 0,0 21 0,0-20 16,0-1-16,0 0 0,0 0 0,0 0 15,0 0-15,0 1 0,21-22 16,1 0 0,-1 0-16,0 0 15,0-22-15,-21 1 0,21 0 16,-21 0-16,21 21 0,-21-21 0,0 0 15,0-22-15,0 22 0,0 0 0,0 0 16,0 0-16,0-1 0,0 1 0,-21 0 16,0 0-16,21 0 0,-21 21 0,0 0 15,0-21-15,-1 21 0,1 0 16,42 0 15,1 0-31,-1 0 16,0 0-16,0 0 0,21 0 0,-20 0 15,-1 0-15,21-22 0,-21 22 0,0-21 16,1 21-16,20 0 0,-21 0 0,0 0 16,0 0-16,1 0 0,-1 0 15,0 0-15,0 21 0,0-21 0,-21 22 16,21-1-16,-21 0 0,0 0 16,0 0-16,0 0 0,0 1 0,0-1 15,0 0-15,0 0 0,0 0 0,0 0 16,0 1-16,0-1 0,0 0 15,0 0-15,0 0 0,-21-21 0,21 21 16,-21-21-16,0 22 0,21-44 47,0 1-31,0 0-16,0 0 0,0 0 0,21 0 15,0-1-15,0-20 0,1 21 16,-1-21-16,0 20 0,21-20 15,1 0-15,-1 21 0,0-22 0,-21 22 16,22 0-16,-1-21 0,0 42 0,-20-22 16,-1 22-16,0 0 0,0 0 0,0 0 15,0 22-15,-21-1 0,0 0 0,0 0 16,0 21-16,0-20 0,0 20 0,0 0 16,-21 1-16,0-22 0,21 21 0,-21-21 15,0 22-15,21-22 0,-21 21 0,21-21 16,0 0-16,0 1 0,-22-1 0,22 0 15,0-42 32,0 0-31,22-1-16,-22 1 0,0 0 0,0-21 16,0 21-16</inkml:trace>
  <inkml:trace contextRef="#ctx0" brushRef="#br0" timeOffset="54715.31">14372 9123 0,'0'0'16,"-21"0"-16,0 0 0,0 0 0,-1 0 0,22-21 16,-21 21-16,0 0 15,42 0 32,0 0-47,-21 21 31,-21-21-31</inkml:trace>
  <inkml:trace contextRef="#ctx0" brushRef="#br0" timeOffset="54929.19">13187 9313 0,'0'0'0,"-21"0"0,-1 0 16,1 0-16,0 22 0,42-22 15,0 0 1,22 0-16,-22 0 0,21 0 0,1-22 16,-22 22-16,21-21 0,0 21 0,1-21 15,-22 21-15,0 0 0,0-21 0,0 21 16,1 0-16,-22-21 0,0 0 15,-22-1-15,1 22 16,0 0-16</inkml:trace>
  <inkml:trace contextRef="#ctx0" brushRef="#br0" timeOffset="55252">12594 9102 0,'-42'0'16,"42"21"-16,21-21 31,0 0-31,0 0 16,0 0 0,-21-21-16,22 21 0,-22-21 15,0-1 1,-22 22 15,1 0-31,0 0 0,0 0 16,21 22-1,0-1-15,21-21 16,0 0-16,0 0 0,1 0 16,20 0-16,0 0 0,22 0 15</inkml:trace>
  <inkml:trace contextRef="#ctx0" brushRef="#br0" timeOffset="55699.79">14817 8700 0,'0'0'0,"-22"0"0,22-22 15,0 1 17,22 21-32,-1 0 15,0 0-15,0 0 0,0 0 0,0 21 16,22 1-16,-22 20 16,0-21-16,21 21 0,-20 1 0,20-1 15,-21 22-15,21-22 0,-20 21 0,-1-20 16,0 20-16,0 1 0,-21-22 0,0 22 15,0-1-15,0 1 0,0-1 0,0 1 16,0-1-16,0-21 0,0 22 0,-21-1 16,0-20-16,0-1 0,-1 22 0,-20-43 15,21 21-15,0 0 0,-22 1 0,1-1 16,21-21-16,-21 22 0,-1-22 0,22 21 16,0-21-16,-21 0 0,20 1 15,1-1-15,0 0 0,0 0 0,0-21 0,21 21 16,0-42 15,0 0-15,0 0-16,0 0 0</inkml:trace>
  <inkml:trace contextRef="#ctx0" brushRef="#br0" timeOffset="59943.9">8382 11176 0,'0'-21'0,"21"0"32,0 21-17,-21-21-15,21 21 16,-21-22-16,22 1 0,-22 0 15,21 21-15,0-21 0,-21 0 16,21 0-16,-21-1 16,0 1-16,0 0 15,0 0-15,0 0 16,-21 21-16,0-21 16,0 21-16,-1 0 0,1 0 15,0 0-15,0 0 0,0 21 0,-22-21 16,22 21-16,-21 0 0,21-21 0,-22 21 15,22 0-15,0-21 16,-21 22-16,21-1 0,-1 0 0,1-21 16,0 21-16,0 0 0,0-21 0,21 21 15,0 1-15,0-1 0,0 0 16,0 0-16,0 0 16,21 0-1,0-21-15,0 22 0,0-22 16,1 0-16,-1 21 0,0-21 0,0 21 15,0-21-15,0 0 0,1 21 0,-1-21 16,0 21-16,0-21 0,0 21 0,0 1 16,-21-1-16,22-21 15,-22 21-15,0 0 0,0 0 16,0 0-16,0 1 0,0-1 0,-22 0 16,1 0-16,0-21 0,0 21 0,0 0 15,0 1-15,-1-1 0,1-21 0,-21 21 16,21 0-16,0-21 0,-1 0 0,1 21 15,0-21-15,0 0 0,0 0 0,0 0 32,21-21-17,0 0-15,0 0 16,21 21-16,0-21 0,0 21 16,-21-22-16,21 22 0,0 0 15,1 0-15,-1 0 16,-21 22-1,0-1-15,0 0 0,0 0 16,0 0-16,0 22 0,0-22 0,0 21 16,-21 0-16,-1 1 0,22-1 0,-21 0 15,0 1-15,0-1 0,0 22 0,0-22 16,-1 0-16,22-21 0,-21 22 0,21-1 16,0-21-16,0 0 0,0 22 0,0-22 15,0 0-15,21 0 16,1-21-16,-1 0 0,0 0 0,0 0 15,0 0-15,22 0 0,-22 0 16,0 0-16,21 0 0,-21-21 0,1 21 16,20-21-16,-21 21 0,0-21 0,0 0 15,1 21-15,-1-22 0,0 22 0,-21-21 16,0 0-16</inkml:trace>
  <inkml:trace contextRef="#ctx0" brushRef="#br0" timeOffset="60639.36">9610 13462 0,'21'0'0,"0"0"16,0 0-1,0-21-15,0 0 0,1 21 0,-1-21 16,0 21-16,0-22 0,0 1 16,0 0-16,1 0 0,-1 0 0,0 21 15,-21-21-15,0-1 0,0 1 0,0 0 16,0 0-16,-21 21 0,-22 0 16,22 0-16,-21 0 0,21 0 15,-22 0-15,1 0 0,0 21 0,-1 0 16,22 0-16,0 1 0,-21-1 0,21 21 15,21-21-15,0 22 0,0-1 0,0 0 16,0 1-16,0-22 0,21 21 0,0 0 16,0-20-16,21-1 0,-20 21 15,20-21-15,0 0 0,1 1 0,-22-1 16,21 21-16,0-42 0,-20 21 16,-1 0-16,-21 1 0,0-1 0,0 0 15,-21 0-15,-1-21 0,-20 21 16,21-21-16,-43 0 0,22 21 0,0-21 15,-22 0-15,22 0 0,-22 22 0,22-22 16,-21 0-16,20 0 0,1 0 0,0 0 16,20 0-16,-20 0 0,21 0 0,21-22 15,0 1-15,0 0 16,21 0-16,0 0 0,22 0 16,-22-1-16,21 22 0,0-21 15,1-21-15,-1 21 0,0 0 0,1-1 16</inkml:trace>
  <inkml:trace contextRef="#ctx0" brushRef="#br0" timeOffset="61196.08">8424 13610 0,'0'0'0,"21"-42"0,-21 0 0,22-1 16,-22 22-16,0-21 0,0 21 0,21-22 15,-21 22-15,0 0 0,0 0 16,-21 21-1,-1 0-15,1 21 0,0 0 16,-21 0-16,21 0 0,-1 22 0,1-1 16,-21 0-16,21 22 0,0-22 0,-22 22 15,22-22-15,-21 22 16,21-22-16,-1 0 0,1 1 0,0-1 0,0 0 16,0-21-16,21 22 0,-21-22 0,21 0 15,21-21 16,0-21-31,0 21 0,0-21 0,0-22 16,1 22-16,20-21 0,-21 21 16,21-22-16,-20 1 0</inkml:trace>
  <inkml:trace contextRef="#ctx0" brushRef="#br0" timeOffset="61419.95">8551 13441 0,'43'-42'0,"-86"84"0,128-127 16,-43 64-16,-21 0 0,1 0 0,-1 0 15,-42 42 16,-1 0-31,1 21 0,0-21 0,0 22 0,0-1 16,-22 0-16,22 1 0,-21-1 16,21 22-16,-22-22 0,22 0 0,-21 1 15,21-1-15,-22 0 0,22 1 0,0-1 16,0 0-16,0-21 0,0 1 0,-1-1 16,22 0-16,0 0 0,0 0 15,22-21 1,-1 0-1,21-21-15,-21 0 0,0 0 0</inkml:trace>
  <inkml:trace contextRef="#ctx0" brushRef="#br0" timeOffset="61755.89">10372 13187 0,'0'0'0,"0"21"32,0 0-32,-22 0 0,1 1 0,21-1 15,-21 0-15,0 21 0,0-21 16,0 22-16,-1-1 0,1 0 0,0 1 15,0-1-15,21 0 0,-21-20 16,0 20-16,-1 0 0,1 1 0,21-22 16,-21 21-16,21-21 0,0 0 0,0 1 15,0-1-15,0 0 16,21-21-16,0 0 16,-21-21-16,0 0 0,0-1 0,0 1 15</inkml:trace>
  <inkml:trace contextRef="#ctx0" brushRef="#br0" timeOffset="61923.79">9885 13653 0,'0'0'0,"-21"-22"15,21 1 1,21 21-16,0 0 16,0-21-16,0 21 0,0 0 0,1 0 15,20-21-15,-21 21 0,21 0 0,-20-21 16,20 0-16,0 21 0,-21 0 0,22-22 15,-22 22-15,21 0 0,-21-21 0,1 21 16</inkml:trace>
  <inkml:trace contextRef="#ctx0" brushRef="#br0" timeOffset="62723.84">10901 13695 0,'0'-21'16,"0"0"-16,0-1 0,0 1 16,0 0-16,0-21 15,0 21-15,0-1 0,0 1 0,-21 0 16,-1 0-16,1 0 0,0 21 0,0-21 16,0 21-16,0 0 0,-1 0 0,1 0 15,0 0-15,0 21 0,0-21 16,0 21-16,-1 21 0,1-21 0,0 22 15,0-22-15,0 21 0,21 1 0,-21-22 16,21 21-16,-22 0 0,22-20 16,0 20-16,0-21 0,0 0 0,0 0 15,0 1-15,0-1 0,22-21 0,-1 0 16,0 0-16,0 0 0,0 0 16,22 0-16,-22-21 0,0-1 0,0 1 15,21 0-15,-20 0 0,-1 0 0,21-22 16,-21 22-16,0-21 0,1 21 15,-1-22-15,0 1 0,-21 21 16,0-21-16,0 20 0,0-20 0,0 21 16,0 0-16,0 0 0,0 42 31,-21 0-31,0 0 0,21 0 16,-22 22-16,22-22 0,0 21 0,0 0 15,-21-20-15,21 20 0,0 0 0,0-21 16,0 22-16,0-22 0,0 0 15,0 21-15,21-20 0,1-22 0,-22 21 16,21-21-16,0 0 0,0 0 0,21 0 16,-20 0-16,-1 0 0,21 0 0,-21-21 15,22-1-15,-22 1 0,21 0 16,0 0-16,-20 0 0,20-22 0,-21 1 16,0 0-16,22 21 0,-22-43 0,0 22 15,-21-1-15,21 1 0,0 0 0,-21-1 16,0-20-16,0 21 0,0 20 15,0-20-15,0 0 0,0 21 0,0-1 16,-21 44 0,0-1-16,0 21 15,21-21-15,-21 22 0,-1-1 0,22 0 16,-21 1-16,0-1 0,0 0 0,21 1 16,0 20-16,-21-21 0,21 1 0,0-1 15,0-21-15,0 22 16,0-22-16,0 21 0,0-21 0,0 0 15,21-21-15,-21 22 0,21-22 0,0 0 16,0 0-16,1 0 0,-1 0 0,0 0 16,0-22-16,0 22 0,0-21 0,-21 0 15,22 0-15,-22 0 0,21 0 0,-21-1 16,0 1-16</inkml:trace>
  <inkml:trace contextRef="#ctx0" brushRef="#br0" timeOffset="62907.47">11303 13547 0,'0'0'0,"-21"0"0,0 0 0,-1 21 16,22 0 0,0 0-1,22-21-15,-1 0 0,0 0 16,0 0-16,21 0 0,1 0 0,-1 0 16,0 0-16,1-21 0,-1 0 0,-21 21 15,22-21-15,-1 0 0,0 21 0,1-22 16,-22 1-16,0 0 0,21 21 0,-21-21 15</inkml:trace>
  <inkml:trace contextRef="#ctx0" brushRef="#br0" timeOffset="64915.41">11599 13716 0,'0'0'0,"0"-21"0,21 21 0,-21-21 16,22 21-16,-1-21 15,0-1-15,0 22 0,0-21 0,0 0 16,1 0-16,-1 0 0,0 0 0,0-1 16,-21 1-16,21 0 0,-21 0 15,0 0-15,0 0 0,-21 21 16,0 0-16,0 0 0,0 0 0,-22 0 16,22 0-16,0 21 0,0 0 15,21 0-15,-21 21 0,-1-20 0,22 20 16,0-21-16,0 21 15,0 1-15,0-22 0,0 21 0,0-21 16,0 1-16,22-1 0,-1 0 0,0 0 16,21-21-16,-21 0 0,22 0 0,-22 0 15,21 0-15,1 0 0,-1 0 0,0 0 16,1-21-16,-1 0 0,0 0 0,-21-1 16,22 1-16,-22 0 0,21 0 0,-21-21 15,-21 20-15,22 1 0,-22 0 16,0-21-16,0 21 0,0-1 0,0 1 15,0 0-15,0 0 0,-22 21 16,1 0-16,0 0 16,0 21-16,0 0 15,21 0-15,-21 22 0,21-22 0,0 0 0,-22 0 16,1 22-16,21-22 0,-21 0 16,21 0-16,0 0 0,0 0 15,0 1-15,-21-1 0,42-21 47,0-21-47,-21-1 0,21 1 16,1 0-16,-1 0 0,0 0 0,0-22 15,0 22-15,0-21 0,1 21 0,-1 0 16,0-22-16,0 43 0,0-21 16,0 0-16,1 21 0,-1 0 15,0 21-15,-21 0 16,0 0-16,21 22 0,-21-22 15,0 0-15,0 21 0,0-20 0,0-1 16,0 21-16,21-21 0,-21 0 0,0 1 16,0-1-16,0 0 0,0 0 0,0 0 15,21-21-15,1 0 16,-1 0-16,0 0 16,0-21-16,0 0 15,0 0-15,1 0 0,-1-1 0,0 1 16,0 0-16,-21 0 0,21-21 15,0 20-15,1-20 0,-1 21 0,0-21 16,-21 20-16,0 1 0,21 0 0,-21 0 16,21 21-16,-21 21 15,0 0 1,0 0-16,0 1 16,0 20-16,0-21 0,0 0 0,-21 22 15,21-22-15,0 0 0,0 0 0,0 21 16,0-20-16,0-1 0,21 0 0,0 0 15,1-21-15,-1 21 0,0 0 0,0-21 16,0 0-16,22 0 0,-22 0 0,21 0 16,0 0-16,1 0 0,-1 0 15,0 0-15,1-21 0,-1 21 0,0-21 16,-20 0-16,20 0 0,-21 0 16,0-22-16,0 22 0,1-21 0,-1 21 15,-21-22-15,21 1 0,-21 21 0,0-22 16,0 22-16,0-21 0,0 21 0,-21 0 15,0 21-15,-1-22 0,1 22 16,0 0-16,0 0 0,0 22 0,0-1 16,21 0-16,-22 0 0,1 0 0,21 22 15,0-22-15,0 21 0,0-21 16,0 22-16,0-22 0,0 0 0,0 0 16,21 0-16,1 0 0,-1 1 15,-21-1-15,42 0 0,-21-21 0,0 0 16,1 0-16,-1 0 0,21 0 0,-21 0 15,0 0-15,22 0 0,-22-21 0,0 0 16,21 21-16,-20-22 0,-1 1 0,0 0 16,0 0-16,0-21 0,-21 20 0,21-20 15,1 21-15,-22 0 0,0-22 16,0 22-16,0 0 0,0 0 16,0 42-1,0 0-15,-22 0 16,22 1-16,-21-1 0,21 0 15,0 21-15,0-21 0,0 1 0,-21-1 16,21 0-16,0 21 0,0-21 16,0 1-16,0-1 0,0 0 0,21-21 47,0-21-47,1 21 0,-1-21 15,-21-1-15,21 1 0,0 0 0,0 0 16,0-21-16,-21 20 0,22 1 0,-1-21 15,0 21-15,-21 0 0,0-1 0,21 1 16,0 21-16,-21-21 0,0 42 31,0 0-31,0 1 0,0-1 16,0 0-16,0 0 0,0 0 16,0 22-16,0-22 0,0 0 0,0 0 15,0 0-15,0 0 0,0 1 0,21-1 16,1 0-16,-1-21 0,0 0 15,0 0-15,0 0 0,0 0 0,22 0 16,-22 0-16,0 0 0,21 0 0,-20-21 16,-1 0-16,0-1 0,0 1 0,0 0 15,0 0-15,1-21 0,-1 20 0,0-20 16,0 0-16,-21-1 16,21 1-16,-21 0 0,21-1 0,-21 1 15,0-21-15,22 20 0,-1-20 0,-21 20 0,0 1 16,0 0-16,21-1 0,-21 1 15,0 21-15,21 0 0,-21 0 0,0 42 32,0 21-32,0-21 0,0 0 0,0 22 15,-21-1-15,21 0 0,-21-20 0,21 20 16,0 0-16,-21 1 0,21-1 16,-22 0-16,22 1 0,0-22 0,0 21 15,0 0-15,0 1 0,0-22 0,0 21 16,0-21-16,0 22 0,0-22 15,0 0-15,0 0 0,0 0 16,22-21-16,-1 0 0,0 0 16,0 0-16,0 0 0,0 0 0,1-21 15,-1 21-15,0-21 0,0 0 0,0 21 16,-21-21-16,21 0 0,1 21 0,-22-22 16,0 1-16,21 21 0,-21-21 15,21 0-15,-21 0 0,0 0 16,0-1-16,0 1 0,0 0 15,0 0-15,0 0 0</inkml:trace>
  <inkml:trace contextRef="#ctx0" brushRef="#br0" timeOffset="65195.25">14584 13293 0,'0'0'0,"21"0"31,0 0-31,0 0 16,0 0-16,1 0 0,-1 0 0,21 0 16,-21-21-16,0 21 0,1 0 0,-1 0 15,0-22-15,21 22 0,-21 0 0,1 0 16,-1 0-16,21-21 0,-21 21 0,0-21 16,1 21-16,-1 0 15,0 0-15,0 0 16,-42 0 15</inkml:trace>
  <inkml:trace contextRef="#ctx0" brushRef="#br0" timeOffset="65484.08">16065 13356 0,'0'0'0,"-21"0"0,0 0 16,0 0-16,21-21 16,21 21 46,-42 21-15,0 0-47,21 1 16</inkml:trace>
  <inkml:trace contextRef="#ctx0" brushRef="#br0" timeOffset="65760.92">15896 13801 0,'0'0'0,"-21"0"0,21 21 0,0 0 32,21 0-1,-21 0-31,0 1 15,0-1-15,0 0 0,0 0 16,-21-21-16,0 21 0,0 0 0,-1 1 16,-20-1-16,21 0 0,-21 0 0,-1 0 15,22-21-15,-21 21 0,-1 1 0,22-22 16,-21 21-16,21-21 0,-22 0 0,22 0 16,-21 0-16,21 0 0,-22 0 0,1 0 15,21 0-15,-21 0 0</inkml:trace>
  <inkml:trace contextRef="#ctx0" brushRef="#br0" timeOffset="66963.23">7578 15452 0,'0'0'0,"-43"21"0,22-21 16,-21 0-16,21 0 0,-22 0 0,22 0 16,-21 0-16,21 0 0,-1 0 15,1 0 1,21-21-16,0 0 16,21-1-16,22 1 0,-22 0 15,0 21-15,0-21 0,22 21 0,-1 0 16,-21-21-16,21 21 0,1 0 0,-22 0 15,21 0-15,-21 0 0,1 21 0,-1 0 16,-21 0-16,0 0 0,0 1 16,0-1-16,0 21 0,-21 0 0,-22-20 15,22 20-15,-21 0 0,-1 1 0,1-1 16,0 0-16,-1 22 0,1-22 0,0 0 16,-1 1-16,1-1 0,21-21 15,0 22-15,0-22 0,21 21 0,0-21 16,0 0-16,0 1 0,21-22 15,21 21-15,-21-21 0,0 0 0,22 0 16,-1 0-16,0 0 0,1 0 0,-22 0 16,21 0-16,1-21 0,-1 21 0,0-22 15,-21 22-15,1-21 0,-1 21 0,0-21 16,-21 0-16,-21 21 16,0 0-16,-1 0 0,1 0 15,0 0-15,0 21 0,-21 0 16,20 0-16,1 1 0,0-1 0,0 0 15,0 0-15,21 21 0,0-20 16,0 20-16,0-21 0,0 21 0,0-20 16,0 20-16,0 0 0,21-21 0,0 22 15,0-1-15,0 0 0,1 1 0,-1-1 16,-21 0-16,0 1 0,21-22 0,-21 21 16,0 1-16,0-1 0,-21-21 0,0 21 15,-1 1-15,1-1 0,-21-21 16,0 22-16,-1-22 0,1 0 0,0 0 15,-1 0-15,1 0 0,0 1 0,-1-22 16,1 0-16,0 0 0,20 0 0,-20 0 16,21 0-16,0-22 0,0 22 0,21-21 15,0 0-15,-22-21 0</inkml:trace>
  <inkml:trace contextRef="#ctx0" brushRef="#br1" timeOffset="75643.82">10308 11345 0,'0'0'16,"0"-21"-16,0 0 0,21 0 0,-21-21 0,0 20 15,0 1-15,21-21 0,-21 21 0,22 0 16,-22-1-16,0 1 0,21 21 16,-21-21-16,0 0 15,0 42 1,0 0-16,-43 22 16,43-22-16,-42 21 0,21 0 0,0 22 15,0-22-15,-1 22 0,-20-22 0,21 22 16,-21-22-16,20 21 0,1-20 0,-21-1 15,21 22-15,0-22 0,-22 0 16,22 1-16,0-1 0,0 0 0,0-21 16,21 22-16,0-22 0,-22 0 15,22 0-15,0 0 0,0-42 16,0 0 0,22 0-16,-1 0 0,0 0 0,21-22 15,-21 1-15,1 21 0,20-22 16</inkml:trace>
  <inkml:trace contextRef="#ctx0" brushRef="#br1" timeOffset="75916.19">10541 11218 0,'0'0'0,"21"-21"0,-21 0 16,0 42 0,0 0-1,0 22-15,-21-22 0,0 21 0,0-21 16,-1 22-16,1-1 0,0 0 15,0 1-15,0-1 0,0-21 0,-1 22 16,1-1-16,0 0 0,0 1 16,0-22-16,0 21 0,21-21 0,0 22 15,-22-22-15,22 0 0,-21 0 0,21 0 16,0 0-16,0 1 0,0-1 16,21-21-1,1-21 1,-1-1-16,0 1 15,0 0-15,-21 0 0</inkml:trace>
  <inkml:trace contextRef="#ctx0" brushRef="#br1" timeOffset="76879.64">11218 11853 0,'0'-21'15,"0"0"1,0 0-16,21 0 16,1 0-16,-1-1 0,-21 1 15,21-21-15,0 21 0,0 0 0,0-22 16,1 1-16,-22 0 0,21 20 0,-21-20 16,21 0-16,-21-1 0,0 1 0,0 21 15,0-21-15,0 20 0,0 1 16,-21 42-1,0 1-15,-1 20 16,22-21-16,-21 21 0,0 1 0,0-1 16,21 0-16,-21 1 0,21-1 15,-21 0-15,21 1 0,0-1 0,0 0 16,0-20-16,0 20 0,0-21 0,0 0 16,0 0-16,21 1 0,0-1 15,0-21-15,0 0 0,0 21 0,1-21 16,-1 0-16,21 0 0,-21 0 0,0-21 15,1 21-15,-1-21 0,21-1 0,-21 1 16,0 0-16,1 0 0,-1 0 0,0 0 16,0-1-16,0 1 0,-21 0 0,0 0 15,0 0-15,0 0 16,0 42 0,0 0-16,-21 0 0,0 0 15,21 0-15,0 1 0,-21-1 0,21 0 16,-21 0-16,21 0 15,0 0-15,0 1 0,0-1 0,0 0 16,21-21-16,0 21 0,0-21 0,0 0 16,0 0-16,22 0 0,-22 0 0,21 0 15,-21 0-15,22-21 0,-22 21 0,21-21 16,1 0-16,-22-1 0,0 1 0,21 0 16,-42 0-16,21 0 0,-21 0 0,0-1 15,0-20-15,0 21 0,0 0 0,0-22 16,-21 22-16,0 0 0,0 21 0,-21-21 15,20 21-15,1 0 0,-21 0 16,21 0-16,-22 0 0,22 21 16,-21 0-16,21-21 0,0 21 0,21 1 15,-22-1-15,22 0 0,0 0 0,0 0 16,0 0-16,22 1 0,-22-1 16,42-21-16,-21 0 0,0 0 0,22 0 15,-1 0-15</inkml:trace>
  <inkml:trace contextRef="#ctx0" brushRef="#br1" timeOffset="77411.99">12509 11705 0,'0'0'0,"64"-42"16,-43 21-1,-21 0-15,0-1 16,0 1-16,-21 21 0,0 0 16,0 0-16,-1 0 0,1 0 0,0 0 15,0 0-15,0 21 0,0-21 0,-1 22 16,1-1-16,0 0 0,0 0 0,0 0 15,21 0-15,0 1 0,-21-1 0,21 0 16,0 0-16,0 0 0,21-21 16,-21 21-16,21-21 0,0 0 15,0 0-15,22 0 0,-22 0 0,0 0 16,0-21-16,21 21 0,-20-21 0,-1 0 16,0 0-16,-21 0 0,21 21 15,-21-22-15,0 1 0,0 0 16,0 42 31,0 0-47,0 1 0,0 20 15,0-21-15,0 0 0,-21 22 0,21-22 16,0 21-16,0 0 0,0-20 0,-21 20 16,21 0-16,-21-21 0,21 22 0,0-1 15,0 0-15,-22 1 0,22-1 0,0-21 16,-21 22-16,21-22 0,-21 0 0,0 21 15,0-21-15,0-21 0,-1 22 0,1-1 16,0-21-16,-21 0 0,21 0 16,-22 0-16,22 0 0,0 0 0,-21 0 15,20 0-15,1 0 0,0-21 0,0 21 16,0-22-16,0 22 0,21-21 0,0 0 16,0 0-16,0 0 15,0 0-15,21-1 0,0 1 16,0 0-16,21-21 0,-20 21 0,20-1 15,0-20-15</inkml:trace>
  <inkml:trace contextRef="#ctx0" brushRef="#br1" timeOffset="77659.85">13060 11578 0,'-21'21'31,"-1"-21"-31,22 22 15,-21-1-15,21 0 0,0 0 0,0 0 16,0 0-16,0 1 0,-21-1 0,21 0 16,-21 0-16,21 0 0,0 0 15,0 1-15,0-44 47,0 1-31,0 0-16,0 0 0,0 0 15,0 0-15</inkml:trace>
  <inkml:trace contextRef="#ctx0" brushRef="#br1" timeOffset="77807.75">13017 11451 0,'0'0'0,"0"-21"0,0 0 32,-21 21-32,21 21 31,21 0-16,1-21-15,-1 0 16,0 0-16,0 0 0</inkml:trace>
  <inkml:trace contextRef="#ctx0" brushRef="#br1" timeOffset="78223.52">13504 11472 0,'0'22'16,"0"-1"-1,21-21-15,-21 21 0,0 0 16,0 0-16,0 0 16,0 1-16,0-1 0,0 0 15,0 0-15,0 0 16,0 0-16,-21 1 0,0-22 16,21 21-16,-21 0 0,0-21 15,0 0 1,21-21-1,0 0 1,0-1-16,0 1 0,21 0 0,0 0 16,0 0-16,0 0 0,0-22 0,1 22 15,-1 0-15,21 0 0,-21 0 0,0 21 16,1 0-16,-1 0 0,21 0 16,-21 0-16,0 0 0,1 0 0,-22 21 15,21 0-15,-21 0 0,21 0 0,-21 0 16,0 1-16,0-1 0,0 0 0,0 21 15,0-21-15,0 1 0,0-1 0,0 0 16,-21 0-16,21 0 0,-21 0 0,-1-21 16,22 22-16,-21-22 15,0 0-15</inkml:trace>
  <inkml:trace contextRef="#ctx0" brushRef="#br1" timeOffset="79171.42">15346 11176 0,'0'-21'15,"0"42"-15,21-63 0,0 21 16,-21-1-16,0 1 0,21 0 16,-21 0-16,0 0 0,0 0 0,0-1 15,0 44 1,-21-1-1,0 21-15,21-21 0,-21 22 0,0-1 16,21 21-16,-22-20 0,1-1 0,21 0 16,-21 1-16,0 20 0,21-20 0,-21-1 15,0-21-15,21 21 0,-22 1 16,22-22-16,0 0 0,0 0 0,0 0 0,0 1 16,0-1-1,22-21 1,-1-21-16,0-1 15,0 22-15,21-21 0,-20 0 0,-1 0 16</inkml:trace>
  <inkml:trace contextRef="#ctx0" brushRef="#br1" timeOffset="79483.24">15663 11367 0,'0'0'0,"0"21"16,-21 0-1,0 21-15,21-21 0,-21 1 16,21-1-16,0 0 0,0 21 0,0-21 15,0 1-15,0-1 0,0 0 16,0 0-16,0 0 16,21 0-16,0-21 0,0 0 0,0 0 15,1 0-15,-1 0 0,0 0 0,0 0 16,21-21-16,-20 21 0,-1-21 0,0 0 16,0 21-16,-21-21 0,0 0 0,21-1 15,-21 1-15,0 0 0,0-21 0,0 21 16,-21-1-16,0 1 0,0 0 0,0 0 15,-1 0-15,1 0 0,0 21 0,-21 0 16,21-22-16,-1 22 0,1 0 16,0 0-16</inkml:trace>
  <inkml:trace contextRef="#ctx0" brushRef="#br1" timeOffset="79668.14">15367 11303 0,'0'0'0,"-21"0"0,21-21 16,21 21-1,0 0-15,0 0 0,0 0 16,22-21-16,-1 21 0,0 0 16,1 0-16,-1 0 0,0 0 0,1-21 15,-1 21-15,0 0 0,1 0 16,-22 0-16,21 0 0,-21 0 0,1 0 15,20 0-15,-21 0 0,0 0 0</inkml:trace>
  <inkml:trace contextRef="#ctx0" brushRef="#br1" timeOffset="79935.67">17039 11324 0,'-21'0'0,"0"0"16,0 0-16,21 21 0,0 1 15,0-1-15,-22 0 0,22 0 0,0 0 16,0 0-16,0 1 0,0-1 16,0 0-16,0 0 0,0 0 0,0 0 15,0 1-15,0-1 16,0-42 15,0-1-31</inkml:trace>
  <inkml:trace contextRef="#ctx0" brushRef="#br1" timeOffset="80095.59">17060 11155 0,'0'0'0,"0"-21"0,-21-43 16,0 64-16,21 21 47,0 1-47,21-1 15,0 0-15,0-21 16,-21 21-16</inkml:trace>
  <inkml:trace contextRef="#ctx0" brushRef="#br1" timeOffset="80695.24">17293 11536 0,'21'0'31,"22"0"-31,-22 0 0,0 0 0,21 0 16,1-21-16,-22 0 0,21-1 0,0 1 15,1 0-15,-22 0 0,21 0 0,-21 0 16,22-22-16,-22 22 0,0-21 15,0-1-15,-21 1 0,21 0 0,-21 21 16,0-22-16,0 1 0,0 0 0,0 20 16,0-20-16,-21 21 0,0 0 0,0 0 15,0 21-15,0 0 0,-1 0 16,1 0-16,0 21 0,21 0 0,-21 21 16,0-21-16,0 22 0,-1-1 0,22 0 15,0 22-15,-21-22 0,0 22 16,21-1-16,-21 1 0,21-1 0,-21 1 15,0-22-15,-1 22 0,22-1 0,-21 1 16,0 20-16,0-20 0,-21-1 0,20 1 16,1 20-16,0-20 0,0-1 15,0 1-15,0-1 0,-1 1 0,22-1 16,0-20-16,0 20 0,0-20 0,0-1 16,0-21-16,0 21 0,22-20 0,-1-1 15,0-21-15,0 0 0,21 0 0,-20 0 16,20-21-16,0-1 0,1 1 0,-1 0 15,0 0-15,1 0 0,-1-22 0,-21 22 16,0-21-16,0 0 0,1-1 0,-22 22 16,0-21-16,0-1 0,-22-20 0,1 21 15,0-1-15,-21 1 0,21 0 0,-22-1 16,1 1-16,-22 0 0,22 20 0,0 1 16,21 0-16,-22 0 0,1 0 15,21 21-15,0 0 0,21-21 0,0-1 16,0 1-1,21 21-15,0-21 0,21 0 16,1 21-16,-1-21 0,21 0 0,-20-1 16,20 1-16,1-21 0</inkml:trace>
  <inkml:trace contextRef="#ctx0" brushRef="#br1" timeOffset="81183.96">18986 10753 0,'0'0'0,"-21"-21"0,0 21 0,0 0 16,0 0-16,0 0 0,-1 21 15,1 0-15,21 0 0,-21 21 16,0-20-16,21 20 0,0 0 0,-21 1 16,21 20-16,-21-21 0,21 22 0,-22-1 15,22-20-15,0-1 0,0 22 0,-21-22 16,21-21-16,0 21 0,-21-20 0,21 20 15,0-21-15,0 0 0,0 0 16,0-42 0,0 0-16,0 0 15,0 0-15,21-22 16,-21 22-16,21 0 0,1-21 0,-1-1 16,0 22-16,0-21 0,0 0 15,22 20-15,-22 1 0,21 0 0,-21 0 16,0 0-16,22 21 0,-22 0 0,21 0 15,-21 0-15,1 0 0,-1 21 0,0 0 16,0 0-16,0 22 0,-21-22 0,0 21 16,0-21-16,0 22 0,0-22 0,0 21 15,-21-21-15,0 0 0,0 1 0,-22-1 16,22 0-16,-21 0 0,0 0 0,-1 0 16,1 1-16,0-22 0,-1 0 0,1 0 15,21 0-15,0 0 0,-1 0 16,1 0-16,21-22 15,0 1-15,21 0 16,1 0-16,-1 0 0,21 0 0</inkml:trace>
  <inkml:trace contextRef="#ctx0" brushRef="#br1" timeOffset="81431.82">19621 10795 0,'0'0'0,"22"-42"0,-1 21 16,0-1-16,-21 1 0,21 21 0,-21 21 31,-21 1-31,0 20 0,0-21 16,-1 21-16,1 1 0,0-1 0,0 0 15,0 1-15,0 20 0,21-20 0,-22-1 16,1 21-16,0-20 0,21-1 0,-21 0 16,0 1-16,21-1 0,-21-21 0,21 22 15,-22-22-15,22 21 0,-21-21 0,21 0 16,0 1-16,21-22 15,1 0-15,20 0 16,-21-22-16,0 1 0</inkml:trace>
  <inkml:trace contextRef="#ctx0" brushRef="#br1" timeOffset="81783.62">19960 11240 0,'0'0'0,"-21"0"31,0 0-16,0 21-15,21 0 0,-22-21 0,1 21 16,0 0-16,21 0 0,0 1 0,0-1 16,0 0-16,0 0 0,0 0 0,0 0 15,0 1-15,0-1 0,21-21 16,0 0-16,1 21 0,-1-21 0,0 0 16,0 0-16,0 0 0,0 0 15,22-21-15,-22 21 0,0-21 0,0-1 0,0 22 16,1-21-16,-22 0 0,0 0 15,21 0-15,-21-22 0,0 22 16,0 0-16,0 0 0,0 0 0,-21 0 16,21-1-16,-22 22 0,1 0 0,0 0 15,0 0-15,0 0 0,-22 0 0,22 0 16,0 0-16,0 22 0,21-1 0,-21-21 16,21 21-16,0 0 0,0 0 0,0 0 15,0 1-15,21-22 16,0 21-16,0-21 0,22 0 0,-22 0 15</inkml:trace>
  <inkml:trace contextRef="#ctx0" brushRef="#br1" timeOffset="82515.61">20680 11176 0,'0'0'0,"0"-21"0,0 0 0,0 0 15,-21 21-15,-1 0 16,1 21-16,0 0 0,0 0 15,0 0-15,-22 0 0,22 22 0,0-22 16,0 21-16,0 1 0,21-22 0,0 21 16,0-21-16,0 22 0,0-22 15,0 0-15,0 0 0,21 0 0,0 0 16,0 1-16,0-22 0,1 0 0,-1 0 16,0 0-16,0 0 0,21 0 0,-20 0 15,20 0-15,-21 0 0,21-22 0,-20 1 16,-1 21-16,21-21 0,-21-21 0,0 21 15,22-22-15,-22 22 0,0-21 0,0-22 16,22 22-16,-22-22 0,0 1 0,0 21 16,21-22-16,-20 22 0,-22-1 15,21 1-15,0 0 0,-21 21 0,0-1 16,0 65 15,-21-22-31,0 0 0,-1 21 0,1-20 16,0 20-16,0 0 0,0 1 0,0-1 15,-1 0-15,22 1 0,-21-1 0,0-21 16,0 21-16,21-20 0,0 20 0,-21-21 16,21 0-16,0 0 0,0 1 15,0-1-15,21-21 16,0 0 0,0-21-16,0 21 0,22-22 15,-22 1-15,0 0 0,0 21 0,0-21 16,1 0-16,-1 0 0,0-1 0,-21 1 15,0 0-15,21 0 0,-42 21 47,0 0-47,0 21 0,-1-21 0,1 21 16,0-21-16,0 21 0,0-21 0,0 0 16,21 22-16,-22-22 0,1 0 0,21 21 15,-21-21-15,21 21 16,0 0-16,0 0 15,21 0-15,0-21 0,1 22 16,-1-22-16,0 21 0,0-21 0,0 21 16,0-21-16,1 0 0,-1 21 15,0-21-15,0 0 0,0 0 0,0 21 0,1-21 16,-1 0-16,0 0 0,0 0 16</inkml:trace>
  <inkml:trace contextRef="#ctx0" brushRef="#br1" timeOffset="83603.31">9017 16489 0,'0'0'0,"0"-21"16,0 0-16,0-1 0,0-41 15,21 42-15,-21 0 0,21-1 16,-21 1-16,21 21 0,-21 21 31,0 1-31,0-1 0,0 0 0,-21 21 16,0-21-16,0 22 0,0-1 16,-22 0-16,1 1 0,21-1 15,-21 0-15,-1 1 0,1-1 0,21 22 16,-22-22-16,1 0 0,0 1 0,21-22 15,-22 21-15,22 0 0,0-20 0,0-1 16,0 0-16,-1-21 0,44-21 31,-1 0-31,21-1 16,-21-20-16,22 0 0</inkml:trace>
  <inkml:trace contextRef="#ctx0" brushRef="#br1" timeOffset="83811.7">9229 16510 0,'0'0'0,"21"-21"0,21 0 0,-21 21 16,-21 21 0,-21 0-1,-21 0-15,21 0 0,-22 22 0,1-1 16,0 0-16,-1 1 0,1-1 0,0 0 16,-22 1-16,22 20 0,-1-20 0,1-1 15,0 0-15,-1 1 0,22-1 0,-21 0 16,21 1-16,0-22 0,21 0 15,0 0-15,0 0 0,21-21 32</inkml:trace>
  <inkml:trace contextRef="#ctx0" brushRef="#br1" timeOffset="85095.48">10054 17018 0,'21'0'31,"0"0"-31,1-21 16,-22 0-16,21 21 0,0-21 0,0-1 15,0 22-15,-21-21 16,21 0-16,1 0 0,-1 0 0,0 0 15,0-1-15,-21 1 0,0 0 16,0 0-16,0 0 0,0 0 0,-21-1 16,0 22-16,0 0 0,-1 0 15,-20 0-15,21 22 0,0-22 16,-22 21-16,22 0 0,0 21 0,0-21 16,0 22-16,0-22 0,-1 21 0,22 1 15,0-22-15,0 21 0,0-21 0,0 22 16,0-22-16,0 0 0,22 0 0,-1 0 15,0-21-15,0 0 0,0 21 16,22-21-16,-22 0 0,21 0 16,0 0-16,1-21 0,-1 0 0,0 0 15,-20 0-15,20 0 0,0-1 0,1 1 16,-22 0-16,21 0 0,-21 0 16,0 0-16,1-1 0,-22 1 0,0 0 15,0 42 16,0 0-31,0 1 0,-22-1 0,1 21 16,0-21-16,21 0 0,0 1 16,-21-1-16,0 0 0,21 0 0,-21-21 15,21 21-15,0-42 32,21 0-32,0 21 0,0-21 15,0 0-15,0-1 0,1-20 16,-1 21-16,21 0 0,-21 0 0,0-1 15,1 1-15,20 0 0,-21 0 0,0 21 16,0 0-16,1 0 0,-1 0 16,0 0-16,-21 21 0,21 0 15,-21 0-15,0 1 0,0-1 16,0 0-16,21 0 0,-21 0 0,21 22 16,-21-22-16,22 0 0,-22 0 15,21 0-15,0 0 0,21-21 0,-21 22 0,22-22 16,-1 21-16,-21-21 0,22 0 15,-1 0-15,21 0 0,-20-21 16,-1-1-16,0 22 0,22-21 0,-22 0 16,1 0-16,-1 0 0,0 0 0,1-22 15,-22 22-15,0 0 0,0-21 0,-21 20 16,0 1-16,0 0 0,0-21 0,0 21 16,-21 21-16,0-22 0,-22 22 15,22 0-15,-21 0 0,21 0 0,-22 22 16,1-1-16,0 0 0,21 0 15,-22 0-15,1 0 0,21 1 0,-22 20 0,22-21 16,0 0-16,0 22 0,0-22 16,21 0-16,0 0 0,0 0 0,0 0 15,21-21 1,0 0-16,21 0 0,-20 0 0,-1 0 16,21 0-16,0-21 0,-20 0 0,20 0 15,0 0-15,1 0 0,-1-1 0,0-20 16,1 0-16,-22-1 0,21 1 0,0 0 15,-20-22-15,20 22 0,-21-22 16,0 1-16,0 21 0,1-22 0,-1 1 16,-21 20-16,0-20 0,0 20 15,0 22-15,0-21 0,0 21 0,-21 21 16,-22 0-16,22 21 0,0 0 16,0 21-16,0 1 0,-1-1 0,1 22 15,0-22-15,21 21 0,0 1 16,-21-1-16,21 1 0,0-1 0,0-20 15,0 20-15,0-20 0,0-1 0,21 0 16,-21 1-16,21-22 0,0 21 0,22-21 16,-22 0-16,21-21 0,-21 0 15,22 0-15,20 0 0,-20 0 0,-1 0 0,21-21 16</inkml:trace>
  <inkml:trace contextRef="#ctx0" brushRef="#br1" timeOffset="85524.31">13695 16298 0,'0'0'0,"21"-21"0,-21 0 16,0 42-1,0 0-15,0 1 16,0 20-16,-21 0 0,21 1 0,-21-1 15,-1 0-15,1 22 0,21-22 0,-21 22 16,0-1-16,0-21 0,0 1 0,21 20 16,-22-20-16,22-1 0,-21-21 15,21 21-15,-21-20 0,21-1 0,0 0 16,0 0-16,0 0 0,21-21 16,0 0-16,1 0 15,-1-21-15,21 0 0,-21 0 0,22 0 16,-22-1-16,21-20 0</inkml:trace>
  <inkml:trace contextRef="#ctx0" brushRef="#br1" timeOffset="85808.15">13991 16764 0,'0'0'0,"0"21"15,0 0-15,-21 1 16,0 20-16,21-21 0,-21 0 0,-1 22 16,1-22-16,0 0 0,21 21 15,0-21-15,0 1 0,0-1 16,0 0-16,0 0 0,0 0 15,21-21-15,0 0 0,1 0 16,-1 0-16,21 0 0,-21-21 0,22 0 16,-22 0-16,21 0 0,-21-1 0,22 1 15,-22 0-15,0-21 0,-21 21 16,0-22-16,0 22 0,0-21 0,0 21 16,-21-22-16,0 22 0,-1 0 0,1 0 15,-21 21-15,0 0 0,-1 0 0,1 0 16,0 0-16,-22 0 0,22 0 0,-1 21 15,1-21-15,0 21 0,-1-21 16,22 0-16,-21 21 0,21-21 0</inkml:trace>
  <inkml:trace contextRef="#ctx0" brushRef="#br1" timeOffset="85992.04">13441 16743 0,'0'0'0,"42"-21"15,-21 0-15,0-1 0,1 22 16,-1 0-16,0-21 0,0 21 0,21 0 16,-20-21-16,20 0 0,0 21 0,1 0 15,20-21-15,-21 21 0,22-21 16,-1-1-16,1 22 0,-1-21 0,1 21 16,-22-21-16,22 0 0</inkml:trace>
  <inkml:trace contextRef="#ctx0" brushRef="#br1" timeOffset="86319.85">15748 16806 0,'0'0'16,"0"-21"-16,0 0 0,-21 0 0,21 0 16,-21 0-16,21 42 31,0 0-31,-22 0 16,22 0-16,0 22 0,0-22 0,0 21 15,-21-21-15,21 22 0,-21-22 0,21 21 16,0-21-16,0 0 0,-21 1 15,21-1-15,0-42 32,0-1-32</inkml:trace>
  <inkml:trace contextRef="#ctx0" brushRef="#br1" timeOffset="86624.04">15727 16383 0,'0'0'0,"-21"0"16,-1 21-16,1-21 0,21 21 0,-21 1 16,21-1-16,0 0 15,0 0-15,21-21 16,0 0-16,1 0 0,-1 0 16,21 0-16,0 0 0,-20 0 0,20-21 15,0 0-15,1 21 0,-1-21 0,-21-1 16,0 1-16,0 0 0,-21 0 15,0 0-15,0 0 0,-21-1 16,0 22-16,0 0 0,0 0 0,-22 0 16,22 0-16,-21 0 0,21 0 0,-22 22 15,22-1-15,0-21 0,21 21 0,0 0 16,-21-21-16,21 21 0,0 0 16,0 1-16,0-1 0</inkml:trace>
  <inkml:trace contextRef="#ctx0" brushRef="#br1" timeOffset="87139.72">16616 16489 0,'0'0'0,"106"-42"15,-64 20-15,21 1 0,-20 0 16,-1-21-16,0 21 0,1-22 0,-22 1 16,21 0-16,-21-1 0,1 1 0,-22-22 15,0 22-15,0 0 0,0-1 0,0 22 16,0-21-16,-22 21 0,1 0 0,0-1 15,0 22-15,-21 0 0,20 22 0,-20-1 16,0 21-16,-1 0 16,22 22-16,-21-1 0,-22 1 0,22 21 15,0-1-15,-1-20 0,1 42 0,0-22 16,-1 1-16,1 21 0,21 0 0,-21-22 16,20 22-16,1-21 0,0 21 0,0-1 15,21-20-15,0 21 0,0-21 0,0-1 16,0 1-16,0 0 0,0-22 15,0 1-15,0-1 0,0-21 0,21 22 16,0-22-16,0-21 0,1 1 0,20-1 16,-21-21-16,0 0 0,0 0 15,22 0-15,-22-21 0,0-1 0,21 1 16,-20 0-16,-1-21 0,-21-1 16,0 1-16,0 0 0,0-1 0,0-20 15,0 21-15,-21-22 0,-1 1 0,-20-1 16,0 1-16,-22-1 0,22 22 0,-22-22 15,1 22-15,21 21 0,-1-22 0,1 22 16,0 0-16,-1 0 0,22 21 16,0 0-16,0-21 0,21 0 15,42 21-15,-21-22 16,22 22-16,-1-21 0,0 21 0,22-21 16,-1 0-16,22 0 0,-22 0 15,22-1-15,0-20 0,-1 21 0,1-21 16</inkml:trace>
  <inkml:trace contextRef="#ctx0" brushRef="#br1" timeOffset="87675.77">17970 16023 0,'-42'-21'0,"84"42"0,-105-84 0,21 42 15,20-22-15,-20 22 0,21-21 0,0 21 16,0-1-16,-1 22 16,1 0-16,21 22 0,0 20 15,0 0-15,0 1 0,0-1 0,0 21 16,0 1-16,0-1 0,0 1 16,0 21-16,0-43 0,0 21 0,0 1 15,0-1-15,0 1 0,0-22 0,0 1 16,0 20-16,0-42 0,0 22 0,0-1 15,0-21-15,0 0 0,0 0 16,-21-21 0,21-21-16,0 0 0,0 0 15,0 0-15,0-22 0,0 22 0,0-21 16,0 0-16,21-1 0,0 1 16,1 0-16,-1 20 0,0-20 0,21 21 15,-21 0-15,22 0 0,-22 21 0,21 0 16,-21 0-16,22 0 0,-1 0 15,-21 21-15,22 0 0,-22 0 0,0 0 16,0 22-16,-21-22 0,0 21 0,0-21 16,0 22-16,0-22 0,-21 21 0,0-21 15,0 22-15,-22-22 0,22 0 0,-21 0 16,-1 0-16,1 0 0,0-21 16,-1 22-16,1-22 0,0 0 0,21 0 15,-22 0-15,22 0 0,0 0 0,21-22 16,0 1-16,0 0 15,21-21-15,21 21 0,-20-1 16,20-20-16</inkml:trace>
  <inkml:trace contextRef="#ctx0" brushRef="#br1" timeOffset="87899.64">18584 16171 0,'43'-21'0,"-86"42"0,128-84 0,-64 42 15,0 0-15,0 21 0,-21 42 16,0-21-1,-21 21-15,0 1 0,0-1 0,-21 0 16,20 1-16,1 20 0,-21-20 0,21-1 16,0 21-16,-22-20 0,22 20 15,0-20-15,0 20 0,21-21 0,0 1 16,-21-1-16,21 0 0,0 1 0,0-22 16,0 0-16,0 0 0,0 0 0,21-21 15,0 0-15,0 0 0,0 0 16,0-21-16,1 0 0</inkml:trace>
  <inkml:trace contextRef="#ctx0" brushRef="#br1" timeOffset="88223.96">18902 16616 0,'-21'21'16,"-1"0"-16,1 0 0,0 22 15,21-22-15,-21 0 0,0 21 0,0-20 16,21-1-16,-22 21 0,22-21 15,0 0-15,0 1 0,0-1 0,22 0 16,-1-21-16,0 0 0,0 0 16,21 0-16,-20 0 0,-1-21 0,21 21 15,0-21-15,-20-1 0,20 1 16,-21 0-16,0 0 0,0-21 0,1 20 0,-22-20 16,0 21-16,0-21 0,0 20 15,0 1-15,-22 0 0,1 0 16,0 0-16,0 21 0,-21 0 0,20 0 15,1 0-15,-21 0 0,21 0 0,-22 0 16,22 21-16,0-21 0,0 21 0,0 0 16,0 0-16,21 1 0,0-1 0,0 0 15,21 0-15,0 0 0,0-21 16,21 0-16</inkml:trace>
  <inkml:trace contextRef="#ctx0" brushRef="#br1" timeOffset="88987.71">19918 16574 0,'0'0'0,"21"-22"16,-21-20-1,-21 42-15,0 0 0,-1 0 16,1 0-16,-21 0 0,0 21 0,20 0 16,-20 1-16,0 20 0,21-21 15,-22 21-15,1-20 0,21 20 0,0-21 16,-1 21-16,1 1 0,21-22 0,0 0 15,0 21-15,0-20 0,21-1 0,22 0 16,-22 0-16,21 0 0,1-21 0,-1 0 16,21 0-16,-20 0 0,20 0 15,-20 0-15,20-21 0,-21 21 0,1-21 16,-1 0-16,0 0 0,1-1 16,-1-20-16,0 0 0,-20 21 0,20-22 15,-21-20-15,21 20 0,-20 1 0,-1-21 16,0-1-16,0 22 0,0-22 0,0 22 15,1 0-15,-22-1 0,0 22 16,0 0-16,0 0 0,0 42 16,-22 0-16,1 0 15,0 0-15,0 22 0,0-1 0,0 0 16,-1 1-16,1-1 0,0 0 0,0 1 16,0-22-16,0 21 0,-1 1 15,1-1-15,0 0 0,0-21 0,21 22 16,-21-22-16,21 0 0,-21 0 15,21 0-15,21-42 32,0 0-32,21 0 15,-21 0-15,1 0 0,20-1 0,-21-20 16,21 21-16,1 0 0,-1 0 0,0-1 16,1 1-16,-1 21 0,0-21 15,1 21-15,-1 0 0,0-21 0,1 21 16,-22 0-16,0 0 0,0 0 0,-42 0 31,0 0-31,-21 0 16,20 0-16,-20 21 0,0-21 0,-1 21 15,1-21-15,-21 21 0,20 1 0,22-1 16,-21 0-16,21 0 0,-1 0 16,1 0-16,0 1 0,21-1 0,0 0 15,0 0-15,0 0 0,21 0 0,0 1 16,1-1-16,20 0 0,0-21 0,1 21 15,-1-21-15,0 0 0,1 21 0,-1-21 16,-21 0-16,21 0 0,1 0 16,-1 0-16,-21 0 0,0 0 0,1 0 15,-1 0-15,-21-21 16,0 0 0,-21 21-16</inkml:trace>
  <inkml:trace contextRef="#ctx0" brushRef="#br1" timeOffset="119899.1">24638 8022 0,'0'-21'15,"21"21"-15,-21-21 16,21 0-16,0 21 0,1-21 0,20 21 16,-21-22-16,0 22 0,0-21 15,1 21-15,20-21 0,-21 21 0,0-21 16,-42 21 15,0 0-31,-21 0 0,20 0 0,-20 0 16,-21 0-16,20 0 0,1 21 0,0-21 15,-1 21-15,1 0 0,0-21 0,-1 22 16,22-22-16,0 21 0,21 0 16,0 0-1,21-21 1,21 21-16,-20-21 0,-1 0 0,21 0 16,-21 21-16,22-21 0,-1 22 15,-21-22-15,21 21 0,-20-21 0,-1 21 16,0 0-16,0 0 0,0 0 15,-21 1-15,0-1 0,0 0 16,-21 0-16,0-21 0,0 21 0,-22 0 16,22 1-16,-21-22 0,21 21 0,-22-21 15,22 21-15,-21-21 0,21 0 0,0 0 16,-1 0-16,1 21 0,0-21 16,42 0 15,0 0-16,1 0-15,-1 0 0,-21 21 16,21 0-16,0-21 0,0 22 0,-21-1 16,21 0-16,-21 0 0,0 0 15,0 0-15,0 1 0,0-1 0,0 0 16,-21 21-16,0-21 0,0 1 0,0-1 16,0 0-16,-1 0 0,1 21 0,0-20 15,21-1-15,0 0 0,-21 0 16,21 0-16,0 0 0</inkml:trace>
  <inkml:trace contextRef="#ctx0" brushRef="#br1" timeOffset="120463.77">24574 10181 0,'0'0'15,"-21"0"32,0 21-31,21 1-16,-21-22 0,0 21 16,0-21-16,21 21 0,-22 0 0,1 0 15,0 0-15,21 1 0,0-1 16,0 0-16,0 0 0,0 0 15,0 0-15,21 1 0,0-22 0,22 21 16,-22 0-16,0 0 0,0 0 16,0-21-16,1 21 0,-1 1 0,0-1 15,0-21-15,0 21 0,-21 0 16,0 0-16,0 0 0,0 1 16,0-1-16,-21-21 0,0 21 0,0 0 15,0-21-15,-1 21 0,-20-21 0,21 21 16,0-21-16,0 0 0,-22 22 0,22-22 15,0 0-15,0 0 0,0 0 0,-1 0 16,22-22 0,0 1-16,0 0 0,0 0 0,0-21 15,22 20-15,-22-20 0</inkml:trace>
  <inkml:trace contextRef="#ctx0" brushRef="#br1" timeOffset="120975.4">24405 9229 0,'0'0'0,"-21"0"15,42 0 1,0 0-16,0 0 0,1 0 0,20 0 16,0 0-16,1 21 0,-1-21 0,0 0 15,1 0-15,-1 0 0,0 0 16,22 0-16,-22 0 0,-21 0 0,22 0 15,-22 0-15,21 0 0,-21 0 16,-21 21 0,-21-21-1,0 0-15,0 0 0,-22 0 0,1 21 16,0-21-16,-1 0 0</inkml:trace>
  <inkml:trace contextRef="#ctx0" brushRef="#br1" timeOffset="121160.29">24215 9589 0,'0'0'0,"0"21"0,0 0 0,0 0 0,0 0 16,0 0-1,21-21-15,0 0 0,0 0 0,0 0 16,0 0-16,22 0 0,-22 0 0,21 0 16,1 0-16,-1 0 0,0 0 15,22-21-15,-22 21 0,0-21 0,1 0 16,-1 0-16,0 0 0,1-1 0,-1-20 15,0 21-15</inkml:trace>
  <inkml:trace contextRef="#ctx0" brushRef="#br1" timeOffset="123695.62">25019 7789 0,'0'0'0,"0"-21"16,-21 0-16,0 0 15,-1 0-15,1 0 16,0-1-16,0 22 0,0-21 16,0 21-16,-1 0 0,-20-21 15,21 21-15,0 0 0,-22 0 0,22 0 16,-21 0-16,0 0 0,-1 0 16,1 21-16,21 0 0,-22 1 0,1-1 15,0 0-15,21 0 0,-22 21 16,1 1-16,21-1 0,-22 0 0,22 1 15,-21-1-15,21 22 0,0-22 0,-1 21 16,1-20-16,0 20 0,21 1 16,0-22-16,-21 22 0,21-1 0,-21 1 15,21-1-15,0 1 0,0 20 0,0-20 16,0 20-16,0-20 0,0 21 0,-21-22 16,21 22-16,-22-22 0,22 22 0,-21-22 15,21 1-15,0 21 0,0-22 0,0 1 16,-21 20-16,21-41 0,0 20 0,0 1 15,0-1-15,0-21 0,0 22 16,0-22-16,0 1 0,0 20 16,21-21-16,0 1 0,-21-1 0,22 0 15,-1 1-15,0-1 0,0-21 0,0 22 16,22-22-16,-22 0 0,21 0 0,-21 0 16,22 0-16,-22-21 0,21 0 0,0 0 15,-20 0-15,20 0 0,0 0 0,1-21 16,-22 21-16,21-21 0,0 0 0,-20 0 15,20-22-15,0 22 0,1-21 0,-1 0 16,0-1-16,1 1 0,-1 0 0,0-1 16,1-20-16,-1 20 0,0-20 0,1-1 15,-1 1-15,-21-1 0,21 1 0,1-1 16,-1 1-16,-21-22 0,22 22 16,-22-22-16,21 22 0,-21-22 15,0 21-15,1-20 0,-1-1 0,-21 0 16,0 1-16,0-1 0,0 0 0,0 22 15,0-22-15,0 22 0,-21-22 0,-1 22 16,1-22-16,-21 21 0,0 1 0,-1-1 16,1 1-16,0 21 0,-1-1 15,-20 1-15,-1 0 0,1-1 0,-1 22 16,1 0-16,20 0 0,-20 0 0,-1-1 16,22 22-16,0 0 0,21 0 0,-22 0 15,22 0-15,0 0 0,0 22 0,0-1 16,21 0-1,0 0-15,0 0 0,0 22 0,0-22 16,42 0-16,-21 21 0,21-21 0,1 1 16,-1-1-16,0 0 0</inkml:trace>
  <inkml:trace contextRef="#ctx0" brushRef="#br1" timeOffset="124543.13">26120 8403 0,'0'-21'15,"0"0"1,0 0-16,0 0 15,0-1 1,-22 22 0,22-21-16,0 0 0,-21 21 15,21-21-15,0 0 16,-21 21-16,21-21 16,-21 21-1,21 21 32,0 0-47,0 0 0,0 0 0,21 0 16,0 1-16,-21 20 0,21-21 0,1 21 15,-1-20-15,0 20 0,0 0 16,0 1-16,-21-1 0,21 0 0,1 1 16,-1-1-16,0 0 0,0 1 0,0-1 15,0 0-15,1-21 0,-22 22 0,21-22 16,0 21-16,-21-21 0,0 1 0,0-1 15,21 0-15,-21 0 0,0 0 0,21 0 16,-21 1 0,0-44 31,21 1-32,-21 0-15,0 0 0,0 0 16,0 0-16,0-1 0,0 1 15,0 0-15,0 0 0</inkml:trace>
  <inkml:trace contextRef="#ctx0" brushRef="#br1" timeOffset="125003.87">26606 8446 0,'0'0'0,"0"-22"0,0 1 0,22 0 16,-22 0-16,21 0 15,-21 0-15,0-1 16,0 1-16,21 0 16,-21 0-1,-21 42 1,0-21-16,-1 21 15,-20 0-15,21 22 0,-21-22 0,-1 21 16,1 1-16,0-1 0,-22 0 16,22 1-16,-22 20 0,1-21 0,-22 22 15,22-22-15,-1 22 0,1-22 0,-1 22 16,1-22-16,-1 0 0,22 1 0,-1-1 16,1 0-16,0-21 0,21 1 15,-1 20-15,1-21 0,0 0 0,21 0 16,0 1-16,-21-22 0,21 21 15,0-42 48,0-1-63,21 1 16,0 0-16,-21 0 15,21 21-15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2:08:27.6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1439 1185 0,'0'0'15,"-21"0"-15,21-21 0,-21 0 16,0 21-16,21-21 0,-21 21 0,21-21 16,0 0-16,0-1 0,0 1 15,0 0-15,0 0 0,0 0 0,0-22 16,0 22-16,0 0 0,21 0 16,0 0-16,0 0 0,0-1 0,22 1 15,-22 21-15,21 0 0,0 0 16,-20 0-16,20 0 0,0 21 15,-21 1-15,22-1 0,-22 21 0,0 0 16,0 1-16,-21-1 0,0 22 0,0-22 16,0 21-16,0-20 0,-21 20 15,0-20-15,0-1 0,-22 21 0,1-20 16,0-1-16,-1 0 0,1 22 16,0-43-16,-1 21 0,1 1 0,0-22 15,-1 0-15,1 0 0,21 0 16,-21 1-16,20-22 0,1 0 15,-21 0-15,21-22 0,0 1 0,21 0 16,-22 0-16,1-21 0,0-1 0,21 22 16,0-21-16,0 21 0,0-22 15,0 22-15,0 0 0,0 0 16,0 0-16,0-1 0,21 22 0,0 0 16,1 0-16,-1 0 0,0 0 0,0 22 15,21-1-15,-20 0 0,-1 0 16,0 21-16,0-20 0,-21-1 0,21 21 15,0 0-15,1-20 0,-22 20 16,0-21-16,21 0 0,0 22 0,-21-22 16,21 0-16,-21 0 0,0 0 15,21-21-15,-21 21 0,21-21 16,1 0-16,-1 0 16,0 0-16,0 0 15,-21-21-15,21 0 0,0-21 0,1 21 16,-1-22-16</inkml:trace>
  <inkml:trace contextRef="#ctx0" brushRef="#br0" timeOffset="316.81">2095 1524 0,'0'0'0,"22"0"78,-1 0-78,0 0 0,-21-21 32,-21 21-1,0 0-31,-1 0 0,1 0 16,0 0-1,21 21-15,0 0 16,21-21 31,0-21-32,1 21-15,-1-21 0</inkml:trace>
  <inkml:trace contextRef="#ctx0" brushRef="#br0" timeOffset="1533.39">3217 1376 0,'0'0'0,"0"21"15,21-21 17,1-21-32,-1 0 0,0 0 15,0-1-15,0 1 0,22 0 16,-22 0-16,0 0 0,0 0 15,0-1-15,22-20 0,-22 21 0,-21-21 16,21 20-16,-21 1 0,21-21 0,-21 21 16,0 0-16,0-1 0,0 1 15,0 0-15,0 0 0,-21 21 16,0 0-16,0 0 16,-1 0-16,22 21 0,0 0 0,-21 0 15,0 22-15,21-1 0,-21-21 16,21 22-16,0-1 0,0 0 0,-21 22 15,21-22-15,0 0 0,0-20 16,-21 20-16,21 0 0,0 1 0,0-1 16,0 0-16,0 1 0,0-1 0,0-21 15,0 21-15,0-20 0,0-1 16,0 21-16,-22-21 0,22 0 16,-21 1-16,0-22 15,0 0-15,0 0 16,0 0-16,-1 0 0,1-22 0,0 1 15,0 0-15,0 21 0,0-21 16,-1 0-16,1 21 0,0-21 16,0 21-1,42 0 17,-21 21-32,21 0 0,0-21 15,1 21-15,20-21 0,-21 0 0,21 21 16,1-21-16,-1 0 0,22 0 0,-22 0 15,21 0-15,1 0 0,-22 0 16,22-21-16,-1 21 0,-20-21 16,20 0-16,-21 0 0,1-1 0,-1 1 15,-21 0-15,22 0 0,-22-21 0,21 20 16,-21-20-16,0 21 0,-21 0 16,22-22-16,-1 22 0,0-21 0,-21 21 15,0-22-15,0 22 0,21 0 0,-21-21 16,21 21-16,-21-1 0,0 1 15,0 0-15,0 0 0,0 0 0,0 0 16,0-1-16,0 44 31,0-1-31,-21 0 16,21 0-16,-21 21 0,21-20 0,0 20 16,0 0-16,-21 1 0,0-1 15,21 0-15,-22 22 0,1-1 0,21 1 16,-21-1-16,0 1 0,0-1 15,21 22-15,-21-22 0,-1 22 0,1-21 16,0 20-16,0-20 0,21 20 16,-21 1-16,0 0 0,-1-1 0,1 1 15,0-21-15,0-1 0,21 1 0,0-1 16,-21 1-16,21-22 0,0 0 0,0 1 16,0-1-16,0-21 0,0 0 0,0 0 15,21 1-15,0-22 16,0 0-16,0 0 0,1-22 15,-1 1-15,0 0 0,0 0 0,21-21 0,-20 20 16,-1-20-16,21 0 0,-21-1 0,0 1 16,1 0-16,-1-22 0,0 1 15,0-1-15,0 1 0,0-22 16,-21 22-16,0-1 0,0 1 0,0-1 16,0 1-16,-21 20 0,0 1 0,0 0 15,0-1-15,-22 1 0,22 21 0,0 0 16,-21-1-16,21 1 0,-1 0 15,1 21-15,0 0 0,0 0 0,0 0 16,42 0 15,0 0-31,0 0 16,0 0-16,1 0 0,-1 0 0,0 0 16,0-21-16,0 21 0,0 0 0,-21-21 15,22 21-15,-1-21 0,0 21 16,0-22-16,0 22 0,0-21 0,1 0 15,-1 21-15,0-21 0,0 0 0,0-22 16,22 22-16</inkml:trace>
  <inkml:trace contextRef="#ctx0" brushRef="#br0" timeOffset="2017.11">5038 1397 0,'0'0'0,"0"21"15,21-21 16,0-21-15,0 21-16,0-21 0,0 21 16,1-21-16,-1 0 0,0 21 15,0-22-15,0 1 0,0 0 0,1 0 16,-22 0-16,0 0 0,0-1 16,0 1-16,-22 21 15,1 0-15,0 0 0,-21 0 0,-1 21 16,22 1-16,-21-1 0,0 0 0,20 0 15,-20 21-15,0 1 0,21-1 16,-1-21-16,1 22 0,0-1 0,0 0 16,21 1-16,0-1 0,0-21 15,0 21-15,0-20 0,21-1 0,-21 0 16,21 0-16,22 0 0,-22-21 16,0 0-16,21 0 0,1 0 0,-22 0 15,21 0-15,0-21 0,1 0 0,-22 0 16,21 0-16,1-1 0,-22-20 0,21 21 15,0-21-15</inkml:trace>
  <inkml:trace contextRef="#ctx0" brushRef="#br0" timeOffset="2275.96">5905 783 0,'0'0'0,"0"-42"0,0 0 16,22 20-16,-22 1 15,0 0-15,-22 42 16,1 0-1,0 1-15,21 20 0,-21 0 0,0 22 16,0-1-16,-1-20 0,1 20 16,0 1-16,0-1 0,0 1 0,21-22 15,-21 21-15,-1-20 0,1-1 0,0 0 16,21 1-16,0-1 0,0-21 16,0 22-16,0-22 0,0 0 0,0 0 15,0 0-15,0 0 0,21-21 16,0 0-16,1 0 0,-1-21 15,0 0-15,0 0 0,21 0 16</inkml:trace>
  <inkml:trace contextRef="#ctx0" brushRef="#br0" timeOffset="2675.74">6138 1312 0,'0'0'0,"21"-21"0,1 21 0,-22-21 15,0 0-15,21 21 0,-21-21 16,-21 21-1,-1 0 1,1 0-16,-21 0 0,0 0 16,-1 21-16,1 0 0,21 0 0,-22 0 15,1 1-15,21-22 0,0 21 16,0 0-16,21 0 0,0 0 0,0 0 16,0 1-16,21-22 0,0 21 15,0-21-15,21 0 0,1 21 16,-22 0-16,21-21 0,-21 0 0,22 21 15,-22-21-15,0 21 0,21-21 0,-20 22 16,-22-1-16,21 0 0,-21 0 16,0 0-1,-21-21-15,-1 21 0,1-21 0,-21 0 16,21 22-16,0-22 0,-22 0 0,22 0 16,-21 0-16,21 0 0,-1 0 0,1 0 15,0 0-15,0 0 16,21-22-1,21 1 1,0 0-16,0 0 0,1 21 0,-1-21 16,21 0-16,-21-1 0</inkml:trace>
  <inkml:trace contextRef="#ctx0" brushRef="#br0" timeOffset="2996.55">6498 1461 0,'0'-22'15,"21"22"1,-21-21-16,21 21 16,-21-21-16,22 21 0,-1-21 0,0 21 15,0-21-15,0 0 0,0 21 0,1-22 16,-1 1-16,0 21 0,-21-21 0,-42 21 31,20 0-15,1 21-16,0-21 0,-21 21 0,-1 22 15,22-22-15,0 0 0,-21 0 0,21 0 16,-1 22-16,1-22 0,21 0 16,0 0-16,0 0 0,0 1 0,0-1 15,21-21-15,1 21 0,20-21 16,-21 0-16,21 0 0,-20 0 0,20 0 16,0 0-16,-21 0 0,22-21 0,-22 21 15,21-21-15,-21-1 0,22 1 16</inkml:trace>
  <inkml:trace contextRef="#ctx0" brushRef="#br0" timeOffset="3997.92">8107 1185 0,'0'0'0,"21"-21"0,0 0 0,21-21 0,-20-1 15,20 1-15,-21 0 0,21-1 0,1 1 16,-1 0-16,-21-1 0,0 22 16,1-21-16,-22 21 0,0 0 15,0-1-15,0 1 0,-22 0 0,1 21 16,-21 0-16,-22 0 0,22 0 0,-21 0 16,-22 21-16,21 0 0,1 1 0,-22-1 15,22 0-15,-1 21 0,22 1 16,0-1-16,-1 0 0,22 1 0,21-1 15,0-21-15,0 21 0,21 1 0,0-1 16,1 0-16,20-20 16,0 20-16,1-21 0,-1 21 0,0-20 15,1 20-15,-1-21 0,0 0 0,1 22 16,-22-22-16,0 0 0,-21 21 0,0-21 16,0 1-16,0-1 0,-21 0 15,-22 0-15,22 0 0,-21 0 0,-22-21 16,22 0-16,-21 22 0,20-22 0,-20 0 15,20 0-15,-20-22 0,21 1 0,-1 0 16,1 0-16,21 0 0,0-22 16,-1 22-16,1-21 0,0 0 0,21-1 15,-21 1-15,21 0 0,0-1 0,0 22 16,0-21-16,0 21 0,0-1 0,0 1 16,0 42-1,0 1-15,0-1 0,0 0 16,21 21-16,0-21 0,-21 22 15,0-22-15,21 21 0,1 1 0,-22-1 16,21 0-16,0-21 0,0 22 16,0-1-16,0-21 0,1 22 0,-1-22 15,0 0-15,21 0 0,1 0 0,-22 0 16,21-21-16,0 0 0,1 0 0,-1 0 16,0 0-16,1-21 0,20 21 15,-20-21-15,-1-21 0,0 21 0,1-22 16,-1 1-16,0 0 0,1-1 0,-1 1 15,-21-22-15,21 22 0,-20-21 16,20-1-16,-21 22 0,0-22 16,0 1-16,1-1 0,-1 1 0,0 20 15,0 1-15,-21 21 0,0-21 0,0 20 16,0 44 0,0-1-16,-21 0 15,21 21-15,-21 1 0,0 20 0,21-21 16,-22 1-16,1 20 0,0-20 0,21-1 15,-21 21-15,21-20 0,-21-1 0,21 0 16,0 1-16,-21-22 0,21 21 16,0 1-16,0-22 0,0 0 15,0 0-15,0 0 0,21 0 16,0-21-16,0 0 16,0-21-16,-21 0 15,0 0-15,21 0 0,-21 0 0,0-22 16</inkml:trace>
  <inkml:trace contextRef="#ctx0" brushRef="#br0" timeOffset="4160.35">8403 1334 0,'0'0'0,"-21"0"15,0 0-15,0 0 16,42 0 15,0 0-31,0 0 0,21 0 0,-20 0 16,20 0-16,-21-22 0,21 22 15,-20 0-15,20 0 0,0-21 16,-21 21-16,1 0 0</inkml:trace>
  <inkml:trace contextRef="#ctx0" brushRef="#br0" timeOffset="4971.93">8975 1545 0,'0'0'0,"0"21"0,21-21 15,0 0-15,0 0 0,0 0 0,0-21 16,1 0-16,-1 0 0,0 21 16,0-21-16,-21 0 0,21-1 15,0 1-15,-21 0 0,22 0 0,-22 0 16,0-22-16,0 22 0,0 0 0,0 0 16,-22 0-16,1 21 0,0 0 0,0-21 15,-21 21-15,20 0 0,-20 0 16,21 21-16,-21 0 0,-1 0 0,22 0 15,-21 0-15,21 22 0,-22-22 0,22 21 16,0-21-16,0 1 0,0 20 0,21-21 16,0 21-16,0-20 15,0-1-15,0 0 0,0 0 0,21 0 0,0-21 16,0 0-16,0 0 0,0 0 16,22 0-16,-22 0 0,0 0 0,21 0 15,-20-21-15,-1 0 0,21 0 16,-21 0-16,0-1 0,1-20 0,-1 21 15,0 0-15,0-22 0,-21 22 0,0-21 16,21 21-16,-21-22 0,21 22 0,-21 0 16,0 0-16,0 0 0,0 42 31,0 0-15,-21 21-16,21-20 0,-21-1 15,21 21-15,0-21 0,0 22 0,0-22 16,0 0-16,0 21 0,0-21 15,0 1-15,0-1 0,0 0 0,0 0 16,21 0-16,0-21 0,1 0 0,-1 0 16,0 0-16,0 0 0,0 0 0,0 0 15,1-21-15,-1 0 0,0 0 16,0 0-16,0-1 0,0-20 0,1 21 16,-1-21-16,0-1 0,0 1 0,0-22 15,0 22-15,1-21 0,-1-1 0,0-21 16,-21 22-16,0-1 0,21 1 15,-21-1-15,0 22 0,0 0 16,0-1-16,0 1 0,0 21 0,0 0 16,0 0-16,0 42 15,-21 0-15,21 0 16,0 21-16,0 1 0,-21-1 0,21 22 16,-21-1-16,-1 1 0,22-1 0,0 1 15,-21-1-15,21 1 0,-21-1 0,21-21 16,-21 22-16,21-22 0,0 1 15,0-1-15,0 0 0,0-21 0,0 1 16,0-1-16,0 0 0,21 0 0,0-21 16,0 0-16,1 0 0,-1 0 15,0 0-15,0-21 0,-21 0 16,21 21-16,0-21 0,1-22 0,-22 22 16,0 0-16,0 0 0</inkml:trace>
  <inkml:trace contextRef="#ctx0" brushRef="#br0" timeOffset="5151.83">9610 1185 0,'0'0'0,"-22"0"0,-20 22 15,21-22-15,21 21 0,21-21 32,0 0-17,0 0-15,1 0 0,-1 0 0,0 0 16,0 0-16,21 0 0,-20 0 15,-1 0-15,0 0 0,0-21 0,0 21 16</inkml:trace>
  <inkml:trace contextRef="#ctx0" brushRef="#br0" timeOffset="6136.17">10075 1418 0,'0'0'16,"0"21"-16,21-21 31,1 0-31,-1-21 16,0 0-16,21 21 0,-21-21 0,1 0 15,-1 0-15,0-1 0,-21 1 0,21 0 16,-21 0-16,21 0 0,-21 0 16,0-1-16,0 1 0,-21 21 15,0 0-15,0 0 16,0 0-16,-22 21 0,22 1 0,0-1 15,0 0-15,0 0 0,-1 21 16,22-20-16,0-1 0,0 0 0,0 21 16,0-21-16,0 1 0,0-1 0,0 0 15,22 0-15,-1 0 0,0 0 16,0-21-16,21 22 0,-20-22 16,20 0-16,-21 0 0,21 0 0,1 0 15,-22 0-15,0-22 0,21 22 0,-20-21 16,-1 0-16,21 0 0,-21 0 0,0 0 15,-21-1-15,22 1 0,-22-21 0,21 21 16,-21 0-16,0-22 0,0 22 16,0 0-16,0 0 0,0 42 31,0 0-31,0 0 0,-21-21 16,21 21-16,-22 22 0,22-22 15,-21 0-15,21 0 0,0 0 16,0 1-16,0-1 0,-21 0 0,21 0 15,0 0-15,-21 0 0,21-42 47,0 0-31,0 0-16,21 0 0,0 0 0,0-22 16,-21 22-16,22 0 0,-1-21 0,0 20 15,0 1-15,0-21 0,0 21 16,1 21-16,-1-21 0,0 21 0,0 0 15,0 0-15,0 21 16,-21 0-16,22 0 0,-22 0 16,21 0-16,-21 1 0,0-1 0,0 21 15,0-21-15,0 0 0,0 1 16,0-1-16,0 0 0,0 0 0,0 0 16,0 0-16,0 1 0,0-1 15,0-42 1,0-1-1,0 1-15,0 0 16,0 0-16,0 0 0,0 0 0,0-1 16,21-20-16,0 21 0,0 0 0,22-22 15,-22 22-15,0-21 0,21 21 16,1 0-16,-22-1 0,21 1 0,0 21 16,-20 0-16,20 0 0,-21 0 15,0 0-15,0 0 0,1 21 0,-1 1 16,-21-1-16,0 21 0,21-21 0,-21 0 15,0 22-15,0-22 0,0 0 0,0 0 16,0 22-16,-21-22 0,21 0 16,0 0-16,-21 0 0,-1-21 0,22 21 15,-21 1-15,42-44 32,1 1-17,-1 0-15,0 0 16,0 0-16,-21 0 0,21-1 15</inkml:trace>
  <inkml:trace contextRef="#ctx0" brushRef="#br0" timeOffset="6946.11">11620 1312 0,'0'22'32,"0"-1"-17,22-21-15,-1 0 16,0 0-16,0 0 0,0 0 0,0 0 15,22 0-15,-22 0 0,21-21 0,-21 21 16,1-22-16,-1 22 0,0-21 16,0 21-16,0-21 0,-21 0 15,0 0-15,0 0 0,0-1 16,0 1-16,-21 0 0,0 21 0,0 0 16,0 0-16,-1 0 0,-20 0 15,21 0-15,0 0 0,0 21 0,-1 0 16,1 1-16,0-1 0,0 21 0,21-21 15,-21 0-15,21 22 0,0-22 0,0 0 16,0 0-16,0 0 0,0 1 0,21-1 16,0 0-16,0 0 0,0-21 15,1 21-15,-1-21 0,0 0 16,21 0-16,-21 0 0,1 0 0,-1 0 16,21 0-16,-21 0 0,0-21 0,1 21 15,-1-21-15,21 0 0,-21 21 0,0-21 16,1-1-16,-1 1 0,0-21 0,0 21 15,-21 0-15,21-22 0,0 22 16,-21-21-16,0 21 0,0-22 0,0 22 16,22 0-16,-22 0 0,0 0 15,0 42 1,0 0-16,0 0 16,0 0-16,0 0 0,0 1 0,0 20 15,0-21-15,-22 21 0,22-20 16,0-1-16,0 21 0,-21-21 0,21 0 15,-21 1-15,21-1 0,0 0 0,0 0 16,-21 0-16,21-42 47,0 0-47,0 0 0,0 0 16,0-1-16,0 1 0,21 0 0,0-21 15,-21 21-15,21-22 0,1 22 16,-1-21-16,21-1 0,-21 22 0,0 0 15,22-21-15,-22 42 0,0-21 16,21 21-16,-20 0 0,-1 0 0,0 0 0,0 0 16,0 21-16,0 0 0,1 0 15,-22 0-15,21 22 0,-21-22 16,0 21-16,0-21 0,0 22 0,0-22 16,0 21-16,0-21 0,0 0 0,-21 1 15,-1-1-15,1 0 0,21 0 0,0 0 16,-21 0-16,0-21 0,21 22 15,0-44 17,21 1-32,0 0 15,0 0-15,1 0 0,-22-22 0</inkml:trace>
  <inkml:trace contextRef="#ctx0" brushRef="#br0" timeOffset="7264.43">13229 593 0,'0'0'16,"0"-43"-16,0 22 0,0 0 0,0 0 16,-21 21-1,0 0-15,0 21 16,21 0-16,0 0 0,-22 1 16,1-1-16,21 21 0,-21 0 15,0 22-15,21-22 0,-21 22 0,0-1 16,-1 1-16,22-1 0,-21 1 0,21-22 15,-21 22-15,21-22 0,0 21 16,0-20-16,0-1 0,0-21 0,0 22 16,0-1-16,0-21 0,21 0 0,0 0 15,1 1-15,-1-22 0,0 0 0,0 0 16,0 0-16,0 0 0,1 0 0,-1 0 16,0 0-16,0-22 0,0 1 15,0 0-15,1 0 0,-1 0 0,0 0 16,0-22-16,0 22 0,0-21 0,1-1 15</inkml:trace>
  <inkml:trace contextRef="#ctx0" brushRef="#br0" timeOffset="7484.3">13250 931 0,'0'0'0,"-106"0"16,85 0 0,0 0-16,63 0 15,-20 22 1,20-22-16,0 0 0,1 0 0,20 21 15,-21-21-15,1 0 0,-1 0 16,22 0-16,-22 0 0,0 0 0,-21 0 16,22 0-16,-1 0 0,-21 0 15,0 0-15,1 0 0,-44 21 32,1-21-32,0 21 15,-21-21-15</inkml:trace>
  <inkml:trace contextRef="#ctx0" brushRef="#br0" timeOffset="8413.28">4445 1863 0,'0'0'16,"-42"0"-16,-1 0 0,1 0 0,0 0 15,-1 0-15,1 0 0,0 0 16,-1 0-16,22 0 0,0 0 0,0 0 16,0 0-16,-1 0 0,22 21 31,0 0-16,22-21-15,-1 21 0,0-21 0,0 21 16,0-21-16,22 0 0,-1 22 0,0-22 16,22 0-16,-22 21 0,43-21 15,-22 0-15,22 0 0,0 0 0,-1 0 16,1 0-16,21 0 0,0 0 0,-22 0 16,43 0-16,-21 0 0,42 0 15,-21 0-15,0 0 0,21 0 16,1 0-16,20 0 0,0-21 0,1 21 15,20 0-15,1 0 0,-1 0 0,1 0 16,20 0-16,-20 0 0,20 0 0,1 0 16,0 0-16,-1 0 0,1 0 15,0 0-15,21 0 0,-22 0 0,1 0 16,0 0-16,-1 0 0,-20 0 0,20 0 16,-20 0-16,-1 0 0,-20 0 0,-22 0 15,21 0-15,-42 0 0,21 0 0,-21 0 16,-21 0-16,0 0 0,0 0 15,-21 0-15,-1 0 0,-20 0 16,-1 0-16,-20 0 0,-1 0 0,-21 0 16,21 0-16,-42-22 0,22 22 0,-1-21 31,-42 21 16,-1 0-47,1 0 0,0 0 15,0 0-15,-21 0 0,20 0 16,-20 21-16,21-21 0</inkml:trace>
  <inkml:trace contextRef="#ctx0" brushRef="#br0" timeOffset="12164.22">1312 3323 0,'0'0'0,"0"-21"16,0 0 0,0 0-1,21 21-15,1-21 16,-1-1-16,0 1 0,0 21 0,0-21 15,0 0-15,22 21 0,-22-21 0,0 0 16,0 21-16,-21-22 0,0 1 16,-21 21-1,0 0-15,-21 0 0,-1 0 16,1 0-16,-22 0 0,1 21 0,21 1 16,-22-1-16,1 21 0,20-21 0,1 22 15,0-1-15,-1 0 0,22 1 16,0-1-16,21 0 0,0 1 0,0-1 15,0 0-15,21-21 0,21 22 16,-20-22-16,20 21 0,0-21 0,1 22 16,-1-22-16,0 0 0,1 21 15,-1-20-15,-21-1 0,0 21 0,0-21 16,-21 0-16,0 22 0,0-22 0,-21 0 16,-21 21-16,0-20 15,-1-1-15,1-21 0,0 21 0,-22-21 16,22 0-16,-1 0 0,-20 0 0,21-21 15,-1 21-15,1-21 0,0-22 16,20 22-16,-20-21 0,21 21 0,0-22 16,0 1-16,-1 21 0,22-22 15,-21 22-15,21 0 0,0 0 0,0 0 16,21 21 0,1 0-16,-1 0 0,0 21 15,-21 0-15,21 0 0,0 22 0,-21-22 16,0 21-16,21-21 0,1 22 15,-22-1-15,21-21 0,0 21 16,0-20-16,-21 20 0,21-21 16,0 0-16,1 0 0,-1 1 0,21-1 15,-21-21-15,0 0 0,1 0 0,20 0 16,0 0-16,1-21 0,-22 21 16,21-22-16,22 1 0,-22 0 0,0-21 15,1 21-15,-1-22 0,0 22 16,1-21-16,-22 21 0,0-22 0,0 22 15,0 0-15,0 0 0,-21 0 0,22-1 16,-22 1-16,0 42 31,-22 1-15,22-1-16,-21 0 0,21 0 16,0 0-16,0 0 0,0 1 0,0-1 15,0 21-15,0-21 0,0 0 16,0 1-16,21-1 0,1-21 0,-1 21 15,0-21-15,0 0 0,21 0 0,-20 0 16,20 0-16,-21 0 0,21-21 16,-20 0-16,20-1 0,-21 1 0,0 0 15,0 0-15,22-21 0,-43 20 0,21 1 16,0-21-16,-21 21 0,21 0 16,-21-1-16,0 1 0,0 0 0,0 0 15,0 0-15,0 0 16,0 42 15,0 0-31,0 0 0,0 0 16,0 22-16,0-22 0,0 21 15,0 0-15,0 22 0,0-1 0,-21 1 16,21-1-16,0 1 0,0-1 0,0 1 16,0 21-16,0-22 0,0 22 15,0-1-15,0 1 0,0 21 16,0-43-16,0 22 0,0 0 0,0-22 0,0 22 15,0-22-15,-21-20 0,0 20 16,0-20-16,21-1 0,-43 0 16,22 1-16,0-22 0,0 0 0,-22 0 15,22 0-15,-21-21 0,21 0 0,-22 0 16,22 0-16,-21-21 0,21 0 16,-22 0-16,22-22 0,-21 1 0,21 0 15,0-1-15,21-20 0,0 21 16,0-22-16,0-21 0,0 22 0,21-22 15,21 1-15,0-1 0,1 0 0,-1 22 16,0-22-16,22 0 0,-1 1 16,1 20-16,-1-20 0,1-1 15,-1 21-15,1-20 0,-1 20 0,-20 22 16,20 0-16,-20-1 0,-1 1 16,-21 21-16,0 21 0,0-21 0,-21 42 15,0 0 1,0 0-16,0 21 15,0-20-15,-21 20 0,21 0 0,-21-21 16,21 22-16,-21-22 0,21 21 0,0-21 16,0 1-16,0-1 0,0 0 15,-21 0-15,21 0 0,-21-21 16,21-21 0,0 0-16,0 0 15,0 0-15,0-1 0,21-20 0,-21 21 16,21-21-16,0-1 0,0 1 15,-21 0-15,21-1 0,1 22 0,-1-21 16,0 21-16,0-1 0,21 1 16,-20 0-16,-1 21 0,0 0 0,0 0 15,0 0-15,0 21 0,1 0 16,-22 1-16,0-1 0,0 21 16,0 0-16,0-20 0,0 20 0,0 0 15,21 1-15,-21-22 0,0 21 0,21-21 16,-21 0-16,21 1 0,-21-1 15,21 0-15,0-21 0,1 0 16,-1 0-16,0 0 0,0 0 0,21 0 16,-20-21-16,20 21 0,-21-21 15,0-1-15,22 1 0,-22 0 16,0 0-16,0-21 0,21 20 0,-42 1 16,22-21-16,-1 21 0,-21-22 0,0 22 15,0-21-15,0 21 0,0 0 16,0-1-16,0 1 0,0 0 0,0 0 15,-21 21-15,-1-21 0,1 21 0,0 0 16,0 0-16,0 0 16,0 0-16,-1 21 0,22 0 15,-21 0-15,0 0 0,21 1 0,-21-1 16,21 0-16,0 0 0,0 21 0,-21-20 16,21-1-16,0 0 0,0 21 15,0-21-15,0 1 0,0-1 16,21 0-16,0-21 0,0 0 15,0 0-15,1 0 0,-1 0 16,0-21-16,0 0 16,0-1-16,-21 1 0,21 0 0,-21 0 15,22-21-15,-22 20 0,0 1 0,21 0 16,-21 0-16,0 0 0,0 0 16,0-1-16,0 1 0,0 42 31,0 1-16,0-1-15,0 0 0,0 0 16,0 21-16,0 1 0,0-22 0,0 21 16,0-21-16,0 22 0,0-22 0,21 21 15,0-21-15,0 1 0,-21-1 16,21 0-16,1-21 0,-1 0 0,0 0 16,21 0-16,-21 0 0,1 0 0,-1 0 15,21-21-15,-21 21 0,0-21 0,22-22 16,-22 22-16,21-21 0,-21 21 15,1-22-15,20-20 0,-21 20 0,0 1 16,0-21-16,1 20 0,-1-20 16,-21 20-16,0-20 0,21-1 0,-21 22 15,21-21-15,-21 20 0,0 1 16,0 0-16,0-1 0,0 22 0,0 0 16,0 0-16,0 0 0,-21 21 15,21 21-15,-21 0 0,0 21 16,-1-21-16,22 22 0,-21 20 15,0-20-15,21 20 0,-21-21 0,21 22 16,-21-22-16,0 22 0,21-22 0,0 0 16,0 22-16,0-22 0,0 1 15,0-1-15,0 0 0,0 1 0,0-22 16,21 0-16,0 0 0,0 0 16,0 0-16,0-21 0,1 0 0,-1 0 15,0 0-15,0 0 0,0 0 16,0-21-16,1 21 0,-1-21 0,0 21 15,0-21-15,-21 0 0,21 0 16,-21-1-16,21 22 0,-21-21 16,0 0-16,0 0 47,-21 21 15,0 0-62,0 0 0</inkml:trace>
  <inkml:trace contextRef="#ctx0" brushRef="#br0" timeOffset="12928.3">3471 3493 0,'0'-22'0,"21"1"0,-21 0 16,22 21-16,-22-21 0,0 0 0,0 0 16,0-1-16,0 44 31,-22-1-31,1 0 15,21 21-15,-21 1 0,0-1 0,0 0 16,0 1-16,21-1 0,-22 0 16,1 22-16,0-22 0,0 22 15,0-22-15,21 0 0,-21 22 0,21-22 16,-22 0-16,22-20 0,-21 20 0,21-21 16,0 0-16,0 0 0,0 1 15,0-1-15,21-42 31,1 21-31,-22-22 0,21 1 16,-21 0-16,0 0 0,0 0 0,0-22 16,0 22-16,0-21 0</inkml:trace>
  <inkml:trace contextRef="#ctx0" brushRef="#br0" timeOffset="13092.09">3090 3874 0,'0'0'0,"-21"0"0,42 0 31,0 0-15,1 0-16,-1 0 0,0 0 16,21-22-16,-21 22 0,22 0 0,-22 0 15,0-21-15,21 21 0,-20-21 0,-1 21 16,0-21-16,0 21 0,0-21 0</inkml:trace>
  <inkml:trace contextRef="#ctx0" brushRef="#br0" timeOffset="14147.99">4022 3747 0,'21'0'0,"0"0"15,0 0-15,0 0 16,0-22-16,1 1 0,-1 0 15,-21 0 1,21 0-16,-21 0 0,0-1 16,0 1-16,0 0 0,0 0 15,-21 0-15,0 21 0,-1-21 16,1 21-16,0 0 0,0 0 16,0 21-16,0 0 0,-22 0 0,22 0 15,0 0-15,-21 1 0,20 20 0,1-21 16,0 21-16,-21 1 0,21-1 0,21 0 15,-22-20-15,22 20 0,0 0 16,0-21-16,0 22 0,0-22 0,0 21 16,0-21-16,22 1 0,-1-1 15,0-21-15,0 0 0,0 0 16,22 0-16,-22 0 0,0-21 16,0 21-16,0-22 0,0 1 0,1 0 15,-1-21-15,0 21 0,0-1 0,0-20 16,-21 21-16,0-21 0,0 20 0,21-20 15,-21 21-15,0-21 0,0-1 16,0 22-16,0 0 0,0-21 0,0 20 16,0 1-16,0 42 31,0 1-31,0-1 0,0 0 16,0 21-16,0-21 0,0 22 15,0-22-15,0 21 0,0 1 0,0-22 0,0 21 16,0 0-16,0-20 0,22 20 15,-22-21-15,0 0 0,21 0 0,-21 1 16,21-22-16,0 21 0,0-21 16,0 0-16,1 0 15,-1-21-15,0 21 0,-21-22 0,21 1 16,0 0-16,0-21 0,1 21 0,-1-1 16,0-20-16,0 21 0,0-21 15,0-1-15,1 22 0,20-21 0,-21 21 16,0-1-16,22 1 0,-22 0 15,0 0-15,0 21 0,21 0 0,-20 0 0,-1 0 16,0 0-16,0 21 0,0 0 16,0 0-16,-21 1 0,0-1 15,0 21-15,0-21 0,0 0 0,0 22 16,0-1-16,-21-21 0,0 22 0,0-22 16,0 21-16,0-21 0,-1 0 0,1 1 15,0-1-15,21 0 0,-21-21 16,21 21-16,0-42 15,21 0 1,0 0-16,0-1 0,1 1 0,-1 0 16,0-21-16,0 21 15,0-1-15,-21-20 0,21 0 0,1 21 16,-1-22-16,0 1 0,-21 21 0,0-22 16,21 22-16,-21 0 0,0 0 0,21 0 15,-21 42 1,-21 0-16,0 0 15,0 0-15,21 1 0,-21 20 0,-1 0 16,1-21-16,21 22 0,0-1 0,-21 0 16,21 1-16,0-1 0,0 0 0,0-20 15,0 20-15,21-21 0,0 21 16,1-20-16,-1-1 0,0 0 0,21 0 16,-21-21-16,22 21 0,-22-21 15,21 0-15,1 0 0,-22 0 0,21 0 16,-21 0-16,0 0 0,22 0 0,-22 0 15,-21-21-15,0 0 0,21 0 0</inkml:trace>
  <inkml:trace contextRef="#ctx0" brushRef="#br0" timeOffset="14555.76">1778 4487 0,'0'0'0,"-106"22"0,21-22 0,1 21 16,20-21-16,1 0 0,20 0 16,1 21-16,21-21 0,42 0 15,21 0-15,1 0 0,41 0 16,-20 0-16,42 0 0,-22 0 15,43 0-15,0 0 0,0 0 0,22-21 16,20 21-16,-21 0 0,21 0 0,-20-21 16,20 21-16,0 0 0,-21 0 15,22 0-15,-22 0 0,0 0 16,0 0-16,0 0 0,1 0 0,-22 0 16,0 0-16,-22 0 0,-20 0 0,0 0 15,-22 0-15,-20 0 0,-22 0 0,0 0 16,-42 0-1,0 0-15,-22 0 0,-20 0 16,-1 0-16,1-22 0,-1 22 0,-20 0 16,-1 0-16,-21 0 0,21-21 0</inkml:trace>
  <inkml:trace contextRef="#ctx0" brushRef="#br0" timeOffset="14877.58">1947 4699 0,'0'0'0,"-63"21"0,-1 0 16,22-21-16,0 22 0,20-22 0,1 0 16,21 21-16,21-21 0,22 0 15,-1 0-15,22 0 0,20 0 16,1 0-16,42 0 0,0 0 0,0 0 16,21 0-16,0 0 0,22 0 0,-1 0 15,-21 0-15,21-21 0,1 21 16,-1 0-16,-21-22 0,0 22 0,-21 0 15,0-21-15,0 21 0,-21-21 0,0 21 16,-21 0-16,-1-21 0,-20 21 16,-1 0-16,-20 0 0,-22-21 0,0 21 15,0 0-15,-21-21 16,-21 21 0,0 0-16,21-22 0,-21 22 15,21-21-15,-21 0 0,21 0 16</inkml:trace>
  <inkml:trace contextRef="#ctx0" brushRef="#br0" timeOffset="15164.42">6054 3895 0,'-22'-21'16,"1"-1"15,42 44 16,-21-1-32,0 0 1,0 0-16,0 0 0</inkml:trace>
  <inkml:trace contextRef="#ctx0" brushRef="#br0" timeOffset="15360.31">5969 4339 0,'0'0'0,"-21"21"16,42-21 46,0 0-62,0-21 16,0 0 0,-21 0-16,0 0 0,22 21 15,-22-21-15</inkml:trace>
  <inkml:trace contextRef="#ctx0" brushRef="#br0" timeOffset="16575.93">8572 4191 0,'22'-21'16,"-22"0"-16,21 0 0,0-1 16,21 1-16,-21-21 0,1 21 0,-1 0 15,0-22-15,0 22 0,0-21 0,0 21 16,-21-22-16,22 22 0,-22-21 0,0-1 16,0 22-16,0-21 0,0 21 15,0 0-15,0-22 0,0 22 0,0 0 16,0 0-16,-22 42 15,22 0-15,0 0 16,0 22-16,0-22 0,0 21 16,0 0-16,0 1 0,0-1 15,0 0-15,0 1 0,0-1 0,0 0 16,-21 1-16,21-1 0,-21-21 0,0 22 16,21-1-16,-21-21 0,0 0 0,21 0 15,-22 1-15,1-1 0,21 0 0,-21-21 16,0 0-16,0 0 0,0 0 15,-1 0-15,1 0 0,0 0 16,0-21-16,0 0 0,0-1 0,-1 22 16,1-21-16,0 0 0,21 0 15,-21 21-15,0 0 16,42 21 15,0 0-31,0-21 16,0 21-16,1-21 0,-1 0 0,21 0 15,-21 22-15,22-22 0,-1 0 16,0 0-16,1 0 0,20 0 0,-21 0 16,1-22-16,20 22 0,-20-21 0,-1 0 15,0 0-15,1 0 0,-1 0 0,0-1 16,-21 1-16,1-21 0,20 21 16,-21-22-16,0 1 0,0 21 0,1-21 15,-22 20-15,21-20 0,0 0 16,-21 21-16,0-22 0,0 1 0,21 21 15,-21 0-15,0-1 0,0 1 0,0 0 16,0 0-16,-21 21 31,21 21-31,0 0 0,-21 0 0,0 1 16,21 20-16,-22-21 0,22 21 0,0 1 16,-21-1-16,0 0 0,21 22 0,-21-1 15,21-20-15,-21 41 0,0-20 0,21-1 16,-22 1-16,1 21 15,0-22-15,0 22 0,-21-1 0,20 1 0,-20 0 16,21-1-16,-21 22 0,20-21 16,1 0-16,0-1 0,0 1 0,0-22 15,21 22-15,0-21 0,0-22 0,0 21 16,0-20-16,0-22 0,21 21 0,0-21 16,0-21-16,0 0 0,22 0 0,-22 0 15,21 0-15,-21 0 0,22-21 0,-22 0 16,21-21-16,1 21 0,-22-22 0,21 1 15,-21 0-15,0-1 0,22-20 16,-22 20-16,0-20 0,-21 21 0,0-22 16,0 1-16,0-1 0,0 22 15,-21-22-15,0 1 0,0 20 0,-1-20 16,-20 42-16,21-22 0,-21 1 0,20 21 16,-20 0-16,21 0 0,0 21 0,0-22 15,-1 22-15,1 0 0,21-21 0,0 0 16,21 0-1,1 21-15,-1-21 0,0 21 16,0-21-16,21 21 0,1-22 0,-22 22 16,21-21-16,1 0 0,20 0 0,-21 0 15,1 0-15,20-1 0,1 1 0,-22-21 16</inkml:trace>
  <inkml:trace contextRef="#ctx0" brushRef="#br0" timeOffset="16768.83">10774 3598 0,'0'0'0,"-21"0"0,-1 0 15,1-21-15,0 21 0,21-21 16,0 0-16,0 0 15</inkml:trace>
  <inkml:trace contextRef="#ctx0" brushRef="#br0" timeOffset="17101.64">11197 3069 0,'0'0'0,"0"-21"0,0 0 16,0 0-16,0 0 0,0-1 15,0 1-15,-21 0 0,0 21 16,0 0-16,-22-21 0,22 21 16,-21 0-16,-1 0 0,1 0 0,0 21 15,-22 0-15,22 0 0,0 1 16,-22 20-16,22 0 0,-1 22 0,1-1 16,0 1-16,-22-1 0,43 1 0,-21 20 15,-1-20-15,22-1 0,0 1 16,0 21-16,0-43 0,21 21 0,0 1 15,0-1-15,0-20 0,0-1 0,0 0 16,21 1-16,21-22 0,-21 0 0,1 0 16,20 0-16,0-21 0,1 0 0,-1 0 15,0 0-15,1 0 0,20 0 16,-21-21-16,22 0 0,-22-21 0,22 21 16,-1-22-16,-20 22 0</inkml:trace>
  <inkml:trace contextRef="#ctx0" brushRef="#br0" timeOffset="18048.09">11451 3598 0,'21'-42'0,"-42"84"0,63-126 16,-42 20-16,0 22 0,0 21 16,0-22-16,0 1 0,0 21 0,0 0 15,0 0-15,0-1 0,-21 22 0,0 0 16,0 0-16,0 0 0,0 22 0,-1-1 16,1 0-16,0 21 0,0 1 0,0-1 15,0 0-15,-1 22 0,1-22 16,0 0-16,21 22 0,0-22 0,-21 1 15,21-1-15,-21 0 0,21 1 0,0-1 16,0-21-16,0 21 0,21-20 16,0-1-16,0 0 0,0 0 0,1-21 15,-1 0-15,21 0 0,-21 0 0,22 0 16,-1 0-16,-21-21 0,21 0 16,1 0-16,-1-1 0,-21 1 0,22 0 15,-1 0-15,-21-21 0,0 20 0,22 1 16,-43-21-16,21 21 0,-21 0 0,0-1 15,0 1-15,0 0 0,0 0 0,-21 21 16,-1 0-16,1 0 16,21 21-16,-21 0 0,0 0 15,0 1-15,0-1 0,21 0 0,0 0 16,-22 0-16,22 0 0,0 1 16,0 20-16,0-21 0,0 0 0,0 0 15,0 1-15,22-22 0,-1 0 16,0 0-16,0 0 0,0 0 0,0 0 15,1 0-15,-1 0 16,0-22-16,0 1 0,0 21 0,-21-21 16,0 0-16,21 0 0,-21 0 0,0-1 15,0 1-15,0 0 0,0 0 0,0 0 16,-21 0-16,0-1 0,0 1 16,0 21-16,21-21 0,-21 21 0,-1 0 0,44 0 46,20 0-46,-21 0 16,0 0-16,22 0 0,-22-21 0,21 21 16,0 0-16,-20 0 0,20 0 0,0 0 15,1 0-15,-1 0 0,-21 21 16,0-21-16,22 21 0,-43 0 0,21 1 16,-21-1-16,0 0 0,0 0 15,0 0-15,0 0 0,-21 1 0,21-1 16,-22 0-16,1 0 0,0 0 0,0 0 15,0 1-15,0-22 16,21 21-16,-22-21 0,22-21 31,0-1-15,0 1-16,0 0 0,22 0 0,-22 0 16,21 0-16,0-1 0,0-20 0,0 21 15,22 0-15,-22-22 0,0 22 0,21-21 16,-21 21-16,22 0 0,-1-1 15,-21 22-15,22 0 0,-22 0 0,21 0 16,-21 0-16,0 0 0,1 22 0,-1-1 16,0 0-16,0 0 0,-21 0 0,0 22 15,0-22-15,0 0 0,0 0 16,0 0-16,0 22 0,0-22 0,-21 0 16,0 0-16,0-21 0,21 21 15,-22 0-15,22 1 0,0-1 16,22-42 15,-1 21-31,0-22 0,0 1 16,21 0-16</inkml:trace>
  <inkml:trace contextRef="#ctx0" brushRef="#br0" timeOffset="19975.77">13208 3725 0,'0'0'0,"21"-21"0,-21 0 0,0 0 16,21 0-16,-21 0 0,0-1 15,0 1-15,0 0 0,-21 21 16,0-21-16,0 21 0,0 0 0,-1 0 16,1 21-16,-21-21 0,21 21 0,-22 0 15,22 1-15,0-1 0,-21 21 16,21-21-16,-1 0 0,1 22 0,0-22 16,0 0-16,21 21 0,0-20 0,0-1 15,0 21-15,0-21 0,0 0 0,0 1 16,21-22-16,0 21 0,0-21 0,22 0 15,-22 0-15,0 0 0,21 0 16,-20 0-16,20 0 0,0-21 16,-21-1-16,22 1 0,-22 0 0,21 0 15,-21 0-15,1 0 0,-1-22 0,21 1 16,-21 0-16,0-1 0,-21 1 0,22 0 16,-1-22-16,0 1 0,-21-1 0,0 1 15,21-1-15,-21 22 0,0-22 0,21 1 16,-21 20-16,0 1 0,0 21 15,0 0-15,0 0 0,0-1 0,-21 22 16,0 0-16,21 22 0,-21-22 16,0 42-16,21-21 0,-22 21 0,1 1 15,0-1-15,21 22 0,0-1 16,-21 1-16,21-1 0,-21-21 16,21 22-16,0-1 0,0-20 0,0-1 15,0 0-15,0 1 0,0-1 0,0 0 16,21-20-16,0-1 0,0 0 0,0 0 15,1-21-15,-1 0 0,0 0 0,0 0 16,0 0-16,0 0 0,1 0 0,-1 0 16,0-21-16,0 0 0,0 0 15,0-1-15,1 1 0,-22 0 0,21-21 16,0 21-16,-21-1 0,0-20 0,21 21 16,-21 0-16,21 0 0,-21-1 0,0 1 15,21 21-15,-21 21 16,0 1-1,0-1-15,0 0 0,0 0 16,0 0-16,0 22 0,0-22 0,0 0 16,0 0-16,0 0 0,0 0 0,0 1 15,0-1-15,0 0 0,0 0 0,22 0 16,-1-21-16,0 0 16,0 0-16,0 0 0,0 0 15,1 0-15,-1-21 0,0 21 16,0-21-16,0 0 0,-21 0 0,21-22 15,1 22-15,-1-21 0,0 21 0,21-22 16,-21-20-16,1 20 0,-1-20 16,0 21-16,0-22 0,0 1 0,0 20 15,1-20-15,-1 20 0,-21 1 0,0 0 16,0 21-16,0-1 0,0 1 0,-21 21 31,-1 21-31,1 1 0,21 20 16,-21 0-16,0 1 0,0-1 0,0 0 15,21 22-15,-22-22 0,22 0 0,-21 22 16,21-22-16,-21 1 0,21-1 0,0 0 16,0 1-16,0-22 0,0 21 15,0-21-15,0 0 0,0 22 0,21-22 16,0 0-16,1-21 16,-1 0-16,0 0 0,21 0 15,-21 0-15,1 0 0,-1 0 0,21-21 16,-21 0-16,0 0 0,1-1 0,20 1 15,-21 0-15,0 0 0,0 0 0,1-22 16,-1 22-16,0 0 0,-21 0 16,0 0-16,21 0 0,-21-1 0,0 1 15,0 42 1,0 1-16,0-1 16,0 0-16,-21 0 0,21 0 0,-21 0 15,21 22-15,-21-22 0,21 0 0,0 0 16,0 0-16,0 1 15,0-1-15,0 0 0,0 0 0,0 0 16,0 0-16,21-21 16,0 0-16,0 0 0,0 0 15,0 0-15,1 0 0,-1 0 0,21-21 16,-21 0-16,0 0 0,1 0 0,-1 0 16,0-1-16,-21 1 0,21 0 0,-21 0 15,21 0-15,-21 0 0,0-1 0,0 1 16,0 0-16,-21 21 31,0 21-31,21 0 16,0 1-16,0-1 0,0 0 15,0 0-15,-21 0 0,21 0 0,0 1 16,0-1-16,0 0 16,21-21-16,-21 21 0,21-21 15,0 0-15,0 0 16,1 0-16,-1 0 0,0 0 15,0 0-15,-21-21 0,21 0 16,-21 0-16,0-1 0,0 1 16,0 0-16,0 0 0,0 0 0,0 0 15,-21 21-15,21-22 0,-21 1 16,0 0-16,0 21 0,21-21 16,-22 21-16,1 0 0,42 0 46,1 0-46,-1 0 0,0 0 16,0 0-16,21 0 0,-20 0 0,-1 0 16,0-21-16,21 21 0,-21 0 0,1 0 15,-1 0-15,0 0 0,0 0 0,0 0 16,0 21-16,1-21 0,-22 21 16,0 0-16,21 0 0,-21 1 15,0-1-15,0 0 0,0 0 16,0 0-16,0 0 0,0 1 15,0-1-15,-21 0 0,21 0 16,-22-21-16,1 0 16,21 21-16,-21-21 0,21-21 47,0 0-47,0 0 0,0 0 15,0-1-15,21 1 0,0 0 0,1 0 16,-1 0-16,21-22 0,-21 22 0,22-21 15,-1 21-15,-21-22 0,21 22 16,1-21-16,-22 21 0,21 0 16,-21 21-16,1-22 0,-1 22 0,0 0 15,0 22-15,-21-1 0,21 0 0,-21 0 16,21 21-16,-21-20 0,0 20 0,0 0 16,0-21-16,0 22 0,0-1 0,0 0 15,0-20-15,0 20 0,-21-21 0,21 0 16,-21 0-16,21 1 0,0-1 0,-21 0 15,0 0 1,21-42 15,0 0-31,0 0 16,0-1-16,0 1 0,0 0 16,0 0-16,0-21 0,0 20 0</inkml:trace>
  <inkml:trace contextRef="#ctx0" brushRef="#br0" timeOffset="20168.66">15706 3302 0,'0'0'15,"-22"0"-15,1 0 0,0 0 0,0 0 16,0 0-16,0 0 16,21-21 15,-22 21-16,1 0-15,0 0 16,0 0-16,0 0 0,0 0 16</inkml:trace>
  <inkml:trace contextRef="#ctx0" brushRef="#br0" timeOffset="20372.47">14520 3387 0,'0'0'0,"-42"0"15,42 21-15,21-21 32,0 0-32,0 0 15,1 0-15,-1 0 0,21 0 0,-21 0 16,0 0-16,1 0 0,-1 0 0,0 0 16,0 0-16,-21-21 15,0 0-15,0-1 16</inkml:trace>
  <inkml:trace contextRef="#ctx0" brushRef="#br0" timeOffset="20547.48">14182 3217 0,'0'0'0,"-22"0"0,1 0 16,0 0-16,0 0 0,0 0 0,0 0 15,42 0 16,0 0-15,0 0-16,21 0 0,-20 0 0,20 0 16,0-21-16</inkml:trace>
  <inkml:trace contextRef="#ctx0" brushRef="#br0" timeOffset="20944.02">16129 2709 0,'0'0'0,"-21"-63"16,21 42 0,21 21-1,0 0-15,0 0 0,22 0 16,-22 21-16,21 0 0,0 0 15,22 0-15,-22 22 0,1-22 16,-1 42-16,21-20 0,-20-1 0,-1 22 16,0-1-16,-20 22 0,-1-22 0,0 22 15,0 0-15,-21-1 0,0 1 0,0 0 16,0-1-16,0-20 0,-21 20 0,0-20 16,0 21-16,-22-22 0,1 1 0,0-22 15,-1 21-15,1-20 0,0-1 16,-1 0-16,-20-20 0,20 20 0,1-21 15,0 0-15,-22 0 0,22 1 0,0-1 16,-1 0-16,22-21 0,-21 0 0,-1 21 16,1-21-16,21 0 0,-21 0 15,-1 0-15,1 0 0,-22 0 0</inkml:trace>
  <inkml:trace contextRef="#ctx0" brushRef="#br0" timeOffset="21803.54">10329 4847 0,'0'0'0,"21"-42"16,-21 21-1,0 0-15,0-1 16,-21 22-16,0 0 0,0 0 0,0 0 16,0 0-16,-22 0 0,22 0 0,-21 0 15,-1 22-15,22-1 0,-21 0 0,0 21 16,20-21-16,-20 1 0,21-1 15,21 21-15,0-21 0,0 0 0,0 1 16,21-1-16,0 0 0,0-21 16,1 21-16,-1-21 0,21 0 0,-21 21 15,22-21-15,-22 21 0,0-21 16,0 0-16,0 22 0,0-1 0,1-21 16,-22 21-16,0 0 0,0 0 15,0 0-15,-22 1 0,1-22 16,0 21-16,-21 0 0,21 0 0,-22-21 15,1 21-15,0-21 0,20 21 0,-20-21 16,21 0-16,0 0 0,0 0 0,-1 0 16,44 0 15,-1 0-31,0-21 0,21 21 0,-21 0 16,1 0-16,-1 0 0,0 0 0,0 0 15,0 0-15,-21 21 16,0 1-16,0-1 15,0 0-15,-21 0 0,0 21 16,0-20-16,0 20 0,-22 0 0,22 1 16,-21 20-16,-1-21 0,22 1 0,-21-1 15,21 0-15,0 1 0,-1-1 0,1-21 16,21 22-16,0-22 0,0 21 0,0-21 16,0 0-16,0 1 0,21-1 15,1 0-15,-1-21 0,0 0 16,21 0-16,-21 0 0,1 0 0,20 0 0,-21 0 15,21 0-15,-20 0 0,-1 0 16,0 0-16,0-21 0,0 0 16,0 21-16,1-22 0,-1 1 0</inkml:trace>
  <inkml:trace contextRef="#ctx0" brushRef="#br0" timeOffset="22320.47">11493 6816 0,'0'0'0,"43"-21"0,-1-22 0,64-41 16,-85 62-1,0 1-15,-21 0 0,0 0 0,-21 21 16,0 0-16,0 21 16,-22 0-16,1 22 0,0-1 0,-1-21 15,1 43-15,-21-22 0,-1 21 0,22-20 16,-22 20-16,1 1 0,-22-1 0,22 1 16,-1-1-16,1 1 0,-1-22 0,1 22 15,20-22-15,1 0 0,0 1 16,-1-22-16,22 21 0,0-21 0,0 0 15,21 1-15,21-44 32,21 1-32,-21 0 0,22 0 0,-1-21 15,0-1-15,1 1 0,20 0 0</inkml:trace>
  <inkml:trace contextRef="#ctx0" brushRef="#br0" timeOffset="22561.34">11599 6773 0,'0'0'0,"64"-42"0,20-64 16,-41 85-16,-22-21 15,0 21-15,0 21 0,-42 21 16,0 0 0,0 0-16,-22 21 0,22 1 15,-21-1-15,0 22 0,-1-22 0,1 21 0,0 1 16,-1-1-16,1 1 0,-22 21 16,22-22-16,-21 1 0,20-1 0,1-21 15,-22 22-15,22-22 0,0 1 16,-1-1-16,22 0 0,0-21 0,0 1 15,0-1-15,21 0 0,21-21 16,0 0 0,21-21-16,-20 0 0,20-1 0,0 1 15</inkml:trace>
  <inkml:trace contextRef="#ctx0" brushRef="#br0" timeOffset="22994.59">12446 6795 0,'0'0'0,"42"-22"0,1 1 16,-1 21-16,-21-21 0,0 0 0,0 21 16,1-21-16,-22 0 0,-22 21 15,-20 0 1,21 0-16,-21 21 0,-1 0 0,1 0 16,0 0-16,-1 0 0,1 22 0,0-22 15,-1 21-15,1-21 16,21 22-16,0-22 0,-1 0 0,22 0 0,0 0 15,0 1-15,0-1 0,0 0 16,22 0-16,-1-21 0,0 21 0,0-21 16,21 21-16,-20-21 0,20 22 0,-21-1 15,0-21-15,22 21 0,-22 0 0,0-21 16,0 21-16,0 0 0,-21 1 0,0-1 16,0 0-16,0 0 0,-21 0 15,0-21-15,0 21 0,-22-21 0,1 22 16,21-22-16,-21 0 0,-1 0 15,1 21-15,0-21 0,-1 0 0,22 0 16,-21 0-16,21 0 0,-1 0 0,1 0 16,0-21-16,21-1 0,0 1 15,0 0-15,0 0 16,21 21-16,0-21 0,1 0 16,-1-1-16,0 1 0,21 0 0,-21 0 15,1 0-15,20 0 0,0-1 0</inkml:trace>
  <inkml:trace contextRef="#ctx0" brushRef="#br0" timeOffset="23228.46">12954 6710 0,'0'0'0,"21"0"16,-21-21-16,21 21 0,-21 21 16,0 0-16,-21 0 15,0 22-15,-21-22 0,20 21 16,1 0-16,0 1 0,0-1 0,-21 0 15,20 1-15,1-1 0,0-21 16,0 22-16,21-1 0,0-21 0,-21 21 16,21-20-16,0-1 0,-21 0 0,21 0 15,0 0-15,21-21 16,0 0 0,-21-21-16,0 0 0</inkml:trace>
  <inkml:trace contextRef="#ctx0" brushRef="#br0" timeOffset="23389.37">12658 7091 0,'0'0'0,"-22"-21"16,22 0-1,22 21 1,-1 0-16,0-22 0,0 22 16,21 0-16,1 0 0,-22 0 0,21-21 15,1 21-15,-1 0 0,0 0 0,22 0 16,-22 0-16,-21 0 0,22 0 0,-1 0 15</inkml:trace>
  <inkml:trace contextRef="#ctx0" brushRef="#br0" timeOffset="24156.67">13441 7218 0,'21'0'15,"0"-21"-15,-21 0 16,0-1-16,21 22 0,-21-21 15,21 0-15,-21 0 0,0 0 0,0 0 16,0-1-16,0 1 0,0 0 16,0 0-16,-21 21 15,0 0-15,0 0 16,0 21-16,0 0 0,-1 0 16,-20 1-16,21-1 0,0 21 15,0-21-15,-1 22 0,1-22 0,21 21 16,-21-21-16,21 0 0,0 22 0,0-22 0,0 0 15,0 0-15,0 0 16,21-21-16,0 0 0,1 0 16,-1 0-16,21 0 0,-21-21 15,0 0-15,1 0 0,-1 21 16,0-21-16,0 0 0,0-22 0,0 22 16,1 0-16,-1-21 0,-21 20 0,21-20 15,-21 21-15,21-21 0,-21 20 0,21 1 16,-21 0-16,0 0 0,0 42 31,-21 0-31,21 0 16,0 22-16,0-22 0,-21 0 0,21 21 15,-21-20-15,21 20 0,0 0 0,0-21 16,0 22-16,0-22 0,0 0 16,21 0-16,0 0 0,0 1 0,0-1 15,1-21-15,-1 21 0,21-21 0,-21 0 16,0 0-16,22 0 0,-22 0 0,0 0 15,21 0-15,-20-21 0,20 21 0,-21-21 16,0-1-16,22 1 0,-22 0 0,0-21 16,0 21-16,0-22 0,22 1 0,-43 0 15,21-1-15,0 1 0,0 0 16,-21-1-16,21 1 0,-21-22 0,21 22 16,-21 0-16,0-1 0,22 1 15,-22 21-15,0 0 0,21 0 0,-21 42 31,0 0-31,0 21 0,0-21 0,-21 22 16,21-1-16,-22 0 0,22 1 0,-21-1 16,21 0-16,-21 22 0,0-22 0,21 1 15,0-1-15,0 0 0,0 1 0,0-22 16,0 21-16,0-21 0,0 0 16,0 1-16,0-1 0,21-21 15,0 0-15,0 0 16,1 0-16,-1 0 0,-21-21 0,21 21 15,0-22-15,0 1 0,0 0 0,-21 0 16,0-21-16</inkml:trace>
  <inkml:trace contextRef="#ctx0" brushRef="#br0" timeOffset="24312.58">14245 7070 0,'0'0'0,"-21"0"0,0 0 15,0 0 1,-1 0-16,44 0 15,-1 0-15,21 0 16,-21 0-16,22 0 0,-22 0 16,0 0-16,21 0 0,-21 0 0,1 0 15,-1 0-15</inkml:trace>
  <inkml:trace contextRef="#ctx0" brushRef="#br0" timeOffset="26239.61">14711 7197 0,'-21'0'0,"21"-21"31,21-1-31,0 22 16,-21-21-16,21 0 0,0 21 0,-21-21 15,21 0-15,1 21 0,-22-21 0,0-1 16,0 1-16,-22 21 31,1 21-31,0 1 16,0-1-16,21 0 0,-21 0 0,21 0 15,-21 0-15,21 22 0,0-22 0,0 0 16,0 21-16,0-20 0,0-1 16,0 0-16,21 0 0,0 0 15,0-21-15,0 0 0,0 0 16,1 0-16,-1 0 0,21 0 0,-21 0 15,0 0-15,22 0 0,-22-21 0,0 0 16,0 0-16,22 21 0,-22-21 0,0-1 16,0-20-16,0 21 0,0 0 0,1 0 15,-22-22-15,0 22 0,21 0 0,-21 0 16,0 42 15,0 0-31,0 0 0,-21 0 0,21 1 16,-22-1-16,22 0 0,0 0 0,0 0 15,-21 0-15,21 1 0,-21-1 16,21 0-16,0 0 16,0-42 31,0 0-47,0 0 0,0-1 15,21 1-15,0 0 0,-21 0 0,22-21 16,-1 20-16,0 1 0,-21 0 0,21 0 15,0 0-15,0 0 0,1 21 16,-1 0-16,-21 21 16,0 0-1,0 0-15,0 0 0,0 0 16,0 22-16,0-22 0,0 0 16,0 0-16,0 0 0,0 22 0,0-22 15,21-21-15,-21 21 0,0 0 0,21-21 16,-21 21-16,21-21 0,0 0 15,1 0-15,-1 0 0,0 0 16,-21-21-16,21 21 0,0-21 0,0 0 16,1 0-16,-1 0 0,0-1 0,0 1 15,0 0-15,0-21 0,1 21 0,-1-1 16,0-20-16,0 21 0,0 0 0,0 0 16,1 21-16,-22-22 0,21 22 15,-21 22 1,0-1-1,-21 0-15,21 0 0,0 0 16,0 22-16,0-22 0,0 0 16,0 0-16,0 0 0,0 0 0,0 1 15,0-1-15,21 0 0,0 0 16,0-21-16,0 0 0,22 21 0,-22-21 16,0 0-16,0 0 0,21 0 0,-20 0 15,20 0-15,-21-21 0,21 21 0,-20-21 16,-1 0-16,21 0 0,-21-1 15,0 1-15,1-21 0,-1 21 0,0-22 0,-21 22 16,0 0-16,0 0 0,21 0 16,-21 0-16,0-1 0,-21 22 15,0 0-15,0 0 0,-1 0 16,1 22-16,0-1 0,0 0 16,21 21-16,0-21 0,0 1 15,0-1-15,0 0 0,0 0 0,21 0 16,0 0-16,-21 1 0,21-1 15,1-21-15,20 21 0,-21-21 0,0 0 16,0 0-16,22 0 0,-22 0 0,0 0 16,21 0-16,-20 0 0,20 0 0,-21-21 15,0 21-15,0-21 0,1-1 16,-1 1-16,0 0 0,0 0 0,0 0 16,0 0-16,-21-1 0,0 1 0,0 0 15,22 21-15,-22-21 0,-22 21 31,22 21-31,0 0 0,-21-21 16,0 21-16,0 1 0,21-1 0,0 0 16,0 0-16,-21 0 0,21 0 0,-21-21 15,21 22-15,0-1 0,0 0 16,0-42 31,21 0-47,0 21 0,-21-22 0,21 1 15,0 0-15,-21 0 0,21 0 0,1 0 16,-1-1-16,0 1 0,0 0 0,0 0 16,-21 0-16,21 0 0,1-1 0,-1 22 15,-21 22 1,0-1 0,0 0-16,0 0 0,0 0 0,-21 0 15,21 1-15,0 20 0,0-21 0,0 0 16,0 0-16,0 1 0,0-1 0,0 0 15,0 0-15,0 0 0,21-21 16,0 21-16,0-21 0,0 0 16,0 0-16,1 0 0,-1 0 0,0 0 15,21 0-15,-21-21 0,1 21 0,-1-21 16,0 0-16,21 0 0,-21 0 16,1-1-16,20-20 0,-21 21 0,0-21 15,22-1-15,-22 1 0,21 0 0,-21-1 16,22 1-16,-22-22 0,21 22 0,-21-21 15,0 20-15,1 1 0,-1 0 0,-21-1 16,0 1-16,0 21 0,0 0 0,0-1 16,0 1-16,0 42 15,-21 1-15,-1-1 16,1 0-16,0 21 0,0-21 0,0 22 16,0-1-16,-1 0 0,1 1 0,0-1 15,0 0-15,21 1 0,0-1 0,0-21 16,0 22-16,0-1 0,0-21 0,0 0 15,0 22-15,0-22 0,21 0 0,0 0 16,0 0-16,1-21 0,-1 0 16,0 0-16,0 0 0,0 0 15,0 0-15,1-21 0,-1 21 0,0-21 16,0 0-16,21 0 0,-20-1 0,-1 22 16,0-21-16,0 0 0,0 0 15,0 0-15,-21 0 16,22 21-16,-22 21 15,-22 0-15,22 0 16,-21 0-16,0 0 0,21 1 0,-21-1 16,0 0-16,21 0 0,-21-21 0,21 21 15,0 0-15,0 1 0,-22-22 16,1 0 0,21-22-1</inkml:trace>
  <inkml:trace contextRef="#ctx0" brushRef="#br0" timeOffset="26492.41">17081 6668 0,'0'0'0,"-21"0"0,42 0 15,1 0-15,41 0 16,-21 0-16,22 0 0,-1 0 0,22 0 15,-21 0-15,20 0 0,1 0 0,-22 0 16,1 0-16,-1 0 0,-20 0 16,20 0-16,-42 0 0,22 0 0,-22 0 15,0 0-15,0 0 0,-63 0 32,21 0-32,0 0 0,21-22 15,-22 22-15,1 0 0,0 0 0</inkml:trace>
  <inkml:trace contextRef="#ctx0" brushRef="#br0" timeOffset="28896.07">9948 8467 0,'-21'0'0,"21"21"16,-21-21 15,0-21-15,21 0-16,0-1 15,0 1-15,0 0 0,0 0 16,0 0-16,21 21 0,0-21 16,0-1-16,0 22 0,1-21 15,20 21-15,-21 0 0,0 0 16,22 0-16,-22 0 0,21 0 0,-21 0 16,0 0-16,1 0 0,-1 0 0,-21 21 15,0 1-15,0-1 0,0 0 16,0 21-16,-21-21 0,-1 1 15,-20 20-15,21-21 0,-21 21 0,-1-20 16,1 20-16,21-21 0,-22 21 0,1-20 16,21-1-16,0 21 0,0-21 0,-1 0 15,1 1-15,21-1 0,0 0 0,0 0 16,0 0-16,21-21 16,1 0-16,-1 0 0,0 0 15,21 0-15,-21 0 0,1 0 0,20 0 16,-21 0-16,0 0 0,0-21 15,1 21-15,-22-21 16,-22 21 15,1 21-31,0 0 0,0 0 16,0 22-16,0-22 0,-1 0 0,1 21 16,21 1-16,0-22 0,0 21 0,0 1 15,0-22-15,0 21 0,0 0 0,0-20 16,21 20-16,1-21 15,-22 0-15,21 22 0,-21-22 0,21 0 0,-21 0 16,0 21-16,0-20 0,0-1 16,-21-21-16,0 21 0,-1 0 0,1 0 15,0-21-15,0 21 0,0-21 0,0 0 16,-22 0-16,22 22 0,0-22 0,0 0 16,0 0-16,-1 0 0,1 0 15,21 21-15,-21-21 0,0 0 0,0 0 16,0 0-16,-1 0 0,22 21 15,-21-21-15,0 0 0</inkml:trace>
  <inkml:trace contextRef="#ctx0" brushRef="#br0" timeOffset="29384.67">8255 11155 0,'0'-21'31,"0"0"-31,0-1 0,21 1 15,-21 0-15,21 0 0,0 21 16,-21-21-16,22 0 0,-22-1 0,21 1 16,-21 0-16,0 0 0,0 0 15,0 0-15,0-1 16,-21 22 0,-1 0-16,1 22 0,0-1 0,0-21 15,0 42-15,0-21 0,-1 0 0,1 22 16,0-1-16,0 0 0,0 1 0,21-1 15,0 0-15,0 1 16,0-1-16,0 0 0,0 1 0,0-1 16,0-21-16,21 0 0,0 1 0,0-1 15,0 0-15,1 0 0,-1-21 0,0 0 16,0 0-16,0 0 0,22 0 0,-22 0 16,0 0-16,0-21 0,0 0 15,22 0-15,-22-1 0,21 1 0,-21-21 16,22 0-16,-22-1 0,21 1 0</inkml:trace>
  <inkml:trace contextRef="#ctx0" brushRef="#br0" timeOffset="29619.53">9038 10668 0,'0'0'0,"0"-63"16,21 20-16,-21 22 0,0 0 16,0 42-1,-21 0-15,21 22 0,-21-22 0,21 21 16,0 0-16,-21 1 0,0-1 0,21 0 15,-22 22-15,1-22 0,21 1 16,-21 20-16,0-21 0,0 22 0,21-22 16,-21 1-16,-1 20 0,1-21 0,21 1 15,0-22-15,0 21 0,0-21 0,0 1 16,0-1-16,21-21 0,1 0 16,-1 0-16,0 0 0,0 0 15,0-21-15,22-1 0,-22 1 16</inkml:trace>
  <inkml:trace contextRef="#ctx0" brushRef="#br0" timeOffset="30008.35">9356 11134 0,'0'0'0,"21"-21"0,0-1 15,0 1-15,0 0 0,0 0 16,-21 0-16,22 21 16,-1-21-16,-42 21 31,-1 0-31,-20 21 0,21-21 15,-21 21-15,20 0 0,-20 21 0,0-20 0,21-1 16,-1 0-16,1 21 0,0-21 16,0 1-16,21-1 0,0 0 15,0 0-15,0 0 0,21 0 0,0-21 16,0 22-16,1-22 0,20 0 0,-21 21 16,0-21-16,22 0 0,-22 21 0,0-21 15,0 0-15,0 21 0,0-21 0,-21 21 16,0 0-16,0 1 15,-42-22-15,21 21 16,0-21-16,-22 0 0,22 0 0,-21 21 16,21-21-16,-22 0 0,22 0 0,-21 0 15,21 0-15,0 0 0,-1 0 0,22-21 32,0 0-32,22-1 0,-1 22 15,0-21-15,0 0 0,21 21 16,-20-21-16,-1 0 0,21 0 0</inkml:trace>
  <inkml:trace contextRef="#ctx0" brushRef="#br0" timeOffset="30340.12">9758 11218 0,'0'0'16,"21"0"-16,0 0 0,0 0 16,0 0-1,1 0-15,-1 0 16,0 0-16,0 0 15,0-21-15,0 0 0,1 0 16,-1 21-16,21-21 0,-21 0 0,0-1 16,1 1-16,-1 0 0,0 0 0,0 0 15,-21 0-15,0-1 0,0 1 16,0 0-16,-21 21 0,0 0 16,0 0-16,-1 0 0,-20 0 0,0 21 15,21 0-15,-22 1 0,1-1 0,0 21 16,-1 0-16,1-20 0,21 20 15,-22 0-15,22 1 0,0-1 0,21 0 16,0-21-16,0 22 0,0-22 16,0 0-16,0 0 0,42 0 0,-20 1 15,-1-22-15,21 21 0,-21-21 0,22 0 16,-1 0-16,0 0 0,22 0 0,-22 0 16</inkml:trace>
  <inkml:trace contextRef="#ctx0" brushRef="#br0" timeOffset="30968.74">11324 11684 0,'21'0'15,"0"0"1,1-21-16,-1 21 0,-21-21 15,21 0-15,-21-1 0,0 1 16,0 0-16,-42 0 16,20 21-16,1 0 15,-21 0-15,0 0 0,-22 0 0,22 21 16,-22-21-16,1 21 0,20 0 0,-20 1 16,21-22-16,-1 21 0,1 0 15,21 0-15,0 0 0,-1 0 0,22 1 16,0-1-16,0 0 0,22-21 15,-1 21-15,0-21 0,21 21 16,-21 0-16,22-21 0,-1 22 0,0-1 16,1 0-16,-1 0 0,0 0 0,-20 0 15,20-21-15,-42 22 0,0-1 0,0 0 16,0 0-16,0 0 0,-42 0 16,20 1-16,-20-1 0,0-21 0,-22 21 15,22 0-15,0-21 0,-22 21 16,22-21-16,-1 0 0,22 0 15,-21 0-15,21 0 0,21-21 16,21 21 0,0-21-16,0 21 15,0 0-15,1 0 0,-1 0 0,0 0 16,0 21-16,0 0 0,0 0 16,-21 1-16,0-1 0,0 0 0,0 21 15,0-21-15,0 22 0,-21-22 0,0 21 16,0 1-16,-21-22 0,20 21 0,-20 0 15,21 1-15,-21-1 0,20-21 0,1 22 16,0-1-16,0 0 0,0-21 0,21 22 16,0-22-16,0 0 0,0 0 0,0 0 15,21 1-15,0-22 0,0 21 16,22-21-16,-22 0 0,21 0 16,22 0-16</inkml:trace>
  <inkml:trace contextRef="#ctx0" brushRef="#br0" timeOffset="31347.52">12763 12806 0,'0'0'0,"0"-21"0,0 42 15,-21 21 1,0-21-16,0 22 0,0-1 0,0 22 16,-22-22-16,1 21 0,0 1 0,-22-1 15,22 1-15,-22-1 0,-20 22 16,20-21-16,-21-1 0,1 22 0,20-22 15,-20 1-15,20-22 0,1 22 0,20-22 16,1 0-16,21 1 0,-22-22 16,22 21-16,21-21 0,21-21 15,1-21 1,-1 0-16,21 0 0,0 0 0,1-22 16,20 1-16,-20-22 0</inkml:trace>
  <inkml:trace contextRef="#ctx0" brushRef="#br0" timeOffset="31576.39">12975 12891 0,'0'0'0,"0"-22"0,0 1 0,-21 42 15,0 1-15,-22-1 0,1 21 16,0 0-16,-22 1 0,22-1 16,0 22-16,-22-22 0,22 21 0,-22 1 15,22-1-15,-22 1 0,22-1 16,-21-20-16,20 20 0,-20 1 0,20-22 15,-20 22-15,21-22 0,-1 0 0,1 1 16,0-22-16,20 0 0,1 21 0,21-21 16,0 1-16,21-22 15,1-22-15,20 1 16</inkml:trace>
  <inkml:trace contextRef="#ctx0" brushRef="#br0" timeOffset="32092.1">13525 13229 0,'0'-21'16,"0"0"-16,22 0 15,-1 0-15,0 21 0,0-22 16,0 1-16,0 0 0,22 21 15,-22-21-15,0 0 0,0 0 0,0-1 16,1 1-16,-22 0 0,-22 21 31,1 0-31,0 0 0,-21 21 0,21 0 16,-22 1-16,1 20 0,21-21 0,-22 21 16,1-20-16,21 20 0,-21-21 0,20 21 15,1-20-15,0 20 0,21-21 0,0 0 16,0 22-16,0-22 0,0 0 15,0 0-15,21 0 0,0 0 0,1 1 16,-1 20-16,0-21 0,0 0 0,0 0 16,22 1-16,-22-1 0,-21 0 15,21 0-15,-21 0 0,0 0 0,0 1 0,0-1 16,-21 0-16,0-21 16,-22 0-16,22 0 0,-42 0 15,20 0-15,1 0 0,-22 0 0,1-21 16,-1 21-16,1-21 0,21-1 0,-22 1 15,22 21-15,-1-21 0,1 0 0,21 21 16,0-21-16,0 21 0,21-21 0,0-1 16,21 1-16,21 21 0,-21-21 15,22 21-15,-1-21 0,21 0 16,1 0-16,-1-1 0,1 1 0,-1 0 16</inkml:trace>
  <inkml:trace contextRef="#ctx0" brushRef="#br0" timeOffset="32303.98">14055 13187 0,'0'0'0,"42"-21"0,-21 0 0,0 21 16,0-22-16,-21 1 0,-21 21 31,0 21-31,0 1 0,21-1 0,-21 0 16,0 21-16,-1-21 0,1 22 0,0-22 16,0 21-16,0 1 0,0-1 0,21-21 15,-22 21-15,22 1 0,-21-1 0,21-21 16,0 22-16,0-22 0,0 21 15,0-21-15,0 0 16,21-21 0,1 0-16,-22-21 0</inkml:trace>
  <inkml:trace contextRef="#ctx0" brushRef="#br0" timeOffset="32455.9">13885 13547 0,'0'0'15,"-21"0"-15,0-21 0,0 21 0,21-22 0,-21 22 16,21-21-16,0 0 15,21 0 1,0 21-16,0 0 0,21 0 0,1 0 16,-1-21-16,22 21 0,-22 0 0,0 0 15,22 0-15,-22 0 0,0 0 16,1 0-16,-1 0 0</inkml:trace>
  <inkml:trace contextRef="#ctx0" brushRef="#br0" timeOffset="34828.44">14711 13504 0,'0'-21'16,"0"0"-16,0 0 16,0 0-16,0 0 0,0-1 15,0 1-15,0 0 0,0 0 0,-21 0 16,21 0-16,-22 21 0,1 0 16,0 0-16,0 0 15,0 0-15,0 0 0,-1 21 0,1 0 16,0 0-16,21 21 0,-21-20 15,0 20-15,0-21 0,-1 21 0,22 1 16,0-22-16,-21 21 0,21-21 0,0 22 16,0-22-16,0 0 0,0 0 0,21 0 15,1-21-15,-1 0 0,0 0 16,0 0-16,21 0 0,-20-21 0,-1 0 16,0 21-16,0-21 0,21-21 15,-20 20-15,-1 1 0,-21-21 0,21 21 16,0-22-16,-21 22 0,21-21 0,-21 21 15,0 0-15,0-1 0,0 1 16,-21 42 15,21 1-31,0-1 0,-21 21 16,21-21-16,-21 22 0,21-22 16,0 21-16,0-21 0,0 22 0,0-22 15,0 0-15,0 0 0,21 0 0,0 0 16,0 1-16,0-22 0,1 0 0,20 0 15,0 0-15,-21 0 0,22 0 0,-1 0 16,0-22-16,22 1 0,-22 0 0,1-21 16,-1 21-16,0-22 0,1 1 0,-1 0 15,0-1-15,1 1 16,-1 0-16,-21-22 0,21 22 0,-20-22 16,-1 1-16,0-1 0,-21 1 0,0 20 15,0-20-15,0 21 0,0-1 0,0 22 16,0 0-16,0 0 0,-21 21 0,0 0 15,-1 21-15,1 0 0,0 0 16,-21 22-16,21-1 0,-1 0 16,1 22-16,0-22 0,0 22 0,0-22 15,0 21-15,-1-20 0,22 20 0,0-20 16,0 20-16,0-21 0,0 1 0,0-1 16,22 0-16,20 1 0,-21-22 0,21 21 15,-20-42-15,20 21 0,0 1 16,1-22-16,-1 0 0,0 0 15,1 0-15,-1-22 0,0 1 0,1 0 16,-1 0-16,0 0 0,-21-22 0,22 22 16,-22-21-16,0 0 0,0 20 0,0-20 15,-21 21-15,0-21 0,0 20 0,0 1 16,0 0-16,-21 21 0,0 0 16,0 0-16,0 0 0,0 0 0,-22 21 15,43 0-15,-21 1 0,0-1 16,21 0-16,-21 0 0,21 21 0,0-20 15,0-1-15,0 21 0,0-21 16,21 0-16,0 1 0,0-1 0,0 0 16,1-21-16,-1 0 0,21 21 0,-21-21 15,22 0-15,-1 0 0,0 0 0,1 0 16,-1-21-16,0 0 0,-21 21 0,22-21 16,-1-1-16,-21 1 0,0-21 15,22 21-15,-22 0 0,0-1 0,-21 1 16,0 0-16,21 0 0,-42 42 31,21 0-31,-21 0 16,21 1-16,-21-1 0,21 0 0,0 0 15,-21 0-15,21 0 0,0 1 16,-22-22-16,22 21 0,0 0 16,0-42 15,22 21-31,-1-21 0,-21-1 0,21 22 15,-21-21-15,21 0 0,0 0 0,0 0 16,-21 0-16,22-1 0,-1 1 0,0 0 16,0 21-16,-21-21 0,21 21 15,0 0 1,-21 21-16,0 0 16,0 0-16,0 1 0,0-1 15,0 0-15,0 0 16,0 0-16,0 0 0,0 1 0,0-1 15,22-21-15,-1 0 0,0 0 16,-21 21-16,21-21 0,0 0 0,0 0 16,1 0-16,-1-21 0,0 0 15,0 21-15,0-22 0,0 1 16,1 0-16,-1 0 0,0 0 0,0 0 16,0-1-16,-21-20 0,21 21 0,1 0 15,-1 0-15,-21-1 0,0 44 31,0-1-31,0 0 16,-21 0-16,21 0 0,0 0 16,0 1-16,0-1 0,0 0 0,0 0 15,0 0-15,0 0 0,0 1 16,21-1-16,0 0 0,0-21 16,0 0-16,22 21 0,-22-21 0,0 0 15,21 0-15,-21 0 0,22 0 0,-22 0 16,21-21-16,-21 0 0,1 21 0,20-21 15,-21-1-15,0 1 0,0 0 0,1 0 16,-22-21-16,0 20 0,21 1 0,-21 0 16,0 0-16,0 0 0,0 0 15,-21 21-15,-1 0 16,1 0-16,21 21 16,-21 0-16,21 0 0,-21 0 15,21 0-15,0 22 0,0-22 0,0 0 16,0 0-16,0 0 0,0 1 15,21-1-15,0-21 0,0 0 0,1 0 16,-1 0-16,0 0 0,0 0 16,0 0-16,0 0 0,1-21 0,-1 21 15,0-22-15,0 1 0,0 0 0,-21 0 16,21 0-16,1 0 0,-1-1 16,-21 1-16,21 0 0,-21 0 0,21 0 0,-21 0 15,0 42 16,-21-21-31,0 21 16,21 0-16,-21 0 0,-1 0 16,22 1-16,0-1 0,-21 0 0,21 0 15,-21 0-15,21 0 0,0 1 16,21-22 15,0-22-31,-21 1 0,22 0 0,-1 21 16,0-21-16,0 0 0,0 0 0,-21-1 15,21 1-15,1 0 0,-1 0 16,0 0-16,0 0 16,0 21-16,-21 21 31,0 0-31,0 0 16,0 0-16,0 0 0,0 1 0,0-1 15,0 0-15,0 0 0,0 0 0,0 0 16,21 1-16,1-22 0,-1 21 0,0-21 15,0 0-15,21 0 0,1 21 0,-1-21 16,0 0-16,1 0 0,-22-21 16,21 21-16,1-21 0,-1-1 0,-21 1 15,21-21-15,1 21 0,-22-22 0,21 1 16,-21 0-16,22-1 0,-22 1 16,21-21-16,-21 20 0,22-20 0,-22-1 15,0 1-15,0 20 0,-21-20 0,0 21 16,0-1-16,0 22 0,0 0 15,-21 21-15,0 0 16,0 21-16,0 0 0,-1 22 0,1-1 16,-21 0-16,21 1 0,0-1 0,-1 21 15,22-20-15,0-1 0,0 0 0,-21 1 16,21-1-16,0 0 0,0-20 0,0 20 16,21-21-16,1 21 0,-22-20 15,21-22-15,0 21 0,0-21 16,0 0-16,0 0 0,1 0 15,-1 0-15,0-21 0,0-1 0,0 1 16,0 0-16,1 0 0,20 0 0,-21 0 16,0-1-16,0 1 0,1 0 0,-1 0 15,0 0-15,-21 0 0,21 21 16,-21 21 0,0 0-1,0 0-15,0 0 0,0 0 16,0 22-16,0-22 0,0 0 0,0 21 0,0-20 15,0-1-15,0 0 0,0 0 16,0 0-16,21-21 16,0 0-1,-21-21-15,0 0 16,0 0-16</inkml:trace>
  <inkml:trace contextRef="#ctx0" brushRef="#br0" timeOffset="35036.33">18648 13018 0,'0'0'0,"-21"-22"0,21 1 0,21 21 16,21 0-16,-21 0 0,43 0 15,-22 0-15,22 0 0,-1 0 16,1 0-16,-1 0 0,1 0 16,-1 0-16,1 0 0,-22 0 0,21-21 15,-20 21-15,-1-21 0,0 21 0,-20-21 16,-22 0-16,-22-1 15,1 22-15,-21-21 0,0 21 0,-22-21 16,1 0-16,-22 21 0</inkml:trace>
  <inkml:trace contextRef="#ctx0" brushRef="#br0" timeOffset="35248.21">14922 12933 0,'0'0'0,"-42"21"16,0-21-16,42 21 0,42-21 16,22 21-16,-1-21 0,22 0 0,21 0 15,-1 0-15,1 0 0,0 0 0,0 0 16,0 0-16,-22 0 0,22 0 0,-21-21 16,0 21-16,-22-21 0,1 21 0,-22-21 15,0 21-15,-42-21 0</inkml:trace>
  <inkml:trace contextRef="#ctx0" brushRef="#br0" timeOffset="36136.21">10520 15219 0,'0'-21'0,"0"42"0,0-63 16,0 20-16,0 1 16,0 0-16,0 0 15,-21 0-15,-1 0 0,1 21 16,0 0-1,42 21 1,0 0 0,1 0-16,-1 0 0,-21 0 0,21 1 15,0 20-15,0-21 0,0 0 0,-21 22 16,0-22-16,0 21 0,0-21 0,0 0 16,0 22-16,0-22 0,-21 0 0,0 0 15,0 0-15,-21 1 0,20-1 0,-20 0 16,0 0-16,21 0 0,-22 0 15,1-21-15,21 22 0,0-1 0,-1-21 16,1 0-16,0 21 0,0-21 16,21 21-16,0 0 0,21 0 15,0 1-15,0-1 16,22-21-16,-22 21 0,21 21 0,1-21 16,-1 1-16,21-1 0,-20 0 0,-1 21 15,0-21-15,1 22 0,-1-22 16,-21 21-16,0 1 0,1-1 0,-22 0 15,0-21-15,0 22 0,0-1 0,0 0 16,-22 1-16,1-22 0,-21 21 0,21-21 16,-22 1-16,1-1 0,21 0 0,-21 0 15,-1 0-15,22 0 0,-21 1 0,21-22 16,-1 0-16,1 0 0,0 0 16,0 0-16,0 0 0,0 0 15,-1-22-15,1 1 0,0 0 0,-21 0 16,21 0-16,-22 0 0,1-1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2:09:13.2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1968 783 0,'-21'0'15,"0"0"-15,0 0 0,0 0 16,0-21-16,-1 21 16,22-21-1,0 0-15,0 0 0,22-1 16,-1 22-16,0 0 16,0 0-16,0 0 0,0 0 15,1 0-15,-1 0 0,0 22 0,0-22 16,0 42-16,-21-21 0,0 0 0,0 22 15,0-22-15,0 21 0,-21 0 16,-21 1-16,21-1 0,-22-21 16,22 22-16,-21-22 0,21 21 0,-1-21 15,-20 0-15,21-21 0,21 22 0,-21-22 16,21-22 0,21 1-1,0 0-15,0 21 0,0-21 0,1 0 16,20 0-16,-21 21 0,21 0 15,1-22-15,-22 22 0,21 0 0,1 0 16,-1 0-16,-21 22 0,21-1 0,-20 0 16,-1 0-16,0 21 0,-21-20 15,0-1-15,0 21 0,-21-21 0,0 22 16,-1-22-16,-20 21 0,0-21 16,-1 0-16,1 1 0,0-1 0,-1 0 15,1 0-15,0 0 0,-1-21 16,1 0-16,0 0 0,21 0 0,-22 0 15,22 0-15,-21-21 0,21 0 0,-1 21 16,22-21-16,-21 0 16,21-1-16,0 1 15,21 21 1,1-21-16,20 21 16,-21-21-16,21 21 0,-20 0 15,20-21-15,0 21 0</inkml:trace>
  <inkml:trace contextRef="#ctx0" brushRef="#br0" timeOffset="149.91">2667 1270 0,'0'0'0,"42"0"15,-21 0-15,1 0 0,-1 0 16</inkml:trace>
  <inkml:trace contextRef="#ctx0" brushRef="#br0" timeOffset="1265.17">4614 1355 0,'0'-21'15,"21"-1"-15,1 22 0,-1-21 16,0-21-16,21 21 0,-21 0 0,22-22 15,-22 1-15,0 0 0,21 20 16,-20-20-16,-1-21 0,-21 20 0,0 1 16,21 0-16,-21 20 0,0-20 0,0 21 15,0-21-15,0 20 0,0 1 0,-21 21 16,0 0-16,-1 0 16,22 21-16,-21 22 0,21-22 15,-21 42-15,0-20 0,21 20 16,0 1-16,0-1 0,0 1 0,-21-1 15,21 22-15,0-22 0,0 1 0,0-1 16,0-20-16,0 20 0,0 1 16,-21-22-16,21 22 0,-22-22 0,1 0 15,0 22-15,0-43 0,0 21 0,0-21 16,-1 22-16,-20-22 0,21 0 0,-21-21 16,-1 0-16,1 0 0,21 0 15,-22 0-15,1 0 0,0 0 0,-1 0 16,1-21-16,21 0 0,-21 0 0,20-1 15,1 1-15,0 0 0,21 0 16,21 21 0,0 0-1,1 0-15,20 0 0,0 0 0,1 0 16,-1 0-16,21 0 0,-20 0 0,20 0 16,22 0-16,-22 0 0,22-21 0,-21 0 15,20-1-15,-20 1 0,20 0 16,-20 0-16,-1-21 0,1 20 0,-1-20 15,-20 0-15,-1-1 0,0 22 0,1-21 16,-22 0-16,21-22 0,-21 22 0,1-22 16,-1 22-16,-21-22 0,21 1 0,-21-22 15,21 22-15,-21-1 0,0 1 16,0 20-16,0-20 0,0 21 16,0 20-16,0-20 0,0 21 0,-21 21 15,0 0-15,21 21 16,-21 0-16,-1 22 0,1-1 15,0 0-15,0 22 0,0-1 0,21 22 16,-21-22-16,-1 22 0,1 0 0,21-1 16,-21-20-16,0 42 0,0-22 0,0 1 15,-22 0-15,22 21 0,0-22 0,-21 22 16,20-21-16,1 21 0,-21-1 16,21 22-16,0-21 0,-22 0 0,22-21 15,21 21-15,-21-22 0,21 1 0,-21 0 16,21-22-16,0 1 0,0-22 15,0 0-15,0 1 0,21-22 0,0 0 16,21-21-16,-20 0 0,20-21 0,0 0 16,22-1-16,-1-20 0,1 0 0,-1-22 15,1 22-15,20-22 0,-20 1 0,21-22 16,-43 22-16,21-1 0,-20-20 16,-1 20-16,-21-21 0,0 22 0,-21-1 15,0 1-15,0-1 0,0 22 0,-42-21 16,21 41-16,-21-20 0,-1 21 0,-20-21 15,-1 20-15,22 22 0,-22-21 16,22 21-16,0 0 0,-1 0 0,1 0 16,21 0-16,0 0 0,63 0 31,-21 0-31,22 0 0,-1-21 16,0 21-16,1 0 0,20-21 0,-21 21 15,22-21-15,-1 0 0,-20-1 0,20 1 16,1 0-16</inkml:trace>
  <inkml:trace contextRef="#ctx0" brushRef="#br0" timeOffset="1651.95">6964 1524 0,'21'0'47,"0"0"-47,0 0 0,22 0 16,-22-21-16,0 0 0,21 21 0,-21-21 15,22 21-15,-22-22 0,0 1 16,21 0-16,-20 0 0,-22 0 16,21 0-16,-21-1 0,0 1 15,-21 0-15,-1 21 16,1 0-16,-21 0 0,21 21 0,0-21 15,-22 21-15,22 22 0,-21-22 16,21 21-16,-1-21 0,1 22 0,-21-1 16,42 22-16,-21-22 0,21 0 0,0-21 15,0 22-15,0-1 0,0-21 0,21 0 16,0 1-16,0-1 0,0-21 0,1 0 16,20 21-16,0-21 0,-21 0 15,22 0-15,-1-21 0,0 21 0,1-21 16,-22-1-16,21-20 0,1 21 0,-1 0 15</inkml:trace>
  <inkml:trace contextRef="#ctx0" brushRef="#br0" timeOffset="1900.81">8022 1101 0,'0'0'0,"21"-43"0,22-62 16,-43 83-16,0 1 0,0 0 0,0 42 31,0 22-31,-22-22 0,22 21 15,-21 0-15,0 1 0,0 20 0,0-20 16,-22 20-16,22-21 0,0 22 0,0-22 16,0 22-16,0-22 0,-1 22 0,1-22 15,0 0-15,0 1 0,0-1 16,21-21-16,-21 0 0,21 22 0,0-22 16,0 0-16,42-21 15,-21 0 1,0 0-16,0-21 0,22 0 0,-22 21 15</inkml:trace>
  <inkml:trace contextRef="#ctx0" brushRef="#br0" timeOffset="2272.14">8445 1482 0,'0'0'0,"43"-21"16,-43-1-16,0 1 15,-21 21 1,-1 0-1,-20 0-15,21 0 0,0 0 0,-22 0 16,22 0-16,-21 21 0,21-21 0,0 22 16,-1-1-16,1 0 0,21 0 0,-21 0 15,21 0-15,0 1 0,0-1 0,21 0 16,0 0-16,1-21 0,-1 21 16,0 0-16,0-21 0,21 22 0,-20-22 15,-1 0-15,21 21 0,-21-21 0,0 0 16,1 21-16,-1-21 0,-21 21 15,0 0-15,-21 0 16,-1-21-16,-20 0 0,21 22 16,-21-22-16,-1 0 0,1 21 15,21-21-15,-22 0 0,1 0 0,21 0 16,0 0-16,63 0 31,-21-21-31,0-1 0,22 22 0,-1-21 16,0 0-16,1 21 0,-1-21 0</inkml:trace>
  <inkml:trace contextRef="#ctx0" brushRef="#br0" timeOffset="2568.48">8784 1672 0,'42'-21'16,"-20"21"0,-1-21-16,0 21 0,0-21 0,0 21 15,-21-21-15,21 21 0,1-22 0,-1 22 16,-21-21-16,0 0 0,0 0 15,0 0-15,0 0 0,0-1 16,-21 22 0,-1 0-16,1 0 0,-21 0 15,21 22-15,0-1 0,-1 0 0,-20 0 16,21 21-16,0-20 0,0 20 0,-1-21 16,22 21-16,0-20 0,-21 20 15,21-21-15,0 21 0,0-20 0,0-1 16,21 0-16,1 0 0,-1 0 15,0-21-15,21 0 0,-21 0 0,22 0 16,-1 0-16,0 0 0,1-21 0,-1 21 16,0-21-16,1 0 0,-22 0 0</inkml:trace>
  <inkml:trace contextRef="#ctx0" brushRef="#br0" timeOffset="3991.99">11049 762 0,'0'0'0,"21"-42"0,0 21 0,-21-1 0,21 1 15,-21 42 1,0 1-16,-21 20 0,0 0 0,0 1 15,0 20-15,0 1 0,21-1 0,-43 1 16,22 20-16,0-20 0,0-1 16,-22 1-16,1-1 0,21 1 0,-21-1 15,-1 1-15,1-22 0,0 0 0,20 1 16,-20-22-16,21 21 0,0-21 0,0-21 16,-1 22-16,1-22 0,0 0 0,0 0 15,0-22-15,21-20 16,0 21-16,0 0 0,0-22 15,0 1-15,0 0 0,0-1 0,0-20 16,0 21-16,0-1 0,0 1 0,21 21 16,-21-22-16,21 43 0,-21-21 0,21 21 15,-21 21-15,0 1 0,0-1 16,21 0-16,-21 21 0,22 1 16,-22-1-16,0 0 0,0-21 0,21 22 15,0-1-15,0 0 0,-21 1 0,21-22 16,0 21-16,1-21 0,-1 1 0,0-1 15,21 0-15,-21-21 0,22 0 0,-1 0 16,0 0-16,1 0 0,-1 0 16,22 0-16,-22-21 0,21 21 15,1-43-15,-22 22 0,1 0 0,20 0 16,-21-21-16,-20-1 0,20 1 0,-21 21 16,0-22-16,0 1 0,-21 21 0,0-21 15,0 20-15,0 1 0,-21 21 0,0-21 16,0 21-16,0 0 0,-22 0 0,22 0 15,-21 21-15,21 0 0,-22 1 16,1-1-16,21 0 0,0 21 0,-22-21 16,22 22-16,0-22 0,21 0 0,0 21 15,0-20-15,0-1 0,0 0 0,0 0 16,0 0-16,21-21 16,0 0-16,1 0 0,-1 0 15,21 0-15,-21-21 0,0 0 16,22 0-16,-22 0 0,0-1 0,21 1 15,-20 0-15,-1 0 0,0-21 0,0 20 16,-21 1-16,0 0 0,21 0 0,-21 0 16,21 21-16,-21 21 15,0 0 1,0 21-16,-21-20 0,21-1 0,0 0 16,0 0-16,0 21 0,0-20 15,0-1-15,0 0 0,0 0 0,21 0 16,1-21-16,-1 21 0,0-21 15,21 0-15,1 0 0,-22 0 0,21 0 16,0 0-16,22 0 0,-22 0 0,1 0 16,20-21-16,-21 0 0,22 0 0,-22 21 15,22-42-15,-22 20 0,-21 1 16,22 0-16,-22 0 0,0-21 0,-21 20 16,21 1-16,-21-21 0,0 21 0,-21 0 15,0-1-15,0 22 0,-22 0 16,1 0-16,21 0 0,-22 22 0,1-1 15,0 0-15,-1 0 0,1 0 16,0 22-16,21-22 0,-22 21 0,22-21 16,0 22-16,21-22 0,0 0 15,0 0-15,0 0 0,0 0 0,0 1 16,21-1-16,0-21 0,0 0 0,1 0 16,20 0-16,0 0 0,-21 0 0,22 0 15,-1-21-15,-21-1 0,22 1 0,-1 0 16,-21-21-16,21 21 0,-20-22 0,-1 1 15,0 0-15,0-1 0,0 1 0,0 0 16,1-22-16,-1 1 0,-21-1 16,0 1-16,21-1 0,0-21 0,-21 22 15,0-1-15,0 22 0,0-21 16,0 41-16,0-20 0,0 21 0,0 42 16,0 0-1,0 22-15,0-1 0,-21 0 16,0 22-16,0-22 0,21 22 0,-22-1 15,1 1-15,0-1 0,21-21 0,0 22 16,0-22-16,0 1 0,0-1 0,0 0 16,0 1-16,0-1 0,21-21 0,-21 21 15,21-20-15,1-1 0,20 0 16,-21 0-16,21-21 0,-20 0 0,20 0 16,0 0-16,22 0 0,-22 0 15</inkml:trace>
  <inkml:trace contextRef="#ctx0" brushRef="#br0" timeOffset="4467.72">13293 1482 0,'0'0'0,"0"-21"0,0-1 0,0 1 0,-22 0 15,1 0-15,0 21 0,0-21 0,0 21 16,0 0-16,-22 0 0,22 0 16,-21 0-16,21 21 0,-22 0 0,22-21 15,-21 42-15,21-20 0,-22-1 0,22 0 16,0 21-16,0-21 0,0 22 0,21-22 15,-22 0-15,22 21 0,0-20 16,0-1-16,0 0 0,22 0 0,-1 0 16,21-21-16,-21 0 0,0 0 0,22 0 15,-22 0-15,21 0 0,1 0 16,-1 0-16,-21-21 0,21 0 0,1-21 16,-22 20-16,21-20 0,-21 21 0,22-21 15,-22-1-15,0-20 0,0 20 0,0-20 16,1-1-16,-1-20 0,21 20 0,-42-20 15,21 20-15,0-21 0,1 22 0,-22 21 16,21-22-16,-21 43 0,0-21 16,0 20-16,0 44 15,-21-1-15,-1 21 16,1 0-16,0 22 0,0-1 0,0 1 16,0-1-16,-1 1 0,22-1 0,-21 1 15,0-1-15,0 1 0,21-22 16,0 22-16,0-22 0,0 0 0,0 1 15,0-1-15,0-21 0,0 22 0,0-22 16,21 0-16,0 0 0,-21 0 0,21-21 16,1 0-16,-1 0 0,0 0 0,0 0 15,0 0-15,0 0 0,1-21 0,-1 0 16,0 0-16</inkml:trace>
  <inkml:trace contextRef="#ctx0" brushRef="#br0" timeOffset="4812.54">13801 1482 0,'-43'0'16,"43"21"-16,-21-21 0,21 21 0,0 0 16,0 0-1,21-21 1,0 0-16,1 0 0,-1 0 0,0 0 16,0 0-16,0-21 0,22 0 15,-22 21-15,0-21 0,0 0 0,0 0 16,0 21-16,1-22 0,-22 1 0,0 0 15,0 0-15,-43 21 16,22 0 0,0 21-16,0-21 0,0 21 0,-1 0 15,1 1-15,0-1 0,0 21 0,0-21 16,0 22-16,-1-22 0,22 21 16,0-21-16,0 0 0,0 1 0,0-1 15,0 0-15,0 0 0,0 0 0,22 0 16,-1-21-16,0 0 0,0 0 15,21 22-15,-20-22 0,-1 0 0,0 0 16,21 0-16,-21 0 0,1-22 0,-1 22 16,21-21-16</inkml:trace>
  <inkml:trace contextRef="#ctx0" brushRef="#br0" timeOffset="5204.35">14351 1461 0,'0'0'0,"0"-22"16,0-20-16,0 21 15,21 21 1,0 0 0,0 0-16,1 0 0,-1 0 0,0 21 15,0 0-15,0 0 0,0 1 16,-21-1-16,0 0 16,22 21-16,-22-21 0,0 22 0,0-22 0,0 21 15,0-21-15,0 22 0,0-22 0,-22 21 16,1-21-16,0 1 0,0-1 15,0 0-15,21 0 0,-21 0 0,-1-21 16,1 0-16,0 0 0,21-21 31,0 0-31,21 0 0,0 0 16,22-1-16,-22-20 0,0 21 0,21-21 16,-20-1-16,20 1 0,-21 21 0,21-22 15,1 1-15,-22 21 0,0-21 0,21 20 16,-20 1-16,-1 0 0,0 21 0,0-21 15,0 21-15,0 0 16,1 0-16,-22 21 31,-22 0-31,-20-21 0</inkml:trace>
  <inkml:trace contextRef="#ctx0" brushRef="#br0" timeOffset="6015.85">6308 2201 0,'0'0'15,"-22"0"-15,1-21 0,0 21 0,0 0 0,0 0 16,-22 0-16,22 0 0,0-21 0,-21 21 16,21 0-16,-1 0 0,-20 0 0,21-21 15,0 21-15,0 0 0,-1 0 0,-20 0 16,21 0-16,0 0 15,0 0-15,21 21 47,21 0-47,0-21 16,21 21-16,-21-21 0,22 22 0,-22-22 16,21 21-16,22-21 0,-22 0 15,22 21-15,-1-21 0,22 0 0,-1 0 16,22 21-16,0-21 0,0 0 0,42 0 15,-21 0-15,21 0 0,22 0 0,-1 0 16,21 0-16,1 0 0,-1 0 0,43-21 16,-21 21-16,21 0 0,0 0 0,21 0 15,0 0-15,0 0 16,21 0-16,0 0 0,0 0 0,-21 0 16,21 0-16,0 0 0,-21 0 0,0 0 15,0 0-15,-21 21 0,0-21 0,-21 0 16,-1 0-16,-20 21 0,-22-21 0,-21 0 15,1 0-15,-22 0 0,0 0 0,-22 0 16,-20 0-16,0 0 0,-22 0 0,1 0 16,-22 0-16,22 0 0,-43 0 15,21 0-15,-21 0 0,0 0 0,1 0 16,-1 0-16,-42 0 31,-22 0-31,22 0 16,-21 0-16,-1 21 0</inkml:trace>
  <inkml:trace contextRef="#ctx0" brushRef="#br0" timeOffset="9043.86">1820 3810 0,'0'0'0,"0"-21"0,0 0 16,0 0-16,0-1 16,0 1-16,0 0 0,0 0 0,21-21 15,1 20-15,-22 1 0,21-21 0,-21 21 16,0 0-16,21-22 0,-21 22 16,0 0-16,0 0 0,0 0 0,-21-1 15,0 1-15,-1 21 0,-20 0 16,-21 0-16,-1 21 0,1-21 15,-22 22-15,21 20 0,-20-21 0,-1 21 16,22 1-16,-1-1 0,1 0 16,20 1-16,1-1 0,21 22 0,21-43 15,0 21-15,0 0 0,21 1 16,21-1-16,1 22 0,-1-22 0,0 0 16,22 1-16,-22-1 0,22-21 0,-1 21 15,-21 1-15,1-1 0,-1-21 16,0 22-16,-20-22 0,-22 21 0,0-21 15,0 0-15,0 1 0,-43-1 0,22 0 16,-21-21-16,-1 0 0,-20 21 16,-1-21-16,22 0 0,-21 0 0,-1 0 15,1-21-15,20 0 0,-20 0 16,20-1-16,-20 1 0,21 0 16,-1 0-16,1 0 0,21 0 0,0-1 15,-1 1-15,1 0 0,42 21 31,1 21-31,-1 0 0,21 1 0,-21-1 16,22 0-16,-22 0 0,21 0 16,0 0-16,1 1 0,-22-1 0,21 0 15,1-21-15,-1 21 0,21-21 0,-20 0 16,-1 0-16,22 0 0,-22 0 16,21 0-16,-20 0 0,20-21 15,-20 0-15,-1 0 0,0-1 0,1 1 16,-1 0-16,-21-21 0,21 21 15,-20-22-15,-22 22 0,0-21 0,21 21 16,-21-22-16,0 22 0,0 0 0,0 0 16,0 0-16,0 42 15,-21 0 1,21 0-16,0 0 0,0 0 0,-22 22 16,22-22-16,0 21 0,0-21 15,0 1-15,0-1 0,0 0 0,0 0 16,0 0-16,0 0 0,22-21 0,-1 0 15,0 0-15,0 0 16,0 0-16,0 0 0,1 0 0,20 0 16,-21-21-16,0 0 0,22 21 0,-22-21 15,21 0-15,-21-22 0,0 22 16,1 0-16,-1 0 0,0-21 0,-21 20 16,0 1-16,0 0 0,0-21 0,0 21 15,0-1-15,-21 22 16,0 22-1,21-1-15,-22 0 0,22 21 0,0-21 16,0 22-16,0-1 0,-21 0 0,21 22 16,-21-22-16,21 1 0,0 20 15,0 1-15,0-1 0,0 1 16,0-1-16,0 22 0,0-22 0,0 22 16,0-22-16,-21 1 0,21-1 15,-21 1-15,21-1 0,0-20 0,-21 20 16,-1-20-16,1-1 0,0 0 0,0 1 15,0-1-15,-22-21 0,22 0 0,-21 0 16,0-21-16,-1 0 0,1 0 16,-22 0-16,22-21 0,-21 21 0,-1-21 15,1-21-15,20 21 0,-20-22 0,20 22 16,1-21-16,0-1 0,-1 1 16,22 0-16,0-1 0,21 1 0,0 21 15,0-21-15,0-1 0,21 22 16,22-21-16,-22 21 0,42-22 15,-20 1-15,20 0 0,1-1 0,-1 1 16,1 0-16</inkml:trace>
  <inkml:trace contextRef="#ctx0" brushRef="#br0" timeOffset="10448.19">2646 4128 0,'0'0'0,"-21"0"16,-1 21-1,1 0-15,21 0 0,-21 0 0,0 22 16,0-22-16,0 21 0,21 0 16,-22-20-16,22 20 0,-21-21 15,0 0-15,21 0 0,0 1 0,0-1 16,0 0-16,0-42 31,21 0-31,0-1 16,1 1-16,-22 0 0,21-21 0,0 21 15,0-22-15,0 22 0,-21-21 0,21-1 16,1 22-16,-22-21 0,21 21 16,-21 0-16,0-1 0,0 1 0,21 21 15,-21 21-15,0 1 0,21-1 16,-21 0-16,0 0 0,0 21 16,0-20-16,21 20 0,-21 0 15,21-21-15,-21 22 0,0-22 0,22 0 16,-1 0-16,-21 0 0,21 1 0,0-1 15,0 0-15,0-21 0,1 0 0,-1 0 16,21 0-16,-21 0 0,22 0 16,-22-21-16,21 0 0,0-1 0,-20 1 15,20-21-15,0 21 0,1-22 0,-22 1 16,21 0-16,-21-22 0,0 22 0,1-22 16,-1 22-16,0-21 0,-21-1 15,0 22-15,0-1 0,0 1 0,0 0 16,0 21-16,0-1 0,0 1 15,0 0-15,0 42 16,-21 0-16,21 22 16,-21-22-16,-1 21 0,22 1 0,0 20 15,-21-21-15,21 22 0,-21-22 0,21 22 16,0-1-16,0-20 0,0-1 16,0 21-16,0-41 0,0 20 0,0 0 15,21-21-15,0 1 0,1-1 0,-1 0 16,0-21-16,21 0 0,-21 0 15,22 0-15,-1 0 0,0 0 0,1 0 0,-1-21 16,0 0-16,1-1 16,-1 1-16,0 0 0,-20 0 0,-1 0 15,21-22-15,-42 22 0,21-21 0,-21 21 16,0-22-16,0 22 0,0-21 0,0 21 16,0 0-16,-21-1 0,0 22 15,0 0-15,-22 0 0,22 0 0,0 0 16,-21 22-16,21-1 0,-22 0 0,22 0 15,0 21-15,21-20 0,0 20 0,-21-21 16,21 21-16,0-20 0,0-1 0,0 0 16,0 0-16,21 0 15,0 0-15,0-21 0,0 0 16,1 0-16,-1 0 0,0 0 0,0 0 16,0-21-16,0 21 0,1-21 0,-22 0 15,21 0-15,-21 0 0,21-1 16,-21 1-16,21 0 0,-21 0 0,0 0 15,0 0-15,0-1 0,0 1 0,0 42 32,0 1-32,0-1 0,0 0 0,0 0 15,0 0-15,0 0 0,0 1 16,0-1-16,0 0 0,0 0 0,0 0 16,0 0-16,0 1 0,0-1 15,21-21 1,0 0-16,1 0 0,-1 0 15,0 0-15,0-21 0,0 21 16,0-22-16,22 1 0,-22 0 0,0 0 16,21 0-16,-20-22 0,20 22 0,-21-21 15,21 21-15,-20 0 0,20-1 0,-21 1 16,21 0-16,-20 21 0,-1 0 0,0 0 16,0 21-1,-21 0-15,0 1 0,0-1 0,0 21 16,0-21-16,-21 0 0,0 1 0,0 20 15,-1-21-15,1 0 0,0 0 16,0 1-16,0-1 0,0 0 0,-1-21 16,22 21-16,22-42 31,-1 21-31,0-21 0,-21 0 16,21-1-16,0 1 0,0 0 0,1 0 15,-1 0-15,0-22 0,0 22 0,-21-21 16,21 21-16,-21 0 0,21-22 15,-21 22-15,22 21 0,-22-21 0,0 42 16,0 0 0,-22 22-16,1-22 0,21 0 15,-21 21-15,21-21 0,0 22 0,0-22 16,0 0-16,0 21 0,0-20 0,0-1 16,0 0-16,21 0 0,0-21 15,1 21-15,-1-21 0,0 0 0,0 0 16,0 0-16,0 0 0,22 0 0,-22 0 15,0 0-15,0 0 0,0 0 0,-21-21 16,0 0-16,22 0 0,-22 0 16,0-1-16,0-20 0,-22 21 15</inkml:trace>
  <inkml:trace contextRef="#ctx0" brushRef="#br0" timeOffset="10648.08">3725 3874 0,'0'0'0,"-42"0"0,0 0 0,-1 0 16,22 0-16,0 0 0,42 0 16,0 0-1,22 0-15,-1 0 0,21 0 16,-20 0-16,20 0 0,1 0 0,-1 0 16,1 0-16,-22 0 0,22 0 0,-1 0 15,1 0-15,-1-22 0,1 22 0,-22 0 16,21-21-16,-20 0 0,-1 21 0</inkml:trace>
  <inkml:trace contextRef="#ctx0" brushRef="#br0" timeOffset="10844.25">5524 4001 0,'0'0'0,"-42"0"16,42 21-1,-21-21-15,21 21 47,0 0-31,21 0-16</inkml:trace>
  <inkml:trace contextRef="#ctx0" brushRef="#br0" timeOffset="11000.15">5588 4487 0,'0'0'16,"0"22"-16,0-1 0,0 0 0,0 0 31,21-21 1,-21-21-32,21 0 0,-21 0 15,21-1-15</inkml:trace>
  <inkml:trace contextRef="#ctx0" brushRef="#br0" timeOffset="11419.81">7747 3704 0,'0'0'0,"0"-21"0,0-21 16,21 42-16,-21 21 16,0 0-1,0 0-15,0 0 0,0 22 16,0-22-16,-21 21 0,21-21 16,0 22-16,-21-22 0,21 21 0,-21-21 15,-1 1-15,22-1 0,-21 0 0,21 0 16,0 0-16,0-42 31,0 0-31</inkml:trace>
  <inkml:trace contextRef="#ctx0" brushRef="#br0" timeOffset="11744.63">7726 3450 0,'0'0'0,"-21"0"0,-1 21 15,1 1-15,0-22 0,0 21 0,0 0 16,21 0-16,0 0 0,0 0 0,0 1 16,0-1-16,21-21 0,0 21 15,21-21-15,-20 0 0,20 0 0,0 0 16,1-21-16,-1 0 0,0 21 16,-21-22-16,22 1 0,-22 0 0,0 0 15,-21 0-15,0 0 0,0-1 0,0-20 16,-21 21-16,0 0 0,0 0 0,-22 21 15,22 0-15,-21 0 0,-1 0 16,1 0-16,21 0 0,-21 0 16,20 21-16,-20 0 0,21-21 0,21 21 15,0 0-15,0 0 0,0 1 0,0-1 16,21 0-16,0 0 0,0 0 0,1-21 16,20 21-16,0-21 0,1 0 15</inkml:trace>
  <inkml:trace contextRef="#ctx0" brushRef="#br0" timeOffset="12284.81">8911 3493 0,'0'0'0,"42"-22"0,-20-20 0,-1 21 16,0-21-16,-21 20 0,21-20 16,-21 0-16,0 21 0,0-22 0,0 1 15,0 0-15,-21 20 0,0-20 16,0 21-16,21 0 0,-22 0 0,1-1 15,0 22-15,0 0 0,0 0 0,21 22 16,-21-1-16,-1 0 0,1 21 0,0 1 16,0 20-16,-21 1 0,20 20 15,1 1-15,-21 0 0,21-1 0,-22 1 16,22 21-16,0-22 0,-21 22 0,21 0 16,-1 0-16,1 0 0,0 0 0,-21-1 15,21 1-15,-1 0 0,1 21 0,0-21 16,-21 0-16,21 0 0,-1-1 15,-20 1-15,21 0 0,0 0 0,0-21 16,-1-1-16,1-20 0,21-1 0,0 1 16,0-22-16,0 0 0,0 1 0,0-22 15,21-21-15,1 0 0,-1 0 16,21-21-16,0 0 0,1-1 0,-1-20 16,0 0-16,1-1 0,-1-20 0,22-1 15,-22 1-15,0-1 0,1 1 0,-1-22 16,-21 22-16,0-22 0,0 22 0,-21-22 15,0 0-15,0 22 0,-21-22 16,-21 22-16,0-1 0,-1 1 0,-20 20 16,20 1-16,-20 0 0,-1 20 0,1-20 15,-1 21-15,22 21 0,-21-21 0,20 0 16,-20 21-16,42 0 0,-22 0 16,22 0-16,0-22 0,21 1 15,21 0-15,21 21 16,1-21-16,-1 0 0,22 0 0,-1-1 15,1 1-15,-1-21 0</inkml:trace>
  <inkml:trace contextRef="#ctx0" brushRef="#br0" timeOffset="12804.43">10795 2836 0,'0'0'0,"0"-42"0,0 0 0,-21 21 15,0-22-15,-22 1 0,1 21 0,21 0 16,-22-1-16,1 1 0,0 21 15,-1 0-15,-20 0 0,21 0 0,-22 43 16,22-22-16,-22 42 0,1-20 16,-1 20-16,1 1 0,-1 20 0,1 1 15,-1 0-15,1 20 0,20-20 0,1 21 16,0-21-16,-1-1 0,22 1 16,0 0-16,21-1 0,0 1 0,0-22 15,21 1-15,0-1 0,22-20 0,-22-1 16,42 0-16,-20-20 0,20-1 0,1 0 15,-1 0-15,1-21 0,20 0 0,-20-21 16,-1 0-16,22 0 0,-21-1 0</inkml:trace>
  <inkml:trace contextRef="#ctx0" brushRef="#br0" timeOffset="13730.29">11176 3620 0,'0'0'0,"0"-64"0,0-42 16,0 85-16,0 0 0,-21 0 0,0 21 15,-1 0-15,-20 0 0,21 0 0,0 0 16,-22 42-16,22-21 0,-21 0 0,21 22 16,-22-1-16,1 43 15,42-43-15,-21 0 0,21 22 0,0-22 16,0 1-16,0-1 0,0-21 0,0 21 16,21 1-16,0-22 0,0 0 0,1 0 15,20 0-15,0-21 0,-21 0 16,22 0-16,-1 0 0,0 0 0,1 0 15,-1 0-15,-21-21 0,22 0 0,-1 0 16,-21 0-16,0 0 0,0-1 16,1-20-16,-1 21 0,-21 0 0,21 0 15,-21-1-15,0 1 0,0 0 0,0 0 16,0 0-16,0 42 16,-21 0-1,21 0-15,0 0 0,-21 22 16,21-22-16,0 0 0,0 21 0,0-20 15,0-1-15,0 0 0,0 0 16,0 0-16,0 0 0,0 1 16,21-22-16,0 21 0,0-21 15,0 0-15,0 0 0,1 0 0,-1 0 16,0-21-16,0-1 0,0 1 0,0 21 16,1-21-16,-1 0 0,-21 0 0,0 0 15,0-22-15,0 22 0,0 0 0,0 0 16,0 0-16,-21-1 0,-1 1 0,1 0 15,0 0-15,0 21 0,0-21 16,0 21-16,-1 0 0,1 0 0,0 0 16,21-21-1,21 21-15,0 0 16,1-22-16,-1 22 0,21 0 16,-21 0-16,0-21 0,22 21 0,-1 0 15,-21 0-15,22 0 0,-1 0 16,-21 0-16,0 0 0,22 21 0,-22 1 15,0-22-15,0 21 0,0 0 0,-21 0 16,0 0-16,0 0 0,0 1 0,0 20 16,0-21-16,0 0 0,0 0 0,0 1 15,0-1-15,-21 0 0,0 0 0,0 0 16,21 0-16,-21-21 16,-1 0-1,22-21 1,0 0-16,0 0 15,0 0-15,0 0 0,0-22 0,22 22 16,-22 0-16,21-21 0,0 20 0,0-20 16,0 21-16,0-21 0,22 20 0,-22 1 15,0 0-15,21 0 0,-20 0 0,20 21 16,-21 0-16,0 0 0,0 21 16,22 0-16,-22-21 0,0 21 0,0 22 15,0-22-15,1 0 0,-1 0 0,0 0 16,-21 0-16,0 22 0,0-22 0,0 0 15,0 0-15,0 0 0,0 1 16,0-1-16,-21 0 0,0-21 0,-1 21 16,1 0-16,0-21 0,0 0 15,21-21 1</inkml:trace>
  <inkml:trace contextRef="#ctx0" brushRef="#br0" timeOffset="15668.77">12869 3747 0,'0'-43'15,"0"22"-15,0 0 0,0 0 16,-21 0-16,0 21 0,0 0 16,0 0-16,-22 0 0,22 0 0,0 0 15,0 21-15,0 0 0,-22 0 0,22 0 16,0 0-16,0 1 0,0 20 15,-1-21-15,22 0 0,-21 22 0,0-1 16,21-21-16,0 21 0,0-20 0,0-1 16,0 21-16,0-21 0,0 0 15,0 1-15,21-1 0,0-21 0,1 0 16,-1 0-16,21 0 0,-21 0 0,22-21 16,-22-1-16,21 1 0,-21 0 15,22 0-15,-1 0 0,-21 0 0,21-22 16,-20 22-16,-1-21 0,0-1 15,21 1-15,-21 0 0,1-1 0,-1 1 16,0-21-16,-21-1 0,21 22 0,0-22 16,-21 1-16,0-1 0,0 1 0,0 20 15,0 1-15,0 0 0,0 21 0,0-1 16,0 1-16,0 42 16,-21 1-1,0 20-15,0-21 0,21 21 0,-21 22 16,-1-22-16,22 22 0,0-1 0,-21-20 15,21 20-15,-21 1 0,21-22 16,0 0-16,0 22 0,0-22 0,0 0 16,21-20-16,0 20 0,1 0 0,-1-21 15,0 1-15,0-1 0,21 0 16,-20 0-16,20-21 0,-21 0 0,21 0 16,-20 0-16,20 0 0,-21 0 0,21-21 15,-20 0-15,-1 0 0,0-1 0,0 1 16,0 0-16,0-21 0,1 21 0,-22-1 15,21-20-15,-21 21 0,0 0 0,0 0 16,21-1-16,-21 1 0,0 0 0,0 42 31,0 0-15,0 1-16,0-1 0,0 0 0,0 0 16,-21 0-16,21 0 0,0 22 0,0-22 15,0 0-15,0 0 0,0 0 0,0 1 16,0-1-16,21 0 0,0 0 15,0-21-15,0 0 0,1 0 16,-1 0-16,0 0 0,0-21 0,21 0 16,-20 0-16,-1-1 0,0 1 15,0 0-15,0-21 0,0 21 0,1-22 16,20 1-16,-21 0 0,0-1 0,0-20 16,1-1-16,-1 1 0,0-1 0,0 1 15,0-22-15,-21 43 0,21-22 16,-21 22-16,0 0 0,0-1 0,0 22 15,0 0-15,0 0 0,-21 21 16,0 21-16,0 0 16,0 21-16,0-20 0,-1 20 0,1 21 15,0-20-15,0 20 0,0 1 0,21-22 16,0 22-16,-21-22 0,21 21 0,0-20 16,0-1-16,0 0 0,0 1 0,0-1 15,0 0-15,21-20 0,0 20 0,0-21 16,0 0-16,0 0 15,1 1-15,-1-22 0,21 0 0,-21 0 0,22 0 16,-22 0-16,21 0 0,-21-22 16,22 1-16,-22 0 0,21 0 0,-21 0 15,0 0-15,1-1 0,-1-20 0,0 21 16,0-21-16,0 20 0,-21-20 0,0 21 16,0 0-16,0 0 0,0-1 0,0 1 15,0 42 1,0 1-16,0-1 15,-21 0-15,21 21 0,-21-21 16,21 1-16,0-1 0,0 0 0,0 0 16,0 0-16,0 0 0,0 1 0,0-1 15,0 0-15,21 0 0,0 0 16,0-21-16,1 0 0,-1 21 0,0-21 16,0 0-16,0 0 0,0 0 15,1 0-15,-1-21 0,21 0 0,-21 21 16,0-21-16,1 0 0,-1 0 0,0-1 15,0 1-15,0 0 0,0 0 0,1 0 16,-22 0-16,0-1 0,0 1 0,0 0 16,-22 21-1,22 21-15,-21 0 16,0-21-16,21 22 0,0-1 0,-21 0 16,21 0-16,-21 0 0,21 0 15,0 1-15,0-1 16,0 0-16,0 0 0,0 0 15,21-21-15,0 0 0,0 0 0,-21 21 16,21-21-16,1 0 0,-1 0 0,0 0 16,0 0-16,0-21 0,0 21 0,1-21 15,-1 0-15,0 0 0,-21 0 16,0-1-16,21 1 0,-21 0 0,0 0 16,0 0-16,0 0 0,-21-1 15,0 1-15,0 0 0,-1 0 0,1 21 16,-21 0-16,21-21 0,0 21 0,-1 0 15,1 0-15,0 0 0,42 0 32,0 0-32,1 0 15,20 0-15,-21 0 0,21 0 0,-20 0 16,20 0-16,-21 0 0,21 0 16,-20 0-16,-1 0 0,21 0 0,-21 0 15,0 0-15,1 0 0,-1 0 0,0 0 16,0 0-16,-21 21 15,21-21-15,-21 21 0,0 0 0,0 0 16,0 1-16,0-1 0,0 0 16,0 0-16,0 0 0,0 0 15,0 1-15,0-1 16,0 0-16,0 0 0,0 0 16,-21-21-16,21 21 0,-21-21 31,21-21-16,0 0-15,0 0 16,0 0-16,21 0 0,-21-1 0,21 1 16,0-21-16,1 21 0,-1-22 15,0 22-15,21-21 0,-21 0 0,22 20 16,-22-20-16,21 21 0,1-21 0,-22 20 16,21 1-16,0 21 0,1 0 0,-1 0 15,0 0-15,1 0 0,-22 0 16,0 21-16,21 1 0,-42-1 0,0 21 15,22-21-15,-22 0 0,0 22 16,0-22-16,0 0 0,0 21 0,0-20 16,-22-1-16,1 0 0,21 0 0,-21 0 15,21 0-15,-21 1 0,0-1 0,21 0 16,-21-21-16,-1 0 16,22-21 15,-21 0-16,21-1-15,-21 1 0,21 0 16</inkml:trace>
  <inkml:trace contextRef="#ctx0" brushRef="#br0" timeOffset="15872.65">15536 3323 0,'0'0'0,"-63"0"16,42 0-1,-1 0 64,1 0-64,0 0-15</inkml:trace>
  <inkml:trace contextRef="#ctx0" brushRef="#br0" timeOffset="16072.16">14372 3344 0,'0'0'0,"-42"0"0,21 22 16,42-22 15,0 0-31,0 0 0,0 0 16,22 0-16,-22 0 0,21 0 0,-21 0 15,22 0-15,-22 0 0,0 0 16,0 0-16,0 0 0,0-22 16,-21 1-16,-21 21 15</inkml:trace>
  <inkml:trace contextRef="#ctx0" brushRef="#br0" timeOffset="16241.07">13779 3196 0,'0'0'0,"-21"0"0,0 0 16,0 0-16,0 0 16,42 0 15,0 0-31,0 0 0,0 0 16,22 0-16,-22 0 0,21-21 0</inkml:trace>
  <inkml:trace contextRef="#ctx0" brushRef="#br0" timeOffset="16484.75">16277 2625 0,'0'0'0,"21"-21"15,0-1-15,1 1 0,20 0 16,-21 21-16,0 0 0,22 0 16,-1 0-16,0 0 0,1 0 0,-1 21 15,21 0-15,-20 1 0,-1 20 0,0 0 16,1 1-16,-22-1 0,21 21 16</inkml:trace>
  <inkml:trace contextRef="#ctx0" brushRef="#br0" timeOffset="16624.06">16976 3514 0,'0'0'0,"0"21"16,-22 21-16,1-21 0,0 22 0,-21 20 15,-1-20-15,22-1 0,-21 0 0,0 22 16,-1-22-16,1 0 0,0 1 0,-1-22 16,1 21-16,0-21 0,-1 1 15,22 20-15,-21-21 0,21-21 0,-22 21 16,22 0-16,0-21 0,0 0 0,0 22 16,-22-22-16,22 0 0,0 0 0,-21 0 15,20 0-15</inkml:trace>
  <inkml:trace contextRef="#ctx0" brushRef="#br0" timeOffset="17432.58">10964 5292 0,'0'0'0,"-21"0"0,0 0 0,21-21 0,-21 21 16,0 0-16,-1 0 0,1 0 0,0 0 16,0-22-16,0 22 0,0 0 15,-1 0-15,1 0 0,0 0 16,0 0-16,-21 0 0,20 0 15,1 0-15,0 0 0,0 22 0,0-1 16,0-21-16,-1 21 0,1-21 16,21 21-16,0 0 15,21-21-15,1 0 0,-1 0 0,0 21 16,0-21-16,0 0 0,0 0 0,22 0 16,-22 22-16,0-22 0,0 21 15,22-21-15,-22 21 0,0-21 0,-21 21 16,0 0-16,0 0 15,0 1-15,-21-1 0,0 0 16,-1-21-16,1 21 0,-21-21 16,21 0-16,0 21 0,-1-21 0,1 0 15,0 0-15,0 0 0,0 0 16,42-21 15,0 21-31,0 0 0,0 0 16,1 0-16,-1 0 0,0 21 15,-21 0-15,21 1 0,-21-1 16,0 21-16,0-21 0,0 22 0,0-1 16,-21 0-16,0-21 0,0 22 0,-1-1 15,22 0-15,-21-20 0,0 20 16,0 0-16,0-21 0,0 22 16,-1-22-16,1 0 0,21 0 0,0 0 15,0 1-15,0-1 0,0 0 16,21-21-1,1 0-15,-1 0 16,0 0-16,-21-21 0,21 21 0,0-21 16</inkml:trace>
  <inkml:trace contextRef="#ctx0" brushRef="#br0" timeOffset="17968.29">11620 6541 0,'0'0'0,"22"-22"0,-1 1 0,0-21 0,0 21 16,0 0-16,0-1 0,-21 1 0,0 64 31,0-22-31,-21 21 16,0 0-16,0 22 0,-21-22 16,20 1-16,-20 20 0,21-21 0,-21 22 15,-1-22-15,22 1 0,-21 20 0,-1-21 16,22 1-16,-21-1 0,21-21 0,-22 22 15,22-22-15,0 21 0,0-21 0,21 0 16,0 1-16,21-22 31,0 0-31,0-22 0,1 1 0,20 0 0,-21-21 16,21-1-16</inkml:trace>
  <inkml:trace contextRef="#ctx0" brushRef="#br0" timeOffset="18201.16">12086 6456 0,'0'0'0,"21"-42"0,0 20 16,-21 1-16,0 0 0,0 42 16,-21 0-16,-21 22 15,21-1-15,-22 0 0,22 1 0,-21-1 16,0 22-16,-1-22 0,-20 21 0,20-20 16,1 20-16,-21-20 0,20-1 0,1 21 15,0-20-15,-1-1 0,1 0 0,0 1 16,20-1-16,1 0 0,0-20 0,0 20 15,21-21-15,0 0 0,0 0 16,21-21 0,0 0-16,22-21 0,-22 0 15,0 0-15</inkml:trace>
  <inkml:trace contextRef="#ctx0" brushRef="#br0" timeOffset="18597.93">12636 6562 0,'0'0'16,"43"-21"-16,-1-1 0,0 1 0,-20 0 0,-1 0 16,0 0-16,0 0 0,-63 21 31,21 0-31,-22 21 16,22 0-16,-21 0 0,-1 0 0,1 0 15,0 22-15,-1-22 0,1 21 0,21 1 16,-21-22-16,20 21 0,1 0 0,21-20 15,0-1-15,0 0 0,0 21 0,21-21 16,1 1-16,20-22 0,-21 21 16,0 0-16,22-21 0,-22 0 0,21 21 15,0-21-15,-20 21 0,20 0 0,-21-21 16,0 22-16,0-22 0,-21 21 0,0 0 16,0 0-16,-21 0 15,0-21-15,-21 0 16,21 21-16,-22-21 0,22 0 0,-21 0 15,-1 0-15,22 0 0,-21 0 0,21 0 16,0 0-16,-1 0 0,1 0 0,21-21 31,21 21-31,1-21 0,-1 0 0,0 0 16,21 0-16,1-1 0</inkml:trace>
  <inkml:trace contextRef="#ctx0" brushRef="#br0" timeOffset="18820.31">13377 6541 0,'0'0'0,"43"-22"0,-22 1 16,0-21-16,-21 63 16,-21 0-1,0 0-15,-1 1 0,1 20 0,0 0 16,0-21-16,0 22 0,0-1 16,-1 0-16,1 1 0,0-1 0,0 0 15,0-20-15,21 20 0,0-21 0,-21 21 16,21-20-16,0-1 0,0 21 0,0-21 15,0 0-15,0 1 0,21-22 16,0 0 0,0-22-16</inkml:trace>
  <inkml:trace contextRef="#ctx0" brushRef="#br0" timeOffset="18984.22">12996 6879 0,'21'0'16,"1"-21"0,20 21-16,-21 0 0,21 0 0,1 0 15,-1 0-15,0 0 0,1 0 0,-1 0 16,22 0-16,-22 0 0,0 0 0,1 0 16,-22 0-16</inkml:trace>
  <inkml:trace contextRef="#ctx0" brushRef="#br0" timeOffset="19710.79">13906 6964 0,'22'0'0,"-1"0"15,0-21 1,-21 0-16,0-1 0,21 1 16,-21 0-16,0 0 0,21 0 0,-21 0 15,0-1-15,0 1 0,-21 21 16,0 0-1,0 0-15,0 21 0,-1 1 16,-20-1-16,21 0 0,0 0 0,0 21 16,-22-20-16,22 20 0,0-21 0,0 0 15,0 22-15,-1-22 0,22 0 0,-21 0 16,21 0-16,0 0 0,0 1 16,0-1-16,21-21 15,1 0-15,-1 0 0,0 0 0,0 0 16,0 0-16,0-21 0,1-1 0,-1 1 15,21 0-15,-21 0 0,-21 0 0,21 0 16,1-1-16,-1 1 0,0-21 0,0 21 16,-21-22-16,21 1 0,-21 21 0,21-21 15,-21 20-15,0 1 0,0 0 16,0 42 0,0 0-1,0 1-15,0-1 0,-21 21 0,21-21 16,-21 0-16,21 22 0,0-22 0,-21 0 15,21 21-15,0-20 0,0-1 16,0 0-16,0 21 0,21-21 0,0 1 16,0-22-16,1 21 0,20 0 0,-21-21 15,21 0-15,-20 0 0,20 0 0,-21 0 16,21 0-16,1-21 0,-22 0 0,0-1 16,21 1-16,-20 0 0,-1-21 0,0 21 15,0-22-15,0 1 0,0 0 16,1-1-16,-1-20 0,0 20 0,0-20 15,0-1-15,0 1 0,1-1 0,-1 1 16,-21-1-16,0 22 0,21 21 0,-21-21 16,0 20-16,0 1 0,0 42 31,0 22-31,-21-22 0,0 21 0,21 1 16,-22-1-16,1 21 0,0-20 0,21 20 15,-21 1-15,0-22 0,21 22 0,0-22 16,0 0-16,-21 1 0,21-1 0,0-21 15,0 21-15,0-20 0,0 20 0,0-21 16,0 0-16,0 0 0,21-21 16,-21 22-16,21-22 15,-21-22-15</inkml:trace>
  <inkml:trace contextRef="#ctx0" brushRef="#br0" timeOffset="19880.68">14478 6795 0,'-21'-22'16,"42"22"-1,0 0-15,0 0 16,0 0-16,1 0 0,20 0 16,-21 0-16,21 0 0,-20 0 0,20 0 15,-21 0-15,21 0 0,-20 0 0</inkml:trace>
  <inkml:trace contextRef="#ctx0" brushRef="#br0" timeOffset="21680.52">14965 7049 0,'0'0'0,"21"-22"0,0 1 0,0 21 15,-21-21-15,21 0 0,1 21 0,-1-21 16,-21 0-16,21-1 0,-21 1 0,21 0 16,-21 0-16,0 0 0,0 0 15,-21 21 1,0 0-16,0 0 0,-1 0 16,22 21-16,-21 0 0,0 0 0,0 0 15,21 0-15,0 1 0,-21-1 0,21 0 16,0 0-16,0 21 0,0-20 0,0-1 15,0 0-15,21 0 0,0 0 16,0-21-16,0 0 0,1 21 16,-1-21-16,21 0 0,-21 0 0,0 0 15,22 0-15,-22 0 0,21-21 0,-21 21 16,1-21-16,-1 0 0,21 0 0,-42 0 16,21-1-16,0 1 0,1 0 0,-22 0 15,21 0-15,-21 0 0,0-22 0,0 22 16,21 0-16,-21 0 0,0 42 31,0 0-31,-21 0 16,21 0-16,0 1 0,0-1 0,-21 0 15,21 0-15,-22 0 0,22 0 0,-21 1 16,21-1-16,0 0 0,0 0 16,0 0-16,0 0 0,0 1 15,0-44 16,0 1-31,21 21 0,-21-21 0,22 0 16,-22 0-16,21 0 0,0-1 0,-21 1 16,21 0-16,0 0 0,0 0 0,-21 0 15,22-1-15,-1 1 0,0 0 0,0 0 16,0 0-16,0 21 16,-21 21-1,0 0-15,0 0 16,0 0-16,0 1 0,0-1 0,0 0 15,0 0-15,0 0 0,0 0 0,0 1 16,0-1-16,0 0 0,0 0 16,0 0-16,22-21 31,-1-21-31,-21 0 16,21 0-16,0 21 0,0-21 0,-21-1 15,21 1-15,1 0 0,-1 0 0,0 0 16,0 0-16,0-22 0,0 22 0,1 0 15,-1 0-15,0 0 0,0 21 16,-21-22-16,21 22 0,-21 22 16,0-1-1,0 0-15,0 0 0,0 0 16,0 0-16,0 1 0,0-1 0,0 0 16,0 0-16,0 0 0,0 0 0,0 1 15,0-1-15,0 0 0,0 0 0,21 0 16,1-21-16,-1 21 0,0-21 0,0 0 15,0 0-15,0 0 0,1 0 0,20 0 16,-21 0-16,0 0 0,22 0 0,-22-21 16,0 21-16,0-21 0,0 0 15,0 0-15,1 21 0,-1-21 0,0-22 16,-21 22-16,0 0 0,21 0 0,-21 0 16,0-1-16,0 1 0,0 0 0,0 0 15,-21 21 1,0 0-16,21 21 15,-21 0-15,21 0 0,-22 1 0,22-1 16,0 0-16,0 0 0,0 0 0,0 0 16,0 1-16,0-1 0,0 0 0,22 0 15,-1-21-15,0 21 0,-21 0 16,21-21-16,0 0 0,0 0 0,1 0 16,-1 0-16,0 0 0,0 0 15,0 0-15,0 0 0,-21-21 0,22 0 16,-1 21-16,0-21 0,0 0 0,0 0 15,0 21-15,1-22 0,-1 1 0,0 0 16,-21 0-16,21 0 0,0 0 0,-21-1 16,0 1-16,0 42 31,-21 1-31,21-1 0,-21 0 16,0 0-16,21 0 0,-21 0 0,21 1 15,-22-1-15,1-21 0,21 21 0,0 0 16,0 0-16,0 0 15,0-42 17,21 21-32,-21-21 0,22 0 15,-1 21-15,0-21 0,-21 0 0,21-1 16,0 1-16,0 0 0,1 0 16,-22 0-16,21 0 0,0-1 0,0 1 15,0 0-15,-21 0 0,21 21 16,-21 21-1,0 0-15,0 0 16,0 1-16,0-1 0,0 0 0,0 0 16,0 0-16,0 0 0,0 1 0,0-1 15,0 0-15,22 0 0,-1 0 0,-21 0 16,21-21-16,0 22 0,0-22 16,0 0-16,1 0 0,-1 0 15,0 0-15,0 0 0,0 0 0,0 0 16,1 0-16,-1-22 0,0 1 0,0 0 15,0 0-15,0 0 0,1-22 0,-1 22 16,0-21-16,0 0 0,0-1 0,0 1 16,22 0-16,-22-22 0,0 22 15,21-22-15,-20 1 0,-1-1 0,21 22 16,-21 0-16,-21-22 0,21 43 0,-21-21 16,22 20-16,-22 1 0,-22 21 31,1 0-31,0 21 0,21 22 0,-21-22 15,0 21-15,0 22 0,-1-22 0,1 0 16,21 22-16,-21-22 0,21 1 16,-21 20-16,21-21 0,0 1 0,0-1 15,0-21-15,0 22 0,0-1 0,0-21 16,0 0-16,0 0 0,0 1 0,0-1 16,0 0-16,21-21 15,0 0-15,0 0 16,1 0-16,-1 0 0,-21-21 15,21 21-15,0-21 0,0-1 0,-21 1 16,21 0-16,-21 0 16</inkml:trace>
  <inkml:trace contextRef="#ctx0" brushRef="#br0" timeOffset="21929.7">17314 6604 0,'0'0'0,"-21"0"0,0 0 0,0 0 15,42 0 1,21 0-16,-21 0 0,1 0 0,20 0 16,0 0-16,1 0 0,-1 0 0,0 0 15,22 0-15,-22 0 16,0 0-16,-20 0 0,20 0 0,0 0 16,-21 0-16,1 0 0,-1 0 0,0 0 15,-42 0 16,0 0-31,-1 0 0,1 0 16,-21 0-16,0 0 0,-1 0 0</inkml:trace>
  <inkml:trace contextRef="#ctx0" brushRef="#br0" timeOffset="23387.89">10604 8319 0,'0'0'15,"-21"0"-15,0-22 0,0 22 0,0-21 0,0 0 16,21 0-16,0 0 16,0 0-16,0-1 0,0 1 15,21 21-15,-21-21 16,21 21-16,21-21 0,-21 21 0,1 0 0,20-21 16,-21 21-16,0 0 0,22 0 0,-22 0 15,0 0-15,0 0 0,-21 21 16,0 0-1,-21 0-15,0 0 0,-22 1 0,22-1 16,-21 0-16,0 21 0,-1-21 0,1 22 16,0-22-16,-1 21 0,1-21 15,21 22-15,-22-22 0,22 0 0,0 21 16,21-20-16,0-1 0,0 0 16,0 0-16,21 0 0,0-21 0,1 0 15,20 21-15,-21-21 0,21 0 0,-20 0 16,20 0-16,0 0 0,-21 0 0,22 0 15,-22-21-15,0 21 0,21-21 0,-20 0 16,-22 0-16,0 0 16,-22 21-1,1 0-15,0 0 0,0 0 16,0 0-16,0 21 0,-1-21 16,1 21-16,0 0 0,21 21 0,0-20 15,0 20-15,0-21 0,0 21 0,0 1 16,0-1-16,0-21 0,21 22 0,-21-1 15,21 0-15,1 1 0,-22-22 0,0 21 16,0-21-16,21 0 0,-21 1 0,0-1 16,0 0-16,0 0 0,0 0 0,-21-21 15,-1 21-15,1-21 16,0 0-16,0 0 0,0 0 0,0 0 16,-1 0-16,1 0 0,0 0 15,0 0-15,0 0 0,0 0 0,-22-21 16,22 21-16</inkml:trace>
  <inkml:trace contextRef="#ctx0" brushRef="#br0" timeOffset="24037.03">6985 10626 0,'-21'21'16,"42"-21"-1,-21-21-15,21 0 16,21 21-16,-20-22 0,-1 1 0,21 0 16,-21 0-16,22-21 0,-22 20 15,0 1-15,0-21 0,0 21 0,-21 0 16,0-22-16,0 22 0,0 0 16,0 0-16,0 0 0,-21-1 0,0 22 15,0 0-15,0 0 0,-22 0 0,22 0 16,-21 0-16,21 0 0,-22 22 15,1 20-15,21 0 0,0 1 0,-22-1 16,22 21-16,0-20 0,0 20 0,21-20 16,0-1-16,-21 21 0,21-20 0,0-1 15,0 0-15,0-20 0,0 20 16,21-21-16,0 0 0,-21 0 0,42 1 0,-21-1 16,1-21-16,-1 0 15,21 0-15,-21 0 0,22 0 0,-1 0 16,0 0-16,-21-21 0,22 21 0,-1-22 15,0-20-15,1 21 0,-1 0 0</inkml:trace>
  <inkml:trace contextRef="#ctx0" brushRef="#br0" timeOffset="24287.89">8086 10054 0,'0'0'0,"0"-42"0,0 21 0,0-22 15,21 22-15,-21 0 0,0 0 16,-21 42-1,-1 0-15,1 0 16,0 22-16,0-22 0,0 21 0,0 1 16,-1-1-16,22 21 0,-21-20 0,0 20 15,0 1-15,-21-22 0,20 22 0,1-22 16,0 0-16,0 1 0,21-1 16,-21 0-16,0 1 0,21-22 0,0 0 15,0 0-15,0 0 0,21-21 16,0 0-16,21 0 15,-21 0-15,22-21 0,-22 0 0</inkml:trace>
  <inkml:trace contextRef="#ctx0" brushRef="#br0" timeOffset="24644.69">8382 10456 0,'0'0'0,"21"-21"0,0 0 15,-21 0-15,0 0 16,-21 21-16,0 0 15,-21 0-15,20 0 0,1 21 0,-21 0 16,0 0-16,20 0 0,-20 1 0,21 20 16,-21-21-16,20 0 0,22 0 0,0 1 15,0-1-15,0 0 16,0 0-16,22 0 0,20 0 0,-21-21 16,21 22-16,-20-22 0,20 21 0,-21-21 15,0 21-15,0-21 0,22 0 16,-43 21-16,0 0 0,21-21 0,-21 21 15,0 1-15,-21-22 16,0 0-16,-1 21 0,-20-21 0,0 0 16,21 0-16,-22 21 0,1-21 15,21 0-15,-22 0 0,22 0 0,0 0 16,0 0-16,0 0 0,21-21 31,21 21-31,0-21 0,0 21 0,22-22 16,-22 1-16,21 21 0</inkml:trace>
  <inkml:trace contextRef="#ctx0" brushRef="#br0" timeOffset="24972.5">8678 10710 0,'21'0'31,"1"0"-31,-1 0 16,0-21-16,-21 0 0,21 21 0,0-21 15,0 21-15,1-21 0,-1 0 0,0-1 16,0 22-16,-21-21 0,0 0 0,21 0 16,-21 0-16,0 0 0,0-1 15,-21 22-15,0 0 0,0-21 0,0 21 16,-1 0-16,-20 0 16,21 21-16,0 1 0,-22-1 0,22 0 15,0 0-15,0 21 0,0-20 0,0 20 16,-1-21-16,22 21 0,0-20 0,0 20 15,0-21-15,0 0 0,0 0 0,22 1 16,-1-1-16,0 0 0,21 0 0,-21-21 16,1 0-16,20 21 0,-21-21 0,21 0 15,1 0-15,-1 0 0,0 0 0,1-21 16,20 0-16</inkml:trace>
  <inkml:trace contextRef="#ctx0" brushRef="#br0" timeOffset="25396.25">10372 10478 0,'0'0'0,"-22"0"16,1 0-1,0 0-15,21 21 0,-21 0 0,21 0 16,-21 0-16,21 22 0,-21-22 0,21 0 16,-22 0-16,22 0 0,0 0 15,0 1-15,0-1 0,0 0 0,0 0 16,0 0-16,0-42 47,0 0-47,22 0 0</inkml:trace>
  <inkml:trace contextRef="#ctx0" brushRef="#br0" timeOffset="25561.16">10329 10308 0,'0'-42'16,"0"21"-16,-21 21 15,42 21 32,0-21-47,1 0 16,-1 0-16</inkml:trace>
  <inkml:trace contextRef="#ctx0" brushRef="#br0" timeOffset="26164.33">10710 10689 0,'0'0'0,"0"21"16,21-21-16,1 0 0,-1 0 16,0 0-16,0 0 0,21-21 0,-20 21 15,20-21-15,21 0 0,-20 0 0,-1-22 16,0 22-16,22 0 0,-22-21 0,-21 21 16,22-22-16,-1 1 0,-21 0 0,0-1 15,1 22-15,-1-21 0,-21-1 0,0 1 16,0 21-16,0-21 0,0 20 15,0-20-15,-21 21 0,-1 21 0,1-21 16,0 21-16,-21 0 0,21 0 0,-1 21 16,1 0-16,0 0 0,-21 22 0,21-22 15,-1 21-15,1 22 0,0-1 0,0 1 16,0-1-16,-22 1 0,22 20 16,0-20-16,0 20 0,0-20 0,0 21 15,-1-1-15,1 1 0,0 0 0,0-1 16,0 22-16,0-21 0,-1-1 15,1 22-15,0-21 0,-21 21 0,21-22 16,-1 22-16,1-21 0,21 0 0,0-1 16,0-20-16,0-1 0,0-20 0,0-1 15,21-21-15,1 0 0,20 0 0,-21-21 16,21 0-16,22-21 0,-22 0 16,22-21-16,-22 21 0,22-22 0,-1 1 0,-21 0 15,22-22-15,-22 22 0,1-22 0,-22 1 16,21-1-16,-42 22 0,0-22 15,0 1-15,0-1 0,0 1 0,-21 21 16,0-22-16,-22 22 0,1-1 0,-21 1 16,20 0-16,-20 21 0,-1-22 0,22 43 15,-22-21-15,22 0 0,0 21 0,-1 0 16,22 0-16,0 0 0,0 0 0,0 0 16,42 0-1,0 0-15,21 0 16,-20 0-16,20-21 0,0 21 0,22-21 15,-22-1-15,22 1 0,-1 0 16</inkml:trace>
  <inkml:trace contextRef="#ctx0" brushRef="#br0" timeOffset="26682.02">13166 9843 0,'0'0'16,"42"-43"-16,-21 22 0,-21-21 0,0 21 16,0-1-16,0 1 0,-21 0 0,0 0 15,-22 0-15,22 0 0,-21 21 16,0 0-16,-22 0 0,22 0 0,-22 0 15,22 21-15,-22 21 0,22-21 0,-21 22 16,-1 20-16,22-21 0,-22 22 0,22-1 16,-22 22-16,22 0 0,0-1 0,-1 1 15,1 0-15,21-1 0,0 22 0,21-21 16,0-22-16,0 22 0,21-21 0,0-1 16,21 1-16,1-1 0,-22-21 0,21 1 15,1-22-15,-1 21 0,21-21 0,-20 1 16,-1-22-16,0 0 0,22 0 0,-22 0 15,1-22-15,20 1 16,-21 0-16,22-21 0,-22 21 0,22-22 16</inkml:trace>
  <inkml:trace contextRef="#ctx0" brushRef="#br0" timeOffset="27616.19">13483 10478 0,'0'0'0,"0"-43"0,0-63 15,0 85-15,0 0 0,-21 21 16,0 21-1,0 0-15,21 1 0,-22-1 0,1 21 16,0 0-16,21 1 0,-21-1 0,0 0 16,21 1-16,-21-22 0,21 21 0,0 1 15,0-1-15,0 0 0,0-21 16,0 22-16,0-22 0,0 0 0,0 0 16,21 0-16,0-21 0,0 22 0,0-22 15,22 0-15,-22 0 0,0 0 0,21 0 16,-21 0-16,22-22 0,-22 22 0,21-21 15,-21 0-15,22 0 0,-22 0 0,0 0 16,0-1-16,0-20 0,-21 21 0,0 0 16,0 0-16,0-1 0,0 1 0,0 0 15,0 0-15,-21 42 32,21 0-32,-21 0 0,21 1 0,-21-1 15,21 0-15,0 0 0,0 0 16,0 22-16,0-22 0,0 0 0,0 0 15,0 0-15,0 0 0,0 1 0,21-1 16,0-21-16,0 0 0,1 0 16,-1 0-16,0 0 0,0 0 0,0 0 15,0 0-15,1-21 0,-1-1 0,0 1 16,0 21-16,0-21 0,-21 0 0,0 0 16,0 0-16,0-1 0,0-20 0,0 21 15,0 0-15,0 0 0,-21-1 0,0 1 16,0 0-16,0 0 0,-22 0 0,22 21 15,0 0-15,-21 0 0,20-21 16,1 21-16,42 0 31,1 0-31,20 0 16,-21 0-16,21-22 0,-20 22 0,20 0 16,0 0-16,1 0 0,-22 0 0,21 0 15,-21 0-15,22 0 0,-22 0 0,21 0 16,-21 22-16,0-1 0,1 0 0,-22 0 15,0 0-15,0 0 0,0 1 16,0-1-16,0 0 0,0 0 0,0 0 16,0 0-16,0 1 0,-22-1 15,1 0-15,0-21 0,21 21 16,-21-21-16,21 21 0,-21-21 16,0 0-16,21-21 31,0 0-31,0 0 0,0 0 15,21-1-15,0 1 0,0-21 0,0 21 16,0-22-16,1 1 0,-1 21 0,21-21 16,-21-1-16,0 22 0,22 0 15,-22 0-15,21 0 0,-21-1 0,22 22 0,-22 0 16,0 0-16,21 0 0,-20 22 0,20-1 16,-21 0-16,0 0 0,0 21 0,1-20 15,-1 20-15,-21-21 0,0 0 16,0 22-16,0-22 0,0 0 0,0 0 15,0 21-15,-21-20 0,-1-1 0,1-21 16,0 21-16,0 0 0,0-21 0,21 21 16,-21-21-16,21 21 0,-22-21 0,22-21 31,22 0-15,-1 0-16,0 21 0,0-21 0</inkml:trace>
  <inkml:trace contextRef="#ctx0" brushRef="#br0" timeOffset="29432.22">15409 10541 0,'0'0'0,"21"0"0,-21-21 0,22 0 15,-22 0-15,0-1 0,0 1 0,-22 0 16,1 0-16,0 21 0,-21 0 16,21 0-16,-1 0 0,-20 0 0,0 0 15,21 21-15,-22 0 0,1 0 0,21 1 16,-22-1-16,22 0 0,-21 21 0,21-21 15,0 22-15,-1-22 0,1 21 0,21 1 16,-21-22-16,21 21 0,0-21 0,0 0 16,21 1-16,0-1 0,1 0 0,20 0 15,-21-21-15,21 0 0,1 21 16,-1-21-16,0 0 0,1 0 0,-1 0 16,0-21-16,1 21 0,-1-21 0,0 0 15,-20 0-15,20-1 0,-21 1 0,0 0 16,0-21-16,22-1 0,-43 1 0,21 0 15,0-1-15,-21 1 0,0-21 16,0 20-16,21-20 0,-21-1 0,21 22 16,-21-22-16,0 22 0,0 0 0,22-1 15,-22 1-15,21 21 0,-21 0 0,0 0 16,0 42 0,0 0-16,0 21 0,0-21 15,0 22-15,0-1 0,-21 22 16,-1-22-16,22 0 0,0 22 0,-21-22 15,0 0-15,21 22 0,-21-22 0,21 1 16,0-1-16,0 0 0,0-21 0,0 22 16,0-22-16,21 0 0,0 0 0,0 0 15,1-21-15,-1 0 0,21 0 16,-21 0-16,0 0 0,1 0 0,-1-21 16,21 21-16,-21-21 0,0 0 0,1 0 15,-1 0-15,0-1 0,0 1 16,0-21-16,0 21 0,-21 0 15,0-22-15,0 22 0,0 0 0,0 0 0,0 0 16,0-1-16,0 44 31,-21-1-31,21 0 0,-21 0 0,21 0 16,0 22-16,-21-22 0,21 0 0,-21 21 16,21-21-16,0 1 0,0-1 0,0 0 15,0 0-15,0 0 0,0 0 0,0 1 16,21-22-16,0 21 0,0-21 0,0 0 15,1 0-15,-1 0 0,0 0 0,21 0 16,-21 0-16,1-21 0,20 21 0,-21-22 16,0 1-16,22 0 0,-22 0 0,0-21 15,0 20-15,21-20 0,-20 0 0,-1-22 16,0 22-16,0-22 0,0 1 16,0 21-16,1-22 0,-1 1 0,0 20 15,0-20-15,0 20 0,0 1 16,-21 0-16,0 21 0,22-22 0,-22 22 15,0 42 1,0 0-16,-22 1 0,22-1 0,-21 21 16,0 0-16,0 1 0,0-1 0,0 22 15,-1-22-15,1 21 0,0-20 0,0 20 16,21-20-16,0-1 0,-21 21 0,21-20 16,0-22-16,0 21 0,0 1 0,0-22 15,0 0-15,0 0 0,0 0 16,21-21-16,0 21 0,0-21 15,0 0-15,1 0 0,-1 0 0,0-21 16,0 0-16,0 21 0,0-21 0,22 0 16,-22-22-16,0 22 0,0 0 0,0-21 15,1 21-15,-1-22 0,0 22 16,-21 0-16,0 0 0,21 0 0,-21-1 16,0 44-1,0-1-15,0 0 0,-21 0 16,21 21-16,0-20 0,-21-1 0,0 21 15,21-21-15,0 0 0,0 22 0,0-22 16,0 0-16,0 0 0,0 0 16,0 1-16,0-1 0,21-21 15,0 0-15,0 0 0,0 0 16,0 0-16,1 0 0,-1 0 16,0 0-16,0-21 0,0-1 0,0 1 15,1 21-15,-22-21 0,21 0 0,0-21 16,0 20-16,-21 1 0,0 0 0,21 0 15,-21 0-15,21 0 0,-21 42 32,-21 0-17,21 0-15,0 0 0,0 0 0,0 1 16,-21-1-16,21 0 0,0 0 16,0 0-16,0 0 15,0 1-15,0-1 0,21-21 16,0 0-16,1 0 0,-22 21 15,21-21-15,0 0 0,0 0 16,0-21-16,-21 0 16,0-1-16,0 1 0,0 0 15,0 0-15,0 0 0,0-22 0,0 22 16,-21 0-16,0-21 0,0 21 0,21-1 16,0 1-16,-21 0 0,21 0 0,-22 0 15,22 0-15,0-1 16,22 22-1,-1 0-15,0 0 0,0 0 0,0 0 16,0 0-16,22-21 0,-22 21 0,0 0 16,21 0-16,-20 0 0,20 21 0,-21 1 15,21-22-15,-20 21 0,-1 0 16,0 0-16,-21 0 0,0 0 0,21 1 16,-21 20-16,0-21 0,0 0 0,0 0 15,0 1-15,0-1 0,0 0 0,0 0 16,0 0-16,-21 0 0,21 1 15,-21-22-15,0 0 0,-1 21 0,1-21 16,0 0 0,21-21-1,0-1-15,0 1 16,0 0-16,21 0 0,0 0 16,1-22-16,-1 22 0,21-21 0,-21 0 15,0-1-15,22 22 0,-1-21 0,-21-1 16,22 1-16,-22 0 0,21 21 0,0-1 15,-20 22-15,20 0 0,-21 0 0,0 0 16,0 0-16,-21 22 0,0 20 0,0-21 16,0 21-16,0-20 15,0 20-15,0 0 0,0 1 0,0-22 0,0 21 16,0-21-16,0 22 0,-21-22 0,21 0 16,-21 0-16,0 0 0,21 0 15,0 1-15,-21-22 0,0 0 16,21-22 15,0 1-31,0 0 0</inkml:trace>
  <inkml:trace contextRef="#ctx0" brushRef="#br0" timeOffset="29629.11">17822 10139 0,'0'0'0,"-21"-21"15,0 21-15,0 0 16,0 0 0,-1 0 15,1 0-15,0 0-16,0 0 15,0 0-15,0 0 0</inkml:trace>
  <inkml:trace contextRef="#ctx0" brushRef="#br0" timeOffset="29808.58">16743 10181 0,'0'0'0,"-21"21"16,42-21 0,0 0-16,0 0 0,0 0 0,0 0 15,1 0-15,20 0 0,-21 0 0,21 0 16,-20 0-16,20-21 0,-21 21 0,0 0 15,0 0-15,1-21 0,-22 0 16,0 0-16,-22 21 16</inkml:trace>
  <inkml:trace contextRef="#ctx0" brushRef="#br0" timeOffset="29984.48">16425 10075 0,'0'0'0,"-21"0"0,0 0 0,0 0 15,0 0-15,42 0 79</inkml:trace>
  <inkml:trace contextRef="#ctx0" brushRef="#br0" timeOffset="30616.26">19029 9631 0,'0'0'0,"0"-21"15,0 42 17,21 0-32,0 0 0,0 22 0,-21-1 15,0 0-15,21 1 0,1 20 0,-22-21 16,0 22-16,0-1 0,0 1 0,0-1 16,0 22-16,0-21 0,0-1 0,0 1 15,-22-1-15,1 1 0,0-22 16,-21 21-16,21-20 0,-22-1 0,1 0 15,0-20-15,-22 20 0,22-21 0,-22 0 16,22 0-16,-22 1 0,22-1 0,-21-21 16,20 21-16,22-21 0,-21 0 0,21 0 15,-1 0-15,1 0 0,0 0 16,21-21-16,0 0 0,0-22 16,0 22-16,0-21 0,21 21 0</inkml:trace>
  <inkml:trace contextRef="#ctx0" brushRef="#br0" timeOffset="32831.85">9694 12192 0,'43'-42'16,"-43"21"-16,21-1 15,-21 1-15,0 0 0,21 0 16,0 0-16,-21 0 15,0-1-15,21 22 0,-21-21 16,0 0-16,21 0 0,1 21 16,-22-21-16,0 0 15,-22 21 17,1 0-32,0 0 0,0 0 0,-21 0 15,20 21-15,-20-21 0,21 21 0,0-21 16,-22 21-16,22-21 0,0 0 15,0 21-15,0-21 0,21 21 16,-21-21-16,21 22 16,21-22-1,0 0-15,21 0 0,-21 0 16,1 21-16,20-21 0,-21 21 0,21-21 16,-20 21-16,20-21 15,-21 21-15,0 0 0,0 1 0,-21-1 16,0 0-16,0 0 0,0 0 0,0 0 15,-21 1-15,0-1 0,-21 0 0,21 0 16,-22 0-16,1-21 0,0 21 0,20 1 16,-20-1-16,0-21 0,21 21 0,-22-21 15,22 0-15,0 0 0,42 0 47,0-21-47,0 21 0,-21-21 16,22 21-16,-1 0 0,0 0 0,0 0 15,0 0-15,0 0 0,1 21 16,-22 0-16,0 0 16,0 0-16,0 0 15,0 1-15,0-1 0,0 0 0,-22 0 16,1 0-16,0 0 0,21 1 0,-21-1 16,0 0-16,0 0 0,21 0 15,0 0-15,21-21 63,0 0-63,0 0 15,0 0-15,22 0 0</inkml:trace>
  <inkml:trace contextRef="#ctx0" brushRef="#br0" timeOffset="33440.51">11112 12700 0,'-21'21'16,"0"0"-16,-21 1 0,21 20 16,-22-21-16,1 21 0,0-20 0,-22 20 15,22 0-15,-1-21 0,-20 22 0,21-1 16,-1 0-16,1-20 16,0 20-16,-22-21 0,43 21 0,-21-20 15,-1-1-15,22 0 0,0 0 0,21 0 16,0 0-16,21-21 15,0 0-15,0 0 0,22-21 16,-22 21-16,21-21 0,1 0 0,-1-21 16,0 20-16,22 1 0</inkml:trace>
  <inkml:trace contextRef="#ctx0" brushRef="#br0" timeOffset="33615.94">11218 12764 0,'0'0'0,"-21"21"16,-21 0-16,21 0 0,-22 0 15,22 22-15,-21-22 0,-22 21 16,22 0-16,0 1 0,-1-1 0,1 0 16,0 1-16,-1-1 0,1-21 0,21 22 15,-22-1-15,22-21 0,0 0 0,0 22 16,21-22-16,0 0 0,0 0 16</inkml:trace>
  <inkml:trace contextRef="#ctx0" brushRef="#br0" timeOffset="34168.62">12298 12700 0,'0'0'0,"0"-21"16,63 0-16,-42 0 15,22 21-15,-43-22 0,21 1 0,0 21 16,-21-21-16,21 21 0,-21-21 15,0 0-15,-21 21 0,0 0 16,-21 0-16,-1 0 0,1 0 0,-22 21 16,22 0-16,-21 0 0,20 0 0,-20 1 15,20 20-15,1-21 0,0 21 0,21-20 16,-1 20-16,22 0 0,0-21 0,0 22 16,0-22-16,22 0 0,-1 21 15,0-20-15,21-1 0,-21 0 0,22 0 16,-1 0-16,-21 0 0,22 1 0,-22-1 15,0-21-15,0 21 0,-21 0 16,0 0-16,-21-21 16,0 0-16,0 0 0,-22 0 0,1 0 15,0 0-15,-1 0 0,1 0 0,0 0 16,-1 0-16,1-21 0,0 0 0,20 0 16,1 21-16,0-21 0,0-1 0,21 1 15,0 0-15,0 0 0,0 0 0,21 0 16,0-22-16,0 22 0,1 0 0,20 0 15,0-22-15,22 22 0,-1 0 16</inkml:trace>
  <inkml:trace contextRef="#ctx0" brushRef="#br0" timeOffset="34368.33">12890 12552 0,'0'0'0,"0"21"15,-21 0-15,0 22 16,0-22-16,0 21 0,0-21 0,-1 22 15,1-1-15,-21 0 0,21 1 0,0-1 16,-1-21-16,1 21 0,0-20 0,21 20 16,0-21-16,-21 21 0,21-20 0,-21-1 15,21 0-15,0 0 0,21-21 32</inkml:trace>
  <inkml:trace contextRef="#ctx0" brushRef="#br0" timeOffset="34524.12">12446 12912 0,'0'0'0,"0"-21"15,21 21-15,0 0 16,0-22-16,22 22 0,-22 0 16,0 0-16,21 0 0,1 0 15,-1-21-15,0 21 0,1 0 0,-1 0 16,0-21-16,1 21 0,-1 0 0,0 0 15</inkml:trace>
  <inkml:trace contextRef="#ctx0" brushRef="#br0" timeOffset="36388.14">13504 13081 0,'21'0'16,"1"0"-16,-22-21 0,21 0 15,-21 0-15,21-1 16,-21 1-16,0 0 0,0 0 0,0-21 16,0 20-16,0 1 0,0 0 0,0 0 15,-21 0-15,0 21 0,-1 0 0,1 0 16,-21 0-16,21 0 0,-22 0 0,22 0 16,-21 21-16,21 0 0,-22 21 0,1-20 15,21 20-15,-21-21 0,20 21 16,1-20-16,0 20 0,0-21 0,21 0 15,0 0-15,0 1 0,0-1 0,0 0 16,21-21-16,0 0 0,22 0 0,-22 0 16,21 0-16,-21 0 0,22 0 0,-1-21 15,0 21-15,1-21 0,-1-1 16,-21 1-16,21 0 0,-20 0 0,20 0 16,-21-22-16,0 22 0,-21 0 0,0-21 15,0 21-15,21-1 0,-21 1 16,0 0-16,-21 21 15,0 0-15,0 0 0,21 21 16,-21 0-16,0 1 0,-1-1 0,22 0 16,0 21-16,0-21 0,-21 22 0,21-22 15,0 0-15,0 0 0,0 22 0,0-22 16,21 0-16,1-21 0,-1 21 16,0 0-16,0-21 0,0 0 0,0 0 15,22 0-15,-22 0 0,0 0 16,21 0-16,-20-21 0,20 0 0,0 0 15,-21 0-15,22-1 0,-22-20 0,21 21 16,-21-21-16,1-1 0,-1 1 0,0-22 16,0 22-16,0-21 0,0 20 0,1-20 15,-22-1-15,0 22 0,0 0 0,21-22 16,-21 43-16,0-21 0,0 20 0,0 1 16,-21 42-1,-1 1-15,1-1 0,0 0 16,-21 21-16,21 1 0,-1-1 15,1 0-15,0 1 0,0 20 0,21-21 0,0 1 16,0 20-16,0-20 0,0-1 16,0 0-16,21-21 0,0 22 0,0-22 15,1 21-15,20-21 0,-21 1 0,21-22 16,1 21-16,-1-21 0,0 0 0,1 0 16,-1 0-16,0 0 0,1 0 0,-1-21 15,-21-1-15,22 1 0,-22 0 16,0 0-16,0 0 0,0 0 0,-21-1 15,0 1-15,0-21 0,0 21 0,0 0 16,0-1-16,0 1 0,-21 21 16,0 0-16,0 0 0,0 0 15,-1 0-15,1 21 0,0 1 0,21-1 16,0 21-16,-21-21 0,21 0 16,0 1-16,0-1 0,0 21 0,0-21 15,21 0-15,0 1 16,0-1-16,1-21 0,20 21 15,-21-21-15,0 0 0,0 0 0,22 0 16,-22 0-16,0 0 0,21-21 0,-20 0 16,-1 21-16,-21-22 0,21 1 0,0 0 15,-21 0-15,21 0 0,-21 0 0,0-1 16,0 1-16,0 0 0,0 0 16,0 42 15,0 0-31,-21 0 0,21 1 15,0-1-15,-21 0 0,21 0 16,0 0-16,0 0 0,0 1 16,21-22-1,0 0 1,0-22-16,1 22 0,-22-21 16,21 0-16,0 21 0,-21-21 0,21 0 15,-21 0-15,21-1 0,0 1 16,1 0-16,-22 0 15,21 21-15,0 0 0,-21 21 16,0 0 0,0 0-16,0 1 15,0-1-15,0 0 0,0 0 0,0 0 16,21 0-16,-21 1 0,21-22 0,-21 21 16,0 0-16,21-21 0,1 0 15,-1 0-15,0 0 0,0 0 16,0 0-16,0 0 0,1 0 0,-22-21 15,21 0-15,0 21 0,0-22 0,0 1 16,0 0-16,1 0 0,-1 0 0,-21 0 16,0-1-16,21 1 0,-21 0 0,0 0 15,0 42 17,-21-21-32,21 21 15,-21 0-15,21 1 0,-22-1 0,22 0 16,0 0-16,0 0 0,0 0 15,0 1-15,22-22 0,-1 21 16,0-21-16,0 0 0,21 0 0,-20 21 16,-1-21-16,21 0 0,-21 0 0,0 0 15,22 0-15,-22 0 0,0 0 16,0 0-16,0 0 0,1-21 0,-1 0 16,-21-1-1,21 22-15,-21-21 0,0 0 0,0 0 16,0 0-16,0 0 0,0-1 0,0-20 15,0 21-15,0 0 0,0 42 32,0 0-32,-21 0 0,21 0 15,0 1-15,0-1 0,0 0 0,0 0 16,0 0-16,0 0 16,21 1-16,0-1 0,0-21 15,0 0-15,1 0 0,-1 0 16,0 0-16,0 0 0,0 0 0,0 0 15,1-21-15,-22-1 0,21 1 0,0 21 16,0-21-16,-21-21 0,21 21 16,0-22-16,-21 22 0,22-21 0,-22-1 15,21 1-15,0-21 0,-21 20 0,21 1 16,-21 0-16,0-1 0,21 1 0,-21 0 16,0 20-16,0 1 0,0 42 31,0 1-31,-21-1 0,0 0 0,21 21 15,0 1-15,-21-1 0,21 0 0,-21 1 16,21 20-16,0-21 0,0 1 0,0-1 16,0 0-16,0 1 0,0-22 0,0 21 15,21-21-15,-21 1 0,21-1 0,-21 0 16,21 0-16,0-21 16,0 0-16,1 0 0,-1-21 15,-21 0 1,21 0-16</inkml:trace>
  <inkml:trace contextRef="#ctx0" brushRef="#br0" timeOffset="36568.03">16214 12785 0,'21'0'16,"0"0"-16,0 0 15,21 0-15,1 0 0,-1 0 16,0 0-16,1 0 0,-1 0 0,0 0 15,1-21-15,20 21 0,-20 0 0,-1 0 16,0-22-16,1 1 0,-22 21 0,0-21 16,0 21-16,-21-21 0,0 0 0</inkml:trace>
  <inkml:trace contextRef="#ctx0" brushRef="#br0" timeOffset="36788.12">13885 12679 0,'0'0'0,"-42"0"0,84 0 16,1 0 0,-1 0-16,0 0 0,22 0 0,-1-21 15,1 21-15,-1-21 0,22 21 0,-22-22 16,1 22-16,-1 0 0,-20-21 0,-1 0 15,0 21-15,-20 0 0,-1 0 0</inkml:trace>
  <inkml:trace contextRef="#ctx0" brushRef="#br0" timeOffset="37748.53">9186 14118 0,'0'-21'0,"0"0"15,0 0 1,0 0 0,0-1-1,21 22-15,-21-21 0,0 0 16,22 21-16,-1 0 0,-21-21 15,0 42 1,0 0 0,-21 0-16,21 1 0,-22-1 0,1 0 15,0 0-15,0 0 0,0 22 16,21-22-16,0 0 0,-21 0 16,21 0-16,0 0 0,0 1 0,0-1 0,0 0 15,0 0-15,21-21 16,0 21-16,0-21 0,0 0 15,0 0-15,1 0 0,-1 0 16,0 0-16,0 0 16,-21 21 15,0 1-31,0-1 0,0 0 16,0 0-16,0 0 0,0 0 15,0 1-15,0-1 0,0 0 0,0 0 16,0 0-16,0 0 15,0 1-15,-21-22 32,0 0-32,0 0 15,-1 0-15,1 0 0,0 0 16,0 0-16,0 0 0,0 0 0,-1 0 16,-20 0-16,0 0 0,21 0 0,-43 0 15,22 0-15</inkml:trace>
  <inkml:trace contextRef="#ctx0" brushRef="#br0" timeOffset="38304.36">6286 15240 0,'0'0'0,"0"21"0,-21-21 15,0 21-15,42-21 47,0-21-47,1 21 0,-1-21 16,0 0-16,0 0 0,21 0 0,-20-1 16,-1 1-16,0 0 0,0 0 0,-21 0 15,0 0-15,0-1 0,0 1 0,0 0 16,-42 0-16,21 21 0,-22 0 0,22 0 15,-21 0-15,-1 0 0,1 21 16,0 0-16,-1 0 0,1 22 0,0-1 16,-1 0-16,22 22 0,-21-22 15,21 22-15,0-1 0,-1 1 0,22-22 16,-21 22-16,21-22 0,0 21 0,0-20 16,0-22-16,21 21 0,1 1 0,20-22 15,-21 0-15,21 0 0,-20 0 16,20-21-16,0 0 0,1 0 0,-1 0 15,0 0-15,1 0 0,-1-21 0,21 0 16,-20-21-16,-1 20 0,22-20 0</inkml:trace>
  <inkml:trace contextRef="#ctx0" brushRef="#br0" timeOffset="38536.23">7239 14944 0,'0'-21'0,"0"42"0,0-64 16,-21 43-1,0 0-15,21 22 0,-22-1 16,1 0-16,0 0 0,0 21 16,0 1-16,0-1 0,-1 0 0,1 22 15,0-22-15,0 1 0,0-1 0,0 0 16,-1 1-16,1-1 0,21-21 0,-21 21 16,0 1-16,21-22 0,-21 0 15,21 0-15,0 0 0,0 1 0,0-1 16,42-21-1,-21 0-15,0 0 0,1 0 0</inkml:trace>
  <inkml:trace contextRef="#ctx0" brushRef="#br0" timeOffset="38888.58">7556 15367 0,'0'0'0,"-21"0"31,0 0-31,0 0 0,-21 0 15,20 21-15,-20 0 0,21 1 0,-21-22 16,20 21-16,-20 0 0,21 0 16,0 0-16,0 0 0,21 1 15,0-1-15,21 0 16,0-21-16,0 0 0,21 0 0,-20 0 16,-1 0-16,21 0 0,-21 0 15,22 0-15,-22 0 0,0 0 0,0 21 16,0-21-16,-21 21 15,0 0-15,-21-21 0,0 22 16,-21-22-16,20 21 0,-20-21 0,21 0 16,-21 21-16,-1-21 0,22 0 0,-21 21 15,21-21-15,-1 0 0,1 0 0,0 0 16,42 0 15,0 0-31,1-21 0,20 21 0,-21-21 16,21 21-16</inkml:trace>
  <inkml:trace contextRef="#ctx0" brushRef="#br0" timeOffset="39204.4">7705 15600 0,'21'21'16,"0"-21"-16,0 0 16,0 0-16,0 0 15,1 0-15,-1 0 0,0 0 16,0-21-16,21 21 0,-20-21 15,-1 0-15,21 21 0,-21-22 0,0 1 16,-21 0-16,22 0 0,-22 0 16,0 0-16,-22 21 15,1 0-15,0 0 16,0 21-16,0 0 0,0 0 16,-22 0-16,22 0 0,0 22 0,0-22 15,21 0-15,-21 21 0,21-20 0,-22-1 16,22 0-16,0 0 0,0 0 0,0 0 15,22 1-15,-1-1 0,0-21 0,0 0 16,21 21-16,1-21 0,-1 0 0,22 0 16,-1 0-16,22 0 0,-1 0 15,-20-21-15,42 0 0</inkml:trace>
  <inkml:trace contextRef="#ctx0" brushRef="#br0" timeOffset="39584.36">10075 15388 0,'0'0'0,"21"0"0,-21 21 16,0 1 0,-21-1-16,21 0 0,-21 0 0,21 21 15,0-20-15,-21 20 0,21-21 0,-21 0 16,21 22-16,0-22 0,-21 0 15,21 0-15,0 0 0,0 0 16,21-21 15,0-21-31,-21 0 0</inkml:trace>
  <inkml:trace contextRef="#ctx0" brushRef="#br0" timeOffset="39740.28">10181 15261 0,'0'0'0,"0"-21"0,0 0 0,0 0 0,0 0 16,0-1-16,0 1 16,-21 21-1,21 21 1,0 1-16,0-1 0,0 0 16,0 0-16,21 0 0</inkml:trace>
  <inkml:trace contextRef="#ctx0" brushRef="#br0" timeOffset="40319.94">10456 15685 0,'0'0'0,"0"21"15,43 0-15,-22-21 16,0 0-16,0 0 0,0 0 16,22 0-16,-22-21 0,21 0 0,0-1 15,1 1-15,-1 0 0,0 0 16,1 0-16,-1 0 0,-21-22 0,22 1 15,-22 21-15,0-22 0,0 1 0,0 0 16,-21-1-16,0 1 0,0 0 0,0-1 16,0 1-16,0 21 0,-21-21 0,21 20 15,-21 22-15,0 0 0,0 0 0,-1 0 16,1 0-16,0 22 0,0 20 0,0 0 16,0 1-16,-1-1 15,1 21-15,0-20 0,0 20 0,0 1 16,0-1-16,-1 1 0,1-1 0,0 1 15,0 20-15,0-20 0,0 21 0,-1-22 16,22 22-16,-21-22 0,21 22 0,-21-22 16,21 22-16,0-21 0,0 20 0,0-20 15,0-1-15,0 1 0,0-1 0,0-20 16,0 20-16,21-21 0,0 1 16,1-22-16,-1 0 0,0 0 0,0 0 15,21-21-15,-20 0 0,20 0 0,-21-21 16,21 0-16,1 0 0,-1 0 0,-21-22 15,22 1-15,-1 0 0,-21-1 16,0-20-16,0 21 0,-21-1 0,0-20 16,0 20-16,0 1 0,-42-21 0,21 20 15,-21 1-15,-1-22 0,-20 22 0,20 21 16,-20-21-16,21 20 0,-22 1 16,22 0-16,-1 0 0,22 0 0,0 21 15,0 0-15,21-21 0,0-1 16,21 22-16,0-21 15,0 21-15,22-21 0,-1 0 0,0 0 16,1 21-16,20-21 0,-20-22 0,20 22 16,1-21-16,-1 21 0,1-22 0</inkml:trace>
  <inkml:trace contextRef="#ctx0" brushRef="#br0" timeOffset="40788.18">12594 15007 0,'0'0'0,"0"-42"0,0-22 16,0 43-16,-21 0 15,0 21-15,0 0 0,-1 0 0,-20 0 16,21 0-16,-21 21 0,-1-21 0,1 43 15,0-22-15,-22 21 0,22 0 16,-1 22-16,1-1 0,0 1 16,-1-1-16,22 22 0,0-21 0,0-1 15,0 22-15,21-22 0,0 1 0,0-1 16,0-20-16,0 20 0,21-21 0,0 1 16,0-22-16,0 21 0,1-21 0,20 1 15,0-1-15,1-21 0,-1 0 16,0 0-16,1 0 0,-1 0 0,0-21 15,1-1-15,-1 1 0,0-21 0</inkml:trace>
  <inkml:trace contextRef="#ctx0" brushRef="#br0" timeOffset="41636.04">12954 15494 0,'0'0'0,"0"-42"16,0-1-16,0 22 15,-21 21-15,0 0 0,-1 0 0,1 0 16,0 21-16,0 1 0,0-1 0,0 0 15,-1 21-15,1-21 0,0 22 16,0-1-16,21-21 0,0 22 0,0-1 16,-21 0-16,21-21 0,0 22 0,0-22 15,0 21-15,0-21 0,21 1 0,-21-1 16,21-21-16,0 21 0,0-21 0,22 0 16,-22 0-16,21 0 0,-21 0 15,22-21-15,-1 0 0,0-1 0,-20 1 16,20 0-16,0 0 0,-21 0 0,22 0 15,-22-1-15,0 1 0,0 0 16,-21 0-16,21 0 0,-21 0 16,0-1-16,-21 22 15,0 0-15,0 0 0,0 22 16,0-1-16,-1 21 0,22-21 16,-21 0-16,21 1 0,0-1 0,0 0 15,0 21-15,0-21 0,0 1 0,0-1 16,21 0-16,1-21 0,-1 0 15,0 21-15,0-21 16,0 0-16,0 0 0,1-21 16,-1 21-16,0-21 0,0 0 0,-21-1 15,0 1-15,0 0 0,0 0 16,0 0-16,0 0 0,-21-1 0,0 1 16,0 0-16,-1 0 0,-20 0 0,21 0 15,0-1-15,0 1 0,-1 0 0,1 21 16,21-21-16,0 0 0,21 0 15,1 21 1,-1 0-16,21 0 0,-21 0 0,22 0 16,-1 0-16,0 0 0,1 21 15,-1 0-15,-21-21 0,21 21 0,-20 0 0,20 0 16,-21 1-16,0-1 0,22 0 0,-22 0 16,-21 0-16,21 0 0,-21 1 15,0-1-15,0 0 0,0 0 0,0 0 16,0 0-16,0 1 15,-21-22-15,0 21 0,-1-21 16,1 0-16,0 0 16,21-21-1,0-1-15,0 1 0,0 0 0,42 0 16,-42-21-16,43 20 0,-22 1 16,0-21-16,0 21 0,0-22 0,1 22 15,20 0-15,-21 0 0,0 0 0,0 21 16,1 0-16,-1 0 0,0 0 15,-21 21-15,21 0 0,-21 0 16,0 0-16,0 22 0,0-22 0,0 0 16,0 0-16,0 22 0,0-22 0,0 0 15,-21 21-15,21-21 0,0 1 0,0-1 16,0 0-16,0 0 0,0 0 16,0 0-16,21-21 15,0-21 1</inkml:trace>
  <inkml:trace contextRef="#ctx0" brushRef="#br0" timeOffset="43599.81">14732 15685 0,'0'0'0,"21"-43"16,-21 22-16,0 0 0,0 0 0,0 0 0,-21-22 15,0 22-15,0 21 0,-22-21 0,22 21 16,-21 0-16,21 0 0,-22 0 0,22 0 16,-21 21-16,21 0 0,-1 0 0,1 1 15,-21-1-15,42 21 0,-21 0 0,0-20 16,21 20-16,0-21 0,0 21 0,0-20 16,0 20-16,0-21 0,0 0 15,21 0-15,0 1 0,0-22 16,0 0-16,0 0 0,1 0 0,-1 0 15,21 0-15,-21 0 0,22-22 0,-22 1 16,21 0-16,-21 0 0,0 0 0,22 0 16,-22-22-16,0 22 0,0-21 0,0 21 15,1-22-15,-1 1 0,-21 0 0,0-1 16,21 1-16,-21-22 0,21 22 16,-21-21-16,0 20 0,0-20 0,0 20 15,0 1-15,0 0 0,0-1 0,0 22 16,0 0-16,0 0 0,0 42 15,-21 0-15,21 0 16,-21 22-16,21-1 0,0 22 16,-21-22-16,21 21 0,-22-20 0,22 20 15,-21 1-15,21-22 0,0 22 16,0-22-16,0 0 0,-21 1 0,21-1 16,0 0-16,0-21 0,0 1 0,0 20 15,21-21-15,0-21 0,-21 21 0,22-21 16,-1 0-16,0 0 0,21 0 0,-21 0 15,1 0-15,-1-21 0,21 0 0,-21 0 16,0 21-16,22-43 0,-22 22 0,0 0 16,0 0-16,0 0 0,1 0 0,-22-1 15,0 1-15,21 0 0,-21 0 16,0 0-16,0 42 31,-21 0-31,21 0 0,-22 0 16,1 1-16,21-1 0,-21 0 0,21 0 15,0 0-15,0 0 0,0 1 0,0-1 16,0 0-16,21-21 16,0 21-16,1-21 0,-1 0 0,21 0 15,0 0-15,-20 0 16,-1 0-16,21 0 0,-21-21 16,0 21-16,22-21 0,-22 0 0,0-1 0,21 1 15,-20 0-15,-1 0 0,0 0 16,0-22-16,0 1 0,0 21 0,-21-21 15,22-22-15,-22 22 0,21-1 0,-21-20 16,0 21-16,0-1 0,0 1 0,0 0 16,0-1-16,0 22 0,0-21 0,0 21 15,0 42 1,-21-21-16,21 42 0,-22-21 16,1 22-16,0-1 0,0 0 0,0 1 15,21 20-15,-21-21 0,-1 1 0,1-1 16,21 22-16,0-22 0,0 0 0,0 1 15,0-22-15,0 21 0,0 0 16,0-20-16,0 20 0,21-21 0,1 0 16,-1 0-16,0-21 0,0 22 15,0-22-15,0 0 0,22 0 0,-22 0 16,0 0-16,21-22 0,-20 1 0,-1 21 16,21-21-16,-21 0 0,0 0 0,1 0 15,-1-1-15,0 1 0,0 0 0,0 0 16,0 0-16,-21 0 0,0-1 0,0 1 15,0 42 17,0 1-32,0-1 0,0 0 0,-21 0 15,21 0-15,0 0 0,-21 1 16,21-1-16,0 0 0,0 0 16,0 0-16,0 0 15,21-21-15,0 0 0,1 0 0,-1 0 16,0 0-16,0 0 0,0 0 15,0-21-15,1 0 0,-1 0 0,0 21 16,21-21-16,-21 0 0,1-1 0,-1 1 16,0 0-16,0 0 0,0 0 0,0 0 15,-21-1-15,22 1 0,-22 0 0,21 21 16,-21 21 15,0 0-31,-21 1 0,21-1 16,0 0-16,-22 0 0,22 0 15,0 0-15,0 1 0,0-1 0,0 0 16,0 0-16,22 0 16,-1-21-16,0 0 0,0 21 0,21-21 15,1 0-15,-22 0 16,0 0-16,0 0 0,0 0 16,1-21-16,-22 0 15,0 0-15,0 0 0,0 0 0,0-1 16,0 1-16,0 0 0,-22 0 0,1 0 15,0 0-15,0-1 0,0-20 16,0 21-16,-1 0 0,1 0 0,21-1 16,0 1-16,0 0 0,0 0 15,21 21-15,1 0 16,-1 0-16,0 0 0,0 0 0,21 0 16,-20 0-16,20 0 0,0 0 15,-21 21-15,22-21 0,-1 0 0,0 21 16,1 0-16,-1-21 0,0 22 0,1-22 15,-1 21-15,-21 0 0,22 0 0,-22-21 16,0 21-16,-21 0 0,0 1 0,0-1 16,0 0-16,0 0 15,0 0-15,-21-21 0,21 21 0,-21-21 16,-1 0-16,22 22 0,-21-22 16,0 0-16,0 0 15,21-22 1,0 1-16,0 0 15,21 0-15,0-21 16,0 20-16,1 1 0,-1-21 0,21 21 16,-21-22-16,0 1 0,22 21 0,-22 0 15,21-22-15,-21 43 0,1-21 0,20 21 16,-21 0-16,0 0 0,0 0 0,1 21 16,-22 1-16,0-1 0,0 21 15,0-21-15,0 0 0,0 22 16,0-22-16,-22 0 0,22 0 0,-21 22 15,21-22-15,-21 0 0,0 0 16,21 0-16,0 0 16,-21-21-16,0 0 15,-1 0 1,1-21-16,21 0 0,-21 21 0</inkml:trace>
  <inkml:trace contextRef="#ctx0" brushRef="#br0" timeOffset="43784.71">16912 15092 0,'0'0'0,"-21"-21"0,0 21 16,0 0-16,-1 21 31,22 0-15,-21-21-16,0 0 0,0 0 15,0 0-15,0 0 0</inkml:trace>
  <inkml:trace contextRef="#ctx0" brushRef="#br0" timeOffset="43979.86">15727 15325 0,'0'0'0,"-21"21"0,-1-21 0,-20 21 16,63-21 15,0 0-31,1 0 0,-1 0 0,21 0 16,-21 0-16,22-21 0,-22 21 0,0-21 15,21 21-15,-21-21 0,1-1 16,-22 1-16,0 0 0</inkml:trace>
  <inkml:trace contextRef="#ctx0" brushRef="#br0" timeOffset="44135.77">15367 15134 0,'0'0'0,"-42"0"16,-64-21-1,85 21-15,42 0 32,0 0-32,0 0 0,0 0 0,22 0 15,-1 0-15,-21-21 0,21 21 0,22-21 16</inkml:trace>
  <inkml:trace contextRef="#ctx0" brushRef="#br0" timeOffset="44484.57">17843 14732 0,'0'0'0,"22"-21"0,20-64 16,-21 64-16,-21 0 16,21 21-16,0-21 0,1 21 0,-1 0 15,21 0-15,-21 0 0,0 0 0,22 21 16,-22 0-16,21 21 0,1-20 16,-22 20-16,21 21 0,-21-20 15,22 20-15,-22 1 0,0-1 0,0 1 16,-21-1-16,0 1 0,0-1 0,0 22 15,0-22-15,-21-20 0,0 20 0,0 1 16,-22-22-16,22 22 0,-21-22 0,-1 0 16,-20 1-16,21-1 0,-22 0 0,22-21 15,-22 22-15,1-22 0,-1 0 0,1 0 16,-1 0-16,1-21 0,-1 22 0,-20-22 16,20 0-16</inkml:trace>
  <inkml:trace contextRef="#ctx0" brushRef="#br0" timeOffset="45312.54">8424 16341 0,'0'-21'0,"0"-1"16,0 1-16,21 21 16,-21-21-16,0 0 0,0 0 15,-21 21 1,0 0-16,0 0 0,0 21 0,-22-21 16,1 21-16,0 0 0,-1 0 15,1 1-15,-21-22 0,41 21 0,-20 0 16,0 0-16,21 0 0,-1-21 15,22 21-15,22-21 16,-1 22-16,0-22 0,21 0 16,-21 0-16,22 0 0,-1 0 0,0 0 15,1 0-15,-1 0 0,0 21 0,1-21 16,-1 21-16,-21 0 0,22-21 0,-1 21 16,-21 0-16,0-21 0,0 22 0,-21-1 15,22 0-15,-22 0 16,0 0-16,-22 0 0,1 1 0,0-22 15,0 21-15,0 0 0,-22-21 0,22 21 16,0-21-16,0 0 0,0 0 16,0 0-16,-1 21 0,1-21 0,0 0 15,21 21 1,0 1 0,0-1-16,0 0 15,0 0-15,0 0 0,0 0 16,0 1-16,0-1 0,0 0 15,0 0-15,0 0 0,0 0 16,21-21-16,0 0 16</inkml:trace>
  <inkml:trace contextRef="#ctx0" brushRef="#br0" timeOffset="45644.35">9567 17082 0,'0'0'0,"21"0"0,-42 0 32,0 0-17,0 0-15,0 0 0,0 0 16,-1 0-16,-20 21 0,21 0 15,0 0-15,-22 0 0,22 0 0,0 1 16,0-1-16,0 21 0,-22-21 0,22 0 16,0 22-16,0-22 0,-21 21 0,20-21 15,1 22-15,0-22 0,0 0 0,0 0 16,0 0-16,21 1 0,0-44 31,0 1-31,21 0 16,0 0-16,0 0 0</inkml:trace>
  <inkml:trace contextRef="#ctx0" brushRef="#br0" timeOffset="45836.26">9504 17039 0,'0'0'0,"21"-21"0,0 21 0,0 0 16,0 0-16,-21 21 16,0 0-16,0 1 0,0-1 15,-21 0-15,0 0 0,0 0 0,0 22 16,0-22-16,-1 0 0,1 21 0,0-21 15,0 22-15,0-22 0,0 0 0,-1 21 16,1-20-16,0-1 0,21 0 0,0 0 16,0 0-16,21-21 15,0 0 1</inkml:trace>
  <inkml:trace contextRef="#ctx0" brushRef="#br0" timeOffset="46516.22">10753 17230 0,'0'21'16,"21"-21"-16,0 0 15,-21-21 1,21 0-16,-21-1 15,21 1-15,-21 0 0,0 0 16,-21 21 0,0 0-16,0 0 15,0 0-15,-22 21 0,22-21 0,0 21 16,-21 0-16,20 1 0,22-1 0,-21 0 16,21 0-16,0 0 0,0 22 0,0-22 15,0 0-15,0 0 0,21 0 16,1-21-16,-1 21 0,0 1 15,0-1-15,21-21 0,-20 21 16,-1 0-16,0 0 0,0-21 0,0 21 0,-21 1 16,0-1-16,0 0 15,0 0-15,-21-21 0,-21 21 0,21-21 16,-22 0-16,22 0 0,-21 0 0,-1 0 16,22 0-16,-21 0 0,0 0 15,20 0-15,1 0 0,0-21 0,0 0 16,0 0-16,21 0 0,0-1 15,0 1-15,0 0 0,0-21 0,21 21 16,0-1-16,0-20 0,22 21 0,-1 0 16,0-22-16,1 22 15,20-21-15,-21 21 0,22-22 0,-1 22 0,1-21 16,21 21-16,-22 0 0,-21-1 16,22 1-16,-22 21 0,1 0 0,-1 0 15,-21 0-15,0 21 0,0 1 0,-21-1 16,0 0-16,0 21 0,0-21 15,0 22-15,-21-22 0,0 21 0,0-21 16,0 22-16,0-22 0,-1 21 0,22-21 16,-21 1-16,0-1 0,0 21 0,21-21 15,0 0-15,0 1 0,-21-1 16,21-42 15,0-1-15,0 1-16</inkml:trace>
  <inkml:trace contextRef="#ctx0" brushRef="#br0" timeOffset="46664.68">10922 17420 0,'0'0'0,"-21"0"0,0 0 15,-1 0-15,44 0 32,-1 0-32,0 0 15,0 0-15,21 0 0,1 0 0,-1 0 16,22 0-16,-22 0 0,0 0 0,22-21 15,-22 21-15,22 0 0,-22-21 0</inkml:trace>
  <inkml:trace contextRef="#ctx0" brushRef="#br0" timeOffset="47389.27">11980 17441 0,'0'0'0,"0"22"0,0-1 15,0-42 16,0-1-31,0 1 16,0 0-16,0 0 0,-21 21 16,21-21-16,-21 0 0,0-1 0,21 1 15,-21 21-15,-1 0 0,1-21 16,0 21-16,0 0 0,0 0 16,-22 0-16,22 21 0,0 0 0,0 1 15,0-22-15,-22 21 0,22 21 0,0-21 16,21 0-16,-21 22 0,21-22 0,-21 0 15,21 21-15,0-20 0,0-1 16,0 0-16,0 0 0,21 0 16,0-21-16,0 21 0,0-21 0,22 0 15,-22 0-15,0 0 0,21-21 0,-20 0 16,20 21-16,-21-21 0,21 0 16,-20 0-16,20-1 0,-21 1 0,0 0 0,0 0 15,1 0-15,-1 0 16,-21-1-16,0 1 0,21 21 0,-21-21 15,-21 42 17,21 0-32,-21 1 0,21-1 15,0 21-15,0-21 0,0 0 0,0 1 16,0 20-16,0-21 0,0 0 16,0 0-16,0 1 0,21-1 15,0 0-15,21-21 0,-21 0 0,1 0 16,20 0-16,0 0 0,-21 0 0,22-21 15,-1 0-15,-21 21 0,22-22 16,-1 1-16,-21 0 0,21 0 0,-20-21 16,20 20-16,-21-20 0,0 21 15,0-21-15,1-1 0,-22 1 0,0 21 16,21-22-16,-21 1 0,0 0 0,0 21 16,0-22-16,0 22 0,0 0 0,-21 42 31,-1 0-16,1 22-15,21-22 0,0 0 0,-21 21 16,21-21-16,-21 22 0,21-22 0,-21 21 16,21 1-16,0-22 0,0 21 0,0-21 15,0 0-15,0 1 0,0-1 0,0 0 16,0 0-16,21-21 31,0 0-31,-21-21 16,0 0-16</inkml:trace>
  <inkml:trace contextRef="#ctx0" brushRef="#br0" timeOffset="47552.17">12425 17378 0,'0'0'0,"-21"0"0,-1-21 16,44 21 15,-1 0-15,21 0-16,-21-21 0,0 21 0,22 0 15,-22 0-15,0-22 0,21 22 0,-20 0 16,-1-21-16,21 21 0,-21 0 0</inkml:trace>
  <inkml:trace contextRef="#ctx0" brushRef="#br0" timeOffset="49248.22">12912 17441 0,'0'0'15,"-22"22"-15,22-1 16,0 0-16,0-42 31,22 21-31,-22-21 0,0-1 16,21 22-16,0-21 0,-21 0 0,0 0 16,0 0-16,0 0 0,0-1 15,-21 22 16,0 0-31,-1 0 0,22 22 0,0-1 16,-21 0-16,21 0 0,-21 0 16,21 0-16,0 1 0,0-1 0,0 21 15,0-21-15,0 0 16,0 1-16,21-1 0,0-21 0,1 0 16,-1 21-16,0-21 0,0 0 0,0 0 15,22 0-15,-22 0 0,0-21 0,21 21 16,-21-21-16,1-1 0,-1 22 15,0-21-15,0 0 0,0 0 0,0 0 16,1 0-16,-22-1 0,21 1 0,-21 0 16,0 0-16,0 0 15,0 42 1,0 0-16,0 0 0,0 0 16,0 1-16,0-1 0,-21 0 15,21 0-15,0 0 16,0 0-16,-22-21 0,22 22 0,-21-1 15,21-42 17,0-1-17,21 1-15,-21 0 16,22 0-16,-1 0 0,-21 0 0,21-1 16,0 1-16,-21 0 0,21 0 0,0 21 15,1-21-15,-1 21 16,-21 21-1,0 0-15,0 0 0,0 0 0,0 1 16,0-1-16,0 0 0,-21-21 16,21 21-16,0 0 0,0 0 15,0 1-15,0-1 0,21-21 16,0 0 0,0 0-16,0 0 0,0 0 15,1-21-15,-1-1 0,0 22 0,0-21 16,0 0-16,0 0 0,1 0 0,-1 21 15,0-21-15,0-1 0,-21 1 16,0 0-16,0 0 0,21 0 16,-21 42-1,0 0 1,0 0-16,0 0 16,0 1-16,0-1 0,0 0 0,0 0 15,0 0-15,0 0 0,0 1 16,0-1-16,0 0 0,21 0 15,1 0-15,-1-21 0,21 0 16,-21 0-16,22 0 0,-22 0 0,21 0 16,0 0-16,1 0 0,-1 0 0,0-21 15,-20 21-15,20-21 0,0 0 0,-21 0 16,1 21-16,-1-22 0,0 1 16,0 0-16,-21 0 0,0 0 0,0 0 15,0-1-15,-21 22 16,0 0-1,0 0-15,-1 22 0,1-1 16,0 0-16,21 0 0,0 0 16,0 0-16,0 1 0,0-1 15,0 0-15,0 0 16,21 0 0,0-21-1,1 0-15,-1 0 0,0-21 16,0 21-16,-21-21 0,21 0 15,0 0-15,-21-1 0,0 1 16,22 0-16,-1 0 16,0 0-16,-21-22 0,0 22 0,0 0 15,21 21-15,-21-21 0,21 21 0,-21 21 32,0 0-32,0 0 0,0 1 15,0-1-15,0 0 0,0 0 16,0 0-16,0 0 15,0 1-15,21-22 0,1 0 16,-1 0-16,0 0 0,0 0 16,0 0-16,0 0 0,22 0 0,-22 0 15,0-22-15,21 1 0,-20 21 0,-1-21 16,21 0-16,-21-21 0,0 20 16,1 1-16,-1-21 0,0 0 0,0 20 15,-21-20-15,21 0 0,0-1 16,-21 1-16,0 0 0,22-1 0,-22 22 15,21 0-15,-21 0 0,0 0 0,0 42 32,-21 0-32,-1 0 0,1 22 0,0-22 15,21 21-15,-21 0 0,0-20 0,21 20 16,0 0-16,-21-21 0,21 22 16,-22-22-16,22 21 0,0-21 0,0 22 15,0-22-15,0 0 0,0 0 16,0 0-16,22-21 0,-22 22 0,21-22 15,0 0-15,0 0 0,0 0 16,0 0-16,1 0 0,-1 0 0,0-22 16,0 1-16,0 0 0,0 21 0,1-21 15,-1 0-15,0 0 0,0-1 16,0 1-16,-21 0 0,21 0 0,1 0 16,-1 21-16,-21 21 31,0 0-31,0 0 15,0 0-15,-21 1 0,21-1 0,0 0 16,-22-21-16,22 21 0,0 0 0,0 0 16,-21-21 31,21-21-47,0 0 0,-21 21 15,0-21-15</inkml:trace>
  <inkml:trace contextRef="#ctx0" brushRef="#br0" timeOffset="49436.11">14859 17187 0,'0'0'0,"-21"0"0,42 0 31,21 0-31,-21 0 0,22 0 16,-22 0-16,21 0 0,1 0 0,-1 0 15,0-21-15,-21 21 0,22 0 0,-1-21 16,0 21-16,1-21 0,-22 0 15,21 21-15,-21-21 0,1 21 0,-1-22 16,-21 1-16,0 0 0,-21 21 16,-1 0-16</inkml:trace>
  <inkml:trace contextRef="#ctx0" brushRef="#br0" timeOffset="50335.84">7874 17992 0,'0'-21'0,"-21"21"15,0-22-15,-1 22 16,1-21-16,21 0 15,21 21 17,1 0-32,-1 0 15,0 0 1,-21 21-16,0 0 16,0 1-16,0-1 0,0 0 15,0 0-15,0 0 0,-21 0 16,0 1-16,21-1 0,-22 0 15,22 0-15,-21-21 0,21 21 16,0 0-16,-21 1 16,21-1-1,0 0 1,0 0 0,21 0-1,0 0-15,1 1 0,-22-1 16,21 0-16,0 0 0,0 0 0,0 0 15,0 1-15,-21 20 0,0-21 0,22 0 16,-22 22-16,0-22 0,0 0 16,0 21-16,0-21 0,0 1 15,-22-1-15,1 0 0,0 0 0,0 0 16,-21 0-16,20 1 0,1-1 0,0-21 16,-21 21-16,21-21 0,-1 0 0,1 0 15,21 21-15,-21-21 0</inkml:trace>
  <inkml:trace contextRef="#ctx0" brushRef="#br0" timeOffset="50592.27">7768 19029 0,'21'0'15,"0"0"-15,1 0 32,-1 0-17,0 0 63,0 0-78,0 0 16</inkml:trace>
  <inkml:trace contextRef="#ctx0" brushRef="#br0" timeOffset="52724.12">21992 2286 0,'0'0'0,"21"0"0,0-21 16,1 21-16,-22-21 15,21 21-15,0-21 0,-21-1 16,-21 22 0,0 0-1,-1 0-15,-20 0 0,21 0 16,-21 0-16,-1 22 0,1-22 0,0 21 16,-1-21-16,1 21 0,21-21 0,0 0 15,-1 21-15,22 0 16,22 0-1,-1-21-15,0 0 0,0 0 0,21 0 16,-20 22-16,20-1 0,-21-21 0,21 21 16,-20 0-16,-1-21 0,0 21 0,0 0 15,-21 1-15,0-1 16,0 0-16,0 0 0,0 0 16,0 0-16,-21-21 15,0 22-15,0-22 0,-1 21 0,1-21 16,0 21-16,0-21 0,0 21 15,0-21-15,-1 21 0,1-21 0,0 0 16,0 21-16,21 1 16,0-44 31,21 22 46,0 0-77,0 0 31,-21-21-16,22 21-31,-22-21 31,0 0-31,0 0 16</inkml:trace>
  <inkml:trace contextRef="#ctx0" brushRef="#br0" timeOffset="53151.88">21886 2350 0,'0'0'0,"-21"0"0,0 0 15,21 21 1,21-21-1,0 0-15,0 0 0,1 0 16,20 0-16,-21-21 0,0-1 0,22 22 16,-22-21-16,0 21 0,0-21 15,0 21-15,0-21 0,1 0 0,-22 0 16,0-1-16,0 1 0,0 0 16,0 0-16,0 0 0,-22 21 15,1 0-15,0 0 16,0 0-16,0 0 0,0 0 0,-1 0 15,-20 21-15,21 0 0,-21 21 0,20-20 16,-20 20-16,21 0 0,0 1 0,0 20 16,-1-21-16,22 1 0,0-1 15,0 0-15,0 1 0,0-22 0,22 21 16,20-21-16,-21 1 0,0-1 0,22-21 16,-1 21-16,-21-21 0,21 0 0,1 0 15,-1 0-15,0 0 0,-20-21 0,20 0 16,0-1-16,-21 1 0,22 0 15</inkml:trace>
  <inkml:trace contextRef="#ctx0" brushRef="#br0" timeOffset="53400.74">22733 2053 0,'0'0'0,"0"-42"0,0 0 0,0 20 16,0 1-16,0 0 0,0 0 15,0 42 1,-21 21-16,21-20 0,-21-1 15,21 21-15,0 0 0,-22 1 16,1-1-16,0 0 0,0 1 0,21-1 16,-21 22-16,0-22 0,-1 0 0,1 22 15,0-22-15,0 0 0,0 1 16,0-22-16,-1 21 0,22-21 0,-21 1 16,21-1-16,0 0 0,21-21 15,1 0-15,-1 0 16,0 0-16,21 0 0,1-21 0,-22 0 15</inkml:trace>
  <inkml:trace contextRef="#ctx0" brushRef="#br0" timeOffset="53752.56">22966 2434 0,'0'0'0,"21"-42"0,0 0 16,0 20-16,-21 1 16,-21 21-1,0 0-15,0 0 16,-22 21-16,22-21 0,-21 22 0,21-1 15,-22 0-15,22 0 0,-21 0 0,21 0 16,0 1-16,21-1 0,0 0 0,0 0 16,0 0-16,42-21 15,-21 21-15,0 1 0,22-22 0,-22 21 16,21-21-16,-21 21 0,22-21 0,-22 21 16,0-21-16,21 21 0,-21 0 0,-21 1 15,22-22-15,-22 21 16,0 0-16,-22-21 15,1 0-15,-21 21 0,21-21 16,-22 0-16,1 0 0,21 0 0,-21 0 16,-1 0-16,22 0 0,-21 0 0,21 0 15,-1 0-15,1 0 0,42 0 32,1-21-32,-1 21 0,0-21 15,21 0-15,1 21 0</inkml:trace>
  <inkml:trace contextRef="#ctx0" brushRef="#br0" timeOffset="54072.38">23347 2625 0,'0'0'0,"21"0"0,0 0 16,0 0-16,-21-21 16,21 21-16,1-22 0,-1 22 0,0-21 15,0 0-15,0 0 0,-21 0 16,21 21-16,-21-21 0,22-1 15,-22 1-15,0 0 0,0 0 0,0 0 16,0 0-16,0-1 0,-22 22 16,1 0-16,0 0 0,0 0 0,0 22 15,-22-1-15,22 21 0,0-21 16,-21 22-16,21-22 0,-1 21 0,1 0 16,0 1-16,21-22 0,0 21 0,0-21 15,0 1-15,0 20 0,0-21 16,0 0-16,0 0 0,21 1 15,0-22-15,1 21 16,-1-21-16,0 0 0,0 0 0,0 0 16,0 0-16,1 0 0</inkml:trace>
  <inkml:trace contextRef="#ctx0" brushRef="#br0" timeOffset="54752.33">22860 3641 0,'21'0'31,"-21"-21"-31,21-1 0,-21 1 15,0 0-15,0 0 16,-21 21-16,0-21 0,-21 21 16,20 0-16,-20 0 0,0 0 15,21 0-15,-22 0 0,1 0 0,0 0 0,-1 21 16,22 0-16,0-21 0,-21 21 0,20 0 16,22 1-1,0-1-15,22-21 16,-1 0-16,0 0 0,0 21 15,0-21-15,22 0 0,-22 0 0,21 21 16,-21-21-16,22 0 0,-22 21 0,0-21 16,0 21-16,0-21 0,-21 22 0,0-1 15,0 0 1,-21 0 0,0-21-16,0 0 0,0 0 0,-1 0 15,1 0-15,0 0 16,21 21 46,0 0-62,0 1 16,0-1-16,0 0 16,0 0-16,0 0 0,0 0 15,0 1-15,0-1 0,0 0 16,0 0-16,0 0 0,0 0 0,0 1 15,0-1-15,0 0 0,0 0 16,0 0-16,0 0 0,-21 1 0,21-1 16,-21 0-16,21 0 15,0 0-15,21-21 32,21 0-32,-21-21 0,1 21 0,20-21 15,-21 0-15,0 0 0</inkml:trace>
  <inkml:trace contextRef="#ctx0" brushRef="#br0" timeOffset="55184.23">23347 4614 0,'0'0'0,"0"-21"0,21 21 15,-42 0 1,0 21-16,-1 1 16,-20 20-16,21 0 0,-21 1 0,-1-1 15,1 0-15,0 1 0,-1-1 0,1 0 16,0 1-16,-1-1 0,1 0 0,21 1 15,-22-22-15,1 21 0,21-21 16,-21 0-16,20 1 0,1-1 16</inkml:trace>
  <inkml:trace contextRef="#ctx0" brushRef="#br0" timeOffset="55236.2">22648 5334 0,'64'-21'16,"-128"42"-16,149-42 0,-43 0 0,-21 0 0,22-1 16,-1 1-16,0 0 0</inkml:trace>
  <inkml:trace contextRef="#ctx0" brushRef="#br0" timeOffset="55428.09">23347 4805 0,'0'0'0,"42"-21"0,-21-22 0,0 22 16,-21 0-16,0 63 31,-21-20-31,0 20 0,-21 0 0,21 1 0,-22-1 16,22 0-16,-21 1 16,-1-1-16,1 0 0,21 1 0,-21-1 15,-1 0-15,1-21 0,21 1 0,0 20 16,-22-21-16,22 0 0,21 0 0,-21 1 15,21-1-15,-21-21 0,21 21 16,0 0-16</inkml:trace>
  <inkml:trace contextRef="#ctx0" brushRef="#br0" timeOffset="56260.36">24299 4530 0,'0'0'0,"-21"0"31,0 0-31,0 21 15,-22-21-15,22 21 0,-21-21 0,0 21 16,-1-21-16,1 21 0,0 1 0,20-22 16,1 21-16,21 0 0,0 0 15,0 0-15,0 0 0,21 1 0,1 20 16,20-21-16,-21 0 0,21 22 0,1-22 16,-1 0-16,0 21 0,-20-21 0,20 22 15,-21-22-15,0 0 0,0 0 0,-21 22 16,0-22-16,0 0 0,-21 0 15,0 0-15,-21-21 0,21 0 16,-22 21-16,1-21 0,0 0 16,-1 0-16,1 0 0,0 0 0,20 0 15,-20 0-15,21 0 0,0 0 0,0 0 16,21-21-16,0 0 0,21 21 16,0-21-16,0 0 0,21 0 0,1-22 15,-22 22-15,21-21 0,1 21 16</inkml:trace>
  <inkml:trace contextRef="#ctx0" brushRef="#br0" timeOffset="56448.95">24490 4636 0,'0'0'0,"42"-22"0,43-20 16,-64 42-1,-21 21-15,0 0 0,0 1 0,0 20 16,0 0-16,0 1 16,-21-1-16,21 0 0,-21 1 0,-1-1 15,1 0-15,21 1 0,-21-22 0,0 21 16,21-21-16,-21 22 0,21-22 0,0 0 15,0 0-15,0 0 0,0 0 16</inkml:trace>
  <inkml:trace contextRef="#ctx0" brushRef="#br0" timeOffset="56580.3">24278 5017 0,'21'0'15,"0"0"1,22 0-16,-22 0 0,0 21 16,21-21-16,1 0 0,-22 0 0,21 21 15,22-21-15,-22 0 0</inkml:trace>
  <inkml:trace contextRef="#ctx0" brushRef="#br0" timeOffset="57544.76">25231 5122 0,'0'-21'0,"-22"21"0,22-21 16,-21 21-16,0-21 0,0 21 0,0 0 15,0 0-15,-1 0 0,1 0 16,0 0-16,0 0 0,0 0 0,21 21 16,-43 0-16,43 0 0,-21 1 15,0-1-15,0 0 0,0 0 0,0 0 16,21 0-16,0 1 0,-22-1 0,22 0 15,0 0-15,22-21 16,-1 0 0,0 0-16,0 0 0,0 0 15,0 0-15,1-21 0,-1 0 16,0 21-16,0-21 0,0-1 0,-21 1 16,21 0-16,-21 0 0,22 0 0,-1 0 15,-21-1-15,0 1 0,0 0 0,0 42 31,0 0-31,-21 1 16,21-1-16,-22 0 0,22 0 16,0 21-16,0-20 0,0-1 0,0 0 15,0 0-15,0 0 0,22-21 0,-1 21 16,0-21-16,0 0 0,-21 22 0,21-22 16,0 0-16,1 0 0,-1 0 15,0 0-15,0-22 0,0 22 0,0-21 16,1 0-16,-1 0 0,0 0 0,0 0 15,0-1-15,0-20 0,1 0 16,-22-1-16,21 1 0,0 0 0,0-1 16,0-20-16,-21 21 0,0-1 0,0 1 15,0 0-15,0 20 0,0 1 0,-21 21 16,0 21 0,0 1-16,0 20 0,-1 0 15,22-21-15,-21 22 0,0-1 0,21 0 16,-21 1-16,21-1 0,0 0 0,0 1 15,0-22-15,0 21 0,0-21 16,0 1-16,0-1 0,0 0 0,21 0 16,0-21-16,0 21 0,1-21 15,-1 0-15,0 0 0,0-21 16,0 21-16,0-21 0,1 0 16,-22 0-16,21 21 0,0-22 15,0 1-15,0 0 0,-21 0 0,21 0 16,-21 0-16,22 21 0,-22 21 31,0 0-31,0 0 16,0 0-16,0 0 15,0 1-15,0-1 16,0 0-16,21-21 16,0 0-1,0 0-15,0 0 16,0 0-16,1 0 0,-1 0 15,0-21-15,0 21 0,-21-21 0,21 21 16,0 0-16,-21-22 16,0 44-1,0-1 1,-21 0-16,21 0 0,0 0 16,0 0-16,21-21 15,1 22-15,-1-22 16,0 0-16,0 0 0,0 0 15,22 0-15,-22 0 0,0-22 0,-21 1 16</inkml:trace>
  <inkml:trace contextRef="#ctx0" brushRef="#br0" timeOffset="57732.29">25527 4911 0,'0'0'15,"-21"-21"-15,-22-22 16,43 22-16,22 21 15,20 0-15,-21 0 0,21 0 16,1 0-16,-1 0 0,0 0 0,1 21 16,20-21-16,-20 0 0,-1 21 15,-21-21-15,0 22 0,0-22 16,-21 21-16,0 0 0,0 0 16,-21 0-16</inkml:trace>
  <inkml:trace contextRef="#ctx0" brushRef="#br0" timeOffset="58084.61">22606 7514 0,'0'0'0,"21"-21"0,-21 0 0,0 0 15,0 0-15,0-1 0,-21 22 16,0 0-16,0 0 16,-1 0-16,1 0 0,-21 22 0,21-22 15,0 21-15</inkml:trace>
  <inkml:trace contextRef="#ctx0" brushRef="#br0" timeOffset="58332.47">22310 7620 0,'21'21'31,"-42"-42"-31,63 63 0,-21-42 0,0 0 0,22 22 0,-22-22 16,0 21-16,21-21 0,1 0 0,-22 0 15,21 0-15,-21 0 0,22 0 0,-22 0 16,0 0-16,-21 21 16,0 0-16,0 0 15,0 0-15,0 1 0,0-1 16,0 21-16,0-21 0,0 0 0,0 22 16,0-22-16,0 0 0,0 21 15,0-20-15,0 20 0,21-21 0,0 0 16,0 22-16,-21-22 0,0 0 0,0 0 15,0 21-15,0-20 0,0-1 0,-21 0 16,0 0-16,-21 0 0,-1 0 16,1 1-16,0-22 0,-22 21 0,22 0 15,-22-21-15,1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2:12:04.5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1778 1969 0,'0'0'0,"0"-22"0,0 1 15,0 0-15,0-21 0,0 21 0,0-22 16,21 1-16,-21 21 0,0-22 16,0 1-16,0 0 0,0 21 0,0-22 15,0 22-15,0 0 0,0 0 16,0 0-16,0-1 0,0 1 15,0 0 1,0 42 0,0 0-1,0 1-15,0-1 0,0 21 0,0 0 16,0 22-16,0-22 0,0 22 16,0-22-16,0 22 0,0-1 0,0-21 15,0 22-15,0-22 0,0 1 16,0-1-16,0-21 0,0 21 0,-21-20 15,21-1-15,0 0 0,0 0 0,-21 0 16,21 0-16,0-42 47,0 0-47,0 0 0,-21 0 16,21 0-16,0-22 0,0 1 0,0 0 15,0-22-15,0 22 0,0-22 16,0 1-16,0-1 0,0 1 0,21 20 15</inkml:trace>
  <inkml:trace contextRef="#ctx0" brushRef="#br0" timeOffset="423.75">1757 1588 0,'0'-22'0,"0"44"0,0-86 16,0 43-16,21-21 0,-21 20 16,0 1-16,0 0 0,21 21 31,-21 21-15,0 0-16,0 1 15,0 20-15,0 0 0,0 1 16,0 20-16,-21 1 0,-21-1 0,20 1 15,-20-1-15,0-21 0,-1 22 16,1-1-16,0-20 0,-22-1 0,22 0 16,0-20-16,20-1 0,-20 0 0,21 0 15,0 0-15,21-42 16,0 0 0,0 0-16,0-22 15,21 1-15,-21 0 0,21-1 0,0 1 0,0 0 16,1-1-16,-1 1 15,0 21-15,0 0 0,0 21 0,22 0 16,-22 0-16,0 0 0,21 21 0,-21 0 16,1 0-16,20 0 0,-21 1 15,0 20-15,0-21 0,1 0 0,-1 0 16,21 1-16,-21-1 0,0-21 16,1 21-16,-1-21 0,0 0 0,0 0 15,0 0-15,0 0 0,1 0 0,-22-21 31,21 21-31,-21-21 0,0-1 0,0 1 16,0 0-16,0 0 0,0 0 16,21 0-16,-21-1 15,21 1-15</inkml:trace>
  <inkml:trace contextRef="#ctx0" brushRef="#br0" timeOffset="600.22">2413 1778 0,'0'0'0,"21"0"0,-21 21 15,-21 0 1,0 1 0,21-1-1,0 0 1,21-21 15,0 0-31,0 0 0</inkml:trace>
  <inkml:trace contextRef="#ctx0" brushRef="#br0" timeOffset="1055.47">4339 1461 0,'0'0'0,"0"-22"0,0-62 16,0 63-16,0-1 15,0 1-15,0 0 0,0 0 16,0 42 0,0 0-16,0 0 15,0 22-15,0-1 0,-21 0 16,21 22-16,0-1 0,-21 1 0,21 21 16,-21-22-16,-1 1 0,1-1 0,21 1 15,-21-1-15,0 1 0,0-1 16,0-21-16,-1 22 0,1-22 0,0 1 15,21-22-15,0 21 0,-21-21 0,21 0 16,0 1-16,-21-22 0,0 0 31,-1-22-31,22 1 0</inkml:trace>
  <inkml:trace contextRef="#ctx0" brushRef="#br0" timeOffset="1511">3556 1905 0,'0'0'0,"-106"-127"15,85 85-15,0-1 0,21 1 16,0 0-16,0-1 0,0 1 0,21 21 16,21-21-16,1-1 0,-1 22 15,21 0-15,1-21 0,-1 20 0,22 22 16,0-21-16,-1 21 0,1 0 0,0 0 16,21 21-16,-22 1 0,1-1 15,0 21-15,-1 0 0,1 1 16,-22 20-16,-20 1 0,-1-1 0,0 22 15,-20-22-15,-1 1 0,-21-1 16,0 1-16,0-22 0,0 22 0,0-22 16,0-21-16,0 22 0,0-22 0,0 0 15,0 0-15,0-42 16,0-21 0,0 20-16,21 1 0,-21-21 15,21 0-15,0-22 0,-21 1 0,21-1 16,1-21-16,-1 1 0,0-1 15,0 22-15,-21-22 0,21 0 0,0 1 16,-21 20-16,22 1 0,-22 20 16,0 1-16,0 0 0,0 20 0,0 1 15,0 0-15,0 0 0,0 42 16,0 0-16,0 0 16,0 1-16,0-1 0,0 21 0,0-21 15,0 22-15,0-1 0,21-21 16,-21 21-16,0 1 0,0-22 0,0 21 15,0-21-15,21 22 0,-21-22 0</inkml:trace>
  <inkml:trace contextRef="#ctx0" brushRef="#br0" timeOffset="2775.27">5376 2011 0,'0'0'0,"0"21"0,21 0 15,1-21 1,-1 0-16,0-21 0,0 0 15,0 21-15,0-21 0,1 0 0,20-22 16,-21 22-16,21-21 0,-20 21 0,20-22 16,-21 1-16,0 0 0,0 20 15,1-20-15,-22 21 0,21 0 0,-21 0 16,0-1-16,0 1 0,-21 21 16,-1 0-16,1 21 15,-21 1-15,21-1 0,0 0 0,-1 0 0,-20 21 16,21-20-16,0 20 0,21-21 15,-21 21-15,21 1 0,0-22 0,-22 0 16,22 21-16,0-20 0,0-1 16,0 0-16,22 0 0,-22 0 0,21-21 15,0 21-15,0 1 0,0-22 0,0 0 16,1 0-16,-1 0 0,21 0 16,-21 0-16,22 0 0,-22 0 0,21 0 15,-21-22-15,22 22 0,-1-21 0,0-21 16,1 21-16,-1 0 0,0-22 0,-21 1 15,22 21-15,-1-22 0,0 1 16,-20 0-16,20-1 0,-21 22 0,0-21 16,0 21-16,1 0 0,-22-1 15,-22 22 1,1 0 0,0 22-16,0-1 0,-21 0 0,20 0 15,1 0-15,21 0 0,-21 22 0,21-22 16,-21 0-16,21 0 0,0 0 0,0 1 15,0-1-15,0 0 0,0 0 16,21 0-16,0 0 16,0 1-16,1-22 0,-22 21 0,21-21 15,0 21-15,0 0 0,0 0 16,-21 0 0,-21-21-1,0 0 1,0 0-16,0 0 0,-1-21 15,1 0-15,0 21 0,0-21 16,0 21-16,0-21 0,-1 21 16,1 0-16,21 21 31,0 0-31,21 0 16,1 0-16,-1 1 15,0-22-15,0 21 0,21-21 0,-20 21 16,20-21-16,0 0 0,1 0 0,-1 0 15,0 0-15,1 0 0,20 0 16,-21 0-16,1 0 0,-1 0 0,0-21 16,1 0-16,-1 21 0,0-22 0,-20 1 15,20-21-15,-21 21 0,0-22 0,0 1 16,1 0-16,-1-1 0,0-20 16,0 21-16,0-22 0,0 22 0,1-22 15,-22 22-15,0-22 0,21 22 0,-21 0 16,21-1-16,-21 22 0,0-21 15,0 21-15,0 0 16,0 42 0,0 0-16,-21 0 15,0 0-15,21 0 0,-22 22 16,1-1-16,0-21 0,0 22 0,21-1 16,-21 21-16,21-20 0,-21-1 0,21 0 15,0 22-15,0-22 0,0 1 16,0-1-16,0-21 0,0 21 0,0-20 15,21 20-15,0-21 0,0-21 0,21 21 16,-20 0-16,-1-21 0,21 0 0,-21 0 16,22 0-16,-22 0 0,21 0 15,0-21-15,1 21 0,-1-21 16,-21 0-16,22 0 0,-1 0 0,0-1 16,-21-20-16,22 21 0,-22-21 0,0-1 15,0 22-15,-21-21 0,0 21 16,0-22-16,0 22 0,0 0 0,-21 21 15,0 0-15,0 0 0,0 0 16,-22 21-16,22 0 0,0 0 0,0 22 16,0-22-16,-1 0 0,22 21 15,0-20-15,0-1 0,0 21 0,0-21 16,0 0-16,0 1 0,22-1 0,-1 0 16,0 0-16,0 0 0,0-21 15,22 21-15,-22-21 0,0 0 16,0 0-16,21 0 0,-20 0 0,20 0 15,0 0-15,1 0 0,-22 0 0,21-21 16,0 0-16,1 21 0,-1-21 0</inkml:trace>
  <inkml:trace contextRef="#ctx0" brushRef="#br0" timeOffset="3355.02">8572 1736 0,'0'0'0,"0"-43"0,0 22 0,0 0 15,0 0-15,0 0 0,0 0 0,0-1 16,-21 22-16,21-21 0,-21 21 15,0 0-15,0 0 0,0 0 16,-1 0-16,1 0 0,0 0 16,0 21-16,0 1 0,0-1 0,-1 21 15,1-21-15,0 0 0,21 22 16,-21-1-16,21-21 0,-21 22 0,21-22 16,0 21-16,0-21 0,0 22 0,0-22 15,0 0-15,0 0 0,0 0 0,21-21 16,0 21-16,0-21 0,0 0 15,1 0-15,-1 0 0,0 0 0,21 0 16,-21 0-16,1 0 0,20-21 0,-21 0 16,0 0-16,22 0 0,-22 0 0,0-22 15,21 22-15,-21-21 0,1-22 0,-1 22 16,0-22-16,21 1 16,-21-1-16,1 22 0,-1-21 0,0-1 15,0 1-15,0-1 0,-21 1 0,0 20 16,21-20-16,-21 20 0,0 1 15,0 21-15,0-21 0,0 20 0,0 1 16,0 42 0,0 1-16,-21 20 15,0-21-15,21 21 0,-21 22 0,0-22 16,0 1-16,21 20 0,0 1 0,-22-1 16,22 1-16,0-1 0,0 1 15,0-1-15,0-21 0,0 22 16,0-22-16,0 1 0,0-1 0,22 0 0,-22-21 15,21 22-15,0-22 0,0-21 16,0 21-16,0-21 0,1 0 0,-1 0 16,0 0-16,0 0 0,0 0 0,22 0 15,-22 0-15,0-21 0,0 0 16,0 0-16,0-1 0,1 1 0,-1 0 16,0-21-16,0 21 0,-21-22 0,0 1 15,0 21-15,0-22 0,0 1 0</inkml:trace>
  <inkml:trace contextRef="#ctx0" brushRef="#br0" timeOffset="3587.88">7260 1291 0,'0'0'0,"-42"0"0,-1 21 15,-20-21 1,84 0-1,0 0-15,22 0 0,-22 0 0,21 0 16,22 0-16,-22 0 0,21 0 16,-20 0-16,20 0 0,-20 0 0,20 0 15,-21 0-15,1 0 0,-1 0 0,-21 0 16,22-21-16,-22 21 0,0 0 0,0-21 16,0 21-16,-21-21 0</inkml:trace>
  <inkml:trace contextRef="#ctx0" brushRef="#br0" timeOffset="4379.64">11388 1461 0,'-22'-22'16,"1"22"-1,0 0-15,21-21 16,-21 0 0,0 21-16,0 0 0,-1 0 15,1 0-15,0 0 16,-21 0-16,21 0 0,-1 0 15</inkml:trace>
  <inkml:trace contextRef="#ctx0" brushRef="#br0" timeOffset="7387.46">11430 1524 0,'42'21'16,"-21"-21"-16,1 0 0,-1 0 15,0 0-15,0 0 16,0 0-16,0 0 0,1-21 0,-22 0 16,0 0-16,0 0 15,0-1-15,0 1 16,-22 0-16,1 21 16,0 0-16,0 0 0,0 0 15,-22 0-15,22 0 0,0 0 16,0 21-16,0 0 0,0 1 0,-1-1 15,1 21-15,0 0 0,0-20 0,0 20 16,0 0-16,-1 1 0,1-1 0,21 0 16,0 1-16,0-1 0,0-21 15,0 0-15,0 0 0,0 1 0,0-1 16,21 0-16,1-21 0,-1 0 0,0 0 16,0 0-16,0 0 0,22 0 15,-22 0-15,21-21 0,-21 0 0,22-1 16,-22 1-16,21-21 0,0 0 15,-20-1-15,20 1 0,0-22 0,1 1 16,-1 21-16,0-22 0,1 1 0,-22-1 16,21 1-16,-21-1 0,0 1 15,1-1-15,-22 1 0,0-1 0,0 22 16,0-1-16,0 1 0,0 21 0,0 0 16,0 0-16,0 42 15,0 0-15,0 0 0,-22 21 16,1 1-16,0 20 0,0-20 0,0 20 15,0 1-15,21-22 0,-43 21 0,43 1 16,-21-1-16,0 1 0,21-1 16,0 1-16,0-22 0,0 22 15,0-22-15,0 0 0,0 1 0,21-22 16,0 21-16,0-21 0,22 1 0,-22-1 16,21-21-16,1 0 0,-1 0 15,0 0-15,1 0 0,-1 0 0,21-21 16,-20-1-16,-1 1 0,0-21 0,22 21 15,-22-22-15,1 1 0,-1 0 0,-21-1 16,21 1-16,-20 0 0,-1-1 16,0 1-16,-21 21 0,0-21 0,0 20 15,0 1-15,-21 21 0,0 0 16,-1 0-16,1 21 0,0 1 0,0-1 16,0 0-16,0 0 15,-1 21-15,1-20 0,0 20 0,21 0 16,-21-21-16,21 22 0,0-1 0,0-21 15,21 0-15,0 22 0,-21-22 0,21 0 16,22-21-16,-22 21 0,0 0 0,21-21 16,1 0-16,-22 0 0,21 0 15,1 0-15,-1-21 0,0 0 0,22 0 16,-22 0-16,0 0 0,22-1 0,-22-20 16,22 0-16,-22-1 0,0 1 15,1 0-15,-1-1 0,-21 22 16,0-21-16,1 21 0,-22-22 0,0 22 15,0 0-15,-22 21 0,1 0 16,-21 0-16,21 21 0,-22-21 0,22 21 16,0 1-16,0-1 0,0 0 15,21 21-15,0-21 0,0 22 0,0-22 16,21 21-16,0-21 0,0 22 0,0-22 16,22 0-16,-22 0 0,0 22 0,21-22 15,-20 0-15,-1-21 0,-21 21 0,21 0 16,-21 0-1,-21-21 1,0 0-16,-1-21 16,-20 0-16,21 21 0,0-21 0,0 0 15,-22 21-15,22-21 0,0 21 16,0 0-16,0-22 0,21 44 31,0-1-31,21-21 0,-21 21 0,21 0 16,21-21-16,-21 21 0,1 0 0,20-21 15,-21 22-15,21-22 0,1 0 16,-22 0-16,21 21 0,1-21 0,-22 0 16,21 0-16,0 0 0,-20-21 0,-1 21 15,21-22-15,-21 1 0,0 0 0,1 0 16,-1 0-16,0 0 16,0-22-16,0 1 0,0 0 0,1-1 15,-22 22-15,21-21 0,0-1 0,0 1 16,-21 21-16,21 0 0,-21 0 0,21-1 15,-21 1-15,22 21 0,-1 0 16,-21 21 0,0 1-16,0-1 0,0 0 15,21 0-15,-21 0 0,21 0 16,0-21 15,-21-21-15,0 0-1,0 0-15,0 0 0,0 0 16,0-1-16,0 1 16,-21 21-1,0 0-15,0 0 16,0 21-16,21 1 0,-22-1 16,1 0-16,0 0 0,21 21 0,0-20 15,0 20-15,0-21 0,0 21 16,0-20-16,0 20 0,0-21 0,0 0 15,0 0-15,21 22 0,0-43 0,1 21 16,-1 0-16,0-21 0,21 0 0,-21 0 16,1 0-16,20 0 0,-21 0 15,21 0-15,-20 0 0,20 0 16,-21-21-16,21 0 0,-20 0 0,-1-22 16,0 22-16,21-21 0,-21 21 0,1-22 15,-1 1-15,0 21 0,-21-22 0,21 22 16,-21 0-16,21 0 0,-21 0 0,0 0 15,0 42 1,-21 0-16,0 0 16,21 0-16,-21 22 0,0-22 15,-1 21-15,22 0 0,0-20 0,0 20 0,0-21 16,0 21-16,0-20 0,0-1 16,0 0-16,22 0 0,-1 0 15,-21 0-15,42-21 0,-21 0 0,0 0 16,1 0-16,-1 0 0,21 0 0,0 0 15,1 0-15,-22-21 0,21 0 0,1 0 16,-1 0-16,0 0 0,1-22 16,-1 22-16,0-21 0,-21-1 0,22 1 15,-22 21-15,0-21 0,-21 20 0,0 1 16,0 0-16,0 0 0,-21 21 16,0 0-16,-22 0 0,22 21 15,-21 0-15,21-21 0,0 21 16,-1 22-16,22-22 0,0 0 0,0 0 0,0 22 15,0-22-15,22 0 0,-1 0 16,21 21-16,-21-20 0,0-1 0,22 0 16,-22 0-16,0-21 0,21 21 0,-20 0 15,-1-21-15,0 0 0,-42 0 32,0 0-32,-1 0 0,1 0 15,-21 0-15,21 0 0,0 0 0,-1 0 16,1-21-16,0 21 0,0 0 15,0 0-15,21 21 16,21-21 0,21 22-16,-21-22 0,22 0 0,-22 0 15,21 0-15,1 0 0,-1 0 16,0 0-16,1 0 0,-1 0 16,0 0-16,1 0 0,-1 0 0,0-22 15,-21 1-15,22 0 0,-22 0 0,0 0 16,21 0-16,-42-22 0,22 22 0,-1-21 15,-21-1-15,21 22 0,-21 0 0,0-21 16,0 21-16,0-1 16,0 44-1,0-1-15,-21 0 16,21 0-16,-21 0 0,-1 22 0,22-22 16,0 21-16,0-21 0,0 22 0,0-22 15,0 21-15,0-21 0,0 0 16,0 1-16,0-1 0,0 0 15,22-21-15,-1 0 0,0 0 0,0 0 16,0 0-16,0 0 0,1-21 16,-1 0-16,0 21 0,21-22 0,-21 1 15,1-21-15,-1 21 16,21 0-16,-21-22 0,0 22 0,1-21 16,-1 21-16,-21-1 0,21 1 0,-21 42 31,0 1-31,-21-1 15,0 0-15,21 21 0,0-21 0,-22 1 16,22-1-16,0 21 0,0-21 0,0 0 16,0 1-16,0-1 0,0 0 0,22-21 15,-22 21-15,21-21 0,0 0 0,0 0 16,0 0-16,22 0 16,-22 0-16,0 0 0,21 0 0,-21 0 15,1-21-15,-1 0 0,0 0 0,-21-1 16,0-20-16,21 21 0,-21-21 0,0-1 15,0 1-15,0 0 0,0-1 0,-21 22 16,0-21-16,21 21 16,-21-1-16,-1 22 0,1-21 0,0 21 15,21-21-15,-21 21 0,42 0 32,0 0-17,0 0-15,1 0 0,20 0 0,0 0 16,-21 0-16,22 0 0,-1 0 0,0 0 15,1 0-15,-22 0 0,21 0 0,-21 0 16,22 0-16,-22 0 0,0 21 0,0-21 16,-21 21-16,0 1 0,21-1 15,-21 0-15,0 0 0,0 0 16,0 22-16,0-22 0,0 21 0,0-21 0,0 0 16,0 1-16,0 20 0,-21-21 15,21 0-15,-21 0 0,0-21 0,21 22 16,-21-1-16,0-21 15,21 21-15,-22-21 0,22-21 32,0 0-32,0-1 0,0 1 15,22 0-15,-1 0 0,0-21 0,0-1 16,0 22-16,0-42 16,22 20-16,-22 1 0,21 0 0,1 20 15,-1-20-15,0 21 0,1 0 0,-22 0 16,21 21-16,-21 0 0,0 0 0,1 0 15,-1 0-15,-21 21 0,21 0 16,-21 0-16,0 21 0,0-20 0,0 20 16,0 0-16,0-21 0,-21 22 0,0-22 15,21 21-15,0-21 0,-22 1 0,22 20 16,-21-42-16,21 21 0,0 0 0,-21-21 16,21 21-16,-21-21 15,0 0-15,0 0 16,-1-21-16,22 0 0,-21 0 0,0 0 15,0 0-15,0-22 0,0 1 16</inkml:trace>
  <inkml:trace contextRef="#ctx0" brushRef="#br0" timeOffset="7563.86">16679 1143 0,'0'0'0,"-21"0"0,-42 0 16,41 0-16,1 0 0,21 21 15,-21-21 32,0 0-47,0 0 0,0 0 0,-22 0 16</inkml:trace>
  <inkml:trace contextRef="#ctx0" brushRef="#br0" timeOffset="7743.77">15049 1037 0,'0'0'0,"-42"21"0,-21-21 0,20 0 0,22 0 15,-21 22-15,21-22 0,-1 0 16,1 0 0</inkml:trace>
  <inkml:trace contextRef="#ctx0" brushRef="#br0" timeOffset="8691.21">18627 1947 0,'0'0'0,"0"22"0,21-22 16,-21 21-16,21-21 31,0-21-15,0-1-16,0 1 0,1 0 15,-1 0-15,0-21 0,21-1 0,1 1 16,-1 0-16,0-1 0,1-20 0,-1 20 15,0-20-15,22 21 0,-22-22 16,-21 22-16,0-1 0,1 1 0,-22 0 16,0 21-16,0-1 0,0 1 0,-22 21 15,-20 0-15,21 21 0,0 1 16,0-1-16,-1 21 0,1-21 16,0 22-16,21-1 0,0 0 0,0 1 15,0-1-15,0 0 0,21 1 16,0-1-16,1 0 0,-1-21 0,0 22 15,21-1-15,-42-21 0,21 22 16,1-22-16,-22 0 0,0 0 16,0 0-16,-22-21 15,-20 0-15,21 0 0,-21 0 0,-1 0 16,1-21-16,21 0 0,-22 21 16,1-21-16,21 0 0,-21 21 0,20-22 15,1 22-15,0 0 0,21 22 31,21-22-31,0 21 16,1 0-16,20-21 0,-21 21 0,21-21 16,1 21-16,20-21 0,-20 0 0,20 0 15,1 0-15,-1 0 0,1 0 0,-1 0 16,1 0-16,-1 0 0,-21-21 16,22 0-16,-22 0 0,1 0 0,-22-22 15,21 22-15,-21-21 0,0-1 0,1-20 16,-1 21-16,0-22 0,0 1 0,-21-1 15,21 1-15,-21-1 0,0 22 16,0-22-16,0 1 0,0 20 0,0 22 16,0 0-16,0 0 0,0 42 15,0 0 1,0 0-16,-21 22 0,21-1 0,-21 22 16,0-22-16,21 21 0,-21-20 0,-1 20 15,22-20-15,0 20 0,-21-21 0,21 1 16,-21-1-16,21 0 0,0 1 15,0-22-15,0 21 0,0-21 0,0 1 16,0-1-16,0 0 16,0-42-1,0 0-15,-21-1 16,21 1-16</inkml:trace>
  <inkml:trace contextRef="#ctx0" brushRef="#br0" timeOffset="8835.14">19664 1566 0,'0'0'0,"-21"-21"0,-43-21 16,64 21-1,21 21 1,22 0-16,-22 0 16,21 0-16,0 0 0,22 0 0,-22 0 15,1 0-15,20-21 0,-21 21 0,1 0 16,20 0-16,-20 0 0,-1 0 16,0 0-16,1 0 0</inkml:trace>
  <inkml:trace contextRef="#ctx0" brushRef="#br0" timeOffset="11223.17">20637 1884 0,'43'0'16,"-22"-21"0,0 0-16,0-1 0,0 1 0,1 0 15,-1 0-15,0 0 0,-21-22 16,21 22-16,-21-21 0,0 0 0,0 20 15,0-20-15,0 21 0,0 0 0,0 0 16,-21-1-16,0 22 0,0 0 16,-1 0-16,-20 0 0,21 22 0,-21-1 15,-1 0-15,1 0 0,0 21 0,-1-20 16,1 20-16,0 0 0,20 1 16,1-1-16,0-21 0,21 21 15,0-20-15,0 20 0,0-21 0,0 0 16,21 0-16,0-21 0,1 22 0,20-22 15,-21 0-15,21 0 0,1 0 0,-1 0 16,0-22-16,-20 1 0,20 0 16,0 0-16,-21 0 0,22-22 0,-22 22 15,0-21-15,21 0 0,-42-22 0,22 22 16,-1-1-16,-21 1 0,0 0 0,0-1 16,0 22-16,0-21 0,0 21 15,-21 21 1,-1 0-16,22 21 0,-21 0 15,0 0-15,21 0 0,-21 22 0,21-1 16,0-21-16,0 22 0,0-1 16,0 0-16,0 1 0,0-1 0,0 0 15,21-21-15,0 22 0,0-22 0,1 0 16,20 0-16,-21 0 0,0-21 16,22 0-16,-22 0 0,21 0 0,-21 0 15,22 0-15,-1 0 0,-21-21 0,21 0 16,1 0-16,-22-21 0,21 20 0,-21-20 15,22-21-15,-22 20 0,0-20 16,0 20-16,22-41 0,-22 20 0,0 1 16,0-1-16,0 1 0,-21-1 15,0 22-15,0 0 0,21-1 0,-21 22 16,0 0-16,0 0 0,-21 42 16,21 0-16,-21 0 15,0 22-15,0-1 0,0 0 0,-1 1 16,1-1-16,21 0 0,-21 22 15,21-22-15,0 0 0,-21 1 0,21 20 16,0-20-16,0-1 0,0-21 0,21 21 16,0 1-16,-21-22 0,21 0 0,1 0 15,20-21-15,-21 21 0,0-21 16,22 0-16,-22 0 0,21 0 0,-21-21 16,0 21-16,22-21 0,-22 0 15,0 0-15,0-22 0,0 22 0,1-21 16,-22 21-16,0-22 0,0 22 15,0 0-15,0 0 0,0 0 0,-22 21 16,-20 21 0,21 0-16,0 0 0,0 22 0,-1-22 15,22 0-15,0 21 0,0-21 16,0 22-16,0-22 0,0 0 0,0 0 16,0 0-16,22 1 0,-22-1 15,21 0-15,21-21 0,-21 0 0,22 0 16,-22 0-16,21 0 0,0 0 0,-20 0 15,20 0-15,0-21 0,-21 0 16,22-1-16,-22 1 0,21 0 0,-21 0 16,1-21-16,-1-1 0,0 22 0,0-21 15,-21 21-15,0-1 0,0 1 16,0 0-16,-21 21 16,21 21-16,-21-21 15,0 43-15,-1-22 0,22 0 0,0 21 16,-21-21-16,21 22 0,-21-22 15,21 21-15,0-21 0,0 1 16,0-1-16,0 0 0,0 0 0,0 0 0,0 0 16,21-42 15,-21 0-31,0 0 16,21 0-16,1 0 0,-22-1 0,21 1 15,0-21-15,0 0 0,0-1 0,0 22 16,1-21-16,-22-1 0,21 22 0,0 0 15,-21 0-15,0 0 0,21 21 16,0 0-16,-21 21 16,0 0-16,0 0 0,0 0 15,0 22-15,0-22 0,0 21 0,0-21 16,0 22-16,0-22 0,0 21 16,21-21-16,-21 1 0,22-1 15,-22 0-15,0 0 0,21-21 0,0 21 16,0-21-16,0 0 15,0 0-15,1-21 16,-1 0-16,0 0 0,0 21 0,0-43 16,0 22-16,22 0 0,-22 0 0,0-21 15,0-1-15,0 22 0,1-21 0,-1-1 16,-21 22-16,21 0 0,-21 0 16,21 0-16,-21 42 31,0 0-31,0 0 0,-21 0 15,21 1-15,-21 20 0,21-21 16,0 21-16,0-20 0,0-1 0,0 21 16,0-21-16,0 0 0,0 1 0,21-1 15,0 0-15,0 0 0,0 0 16,1-21-16,-1 0 0,0 0 16,21 0-16,-21 0 0,1 0 0,-1 0 15,21 0-15,-21-21 0,0 0 0,1 21 16,-1-42-16,0 20 0,0 1 0,0-21 15,0 0-15,1 20 0,-22-20 16,0 0-16,0 21 0,0-22 16,0 22-16,0 0 0,-22 21 15,1 0 1,0 21-16,0 0 0,21 0 0,0 1 16,-21-1-16,21 21 0,0-21 15,0 22-15,0-22 0,0 21 0,0-21 16,0 0-16,0 1 0,21-1 0,0 0 15,0 0-15,0-21 0,1 21 0,-1-21 16,21 0-16,-21 0 0,0 0 16,22 0-16,-22 0 0,21 0 0,-21-21 15,22 0-15,-22 0 0,21 0 0,-21-1 16,1 1-16,-1-21 0,0 21 16,0-22-16,-21 22 0,0 0 15,0 0-15,21 21 0,-42 21 31,0 0-31,21 0 0,-21 1 0,0-1 16,-1 0-16,22 21 0,0-21 16,-21 1-16,0-1 0,21 0 0,0 0 15,-21 0-15,21 0 0,21-21 47,0 0-47,0-21 0,1 21 0,-1-21 16,0 0-16,0 0 0,0 0 15,0-1-15,1-20 0,-1 21 0,0 0 16,0 0-16,0-1 0,-21 1 16,0 42-1,0 1-15,0-1 16,0 0-16,0 0 0,0 21 0,0-20 16,0-1-16,0 0 0,0 21 15,0-21-15,0 1 0,0-1 0,21-21 16,1 21-16,-22 0 0,21-21 0,0 0 15,0 0-15,0 0 0,0 0 16,1 0-16,-1 0 16,0 0-16,0-21 0,0 21 0,0-21 15,1 0-15,-1-22 0,0 22 0,0-21 16,0-1-16,0 1 0,1 0 0,-1-22 16,0 1-16,0-1 0,21 1 15,-20-1-15,-1 1 0,0-1 0,0 22 16,0-22-16,0 22 0,-21 21 0,0-21 15,0 20-15,-21 44 16,0-1 0,0 21-16,0 0 0,0 1 0,-1-1 15,1 0-15,0 1 0,21-1 0,-21 22 16,21-22-16,-21 21 0,21 1 16,0-22-16,0 1 0,0 20 15,0-21-15,0-20 0,0 20 0,0-21 16,0 21-16,21-20 0,0-1 0,0-21 15,-21 21-15,21-21 0,1 0 0,-1 0 16,0 0-16,0 0 0,0 0 16,0 0-16,22-21 0,-22 0 0,0 21 15,0-22-15,-21 1 0,21 0 0,1 0 16,-1 0-16,0 0 0,-21-22 16,0 22-16,21 0 0,-21-21 0,0 20 15,0 1-15</inkml:trace>
  <inkml:trace contextRef="#ctx0" brushRef="#br0" timeOffset="11467.03">24469 1418 0,'0'0'0,"-43"0"0,22-21 0,0 21 0,42-21 32,21 21-32,-20 0 15,20 0-15,0-21 0,1 21 0,-1 0 16,0 0-16,1-21 0,-1 21 0,21 0 15,-20 0-15,-1 0 0,-21-22 0,22 22 16,-1 0-16,-21 0 16,0 0-16,0-21 0,-21 0 15,-21 21 1,-21-21-16,21 21 16,-22-21-16,-20 21 0,-1-21 0,1 21 15</inkml:trace>
  <inkml:trace contextRef="#ctx0" brushRef="#br0" timeOffset="11719.94">21696 995 0,'0'0'0,"-275"0"16,211 0-16,22 21 0,-1-21 15,22 0-15,64 21 16,-22-21-16,21 0 0,22 0 15,-22 21-15,21-21 0,22 0 0,-21 0 16,-1 0-16,1 0 0,-1 0 0,-21 0 16,1 0-16,-1 0 0,-21 0 15,0 0-15,-42-21 16,0 21-16,-21 0 16,-1 0-16,1 0 0,-21 0 0,-1 0 15</inkml:trace>
  <inkml:trace contextRef="#ctx0" brushRef="#br0" timeOffset="12667.39">4953 2709 0,'0'0'0,"-64"0"0,22 0 0,-21 0 16,-1 0-16,1 0 0,20 0 0,-20 0 15,-1 0-15,22 0 0,-22 0 16,22 0-16,0 0 0,21 0 0,-22 0 15,22 0-15,0 0 0,0 0 16,0 0-16,-1 0 0,44 0 31,-1 22-31,21-22 0,0 0 16,1 0-16,41 0 0,1 0 0,0 0 16,21 0-16,21 0 0,0 0 15,0 0-15,21 0 0,0 0 0,21 0 16,-21 0-16,22 0 0,-1 0 0,0 0 15,1 0-15,20 0 0,-42 0 0,22 0 16,-22 0-16,-21 0 0,0 0 16,0 0-16,-21 0 0,0 0 0,-22 0 15,1 0-15,-22 0 0,1 0 16,-22 0-16,1 0 0,-22 0 0,21 0 16,-21 0-16,0 0 15,-21-22 32,22 22-31,-1 0-16,0-21 0,0 21 0</inkml:trace>
  <inkml:trace contextRef="#ctx0" brushRef="#br0" timeOffset="13423.47">11853 2371 0,'0'0'16,"-42"0"-16,21 0 0,-22 0 0,1-21 0,21 21 16,-21 0-16,20 0 0,-20 0 15,21-22-15,0 22 0,-22 0 0,22 0 16,0 0-16,0 0 16,0 0-16,0 0 0,21 22 15,0-1 1,0 0-16,21 0 15,0-21-15,0 21 0,21-21 16,-20 21-16,41-21 0,-21 0 0,43 22 16,-21-22-16,41 0 0,-20 0 0,42 21 15,-21-21-15,21 0 0,0 0 16,0 0-16,21 0 0,0 0 0,0 21 16,22-21-16,-1 0 0,0 0 15,1 0-15,-1 0 0,0 0 0,1-21 0,-1 21 16,0 0-16,1-21 15,-1 21-15,-21 0 0,0 0 0,1 0 16,-22 0-16,0 0 0,-22 0 0,1 0 16,-21 0-16,0 0 0,-22 0 0,1 0 15,-22 0-15,-21 0 0,21 0 16,-20 0-16,-1 0 16,-21 21 46,-21-21-62</inkml:trace>
  <inkml:trace contextRef="#ctx0" brushRef="#br0" timeOffset="14131.06">19516 2371 0,'0'0'0,"-22"0"0,1 0 15,-21 21-15,21-21 0,0 0 0,-1 0 16,1 0-16,0 0 16,0 0-16,63 0 31,-21 0-31,22 0 15,-1 0-15,0 0 0,22 21 0,21-21 16,-1 0-16,1 0 0,42 0 16,0 0-16,21 21 0,21-21 15,1 21-15,20 1 0,22-22 0,-22 21 16,22 0-16,0-21 0,-1 21 0,-20-21 16,21 0-16,-22 0 0,-21 0 15,1 0-15,-22 0 0,0 0 0,-21 0 16,-21-21-16,0 21 0,-22 0 0,1-21 15,-21 0-15,-1 21 0,-21 0 0,1 0 16,-1 0-16,-21-22 0,0 22 16,1 0-1,-44 0 32,-20 0-47,21 22 0,0-22 16,-22 21-16,1-21 0,-21 21 0,20-21 15,-41 21-15,20-21 0</inkml:trace>
  <inkml:trace contextRef="#ctx0" brushRef="#br0" timeOffset="17447.3">3196 3577 0,'0'0'0,"-21"0"47,21 21 46</inkml:trace>
  <inkml:trace contextRef="#ctx0" brushRef="#br0" timeOffset="19775.25">3175 3598 0,'0'-21'0,"0"0"31,0 42 63,0 0-79,0 1 1,0-1-1,21-21 1,-21 21-16,21-21 0,0 0 16,1 21-16,-1-21 15,0 0-15,0 0 0,0 0 16,0 0-16,1 0 0,-1 0 0,0 0 16,0-21-16,0 21 0,0-21 15,22 21-15,-22-21 0,0 21 0,-21-22 16,21 1-16,0 21 0,1-21 0,-22 0 15,0 0-15,21 0 16,-21-1-16,0 1 0,0 0 0,0 0 16,21 0-16,-21 0 15,0-1-15,0 1 16,-21 42 31,0 1-32,21-1-15,0 0 16,0 0-16,-22 0 0,22 0 16,-21 1-16,21-1 15,0 0-15,0 0 0,0 0 16,0 0-16,-21 1 0,21-1 16,-21 0-16,21 0 0,0 0 15,0 0-15,0 1 0,0-1 0,0 0 16,0 0-16,0 0 0,0 0 0,0 1 15,0 20-15,0-21 0,0 0 16,0 0-16,0 1 0,0-1 0,0 21 16,0-21-16,0 0 0,0 1 0,0-1 15,0 0-15,0 0 0,0 21 16,0-20-16,0-1 0,0 0 16,0 0-16,-21 0 0,21 0 15,-21-21-15,21 22 16,-22-22-1,1 0-15,0 0 0,0 0 16,0 0-16,0 0 0,-1 0 16,1 0-16,0-22 0,0 22 15,0-21-15,0 21 0,-1-21 0,1 0 16,0 21-16,0-21 0,0 0 0,0 21 16,21-22-16,-22 22 15,1 0-15,21-21 16,-21 21-16,21 21 47,21 1-47,-21-1 15,21-21-15,1 0 0,-1 0 0,-21 21 16,21 0-16,0-21 0,0 0 16,0 0-16,1 21 0,20-21 0,-21 0 15,0 0-15,22 0 0,-22 0 0,0 0 16,21 0-16,1 0 0,-22 0 15,21 0-15,0 0 0,1 0 0,-22-21 16,21 21-16,1-21 0,-1 0 0,0 21 16,-21-21-16,22-1 0,-22 22 0,21-21 15,-21 0-15,1 0 0,-1 0 16,0 0-16,0-1 0,0 1 16,-21-21-16,21 21 0,-21 0 0,0-1 15,22 1-15,-1 0 0,-21-21 0,21 21 16,-21-1-16,0 1 0,21 0 15,-21 0-15,0 0 0,0 0 0,0-1 16,0 1-16,0 0 0,0 0 16,0 0-16,0 0 15,0-1-15,-21 22 32,21 22-1,-21-22-31,21 21 0,0 0 15,-21-21-15,21 21 0,0 0 0,-22 0 16,22 1-16,0-1 0,0 0 16,0 0-16,0 0 0,-21 22 0,21-22 15,0 0-15,-21 21 0,21-21 0,0 22 16,0-22-16,0 21 0,-21 1 0,21-22 16,-21 21-16,21 0 0,-21-20 15,21 20-15,0 0 0,0 1 0,-22-22 16,22 21-16,-21 0 0,21-20 0,0 20 15,0 0-15,0-21 0,0 22 0,-21-1 16,21 0-16,0 1 0,-21-1 16,21-21-16,0 22 0,-21-1 15,21 0-15,0-21 0,0 22 0,0-22 16,0 21-16,0-21 0,0 22 0,0-22 16,0 0-16,0 0 0,0 0 15,0 1-15,0-1 0,0 0 16,0 0-16,21-21 47,0 0-47,0 0 15,0-21-15,1 21 0,-22-21 16,21 21-16,0-21 0,0 21 16,0-22-16,-21 1 0,21 21 15,1-21-15,-22 0 0,21 21 0,0-21 16,-21 0-16,21-1 0,0 22 0,-21-21 15,0 0-15,21 0 0,-21 0 0,22 0 16,-22-1-16,21 1 0,-21 0 16,0 0-16,0 0 0,21 0 0,-21-1 15,0 1-15,21 0 0,-21 0 16,0 0 0,0 0-16,0-1 15,0 1 16,0 0 48,0 0-48,-21 21-31,0 0 0,21-21 15,0 0-15,-21-1 0,-1 22 16,22-21-16,-21 21 0,21-21 16,0 0-16,-21 21 0,0-21 15,21 0-15,-21-1 0,0 22 0,21-21 16,0 0-16,-22 0 0,1 21 0,21-21 16,-21 21-16,0-21 15,0 21-15,0 0 0,-1 0 16,1 0-1,0 0-15,0 0 32,21 21 15,21-21-47,0 0 15,0 0-15,1 0 0,-1 0 16,0 0-16,0 0 0,0-21 0,22 21 15,-22-22-15,21 22 0,-21-21 16,22 21-16,-1-21 0,-21 21 0,21-21 16,-20 21-16,20 0 0,-21-21 0,0 21 15,0 0-15,1 0 0,-22-21 16,0-1 46,0 1-46,0 0-16</inkml:trace>
  <inkml:trace contextRef="#ctx0" brushRef="#br0" timeOffset="23235.64">5736 3493 0,'0'0'0,"0"-22"16,21 22-1,0 0 1,-21-21-16,22 0 15,-22 0 1,0 0 15,-22 21-31,1 0 16,0 0-16,0 0 0,0 0 16,0 0-16,-1 0 0,1 0 15,0 0-15,0 0 0,0 0 16,0 21-16,-1-21 0,1 21 0,0-21 15,0 21-15,0-21 0,0 21 0,21 1 16,-22-22-16,1 0 16,21 21-16,0 0 31,0 0-15,0 0-1,21-21-15,1 0 16,-1 0-16,0 0 15,0 0-15,0 0 0,0 0 16,1 0-16,-1 21 0,0-21 16,0 0-16,0 0 0,0 0 0,1 0 15,-1 0-15,0 22 0,0-22 0,0 0 16,-21 21-16,0 0 16,0 0-16,0 0 15,0 0 1,0 1-16,-21-22 0,0 21 0,0-21 15,0 21-15,-22 0 0,22 0 0,0-21 16,0 21-16,0 1 0,-22-22 16,22 21-16,0-21 0,21 21 0,-21-21 15,0 0-15,-1 0 0,22 21 16,-21-21-16,0 0 16,21-21 15,0 0-16,21 21 1,0 0-16,1 0 16,-1 0-16,0 0 15,0 0-15,0 0 16,0 0-16,-21 21 16,0 0-16,0 0 15,0 0-15,0 1 16,-21-1-16,0 0 0,0 21 0,21-21 15,-21 1-15,0 20 0,21-21 0,-22 0 16,1 22-16,21-22 0,-21 0 16,21 21-16,-21-21 0,21 1 0,0-1 15,-21 0-15,21 0 0,-21 0 16,21 0-16,0 1 0,0-1 0,0 0 16,0 0-16,0 0 15,0 0-15,21 1 16,0-22-1,0 0-15,0 0 0,0 0 16,1 0-16,-1 0 0,0 0 16,0 0-16,0 0 0,0-22 15,1 22-15,-1 0 0,0-21 0,0 21 16,0 0-16,-21-21 0,21 21 16,1 0-16,-22-21 0,0 0 15,21 21-15,0 0 47,-21-21-16,0-1 1,21 22-17,-21-21-15,21 21 16</inkml:trace>
  <inkml:trace contextRef="#ctx0" brushRef="#br0" timeOffset="26485.29">6159 6308 0,'22'0'47,"-1"0"-16,0 0-31,-21-21 16,21 21-16,0-22 0,0 22 16,1-21-16,-1 0 0,0 21 15,0-21-15,0 0 0,0 0 16,1 21-16,-22-22 0,0 1 15,21 0-15,-21 0 16,0 0 0,0 42 15,-21 0-15,21 0-16,0 0 0,0 1 15,0-1-15,0 0 0,0 0 16,0 21-16,0-20 0,0 20 0,0-21 15,0 21-15,0-20 0,0 20 0,0-21 16,0 21-16,0-20 0,0 20 0,0-21 16,0 0-16,0 0 0,0 1 15,0-1-15,0 0 0,0 0 0,0 0 16,0 0-16,-22-21 0,1 22 16,0-22-16,0 0 0,0 0 15,0 0-15,-1 0 0,1 0 16,0 0-16,0 0 15,0-22-15,21 1 0,-21 0 0,-1 0 16,22 0-16,-21 0 0,0-1 16,21 1-16,-21 0 0,21 0 0,0 0 15,-21 21 1,21 21 0,0 0-1,0 0-15,21 0 0,-21 1 16,21-1-16,0 0 15,0 0-15,-21 0 0,22-21 0,-1 21 16,0 1-16,0-1 0,0-21 16,0 0-16,1 21 0,-1-21 0,0 0 15,21 0-15,-21 0 0,22 0 0,-1 0 16,0 0-16,22 0 0,-22-21 16,22 0-16,-1 21 0,-20-22 0,20 1 15,1 0-15,-22-21 0,0 21 0,1-1 16,-1-20-16,0 21 0,-21-21 0,22-1 15,-22 22-15,0-21 0,-21-1 16,21 22-16,0-21 0,-21 21 16,0 0-16,0-1 0,22-20 0,-22 21 0,0 0 15,0 0-15,0-1 16,0 1-16,0 0 0,-22 21 47,1 21-32,21 0-15,-21-21 0,21 22 0,0-1 16,0 0-16,-21 21 0,21-21 0,-21 1 16,21 20-16,0 0 0,0 1 15,0-1-15,-21 0 0,21 1 16,0-1-16,-22 0 0,22 1 0,-21-1 0,21 0 16,0 1-16,0-1 0,0-21 0,0 21 15,-21 1-15,21-1 0,-21 0 16,21 1-16,0-1 0,0 0 15,0 1-15,0 20 0,0-20 0,0-22 16,0 21-16,0 0 0,0-20 0,0-1 16,0 21-16,0-21 0,0 0 0,0 1 15,0-1-15,21-21 16,0 21-16,0-21 0,1 0 16,-1 0-16,0 0 15,0 0-15,0-21 16,0 0-16,1 21 0,-1-22 0,0 1 15,0 0-15,0-21 0,0 21 0,1-1 16,-1-20-16,0 0 0,0-1 0,-21 1 16,0 0-16,0-1 0,0 1 0,0 0 15,0-1-15,0 1 0,0 0 16,-21 21-16,0-22 0,0 22 0,-22-21 16,22 21-16,0-1 0,0 1 0,-22 0 15,22 0-15,0 21 0,21-21 0,-21 21 16,21-21-1,21 21 1,0 0-16,0-22 0,1 22 16,-1 0-16,0 0 0,0 0 0,0 0 15,22 0-15,-22 0 0,0-21 0,0 21 16,0 0-16,0 0 16,-21-21-16,0 0 15,22 0-15,-1 21 0,-21-21 16</inkml:trace>
  <inkml:trace contextRef="#ctx0" brushRef="#br0" timeOffset="28380.26">8721 6117 0,'0'0'0,"21"0"0,0-21 16,-21 0-16,0 0 16,0 0-1,21 21-15,-21-22 0,0 1 16,0 0 0,-21 21-16,0 0 0,0 0 15,-1 0-15,-20 0 0,21 0 16,-21 21-16,20-21 0,-20 21 15,21 1-15,0-22 0,-22 21 0,22 0 16,0 0-16,0 0 0,0 0 0,21 1 16,-21-1-16,21 0 15,0 0-15,0 0 32,21-21-32,0 0 0,0 0 15,0 0-15,0 0 0,1 21 0,-1-21 16,0 0-16,0 22 0,0-22 15,0 21-15,1 0 0,-1-21 16,-21 21-16,21-21 16,-21 21-16,0 0 0,0 1 15,0-1-15,0 0 0,0 0 0,0 0 16,0 0-16,-21 1 0,0-1 16,-1 0-16,1 0 0,0-21 0,0 21 15,0 0-15,0-21 0,-1 22 16,1-22-16,0 0 0,0 21 0,0-21 15,0 0 1,21-21 0,0-1-1,0 1-15,21 21 16,-21-21-16,21 0 16,0 21-16,0 0 0,0 0 0,1 0 15,-1 0 1,-21 21-16,0 0 15,0 0-15,0 1 0,0-1 16,0 0-16,0 0 0,-21 21 16,-1-20-16,22-1 0,-21 0 0,0 0 15,21 21-15,-21-20 0,0-1 0,21 0 16,-21 0-16,21 0 0,0 0 0,-22 1 16,22-1-16,-21 0 0,21 0 15,0 0-15,0 0 0,0 1 0,0-1 16,0 0-16,0 0 15,21 0 1,1-21 0,-1 0-16,0 0 15,0 0-15,0 0 0,-21-21 16,21 21-16,-21-21 0,22 21 16,-1-21-16,0 21 15,-21-21 16,21 21 173,-21-22 249,21 22-375,-21-21 156,0 0-218,0 0-16,0 0 15</inkml:trace>
  <inkml:trace contextRef="#ctx0" brushRef="#br0" timeOffset="30112.12">5757 3747 0,'-21'0'15,"21"-22"-15,-21 22 0,21-21 16,0 0-16,0 0 0,0 0 16,0 0-16,21-1 0,0 1 0,0 0 15,22 0-15,-22 0 16,21 0-16,1-1 0,-1 1 0,0 0 0,1 21 15,-1-21-15,0 0 0,-21 21 16,22 0-16,-1 0 0,-21 0 0,0 0 16,1 0-16,-1 0 15,-21 21-15,-21 0 16,-1-21-16,1 0 0,21 21 16,-21-21-16,0 0 0,0 21 0,0-21 15,-1 0-15,1 0 16,0 0-1,0-21-15,21 0 16,-21 0-16,0 21 16,-1 0-16,22-21 0,-21 21 15,0 0-15,0 0 0,0 0 16,0 0-16,-1 0 0,1 0 0,-21 21 16,21 0-16,-22 0 0,22 0 15,-21 22-15,0-22 0,-1 21 0,1 1 16,0-1-16,-1 0 0,22 1 0,-21 20 15,-1-21-15,22 22 0,-21-22 0,21 22 16,0-22-16,-1 22 0,22-22 0,0 0 16,0 1-16,0-1 0,0 0 15,0 1-15,22-22 0,-1 21 16,0-21-16,0 0 0,0 1 0,0-1 16,22 0-16,-22-21 0,0 21 0,21-21 15,-20 0-15,-1 0 0,0 0 16,0 21-16,0-21 0,-21-21 31,0 0-15,0 0-16,-21 21 0,21-21 0,-21-1 15,0 1-15,0 0 0,-1 0 16,1-21-16,0 20 0,0-20 0,0 0 16,21 21-16,0-22 0,0 1 0,0 0 15,0-1-15,0-20 0,0 20 16,21 1-16,0 0 0,0-1 0,22 1 15,-1 0-15,0 21 0,1-22 16,-1 1-16,21 21 0,-20 0 0,20-1 16,-20 1-16,-1 0 0,0 0 0,1 21 15,-22 0-15,0 0 0,-42 0 32,0 0-17,-1 0-15,1 0 0,0 0 0,0 0 16,0 0-16,0 0 0,-1 0 15,1 0-15,0 0 0,0 0 16,21 21-16,-21-21 0,0 0 16,-1 0-16,1 0 0,0 21 0,0 0 15,0-21-15,0 22 0,-1-1 16,-20 0-16,21 0 0,0 21 0,-22 1 16,22-22-16,0 21 0,0 1 0,0 20 15,-22-21-15,22 22 0,21-22 0,-21 22 16,0-22-16,21 22 0,0-22 15,0 0-15,0 1 0,0-22 0,21 21 16,0-21-16,0 0 0,1 1 0,-1-22 16,21 21-16,0-21 0,-20 0 0,20 0 15,0 0-15,-21 0 0,22 0 0,-22 0 16,21 0-16,-21-21 16,1 21-16,-1-22 0,0 1 0,21 0 15,-21 0-15,1 0 0,20 0 0,-21-1 16,21 1-16</inkml:trace>
  <inkml:trace contextRef="#ctx0" brushRef="#br0" timeOffset="31064.58">6667 3810 0,'0'0'0,"22"-21"0,-22 0 0,0 0 16,0-1-1,-22 22-15,1 0 16,0 0-16,0 22 0,0-1 15,0-21-15,-1 42 0,-20-21 16,21 0-16,0 22 0,0-22 0,-1 21 16,1 1-16,0-1 0,21 0 0,0 1 15,-21-22-15,21 21 0,0-21 0,0 22 16,0-22-16,0 0 0,0 0 16,21-21-16,0 21 0,0-21 0,1 0 15,-1 0-15,21 0 0,-21 0 0,22-21 16,-22 21-16,21-21 0,0 0 0,1 0 15,-22-1-15,21-20 0,1 21 0,-22 0 16,0-22-16,0 22 0,0 0 16,0-21-16,1 42 0,-22-21 15,21-1-15,-21 44 32,0-1-32,-21 0 0,-1 0 0,22 21 15,-21-20-15,21-1 0,-21 0 16,21 21-16,0-21 0,0 1 0,0-1 15,0 0-15,0 0 0,21 0 16,0-21-16,1 0 0,-1 0 0,0 0 16,0 0-16,0 0 0,0 0 0,1-21 15,-1 0-15,0 21 0,0-21 16,-21 0-16,21-1 0,-21 1 0,21 0 16,-21-21-16,0 21 0,0-1 15,0 1-15,0 0 0,-21-21 0,0 42 16,0-21-16,0-1 0,21 1 0,-21 21 15,-1 0-15,1 0 0,21-21 0,21 0 47,1 21-47,-1 0 0,0 0 0,21 0 16,-21 0-16,1 0 0,-1 0 0,0 0 16,0 0-16,0 0 0,0 21 0,-21 0 15,22 0-15,-1 1 16,-21-1-16,0 0 0,0 0 0,0 0 15,0 0-15,0 1 0,0-1 16,0 0-16,0 0 0,0 0 16,0 0-16,0 1 15,-21-22-15,21-22 32,0 1-32,0 0 15,0 0-15,0 0 0,0 0 0,21-1 16,0-20-16,0 21 0,0-21 0,0 20 15,22 1-15,-1 0 0,0 0 0,1 0 16,20 0-16,-20 21 0,-1 0 16,0 0-16,-21 0 0,22 21 15,-22-21-15,0 21 0,0 0 0,-21 21 16,0-20-16,0-1 0,0 21 0,0-21 16,-21 0-16,0 22 0,0-22 0,0 0 15,-1 0-15,1 0 0,0-21 16,21 22-16,-21-22 15,21-22 17,21 22-32,0-21 0,-21 0 0,21 0 15,1 0-15,-1 0 0,0-1 0,21 1 16</inkml:trace>
  <inkml:trace contextRef="#ctx0" brushRef="#br0" timeOffset="32823.61">8530 4001 0,'0'0'0,"21"0"0,-21-22 0,0 1 16,0 0-1,0 0-15,0 0 0,0 0 16,0-1-16,-21 22 16,0-21-16,0 21 0,0-21 15,-1 21-15,1 0 0,0 0 16,0 0-16,0 21 0,0-21 0,-1 21 0,1 1 15,0 20-15,0-21 0,0 21 16,-22-20-16,43 20 0,-21-21 16,0 21-16,21-20 0,0 20 0,0-21 15,0 0-15,0 0 0,0 1 0,21-1 16,0-21-16,1 0 0,-1 0 0,21 0 16,-21 0-16,0 0 0,22 0 0,-22-21 15,0-1-15,21 1 0,-20 0 0,20 0 16,-21 0-16,0-22 0,0 1 15,1 0-15,-1-1 0,-21 1 16,21 0-16,-21-1 0,21 1 0,-21 0 16,21-1-16,-21 1 0,0 0 0,0 21 15,0-1-15,0 1 0,0 0 0,0 0 16,0 42 0,-21-21-16,0 21 0,21 22 15,-21-22-15,21 21 0,0-21 0,-21 22 16,21-1-16,-22 0 0,22 1 0,0-1 15,0 0-15,0 1 0,0-22 16,0 21-16,0 0 0,0-20 0,0 20 16,0-21-16,22 0 0,-1-21 0,-21 21 15,21-21-15,0 0 0,0 0 16,22 0-16,-22 0 0,0-21 0,0 0 16,21 21-16,-20-21 0,-1-21 0,21 20 15,-21 1-15,0 0 0,1-21 16,-1 21-16,0-1 0,-21 1 0,0 0 15,0 0-15,-21 42 32,21 0-32,-21 0 0,-1 1 15,22-1-15,0 0 0,0 21 16,0-21-16,0 1 0,0-1 0,0 0 16,0 0-16,0 0 0,0 0 0,0 1 15,22-22-15,-1 0 16,0 0-16,0 0 0,0 0 15,0 0-15,1-22 0,-1 1 0,21 0 16,-21 0-16,0 0 0,1-22 16,-1 22-16,0-21 0,0 0 0,0-1 15,0 1-15,1 0 0,-1-1 0,-21 1 16,21 0-16,-21-1 0,21 1 0,-21 21 16,0 0-16,0-1 0,0 1 0,-21 21 31,21 21-31,-21 1 15,21-1-15,-21 21 0,21-21 0,-22 22 16,22-22-16,-21 21 0,21 0 16,0 1-16,0-1 0,0-21 0,0 22 15,0-1-15,0-21 0,0 21 16,0-20-16,0-1 0,0 0 0,0 0 16,0 0-16,21-21 0,1 0 15,-1 0-15,0 0 0,0 0 16,0 0-16,0-21 0,1 0 0,20 0 15,-21 0-15,0-1 0,0 1 0,22-21 16,-22 21-16,0 0 0,0-1 16,0 1-16,1 0 0,-1 21 15,-21 21 17,0 0-32,-21 1 0,21-1 0,-22 21 15,22-21-15,-21 0 0,21 1 0,0-1 16,0 0-16,0 0 0,0 0 0,0 0 15,0 1-15,0-1 16,21-21-16,1 0 16,-1 0-16,0 0 0,0 0 0,0 0 15,22-21-15,-22 21 0,0-22 0,21 1 16,-21 0-16,1 0 0,-1 0 0,0 21 16,0-21-16,0-1 0,-21 1 15,0 42 16,0 1-31,-21-1 16,0 0-16,21 0 0,0 0 16,-21 0-16,21 1 0,0-1 15,21-21 1,0 0 0,0 0-16,0 0 15,1-21-15,-1-1 0,-21 1 16,21 0-16,-21 0 0,0 0 15,0-22-15,0 22 0,0 0 0,0 0 16,0 0-16,0 0 0,0-1 0,0 1 16,0 0-16,0 0 15,21 21 1,0 0-16,0 0 16,1 0-16,-1 0 0,0 0 0,0 0 15,0 21-15,0 0 0,1 0 16,-22 1-16,21 20 0,-21-21 15,0 0-15,0 0 0,0 1 16,0-1-16,0 0 0,0 21 0,0-21 16,0 1-16,0-1 0,0 0 15,0 0-15,0-42 32,0 0-17,0 0-15,0-1 0,0 1 16,21 0-16,-21 0 0,21 0 15,-21-22-15,21 22 0,0-21 0,1 21 16,-1-22-16,0 22 0,0-21 0,21 21 16,-20 0-16,-1-1 0,0 22 0,21 0 15,-21 0-15,1 0 0,-1 22 16,0 20-16,-21-21 0,0 0 16,0 22-16,0-22 0,0 21 0,0-21 15,0 22-15,-21-22 0,0 0 16,21 21-16,-22-21 0,22 1 15,0-1-15,-21-21 16,0 0 0,21-21-1,0-1-15,0 1 0,0 0 0,0 0 16,0 0-16,0 0 0,0-1 0</inkml:trace>
  <inkml:trace contextRef="#ctx0" brushRef="#br0" timeOffset="33003.5">10583 3620 0,'0'0'0,"-21"-22"0,0 22 0,-43-21 16,43 21-16,0 0 15,0 0 48,0 0-48,0 0-15</inkml:trace>
  <inkml:trace contextRef="#ctx0" brushRef="#br0" timeOffset="33196.41">9546 3704 0,'0'0'0,"-21"0"0,0 0 15,42 0 1,0 0-16,0 0 0,0 0 15,22 0-15,-22 0 0,21 0 0,1 0 16,-1 0-16,0 0 0,-21 0 0,1 0 16,-1 0-16,0 0 0,-21-21 15,0 0-15,-21 21 16,-22-21-16,22 21 0</inkml:trace>
  <inkml:trace contextRef="#ctx0" brushRef="#br0" timeOffset="33367.3">9144 3577 0,'0'0'0,"-21"0"0,-22 21 16,22-21-16,0 0 0,0 0 15,42 0 32,0 0-31,0 0-16,1 0 0</inkml:trace>
  <inkml:trace contextRef="#ctx0" brushRef="#br0" timeOffset="33971.94">11409 3133 0,'0'0'0,"0"-21"16,21 21 0,0 0-16,0 0 0,0 0 0,1 0 15,-1 0-15,0 0 0,0 21 0,0 0 16,22 0-16,-22 0 15,21 0-15,-21 22 0,0-1 0,1 0 16,-1 1-16,0-1 0,0 22 0,-21-22 16,21 21-16,-21-20 0,0 20 0,0-20 15,0 20-15,-21 1 0,0-1 0,-21 1 16,20-22-16,1 21 0,-21-20 0,21-1 16,-22 0-16,22 1 0,-21-1 15,21-21-15,-22 0 0,22 1 0,0-1 16,0-21-16,-21 21 0,20-21 0,1 0 15,0 0-15,21 21 0,-21-21 0,0 0 16,21-21 31,21 0-31,0 21-16,-21-21 15</inkml:trace>
  <inkml:trace contextRef="#ctx0" brushRef="#br0" timeOffset="36395.62">12890 3493 0,'0'0'0,"43"-43"15,-22 43-15,-21-21 0,0 0 16,0 0-16,0 0 16,-21 21-16,0 0 15,-1-22-15,1 22 0,0 0 0,0 0 16,0 0-16,-22 0 0,22 22 0,0-22 16,-21 21-16,21 0 0,-1 0 15,-20 0-15,21 0 0,0 1 0,21-1 16,-21 0-16,21 0 0,-22 0 0,22 0 15,0 1-15,0-1 0,0 0 16,22-21-16,-1 21 0,0-21 0,0 21 16,0-21-16,22 21 15,-22-21-15,0 22 0,21-22 0,-21 21 16,1-21-16,-1 21 0,0-21 0,0 21 16,-21 0-16,0 0 15,-21 1-15,0-22 0,0 0 16,-1 21-16,-20-21 0,21 0 15,0 21-15,-22-21 0,22 0 0,0 21 16,0-21-16,0 0 0,0 0 0,-1 0 16,44 0 31,-1 0-47,0 0 15,0 0-15,0 0 0,0 21 16,-21 0-16,22 1 0,-22-1 15,0 0-15,0 0 0,0 21 0,0-20 16,-22 20-16,1 0 0,0 1 0,0-1 16,-21 0-16,20 1 0,-20-22 15,0 21-15,21 0 0,-22 1 0,22-22 16,0 21-16,0-21 0,0 22 0,21-22 16,0 0-16,0 0 0,0 0 0,0 1 15,21-1-15,21 0 0,-21-21 0,0 0 16,22 21-16,-22-21 0,21 0 0,1 0 15,-22 0-15,21 0 0,0 0 16,-20-21-16,20 0 0,-21 21 16,21-21-16,-20-1 0,-1 22 0,0-21 15,0 21-15,-21-21 0,21 21 16,-21-21-16,0 0 0,-21 42 78</inkml:trace>
  <inkml:trace contextRef="#ctx0" brushRef="#br0" timeOffset="38507.73">8276 6138 0,'0'0'0,"21"0"15,0 0-15,1 0 0,-22-21 0,21 21 16,0-21-16,0 0 0,0 21 0,0-21 16,1 21-16,-1-21 0,0 21 0,0 0 15,0-22-15,0 22 0,22-21 16,-22 21-16,0 0 0,0 0 0,0 0 15,1 0-15,-1 0 0,0 21 16,-21 1-16,0-1 16,0 0-16,0 0 31,0-42 16,0 0-47,0 0 15,-21 21 1,0 0-16,21-22 0,-22 22 0,1 0 16,0 0-16,0 0 0,0 0 15,0 0-15,-1 22 0,1-22 16,0 21-16,0 0 0,0 0 0,0 0 16,-1 0-16,1 1 0,-21 20 15,21-21-15,0 21 0,-1-20 16,-20 20-16,21 0 0,0 1 0,21-1 15,0 0-15,0 1 0,0-1 0,0 0 16,0 1-16,0-22 0,0 21 0,21-21 16,0 0-16,0 22 0,0-22 0,22 0 15,-22-21-15,0 21 0,21 0 16,-20-21-16,20 22 0,0-22 0,-21 0 16,22 0-16,-1 0 0,-21 0 0,22 0 15,-22 0-15,0 0 0,0 0 0,0 0 16,0 0-16,1 0 0,-1 0 0,0 0 15,-21-22 17,-21 22-1,0 0-15,-1 0-16,1 22 0,0-22 15,0 0-15,0 0 16,0 0-16,-1 0 0,1 0 15,0 0-15,0 0 16,0 0-16,21-22 16,-21 22-16,-1-21 0,1 21 15,0-21-15,21 0 0,-21 0 0,0 0 0,0-1 16,-1-20-16,22 21 0,-21-21 16,21-1-16,-21 1 0,21 0 0,0-1 15,0 1-15,0 0 0,0-1 0,0 1 16,0 0-16,21-1 0,0 1 15,1 0-15,-1-1 0,0 22 0,0-21 16,21-1-16,-20 1 0,20 21 0,0 0 16,1 0-16,-22-1 0,21 1 0,0 21 15,-20 0-15,20 0 0,-21 0 16,0 0-16,0 0 0,1 0 0,-1 21 16,-21 1-16,21-22 0,-21 21 0,0 0 15,0 0 16,-21-21-31,0 0 16,-1 0-16,1 0 16,0 0-16,0 0 15,0 0-15,0-21 0,-22 21 0,22 0 16,0 0-16,-21 0 0,20 0 16,1 21-16,-21 0 0,21 0 0,-22 1 15,22-1-15,-21 21 0,21-21 0,-22 22 16,22-1-16,0 0 0,-21 22 0,21-22 15,-1 22-15,1-22 0,0 21 0,0-20 16,0 20-16,21-20 0,-21-1 16,21 0-16,0 1 0,0-1 15,0 0-15,21-21 0,0 1 0,0 20 16,0-21-16,0 0 0,1 0 0,-1 1 16,21-1-16,-21-21 0,0 21 0,22-21 15,-22 0-15,0 21 0,0-21 0,0 0 16,1 0-16,-1 0 15,-42-21 17,-1 21-17,22-21-15,-21 21 0,0-21 0,0-1 16,0 22-16,0-21 0,-1 0 16,1 0-16,0-21 0,0 20 0,0 1 15,21-21-15,0 0 0,0-1 16,0 1-16,-21 0 0,21-1 0,0-20 15,0-1-15,0 22 0,0-22 0,21 22 16,0-21-16,0 20 0,0 1 0,0 0 16,1-1-16,-1 1 0,21 0 0,0 20 15,-20 1-15,20 0 0,0 0 16,1 0-16,-22 21 0,21 0 0,-21 0 16,0 0-16,1 0 0,-1 0 0,0 0 15,-42 0 16,0 21-31,-1-21 16,1 0-16,0 0 16,0 0-16,0 0 15,0 0-15,-1 0 0,-20 0 16,21 0-16,0 21 0,0 0 16,-22 0-16,22 1 0,0-1 0,-21 0 15,20 0-15,1 21 0,-21 1 0,21-1 16,0 0-16,-1 22 0,-20-22 15,42 22-15,-21-22 0,0 22 0,21-22 0,0 0 16,0 1-16,0 20 0,0-42 0,21 22 16,0-1-16,0-21 15,22 0-15,-22 0 0,21 1 0,0-1 16,1 0-16,-1-21 0,22 0 0,-22 0 16,0 0-16,1 0 0,-22 0 0,21 0 15,-21 0-15,0 0 0,1-21 0,-1 21 16,-21-21-16,21-1 0,-21 1 0,0 0 15,0 0-15</inkml:trace>
  <inkml:trace contextRef="#ctx0" brushRef="#br0" timeOffset="39663.43">9271 6138 0,'0'0'0,"21"-84"15,-21 41-15,0 22 0,0 0 16,0 0-16,-21 0 16,0 0-16,0 21 0,-1 0 15,1 21-15,-21 0 0,21 0 0,0 0 16,-1 22-16,-20-1 0,21-21 0,0 21 15,-22 1-15,22 20 0,0-20 0,0-1 16,0 0-16,0 1 0,21-1 16,0 0-16,0-21 0,0 22 15,21-22-15,0 0 0,0 0 0,0-21 16,22 0-16,-1 0 0,-21 0 0,21 0 16,1 0-16,-22 0 0,21-21 0,1 0 15,-22 0-15,21 0 0,-21-1 0,0-20 16,22 21-16,-43 0 0,21-22 15,-21 22-15,21 0 0,-21 0 0,0 0 16,0 0-16,0 42 31,-21 0-31,21 0 0,-21 21 16,21-20-16,0-1 0,0 21 0,-21 0 0,21-20 16,0 20-16,0-21 0,0 0 15,0 0-15,0 22 0,0-22 16,0 0-16,21-21 0,0 0 15,0 0-15,0 0 0,0 0 16,1 0-16,-1 0 0,0-21 0,0 0 16,0 0-16,0-1 0,1 1 0,-22 0 15,21 0-15,-21-21 0,0 20 0,0 1 16,0-21-16,-21 21 0,-1 0 16,1-1-16,0 1 0,0 21 0,0-21 15,0 21-15,-1 0 0,1 0 0,0 0 16,42 0 15,0 0-31,1 0 16,-1 0-16,0 0 0,21 0 15,-21 0-15,22 0 0,-22 0 0,0 0 16,0 0-16,22 0 0,-22 0 0,0 0 16,0 0-16,0 0 0,-21 21 0,21-21 15,1 21-15,-1 1 0,-21-1 0,0 0 16,0 0-16,0 0 0,0 0 0,0 1 15,0-1-15,0 0 0,0 0 16,0 0-16,0 0 0,0 1 0,0-1 16,-21-21 15,21-21-15,0-1-16,0 1 0,0 0 15,0 0-15,21 0 0,-21-22 0,21 22 16,0-21-16,0 21 0,22-22 0,-22 22 15,0 0-15,21 0 0,-21 0 16,22 21-16,-22 0 0,0 0 0,0 0 16,0 0-16,1 21 0,-22 21 15,21-21-15,-21 1 0,0-1 16,0 21-16,0-21 0,0 22 0,0-22 16,0 0-16,0 0 0,0 0 0,0 0 0,-21 1 15,21-1-15,0 0 0,-22 0 16,44-21 15,-1 0-31,21 0 16,-21-21-16,0 0 0</inkml:trace>
  <inkml:trace contextRef="#ctx0" brushRef="#br0" timeOffset="41439.19">10816 6498 0,'0'0'0,"0"-21"0,0 0 16,0 0-16,0 0 0,0-1 15,0 1-15,-21 0 0,21 0 16,-21 21-16,0-21 0,-1 0 0,1 21 16,0 0-16,0 0 0,0 0 15,0 21-15,-1 0 0,1 0 0,0 0 16,0 0-16,0 22 0,0-22 0,21 21 16,0-21-16,-22 22 0,22-22 0,0 21 15,0-21-15,0 1 0,0-1 16,0 0-16,0 0 0,22 0 15,-1-21-15,0 0 0,0 0 0,0 0 16,0 0-16,22 0 0,-22-21 16,0 0-16,21 21 0,-20-21 0,20 0 15,-21-22-15,0 22 0,0 0 0,1-21 16,20-1-16,-21 1 0,0 0 0,0-1 16,-21 1-16,22 0 0,-1-1 0,-21 1 15,0 0-15,0-1 0,0 22 16,0-21-16,0 21 0,0-1 0,-21 22 15,-1 22 1,1-22-16,0 42 0,0-21 16,0 0-16,0 22 0,21-1 15,-22 0-15,22 1 0,-21-1 0,21 21 16,0-20-16,0-1 0,0 0 16,0 1-16,21-1 0,1 0 0,-1-20 15,0-1-15,0 0 0,0 0 0,22 0 16,-22-21-16,21 0 0,0 0 0,-20 0 15,20 0-15,0 0 0,1-21 0,-22 0 16,21 0-16,0 0 0,-20-1 0,20 1 16,-21-21-16,21 21 0,-20-22 0,-1 22 15,0-21-15,-21 21 0,21 0 16,-21-1-16,0 1 0,0 0 0,0 42 31,0 0-31,-21 1 0,21-1 0,0 21 16,0-21-16,-21 0 0,21 1 15,0 20-15,0-21 0,0 0 0,0 0 16,0 1-16,0-1 0,0 0 0,21 0 16,0-21-16,0 0 15,0 0-15,1 0 0,-1 0 16,0 0-16,0 0 0,0-21 0,0 0 16,1 0-16,-1-1 0,0 1 0,0-21 15,0 21-15,0-22 0,1 1 0,-1 0 16,0-1-16,0 1 0,0 0 0,0-1 15,1-20-15,-1 21 0,-21 20 0,0-20 16,21 0-16,-21 21 0,0-1 16,0 1-16,-21 21 15,21 21-15,-21 1 16,-1-1-16,1 0 0,0 21 0,0-21 16,0 22-16,21-1 0,-21 0 0,21 1 15,-22-1-15,22 0 0,0 22 0,0-22 16,0 1-16,0-1 0,0-21 0,22 21 15,-1-20-15,0-1 0,0 0 16,0 0-16,0 0 0,1-21 0,20 0 16,-21 0-16,0 0 0,22 0 0,-22 0 15,0-21-15,21 0 0,-21 0 16,1 0-16,20-1 0,-21 1 0,0-21 0,0 21 16,1-22-16,-22 22 0,21-21 15,-21 21-15,21 0 0,-21-1 0,0 1 16,0 42-1,0 1-15,0-1 16,-21 0-16,21 21 0,0-21 16,-21 22-16,21-22 0,0 21 0,0-21 15,0 1-15,0-1 0,0 0 0,0 0 16,0 0-16,21-21 0,0 21 16,0-21-16,0 0 0,0 0 15,1-21-15,-1 21 0,0-21 16,0 0-16,0 0 0,0 0 0,1-1 15,-1 1-15,0-21 0,0 21 16,0 0-16,0-1 0,1 1 0,-22 0 16,21 0-16,-21 42 31,-21 0-31,21 0 0,-22 1 16,22-1-16,0 0 0,-21 0 0,21 0 15,0 0-15,0 22 0,0-22 0,0 0 16,0 0-16,0 0 15,21-21-15,1 0 16,-1 0-16,0 0 0,0 0 16,-21-21-16,21 21 0,0-21 0,1 0 15,-22 0-15,0-22 16,0 22-16,0 0 0,0 0 0,0-21 16,0 20-16,0 1 0,0 0 15,0-21-15,-22 21 0,22-1 0,-21 22 16,21-21-16,0 0 0,0 0 31,21 21-31,1 0 16,-1 0-16,0 0 0,0 0 0,0-21 15,0 21-15,1 0 0,-1 0 16,21 0-16,-21 0 0,0 0 0,1 0 16,-1 21-16,0 0 0,0-21 0,-21 21 15,0 0-15,0 22 0,0-22 16,0 0-16,0 0 0,0 0 0,0 22 15,0-22-15,0 0 0,0 0 0,0 0 16,-21-21-16,21 22 0,-21-1 0,0-21 16,21 21-16,-22-21 31,22-21-31,0 0 0,0-1 16,0 1-16,0 0 0,22-21 15,-1 21-15,0-1 0,0-20 16,0 21-16,0-21 0,1-1 15,20 22-15,-21-21 0,21 21 0,-20-1 16,-1 1-16,21 0 0,-21 21 0,0 0 16,1 0-16,-22 21 15,0 0-15,0 22 0,0-22 0,0 21 16,0 1-16,0-1 0,0-21 0,-22 21 16,22 1-16,0-22 0,0 21 0,-21-21 15,21 1-15,-21-1 0,21 0 16,0 0-16,0-42 31,0 0-15,0 0-16,-21-1 0,21-20 15,-21 21-15,21-21 0,-21 20 0,-1-20 16,1 0-16</inkml:trace>
  <inkml:trace contextRef="#ctx0" brushRef="#br0" timeOffset="41607.1">13293 6075 0,'0'0'16,"-22"-21"-16,1 0 0,0 21 0,0-22 0,0 22 15,0 0-15,-1 0 16,1 0 0,21 22-1,-21-22 32,0 0-47,0 0 0,0 0 16</inkml:trace>
  <inkml:trace contextRef="#ctx0" brushRef="#br0" timeOffset="41812.99">12277 6138 0,'0'0'0,"-43"22"0,-63-22 16,106 21-16,22-21 16,-1 0-1,0 0-15,21 0 0,-21 0 0,22 0 16,-1 0-16,0 0 15,-20 0-15,20 0 0,-21 0 0,0 0 16,0-21-16,1 21 0,-1 0 16,-21-22-16,0 1 15,-43 0-15,22 21 0,0-21 0,0 21 16</inkml:trace>
  <inkml:trace contextRef="#ctx0" brushRef="#br0" timeOffset="41978.92">11705 6033 0,'0'0'0,"-42"21"0,-1-21 0,1 0 0,21 0 16,0 0-16,0 0 0,-1 0 16,22 21-16,22-21 31,-1 0-31,0 0 0,0 0 16,0 0-16,0 0 0,1 0 15,-1 0-15,21 0 0,-21 0 0</inkml:trace>
  <inkml:trace contextRef="#ctx0" brushRef="#br0" timeOffset="42467.69">14139 5821 0,'0'0'0,"-21"-21"0,0 0 0,21-1 16,-21 1-16,0 21 0,21-21 15,0 0-15,0 0 0,0 0 16,21 21-16,0 0 16,0 0-16,21 0 0,-20 0 0,20 21 15,0 0-15,-21 0 0,22 0 0,-1 0 16,-21 1-16,22-1 15,-22 21-15,0 0 0,0-20 0,0 20 16,0 0-16,1 1 0,-22-1 0,0 0 16,21 1-16,-21-1 0,0 21 0,0 1 15,0-1-15,0 1 0,0-22 0,-21 22 16,-1-1-16,1 1 0,0-22 0,0 0 16,0 22-16,-22-22 0,22 1 0,-21-22 15,0 21-15,-1-21 0,1 0 0,0 1 16,-1-1-16,1 0 0,0 0 0,-1 0 15,1 0-15,0-21 0,20 22 0,-20-22 16,21 21-16,0-21 0,0 0 16,-1 0-16,1 0 0,21 21 15,-21-21-15,0 0 16,21-21 0,0 0-16,-21 21 15</inkml:trace>
  <inkml:trace contextRef="#ctx0" brushRef="#br0" timeOffset="43328.68">8953 7747 0,'0'0'15,"22"0"-15,20-21 0,-21 21 0,0-21 0,22 21 16,-43-21-16,21-1 0,-21 1 15,0 0-15,0 0 16,-21 21-16,-1 0 0,1 0 16,-21 0-16,21 0 0,-22 0 0,22 21 15,-21 0-15,21 0 0,-22-21 16,22 22-16,0-1 0,-21 0 0,21 0 16,-1-21-16,1 21 0,0 0 15,0-21-15,21 22 0,0-1 16,21-21-1,0 0-15,0 0 0,1 0 0,-1 0 16,21 21-16,-21-21 0,0 21 0,22-21 16,-22 21-16,0 0 15,0 1-15,0-1 0,1 0 0,-22 0 16,0 0-16,0 0 0,0 1 0,0-1 0,-22 0 16,1 0-16,-21 0 0,21-21 15,0 21-15,-22 1 0,1-22 0,21 21 16,-22-21-16,22 0 0,-21 0 0,21 0 15,0 0-15,-1 0 0,22-21 16,0-1 0,22 1-16,-1 0 15,0 21-15,21 0 0,-21 0 0,1 0 16,-1 0-16,21 0 0,-21 0 0,0 21 16,1 0-16,-1 1 0,0-1 15,-21 21-15,0-21 0,0 0 0,0 22 16,0-1-16,0-21 0,-21 22 0,0-22 15,-1 21-15,-20-21 0,21 0 16,0 22-16,0-22 0,-1 0 0,1 0 16,0 0-16,0 1 0,0-1 0,21 0 15,0 0-15,0 0 16,0 0-16</inkml:trace>
  <inkml:trace contextRef="#ctx0" brushRef="#br0" timeOffset="43971.33">8742 9927 0,'0'0'0,"0"-21"0,0 0 16,0 0-1,0 0-15,-21 21 32,-1 0-32,1 0 0,0 21 15,0-21-15,0 21 0,0 0 0,-1 0 16,1 0-16,0 1 0,0-1 16,0 0-16,21 0 0,0 0 0,0 0 15,0 1-15,0-1 0,0 0 16,21-21-16,0 21 0,0-21 15,0 0-15,1 0 0,-1 0 16,0 0-16,0 0 0,0 0 0,0 0 16,1 0-16,-1 0 0,0 0 0,0 0 15,-21 21-15,0 0 16,0 1-16,0-1 0,-21 0 16,0 0-16,0 0 0,-1 0 0,1 22 15,0-22-15,0 21 0,0-21 0,0 22 16,21-22-16,0 0 0,0 0 0,0 0 15,-22 1-15,22-1 0,0 0 0,0 0 16,-21-21-16,0 21 16,0-21-16,0 0 0,0 0 15,-1 0-15,1 0 16,0-21-16,21 0 0,-21 21 0,21-21 16,-21 0-16,21-22 0,0 22 0,0-21 15,0 21-15</inkml:trace>
  <inkml:trace contextRef="#ctx0" brushRef="#br0" timeOffset="44423.36">10118 8827 0,'0'0'0,"42"-22"0,-21-20 16,-21 21-16,21 21 0,-21-21 0,0 0 15,-21 42 17,0 0-32,0 0 0,0 21 0,-1 1 15,1-1-15,0 0 0,0 1 0,-21-1 16,20 0-16,-20 1 0,21-1 0,-21 0 16,20 1-16,1-22 0,0 21 0,0-21 15,0 1-15,0-1 0,21 0 0,-22-21 16,22 21-16,22-42 31,-1 0-31,0 0 16,0-1-16,0-20 0,22 21 0,-22-21 15,21 20-15</inkml:trace>
  <inkml:trace contextRef="#ctx0" brushRef="#br0" timeOffset="44615.25">10245 8827 0,'0'0'0,"21"-22"0,0 1 15,-21 0-15,0 42 31,-21-21-31,0 21 0,-22 22 0,22-22 16,0 21-16,-21 1 0,-1-22 0,22 21 16,-21 0-16,-1 1 0,22-1 0,-21-21 15,21 22-15,0-22 0,-1 21 16,1-21-16,21 0 0,0 1 0,0-1 16,21-21-1,1 0-15,20 0 0,-21-21 16,21 21-16,1-22 0</inkml:trace>
  <inkml:trace contextRef="#ctx0" brushRef="#br0" timeOffset="44987.5">10837 8869 0,'0'0'0,"21"-21"0,-21 0 16,0-1-16,0 1 0,0 0 15,-21 21 1,0 0-16,0 0 0,0 0 0,0 0 15,-22 0-15,22 21 0,-21 0 0,21 1 16,-1-1-16,-20 0 0,21 0 0,0 21 16,21-20-16,0 20 0,0-21 0,0 0 15,0 0-15,0 1 0,0-1 16,21 0-16,0 0 0,0-21 0,22 21 16,-22 0-16,21-21 0,0 0 0,-20 0 15,20 22-15,-21-1 0,0-21 0,-21 21 16,0 0-1,-21-21-15,0 21 0,-21-21 16,20 0-16,-20 0 0,0 0 0,21 0 16,-22 0-16,22 0 15,-21 0-15,21 0 0,-1 0 0,1 0 16,21-21 0,21 0-16,1 0 15,-1 21-15,21-21 0,0-22 0,1 22 16,-1 0-16</inkml:trace>
  <inkml:trace contextRef="#ctx0" brushRef="#br0" timeOffset="45210.38">11303 8700 0,'0'0'15,"21"0"-15,21-22 16,-42 44 0,0-1-16,0 0 15,-21 21-15,0-21 0,0 22 0,0-1 16,0-21-16,-1 22 0,1-1 0,0 0 15,0-21-15,0 22 0,0-22 0,21 21 16,0-21-16,0 1 0,0-1 0,0 0 16,0 0-16,21-21 15,0 0-15,0 0 0,0 0 16,0 0-16,-21-21 0,0 0 16,0 0-16</inkml:trace>
  <inkml:trace contextRef="#ctx0" brushRef="#br0" timeOffset="45351.29">11112 9017 0,'0'0'0,"-21"-21"16,21 0 0,21 21-1,1 0-15,-1 0 0,21 0 0,0 0 16,1 0-16,-1 0 0,-21-21 0,22 21 16,-1 0-16,0 0 0,1 0 0,-1 0 15,0 0-15,1 0 0</inkml:trace>
  <inkml:trace contextRef="#ctx0" brushRef="#br0" timeOffset="46067.05">11938 9144 0,'0'0'0,"0"-21"32,0 0-32,0 0 0,0-1 15,0 1-15,0 0 0,0 0 0,0 0 16,0 0-16,0-1 0,0 1 0,0 0 15,-21 21 1,0 0-16,-1 0 0,1 0 16,0 0-16,0 21 0,0 0 0,0 1 15,-22-1-15,22 0 0,0 21 16,0-21-16,21 1 0,-21 20 0,21-21 16,0 0-16,0 0 0,0 1 0,0-1 15,0 0-15,21-21 0,0 0 16,0 0-16,21 0 0,-20 0 15,-1 0-15,0 0 0,21-21 0,-21 0 16,1-1-16,-1 1 0,0 21 0,0-42 16,0 21-16,0 0 0,-21-1 15,0-20-15,0 21 0,0-21 0,0 20 16,0 1-16,0 0 0,0 0 0,-21 21 31,0 0-31,21 21 0,-21 0 16,0 0-16,21 1 0,-21 20 0,21-21 15,0 21-15,0-20 0,0 20 0,0-21 16,0 0-16,0 22 0,21-22 0,-21 0 16,21-21-16,0 21 0,0 0 0,22-21 15,-22 0-15,0 0 0,0 0 0,21 0 16,-20 0-16,20 0 0,-21-21 16,0 0-16,22 21 0,-22-21 0,0 0 15,21-22-15,-21 22 0,1-21 0,-1-1 16,0 1-16,0 0 0,21-1 0,-20-20 15,-1 21-15,0-1 0,0-20 0,0 20 16,0 22-16,-21-21 0,22 21 16,-22 0-16,-22 21 15,1 21-15,0 0 16,0 0-16,0 21 0,0 1 0,-1-22 16,1 21-16,0 22 0,0-22 15,0 0-15,21 1 0,0-1 0,0 0 16,0-20-16,0 20 0,0-21 0,0 0 15,0 22-15,0-22 0,21-21 0,0 21 16,0-21-16,0 0 16,1 0-16,-22-21 15,21 0-15,-21-1 0,0 1 16,0 0-16</inkml:trace>
  <inkml:trace contextRef="#ctx0" brushRef="#br0" timeOffset="46212.03">12425 8890 0,'-21'0'15,"42"0"-15,-64 0 0,65 0 32,-1 0-17,0 0-15,0 0 0,0 0 0,22 0 16,-22 0-16,21 0 0,-21 0 0,22 0 16,-22 0-16,21 0 0</inkml:trace>
  <inkml:trace contextRef="#ctx0" brushRef="#br0" timeOffset="47879.35">12912 9123 0,'0'0'0,"21"0"32,0-21-32,0 21 15,21-21-15,-20-1 0,-1 1 0,21 0 16,-21 0-16,0 21 0,1-42 0,20 20 15,-21 1-15,-21 0 0,0 0 16,0 0-16,-21 21 16,0 0-1,0 0-15,-22 21 0,22 0 0,0 0 16,0 0-16,0 1 0,-22-1 0,43 0 16,-21 21-16,21-21 0,0 1 0,0-1 15,0 0-15,0 0 0,0 0 0,21 0 16,0-21-16,1 22 0,-1-22 0,0 0 15,0 0-15,0 0 0,22 0 0,-22 0 16,21 0-16,-21 0 0,22 0 0,-1-22 16,-21 1-16,21 21 0,1-21 15,-22 0-15,21 0 0,-21 0 0,1-1 0,-1 1 16,-21 0-16,0 0 0,0 0 16,0 0-16,-21 42 31,21 0-31,0 0 0,-22 0 15,1 0-15,21 1 0,-21-1 0,21 0 16,0 0-16,-21 0 0,21 0 16,-21 1-16,21-1 0,0-42 47,21-1-47,0 1 15,-21 0-15,21 0 0,0 0 0,-21 0 16,22-1-16,-22 1 0,21-21 15,-21 21-15,21 0 0,0-1 0,0 1 16,-21 0-16,0 42 16,0 0-1,0 1-15,0-1 0,0 0 16,0 0-16,0 0 0,0 0 0,0 1 16,0-1-16,0 0 0,0 0 0,0 0 15,0 0-15,21-21 16,-21 22-16,22-22 0,-1 0 0,0 0 15,0 0-15,0 0 0,0 0 16,1-22-16,-1 22 0,0-21 0,0 0 16,-21 0-16,21 0 0,0 0 0,1-1 15,-22 1-15,21 0 0,0 0 16,-21 0-16,0 0 0,0-1 0,21 1 16,-21 42 15,0 1-31,0-1 0,0 0 0,-21 0 15,21 0-15,0 0 0,0 1 0,0-1 16,0 0-16,0 0 0,0 0 16,0 0-16,21 1 0,0-22 15,0 21-15,1-21 0,-1 0 16,21 0-16,-21 0 0,0 0 0,1 0 16,20 0-16,-21 0 0,21 0 0,-20-21 0,20-1 15,-21 22-15,21-21 0,-20 0 16,-1 0-16,-21 0 0,0 0 0,21-22 15,-21 22-15,0 0 0,0 0 0,0 0 16,0-1-16,-21 22 0,0 0 16,-1 0-16,1 0 0,0 22 15,0-22-15,0 21 0,21 0 0,-21 21 16,21-21-16,-22 1 0,22-1 0,0 21 16,0-21-16,0 0 0,0 1 15,0-1-15,22 0 0,-22 0 16,21-21-16,0 21 0,0-21 0,0 0 0,22 0 15,-22 0-15,0 0 0,21 0 16,-21 0-16,22-21 0,-22 0 0,0 21 16,21-21-16,-20 0 0,-1-1 0,0 1 15,0 0-15,-21 0 0,0 0 0,21 21 16,-21-21-16,0-1 0,-21 22 31,0 22-31,21-1 0,0 0 16,-21 0-16,0 0 0,21 0 15,0 1-15,0-1 0,0 0 16,0 0 0,21-21-1,0 0-15,0-21 16,0 0 0,0 21-16,-21-21 0,22-1 0,-22 1 15,21 0-15,-21 0 0,21 0 16,-21 0-16,21 21 0,-21-22 0,0 44 31,0-1-15,0 0-16,0 0 0,0 0 0,0 0 15,0 1-15,0-1 16,0 0-16,0 0 0,21-21 16,0 0-1,1 0-15,-1 0 0,0 0 16,0 0-16,0-21 0,0 0 15,1 0-15,20-1 0,-21 1 0,0 0 16,0 0-16,1-21 0,-1 20 0,21-20 16,-21 0-16,0-1 0,22 1 0,-22-21 15,0 20-15,0 1 0,-21 21 0,0-22 16,0 22-16,0 0 0,-21 21 31,0 21-31,0 0 0,0 1 16,-1 20-16,1-21 0,21 21 0,0 1 15,-21-1-15,21 0 0,-21 1 0,21-1 16,0-21-16,0 22 0,0-22 0,0 21 16,0-21-16,0 0 0,0 1 0,21-1 15,0 0-15,0-21 0,-21 21 16,22-21-16,-1 0 0,0 0 16,0 0-16,-21-21 0,21 0 15,0 21-15,-21-21 0,0-1 0,22 1 16,-22 0-16,21 0 0,-21 0 0,0 0 15,0-1-15</inkml:trace>
  <inkml:trace contextRef="#ctx0" brushRef="#br0" timeOffset="48071.25">15219 8890 0,'0'0'0,"-21"0"0,-1 0 0,44 0 31,-1 0-31,0 0 0,21 0 0,1 0 16,-1 0-16,0 0 0,22 0 0,-22 0 15,0 0-15,1 0 0,-1 0 16,0 0-16,-20 0 0,-1 0 0,0 0 16,0 0-16,-42 0 15,0 0-15,-22 0 16,1 0-16,0 0 0</inkml:trace>
  <inkml:trace contextRef="#ctx0" brushRef="#br0" timeOffset="49039.48">5673 11705 0,'0'0'0,"21"0"15,0 0-15,0 0 16,0 0-16,0-21 0,1 21 16,-1 0-16,0 0 0,0-21 15,21 21-15,-20 0 0,-1-21 0,21 21 16,-21 0-16,0-21 0,1 21 0,-1-22 16,0 22-16,-21-21 0,0 0 15,0 0-15,0 0 16,-21 21-16,0 0 0,-1 0 15,-20 0-15,21 0 0,0 0 0,-22 0 16,22 0-16,-21 21 0,21 0 0,0 0 16,-22 0-16,22 22 0,0-22 0,21 21 15,-21-21-15,21 22 0,0-22 16,0 21-16,0 1 0,0-22 0,0 21 16,0-21-16,21 0 0,0 1 15,0-1-15,0 0 0,1-21 0,-1 0 16,21 21-16,-21-21 0,0 0 0,22 0 15,-22 0-15,21 0 0,-21-21 0,1 0 16,20 21-16,-21-21 0,21-1 0,-20-20 16,20 21-16,0 0 0</inkml:trace>
  <inkml:trace contextRef="#ctx0" brushRef="#br0" timeOffset="49292.85">6689 11409 0,'0'0'0,"21"-42"0,-21-1 0,0 22 16,0-21-16,0 21 0,0-1 0,0 1 15,0 0-15,0 42 16,0 0-16,0 22 16,-21-1-16,21-21 0,-22 22 15,22 20-15,-21-21 0,0 1 0,0-1 16,21 0-16,-21 22 0,0-22 0,21 1 16,0-1-16,0 0 0,-22 1 0,22-22 15,0 21-15,0-21 0,0 0 16,0 1-16,0-1 0,22-21 15,-1 0 1,0 0-16,0-21 0,0-1 16,0 1-16,22 21 0,-22-21 0</inkml:trace>
  <inkml:trace contextRef="#ctx0" brushRef="#br0" timeOffset="49655.78">7133 11642 0,'0'0'0,"21"0"0,0-21 0,-21-1 0,22 22 16,-22-21-16,-22 21 31,1 0-31,0 21 16,-21-21-16,21 22 0,-22-1 15,22-21-15,-21 21 0,21 0 0,-1-21 16,1 21-16,0 0 0,21 1 0,0-1 16,0 0-16,21-21 0,0 21 15,22 0-15,-22-21 0,0 21 0,21-21 16,-20 22-16,20-22 0,-21 21 15,21-21-15,-20 21 0,-1-21 0,-21 21 16,0 0-16,0 0 16,-21 1-16,-1-22 15,1 0-15,-21 0 0,0 21 16,-1-21-16,1 0 0,0 0 0,-1 0 16,1 0-16,0 0 0,20 0 0,-20 0 15,21 0-15,21-21 31,21 21-31,0 0 0,22-22 16,-22 1-16,21 21 0,-21-21 0,22 21 16</inkml:trace>
  <inkml:trace contextRef="#ctx0" brushRef="#br0" timeOffset="49999.58">7514 11811 0,'21'0'31,"0"0"-31,1 0 16,-1 0-16,0 0 0,0-21 0,0 21 16,0-21-16,22 21 0,-22 0 0,21-21 15,-21 21-15,22-22 0,-22 1 16,0 21-16,0-21 0,0 0 0,-21 0 16,22 0-16,-22-1 0,0 1 15,-22 21-15,1-21 0,0 21 16,0 0-16,-21 0 0,20 21 0,1-21 15,-21 21-15,0 22 0,20-22 0,-20 0 16,21 21-16,0-20 0,0 20 0,-1 0 16,1-21-16,21 22 0,0-22 15,0 21-15,0-21 0,0 1 16,21-1-16,22 0 0,-22 0 0,0-21 16,0 0-16,22 0 0,-22 0 0,21 0 15,-21 0-15,0 0 0,22-21 0,-22 21 16,0-21-16,0 0 0,22-1 0,-22 1 15</inkml:trace>
  <inkml:trace contextRef="#ctx0" brushRef="#br0" timeOffset="51231.18">9165 11345 0,'21'-21'15,"0"0"-15,1 21 16,-22-21-16,0 0 47,21 21 15,0-21-46,-21-1 15,-21 22 0,0 0-31,-1 0 0,1 0 0,0 0 16,0 22-16,0-22 0,0 21 0,-1 0 16,1 0-16,0 0 0,0 0 0,0 1 15,0-1-15,-1-21 0,22 21 0,0 0 16,-21 0-16,21 0 15,0 1-15,21-1 16,1-21 0,-1 0-16,0 21 0,0-21 0,21 0 15,-20 0-15,-1 21 0,0-21 0,21 21 16,-21-21-16,1 21 0,-22 1 16,0-1-16,0 0 15,0 0-15,-22-21 16,1 21-16,-21-21 0,21 21 0,-22-21 15,22 22-15,-21-22 0,0 0 0,20 0 16,-20 0-16,21 0 0,0 0 0,21-22 31,21 22-15,0 0-16,21-21 16,-20 21-16,-1 0 0,0 0 0,0 0 15,0 0-15,0 0 0,1 21 0,-22 1 16,21-1-16,-21 0 0,0 0 0,0 0 15,0 0-15,0 1 0,-21-1 0,-1 21 16,22-21-16,-21 0 0,0 1 0,0 20 16,0-21-16,21 0 0,0 0 15,-21 1-15,-1-1 0,22 0 16,0 0-16,0 0 16,22-21-1,-1 21-15,0 1 16</inkml:trace>
  <inkml:trace contextRef="#ctx0" brushRef="#br0" timeOffset="51718.9">8911 13081 0,'0'0'0,"0"-21"16,0 0 0,21 0-16,0-1 0,1 22 15,-22-21-15,21 0 0,0 21 16,0-21-16,-42 21 31,0 21-31,-22-21 0,22 21 16,-21 0-16,21 1 0,-22-1 0,22 0 15,0 0-15,0 21 0,0-20 0,21-1 16,0 0-16,0 0 0,0 0 16,0 0-16,21-21 0,0 22 0,0-1 15,22-21-15,-22 21 0,21-21 16,-21 21-16,22-21 0,-1 21 0,-21-21 16,0 21-16,0-21 0,1 0 0,-1 22 15,-21-1-15,0 0 0,0 0 16,-21 0-16,21 0 0,-43 1 15,22-1-15,-21 0 0,-1 0 0,1 0 16,0 0-16,-1 1 0,1-1 0,21 0 16,-21 0-16,-1-21 0,22 21 15,-21-21-15,21 0 0,-1 0 0,1 0 16,0 0-16,21-21 16,0 0-16,0 0 0,0 0 0,0-1 15</inkml:trace>
  <inkml:trace contextRef="#ctx0" brushRef="#br0" timeOffset="52499.87">10181 12023 0,'0'0'16,"-21"21"15,0 0-31,0 0 0,21 0 15,-22 1-15,1 20 0,0-21 0,0 21 16,0-20-16,0 20 0,-1-21 0,1 21 16,0-20-16,0-1 0,0 0 0,0 0 15,-1 0-15,22 0 0,0 1 16,22-22 0,-1-22-16,0 22 15,0-21-15,0 0 0,22 0 0,-22 0 16,0 0-16,21-1 0,-21 1 15</inkml:trace>
  <inkml:trace contextRef="#ctx0" brushRef="#br0" timeOffset="52675.86">10245 12150 0,'0'0'0,"21"-21"0,0-43 16,-21 43-1,0 0-15,0 42 16,-21 0-16,21 0 16,-21 22-16,-1-22 0,22 21 15,-21-21-15,0 0 0,0 22 16,0-22-16,0 21 0,21-21 0,-22 1 15,22-1-15,-21 0 0,21 0 0,0 0 16,21-21-16,1 0 16,-1 0-16,0 0 0,0 0 0,21 0 15,-20-21-15</inkml:trace>
  <inkml:trace contextRef="#ctx0" brushRef="#br0" timeOffset="53028.66">11049 12065 0,'0'0'0,"21"-21"0,21-21 16,-42 20-16,-21 22 31,0 0-31,-21 0 0,21 0 0,-22 22 16,1-22-16,0 21 0,20 0 0,-20 0 16,21 0-16,0 0 0,0 1 0,21 20 15,0-21-15,0 0 0,21 0 0,0-21 16,0 22-16,21-1 0,-20 0 0,20 0 15,-21-21-15,21 21 0,-20-21 0,-1 21 16,21 1-16,-21-22 0,-21 21 0,21 0 16,-21 0-1,0 0-15,-21-21 0,0 21 16,0-21-16,0 0 0,-22 22 0,22-22 16,-21 0-16,0 0 0,20 0 0,-20 0 15,21 0-15,-21 0 0,20 0 0,1 0 16,0 0-16,21-22 15,21 22-15,22-21 16,-22 0-16,21 0 0,-21 0 0</inkml:trace>
  <inkml:trace contextRef="#ctx0" brushRef="#br0" timeOffset="53239.8">11451 11917 0,'0'0'0,"21"0"0,0-21 0,-21 42 16,0 0-1,0 0-15,0 0 0,0 1 16,-21-1-16,0 21 0,21-21 0,-21 22 16,21-1-16,0-21 0,-21 21 0,21-20 15,-21-1-15,21 21 0,-22-21 0,22 0 16,0 1-16,0-1 0,0 0 0,0 0 16,0-42 15</inkml:trace>
  <inkml:trace contextRef="#ctx0" brushRef="#br0" timeOffset="53383.23">11388 12256 0,'0'0'0,"-22"0"0,1 0 15,21-22-15,0 1 16,21 21 0,1 0-1,-1 0-15,0 0 0,0 0 0,0 0 16,22-21-16,-22 21 0,0 0 0,21 0 15,-21 0-15,22 0 0</inkml:trace>
  <inkml:trace contextRef="#ctx0" brushRef="#br0" timeOffset="54060.84">12255 12319 0,'0'-21'15,"0"0"1,0 0-16,0-1 0,0 1 15,0 0-15,0 0 0,0 0 0,-21 0 16,0-1-16,21 1 0,-21 21 0,0 0 16,0 0-16,-1 0 0,1 0 15,-21 0-15,21 21 0,0 1 0,-22-1 16,22 0-16,0 21 0,0-21 16,0 22-16,-1-22 0,1 21 0,0-21 15,21 1-15,0-1 0,0 21 0,0-21 16,0 0-16,21-21 0,0 0 15,1 0-15,-1 0 0,0 0 16,0 0-16,0 0 0,22 0 0,-22-21 16,21 0-16,-21 0 0,0 0 0,22 0 15,-22-1-15,0 1 0,0 0 0,0 0 16,-21-21-16,0 20 0,0 1 0,0 0 16,0 0-16,-21 21 15,0 21 1,21 0-16,-21 22 15,0-22-15,21 0 0,0 0 0,0 0 16,0 0-16,0 1 0,0-1 0,0 0 16,21 0-16,0 0 0,0 0 15,0-21-15,1 0 0,-1 0 0,0 0 16,0 0-16,0 0 0,0 0 0,22-21 16,-22 21-16,0-21 0,0 0 0,22 0 15,-22-22-15,0 22 0,0-21 0,0 0 16,0-1-16,1 1 0,20 0 0,-21-1 15,0-20-15,0 20 0,1 1 0,-1 0 16,0 21-16,0-22 0,-21 22 0,-21 21 31,0 0-31,0 21 0,-1 0 16,1 22-16,0-22 0,21 21 0,-21 1 16,0-1-16,21 0 0,-21 1 0,21-1 15,0 0-15,0 1 0,0-22 16,0 21-16,0-21 0,0 0 0,0 1 15,0-1-15,21 0 0,0-21 0,0 0 16,0 0-16,0 0 16,1-21-16,-22 0 15,21-1-15,-21 1 16</inkml:trace>
  <inkml:trace contextRef="#ctx0" brushRef="#br0" timeOffset="54219.75">12658 12129 0,'0'0'0,"-22"0"0,-20 0 15,63 0 17,0 0-32,1 0 15,20 0-15,-21 0 0,0 0 0,0 0 16,22 0-16,-22 0 0,21 0 0,1 21 16,-22-21-16,21 0 0,0 0 0,1 0 15</inkml:trace>
  <inkml:trace contextRef="#ctx0" brushRef="#br0" timeOffset="55715.16">13166 12298 0,'21'0'31,"0"0"-31,0-21 16,0 21-16,0-21 0,1-1 0,-1 22 15,0-21-15,21 0 0,-21 21 0,1-21 16,-22 0-16,21 0 0,-21-1 15,0 1-15,-21 21 16,-1 0-16,1 0 0,0 0 16,0 21-16,-21-21 0,20 22 0,1-1 15,0 0-15,0 0 0,0 0 0,21 0 16,0 22-16,0-22 0,0 0 16,0 0-16,0 0 0,0 1 0,21-1 15,0 0-15,0-21 0,0 21 0,1-21 16,-1 21-16,0-21 0,21 0 0,-21 0 15,1 0-15,-1 0 0,21 0 0,-21-21 16,0 0-16,1 21 0,-1-21 0,0 0 16,0-1-16,0 1 0,-21 0 0,21 0 15,-21 0-15,22 0 0,-22-1 0,21 1 16,-21 0-16,0 42 31,-21 0-15,21 1-16,0-1 0,-22 0 15,22 0-15,-21-21 0,21 21 0,-21 0 16,21 1-16,0-1 0,-21-21 16,21-21 15,21 21-15,0-22-16,-21 1 0,21 21 0,-21-21 15,22 0-15,-1 0 0,-21-22 0,21 22 16,-21 0-16,21 0 0,-21 0 15,0 0-15,21 21 0,-21 21 32,0 0-32,0 0 0,0 0 15,0 0-15,0 22 0,0-22 16,0 0-16,0 0 0,0 0 0,0 1 16,0-1-16,0 0 15,21-21-15,1 0 16,-1 0-16,0 0 15,0-21-15,0 21 0,-21-21 16,21-1-16,1 22 0,-1-21 16,0 0-16,21 0 0,-21 0 0,1 0 15,20-1-15,-21 1 0,0 0 16,-21 0-16,-21 42 31,21 0-31,-21-21 0,0 21 16,21 1-16,-21-1 0,21 0 0,0 21 15,0-21-15,0 1 0,0-1 16,0 0-16,0 0 0,21 0 16,0-21-16,0 0 0,0 0 15,0 0-15,1 0 0,-1 0 16,0 0-16,0 0 0,0-21 0,0 21 16,1-21-16,20 0 0,-21 21 0,0-21 0,0-1 15,1 1-15,-1 0 0,21 0 16,-21 0-16,-21-22 0,21 22 0,-21 0 15,0 0-15,-21 21 32,0 0-32,0 21 0,0 0 15,21 0-15,-21 1 0,21-1 0,0 0 16,0 0-16,0 0 0,0 0 16,0 1-16,0-1 0,21-21 15,0 0-15,0 0 16,0 0-16,0 0 0,1 0 15,-1 0-15,0 0 0,0-21 16,-21-1-16,21 22 0,-21-21 0,21 0 16,-21 0-16,22 0 0,-1 0 15,-21-1-15,0 1 0,21 0 16,-21 42 15,0 0-31,-21 1 0,21-1 16,0 0-16,0 0 0,0 0 0,0 0 15,0 1-15,0-1 0,0 0 16,0 0 0,21-21-1,0 0-15,0 0 16,0-21-16,1 0 0,-1 0 16,0-1-16,0 22 0,-21-21 0,21-21 15,0 21-15,1 0 0,-1-22 0,0 1 16,0 0-16,0-1 0,22 1 15,-43 0-15,21-1 0,0 1 0,-21 21 16,0-22-16,0 22 0,0 0 16,-21 21-16,0 21 15,-1 0-15,1 1 0,21-1 0,-21 21 16,0 0-16,21 1 0,-21-1 16,21 0-16,0-20 0,0 20 0,0 0 15,0 1-15,0-22 0,0 21 0,0-21 16,0 0-16,0 1 0,0-1 0,0 0 15,0 0-15,21-21 0,0 0 16,0 0-16,0 0 16,1 0-16,-1 0 0,0-21 15,0 0-15,-21 0 16,0-1-16,0 1 16,0 0-16</inkml:trace>
  <inkml:trace contextRef="#ctx0" brushRef="#br0" timeOffset="55908.05">14922 12192 0,'-21'0'0,"42"0"0,-21 0 31,22 0-15,-1 0-16,0 0 0,21 0 0,-21 0 16,1 0-16,20 0 0,-21 0 0,0 0 15,22 0-15,-22 0 0,0 0 0,0 0 16,0 0-16,-21-21 0,21 21 15,-42 0 17,0 0-32</inkml:trace>
  <inkml:trace contextRef="#ctx0" brushRef="#br0" timeOffset="58401.25">12869 3535 0,'0'0'0,"21"0"15,-21-21 1,22 21-16,-1-21 0,0 21 15,-21-22-15,0 1 16,0 0 0,0 0-1,0 0-15,0 0 16,-21 21-16,21-22 16,-21 22-16,-1 0 15,1 0-15,0 0 16,0 0-16,0 0 15,0 0-15,-1 0 0,1 22 16,0-22-16,0 21 16,0 0-16,0 0 0,-1 0 15,1-21-15,0 21 0,21 1 0,0-1 16,-21-21-16,0 21 0,21 0 16,0 0-16,-21 0 0,21 1 15,0-1-15,0 0 16,0 0-1,0 0 1,0 0 0,21-21-16,0 22 15,0-22-15,0 0 0,0 21 16,1-21-16,-1 0 16,0 0-16,0 0 0,0 21 0,0-21 15,1 0-15,-1 0 0,0 0 16,-21 21-16,21-21 0,-21 21 15,0 0 1,-21-21 0,21 22-16,-21-22 15,0 21-15,-1-21 0,1 0 16,0 0-16,21 21 0,-21-21 0,0 0 16,0 0-16,-1 0 0,1 0 0,0 0 15,0 0-15,0 0 16,0 0-16,-1 0 0,1 0 15,0 0-15,42 0 63,0 0-63,1 0 16,-1 0-16,0 0 0,0 0 15,0 0-15,0 0 16,-21 21-1,22-21-15,-22 21 0,0 0 16,0 1-16,0-1 0,0 0 16,0 0-16,0 21 0,0-20 0,0-1 15,0 0-15,-22 21 0,22-21 16,-21 22-16,0-22 0,0 21 0,21-21 16,-21 22-16,21-22 0,-21 21 0,21-21 15,0 1-15,0 20 0,0-21 16,0 0-16,0 0 0,0 1 0,0-1 15,0 0-15,21 0 16,0-21-16,0 0 0,-21 21 0,42-21 16,-20 0-16,-1 0 0,0 0 0,21 0 15,1 0-15,-1 0 0,-21-21 0,21 21 16,1-21-16,-1 0 0,0 21 0,-20-21 16,-1 21-16,0-22 0,21 1 0,-42 0 15,21 21-15,-21-21 0,22 0 16,-22 0-16,0-1 0,0 1 15,0 0-15,0 0 0,0 0 0,0 0 16,0-22-16,0 22 0</inkml:trace>
  <inkml:trace contextRef="#ctx0" brushRef="#br0" timeOffset="59208.79">13123 3471 0,'0'0'0,"-21"0"0,21-21 16,-21 21-16,21-21 0,-21 21 16,21-21-16,-21 21 0,-1 0 15,1-21-15,0 21 16,0 0-16,-21 0 0,20 0 0,1 21 15,-21-21-15,21 21 0,0 0 0,-1 0 16,-20 1-16,21-1 0,0 0 0,21 0 16,-21 0-16,21 0 0,0 1 15,-22-1-15,22 0 0,0 0 0,0 0 16,0 0-16,0 1 16,22-22-16,-1 0 0,0 21 0,0 0 15,0-21-15,0 21 16,1-21-16,-22 21 0,21-21 15,0 21-15,0-21 0,0 22 0,0-1 16,1-21-16,-22 21 0,0 0 0,0 0 16,0 0-16,0 1 0,0-1 15,-22 0-15,1 0 0,0-21 16,0 21-16,-21 0 0,20 1 0,-20-22 16,0 21-16,21 0 0,-22-21 0,22 21 15,0-21-15,0 0 0,0 0 0,-1 0 16,1 0-16,21-21 31,21 0-31,1 21 0,-1 0 16,0-21-16,0 21 0,0 0 15,0 0-15,22 0 0,-22 0 0,0 0 16,21 0-16,-20 0 0,-1 21 16,0 0-16,-21 0 0,0 0 15,0 0-15,0 22 0,-21-22 0,0 0 16,-22 21-16,22 1 0,-21-22 0,21 21 15,-22 1-15,1-22 0,21 21 0,0 0 16,-22-20-16,43 20 0,0-21 16,0 21-16,0-20 0,0-1 0,0 0 15,0 0-15,21 0 0,1 0 16,-1-21-16,21 0 0,0 0 0,1 0 0,-1 0 16,0-21-16,22 0 0,-22 21 15,22-21-15,-22 0 0,22 0 16,-22-1-16,0 22 0,1-21 0,-22 0 15,21 0-15,-21 0 0,0 21 0,-21-21 16,22-1-16,-22 1 16,-22 21-1,1 0 1,0 0-16,0 0 0,0 0 16,0 21-16</inkml:trace>
  <inkml:trace contextRef="#ctx0" brushRef="#br0" timeOffset="60711.33">3471 13843 0,'0'0'0,"-21"-21"0,0 21 16,21-21-16,-21 0 0,21-1 15,-21 1-15,21 0 0,-22 0 16,22 0-16,0-22 0,0 22 15,22 0-15,-1 0 0,0 0 0,0 0 16,21-1-16,1 1 0,-22 0 0,21 0 16,1 21-16,-1-21 0,0 21 15,1 0-15,-1 0 0,-21 0 0,21 0 16,-20 21-16,-1-21 0,0 21 0,-21 0 16,0 22-16,0-22 0,0 21 15,-21 0-15,0 1 0,-22-1 16,1 0-16,0 1 0,-1 20 0,1-20 15,0-1-15,-22 21 0,22-20 0,-1-1 16,22 0-16,0-20 0,0 20 16,21 0-16,0-21 0,0 22 0,0-22 15,21 0-15,0 0 0,0 0 0,22-21 16,-1 22-16,0-22 0,1 0 16,-1 0-16,0 0 0,1 0 0,-1 0 15,0-22-15,-20 22 0,20-21 0,-21 0 16,0 0-16,0 21 0,1-21 15,-22 0-15,0-1 0,-22 22 16,1 0-16,0 0 16,-21 0-16,21 0 0,-1 22 15,1-1-15,0 0 16,0 21-16,21-21 0,0 22 0,0-22 16,0 21-16,0 1 0,0-1 0,0-21 15,0 21-15,21 1 0,0-1 0,0 0 16,1 1-16,-1-22 0,0 21 15,0 1-15,0-1 0,-21-21 0,0 21 16,0-20-16,0 20 0,0-21 0,-21 21 16,0-20-16,0-1 0,-22 0 0,1 0 15,0 0-15,-1-21 16,-20 21-16,-1-21 0,1 0 0,-1 0 16,1 0-16,-1 22 0,22-22 0,-21 0 15,20 0-15,1 0 0,0 0 0,20 0 16,1 0-16,0 0 0,21-22 31,21 22-15,0 0-16,-21-21 0,22 21 15,-22-21-15,21 21 0,-21-21 16,21 21-16,-21-21 0,0 0 0,0-1 16,0 1-16</inkml:trace>
  <inkml:trace contextRef="#ctx0" brushRef="#br0" timeOffset="62535.17">18351 5355 0,'0'0'0,"-21"0"0,0 0 0,0 0 0,-21 0 15,20-21-15,1 21 0,0 0 16,21-21-16,0 0 0,-21 21 0,21-21 16,-21 21-16,21-22 0,0 1 0,0 0 15,0 0-15,0 0 16,0 0-16,0-1 0,21 1 16,0 21-16,21-21 0,-20 0 0,41 0 15,-21 21-15,22 0 0,-22-21 0,22 21 16,-1 0-16,1 0 0,-1 0 15,1 0-15,-1 0 0,1 0 16,-22 21-16,22 0 0,-22-21 0,0 21 16,-21 0-16,1 0 0,20 1 0,-42-1 15,0 0-15,0 0 0,0 0 0,0 22 16,0-22-16,0 0 0,0 21 16,-21 1-16,0-22 0,-1 21 0,1 22 15,0-22-15,0 0 0,0 22 0,-22-1 16,22 1-16,-21-22 0,21 22 0,-22-1 15,1 1-15,0-1 0,-1-21 0,1 43 16,0-21-16,-22-1 16,22 22-16,-22-22 0,22 22 0,0 0 15,-22-22-15,22 22 0,0-1 0,-1 1 16,1 0-16,21-1 0,-22 1 0,22 0 16,-21-1-16,21 22 0,0-21 0,-1 0 15,1-1-15,21 22 0,0-21 0,0-1 16,0 22-16,0-21 0,0 0 0,0-1 15,21 1-15,1 0 0,20-1 0,-21 1 16,21-22-16,1 22 0,-1-21 16,0-1-16,22 1 0,-1-1 0,1-21 15,-1 22-15,1-22 0,-1 1 16,1-1-16,-1-21 0,1 21 0,-1-20 16,1-1-16,-1 0 0,1 0 0,-1-21 15,-20 0-15,-1 0 0,0 0 0,1 0 16,-1 0-16,-21-21 0,0 0 0,1 0 15,-22-1-15,0 1 0,0 0 0,0 0 16,0 0-16,-43 0 16,22-1-16,0 1 0,0 0 0,-22 0 15,22 21-15,-21-21 0,21 0 0,-22 21 16,22 0-16,-21 0 0,21 0 0,-22 0 16,22 0-16,-21 0 0,21 0 0,0 21 15,-22 0-15,22 0 0,0 0 16,0 0-16,0 22 0,-1-22 0,-20 21 15,42 1-15,-21-1 0,0 21 0,0-20 0,21 20 16,0-20-16,0 20 0,0 1 16,-22-1-16,22 1 0,0-1 0,0 22 15,0-22-15,0 22 0,0 0 16,0-1-16,22 1 0,-22 21 0,21-22 16,0 1-16,-21 21 0,21-21 0,0 20 15,-21 1-15,21-21 0,-21 21 0,22-22 16,-22 22-16,21-21 0,-21 0 0,0 20 15,0-20-15,0 0 0,0-1 0,0-20 16,0 21-16,0-22 0,0 1 16,0-1-16,0 1 0,-21-22 0,-1 21 15,-20-20-15,21 20 0,0-20 0,-22-1 16,1 0-16,0-21 0,-1 22 0,1-22 16,0 0-16,-1 0 0,1 0 0,0 1 15,-1-22-15,1 0 0,0 0 16,21 0-16,-22 0 0,22 0 0,-21-22 15,21 1-15,-1 0 0,1 0 0,0-21 16,21-1-16,-21 1 0,21-22 0,0 1 16,0-1-16</inkml:trace>
  <inkml:trace contextRef="#ctx0" brushRef="#br0" timeOffset="63147.65">20383 7260 0,'0'0'0,"22"-42"0,20-43 15,-21 64-15,0 0 16,0 0-16,-21 0 0,0-1 0,22 22 16,-22-21-16,0 42 15,-22 1 1,1 20-16,0 0 0,0 1 0,-21-1 15,20 21-15,-20 1 0,0-22 0,-1 22 16,22-1-16,-21 1 0,0-1 0,-1 1 16,1-1-16,21-20 0,-22 20 0,1 1 15,21-22-15,-21 0 0,20 1 0,1-1 16,0 0-16,0-21 0,21 1 16,-21-1-16,21 0 15,0-42 1,21 0-16,0-1 0,0 1 15,0 0-15,1-21 0,20-1 0,-21 1 16,21 0-16,-20-1 0</inkml:trace>
  <inkml:trace contextRef="#ctx0" brushRef="#br0" timeOffset="63411.5">20743 7176 0,'0'0'0,"43"-43"0,-22 1 0,21 0 0,-21 20 15,0 1-15,1 0 0,-22 0 16,0 42-1,0 0-15,-22 22 16,-20-22-16,21 42 0,0-20 16,-22 20-16,1-21 0,0 22 0,-1-1 15,-20 1-15,21-1 0,-1 1 0,-20-1 16,-1-20-16,22 20 0,-22-20 0,22 20 16,0-21-16,-1 1 0,22-1 0,0-21 15,0 0-15,21 1 0,-21-1 0,21 0 16,21-21-1,0 0-15,0-21 16,22 0-16,-22-1 0,21-20 0,0 21 16,22-21-16</inkml:trace>
  <inkml:trace contextRef="#ctx0" brushRef="#br0" timeOffset="63828.26">21526 7239 0,'0'0'0,"43"-21"0,-1 0 0,-21 0 0,43-1 15,-43 22-15,0 0 16,-21-21-16,21 21 0,-42 0 16,0 0-16,0 0 15,-22 0-15,22 0 0,-21 0 16,0 21-16,-1 1 0,22-1 0,-21 0 16,-1 0-16,22 21 0,-21-20 0,21 20 15,0-21-15,21 0 0,0 22 16,0-22-16,0 0 0,0 21 0,0-21 15,0 1-15,42-1 0,-21 0 0,0 0 16,22 0-16,-22 0 0,21 1 0,-21-1 16,22 0-16,-22 0 0,0 0 0,0 0 15,0 1-15,-21-1 0,0 0 0,0 0 16,-21 0-16,0-21 16,0 0-16,-22 21 0,1-21 0,21 0 15,-21 0-15,-1 0 0,1 0 16,0 0-16,-1 0 0,22 0 0,-21-21 15,21 21-15,-1-21 0,1 21 0,21-21 16,0 0-16,0 0 0,0-1 16,21 1-16,1 0 0,20 0 15,-21 0-15,21 0 0,-20-1 0,20 1 16,0 0-16,1 0 0,-1 0 16</inkml:trace>
  <inkml:trace contextRef="#ctx0" brushRef="#br0" timeOffset="64060.13">21971 7176 0,'0'0'0,"0"-22"0,21-20 16,-21 21 0,21 21-16,-21 21 31,0 21-31,0-20 0,0 20 0,0 0 16,0 1-16,0-1 0,0 0 0,-21 1 15,0-1-15,0 0 0,21 1 0,-21-1 16,21 0-16,-22 1 0,22-22 0,0 0 15,0 0-15,0 0 0,0 0 16,22-21 15,-22-21-31,21 21 0,-21-21 0</inkml:trace>
  <inkml:trace contextRef="#ctx0" brushRef="#br0" timeOffset="64227.89">21823 7493 0,'0'0'0,"-21"-21"16,21 0-16,21 21 16,0-21-16,0 21 15,0 0-15,22 0 0,-22-22 0,21 22 16,-21 0-16,22 0 0,-22 0 16,0-21-16,21 21 0,-21 0 0,1 0 15,-1 0-15,0 0 0</inkml:trace>
  <inkml:trace contextRef="#ctx0" brushRef="#br0" timeOffset="64987.16">22521 7599 0,'0'0'0,"0"-21"32,0 0-17,21-1-15,1 1 0,-1 0 16,0 0-16,-21 0 0,21 0 0,-21-1 15,21 1-15,-21 0 0,0 0 0,0 0 16,0 0-16,-21 21 16,0 0-16,-21 0 15,20 0-15,1 21 0,-21 0 0,21 0 16,0 0-16,-22 22 0,22-22 0,0 21 16,-21-21-16,20 22 0,1-1 0,21-21 15,0 0-15,0 22 0,0-22 0,0 0 16,0 0-16,0 0 0,21-21 15,1 21-15,20-21 16,-21 0-16,0 0 0,0 0 0,1-21 16,20 0-16,-21 0 0,0 0 0,22 0 15,-22-1-15,0 1 0,0 0 16,0 0-16,0-21 0,-21-1 0,22 22 0,-22-21 16,21 21-16,-21-1 0,0 1 15,0 0-15,0 42 31,-21-21-31,21 21 0,-22 22 0,22-22 16,-21 0-16,21 21 0,0-20 0,0 20 16,0-21-16,-21 21 0,21-20 0,0-1 15,0 21-15,0-21 0,0 0 16,21 1-16,-21-1 0,21 0 0,1-21 16,-1 0-16,0 21 0,0-21 0,0 0 15,0 0-15,1 0 0,-1-21 0,21 0 16,-21 21-16,0-21 0,1-1 15,-1-20-15,0 21 0,0-21 0,0 20 16,0-20-16,1 0 0,-1-22 0,0 22 16,0-22-16,0 1 0,0 21 15,-21-22-15,0 22 0,22-1 0,-22 1 16,0 21-16,0-21 0,0 20 0,-22 22 31,1 0-31,0 22 0,21-1 0,-21 21 16,0-21-16,0 22 0,21 20 15,0-21-15,-22 1 0,22 20 0,-21-20 16,21-1-16,0 21 0,0-20 16,0-22-16,0 21 0,0 1 0,0-22 15,0 0-15,21 21 0,1-21 0,-1-21 16,-21 22-16,21-22 0,0 0 0,0 0 16,0 0-16,1 0 0,-1-22 15,0 1 1</inkml:trace>
  <inkml:trace contextRef="#ctx0" brushRef="#br0" timeOffset="65167.06">23072 7493 0,'0'0'16,"-22"0"-16,1 0 0,0 0 0,0 0 16,42 0-1,21 0 1,-20 0-16,20 0 0,0 0 0,1 0 15,-22 0-15,21 0 0,0 0 0,1-21 16,-1 21-16,0 0 0,-20 0 16,20-21-16,-21 21 0,0 0 0</inkml:trace>
  <inkml:trace contextRef="#ctx0" brushRef="#br0" timeOffset="66904">23431 7578 0,'0'0'0,"-21"21"0,0 0 0,0 0 0,0 0 16,21 1-16,0-1 15,21-21 1,0 0 0,0 0-16,0 0 0,1 0 0,-1 0 15,21 0-15,-21-21 0,0-1 0,22 22 16,-22-21-16,0 0 0,0 0 0,0 0 16,1 0-16,-1-1 0,-21-20 0,0 21 15,0 0-15,0 0 0,0-1 0,0 1 16,-21 21-16,-1 0 15,1 0-15,0 0 0,0 0 0,0 21 16,-22 1-16,22 20 0,0-21 0,0 21 16,0-20-16,0 20 0,21-21 15,0 21-15,0-20 0,0 20 0,0-21 16,0 0-16,0 0 0,0 1 0,21-1 16,0 0-16,0-21 0,0 0 15,0 0-15,1 0 0,20 0 0,0 0 16,-21 0-16,22 0 0,-22 0 0,21-21 15,1 0-15,-22 21 0,21-22 0,-21 1 16,0 0-16,1 0 0,-1 0 0,0-22 16,0 22-16,-21 0 0,0 0 0,0 0 15,0 0-15,-21 21 32,0 0-32,21 21 0,-21 0 15,-1 0-15,22 0 0,0 0 0,-21 1 16,21-1-16,-21 0 0,21 0 0,0 0 15,-21 0-15,21 1 0,0-1 0,0 0 16,21-42 31,0 0-47,0 21 0,-21-22 16,22 1-16,-1 0 0,0 0 0,0 0 15,0 0-15,-21-22 0,21 22 0,1 0 16,-1 0-16,0 0 0,0 21 0,0-22 15,0 22 1,-21 22 0,0-1-16,0 0 0,0 0 15,0 0-15,0 0 0,0 1 0,0-1 16,0 0-16,0 0 0,0 0 0,0 0 16,0 1-16,0-1 0,22-21 31,-1 0-16,0-21-15,-21-1 16,21 22-16,0-21 0,0 0 0,-21 0 16,22 0-16,-1 0 0,0-1 0,0-20 15,0 21-15,0 0 0,1 0 16,-22-1-16,0 1 0,21 21 0,-21-21 16,0 42-1,0 0 1,-21 1-16,21-1 0,0 0 0,0 0 15,-22 21-15,22-20 0,0-1 0,0 0 16,0 0-16,0 0 0,0 0 0,0 1 16,0-1-16,22-21 0,-1 21 0,0 0 15,0-21-15,0 0 0,22 0 16,-22 0-16,21 0 0,-21 0 0,22 0 0,-22 0 16,21 0-16,0-21 15,1 0-15,-22 21 0,21-21 0,-21-1 16,1 1-16,-1-21 0,-21 21 0,0 0 15,21-22-15,-21 22 0,0 0 0,0 0 16,0 0-16,-21 21 0,0 0 16,-1 0-16,1 0 0,0 0 0,-21 21 15,21 0-15,-1 0 0,22 0 16,0 0-16,-21 1 0,21 20 0,0-21 16,0 0-16,0 0 0,0 1 0,21-22 15,-21 21-15,22 0 0,-1-21 0,0 0 16,0 0-16,0 0 0,0 0 0,1 0 15,-1 0-15,0 0 0,0 0 16,0-21-16,0 0 0,1 21 0,-1-22 16,-21 1-16,21 0 0,0 0 15,0 0-15,0 0 0,1-1 16,-22 1-16,0 0 0,0 42 31,-22 0-31,1 1 0,0-22 16,21 21-16,-21 0 0,0 0 0,21 0 15,0 0-15,-21 1 16,-1-1 0,22-42-1,22-1 1,-1 22-16,-21-21 0,0 0 16,21 0-16,0 0 0,-21 0 0,21 21 15,-21-22-15,21 1 0,-21 0 16,0 0-16,22 21 0,-1 0 0,0-21 15,0 21 1,-21 21-16,0 0 16,0 0-16,0 0 0,0 1 0,0-1 15,0 0-15,0 0 0,0 0 0,0 0 16,0 1-16,0-1 16,21-21-1,0 0-15,1 0 16,-22-21-16,21 21 0,0-22 0,0 1 15,-21 0-15,21 0 0,0 0 0,1 0 16,-1-1-16,0-20 0,0 21 0,21-21 16,-20-1-16,-1 1 0,21-22 0,-21 22 15,22-21-15,-22 20 0,0 1 16,0 0-16,0-1 0,-21 1 0,0 21 16,0 0-16,-21 21 15,0 0-15,0 21 0,0 0 16,-1 21-16,1-21 0,0 22 15,0 20-15,21-20 0,0-1 16,0 0-16,-21 22 0,21-22 0,0 0 16,0-20-16,0 20 0,0-21 0,0 21 15,21-20-15,-21-1 0,0 0 0,21-21 16,0 21-16,0-21 0,1 0 16,-1 0-16,0 0 0,0 0 15,0 0-15,0 0 16,1-21-16,-22 0 0,21 0 15,-21-1-15,0 1 0,0 0 0,0 0 16,0 0-16,0 0 0,0-1 0</inkml:trace>
  <inkml:trace contextRef="#ctx0" brushRef="#br0" timeOffset="67118.89">25654 7345 0,'0'0'16,"-42"-21"-16,20 21 0,1 0 0,0 0 0,0 0 15,42 0 1,0 0-1,22 0-15,-1 0 0,0 0 0,1 0 16,-1 0-16,0 0 0,1 0 0,-1 0 16,0 0-16,-21 0 0,22 0 0,-22 0 15,21 0-15,-21 0 0,1 0 16,-1-21-16,0 21 16,-42 0 15,0 0-31,-1 21 0</inkml:trace>
  <inkml:trace contextRef="#ctx0" brushRef="#br0" timeOffset="68232.05">2011 16489 0,'0'0'0,"-43"0"15,-20 0-15,21 0 16,20-21-16,1 21 0,0 0 0,0 0 16,42 0 15,0-21-31,0 21 0,22-22 0,-1 1 15,-21 21-15,22-21 0,-1 0 16,0 0-16,-21 0 0,22-1 0,-1 1 16,-21 0-16,0 0 0,1 0 0,-22-22 15,0 22-15,0 0 0,0 0 16,-22 21-16,1 0 16,0 0-16,0 21 0,0 0 15,0 0-15,-22 1 0,22 20 0,0 0 16,0 1-16,21-1 0,-21 21 0,21-20 15,-22-1-15,22 0 0,0 1 16,0-22-16,0 21 0,0-21 0,0 22 16,0-22-16,22 0 0,-1-21 15,0 21-15,0-21 0,0 0 0,22 0 16,-22 0-16,21-21 0,-21 0 0,22 0 16,-1 0-16,0-1 0,1-20 15,20 21-15,-21-21 0,1-1 0</inkml:trace>
  <inkml:trace contextRef="#ctx0" brushRef="#br0" timeOffset="68455.92">2836 16087 0,'0'-43'0,"0"86"0,0-128 16,0 43-16,0-1 0,0 22 0,0 0 15,0 0-15,0 0 0,-21 21 16,21 21 0,0 0-16,0 21 0,0 1 15,-21-1-15,21 0 0,-21 1 0,21 20 16,-21-20-16,-1-1 0,22 0 0,-21 22 15,0-22-15,21 0 16,0 1-16,-21-22 0,21 21 0,0-21 0,0 22 16,0-22-16,0 0 0,0 0 15,21-21-15,0 0 0,0 0 16,1 0-16,-1 0 0,0 0 0,21-21 16,-21 0-16</inkml:trace>
  <inkml:trace contextRef="#ctx0" brushRef="#br0" timeOffset="68807.72">3175 16383 0,'0'0'0,"21"-21"0,-21 0 0,0 0 16,0-1-16,21 1 0,-21 0 16,-21 42 15,0-21-31,0 21 0,0 1 16,-1-1-16,1 0 0,-21 0 15,21 0-15,0 0 0,-1 1 0,1-1 16,21 0-16,0 0 0,21 0 15,1-21-15,-1 0 16,21 0-16,-21 21 0,22-21 0,-22 0 16,21 0-16,-21 22 0,0-22 0,1 21 15,-1-21-15,-21 21 16,0 0-16,-21 0 16,-1-21-16,-20 21 0,21 1 0,-21-22 15,-1 0-15,22 21 0,-21-21 16,21 0-16,-1 0 0,-20 0 0,21 0 15,21-21 17,0-1-32,21 22 0,0-21 0,22 0 15,-22 0-15,0 0 0,21 0 0</inkml:trace>
  <inkml:trace contextRef="#ctx0" brushRef="#br0" timeOffset="69131.53">3471 16468 0,'21'21'0,"1"0"15,-1-21-15,0 0 16,0 0-16,0 0 16,0 0-16,1 0 0,20 0 15,0 0-15,-21-21 0,22 0 0,-1 21 16,0-21-16,1-1 0,-1 1 16,-21 0-16,0 0 0,1 0 0,-1-22 15,-21 22-15,0 0 0,0 0 0,0 0 16,-21 21-16,-1-21 0,1 21 15,0 0-15,-21 0 0,21 21 16,-22 0-16,1 0 0,21 21 0,0-20 16,-22-1-16,22 21 0,21 0 0,0-20 15,0 20-15,0-21 16,0 0-16,0 22 0,0-22 0,21 0 16,22 0-16,-22 0 0,0 0 0,21 1 15,-21-22-15,1 0 0,20 0 16,-21 0-16,21 0 0,-20 0 0,-1-22 15,21 1-15,0 0 0</inkml:trace>
  <inkml:trace contextRef="#ctx0" brushRef="#br0" timeOffset="69727.39">6075 15939 0,'0'0'0,"0"-22"16,-21 1 0,-1 21-16,1-21 0,0 21 0,0 0 15,0-21-15,-22 0 0,22 21 0,0 0 16,-21 0-16,21 0 0,-22 0 0,22 0 16,0 0-16,-21 0 0,-1 21 15,1 0-15,0 0 0,-1 0 0,1 22 16,21-22-16,-22 0 0,1 21 0,21-20 15,0-1-15,21 0 0,0 0 0,0 0 16,0 0-16,0 1 0,21-22 16,0 0-16,21 21 0,1-21 0,-1 0 15,0 0-15,1 0 0,-1 21 16,0-21-16,1 0 0,-1 21 0,-21 0 16,22-21-16,-22 21 0,-21 1 15,0-1-15,0 0 0,-43 0 16,22 0-16,0-21 0,-21 21 15,21 1-15,-22-22 0,22 0 0,-21 0 16,21 21-16,-1-21 0,-20 0 16,21 0-16,0 0 15,42-21 1,0 21-16,0-22 0,0 22 16,22 0-16,-22-21 0,21 21 15,-21 0-15,1 0 0,-1 0 0,0 0 16,-21 21-16,0 1 0,0-1 0,0 0 15,0 21-15,-42-21 0,20 22 0,-20-1 16,21 0-16,-21 1 0,-1 20 16,1-20-16,0-22 0,-1 21 0,1 0 15,21-20-15,0-1 0,21 0 0,0 0 16,0 0-16,0 0 0,21-21 16,0 0-16,0 0 15,21 0-15,-20 0 0</inkml:trace>
  <inkml:trace contextRef="#ctx0" brushRef="#br0" timeOffset="70207.73">6011 17949 0,'0'-21'31,"0"0"-31,0 0 16,-21 21-16,0 0 0,0-21 16,0 21-1,-1 0-15,1 21 0,21 0 0,0 0 16,-21 0-16,21 1 0,-21-1 0,21 21 15,-21 0-15,21-20 0,0 20 16,0 0-16,0 1 0,0-1 0,0-21 16,0 21-16,21-20 0,0-1 0,0 0 15,22 0-15,-22 0 0,21-21 16,0 21-16,1 1 0,-1-22 0,-21 21 16,0 0-16,1 0 15,-1 0-15,-21 0 0,0 1 0,0-1 16,-21 0-16,-22 21 0,22-21 0,-21 22 15,-22-22-15,22 21 0,-22-21 16,1 1-16,-1 20 0,1-21 0,-1 0 16,1 0-16,-1 1 0,1-22 0,21 0 15,-1 0-15,1 0 0,21 0 0,0 0 16,-1-22-16,22 1 0,0 0 16,22-21-16</inkml:trace>
  <inkml:trace contextRef="#ctx0" brushRef="#br0" timeOffset="70609.07">7345 16637 0,'0'0'0,"0"-21"0,0 0 0,-21 42 31,-1 0-31,1 21 16,0 1-16,0-1 0,0 22 0,-22-22 15,22 21-15,0-20 0,-21 20 0,21-20 16,-22-1-16,22 0 0,-21 1 16,-1-1-16,22 0 0,-21 1 0,21-22 15,0 0-15,-1 0 0,1-21 16,42 0 0,1 0-16,-22-21 15,42-21-15,-21 20 0,21 1 0,-20-21 16</inkml:trace>
  <inkml:trace contextRef="#ctx0" brushRef="#br0" timeOffset="70807.96">7387 16722 0,'0'0'0,"42"-43"0,-20 22 0,-1 0 0,0 0 15,0 21-15,-21 21 16,-21 0-16,0 0 16,0 22-16,-22-1 0,22 0 0,-21 1 15,-1-1-15,22 0 0,-21 1 0,0-1 16,20 0-16,-20 1 0,0-22 15,21 21-15,-1-21 0,1 1 16,0-1-16,21 0 0,0 0 0,0 0 16,21-21-16,0 0 15,1 0-15,20-21 0,0 0 0</inkml:trace>
  <inkml:trace contextRef="#ctx0" brushRef="#br0" timeOffset="71196.03">8086 16849 0,'0'0'0,"21"-21"0,21-1 0,-21 1 0,0 21 16,-21-21-16,22 21 16,-44 0 15,1 0-31,-21 0 0,21 21 0,-22 0 16,1 1-16,0-1 0,-1 0 0,1 0 15,0 0-15,-1 22 0,1-22 16,21 0-16,0 0 0,0 0 0,21 0 15,0 1-15,0-1 0,42-21 0,-21 21 16,21 0-16,1-21 0,20 0 16,-20 21-16,-1-21 0,0 0 0,22 21 15,-43-21-15,21 0 0,-21 22 0,1-22 16,-1 21-16,-21 0 16,-21 0-16,-22-21 15,1 0-15,0 0 0,-1 21 0,-20 0 16,20-21-16,-20 0 0,-1 0 0,22 22 15,-21-22-15,20 0 0,1 0 0,21 0 16,-22 0-16,65 0 31,-1-22-31,21 1 0,0 0 0,22 21 16,-1-21-16,1 0 0</inkml:trace>
  <inkml:trace contextRef="#ctx0" brushRef="#br0" timeOffset="71414.91">8975 16679 0,'0'0'0,"0"-21"0,0 0 16,0 0-16,-22 21 15,1 0-15,0 21 16,0 21-16,0-20 0,-22 20 16,22-21-16,0 21 0,0 1 0,0-1 15,0 0-15,-1 22 0,1-43 0,0 21 16,0 1-16,21-1 0,0-21 15,0 0-15,0 1 0,0-1 0,0 0 16,21-21 0,0 0-16</inkml:trace>
  <inkml:trace contextRef="#ctx0" brushRef="#br0" timeOffset="71583.81">8678 17124 0,'0'0'0,"-42"-21"16,42 0-16,0-1 15,21 1 1,21 21-16,-20-21 0,20 0 16,0 21-16,1-21 0,-1 0 15,0 21-15,1-22 0,-1 1 0,0 0 16,-21 0-16,22 0 0,-1 0 0,0-1 16,1 1-16</inkml:trace>
  <inkml:trace contextRef="#ctx0" brushRef="#br0" timeOffset="72387.95">9631 16997 0,'0'0'16,"-21"21"-16,-22 0 0,43 0 0,-21 1 0,21-1 15,-21-21-15,42 0 31,0 0-31,-21-21 0,21-1 16,1 1-16,-22 0 0,0 0 0,0 0 16,0 0-16,0-1 0,0 1 0,0-21 15,-22 21-15,1 0 0,0-1 16,0 1-16,0 0 0,-22 21 0,22 0 16,0 0-16,-21 0 0,21 21 0,-22-21 15,22 21-15,0 22 0,0-22 0,0 21 16,-1-21-16,1 22 0,0-1 15,21-21-15,0 22 0,0-1 0,0-21 16,0 0-16,0 0 0,0 1 0,0-1 16,0 0-16,21-21 0,0 0 0,1 0 15,-1 0 1,0 0-16,21 0 0,-21 0 0,1-21 16,-1 0-16,0-1 0,0 1 0,0 0 15,0 0-15,1 0 0,-1-22 0,0 22 16,-21 0-16,0-21 0,21 21 15,-21-22-15,0 22 0,0-21 0,0 21 16,0-1-16,0 1 0,-21 21 16,0 21-16,21 1 15,-21-1-15,-1 0 0,22 21 16,0 1-16,0-1 0,-21-21 0,21 21 16,0 1-16,0-1 0,0-21 15,0 22-15,0-22 0,0 0 0,21 0 16,1 0-16,-1-21 0,21 0 15,-21 0-15,22 0 0,-1 0 0,0 0 16,1-21-16,-1 21 0,0-21 0,1 0 16,-1-22-16,0 22 0,1-21 0,-1 21 15,0-22-15,1 1 0,-22 0 16,0-1-16,0-20 0,0 21 0,0-1 16,-21-20-16,22 20 0,-22 1 0,0 0 15,0-1-15,0 1 0,0 21 16,0 0-16,-22 21 0,1 0 15,0 0-15,0 21 0,0 0 16,-22 0-16,22 0 0,0 22 0,0 20 16,0-20-16,0-1 0,-1 21 0,22-20 15,0 20-15,-21-20 0,21 20 0,0-21 16,0-20-16,0 20 0,0 0 16,21-21-16,1 1 0,-1-1 0,0 0 15,0 0-15,0-21 0,0 0 0,1 0 16,-1 0-16,0 0 0,0-21 0,0 0 15,0 0-15</inkml:trace>
  <inkml:trace contextRef="#ctx0" brushRef="#br0" timeOffset="72555.86">9991 16933 0,'0'0'0,"-43"0"15,64 0 16,22 0-31,-22-21 0,21 21 0,1-21 16,-1 21-16,0-21 0,1 0 16,-1 0-16,0-1 0,1 1 0,-1 0 15,-21 21-15,21-21 0</inkml:trace>
  <inkml:trace contextRef="#ctx0" brushRef="#br0" timeOffset="74255.94">10604 16933 0,'0'0'0,"0"22"0,-21 20 16,21-21-16,0 0 0,0 0 0,21-21 16,1 0-1,-1 0-15,0 0 0,0-21 0,0 21 16,0-21-16,1 0 0,-1 0 0,0-22 16,0 22-16,0 0 0,-21-21 15,0 21-15,0-1 0,0-20 0,0 21 16,0 0-16,-21 0 0,0-1 15,0 22-15,0 0 0,-1 0 0,1 0 16,0 22-16,0-1 0,0 0 16,0 0-16,-1 21 0,1-20 0,0 20 15,21-21-15,0 21 0,0-20 0,0 20 16,0-21-16,0 0 0,21 0 0,0 1 16,22-1-16,-22 0 0,21-21 15,-21 0-15,22 0 0,-1 0 0,0 0 16,-20 0-16,20 0 0,0 0 0,-21-21 15,1 0-15,20 21 0,-42-22 0,21 1 16,0 0-16,-21 0 0,0 0 16,0 0-16,0-1 0,0 1 15,0 0-15,0 0 0,-21 21 16,0 0-16,21 21 16,0 0-16,-21 0 0,21 1 15,-21-1-15,21 0 0,0 21 16,0-21-16,0 1 0,0-1 15,0 0-15,0 0 16,21-21 0,-21-21-1,0 0-15,21 0 0,0-1 16,-21 1-16,21 0 0,-21 0 16,0 0-16,0 0 0,21-1 0,1 1 15,-22 0-15,0 0 0,21 21 16,-21 21-1,0 0 1,0 0-16,0 1 0,0-1 0,0 21 16,0-21-16,0 0 0,0 1 0,0-1 15,0 0-15,0 0 16,21-21-16,0 0 0,0 0 16,0 0-16,1 0 15,-1 0-15,0-21 0,0 0 16,0 0-16,-21-1 0,21 1 15,1 0-15,-1 0 0,0 0 16,0 0-16,0-1 0,-21 1 0,0 0 16,0 0-16,0 0 0,21 21 0,-21 21 31,0 0-31,0 0 16,-21 0-16,21 1 0,0-1 0,0 0 15,0 21-15,0-21 0,0 1 0,0-1 16,0 0-16,21 0 0,1 0 15,20-21-15,-21 0 0,0 21 16,22-21-16,-1 0 0,-21 0 0,21 0 16,-20 0-16,20-21 0,0 0 15,1 21-15,-1-21 0,-21 0 0,21 0 16,-20-22-16,-1 22 0,0 0 0,0-21 16,-21 20-16,0 1 0,0-42 15,0 42-15,0-1 0,-21 22 16,0 0-16,0 0 15,-1 0-15,-20 22 0,21-22 0,0 21 16,0 0-16,21 21 0,0-21 0,0 1 16,0-1-16,0 0 0,0 0 15,0 0-15,21 0 0,0 1 16,0-1-16,0-21 0,0 21 0,22-21 16,-22 21-16,21-21 0,-21 0 0,22 0 15,-1 0-15,-21 0 0,22 0 0,-22 0 16,0-21-16,21 0 0,-21 21 15,1-21-15,-1-1 0,0 1 0,-21 0 16,0 0-16,0 0 0,21 0 0,-21-1 16,0 1-16,0 0 0,-21 21 15,0 21 1,21 0 0,-21 1-16,21-1 0,-22 0 0,22 0 15,0 0-15,0 0 0,0 1 16,0-1-16,0 0 0,0 0 15,22-21 17,-1 0-32,-21-21 15,0 0-15,21 21 0,0-21 0,-21-1 16,21 1-16,-21 0 0,21 0 0,1 0 16,-22-22-16,0 22 0,21 0 15,0 0-15,-21 42 31,0 0-15,0 0-16,0 1 16,0-1-16,0 0 15,21-21-15,0 21 0,0-21 16,1 0-16,-1 0 0,0 0 16,21 0-16,-21 0 0,22 0 0,-22 0 15,0-21-15,0 21 0,0-21 0,1 0 16,-1-1-16,0-20 0,0 21 15,-21-21-15,21-1 0,-21 22 0,0-42 16,21 20-16,-21 1 0,22 0 0,-22-1 16,0 1-16,0 0 0,0 20 0,0 1 15,0 0-15,0 0 0,-22 21 32,22 21-32,-21 0 0,0 0 0,0 1 15,21-1-15,0 21 0,-21 0 0,21 1 16,0-1-16,0 0 0,0-20 0,0 20 15,0 0-15,21 1 0,-21-1 0,21-21 16,0 21-16,0-20 0,1-1 16,20 0-16,-21 0 0,0-21 0,22 0 15,-1 21-15,-21-21 0,0 0 0,22 0 16,-22 0-16,0 0 0,0-21 0,0 0 16,-21 0-16,21 0 0,-21-1 15,0 1-15,0 0 0,0 0 16,0 0-16,-21 0 0,0-1 15,0 1-15,0 0 0</inkml:trace>
  <inkml:trace contextRef="#ctx0" brushRef="#br0" timeOffset="74463.82">12975 16658 0,'0'0'0,"-21"0"0,0 0 16,42 0 0,0 0-16,0 0 15,22 0-15,-22-21 0,21 21 0,0 0 16,1 0-16,-1-21 0,0 21 0,-20-21 15,20 21-15,0 0 0,-21-21 0,22 21 16,-22 0-16,0-22 0,0 22 0,-21-21 16,-21 21 15,0 0-31,0 0 0,-22 0 0,1 0 16,0 0-16,-22 0 0,22 0 0</inkml:trace>
  <inkml:trace contextRef="#ctx0" brushRef="#br0" timeOffset="-170973">18500 13166 0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2:16:29.4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3408 1947 0,'0'-21'0,"0"-21"16,0 21-16,0 0 0,0-1 15,0 1-15,0 0 16,0 0-16,0 0 0,0 0 0,0-1 16,0 1-16,0 0 15,0 0-15,21 21 0,-21 21 16,21 0-1,-21 0-15,0 1 0,0 20 16,0 0-16,0 1 0,0 20 0,0-21 16,0 1-16,0 20 0,0-20 0,0 20 15,0-21-15,0 22 0,0-22 0,0 1 16,0 20-16,0-21 0,0 1 16,0-22-16,0 21 0,0-21 0,0 22 15,0-22-15,0 0 0,0 0 0,0 0 16,21-42 15,-21 0-15,21 0-16,-21 0 15,22 0-15,-22-1 0,21-20 0,0 21 16</inkml:trace>
  <inkml:trace contextRef="#ctx0" brushRef="#br0" timeOffset="535.11">4445 1884 0,'0'0'0,"0"-42"16,-21 20 0,0 22-16,-1 0 15,1 0-15,0 0 0,0 22 16,21-1-16,-21-21 0,0 42 15,-1-21-15,1 0 0,0 22 0,0-1 16,0-21-16,0 22 0,-1-1 0,1 0 16,0 1-16,21-1 0,0 0 15,-21 1-15,21-1 0,0 0 0,0 1 16,0-1-16,0-21 0,21 21 0,0-20 16,0-1-16,1 0 0,-1-21 15,21 21-15,0-21 0,1 0 0,-1 0 16,0 0-16,1 0 0,-1 0 15,0 0-15,22-21 0,-22 0 0,1 21 16,20-21-16,-21-1 0,1-20 16,-22 21-16,21-21 0,-21-1 0,-21 22 15,0-21-15,0-1 0,0 1 0,0 0 16,0-1-16,0 1 0,0 0 0,-21-1 16,0 22-16,-21-21 0,21 21 15,-1-22-15,-20 22 0,0 0 0,21 0 16,-22 21-16,1 0 0,0-21 0,-1 21 15,1 0-15,0 0 0,20 0 16,-20 0-16,21 21 0,0 0 0,-22-21 16,43 21-16,-21 0 0,0 1 15,21-1-15,0 0 0,0 0 16,0 21-16,0-20 0,0-1 0,0 0 16,21 0-16,0-21 0,22 21 0,-22 0 15,21-21-15</inkml:trace>
  <inkml:trace contextRef="#ctx0" brushRef="#br0" timeOffset="1074.8">5842 1969 0,'-42'-22'0,"42"1"15,-22 21-15,1 0 0,0-21 0,0 21 16,0 0-16,0 0 0,-1 0 16,1 21-16,0-21 0,0 21 15,0 1-15,0-1 0,-1 21 0,1-21 16,0 22-16,0-22 0,0 21 0,0 0 16,-1-20-16,22 20 0,-21 0 0,0 1 15,21-1-15,0 0 0,0 1 16,0-22-16,0 21 0,0-21 0,0 0 15,0 1-15,21-1 0,0 0 16,1 0-16,-1-21 0,21 0 0,0 0 16,-20 0-16,20 0 0,21 0 15,-20 0-15,-1-21 0,0 0 0,22 0 16,-22-1-16,1 1 0,-1-21 0,0 21 16,-21-22-16,22 1 0,-22 21 15,0-21-15,0-1 0,-21 1 0,0 0 16,0-1-16,0 1 0,0 0 0,0-1 15,0 1-15,-21 0 0,0-1 0,0 22 16,0 0-16,-1 0 0,1 0 16,0-1-16,0 22 0,-21 0 0,20 0 15,1 0-15,-21 0 0,21 0 16,-22 22-16,22-1 0,-21-21 16,21 21-16,-22 0 0,22 21 0,0-20 15,0-1-15,0 0 0,0 0 0,21 0 16,0 0-16,0 1 0,0-1 15,21-21-15,21 0 0</inkml:trace>
  <inkml:trace contextRef="#ctx0" brushRef="#br0" timeOffset="1475.56">6879 2096 0,'0'0'0,"-21"21"0,0 0 15,0 0-15,-1-21 0,22 21 0,0 0 16,-21-21-16,21 22 16,21-22-1,1 0-15,-1 0 0,0 0 16,21 0-16,-21-22 0,1 22 0,-1-21 15,0 21-15,0-21 16,-21 0-16,0 0 0,0 0 16,0-1-16,-21 22 15,0 0-15,0 0 16,-1 0-16,1 0 0,0 0 0,0 0 16,0 0-16,0 0 0,-1 22 0,1-1 15,0-21-15,21 21 16,0 0-1,21-21-15,0 0 0,1 0 16,20 0-16,-21 0 0,21 0 0,-20 0 16,20-21-16</inkml:trace>
  <inkml:trace contextRef="#ctx0" brushRef="#br0" timeOffset="1880.34">8213 1397 0,'-22'0'16,"1"0"-16,0 21 0,0 0 15,0 1-15,0 20 16,-1-21-16,-20 21 0,21 22 0,-21-22 15,-1 22-15,1-1 0,0 1 16,-1-1-16,1-20 0,0 20 0,-1 1 16,1-1-16,0-21 0,-1 22 0,22-22 15,-21 22-15,21-22 0,-22 0 0,22 22 16,0-22-16,0-21 0,0 22 16,-1-1-16,1-21 0,0 0 0,21 1 15,-21-1-15,21 0 0,0 0 16,0 0-16,0-42 47,21 0-47,0 21 0,0-21 15,1 0-15,-1-1 0,0 1 0,21-21 16,-21 21-16</inkml:trace>
  <inkml:trace contextRef="#ctx0" brushRef="#br0" timeOffset="2180.16">8086 2350 0,'0'0'0,"0"21"0,0 0 16,21 0-1,-21 0 1,21-21-16,0 0 16,0 0-1,0 0-15,-21-21 16,0 0-16,0 0 15,-21 21-15,0-21 16,0 21-16,0 0 0,0 0 16,-1 0-16,1 0 0,0 0 0,0 21 15,0 0-15,0 0 16,21 0 0,0 0-16,0 1 15,21-22-15,0 21 16,0-21-16</inkml:trace>
  <inkml:trace contextRef="#ctx0" brushRef="#br0" timeOffset="2964.71">5567 5588 0,'0'0'0,"63"-85"15,-63 64-15,21-21 16,1 21-16,-22 0 0,0-1 0,0 1 15,0 0-15,0 0 0,0 0 0,0 0 16,-22 21-16,1 0 16,0 0-16,0 0 0,0 0 15,0 21-15,-22 0 0,22 0 0,-21 21 16,21 1-16,-22-22 0,22 42 0,-21-20 16,21 20-16,-22-20 0,1 20 15,21 1-15,0-22 0,-1 21 16,1 1-16,0-22 0,21 22 0,0-22 15,0 0-15,0 1 0,0-1 0,21-21 16,0 22-16,22-22 0,-22 21 0,42-21 16,-20 0-16,20-21 0,1 22 15,-1-22-15,1 0 0,-1 0 0,22 0 16,-43 0-16,22 0 0,-1-22 0,-20 22 16,-1-21-16,-21 0 0,0 0 0,0 0 15,-21 0-15,0-1 0,0 1 0,0-21 16,-21 21-16,0 0 0,-21-1 15,-1 1-15,1 0 0,0 0 16,-22 0-16,22 21 0,0 0 0,-22 0 16,22 0-16,-22 0 0,22 21 0,0 0 15,-1-21-15,1 21 0,21 0 16,0 1-16,-1-1 0,1 0 0,0 0 16,21 0-16,-21 0 0,21 1 15,0-1-15,0 0 0,0 0 0,21-21 16,0 21-16,0-21 0,22 0 0,-22 0 15,21 0-15,1 0 0,-1 0 16,0-21-16,22 21 0</inkml:trace>
  <inkml:trace contextRef="#ctx0" brushRef="#br0" timeOffset="3511.4">6562 5757 0,'0'0'0,"0"-42"0,0-21 16,-22 41-16,1 22 0,21-21 0,-21 21 16,0 0-16,0 0 0,0 0 15,-1 0-15,1 0 0,21 21 16,-21 1-16,0 20 0,0-21 0,21 21 16,-21-20-16,-1 20 0,22 0 0,0 1 15,0-1-15,-21-21 0,21 21 16,-21 1-16,21-22 0,0 21 15,0-21-15,0 22 0,0-22 0,0 0 16,21 21-16,0-20 0,1-1 0,-1 0 16,0 0-16,0-21 0,21 21 0,-20-21 15,20 0-15,0 0 0,1 0 0,-1 0 16,-21 0-16,21 0 0,1 0 16,-1-21-16,0 0 0,1 0 0,-22 0 15,21-1-15,-21 1 0,1-21 0,-1 0 16,0 20-16,0-41 0,-21 21 0,21-1 15,-21-20-15,0 20 0,0-20 16,0-1-16,-21 22 0,0 0 16,0-1-16,-22 22 0,22-21 0,-21 21 15,21 0-15,-22 21 0,1 0 0,21 0 16,-21 0-16,-1 0 0,22 0 16,-21 0-16,21 21 0,-22 0 0,22 0 15,0 21-15,0-20 0,0 20 0,21-21 16,-22 21-16,22-20 0,0 20 0,0-21 15,0 0-15,0 0 0,0 22 16,0-22-16,22-21 0,-1 21 0,0 0 16,0 0-16,0-21 0,0 0 15,22 0-15,-22 0 0,21 0 0,-21 0 0,22 0 16,-1 0-16,0-21 0</inkml:trace>
  <inkml:trace contextRef="#ctx0" brushRef="#br0" timeOffset="3863.82">7493 5757 0,'0'-21'16,"-21"42"-1,0-21 1,-1 22 0,22-1-16,0 0 15,22-21 16,-1 0-31,-21-21 16,0 0 0,0-1-16,0 1 0,0 0 15,0 0-15,-21 21 16,-1 0-16,1 0 0,0 0 16,0 0-16,0 21 15,0-21-15,21 21 0,-22-21 16,22 21-16,0 1 0,0-1 15,22 0 1,-1-21 0,0 0-16,21 0 0,-21 0 15,1-21-15</inkml:trace>
  <inkml:trace contextRef="#ctx0" brushRef="#br0" timeOffset="4223.6">8297 5334 0,'0'0'0,"0"-21"0,0 0 0,0 0 0,0-1 15,-21 22 1,0 0-16,0 0 16,0 0-16,-1 22 0,1-22 0,0 42 15,0-21-15,0 0 0,0 22 0,-1-1 16,-20 0-16,21 1 0,0-1 0,-22 21 15,22-20-15,-21 20 0,21 1 16,0-22-16,-22 0 0,22 1 0,0 20 16,0-42-16,0 22 0,-1-1 0,1-21 15,0 22-15,0-22 0,21 0 0,0 0 16,0 0-16,-21-21 0,21 21 0,0 1 31,21-44 0,0 1-31,0 21 0,0-21 16,1 0-16,20 0 0,-21 0 0,21-1 16,-20 1-16</inkml:trace>
  <inkml:trace contextRef="#ctx0" brushRef="#br0" timeOffset="4538.53">8191 5969 0,'0'21'0,"0"0"15,22-21 32,-1 0-47,0 0 0,0 0 16,-21-21-16,0 0 16,0 0-16,0 0 0,0 0 15,0-1-15,-21 22 0,0 0 16,0 0-16,-1 0 15,1 0-15,0 0 0,0 0 16,0 22-16,0-22 0,-1 21 16,1 0-16,21 0 15,-21 0-15,21 0 16,0 1 0</inkml:trace>
  <inkml:trace contextRef="#ctx0" brushRef="#br0" timeOffset="5155.18">4635 6710 0,'-42'0'0,"63"0"62,0 0-62,1 0 0,20 0 0,0 0 16,1 0-16,-1 0 0,21 0 0,1 0 15,21 0-15,-1 0 0,1 0 0,21 0 16,0 0-16,-1 0 0,22 0 16,-21 0-16,21 0 0,0 0 15,-21 0-15,0 0 0,0 0 0,0 0 16,-1 0-16,1 0 0,-21 0 0,0 0 16,-1 0-16,-20 0 0,-1 0 0,1 0 15,-22 0-15,0 0 0,-20 0 16,-1 0-16,0-21 0,0 21 0,0 0 15,-42 0 32,0 0-47,0 0 16,0 0-16,-1 0 0,1 0 16,0 0-16,-21 0 0,-1 0 0,1 0 15</inkml:trace>
  <inkml:trace contextRef="#ctx0" brushRef="#br0" timeOffset="5558.95">4551 6879 0,'0'0'16,"-21"0"-16,-1 21 0,1-21 0,42 0 31,1 0-31,20 0 0,0 0 0,22 0 16,20 0-16,-20 0 0,42 0 15,0 0-15,-1-21 0,1 21 0,21 0 16,0 0-16,21 0 0,-21 0 0,0 0 16,-21 0-16,21-21 0,-21 21 0,0 0 15,-21 0-15,-1 0 0,1-21 0,-22 21 16,1 0-16,-1 0 0,-20-21 15,-1 21-15,0 0 0,-20 0 0,-1-21 16,0 21-16,0 0 0,-21-22 16,-21 22 46,0 0-62,-22 0 16,22 0-16,0 0 0,-21 0 0</inkml:trace>
  <inkml:trace contextRef="#ctx0" brushRef="#br0" timeOffset="13832.01">14605 2434 0,'0'0'0,"21"-21"0,-21-42 15,0 41-15,0 1 16,0 0-16,-21 0 16,0 0-16,0 0 0,-1-1 15,1 22-15,0 0 0,0 0 16,0 0-16,0 0 0,-1 22 0,1-1 15,0 0-15,0 0 0,0 43 16,0-22-16,-1 21 0,1-20 0,21 20 16,-21 1-16,0-1 0,21 1 0,-21 20 15,21-20-15,0-1 0,0 1 0,0-1 16,0 1-16,0-1 0,0 1 16,0-1-16,0-20 0,21-1 0,0 0 15,0 1-15,0-22 0,1 21 0,-1-21 16,0 1-16,0-22 0,21 0 15,1 0-15,-22 0 0,21 0 0,-21-22 16,22 22-16</inkml:trace>
  <inkml:trace contextRef="#ctx0" brushRef="#br0" timeOffset="14239.1">15198 2921 0,'0'0'0,"0"-21"16,-22 0-16,1 21 0,0 0 0,0 0 15,0 0-15,0 0 0,-1 0 0,1 0 16,0 21-16,0 0 0,21 0 0,-21 0 16,0 22-16,-1-22 0,22 21 15,-21 1-15,21-22 0,0 21 16,0 0-16,0 1 0,0-22 0,0 21 16,0-21-16,0 22 0,21-22 0,1 0 15,-1 0-15,21-21 0,-21 0 0,22 21 16,-22-21-16,21 0 0,0 0 0,1-21 15,-1 21-15,-21-21 0,22 0 16,-1 0-16,-21-22 0,0 22 0,0-21 16,-21 21-16,0-22 0,0 1 0,0 0 15,0 21-15,-21-22 0,0 1 0,0 0 16,-21 20-16,20 1 0,-20 0 16,21 0-16,-21 0 0,20 21 15,-20 0-15,21 0 0,0 0 0,-22 0 16,22 21-16,0 0 0,21 0 15,0 0-15,0 1 0,0-1 16,0 0-16,21-21 0,0 21 16,1-21-16,20 0 0,-21 21 0,21-21 15,-20 21-15</inkml:trace>
  <inkml:trace contextRef="#ctx0" brushRef="#br0" timeOffset="14635.43">15621 3006 0,'0'0'0,"0"-43"16,0 22-16,0 0 16,0 0-1,21 21 1,0 0-16,0 21 0,1-21 0,-1 21 16,0 0-16,21 1 0,-21 20 0,1-21 15,-22 0-15,21 22 0,-21-22 16,21 21-16,-21 0 0,0-20 0,0 20 15,0-21-15,0 0 0,0 0 0,0 1 16,0-1-16,0 0 0,0 0 16,0-42-1,0 0 1,0 0-16,0-1 0,0-20 16,0 21-16,0-21 0,0-1 0,0 22 15,21-21-15,-21-1 0,21 1 0,0 21 16,-21-21-16,22 20 0,-1-20 15,0 21-15,-21 0 0,21 21 0,0-21 16,0 21-16,1 0 16,-22 21-1,21 0-15,0 0 16,-21 0-16</inkml:trace>
  <inkml:trace contextRef="#ctx0" brushRef="#br0" timeOffset="14980.24">16192 3239 0,'0'0'0,"22"0"31,-1 0-31,0 0 0,0 0 16,0-22-16,0 1 0,1 0 0,20 21 16,-21-21-16,0 0 0,22 0 0,-22-1 15,0 1-15,-21 0 0,0 0 0,0 0 16,0 0-16,0-1 15,0 1-15,-21 21 16,0 0-16,-1 0 0,-20 0 0,21 0 16,-21 0-16,20 21 0,-20 1 0,21 20 15,0-21-15,0 0 0,-1 22 16,1-22-16,0 21 0,21 0 0,0-20 16,0-1-16,0 21 0,0-21 0,0 0 15,0 1-15,21-1 0,0 0 0,1 0 16,-1-21-16,21 0 0,-21 0 0,22 0 15,-22 0-15,21 0 0,0 0 16,1-21-16,-22 21 0,21-21 16,1 0-16,-1-1 0,-21 1 0</inkml:trace>
  <inkml:trace contextRef="#ctx0" brushRef="#br0" timeOffset="15243.06">17145 2604 0,'0'0'16,"-21"0"-16,0 0 0,-1-22 16,44 22-1,-1 0-15,0 0 16,21 0-16,1 0 0,-1-21 16,21 21-16,-20 0 0,20 0 0,1 0 15,-1 0-15,-20 0 0,-1 0 16,0 0-16,1 0 0,-22 0 0,-64 0 31,22 0-15,0 0-16,-21 0 0,21 0 15,-1 0-15,-20 0 0</inkml:trace>
  <inkml:trace contextRef="#ctx0" brushRef="#br0" timeOffset="15603.38">17399 2582 0,'-21'22'15,"21"-1"-15,0 0 16,-21 0 0,21 0-16,0 0 15,0 1-15,0 20 0,0-21 0,0 0 16,0 22-16,0-1 0,0-21 0,0 21 16,0 1-16,0-22 0,0 21 0,0 1 15,0-1-15,0 0 0,0 1 16,0-1-16,0 0 0,0-21 0,0 22 15,0-1-15,0-21 0,0 0 0,0 1 16,0 20-16,0-21 0,-22-21 0,1 21 16,0 0-16,0-21 0,0 22 15,-22-22-15,22 0 0,0 0 0,-21 0 16,21 0-16,-1 0 0,1 0 16,-21 0-16,21-22 0,0 22 0,21-21 15,-22 21-15,22-21 0,-21 21 0,21-21 16,0 0-16,0 0 15,21-1 1,1 22-16,-1 0 0,0-21 0,21 21 16,-21 0-16,22-21 0</inkml:trace>
  <inkml:trace contextRef="#ctx0" brushRef="#br0" timeOffset="16080.11">17843 3260 0,'0'0'0,"0"-64"16,0 43-16,0 0 0,0 0 16,0 0-16,0-1 0,-21 1 0,0 21 15,0-21-15,0 21 16,0 0-16,-1 0 0,1 21 16,0 0-16,-21 1 0,21-1 0,-1 21 15,1 0-15,0-20 0,0 20 0,0 0 16,0 1-16,21-22 0,0 21 15,0-21-15,0 0 0,0 22 16,0-22-16,0 0 0,21-21 16,0 0-16,0 0 0,0 0 0,0 0 15,1 0-15,-1 0 0,0 0 0,0 0 16,0-21-16,0 0 0,1 0 16,-1-1-16,-21-20 0,0 21 0,21-21 15,-21 20-15,21-20 0,-21 0 0,0-1 16,21 22-16,-21 0 0,0 0 0,0 0 15,0 0-15,0 42 16,0 0 0,0 0-16,0 0 0,0 22 15,0-22-15,0 0 0,0 0 0,0 21 16,0-20-16,21-1 0,1 0 0,-1 0 16,-21 0-16,0 0 0,21 1 15,0-22-15,-21 21 0,21-21 16,0 21-16,1-21 0,-1 0 15,0 0-15,-21-21 16</inkml:trace>
  <inkml:trace contextRef="#ctx0" brushRef="#br0" timeOffset="16463.89">18140 3196 0,'0'0'16,"0"-21"-16,0 0 0,0 0 0,0 0 15,0-1-15,0 1 0,0 42 31,21 1-31,0-1 16,-21 0-16,21 21 0,-21-21 16,0 22-16,21-22 0,-21 0 0,22 21 15,-22-20-15,0-1 0,0 0 0,0 0 16,0 0-16,0 0 0,0 1 0,0-1 16,21-21-16,0 0 31,-21-21-31,0-1 15,21 1-15,0 0 0,-21-21 16,21-1-16,1 22 0,-1-21 0,0 0 16,0-1-16,0 1 0,0 0 15,1-1-15,-1 22 0,0 0 0,21-21 16,-21 42-16,1-22 0,-1 1 0,0 21 16,0 0-16,0 0 0,0 0 15,1 0-15,-1 0 16,-21 21-16,21 1 15,-21-1-15,0 0 0,0 0 16,0 0-16</inkml:trace>
  <inkml:trace contextRef="#ctx0" brushRef="#br0" timeOffset="16998.79">19092 3366 0,'21'-43'16,"1"22"-16,-1 0 0,-21 0 0,0 0 16,0-1-16,21 1 0,-21 0 15,0 0-15,0 0 0,0 0 0,0-1 16,0 1-16,-21 21 16,0 0-16,-1 0 0,1 0 15,0 0-15,0 21 0,-21 1 16,20-1-16,1 21 0,-21-21 0,21 22 15,0-22-15,-1 21 0,1 0 0,0-20 16,0 20-16,21-21 0,0 21 0,0-20 16,0-1-16,0 0 0,0 0 15,21-21-15,0 21 0,0-21 0,1 0 16,-1 0-16,0 0 0,0 0 0,21 0 16,-20-21-16,-1 0 0,0 21 0,0-21 15,0 0-15,0-1 0,1-20 0,-1 21 16,0-21-16,0 20 15,0-20-15,-21 0 0,0 21 0,0-1 16,21 1-16,-21 0 0,0 0 0,0 42 31,-21 0-31,0 0 0,21 1 16,0 20-16,-21-21 0,21 21 0,-21-20 16,21-1-16,0 21 0,0-21 0,0 0 15,0 1-15,0 20 0,21-21 0,0-21 16,0 21-16,0 0 0,1 1 0,-1-22 15,0 0-15,21 21 0,-21-21 16,1 0-16,20 0 0,-21 0 0,0 0 16,0 0-16,1 0 0,-1 0 0,0-21 15,0 21-15,0-22 0,-21 1 16</inkml:trace>
  <inkml:trace contextRef="#ctx0" brushRef="#br0" timeOffset="17663.41">15621 3810 0,'0'0'0,"21"-21"0,43-21 15,-43 42 1,-21-22-16,21 22 0,-42 22 47,-22-1-47,22-21 0,-21 42 0,0-21 15,-22 22-15,1-1 16,-1 0-16,-21 22 0,1-22 0,-1 22 16,0-1-16,-20 1 0,-1 20 0,0-20 15,-21-1-15,0 1 0,0-1 0,0 22 16,0-22-16,0 1 0,21-1 0,-21 1 15,0-1-15,21-20 0,0-1 0,1 22 16,-1-22-16,0 0 0,21-21 16,22 22-16,-1-22 0,1 0 0,20 0 15,1 0-15,0-21 0,21 22 0,-1-22 16,1 0-16,21-22 16,0 1-1,21 0-15</inkml:trace>
  <inkml:trace contextRef="#ctx0" brushRef="#br0" timeOffset="17979.23">13017 4932 0,'0'0'15,"0"-21"-15,22 0 0,-22-1 0,0 1 0,21 0 16,-21 0 0,0 42-1,-21 0-15,-1 0 0,1 1 16,0-1-16,0 21 0,0-21 15,0 22-15,-1-22 0,1 21 0,-21-21 16,21 22-16,0-22 0,-1 21 0,1-21 16,21 22-16,-21-22 0,21 0 15,0 0-15,0 0 0,0 0 0,0 1 16,21-22-16,0 21 0,22-21 16,-1 0-16,-21 0 0,43 0 0,-22 0 15,22 0-15,-1 0 0,22-21 0,-22 21 16,22 0-16,-22-22 0,22 22 0,-21 0 15,-1 0-15,1 0 0,-1 0 0,-21 0 16,1 0-16,-1 0 0,-21 0 16,0 0-16</inkml:trace>
  <inkml:trace contextRef="#ctx0" brushRef="#br0" timeOffset="18847.73">10710 6668 0,'0'0'0,"0"-43"0,0 1 0,0 0 16,0-1-16,0 1 0,0 0 16,0-1-16,0 22 0,0 0 0,0 0 15,0 0-15,0 42 16,0 21-16,0 0 15,-21 1-15,21-1 0,-21 22 0,0-1 16,21 1-16,-21-1 0,-1-21 0,1 22 16,0-1-16,0 1 0,-21-22 0,20 1 15,1 20-15,0-21 0,-21 1 16,21-22-16,-1 0 0,1 0 0,21 0 16,0 1-16,-21-22 0,21-22 15,0 1-15,0-21 16,0 21-16,0-22 0,0 22 0,21-21 15,-21 0-15,0-1 0,21 1 0,-21 0 16,22-1-16,-22 1 0,0 21 0,0-22 16,0 22-16,0 42 31,0 1-31,0-1 0,21 0 0,-21 21 16,0-21-16,21 22 0,-21-1 0,0 0 15,0 1-15,21-22 0,0 21 0,-21 1 16,21-1-16,1 0 0,-1-21 0,-21 1 15,42 20-15,-21-42 0,0 21 0,22 0 16,-22-21-16,21 0 0,1 0 0,-1 0 16,0 0-16,1-21 0,-1 0 0,21 0 15,-20-22-15,-1 22 0,0-21 16,1 0-16,-1-1 0,0-20 0,-20 20 16,-1-20-16,0-1 0,-21 1 15,0-1-15,0 1 0,0-22 0,-42 22 16,20-1-16,-20 1 0,21-1 0,-21 22 15,-1 0-15,-20 20 0,20 1 0,1 0 16,-21 21-16,20 0 0,1 0 16,0 0-16,-1 21 0,1 0 0,0 22 15,20-1-15,1 0 0,0 1 0,21-1 16,0 0-16,0 22 0,0-22 0,0 1 16,0-22-16,0 21 0,21 0 15,0-20-15,1-1 0,-1 21 0,21-21 0,-21 0 16,22 1-16,-22-22 0,21 21 15,0 0-15,1-21 0,-22 0 16,21 21-16,1-21 0,-22 0 0,21 0 16,-21 0-16</inkml:trace>
  <inkml:trace contextRef="#ctx0" brushRef="#br0" timeOffset="19187.54">11324 7006 0,'0'0'0,"0"21"0,21 1 16,0-22-16,-21 21 0,22-21 15,-1 0-15,0 0 0,0 0 16,0 0-16,0 0 0,1 0 0,-1 0 16,21 0-16,-21-21 0,0-1 0,1 22 15,-22-21-15,21 21 16,-21-21-16,21 0 0,-21 0 16,0 0-16,0-1 0,-21 1 15,0 0-15,-1 21 0,1 0 16,0 0-16,0 0 0,0 0 0,0 0 15,-1 21-15,1 0 0,0 1 0,21-1 16,0 0-16,-21 0 0,21 0 0,0 22 16,-21-22-16,21 0 0,0 0 0,0 21 15,0-20-15,0-1 0,0 0 16,21 0-16,0-21 0,0 21 0,0-21 16,1 0-16,-1 0 15,21 0-15,-21 0 0,0 0 0,1-21 16,-1 0-16,0 0 0,0 21 0,21-21 15</inkml:trace>
  <inkml:trace contextRef="#ctx0" brushRef="#br0" timeOffset="19507.88">11896 6900 0,'0'0'15,"0"-21"-15,0 42 32,0 1-32,0-1 15,0 21-15,0-21 0,0 0 16,0 1-16,0-1 0,0 21 15,0-21-15,0 0 0,0 1 0,0 20 16,0-21-16,0 0 0,0 0 16,21-21-1,0 0-15,0 0 16,0-21-16,-21 0 0,21 0 0,-21 0 16,22 0-16,-22-1 0,21-20 0,0 21 15,-21-21-15,0 20 0,21-20 0,0 21 16,-21-21-16,0 20 0,0 1 15,21 0-15,-21 0 16,22 21-16,-22 21 31,0 0-31,0 0 16,0 1-16</inkml:trace>
  <inkml:trace contextRef="#ctx0" brushRef="#br0" timeOffset="19819.7">12150 7070 0,'21'0'16,"0"0"-16,0 0 16,0 0-16,0 0 0,1-21 15,-1 21-15,0-22 0,0 1 0,0 0 16,0 21-16,-21-21 0,0 0 0,22 21 16,-22-21-16,0-1 0,0 1 15,-22 21-15,1 0 16,0 0-16,0 0 0,0 0 0,-22 21 15,22-21-15,0 22 0,0-1 0,0 0 16,0 0-16,-1 21 0,1-20 16,21 20-16,-21-21 0,21 0 0,0 22 15,0-22-15,0 0 0,0 0 0,0 0 16,0 0-16,21 1 0,0-22 0,1 21 16,-1-21-16,0 0 0,0 0 0,0 0 15,22 0-15,-22 0 0,0 0 0,0-21 16,0 21-16,22-22 0,-22 1 15,0 0-15,0 0 0</inkml:trace>
  <inkml:trace contextRef="#ctx0" brushRef="#br0" timeOffset="20098.93">12785 6244 0,'0'0'0,"0"-21"0,21-21 16,-21 63-1,-21 21-15,-1 1 16,22-1-16,-21 0 0,0 22 0,21-1 16,-21-20-16,21 20 0,-21 1 0,21-22 15,-21 64 1,-1-64-16,22 22 0,0-22 0,0 0 16,-21 1-16,21-22 0,-21 21 0,21-21 15,0 22-15,0-22 0,0 0 0,0 0 16,0 0-16,0 0 0,21-21 31,0-21-31,1 0 0,-1 0 16,21 0-16</inkml:trace>
  <inkml:trace contextRef="#ctx0" brushRef="#br0" timeOffset="20414.75">12912 6943 0,'0'0'0,"-22"0"31,1 0-31,21 21 0,0 0 0,-21-21 15,0 21-15,21 0 0,0 1 0,0-1 16,0 0-16,0 0 0,0 0 16,0 0-16,21 1 0,0-22 15,0 0-15,22 21 0,-22-21 0,0 0 16,21 0-16,-20 0 0,20 0 0,-21-21 16,0 21-16,0-22 0,1 1 0,-1 0 15,0 21-15,-21-21 0,0 0 0,0 0 16,0-22-16,0 22 0,-21 0 15,0 0-15,-1 0 0,1-1 0,0 1 16,-21 21-16,21 0 0,-1 0 0,1 0 16,0 0-16,0 0 0,0 0 0,0 0 31,21 21-31,0 1 0,21-22 16,0 0-16,0 0 0,0 0 0,22-22 15,-22 1-15,21 21 0</inkml:trace>
  <inkml:trace contextRef="#ctx0" brushRef="#br0" timeOffset="21047.4">13398 6858 0,'0'0'0,"0"-21"0,0 42 15,0 0 1,0 0-16,0 1 0,0 20 0,0-21 16,0 21-16,0 1 0,0 20 15,-21-20-15,21-1 0,-21 21 0,21-20 16,0 20-16,-21-20 0,21-1 0,-21 21 15,0-20-15,21-1 0,-22 0 0,1 1 16,21-1-16,-21 0 0,0 1 0,0-22 16,21 0-16,0 21 0,0-20 0,-21-22 15,21 21-15,0-42 32,0-1-32,21 1 0,-21 0 0,21 0 15,0-21-15,-21 20 0,21-20 0,-21 0 16</inkml:trace>
  <inkml:trace contextRef="#ctx0" brushRef="#br0" timeOffset="21303.53">13314 6943 0,'0'42'0,"0"-84"0,0-22 0,0 22 0,0 0 15,0 20-15,21-20 0,-21 21 0,21 0 16,0 0-16,0 21 0,1 0 16,-1 0-16,0 0 0,0 0 0,21 0 15,-20 0-15,-1 0 0,0 21 0,0 0 16,0-21-16,0 21 0,-21 0 15,0 0-15,0 1 0,0-1 0,0 0 16,0 0-16,-21 0 0,0 0 0,-21 1 16,21-22-16,-1 21 0,-20 0 0,21-21 15,0 21-15,0-21 0,-1 0 0,1 21 16,0 0-16,63-21 31,-20 0-31,-1-21 0,0 21 0,0-21 16,0 0-16</inkml:trace>
  <inkml:trace contextRef="#ctx0" brushRef="#br0" timeOffset="21579.37">13758 6858 0,'0'0'0,"21"0"0,1-21 16,-1 0-16,0 0 16,0 21-16,-21-22 0,0 1 0,21 21 15,-21-21-15,21 0 0,-21 0 16,-21 21-1,0 0 1,0 21-16,21 0 0,-21 0 16,21 0-16,-21 1 0,21-1 0,-22 21 15,22-21-15,0 0 0,0 1 0,0-1 16,0 0-16,0 0 16,22 0-16,-1 0 0,0-21 15,0 0-15,0 0 0,0 0 16,1 0-16,-1 0 0,0 0 15,0 0-15,0-21 0,-21 0 0,21 21 16</inkml:trace>
  <inkml:trace contextRef="#ctx0" brushRef="#br0" timeOffset="21928.18">14139 6752 0,'0'0'0,"0"-21"0,0 0 16,-21 21-16,21-21 0,0 0 0,0-1 15,0 1 1,21 21-1,0 0-15,1 21 16,-1-21-16,0 22 0,0-1 16,-21 0-16,21 0 0,0 0 0,1 0 15,-22 1-15,0-1 0,0 0 0,21 0 16,-21 0-16,0 0 0,0 1 0,0-1 16,0 0-16,-21 0 0,-1-21 15,1 0-15,0 0 16,0 0-1,21-21-15,0 0 0,0 0 16,0-1-16,0 1 0,0-21 16,0 21-16,21-22 0,-21 1 0,21 0 15,0-1-15,1 1 0,20 0 0,-21-1 16,0 1-16,0 21 0,1 0 0,20 0 16,-21-1-16,0 1 0,0 21 0,1 0 15,-1 0-15,0 0 0,0-21 0,0 21 16,0 0-16</inkml:trace>
  <inkml:trace contextRef="#ctx0" brushRef="#br0" timeOffset="28051.16">17145 4276 0,'0'-21'16,"0"42"-16,-21-85 0,0 43 0,-1-21 0,22 21 15,-21-1-15,0-20 0,0 21 16,21 0-16,-21 0 0,21-1 0,-21 22 16,21 22-1,0 20-15,0-21 0,21 21 16,0 1-16,21 20 0,22-20 15,-1-1-15,1 21 0,-1-20 0,22 20 16,0 1-16,20-1 0,-20 22 0,0-22 16,21 22-16,-1 0 0,1-1 0,0-20 15,0 21-15,0-22 0,0 22 0,-1-22 16,-20 1-16,0-1 0,-22-20 16,1-1-16,-1 21 0,1-20 0,-22-1 15,22-21-15,-22 22 0,-21-22 0,21 0 16,-20 0-16,20-21 0,-21 21 15,-21-42 1,0 0-16,-21 21 16,0-42-16,0 20 0,-22 1 15,1 0-15,0-21 0,20 21 0,-20-22 16,0 22-16,-1 0 0,22 0 0,-21 0 16,21-1-16,21 1 0,21 21 31,0 0-31,21 21 15,-20 1-15,-1-1 0,0 0 0,0 0 16,0 21-16,0-20 0,1-1 0,-22 21 16,0-21-16,0 0 0,0 1 15,-22-1-15,-20 0 0,21 0 0,-21 0 16,-1-21-16,-20 21 0,20 1 0,-20-22 16,-1 21-16,22 0 0,-21-21 0,-1 21 15,22-21-15,-1 0 0,22 0 0,0 0 16,0 0-16</inkml:trace>
  <inkml:trace contextRef="#ctx0" brushRef="#br0" timeOffset="28391.06">20108 5800 0,'0'0'0,"-21"-21"0,0-1 16,0 22-16,0-21 0,-1 21 0,1 0 15,21-21-15,-21 0 0,0 0 16,42 0 0,0 21-1,0 0-15,22 0 0,-1 0 16,0-22-16,1 22 0,20 0 15,-20 0-15,20 0 0,1 0 0,-1 0 16,1 0-16,-22 0 0,21 0 0,-41 0 16,20 0-16,-21 0 0,-63 0 31,21 0-31,-1 0 0,-20 0 16</inkml:trace>
  <inkml:trace contextRef="#ctx0" brushRef="#br0" timeOffset="28622.92">20341 5630 0,'0'0'0,"0"-21"16,-21 21-16,21 21 16,0 1-16,0-1 0,-21 21 15,21-21-15,0 22 0,-21-1 0,21 0 16,0 22-16,0-22 0,0 0 0,-22 1 16,22-1-16,-21 0 0,21 1 0,0-1 15,0 0-15,-21 1 0,21-1 0,-21-21 16,21 22-16,0-22 0,0 21 0,0-21 15,-21 0-15,21 1 0,0-1 16,0 0-16,21-21 16,-21-21-1,21 0-15,21-1 0,-20 1 0</inkml:trace>
  <inkml:trace contextRef="#ctx0" brushRef="#br0" timeOffset="28795.66">20680 6160 0,'0'0'0,"0"-22"15,0 1 1,0 0-16,0 0 31,21 21 16,0 0-31</inkml:trace>
  <inkml:trace contextRef="#ctx0" brushRef="#br0" timeOffset="29112.48">21569 5779 0,'-43'0'15,"22"0"-15,0 0 0,0 0 0,0 0 16,0 21-16,-1 0 0,1 21 0,0-21 15,0 22-15,0-1 0,0 0 16,-1 1-16,1-1 0,21 0 0,-21 1 16,0-1-16,21 0 0,-21 1 0,21-22 15,0 21-15,0 1 0,0-22 16,0 21-16,0-21 0,0 0 0,21 1 16,0-1-16,0 0 0,0-21 0,1 0 15,20 21-15,-21-21 0,21 0 0,-20 0 16,20 0-16,-21 0 0,21-21 0,-20 0 15,20 21-15,-21-21 0,21-1 16,-20 1-16,-1 0 0,0 0 0,0 0 16,0 0-16,-21-1 0,0 1 0,0-21 15</inkml:trace>
  <inkml:trace contextRef="#ctx0" brushRef="#br0" timeOffset="29299.37">21505 6160 0,'0'0'0,"-21"0"0,42 0 32,0 0-32,1 0 15,-1 0-15,0 0 0,0 0 0,21 0 16,-20 0-16,-1 0 0,21 0 0,-21 0 16,0 0-16,1 0 0,-1 0 0,-21-22 15,0 1-15,0 0 0,0 0 16</inkml:trace>
  <inkml:trace contextRef="#ctx0" brushRef="#br0" timeOffset="29495.25">21548 5884 0,'-43'-21'16,"43"0"-16,0 0 0,21 21 16,1 0-16,20-21 0,-21 21 15,21 0-15,1 0 0,-1 0 0,22-21 16,-22 21-16,21 0 0,-20 0 15,-1 0-15,0-22 0,22 22 0,-43 0 16,21 0-16,-20-21 0,-1 21 16,-21-21-1,-21 21-15,-22 0 0,1 0 0</inkml:trace>
  <inkml:trace contextRef="#ctx0" brushRef="#br0" timeOffset="31703.08">13398 3789 0,'22'0'47,"-1"0"-32,0 0-15,0 21 0,0-21 0,22 0 16,-22 0-16,21 21 0,0-21 0,22 0 16,-22 21-16,22-21 0,-1 0 0,1 22 15,20-22-15,1 21 0,0-21 0,21 21 16,-22 0-16,22-21 0,21 21 15,-21 0-15,21 1 0,0-1 0,0-21 16,0 21-16,0 0 0,0 0 0,0 0 16,0-21-16,0 22 0,0-22 15,21 21-15,-21-21 0,21 0 0,-21 21 16,-21-21-16,21 0 0,0 0 16,-21 0-16,21 0 0,-21 0 0,21-21 15,-21 21-15,-1-21 0,-20 21 0,21-22 16,-21 1-16,-1 21 0,1-21 0,0 0 15,-1 0-15,1 21 0,-22-21 16,22-1-16,0 22 0,-22-21 0,22 0 16,-22 21-16,1 0 0,-1-21 0,1 21 15,-1 0-15,-20-21 0,20 21 0,1 0 16,-22 0-16,22-21 0,-22 21 0,21 0 16,-20-22-16,20 1 15,-20 21-15,-1-21 0,21 0 0,-20 21 16,-1-21-16,22 0 0,-22-1 0,0 1 15,1 0-15,-22 0 0,21-21 0,0 20 16,-20-20-16,-1 21 0,0-21 16,0 20-16,0-20 0,0 0 0,-21-1 15,0 22-15,0-21 0,0 0 0,0-1 16,0 1-16,0 0 0,0-1 0,0 1 16,0 0-16,0-22 0,-21 22 15,0-22-15,0 22 0,0-22 16,0 1-16,-1-1 0,1 22 0,-21-21 0,21 20 15,-22-20-15,22 20 16,0 1-16,-21 21 0,21-21 0,-22-1 16,22 22-16,-21-21 0,21 21 0,-22-22 15,1 22-15,0 0 0,-1-21 16,1 20-16,0 1 0,-1-21 0,1 21 16,0 0-16,-1-22 0,1 22 0,0 0 15,-1-21-15,-20 20 0,-1 1 16,1-21-16,-1 21 0,-20 0 0,-1-1 15,21 1-15,-20 0 0,-1 0 0,0 0 16,1 0-16,20-1 0,-20 1 16,-1 0-16,0 0 0,1 21 0,-22-21 15,21 0-15,0 21 0,1-22 16,-22 22-16,21-21 0,22 21 16,-22 0-16,0-21 0,1 21 0,-1 0 15,-21 0-15,22-21 0,-1 21 0,-21 0 16,21-21-16,1 21 0,20 0 15,-20 0-15,20 0 0,-21 0 0,22 0 16,-1 0-16,-20 0 0,20 0 0,1 0 16,-22 0-16,22 0 0,-1 0 15,1 0-15,-1 0 0,1 0 0,20 0 16,-20 21-16,20 0 0,-20-21 0,21 21 16,-22-21-16,22 0 0,-1 21 15,1 1-15,0-22 0,-1 21 16,1-21-16,0 21 0,-1 0 0,1-21 15,21 21-15,-21 0 0,20-21 16,-20 22-16,0-1 0,21-21 0,-22 21 16,1 0-16,0 0 0,20-21 0,-20 21 15,0 1-15,-1-1 0,1 0 16,0 0-16,-1 0 0,1 0 0,0 1 16,21 20-16,-22-21 0,22 0 0,0 22 15,-21-22-15,20 21 0,1-21 16,0 0-16,-21 22 0,21-22 15,-1 21-15,-20-21 0,21 1 0,0 20 16,0-21-16,-1 0 0,1 22 0,0-22 16,0 0-16,0 21 0,21-21 15,-21 22-15,21-22 0,0 21 0,0 1 16,-22-22-16,22 21 0,0 0 0,-21 1 16,21-22-16,0 21 0,0 1 0,0-22 15,0 21-15,0-21 0,-21 22 16,21-22-16,0 0 0,-21 21 0,21-21 15,0 1-15,-21 20 0,21-21 0,0 21 16,0-20-16,0 20 0,0 0 0,0-21 16,0 22-16,0-1 0,0-21 15,0 22-15,21-1 0,0-21 16,-21 0-16,21 22 0,-21-22 0,21 0 16,1 0-16,-1 0 0,-21 0 0,21 1 15,0-1-15,0 0 0,22 0 0,-22-21 16,0 21-16,21 0 0,1-21 15,-1 22-15,0-1 0,1-21 0,-1 21 16,0-21-16,1 21 0,-1-21 0,-21 0 16,21 0-16,-20 21 0,-1-21 0,0 0 15,-42 0 32,0 0-31,-1 0-16</inkml:trace>
  <inkml:trace contextRef="#ctx0" brushRef="#br0" timeOffset="31978.93">14605 3874 0,'0'0'0</inkml:trace>
  <inkml:trace contextRef="#ctx0" brushRef="#br0" timeOffset="35747.62">4762 6837 0,'0'0'0,"0"-21"78,22 21-78,-1 0 0,21 0 16,-21 0-16,22-21 0,20 21 15,1 0-15,-1 0 0,1-22 0,20 22 16,1 0-16,21 0 0,0-21 0,-1 21 15,1 0-15,21 0 0,-21 0 0,0 0 16,0-21-16,0 21 0,-1 0 16,1 0-16,0 0 0,-21 0 0,-1 0 15,1 0-15,0 0 0,-22 0 0,-20 0 16,20 0-16,-21 0 0,1-21 0,-22 21 16,0 0-16,0 0 0,0 0 0,-21-21 31,-21 0 0,0 21-31,0 0 16,0 0-16,-22 0 0,22 0 0,-21 0 15,0 0-15,-22 0 0</inkml:trace>
  <inkml:trace contextRef="#ctx0" brushRef="#br0" timeOffset="36136.06">5143 6900 0,'0'0'0,"-21"0"0,-63 22 16,84-1-16,21-21 15,0 21-15,21-21 0,1 0 16,20 0-16,1 0 0,-1 0 15,22 0-15,-1 0 0,22 0 0,-21 0 16,21 0-16,0 0 0,-1 0 0,1 0 16,0 0-16,-21 0 0,21 0 0,-22 0 15,1 0-15,0 0 0,-1 0 16,-20 0-16,-1 0 0,-20 0 16,20 0-16,-42 0 0,22 0 0,-22 0 15,0 0-15,0 0 16,-42 0 46,0 0-46,0-21-16</inkml:trace>
  <inkml:trace contextRef="#ctx0" brushRef="#br0" timeOffset="36931.61">8149 3895 0,'0'0'0,"21"0"0,-21-21 0,0-1 16,21 1-16,-21 0 0,22 21 0,-22-21 15,21 0-15,-21 0 0,0-1 16,21 1-16,0 0 0,-21 0 0,0 0 16,21 0-16,-21 42 15,0 0 1,0 0-16,0 0 0,0 0 15,0 22-15,0-1 0,0 0 16,0 1-16,0 20 0,0-20 0,-21 20 16,21-21-16,-21 1 0,21-1 0,0 0 15,-21 1-15,0-1 0,21-21 0,0 22 16,0-22-16,-22 0 0,22 0 16,0 0-16,0 0 0,22-21 15,-1 0 1,0 0-16,0-21 0</inkml:trace>
  <inkml:trace contextRef="#ctx0" brushRef="#br0" timeOffset="37614.83">8826 4043 0,'0'0'0,"0"-21"0,-21 21 15,0 0-15,0 0 0,0 0 16,0 21-16,-1 0 0,22 0 15,-21 0-15,0 1 0,0-1 0,0 21 16,21-21-16,0 22 0,-21-22 0,21 0 16,0 0-16,0 21 0,0-20 0,0-1 15,21 0-15,0 0 16,0-21-16,0 0 0,0 0 0,1 0 16,-1 0-16,0 0 0,0 0 0,0 0 15,0 0-15,1 0 0,-1-21 16,0 0-16,-21 0 0,0-1 15,0 1-15,0 0 0,0 0 16,0-21-16,0 20 0,0 1 0,-21-21 16,0 21-16,-1 0 0,22-22 0,-21 22 15,21 0-15,0 0 0,0 0 0,0-1 16,43 1 0,-22 21-16,0-21 0,0 21 15,0 0-15,0 0 0,22 0 0,-22 0 16,21 0-16,-21 0 0,1 0 0,-1 0 15,0 21-15,0-21 0,0 21 16,-21 1-16,0-1 0,0 0 0,0 21 16,0-21-16,0 1 0,0-1 15,0 0-15,-21 21 0,21-21 0,-21 1 16,21-1-16,0 0 0,0 0 16,0 0-16,21-21 15,0 0 1,0 0-16,1 0 0,-1 0 0,0 0 15,0-21-15,0 0 0,0 21 0,1-21 16,-1 0-16,-21-1 0,0 1 0,21 0 16,-21-21-16,0 21 0,0-1 15,0 1-15,0 0 0,0 0 16,0 0-16,-21 21 0,0 0 0,-1-21 16,1 21-16,0 0 0,0 0 0,0 0 15,0 0-15,-1 0 0,1 0 0,0 21 16,0 0-1,21 0-15,0 0 16,21-21 0,0 0-16,0 0 0,1 0 0,-1 0 15,0-21-15</inkml:trace>
  <inkml:trace contextRef="#ctx0" brushRef="#br0" timeOffset="37942.83">9864 3641 0,'0'0'0,"21"-106"16,-21 85 0,0 0-16,0-1 0,0 44 31,0-1-31,0 0 16,0 0-16,-21 0 0,21 22 0,0-1 15,-22 0-15,1 1 0,21-1 0,-21 0 16,0 1-16,21 20 0,-21-21 15,21 1-15,-21 20 0,21-20 16,0-1-16,0 0 0,0 1 0,0-22 16,0 0-16,0 21 0,21-21 0,0 1 15,0-1-15,0-21 0,0 0 16,1 0-16,20 0 0,-21 0 0,21 0 16,1 0-16,-22 0 0,21-21 15,-21-1-15,22 22 0,-22-21 0,0 0 16,-21-21-16,0 21 0,0-1 0,0 1 15,0-21-15</inkml:trace>
  <inkml:trace contextRef="#ctx0" brushRef="#br0" timeOffset="38211.4">8699 3789 0,'0'0'0,"-42"0"0,0 0 0,21 0 0,-1 0 16,1 0-16,42 0 31,1-21-31,20 21 0,-21 0 0,21 0 16,1-21-16,20-1 0,-20 22 0,-1 0 16,21-21-16,-20 21 0,-1 0 0,0-21 15,1 21-15,-22 0 16,0 0-16,0 0 0,-42 0 31,0 0-31</inkml:trace>
  <inkml:trace contextRef="#ctx0" brushRef="#br0" timeOffset="38783.16">4699 9165 0,'0'0'0,"21"-42"0,-21 0 16,0-1-16,21-20 0,-21 20 16,0 1-16,0-21 0,0 20 0,0 22 15,0-21-15,0 21 0,0-1 0,0 1 16,0 42 0,0 1-16,0-1 15,0 21-15,0 0 0,0 1 0,0 20 16,0-20-16,0 20 0,0 1 0,0-22 15,0 21-15,0-20 0,0-1 0,0 0 16,0 22-16,0-22 0,0 1 0,0-1 16,0-21-16,0 21 0,0 1 15,-21-22-15,21 0 0,-21 0 0,21 22 16,-21-22-16,0-21 0,21 21 0,-22 0 16,1-21-16,0 0 0,0 0 0,0 0 15</inkml:trace>
  <inkml:trace contextRef="#ctx0" brushRef="#br0" timeOffset="39023.01">4022 9843 0,'0'0'0,"-43"42"15,43-21-15,0 0 16,0 0-16,21-21 0,1 22 16,20-22-16,0 0 0,-21 0 0,43 0 15,-22 0-15,22 0 0,-1 0 0,22 0 16,-22 0-16,22-22 0,0 1 15,-1 21-15,-20-21 0,-1 21 0,1-21 16,-1 21-16,-20-21 0,-1 21 0,-21-21 16,0 21-16,1 0 0,-22-22 15,0 1-15,0 0 16,0 0-16,-22 21 0,1-21 0,21 0 16,-21-1-16,0 1 0</inkml:trace>
  <inkml:trace contextRef="#ctx0" brushRef="#br0" timeOffset="39255.58">4360 8784 0,'0'0'0,"-42"-21"0,-22-64 16,64 64-16,0 0 0,0 0 16,0 0-16,22 0 0,-1-1 0,21 22 15,0-21-15,1 0 16,20 0-16,1 21 0,-1-21 0,1 0 15,20-1-15,-20 1 0,21 21 0,-22-21 16,1 0-16,-1 21 0,-21 0 0,1-21 16,-1 21-16,0 0 0,-20 0 15,-1 0-15,-21 21 0,0 0 16</inkml:trace>
  <inkml:trace contextRef="#ctx0" brushRef="#br0" timeOffset="40175.51">3937 8848 0,'0'0'0,"0"21"0,0 0 0,0 0 15,0 0-15,0 1 0,0 20 16,0-21-16,0 0 0,-21 0 0,0 1 16,-1-1-16,1 21 0,0-21 0,-21 0 15,21 1-15,-1-1 0,-20 0 0,0 0 16,21 0-16,-22-21 0,1 21 0,0-21 16,20 0-16,-20 0 0,0 0 15,-1 0-15,1 0 0,0 0 0,-1-21 16,1 0-16,0 0 0,-22-21 15,22 20-15,-22-20 0,22 0 0,-21-22 16,20 1-16,-20-1 0,20 1 16,-20-1-16,21-20 0,-1 20 0,1-42 15,21 22-15,0-22 0,-1 0 0,1-21 16,21 21-16,0 0 0,0-21 0,0 0 16,0 0-16,0 0 0,0 0 15,0 0-15,21 0 0,1-21 0,-22 21 16,21 21-16,0-21 0,-21 0 0,21 0 15,0 21-15,0-21 0,1 0 16,-1 22-16,0-22 0,21 21 0,-21 0 16,22-21-16,-1 21 0,0 0 0,1 0 15,20 22-15,-20-1 0,-1 0 16,0 1-16,22 20 0,-22 1 16,0-1-16,1 1 0,-1 20 0,0 1 15,1 0-15,-22-1 0,21 1 0,1 0 16,-22 21-16,21-1 0,-21 1 15,0 0-15,1 0 0,-1 21 0,0 0 16,-21-21-16,21 21 0,0 0 31,-21 21-15,21-21-16,-21 21 16,22-21-16,-22-21 31</inkml:trace>
  <inkml:trace contextRef="#ctx0" brushRef="#br0" timeOffset="40507.32">3387 3937 0,'0'0'0,"-22"0"0,1 0 0,-21 0 16,42-21-16,21 0 31,0 21-31,22 0 0,20 0 0,-21 0 16,22 0-16,-1-21 0,1 21 15,-1 0-15,1 0 0,-1-22 0,1 22 16,-1 0-16,-20 0 0,-1-21 16,0 21-16,1 0 0,-22 0 0,0 0 15,0 0-15,-21 21 0,0 1 16,0-1-16,0 0 0,-21 42 16,0-20-16,0-1 0,-22 22 0,22-1 15,-21 1-15,21-1 0,-22-21 0,22 22 16,-21-22-16,21 1 0,0 20 0,-1-42 15,1 22-15,0-1 0,21-21 16,0 21-16,0-20 0,0-1 0,0 0 16,0 0-16,0 0 0,0-42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51:24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1397 0,'0'0'0,"0"-21"15,0 0-15,0 0 16,0-1-16,-21 1 16,21 0-16,-21 0 0,21 0 15,0 0-15,0-1 16,0 44 15,0-1-31,0 0 16,0 0-16,0 21 0,0-20 0,0 20 15,0 0-15,0 1 0,0 20 0,0-21 16,0 22-16,0-1 0,0 1 16,0-22-16,0 22 0,0-22 0,0 22 15,0-22-15,0 0 0,0-21 16,0 22-16,0-22 0,0 0 0,0 21 16,0-20-16,0-1 0,0 0 31,0-42-16,0 0 1,0-1-16,0 1 16,0 0-16,0 0 0,0 0 0,0 0 15</inkml:trace>
  <inkml:trace contextRef="#ctx0" brushRef="#br0" timeOffset="675.08">2328 1820 0,'0'22'47,"0"-1"-32,0 0 1,21-21-1,1 0-15,-1 0 16,0 0-16,-21-21 16,21 21-16,-21-21 0,21 21 15,-21-22-15,0 1 16,0 0-16,-21 21 16,0 0-1,0 0 1,21 21-16,0 0 0,-21-21 0,21 22 15,0-1-15,0 0 0,0 0 16,0 0-16,0 0 16,21-21-1,0 0-15,0 0 0,0-21 16,0 21-16,-21-21 16,0 0-16,0 0 15,0 0-15,0-1 16,-21 22-1,0 0 1,0 0 0,21 22-1,0-1 1,21-21 0,0 0-16,-21-21 15,21-1-15</inkml:trace>
  <inkml:trace contextRef="#ctx0" brushRef="#br0" timeOffset="3262.55">3768 1969 0,'0'0'0,"0"21"15,-22-21-15,22 21 0,0 0 32,0-42 14,22 0-30,-22 0-16,21-1 16,-21 1-16,21 0 0,0-21 0,-21 21 15,21-22-15,0-20 0,-21 20 0,22 1 0,-1-21 16,0 20-16,0 1 16,0-22-16,-21 22 0,21 0 0,1-1 15,-22 1-15,0 0 0,0-1 0,21 1 16,-21 21-16,0-21 0,0 20 15,0 1-15,0 0 0,0 0 16,0 0-16,-21 21 16,21-21-16,-22 21 15,22 21-15,-21 0 16,21 0-16,-21 0 0,21 22 16,0-22-16,-63 85 15,41-64-15,22 0 0,-21-21 16,0 22-16,21-1 0,0 0 0,-21 1 15,0-1-15,21 22 0,-21-22 16,21 0-16,0 1 0,0-1 0,0 0 16,0 1-16,0-22 0,0 21 0,0-21 15,0 0-15,0 1 0,0-1 0,21 0 16,0-21-16,0 21 0,0 0 16,0-21-16,1 0 0,-1 0 15,0 0-15,0 0 0,0-21 0,0 0 16,1 0-16,-1 0 15,21-1-15,-21 1 0,0-21 0,1 21 16,-1-22-16,0 22 0,21-21 0,-21 0 16,-21-1-16,22 22 0,-1-21 0,0 21 15,-21-1-15,0 1 0,0 0 16,21 21-16,-21-21 0,0 42 31,0 0-15,0 0-16,0 1 0,0 20 0,0-21 15,0 0-15,-21 22 0,21-22 0,0 21 16,0-21-16,0 0 0,0 22 16,0-22-16,0 0 0,0 0 0,0 0 15,0 1-15,0-1 0,0 0 0,21-21 16,0 21-16,0-21 16,1 0-16,-1 0 0,0 0 0,0 0 15,0-21-15,22 21 0,-22-21 16,0 0-16,0-1 0,0 1 0,0 0 15,1-21-15,-1 21 0,-21-22 0,21 22 16,-21-21-16,0-1 0,0 22 16,0-21-16,-21 21 0,0 0 0,-1-1 15,1 1-15,0 21 0,0 0 0,-21 0 16,20 0-16,1 0 0,0 0 0,0 0 16,0 0-16,0 0 15,21 21-15,0 1 16,21-22-16,0 0 15,21 0-15,-21 0 0,22 0 0,-1 0 16,0-22-16,1 1 0,-1 21 16,0 0-16,1-21 0,-1 21 0,22-21 15,-22 0-15,0 21 0,1 0 0,-1 0 16,-21-21-16,0 21 0,0 0 16,1 0-16,-22 21 15,0 0 1,0 0-16,-22 0 15,22 0-15,-21 22 0,0-22 0,21 0 16,-21 21-16,0-20 0,21-1 16,-21 21-16,21-21 0,0 0 0,0 1 15,-22 20-15,22-21 0,0 0 16,0 0-16,0 1 0,22-22 16,-1 21-16,0-21 0,0 0 15,0 0-15,0-21 0,22 21 16,-22-22-16,0 1 0,0 0 0,22 0 15,-22 0-15,21-22 0,-21 22 0,0-21 16,1 0-16,-1 20 0,-21-20 16,0 0-16,0-1 0,0 22 15,0 0-15,0-21 0,-21 21 0,-1 21 16,1-22-16,0 1 0,-21 21 0,21 0 16,-1 0-16,-20 0 0,21 0 15,0 0-15,0 0 0,-1 21 0,1 1 16,0-22-16,21 21 0,0 0 0,0 0 15,0 0-15,0 0 0,0 1 0,0-1 16,0 0-16,0 0 0,21 0 16,-21 0-16,21-21 0,1 22 0,-1-22 15,0 0-15,21 0 0,-21 0 0</inkml:trace>
  <inkml:trace contextRef="#ctx0" brushRef="#br0" timeOffset="3631.33">5884 1461 0,'0'0'0,"0"-22"0,0 1 16,0 0-16,-21 21 15,0-21-15,0 21 32,21 21-32,0 0 15,0 0-15,0 22 0,-21-22 0,21 21 16,0 1-16,0-1 0,0 0 15,0 22-15,0-22 0,0 22 16,0-1-16,0 1 0,0-1 0,0 1 16,-22-1-16,22 1 0,-21 20 0,0-20 15,0 20-15,0-20 0,0-1 0,-1 1 16,1-1-16,0-20 0,21-1 0,-21 0 16,0 1-16,0-1 0,21-21 0,0 0 15,0 1-15,0-44 31,0 1-31,21 21 16,0-42-16,-21 21 0,21 0 0,0-22 16,0 1-16,1 0 0,-1-1 15,0-20-15,21-1 0</inkml:trace>
  <inkml:trace contextRef="#ctx0" brushRef="#br0" timeOffset="3951.66">5778 1651 0,'0'0'16,"-21"-21"-16,21 0 0,0 0 0,0-22 0,0 22 16,0 0-16,0 0 0,0 0 0,0-1 15,21 22-15,1-21 0,-1 0 0,0 21 16,21 0-16,-21 0 0,1 0 16,20 0-16,-21 0 0,0 0 0,0 0 15,22 21-15,-43 0 0,21-21 16,0 22-16,-21 20 0,0-21 0,0 0 15,0 22-15,0-22 0,-21 0 16,0 21-16,-22-21 0,22 22 0,0-22 16,-21 0-16,21 0 0,-22 0 0,22-21 15,-21 22-15,21-22 0,-1 0 0,1 21 16,0-21-16,0 0 0,21-21 31,21-1-31,0 22 0,0-21 16,22 0-16,-22 0 0,0 0 15</inkml:trace>
  <inkml:trace contextRef="#ctx0" brushRef="#br0" timeOffset="4446.38">6371 1588 0,'0'0'0,"64"-43"16,-43 43-1,0-21-15,0 0 0,0 0 0,0 0 16,1-1-16,-1 22 0,0-21 0,-21 0 15,0 0-15,0 0 16,-21 21 0,-22 0-16,22 0 0,0 0 15,-21 21-15,21-21 0,-22 21 0,22 0 16,0 0-16,0 1 0,-22-1 0,43 0 16,-21 0-16,21 0 15,0 0-15,0 1 0,0-1 16,0 0-16,21-21 0,1 21 0,-1-21 15,0 21-15,0-21 0,21 0 0,-20 21 16,20 1-16,-21-22 0,21 21 16,-20-21-16,20 21 0,-21-21 0,0 21 15,0 0-15,-21 0 0,0 1 16,0-1-16,0 0 0,0 0 0,-21 0 16,0 0-16,-21 1 15,21-22-15,-1 21 0,-20-21 16,21 0-16,0 21 0,-22-21 0,22 0 15,0 0-15,0 0 0,0 0 0,0 0 16,-1 0-16,1 0 0,0 0 16,0 0-1,21-21 1,21 21 31</inkml:trace>
  <inkml:trace contextRef="#ctx0" brushRef="#br0" timeOffset="9574.85">1841 3704 0,'-21'0'15,"0"0"-15,0 0 16,0 0-16,21-21 16,0 0-16,0 0 15,0 0-15,0-1 0,0 1 16,21 21-16,0 0 15,0 0-15,0 0 0,1 0 0,-1 0 16,21 0-16,-21 21 0,0-21 0,22 22 16,-22 20-16,0-21 0,0 21 15,0-20-15,-21 20 0,0 0 0,0 1 16,0 20-16,0-21 0,-21 1 0,0 20 16,-21-20-16,-1 20 0,22-21 15,-21 1-15,0-22 0,-1 21 16,1-21-16,21 22 0,-22-43 0,22 21 15,-21 0-15,21-21 0,0 0 16,-1 0-16,1-21 0,0 0 0,0 0 16,0-1-16,0-20 0,-1 21 0,1-21 15,21-1-15,0 1 0,0 0 16,0-1-16,0 1 0,0 21 0,21 0 16,1-1-16,-1 1 0,21 21 15,0 0-15,-20 0 0,20 21 16,0 1-16,1-1 0,-1 21 0,-21-21 15,21 22-15,-20-22 0,20 21 16,-21 0-16,-21 1 0,21-22 0,-21 21 16,21-21-16,-21 22 0,0-22 0,0 0 15,0 0-15,0 0 0,0 1 16,0-1-16,0-42 31,0-1-31,0 1 16,0-21-16,0 21 0</inkml:trace>
  <inkml:trace contextRef="#ctx0" brushRef="#br0" timeOffset="9747.26">2307 4001 0,'0'0'0,"21"0"15</inkml:trace>
  <inkml:trace contextRef="#ctx0" brushRef="#br0" timeOffset="16274.49">3852 3471 0,'0'0'0,"-21"0"0,0-21 16,0 0-16,0 21 15,21-21-15,-22 21 0,1 0 16,0 0-16,42-21 47,22 21-47,-22 0 0,21 0 15,22 0-15,-22 0 0,0-21 16,22 21-16,-1 0 0,-20 0 0,20 0 16,1-22-16,-1 22 0,-21 0 0,1 0 15,-1 0-15,0 0 0,1 0 0,-22 0 16,0 0-16,-42 0 31,0 22-31,0-22 16,-1 0-16,-20 21 0,21-21 0,-21 0 15,20 0-15,1 21 0,-21-21 0,21 0 16,0 0-16</inkml:trace>
  <inkml:trace contextRef="#ctx0" brushRef="#br0" timeOffset="16551.12">4149 3429 0,'-22'0'15,"1"0"-15,21-21 16,-21 21 0,21 21-1,0 0-15,0 0 0,0 1 0,0 20 16,0-21-16,0 21 0,0-20 0,0 20 16,0 0-16,0 1 0,0-1 15,-21 0-15,21 1 0,0-1 16,0 21-16,0-20 0,-21-1 0,21 0 0,0 1 15,-21-1-15,21 0 0,0-20 16,0 20-16,0-21 0,-22 0 0,22 0 16,0 1-16,0-44 31,0 1-31,0 0 16,22 0-16,-1 0 0,-21-22 0,21 22 15,0-21-15</inkml:trace>
  <inkml:trace contextRef="#ctx0" brushRef="#br0" timeOffset="17106.8">4276 3852 0,'0'0'0,"21"0"16,-21 22 15,0-1-31,0 0 0,0 0 16,0 0-16,-21 0 0,-1 1 0,22 20 15,0-21-15,0 21 0,-21-20 0,21-1 16,0 0-16,0 0 0,0 0 0,0 0 15,0 1-15,21-22 16,1 0-16,-1 0 0,0 0 16,0 0-16,21-22 0,-20 22 0,20-42 15,-21 21-15,21 0 0,-20 0 0,20-1 16,-21-20-16,0 21 0,0-21 0,1 20 16,-22 1-16,0-21 0,0 21 15,0 0-15,0-1 0,0 1 16,0 0-16,0 42 31,0 0-31,-22 1 0,22-1 0,0 21 16,0 0-16,0-20 0,-21 20 15,21 21-15,0-20 0,0-1 0,0 22 16,-21-22-16,21 21 0,0-20 0,0 20 16,0 1-16,0-1 0,0 22 0,0-22 15,-21 1-15,21 21 0,-21-22 16,21 1-16,-21-1 0,-1 1 0,1-1 15,21-21-15,-21 1 0,0-1 0,0 0 16,-22 1-16,22-22 0,0 0 16,0 0-16,0-21 0,-22 0 0,22 0 15,0 0-15,-21 0 0,21 0 0,-1 0 16,-20-21-16,21 0 0,0 0 0,0-22 16,-1 22-16,1 0 0,0 0 0,21 0 15,0-22-15,0 22 0,0 0 0,0 0 16,0 0-16,0-22 0,0 22 15,21 0-15,-21-21 0,21 21 0,1-22 16,20 22-16,-21-21 0,0-1 16</inkml:trace>
  <inkml:trace contextRef="#ctx0" brushRef="#br0" timeOffset="17439.62">5059 3937 0,'0'0'0,"0"-21"0,0-64 16,0 64 0,0 42-1,0 0-15,0 1 0,0 20 16,0 21-16,0-20 0,0 20 16,0 1-16,0-1 0,0 1 0,21-1 15,-21 1-15,0-1 0,21 1 0,-21-1 16,0 1-16,0-22 0,0 22 15,0-1-15,-21 1 0,0-1 0,0-21 16,-1 1-16,22-1 0,0 0 0,-21 1 16,21-22-16,0 0 0,0 0 0,0-42 31,0 0-31,21 0 16,1-22-16,-22 22 0,0-21 0,21 0 15,-21-22-15,21 22 0,-21-22 0,0 1 16</inkml:trace>
  <inkml:trace contextRef="#ctx0" brushRef="#br0" timeOffset="17703.46">5016 4149 0,'0'0'0,"0"-43"0,0 1 0,-21 21 15,21-21-15,0 20 0,0-20 0,0 21 16,0 0-16,0 0 0,21-1 0,1 1 16,20 0-16,-21 21 0,0 0 0,22-21 15,-1 21-15,-21 0 0,21 0 16,1 21-16,-22-21 0,21 21 0,-21 0 15,1 1-15,-1 20 0,0-21 0,-21 0 16,0 22-16,0-22 0,0 0 0,-21 21 16,0-21-16,-1 1 0,1-1 15,-21 0-15,21 0 0,-22 0 0,22 0 16,0-21-16,0 22 0,0-22 16,0 0-16,21-22 15,21 1 1,0 0-16,0 0 0,0 0 15</inkml:trace>
  <inkml:trace contextRef="#ctx0" brushRef="#br0" timeOffset="18068.25">5694 3958 0,'0'0'0,"21"0"16,0 0-1,0 0-15,0-21 0,1 21 0,-1-21 16,0 0-16,0 21 0,21-21 0,-20-1 16,-1 1-16,0 0 0,0 21 15,-21-21-15,0 0 0,21 0 0,-21-1 16,-21 22 0,0 0-16,0 0 0,-22 0 15,22 0-15,0 22 0,0-1 0,-21 0 16,20 0-16,1 0 0,0 0 15,21 1-15,0 20 0,0-21 16,-21 21-16,21-20 0,0-1 0,0 21 16,0-21-16,0 0 0,21 1 0,0-1 15,-21 0-15,21 0 0,1-21 0,-22 21 16,21-21-16,0 0 0,0 0 0,0 0 16,0 0-16,22 0 0,-22-21 15,0 21-15,0-21 0,22-21 0,-22 20 16,21 1-16</inkml:trace>
  <inkml:trace contextRef="#ctx0" brushRef="#br0" timeOffset="18451.03">6625 3704 0,'0'0'15,"21"-21"-15,0 0 0,1 21 16,-22-21-16,-22 21 16,1 0-16,-21 0 15,21 0-15,-22 0 0,22 21 0,-21 0 16,21 0-16,-22 0 0,22-21 0,0 22 15,0-1-15,0 0 0,21 0 0,0 0 16,0 0-16,0 1 0,0-1 16,21 0-16,0-21 0,0 21 15,0-21-15,1 21 0,20-21 0,-21 21 16,21-21-16,-20 22 0,-1-22 0,0 21 16,0-21-16,0 21 0,-21 0 15,0 0-15,0 0 16,-21-21-16,0 0 15,0 22-15,0-22 0,-22 0 16,22 0-16,0 21 0,-21-21 0,20 0 16,1 0-16,0 0 0,0 0 0,0 0 15,0 0-15,-1 0 0,22 21 16,0-42 31,0 0-32</inkml:trace>
  <inkml:trace contextRef="#ctx0" brushRef="#br0" timeOffset="19690.93">1672 6287 0,'0'-22'15,"-21"22"1,0-21-16,0 21 15,21-21-15,-22 21 16,22-21-16,0 0 16,0 0-1,22 21 1,-1-22-16,0 22 0,21 0 16,-21 0-16,1 0 0,-1 0 15,0 0-15,21 22 0,-21-22 16,1 21-16,-1 0 0,-21 0 0,0 21 15,0-20-15,0 20 0,0 0 16,-21-21-16,-1 22 0,-20-1 0,21-21 16,-21 22-16,-1-22 0,22 21 0,-21-21 15,21 0-15,-22-21 0,22 22 16,0-22-16,0 0 0,0 0 16,21-22-1,0 1-15,0 0 0,0 0 16,21 0-16,0 0 0,0 21 15,0-22-15,0 22 0,1 0 16,20 0-16,0 0 0,-21 0 0,22 0 16,-1 0-16,0 0 0,1 22 0,-22-1 15,21 0-15,-21 0 0,1 0 16,-22 0-16,0 22 0,0-22 0,0 0 16,-22 21-16,1-20 0,0-1 15,-21 0-15,-1 21 0,1-21 0,0 1 16,-1-22-16,1 21 0,0 0 0,-1-21 15,1 0-15,21 0 0,0 0 16,-22 0-16,22 0 0,0-21 0,0 0 16,0-1-16,0 1 0,21 0 15,-22 0-15,22 0 16,0 0 0,22-1-16,-1 22 15,0 0-15,0 0 0,0-21 16,22 21-16</inkml:trace>
  <inkml:trace contextRef="#ctx0" brushRef="#br0" timeOffset="19899.83">2582 6625 0,'0'-21'31,"21"21"16,1 0-47,-1 0 16,0 0-16,0 0 0</inkml:trace>
  <inkml:trace contextRef="#ctx0" brushRef="#br0" timeOffset="24827.27">4318 5842 0,'0'0'0,"0"21"16,0 0-16,21-21 31,0 0-31,0 0 16,1 0-16,-1 0 16,21 0-16,-21-21 0,22 0 0,-22 0 15,21 21-15,-21-21 0,22 0 0,-22-1 16,0 1-16,-21 0 0,0 0 15,0 0-15,0 0 0,-21 21 16,0-22-16,-1 22 0,-20 0 0,0 0 16,-22 0-16,22 22 0,-22-22 15,22 21-15,-21 21 0,20-21 0,1 0 16,0 22-16,-1-1 0,22-21 0,0 22 16,0-22-16,21 21 0,0-21 15,0 22-15,0-22 0,0 0 0,21 0 16,0 0-16,0 0 0,0 1 15,1-1-15,-1 0 0,21 0 16,-21 0-16,22 0 0,-22 22 0,0-22 16,21 0-16,-21 21 0,1-20 0,-22 20 15,0-21-15,0 0 0,0 22 0,-22-22 16,1 0-16,-21 21 0,21-21 16,-22 1-16,1-22 0,0 21 0,-1 0 15,-20-21-15,21 0 0,-1 0 0,1 0 16,0 0-16,20-21 0,-20 0 15,0-1-15,21-20 0,-1 21 0,1-21 16,0 20-16,0-20 0,21 0 0,0 21 16,0-1-16,0 1 0,0 0 15,0 0-15,21 21 16,0 0-16,0 21 16,1 0-16,-1 0 0,0 1 0,-21-1 15,21 21-15,0-21 0,0 22 16,1-22-16,-22 21 0,21-21 0,0 0 15,0 22-15,0-22 0,0 0 0,1 0 16,-1-21-16,0 21 0,0-21 0,21 0 16,-20 0-16,-1 0 0,21 0 15,0 0-15,1 0 0,-1-21 0,0 0 16,1-21-16,-1 21 0,0-1 0,1-20 16,-22 21-16,21-21 15,-21 20-15,1-20 0,-1 21 0,-21-21 16,0 20-16,0 1 0,0 0 0,0 0 15,0 42 17,-21-21-32,21 21 0,0 0 0,-22 1 15,22-1-15,-21 0 0,21 21 0,0-21 16,0 1-16,0-1 0,0 0 0,0 0 16,21 0-16,1 0 0,-1-21 15,0 22-15,21-22 0,-21 0 16,1 0-16,-1 0 0,21 0 0,-21-22 15,0 1-15,22 0 0,-22 0 16,0 0-16,0 0 0,0-1 16,-21 1-16,0 0 0,22-21 0,-22 21 15,21-1-15,-21 1 0,0 0 16,0 63 15,0-20-31,0 20 0,0 0 16,0 1-16,0-1 0,0 21 0,-21 1 15,21-1-15,-22-20 0,22 41 0,-21-20 16,21-1-16,-21 22 0,0 0 16,21-22-16,-21 22 0,0 0 0,21-1 15,-22-20-15,1 20 0,0-20 16,21 21-16,-21-22 0,0 1 0,0-22 16,-1 21-16,1-20 0,0-1 0,0-21 15,0 22-15,0-22 0,-1-21 0,1 21 16,0-21-16,0 0 0,0 0 15,-22 0-15,1 0 0,0-21 0,-1 0 16,1-1-16,0-20 0,-1 21 0,1-21 16,0-1-16,-1 1 0,1 0 0,21-1 15,0 1-15,0 0 0,-1-1 0,22 1 16,0 0-16,0 20 0,0-20 16,0 0-16,22-1 0,-1 1 15,0 0-15,0-1 0,0 22 0,0-21 16,22 0-16,-1-1 0,0 1 0,1 0 15</inkml:trace>
  <inkml:trace contextRef="#ctx0" brushRef="#br0" timeOffset="26362.95">5292 6223 0,'0'0'0,"0"-21"0,0 42 31,0 0-31,0 0 16,0 1-16,0 20 0,0-21 0,0 21 15,0-20-15,0 20 0,0-21 0,0 0 16,0 22-16,0-22 0,0 0 16,0 0-16,0 0 0,0-42 31,0 0-31,0 0 15,0-22-15,0 22 0,0-21 16,21 21-16,-21-22 0,21 1 0,-21 21 16,0 0-16,0 0 0,21-1 15,0 1-15,-21 0 0,21 21 0,1 0 16,-1 0-16,0 21 16,-21 0-16,21 1 0,-21 20 15,0-21-15,21 0 0,-21 22 0,21-22 16,-21 21-16,0-21 0,22 22 0,-22-22 15,21 0-15,0 0 0,0 0 0,-21 0 16,21 1-16,22-22 0,-22 0 16,0 0-16,0 0 0,21 0 0,-20 0 15,20-22-15,-21 1 0,21 0 0,-20 0 16,20 0-16,-21-22 0,21 1 0,-20 0 16,-1-22-16,0 22 15,0-22-15,-21 22 0,0-21 0,0-1 16,0 22-16,0-22 0,0 22 0,0 0 15,0-1-15,0 1 0,0 21 0,0 0 16,-21-1-16,21 1 0,-21 21 16,0 0-16,21 21 0,0 1 15,0 20-15,0-21 0,0 21 0,0 1 16,0-1-16,0 22 0,0-22 0,0 0 16,0 1-16,0 20 0,0-21 15,0 1-15,21 20 0,-21-20 0,21-1 16,0 0-16,0-21 0,0 22 15,1-22-15,-1 0 0,0 0 0,0-21 16,0 0-16,0 0 0,1 0 0,-1 0 16,0 0-16,0-21 0,21 0 15,-20 0-15,-1 0 0,21-22 0,-21 22 16,0-21-16,-21 21 0,22-22 0,-22 1 16,0 21-16,0-22 0,0 22 0,0 0 15,0 0-15,0 0 0,0 0 16,-22 21-16,1 0 0,0 0 15,0 0-15,0 21 0,0 0 16,-1 0-16,22 0 0,-21 22 0,0-22 16,21 21-16,-21-21 0,21 22 0,0-22 15,0 0-15,0 21 16,0-21-16,0 1 0,0-1 0,0 0 16,0 0-16,21-21 0,0 0 15,0 0-15,1 0 0,-1 0 0,-21-21 16,21 21-16,0-21 0,0 0 0,-21-1 15,21 1-15,-21-21 0,22 21 16,-22-22-16,0 22 0,0-21 0,0 21 16,0 0-16,0-1 0,0 1 0,0 0 15,0 42 17,0 0-32,0 1 15,0-1-15,0 0 0,0 0 16,0 21-16,0-20 0,0-1 0,0 21 15,0-21-15,21 0 0,0 1 0,-21-1 16,21-21-16,-21 21 0,21-21 16,0 21-16,1-21 0,-1 0 0,0 0 15,0 0-15,0-21 0,22 0 0,-22 21 16,0-21-16,0-1 0,0-20 0,0 21 16,22-21-16,-22 20 0,0-20 0,0 21 15,22 0-15,-22-22 0,0 22 16,0 0-16,0 21 0,0-21 15,1 21-15,-1 0 16,-21 21-16,0 0 0,0 0 16,0 1-16,0-1 0,0 0 0,-21 21 15,-1-21-15,1 1 0,0 20 16,0-21-16,21 21 0,-21-20 0,0-1 16,21 0-16,0 0 0,0 0 0,0 0 15,0-42 16,21 0-31,0 0 0,0 0 0,0 0 16,0-1-16,1-20 0,-1 0 0,0-1 16,0 22-16,0-21 0,-21 0 0,21-1 15,1 22-15,-22-21 0,21 21 16,-21-1-16,0 1 16,0 42-1,0 1-15,0-1 0,-21 0 16,21 21-16,-22-21 0,1 22 0,21-1 15,0 0-15,0-20 0,0 20 0,0 0 16,0-21-16,0 22 0,0-22 16,0 0-16,21 0 0,1 0 0,-1-21 15,21 0-15,-21 0 0,22 0 0,-1 0 16,-21 0-16,21-21 0,1 21 0,-1-21 16,-21 0-16,22-21 0,-22 20 0,21 1 15,-21-21-15,22 0 16,-22 20-16,0-20 0,0 21 0,-21-21 15,0 20-15,0 1 0,0 0 0,0 0 16,0 0-16,0 0 0,-21-1 0,0 1 16,0 21-16</inkml:trace>
  <inkml:trace contextRef="#ctx0" brushRef="#br0" timeOffset="26675.29">5927 5990 0,'-22'0'16,"44"0"-16,-65 0 0,22 0 0,42-21 15,22 21-15,-1-21 16,0 0-16,22 0 0,-1-1 16,1 1-16,20 0 0,-20 21 0,21-21 15,-22 0-15,22 0 0,-22-1 0,22 22 16,-43-21-16,22 0 0,-22 21 0,0 0 15,1-21-15,-22 21 0,0 0 16,-21 21 31,0 0-47,-21 0 16,0 1-16,0-22 0,21 21 15,-22 0-15</inkml:trace>
  <inkml:trace contextRef="#ctx0" brushRef="#br0" timeOffset="35226.53">1566 8319 0,'0'-22'0,"0"1"16,0 0-16,0 0 16,0 0-1,0 0-15,0-1 16,21 22-1,-21 22 1,0-1-16,0 0 16,0 21-16,0 1 0,0-1 0,0 0 15,-21 1-15,0 20 0,0-21 0,0 22 16,0-22-16,-1 22 16,-20-22-16,21 0 0,0 1 0,0-1 15,-1 0-15,1-20 0,21-1 0,0 0 16,0 0-16,0-42 31,0 0-31,0 0 0,21-1 16,1-20-16,-1 21 0,0 0 0,0 0 15,0-1-15,0 1 0,22 0 0,-22 21 16,0-21-16,21 21 0,-20 0 16,-1 0-16,0-21 0,21 21 0,-21 0 15,1 0-15,-1 0 16,0 0-16,0-21 0,0 21 15,0 0-15,-21-22 0,22 22 16,-22-21-16,0 0 16,0 0-16,0 0 0,0 0 0,0-1 15,0 1-15,0 0 0,0 0 16,0 0-16,-22 21 0,1-21 16,0 42-1,21 0-15,0 0 16,0 0-16,0 0 0,-21 1 15,21 20-15,0 0 0,0-21 0,0 22 16,0 20-16,-21-20 0,21-1 0,-21 0 16,21 1-16,-22-1 15,22 0-15,0 1 0,0-1 0,-21-21 16,21 0-16,0 0 0,-21 1 0,21-1 16,0-42 15,0-22-16,0 22-15,21 0 0,0 0 16,1-22-16,-1 22 0</inkml:trace>
  <inkml:trace contextRef="#ctx0" brushRef="#br0" timeOffset="35530.35">2244 8784 0,'0'21'15,"21"-21"1,-21-21 15,0 0-31,0 0 0,0 0 32,0 0-32,0 42 62,0 0-46,0 0-16,-21-21 15,-1 0 1</inkml:trace>
  <inkml:trace contextRef="#ctx0" brushRef="#br0" timeOffset="81579.5">4381 7980 0,'0'0'0,"0"-21"0,0 0 15,0-1-15,0 1 0,0 0 16,0 0 0,-21 21-1,21 21-15,0 0 16,0 0-16,0 22 0,0-1 16,0 0-16,0 1 0,0-1 0,0 22 15,0-22-15,0 0 0,0 1 0,0-1 16,0 0-16,0 1 15,0-1-15,0 0 0,0 1 0,0-22 16,-21 21-16,21-21 0,0 22 0,0-22 16,0 0-16,0 0 0,-21 0 15,21 0-15,21-21 32,-21-21-32,21 0 15,-21 0-15,0 0 0,0 0 16,0-1-16,0 1 0,0 0 15</inkml:trace>
  <inkml:trace contextRef="#ctx0" brushRef="#br0" timeOffset="81782.39">4149 8509 0,'0'0'0,"-43"0"16,22 0-16,0 0 16,42 0 15,0-21-16,0 21-15,1 0 0,-1-21 16,21 21-16,-21-21 0,22 21 0,-1-22 16,-21 22-16,21 0 0,-20-21 0,-1 21 15,0 0-15,0 0 0,0-21 16,0 21-16,1 0 0,-1 0 0</inkml:trace>
  <inkml:trace contextRef="#ctx0" brushRef="#br0" timeOffset="82247.13">4720 8403 0,'0'-21'31,"0"0"-15,0 0-16,21 21 15,0-21-15,1 21 0,-1 0 16,0 0-16,0 0 0,0 0 15,0 0-15,1 21 0,-1-21 16,0 21-16,-21 0 0,21 0 0,0 0 16,-21 1-16,0 20 0,0-21 0,0 0 15,21 0-15,-21 22 0,0-22 16,0 0-16,0 0 0,0 0 0,0 1 16,0-1-16,0 0 0,-21 0 0,21 0 15,0-42 16,0 0-31,0 0 0,0 0 16,0-1-16,0-20 0,0 21 0,0-21 16,0 20-16,0-20 0,0 21 0,21-21 15,1 20-15,-22 1 0,21 0 16,-21 0-16,21 0 0,-21 0 16,21 21-16,-21-22 0,21 22 15,0 0-15,-21 22 16,0-1-1,22 0 1,-22 0-16,0 0 0,0 0 16,21-21-16,-21 22 0</inkml:trace>
  <inkml:trace contextRef="#ctx0" brushRef="#br0" timeOffset="82843.3">5609 8573 0,'0'0'16,"21"0"-16,0 0 16,1-22-16,-22 1 0,21 0 15,-21 0-15,21 21 0,-21-21 16,0 0-16,0-1 0,0 1 0,0 0 16,0 0-16,0 0 15,-21 21-15,0-21 0,-1 21 16,1 0-16,0 0 0,0 0 0,0 0 15,0 0-15,-22 21 0,22 0 16,0 0-16,0 0 0,0 0 16,-1 1-16,1-1 0,0 21 0,0-21 15,21 22-15,0-22 0,0 0 0,0 0 16,0 21-16,0-20 0,0-1 0,0 0 16,0 0-16,0 0 0,21-21 15,0 0-15,0 0 0,1 0 16,-1 0-16,0 0 0,0 0 0,0 0 15,0-21-15,22 21 0,-22-21 0,0 0 16,0 0-16,0-1 0,1 1 0,-22 0 16,21-21-16,0 21 15,-21-22-15,21 22 0,-21 0 0,0 0 16,0-22-16,21 22 0,-21 0 16,0 42 15,-21 0-16,21 1-15,0-1 0,-21 0 0,21 0 16,0 0-16,0 0 0,0 1 0,0-1 16,0 0-16,0 0 0,0 0 0,0 0 15,0 1-15,0-1 16,0 0-16,21-21 0,0 0 16,0 0-16,1 0 15,-1 0-15,0 0 0,0 0 0,0-21 16,0 0-16,1 21 0,-1-22 0,0 22 15,0-21-15,0 0 0,22 0 16</inkml:trace>
  <inkml:trace contextRef="#ctx0" brushRef="#br0" timeOffset="83167.13">6286 8382 0,'0'0'0,"0"-21"0,0-21 16,0 20-1,0 1-15,-21 21 16,0 0-1,0 0-15,0 0 0,0 21 16,-1 1-16,22-1 16,-21 0-16,0 0 0,21 0 0,-21 0 15,21 1-15,0 20 0,-21-21 0,21 0 16,0 0-16,0 1 0,0-1 0,0 0 16,0 0-16,0 0 0,0 0 15,0 1-15,21-22 0,0 21 16,0-21-16,0 0 0,1 0 0,-1 0 15,0 0-15,0 0 0,0 0 16,0 0-16,22 0 0,-22 0 0,0 0 0,0-21 16,0 21-16,1-22 0,-1 22 0,0-21 15,0 0-15,0 0 16,0 0-16,1 0 0,-1-1 16,-21 1-16,21 0 0</inkml:trace>
  <inkml:trace contextRef="#ctx0" brushRef="#br0" timeOffset="83870.72">6667 8446 0,'22'0'63,"-1"0"-63,0-22 0,0 22 15,0-21-15,0 21 0,-21-21 0,22 21 16,-1-21-16,-21 0 0,21 0 16,0-1-16,-21 1 15,0 0 1,-21 21-1,0 0-15,0 0 16,-1 0-16,1 0 0,21 21 16,-21 0-16,0-21 0,21 22 15,-21-1-15,0 0 0,21 0 0,0 0 16,0 0-16,0 1 0,-22-1 0,22 0 16,0 0-16,0 0 0,0 0 0,0 1 15,0-1-15,22 0 16,-1-21-16,0 21 15,0-21-15,0 0 0,22 0 0,-22 0 16,0 0-16,21 0 0,-21 0 16,22 0-16,-22 0 0,0 0 0,21-21 0,-20 21 15,-1-21-15,0 21 0,0-21 16,0-1-16,22 1 0,-43 0 0,21 0 16,0 0-16,0 0 0,-21-1 15,0 1-15,21 21 0,-21-21 0,21 21 16,-21-21-16,0 42 31,0 0-31,-21 0 16,0 1-16,21-1 15,0 0-15,0 0 0,0 0 0,-21 0 16,21 1-16,0-1 16,0 0-16,0 0 15,21-21 16,0 0-31,0-21 32,-21 0-32,22 21 0,-22-21 0</inkml:trace>
  <inkml:trace contextRef="#ctx0" brushRef="#br0" timeOffset="84243.51">7387 8086 0,'-63'0'16,"63"21"-16,0 0 15,-22 0-15,22 0 16,0 1-16,22-22 31,-1 0-31,0 0 0,0 0 16,0-22-16,0 22 0,-21-21 15,22 21-15,-22-21 0,21 0 16,-21 0-16,0 0 0,0-1 16,0 1-16,-21 21 15,-1 0 1,1 0-16,0 21 16,0-21-16,21 22 0,0-1 0,-21 0 15,0-21-15,21 21 0,-22 0 0,22 0 16,0 1-16,0-1 15,0 0-15,22-21 32</inkml:trace>
  <inkml:trace contextRef="#ctx0" brushRef="#br0" timeOffset="84799.19">7641 8319 0,'0'-22'31,"0"44"0,0-1-31,0 0 16,0 0-16,0 0 0,0 0 0,0 1 15,0-1-15,-21 0 0,21 0 16,0 0-16,-21 0 0,21 1 16,-21-22-16,21 21 0,0 0 15,-22-21-15,1 0 16,21-21 0,0 0-1,0-1-15,0 1 0,0 0 16,0 0-16,21 0 0,1 0 0,-22-22 15,21 22-15,0-21 0,21 21 16,-21-1-16,1-20 0,20 21 0,0 0 0,1 0 16,-1 21-16,0 0 0,1 0 15,-22 0-15,21 0 0,-21 0 16,22 21-16,-22 0 0,0 21 0,-21-21 16,21 1-16,-21 20 0,0-21 0,0 0 15,0 22-15,0-22 0,0 0 0,0 21 16,0-21-16,-21 1 0,0-1 15,21 0-15,-21 0 0,-1-21 16,22 21-16,0-42 47,0 0-47,0 0 0,22 21 16,-1-21-16,-21-1 0,21 1 0,0 0 15</inkml:trace>
  <inkml:trace contextRef="#ctx0" brushRef="#br0" timeOffset="85757.97">8742 8382 0,'0'0'0,"0"-21"0,21-43 16,-21 43-16,0 0 15,0 0-15,0 0 0,0 0 0,0-1 16,-21 22-16,0-21 16,-1 21-16,1 0 0,0-21 0,0 21 15,0 0-15,0 0 0,-1 0 0,-20 21 16,21 0-16,0 1 0,0-1 0,-22 0 16,22 0-16,0 21 0,0-20 0,0-1 15,-1 21-15,1-21 0,0 0 16,21 1-16,-21 20 0,21-21 0,0 0 15,0 0-15,21-21 16,0 22-16,0-22 0,1 0 0,-1 0 16,21 0-16,-21 0 0,0 0 0,22 0 15,-22-22-15,0 1 0,21 21 16,-20-21-16,-1 0 0,0 0 0,0 0 16,0-1-16,-21 1 0,21 0 15,-21 0-15,22 0 0,-22 0 0,0-1 16,0 1-16,0 0 0,0 0 15,0 42 17,0 0-17,0 0-15,0 1 0,0-1 0,-22 0 16,22 0-16,-21 21 0,21-20 0,-21-1 16,21 21-16,-21-21 0,0 22 0,21-1 15,-21 0-15,21 1 0,0 20 16,-22-21-16,22 22 0,0-1 0,0 1 15,0-1-15,0 22 0,0-21 0,0 20 16,0-20-16,0 20 0,0 1 16,0 0-16,0-22 0,0 22 0,22-22 15,-22 22-15,0-21 0,21-22 0,0 21 16,0 1-16,-21-22 0,0 1 0,0-1 16,21 0-16,-21 1 0,0-22 0,0 21 15,0-21-15,0 0 0,-21-21 0,0 22 16,0-1-16,0-21 0,-1 0 0,1 0 15,-21 0-15,21 0 0,-22-21 0,1-1 16,0 1-16,-1-21 0,-20 21 16,21-22-16,-22 1 0,22 0 0,-22-1 15,22-20-15,0-1 0,-1 22 0,1-43 16,42 22-16,-21-1 0,21-20 16,0-1-16,0 0 0,21 1 0,0-1 15,21-21-15,1 22 0,-1-22 0,0 0 16,22 21-16,-1 1 0,1-1 0,-1 21 15,1 1-15,21 21 0,-22-22 0,1 43 16,-22-21-16,21 20 0,1 1 0,-22 21 16,1-21-16,-22 21 0,21 0 15,-21 0-15,0 0 0,-21 21 94,-21 0-78,0-21-16,0 22 0,0-22 15,0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53:30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2434 0,'0'0'0,"-21"0"16,0 21-16,0 1 0,0-22 16,21 21-16,0 0 15,21-21-15,0 0 16,0 0-16,0 0 0,22 0 15,-1-21-15,0 0 0,22-1 0,-22-20 16,22 21-16,-1-21 0,1-1 16,-1 1-16,1 0 0,-1-1 0,1-20 15,-22 20-15,0 1 0,1-21 0,-22 20 16,0-20-16,-21 20 0,0 1 16,0 0-16,0-1 0,0 1 0,-21 21 15,0-21-15,-1 20 0,1 1 16,0 21-16,-21-21 0,21 21 0,-1-21 15,-20 21-15,21 0 0,-21 0 16,20 21-16,-20 0 0,21 0 16,0 22-16,0 20 0,-1-20 0,1 41 15,0 1-15,0 0 0,21-1 16,-21 22-16,0 0 0,-1 0 0,1 21 16,0-21-16,21 21 0,-21-22 0,0 22 15,21 0-15,-21-21 0,-1 21 16,22-21-16,0 21 0,-21-21 0,21 21 15,0-21-15,-21 0 0,21-1 16,0-20-16,0 21 0,0-21 0,0-22 16,21 22-16,0-22 0,-21 1 15,22-1-15,-1-20 0,0-1 16,0-21-16,0 0 0,0-21 0,22 0 16,-22-21-16,21 0 0,1-21 0,-1-1 15,0 1-15,22-22 0,-22 1 16,22-22-16,-22 1 0,0-1 0,22-21 15,-22 21-15,-21 1 0,0-22 0,1 21 16,-22 1-16,0-1 0,0 0 0,-22 1 16,-20-1-16,0 21 0,-1 1 15,1-1-15,-21 22 0,20 0 0,-20-1 16,20 22-16,-20-21 0,21 21 16,-1 21-16,1-21 0,21-1 15,-22 22-15,22 0 0,21-21 16,0 0-1,21 21-15,1-21 0,-1 21 0,21-21 16,0 0-16,1-1 0,-1 1 0,0 0 16,22-21-16,-22 21 0,22-22 15,-22 1-15,0 21 0,1-22 0,-1 22 16,-21-21-16,0 0 0,1 20 16,-1 1-16,-21-21 0,21 21 0,-21 0 15,0-1-15,-21 22 31,0 0-31,-1 22 16,22-1-16,-21 0 0,0 0 0,21 21 16,0-20-16,0 20 0,0-21 15,0 21-15,0 1 0,0-22 0,0 0 16,0 21-16,0-20 0,0-1 0,21 0 16,-21 0-16,21-21 0,1 0 15,-1 0-15,0 0 0,0 0 0,0 0 16,0 0-16,1-21 0,-1 21 0,21-42 15,-21 20-15,0 1 0,1-21 16,-1 21-16,0-22 0,-21 1 0,0 21 16,0-21-16,0 20 0,0-20 0,-21 21 15,0 0-15,-1 0 16,1 21-16,0 0 0,0 0 0,0 0 16,-22 0-16,22 0 0,0 0 0,0 0 15,21 21-15,-21 0 16,21 0-16,0 0 0,0 0 0,0 1 15,0-1-15,0 0 0,0 0 0,0 0 16,21 0-16,0-21 16,0 0-16,0 0 0</inkml:trace>
  <inkml:trace contextRef="#ctx0" brushRef="#br0" timeOffset="396.36">2286 2392 0,'0'0'0,"0"-42"16,0 20 0,21 1-16,0 21 15,0-21-15,1 21 0,-1 0 16,0 0-16,21 0 0,-21 0 0,1 21 16,20 0-16,-21-21 0,0 22 15,22-1-15,-22 21 0,0-21 0,0 0 16,0 22-16,0-22 0,-21 0 15,0 21-15,0-20 0,0 20 0,0-21 16,-21 0-16,0 0 0,0 1 16,0-1-16,0-21 0,-1 0 0,1 0 15,0 0-15,0 0 0,21-21 16,-21-1-16,21 1 0,0-21 16,0 21-16,0-22 0,0 1 0,0 0 15,0-1-15,0 1 0,0 0 0,21 21 16,-21-22-16,21 1 0,0 21 15,0 0-15,1-1 0,-1 1 0,0 0 16,0 0-16,0 21 0,0 0 0,1-21 16,-1 21-16,0-21 15,0 21-15,0 0 16</inkml:trace>
  <inkml:trace contextRef="#ctx0" brushRef="#br0" timeOffset="815.65">4127 1376 0,'0'0'0,"0"-21"15,0 0-15,0-43 16,0 43-16,0 0 0,-21 0 0,21-1 15,-21 22-15,0 0 0,0 0 16,0 0-16,-1 0 0,-20 22 16,21-1-16,-21 0 0,20 0 0,-20 21 15,-21-20-15,20 41 0,1-21 16,-22 22-16,1 21 0,-1-22 0,1 43 16,21-21-16,-22-1 0,22 22 0,-22 0 15,22 0-15,0 0 0,20-1 16,1 1-16,0-21 0,21 0 0,0-1 15,0-20-15,21-1 0,0-20 16,22 20-16,-1-42 0,22 22 0,-22-22 16,21 0-16,1-21 0,21 0 15,-22 0-15,-21 0 0,22 0 0,-22 0 16,22 0-16,-43-21 0,21 21 0,-21-21 16,1-1-16,-1 1 0,0 0 0,-21 0 15,21 0-15,-21 0 0,0-1 0,0 1 16</inkml:trace>
  <inkml:trace contextRef="#ctx0" brushRef="#br0" timeOffset="2968.14">4064 2667 0,'0'0'0,"21"0"0,-21-21 0,21 0 0,0 21 15,-21-21-15,0-1 0,22 1 16,-1 21-16,-21 21 31,0 1-15,0-1-16,-21 21 0,21-21 0,-22 0 0,22 22 15,0-22-15,0 0 0,-21 0 16,21 0-16,-21 1 0,21-1 0,0 0 16,0 0-16,0 0 15,0-42 1,0 0-1,0 0-15,0 0 0,0-1 0</inkml:trace>
  <inkml:trace contextRef="#ctx0" brushRef="#br0" timeOffset="3320.47">4127 2138 0,'0'0'0,"-21"0"16,21 21-16,-21 0 15,0 0-15,21 1 0,0-1 16,0 0-16,0 0 0,0 0 16,0 0-16,21-21 15,0 0-15,0 0 0,1 0 16,-1-21-16,21 21 0,-21-21 16,0 0-16,1 0 0,-22 0 0,0-1 15,0 1-15,0 0 0,0 0 16,-22 0-16,1 21 15,0 0-15,0 0 0,0 0 0,-22 0 0,22 0 16,0 0-16,0 21 0,0 0 16,0-21-16,21 21 0,0 0 15,-22 22-15,22-22 0,0 0 0,0 0 16,0 0-16,0 1 0,0 20 0,22-21 16,-1 0-16,-21 0 0,21-21 0,21 22 15,-21-1-15,1-21 0,-1 0 16,0 0-16</inkml:trace>
  <inkml:trace contextRef="#ctx0" brushRef="#br0" timeOffset="4244.45">4530 2498 0,'0'0'0,"21"0"0,0 0 16,-21 21 0,0 0-16,0 0 15,0 0-15,0 1 0,0-1 0,0 0 16,0 21-16,0-21 0,0 1 15,0-1-15,0 0 0,0 0 0,0 0 16,0 0-16,-21 1 0,21-1 0,-21-21 16,21 21-16,-22-21 0,22-21 31,0 0-31,0-1 16,0 1-16,0 0 0,0 0 0,0 0 15,22-22-15,-1 1 0,0 21 16,0-21-16,0 20 0,22-20 15,-22 21-15,0 0 0,21 0 0,1-1 16,-22 1-16,21 0 0,0 21 0,-20 0 16,-1 0-16,21 0 0,-21 21 0,0 0 15,-21 1-15,22-1 0,-22 21 16,0-21-16,0 0 0,0 22 0,0-22 16,0 21-16,0-21 0,0 1 0,0-1 15,0 21-15,0-21 0,0 0 16,21-21-1,0 0-15,0 0 0,0 0 16,0 0-16,1-21 0,-1 0 16,21 0-16,-21 0 0,0 0 0,1-22 15,-1 22-15,0-21 0,0 21 0,0-22 16,0 1-16,-21 0 0,0 20 16,0-20-16,0 21 0,0 0 0,0 0 15,0-1-15,0 44 16,0-1-1,0 0-15,0 0 0,0 0 16,-21 22-16,21-1 0,-21-21 0,21 21 16,0 1-16,0-22 0,0 21 0,0-21 15,0 22-15,0-22 0,0 0 16,0 0-16,0 0 0,21-21 16,0 0-16,1 0 0,-1 0 0,0 0 15,0 0-15,21 0 0,-20-21 0,20 0 16,-21 0-16,21 0 0,1-22 0,-22 22 15,21-21-15,-21 0 0,22-22 0,-22 22 16,0-22-16,0 22 0,0-22 16,1 22-16,-1-21 0,-21-1 0,21 1 15,-21 20-15,21-20 0,-21 20 0,0 1 16,0 0-16,21 21 0,-21-22 0,0 22 16,0 0-16,0 42 31,0 0-31,0 22 0,-21-1 15,21 0-15,-21 1 0,21-1 0,-21 21 16,0 1-16,21-1 0,-22 1 16,22-22-16,-21 22 0,21-1 0,0-20 15,0 20-15,0-21 0,0 1 0,0-22 16,0 21-16,0-21 0,0 1 0,21-1 16,1-21-16,-1 21 0,0-21 15,0 0-15,0 0 0,0-21 16,1 21-16,-1-21 0,0-1 0,0 1 15,0 0-15,0 0 0,-21-21 0,0 20 16,22-20-16,-22 21 0,0-21 16,0-1-16,0 22 0</inkml:trace>
  <inkml:trace contextRef="#ctx0" brushRef="#br0" timeOffset="4431.62">5863 2286 0,'-21'0'15,"42"0"1,0 0-16,22-21 16,-22 21-16,0-21 0,21 21 0,-21-21 15,22 21-15,-22-22 16,0 22-16,0-21 0,0 21 0,1 0 16,-22-21-16,21 0 0,-21 0 15</inkml:trace>
  <inkml:trace contextRef="#ctx0" brushRef="#br0" timeOffset="4612.52">5567 2159 0,'0'0'16,"0"21"-16,-21-21 0,-43 0 16,43 0-16,0 0 0,42 0 46,0 0-46,0 0 0,0 0 16,1 0-16,20 0 0,-21 0 16</inkml:trace>
  <inkml:trace contextRef="#ctx0" brushRef="#br0" timeOffset="5173.22">6710 2561 0,'0'0'0,"0"-21"0,0 0 15,0 0-15,21 0 0,-21-1 16,0 1-16,0 0 0,21-21 0,-21 21 16,0-1-16,0 1 0,0 0 0,0-21 15,-21 21-15,0 21 0,0-22 16,-1 1-16,1 21 0,0 0 0,0 0 15,0 0-15,0 0 0,-1 21 0,1 1 16,0-1-16,0 0 0,0 0 0,0 21 16,-1 1-16,1-22 0,0 21 15,0 1-15,21-1 0,0 0 0,-21-21 16,21 22-16,0-22 0,0 21 16,0-21-16,0 1 0,21-1 15,0-21-15,0 0 0,0 0 16,1 0-16,20-21 0,-21 21 15,0-22-15,22 1 0,-22 0 0,0 0 16,0-21-16,0 20 0,0-20 0,1 0 16,-22-1-16,21 22 0,-21-21 0,0 0 15,0-1-15,0 22 0,0 0 0,0 0 16,0 0-16,-21 21 31,-1 21-31,22 0 0,0 0 16,0 21-16,-21-20 0,21 20 0,0-21 15,0 21-15,0 1 0,0-22 0,0 21 16,0 1-16,0-22 0,0 0 16,21 21-16,-21-21 0,22 1 0,-1-22 15,0 21-15,0-21 0,0 0 16,0 0-16,1 0 0,20-21 0,-21-1 16,0 1-16,0-21 0,22 21 0</inkml:trace>
  <inkml:trace contextRef="#ctx0" brushRef="#br0" timeOffset="5627.97">7239 1715 0,'0'0'0,"-21"-106"15,0 85-15,21-1 0,-22 22 16,1 0-16,0 0 16,21 22-16,0 20 0,0-21 15,-21 43-15,21-22 0,-21 0 0,21 22 16,0-1-16,0-20 0,-21 20 0,21 1 15,-22-1-15,22 1 0,0-22 0,0 21 16,0-20-16,0 20 0,0-20 0,0-1 16,0 0-16,0-21 15,0 1-15,22 20 0,-22-21 0,21-21 16,0 21-16,0-21 0,0 0 0,0 0 16,1 0-16,-1-21 0,0 0 0,0 0 15,0 0-15,0-22 0,-21 22 0,22-21 16,-1-1-16,-21 22 0,21-21 15,-21 21-15,0 0 0,0-22 0,0 22 16,0 0-16,0 42 16,0 0-1,0 0-15,0 22 0,0-22 16,0 0-16,-21 0 0,21 22 16,0-22-16,0 0 0,-21 0 15,21 0-15,0 0 0,0 1 0,0-1 16,0 0-16,0 0 15,0-42 1,0 0-16,21 21 16,-21-43-16,21 22 0,-21 0 0,0-21 15</inkml:trace>
  <inkml:trace contextRef="#ctx0" brushRef="#br0" timeOffset="5795.81">7408 2117 0,'0'0'0,"-21"0"16,0-21-16,0 21 15,42 0 48,0 0-63,-21 21 0,21-21 0,0 0 16,1 0-16,-1 21 0</inkml:trace>
  <inkml:trace contextRef="#ctx0" brushRef="#br0" timeOffset="6357.49">7599 2328 0,'0'0'16,"-43"22"-16,65-22 31,-1 0-15,0-22-16,0 22 0,0 0 15,0 0-15,1 0 0,-1 0 16,0 0-16,0 0 0,-21 22 15,21-1-15,-21 0 0,0 0 0,0 0 16,0 0-16,0 1 0,0-1 0,-21 21 16,0-21-16,0 22 0,0-22 15,-22 21-15,1-21 0,21 22 0,-22-22 16,1 0-16,21 21 0,-21-21 0,20 1 16,1-1-16,0-21 0,0 21 0,42-21 31,0 0-16,0 0-15,22 0 0,-22 0 16,0 0-16,21 0 0,1 0 0,-22 0 16,21 21-16,-21 0 0,22 0 0,-1 1 15,-21-1-15,22 21 0,-1 0 0,-21 1 16,21 20-16,-20-20 0,-1 41 0,0-20 16,-21-1-16,0 22 0,0-22 0,0 22 15,-21 0-15,0-1 0,-22-20 0,22 21 16,-21-22-16,-22 1 0,22-1 15,-22 1-15,1-22 0,-1 0 0,1 1 16,-1-1-16,1-21 0,-1 0 16,-20 0-16,20-21 0,1 0 0,-1 0 15,-20 0-15,20-21 0,1 0 0,20 0 16,1 0-16,0-22 0,-1 1 0,22-21 16,21 20-16,0-20 0,0-1 0,0 1 15,0-22-15,21 22 0,0-1 0,22 1 16,-22-22-16,21 21 0,1 1 0,-22-1 15,21-20-15,0 20 0,1 1 16,-22 20-16,21-20 0</inkml:trace>
  <inkml:trace contextRef="#ctx0" brushRef="#br0" timeOffset="6889.18">8064 2392 0,'0'0'0,"22"-21"0,-22 0 0,0-1 0,0-20 15,0 21-15,0 0 0,0-22 0,0 22 16,0 0-16,-22 0 0,1 0 16,0 21-16,0 0 0,0 0 15,0 0-15,-1 0 0,1 21 16,0 0-16,0 0 0,0 22 0,0-22 15,-1 21-15,1 0 0,0 1 0,0-1 16,0 0-16,21 1 0,0-1 0,0-21 16,0 22-16,0-22 0,0 21 0,0-21 15,0 0-15,21-21 16,0 0-16,0 0 16,0-21-16,1 21 0,20-21 0,-21 0 15,0-21-15,0 20 0,1-20 0,-1 0 16,0-1-16,0 1 0,-21-21 15,0 20-15,0 1 0,0 0 0,21-1 16,-21 22-16,0-21 0,0 21 16,0-1-16,0 44 15,0 20 1,0-21-16,21 0 0,-21 22 16,0-22-16,0 21 0,0 0 0,0 1 15,0-1-15,22 0 0,-22-20 0,21 20 16,-21-21-16,21 21 0,-21-20 0,21-1 15,0-21-15,-21 21 0,21-21 0,1 0 16,-1 0-16,0-21 16,0 0-16,0-1 15,-21 1-15,21-21 0,1 21 0</inkml:trace>
  <inkml:trace contextRef="#ctx0" brushRef="#br0" timeOffset="8012.54">8572 1566 0,'0'0'0,"0"-21"0,0 0 16,-21 21-16,0 21 16,0 0-16,21 1 0,-21 20 0,0 0 15,21 22-15,-22-22 0,22 22 0,-21-22 16,21 21-16,-21 1 0,21-1 16,-21-20-16,21 20 0,0-20 15,0 20-15,0-21 0,0 1 0,0-1 16,0 0-16,0 1 0,0-22 0,0 21 15,21-21-15,0 1 0,0-22 16,1 0-16,-1 0 0,0-22 16,0 1-16,0 0 0,0 0 0,1 0 15,-1-22-15,0 1 0,0 21 16,0-21-16,-21-1 0,21 22 0,-21-21 16,0 21-16,22-1 0,-22 1 0,0 42 31,0 1-16,0-1-15,0 0 0,0 21 16,0-21-16,0 22 0,0-22 0,0 21 16,0-21-16,0 22 0,0-22 0,0 0 15,0 0-15,0 0 0,0 1 0,21-1 16,0-21-16,0 0 0,0 0 0,0 0 16,1 0-16,-1 0 0,0 0 0,21 0 15,-21-21-15,1-1 0,-1 1 16,21-21-16,-21 21 0,0-22 0,-21 22 15,22-21-15,-1 21 0,-21-22 0,21 22 16,-21 0-16,0 0 0,0 0 16,0 42-1,0 0 1,-21 0-16,21 22 0,-21-22 16,21 0-16,0 0 0,-22 21 0,22-20 15,0-1-15,0 0 0,0 0 0,0 0 16,0 0-16,0 1 0,22-22 0,-1 21 15,0-21-15,0 0 0,0 0 0,0 0 16,1 0-16,-1 0 16,0-21-16,0-1 0,-21 1 15,21-21-15,-21 21 0,0 0 0,0-22 16,0 22-16,0 0 0,0-21 0,0 20 16,-21 1-16,21 0 0,-21 0 15,0 0-15,0 21 0,21-21 16,-22 21-16,44 0 31,-1 0-15,0 0-16,0 0 0,21 0 0,-20 0 15,-1 0-15,21 0 0,-21 0 0,0 0 16,1 0-16,20 0 0,-21 21 16,0-21-16,0 21 0,1-21 0,-1 21 15,21 0-15,-21 0 0,-21 1 0,21-1 16,1 21-16,-22-21 0,0 0 0,0 1 15,0 20-15,0-21 0,0 0 16,0 0-16,0 1 0,0-1 0,0 0 16,0 0-16,0 0 0,-22-21 15,1 0 1,21-21 0,0 0-16,-21 0 0,21 0 0,0-1 15,0 1-15,0-21 0,0 0 0,0 20 16,21-20-16,0 0 0,1-1 0,-1 1 15,0 0-15,0-1 0,0 22 0,22 0 16,-22 0-16,21 0 0,-21 21 16,0 0-16,22 0 0,-22 0 0,0 21 15,21 0-15,-20 0 0,-1 0 16,-21 22-16,21-22 0,-21 21 0,21 1 16,-21-1-16,0-21 0,0 21 0,0 1 15,0-22-15,0 21 0,0-21 16,0 1-16,0-1 0,0 0 0,0 0 15,0-42 17,-21 0-32,21 0 0,-21-1 15,21 1-15,-21-21 0</inkml:trace>
  <inkml:trace contextRef="#ctx0" brushRef="#br0" timeOffset="8192.43">9715 1736 0,'0'0'0,"-21"0"0,0 0 0,0 0 0,-21 0 16,20 0-1,22 21 17,-21-21-17,0 0 1</inkml:trace>
  <inkml:trace contextRef="#ctx0" brushRef="#br0" timeOffset="8388.84">8530 1969 0,'0'0'0,"-21"21"0,-85 0 16,127-21 15,0 0-31,22 0 0,-22 0 0,21 0 15,1 0-15,20 0 0,-21 0 0,1 0 16,20 0-16,-20 0 0,-1 0 0,0 0 16,1 0-16,-1 0 0,-21-21 15,21 21-15,-20 0 0,-1 0 0</inkml:trace>
  <inkml:trace contextRef="#ctx0" brushRef="#br0" timeOffset="8819.85">11112 2688 0,'0'0'0,"-21"0"0,21-42 16,-21 42-16,21-21 0,-21 0 15,21-1-15,-21 1 0,21 0 16</inkml:trace>
  <inkml:trace contextRef="#ctx0" brushRef="#br0" timeOffset="9105.68">11134 2201 0,'0'-42'15,"-22"42"-15,22-21 0,0 0 16,0 42 15,0 0-15,0 0-16,22 0 0,-22 1 15,0-1-15,0 0 0,0 0 16,0 0-16,0 0 0</inkml:trace>
  <inkml:trace contextRef="#ctx0" brushRef="#br0" timeOffset="9304.57">11049 2688 0,'0'0'0,"21"21"16,0 1-16,0-1 15,1 0-15,-1 0 0,0-21 16,-21 21-16,21 0 0,0 1 0,-21-1 16,0 0-16,0 0 0,0 0 0,0 0 15,0 1-15,-42 20 0,21-21 16,0 0-16,-22 22 0,1-22 0,-22 0 16,22 21-16,0-21 0,-1 1 0,1-1 15,21-21-15</inkml:trace>
  <inkml:trace contextRef="#ctx0" brushRef="#br0" timeOffset="12592.71">12721 2096 0,'0'0'0,"21"-43"0,-21-41 15,0 41-15,0 1 0,0 0 0,0-22 16,0 22-16,-21-1 0,21 22 0,-21-21 16,0 21-16,0 0 0,-1-1 0,-20 1 15,21 21-15,0 0 0,-22 0 16,22 0-16,0 21 0,-21 22 15,21-22-15,-1 42 0,1-20 0,0 20 0,0 22 16,-21-22-16,42 1 0,-22 21 16,1-22-16,21 1 0,-21 20 0,21-20 15,0-1-15,0 1 0,0-1 16,21 1-16,0-22 0,1-21 0,-1 22 16,21-22-16,0 0 0,-20 0 0,20-21 15,0 0-15,1 0 0,-1 0 0,0-21 16,1 0-16,-1 0 0,0-22 0,22 22 15,-22-21-15,0 21 0,1-22 16,-22 1-16,21 21 0,-21-22 16,1 1-16,-22 21 0,0-21 0,0 20 0,0 1 15,0 0-15,-22 21 16,1 21 0,0 0-16,21 22 0,0-22 15,-21 21-15,0-21 0,21 22 0,-21-1 16,21 0-16,0-20 0,0 20 0,0-21 15,0 21-15,0-20 0,0-1 0,21 0 16,0-21-16,0 21 0,0-21 0,0 0 16,22 0-16,-22 0 0,0 0 0,21-21 15,-20 0-15,-1 0 0,21-1 16,-21 1-16,0 0 0,1 0 16,-1-21-16,-21-1 0,21 22 0,-21-21 15,0-1-15,0 1 0,-21 21 0,0-21 0,-1 20 16,1 1-16,-21 21 0,21 0 15,-22 0-15,22 0 0,-21 0 16,21 0-16,-22 21 0,22 1 0,0-1 16,0 0-16,0 21 0,21-21 0,0 1 15,0-1-15,0 21 0,0-21 0,21 0 16,0-21-16,0 22 0,0-1 0,1-21 16,-1 0-16,21 0 0,0 0 15,-20 0-15,20 0 0,0-21 0,1-1 16,-1 1-16,0 0 0,1 0 0,-22 0 15,21 0-15,-21-1 0,22 1 0,-22 0 16,0 21-16,0-21 0,0 21 16,0 0-1,-21 21-15,0 0 0,0 0 16,0 22-16,0-22 0,0 0 16,0 0-16,0 0 0,0 1 0,0-1 15,0 0-15,0 0 0,0 0 0,0 0 16,0 1-16,22-22 31,-22-22-15,0 1-16,21 0 0,0 0 15,-21 0-15,21-22 0,0 22 16,-21 0-16,21-21 0,1 21 0,-22-1 16,21 1-16,0 0 0,0 21 15,0 0-15,0 0 16,-21 21-16,22 0 15,-22 1-15,21-1 0,-21 0 0,0 0 16,0 21-16,0-20 0,0-1 0,21 0 16,-21 0-16,21 21 0,0-20 0,0-22 15,1 21-15,-1 0 0,0 0 0,0-21 16,21 0-16,-20 0 0,20 0 0,0 0 16,22 0-16,-22 0 0,0 0 15,1-21-15,-1 0 0,0 21 16,1-21-16,-1-1 0,-21-20 0,0 21 15,1 0-15,-1-22 0,-21 1 0,0 0 16,0 21-16,0-22 0,0 1 0,0 21 16,0 0-16,0-1 0,-43 1 0,43 0 15,-21 21-15,0 0 0,0 0 16,0 0-16,-22 0 0,22 21 0,0 0 16,-21 1-16,21 20 0,-1-21 0,1 21 15,0 1-15,0-22 0,0 21 0,0 1 16,21-22-16,0 21 0,0-21 15,0 0-15,0 22 0,0-22 0,21 0 16,0-21-16,0 0 16,0 0-16,0 0 0,22 0 0,-22 0 15,0 0-15,21-21 0,-20 0 0,-1 0 16,21-1-16,-21-20 0,0 21 0,1-21 16,-1-1-16,21 1 0,-21-22 0,0 22 15,-21-21-15,22-1 0,-1 1 0,0-1 16,0 1-16,-21-1 0,0 1 15,21-1-15,-21 22 0,0-22 0,0 22 16,0 21-16,0-22 0,0 22 0,0 0 16,-21 21-16,0 21 15,0 0 1,21 22-16,0-1 0,-21 0 0,21 1 16,-22 20-16,22-20 0,-21 20 0,21-21 15,0 22-15,0-1 0,0-20 0,0 20 16,-21 1-16,21-22 0,0 22 0,0-22 15,0 0-15,0 1 0,21-1 16,-21 0-16,21-21 0,1 1 0,-1-1 16,0 0-16,21 0 0,-21-21 0,1 0 15,20 0-15,0 0 0,-21-21 0,22 0 16,-1 21-16,-21-21 0,22-22 16,-1 22-16,-21 0 0,0-21 0,22-1 15,-22 22-15,-21-21 0,21-1 0,-21 1 16,21 21-16,-21-21 0,0 20 15,0 1-15,0 0 0,0 42 32,0 0-32,-21 1 0,21-1 0,-21 21 15,21-21-15,0 22 0,0-1 0,0-21 16,0 21-16,0-20 0,0 20 0,0-21 16,0 0-16,21 0 0,-21 1 15,21-1-15,0-21 0,0 21 0,1-21 16,20 0-16,-21 0 0,21 0 15,-20 0-15,20-21 0,0 21 0,-21-21 16,22-1-16,-22-20 0,21 21 0,-21-21 16,1-1-16,20 1 0,-21-22 0,0 22 15,22-21-15,-22-1 0,0 1 16,0-1-16,0 1 0,0-1 0,-21 1 16,0-1-16,22 1 0,-22-1 0,0 22 15,0-1-15,0 22 0,0 0 0,0 0 16,0 0-16,-22 21 15,22 21-15,-21 0 0,21 0 0,-21 0 16,0 22-16,0-1 0,21 0 0,-21 22 16,-1-22-16,22 22 0,-21-1 15,21-20-15,0 20 0,0 1 0,0-22 16,0 21-16,0-20 0,0 20 16,0-20-16,0-1 0,0 0 0,0 1 15,21-22-15,1 21 0,-22-21 0,21 0 16,0-21-16,21 22 0,-21-22 0,1 0 15,-1 0-15,21 0 0,-21-22 0,0 22 16,22-21-16,-22 0 0,21-21 0,-21 21 16,1-1-16,20-20 0,-21 0 15,0 21-15,0-22 0,1 1 0,-22 21 16,21 0-16,-21-1 0,21 1 0,-21 0 16,0 42-1,0 0 1,-21 1-16,0-1 0,21 0 0,-22 21 15,22-21-15,0 22 0,0-22 16,-21 21-16,21-21 0,0 22 0,0-22 16,0 0-16,0 0 0,0 0 0,0 1 15,21-22-15,1 21 0,-1-21 0,0 0 16,0 0-16,0 0 0,0 0 0,1 0 16,20 0-16,-21-21 0,0-1 15,22 1-15,-22 0 0,0 0 16,0 0-16,0-22 0,0 1 0,1 21 15,-22-21-15,21 20 0,-21-20 0,21 21 16,-21 0-16,21 0 0,-21-1 0,0 44 31,0-1-15,0 0-16,0 0 0,0 21 16,-21-20-16,21 20 0,0-21 0,0 21 15,0-20-15,0-1 0,0 0 0,0 0 16,0 0-16,0 0 0,0 1 0,21-22 15,0 21-15,0-21 0,1 0 16,-1 0-16,0 0 0,21-21 16,-21 21-16,1-22 0,-1 1 0,0 0 15,0 0-15,0-21 16,0 20-16,1-20 0,-1 0 0,-21-1 16,21 1-16,-21 0 0,0-1 0,0 1 15,0 0-15,0 21 0,0-22 0,-21 22 16,0 0-16,-1 0 0,1 21 0,0 0 15,0 0-15,-21 0 0,20 0 0,-20 21 16,21 0-16,0 21 0,0-20 16,-1 20-16,1-21 0,21 21 0,-21 1 15,21-22-15,0 21 0,0 1 0,0-1 16,0-21-16,0 0 0,21 22 0,0-22 16,1 0-16,-1 0 0,0-21 15,0 0-15,0 21 0,22-21 0,-1 0 16,-21 0-16,21 0 0,1-21 15,-1 21-15,0-21 0,-20 0 0,20 0 16,0-1-16,-21 1 0,1-21 0,20 21 16,-21-22-16,0 1 0,0 21 0,1 0 15,-1-22-15,-21 22 0,21 0 16,-21 0-16,21 21 0,-21 21 31,0 0-31,0 0 0,0 1 16,0 20-16,0-21 0,0 21 0,0-20 15,0 20-15,0-21 0,0 0 0,-21 22 16,21-22-16,0 0 0,-21 0 0,21 0 16,0 0-16,0 1 0,0-1 15,0-42 17,0-1-32,21 1 0,0 0 15,0 0-15,-21 0 0,21-22 0,1 22 16,-1-21-16,-21 0 0,42-1 0,-21 1 15,0 0-15,1 20 0,-1-20 16,21 0-16,-21 21 0,0-1 16,22 1-16,-22 21 0,0 0 0,21 0 15,-20 0-15,-1 0 0,0 0 0,0 0 16,0 21-16,-21 1 0,0 20 0,0-21 16,0 21-16,0 1 0,0-1 0,0-21 15,0 22-15,0-1 0,0 0 16,0-21-16,0 22 0,0-22 0,0 0 15,21 0-15,1 0 0,-1 1 0,0-22 16,0 0-16,0 0 0,0 0 0,22 0 16,-1 0-16,-21 0 0,22 0 0,-22-22 15,21 1-15,-21 0 0,22 0 0,-22 0 16,0 0-16,21-22 0,-21 1 16,1 0-16,-1 20 0,-21-20 15,21 0-15,-21-1 0,21 22 0,-21-21 16,0 21-16,0 0 0,0-22 0,0 22 15,-21 0-15,0-21 0,0 20 0</inkml:trace>
  <inkml:trace contextRef="#ctx0" brushRef="#br0" timeOffset="12807.84">17843 1736 0,'0'0'0,"-21"0"0,0 0 16,0 0 0,21-21-16,-21 21 62,0 0-62,-1 0 0</inkml:trace>
  <inkml:trace contextRef="#ctx0" brushRef="#br0" timeOffset="13028.71">16319 2032 0,'22'0'16,"-1"0"-16,0 0 15,21 0-15,1 0 0,-22-21 0,21 21 16,0-21-16,1 21 0,-1-21 16,0 21-16,-20-22 0,20 22 0,-21 0 15,0-21-15,0 21 0,-21-21 0,0 0 16</inkml:trace>
  <inkml:trace contextRef="#ctx0" brushRef="#br0" timeOffset="13223.6">15811 1842 0,'0'0'0,"-21"0"0,0 0 0,0 0 16,0 0-16,0 0 16,-1 0 30,1-22-46</inkml:trace>
  <inkml:trace contextRef="#ctx0" brushRef="#br0" timeOffset="13732.31">19685 2180 0,'-21'-21'15,"21"0"1,-21 21-16,21-21 16,0 42 30,0 0-46,0 0 0,0 0 16,21 1-16</inkml:trace>
  <inkml:trace contextRef="#ctx0" brushRef="#br0" timeOffset="13952.7">19791 2667 0,'0'0'0,"-21"21"16,21 0-16,0 1 16,0-1-16,0 0 0,-22-21 15,22 21-15,0 0 0,0 0 0,-21 22 0,0-22 16,0 0-16,0 0 0,0 0 16,-1 1-16,-20 20 0,0-21 0,-1 0 15,1 22-15,-21-22 0,20 0 0,1 0 16,0 0-16,-22-21 0,22 21 0</inkml:trace>
  <inkml:trace contextRef="#ctx0" brushRef="#br0" timeOffset="15444.24">10964 2709 0,'21'0'15,"1"0"1,-1 0 15,0 0-15,0 0-1,0 0 1,-21-21 15,0 0-15,-21 21 15,0 0-31,0 0 0,21 21 16,-21 0-16,21 1 15,-22-1-15,22 0 16,0 0 0,22-21-16,-1 0 0,0 0 15,0 0-15,0 0 16,0 0-16,1 0 0,-22-21 0,21 0 16,0 0-16,-21-1 15,0 1-15,0 0 0,0 0 16,0 0-16,0 0 15,-21 21-15,0 0 16,-1 0-16,1 0 16,21 21-16,-21 0 0,0-21 0,21 21 15,0 0-15,0 0 0,0 1 16,0-1 0,21-21 15,0 0-31</inkml:trace>
  <inkml:trace contextRef="#ctx0" brushRef="#br0" timeOffset="16288.97">20976 1736 0,'0'0'16,"0"-21"-16,-21 21 16,0 21-1,21 0-15,0 0 0,-21 0 16,21 22-16,-22-22 0,22 0 15,0 0-15,0 21 0,0-20 0,0-1 16,0 0-16,0 0 0,0 0 16,0 0-1,0-42 1,0 0 0</inkml:trace>
  <inkml:trace contextRef="#ctx0" brushRef="#br0" timeOffset="16621.3">20870 1376 0,'0'0'0,"-21"0"0,0 0 0,0 0 16,0 21 0,21 0-16,0 0 15,21-21 1,0 22-16,0-22 0,0 0 0,0 0 15,1 0-15,20 0 0,-21 0 16,0 0-16,0-22 0,-21 1 0,22 21 16,-22-21-16,0 0 0,0 0 15,0 0-15,-22 21 0,1-22 16,0 22-16,0 0 16,0 0-16,0 0 0,-1 0 0,1 0 15,21 22-15,0-1 0,-21 0 16,21 0-16,0 0 0,0 0 15,0 1-15,0-1 0,0 21 0,0-21 16,0 0-16,21 1 0,0-1 0,-21 0 16,43 0-16,-22 0 0</inkml:trace>
  <inkml:trace contextRef="#ctx0" brushRef="#br0" timeOffset="17061.05">21357 1715 0,'0'21'32,"0"0"-32,0 0 0,0 0 15,0 0-15,-21-21 0,21 22 0,0-1 16,0 0-16,0 0 0,0 0 0,0 0 16,-21 1-1,21-1-15,-21-21 16,-1 0-1,22-21-15,0-1 16,0 1-16,0 0 16,0 0-16,0-21 0,0 20 0,22 1 15,-1-21-15,0 0 0,0 20 16,0 1-16,22 0 0,-22 0 0,21 0 16,0 0-16,-20 21 0,20 0 15,-21 0-15,21 0 0,-20 21 0,-1 0 16,21 0-16,-42 0 0,21 22 0,-21-22 15,0 21-15,0-21 0,0 0 0,0 22 16,0-22-16,0 0 0,-21 0 16,21 0-16,-21 1 0,0-1 0,21 0 15,-21-21 1,42 0 15,-21-21-31,21 0 0,0-1 0</inkml:trace>
  <inkml:trace contextRef="#ctx0" brushRef="#br0" timeOffset="18389.11">22183 1545 0,'-22'0'31,"1"21"-31,0 1 0,0-1 16,0 0-16,21 0 15,-21 21-15,-1-20 0,22-1 0,-21 21 0,21-21 16,0 0-16,0 22 0,0-22 16,0 0-16,0 0 0,0 0 0,0 1 15,0-1-15,21 0 16,1-21-16,-1 0 0,0 0 16,0 0-16,0 0 0,0 0 0,1 0 15,-1 0-15,0-21 0,21 0 0,-21-1 16,1 1-16,-1 0 0,0 0 15,-21-21-15,21 20 0,-21-20 0,21 21 16,-21-21-16,0 20 0,0 1 16,0-21-16,0 21 0,0 0 0,-21 21 31,21 21-15,21 0-16,0 0 15,1 21-15,-1-20 0,0-1 0,0 0 16,21 0-16,1 0 0,-22 22 15,21-22-15,-21 0 0,22 0 0,-22 0 16,-21 0-16,0 1 0,0-1 16,0 0-16,0 0 15,21-21 1,0 0 0,0 0-16,1 0 0,-1-21 0,21 0 15,-21 0 1,0-1-16,1 1 0,-1 0 0,0-21 15,0 21-15,21-22 0,-42 1 0,22 21 16,-22-22-16,21 22 0,-21 0 0,0 0 16,0 0-16,0 0 15,-21 21-15,-1 0 16,1 0-16,0 21 0,21 0 0,-21 0 16,0 0-16,0 0 0,-1 1 0,22-1 15,0 21-15,0-21 16,0 0-16,0 1 0,0-1 0,0 0 15,0 0-15,0 0 0,0 0 0,22 1 16,-1-22-16,0 21 0,21-21 0,-21 0 16,22 0-16,-22 0 0,21 0 15,1 0-15,-22 0 0,21 0 0,0 0 16,-20-21-16,-1-1 0,0 1 0,0 0 16,0 0-16,0 0 0,1-22 0,-22 22 15,0-21-15,0 21 0,0 0 16,0-1-16,0 1 0,0 0 0,0 42 31,-22 0-15,22 1-16,0 20 0,-21-21 15,21 0-15,0 0 0,0 22 0,0-22 16,0 0-16,0 0 0,0 0 0,0 1 16,0-1-16,0 0 0,0-42 46,0 0-46,0-1 16,0 1-16,0-21 0,0 21 16,0 0-16,0-22 0,21 22 15,-21-21-15,22-1 0,-1 22 0,0-21 16,0 21-16,0 0 0,0-1 0,1 22 16,-1 0-16,0 0 0,0 0 15,0 0-15,0 22 0,-21-1 16,22 0-16,-22 0 0,0 21 15,0-20-15,0 20 0,0-21 0,0 21 16,0-20-16,0 20 0,0-21 0,0 0 16,0 0-16,0 1 0,0-1 15,0 0-15,0-42 32,0 0-32,0-1 0,0 1 15,0 0-15,21 0 0,-21 0 16,21-22-16,21 22 0,-21-21 15,22 0-15,-22 20 0,21-20 0,1 0 16,-1 21-16,0-1 0,-21 1 0,22 0 16,-22 21-16,0 0 0,0 0 15,0 0-15,1 21 0,-22 0 0,21 1 16,-21-1-16,0 0 0,0 21 0,0-21 16,0 22-16,0-22 0,-21 21 0,-1-21 15,1 1-15,21-1 0,0 0 16,-21 0-16,21 0 0,-21 0 0,21 1 15,21-22 17,0-22-17,0 1-15,-21 0 0,22 21 0</inkml:trace>
  <inkml:trace contextRef="#ctx0" brushRef="#br0" timeOffset="18723.99">24384 1672 0,'0'0'0,"-21"0"0,21 21 0,-21 1 16,21-1 0,0 0-16,21-21 15,0 0-15,0 0 0,0 0 16,0 0-16,1 0 0,-1-21 0,0 21 16,0-21-16,21 21 0,-20-22 0,-22 1 15,21 0-15,0 21 0,-21-21 16,0 0-16,0 0 0,0-1 15,0 1-15,0 0 0,0 0 0,-21 21 16,0 0-16,-1 0 0,1 0 16,0 21-16,-21 0 0,21 0 0,-1 1 15,1-1-15,21 21 0,-21-21 16,21 0-16,0 22 0,0-22 0,0 21 16,0-21-16,0 1 0,0-1 0,0 0 15,21 0-15,0-21 0,1 21 0,-1-21 16,0 0-16,21 0 15,-21 0-15,22 0 0,-22 0 0,21 0 16,-21-21-16</inkml:trace>
  <inkml:trace contextRef="#ctx0" brushRef="#br0" timeOffset="19152.75">24934 1672 0,'0'0'0,"21"-21"0,-21 0 0,0-21 0,0 20 16,0 1-16,0 42 31,-21 22-16,21-22-15,-21 0 0,21 21 0,0-20 16,0 20-16,-21-21 0,21 0 0,-21 22 16,21-22-16,0 0 0,0 0 15,-21 0-15,21 0 0,-22 1 16,22-44 15,0 1-31,0 0 16,0 0-16,0 0 0,0 0 0,22-1 15,-1-20-15,0 21 0,0-21 0,21-1 16,-20 22-16,-1-21 0,21 21 0,-21-1 16,0 1-16,1 21 0,-1 0 15,0 0-15,0 0 0,-21 21 16,21 1-16,-21-1 0,0 0 0,0 21 16,0-21-16,0 22 0,0-1 15,0-21-15,0 22 0,0-22 16,0 0-16,-21 0 0,21 21 0,0-20 15,0-1-15,-21 0 0,21-42 47,21 0-47,0-1 16,0 1-16,1-21 0</inkml:trace>
  <inkml:trace contextRef="#ctx0" brushRef="#br0" timeOffset="19432.36">25739 1228 0,'0'0'0,"-22"0"16,1 0-1,0 0-15,0 21 0,21 0 16,-21 0-16,0 22 0,21-22 16,-22 21-16,22 0 0,-21 1 0,0-1 15,21 0-15,-21 22 0,21-22 0,-21 1 16,0 20-16,21-21 0,0 1 15,0-22-15,0 21 0,0-21 0,0 1 16,0-1-16,0 0 0,21-21 16,0 0-16,0 0 0,0 0 0,0 0 15,1 0-15,-1-21 0,0 21 16,0-21-16,0-1 16,-21 1-16,0-21 0,21 21 0,-21 0 15,0-22-15,0 22 0</inkml:trace>
  <inkml:trace contextRef="#ctx0" brushRef="#br0" timeOffset="19592.27">25569 1545 0,'0'0'0,"-21"0"0,-21 0 16,21 0-16,42 0 31,0 0-15,0 0-16,0 0 0,0 0 0,1-21 15,20 21-15,-21 0 0,21-21 0,1 21 16,-1 0-16,0-21 0,22 21 15,-22-21-15,22 21 0</inkml:trace>
  <inkml:trace contextRef="#ctx0" brushRef="#br0" timeOffset="19857.11">26628 1228 0,'0'0'0,"0"-21"0,0-1 15,-22 22 16,1 0-31,21 22 0,-21-1 16,0 21-16,0-21 0,0 22 0,-1-1 16,1 0-16,-21 22 0,21-22 15,-22 22-15,1-1 0,21 1 0,-21-1 16,-1-21-16,1 22 0,21-1 0,-22-20 16,22-1-16,-21 0 0,21 1 15,0-22-15,-1 0 0,1 21 0,0-20 16,21-1-16,0 0 0</inkml:trace>
  <inkml:trace contextRef="#ctx0" brushRef="#br0" timeOffset="20688.63">21124 3514 0,'0'-21'47,"0"-1"-31,0 1-16,0 0 0,-21 0 15,0 21-15,0-21 0,-22 0 16,1-1-16,21 22 0,-21-21 0,-1 21 15,1 0-15,0 0 0,-1 0 0,22 21 16,-21 1-16,21-1 0,-22 0 0,22 0 16,0 21-16,0-20 0,21 20 15,0 0-15,0-21 0,0 22 16,0-22-16,0 21 0,0-21 0,0 1 16,21-22-16,0 21 0,21-21 0,-20 0 15,-1 0-15,21 0 0,0 0 0,-20 0 16,20-21-16,0-1 0,-21 1 15,22 0-15,-1 0 0,0 0 0,-20-22 16,-1 1-16,21 21 0,-21-21 0,0-22 16,-21 22-16,22-1 0,-1-20 0,-21 21 15,21-22-15,-21 22 0,0-1 16,0 22-16,0-21 0,0 21 0,0 0 16,0 63-1,0-21 1,0 0-16,0 22 0,0-1 0,0 0 15,0 1-15,0 20 0,0-21 16,0 1-16,0-1 0,0 0 0,0 1 16,0-1-16,21-21 0,-21 22 0,21-22 15,-21 0-15,0 0 0,21-21 0,-21 21 16,22 0-16,-1-21 16,0 0-16,0 0 15,0-21-15,-21 0 0,21 0 0</inkml:trace>
  <inkml:trace contextRef="#ctx0" brushRef="#br0" timeOffset="21024.44">21505 3408 0,'0'21'47,"21"-21"-47,1 0 15,-1 0-15,0 0 0,21 0 0,-21 0 16,1 0-16,20 0 0,-21 0 15,21-21-15,-20 21 0,-1-21 0,-21 0 16,0-1-16,0 1 16,0 0-16,-21 21 0,-1 0 15,-20 0-15,21 0 0,0 0 16,-22 21-16,1-21 0,21 21 16,0 22-16,-22-22 0,22 0 0,21 21 15,-21-20-15,21-1 0,0 21 0,0-21 16,0 0-16,0 1 0,0-1 0,0 0 15,21 0-15,0-21 0,1 21 16,-1 0-16,0-21 0,0 0 0,21 0 16,-20 0-16,20 0 0,-21 0 0,21 0 15,-20 0-15,20-21 0,-21 21 0,21-21 16,-20 0-16</inkml:trace>
  <inkml:trace contextRef="#ctx0" brushRef="#br0" timeOffset="23095.97">22183 3387 0,'0'0'0,"0"-43"15,0 22 1,-22 21 0,1 0-16,0 21 15,0 1-15,0-1 0,21 0 0,-21 0 16,-1 0-16,1 0 0,21 22 0,0-22 16,0 0-16,0 0 0,0 0 0,0 1 15,0-1-15,0 0 0,0 0 16,0 0-16,21-21 15,1 0-15,-1 0 0,0 0 0,0 0 16,0 0-16,0 0 0,1 0 0,-1 0 16,21 0-16,-21-21 0,0 21 0,1-21 15,-1 0-15,0 0 0,0-1 16,0 1-16,0-21 0,-21 21 0,0 0 16,0-1-16,0 1 0,0 0 0,0 0 15,0 0-15,-21 21 0,0 0 0,0 0 16,0 0-16,0 0 15,21 21-15,-22 0 0,22 0 16,0 0-16,0 1 0,0-1 0,0 0 16,0 0-16,22 0 0,-1 0 15,0 1-15,-21-1 0,21 0 0,0 0 16,-21 0-16,21-21 0,1 21 0,-1 1 16,0-22-16,0 0 0,0 0 15,0 21-15,1-21 0,-1 0 0,0 0 16,21 0-16,-21 0 0,1 0 0,20-21 15,-21-1-15,0 22 0,0-21 0,22 0 16,-22 0-16,0 0 0,-21 0 16,21-22-16,0 22 0,-21 0 0,22-21 15,-22 20-15,0-20 0,0 21 0,0 0 16,0 0-16,-22 21 16,1 0-16,0 0 0,0 0 15,0 21-15,0-21 0,21 21 16,-22 21-16,1-21 0,21 1 0,-21-1 15,21 21-15,0-21 0,0 0 0,0 1 16,0-1-16,0 0 0,0 0 0,21 0 16,0-21-16,1 21 0,-1-21 15,0 0-15,0 0 0,0 0 0,22 0 16,-1 0-16,0 0 0,-21 0 0,22 0 16,-1-21-16,-21 0 0,22 21 0,-22-21 15,0 0-15,0 0 0,0-1 16,0-20-16,-21 21 0,22-21 0,-22 20 15,21-20-15,-21 21 0,0 0 16,0 0-16,0-1 0,-21 44 31,21-1-31,-22 21 0,22-21 16,-21 0-16,21 22 0,0-22 16,0 21-16,0-21 0,0 22 0,0-22 15,0 0-15,0 0 0,0 0 0,21 1 16,-21-1-16,22 0 0,-1-21 0,-21 21 15,21-21-15,0 0 16,0 0 0,-21-21-16,0 0 0,0 0 0,21-1 15,-21 1-15,22 0 0,-22-21 16,21-1-16,-21 22 0,21-21 0,0 0 16,0-1-16,-21 22 0,21-21 0,1 21 15,-1-1-15,0 22 0,0-21 16,0 21-16,0 0 0,1 0 15,-1 21-15,-21 1 0,21-1 0,0 0 16,-21 0-16,21 21 0,-21-20 0,0-1 16,0 21-16,21-21 0,-21 0 15,22 1-15,-22 20 0,21-21 16,0 0-16,0-21 0,-21 21 16,21-21-16,0 0 15,-21-21-15,22 21 16,-1-21-16,0 0 0,0 0 15,-21 0-15,21-1 0,0-20 0,1 21 16,-1-21-16,-21 20 0,21-20 0,0 0 16,0 21-16,0-1 0,1-20 0,-22 21 15,0 0-15,21 21 16,-21 21 0,0 0-16,0 0 0,0 0 0,0 1 15,0-1-15,0 21 0,-21-21 16,21 0-16,0 22 0,0-22 0,0 0 15,0 0-15,0 0 0,0 1 16,21-22-16,0 21 0,0 0 0,0-21 16,0 0-16,1 0 0,-1 0 0,0 0 15,0 0-15,21 0 0,-20 0 0,-1 0 16,21-21-16,-21 0 0,0-1 16,1 1-16,20 0 0,-21 0 0,-21 0 15,21-22-15,0 1 0,-21 21 0,22-21 16,-22 20-16,0 1 0,0 0 0,0 0 15,0 0-15,-22 21 0,1 0 0,0 0 16,0 0-16,0 21 0,0 0 16,21 0-16,-22 22 0,1-22 0,21 0 15,-21 21-15,21-21 0,0 22 0,0-22 16,0 0-16,0 0 0,0 0 16,21 1-16,0-1 0,1 0 0,-1 0 15,0-21-15,0 0 0,0 21 16,0-21-16,22 0 0,-22 0 0,0 0 15,21 0-15,-20 0 0,-1-21 0,0 21 16,21-21-16,-21 0 0,1 0 0,-1-1 16,0 1-16,0-21 0,-21 21 15,21 0-15,-21-22 0,21 22 0,-21 0 16,-21 42 0,21 0-1,-21 0-15,0 1 0,21-1 16,-21 0-16,0 21 0,-1-21 15,22 1-15,0-1 0,0 0 0,0 0 16,0 0-16,22-21 31,-1 0-15,0-21-16,0 0 0,0 0 0,0 0 16,1-1-16,-1-20 0,21 21 15,-21-21-15,0-1 0,1 22 0,-1-21 16,0 21-16,-21-1 0,0 1 15,21 0-15,-21 42 16,0 0 0,0 1-16,0 20 0,0-21 0,-21 0 15,21 22-15,0-22 0,0 21 16,0-21-16,0 0 0,0 22 0,0-22 16,0 0-16,0 0 0,21-21 0,0 21 15,0-21-15,1 0 0,-1 0 16,0 0-16,0 0 0,0 0 0,43-21 15,-43 0 1,0 0-16,0 0 0,0-22 0,1 1 16,-1 0-16,0-1 0,0-20 15,0-1-15,0 1 0,1-1 0,-1 1 16,0 21-16,-21-1 0,21 1 0,-21 0 16,0 20-16,0 1 0,0 0 15,-21 21-15,0 0 16,0 0-16,21 21 0,-22 22 0,1-22 15,0 21-15,21 0 0,0 1 0,-21-1 16,21 0-16,-21 22 0,21-22 16,0 1-16,0 20 0,0-42 0,0 22 15,0-1-15,0-21 0,0 21 0,21-20 16,0-1-16,0 0 0,0-21 16,1 0-16,-1 0 15,0 0-15,0 0 0,0-21 16,0 0-16,1-1 0,-1 1 0,-21 0 15,21 0-15,0 0 0,0-22 0,0 22 16</inkml:trace>
  <inkml:trace contextRef="#ctx0" brushRef="#br0" timeOffset="23291.86">25569 3069 0,'0'0'0,"-21"0"0,-21 21 15,63-21 1,0 0 0,0 0-16,22 0 0,-22 0 15,21 0-15,0 0 0,1 0 0,-1 0 16,22 0-16,-22 0 0,21 0 0,-20 0 16,20 0-16,1-21 0</inkml:trace>
  <inkml:trace contextRef="#ctx0" brushRef="#br0" timeOffset="23621.2">26585 2561 0,'0'0'0,"0"-21"16,21 21-16,1 0 0,20 0 0,-21 0 15,21 0-15,-20 21 0,20 0 0,0 1 16,-21-1-16,22 21 0,-22 0 0,0 1 16,-21-1-16,0 22 0,0-22 15,0 21-15,0 1 0,-42-1 0,21 22 16,-1-21-16,1 20 0,0 1 0,-21-22 16,21 1-16,-1-1 0,-20 1 15,21-22-15,0 1 0,0-1 0,-1-21 16,1 21-16,0-20 0,0-1 15,0 0-15,-22-21 0,22 21 0,0 0 16,-21-21-16,21 0 0,-22 0 0,1 21 16,-22-21-16,22 0 0</inkml:trace>
  <inkml:trace contextRef="#ctx0" brushRef="#br0" timeOffset="24587.05">8509 5376 0,'21'-21'0,"-42"42"0,63-42 0,-42 0 16,21 0-16,1 21 0,-22-21 16,21 21-16,0-21 0,-21-1 0,0 1 15,-42 21 1,20 0-16,-20 0 16,0 21-16,-22 1 0,22-22 15,-22 21-15,22 0 0,-21 0 0,-1 0 16,22-21-16,-1 21 0,1 1 15,0-1-15,42 0 0,21 0 16,0-21-16,21 21 0,1 0 16,20-21-16,1 22 0,-1-1 15,1 0-15,-1 0 0,1 0 0,-1 0 16,1 22-16,-22-22 0,22 21 0,-22-21 16,-21 22-16,0-22 0,-21 21 0,0-21 15,0 22-15,-21-22 0,0 21 0,-21-21 16,-1 1-16,1-1 0,0 21 15,-22-21-15,1 0 0,20 1 0,-20-22 16,-1 21-16,22 0 0,0-21 0,-1 0 16,22 0-16,0 0 0,42-21 31,21 21-31,-20-21 0,-1 21 16,21 0-16,-21 0 0,22 0 15,-22 0-15,21 0 0,-21 0 0,0 21 16,1 0-16,-1 21 0,-21-21 0,0 22 15,0 20-15,0-20 0,0 20 0,-21-21 16,-1 22-16,-20-1 0,21 1 0,-21 21 16,-1-22-16,1 1 0,21-1 0,-22 22 15,22-22-15,-21 22 0,21-22 0,21 1 16,0-1-16,0 1 16,0-22-16,0 1 0,21-1 0,21 0 15,-21 1-15,22-22 0,20 0 0,-20 0 16,20-21-16,1 0 0,-1 0 0,22 0 15,-22 0-15</inkml:trace>
  <inkml:trace contextRef="#ctx0" brushRef="#br0" timeOffset="25144.42">11726 7493 0,'0'0'0,"21"-42"0,64-43 16,-64 64-16,-21 0 0,0 0 15,0 42 1,-21 0-16,0 21 16,-21-21-16,-1 22 0,1 20 0,0-20 15,-1 20-15,-20 1 0,20 20 0,-20-20 16,-1 20-16,1-20 0,-1 21 0,22-22 16,-21 22-16,20-22 0,-20 1 0,20-1 15,1 1-15,0-22 0,-1 22 16,1-22-16,21 0 0,-21 1 0,20-1 15,1-21-15,0 0 0,21 0 16,0-42 0,21 0-16,0 0 0,1 0 15,-1-22-15,0 1 0,21 0 0,1-22 16</inkml:trace>
  <inkml:trace contextRef="#ctx0" brushRef="#br0" timeOffset="25412.26">12086 7324 0,'0'0'0,"21"-21"0,0 21 0,-21 21 16,-21 21-16,-21-21 0,21 22 15,-22-1-15,1 0 0,0 22 0,-22-22 16,1 22-16,-1-1 0,1 1 0,-1-1 16,1 22-16,-22-22 0,22 22 15,-1-22-15,1 1 0,-1 21 0,22-22 16,-22 1-16,22-22 0,0 21 0,-1-20 15,22 20-15,0-20 0,-21-1 0,42-21 16,-22 21-16,22-20 0,0-1 0,0 0 16,0 0-16,22-21 15,-22-21-15,42 0 0,-21 0 16,0-1-16,22-20 0,-1 0 16,0-1-16</inkml:trace>
  <inkml:trace contextRef="#ctx0" brushRef="#br0" timeOffset="25856.02">13039 7514 0,'0'0'0,"42"-21"0,0 0 16,1 0-16,-22 21 0,0-21 0,-21-1 16,-21 22-1,0 0-15,-22 0 0,22 0 0,-21 22 0,-22-22 16,22 21-16,-22 0 0,22 21 15,-21-21-15,20 22 0,1-22 16,0 21-16,-1 1 0,1-1 0,21 0 16,0-21-16,-1 22 0,22-1 0,0-21 15,0 22-15,0-22 0,22 0 0,-1 0 16,0 0-16,0 0 0,21 1 0,1-1 16,-1 0-16,0 0 0,1 0 0,-1 0 15,0 1-15,-20-22 0,20 21 0,0 0 16,-21 0-16,1 0 0,-1 0 15,0 1-15,-21-1 0,0 0 0,0 0 16,-21-21-16,0 21 0,-22 0 0,1 1 16,0-22-16,-22 21 0,22-21 0,-22 0 15,22 0-15,-22 0 0,22 0 16,0 0-16,-1 0 0,1 0 0,21 0 16,-21 0-16,20-21 0,1-1 0,21 1 15,0 0-15,0 0 0,0 0 16,0 0-16,21-1 0,1 1 0,20 0 15,-21-21-15,21 21 0,1-1 0,-1-20 16,0 21-16,22-21 0</inkml:trace>
  <inkml:trace contextRef="#ctx0" brushRef="#br0" timeOffset="26111.87">13568 7535 0,'0'0'0,"0"-21"0,21 21 0,-21-21 16,0 42-1,0 22 1,-21-22-16,21 0 0,-21 21 0,21 1 16,0-1-16,0 0 0,-22 1 15,22-1-15,-21 21 0,21-20 0,0-1 16,-21 22-16,21-22 0,0 0 0,0-21 16,0 22-16,-21-1 0,21-21 15,0 0-15,0 1 0,0-1 0,0 0 16,21-21-1,0-21-15,-21 0 16,0-1-16,0 1 0,0 0 16</inkml:trace>
  <inkml:trace contextRef="#ctx0" brushRef="#br0" timeOffset="26268.21">13293 8022 0,'0'0'0,"0"-21"15,21 21 1,0-21-1,0 0-15,21 21 0,-20 0 16,-1-21-16,21 21 0,0 0 16,-20-22-16,20 22 0,-21-21 0,21 21 15,-20-21-15,20 21 0,0 0 0,1 0 16</inkml:trace>
  <inkml:trace contextRef="#ctx0" brushRef="#br0" timeOffset="27056.76">14309 8234 0,'21'-21'15,"-21"0"1,21-1-16,0 1 0,-21 0 16,0 0-16,21-21 0,-21 20 0,21-20 15,-21 0-15,0 21 0,0-22 0,0 22 16,0-21-16,-21 21 0,0-22 0,0 22 15,0 21-15,0-21 0,-1 21 16,1 0-16,-21 0 0,21 21 0,0 0 16,-1-21-16,1 43 0,0-22 0,-21 21 15,21 0-15,21 1 0,-22-1 0,1 0 16,0 1-16,21-1 0,0-21 0,0 22 16,0-22-16,0 21 0,0-21 0,0 0 15,0 1-15,21-22 0,0 0 16,1 21-16,20-21 0,43-21 15,-64-1-15,0 1 16,21 0-16,-21 0 0,22 0 0,-22-22 16,0 22-16,21-21 0,-42 0 0,22-1 15,-1 1-15,0 0 0,-21-1 16,21 1-16,-21 0 0,0-1 0,0 22 16,0 0-16,0 0 0,0 0 0,-21 42 31,21 0-31,-21 0 15,21 0-15,-21 22 0,21-1 0,0-21 16,0 21-16,0 1 0,0-1 0,0 0 16,0 1-16,0-22 0,0 21 0,0-21 15,0 22-15,0-22 0,21 0 0,0-21 16,0 21-16,0-21 0,0 0 0,1 0 16,-1 0-16,0 0 0,21-21 0,-21 0 15,1 21-15,-1-42 0,21 20 16,-21 1-16,22-21 0,-22 21 0,0-22 15,0 1-15,0 0 0,0-1 0,1 1 16,-1 0-16,0-22 0,0 22 0,0-22 16,-21 22-16,21-21 0,-21 20 15,0 1-15,0 0 0,0-1 0,0 22 16,0 42 0,0 22-16,0-22 15,-21 21-15,21 0 0,-21 1 0,0 20 16,21-20-16,0-1 0,-21 0 0,21 22 15,-21-22-15,21 0 0,0 1 0,0-1 16,0 0-16,0 1 0,0-22 0,0 0 16,0 21-16,21-20 0,0-22 15,0 21-15,0-21 0,22 0 16,-1 0-16,0-21 16,-42-1-16,21 1 0,1 0 15,-1 0-15,0 0 0</inkml:trace>
  <inkml:trace contextRef="#ctx0" brushRef="#br0" timeOffset="27231.66">14986 7726 0,'0'0'0,"-21"0"16,42 0 0,0 0-1,0 0-15,0 0 0,1 0 16,-1 0-16,0 0 0,21 0 15,-21-21-15,1 21 0,-1 0 0,0 0 16,0 0-16,0 0 0,0 0 0</inkml:trace>
  <inkml:trace contextRef="#ctx0" brushRef="#br0" timeOffset="29064.07">15430 8149 0,'0'0'0,"0"21"16,43-21-16,-22 0 0,0 0 16,0 0-16,0 0 0,22-21 0,-22 0 15,0 0-15,0 0 0,0 0 16,1-22-16,-1 22 0,0 0 0,-21-21 16,0 20-16,21-20 0,-21 21 0,0 0 15,0 0-15,0-1 0,0 1 0,0 0 16,-21 21-16,0 0 0,0 0 15,-1 0-15,1 21 0,0 0 0,21 1 16,-21-1-16,0 21 0,21-21 0,0 22 16,0-1-16,0-21 0,0 21 15,0 1-15,0-22 0,0 21 0,0-21 16,0 1-16,0-1 0,21 0 0,0 0 16,0 0-16,0-21 0,1 0 15,-1 0-15,21 0 0,-21 0 0,22 0 16,-22 0-16,0 0 0,21 0 0,-21-21 15,1 0-15,20 0 0,-21 0 0,0-1 16,0-20-16,1 21 0,20-21 0,-42-1 16,21 22-16,0-21 0,0-1 0,1 22 15,-22 0-15,0 0 0,21 21 0,-21-21 16,0 42 0,0 0-16,0 0 0,0 0 15,0 1-15,0-1 0,0 21 16,-21-21-16,21 0 0,0 22 0,0-22 15,0 0-15,-22 21 0,22-20 16,-21-1-16,21 0 0,0 0 16,21-42 15,1 0-31,-1 0 16,0-1-16,-21 1 0,21-21 0,0 21 15,0-22-15,1 1 0,-1 21 0,0-21 16,-21 20-16,21-20 0,0 21 0,0 0 15,1 0-15,-1 21 0,0 0 16,0 0 0,-21 21-16,21 0 0,-21 0 0,0 0 15,0 0-15,0 1 0,0-1 16,0 0-16,0 0 0,0 21 0,0-20 16,0-1-16,0 0 0,0 0 0,0 0 15,0 0-15,21 1 0,1-1 16,-1-21-16,0 0 15,0 0-15,0-21 0,0 21 16,1-22-16,-1 1 0,-21 0 0,21 0 16,0 0-16,0 0 0,0-22 0,1 22 15,-1 0-15,0-21 0,0 20 0,0 1 16,0 0-16,-21 0 0,0 0 0,22 0 16,-1 21-16,-21 21 31,0 0-31,0 0 15,0 0-15,0 0 0,0 1 0,0-1 16,0 21-16,0-21 0,0 0 0,0 1 16,0 20-16,0-21 0,0 0 0,0 0 15,21-21-15,0 22 0,0-1 0,0-21 16,1 0-16,-1 0 0,21 0 16,-21 0-16,0 0 0,22-21 0,-22 21 15,21-22-15,-21 1 0,1 0 0,20 0 16,-21 0-16,0 0 0,0-22 15,1 22-15,-1-21 0,0-1 0,0 22 16,-21 0-16,0-21 0,21 21 16,-21-1-16,0 1 0,-21 21 15,0 0-15,0 0 16,0 21-16,-1 1 0,22-1 0,-21 0 16,0 0-16,21 0 0,-21 22 0,21-22 15,0 0-15,0 21 0,0-21 0,0 1 16,0 20-16,0-21 0,21-21 0,0 21 15,0 0-15,1-21 0,-1 0 0,0 22 16,0-22-16,21 0 0,-20 0 16,-1 0-16,21 0 0,-21-22 15,0 22-15,22-21 0,-22 0 0,0 21 16,0-21-16,0-21 0,22 20 0,-22 1 16,-21-21-16,21 21 0,0-22 0,0 22 15,-21 0-15,0 0 0,0 0 0,22 0 16,-22 42-1,0 0 1,0 0-16,0 0 0,0 0 0,0 1 16,0 20-16,0-21 0,0 0 0,0 22 15,0-22-15,0 0 0,-22 21 0,22-21 16,0 1-16,0-1 0,0 0 16,22-21 15,-22-21-31,21 0 15,0-1-15,0 1 0,0-21 16,-21 21-16,21 0 0,1-22 0,-22 1 16,21 21-16,0-22 0,0 22 0,-21 0 15,0 0-15,21 0 0,-21 0 0,21 21 16,-21 21 0,0 0-16,0 0 15,0 0-15,0 0 0,0 1 0,0 20 16,0-21-16,0 0 0,0 22 0,0-22 15,22 0-15,-1 21 16,0-21-16,0 1 0,0-1 0,0-21 16,1 21-16,-1-21 0,0 0 0,21 0 15,-21 0-15,22 0 0,-22 0 0,21 0 16,-21-21-16,1 21 0,20-21 0,-21-1 16,21-20-16,-20 21 0,-1-21 0,21-1 15,-21 1-15,0 0 0,22-1 0,-22 1 16,21-22-16,-21 1 0,1 21 0,20-22 15,-42-21-15,21 43 0,-21-21 0,21-1 16,-21 22-16,0-1 0,0 22 16,0 0-16,0 0 0,-21 21 15,0 21-15,21 0 16,-21 22-16,0-22 0,-1 21 0,1 0 16,0 22-16,0-22 0,0 1 0,21 20 15,0-21-15,0 22 0,0-22 0,0 1 16,0 20-16,0-21 0,0 1 0,0-1 15,21-21-15,0 22 0,0-22 16,0 21-16,1-42 0,-1 21 0,0 0 16,0-21-16,0 0 0,0 0 0,1 0 15,20 0-15,-21 0 0,0 0 0,0-21 16,22 0-16,-22 0 0,0 21 16,21-21-16,-20 0 0,-1-22 0,0 22 15,0 0-15,0 0 0,0-22 0,-21 22 16</inkml:trace>
  <inkml:trace contextRef="#ctx0" brushRef="#br0" timeOffset="29291.94">18584 7705 0,'0'0'0,"-21"21"0,0 0 0,0-21 0,21 21 15,21-21 1,0 0-16,21 21 15,1-21-15,-1 0 0,22 0 0,-1 0 16,-21 0-16,22 0 0,-1 0 0,1-21 16,-22 21-16,22 0 0,-22-21 0,0 21 15,1-21-15,-22 21 0,21 0 0,-21 0 16,-63 0 0</inkml:trace>
  <inkml:trace contextRef="#ctx0" brushRef="#br0" timeOffset="30199.63">8530 11197 0,'0'0'0,"0"-42"15,0 21-15,0 0 16,21-1-16,-21 1 0,43 21 0,-22-21 16,0 0-16,21 21 0,1-21 0,-1 21 15,0-21-15,1 21 0,-1 0 0,-21 0 16,21 0-16,-20 0 0,-1 0 0,-42 21 31,-1 0-31,-20 0 0,21 21 16,-43-20-16,22 20 0,0 21 0,-1-20 15,1 20-15,0-20 0,-1 20 0,1-21 16,21 22-16,-21-22 0,20 1 0,22-1 16,0 0-16,0 1 0,0-1 0,0-21 15,0 21-15,22-20 16,-1 20-16,21-21 0,-21-21 0,0 21 16,22 0-16,-1-21 0,0 0 0,-20 0 15,20 0-15,0-21 0,1 21 0,-22-21 16,21 0-16,-21 21 0,-21-21 0,-21 21 31,0 21-31,0 0 16,0 0-16,-1 0 0,1 22 0,0-1 15,0 0-15,0 1 0,0-1 0,21 0 16,0 1-16,0 20 0,0-20 0,0-1 16,0 21-16,0-20 0,0-1 15,0 22-15,0-22 0,0 0 0,0 1 16,0 20-16,0-21 0,0 1 0,0-1 15,-22-21-15,1 22 0,0-1 16,-21-21-16,21 0 0,-22 0 0,22 1 16,-21-1-16,-1-21 0,1 0 0,0 21 15,21-21-15,-22 0 0,22 0 0,-21 0 16,21 0-16,-1 0 0,1-21 0,0 21 16,21-21-16,0-1 0,-21 1 0,0 0 15,21 0-15,-21 0 0,21 0 16,-22-1-16,22-20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0:59:03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233 0,'0'21'31,"0"0"-15,0 0-1,0 1 1,0-1 0</inkml:trace>
  <inkml:trace contextRef="#ctx0" brushRef="#br0" timeOffset="951.5">3302 1947 0,'0'-21'0,"0"0"16,0 0-16,0 0 0,0 0 0,0-1 15,0 1-15,0 0 0,21 0 16,-21 0-16,0 0 16,0 42 15,0 0-31,-21 21 0,21-21 15,-21 22-15,0-1 0,21 0 16,-22 22-16,22-22 0,-21 1 0,21-1 16,-21 21-16,21-20 0,0-1 0,0 0 15,0-20-15,0 20 0,0-21 16,0 21-16,0-20 0,21-22 16,0 21-16,1 0 0,-1-21 0,0 0 15,0 0-15,0 0 0,0-21 16,1 0-16,-1-1 0,21 22 15,-21-42-15,0 21 0,1 0 0,-1 0 16,-21-22-16,21 22 0,0-21 0,0 21 16,-21-22-16</inkml:trace>
  <inkml:trace contextRef="#ctx0" brushRef="#br0" timeOffset="1324.28">3365 1439 0,'0'0'0,"-21"22"16,0-22-16,21 21 0,-21 0 15,21 0-15,-21 0 0,21 0 0,0 1 16,0-1-16,0 0 0,0 0 0,0 0 16,21-21-1,0 0-15,0 0 0,0 0 0,22 0 16,-22-21-16,0 21 0,0-21 0,0 0 15,1 0-15,-22-1 0,0 1 16,0 0-16,0 0 0,-22 0 16,1 21-16,-21 0 0,21-21 0,0 21 15,-1 0-15,1 0 0,0 0 16,0 0-16,0 0 0,0 21 0,-1 0 16,22 0-16,0 0 15,0 0-15,0 1 16,0-1-16,0 0 15,22-21-15,-22 21 0,21-21 0,0 0 16,0 0-16,0 21 0,22-21 16</inkml:trace>
  <inkml:trace contextRef="#ctx0" brushRef="#br0" timeOffset="1839.69">4635 1947 0,'0'0'0,"-42"0"15,21 0-15,0 0 16,42 0 15,0 0-31,0 0 0,0 0 0,22 0 16,-1 0-16,0-21 0,1 21 16,-1 0-16,22 0 0,-22 0 0,21 0 15,-20-21-15,20 21 0,-20 0 0,20 0 16,-21 0-16,1 0 0,-1 0 0,0 0 15,-20 0-15,20 0 0,-21 0 16,0 0-16,0-21 0,1 21 0,-1 0 16,0 0-16,-21-21 109,0 0-93,-21 21-16,21-22 0</inkml:trace>
  <inkml:trace contextRef="#ctx0" brushRef="#br0" timeOffset="2271.44">5355 1566 0,'0'0'0,"0"-21"0,-21 21 16,0 0-16,0 0 16,21 21 15,0 1-31,0-1 0,21-21 0,0 21 16,0 0-16,0 0 0,0-21 0,1 21 15,20 1-15,-21-22 0,21 21 0,1-21 16,-22 0-16,21 0 0,1 21 15,-22-21-15,21 0 0,-21 0 0,22 0 16,-22 0-16,0 0 0,0 0 16,0 0-16,0 0 0,-42 0 31,0 21-31,0-21 16,0 21-16,0 0 0,-22-21 0,22 22 15,0-1-15,-21 0 0,20 0 0,1 21 16,-21-20-16,21-1 0,0 21 15,-22-21-15,22 0 0,0 22 0,0-22 16,0 0-16,-1 0 0,1 0 0,21 1 16,0-1-16,0 0 0,0 0 15,21-21 17,1 0-32,-1-21 0,0 0 15,21 0-15,-21-1 0,22 1 0</inkml:trace>
  <inkml:trace contextRef="#ctx0" brushRef="#br0" timeOffset="2664.24">7048 1693 0,'0'0'0,"0"-84"16,0 63-1,0-1 1,0 44 0,0-1-16,0 0 0,0 0 15,0 21-15,0 1 0,0-22 0,0 21 16,0 1-16,0-1 0,-21 0 15,21-21-15,0 22 0,0-22 0,0 21 16,0-21-16,0 1 0,0-1 0,0 0 16,21-21-16,-21 21 0,22-21 15,-1 21-15,0-21 16,0 0-16,0 0 0,0 0 16,1 0-16,-1-21 0,-21 0 0,21 21 15,0-21-15,0 0 0,-21-1 0,21 1 16,1 0-16,-22-21 0,0 21 0</inkml:trace>
  <inkml:trace contextRef="#ctx0" brushRef="#br0" timeOffset="2996.05">7218 1334 0,'0'0'0,"-21"0"0,-43 0 15,43 0-15,0 0 16,0 0-16,21 21 15,0 0 1,21-21-16,0 0 16,0 0-16,0 0 0,0 0 15,1 0-15,-22-21 0,21 21 0,0-21 16,-21-1-16,21 22 0,-21-21 0,0 0 16,0 0-16,0 0 15,-21 21-15,0 0 0,0-21 0,-1 21 16,1 0-16,0 0 15,0 0-15,21 21 0,0 0 0,-21 0 16,21 0-16,0 0 16,0 1-16,0-1 0,0 0 0,21 0 15,0 0-15,0 0 0,0 1 0,1-1 16,20 0-16,-21-21 0,21 21 0,1 0 16</inkml:trace>
  <inkml:trace contextRef="#ctx0" brushRef="#br0" timeOffset="3292.02">8213 1461 0,'0'0'0,"-43"-22"16,22 22-16,0 0 16,0 0-1,21 22-15,-21-22 0,21 42 0,0-21 16,0 0-16,0 22 0,0-1 0,0 0 15,0 1-15,0-1 0,0-21 16,0 21-16,0 1 0,0-1 0,0-21 16,0 22-16,0-22 0,0 21 0,0-21 15,0 0-15,0 1 0,0-1 16,0-42 31,0-1-47,0 1 0,0 0 15</inkml:trace>
  <inkml:trace contextRef="#ctx0" brushRef="#br0" timeOffset="3495.91">7810 1884 0,'0'0'0,"-21"0"0,-21 0 16,63 0 0,0 0-16,0 0 15,22-21-15,-22 21 16,21 0-16,1 0 0,-1 0 0,0 0 15,1-21-15,-22 21 0,21 0 0,0 0 16,-20-22-16,-1 22 0,21 0 0,-21 0 16,0-21-16,1 21 0,-1 0 0,0 0 15,0 0-15,0-21 16,0 21-16,1 0 0,-1-21 16</inkml:trace>
  <inkml:trace contextRef="#ctx0" brushRef="#br0" timeOffset="3811.72">9102 1461 0,'0'0'0,"0"-64"15,0 43 1,0 0 0,0 42-1,-22 0-15,22 0 16,0 0-16,-21 22 0,21-22 15,0 21-15,0 1 0,0-1 0,0 0 16,0 1-16,0-1 0,0 0 0,0 1 16,0-22-16,0 21 0,0 0 0,0-20 15,0-1-15,0 0 0,0 0 16,0 0-16,0 0 0,0 1 16,0-1-16,0-42 31,0-1-16,0 1-15,0 0 0,0 0 16,-21-21-16</inkml:trace>
  <inkml:trace contextRef="#ctx0" brushRef="#br0" timeOffset="4039.89">8805 1842 0,'0'0'0,"21"0"31,1 0-15,-1 0-16,21 0 0,0-22 15,1 22-15,-1 0 0,0 0 0,1 0 16,-1-21-16,0 21 0,-20 0 0,20 0 16,0 0-16,-21 0 0,1 0 0,-1 0 15,0 0-15,0 0 16,0 0 0,-42 0 15,0 21-31,0-21 0,0 0 0</inkml:trace>
  <inkml:trace contextRef="#ctx0" brushRef="#br0" timeOffset="5103.47">7260 3535 0,'0'-21'0,"0"0"16,-21 21 15,21 21-16,0 0 1,0 0-16,-21 0 0,21 0 16,-21 22-16,21-22 0,-22 21 0,22-21 15,0 22-15,-21-22 0,0 21 0,21 1 16,-21-1-16,21-21 0,0 21 0,0-20 16,0 20-16,0-21 0,0 0 0,0 0 15,0 1-15,21-22 16,0 21-16,0-21 0,1 0 0,-1 0 15,0-21-15,0 21 0,0-22 16,0 1-16,1 0 0,-22 0 0,21 0 16,0 0-16,-21-22 0,21 22 15,-21-21-15,21 21 0,0-22 16</inkml:trace>
  <inkml:trace contextRef="#ctx0" brushRef="#br0" timeOffset="5443.79">7324 3090 0,'0'0'0,"-22"0"0,1 0 15,0 0-15,0 0 0,21 22 16,-21-22-16,21 21 0,-21-21 0,21 21 16,21-21-1,0 0 1,0 0-16,0 0 0,0 0 0,1 0 15,-1-21-15,-21 0 16,0-1-16,0 1 16,-21 0-16,-1 21 15,1 0-15,0 0 0,0 0 0,0 0 16,-22 0-16,22 21 0,0 0 16,21 1-16,-21-1 0,21 0 0,0 0 15,0 0-15,0 0 16,0 1-16,0-1 0,21 0 0,0 0 15,0 0-15,1-21 0,20 21 0,-21-21 16,21 0-16,1 22 0,-1-22 0</inkml:trace>
  <inkml:trace contextRef="#ctx0" brushRef="#br0" timeOffset="5768.08">8128 3747 0,'0'0'0,"-42"21"16,63-21 15,0 0-31,21 0 16,-21 0-16,1 0 0,20 0 0,-21 0 15,0 0-15,22 0 0,-22 0 0,0 0 16,0 0-16,0 0 0,0 0 0,1 0 15,-22-21-15,21 21 16,0 0 0,-21-22-16,0 1 31,21 21-31,0-21 16,0 21-16,1 0 15</inkml:trace>
  <inkml:trace contextRef="#ctx0" brushRef="#br0" timeOffset="6059.91">9102 3620 0,'21'0'47,"0"0"-47,0 0 0,21 0 15,-20 0-15,20 0 0,0 0 0,1 0 16,-1 0-16,0 0 0,1 0 0,-1 0 16,-21 0-16,0 0 0,0 0 15,1 0-15,-1 0 0,-42 0 63</inkml:trace>
  <inkml:trace contextRef="#ctx0" brushRef="#br0" timeOffset="6623.89">6900 5821 0,'0'0'0,"0"-21"0,0 0 16,0-1-16,-21 22 16,21 22-1,0-1-15,0 21 16,0-21-16,0 22 0,0-1 0,0-21 16,0 21-16,-21 1 0,21-1 0,0 0 15,0 1-15,0-1 0,-21 0 16,21 1-16,-21-1 0,21 0 0,-22 1 15,22-22-15,0 21 0,0-21 0,0 1 16,0-1-16,0 0 0,0-42 47,0 0-47,0-1 0,0 1 0,0 0 16,0-21-16</inkml:trace>
  <inkml:trace contextRef="#ctx0" brushRef="#br0" timeOffset="6850.75">6540 6223 0,'0'0'0,"-21"0"16,42 0 15,1 0-31,-1 0 0,21 0 0,-21 0 16,22 0-16,20 0 0,-21 0 0,1 0 15,-1 0-15,22 0 0,-22 0 0,-21 0 16,21 0-16,1 0 0,-22 0 15,0 0-15,0 0 0,0-21 0,1 21 16,-1 0-16,0 0 16,-21-21-16,21 21 0,0 0 15,0 0-15,-21-21 0</inkml:trace>
  <inkml:trace contextRef="#ctx0" brushRef="#br0" timeOffset="7155.58">8064 5821 0,'0'0'0,"0"-21"15,0 0-15,-21 42 32,21 0-32,-21 0 15,21 21-15,0-20 0,0 20 0,0-21 16,-21 21-16,21 1 0,0-1 0,0 0 15,0 1-15,0-1 0,0 0 0,0-20 16,0 20-16,0 0 0,0-21 16,0 22-16,0-22 0,0 0 15,0 0-15,0 0 0,0 1 0,0-1 16,0-42 15,0-1-31,0 1 0,0 0 16,0-21-16</inkml:trace>
  <inkml:trace contextRef="#ctx0" brushRef="#br0" timeOffset="7364.47">7726 6244 0,'0'0'0,"-21"0"0,-1 0 0,44 0 32,-1 0-32,21 0 15,-21 0-15,22 0 0,-1 0 0,0 0 16,1 0-16,20 0 0,-21 0 15,1-21-15,-1 21 0,-21 0 0,22 0 16,-22 0-16,0-21 0,21 21 0,-21 0 16,1 0-16,-1-21 0,0 21 15,0 0-15,-21-21 0,21 21 16,0 0-16,1-22 0</inkml:trace>
  <inkml:trace contextRef="#ctx0" brushRef="#br0" timeOffset="7720.78">9377 5779 0,'0'0'0,"0"-22"0,0 1 0,0 0 0,0 0 16,0 0-16,-21 21 15,-1 0-15,1 0 16,0 21-16,0 0 15,21 0-15,-21 0 0,21 22 0,-21-1 16,21-21-16,0 22 0,0-1 0,0-21 16,0 21-16,0 1 15,0-22-15,0 21 0,0-21 0,0 1 16,0-1-16,21 0 0,-21 0 0,21 0 16,0 0-16,0-21 0,0 0 0,1 22 15,-1-22-15,21 0 0,-21 0 0,0 0 16,1 0-16,-1-22 0,0 1 15,0 0-15,0 21 0,0-21 0,1 0 16,-22 0-16,21-1 0,-21 1 16,21 0-16,-21-21 0,0 21 0,0-22 15,0 1-15</inkml:trace>
  <inkml:trace contextRef="#ctx0" brushRef="#br0" timeOffset="8043.61">9377 5207 0,'0'0'0,"0"21"0,-21-21 0,21 21 15,21-21 1,0 0 0,0 0-16,0 0 0,0 0 15,1-21-15,-22 0 16,0 0-16,0 0 0,0 0 15,-22-1-15,1 22 16,0-21-16,0 21 0,0 0 16,0 0-16,-1 0 0,1 0 15,21 21-15,0 1 0,0-1 16,0 0-16,0 0 16,0 0-16,0 0 15,0 1-15,0-1 0,21 0 0,1-21 16,-22 21-16,0 0 0,0 0 0,21 1 15</inkml:trace>
  <inkml:trace contextRef="#ctx0" brushRef="#br0" timeOffset="8592.29">6921 8805 0,'0'0'0,"-42"0"15,21 22-15,-21-22 0,20 21 0,1 0 16,0-21-16,0 21 0,0-21 15,21 21-15,0 0 0,21-21 16,0 0-16,0 0 0,0 22 16,22-22-16,-1 0 0,0 0 0,1 0 15,-1 0-15,0 0 0,1 0 0,-1 0 16,0 0-16,1 0 0,-22-22 16,21 22-16,-21 0 0,1 0 15,-1 0-15,-21-21 16,21 21 31,0 0-47,0 0 0,0 0 15,1 0-15</inkml:trace>
  <inkml:trace contextRef="#ctx0" brushRef="#br0" timeOffset="8920.11">8107 8954 0,'0'21'0,"21"-21"47,0 0-47,0 0 0,0 0 16,1 0-16,20 0 0,-21 0 15,21 0-15,1 0 0,-1 0 0,0 0 16,1 0-16,-1-21 0,0 21 0,1 0 15,-22 0-15,0 0 0,0 0 16,0 0-16,1 0 16,-22-22 62,21 22-78,0 0 0,0 0 15</inkml:trace>
  <inkml:trace contextRef="#ctx0" brushRef="#br0" timeOffset="9287.9">9525 8551 0,'0'0'0,"0"-21"0,0-21 15,0 21-15,0 0 16,-21 21-16,21-22 0,-21 22 16,-1 22-1,22-1-15,0 0 16,-21 0-16,0 21 0,21-20 0,-21 20 16,21 0-16,0-21 0,0 22 15,-21-1-15,21 0 0,0 1 0,0-1 16,0 0-16,0 1 0,0-22 0,0 21 15,0-21-15,0 1 0,0-1 0,21-21 16,0 21-16,0-21 0,-21 21 0,21-21 16,1 0-16,-1 0 0,0 0 0,0 0 15,0 0-15,0-21 0,1 0 16,-1 21-16,0-21 0,0-1 16,0 1-16,0 21 0,1-21 0,-22 0 15,21 0-15,0 0 0,0-1 0,-21-20 16,0 21-16,21 0 0,-21 0 0</inkml:trace>
  <inkml:trace contextRef="#ctx0" brushRef="#br0" timeOffset="9647.5">9610 8107 0,'0'0'0,"-22"0"0,-41 0 15,42 21-15,0 0 16,42-21 15,0 0-31,0 0 16,0-21-16,-21 0 0,21 0 16,-21 0-16,0-1 0,0 1 15,0 0-15,-21 0 0,0 21 0,0-21 16,0 0-16,0 21 0,-1 0 15,1 0-15,0 0 0,0 0 16,0 0-16,0 21 16,21 0-16,0 0 0,0 0 15,0 0-15,0 1 0,0-1 16,0 0-16,0 0 16,21 0-16,0 0 0,-21 1 15,21-22-15,-21 21 0,0 0 0</inkml:trace>
  <inkml:trace contextRef="#ctx0" brushRef="#br0" timeOffset="16595.5">11049 635 0,'21'0'15,"0"0"-15,0 0 16,-21-21-1,22 21-15,-1 0 16,-21-21 0,21 21-16,0 0 15,-21-21-15,21 21 16,0 0-16,-21-22 0,22 22 16,-22-21-1,21 21-15,0-21 16,-21 0-16,-21 21 62,0 0-46,-1 0-16,1 0 16,0 21-16,0-21 0,0 21 15,0-21-15,-22 21 0,22 1 0,0-1 16,0 0-16,-22 0 0,22 0 0,0 0 15,0 1-15,-21 20 0,20-21 16,1 21-16,0-20 0,0 20 0,21 0 16,-21-21-16,21 22 0,-21-1 0,21-21 15,0 22-15,-22-1 0,22-21 16,0 21-16,0 1 0,-21-1 0,21-21 16,0 22-16,0-1 0,0 0 0,0 1 15,0-22-15,0 21 0,0 0 0,0 1 16,0-1-16,0 0 15,21-20-15,1 20 0,-1-21 0,0 21 16,0-20-16,0-1 0,0 0 0,1 0 16,-1 0-16,0 0 0,21 1 0,-21-22 15,1 21-15,20-21 0,-21 0 0,0 21 16,22-21-16,-22 0 0,21 0 16,-21 0-16,0 0 0,1 0 0,-1 0 15,0 0-15,0 0 0,0 0 0,0 0 16,1 0-16,-1 0 15,-21-21-15,0 0 16,0-1 0,21 1-16,-21 0 0,0 0 0,0 0 15,21 0-15,-21-1 0</inkml:trace>
  <inkml:trace contextRef="#ctx0" brushRef="#br0" timeOffset="17019.66">11790 804 0,'0'0'0,"0"-21"16,0 0-16,-21 21 15,21-21-15,-22 21 16,1 0-1,0 21 1,21 21 0,0-20-16,0 20 0,0-21 0,0 21 15,0 22-15,0-22 0,0 1 0,0-1 16,0 0-16,0 22 0,0-22 0,0 0 16,0 1-16,0-22 0,0 21 0,0 1 15,0-1-15,0-21 16,0 21-16,0-20 0,0-1 0,0 21 15,-21-21-15,21 0 0,0 1 16,0-1-16,0 0 16,0-42 15,0 0-31,0-1 16,0 1-16,0 0 0,0 0 0,0-21 15,0 20-15,0 1 0</inkml:trace>
  <inkml:trace contextRef="#ctx0" brushRef="#br0" timeOffset="17395.45">11620 1058 0,'0'0'0,"0"-21"0,0 0 0,-21-21 16,21 21-16,0-1 15,0 1-15,0 0 16,0 0-16,21 0 0,1 0 0,-1-1 15,0 1-15,0 0 0,0 21 0,22-21 16,-1 21-16,-21 0 0,21-21 0,1 21 16,-1 0-16,0 0 0,-20 0 15,20 0-15,0 0 0,-21 21 0,1 0 16,-1 21-16,-21-20 0,0 20 16,0-21-16,0 21 0,0 1 0,-21-1 15,-1 0-15,1 1 0,-21-22 16,21 21-16,-22-21 0,1 22 0,21-22 15,-21 0-15,20 0 0,-20 0 0,21 1 16,0-22-16,21 21 0,-21-21 0,-1 0 16,22 21-1,22-21 32,-1-21-47</inkml:trace>
  <inkml:trace contextRef="#ctx0" brushRef="#br0" timeOffset="17924.15">12361 1312 0,'0'-42'15,"-21"21"1,21 0-16,-21 21 0,0 0 31,0 0-31,21 21 16,-22-21-16,1 21 0,0 0 0,21 0 16,-21 22-16,0-22 0,0 0 0,-1 21 15,22-20-15,0-1 0,-21 21 0,0-21 16,21 22-16,0-22 0,0 21 0,0-21 15,0 0-15,0 1 0,0-1 16,0 0-16,21 0 0,0-21 0,1 21 16,-1-21-16,0 0 0,21 0 15,-21 0-15,1-21 0,-1 21 0,21-21 16,-21 0-16,0 0 0,22-1 16,-22 1-16,0 0 0,0-21 15,0 21-15,1-22 0,-22 22 0,0-21 16,0-1-16,0 22 0,0-21 0,0 21 15,0 0-15,0-22 0,-22 22 0,1 0 16,0 0-16,0 21 16,0 0-16,0 0 0,-1 0 0,1 0 15,0 0-15,0 0 0,0 0 0,21 21 16,-21 0-16,-1 0 0,1 0 16,21 1-1,0-1-15,0 0 16,21-21-1,1 0-15,-1 0 0</inkml:trace>
  <inkml:trace contextRef="#ctx0" brushRef="#br0" timeOffset="18424.16">12933 1312 0,'0'0'0,"0"-21"15,0 0-15,-21 21 16,-1 0 0,1 0-16,0 0 0,0 0 15,0 0-15,0 0 0,-1 21 0,1 0 16,0-21-16,21 22 0,-21-1 16,21 0-16,0 0 0,0 0 15,0 0-15,0 1 16,0-1-16,21-21 0,-21 21 15,21-21-15,0 0 0,1 21 0,-1-21 16,0 21-16,0-21 16,0 21-16,0-21 0,1 0 0,-22 22 15,21-22-15,0 21 0,0 0 16,-21 0-16,21-21 0,-21 21 16,0 0-1,-21-21 1,0 22-16,0-22 0,0 0 0,-1 21 15,1-21-15,-21 0 0,21 0 0,0 0 16,-1 0-16,1 21 0,0-21 0,0 0 16,0 0-16,0 0 0,-1 0 15,1 0-15,0 0 16,21-21 0,0 0 15,0-1-31,0 1 15,21 21-15,0-21 0</inkml:trace>
  <inkml:trace contextRef="#ctx0" brushRef="#br0" timeOffset="18819.78">13398 953 0,'0'0'0,"0"-22"0,0 1 0,0 0 16,0 0-16,0 0 0,-21 21 0,21-21 15,-21 21 1,21 21-16,0 0 16,0 0-16,0 0 0,0 22 0,0-1 15,0 0-15,-21 1 0,21-1 0,0 0 16,-21 1-16,21-1 0,0 0 0,0 1 15,-21-1-15,-1 0 0,22 1 16,-21-1-16,21 0 0,0 1 0,-21-22 16,21 21-16,-21-21 0,21 0 0,0 22 15,0-22-15,0 0 16,0 0-16,21-21 16,0 0-1,0 0-15,1 0 0,-1-21 0,0 0 16,0 21-16,0-21 0,0 0 0,1-1 15,-1 22-15,0-21 0,0 0 0,-21 0 16,0 0-16,0 0 0,0-1 0</inkml:trace>
  <inkml:trace contextRef="#ctx0" brushRef="#br0" timeOffset="19052.16">13229 1397 0,'0'0'15,"21"0"1,0 0 0,1 0-16,-1 0 0,0 0 15,0 0-15,0 0 0,0 0 0,1 0 16,-1 0-16,0 0 0,0 0 16,0 0-16,-21-21 46</inkml:trace>
  <inkml:trace contextRef="#ctx0" brushRef="#br0" timeOffset="19448.36">14372 1397 0,'0'0'0,"0"-21"0,0 0 16,0 0-16,0-1 15,0 1-15,0 42 31,0 1-15,0-1-16,0 0 16,0 0-16,0 0 0,0 0 0,0 22 15,0-22-15,0 0 0,-21 21 0,21-20 16,0-1-16,-21 0 0,21 0 0,0 0 16,0 0-16,0 1 0,0-44 46,0 1-30,21 0-16,-21 0 0,21 0 0,-21 0 16</inkml:trace>
  <inkml:trace contextRef="#ctx0" brushRef="#br0" timeOffset="19636.25">14351 1143 0,'0'0'0,"-21"-21"15,0 21 1,21 21 47</inkml:trace>
  <inkml:trace contextRef="#ctx0" brushRef="#br0" timeOffset="26656.16">14753 1270 0,'0'0'0,"0"-21"15,0 0 1,0 0 0,0 42 31,0 0-32,0 0-15,0 0 0,0 0 0,0 1 16,0-1-16,0 0 0,0 0 0,0 0 15,0 0-15,0 22 0,0-22 0,0 0 16,0 0-16,0 0 16,0 1-16,0-1 0,0 0 0,0 0 15,0-42 32,0 0-31,0 0-16,0-1 0,0 1 0,0 0 15,0 0-15,0 0 0,0 0 0,21-1 16,0 1-16,1 0 0,-22-21 0,21 21 16,0-1-16,0 22 0,0-21 15,0 0-15,1 0 0,20 21 0,-21 0 16,0 0-16,0 0 0,1 0 0,-1 0 16,0 0-16,0 21 0,0 0 0,0 0 15,-21 1-15,0-1 0,0 0 16,0 0-16,0 21 0,0-20 0,0-1 15,0 0-15,0 0 0,-21 0 16,21 0-16,-21-21 0,21 22 16,-21-22-16,21 21 15,0-42 32,0-1-47,0 1 0,21 0 16,0 21-16</inkml:trace>
  <inkml:trace contextRef="#ctx0" brushRef="#br0" timeOffset="28183.64">15600 1249 0,'0'-21'15,"0"0"1,0-1-16,-21 22 15,-1 0-15,1 0 16,0 22-16,21-1 0,-21-21 0,0 21 16,0 0-16,-1 0 0,1 0 0,0 1 15,21 20-15,-21-21 0,21 0 16,-21 0-16,0 22 0,21-22 0,0 0 16,0 0-16,0 0 0,0 1 0,0-1 15,0 0-15,0 0 16,21-21-16,0 0 0,0 0 0,0 0 15,0 0-15,1 0 0,-1 0 16,21 0-16,-21 0 0,0-21 0,1 21 16,20-21-16,-21 0 0,0-1 0,0 1 15,22 0-15,-22 0 0,0 0 16,-21 0-16,21-22 0,-21 22 0,21 0 16,-21 0-16,0 0 0,0-1 15,-21 22 1,0 0-1,21 22 1,21-1 0,0-21-16,-21 21 0,22 0 15,-22 0-15,21 0 0,0 1 16,-21-1-16,0 0 16,0 21-1,0-21-15,0 1 0,0-1 16,0 0-16,0 0 0,0 0 15,21-21 1,0 0-16,0 0 16,1 0-16,-1 0 0,0 0 15,0 0-15,0-21 0,22 21 16,-22-21-16,0 0 0,0 0 0,0-1 0,22 1 16,-22 0-16,0 0 15,-21 0-15,21 0 0,0-1 0,-21 1 16,0 0-16,0 0 0,0 0 15,0 0-15,-21 21 16,0 0 0,0 0-16,0 0 0,-1 21 15,1-21-15,21 21 0,-21 0 0,21 0 16,-21 0-16,21 1 0,0-1 16,0 0-16,0 0 0,0 0 15,0 0-15,0 1 0,0-1 16,21 0-16,0-21 0,0 0 15,1 21-15,-1-21 0,0 0 0,21 0 16,-21 0-16,1 0 0,20 0 0,-21 0 16,21-21-16,-20 21 0,-1-21 15,0 0-15,0 21 0,0-22 0,0 1 16,1 0-16,-22 0 0,0 0 0,21 0 16,-21-1-16,0 1 0,-21 21 46,-1 21-46,22 1 0,0-1 16,-21 0-16,21 0 16,0 0-16,-21 0 0,21 1 15,0-1-15,0 0 0,0 0 0,0 0 16,0 0-16,0 1 0,0-1 31,0-42 0,0-1-31,0 1 0,0 0 16,0 0-16,0 0 0,0 0 0,0-1 16,0-20-16,0 21 0,21 0 15,0 0-15,-21-1 0,22 1 0,-1 0 16,0 21-16,-21-21 0,21 21 16,0 0-16,0 0 0,1 0 15,-1 0-15,0 0 0,0 0 16,0 0-16,0 0 0,-21 21 15,0 0-15,22-21 0,-22 21 0,0 1 16,21-1-16,-21 0 0,0 0 16,0 0-16,0 0 0,0 1 15,0-1-15,0 0 16,-21-21 0,-1 0-1,22-21 1,0 0-1,0-1-15,0 1 0,0 0 16,22 0-16,-1 0 0,-21 0 0,21-1 16,0-20-16,0 42 0,0-21 0,1 0 15,20 0-15,-21 21 0,21 0 16,-20-22-16,20 22 0,-21 0 0,21 0 16,-20 0-16,-1 0 0,0 22 0,-21-1 15,0 0-15,0 0 0,0 0 16,0 0-16,0 1 0,0-1 15,0 0-15,-21 0 0,21 0 16,0 0-16,-21 1 0,-1-22 0,22 21 16,0 0-16,-21-21 15,0 0 1,21 21-16,0-42 31,0 0-15,0 0-16,0-1 0,0 1 15,0 0-15,0 0 0</inkml:trace>
  <inkml:trace contextRef="#ctx0" brushRef="#br0" timeOffset="28652.38">17484 1439 0,'0'0'0,"-43"0"15,64 0 17,1 0-17,-1 0-15,0 0 0,0 0 0,21-21 16,-20 21-16,-1 0 0,0-21 15,0 21-15,0-21 0,0 0 0,1 0 16,-22-1-16,21 1 16,-21 0-16,0 0 0,0 0 15,-21 21 1,-1 0-16,1 0 16,0 0-16,0 21 0,0 0 15,21 0-15,-21 0 0,-1 1 0,1-1 16,0 0-16,21 0 0,0 0 0,-21 0 15,21 1-15,0-1 0,0 0 0,0 0 16,0 0-16,0 0 16,0 1-16,0-1 15,0 0-15,21-21 16,0 0-16,0 0 0,1 0 16,-1 0-16,0 0 0,0-21 15,0 0-15,0 21 0,1-22 0,-1 22 16</inkml:trace>
  <inkml:trace contextRef="#ctx0" brushRef="#br0" timeOffset="29188.07">18013 1312 0,'-21'0'31,"21"22"0,0-1-31,-22 0 16,22 0-16,-21 0 0,21 0 0,-21 1 16,21-1-16,0 0 0,0 0 0,-21 0 15,21 0-15,-21 1 0,21-1 16,-21 0-16,21 0 0,0 0 16,-22-21-16,22-21 46,0 0-46,0 0 16,0 0-16,0-1 0,0 1 16,22 0-16,-1-21 0,-21 21 0,21-1 15,0 1-15,0 0 0,0 0 16,1 0-16,20 0 0,-21-1 0,0 1 16,0 21-16,1 0 0,-1 0 0,0 0 15,0 0-15,-21 21 0,0 1 16,21-1-16,-21 0 15,0 0-15,0 0 0,0 0 16,0 1-16,0-1 0,0 0 0,0 0 16,0 0-16,0 0 0,0 1 15,0-1 1,0 0-16,-21-21 31,21-21 0,21 0-31,0-1 16</inkml:trace>
  <inkml:trace contextRef="#ctx0" brushRef="#br0" timeOffset="29603.83">18923 910 0,'-21'-21'0,"42"42"0,-63-42 16,42 0-16,-22 21 0,1 0 0,0 0 15,0 21-15,0 0 16,0 0-16,21 1 0,0 20 16,-22-21-16,1 21 0,0-20 0,21 20 15,-21 0-15,21 1 0,0-22 0,-21 21 16,0 0-16,21-20 0,-22 20 15,22-21-15,0 21 0,0-20 16,0 20-16,0-21 0,0 21 0,0-20 16,0-1-16,0 0 0,0 0 0,0 0 15,0 0-15,0 1 0,22-22 16,-1 0-16,0 0 16,0 0-16,0 0 0,0 0 0,1 0 15,-1 0-15,0 0 0,0 0 0,0-22 16,0 22-16,-21-21 0,22 21 0,-1-21 15,0 21-15,0-21 0,-21 0 16,21 0 0,-21-1-16,21 22 0,-21-21 15,0 0-15,0 0 0</inkml:trace>
  <inkml:trace contextRef="#ctx0" brushRef="#br0" timeOffset="29919.65">18669 1355 0,'-21'0'15,"42"0"-15,-63 0 0,20 0 16,22-21-16,22 21 16,-1 0-1,0 0-15,0 0 0,21-22 0,-20 22 16,-1 0-16,0 0 0,21 0 0,-21 0 15,1-21-15,-1 21 0,0 0 0,0 0 16,0 0-16,0-21 0,1 21 16,-1 0-16,-21-21 31,21 21-31,-21-21 47</inkml:trace>
  <inkml:trace contextRef="#ctx0" brushRef="#br0" timeOffset="30520.3">19367 699 0,'0'0'0,"-21"-22"0,-21-20 16,42 21-16,0 0 15,0 0 1,21 21 0,0 0-1,0 0-15,22 21 0,-22-21 0,21 21 16,1 0-16,-22 0 0,21 0 16,0 1-16,1 20 0,-1-21 0,0 21 15,1 1-15,-1-1 0,-21 0 16,0 1-16,1-22 0,-1 21 0,0 1 15,-21-1-15,0 0 0,0 1 0,0-1 16,0-21-16,0 21 0,-21 1 16,0-1-16,-1-21 0,1 22 0,0-22 15,0 21-15,0 0 0,0-20 0,-1-1 16,1 21-16,0-21 0,0 0 0,0 1 16,0-1-16,-1 0 0,1 0 15,0 0-15,0-21 0,21 21 16,-21-21-16,21 22 15,-21-22-15,21-22 79,-22 22-64,1 0-15</inkml:trace>
  <inkml:trace contextRef="#ctx0" brushRef="#br0" timeOffset="31684.81">10880 2921 0,'0'0'0,"21"0"0,0 0 0,0-21 0,0 0 16,0 21-16,22-21 0,-22 21 0,21-22 15,-21 22-15,22-21 0,-22 0 16,0 21-16,0-21 0,0 0 0,1 21 15,-22-21-15,21 21 0,-21-22 16,-21 22 0,-1 0-16,1 0 0,0 0 15,-21 0-15,21 22 0,-1-1 0,-20 0 16,21 0-16,-21 0 0,-1 22 16,22-22-16,-21 21 0,21 0 0,-1 1 15,-20-1-15,21 22 0,-21-22 0,20 21 16,1 1-16,0-1 0,0 1 0,21-22 15,0 22-15,0-22 0,0 0 16,0 1-16,0-1 0,0 0 16,21-20-16,21 20 0,-20-21 0,-1 0 15,21 0-15,-21 1 0,22-1 0,-1 0 16,0-21-16,1 21 0,-22-21 0,21 0 16,-21 0-16,22 0 0,-22 0 0,0 0 15,0 0-15,0 0 0,0 0 0,1-21 16,-1 0-16,0 0 0,0-1 15,0 1-15,0 0 0,1 0 0,-1 0 16</inkml:trace>
  <inkml:trace contextRef="#ctx0" brushRef="#br0" timeOffset="31975.71">11747 2985 0,'0'0'0,"0"-22"0,0 1 15,0 42 17,0 1-17,0-1-15,0 21 0,0-21 0,-21 22 16,21-1-16,0 0 0,0 1 0,0-1 16,-21 21-16,21-20 0,0-1 0,0-21 15,0 22-15,0-1 0,0-21 16,0 21-16,0-20 0,0-1 15,0 0-15,0 0 0,0-42 47,0 0-47,21 0 0,-21-1 0</inkml:trace>
  <inkml:trace contextRef="#ctx0" brushRef="#br0" timeOffset="32271.54">11705 3048 0,'0'0'0,"-21"-21"0,0 0 0,21 0 16,0-1-16,0 1 16,0 0-16,0 0 0,0 0 15,21 21-15,0-21 0,21 21 0,-20-22 16,20 22-16,0 0 0,-21 0 0,22 0 16,-1 0-16,0 0 0,-20 0 15,20 0-15,-21 22 0,0-1 0,-21 0 16,0 0-16,0 0 0,0 0 0,-21 1 15,0-1-15,-21 21 0,20-21 0,-20 0 16,0 1-16,-1 20 0,22-21 0,-21 0 16,0 0-16,20 1 0,1-1 15,0-21-15,0 21 0,0-21 0,21 21 16,21-21 0,0 0-1,0 0-15,0 0 0,1 0 0</inkml:trace>
  <inkml:trace contextRef="#ctx0" brushRef="#br0" timeOffset="32695.67">12404 3154 0,'0'0'0,"-22"0"15,1 0 1,0 21-16,0-21 0,0 21 0,0 0 15,-1 1-15,1 20 0,0-21 0,0 0 16,0 0-16,21 22 0,-21-22 0,21 0 16,-22 21-16,22-20 0,0-1 0,0 0 15,0 0-15,0 0 0,0 0 16,22 1-16,-1-22 0,0 21 0,0-21 16,0 0-16,22 0 0,-22 0 0,0 0 15,0 0-15,21 0 0,-20-21 0,-1-1 16,21 22-16,-21-21 0,0 0 0,22 0 15,-22 0-15,0-22 0,-21 22 16,0-21-16,21 21 0,-21-22 16,0 1-16,0 0 0,0 21 0,0-22 15,-21 22-15,0 0 0,21 0 0,-21 0 16,0 21-16,-1 0 0,1 0 0,0 0 16,0 0-16,0 0 0,0 0 15,-1 21-15,22 0 0,-21 0 16,21 0-16,0 0 15,0 1-15,21-22 16,22 0-16</inkml:trace>
  <inkml:trace contextRef="#ctx0" brushRef="#br0" timeOffset="33155.41">12996 3154 0,'0'0'0,"43"-21"16,-43 0-16,0-1 16,-22 22 15,1 0-31,0 0 0,0 0 0,0 22 16,0-1-16,-1-21 0,1 21 15,0 0-15,0 0 0,0 0 0,21 1 16,0-1-16,0 0 15,0 0-15,0 0 0,0 0 0,21 1 16,0-22-16,0 21 0,0-21 16,1 21-16,-1-21 0,0 0 0,21 21 15,-21 0-15,1-21 0,-1 21 16,0-21-16,0 22 0,0-22 0,0 0 16,1 0-16,-22 21 0,0 0 0,0 0 15,-22-21 1,1 21-16,-21-21 0,21 0 0,-22 21 15,22-21-15,-21 0 0,0 0 16,20 0-16,-20 0 0,21 0 0,0 0 16,-22 0-16,22 0 15,0 0-15,0 0 0,21-21 32,21 0-32,0 0 0,0 21 15,1-21-15,-1 0 0,0 21 16,21-22-16</inkml:trace>
  <inkml:trace contextRef="#ctx0" brushRef="#br0" timeOffset="33451.24">13504 2921 0,'0'0'0,"0"-21"0,0-21 16,0 20-16,0 44 31,0-1-16,0 21-15,0-21 0,0 0 16,0 22-16,-21-1 0,21-21 0,0 22 16,0-1-16,-21 21 0,0-20 0,21-1 15,0 0-15,0 1 0,-21-1 0,21-21 16,0 22-16,0-22 0,0 0 16,0 0-16,0 0 0,0 0 0,21-21 15,0 0-15,0 0 16,0 0-16,0 0 0,1 0 15,-1-21-15,0 0 0,0 21 16,-21-21-16,0-21 0,0 20 0,21 1 16,-21 0-16</inkml:trace>
  <inkml:trace contextRef="#ctx0" brushRef="#br0" timeOffset="33620.14">13441 3217 0,'-21'0'0,"42"0"0,-64 0 16,43-21-1,22 21 1,-1 0-16,0-21 0,0 21 0,0-21 16,0 21-16,22 0 0,-22-21 15,0 21-15,0 0 0,0 0 0,1-21 16,-1 21-16,-21-22 0,21 1 0,0 21 16</inkml:trace>
  <inkml:trace contextRef="#ctx0" brushRef="#br0" timeOffset="34400.5">14753 3281 0,'0'-21'0,"21"21"15,0 0-15,-21-21 0,22 21 16,-22-22-16,21 22 0,0-21 16,0 0-16,0 21 0,-21-21 15,21 0-15,1 0 0,-22-1 16,0 1-16,0 0 16,-22 0-16,1 21 0,0 0 15,0 0-15,-21-21 0,20 21 0,-20 0 16,21 0-16,-21 21 0,20-21 15,-20 21-15,21 0 0,0 0 0,-22 1 16,43 20-16,-21-21 0,0 21 16,21-20-16,-21 20 0,21-21 0,0 0 15,0 22-15,21-22 0,0 0 16,0-21-16,1 0 0,-1 0 0,0 0 16,0 0-16,21 0 0,-20 0 15,20-21-15,-21 0 0,21-1 0,-20 1 16,20 0-16,-21-21 0,0 21 0,0-22 15,1 22-15,-1-21 0,0 21 0,-21-22 16,21 1-16,-21 0 0,0-1 0,21 1 16,-21 0-16,0-22 0,0 22 15,0-1-15,0 1 0,0 21 0,0-21 16,0 20-16,0 44 16,0 20-1,0 0-15,0-21 0,0 43 0,0-22 16,0 1-16,0-1 0,0 21 15,0-20-15,0 20 0,0-20 0,0-1 16,0 0-16,0 1 0,0-1 0,0-21 16,0 21-16,0-20 0,21-1 0,-21 0 15,22-21-15,-22 21 0,21-21 16,0 0-16,0 0 0,0-21 16,0 21-16,1-21 0,-1-22 15,0 22-15,21 0 0,-21 0 0</inkml:trace>
  <inkml:trace contextRef="#ctx0" brushRef="#br0" timeOffset="34724.31">15515 3090 0,'21'0'32,"0"0"-32,1 0 15,-1 0-15,0-21 16,0 21-16,0-21 0,0 0 0,1 21 15,-1-21-15,-21 0 0,21-1 16,-21 1-16,-21 21 31,0 0-31,-1 0 0,1 21 16,0 1-16,0-22 0,-21 21 0,20 21 16,1-21-16,0 0 0,21 1 0,-21-1 15,21 21-15,0-21 0,0 0 0,0 1 16,0-1-16,0 0 0,0 0 15,21 0-15,0-21 0,0 0 16,22 0-16,-22 0 0,0 0 0,21 0 16,-20 0-16,20-21 0,-21 21 0,21-21 15,-20 0-15,20 21 0</inkml:trace>
  <inkml:trace contextRef="#ctx0" brushRef="#br0" timeOffset="36083.51">16171 2963 0,'0'0'0,"0"-21"16,0 0-16,-21 21 16,0 0-16,0 0 15,0 0-15,-1 21 0,1 0 16,0-21-16,0 22 0,0-1 16,21 0-16,0 0 0,-21 21 0,-1-20 15,22-1-15,-21 0 0,21 21 0,0-21 16,0 1-16,0-1 0,0 0 15,0 0-15,21 0 0,1-21 16,-1 0-16,-21 21 0,21-21 0,0 0 16,21 0-16,-20 0 0,-1 0 15,21-21-15,-21 0 0,22 21 0,-22-21 16,21 0-16,-21 0 0,0-1 0,22-20 16,-22 21-16,0 0 0,0 0 0,-21-22 15,0 22-15,21 0 0,-21 0 0,0 0 16,0-1-16,0 1 15,0 42 1,0 1 0,0-1-16,0 0 0,0 0 15,0 0-15,22 0 0,-22 1 16,0-1-16,0 0 0,21 0 16,-21 0-16,0 0 0,21-21 0,-21 22 15,0-1-15,0 0 0,0 0 16,21-21-16,0 21 0,0-21 15,1 0-15,-1 0 0,0 0 16,0 0-16,0 0 0,0 0 16,22-21-16,-22 21 0,0-21 0,21 0 15,-20 0-15,-1 21 0,0-22 0,-21 1 16,21 0-16,-21 0 0,21-21 16,-21 20-16,0 1 0,0 0 0,0 0 15,0 0-15,0 0 0,0-1 16,-21 22-16,0 0 15,0 0-15,0 0 16,-1 0-16,22 22 0,0-1 16,-21 0-16,21 0 0,0 0 0,0 0 15,0 1-15,0-1 0,0 21 0,0-21 16,0 0-16,21 1 0,-21-1 16,22 0-16,-1-21 0,0 0 15,0 0-15,0 0 0,0 0 16,1 0-16,20 0 0,-21 0 15,0 0-15,22-21 0,-22 21 0,0-21 16,0-1-16,0 1 0,0 0 0,-21 0 16,22 0-16,-22 0 0,21-1 15,-21 1-15,0 0 0,0 0 0,0 0 16,0 42 15,0 0-31,0 0 16,-21 0-16,21 1 0,-22-1 0,22 0 15,0 0-15,0 0 0,0 0 16,0 1-16,0-1 0,0 0 16,0 0-16,0-42 47,0 0-32,0 0-15,0-1 16,0 1-16,0 0 0,0 0 0,22-21 15,-1 20-15,-21 1 0,21 0 0,-21 0 16,21 0-16,0 0 0,0-1 0,1 22 16,-1-21-16,0 21 0,0 0 0,0 0 15,0 0-15,1 0 0,-1 0 16,0 0-16,0 21 16,0 1-16,0-1 0,-21 0 0,0 0 15,22 21-15,-22-20 0,0-1 0,0 0 16,0 21-16,0-21 0,0 1 15,0-1-15,-22 0 0,22 0 16,-21-21 0,0 0-16,21-21 15,0 0-15,0 0 16,0-1-16,0 1 0,0 0 0,0 0 16,21 0-16,0 0 0,1-1 15,-1 1-15,0-21 0,0 21 16,21 0-16,-20-1 0,-1 1 0,0 0 15,0 21-15,21 0 0,-20 0 0,-1 0 16,0 0-16,0 21 0,0-21 0,0 21 16,-21 1-16,22-1 0,-22 0 15,21 0-15,-21 21 0,0-20 0,0-1 16,0 0-16,0 0 0,0 0 0,0 0 16,0 1-16,-21-1 15,-1-21-15,1 0 16,21-21 15,0-1-15,0 1-16</inkml:trace>
  <inkml:trace contextRef="#ctx0" brushRef="#br0" timeOffset="36451.8">18182 3112 0,'21'0'31,"0"-22"-15,1 22-16,-1 0 0,0-21 0,21 0 15,-42 0-15,21 21 0,1-21 16,-1 0-16,0 21 0,-21-22 16,0 1-16,0 0 0,0 0 15,-21 21 1,0 0-16,-1 0 15,1 21-15,0-21 0,0 21 0,0 0 16,0 1-16,21-1 0,-22 0 0,22 0 16,0 0-16,0 0 0,0 1 0,0-1 15,0 0-15,0 0 0,0 0 16,0 0-16,22-21 0,-1 22 0,0-22 16,0 0-16,0 0 0,0 0 15,22 0-15,-22 0 0,0 0 16,0 0-16,0 0 0,1 0 0,-1-22 15,21 1-15,-21 21 0,0-21 16,-21 0-16,22 0 0,-1 0 0,0-1 16,-21 1-16</inkml:trace>
  <inkml:trace contextRef="#ctx0" brushRef="#br0" timeOffset="36912.54">18711 2985 0,'0'-22'0,"-21"86"0,42-106 0,-21-1 0,0 22 16,0 42 15,0 0-15,-21 1-16,21-1 0,0 0 15,-21 0-15,21 0 0,0 0 16,0 1-16,0-1 16,0 0-16,0 0 0,-21 0 15,21 0-15,0 1 0,-21-22 16,21-22 31,0 1-47,0 0 0,0 0 0,0 0 15,0 0-15,21-1 0,0 1 0,-21 0 16,21-21-16,21 21 0,-20-1 0,-1 1 16,0 0-16,0 0 0,0 0 15,22 0-15,-22 21 0,0 0 0,0 0 16,0 0-16,0 21 16,-21 0-16,0 0 0,22 0 15,-22 0-15,0 1 0,0 20 0,0-21 16,0 0-16,0 0 0,0 1 15,0-1-15,0 0 0,0 0 0,0 0 16,0 0-16,-22 1 0,22-44 63,0 1-63,22 0 0,-1 0 15,-21 0-15,21-22 0,0 22 0,-21 0 16,21-21-16,0-1 0</inkml:trace>
  <inkml:trace contextRef="#ctx0" brushRef="#br0" timeOffset="37183.39">19283 2540 0,'0'0'0,"0"-21"0,0 0 15,0-22 1,0 65 0,0-1-16,-21 0 15,-1 0-15,22 21 0,0 1 0,-21-22 16,21 21-16,-21 1 0,0-1 0,21 0 15,0 1-15,0-22 0,0 21 0,-21 0 16,21-20-16,0 20 0,0-21 16,0 21-16,0-20 0,0-1 15,0 0-15,0 0 0,0 0 0,0 0 16,21-21-16,0 0 16,0 0-16,0 0 0,1 0 15,-1-21 1,0 0-16,-21 0 0,0 0 15,21 0-15,0-1 0,-21-20 16</inkml:trace>
  <inkml:trace contextRef="#ctx0" brushRef="#br0" timeOffset="37372.28">19198 2900 0,'0'0'0,"-21"0"0,0 0 0,0 0 15,42-21 16,0 21-31,21 0 16,-21 0-16,1 0 0,20 0 0,0-21 16,-21 21-16,22 0 0,-22 0 15,21-22-15,-21 22 0,1 0 0,-1-21 16,0 21-16,0-21 0,21 21 0,-20-21 16</inkml:trace>
  <inkml:trace contextRef="#ctx0" brushRef="#br0" timeOffset="37760.33">19939 2286 0,'0'-21'15,"0"0"-15,21 21 0,0 0 16,0 0-16,1 0 0,-1 0 0,21 0 15,-21 0-15,0 21 0,22 0 16,-22 0-16,0 0 0,0 1 0,0 20 16,1-21-16,-22 21 0,0 1 15,0 20-15,0-20 0,0-1 0,0 21 16,0-20-16,0-1 0,0 22 16,0-22-16,-22 0 0,1 1 0,0-1 15,0 0-15,21 1 0,-21-1 0,0 0 16,-1-21-16,1 1 0,0 20 0,0-21 15,0 0-15,0 0 0,-1 1 0,1-1 16,0-21-16,0 21 0,0 0 0,0-21 16,-1 21-1,1-21 1,0 0-16,0 0 16,0 0-16,0 0 0,-1 0 15</inkml:trace>
  <inkml:trace contextRef="#ctx0" brushRef="#br0" timeOffset="38623.9">11536 5165 0,'0'0'0,"84"-43"16,-62 43-16,-1 0 0,0-21 0,0 21 16,0 0-16,-21-21 0,21 21 0,-21-21 15,-21 21 1,0 0-1,0 0-15,-21 0 0,20 0 16,1 0-16,-21 21 0,21 0 0,0 22 16,-22-22-16,22 21 0,-21 0 0,21 1 15,-1-1-15,1 0 0,0 22 0,0-1 16,0 1-16,0-1 0,21 1 0,-22-1 16,22 1-16,0-22 0,0 22 15,0-22-15,0 0 0,22 1 0,-1-1 16,21-21-16,-21 22 0,0-22 0,1 0 15,-1 0-15,0 0 0,0 0 16,21 1-16,-20-22 0,-1 0 0,0 21 0,0-21 16,0 0-16,0 0 0,1 0 15,-1 0-15,0-21 0,0-1 0,0 22 16,0-21-16,22 0 0,-22 0 16,0 0-16</inkml:trace>
  <inkml:trace contextRef="#ctx0" brushRef="#br0" timeOffset="38896.74">12319 5461 0,'0'0'0,"0"-42"0,42-22 15,-21 43-15,-21 0 0,0 42 47,-21 0-47,0 22 0,0-22 0,0 21 16,21 0-16,0 22 0,-21-22 0,-1 1 15,1-1-15,21 21 0,0-20 0,-21-1 16,0 0-16,21 1 0,-21-1 0,21-21 16,0 22-16,0-22 0,0 0 0,0 0 15,0 0-15,0 0 0,21-21 32,0 0-32,0-21 15,0 0-15,-21 0 0</inkml:trace>
  <inkml:trace contextRef="#ctx0" brushRef="#br0" timeOffset="39227.55">12171 5525 0,'0'0'0,"-21"-64"16,21 43-16,0 0 16,0 0-16,0-1 0,0 1 15,21 0-15,0 0 0,0 0 0,21 21 16,-20-21-16,20-1 0,0 22 0,-21 0 15,22-21-15,-1 21 0,0 0 0,-20 0 16,20 0-16,-21 21 0,0 1 16,0-1-16,1 0 0,-22 21 0,0-21 15,0 22-15,0-22 0,-22 21 16,1 1-16,0-22 0,-21 21 0,21-21 16,-22 22-16,22-22 0,-21 0 0,21 0 15,-1 0-15,-20-21 0,21 21 0,21 1 16,-21-22-16,0 0 0,42 0 47,0 0-32,0 0-15,0 0 0</inkml:trace>
  <inkml:trace contextRef="#ctx0" brushRef="#br0" timeOffset="39667.8">12552 5800 0,'0'-21'31,"21"21"-31,-21-22 0,21 22 0,-21-21 16,21 21-16,-21-21 0,21 21 0,1-21 16,-1 21-16,0 0 15,0 0-15,0 0 0,0 0 0,1 0 16,-1 21-16,0-21 0,0 21 15,0 0-15,0 1 0,1 20 0,-1-21 16,-21 0-16,0 0 0,0 1 0,0-1 16,0 0-16,0 0 0,0 0 0,0 0 15,0 1-15,0-1 0,-21-21 16,-1 21-16,1-21 16,0 0-1,21-21-15,0 0 0,0-1 16,0 1-16,0 0 0,0 0 0,0 0 15,0-22-15,0 22 0,21-21 0,-21 21 16,21-22-16,1 22 0,-22 0 16,21-21-16,0 21 0,-21-1 0,21 1 15,0 21-15,0-21 0,1 21 16,-1-21-16,0 21 0,0 0 16,0 0-16,0 0 0,1 0 15,-1 0-15,0 0 16,0 0-16,-21 21 15</inkml:trace>
  <inkml:trace contextRef="#ctx0" brushRef="#br0" timeOffset="40071.57">13335 5800 0,'21'0'0,"0"0"16,0 0-16,1 0 0,-1-21 15,0 21-15,0-22 0,0 1 16,-21 0-16,21 21 0,1-21 0,-22 0 16,0 0-16,0-1 0,0 1 15,-22 21 1,1 0 0,0 0-16,-21 0 0,21 21 0,-1-21 15,1 22-15,0-1 0,-21 21 16,21-21-16,-1 0 0,22 22 0,-21-22 15,21 21-15,-21-21 0,21 1 0,0-1 16,0 0-16,0 0 0,0 0 0,21 0 16,0 1-16,1-22 0,-1 0 0,0 21 15,0-21-15,21 0 0,-20 0 16,20 0-16,-21 0 0,21 0 0,-20 0 16,-1 0-16,21 0 0,-21-21 0,0 21 15,1 0-15,-22-22 0,21 22 16,-21-21-16,0 0 15,0 0 1,21 21-16,0 0 0,-21-21 16</inkml:trace>
  <inkml:trace contextRef="#ctx0" brushRef="#br0" timeOffset="40580.28">14859 5567 0,'0'0'0,"0"-21"0,0 0 0,0-1 0,0 1 15,0 0-15,-21 0 16,21 42 0,0 0-16,0 0 15,-21 22-15,21-22 0,0 0 0,0 0 16,0 22-16,0-22 0,0 0 16,0 0-16,0 0 0,0 0 0,0 1 15,0-1-15,0 0 0,0 0 16,-22-21-1,22-21 1,-21 0-16,21 0 16,0-1-16</inkml:trace>
  <inkml:trace contextRef="#ctx0" brushRef="#br0" timeOffset="40747.71">14753 5292 0,'0'0'0,"-21"0"15,21-21 1,-21 21-16,21 21 31,0 0-15,0 0 0,21-21-16</inkml:trace>
  <inkml:trace contextRef="#ctx0" brushRef="#br0" timeOffset="41220.43">15176 5461 0,'-21'0'16,"21"21"-16,0 0 16,-21 1-16,21-1 15,0 0-15,0 0 0,0 0 16,0 0-16,0 1 0,0-1 15,0 0-15,21 0 0,-21 0 0,0 0 16,0 1-16,0-1 0,0 0 0,0 0 16,0 0-16,0 0 15,-21-21 1,21-21 0,0 0-16,0 0 0,0 0 0,0 0 15,0-1-15,0-20 0,0 21 0,21-21 16,-21 20-16,21-20 0,1 21 0,-1-21 15,0 20-15,0 1 0,0-21 0,22 21 16,-22 21-16,0-21 0,0 21 16,0 0-16,22 0 0,-22 0 0,0 0 15,0 0-15,0 21 0,-21 0 16,21 0-16,-21 0 0,22 0 0,-22 22 16,0-22-16,0 0 0,0 21 0,0-20 15,0 20-15,0-21 0,0 0 0,0 0 16,-22 1-16,1-1 0,21 0 0,-21-21 15,21 21-15,21-42 47,0 21-47</inkml:trace>
  <inkml:trace contextRef="#ctx0" brushRef="#br0" timeOffset="42648.92">16044 5482 0,'0'0'0,"0"-21"0,0 0 16,0 0-16,0 0 16,-21 21-16,21-22 0,-21 22 15,0 0-15,0 0 16,21 22-16,-22-1 0,1-21 0,21 21 16,0 21-16,-21-21 0,21 1 15,-21 20-15,21-21 0,0 0 0,0 22 16,-21-22-16,21 0 0,0 21 15,0-21-15,0 1 0,0-1 0,0 0 16,0 0-16,0 0 0,21-21 16,0 0-16,0 0 15,22 0-15,-22 0 0,0 0 0,0 0 16,21-21-16,-20 0 0,20 21 16,-21-21-16,21 0 0,-20-1 0,20 1 15,0 0-15,-21-21 0,1 21 0,-1-1 16,0 1-16,-21-21 0,21 21 0,-21 0 15,0-1-15,0 1 0,-21 21 16,0 0-16,0 0 16,-1 0-16,1 0 0,21 21 15,0 1 1,0-1-16,0 0 0,21 0 16,1 0-16,-1 0 0,0 1 15,0-1-15,-21 0 0,21 0 0,-21 0 16,21-21-16,-21 21 0,0 1 0,22-1 15,-1 0-15,-21 0 16,21-21 0,0 0-16,0 0 0,0 0 15,1 0-15,-1 0 0,0 0 16,0 0-16,0 0 0,0-21 16,1 21-16,-1-21 0,0 0 0,0-1 15,0 1-15,-21 0 0,21 0 0,1 0 16,-22 0-16,0-22 0,21 22 0,-21-21 15,21 21-15,-21-1 0,0 1 0,0 0 16,0 0-16,0 0 0,0 0 16,-21 21-1,0 21-15,-1-21 16,22 21-16,0 0 0,-21 0 0,0 0 16,21 1-16,-21 20 0,21-21 0,0 0 15,0 0-15,0 22 0,0-22 16,0 0-16,0 0 0,0 0 0,0 1 15,21-1-15,0-21 16,0 0-16,1 0 0,-1 0 0,0 0 16,0 0-16,0 0 0,0 0 0,1 0 15,20-21-15,-21 21 0,0-22 0,0 1 16,1 0-16,-1 0 0,0 0 0,-21 0 16,21-1-16,0 1 0,0-21 0,-21 21 15,22 0-15,-22-1 0,0 1 0,0 0 16,-22 42 15,22 0-31,-21 1 0,0 20 16,21-21-16,-21 0 0,21 0 15,0 1-15,0-1 0,0 0 16,0 0-16,0 0 0,0 0 0,0 1 16,0-1-16,0 0 0,0-42 46,0 0-30,0-1-16,0 1 16,0 0-16,0 0 0,0-21 0,21 20 15,-21 1-15,21-21 0,0 21 0,1-22 16,-22 22-16,21 0 0,0 0 0,0 0 16,0 21-16,0 0 0,1-21 15,-1 21-15,0 0 0,0 0 16,0 0-16,0 21 0,-21 0 0,22 0 15,-22 0-15,21-21 0,-21 43 0,0-22 16,0 0-16,0 0 0,0 0 0,0 0 16,0 22-16,0-22 0,0 0 0,0 0 15,0 0-15,0 1 16,-21-22 0,-1 0-16,22-22 15,0 1 1,0 0-16,0 0 0,0-21 15,0 20-15,22 1 0,-1 0 16,0 0-16,0-21 0,0 20 0,0 1 16,22-21-16,-22 21 0,21 0 0,-21-1 15,22 1-15,-1 21 0,-21 0 16,0 0-16,22 0 0,-22 0 0,0 0 16,0 0-16,0 21 0,1 1 0,-22-1 15,0 0-15,0 0 0,0 0 0,0 22 16,0-22-16,0 0 0,0 0 0,-22 21 15,1-20-15,21-1 0,-21 0 0,0 0 16,21 0-16,-21-21 0,21 21 16,0-42 31,0 0-47,21 21 0,0-21 15,-21 0-15,21 0 0,0 21 0</inkml:trace>
  <inkml:trace contextRef="#ctx0" brushRef="#br0" timeOffset="43688.33">18140 5588 0,'21'0'15,"0"0"1,0 0 0,0-21-16,1 21 15,-1-21-15,0 0 0,0 21 16,0-22-16,0 1 0,1 0 15,-1 0-15,-21 0 0,0 0 16,0-1-16,0 1 0,-21 21 16,-1 0-1,1 0-15,0 0 16,0 21-16,0 1 0,0-1 0,-1 0 16,22 0-16,0 0 0,-21 22 0,21-22 15,-21 0-15,21 0 0,0 0 16,0 0-16,0 1 0,0-1 0,0 0 15,21 0-15,0-21 0,1 21 16,-1-21-16,0 0 0,0 0 0,0 0 16,22 0-16,-22 0 0,0 0 15,21-21-15,-21 0 0,1 21 0,-1-21 16,0 0-16,0-1 0,21 1 0,-20 0 16,-1 0-16,0-21 0,0 20 0,-21 1 15,0 0-15,21 21 0,-21-21 0,0 0 16,21 21-16,-21 21 15,-21 0 1,0-21-16,21 21 16,0 0-16,-21 1 0,0-1 0,21 0 15,-21 21-15,-1-21 0,22 1 0,0-1 16,0 0-16,-21-21 0,21 21 0,0 0 16,-21-21-16,21 21 0,0-42 46,0 0-46,21 0 16,-21 0-16,21 0 0,1-1 0,-1-20 16,0 21-16,0-21 0,0 20 0,0 1 15,1-21-15,-1 21 0,21 0 0,-21-1 16,0 22-16,1-21 16,-1 21-16,0 0 0,-21 21 15,0 1-15,0-1 16,0 0-16,0 0 0,0 0 15,0 22-15,0-22 0,0 0 0,0 0 16,0 0-16,0 0 0,0 1 0,0-1 16,0 0-16,0 0 0,21-21 0,0 0 15,-21 21-15,21-21 0,1 0 0,-1 0 16,0 0-16,0-21 16,0 0-16,-21 0 0,21 21 15,1-21-15,-22-22 0,21 22 0,0 0 16,-21-21-16,21 20 0,-21-20 15,21 0-15,0-1 0,1-20 0,-1 21 16,0-1-16,-21-20 0,21 20 0,0 22 16,-21-21-16,0 21 0,0 0 0,0-1 15,0 1-15,0 42 32,0 1-32,0-1 0,-21 0 0,0 21 15,0-21-15,21 22 0,-21-1 0,-1 0 16,22 1-16,-21-1 0,21-21 0,0 22 15,0-1-15,-21 0 0,21-21 0,0 22 16,0-22-16,0 0 0,0 0 0,21 0 16,0 1-16,1-1 0,-1 0 15,0-21-15,0 0 0,0 0 16,0 0-16,1 0 0,-1 0 0,0 0 16,0 0-16,0-21 0,0 21 0,1-21 15,-1-1-15,0 22 16,-21-21-16,0 0 0,0 0 15,0 0-15,0 0 0,-21-1 16</inkml:trace>
  <inkml:trace contextRef="#ctx0" brushRef="#br0" timeOffset="43880.22">19156 5355 0,'0'0'0,"-21"0"15,42-21 16,0 21-31,0 0 0,0 0 16,0-21-16,1 21 0,-1 0 0,21 0 16,-21-21-16,22 21 0,-22 0 0,21 0 15,-21-21-15,22 21 0,-1 0 0,-21-22 16,21 22-16,1-21 0,-1 21 16,0 0-16,1-21 0</inkml:trace>
  <inkml:trace contextRef="#ctx0" brushRef="#br0" timeOffset="44267.51">20045 4699 0,'0'0'16,"-21"-21"-16,-1 0 0,1 0 0,21-1 31,21 22-16,1 0-15,20 0 0,-21 0 0,0 22 16,22-22-16,-1 21 0,-21 0 16,21 0-16,-20 0 0,20 0 0,-21 22 15,0-1-15,0 0 0,-21 1 0,0-1 16,0 0-16,0 22 0,0-22 16,0 1-16,0 20 0,-21-21 0,0 1 15,0-1-15,0 0 0,0 22 0,-22-22 16,22 1-16,0-1 0,-21-21 0,20 21 15,-20-20-15,21 20 0,0-21 0,0 0 16,-1 0-16,1 1 0,0-1 0,0 0 16,21 0-16,-21-21 0,21 21 15,0-42 32,-21 21-47,-1 0 0</inkml:trace>
  <inkml:trace contextRef="#ctx0" brushRef="#br0" timeOffset="46816.72">11578 7641 0,'0'0'0,"0"-21"16,21 21-16,0-21 15,-21 0-15,22 21 0,-22-21 16,21 21-16,0-22 0,-21 1 0,21 0 15,0 0-15,0 0 16,-21 0-16,0-1 0,-21 22 31,0 0-15,0 0-16,0 22 0,0-1 0,-22 0 16,22 0-16,-21 21 0,21 1 0,-22-1 15,22 0-15,-21 1 0,-1 20 0,1 1 16,21-1-16,-21 1 0,20-1 15,-20 22-15,21-22 0,0 1 0,0-1 16,-1-20-16,22 20 0,0-20 0,0 20 16,0-21-16,0 1 0,22-1 0,-1 0 15,0-20-15,0 20 0,0-21 16,22 21-16,-22-20 0,0-1 0,21 0 16,-21 0-16,22 0 0,-22-21 0,0 0 15,21 21-15,-20-21 0,-1 0 0,0 0 16,0 0-16,0 0 0,0-21 0,1 21 15,-1-21-15,0 0 0,0 0 0,0 0 16,0-22-16,22 22 0</inkml:trace>
  <inkml:trace contextRef="#ctx0" brushRef="#br0" timeOffset="47556.3">12213 7959 0,'0'0'0,"0"-43"16,-21 22-1,0 21 1,0 0 62,-1 0-62,1 0-1,0 0 32,42 0 31,0 0-62,1 0 0,-22-21-16,21 21 15,-21-21-15,21 21 16,-21-21-16,0 0 15,0-1-15,0 1 16,0 0 0,0 0-1,-21 21 1,21 21 0,-21-21-16,21 21 0,0 22 0,-22-22 15,22 21-15,-21 22 0,21-22 0,-21 0 16,0 22-16,21-22 0,0 22 15,-21-22-15,21 21 0,-21-20 0,-1-1 16,22 0-16,0 1 0,-21-1 0,21-21 16,0 22-16,-21-22 0,21 0 0,0 0 15,0 0-15,0 0 0,0 1 16,21-22 15,-21-22-31,21 1 0,-21 0 0,22 0 16,-22-21-16,21 20 0,-21 1 15,21-21-15,-21 21 0,0-22 0</inkml:trace>
  <inkml:trace contextRef="#ctx0" brushRef="#br0" timeOffset="47872.12">12001 8043 0,'0'0'0,"0"-42"0,-21 21 0,21 0 0,0 0 16,0-1-16,0 1 0,0 0 0,0 0 15,0 0-15,21 0 0,1-1 0,-1 1 16,0 0-16,21 0 0,1 0 15,-22 0-15,21-1 0,0 22 0,1-21 16,-1 21-16,0 0 0,1 0 0,-22 0 16,21 0-16,1 21 0,-22 1 15,0-1-15,0 21 0,0-21 0,-21 22 0,0-1 16,0 0-16,0 1 0,-21-1 0,0 0 16,-21-21-16,-1 22 0,1-1 15,0 0-15,-1-20 0,-20-1 0,20 21 16,1-21-16,0 0 0,-1-21 15,22 22-15,-21-1 0,21-21 16,42-21 15,0 21-31,0-22 0,22 22 0,-22-21 16,0 21-16,21 0 0,-21-21 0,1 21 16</inkml:trace>
  <inkml:trace contextRef="#ctx0" brushRef="#br0" timeOffset="48293.88">12573 8276 0,'0'-21'16,"0"0"0,21 21-1,0 0-15,0 0 16,1 0-16,-1 21 0,0 0 0,0 0 15,21-21-15,-20 22 0,-1-1 0,0 0 16,-21 0-16,0 0 0,0 0 0,0 1 16,0-1-16,0 0 0,0 0 15,0 0-15,-21 0 0,0 1 16,-1-1-16,1-21 0,0 0 16,0 0-16,0 0 0,21-21 31,0-1-31,0 1 0,0 0 0,21 0 15,0 0-15,0 0 0,0-22 0,1 22 16,-1-21-16,0 21 0,0-22 0,21 22 16,-20 0-16,-1 0 0,0 0 0,0-1 15,0 1-15,0 0 0,1 21 16,-1 0-16,0-21 0,0 21 0,0 0 16,0 0-1,1 0-15,-22 21 0,0 0 16,21 0-16</inkml:trace>
  <inkml:trace contextRef="#ctx0" brushRef="#br0" timeOffset="48628.71">13398 8467 0,'0'0'0,"22"0"15,-1 0-15,-21-21 0,21 21 0,0-22 16,0 1-16,0 0 15,1 0-15,-1 0 0,0 0 0,0-1 16,-21 1-16,21 0 0,-21 0 16,0 0-16,0 0 0,0-1 15,-21 22 1,0 0-16,-21 0 0,20 22 0,1-1 16,0 0-16,0 0 0,0 0 0,0 22 15,-1-22-15,1 0 0,21 21 0,-21-21 16,21 1-16,0 20 0,0-21 0,0 0 15,0 0-15,21 1 0,0-1 16,1-21-16,-1 0 16,0 0-16,0 0 0,0 0 0,22 0 15,-22 0-15,0 0 0,0 0 0,0 0 16,0-21-16,1-1 0,-1 22 0,0-21 16,0 0-16,-21 0 0</inkml:trace>
  <inkml:trace contextRef="#ctx0" brushRef="#br0" timeOffset="49436.29">15367 8276 0,'21'0'15,"-21"-21"-15,0 0 0,21 21 0,-21-21 16,0 0-16,0-1 0,0 1 16,-21 0-16,21 0 0,-21 0 15,0 0-15,0-1 0,-1 1 16,-20 0-16,21 0 0,0 0 0,-22 21 15,22 0-15,-21 0 0,21 0 0,0 0 16,-22 0-16,22 21 0,0 0 0,0 0 16,0 22-16,-1-1 0,22 0 0,-21 1 15,21-1-15,0 0 0,0 1 16,0-1-16,0-21 0,0 21 0,21-20 16,1 20-16,-1-21 0,0-21 0,21 21 15,-21 0-15,1-21 0,20 0 0,0 0 16,-21 0-16,22 0 0,-1-21 0,0 0 15,1 0-15,-22 0 0,21 0 16,1-1-16,-22-20 0,21 21 0,-21-21 0,22-1 16,-22 1-16,0-22 0,0 22 0,-21-21 15,21-1-15,-21 22 0,21-22 0,-21 1 16,0-1-16,22 1 0,-22 20 16,21-20-16,-21 21 0,0 20 0,0-20 15,0 21-15,0 42 16,0 0-1,0 22-15,-21-1 0,-1 0 0,1 1 16,21-1-16,-21 21 0,0-20 0,0 20 16,21 1-16,-21-1 0,21-20 0,-22 20 15,22-21-15,0 22 0,0-22 0,0 1 16,0-22-16,0 21 0,0-21 0,0 0 16,22 1-16,-1-1 0,0-21 0,0 0 15,0 0-15,0 0 0,1 0 16,-1 0-16,0-21 0,0-1 15,0 22-15,0-42 0,1 21 0,-1 0 16,21-22-16</inkml:trace>
  <inkml:trace contextRef="#ctx0" brushRef="#br0" timeOffset="49780.1">16023 8128 0,'0'0'0,"0"21"0,0 0 0,0 1 16,21-22 15,0 0-31,1 0 0,-1 0 16,0 0-16,0-22 0,0 1 15,22 21-15,-43-21 0,21 0 0,0 21 16,-21-21-16,0 0 0,0-1 16,0 1-16,-21 0 15,0 21-15,-1 0 16,1 21-16,0 0 0,0-21 15,0 22-15,0 20 0,-1-21 0,1 0 16,21 0-16,0 22 0,0-22 0,0 0 16,0 0-16,0 22 0,0-22 15,0 0-15,0 0 0,21 0 16,-21 0-16,22-21 0,-1 0 0,21 0 0,-21 0 16,0 0-16,22 0 0,-22 0 15,21 0-15,1-21 0,-22 21 0,21-21 16,0 0-16</inkml:trace>
  <inkml:trace contextRef="#ctx0" brushRef="#br0" timeOffset="51097.75">16827 8022 0,'0'0'0,"0"-21"0,0-21 15,0 21-15,0-1 0,0 1 16,-21 21 0,0 0-16,21 21 15,-21 1-15,0-1 0,0 0 0,-1 0 16,1 21-16,0-20 15,21 20-15,0-21 0,-21 21 0,21-20 16,-21 20-16,21-21 0,0 0 0,0 22 16,0-22-16,0 0 0,0 0 0,21 0 15,0-21-15,0 0 0,0 0 16,1 0-16,-1 0 0,21 0 0,-21 0 16,22 0-16,-22 0 0,21-21 0,-21 0 15,22 0-15,-1 0 0,-21-1 0,21 1 16,-20 0-16,-1-21 0,0 21 0,0-22 15,-21 1-15,0 21 0,0-22 0,0 22 16,0 0-16,0 0 0,-21 21 0,0 0 16,0 0-16,-1 0 0,1 0 15,0 0-15,0 0 0,21 21 16,0 0-16,0 0 0,0 1 16,0-1-16,21 0 0,0 0 0,0 21 15,1-20-15,-1-1 0,-21 0 0,21 0 16,0 0-16,0-21 0,-21 21 0,0 1 15,0-1-15,21 0 0,-21 0 16,22-21-16,-22 21 16,21-21-1,0 0-15,0 0 0,0 0 0,0 0 0,22 0 16,-22 0-16,21 0 0,1 0 0,-22-21 16,21 21-16,0-21 0,1 0 15,-22 0-15,21-1 0,-21 1 0,22 0 16,-43 0-16,21-21 0,0 20 0,-21 1 15,0-21-15,0 21 0,0 0 0,0-1 16,0 1-16,0 0 0,0 0 0,-21 21 16,0 0-16,0 0 15,-1 0-15,22 21 0,-21 0 0,21 0 16,-21 1-16,21-1 0,-21 21 0,21-21 16,0 0-16,0 1 0,0-1 0,0 21 15,0-21-15,0 0 0,21 1 16,0-1-16,0-21 0,1 21 15,-1-21-15,0 0 16,0 0-16,0 0 0,0 0 0,1 0 16,20-21-16,-21 21 0,21-21 0,-20-1 15,-1 22-15,0-21 0,0 0 0,0 0 16,0 0-16,1-22 0,-22 22 0,21-21 16,0 21-16,-21-22 0,21 22 0,-21-21 15,0 21-15,0 0 0,0-1 16,0 44-1,0-1-15,0 0 0,-21 0 16,21 0-16,0 22 0,0-22 0,-21 0 16,21 21-16,0-21 0,0 1 0,0 20 15,0-21-15,0 0 0,0 0 16,0 1-16,0-1 0,0 0 16,0 0-16,0-42 31,0 0-31,0 0 15,0-1-15,0 1 0,0 0 0,0 0 16,0-21-16,21 20 0,-21-20 0,21 0 16,-21-1-16,21 1 0,0 21 15,1-21-15,-1 20 0,0 1 16,0 0-16,0 0 0,0 21 0,1 0 16,-1 0-16,0 0 0,0 0 0,0 0 0,0 21 15,1 0-15,-22 22 0,0-22 16,21 0-16,-21 21 0,0 1 0,0-22 15,0 21-15,0-21 0,0 0 0,0 22 16,0-22-16,0 0 0,0 0 16,0 0-16,-21-21 0,-1 0 15,22-21 1,0 0-16,0 0 16,0 0-16,0 0 0,22-1 0,-1-20 15,0 21-15,0-21 0,0-1 0,0 22 16,1-21-16,20-1 0,-21 22 15,21-21-15,1 21 0,-1 0 16,0 21-16,1-22 0,-22 22 0,21 0 16,-21 0-16,1 0 0,-22 22 0,21-22 15,-21 21-15,0 0 0,0 0 0,0 21 16,0-20-16,0-1 0,0 21 0,0-21 16,0 0-16,0 1 0,-21-1 0,21 0 15,0 0-15,0 0 0,0 0 0,-22-21 16,22 22-16,-21-22 15,21-22 32,21 22-47,1-21 0</inkml:trace>
  <inkml:trace contextRef="#ctx0" brushRef="#br0" timeOffset="51477.53">19325 8022 0,'-21'0'16,"42"0"-1,0 0 1,0 0-16,1 0 0,-1 0 16,0-21-16,21 21 0,-21-21 0,1 0 15,-1 0-15,0 21 0,0-22 0,0 1 16,-21 0-16,0 0 0,0 0 15,-21 21 1,0 0-16,-21 0 0,20 0 16,1 0-16,0 0 0,0 21 0,-21 0 15,20 21-15,1-20 0,0-1 0,0 21 16,21-21-16,0 22 0,0-22 0,-21 21 16,21-21-16,0 0 0,0 1 0,0-1 15,21 0-15,-21 0 0,21 0 0,0-21 16,0 0-16,1 21 0,-1-21 15,0 0-15,21 0 0,-21 0 0,1 0 16,-1 0-16,0 0 0,0-21 0,21 0 16,-20 21-16,-1-21 0,0 0 0,0 0 15,0-1-15,0 1 0,22 0 0</inkml:trace>
  <inkml:trace contextRef="#ctx0" brushRef="#br0" timeOffset="51945.26">19918 7916 0,'0'0'0,"0"-21"0,21-21 16,-21 21-16,0 42 47,0 0-47,0 0 0,0 0 15,-21 1-15,21 20 0,-21-21 0,21 0 16,-22 0-16,22 22 0,0-22 0,-21 0 16,21 0-16,-21 0 0,21 1 0,-21-22 15,21 21-15,0 0 16,0-42 15,0 0-31,0-1 16,0 1-16,0 0 0,0 0 15,0 0-15,21-22 0,0 22 0,0-21 16,1 21-16,-1-22 0,0 22 0,0-21 16,21 21-16,-20 0 0,-1-1 0,0 1 15,0 21-15,0 0 0,0 0 0,1 0 16,-22 21-16,0 1 15,0 20-15,0-21 0,0 21 0,0 1 16,-22-1-16,22-21 0,-21 22 0,0-1 16,0 0-16,0-21 0,21 22 0,0-22 15,-21 0-15,21 0 0,-22 0 0,22 1 16,0-1-16,0-42 31,0-1-15,22 22-16,-1-21 0,0 0 15,-21 0-15,21 0 0,0 0 0,0-22 16,1 22-16,-1-21 0,0 21 0</inkml:trace>
  <inkml:trace contextRef="#ctx0" brushRef="#br0" timeOffset="52267.55">20701 7345 0,'0'0'0,"-21"0"0,0 0 16,-1 0-16,1 21 16,0-21-16,0 21 0,21 0 15,-21 22-15,0-22 0,-1 21 0,22 1 16,-21-1-16,0 0 0,0 1 16,21-1-16,0 0 0,-21 1 0,0-1 15,21 21-15,-22-20 0,22-1 0,0 0 16,0-20-16,0 20 0,0 0 0,0-21 15,0 1-15,0-1 0,0 0 0,22 0 16,-1-21-16,0 0 0,-21 21 0,21-21 16,0 0-16,0 0 0,1 0 0,-1 0 15,0-21-15,0 21 0,0-21 16,0 0-16,1 0 0,-1-1 16,0 1-16,-21-21 0,0 21 0,21-22 15,-21 22-15,21 0 0</inkml:trace>
  <inkml:trace contextRef="#ctx0" brushRef="#br0" timeOffset="52459.45">20468 7811 0,'0'0'0,"-21"0"0,0 0 16,42 0 15,0 0-31,0 0 0,22 0 16,-22 0-16,21 0 0,0-22 15,1 22-15,-1 0 0,-21 0 0,22-21 16,-1 21-16,0-21 0,-21 21 0,22-21 16,-22 21-16,0-21 0,21 21 0</inkml:trace>
  <inkml:trace contextRef="#ctx0" brushRef="#br0" timeOffset="52812.62">21230 7260 0,'0'0'0,"-21"-21"15,21-21-15,21 42 32,0 0-32,0 0 0,1 21 0,20 0 15,-21 21-15,0 1 0,22-1 0,-22 0 16,21 22-16,-21-1 0,0 1 0,22-1 15,-43 1-15,21-1 0,-21 1 0,0-1 16,0 1-16,0-1 0,-21 1 0,0-1 16,-1-20-16,1-1 0,0 0 0,-21 1 15,21-1-15,-22 0 0,1 1 16,21-22-16,-22 0 0,1 0 0,0 0 0,-1 1 16,22-1-16,-21-21 15,0 21-15,20-21 0,-20 0 0,21 21 16,0-21-16,0 0 0,-1 0 0,1 0 15,0 0-15</inkml:trace>
  <inkml:trace contextRef="#ctx0" brushRef="#br0" timeOffset="106843.4">3789 12404 0,'-21'0'16,"-1"0"-1,22 21 1,-21 0-16,21 0 0,0 0 0,0 1 16,0-1-16,0 21 0,0-21 0,0 22 15,0-1-15,0 0 0,0 1 16,0-1-16,0 0 0,21 1 16,-21-22-16,22 21 0,-22-21 0,0 0 15,21 22-15,0-22 0,-21 0 16,0 0-16,21-21 0,0 0 15,0 0-15,-21-21 16,22 0 0,-22 0-16,0 0 0,0-22 0,0 22 15,0-21-15</inkml:trace>
  <inkml:trace contextRef="#ctx0" brushRef="#br0" timeOffset="107220.19">3662 12023 0,'-21'0'0,"42"0"0,-64 0 0,22 21 16,0 42 0,21-41-16,0-1 0,0 0 15,0 0-15,0 0 0,0 0 0,21 1 16,0-22-16,1 21 0,-1-21 15,0 0-15,0 0 0,0 0 16,0-21-16,1-1 16,-1 1-16,-21 0 0,21 0 0,-21 0 15,0 0-15,0-1 16,0 1-16,-21 0 0,0 0 0,-1 21 16,1 0-16,0 0 0,0 0 0,0 0 15,0 0-15,21 21 0,-22 0 16,22 0-16,0 1 0,0-1 15,0 0-15,0 0 0,0 0 0,22 0 16,-22 1-16,21-1 0,0 0 0,0 0 16,21-21-16,-20 21 0,-1 0 15,0-21-15</inkml:trace>
  <inkml:trace contextRef="#ctx0" brushRef="#br0" timeOffset="107505.03">4487 12256 0,'0'21'31,"0"0"-31,0 0 0,0 0 0,0 0 16,0 1-16,0-1 0,0 0 0,0 21 15,0-21-15,0 22 0,0-22 0,0 21 16,0-21-16,0 22 0,0-22 15,0 0-15,0 21 0,0-20 16,0-1-16,0 0 0,21 0 0,-21 0 16,0-42 31,0 0-47</inkml:trace>
  <inkml:trace contextRef="#ctx0" brushRef="#br0" timeOffset="107727.9">4191 12658 0,'21'0'15,"0"0"1,0-21-16,1 21 0,-1 0 0,0 0 16,21 0-16,-21-22 0,22 22 15,-22 0-15,21-21 0,-21 21 0,22 0 16,-22-21-16,0 0 0,21 21 0,-20 0 15,-1 0-15,-21-21 0,21 21 0,0 0 16,-21-21-16,0-1 16,21 1-1</inkml:trace>
  <inkml:trace contextRef="#ctx0" brushRef="#br0" timeOffset="108047.26">5249 12150 0,'0'-21'0,"-21"21"32,21 21-32,0 0 15,0 0-15,0 0 0,0 0 16,0 22-16,0-22 0,0 21 15,0-21-15,0 22 0,0-22 0,0 21 16,0-21-16,0 22 0,0-22 0,0 0 16,0 21-16,0-20 0,0-1 0,0 0 15,0 0-15,0 0 0,0 0 16,0 1-16,0-1 0,0-42 47,0-1-47,0 1 0,0 0 15,0 0-15</inkml:trace>
  <inkml:trace contextRef="#ctx0" brushRef="#br0" timeOffset="108324.1">5038 12446 0,'0'0'0,"0"21"0,21-21 31,0 0-31,21 0 0,-21 0 16,1 0-16,20-21 0,-21 21 16,21-21-16,-20 21 0,20-21 0,0 21 15,-21-21-15,1 21 0,20 0 0,-21-22 16,0 22-16,0 0 16,1-21-1,-1 21 48</inkml:trace>
  <inkml:trace contextRef="#ctx0" brushRef="#br0" timeOffset="110044.01">8975 11959 0,'0'0'0,"21"0"31,-21-21-31,21 21 15,-21-21 1,21 21-16,-21-21 16,21 21-16,-21-21 15,21-1-15,1 22 16,-22-21 0,21 21 124</inkml:trace>
  <inkml:trace contextRef="#ctx0" brushRef="#br0" timeOffset="110728.25">9102 11790 0,'0'0'0,"0"-21"16,0-43-16,0 43 15,0 0-15,0 0 0,0 0 16,21-1-16,-21 1 16,0 42 30,0 1-46,0-1 0,0 21 16,0-21-16,0 22 0,0-22 0,0 21 16,-21 22-16,-1-22 0,22 0 0,-21 22 15,0-22-15,0 22 0,0-22 16,0 0-16,-1 1 0,1-1 0,21 0 16,-21 1-16,21-22 0,-21 0 0,21 0 15,-21 0-15,21 0 0,0 1 16,0-44-1,0 1 1,0-21-16,21 21 16,0-22-16,-21 1 0,21 0 0,-21-22 15,21 1-15,1-1 0,-1 1 0,-21-1 16,21 1-16,0-1 0,0 1 0,-21-1 16,0 22-16,21-22 0,-21 22 0,22 0 15,-22-1-15,0 22 0,0 0 16,0 0-16,0 0 0,0 0 0,21 21 15,0 0-15,0 21 16,-21 0-16,21 0 0,0 0 16,-21 22-16,22-1 0,-1 0 0,-21 1 15,0-1-15,0 21 0,21-20 16,-21-1-16,0 22 0,21-22 0,-21 21 16,0-20-16,0-1 0,0 0 0,0 1 15,0-1-15,0 0 0,0-20 0,0-1 16,0 21-16,0-21 0,0 0 15,0 1-15,0-1 16,0-42 0,-21 21-1,0-22-15,0 1 0,21 0 16</inkml:trace>
  <inkml:trace contextRef="#ctx0" brushRef="#br0" timeOffset="110908.14">8932 12150 0,'-21'0'16,"42"-21"15,22 21-31,-22-22 0,0 22 0,21-21 16,-21 21-16,22-21 0,-22 21 0,21-21 16,1 21-16,-22-21 0,21 0 0,-21 21 15,0-22-15,22 1 0,-22 21 16,0-21-16</inkml:trace>
  <inkml:trace contextRef="#ctx0" brushRef="#br0" timeOffset="111375.87">9927 11811 0,'21'-42'15,"-21"21"1,0-1-16,-21 22 15,0 0-15,0 0 0,0 0 16,-1 0-16,1 0 0,0 22 16,0-22-16,-21 21 0,20 0 0,1 0 0,0-21 15,0 42-15,21-20 16,-21-1-16,21 0 0,0 0 0,0 0 16,0 0-16,0 1 0,0-1 15,21 0-15,0-21 0,0 0 16,0 0-16,1 21 0,-1-21 0,21 0 15,-21 0-15,0 21 0,22-21 0,-22 0 16,0 0-16,0 21 0,0-21 16,1 0-16,-1 22 0,0-22 0,0 21 15,-21 0-15,0 0 0,0 0 16,-21 0-16,0 1 16,0-22-16,-1 21 0,-20 0 0,21-21 15,-21 21-15,-1-21 0,22 0 16,-21 21-16,-1-21 0,22 0 15,0 0-15,-21 0 0,21 0 0,-1 0 16,1 0-16,0 0 16,0 0-16,21-21 15,21 0 1,0 0-16,0 21 0,1-21 16,-1 21-16</inkml:trace>
  <inkml:trace contextRef="#ctx0" brushRef="#br0" timeOffset="111871.59">10541 11769 0,'0'0'0,"0"-21"15,0-1-15,-21 22 16,0 0-16,-1 0 0,1 0 15,0 0-15,-21 0 0,21 22 0,-1-1 16,1-21-16,0 21 0,0 0 16,21 0-16,-21-21 0,21 21 15,-21 1-15,21-1 0,0 0 0,0 0 16,0 0-16,0 0 0,0 1 16,21-22-16,0 0 0,0 21 15,0-21-15,0 0 0,1 0 0,-1 21 16,0-21-16,0 0 0,0 0 0,0 21 15,1-21-15,-1 0 0,0 0 0,-21 21 16,21-21-16,-21 21 0,21-21 16,-21 22-16,0-1 15,0 0-15,-21 0 16,0-21-16,0 21 0,-22-21 16,22 21-16,-21 1 0,0-22 0,-1 21 15,1-21-15,0 0 0,-1 21 0,1-21 16,0 0-16,20 0 0,-20 0 0,21 0 15,0 0-15,0 0 0,-1 0 16,44 0 15,-1-21-31,0 21 0,21-21 16,-21-1-16,22 1 0,-22 21 0,21-21 16</inkml:trace>
  <inkml:trace contextRef="#ctx0" brushRef="#br0" timeOffset="112159.42">10880 11790 0,'-22'21'16,"22"0"-1,0 0-15,0 1 16,0-1-16,0 0 0,0 0 15,0 0-15,0 0 0,0 1 0,0-1 16,0 0-16,0 0 0,0 0 0,0 0 16,0 1-16,-21-1 15,21-42 32,0-1-47,0 1 0,0 0 16,0 0-16,0 0 0</inkml:trace>
  <inkml:trace contextRef="#ctx0" brushRef="#br0" timeOffset="112343.83">10858 11621 0,'-21'-22'0,"0"1"0,0 21 16,0 0-16,0 0 15,42 0 32,-21 21-31,21-21-16,0 0 0,0 0 15,-21 22-15</inkml:trace>
  <inkml:trace contextRef="#ctx0" brushRef="#br0" timeOffset="113111.39">11430 11896 0,'0'0'0,"21"-21"16,-21-1-16,0 1 0,0 0 16,0 0-16,0 0 0,0 0 0,-21 21 15,21-22-15,-21 1 0,0 21 0,-1 0 16,1 0-16,0 0 0,0 0 15,0 0-15,0 21 0,-1 1 16,1-1-16,0 0 0,0 0 16,21 0-16,-21 22 0,0-22 0,21 21 15,0-21-15,0 0 0,0 22 0,0-22 16,0 0-16,0 0 0,0 0 16,21-21-16,0 0 15,0 0-15,0 0 0,0 0 0,1-21 16,-1 0-16,21 21 0,-21-21 0,0 0 15,1 0-15,-1-1 0,0 1 0,-21 0 16,0 0-16,21 0 0,-21 0 0,0-1 16,0 1-16,0 0 0,0 0 0,0 0 15,0 42 17,0 0-17,0 0-15,0 0 0,0 1 16,0-1-16,0 21 0,0-21 0,0 22 15,0-1-15,0 0 0,0 1 0,0-1 16,0 0-16,0 1 0,0 20 0,0-21 16,0 22-16,0-22 0,0 22 0,21-1 15,-21 1-15,0-1 0,0 1 0,21 20 16,-21-20-16,22-1 0,-22 22 0,0-21 16,0-1-16,21 1 0,-21-1 0,21-21 15,-21 22-15,0-22 0,0 1 0,0-1 16,0 0-16,0 1 0,0-22 15,0 21-15,0-21 0,0 0 16,-21-21-16,0 22 0,-1-22 0,1 0 16,0 0-16,-21 0 0,21-22 15,-1 1-15,-20 0 0,0-21 0,21-1 16,-22 1-16,1 0 0,0-1 0,20-20 16,-20-1-16,21 22 0,0-21 0,0-1 15,-1 1-15,1 20 0,21-20 0,0-1 16,0 22-16,0-22 0,0 22 0,0-21 15,0 20-15,0 1 0,21 0 0,1-1 16,-1 1-16,0 0 0,0-1 0,0 1 16,0 21-16,1-22 15,20 22-15,-21-21 0,0 21 0,22 0 16,-22-22-16,0 22 0</inkml:trace>
  <inkml:trace contextRef="#ctx0" brushRef="#br0" timeOffset="113588.08">11663 11748 0,'0'-22'0,"0"44"47,0-1-47,0 0 0,0 0 16,0 0-16,0 0 15,0 1-15,0-1 0,21 0 0,-21 0 16,0 0-16,0 0 0,0 1 15,0-1-15,0 0 0,0 0 16,0 0-16,-21-21 31,0-21-15,21 0-16,0 0 0,0 0 0,0-1 16,-22 1-16,22-21 0,0 21 0,0 0 15,0-1-15,0-20 0,0 21 0,22 0 16,-1 0-16,0-1 0,0 1 15,0 0-15,0 0 0,1 21 16,20-21-16,-21 21 0,21 0 0,-20 0 16,20 0-16,-21 0 0,21 0 0,-20 21 15,-1-21-15,21 21 0,-21 0 0,0 0 16,-21 22-16,22-22 0,-22 0 0,0 21 16,0-20-16,0 20 0,0-21 0,0 0 15,0 0-15,0 22 0,0-22 0,0 0 16,0 0-16,0 0 15,0-42 17,0 0-17</inkml:trace>
  <inkml:trace contextRef="#ctx0" brushRef="#br0" timeOffset="114070.8">13822 11070 0,'0'0'16,"0"-42"-16,0 21 0,0 0 0,0-1 0,0 1 15,-21 21 1,21 21-1,0 1-15,0 20 16,0-21-16,0 21 0,0 22 16,0-22-16,0 1 0,0 20 0,0 1 15,0-22-15,0 21 0,-22-20 0,22 20 16,0-20-16,0-1 0,0 0 0,0-21 16,0 22-16,0-22 0,0 0 0,0 0 15,0 0-15,0 1 0,0-1 0,0-42 31,-21 21-31,21-22 16,-21 1-16,0 0 0</inkml:trace>
  <inkml:trace contextRef="#ctx0" brushRef="#br0" timeOffset="114720.45">13441 11621 0,'-21'0'0,"21"21"0,21-21 16,0 0-1,0 0-15,0 0 0,22 0 16,-22-21-16,21 21 0,0-22 0,1 1 16,-1 0-16,22 0 0,-22 0 0,21 0 15,1-22-15,-22 22 0,22-21 0,-22-1 16,0 1-16,1 21 0,-22-21 16,21-1-16,-21 1 0,1 0 0,-22 20 15,0 1-15,0 0 0,0 0 0,0 0 16,0 0-16,-22 21 15,1 0-15,0 0 0,0 0 16,21 21-16,0 0 0,-21 0 16,21 0-16,-21 22 0,21-22 15,0 21-15,0 0 0,0 1 0,0-1 16,0 0-16,0 1 0,0-1 0,0 0 16,0-20-16,0 20 0,0 0 0,0-21 15,0 22-15,0-22 0,0 21 16,0-21-16,0 1 0,0-1 0,0 0 15,0 0-15,0-42 47,0 0-47,-22 0 16,22-1-16,0 1 0,0 0 0,0-21 16,0 21-16,0-1 0,0 1 15,22-21-15,-22 21 0,21 0 0,0-1 16,21 1-16,-21 0 0,1 0 0,20 0 15,-21 21-15,21 0 0,-20 0 16,-1 0-16,21 0 0,-21 0 0,0 21 16,1-21-16,-1 21 0,0 0 0,0 22 15,-21-22-15,0 0 0,0 0 0,0 0 16,0 0-16,0 22 0,0-22 0,0 0 16,0 0-16,0 0 0,-21 1 15,0-22-15,21 21 0,0-42 47,0-1-31,0 1-16,0 0 0,21 0 0,-21 0 15,21 0-15</inkml:trace>
  <inkml:trace contextRef="#ctx0" brushRef="#br0" timeOffset="115099.23">14795 11515 0,'0'21'16,"22"-21"0,-1 0-16,0 0 0,0 0 15,0 0-15,22-21 0,-22 0 16,0 21-16,0-22 0,21 1 0,-20 0 16,-1 21-16,0-21 0,0 0 15,0 0-15,-21-1 0,21 1 0,-21 0 0,0 0 16,0 0-16,0 0 15,-21 21-15,-21 0 0,21 0 16,0 21-16,-22-21 0,22 21 0,0 0 16,-21 0-16,20 0 0,1 22 0,0-22 15,0 21-15,0-21 0,21 22 16,-21-22-16,21 21 0,0-21 0,0 1 16,0-1-16,0 0 0,0 0 0,0 0 15,0 0-15,21-21 0,0 22 0,0-22 16,0 0-16,0 0 0,1 0 0,-1 0 15,0 0-15,0 0 0,0 0 0,0-22 16,1 22-16,-1-21 0,0 21 0,0-21 16,0 0-16,0 0 15,1 0-15,-22-1 0,21 22 0</inkml:trace>
  <inkml:trace contextRef="#ctx0" brushRef="#br0" timeOffset="115548.12">16510 11176 0,'0'0'0,"21"-21"0,-21-21 16,21 20-16,-21 1 15,21 21-15,-21-21 0,0 42 31,0 0-31,0 1 0,0 20 16,0-21-16,0 21 0,0-20 0,0 20 16,0 0-16,-21-21 0,21 22 0,0-22 15,0 21-15,-21-21 0,21 1 0,0-1 16,0 0-16,0 0 0,0 0 0,0 0 16,0-42 15,0 0-31,0 0 0,0 0 15,0 0-15</inkml:trace>
  <inkml:trace contextRef="#ctx0" brushRef="#br0" timeOffset="115883.93">16573 10837 0,'0'0'0,"-21"0"0,-21 0 15,21 0-15,0 0 0,-1 22 16,22-1-16,-21 0 15,21 0-15,0 0 0,0 0 16,21-21 0,1 0-16,-1 0 0,0 0 15,0 0-15,21 0 0,-20-21 0,-1 21 16,0-21-16,0 0 0,-21 0 16,0 0-16,0-1 15,0 1-15,-21 0 0,21 0 16,-21 21-16,0 0 0,-1 0 0,1 0 15,0 0-15,0 0 0,0 0 16,21 21-16,-21-21 0,21 21 16,0 0-16,0 1 0,0-1 0,0 0 15,0 0-15,0 0 0,21 0 16,0-21-16,21 22 0,-21-1 0,1-21 16,20 0-16,-21 21 0,21-21 0</inkml:trace>
  <inkml:trace contextRef="#ctx0" brushRef="#br0" timeOffset="116355.7">17357 10901 0,'0'-21'15,"0"0"-15,21 21 31,0 21-31,0-21 0,0 21 0,0 0 16,1 0-16,-1 0 0,0 1 16,0-1-16,0 21 0,0-21 0,1 22 15,-1-22-15,0 21 0,0-21 0,-21 22 16,21-1-16,-21-21 0,21 0 0,-21 22 16,0-22-16,0 0 0,0 0 15,0 0-15,0 0 0,0 1 16,0-44-1,0 1 1,0 0-16,0 0 0,22 0 0,-22-22 16,0 1-16,0 0 0,21-1 0,-21 1 15,21-21-15,0 20 0,-21-20 16,21 20-16,0 1 0,-21-21 0,22 20 16,-1 1-16,-21 0 0,0 20 0,0-20 15,21 21-15,-21 0 0,21 21 16,-21-21-16,0 42 15,0 0 1,0 0-16,0 0 16,0 0-16,0 1 0,21-1 15,-21 0-15,0 0 0,0 0 16</inkml:trace>
  <inkml:trace contextRef="#ctx0" brushRef="#br0" timeOffset="117879.16">18436 11218 0,'0'0'15,"21"-21"-15,-21 0 16,21 0-16,-21 0 0,0 0 0,0-1 16,0 1-16,0 0 0,0-21 15,0 21-15,0-1 0,0 1 0,0 0 16,-21 0-16,0 21 0,21-21 0,-21 21 15,0 0-15,0 0 0,-1 0 0,1 0 16,0 0-16,0 21 0,0 0 16,0 0-16,-1 0 0,1 1 0,0-1 15,0 0-15,0 21 0,21-21 0,0 22 16,-21-22-16,21 21 0,-22 1 0,22-22 16,0 0-16,0 21 0,0-21 15,0 1-15,0-1 0,22 0 16,-1-21-16,0 0 0,21 0 15,-21 0-15,1 0 0,-1 0 0,0-21 16,0 0-16,0 21 0,0-22 0,1 1 16,-1 0-16,0-21 0,0 21 0,0-1 15,-21-20-15,0 0 0,21 21 0,1-22 16,-22 22-16,0-21 0,21 21 16,-21-1-16,0 1 0,0 0 0,-21 42 46,-1 0-46,22 1 0,-21-1 0,21 0 16,0 21-16,0-21 0,-21 22 0,21-22 16,0 21-16,0-21 0,0 22 15,0-22-15,0 21 0,0-21 0,0 1 16,0-1-16,21 0 0,0 0 16,1-21-16,-1 0 0,0 0 0,0 0 15,0 0-15,0 0 0,1 0 0,-1-21 16,0 0-16,21 0 0,-21-1 15,1 1-15,-1 0 0,0 0 0,0-21 16,21-1-16,-20 22 0,-1-21 0,-21-22 16,21 22-16,0 0 0,0-1 0,-21-20 15,0 20-15,0 1 0,0 0 0,0-1 16,0 1-16,0 0 0,0 21 0,0-1 16,0 1-16,0 0 0,-21 21 15,0 0 1,21 21-16,-21 0 0,21 1 15,0-1-15,0 0 0,-21 21 0,21 1 16,0-22-16,-22 21 0,22-21 16,0 22-16,0-1 0,0-21 0,0 21 15,0 1-15,0-1 0,0-21 0,0 22 16,0-1-16,0-21 0,0 21 0,0-20 16,0 20-16,0-21 0,0 0 0,0 0 15,22 1-15,-1-22 0,-21 21 0,21-21 16,0 0-16,0 0 0,0 0 15,1 0-15,-1 0 16,0 0-16,0-21 0,-21-1 0,21 1 16,0 0-16,1 0 0,-1 0 0,-21-22 15,21 22-15,0-21 0,0 21 0,-21 0 16,21-22-16,1 22 0,-22 0 16,0 0-16,0 42 46,0 0-46,0 0 0,0 0 0,0 1 16,0-1-16,0 21 0,0-21 0,-22 0 16,22 1-16,0-1 0,0 0 0,0 0 15,0 0-15,0 0 0,0 1 16,0-1-16,22-21 16,-1 0-16,0 0 0,0 0 15,0 0-15,0-21 0,1-1 16,-1 1-16,0 0 0,0 0 15,0 0-15,0 0 0,1-22 0,-22 22 16,21 0-16,0-21 0,0 20 0,-21 1 16,0 0-16,21 0 0,0 0 15,-42 42 17,21 0-32,-21 0 15,21 0-15,-21 1 0,21-1 16,0 0-16,0 0 0,0 0 0,0 0 15,0 1-15,0 20 0,0-21 16,0 0-16,0 0 0,0 1 0,21-22 16,-21 21-16,21-21 0,0 0 15,1 0-15,-1 0 0,0 0 0,0 0 16,21 0-16,-20 0 0,-1-21 0,21-1 16,-21 22-16,0-21 0,22 0 0,-22 0 15,21-21-15,-21 20 0,1 1 0,-1-21 16,0 21-16,0-22 0,-21 22 0,21-21 15,-21 21-15,21-22 0,-21 22 0,0 0 16,0 0-16,0 0 0,-21 21 16,0 0-16,0 0 15,0 21-15,21 0 0,-21 0 0,-1 0 16,22 1-16,0-1 0,-21 21 0,21-21 16,-21 22-16,21-22 0,0 21 15,0-21-15,0 0 0,0 1 16,0 20-16,0-21 0,0 0 15,21-21-15,0 0 0,-21 21 0,22-21 16,-1 0-16,0 0 0,0 0 0,21 0 16,-20 0-16,-1-21 0,0 21 0,0-21 15,21 0-15,-20 21 0,-1-21 0,0 0 16,0-1-16,0 22 0,0-21 0,1 0 16,-22 0-16,0 0 0</inkml:trace>
  <inkml:trace contextRef="#ctx0" brushRef="#br0" timeOffset="118455.83">22310 10626 0,'0'0'0,"0"-21"0,0-1 0,0-83 16,0 83-16,0 1 15,0 0-15,-22 0 16,22 42-1,-21 0 1,21 22-16,0-22 0,0 21 0,0 0 16,0 1-16,0 20 0,0-20 0,0-1 15,-21 21-15,21-20 0,-21-1 0,21 0 16,0 1-16,0 20 0,0-20 0,0-22 16,0 21-16,0 0 0,0-20 0,0-1 15,0 0-15,0 0 0,0 0 0,0 0 16,0-42 15,0 0-31,0 0 16,-21 0-16,21-22 0</inkml:trace>
  <inkml:trace contextRef="#ctx0" brushRef="#br0" timeOffset="119759.89">21844 11007 0,'0'0'0,"-21"0"0,0 0 16,-1 0-16,22 21 15,22-21 1,-1 0-16,0 0 0,21 0 16,-21 0-16,22 0 0,-1-21 0,0 21 15,1-21-15,20-1 0,1 22 0,-1-21 16,1 0-16,-1-21 0,1 21 16,-1-1-16,1 1 0,-1-21 0,1 21 15,-22-22-15,0 1 0,-20 0 0,-1 21 16,0-22-16,0 1 0,-21 0 0,0-1 15,0 22-15,0-21 0,0 21 0,0-1 16,-21 22-16,0-21 0,0 21 0,-1 0 16,1 21-16,0 1 0,21-1 15,0 0-15,-21 21 0,0 1 0,21-1 16,-21 0-16,21 1 16,0-1-16,0 0 0,0 1 0,-22-1 15,22 0-15,0 1 0,-21-1 0,21 0 16,0 1-16,0-1 0,0-21 0,0 21 15,0-20-15,-21 20 0,21-21 0,0 0 16,0 0-16,0 1 0,0-1 0,-21-21 16,21-21 15,0-1-31,21 1 0,0 0 0,-21-21 16,21 21-16,1-22 0,-22 22 0,21 0 15,0-21-15,0 20 0,0 1 16,0-21-16,22 21 0,-22 21 15,0-21-15,0-1 0,0 22 0,1 0 16,-1 0-16,0 0 0,0 0 16,-21 22-16,0-1 0,0 0 15,0 0-15,21 0 0,-21 0 0,0 1 16,0-1-16,0 0 0,0 0 0,0 0 16,21 0-16,-21 1 0,0-1 0,0 0 15,22 0-15,-1 0 0,0-21 0,-21 21 16,21-21-16,0 0 0,0 0 0,22 0 15,-22 0-15,0 0 0,0 0 0,22 0 16,-22-21-16,21 21 0,-21-21 16,22 0-16,-22 0 0,21 0 15,-21-1-15,22 1 0,-22 0 0,0-21 16,0 21-16,0-22 0,0 22 0,1 0 16,-22-21-16,21 20 0,-21 1 0,0 0 15,0 0-15,0 0 0,0 0 0,-21 21 16,-1 0-1,1 0-15,0 0 0,21 21 16,0 0-16,-21 0 0,0 0 0,21 0 16,0 1-16,0-1 0,0 21 0,0-21 15,0 0-15,0 1 0,0-1 0,0 0 16,0 0-16,0 0 0,21 0 16,21 1-16,-21-22 0,1 0 15,20 21-15,-21-21 0,21 0 16,1 0-16,-1 0 0,0-21 0,1 21 15,-22-22-15,21 22 0,1-21 0,-22 0 16,21 0-16,-21 0 0,0 0 0,1-22 16,-1 22-16,0 0 0,0-21 0,-21 20 15,0-20-15,0 21 0,0 0 0,0 0 16,0-1-16,0 1 0,-21 42 31,21 1-31,0-1 16,0 0-16,-21 0 0,21 0 0,-21 0 0,21 1 15,0-1-15,0 21 0,0-21 16,0 0-16,-22 1 0,22-1 16,-21 0-16,21 0 0,0 0 0,0 0 15,0 1-15,0-1 0,-21-21 0,21 21 16,0-42 15,0 0-31,0-1 0,0 1 16,0 0-16,0 0 0,0-21 0,0 20 15,0 1-15,21-21 0,-21 0 0,21 20 16,1-20-16,-1 0 0,0 21 16,0-22-16,0 22 0,22-21 0,-1 21 15,-21-1-15,21 1 0,-20 21 0,20 0 16,-21 0-16,21 0 0,-20 0 0,-1 21 16,0 1-16,0-1 0,0 0 15,-21 21-15,0-21 0,0 22 0,21-22 16,-21 0-16,0 21 0,0-20 0,0-1 15,0 0-15,0 0 0,0 0 0,0 0 16,0 1-16,-21-22 16,21 21-16,0 0 0,-21-21 31,0 0-31,0 0 16</inkml:trace>
  <inkml:trace contextRef="#ctx0" brushRef="#br0" timeOffset="120263.6">19727 13039 0,'0'-21'0,"21"-1"15,-21 1-15,0 42 47,0 1-47,0-1 0,0 0 16,0 21-16,0-21 0,0 1 0,0-1 15,0 0-15,0 0 0,0 0 0,0 0 16,0 1-16,0-1 16,0 0-16,0 0 15,0-42 17,0 0-32,0 0 0,0-1 15,0 1-15</inkml:trace>
  <inkml:trace contextRef="#ctx0" brushRef="#br0" timeOffset="120591.41">19727 12615 0,'0'0'15,"-21"0"-15,0-21 0,0 21 16,0 0-16,21 21 16,-22-21-16,22 22 0,-21-22 15,21 21-15,21-21 31,1 0-31,-1 0 0,0-21 0,0-1 16,0 22-16,0-21 0,1 0 0,-1 21 16,-21-21-16,0 0 0,0 0 0,0-1 15,0 1-15,-21 0 16,-1 21-16,1 0 0,0 0 16,0 0-16,0 0 0,0 0 15,-1 21-15,22 0 0,0 1 16,0-1-16,0 0 0,0 0 0,0 0 15,0 0-15,0 1 0,22-1 0,-1 0 16,0 0-16,0 0 0,0-21 16,0 21-16,1 1 0,20-22 0,-21 21 15,21-21-15</inkml:trace>
  <inkml:trace contextRef="#ctx0" brushRef="#br0" timeOffset="123600.73">20235 12806 0,'0'21'16,"0"0"0,0 0-16,0 1 0,0-1 0,0 0 15,0 0-15,0 0 0,0 0 0,0 1 16,0-1-16,0 0 0,0 0 16,0 0-16,0 0 0,0 1 15,0-1-15,0 0 0,0 0 16,0-42 15,0 0-15,0 0-16,0-1 0,0 1 0,0 0 15,0 0-15,0-21 0,0 20 0,21-20 16,1 21-16,-22-21 0,21-1 0,0 22 16,-21-21-16,21 21 0,0-1 0,0 1 15,1 21-15,-1 0 0,0 0 0,0 0 16,0 0-16,22 0 0,-43 21 0,21 1 15,0-1-15,0 0 0,0 21 16,0-21-16,1 22 0,-1-22 16,-21 0-16,21 21 0,0-20 0,-21-1 15,21 0-15,0 0 0,-21 0 0,22-21 16,-1 21-16,0-21 0,0 0 16,0 0-16,0 0 15,-21-21-15,0 0 0,22 0 16,-1 0-16,-21 0 0,21-1 0,0 1 15,-21 0-15,21-21 0,-21-1 0,21 22 16,1-21-16,-22 0 0,21 20 16,0-20-16,-21 21 0,21 0 15,0 0-15,0-1 0,-21 1 0,22 21 16,-1 0-16,-21 21 16,0 1-16,21-1 15,-21 0-15,0 0 0,21 0 16,-21 0-1,21-42 17,-21 0-32,0 0 15,0 0-15,0 0 16,0-1-16,-21 1 16,0 0-16,0 21 15,0 0-15,-1 0 16,1 21-16,0 0 15,21 1-15,-21-1 0,21 21 16,0-21-16,0 0 0,-21 22 0,21-22 16,0 21-16,0-21 0,0 22 0,0-22 15,0 21-15,0-21 0,0 1 16,0-1-16,0 0 0,0 0 0,21 0 16,0-21-16,0 21 0,0-21 15,1 0-15,20 0 0,-21 0 0,0 0 16,0 0-16,1 0 0,20-21 15,-21 21-15,21-21 0,1 0 0,-1 0 16,0 0-16,1-1 0,-1-20 0,0 21 16,-20-21-16,20 20 0,-21-20 0,0 21 15,0-21-15,1 20 0,-22 1 16,21 0-16,-21 0 0,0 0 16,-21 21-16,-1 0 15,1 0-15,0 21 0,21 0 16,-21-21-16,21 21 0,0 0 15,0 1-15,0-1 0,21 0 16,0 0-16,0-21 0,-21 21 0,22-21 16,-1 21-16,0 1 0,0-22 15,-21 21-15,21-21 0,0 21 16,-21 0-16,22-21 0,-22 21 0,0 0 16,21 1-1,0-22 1,0 0-16,0 0 15,0 0-15,1 0 0,-1 0 16,0 0-16,21 0 0,-21-22 0,1 1 16,20 21-16,-21-21 0,0 0 15,0 21-15,1-21 0,-1 0 0,0-1 0,-21-20 16,0 21-16,21 0 0,-21-22 16,21 22-16,-21 0 0,0 0 15,0 0-15,0 0 0,0-1 0,-21 22 16,0 0-1,0 0-15,0 0 0,21 22 16,-22-1-16,1 0 0,21 0 0,-21 0 16,21 0-16,0 22 0,0-22 0,0 0 15,0 21-15,0-20 0,0-1 0,0 0 16,0 0-16,0 0 0,21 0 0,0 1 16,1-22-16,-1 0 15,0 0-15,0 0 0,0 0 0,22 0 16,-22 0-16,0 0 0,0 0 0,21-22 15,-20 1-15,-1 21 0,0-21 16,0 0-16,0 0 0,-21 0 0,21-22 16,1 22-16,-22 0 0,0-21 0,21 20 15,-21-20-15,21 21 0,-21 0 0,0 0 16,0-1-16,21 22 0,-21 22 31,0-1-31,0 0 16,0 0-16,-21 0 0,21 22 0,0-22 15,0 0-15,0 0 0,0 21 0,0-20 16,0-1-16,0 0 0,0 0 0,0 0 16,0 0-16,0 1 0,0-44 47,0 1-47,21 0 15,-21 0-15,0 0 0,0 0 16,0-1-16,21-20 0,0 21 0,-21-21 15,0 20-15,22-20 0,-1 21 0,0 0 16,-21-22-16,21 22 0,0 21 0,-21-21 16,21 21-16,1 0 0,-1 0 15,0 21-15,0 0 16,0 1-16,-21-1 0,0 0 16,21 21-16,-21-21 0,22 1 0,-22-1 15,0 0-15,0 0 16,21 0-16,-21 0 0,0 1 15,0-1-15,21-42 47,-21-1-31,21 1-16,-21 0 0,0 0 0,0 0 16,21 0-16,0-1 0,1-20 0,-22 21 15,21 0-15,0-22 0,0 22 16,0 0-16,0 0 0,1 0 15,-1 0-15,0-1 0,0 1 0,0 21 16,0 0-16,1 0 0,-1 0 16,0 0-16,-21 21 15,21 1-15,-21-1 0,0 0 16,0 0-16,0 0 0,0 22 0,0-22 16,0 0-16,0 0 0,0 21 0,0-20 15,0-1-15,0 0 0,21 0 0,0 0 16,1 0-16,-1 1 0,0-22 15,0 0-15,0 0 0,0 21 16,1-21-16,-1 0 0,21 0 16,-21 0-16,0 0 0,22-21 0,-22-1 15,0 22-15,21-21 0,-20 0 0,-1 0 16,0 0-16,0 0 0,0-1 0,0 1 16,-21 0-16,0-21 0,22 21 0,-22-1 15,0-20-15,0 21 0,0 0 0,0 0 16,0-1-16,-22 22 0,1 0 15,0 0-15,0 0 16,0 0-16,0 0 0,-1 22 0,22-1 16,-21-21-16,0 21 0,21 0 0,0 0 15,0 22-15,-21-22 0,21 0 0,0 0 16,0 0-16,0 0 0,0 1 16,0-1-16,0 0 0,21-21 0,0 21 15,-21 0-15,21-21 0,1 0 0,-1 0 16,0 0-16,0 0 0,0 0 0,0 0 15,22 0-15,-22 0 0,0 0 0,0-21 16,0 0-16,1 0 0,20 21 16,-21-21-16,0-1 0,0 1 0,1 0 15,-22 0-15,21-21 0,0 20 0,0 1 16,-21 0-16,0 0 0,0 0 0,0 0 16,0-1-16,-21 44 31,21-1-31,-21 0 15,0 0-15,21 0 0,0 0 16,-22 1-16,22 20 0,-21-21 0,21 0 16,0 0-16,0 1 0,0-1 15,0 0-15,0 0 0,0 0 16,0 0-16,21-21 31,-21-21-15,22 21-16,-1-21 0,-21 0 0,0 0 15,21 0-15,-21-1 0,21 1 0,0-21 16,-21 21-16,0 0 0,21-1 0,1 1 16,-22 0-16,0 0 0,21 0 0,0 0 15,-21-1-15,21 22 16,0 0-16,0 0 16,-21 22-16,22-1 15,-1 0-15,-21 0 0,0 0 16,0 0-16,21 1 0,-21-1 0,21 0 15,-21 0-15,0 0 0,0 0 0,21 1 16,0-22-16,-21 21 0,22-21 16,-1 0-16,0 0 0,0 0 15,0 0-15,0 0 0,1 0 16,-22-21-16,21-1 0,0 1 16,-21 0-16,0 0 0,21 0 15,0-22-15,-21 22 0,0-21 16,21 0-16,-21-1 0,22-20 0,-1 20 15,-21-20-15,21-1 0,0 1 0,-21-1 16,0 22-16,0-21 0,21 20 0,-21 1 16,0 21-16,0 0 0,0-1 0,0 1 15,-21 42 1,21 1-16,-21-1 16,0 21-16,21-21 0,0 22 0,-21-22 15,21 21-15,-22 0 16,22 1-16,0-1 0,0 0 0,0-20 15,0 20-15,0 0 0,0 1 0,0-1 0,0-21 16,0 21-16,0-20 0,0-1 16,22 21-16,-1-21 0,-21 0 0,21-21 15,0 22-15,0-1 0,0 0 0,1-21 16,-1 21-16,0-21 0,0 0 16,0 0-16,0 0 0,1 0 0,-1 0 15,0 0-15,0 0 0,0-21 16,0 0-16,1 21 0,-1 0 15,-21-21-15,21 21 0,0-22 16,0 22-16,-21-21 16,21 0-16,-21 0 15,22 0-15</inkml:trace>
  <inkml:trace contextRef="#ctx0" brushRef="#br0" timeOffset="123920.54">24892 12383 0,'0'0'0,"-21"0"0,0-22 15,21 1 17,21 21-32,0 0 0,0 0 0,0-21 15,22 21-15,-22 0 0,21-21 0,0 21 16,-20 0-16,20 0 0,-21-21 0,21 21 15,-20 0-15,-1 0 0,0 0 0,0 0 16,0 0-16,0 0 0,1 0 0,-1 0 31,-42 0 32,-1 0-48,1 0-15</inkml:trace>
  <inkml:trace contextRef="#ctx0" brushRef="#br0" timeOffset="126943.97">3768 14965 0,'0'0'0,"0"-21"0,0 0 15,0-1-15,0 1 0,0 0 16,0 0-16,0 0 16,0 0-16,0-1 15,-22 22-15,22-21 0,0 0 16,0 42 15,0 0-31,0 1 0,0-1 16,0 21-16,0-21 0,0 22 15,0 20-15,0-21 0,0 22 0,22-1 16,-22-20-16,0 20 0,0 1 0,0-22 16,0 0-16,0 22 0,0-43 15,0 21-15,0 1 0,0-22 0,0 0 16,0 0-16,0 0 0,0-42 47,0 0-47,0 0 15,0 0-15,0 0 0,0-1 16,0 1-16,0-21 0</inkml:trace>
  <inkml:trace contextRef="#ctx0" brushRef="#br0" timeOffset="127203.82">3429 15346 0,'21'-21'15,"21"0"1,-20 21-16,20-22 0,0 22 0,1-21 16,-1 21-16,0-21 15,1 0-15,-1 21 0,-21 0 0,21-21 16,1 21-16,-22 0 0,0-21 0,21 21 16,-20 0-16,-1-22 0,0 1 15,0 21-15,-21-21 16,0 0-1,0 0 1</inkml:trace>
  <inkml:trace contextRef="#ctx0" brushRef="#br0" timeOffset="127531.81">4657 14774 0,'0'0'0,"21"-21"0,-21 0 15,0 42 17,0 0-32,0 1 0,0-1 15,0 0-15,-21 21 0,21-21 16,0 22-16,-22-1 0,22 0 0,0 1 0,0-1 15,0 0-15,0 22 0,0-22 16,0 1-16,0-1 0,0-21 16,0 21-16,0-20 0,0-1 0,0 0 15,0 0-15,0 0 0,0 0 16,22-21 0,-22-21-16,0 0 15,0 0-15,0 0 0,0 0 16,0-1-16</inkml:trace>
  <inkml:trace contextRef="#ctx0" brushRef="#br0" timeOffset="127800.29">4381 15177 0,'-21'0'16,"42"0"-16,-63 0 0,21 0 0,0 0 16,42 0-1,0 0-15,0 0 16,22 0-16,-22 0 0,21-22 15,0 22-15,1-21 0,-1 21 0,-21-21 16,22 0-16,-1 21 0,0-21 0,-21 21 16,22-21-16,-22 21 0,0 0 0,0 0 15,0-22-15,1 22 16,-1 0 31,0 0-32</inkml:trace>
  <inkml:trace contextRef="#ctx0" brushRef="#br0" timeOffset="128147.6">5651 14838 0,'0'0'0,"0"-21"0,-21 21 47,0 0-47,21 21 16,-21 0-16,21 0 0,-21 0 16,21 22-16,0-22 0,0 21 0,-21 1 15,21-22-15,-22 21 0,22 0 16,0 1-16,0-22 0,0 21 0,0-21 15,0 22-15,0-22 0,0 0 0,0 0 16,22-21-16,-1 21 0,0-21 16,0 0-16,0 0 0,0 0 15,1 0-15,-1 0 0,0 0 16,-21-21-16,21 0 0,0 21 0,0-21 16,1 0-16,-22 0 0,0-1 0,21 1 15,-21 0-15,21-21 0,-21 21 0</inkml:trace>
  <inkml:trace contextRef="#ctx0" brushRef="#br0" timeOffset="128520.39">5757 14457 0,'-21'0'16,"-42"42"-16,41-42 15,22 21-15,0 1 0,-21-22 0,21 21 16,0 0-16,21-21 31,1 0-31,-1 0 0,0 0 0,0-21 16,0 0-16,0 21 0,1-22 0,-1 1 16,-21 0-16,0 0 0,0 0 0,0 0 15,0-1-15,0 1 16,-21 0-16,-1 21 0,1 0 15,0 0-15,0 0 0,-21 0 0,20 0 16,1 21-16,0-21 0,-21 21 16,21 1-16,-1-1 0,1 0 0,21 0 15,-21 0-15,21 0 0,0 1 16,0-1-16,21 0 0,0-21 16,22 0-16,-22 0 0,21 0 15,1 0-15,-22 0 0</inkml:trace>
  <inkml:trace contextRef="#ctx0" brushRef="#br0" timeOffset="130592.08">8975 14796 0,'0'0'0,"0"-22"31,0 1-31,21 0 16,-21 0-16,0 0 15,0 0-15,0 42 47,0 0-47,0 21 16,0-21-16,0 1 0,0 20 0,0 0 15,0-21-15,0 22 0,0-1 16,-21 0-16,21-20 0,-22 20 0,22 0 16,0-21-16,0 1 0,0-1 0,0 0 15,0 0-15,0 0 0,0-42 47,22 0-47,-22-21 0,21 20 16,-21 1-16,21-21 0,-21 0 0,0 20 15</inkml:trace>
  <inkml:trace contextRef="#ctx0" brushRef="#br0" timeOffset="130939.88">9102 14372 0,'0'0'15,"-22"-21"-15,1 21 0,-21 0 16,21 0-16,0 0 16,21 21-16,-22-21 0,22 21 15,0 1-15,22-22 32,-1 0-32,0 0 0,0 0 15,21-22-15,-20 22 0,-1-21 16,0 0-16,0 0 0,0 0 0,-21 0 15,0-1-15,0 1 0,0 0 16,-21 21-16,0 0 0,0 0 16,0 0-16,-1 0 0,1 0 15,-21 0-15,21 0 0,0 21 0,21 0 16,-22-21-16,22 22 0,0-1 0,0 0 16,0 0-16,0 21 0,0-20 0,22-1 15,-22 0-15,21 0 16,0 0-16,0 0 0,0 1 0,22-1 0,-22 0 15,0 0-15,0 0 0,0-21 16,22 21-16,-22-21 0</inkml:trace>
  <inkml:trace contextRef="#ctx0" brushRef="#br0" timeOffset="133912.03">9779 14711 0,'0'0'0,"0"21"15,0 0-15,0 0 0,0 1 16,-21-22-16,21 21 0,-21 0 16,21 0-16,-22 0 0,22 0 0,0 1 15,-21-1-15,21 0 0,-21 0 16,21 21-16,0-20 0,0-1 0,-21 0 16,21 0-16,0 0 0,-21-21 15,21 21-15,0-42 31,0 0-31,0 0 0,0 0 16,0-22-16,0 22 0,0 0 16,0 0-16,0-21 0,0 20 0,21-20 15,0 21-15,0-21 0,-21 20 0,21-20 16,1 21-16,-1 0 0,0 0 16,21-1-16,-21 22 0,1 0 15,-1 0-15,0 0 0,0 0 0,0 22 16,0-1-16,1 0 0,-1 0 0,0 0 15,0 0-15,-21 22 0,0-22 16,21 21-16,-21-21 0,21 22 0,-21-22 16,0 21-16,22-21 0,-1 1 0,-21 20 15,21-21-15,0 0 0,0 0 16,0-21-16,1 0 0,-1 0 16,0 0-16,0 0 15,0-21-15,0 0 0,1 0 0,-1 0 16,-21 0-16,21-1 0,0 1 15,0-21-15,-21 21 0,21 0 0,1-22 16,-22 22-16,0-21 0,21 21 0,0-22 16,-21 22-16,21 0 0,-21 0 15,0 0-15,21 21 0,-21-22 0,21 22 16,1 0-16,-22 22 16,0-1-1,0 0-15,0 0 0,0 0 0,21 0 16,-21 1-16,0-1 15,0 0-15,21-21 32,0 0-32,-21-21 15,0 0 1,0-1-16,0 1 16,0 0-16,0 0 0,0 0 15,0 0-15,0-1 0,0 1 16,0 0-16,0 42 31,-21-21-15,21 21-16,-21 1 0,0 20 0,-1-21 15,22 0-15,-21 22 0,0-22 0,21 21 16,0-21-16,-21 22 0,21-1 0,-21-21 16,21 21-16,0-20 0,0-1 15,0 21-15,0-21 0,0 0 16,0 1-16,21-22 0,0 21 0,0-21 15,0 21-15,1-21 0,-1 0 0,0 0 16,0 0-16,21-21 0,-20 0 0,20-1 16,-21 22-16,21-21 0,-20-21 0,20 21 15,0 0-15,-21-1 0,22-20 16,-22 21-16,0-21 0,21 20 0,-20-20 16,-1 0-16,-21 21 0,0-1 0,21-20 15,-21 21-15,0 0 16,0 0-16,-21 21 0,0 0 15,-1 21-15,22 0 16,-21-21-16,21 21 0,0 0 16,0 0-16,0 1 0,0-1 15,21 0-15,1 0 0,-1 0 0,0-21 16,-21 21-16,21 1 0,0-22 0,0 21 16,1-21-16,-22 21 0,21 0 15,-21 0-15,21-21 0,-21 21 16,0 1-16,0-1 15,0 0-15,0 0 0,21-21 16,-21 21 0,21-21-16,0 0 0,1 0 15,-1 0-15,0 0 0,0 0 0,21-21 16,-20 21-16,-1-21 0,0 0 16,21 0-16,-21 21 0,1-22 0,20 1 15,-21 0-15,0 0 0,0-21 0,1 20 16,-1 1-16,-21 0 0,0 0 0,0 0 15,0 0-15,0-1 0,0 1 16,0 0-16,0 0 0,-21 21 16,-1 0-16,1 0 15,0 21-15,0 0 16,0 0-16,0 1 0,21-1 16,0 0-16,0 0 0,-22 0 15,22 0-15,0 1 0,0 20 0,0-21 16,0 0-16,0 0 0,0 1 0,0-1 15,0 0-15,22-21 0,-1 21 0,0-21 16,0 0-16,0 0 0,0 0 0,22 0 16,-22 0-16,21 0 0,-21 0 0,22 0 15,-22-21-15,21 0 0,-21 21 16,1-21-16,20-1 0,-21 1 0,0 0 16,0-21-16,1 21 0,-22-1 15,0 1-15,21-21 0,-21 21 0,0 0 0,0-1 16,0 1-16,0 0 15,0 42 1,-21 0-16,21 1 16,-22-1-16,22 21 0,-21-21 15,21 0-15,-21 1 0,21-1 0,0 0 16,0 0-16,0 0 0,0 0 0,0 1 16,0-1-16,0 0 15,0 0-15,0-42 31,0 0-15,0 0-16,0-1 0,21 1 0,-21 0 16,21 0-16,1 0 0,-22-22 15,21 22-15,0-21 0,-21 21 16,21 0-16,0-1 0,0 1 0,1 0 16,-22 0-16,21 0 0,0 21 15,0 0-15,0 0 16,-21 21-16,21 0 0,-21 0 15,0 22-15,0-22 16,0 21-16,0-21 0,0 0 0,0 1 16,0-1-16,0 21 0,22-21 0,-22 0 15,21 1-15,-21-1 0,0 0 16,21-21-16,0 0 0,0 0 16,0 0-1,1 0-15,-1-21 0,-21 0 16,21 21-16,0-22 0,0 1 0,-21-21 15,21 21-15,1 0 0,-1-1 0,-21-20 16,21 21-16,0-21 0,0 20 0,-21 1 16,0 0-16,21 0 0,-21 0 0,22 0 15,-22 42 17,0 0-32,0 0 0,0 0 15,0 0-15,0 1 0,0-1 0,0 21 16,0-21-16,0 0 0,0 22 15,0-22-15,0 0 0,0 0 0,0 0 16,0 1-16,21-1 0,0 0 16,0-21-16,0 21 0,0-21 0,22 0 15,-22 0-15,0 0 0,21 0 0,-20 0 16,20 0-16,0-21 0,-21 0 0,22 21 16,-22-21-16,21-1 0,-21 1 0,1 0 15,-1 0-15,0-21 0,0 20 16,0 1-16,-21 0 0,0-21 0,0 21 15,0-1-15,0 1 0,0 0 16,-21 21 0,0 0-16,0 0 0,0 21 15,-1 0-15,22 1 0,-21-1 0,0 0 16,21 0-16,-21 0 0,21 0 16,0 22-16,0-22 0,0 0 0,0 0 15,0 0-15,0 1 0,0 20 0,21-42 16,0 21-16,0 0 0,1 0 0,-1-21 15,0 0-15,0 0 0,0 0 0,0 0 16,22 0-16,-22 0 0,0-21 0,0 21 16,22-21-16,-22 0 0,0 0 15,0 0-15,0-1 0,0 1 16,1 0-16,-22-21 0,21 21 0,-21-1 16,21 1-16,-21 0 0,0 0 15,0 42 16,0 0-31,-21-21 16,21 21-16,-21 1 0,21-1 0,0 0 16,0 0-16,0 0 0,-22 22 0,22-22 15,0 0-15,0 0 0,0 0 16,0 0-16,0 1 16,0-44 15,0 1-31,0 0 0,0 0 15,22 0-15,-22 0 0,0-1 0,21 1 16,0 0-16,-21 0 0,21-21 0,0 20 16,0 1-16,-21 0 0,22-21 0,-1 42 15,0-21-15,0-1 0,0 22 0,0 0 16,1 0 0,-22 22-16,0-1 0,0 0 15,0 0-15,0 0 0,0 0 16,0 1-16,0-1 0,0 0 0,0 0 15,0 0-15,0 0 0,0 1 0,0-1 16,21 0-16,0 0 0,0-21 16,0 0-1,0 0-15,1 0 0,-1 0 0,0 0 16,0-21-16,0 0 0,0 21 0,1-21 16,-1-1-16,0 1 0,0 0 0,-21 0 15,21 0-15,0 0 0,1-22 0,-1 22 16,-21-21-16,21-1 0,-21 1 0,21 0 15,-21-1-15,0 1 0,0 0 16,0-1-16,0 1 0,0 21 0,0-21 16,0 20-16,0 1 0,0 42 15,0 1 1,0 20-16,-21-21 0,21 21 16,0-20-16,-21 20 0,21 0 15,0 1-15,0-1 0,0 0 16,0-21-16,0 22 0,0-1 0,0-21 15,0 22-15,0-22 0,0 0 0,0 0 16,0 21-16,0-20 0,0-1 16,21-21-16,0 0 0,-21 21 0,21-21 15,0 0-15,1 0 0,-1 0 16,0 0-16,0-21 0,0 21 16,0-21-16,1-1 0,-1 1 15,0 0-15,-21 0 0,0 0 0,0 0 16,0-1-16,0 1 0</inkml:trace>
  <inkml:trace contextRef="#ctx0" brushRef="#br0" timeOffset="134119.93">14309 14711 0,'-22'0'16,"44"0"0,-1 0-1,0 0-15,0 0 0,21 0 0,-20 0 16,20 0-16,-21 0 0,21 0 0,-20 0 15,20-21-15,-21 21 0,21 0 0,-20 0 16,-1-21-16,0 21 0,0 0 0,0 0 16,-21-22-1</inkml:trace>
  <inkml:trace contextRef="#ctx0" brushRef="#br0" timeOffset="134700.04">16510 14372 0,'0'-21'0,"0"42"0,0-63 0,0 21 0,-21 0 16,21-1-16,-21 22 15,21 22 1,0-1-16,-22 0 0,22 21 0,0 1 16,0-1-16,0 0 0,0 22 0,0-22 15,0 22-15,0-22 0,0 21 16,0-20-16,0-1 0,0 0 0,0 1 16,0-1-16,0 0 0,0 1 15,0-22-15,0 0 0,0 21 0,0-20 16,0-1-16,0 0 0,-21-21 31,0-21-31,0 0 0,0 21 16</inkml:trace>
  <inkml:trace contextRef="#ctx0" brushRef="#br0" timeOffset="135952.32">15938 14923 0,'0'0'0,"22"0"31,-1 0-31,0 0 0,21 0 16,-21 0-16,22 0 0,-1 0 16,22-22-16,-22 1 0,21 21 0,1-21 15,-1 0-15,1 0 0,-1 0 0,1-1 16,-1 1-16,1-21 0,-22 21 16,1-22-16,-1 22 0,0-21 0,-21 21 0,1-22 15,-1 1-15,-21 0 0,0-1 16,0 1-16,0 0 0,0 21 0,0-1 15,0-20-15,0 21 16,-21 21-16,-1 0 0,1 0 16,21 21-16,0 0 0,0 0 0,-21 22 15,21-1-15,-21 0 0,21 1 16,0 20-16,0-20 0,0-1 0,0 21 16,-21-20-16,21-1 0,0 0 0,-21 1 15,21-1-15,0 0 0,0 1 0,-22-22 16,22 0-16,0 21 0,0-20 0,0-1 15,0 0-15,0 0 16,0-42 15,0 0-31,0 0 0,22-1 16,-1 1-16,-21 0 0,21 0 0,0 0 16,0 0-16,-21-1 0,21 1 0,1 0 15,-1 0-15,0 21 0,0-21 16,0 21-16,0-21 0,1 21 0,-1 0 15,0 0-15,-21 21 0,0 0 16,0 0-16,0 0 0,0 0 16,0 1-16,0-1 0,0 0 0,0 0 15,0 0-15,21 0 0,-21 1 0,21-1 16,-21 0-16,21 0 0,1-21 16,-22 21-16,21-21 0,0 0 0,21 0 15,-21 0-15,22 0 0,-22 0 16,21 0-16,-21-21 0,22 21 0,-1-21 15,0 0-15,-20 0 0,20-1 0,-21 1 16,21 0-16,-20 0 0,-1 0 0,0 0 16,0-22-16,-21 22 0,0 0 15,0 0-15,0 0 0,0-1 0,0 1 16,0 0-16,-21 0 16,0 21-16,0 0 0,-1 0 15,1 21-15,0 0 0,21 0 16,0 1-16,-21-1 0,21 0 0,0 0 15,0 0-15,0 0 0,0 22 16,0-22-16,0 0 0,21 0 0,-21 0 16,21 1-16,0-1 0,1 0 0,-1-21 15,0 0-15,0 21 0,0-21 0,0 0 16,1 0-16,20 0 0,-21-21 0,0 21 16,22-21-16,-22 0 0,0-1 0,0 22 15,0-21-15,22 0 0,-43 0 16,21 0-16,0 0 0,-21-1 0,0 1 15,21 0-15,-21 0 0,0 0 0,0 0 16,-21 42 15,21 0-31,0 0 16,0 0-16,-21 0 0,21 1 0,-21-1 16,21 0-16,-22 0 0,22 0 15,0 0-15,0 1 0,-21-1 0,21 0 16,-21 0-16,21 0 0,0 0 0,0 1 15,0-44 17,0 1-32,0 0 0,0 0 15,0 0-15,0-22 0,0 22 16,21 0-16,0-21 0,1 21 16,-22-1-16,21-20 0,0 21 0,0 0 15,0-22-15,22 22 0,-22 0 0,0 21 16,21-21-16,-21 21 0,1 0 0,-1 0 15,0 0-15,0 0 0,0 21 0,0 0 16,1 0-16,-22 1 16,21-1-16,-21 21 0,0-21 0,21 0 15,-21 1-15,0 20 0,21-21 0,-21 0 16,0 0-16,0 1 0,0-1 0,0 0 16,0 0-16,0 0 15,21-21-15,0 0 31,-21-21-31,22 0 16,-1 0-16,-21 0 0,21 21 16,-21-22-16</inkml:trace>
  <inkml:trace contextRef="#ctx0" brushRef="#br0" timeOffset="138672.76">20574 14944 0,'21'-21'0,"-42"42"0,63-42 0,-21-1 0,1 1 16,-22 0-16,21 0 15,-21 0-15,21 0 0,-21-1 0,0 1 16,0-21-16,0 21 0,0-22 0,0 22 15,0-21-15,-21 21 0,0-22 0,-1 22 16,-20 0-16,21 0 0,0 0 0,-22 0 16,22-1-16,-21 22 0,21 0 15,-22 0-15,22 22 0,-21-22 0,21 21 16,-22 21-16,22-21 0,0 22 0,0-22 16,0 21-16,21 0 0,0 1 15,0-1-15,0 0 0,0 1 16,0-1-16,0 0 0,0 1 0,0-22 0,0 0 15,21 21-15,0-20 0,0-1 16,0-21-16,1 0 0,20 21 0,-21-21 16,0 0-16,22 0 0,-22-21 0,21 0 15,-21 21-15,0-22 0,22 1 16,-22 0-16,0 0 0,0 0 0,0 0 16,1-22-16,-1 22 0,-21-21 0,0 21 15,21-22-15,-21 1 0,21 21 0,-21-22 16,0 22-16,0-21 0,0 21 0,21 0 15,-21 42 17,21 0-32,-21 0 0,0 0 0,0 22 15,0-22-15,0 21 0,0-21 16,0 22-16,0-22 0,0 21 0,0-21 16,0 0-16,0 1 0,22-1 15,-1 0-15,-21 0 0,21 0 0,0-21 16,0 0-16,0 0 0,1 0 0,-1 0 15,0 0-15,0 0 0,21 0 0,-20-21 16,20 0-16,-21 21 0,21-21 0,-20-22 16,20 22-16,0 0 0,-21-21 0,1 21 15,-1-22-15,0 1 0,-21 0 16,21 20-16,-21-20 0,0 0 16,0 21-16,0-1 0,0 1 0,-21 0 15,0 21-15,0 0 0,-1 0 16,1 21-16,0 0 0,21 22 15,-21-22-15,21 0 0,0 21 16,0-20-16,0 20 0,0-21 0,21 21 16,0-20-16,0-1 0,1 0 0,-22 21 15,42-21-15,-42 1 0,21-22 0,0 21 16,0 0-16,1 0 0,-1-21 16,-21 21-16,-21-21 31,-1 0-31,1 0 0,0 0 0,0-21 15,0 0-15,0 21 0,-1-21 16,1 0-16,0 21 0,0-22 0,21 1 16,-21 21-16,21-21 0,-21 21 15,21 21 1,0 0 0,21-21-16,-21 22 0,21-1 0,0-21 15,0 21-15,-21 0 0,21-21 0,1 0 16,-1 21-16,0-21 0,0 0 0,0 0 15,22 0-15,-22 0 0,0 0 0,21 0 16,-21 0-16,22-21 0,-22 0 16,21 0-16,-21 0 0,22-1 0,-1 1 15,-21 0-15,0 0 0,22 0 16,-22-22-16,0 22 0,0-21 0,0 21 16,-21-22-16,0 1 0,0 21 0,0-21 15,0 20-15,0 1 0,0 0 0,0 0 16,-21 21-1,0 21-15,0 0 0,0 0 16,0 1-16,21-1 0,-22 21 0,22-21 16,0 0-16,0 22 0,0-22 0,0 0 15,0 21-15,0-20 0,22-1 0,-1 0 16,0 0-16,0 0 0,0-21 16,0 21-16,1-21 0,-1 0 15,-21 22-15,21-22 0,0 0 16,-21-22 15,-21 22-31,0 0 0,0-21 0,-1 21 16,1-21-16,0 21 0,0 0 15,0 0-15,21 21 47,21 0-47,0-21 0,0 0 0,0 0 16,1 22-16,-1-22 0,0 0 15,21 0-15,-21 0 0,22 0 0,-22 0 16,21 0-16,-21-22 0,22 1 0,-1 21 16,0-21-16,1 0 0,-1 21 15,0-21-15,-20 0 0,20-1 0,-21 1 16,0 0-16,-21 0 0,21 0 0,-21 0 16,22-22-16,-22 22 0,0 0 0,0 0 15,0 0-15,0-1 0,-22 22 31,22 22-31,-21-1 16,21 0-16,0 0 0,-21 0 0,21 22 16,0-22-16,0 0 0,0 21 15,0-21-15,0 1 0,0-1 0,0 0 16,0 0-16,21 0 0,-21 0 0,21-21 16,1 22-16,20-22 0,-21 0 15,21 0-15,1 0 0,-1 0 0,0 0 16,1 0-16,-1 0 0,0-22 0,1 1 15,-1 21-15,0-21 0,1 0 0,-1 0 16,-21 0-16,0-22 0,1 22 0,-1-21 16,0 21-16,-21-22 0,0 22 15,0-21-15,0 21 0,0-1 0,0 1 16,0 0-16,0 0 0,-21 21 16,0 0-16,-1 0 15,1 0-15,0 21 0,0 0 0,0 0 16,0 1-16,-1-1 0,1 0 0,0 21 15,0-21-15,0 1 0,21 20 16,0-21-16,0 0 0,0 0 0,0 1 16,0-1-16,0 0 0,0 0 15,21-21-15,0 0 0,0 0 16,0 0-16,1 0 0,-1 0 0,0 0 16,21-21-16,-21 21 0,1-21 0,-22 0 15,21-1-15,0 22 0,-21-21 16,21 0-16,-21 0 0,0 0 0,0 0 15,0-1-15,0 1 16,0 42 15,0 1-31,0-1 0,0 0 16,0 0-16,0 0 0,-21 0 16,21 22-16,0-22 0,-21 21 0,21 1 15,0-1-15,0 0 0,0 22 0,0-22 16,0 22-16,0-1 0,0 1 0,0-1 15,0 1-15,0-1 0,0 1 0,0-1 16,0-21-16,0 22 0,0-1 0,0-20 16,0 20-16,0 1 0,0-22 0,-21 22 15,21-22-15,0 0 16,-22 1-16,22-1 0,0-21 0,0 0 16,0 0-16,-21-21 0,0 0 15,0 0-15,0 0 0,21-21 16,-21 0-16,-1 0 0,1 0 0,0 0 15,0-22-15,0 1 0,0 0 0,21-22 16,0 22-16,-22-22 0,22 1 0,0-1 16,0 1-16,0-1 0,22-20 15,-1-1-15,0 0 0,0 1 16,21-1-16,-20 0 0,20 22 0,-21-22 0,21 22 16,1-22-16,-22 43 0,21-22 0,-21 1 15,22 20-15,-22 1 0,21 0 16,-21-1-16,1 1 0,20 21 0,-21 0 15,0-1-15,0 22 0,1 0 16,-22 22-16,0-1 16,0 0-16,0 0 0,0 21 0,0-20 15,0 20-15,0 0 0,0 1 0,-22-22 16,22 21-16,-21 0 0,21-20 16,0 20-16,0-21 0,0 0 0,-21 0 0,21 1 15,0-1-15,0 0 16,0-42 15,0 0-31,0-1 0,0 1 16,21-21-16,-21 21 0,21-22 0,1 22 15,-22-21-15,21 0 0,0 20 0,0-20 16,0 0-16,0 21 0,-21-1 0,22 1 16,-1 0-16,0 0 0,0 21 15,0 0-15,0 0 16,-21 21-16,22 0 0,-22 22 15,0-22-15,21 0 0,-21 21 0,0-21 16,0 22-16,0-22 0,0 0 16,0 21-16,0-20 0,0-1 0,0 0 15,0 0-15,0 0 0,0 0 16,0 1 0,-21-22-16,-1 0 15,22-22 1,-21 1-16,0 21 0,0-21 15,21 0-15</inkml:trace>
  <inkml:trace contextRef="#ctx0" brushRef="#br0" timeOffset="138876.07">22987 14203 0,'0'0'0,"-106"-21"16,85 21-1,21-21-15,-21 21 0,0 0 16,42 0 15,0 0-15,0 0-16,0 0 0,0 0 0,1 0 16,20 0-16</inkml:trace>
  <inkml:trace contextRef="#ctx0" brushRef="#br0" timeOffset="139224.14">25019 13864 0,'0'0'15,"0"-21"-15,-21 21 16,21 21-16,-21 0 16,21 1-16,-22-1 0,22 21 15,-21 0-15,21 1 0,0-1 16,0 22-16,0-22 0,0 21 0,0-20 16,0 20-16,0-20 0,0-1 0,0 0 15,0 1-15,0-1 0,0 0 0,0-21 16,0 1-16,0 20 0,0-21 0,-21-21 15,0 21-15,21 0 0,-21-21 16,0 0-16,-1 0 0,1 0 16,0 0-16,0-21 0,0 21 15,0-21-15,-1 0 0</inkml:trace>
  <inkml:trace contextRef="#ctx0" brushRef="#br0" timeOffset="140063.69">24490 14478 0,'0'0'16,"0"-42"-16,0 21 15,21-1 1,21 22-16,-21-21 0,22 0 16,-1 21-16,0-21 0,22 0 0,-22 0 15,22 21-15,-1-22 0,1 1 0,-1 0 16,1 0-16,-1-21 0,-20 20 0,-1 1 16,0 0-16,1 0 0,-22 0 15,0 0-15,0-22 0,0 22 16,-21 0-16,0 0 0,0 0 0,0-1 15,-21 22-15,0-21 16,0 21-16,0 0 0,-1 0 16,1 0-16,21 21 0,-21 1 15,0 20-15,21-21 0,-21 21 16,21-20-16,0 20 0,0 0 0,0 1 16,0-1-16,-21 0 0,21 22 0,0-22 15,0 0-15,-22 1 0,22-1 0,0-21 16,0 22-16,0-22 0,0 21 0,0-21 15,0 0-15,0 1 16,22-44 15,-22 1-31,21 0 16,-21 0-16,0 0 0,21 0 0,-21-22 16,21 22-16,-21 0 0,21 0 0,0-22 15,-21 22-15,22 0 0,-22 0 16,21 21-16,0-21 0,0 21 15,0 0 1,-21 21-16,0 0 16,0 0-16,0 0 0,0 1 0,0-1 15,21 21-15,-21-21 0,22 0 16,-22 1-16,0-1 0,21 0 0,0 0 16,0 0-16,21 0 0,-20-21 15,-1 0-15,21 22 0,-21-22 16,22 0-16,-22 0 0,21 0 0,0 0 15,-20 0-15,20 0 0,-21-22 0,21 1 16,-20 0-16,20 0 0,-21 0 0,0 0 16,0-1-16,22-20 0,-43 21 15,21-21-15,-21 20 0,21 1 16,-21-21-16,0 21 0,0 0 0,0-1 0,-21 22 16,0 0-16,0 0 0,-1 0 15,1 0-15,0 0 0,0 22 0,0-1 16,0 21-16,21-21 0,0 0 15,0 22-15,0-22 0,0 0 16,0 21-16,0-20 0,0-1 0,0 0 16,21 0-16,-21 0 0,21-21 0,0 21 15,0-21-15,0 0 0,22 22 0,-22-22 16,0 0-16,0 0 0,0 0 0,1 0 16,20 0-16,-21 0 0,0-22 15,0 22-15,1-21 16,-22 0-16,0 0 15</inkml:trace>
  <inkml:trace contextRef="#ctx0" brushRef="#br0" timeOffset="142075.73">12848 16425 0,'0'-21'16,"0"0"0,21 21-1,0 0-15,1 0 16,-1 0-16,0 0 16,0 0-16,0 21 0,0-21 0,1 21 15,-1 22-15,0-22 16,0 21-16,0-21 0,22 22 0,-22-1 15,0 0-15,0 1 0,0-1 0,0 0 16,1 1-16,-1-1 0,-21-21 0,0 22 16,21-22-16,-21 0 0,21 0 15,-21 0-15,0-42 32,21-21-17,-21 21-15,0-1 0,21-20 16,-21 0-16,0-1 0,22 1 0,-22 0 0,21-1 15,0-20-15,-21 21 0,21-1 0,0 1 16,-21 0-16,0-1 16,21 1-16,1 0 0,-22 20 0,21 1 15,-21 0-15,0 0 0,0 0 0,21 21 16,0 0 0,-21 21-1,0 0 1,0 0-16,21-21 0,-21 21 0,21 1 15,-21-1-15,0 0 0,22 0 16,-22 0-16,21 0 16</inkml:trace>
  <inkml:trace contextRef="#ctx0" brushRef="#br0" timeOffset="143536.41">13970 16764 0,'0'0'0,"21"0"0,0 0 0,0 0 0,1-21 16,20 0-16,-21 0 0,0 21 0,22-22 16,-22 1-16,0 0 0,0 0 0,0 0 15,0 0-15,-21-1 0,22 1 16,-22 0-16,0 0 16,0 0-16,-22 21 0,1-21 0,0 21 15,0 0-15,0 0 0,0 0 0,-22 0 16,22 0-16,0 21 0,-21-21 15,20 21-15,-20 0 0,21 0 0,0 22 16,-22-22-16,22 21 0,0 0 0,21 1 16,-21-22-16,21 21 0,-21 1 0,21-1 15,0-21-15,0 0 0,0 22 16,0-22-16,21 0 0,0 0 16,0-21-16,0 0 0,1 0 15,-1 0-15,0 0 0,0-21 16,0 21-16,22-21 0,-22 0 15,0-22-15,0 22 0,0 0 0,0-21 16,1 20-16,20-20 0,-42 21 0,21-21 16,0 20-16,0-20 0,-21 21 15,22 0-15,-22 0 0,0-1 16,0 44 0,0-1-16,0 0 15,0 0-15,0 21 0,0-20 16,0-1-16,0 21 0,0-21 0,0 0 15,0 22-15,0-22 0,0 0 0,0 0 16,0 0-16,21-21 0,0 22 0,0-1 16,0-21-1,0 0-15,1 0 0,-1 0 16,0-21-16,0-1 0,0 1 0,0 0 16,1 0-16,-1 0 0,0 0 0,0-22 15,0 22-15,0-21 0,-21-1 16,22 1-16,-1 0 0,0-1 0,-21 1 15,0 0-15,0 21 0,21-22 0,-21 1 16,0 0-16,0 20 0,0-20 0,0 21 16,0 0-16,-21 42 15,21 0 1,-21 0-16,0 0 0,21 22 0,-22-1 16,22-21-16,0 22 0,-21-1 15,21 0-15,0 1 0,-21-1 16,21 0-16,0 1 0,0-1 0,0 0 15,0-21-15,0 22 0,0-22 0,21 21 16,-21-21-16,21 1 0,1-1 0,-1 0 16,0-21-16,0 0 15,0 0-15,0 0 0,1 0 16,-1 0-16,-21-21 0,21 0 0,0 21 16,0-22-16,0 1 0,1-21 0,-1 21 15,0 0-15,-21-1 0,21-20 16,0 21-16,-21 0 0,0 0 0,0-1 15,21 1-15,-21 0 0,0 42 47,0 0-47,0 1 0,0-1 16,0 0-16,0 0 0,0 0 0,0 0 16,0 1-16,0-1 0,22 0 15,-22 0-15,21-21 0,0 0 16,-21 21-16,21-21 0,0 0 0,0 0 15,1 0-15,-1 0 0,0 0 16,0-21-16,0 0 0,43-21 16,-22-1-1,-21 22-15,-21 0 0,21 0 16,-21 0-16,22-1 0,-22 1 0,0 0 16,0 42 15,0 0-16,0 1-15,0-1 0,0 0 0,0 21 16,0-21-16,0 1 0,0-1 0,0 0 16,0 0-16,0 0 0,0 0 0,21-21 15,0 22-15,-21-1 0,21-21 16,0 0-16,0 0 0,22 0 16,-22 0-16,0 0 0,21 0 15,-20-21-15,20 21 0,-21-22 0,21 1 16,-20 0-16,20 0 0,-21 0 15,0 0-15,0-1 0,22 1 0,-22-21 16,-21 21-16,21 0 0,-21-22 0,21 22 16,-21 0-16,0 0 0,0 0 0,0-1 15,0 1-15,-21 21 0,0 0 16,0 0-16,0 0 16,-1 21-16,1-21 0,21 22 0,-21-1 15,21 0-15,-21 21 0,21-21 0,0 1 16,0 20-16,0-21 0,0 0 0,0 0 15,0 1-15,0-1 16,0 0-16,21 0 0,0 0 0,0-21 16,1 21-16,-1-21 15,0 0-15,0 0 0,0 0 16,0 0-16,-21-21 0,0 0 0,22 21 16,-22-21-16,21 21 0,-21-21 15,0 0-15,0-1 0,0 1 0,0 0 16,0 0-16,0 0 0</inkml:trace>
  <inkml:trace contextRef="#ctx0" brushRef="#br0" timeOffset="152852.15">233 14245 0,'0'0'0,"0"-21"16,21 0-16,0 0 15,-21 0 1,0-1-16,21 1 0,0 0 15,1 0-15,-22 0 16,21 21-16,0-21 16,0-1-1,-21 1-15,21 21 0,0 0 16,-21-21-16,0 42 47,0 0-32,0 1-15,0-1 16,-21 0-16,21 0 0,0 0 0,0 0 16,0 1-16,-21-1 0,21 0 15,0 0-15,0 0 0,0 22 0,0-22 16,0 0-16,0 0 0,0 0 16,0 0-16,0 1 15,0-1-15,21-21 16,0 0-1,1 0 1,-1-21 0,-21-1-16,0 1 0,0 0 15,0 0-15,21 0 0,-21-22 0</inkml:trace>
  <inkml:trace contextRef="#ctx0" brushRef="#br0" timeOffset="153235.92">381 13568 0,'0'0'0,"-21"0"0,0 0 16,-1 0-16,1 21 16,21 0-16,0 0 15,0 1-15,0-1 0,0 0 16,0 0-16,21-21 15,1 0-15,-1 0 16,0 0-16,0 0 0,0 0 16,-21-21-16,21 0 0,-21 0 15,0-1 1,0 1-16,-21 21 16,21-21-16,-21 21 15,0 0-15,0 0 0,21 21 16,-21-21-16,21 21 15,0 1-15,0-1 0,0 0 16,0 0-16,0 0 16,21-21-16,0 0 0,0 21 15,0-21-15,0 0 0,1 22 0,-1-22 16</inkml:trace>
  <inkml:trace contextRef="#ctx0" brushRef="#br0" timeOffset="153580.73">825 14076 0,'-21'21'16,"21"0"-16,21-21 31,1 0-15,-1 0-16,0 0 15,0 0-15,0 0 16,0 0 0,1 0 15,-22-21 0</inkml:trace>
  <inkml:trace contextRef="#ctx0" brushRef="#br0" timeOffset="153811.6">825 14224 0,'0'21'16,"22"-21"0,-1 0-1,0 0 1,0 0-16,0 0 16,-21-21-16,21 21 15,1 0 1,-22-21-16,0 0 15,21 21 1</inkml:trace>
  <inkml:trace contextRef="#ctx0" brushRef="#br0" timeOffset="154475.23">1291 14012 0,'0'0'0,"-21"0"15,0-21-15,0 21 16,21-21-16,0 0 0,0 0 16,0 0-1,0-1-15,0 1 0,21 0 16,0 21-16,0 0 15,0 0-15,0 0 16,1 0-16,-1 0 0,0 0 16,0 21-16,-21 0 15,21 1-15,0-1 0,-21 0 16,0 0-16,22 0 0,-22 0 0,0 1 16,0-1-16,0 0 0,0 21 15,0-21-15,0 1 0,-22-1 0,1 21 16,21-21-16,-21 0 0,0 22 0,0-22 15,0 0-15,21 0 0,-22 0 16,1 1-16,0-1 0,21 0 0,-21 0 16,0-21-16,21 21 15,-21-21-15,-1 0 16,1 0-16,0-21 0,21 0 16,0 0-16,-21 0 15,21-22-15,0 22 0,0 0 16,0 0-16,0 0 15,0-1-15,0 1 16,21 21-16,0 0 16,0 0-16,1 0 15,-1 21-15,0-21 0,-21 22 0,21-1 16,0-21-16,0 21 0,22 0 16,-43 0-16,21-21 15,0 0-15,0 21 0,0-21 0,1 0 16,-1 0-1,0 0 1,-21-21 15,0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01:41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2836 0,'0'0'0,"-21"-21"0,21-21 0,-21 0 16,21 20-16,0 1 16,-22 21-1,22 21 1,-21 1-16,21-1 0,0 21 15,0-21-15,0 22 0,0-1 0,0 0 16,0 22-16,0-22 0,0 22 0,0-22 16,0 21-16,0 1 0,0-22 15,0 22-15,0-22 0,0 0 0,0-20 16,0 20-16,21-21 0,-21 0 0,22 0 16,-1-21-1,0 0-15,-21-21 16,21 0-16,-21-21 0,21-1 15,-21 22-15</inkml:trace>
  <inkml:trace contextRef="#ctx0" brushRef="#br0" timeOffset="331.32">2730 2455 0,'0'0'0,"0"-21"0,-21 0 15,0 0-15,0 21 0,0 0 16,0 0-16,-1 0 0,1 21 0,0 0 15,0 0-15,0 1 0,21-1 0,-21 21 16,21-21-16,0 0 0,0 1 16,21-22-16,0 21 0,0 0 0,0-21 15,0 0-15,22 0 0,-22 0 0,0 0 16,0 0-16,22 0 0,-22-21 16,0 0-16,-21-1 0,0 1 15,0 0-15,0 0 0,0 0 16,-21 0-16,0-1 0,-1 1 15,1 21-15,-21 0 0,21 0 0,-22 0 16,22 0-16,0 21 0,-21 1 16,21-1-16,21 0 0,0 21 0,0-21 15,0 22-15,0-22 0,21 21 0,0-21 16,0 1-16,21 20 0,1-21 16,-1 0-16,0-21 0</inkml:trace>
  <inkml:trace contextRef="#ctx0" brushRef="#br0" timeOffset="587.16">3535 2773 0,'0'21'16,"0"0"-16,0 0 0,0 22 0,-21-22 0,21 0 15,0 21-15,0 1 0,0-22 16,0 21-16,-22 1 0,22-1 0,0 0 15,0 22-15,0-22 0,0-21 0,0 22 16,-21-1-16,21-21 0,0 21 16,0-20-16,0-1 0,0 0 0,0 0 15,0 0-15,0-42 32,0 0-32,-21 21 15</inkml:trace>
  <inkml:trace contextRef="#ctx0" brushRef="#br0" timeOffset="755.1">3196 3217 0,'0'0'0,"-21"0"0,0 0 16,42-21 15,0 21-31,0 0 0,0 0 16,22 0-16,-1-21 0,0 21 15,1-21-15,-22 21 0,21 0 0,1-21 16,-1 0-16,0 21 0,-21-22 0,22 22 15,-22-21-15,0 0 0,21 21 0</inkml:trace>
  <inkml:trace contextRef="#ctx0" brushRef="#br0" timeOffset="1039.76">4445 2688 0,'-21'0'15,"21"21"1,-21 1-16,21-1 0,0 0 0,-22 0 16,22 21-16,-21-20 0,21 20 0,-21 0 15,21-21-15,0 22 0,0-1 16,0 0-16,0 1 0,0-1 0,0 0 16,0 1-16,0-1 0,0 0 0,0-20 15,0 20-15,0-21 0,0 0 0,0 0 16,0 1-16,0-1 0,0 0 15,0-42 1,0 0 0,0-1-16,0 1 15</inkml:trace>
  <inkml:trace contextRef="#ctx0" brushRef="#br0" timeOffset="1251.64">4149 3196 0,'0'0'0,"-22"-21"0,1 21 16,0 0-16,21-21 15,21 21 1,0 0-16,1 0 0,20-21 16,-21 21-16,21-21 0,1 21 0,-1 0 15,0-22-15,1 22 0,-1 0 0,0-21 16,1 21-16,-1 0 0,0 0 0,-20-21 16,-1 21-16,0 0 0,0 0 15,0 0-15,-21-21 16,0 0-16</inkml:trace>
  <inkml:trace contextRef="#ctx0" brushRef="#br0" timeOffset="2094.82">6413 3048 0,'0'0'0,"-42"0"15,21 0-15,-21 0 0,20 0 0,44 0 32,-1 0-17,21 0-15,0-21 0,1 21 0,20 0 16,22-21-16,0 21 0,-1 0 0,1-21 16,0 21-16,-1-22 0,1 22 15,0 0-15,-1-21 0,1 21 0,0 0 16,-1 0-16,1-21 0,-22 21 0,1 0 15,-1 0-15,1 0 0,-22 0 0,-21-21 16,22 21-16,-22 0 0,0 0 16,-42 0-1,-21 0 1,20 0-16,-20 0 0,0 0 0,-22 0 16,22 21-16,-22-21 0,1 0 15,-1 21-15,1-21 0</inkml:trace>
  <inkml:trace contextRef="#ctx0" brushRef="#br0" timeOffset="2363.66">6540 3196 0,'0'0'0,"-42"21"0,0 1 15,21-1-15,-1-21 0,44 0 32,20 0-32,0 0 15,22 0-15,-1 0 0,1 0 0,20-21 16,1-1-16,0 22 0,-1-21 15,1 0-15,0 21 0,-1-21 0,1 0 16,-21 21-16,20-21 0,-20-1 0,20 22 16,-20-21-16,-22 21 0,1-21 0,-1 21 15,0-21-15,-21 21 0,1 0 16,-22-21-16,0 0 16,-22-1-1,1 1 1,21 0-16</inkml:trace>
  <inkml:trace contextRef="#ctx0" brushRef="#br0" timeOffset="2791.27">7789 2519 0,'0'0'15,"-21"0"-15,0-21 0,0 21 16,21 21-16,0 0 15,0 0-15,21-21 0,0 21 16,21 1-16,-20-1 0,20-21 16,0 21-16,22-21 0,-22 0 15,0 0-15,1 21 0,-1-21 0,0 0 16,1 0-16,-1 0 0,0 0 0,-20 0 16,20 0-16,-21 0 0,21 0 15,-20 0-15,-1 0 0,0 0 0,-21 21 16,0 0-16,0 1 0,0-1 15,-21 21-15,0-21 0,-1 0 16,-20 1-16,21 20 0,0 0 16,0-21-16,-22 22 0,22-1 0,-21 0 15,-1 1-15,1-1 0,21 0 0,-21 1 16,-1-1-16,1 0 0,21 1 0,-22-1 16,22-21-16,-21 22 0,21-22 15,0 0-15,-1 0 0,1 0 16,0 0-16,0 1 0,21-1 0,0 0 15,0-42 17,21 0-32,0-1 0,0-20 0,22 21 15</inkml:trace>
  <inkml:trace contextRef="#ctx0" brushRef="#br0" timeOffset="3284">9737 2455 0,'0'-21'16,"0"0"-1,0 42 17,0 0-17,0 1-15,0-1 16,0 21-16,0-21 0,0 22 0,0-22 15,0 21-15,0 0 0,0-20 0,0 20 16,-22-21-16,22 21 0,0 1 0,-21-22 16,21 21-16,0-21 0,0 1 0,0 20 15,0-21-15,0 0 0,0 0 0,0 1 16,21-1-16,1 0 16,-1-21-16,0 21 0,0 0 0,0-21 15,0 0-15,1 0 0,20 0 0,-21 0 16,21 0-16,-20 0 0,20 0 0,-21-21 15,21 0-15,-20 21 0,-1-21 0,21 0 16,-21-1-16,-21 1 0,21-21 16,-21 21-16,22 0 0</inkml:trace>
  <inkml:trace contextRef="#ctx0" brushRef="#br0" timeOffset="3778.72">9906 1757 0,'0'0'0,"-21"0"0,0 0 0,-1 0 0,1 0 15,0 0-15,21 21 0,-21-21 16,0 21-16,0 22 0,21-22 16,0 0-16,-22 21 0,22-21 15,0 1-15,0 20 0,0-21 0,0 0 16,0 0-16,0 1 0,22-1 0,-1 0 16,0 0-16,0-21 0,0 0 15,0 0-15,22 0 0,-22 0 16,0 0-16,0 0 0,22 0 0,-22-21 15,0 0-15,0 0 0,0-1 0,-21 1 16,0 0-16,0 0 0,0 0 0,0-22 16,0 22-16,0 0 0,0 0 15,-21 0-15,0 21 0,0 0 0,0 0 16,-22 0-16,22 0 0,0 0 0,-21 0 16,20 21-16,1 0 0,0 0 15,0 0-15,0 1 0,0-1 16,21 0-16,0 21 0,0-21 0,0 1 15,0-1-15,0 0 0,0 0 0,21 0 16,21 0-16,-21-21 0,43 0 16,-22 22-16</inkml:trace>
  <inkml:trace contextRef="#ctx0" brushRef="#br0" timeOffset="4167.79">11663 2223 0,'0'0'16,"-21"-22"-16,-1 1 0,1 0 0,0 21 16,0 0-16,0 0 15,0 0-15,21 21 0,-22 0 16,22 1-16,-21 20 0,21-21 15,0 21-15,0 1 0,0-22 16,0 42-16,0-20 0,0-1 0,0 0 16,0 1-16,0-1 0,0 0 15,0 1-15,21-1 0,-21 0 0,0 1 16,22-22-16,-22 21 0,0-21 0,0 1 16,0-1-16,0 0 0,0 0 15,0 0-15,0 0 16,21-21-1,-21-21 1,0 0-16,0 0 0,0 0 16,0 0-16,0-22 0,0 22 0,0 0 15</inkml:trace>
  <inkml:trace contextRef="#ctx0" brushRef="#br0" timeOffset="4431.64">11049 2731 0,'0'0'0,"-21"0"15,42 0 1,0 0 0,21 0-16,-20 0 0,20-22 0,0 22 15,1 0-15,20 0 0,-21-21 0,1 21 16,-1-21-16,0 21 0,22 0 16,-22 0-16,1-21 0,-1 21 0,0 0 15,-21 0-15,22 0 0,-22-21 0,21 21 16,-21 0-16,1 0 0,-1 0 0,0 0 15,0 0 1,-21-21-16,21 21 31,-21-22-31,0 1 0,21 21 16</inkml:trace>
  <inkml:trace contextRef="#ctx0" brushRef="#br0" timeOffset="4801.97">12954 2053 0,'0'0'0,"0"-21"0,-21 21 15,0 0-15,21 21 16,0 0-16,0 1 15,0-1-15,0 21 0,0-21 0,0 22 16,0-1-16,0 0 0,21 1 16,-21-1-16,21 21 0,-21 1 0,0-22 15,0 1-15,0 20 0,0-21 0,0 1 16,21-1-16,-21-21 0,0 22 16,0-22-16,0 0 0,0 21 0,0-21 15,0 1-15,0-1 16,0-42 31</inkml:trace>
  <inkml:trace contextRef="#ctx0" brushRef="#br0" timeOffset="5634.41">1799 5990 0,'0'0'16,"0"-21"-16,0 0 16,21 21-16,0-21 0,-21 42 31,0 0-31,0 21 15,0-20-15,0 20 0,0 0 0,0 1 16,22-1-16,-22 0 0,0 1 0,21-1 16,-21 0-16,0 1 0,0-22 15,21 21-15,0-21 0,-21 0 16,0 1-16,21-22 0,0 21 0,1-21 16,-1 0-1,0-21-15,-21-1 0,21 1 16,0 0-16,-21 0 0,0-21 0,21-1 15,-21 22-15,22-21 0</inkml:trace>
  <inkml:trace contextRef="#ctx0" brushRef="#br0" timeOffset="5935.75">1990 5609 0,'0'0'0,"-22"0"15,1 0-15,-63 21 16,62 1-16,1-22 0,21 21 15,0 0-15,0 0 0,0 0 0,0 0 16,21-21-16,1 0 16,-1 0-16,0 0 0,0 0 0,0 0 15,0 0-15,1 0 0,-1-21 0,0 0 16,0 21-16,-21-21 0,0 0 16,0 0-16,0-1 0,0 1 15,-21 0-15,0 21 0,0 0 16,-1 0-16,1 0 0,0 0 15,0 0-15,0 0 0,21 21 16,0 0 0,0 1-16,0-1 0,21 0 15,0 0-15,21-21 0,-20 21 0,20-21 16,0 21-16</inkml:trace>
  <inkml:trace contextRef="#ctx0" brushRef="#br0" timeOffset="6219.1">3175 6138 0,'0'0'0,"-21"0"0,-43 22 16,85-22 15,1 0-31,20 0 0,0-22 15,1 22-15,-1 0 0,0-21 0,1 21 16,20-21-16,-21 21 0,1 0 16,-1 0-16,-21 0 0,22 0 0,-22-21 15,0 21-15,0 0 0,0 0 0,0-21 32,1 21-32,-22-21 15,21 21-15</inkml:trace>
  <inkml:trace contextRef="#ctx0" brushRef="#br0" timeOffset="6455.97">4212 5884 0,'0'22'0,"21"-22"16,0 0-16,1 21 0,-1-21 15,0 0-15,21 0 0,1 0 0,-1 0 16,0 0-16,22 0 15,-1 0-15,1-21 0,-1 21 0,-20-22 16,-1 22-16,0 0 0,1-21 0,-22 21 16,0-21-16,0 21 0,0 0 0,0 0 15,-42 0 17,0 0-32,0 0 0</inkml:trace>
  <inkml:trace contextRef="#ctx0" brushRef="#br0" timeOffset="6916.71">6308 5821 0,'0'-21'15,"21"21"1,0 0-16,21 0 0,1-21 16,-1 21-16,21 0 0,22-22 0,-21 22 15,20-21-15,22 21 0,-21-21 0,-1 21 16,1-21-16,0 21 0,-1 0 16,-20-21-16,21 21 0,-22 0 0,1 0 15,-1-21-15,-21 21 0,-20 0 0,20 0 16,-21 0-16,0 0 0,-63 0 31,21 0-31,-22 0 0,-20 0 16,21 0-16,-22 0 0,1 21 0,-22-21 15</inkml:trace>
  <inkml:trace contextRef="#ctx0" brushRef="#br0" timeOffset="7090.61">6667 5863 0,'0'0'15,"-21"21"-15,21 1 0,0-1 0,0 0 16,21-21-16,1 0 0,-1 0 0,21 21 15,0-21-15,1 0 0,-1 0 0,0 0 16,22 0-16,-22 0 0,22 0 16,-22 0-16,22-21 0,-22 0 0,21 21 15,-20-21-15,20 21 0,-20-22 16,20 1-16,-21 0 0,1 21 0,-1-21 16,0 0-16,1-22 0,-22 22 0,0 0 15,0 0-15</inkml:trace>
  <inkml:trace contextRef="#ctx0" brushRef="#br0" timeOffset="7471.07">7789 5313 0,'0'0'0,"-63"0"16,42 0-16,-1 0 0,1 21 16,21 0-16,0 0 15,0 1-15,21-1 16,1 0-16,20-21 0,-21 21 0,21-21 15,1 0-15,20 0 0,-20 0 0,-1 0 16,21 0-16,-20 0 0,-1 0 16,22 0-16,-22 0 0,0 0 0,1 0 15,-1-21-15,0 21 0,-21 0 0,1-21 16,-1 21-16,-42 0 16,21 21-16,-43 0 15,22 0-15,0 22 16,0-22-16,-22 21 0,22 0 0,-21 22 15,21-22-15,-22 1 0,22 20 0,0-21 16,0 1-16,0-1 0,0 0 0,-1 1 16,1-22-16,0 21 0,21-21 0,-21 1 15,21 20-15,0-21 0,0 0 16,-21 0-16,21 1 0</inkml:trace>
  <inkml:trace contextRef="#ctx0" brushRef="#br0" timeOffset="7902.82">10456 5122 0,'0'0'0,"0"-42"15,0 63 16,0 0-31,0 1 0,0-1 0,0 21 16,0-21-16,0 22 0,0-1 16,0 0-16,0 1 0,-21-1 0,21 0 15,-21 1-15,21-1 0,0 0 0,0 1 16,0-1-16,0-21 0,0 21 0,0-20 16,0-1-16,21 0 0,0-21 0,-21 21 15,21-21-15,1 0 0,-1 0 16,0 0-16,0-21 15,0 0-15,0 21 0,1-21 0,-1-22 16,0 22-16,0-21 0,0 21 0,0-22 16,1 1-16</inkml:trace>
  <inkml:trace contextRef="#ctx0" brushRef="#br0" timeOffset="8223.44">10774 4720 0,'0'0'0,"-21"-21"0,-1 0 16,1 0-16,0 21 0,0 0 0,0 0 15,0 0-15,-1 0 0,1 21 16,21 0-16,0 0 0,0 0 16,0 1-16,21-22 15,1 0-15,-1 0 16,21 0-16,-21 0 0,0-22 0,22 22 16,-22-21-16,0 0 0,0 0 15,-21 0-15,0 0 0,0-1 0,0 1 16,0 0-16,0 0 0,-21 21 0,0-21 15,0 21-15,0 0 0,-1 0 0,1 0 16,0 0-16,0 0 0,0 21 0,0 0 16,21 0-16,0 0 0,-22 1 15,22-1-15,0 0 0,0 0 0,0 0 16,22 0-16,-1 1 0,0-1 16,0-21-16,21 21 0,1 0 0,-22-21 0,42 0 15,-20 21-15,-1-21 0</inkml:trace>
  <inkml:trace contextRef="#ctx0" brushRef="#br0" timeOffset="8527.27">11832 5186 0,'0'0'0,"-42"0"0,21 0 16,-1 0-16,1 0 0,0 0 0,42 0 15,0 0 1,1 0-16,20 0 0,0-21 16,1 21-16,-1 0 0,0-21 15,22 21-15,-22 0 0,22 0 0,-1 0 16,-21-22-16,1 22 0,-1 0 0,0 0 16,-20 0-16,20 0 0,-21 0 15,0 0-15,-21-21 31,0 0-15,0 0-16,0 0 16</inkml:trace>
  <inkml:trace contextRef="#ctx0" brushRef="#br0" timeOffset="8843.09">13335 4424 0,'0'0'0,"-21"-21"0,0 0 16,-1 21-1,1 0-15,21 21 16,0 21-16,-21-21 16,21 22-16,-21-1 0,21 0 0,0 22 15,0-22-15,-21 22 0,21 20 0,-21-20 16,21-1-16,0 1 0,0-1 0,0-20 15,-22 20-15,22-21 0,0 1 16,0-1-16,0-21 0,0 22 0,0-22 16,0 0-16,0 0 0,0 0 0,22 0 15,-22-42 17,0 0-17</inkml:trace>
  <inkml:trace contextRef="#ctx0" brushRef="#br0" timeOffset="9534.69">2836 9673 0,'0'0'0,"-21"0"0,-21 0 0,21 0 16,-1 0-16,1 0 0,0 0 0,0 0 15,42 0 1,0 0 0,22 0-16,-1-21 0,0 21 0,22 0 15,-22-21-15,22 21 0,-1-21 16,1 21-16,-1 0 0,1-21 0,-1 21 16,-21 0-16,1 0 0,-1 0 0,-21 0 15,0 0-15,1 0 0,-44 0 31,1 0-15,21-22 0</inkml:trace>
  <inkml:trace contextRef="#ctx0" brushRef="#br0" timeOffset="9775.54">3895 9504 0,'0'0'0,"21"0"15,-21 21-15,21-21 16,0 0-16,0 0 16,0 0-16,1 0 0,-1 0 15,0 0-15,21 0 0,-21 0 16,1 0-16,-1 0 0,21 0 0,-21-21 16,0 21-16,22 0 0,-22 0 15,0 0-15,0-21 0,0 21 16,1 0-16,-22-21 15,21 21 1,-21-22-16,21 22 0,0 0 16</inkml:trace>
  <inkml:trace contextRef="#ctx0" brushRef="#br0" timeOffset="10223.66">5355 9017 0,'0'0'0,"0"-21"0,0 0 0,0 0 16,-21 21 31,21 21-47,-21 21 0,21-21 16,0 22-16,0-22 0,-21 21 0,21 0 15,-22 1-15,22-1 0,0 0 0,0 1 16,0-1-16,0 0 0,0 1 15,0-1-15,0-21 0,0 22 0,0-22 16,0 0-16,22 0 0,20-21 0,-21 21 16,0-21-16,0 0 0,1 0 0,-1 0 15,21 0-15,-21 0 0,0 0 0,1-21 16,-1 0-16,0 0 0,0 0 16,0-1-16,0-20 0,1 21 15,-22-21-15,21 20 0,0-20 0</inkml:trace>
  <inkml:trace contextRef="#ctx0" brushRef="#br0" timeOffset="10532.48">5609 8424 0,'0'0'0,"-21"0"0,0 0 0,0 0 0,-1 0 16,-20 22-16,21-1 0,0 0 15,21 0-15,0 0 16,0 0-16,21-21 15,0 0-15,0 0 0,0 0 16,22 0-16,-22-21 0,0 21 0,21-21 16,-20 21-16,-1-21 0,0 0 15,-21 0-15,0-1 0,0 1 16,0 0-16,-21 0 0,0 0 0,-1 21 16,1 0-16,0-21 0,0 21 0,0 0 15,0 0-15,-1 0 0,1 21 16,0-21-16,0 21 0,21 0 0,0 0 15,0 0-15,0 1 0,0-1 0,0 0 16,0 0-16,0 0 0,21 0 0,0 1 16,22-22-16</inkml:trace>
  <inkml:trace contextRef="#ctx0" brushRef="#br0" timeOffset="10958.86">7451 9144 0,'0'0'0,"-22"0"16,22-21-16,0 0 15,43 21 1,-22 0-16,21 0 0,1-21 16,-1 21-16,21 0 0,1 0 0,-1-22 15,1 22-15,-1-21 0,1 21 0,-1-21 16,1 21-16,-22-21 0,22 21 15,-22 0-15,0-21 0,1 21 16,-1 0-16,-21-21 0,0 21 0,1 0 16,-44 0-1,1 0 1,-21 0-16,21 0 0,-22 0 0,1 0 16,0 0-16,-22 0 0</inkml:trace>
  <inkml:trace contextRef="#ctx0" brushRef="#br0" timeOffset="11143.77">7578 9165 0,'0'0'16,"-22"21"-16,1-21 0,0 22 16,21-1-16,21-21 15,0 0-15,1 0 16,20 0-16,0 0 0,1 0 0,-1 0 16,21-21-16,1 21 0,-22-22 0,22 1 15,-1 21-15,1-21 0,-1 0 0,-20 0 16,20 21-16,-21-21 0,1-1 0,-1 1 15,-21 0-15,0 0 0,22 0 16,-22 0-16,-21-1 0</inkml:trace>
  <inkml:trace contextRef="#ctx0" brushRef="#br0" timeOffset="11523.06">8340 8551 0,'0'0'0,"-22"0"16,1 0-16,21 22 15,0-1-15,0 0 16,0 0-16,21 0 0,22 0 16,-22-21-16,0 0 0,21 0 15,-20 0-15,20 0 0,0 0 0,22 0 16,-22 0-16,0 0 0,1 0 16,-1 0-16,-21 0 0,22-21 0,-22 21 15,0 0-15,-42 0 31,-22 21-31,22 1 0,-21-1 16,21 0-16,-22 21 0,22 1 16,-21-1-16,0 0 0,20 1 0,-20-1 15,21 0-15,0 1 0,0-1 0,-22 0 16,43 1-16,-21-1 0,0-21 0,0 21 16,21-20-16,0 20 0,0-21 0,-21 0 15,21 0-15,0 1 0,0-1 0,-22 0 16,22 0-16</inkml:trace>
  <inkml:trace contextRef="#ctx0" brushRef="#br0" timeOffset="13210.72">11028 8022 0,'0'0'0,"0"-21"0,0 0 0,0 0 16,0 0-16,0-1 0,0 44 47,0 20-47,0-21 0,0 21 15,0 1-15,0-1 0,0 0 0,0 1 16,0 20-16,0-20 0,0-1 0,0 21 16,0-20-16,0-1 0,0 22 0,0-22 15,0 0-15,0 1 0,0-1 0,0 0 16,21-21-16,-21 22 0,21-22 15,-21 0-15,0 0 0,0 0 0,21 1 16,0-22 0,-21-22-1,22 1-15,-22 0 0,0-21 16,0 21-16,0-22 0,0 1 0,0-22 16,21 22-16,-21 0 0,0-22 0,21 1 15,-21-1-15,0 1 0,0-1 0,0-20 16,0 20-16,0 22 0,0-22 0,0 22 15,0 0-15,0 20 0,0 1 16,0 0-16,0 42 16,0 0-16,0 1 15,0 20-15,0 0 0,0 22 0,0-22 16,0 22-16,0-22 0,0 21 0,0-20 16,0 20-16,-21-20 0,21-1 0,0 0 15,-21 1-15,21-1 0,0 0 0,0 1 16,0-1-16,0-21 0,0 0 15,0 0-15,0 1 0,0-1 0,0 0 16,0-42 15,0 0-31,0-1 0,0 1 16,21 0-16,0 0 0,0 0 0,0 0 16,0-22-16,22 22 0,-22 0 15</inkml:trace>
  <inkml:trace contextRef="#ctx0" brushRef="#br0" timeOffset="13611.58">12086 8403 0,'0'21'0,"-21"1"16,0-22-16,0 0 0,-1 21 15,1-21-15,0 0 0,0 0 16,42 0-1,0 0 1,22 0-16,-1 0 0,0 0 0,1 0 16,-1 0-16,21-21 0,-20 21 0,20 0 15,-20 0-15,-1-22 0,0 22 16,1 0-16,-22 0 0,0 0 0,0 0 16,-42 0-1,0 0-15,-22 0 16,22 0-16,-21 0 0,-22 0 0,22 0 15,0 0-15,-1 0 0,1 0 0,21 0 16,-21 0-16,20 0 0,1 0 0,21 22 31,21-22-15,1 0-16,-1 0 0,0 0 16,21 0-16,-21 0 0,22 0 0,-22 0 15,21-22-15,1 22 0,-1-21 0,-21 0 16,21 21-16,1-21 0</inkml:trace>
  <inkml:trace contextRef="#ctx0" brushRef="#br0" timeOffset="13947.39">13504 7938 0,'0'0'0,"0"-22"0,0 1 0,21 21 15,-21-21-15,0 0 0,0 0 16,0 42 15,0 0-31,0 21 16,0-20-16,0 20 0,-21 0 15,21 1-15,-21-1 0,21 0 0,-21 22 16,21-22-16,0 0 0,0 1 0,0-1 16,0 0-16,0 1 0,0-22 0,0 21 15,0-21-15,0 1 0,0-1 0,21 0 16,-21 0-16,21 0 0,0-21 15,1 0-15,-1 0 0,0 0 0,0 0 16,0 0-16,0 0 0,1 0 0,-1-21 16,0 21-16,0-21 0,0 0 0,0 0 15,1-1-15,-1-20 0,0 21 0,0 0 16,0-22-16,-21 1 0,0 0 0,21-1 16</inkml:trace>
  <inkml:trace contextRef="#ctx0" brushRef="#br0" timeOffset="14287.2">13716 7408 0,'0'0'0,"-42"0"0,-22 0 16,43 0-16,0 0 0,21 22 16,-21-22-16,21 21 0,0 0 15,21-21 1,0 0-16,0 0 0,0 0 15,0 0-15,1 0 0,-1-21 0,0 21 16,0-21-16,0-1 0,-21 1 16,0 0-16,0 0 0,0-21 0,0 20 15,0 1-15,0 0 0,-21 0 0,0 21 16,0-21-16,0 21 16,-1 0-16,1 0 0,0 0 15,21 21-15,-21-21 0,21 21 0,-21 0 16,21 0-16,0 1 0,-21-22 0,21 21 15,0 0-15,-22 0 0,22 0 0,0 0 16,0 1-16,0-1 0,0 0 16,0 0-16,-21 0 0</inkml:trace>
  <inkml:trace contextRef="#ctx0" brushRef="#br0" timeOffset="15147.89">3027 12467 0,'0'0'0,"0"-21"0,21-42 16,-21 41-16,0 1 0,0-21 16,0 21-16,0 0 0,0-1 0,0 1 15,0 0-15,0 42 16,0 0-1,0 22-15,-21-1 0,21 0 0,0 22 16,0 21-16,0-22 0,-21 22 0,21-1 16,-22 1-16,1 0 15,21-22-15,0 1 0,0-1 0,-21 1 16,21-1-16,-21-20 0,21-1 0,0-21 16,0 21-16,0-20 0,0-1 15,0 0-15,0-42 31,0 0-31,0-1 16,0 1-16,0 0 0</inkml:trace>
  <inkml:trace contextRef="#ctx0" brushRef="#br0" timeOffset="15358.75">2540 12954 0,'0'0'0,"-21"0"0,42 0 31,0 0-31,21 0 16,1 0-16,20 0 0,-20-21 16,20 21-16,-21-21 0,22 21 0,-1-21 15,1 21-15,-22-22 0,22 1 0,-1 21 16,1-21-16,-22 21 0,0 0 16,1 0-16,-1-21 0,-21 21 0,0 0 15,1 0-15,-22-21 0,21 0 0</inkml:trace>
  <inkml:trace contextRef="#ctx0" brushRef="#br0" timeOffset="15639.59">3979 12361 0,'21'-21'16,"1"21"-16,-22 21 15,0 1-15,0-1 0,0 0 0,0 21 16,0-21-16,0 22 0,0-1 16,0 0-16,0 22 0,0-22 0,0 1 15,0 20-15,0-21 0,0 1 16,0-1-16,0 0 0,0 1 0,0-1 16,0-21-16,0 22 0,0-22 15,0 0-15,0 0 0,0 0 16,-22-21-1,1 0 1,21-21-16</inkml:trace>
  <inkml:trace contextRef="#ctx0" brushRef="#br0" timeOffset="15819.44">3746 12975 0,'-21'-21'0,"42"42"0,-42-63 0,21 21 0,0 0 15,0-1 1,43 22-16,-22-21 15,21 21-15,-21 0 0,22-21 0,-1 21 16,0-21-16,1 21 0,-1-21 16,0 21-16,1-21 0,-1 21 0,0-22 15,-21 1-15,22 21 0,-1-21 0,0 21 16,1-21-16,20 21 0,-20-21 0</inkml:trace>
  <inkml:trace contextRef="#ctx0" brushRef="#br0" timeOffset="16116.45">5270 12256 0,'-21'-22'16,"0"22"-16,21 22 16,-21-1-16,21 0 0,-21 0 0,21 21 15,0 1-15,0-22 0,-21 21 0,21 1 16,-22-1-16,1 0 0,21 1 15,0-22-15,0 21 0,0 0 0,0 1 16,0-22-16,0 21 0,0-21 16,0 22-16,0-22 0,21 0 15,1 0-15,-1-21 0,0 0 16,0 0-16,0 0 0,0 0 0,22 0 16,-22 0-16,0 0 0,0-21 0,0 0 15,1 0-15,-22 0 0,21-1 0,0-20 16,-21 21-16,21-21 0,0 20 0</inkml:trace>
  <inkml:trace contextRef="#ctx0" brushRef="#br0" timeOffset="16423.49">5334 11769 0,'0'0'0,"-21"0"15,0 0-15,-1 0 0,1 0 0,0 0 16,0 0-16,0 21 0,21 0 15,0 0-15,21-21 32,0 0-32,0 0 0,0 0 15,1 0-15,-1-21 0,0 21 0,0-21 16,-21 0-16,0 0 0,0-1 16,0 1-16,-21 21 15,0 0-15,0 0 16,-1 0-16,1 0 0,0 0 0,0 21 15,0 1-15,21-1 0,-21-21 16,21 21-16,0 21 0,0-21 0,0 1 16,0-1-16,0 0 0,21 0 15,0 0-15,0 0 0</inkml:trace>
  <inkml:trace contextRef="#ctx0" brushRef="#br0" timeOffset="17191.08">7408 12361 0,'0'0'0,"-21"-21"0,-21 21 0,21 0 0,-22-21 16,22 21-16,0 0 0,0 0 0,42 0 31,0 0-31,0 0 0,22 0 15,-1 0-15,21 0 0,1 0 0,-1 0 16,22 0-16,0 0 0,-1-21 16,1 0-16,0 21 0,-1-21 0,-20 21 15,21-22-15,-1 22 0,-20-21 0,-1 0 16,1 21-16,-1-21 0,1 0 0,-22 21 16,0-21-16,-20 21 0,-1-22 0,0 22 15,-21-21 1,0 0-16,-21 0 0,-22 21 15,1-21-15,0 21 0,-1-21 0,1 21 16,-21-22-16,20 22 0,-20-21 0,-1 21 16,22-21-16,0 21 0,20 0 0,-20-21 15,21 21-15,0 0 16,21-21-16,21 21 16,0 0-16,0 0 0,0 0 15,22 0-15,-22 0 0,21 0 0,1 0 16,-1 0-16,0 0 0,-21 0 0,22 0 15,-1 0-15,0 0 0,-20 0 16,20 21-16,-21-21 0,0 21 16,0 0-16,1-21 0,-1 21 0,-21 1 15,21-1-15,-21 0 0,0 21 0,0-21 16,0 22-16,-21-22 0,0 21 0,-1-21 16,1 22-16,0-22 0,0 0 15,0 21-15,-22-20 0,22 20 0,0-21 16,-21 0-16,21 0 0,-1 1 0,1-1 15,0 0-15,21 0 0,-21 0 0,0 0 16,0 1-16,21-1 0,0 0 0,-22 0 16,1 0-16,21 0 0</inkml:trace>
  <inkml:trace contextRef="#ctx0" brushRef="#br0" timeOffset="18159.53">11134 11599 0,'0'-21'16,"21"21"-16,-21-21 0,0 0 16,21 0-16,-21 0 0,21-1 15,-21 1-15,21 0 0,-21 0 0,0-21 16,0 20-16,0-20 0,0 21 0,0-21 16,0 20-16,0-20 0,0 21 15,0 0-15,0 0 0,0-1 16,0 44-1,0-1-15,0 0 0,0 21 0,0-21 16,0 43-16,21-22 0,-21 22 0,0-22 16,0 22-16,0-1 0,0-21 15,0 22-15,0-1 0,-21-20 16,21 20-16,-21 1 0,21-22 0,0 0 16,-21 1-16,21-1 0,0 0 0,0-20 15,0-1-15,0 0 0,0 0 0,0 0 16,0 0-16,0 1 15,0-44 1,0 1-16,21 0 16,0 0-16,0 0 0</inkml:trace>
  <inkml:trace contextRef="#ctx0" brushRef="#br0" timeOffset="18531.31">12912 11197 0,'0'-21'16,"-22"21"-16,1 0 0,21 21 15,0 22 1,0-22-16,0 21 0,0-21 0,0 22 15,0-1-15,0 0 0,0 1 0,0 20 16,0-21-16,0 1 0,0-1 16,0 0-16,0 1 0,0-1 0,-21 0 15,21 1-15,0-22 0,0 21 16,0 1-16,0-22 0,0 21 0,0-21 16,0 0-16,0 1 0,0-1 0,-21-21 15,21 21-15,0-42 31,0 0-15,0-1-16,0 1 0,0 0 16,0 0-16,0 0 0</inkml:trace>
  <inkml:trace contextRef="#ctx0" brushRef="#br0" timeOffset="18871.12">12361 11684 0,'0'0'0,"-21"0"0,21 21 0,-21-21 0,42 0 32,0 0-32,22 0 0,-1 0 0,0 0 15,1 0-15,20-21 0,-21 21 0,22 0 16,-1 0-16,-20-21 0,20 21 15,-20 0-15,20 0 0,-21-21 0,1 21 16,-1 0-16,-21 0 0,22-21 0,-22 21 16,0 0-16,0 0 93,0 0-93</inkml:trace>
  <inkml:trace contextRef="#ctx0" brushRef="#br0" timeOffset="19234.91">14245 11218 0,'0'0'0,"0"-42"0,0 21 0,0 0 0,0 0 15,0-1-15,0 1 16,0 42 0,-21 22-1,21-22-15,-21 0 0,0 21 16,21 1-16,0-1 0,-22 0 0,1 22 16,21-22-16,-21 1 0,21 20 0,0-21 15,0 1-15,-21-1 0,21 0 16,0 1-16,0-1 0,0 0 0,0-20 15,0 20-15,0-21 0,0 0 0,21 0 16,0 1-16,0-22 0,1 21 16,-1-21-16,0 0 0,0 0 0,0 0 15,0-21-15,1 21 0,20-22 0,-21 1 16,0 0-16,0 0 0,22 0 16,-22 0-16,0-1 0,0-20 0,-21 21 15,21 0-15,1-22 0,-22 1 16,0 21-16,0-21 0</inkml:trace>
  <inkml:trace contextRef="#ctx0" brushRef="#br0" timeOffset="19602.87">14309 10647 0,'0'0'16,"-22"0"-16,-41 0 15,42 0 1,0 0-16,21 21 16,21-21-1,0 0-15,0 0 16,0 0-16,0 0 0,1 0 16,-1-21-16,-21 0 15,21 0-15,-21-1 0,0 1 16,-21 21-16,0 0 15,-1 0-15,1 0 0,0 0 0,0 0 16,0 0-16,0 0 0,-1 0 0,1 21 16,0 1-16,0-1 0,21 0 15,-21 0-15,21 0 0,0 0 16,0 1-16,0-1 16,0 0-16,21-21 15</inkml:trace>
  <inkml:trace contextRef="#ctx0" brushRef="#br0" timeOffset="21895.69">11493 275 0,'0'0'0,"0"-21"15,0 0-15,0 0 16,0 42 15,0 0-31,-21 21 16,21-20-16,0-1 0,0 21 15,0 0-15,0-20 0,0 20 0,0-21 16,0 21-16,0-20 0,0 20 0,0-21 16,0 0-16,0 0 0,0 1 15,0-1-15,0 0 16,0-42 15,0 0-15,0-1-16,0 1 0,0 0 0,0 0 15,0 0-15,0 0 0,0-22 0,0 22 16,0-21-16,0 21 0,0-22 16,0 22-16,0-21 0,0-1 0,0 22 15,0 0-15,0 0 0,0 0 16,0 42-1,0 0-15,0 0 16,0 0-16,0 22 0,0-22 0,0 21 16,0 1-16,0-22 15,21 21-15,-21 0 0,0-20 0,0 20 16,0-21-16,0 0 0,0 0 0,22 1 16,-22-1-16,0-42 46,0-1-46,0 1 0,0 0 16,21 0-16,-21 0 0,0 0 0,0-22 16,0 22-16,0 0 15,0-21-15,0 20 0,0 1 0,0-21 0,0 21 16,0 0-16,0-1 0,0 44 31,0-1-15,0 0-16,0 0 0,0 0 0,0 0 15,0 1-15,0-1 0,0 0 16,0 0-16,0 0 0,0 0 16,0 1-16,0-1 15,-21-21 32,21-21-47,0-1 31,0 1-31,0 0 16,-22 21-16,22-21 0,-21 21 0</inkml:trace>
  <inkml:trace contextRef="#ctx0" brushRef="#br0" timeOffset="23071.8">9906 423 0,'0'0'0,"-21"22"47,21-1-47,0 0 0,-21 0 16,-1 0-16,22 0 0,0 1 0,0 20 15,-21-21-15,21 21 0,-21-20 16,21-1-16,0 21 0,0-21 0,0 0 15,0 1-15,0-1 0,0 0 0,0 0 16,21-21-16,0 0 16,1 0-16,-1 0 15,0-21-15,-21 0 16,21-22-16,0 22 0,-21 0 16</inkml:trace>
  <inkml:trace contextRef="#ctx0" brushRef="#br0" timeOffset="23403.81">9821 148 0,'0'0'0,"-21"21"0,-64 43 16,85-43-16,0 0 15,0 0 1,0 1-16,22-22 15,-1 0-15,0 0 16,0 0-16,0-22 0,-21 1 0,21 0 16,-21 0-16,0 0 15,0 0-15,-21-1 16,0 22-16,0 0 0,0 0 16,0 0-16,-1 0 0,1 0 15,21 22-15,0-1 16,0 0-16,0 0 0,21-21 15,1 21-15,-1 0 0,21 1 16,-21-1-16,22-21 0,-1 21 16,0-21-16</inkml:trace>
  <inkml:trace contextRef="#ctx0" brushRef="#br0" timeOffset="23731.62">10562 550 0,'-42'22'16,"21"-22"-16,42 0 46,0 0-46,0 0 16,0 0-16,0 0 0,1 0 0,-1 0 16,21 0-16,-21 0 0,0 0 0,1 0 15,-1 0-15,0 0 0,0 0 16,0 0-16,0 0 16,-21-22-16,-21 22 31</inkml:trace>
  <inkml:trace contextRef="#ctx0" brushRef="#br0" timeOffset="23894.53">10520 656 0,'0'0'15,"0"21"-15,0 1 16,21-1 0,0-21-16,0 0 0,0 0 15,1 0-15,-1 0 0,0 0 16,0 0-16,0 0 0,0 0 15</inkml:trace>
  <inkml:trace contextRef="#ctx0" brushRef="#br0" timeOffset="27046.72">11176 381 0,'0'0'0,"21"0"15,0 0 32,0 0-16,1 0-15,-1 0 0,-21-21-16,21 21 15,-21-21-15,21 0 0,0 21 16,-21-22-16,21 22 0,1-21 0,-1 0 16,0 0-16,0 0 15,0 21-15,0-21 16,1 21-16,-1 0 15,0 0-15,0 0 16,0 0-16,0 21 16,1 0-16,-22 0 0,0 0 15,21 0-15,-21 1 0,0-1 16,0 0-16,0 0 0,0 21 0,0-20 16,0-1-16,-21 0 0,-1 0 15,22 0-15,-21 0 0,0 22 16,0-22-16,0 0 0,21 0 0,-21 0 15,-1 1-15,1-1 0,0 0 0,0 0 16,0 21-16,0-20 16,-1-1-16,22 0 0,0 0 0,-21-21 15,21 21-15,-21-21 0,21 21 0,0-42 47,21 21-31,0-21-16,1 21 15,-1-21-15,21 21 0,-21-21 0,0 21 16,22-21-16,-1 21 0,0 0 0,1-22 16,-1 22-16,0 0 0,1 0 15,-1-21-15,0 21 0,1 0 0,-22 0 16,21 0-16,-21 0 0,1 0 0,-1 0 16,0 0-16,0 0 15,-21-21 16,-21 21-15,0-21 0,0 0-16,-1 21 0,-20-21 15,21 21-15,-21-22 0</inkml:trace>
  <inkml:trace contextRef="#ctx0" brushRef="#br0" timeOffset="27647.7">11451 466 0,'0'0'0,"0"-21"15,0-1 1,0 1-16,0 0 16,0 0-16,21 0 15,0 21-15,1-21 16,-1 21-1,0 0-15,0 0 0,0 0 16,0 0-16,-21 21 16,22 0-16,-1 0 15,-21 0-15,0 0 0,0 22 16,0-22-16,0 0 0,0 0 0,0 22 16,0-22-16,-21 0 0,-1 21 15,1-21-15,0 1 0,0 20 0,0-21 16,21 0-16,-21 0 0,-1 1 15,1-1-15,0 0 0,21 0 16,0 0-16,-21-21 0,0 21 0,21 1 31,-21-22-31,42-22 32,0 22-17,0-21-15,0 0 0,0 21 16,22-21-16,-1 0 0,0 0 0,1 21 15,20-22-15,-20 22 0,-1 0 0,0-21 16,1 21-16,-1 0 0,-21 0 16,0 0-16,0 0 0,1 0 15,-1 0-15,-42 0 63,-1 0-63,22 21 0,-21 1 15,0-22 1,0 21-16,0-21 0,0 21 0</inkml:trace>
  <inkml:trace contextRef="#ctx0" brushRef="#br0" timeOffset="28863.83">15346 2350 0,'-21'0'16,"63"0"15,-21 0-15,21 0-16,1 0 0,-1-22 15,0 22-15,22 0 0,-22-21 16,22 21-16,-22-21 0,22 21 0,-1 0 15,1 0-15,-22-21 0,21 21 0,-20 0 16,-1 0-16,0 0 0,-20 0 16,-1 0-16,0 0 0,0 0 0,-42 0 31,0 0-31,0 0 0,-22 0 16,22 0-16,0 0 0,-21 0 15,20 0-15,-20 0 0,21 0 0,-21 0 16,-1 0-16,22 21 0</inkml:trace>
  <inkml:trace contextRef="#ctx0" brushRef="#br0" timeOffset="29090.69">15430 2434 0,'22'0'47,"-1"0"-47,0 0 0,21 0 15,-21-21-15,1 21 0,20 0 0,-21-21 16,21 21-16,-20 0 0,20 0 16,-21-21-16,0 21 0,0 0 15,1 0-15,-1 0 0,0-21 16,-21-1-16,21 22 16,-21-21-16,0 0 15</inkml:trace>
  <inkml:trace contextRef="#ctx0" brushRef="#br0" timeOffset="29519.45">15896 1990 0,'0'0'0,"0"-21"0,-21 21 16,21 21-1,0 0-15,0 0 16,0 0-16,0 0 15,21 1-15,0-1 0,0 0 16,1-21-16,-1 21 0,21-21 16,-21 0-16,22 0 0,-22 0 0,21 21 15,0-21-15,1 0 0,-22 0 0,21 0 16,1 0-16,-22 0 0,0 0 0,0 0 16,0 0-16,-42 21 46,0-21-46,0 22 0,0-1 16,-1 0-16,-20 0 0,21 0 0,0 0 16,-22 1-16,22 20 0,-21-21 0,21 21 15,-22-20-15,22 20 0,-21 0 0,0-21 16,20 22-16,-20-22 0,21 21 16,0-21-16,-22 1 0,22-1 0,0 0 15,0 0-15,0 0 0,0-21 0,-1 21 16,1 1-16,0-22 15,0 0-15,0 0 0,0 0 16,-1 0-16,-20-22 0</inkml:trace>
  <inkml:trace contextRef="#ctx0" brushRef="#br0" timeOffset="30511.49">17970 2011 0,'-21'-21'47,"21"0"-47,0-1 16,0 1-16,0 0 15,0 0-15,0 0 16,0 0-16,21-1 0,1 22 16,-1-21-16,0 21 0,21 0 15,1 0-15,-22 0 16,0 0-16,0 21 0,0 1 15,-21-1-15,0 0 0,21 21 0,-21-21 16,0 22-16,0-22 0,0 21 16,0 1-16,0-1 0,-21-21 15,0 21-15,21 1 0,-21-1 0,-21 0 0,20 1 16,1-1-16,0 0 0,0 22 16,-21-43-16,20 21 0,-20 1 15,21-1-15,0-21 0,-22 0 0,22 1 16,0-1-16,0 0 0,0-21 0,0 0 15,-1 0-15,1 0 0,0 0 0,0 0 16,0 0-16,21-21 16,-21 0-16,21-1 0,0 1 0,0 0 15,0-21-15,0-1 0,0 22 0,0-21 16,0 0-16,21-1 0,0 1 16,-21 21-16,21-22 0,0 22 0,0 0 15,1 21-15,-1 0 0,0 0 0,0 0 16,0 0-16,0 0 0,1 0 0,-1 21 15,21 0-15,-21 1 16,0-1-16,22 21 0,-22-21 0,21 0 16,1 1-16,-22-1 0,21 0 0,0 0 15,-20 0-15,20 0 0,0-21 0,1 22 16,-22-22-16,21 0 0,-21 0 16,0 0-16,1 0 0,-1 0 0,-21-22 31,0 1-31,-21 0 0,-1 0 15,-20 0-15,21 0 0,-21-1 16</inkml:trace>
  <inkml:trace contextRef="#ctx0" brushRef="#br0" timeOffset="31531.35">19346 1736 0,'0'0'0,"0"-21"0,-21 21 15,21-22-15,0 44 31,0-1-31,0 21 16,0-21-16,0 22 0,0-1 16,0-21-16,0 21 0,0 1 0,0-1 15,0 0-15,0 1 0,0-22 0,0 21 16,0-21-16,0 1 0,0 20 0,0-21 16,0 0-16,0 0 0,0 1 15,0-1-15,0 0 0,0 0 16,-21-21-1,0 0-15,0-21 16,-1 0-16,1 0 16,0-1-16</inkml:trace>
  <inkml:trace contextRef="#ctx0" brushRef="#br0" timeOffset="31735.76">18965 2201 0,'0'0'0,"21"0"31,1 0-31,-1 0 0,0-21 0,21 21 16,1 0-16,-1 0 0,0 0 0,1 0 16,20 0-16,-21-21 0,22 21 0,-22 0 15,1 0-15,-1 0 0,0 0 16,1 0-16,-22 0 0,21 0 0,-21-21 16,0 21-16,1 0 0,-1-21 15,0 21-15,-21-21 16,21 21-16</inkml:trace>
  <inkml:trace contextRef="#ctx0" brushRef="#br0" timeOffset="32050.58">20278 1778 0,'0'-42'15,"0"63"16,0 0-31,0 0 16,0 22-16,0-22 0,0 21 0,0 0 16,0 1-16,0-1 0,-22 0 0,22 1 15,0-1-15,0 0 0,0-20 0,0 20 16,0 0-16,0 1 0,0-22 16,0 21-16,0-21 0,0 22 0,0-22 15,0 0-15,0 0 0,0 0 16,0 0-1,0-42 17,-21 21-32,21-21 0,-21 0 15</inkml:trace>
  <inkml:trace contextRef="#ctx0" brushRef="#br0" timeOffset="33444.76">17357 7535 0,'0'0'0,"0"-21"0,0 0 0,0 0 15,0 0 1,0 0-16,0-1 0,0 1 0,0 0 31,0 42-15,0 0-16,-22 1 15,22 20-15,0-21 0,0 21 0,0 1 16,0 20-16,0-20 0,0-1 0,0 21 16,0 1-16,0-22 0,0 22 0,0-22 15,0 0-15,0 22 0,0-22 0,0 1 16,0-22-16,0 21 0,0-21 16,0 0-16,0 1 0,0-1 15,0 0-15,0-42 47,0 0-31,0-1-16,0 1 15,0 0-15,0 0 16,22 0-16,-1 0 0</inkml:trace>
  <inkml:trace contextRef="#ctx0" brushRef="#br0" timeOffset="34182.85">18330 7811 0,'-63'0'15,"42"0"-15,-1 0 0,1 0 16,0 0-16,0 0 0,0 0 0,0 0 16,-1 21-16,1-21 0,0 0 15,42 0 17,22 0-32,-22 0 15,21 0-15,0 0 0,22 0 0,-22 0 16,22 0-16,-22 0 0,0-21 15,22 21-15,-22 0 0,-21 0 0,22 0 16,-22 0-16,0 0 0,0 0 0,0 0 16,-21-22 234,0 1-235,0 0-15</inkml:trace>
  <inkml:trace contextRef="#ctx0" brushRef="#br0" timeOffset="34926.76">19875 7578 0,'0'0'0,"-21"0"0,-21 0 15,21 0-15,0 0 16,-1 0-16,1 0 0,0 0 0,0-21 16,0-1-16,0 22 15,21-21-15,-22 21 0,22-21 0,0 0 16,0 0-16,0 0 0,0-1 0,0 1 16,0 0-16,22 0 0,-22-21 0,21 20 15,0 1-15,21 0 0,-21 0 0,1 0 16,-1 0-16,21-1 0,-21 22 15,22 0-15,-22 0 0,0 0 0,0 0 16,0 0-16,0 22 0,1-1 0,-1 0 16,-21 21-16,0-21 0,21 22 15,-21-1-15,0 0 0,0 1 0,0-1 16,0 22-16,0-22 0,0 0 16,-21 1-16,0-1 0,-1-21 0,1 21 15,0 1-15,0-1 0,0 0 0,-22-20 16,22 20-16,-21-21 0,0 21 0,-1-20 15,1 20-15,0-21 0,20 0 0,-20 0 16,0-21-16,21 22 0,-22-22 0,22 0 16,0 0-16,0 0 0,0 0 15,-1 0 1,22-22-16,0 1 0,0 0 0,0 0 16,0 0-16,0 0 0,0-22 0,22 22 15,-22 0-15,21 0 0,0 0 0,0 21 16,0-22-16,0 22 0,1 0 0,-1 0 15,0 0-15,0 0 16,0 22-16,0-1 0,22 0 0,-22-21 16,0 42-16,0-42 0,22 43 0,-22-43 15,21 21-15,0 0 0,-20 0 0,20 0 16,0-21-16,1 21 0,-22-21 0,21 0 16,0 22-16,1-22 0,-22 0 0,21 0 15,1 0-15,-22 0 0,21 0 16,-21 0-16,22-22 0,-22 22 0,0-21 15,0 21-15,-21-21 0,0 0 16,21 21-16,-21-21 0,0 0 0,0-1 16,0 1-16,0 0 15,0 0-15</inkml:trace>
  <inkml:trace contextRef="#ctx0" brushRef="#br0" timeOffset="54170.37">18415 8530 0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02:45.4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1058 0,'21'-21'15,"-21"0"-15,21 21 16,0-21 0,-21 42 15,0 0-16,0 0-15,0 1 0,0 20 0,0-21 16,0 0-16,0 22 0,0-22 16,0 0-16,0 21 0,0-21 15,0 1-15,0 20 0,0-21 0,21 0 16,-21 0-16,22 1 0,-22-1 16,21 0-16,-21 0 0,21-21 15,0 0-15,-21 21 16,21-21-16,0 0 0,1 0 15,-22-21-15,21 0 16,-21 0-16,21 0 16,-21-1-16,0 1 0,0 0 15</inkml:trace>
  <inkml:trace contextRef="#ctx0" brushRef="#br0" timeOffset="431.88">1101 656 0,'0'0'0,"-22"0"15,1 0-15,0 21 16,21 1-1,21-22 17,0 0-32,1 0 15,-1 0-15,-21-22 0,21 22 16,-21-21-16,0 0 16,-21 21 30,0 0-46,-1 21 16,22 0-16,0 1 16,0-1-1,0 0 1,0 0-16,22 0 16,-1-21-16,0 0 15,0 0-15,0 21 0</inkml:trace>
  <inkml:trace contextRef="#ctx0" brushRef="#br0" timeOffset="812.73">1714 1143 0,'22'0'0,"-22"21"16,21-21 15,0 0-15,0 0-16,0 0 16,0 0-16,1 0 15,-1 0-15,0 0 0,0 0 16,0 0-16,0 0 15,1 0-15,-1 0 16,0 0-16,0 0 0,-21-21 16,21 21-1,-42 0 17,0 0-17,0 0-15,0 0 0,21 21 16</inkml:trace>
  <inkml:trace contextRef="#ctx0" brushRef="#br0" timeOffset="1067.58">1820 1334 0,'0'21'16,"0"0"-16,21-21 31,1 0-31,-1 0 15,0 0-15,0 0 16,0 0-16,0 0 0,1 0 16,-1 0-16,-21-21 31,0 0 0,21-1-15</inkml:trace>
  <inkml:trace contextRef="#ctx0" brushRef="#br0" timeOffset="2076.08">2709 1080 0,'0'0'0,"-21"0"16,21-22-16,-21 22 16,0 0-16,21-21 0,0 0 15,-21 21-15,21-21 0,-22 21 0,22-21 16,-21 0-16,21-1 15,0 1-15,0 0 0,0 0 0,0 0 16,0 0-16,0-1 16,0 1-16,21 0 0,1 0 15,-1 21-15,0 0 16,0 0-16,0-21 0,0 21 16,1 0-16,-1 0 0,0 0 15,0 0-15,0 0 0,0 21 16,-21 0-16,22 0 15,-22 0-15,0 1 0,21-1 16,-21 0-16,0 0 0,0 0 0,0 0 16,0 1-16,0-1 0,-21 0 15,21 0-15,-22 0 0,1 22 0,21-22 16,-21 0-16,0 0 0,0 0 0,0 0 16,-1 1-16,22-1 0,-21 0 15,0 0-15,0 0 0,0 0 16,-22 1-16,22-1 0,0 0 0,0 0 15,0 0-15,0-21 0,-1 21 16,1 1-16,0-1 0,0-21 0,0 21 16,0 0-16,21-42 62,0 0-46,21 0-16,0 21 15,-21-22-15,21 1 16,0 21-16,0-21 0,1 21 16,-22-21-16,21 21 15,0 0-15,0 0 0,0 0 16,0 0-16,1 0 0,-1 0 16,-21 21-16,21-21 0,0 0 0,0 0 15,-21 21-15,64 0 16,-64 1-16,21-22 0,0 0 15,-21 21-15,21-21 0,0 0 0,1 0 16,-1 0 0,0 0-1,0 0-15,-21-21 16,21 21-16,0 0 0,-21-22 0,0 1 16,22 21-16,-22-21 0,0 0 15,0 0-15,0 0 16,0-1-16,0 1 15,21 21 17,-42 21 61</inkml:trace>
  <inkml:trace contextRef="#ctx0" brushRef="#br0" timeOffset="6509.58">952 4487 0,'0'-21'31,"0"0"-16,0 0 1,0 0 0,0 0-16,0-1 15,0 1-15,0 0 0,0 0 16,0 42 31,0 0-47,0 0 0,0 1 15,0 20-15,0-21 0,0 0 0,0 22 16,0-1-16,0-21 0,0 21 16,0 1-16,0-1 0,0 0 15,0 1-15,0-22 0,0 21 0,0 1 16,0-1-16,0-21 0,0 0 16,0 0-16,0 1 0,0-1 0,0 0 15,22-21 1,-1 0-16,0 0 15,-21-21-15,21 0 0,-21-1 16,21 1-16,-21 0 0,0-21 16,0 21-16,0-1 0,21-20 0,-21 21 15,0-21-15</inkml:trace>
  <inkml:trace contextRef="#ctx0" brushRef="#br0" timeOffset="6936.33">1037 3831 0,'0'0'0,"-21"0"15,0 0-15,21 21 16,-21 1-16,21-1 15,0 0-15,0 0 0,0 0 16,0 0-16,0 1 16,0-1-16,21-21 15,0 0-15,0 0 16,0-21-16,-21-1 0,21 22 16,-21-21-16,0 0 0,0 0 0,0 0 15,0 0-15,0-1 16,0 1-16,-21 0 0,0 21 15,0 0-15,0 0 0,0 0 16,-1 0-16,1 21 16,0-21-16,21 21 15,0 1-15,0-1 16,0 0-16,0 0 0,0 0 16,0 0-16,21-21 15,-21 22-15,43-22 0,-22 21 0,0-21 16</inkml:trace>
  <inkml:trace contextRef="#ctx0" brushRef="#br0" timeOffset="7275.64">1693 4466 0,'0'0'0,"-21"21"16,42-21 15,0 0-31,1 0 0,-1 0 16,0 0-16,0 0 0,0 0 0,0 0 15,1 0-15,-1-21 0,0 21 16,0 0-16,0 0 15,0 0-15,-42 0 47,0 0-31,0 0-16</inkml:trace>
  <inkml:trace contextRef="#ctx0" brushRef="#br0" timeOffset="7507.51">1757 4678 0,'-21'21'15,"21"0"1,21-21 0,0 0-1,0 0-15,0 0 0,0 0 16,1 0-16,-1 0 15,0 0-15,0 0 16,-21-21 0,0 0-1</inkml:trace>
  <inkml:trace contextRef="#ctx0" brushRef="#br0" timeOffset="7916.26">2900 4212 0,'0'0'0,"-21"-21"0,21 0 0,0 0 15,0 0-15,0-1 16,0 44 15,0-1-31,0 0 0,0 0 0,0 21 16,0-20-16,0 20 0,0 0 0,0 1 16,0-1-16,-22 0 0,1 1 15,21-1-15,0 0 0,0 1 0,-21-1 16,21 0-16,0 1 0,0-22 0,0 0 15,0 21-15,0-21 16,0 1-16,21-22 0,0 0 16,1 0-16,-1-22 0,0 1 15,0 0-15,-21 0 16,21 0-16,-21 0 0,21-1 0,-21-20 16,0 21-16,22-21 0,-1 20 0</inkml:trace>
  <inkml:trace contextRef="#ctx0" brushRef="#br0" timeOffset="8256.07">2963 3831 0,'0'0'0,"-21"0"0,-21-21 0,21 21 0,-1 0 16,1 0-16,0 0 0,0 0 16,21 21-1,0 0 1,21-21-16,0 0 0,0 0 15,1 0-15,-1 0 0,0 0 16,0 0-16,0 0 0,0-21 0,-21 0 16,0 0-16,0 0 15,0 0-15,0-1 16,-21 22-16,0 0 0,0 0 16,0 0-16,0 0 0,-1 0 0,1 0 15,0 0-15,0 0 0,0 0 16,21 22-16,0-1 0,0 0 0,0 0 15,0 0-15,0 0 0,21 1 16,0-1-16,0 21 16,0-21-16,1 0 0,20 1 0,-21-1 15,0 0-15,22 0 0</inkml:trace>
  <inkml:trace contextRef="#ctx0" brushRef="#br0" timeOffset="8568.02">3662 4064 0,'0'-21'0,"0"0"0,-21 21 32,21 21-32,0 0 0,0 0 15,0 0-15,0 1 0,0 20 16,0-21-16,0 21 0,0 1 0,0-22 15,0 21-15,-22 1 0,22-1 0,0-21 16,0 21-16,-21 1 0,21-22 16,0 21-16,0-21 0,0 1 0,0-1 15,0 0-15,0 0 0,0 0 0,0 0 16,0 1-16,21-22 31,-21-22-31,0 1 0,0 0 16,0 0-16,0 0 0</inkml:trace>
  <inkml:trace contextRef="#ctx0" brushRef="#br0" timeOffset="8779.9">3365 4445 0,'0'0'0,"-21"0"0,0 0 16,42 0 15,0 0-31,1 0 0,20 0 16,-21 0-16,21 0 0,-20 0 0,20 0 15,0 0-15,-21 0 0,1 0 0,20 0 16,-21 0-16,0-21 16,0 21-16,1 0 0,-1-21 0,0 21 15,0 0-15,-21-21 0,21 21 16,0-22-16,-21 1 0,22 21 16</inkml:trace>
  <inkml:trace contextRef="#ctx0" brushRef="#br0" timeOffset="9103.82">4487 4001 0,'0'0'0,"0"-22"16,-21 22-1,0 0 1,21 22-16,0-1 15,-21 0-15,21 21 0,0-21 0,-21 22 16,21-1-16,0 0 0,0 1 0,0-1 16,0 0-16,-22 1 0,22-1 0,0 0 15,0-20-15,0 20 0,0 0 16,0-21-16,0 22 0,0-22 16,0 0-16,0 0 0,0 22 0,0-22 15,22 0-15,-22-42 47,0 0-47,0-1 0,0 1 0</inkml:trace>
  <inkml:trace contextRef="#ctx0" brushRef="#br0" timeOffset="9343.68">4212 4466 0,'21'0'31,"0"0"-31,1-21 0,-1 21 0,0 0 16,21 0-16,-21 0 0,22 0 0,-22 0 15,0-21-15,21 21 0,-20 0 0,-1 0 16,0 0-16,0 0 0,0-21 16,0 21-16,1 0 0,-22-21 46</inkml:trace>
  <inkml:trace contextRef="#ctx0" brushRef="#br0" timeOffset="10028.29">6392 3789 0,'0'0'0,"0"-21"0,0 0 0,0-1 0,0-41 16,0 42-1,0 42 16,0 21-15,0-21-16,0 22 0,21-22 0,-21 21 16,0 1-16,0 20 0,0-21 15,0 22-15,0-22 0,0 22 16,0-22-16,0 22 0,0-22 0,-21 0 16,21 1-16,-21-1 0,21 0 0,0 1 15,0-22-15,0 0 0,0 0 0,0 0 16,0 0-16,0 1 0,0-1 15,0-42 17,0-1-32,0 1 15,0 0-15,0 0 0,0 0 0,0 0 16,0-1-16,-21 1 0</inkml:trace>
  <inkml:trace contextRef="#ctx0" brushRef="#br0" timeOffset="10330.11">6117 4276 0,'0'0'0,"-21"0"16,42 0-1,0 0 1,0 0-16,1 0 0,20 0 0,0 0 16,1 0-16,-1 0 0,0 0 0,22-21 15,-1 21-15,-20-22 0,20 22 16,1-21-16,-22 21 0,21 0 0,-20-21 15,-1 21-15,-21-21 0,0 21 0,1 0 16,-1 0-16,0 0 16,0 0 46,0 0-46</inkml:trace>
  <inkml:trace contextRef="#ctx0" brushRef="#br0" timeOffset="11396.34">8975 3916 0,'0'0'0,"0"-21"15,21 21-15,-21-21 16,-21 42 15,21 0-15,-22 0-16,22 0 0,0 22 0,0-22 15,0 21-15,0 0 0,-21 1 0,21-1 16,0 0-16,0 1 0,0-1 0,0 0 16,0-20-16,0 20 0,0-21 15,0 0-15,0 0 0,0 1 0,21-1 16,1 0-16,-1-21 0,0 0 15,0 0-15,0 0 0,0 0 16,1 0-16,-22-21 0,21 21 16,0-21-16,0-1 0,-21 1 0,21 0 15,0-21-15,-21 21 0,0-22 16,0 1-16,22 0 0</inkml:trace>
  <inkml:trace contextRef="#ctx0" brushRef="#br0" timeOffset="11751.78">9123 3577 0,'0'0'0,"-43"0"15,22 0-15,0 0 16,0 0-16,0 0 0,21 21 0,0 1 0,-21-22 16,21 21-16,0 0 0,21-21 31,0 0-31,0 0 0,0 0 15,0 0-15,1 0 0,-1 0 0,0-21 16,0 21-16,0-21 0,0 21 0,-21-22 16,0 1-16,0 0 15,0 0-15,-21 0 0,0 0 16,0 21-16,0 0 0,0 0 0,-1 0 16,1 0-16,0 0 0,0 0 0,21 21 15,-21-21-15,21 21 0,-21 0 16,21 0-16,0 0 0,0 1 15,0-1-15,0 0 0,21 0 16,0 0-16,-21 0 0,21 1 0,0-22 16,0 21-16,1-21 0,-1 21 15,0-21-15</inkml:trace>
  <inkml:trace contextRef="#ctx0" brushRef="#br0" timeOffset="12108.58">9885 3810 0,'0'0'0,"0"-21"0,0 0 0,0 0 15,0-1-15,-21 22 16,21-21-16,-22 21 31,22 21-31,0 1 0,0-1 0,0 0 16,0 0-16,0 21 0,0 1 15,0-1-15,0 0 0,0 1 0,0-1 16,0-21-16,0 22 0,0-1 0,0 0 16,0-21-16,0 1 0,0 20 15,0-21-15,0 0 0,0 0 16,0-42 15,0 0-31,0 0 16</inkml:trace>
  <inkml:trace contextRef="#ctx0" brushRef="#br0" timeOffset="12331.75">9631 4022 0,'0'0'16,"-21"0"-1,21-21-15,21 21 16,0 0-16,21 0 16,1 0-16,-22-22 0,21 22 15,0 0-15,1 0 0,-1 0 0,0-21 16,-20 21-16,20 0 0,-21 0 0,0 0 16,0 0-16,1-21 0,-1 21 0,0 0 15,0 0-15,-21-21 16,21 21-1</inkml:trace>
  <inkml:trace contextRef="#ctx0" brushRef="#br0" timeOffset="12640.58">10753 3641 0,'0'0'0,"-22"0"31,22 21-15,0 0-16,0 0 0,0 0 0,0 1 15,0-1-15,0 21 0,0-21 16,0 22-16,0-1 0,0 0 0,0 1 16,0-1-16,-21 0 0,21-21 15,0 22-15,0-1 0,0-21 0,0 0 16,0 22-16,0-22 0,0 0 0,0 0 15,21-42 32,1 0-47,-22 0 0,0 0 16</inkml:trace>
  <inkml:trace contextRef="#ctx0" brushRef="#br0" timeOffset="12899.42">10604 3958 0,'0'0'0,"-21"-21"0,0 21 16,0 0-16,0 0 16,42 0-1,0 0 1,0 0-16,0 0 0,22 0 0,-22 0 16,21 0-16,1 0 0,-22 0 15,21 0-15,-21 0 0,22 0 0,-22 0 16,21 0-16,-21 0 0,0 0 0,1 0 15,-1-21 1,-42 21 31</inkml:trace>
  <inkml:trace contextRef="#ctx0" brushRef="#br0" timeOffset="14588.19">13864 3683 0,'0'0'0,"21"-21"0,0 0 16,-21 0-16,22-1 0,-22 1 15,0 42 17,0 1-32,0-1 15,0 0-15,0 21 0,0-21 16,0 22-16,0-22 0,0 21 0,-22-21 15,22 22-15,0-1 0,0-21 0,0 22 16,0-22-16,0 21 0,0-21 0,0 0 16,22 1-16,-22-1 0,21 0 0,0-21 15,0 0-15,0 21 0,0-21 16,1 0-16,-1 0 0,0 0 0,0 0 16,0-21-16,0 21 0,1-21 15,-1 0-15,-21-1 0,21 1 16,0 0-16,-21 0 0,0-21 15,0 20-15,21 1 0,-21-21 0</inkml:trace>
  <inkml:trace contextRef="#ctx0" brushRef="#br0" timeOffset="14947.87">14055 3196 0,'0'0'0,"-22"0"0,1 0 16,0 0-16,0 21 0,21 1 16,0-1-16,0 0 15,0 0-15,21-21 16,0 0-16,0 0 16,1 0-16,-1 0 0,0 0 0,0-21 15,0 21-15,0-21 0,1 0 0,-1 21 16,-21-22-16,0 1 0,0 0 15,0 0-15,0 0 0,-21 21 16,-1 0-16,1-21 0,0 21 16,0 0-16,0 0 0,0 0 15,-1 0-15,22 21 0,-21 0 16,21 0-16,0 0 0,0 0 16,0 1-16,0-1 0,0 0 0,0 0 15,0 0-15,0 0 0,0 1 16,21-22-16,1 0 0,-1 0 0</inkml:trace>
  <inkml:trace contextRef="#ctx0" brushRef="#br0" timeOffset="15631.82">17674 3408 0,'0'0'0,"21"-42"16,-21 20-1,0 44 1,0-1-16,0 21 15,0-21-15,-21 0 0,21 22 16,-21-22-16,21 21 0,0-21 0,-21 22 16,21-1-16,0-21 0,0 22 0,0-22 15,0 0-15,0 21 0,0-21 0,0 1 16,0-1-16,0 0 16,21 0-16,0-21 0,-21 21 0,21 0 15,0-21-15,1 0 0,-1 0 16,0 0-16,0 0 0,0 0 0,0-21 15,1 0-15,-1 0 0,0 0 16,-21 0-16,21-1 16,-21-20-16,0 21 0,21-21 0,-21 20 15,0-20-15,0 0 0</inkml:trace>
  <inkml:trace contextRef="#ctx0" brushRef="#br0" timeOffset="15951.87">17780 3069 0,'0'0'0,"-21"0"0,-43 0 16,43 0-16,0 0 0,0 21 15,21 1 1,21-22 0,0 0-1,0 0-15,0 0 0,1 0 0,-1 0 16,0 0-16,-21-22 0,21 22 15,-21-21-15,0 0 16,-21 21 0,0 0-16,0 0 0,-1 0 15,1 0-15,0 0 0,0 0 16,21 21-16,0 0 0,0 1 16,0-1-16,0 0 15,0 0-15,0 0 0,21-21 16,0 0-16,0 21 0,22-21 0,-22 0 15</inkml:trace>
  <inkml:trace contextRef="#ctx0" brushRef="#br0" timeOffset="17044.24">20553 3217 0,'0'0'0,"0"-21"0,0 0 15,-21 21 17,21 21-32,0 0 0,-22 1 15,22-1-15,-21 21 16,21-21-16,0 22 0,0-1 0,0-21 16,0 21-16,0 1 0,0-1 0,0 0 15,0-20-15,0 20 0,0-21 0,21 21 16,-21-20-16,22-1 0,-1 0 15,-21 0-15,21-21 0,0 21 0,0-21 16,0 0-16,1 0 16,-1 0-16,0 0 0,0 0 15,0-21-15,-21 0 0,0 0 0,21 21 16,1-21-16,-22-22 0,21 22 16,-21-21-16,0 21 0,0-22 0</inkml:trace>
  <inkml:trace contextRef="#ctx0" brushRef="#br0" timeOffset="17368.39">20722 2879 0,'0'0'16,"-21"0"-16,0 0 0,-22 0 0,22 0 16,0 0-16,0 0 0,0 21 15,21 0 1,21-21-1,0 0-15,0 0 16,0 0-16,22 0 0,-22 0 16,0 0-16,-21-21 0,0 0 15,0 0 1,-21 21-16,0 0 0,0 0 16,-1 0-16,1 0 0,0 0 0,0 0 15,0 0-15,21 21 16,0 0-16,0 0 0,0 0 15,0 0-15,0 1 0,42-1 16,-21-21-16,0 21 0,22-21 16,-1 21-16,0-21 0</inkml:trace>
  <inkml:trace contextRef="#ctx0" brushRef="#br0" timeOffset="17636.24">21632 3090 0,'-21'0'0,"0"0"16,21 22-16,-21-22 0,0 21 15,21 0-15,0 21 0,-22-21 16,1 1-16,21 20 0,0 0 0,0-21 16,-21 22-16,21-22 0,0 21 0,0 1 15,-21-22-15,21 0 16,0 21-16,0-21 0,0 1 0,0-1 15,0 0-15,0 0 0,0 0 0,0 0 16,0-42 15,0 0-31</inkml:trace>
  <inkml:trace contextRef="#ctx0" brushRef="#br0" timeOffset="17867.61">21272 3450 0,'0'0'0,"0"-21"16,22 21 0,-1 0-16,0 0 15,0 0-15,21-21 0,-20 21 0,20 0 16,0 0-16,-21 0 0,22-21 0,-1 21 16,0 0-16,-20 0 0,20 0 15,-21 0-15,21 0 0,-20 0 0,-1-21 16,0 21-16,0 0 15,0 0-15,0-22 32,1 22-32</inkml:trace>
  <inkml:trace contextRef="#ctx0" brushRef="#br0" timeOffset="18176.07">22458 3112 0,'0'0'0,"0"-22"0,0 44 63,0-1-63,0 0 0,0 0 0,0 0 15,0 22-15,0-1 0,0-21 16,-21 21-16,21 1 0,0-22 15,0 21-15,0-21 0,0 22 0,0-22 16,-22 0-16,22 0 0,0 0 0,0 1 16,0-1-16,0 0 0,0 0 15,-21-21 1,0 0 0,0 0-16,21-21 0,0 0 15,-21 21-15</inkml:trace>
  <inkml:trace contextRef="#ctx0" brushRef="#br0" timeOffset="18367.96">22204 3450 0,'0'0'0,"0"-21"0,0 0 15,21 21 1,0 0-16,0 0 0,0 0 0,1 0 16,-1 0-16,21 0 0,-21 0 15,22 0-15,-22 0 0,21 0 0,-21-21 16,22 21-16,-22 0 0,21 0 0,-21 0 15,0 0-15,1-21 0,-1 21 0,0-22 16,0 22-16,0-21 16,0 21-16,1 0 0,-1-21 0</inkml:trace>
  <inkml:trace contextRef="#ctx0" brushRef="#br0" timeOffset="18791.72">24638 2858 0,'0'-22'0,"21"1"16,-21 0-16,0 42 31,0 0-31,-21 1 0,21-1 16,-21 0-16,21 0 0,-21 21 16,21-20-16,0 20 0,0-21 0,-22 21 15,22 1-15,0-22 0,-21 21 0,21 1 16,0-22-16,0 21 0,0-21 15,0 0-15,0 1 0,0-1 0,0 0 16,21-21 15,1 0-31,-1 0 0,0-21 0,0 0 16,0-22-16,0 22 0,1 0 16,-1-21-16,0 20 0</inkml:trace>
  <inkml:trace contextRef="#ctx0" brushRef="#br0" timeOffset="19111.73">24786 2540 0,'0'0'0,"-21"0"16,-21 0-16,-22 0 16,43 21-16,21 0 15,0 1 1,0-1-16,21-21 15,0 0-15,0 0 0,1 0 0,-1 0 16,0 0-16,0 0 0,-21-21 16,21 21-16,-21-22 15,0 1-15,0 0 0,0 0 16,0 0-16,-21 21 16,0 0-1,0 0-15,0 0 16,21 21-16,0 0 0,0 0 15,0 0-15,0 1 0,0-1 0,21 0 16,0 0-16,0 0 16,21 0-16</inkml:trace>
  <inkml:trace contextRef="#ctx0" brushRef="#br0" timeOffset="19399.95">25463 2836 0,'22'0'31,"-22"22"-31,0-1 0,0 0 0,0 0 16,0 0-16,0 0 0,0 1 0,0-1 16,0 21-16,0-21 0,0 22 15,0-22-15,0 21 0,0-21 0,0 22 16,0-22-16,0 21 0,0-21 0,0 22 15,0-22-15,0 0 0,0 0 0,0 0 16,0 0 0,0-42 15,0 0-31</inkml:trace>
  <inkml:trace contextRef="#ctx0" brushRef="#br0" timeOffset="19603.83">25315 3281 0,'-21'0'16,"42"0"-1,0 0 1,1 0-16,-1 0 0,0-21 16,21 21-16,-21 0 0,1 0 15,-1-21-15,0 21 0,0 0 0,0 0 16,0 0-16,1-22 0,-1 22 0,0 0 15,0 0-15,-21-21 0,21 21 16,0 0-16,1 0 0,-1-21 0</inkml:trace>
  <inkml:trace contextRef="#ctx0" brushRef="#br0" timeOffset="19932.64">26289 2942 0,'0'0'0,"0"-42"16,0 21 0,21 42 31,-21 0-47,0 0 0,0 0 15,0 1-15,0-1 0,0 0 0,0 0 16,0 0-16,0 22 0,0-22 15,0 0-15,0 21 0,0-21 0,0 22 16,0-22-16,0 0 0,0 21 0,0-20 16,-21-1-16,21 0 15,0 0-15,-21 0 0,21 0 16,0 1-16,21-44 31</inkml:trace>
  <inkml:trace contextRef="#ctx0" brushRef="#br0" timeOffset="20151.52">26056 3175 0,'0'0'0,"21"0"32,0 0-32,1 0 15,20 0-15,-21 0 0,21 0 0,-20 0 16,-1 0-16,21 0 0,-21 0 15,0 0-15,1 0 0,-1 0 0,0 0 16,0 0-16,0 0 16,0 0-16,1 0 31</inkml:trace>
  <inkml:trace contextRef="#ctx0" brushRef="#br1" timeOffset="26056.31">6329 3831 0,'0'-21'15,"0"0"1,0 0-16,0 0 16,0-1-1,0 1 1,0 0-16,0 0 15,0 0 17,0 42-1,0 0-31,0 0 0,0 0 16,0 1-16,0-1 15,21 0-15,-21 0 0,0 21 0,21-20 16,-21-1-16,0 21 0,0 0 0,0-20 15,21 20-15,-21 0 0,0 1 0,0-1 16,0 0-16,21-21 16,-21 22-16,0-1 0,0-21 0,0 22 15,0-22-15,0 0 0,0 0 0,0 21 16,0-20-16,0-1 0,0 0 16,0 0-16,0 0 15,0 0 1,22-21 15,-22-21 0,0 0-15,21 0-16,-21 0 16,0 0-16,21-1 0,-21 1 15</inkml:trace>
  <inkml:trace contextRef="#ctx0" brushRef="#br1" timeOffset="26755.9">6689 4191 0,'0'-21'16,"-22"21"-16,1 0 15,0 0-15,0 0 0,-21 0 16,20 0-16,1 0 16,0 0-16,-21 0 0,-1 21 0,22-21 15,-21 21-15,0-21 0,20 21 0,-20 1 16,0-22-16,-1 21 0,22 0 0,-21-21 16,0 21-16,20-21 0,-20 21 15,21-21-15,0 0 0,0 0 0,-1 21 16,44-21 15,-1 0-15,0 0-16,21 0 0,-21-21 15,22 21-15,-1-21 0,0 21 0,22-21 16,-22 21-16,22-21 0,-22 21 0,22-21 16,-1 21-16,1-22 0,-22 22 15,21-21-15,-20 21 0,20 0 0,-20-21 16,-1 21-16,-21-21 0,21 21 0,-20 0 15,-1 0-15,-42 0 32,-1 0-17,-20 0-15,21 0 0,-21 0 0,-22 21 16,22-21-16,-22 21 0,1-21 16,-1 21-16,1-21 0,-1 22 0,1-22 0,20 21 15,-20-21-15,21 21 16,-1-21-16,1 0 0,21 0 0,0 0 15,-1 0-15,1 0 0,64 0 32,-22 0-17,0 0-15,21 0 0,1 0 0,-1-21 16,-21 21-16,43 0 0,-22-21 0,0 21 16,1 0-16,-1 0 0,0-22 0,1 22 15,-22 0-15,21 0 0,-21 0 16,0 0-16,1-21 15,-22 0 32</inkml:trace>
  <inkml:trace contextRef="#ctx0" brushRef="#br1" timeOffset="27567.38">12763 3514 0,'0'-21'0,"0"42"0,0-64 15,0 22-15,0 0 0,0 0 0,0 0 16,0 0-16,0-1 15,0 44 17,22-1-32,-22 0 0,0 21 15,0-21-15,0 22 0,21-1 16,-21 0-16,0 1 0,21-1 16,-21 0-16,0 1 0,0 20 0,0-20 15,0-1-15,0 0 0,0 1 0,0-1 16,0 0-16,0 1 0,0-22 0,0 21 15,21-21-15,-21 0 0,21 1 0,-21-1 16,21-21 0,1 0-16,-1-21 15,-21-1 1,0 1-16,21 21 0,-21-21 16,0 0-16,0 0 0,0 0 15,0-1-15,0 1 0,0 0 0,0 0 16</inkml:trace>
  <inkml:trace contextRef="#ctx0" brushRef="#br1" timeOffset="27864.21">12594 3874 0,'0'0'0,"21"0"47,22 0-47,-22 0 0,21-22 15,0 22-15,22-21 0,-1 21 16,1-21-16,-1 21 0,1-21 0,-1 21 16,1 0-16,-1-21 0,-20 21 0,-1 0 15,0 0-15,-20 0 0,-1 0 0,-21-21 16,-43 21 0,22 0-1,0 0-15,0 0 0,-21 0 0,20 0 16,1 0-16,0 21 0,63-21 31,-20 0-31,20 0 16,-21-21-16,21-1 0</inkml:trace>
  <inkml:trace contextRef="#ctx0" brushRef="#br1" timeOffset="28315.96">15748 3175 0,'0'0'0,"0"-21"15,0 0-15,0 0 0,0-1 16,0 1-16,0 0 0,0 0 15,0 0-15,0 0 16,0 42 0,-21-21-16,21 21 15,0 21-15,-21-21 0,21 22 16,0-1-16,-22 0 0,22 1 0,0-1 16,0 22-16,0-22 0,0 21 0,0-20 15,0-1-15,0 0 0,0 1 0,0-1 16,0 0-16,22 1 0,-22-1 0,0-21 15,0 22-15,21-22 0,-21 0 16,0 0-16,0 0 0,0 0 16,0 1-16,0-1 15,0-42 1,0-1 0,0 1-16,0 0 0,0 0 15,0 0-15,0 0 0,0-1 16,-21 1-16</inkml:trace>
  <inkml:trace contextRef="#ctx0" brushRef="#br1" timeOffset="28539.83">15430 3683 0,'0'0'0,"-21"0"0,42 0 31,1 0-15,-1 0-16,21 0 0,-21 0 0,22 0 15,-1-21-15,0 21 0,1 0 0,-1 0 16,0 0-16,1-21 0,-1 21 0,0 0 15,1 0-15,-22-21 0,21 21 0,-21 0 16,0 0-16,1-22 0,-1 22 16,0 0-16,0 0 15,-21-21-15,0 0 32,21 21-32</inkml:trace>
  <inkml:trace contextRef="#ctx0" brushRef="#br1" timeOffset="29175.55">19240 3027 0,'0'0'0,"0"-21"0,22-22 15,-1 22 1,-21 42 0,0 1-16,0-1 0,0 0 15,0 21-15,0 1 0,0-1 0,0 21 16,0-20-16,0-1 0,0 22 16,0-22-16,21 21 0,-21-20 15,0-1-15,0 0 0,21 1 0,-21-1 16,21-21-16,-21 22 0,0-22 0,0 0 15,0 0-15,0 0 0,0 0 16,0 1-16,0-1 0,0 0 16,21-21-1,-21-21 1,0 0-16,22 21 0,-22-22 0,0 1 16,0 0-16,0 0 0,0 0 15,0 0-15</inkml:trace>
  <inkml:trace contextRef="#ctx0" brushRef="#br1" timeOffset="29447.39">19198 3514 0,'0'0'0,"-21"-21"0,0 21 15,42 0 17,21 0-32,-21 0 0,22 0 15,-1 0-15,22 0 0,-22-22 0,21 22 16,1 0-16,-22 0 0,22 0 15,-1-21-15,-20 21 0,20 0 0,-21 0 16,1 0-16,-22 0 0,21-21 0,-21 21 16,1 0-16,-1 0 0,0 0 15,-42 0 17,0 0-32,-1 0 0,22-21 31,22 0-31,-1 21 0</inkml:trace>
  <inkml:trace contextRef="#ctx0" brushRef="#br1" timeOffset="30199.86">23685 2667 0,'0'0'0,"22"-21"0,-22 0 31,21 21 0,-21 21-31,0 0 0,0 0 16,0 0-16,0 1 0,0 20 15,0-21-15,0 21 0,0-20 0,0 20 16,0 0-16,0 1 0,0-1 0,-21 0 16,21 1-16,0-1 0,0 0 15,0 22-15,0-22 0,0 0 16,0-20-16,0 20 0,0 0 0,0-21 15,0 1-15,0-1 0,21 0 0,-21 0 16,0 0-16,21-21 0,-21 21 16,0-42 31,0 0-47,0 0 0,0 0 15,0 0-15,21-1 0,-21 1 16,21 21-16,-21-21 15</inkml:trace>
  <inkml:trace contextRef="#ctx0" brushRef="#br1" timeOffset="30507.68">23516 3260 0,'0'0'0,"-21"0"0,0 0 0,0 0 16,-1 0-16,22-21 15,0-1 1,22 22-16,-1 0 0,21 0 0,-21-21 15,22 21-15,-1 0 0,0 0 0,1-21 16,-1 21-16,21-21 0,-20 21 16,-1 0-16,0 0 0,1 0 15,-22-21-15,21 21 0,-21 0 0,1 0 16,-1 0-16,0 0 0,-42 0 94,0 0-94,-1 0 0,1 0 15,0 0-15</inkml:trace>
  <inkml:trace contextRef="#ctx0" brushRef="#br1" timeOffset="60524.2">1841 13018 0,'0'-22'0,"-21"22"0,21-21 16,0 42 31,0 1-32,0-1-15,0 0 0,0 21 16,0-21-16,0 22 0,0-22 0,0 21 16,0 1-16,0-22 0,0 21 0,0 0 15,0 1-15,0-1 16,0 0-16,0-20 0,0 20 0,0 0 16,0-21-16,0 1 0,0-1 0,0 0 15,0 0-15,0 0 0,0 0 16,0-42 31,0 0-47,21 0 0,-21 0 15,0 0-15,0-1 0,0 1 0,22 0 16,-1 0-16</inkml:trace>
  <inkml:trace contextRef="#ctx0" brushRef="#br1" timeOffset="61156.01">2730 12869 0,'0'0'0,"0"-21"0,-21 21 16,21-21-16,-21 21 0,0-21 16,0 21-16,0 0 0,-1 0 15,1 0-15,0 21 0,0 0 16,0-21-16,0 21 0,-22 22 0,22-22 16,0 21-16,0-21 0,0 22 0,-22-1 15,22-21-15,0 22 0,21-1 16,-21 0-16,21 1 0,-21-1 0,21 0 15,-22-21-15,22 22 0,0-1 0,0 0 16,0 1-16,0-22 0,0 21 16,0-21-16,22 1 0,-1 20 15,0-42-15,0 21 0,0 0 0,0-21 16,1 0-16,-1 0 0,21 0 16,-21 0-16,22 0 0,-1 0 0,-21-21 15,21 0-15,1 0 0,-22 0 0,21-1 16,-21 1-16,1 0 0,-1 0 15,0-21-15,0 20 0,-21 1 0,0 0 16,0 0-16,0 0 0,0 0 0,0-1 16,-21 1-16,0 0 0,0 21 0,-22-21 15,22 21-15,0 0 0,-21 0 16,20 0-16,-20 0 0,21 0 0,0 0 16,-22 0-16,22 21 0,-21 0 0,21 0 15,0 1-15,-1-1 16,1 0-16,0 21 0,21-21 0,0 1 15,0 20-15,0-21 0,0 0 0,0 0 16,0 1-16,0-1 0,0 0 16,0 0-16,0 0 15,21-21-15,0 0 0,1 0 16,-1 0-16,0 0 16</inkml:trace>
  <inkml:trace contextRef="#ctx0" brushRef="#br1" timeOffset="69691.66">0 3408 0,'0'21'0,"0"0"32,0 0-1,0 1 0</inkml:trace>
  <inkml:trace contextRef="#ctx0" brushRef="#br1" timeOffset="71112.17">2540 2032 0,'-21'-21'16,"0"21"15,-1 0-15,1 0-1,0 0 1,42 0 46,0 0-62,1 0 0,-1 0 16,21 0-16,-21 0 0,22-21 0,-1 21 16,0 0-16,1 0 0,20-21 15,-21 21-15,1 0 0,-1 0 0,0-22 16,-20 22-16,20 0 0,0 0 0,-21 0 15,1-21-15,-1 21 0,0 0 16,0 0-16,0 0 0,0 0 0,1 0 16,-22-21-1,21 21 1,-42 0 46,-1 0-62,1 0 16,0 0 0</inkml:trace>
  <inkml:trace contextRef="#ctx0" brushRef="#br1" timeOffset="71655.86">2561 2096 0,'0'0'0,"21"0"78,0 0-78,1 0 15,-1 0-15,0 0 0,0 0 0,0 0 16,22 0-16,-22 0 0,0 0 16,21 0-16,-21 0 0,22 0 15,-22 0-15,21 0 0,1 0 0,-22 0 16,0 0-16,21 0 0,-21 0 0,1 0 15,-1 0-15,21 0 0,-21 0 16,0 0-16,1 0 0,-1 0 16,0-22-16,0 22 15,0 0 1,-21 22 93,-21-1-93</inkml:trace>
  <inkml:trace contextRef="#ctx0" brushRef="#br1" timeOffset="73303.89">2730 6181 0,'22'0'16,"-22"-21"62,-22 21-62,22-22-16,-21 1 15,21 0-15,-21 21 0,21-21 16,0 0-16,0 0 15,0-1-15,0 1 16,0 0-16,21 21 0,0-21 0,1 21 16,-1-21-16,0 21 15,0 0-15,0 0 0,0 0 16,1 0-16,-1 0 16,0 0-16,0 0 0,0 0 15,-21 21-15,0 0 0,21-21 0,1 21 16,-22 0-16,21 1 0,-21-1 15,0 0-15,0 0 0,0 0 0,0 0 16,0 1-16,0-1 0,0 0 0,0 21 16,0-21-16,0 1 0,-21 20 15,-1-21-15,1 21 0,21 1 16,-21-22-16,0 21 0,21 1 0,-21-22 16,0 21-16,-1-21 0,1 22 15,0-1-15,0-21 0,0 0 0,0 0 16,-1 1-16,1-1 0,-21 0 0,21 0 15,0 0-15,-1-21 0,1 0 16,0 0-16,0 21 0,0-21 0,0 0 16,-1 0-16,1 0 0,0-21 0,0 0 15,21 0-15,-21 0 0,21 0 16,-21-1-16,21 1 0,0 0 0,0-21 16,0 21-16,0-1 0,0 1 15,0-21-15,0 21 0,0 0 16,0-1-16,21 1 0,-21 0 0,21 0 15,0 21-15,0-21 16,0 21-16,1 0 0,-1 0 0,0 0 16,0 21-16,0 0 0,0 0 0,1 0 15,20 1-15,-21-1 0,0 0 16,0 0-16,1 0 0,-1 0 0,0 1 16,0-1-16,0 0 0,0 0 0,1 0 15,-1 0-15,0-21 0,0 22 16,0-22-16,0 21 0,1-21 15,-1 0-15,0 0 0,0 0 16,0 0 0,-21-21-16,21-1 15,-21 1-15,0 0 16,0 0-16,0 0 16,22 21-16,-22-21 0,0-1 0,21 1 15,0 0-15,-21 0 0</inkml:trace>
  <inkml:trace contextRef="#ctx0" brushRef="#br1" timeOffset="73748.64">3831 5969 0,'0'-21'16,"0"0"-16,0 0 16,0-1-1,-21 22-15,21 22 32,0-1-17,0 0-15,0 21 0,0-21 0,0 22 16,0-22-16,0 21 0,0 1 15,0-22-15,0 21 0,0 0 0,0-20 16,0 20-16,0 0 0,0 1 0,0-22 16,0 0-16,0 21 0,0-21 15,0 1-15,0-1 0,0 0 0,0 0 16,0 0 0,0-42 30,0 0-30,0 0-16,0 0 16,0-1-16,0 1 0,0 0 0</inkml:trace>
  <inkml:trace contextRef="#ctx0" brushRef="#br1" timeOffset="74067.91">3619 6350 0,'0'0'15,"-21"0"-15,0 0 0,0 0 16,0 0-16,42 0 31,0 0-15,0 0-16,0-21 0,1 21 16,20 0-16,-21 0 0,21 0 0,-20 0 15,-1-21-15,21 21 0,-21 0 0,0 0 16,1 0-16,-1-21 0,0 21 0,0 0 15,0-22-15,0 22 16,1 0-16,-22-21 63,0 0-32,21 21-31</inkml:trace>
  <inkml:trace contextRef="#ctx0" brushRef="#br1" timeOffset="74555.63">4487 5821 0,'-21'-42'16,"21"20"-16,0 1 0,0 0 15,0 42 16,0 0-31,0 1 16,0-1-16,0 21 0,0-21 16,0 22-16,0-1 0,-21-21 15,21 21-15,0 1 0,0-1 0,0-21 16,0 22-16,0-1 0,-21-21 0,21 21 16,0 1-16,0-22 0,0 21 15,0-21-15,0 1 0,0-1 0,0 0 16,0 0-16,0 0 0,0 0 15,0-42 32,0 0-31,0 0-16,0 0 31,0 0-31</inkml:trace>
  <inkml:trace contextRef="#ctx0" brushRef="#br1" timeOffset="75859.36">3979 8551 0,'0'-21'16,"0"0"-1,0 0 1,0 0-1,0 0 1,21-1-16,1 22 16,-1-21-16,0 0 0,0 21 15,0 0-15,22 0 0,-22-21 16,0 21-16,21 0 0,-21 0 0,22 0 16,-22 0-16,21 0 0,-21 21 0,1 0 15,-1-21-15,0 21 0,0 1 16,-21-1-16,21 0 0,-21 0 0,0 0 15,0 0-15,0 22 0,-21-22 0,0 0 16,0 0-16,0 22 0,-22-22 0,22 0 16,0 21-16,0-21 15,-22 1-15,22-1 0,0 0 16,0 0-16,0-21 0,21 21 16,-21-21-1,21-21 1,0 0-16,0 0 15,0 0-15,21-1 0,0 22 16,0-21-16,0 21 0,0-21 16,1 21-16,-1-21 0,0 21 0,0 0 15,21 0-15,-20 0 0,-1 0 0,0 0 16,0 0-16,21 0 0,-20 0 16,-1 0-16,0 21 0,0-21 15,0 21-15,0-21 0,-21 21 0,22 1 16,-1-22-16,-21 21 0,21 0 0,-21 0 15,0 0-15,21 22 0,-21-22 16,0 0-16,0 0 0,0 0 0,0 22 16,0-22-16,-21 0 0,0 0 0,-22 0 15,22 0-15,-21 1 0,0-1 16,-1 0-16,1 0 0,-22 0 0,22 0 16,0-21-16,-1 0 0,22 22 0,-21-22 15,0 0-15,20 0 0,1 0 0,0 0 16,0 0-16,-21-22 0,20 1 15,1 21-15,0-21 16,0 0-16,21 0 0,0 0 16,-21 21-16,21-22 15,0 1 1,0 0-16,21 21 31,-21-21 16</inkml:trace>
  <inkml:trace contextRef="#ctx0" brushRef="#br1" timeOffset="79452.67">8890 5567 0,'-21'0'47,"0"0"0,21-21-32,0 0 1,0-1 0,21 1-1,0 21-15,-21-21 0,21 21 16,0 0-16,0-21 0,1 21 0,-1 0 16,0-21-16,0 21 0,0 0 15,0-21-15,1 21 0,-1 0 0,0 0 16,0 0-16,0 0 0,0 0 15,1 0-15,-1 0 0,0 0 16,-21 21-16,21-21 0,-21 21 16,0 0-1,0 0-15,0 0 0,0 1 0,0-1 16,-21 0-16,0 0 0,0 0 0,-1 0 16,1 1-16,0-1 0,0 0 0,0 0 15,0 0-15,-1 0 0,22 1 16,-21-1-16,0-21 0,0 21 0,0-21 15,21 21-15,-21-21 16,-1 0-16,1 0 16,21-21-1,0 0 1,21 21-16,1-21 16,-1-1-16,0 22 0,0 0 15,0-21-15,0 21 0,1 0 16,-1-21-16,0 21 15,0 0-15,0 0 0,0 0 0,1 0 16,-1 0-16,0 0 0,0 0 16,0 0-16,0 21 0,-21 0 15,22-21-15,-1 22 0,0-1 16,-21 0-16,21 0 16,-21 0-16,21 0 0,-21 1 15,0-1-15,0 0 0,0 0 0,0 0 16,0 0-16,0 1 15,0-1-15,0 0 0,-21 0 16,0 0-16,0 0 16,0 1-16,-1-1 0,1-21 0,-21 21 15,21-21-15,0 21 0,-1-21 0,1 0 16,-21 21-16,21-21 0,0 0 0,-1 0 16,1 0-16,0 0 0,0 0 0,0 0 15,0 0-15,-1 0 0,1 0 16,0 0-16,21-21 0,-21 21 15,0 0-15,21-21 16,-21 21-16,-1 0 16,22-21 62,22 0-78,-1 21 0,0-22 0,0 22 15</inkml:trace>
  <inkml:trace contextRef="#ctx0" brushRef="#br1" timeOffset="79940.39">10054 5503 0,'0'0'0,"0"-21"0,0 0 15,0 0-15,0 0 16,0 0-16,0-1 16,21 22-1,-21 22 16,0-1-31,0 0 16,0 0-16,0 0 16,0 22-16,0-22 0,0 21 0,0 0 15,0-20-15,0 20 0,0 0 0,0 1 16,0-1-16,0-21 0,-21 21 0,21-20 16,0 20-16,0-21 0,0 0 0,0 0 15,0 1-15,0-1 0,0 0 16,0 0-16,0 0 15,0-42 48,21 0-47,-21 0-16,0 0 15,0-1-15,0 1 0,0 0 16</inkml:trace>
  <inkml:trace contextRef="#ctx0" brushRef="#br1" timeOffset="80272.2">9842 5927 0,'-21'0'0,"42"0"0,-63 0 16,63 0 15,-21-21-31,21 21 15,1 0-15,20 0 0,-21-22 0,0 22 16,22-21-16,-22 21 0,0 0 0,0 0 16,21-21-16,-20 21 0,-1 0 0,0 0 15,0-21-15,0 21 0,0 0 16,1 0-16,-1 0 0,0-21 16,0 21-16,0 0 15,0 0-15,-21-21 16,22 21-1,-22-22 32,0 1-31,21 0-16</inkml:trace>
  <inkml:trace contextRef="#ctx0" brushRef="#br1" timeOffset="80755.92">10795 5398 0,'0'-22'16,"0"44"-16,0-65 0,0 22 15,0 0-15,0 0 16,0 42 31,0 0-47,0 0 0,0 22 16,0-22-16,0 0 0,0 21 15,0-21-15,0 22 0,0-1 16,0 0-16,0 1 0,0-1 0,0 0 15,0 1-15,0-1 0,0 0 0,-21-20 16,21 20-16,0-21 0,0 0 0,0 0 16,0 1-16,0-1 0,0 0 15,0 0-15,0 0 16,0 0 0,0-42 30,-21 21-14,21-21-32,-22 21 15,1 0-15</inkml:trace>
  <inkml:trace contextRef="#ctx0" brushRef="#br1" timeOffset="81623.7">6519 8403 0,'0'0'0,"0"-21"0,0 0 0,0 0 15,0 0-15,0 42 47,0 0-47,0 21 0,0-21 16,0 22-16,0-22 0,0 21 0,0 1 15,0-1-15,0 0 0,0 22 0,0-22 16,0 22-16,-21-1 0,21-21 16,-21 22-16,21-22 0,0 1 0,-21-1 15,21 0-15,0 1 0,-21-22 0,21 21 16,0-21-16,0 0 0,0 1 16,0-1-16,0 0 0,0-42 46,0 0-30,0-1-16,0 1 16,0 0-16,0 0 0,0 0 0,0-22 15</inkml:trace>
  <inkml:trace contextRef="#ctx0" brushRef="#br1" timeOffset="81948.52">6202 8975 0,'0'0'0,"21"0"31,0 0-31,0 0 0,0 0 16,22-21-16,-1 21 0,0-22 0,1 1 15,20 21-15,1-21 0,-22 0 0,22 0 16,-22 21-16,21-21 0,-20 21 15,-1-22-15,-21 22 0,22-21 0,-22 21 16,0 0-16,0 0 16,0 0 46,0 0-46</inkml:trace>
  <inkml:trace contextRef="#ctx0" brushRef="#br1" timeOffset="82804.28">8170 8340 0,'0'0'0,"0"-21"15,0-1-15,0 1 16,0 42 15,0 1-15,0-1-16,0 0 15,-21 0-15,21 21 0,-21 1 0,21-1 16,0 0-16,0 1 0,-21-1 0,0 0 16,-1 22-16,22-22 0,-21 1 0,0-1 15,21 0-15,0 1 0,-21-1 16,0-21-16,21 0 0,0 0 0,0 1 16,0-1-16,-21-21 0,21-21 31,0-1-31,0 1 0,0 0 15,21 0-15,-21 0 0,21 0 16,0-1-16,-21 1 0,21 0 0,0 0 16,1 0-16,-1 21 0,0-21 15,0 21-15,0 0 0,0-22 0,1 22 16,-1 0-16,21 0 0,-21 0 0,0 0 16,22 0-16,-22 0 0,0 0 15,0 0-15,22 0 0,-22 0 0,0 0 16,0 0-16,0 0 0,0 0 15,1-21-15,-22 0 0,0 0 16,0 0-16,0 0 16,21-1-16,-21 1 0,0 0 0,0 0 15,0 0-15,0 0 0,0-1 0,0 1 16,0 0-16,0 0 0,0 0 0,0 0 16,0-1-1,-21 22 1,21 22-1,0-1-15,0 0 0,0 0 0,-22 0 16,22 22-16,0-22 0,-21 21 0,21 0 16,0 1-16,0-1 0,0 0 0,0 1 15,0-1-15,0 0 0,-21 1 16,21-22-16,0 21 0,0-21 0,0 1 16,0 20-16,0-21 0,0 0 15,0 0-15,0 1 0,0-44 94,0 1-94,0 0 16,0 0-16,-21 0 15,21 0-15</inkml:trace>
  <inkml:trace contextRef="#ctx0" brushRef="#br1" timeOffset="85232.53">11515 7959 0,'0'-21'0,"0"-1"0,0 1 15,0 0-15,0 0 16,0 0-16,0 0 0,0-1 16,-22 22-1,22 22 1,-21-1-16,21 0 0,0 21 16,0 1-16,0-1 15,0 0-15,0 22 0,0-22 0,-21 22 16,21-1-16,0-21 0,0 22 0,0-22 15,0 22-15,-21-22 0,21 0 0,0 1 16,-21-1-16,21 0 0,0-20 0,0 20 16,0-21-16,0 0 0,0 22 0,0-22 15,0 0-15,0 0 16,0-42 15,0 0-15,0 0-16,0-1 15,0 1-15,0 0 0,-21 0 16,21 0-16,0 0 0,-22-1 16</inkml:trace>
  <inkml:trace contextRef="#ctx0" brushRef="#br1" timeOffset="85504.37">11049 8509 0,'0'0'0,"-21"0"16,21-21-1,21 21 1,21 0-16,-21 0 0,1-21 0,20 21 16,0 0-16,1-21 0,-1 21 0,0 0 15,1-22-15,-1 22 0,0 0 16,22-21-16,-22 0 0,0 21 16,1 0-16,-1 0 0,0-21 0,1 21 15,-1 0-15,-21 0 0,22-21 0,-22 21 16,0 0-16,0 0 0,0 0 0,-21-21 15,0-1 1,0 1 0,0 0-16,0 0 15,0 0-15</inkml:trace>
  <inkml:trace contextRef="#ctx0" brushRef="#br1" timeOffset="86591.77">14055 4763 0,'0'0'0,"0"21"32,0 0-17,0 21-15,0 1 0,0-1 16,0 21-16,0-20 0,-22 20 0,22 1 15,-21-22-15,0 22 0,0-22 16,0 0-16,0 22 0,21-22 0,-22 0 16,1 1-16,21-22 0,0 21 0,-21-21 15,21 1-15,-21-22 0,21 21 0,0-42 47,21 21-47,-21-22 0,21 1 16,0 21-16,-21-21 0,22 0 0,-1 0 15,0 21-15,0-21 0,0-1 16,0 22-16,1-21 0,20 21 0,-21 0 16,0-21-16,0 21 0,1 0 15,20-21-15,-21 21 0,0 0 0,0 0 16,1-21-16,-1 21 0,0-21 0,0 21 16,0 0-16,-21-22 0,21 22 15,-21-21-15,22 21 0,-22-21 0,0 0 16,0 0-16,0 0 15,0-1-15,0 1 0,0 0 16,0 0-16,0 0 0,0 0 0,0-1 16,0 1-16,0 0 0,0 0 15,0 0-15,0 42 32,-22 0-32,22 0 0,-21 0 15,21 22-15,0-22 0,0 21 0,0 1 16,-21-22-16,21 21 0,0 0 0,-21 1 15,21-1-15,0-21 0,0 22 0,0-1 16,0-21-16,0 21 0,0 1 16,0-22-16,-21 0 0,21 0 0,0 22 15,0-22-15,0 0 0,0 0 16,0 0-16,0 0 16,-21-21-1,21-21 1,0 0-1,0 0-15,0 0 0,0 0 16</inkml:trace>
  <inkml:trace contextRef="#ctx0" brushRef="#br1" timeOffset="87823.58">17759 4720 0,'0'0'0,"0"-21"0,21-42 16,0 41-16,-21 1 16,21 21-16,-21-21 0,0 0 15,21 0-15,1 21 16,-1 0-1,-21 21-15,0 0 16,0 0-16,0 22 16,0-1-16,0-21 0,0 43 0,0-22 15,0 0-15,0 22 0,0-22 0,-21 0 16,21 1-16,-22-1 0,22 0 0,-21 1 16,0-1-16,21 0 0,-21-20 15,21-1-15,-21 21 0,21-21 0,0 0 16,0 1-16,-21-22 0,21-22 31,0 1-31,0 0 16,0 0-16,0 0 15,0 0-15,0-1 0,21 1 16,-21 0-16,0 0 0,21 0 0,0 21 16,-21-21-16,21 21 0,0 0 0,-21-22 15,22 22-15,-1 0 0,0 0 0,0 0 16,0 0-16,0 0 0,1 22 0,-1-22 15,0 0-15,21 21 0,-21-21 16,1 0-16,-1 21 0,0-21 0,0 0 16,0 0-16,0 0 0,1 0 0,-1 0 15,0 0 1,0 0-16,-21-21 16,0 0-16,0-1 0,0 1 15,0 0-15,0 0 0,0 0 0,0-22 16,0 22-16,0 0 0,0-21 0,0 21 15,0-1-15,0 1 0,0 0 0,0 0 16,0 42 15,-21 0-31,21 0 0,0 1 0,0 20 16,0-21-16,0 21 0,0 1 0,-21-1 16,21-21-16,-21 22 0,21-1 15,0 0-15,0-21 0,0 22 0,-22-22 16,22 0-16,0 21 0,0-20 15,-21-1-15,21 0 0,0 0 0,0 0 16,0 0-16,0 1 16,0-44 46</inkml:trace>
  <inkml:trace contextRef="#ctx0" brushRef="#br1" timeOffset="89116.19">14330 7789 0,'0'-42'16,"0"21"-16,0 0 0,0 0 0,0-1 15,-21 22 17,21 22-17,0 20-15,0-21 0,0 21 0,0 1 16,0-1-16,0 0 0,0 22 15,0-22-15,-22 22 0,1-22 0,21 22 16,-21-22-16,0 0 0,21 1 0,0-1 16,-21-21-16,0 21 0,21-20 0,-22-1 15,22 0-15,0 0 16,-21-21-16,0 0 16,21-21-16,0 0 15,0 0-15,0-1 0,0 1 16,0 0-16,0 0 0,0 0 0,0 0 15,0-1-15,0 1 16,21 21-16,0 0 0,1 0 16,-1 0-16,0 0 15,0 0-15,0 0 0,0 0 0,22 0 16,-22 0-16,0 0 0,21 0 0,-20 0 16,-1 0-16,21 0 0,-21 0 0,0 0 15,1 0-15,-1 0 0,0 0 0,0 0 16,0-21-16,0 0 0,1 0 0,-1 0 15,0-1-15,-21-20 0,21 21 16,-21-21-16,21 20 0,-21-20 0,0 21 16,0-21-16,21 20 0,-21-20 15,0 21-15,0 0 0,0 0 16,0-1-16,0 1 16,0 42-1,0 1-15,0-1 0,0 0 16,0 21-16,-21 1 0,21-22 0,0 21 15,0 0-15,-21 1 0,21 20 0,-21-20 16,21-1-16,0 0 0,0 1 0,0-22 16,0 21-16,-21 0 0,21-20 0,0-1 15,0 21-15,0-21 16,0 0-16,0 1 0,0-1 0,0 0 16,0 0-1,0-42 16,0 0-31,0 0 16,0-1-16,0 1 0,0 0 0,0 0 16,0 0-16,21-22 0</inkml:trace>
  <inkml:trace contextRef="#ctx0" brushRef="#br1" timeOffset="89571.97">16510 7430 0,'0'0'0,"21"0"0,-21 21 32,0 0-32,0 21 0,-21-21 0,0 22 15,0-22-15,21 21 0,0 1 0,-22-1 16,1 0-16,0 22 0,21-22 0,0 0 15,0 1-15,-21-1 0,21 0 0,0 1 16,-21-22-16,21 21 0,0-21 0,0 1 16,0-1-16,0 0 0,0 0 0,0 0 15,0-42 17,0 0-32,0 0 15,0-22-15,-21 22 0,21 0 16,-22 0-16,1 0 0</inkml:trace>
  <inkml:trace contextRef="#ctx0" brushRef="#br1" timeOffset="89811.83">16002 7938 0,'0'0'0,"21"0"32,0 0-17,0 0-15,1 0 0,-1-22 0,21 22 16,-21 0-16,22 0 0,-1 0 0,0-21 15,1 21-15,-1-21 16,-21 21-16,21 0 0,1-21 0,-22 21 16,21 0-16,-21-21 0,22 21 0,-22 0 15,0 0-15,0-21 0,0 21 16,1 0-16,-22-22 16,21 1 15</inkml:trace>
  <inkml:trace contextRef="#ctx0" brushRef="#br1" timeOffset="90575.39">17886 7324 0,'0'-21'0,"21"21"15,-21-22-15,0 44 32,0-1-17,0 21-15,0-21 0,-21 22 0,0-1 16,21 0-16,-22 1 0,1-1 15,0 21-15,0-20 0,0-1 0,0 22 16,-1-22-16,1 0 0,0 1 0,0-1 16,-21 0-16,20 1 0,1-22 0,0 0 15,21 0-15,0 0 0,-21 0 0,21-42 32,21 0-17,0 0-15,0 0 0,1 0 0,-1-1 16,0 1-16,0 0 0,0 0 15,0 0-15,1 0 0,-1 21 16,0-22-16,0 22 0,21 0 0,1 0 16,-43-21-16,21 21 0,0 0 15,0 0-15,0 0 0,1 0 0,-1 0 16,0 0-16,0 0 0,0-21 16,0 21-16,-21-21 15,22 21-15,-1-21 0,-21 0 0,21 21 16,-21-22-16,0 1 0,21 0 15,-21 0-15,0 0 0,21 0 0,-21-1 16,0 1-16,0 0 0,0 0 16,0 0-16,0 0 15,21-1-15,-21 44 32,-21-1-32,21 21 0,-21-21 15,21 0-15,0 22 0,-21-22 0,0 21 16,21 1-16,-21-1 0,21-21 0,0 21 15,-22 1-15,22-1 0,0 0 0,-21 1 16,21-22-16,0 21 0,0 1 0,0-22 16,0 0-16,0 0 0,0 0 15,0 0-15,0 1 0,0-1 16,21-42 15,-21-1-15,22 1-16,-22-21 0,21 21 0,0-22 15</inkml:trace>
  <inkml:trace contextRef="#ctx0" brushRef="#br1" timeOffset="95783.94">20764 4720 0,'0'-21'31,"0"0"-15,0 0 15,22 21-31,-22-21 16,0-1 0,21 22-1,-21-21-15,0 0 31,0 0 141,21 21-125,-21-21-31,0 42 93,0 0-93,0 0-16,0 0 15,0 1-15,0-1 16,0 0-16,0 0 0,0 0 16,0 0-16,0 1 0,0-1 0,0 0 15,-21 0-15,21 0 0,0 22 0,0-22 16,0 0-16,0 0 0,0 0 16,-21 22-16,21-22 0,0 0 0,-22 0 15,22 0-15,0 0 0,0 1 16,0-1-16,-21 0 0,21 0 15,-21 0-15,21 0 0,-21-21 16,21 22-16,0-1 0,0 0 16,-21-21-16,21 21 15,-21-21 1,21-21 15,0 0-31,0 0 16,0-1-16,0 1 0,0 0 15,0 0-15,0 0 0,21 0 16,-21-1 0,21 1-16,0 0 0,-21 0 15,21 21-15,0-21 0,1 21 16,-22-21 0,21 21-16,0 0 15,0 0-15,0 0 16,0 21-16,1-21 15,-1 0-15,-21 21 0,21-21 16,0 0-16,-21 21 16,21-21-1,0 0-15,1 0 16,-1-21 0,-21 0-16,21 0 15,-21-1-15,21 1 16,-21 0-16,0 0 0,21 0 0,-21 0 15,0-1-15,0 1 0,0 0 0,0 0 16,0 0-16,0 0 0,0-1 16,0 1-1,0 42 17,-21-21-17,21 22-15,0-1 0,0 0 16,-21 0-16,21 0 0,0 22 15,0-22-15,0 0 0,-21 21 0,21-21 16,0 22-16,0-22 0,0 0 0,0 21 16,0-20-16,0-1 0,0 21 0,0-21 15,0 0-15,0 1 0,0-1 0,0 0 16,0 0-16,0 0 16,0 0-16,0 1 15,0-44 63,0 1-62,21 0-16,-21 0 0,21 0 16,0 21-16</inkml:trace>
  <inkml:trace contextRef="#ctx0" brushRef="#br1" timeOffset="96183.72">21738 4678 0,'0'0'0,"0"-21"0,21 21 16,-21-21-1,0 42 17,0 0-32,0 0 15,0 0-15,0 22 0,0-22 16,-21 0-16,21 21 0,-21-21 16,21 22-16,0-1 0,0-21 0,0 0 15,-21 22-15,21-22 0,0 0 0,-21 21 16,21-20-16,0-1 0,0 0 15,-22 0-15,22 0 0,0 0 16,0 1 0,0-44 31,0 1-32,0 0-15</inkml:trace>
  <inkml:trace contextRef="#ctx0" brushRef="#br1" timeOffset="96495.59">21590 5101 0,'0'-21'31,"21"21"-16,0 0 1,-21-21-16,21 21 0,1 0 0,-1 0 16,0 0-16,-21-21 0,21 21 15,0 0-15,0-21 0,1 21 16,-1 0-16,0 0 0,0-22 16,0 22-1,0 0 1,1 0 15,-22-21-15,0 0-16,21 21 0</inkml:trace>
  <inkml:trace contextRef="#ctx0" brushRef="#br1" timeOffset="96943.34">22267 4572 0,'0'0'0,"0"21"62,0 0-62,0 1 16,0-1-16,0 0 0,0 0 0,0 0 15,0 22-15,0-22 0,0 0 16,0 21-16,0 1 0,0-22 0,0 21 16,0-21-16,0 22 0,-21-22 0,21 21 15,0-21-15,0 0 0,0 1 0,0-1 16,0 0-16,0 0 0,0 0 15,0 0 1,0 1 15,0-44 16,-21 22-31</inkml:trace>
  <inkml:trace contextRef="#ctx0" brushRef="#br1" timeOffset="97743.83">19833 6964 0,'0'0'0,"0"-21"16,0 42 15,0 0-31,0 0 0,0 0 0,0 1 16,0-1-16,0 21 0,0 0 0,0-20 15,0 41-15,0-21 0,0 1 0,0-1 16,21 0-16,-21 1 0,0-1 0,0 0 16,0 1-16,0-1 0,0-21 0,0 0 15,0 22-15,0-22 0,0 0 16,0 0-16,21-21 0,-21 21 16,0-42 15,0 0-16,0 0-15,0 0 16,0 0-16,0-1 16,0 1-16,0 0 0</inkml:trace>
  <inkml:trace contextRef="#ctx0" brushRef="#br1" timeOffset="98061.66">19452 7535 0,'0'0'15,"-21"0"-15,42 0 32,0 0-17,22 0-15,-22 0 0,21 0 16,0 0-16,1-21 0,-1 21 0,-21 0 16,22-21-16,-1 0 0,-21 21 0,21 0 15,-20 0-15,-1-21 0,0 21 0,0 0 16,0 0-16,0 0 0,1-21 15,-1 21 79,0 0-94,0 0 16</inkml:trace>
  <inkml:trace contextRef="#ctx0" brushRef="#br1" timeOffset="98444.44">21167 7112 0,'0'-21'16,"21"21"15,0 0-31,0 0 0,0 0 16,0 0-16,1 0 0,-1 0 15,21-21-15,-21 21 0,0 0 0,1 0 16,20 0-16,-21 0 0,0 0 0,0 0 15,1 0-15,-1 0 0,0 0 0,0 0 16,0 0-16,0 0 16,-21-21-16,22 21 15,-44 0 17,-20 0-32,21 0 0,0 0 15,0 0-15,-22 0 0,22 0 0,-21 0 16,21 0-16,-1 0 0</inkml:trace>
  <inkml:trace contextRef="#ctx0" brushRef="#br1" timeOffset="99523.36">21209 7070 0,'0'0'15,"-21"0"-15,0 21 0,21 0 16,-22-21-16,22 21 16,-21-21-16,21 21 0,-21-21 15,21 22-15,0-1 0,0 0 16,-21 0-16,21 0 0,0 0 0,-21 1 15,21-1-15,0 0 0,0 0 0,0 0 16,0 0-16,-21 1 0,21-1 0,0 0 16,-22 0-16,22 0 0,0 0 15,0 1-15,0-1 16,22-42 31,-1 21-47,0-22 15,0 22-15,0-21 16,0 21-16,1 0 0,-22-21 0,21 21 16,0-21-16,0 21 0,0 0 15,0 0-15,1-21 0,-1 21 0,21 0 16,-21 0-16,0 0 0,1 0 0,-1 0 16,0 0-16,0 0 0,0 0 0,0 21 15,1-21-15,-1 21 0,0-21 16,-21 21-16,21 0 0,0 1 15,-21-1-15,21 0 0,-21 0 16,22 0-16,-22 0 0,0 1 16,0-1-16,0 0 15,-22 0-15,1-21 16,0 0-16,0 21 0,0-21 0,0 21 16,-22-21-16,22 0 0,0 22 0,-21-22 15,20 0-15,1 0 0,0 21 0,0-21 16,0 0-16,0 0 0,-1 0 15,1 21-15,0-21 0,0 0 0,0 0 16,0 0-16,21 21 16,-22-21-16,1 0 15,21 21 157,0 0-109,21-21 62,-21-21 15,0 0-140,0 0 16,0 0-16</inkml:trace>
  <inkml:trace contextRef="#ctx0" brushRef="#br1" timeOffset="101096.69">24574 4297 0,'0'-21'0,"22"21"32,-1 0-17,0 0-15,21 0 0,-21 0 16,1 0-16,20 0 0,-21 0 0,21 0 15,-20 0-15,-1 0 0,21 0 0,-21-21 16,0 21-16,1 0 0,-1 0 16,0 0-16,0 0 15,-42 0 17,0 0-17,0 0-15,-1 0 16,1 0-16,0 0 0,0 0 0,0 0 15,0 0-15,-1-22 0,1 22 16,0 0-16</inkml:trace>
  <inkml:trace contextRef="#ctx0" brushRef="#br1" timeOffset="101839.87">24511 4276 0,'0'21'16,"-21"0"-16,0 0 15,-1 0-15,22 1 16,-21-1-16,21 0 16,-21-21-16,21 21 15,-21-21-15,21 21 0,0 0 16,0 1-16,-21-22 0,21 21 16,-21 0-16,21 0 31,21-21 31,0-21-62,0 21 16,0-21-16,0 21 16,1 0-16,-1-21 0,0 21 15,0 0-15,0 0 0,0 0 16,1 0-16,-1 0 0,0 0 0,21 0 15,-21 0-15,1 0 0,-1 0 0,0 0 16,0 0-16,0 0 0,0 21 0,1 0 16,-1-21-16,-21 21 15,21 0-15,0 0 16,-21 1-16,0-1 0,0 0 16,0 0-16,0 0 15,0 0-15,0 1 16,-21-22-16,0 21 0,21 0 0,-21-21 15,-1 21-15,1-21 0,0 21 0,-21 0 16,21-21-16,-1 22 0,1-22 0,-21 21 16,21-21-16,0 0 0,-22 0 15,22 21-15,0-21 0,0 0 0,0 0 16,-1 0-16,1 0 0,0 0 0,0 0 16,0 0-16,0 0 46,21-21 79,21 21-125,-21-21 0,21 21 0</inkml:trace>
  <inkml:trace contextRef="#ctx0" brushRef="#br1" timeOffset="102383.08">25506 4318 0,'21'-21'0,"-21"42"47,0 0-47,0 0 15,0 1-15,0-1 16,0 0-16,0 0 0,0 0 16,0 0-16,0 1 0,0-1 0,0 0 15,0 0-15,-21 0 0,21 0 0,0 1 16,0-1-16,0 0 0,0 0 16,0 0-16,0 0 15,0 1-15,0-44 78</inkml:trace>
  <inkml:trace contextRef="#ctx0" brushRef="#br1" timeOffset="102615.95">25358 4657 0,'0'0'16,"21"-21"15,0 21-31,0 0 16,0 0-16,0 0 0,1 0 16,-1 0-16,21 0 0,-21-22 0,0 22 15,1 0-15,-1 0 0,21 0 0,-21 0 16,0 0-16,1-21 0,-1 21 15,0 0-15,0 0 16,-21-21-16,21 21 0,0 0 16,1-21-16</inkml:trace>
  <inkml:trace contextRef="#ctx0" brushRef="#br1" timeOffset="102963.75">26141 4297 0,'0'-42'15,"21"42"17,-21 21-17,0 0-15,0 0 0,0 0 0,0 0 16,0 1-16,0-1 0,0 0 0,0 0 15,0 21-15,0-20 0,-21-1 16,21 21-16,-21-21 0,21 0 0,0 22 16,-22-22-16,22 0 0,-21 0 15,21 0-15,-21 22 0,21-22 0,0 0 16,0 0-16,0 0 16,0 1-16,0-1 15,-21-21 16</inkml:trace>
  <inkml:trace contextRef="#ctx0" brushRef="#br1" timeOffset="103636.3">22987 7176 0,'0'0'0,"0"-22"0,0 1 0,21 0 16,-21 0-16,0 0 15,21 0-15,-21-1 0,0 1 16,0 0-16,0 42 31,0 0-15,0 22-16,0-1 0,0-21 15,0 43-15,0-22 0,0 0 0,0 22 16,0-22-16,0 22 0,0-22 0,0 0 16,0 1-16,0-1 0,0-21 15,0 22-15,0-22 0,0 0 0,0 0 16,0 0-16,0 0 0,0 1 15,0-1-15,0-42 32,0-1-17,0 1-15,-21 0 0</inkml:trace>
  <inkml:trace contextRef="#ctx0" brushRef="#br1" timeOffset="103903.66">22691 7557 0,'-22'0'16,"44"0"15,-1 0-31,0 0 0,0 0 16,21 0-16,-20 0 0,-1-22 0,21 22 16,-21 0-16,22 0 0,-22-21 15,21 21-15,0-21 0,-20 21 0,20 0 16,-21 0-16,21-21 0,-20 21 0,20 0 15,-21 0-15,21-21 0,-20 21 0,-1-21 16,0 21-16,0 0 16,-21-22-16,21 22 31,-21-21-31,21 21 0</inkml:trace>
  <inkml:trace contextRef="#ctx0" brushRef="#br1" timeOffset="104528.31">24596 7112 0,'0'0'0,"21"-21"0,0 21 0,-21-21 15,-21 21 32,0 0-47,-1 0 0,1 21 16,0 0-16,-21 0 0,21 22 0,-1-22 16,-20 21-16,21 0 0,-21 22 0,20-22 15,-20 22-15,21-22 0,-21 0 16,20 22-16,1-22 0,0 1 0,0-1 15,0 0-15,21 1 0,0-1 16,0-21-16,0 21 0,0-20 0,0-1 16,21 0-16,0 0 0,0 0 0,0 0 15,1-21-15,20 0 0,-21 0 0,21 0 16,1 0-16,-1 0 0,0 0 16,-20 0-16,20-21 0,0 0 0,1 21 15,-1-21-15,-21 0 0,21 0 0,1-1 16,-22 1-16,0 0 0,0-21 0,0 21 15,-21-1-15,0 1 0,0-21 0,0 21 16,0 0-16,-21-1 0,0 1 16,0 21-16,-21-21 0,-1 21 0,1 0 15,0 0-15,-1 0 0,1 21 16,21-21-16,-22 21 0,1 1 0,0-1 16,21 0-16,-22 0 0,22 21 0,0-20 15,-21-1-15,20 0 0,22 21 0,-21-21 16,0 1-16,21-1 0,0 0 15,0 0-15,0 0 0,0 0 16,0 1 0</inkml:trace>
  <inkml:trace contextRef="#ctx0" brushRef="#br1" timeOffset="106852.67">8255 8594 0,'-21'0'281,"0"0"-266,-1 0 1,1 0-16</inkml:trace>
  <inkml:trace contextRef="#ctx0" brushRef="#br1" timeOffset="113668.02">13716 10795 0,'0'0'0,"0"-21"16,-21 0-16,21 0 0,0-1 15,0 1-15,0 0 0,0 0 16,0 0-16,0 0 0,0-1 0,0 1 16,0 0-16,21 0 15,0 21-15,0 0 0,0 0 16,1 0-16,-1 0 0,0 21 16,0 0-16,0 0 0,0 1 0,1 20 15,-1-21-15,0 21 0,0 1 16,0-1-16,-21 0 0,0 1 0,21-1 15,-21 0-15,0 1 0,0 20 0,-21 1 16,0-22-16,0 22 0,0-1 0,-22-21 16,22 22-16,-21-1 0,0-20 15,-1-1-15,1 0 0,0 1 0,-1-1 16,1 0-16,-22-20 0,22-1 0,0 0 16,-1 0-16,1-21 0,0 0 0,-1 0 15,1 0-15,21 0 0,-21-21 16,20 0-16,22 0 0,0-1 0,-21-20 15,21 0-15,0-1 0,0 1 0,0 0 16,0-22-16,21 1 0,1 20 0,-1-20 16,0 21-16,0-1 0,0 1 0,0 21 15,22 0-15,-22-1 0,0 22 0,21 0 16,-20 22-16,20-1 0,0 0 0,-21 21 16,22-21-16,-1 22 15,0-1-15,1 0 0,-1 1 0,0-22 16,1 21-16,-1-21 0,0 22 0,1-22 15,20 0-15,-20 0 0,-1 0 0,-21 1 16,21-1-16,1 0 0,-1-21 0,-21 21 16,0-21-16,22 0 0,-22 0 0,0 0 15,0 0-15,0 0 0,1 0 16,-1 0-16,-21-21 0,21 0 0,0 0 16,0-1-16,0 1 0</inkml:trace>
  <inkml:trace contextRef="#ctx0" brushRef="#br1" timeOffset="114131.76">15494 10605 0,'0'0'0,"21"-43"0,0 22 0,0-21 16,1 21-16,-22-1 0,21 1 0,-42 42 31,-1 1-31,-20 20 0,21 0 15,-21 1-15,20-1 0,-20 21 16,0 1-16,-1-1 0,1-20 0,0 41 16,-1-20-16,1-1 0,21 1 15,-21-1-15,20 1 0,1-1 0,0-20 0,21 20 16,0-20-16,0-22 0,0 21 16,21-21-16,0 0 0,22 1 0,-1-1 15,0-21-15,1 0 0,-1 0 0,22 0 16,-22 0-16,21 0 0,-20 0 0,-1-21 15,0 21-15,1-22 0,-1 1 16,-21 0-16,22 0 0,-22 0 0,0 0 16,0-1-16,-21 1 0,0-21 0,0 21 15,0 0-15,0-1 0,-21 1 0,0 0 16,-22 0-16,1 21 0,0 0 0,-1 0 16,1 0-16,-21 21 0,20 0 15,-20 0-15,-1 1 0,1-1 0,20 0 16,-20 21-16,21-21 0,-22 1 15,22 20-15,21-21 0,-22 0 0,43 0 16,0 1-16,0-1 0,0 0 16,21-21-16,1 0 0,20 0 15,0 0-15,1-21 0</inkml:trace>
  <inkml:trace contextRef="#ctx0" brushRef="#br1" timeOffset="114455.94">16849 10964 0,'0'0'0,"21"-21"0,0 21 0,-21-21 0,0 0 15,-21 21 1,0 21 0,-1-21-16,1 42 0,-21-20 0,0 20 15,-1 0-15,-20 1 0,-1 20 0,1 1 16,-1-1-16,-20 22 0,20-22 0,1 1 15,-22-1-15,21 22 0,1-22 0,-1 1 16,1 21-16,21-22 0,-22 22 0,22-22 16,-1 1-16,1-1 0,0 1 15,-1-1-15,22-20 0,0-1 0,0 0 16,0-21-16,21 1 0,0-1 16,0 0-16,21-21 15,0 0-15,0-21 0,0 0 16,1-22-16,20 22 0,0-21 0,1-1 15,-1-20-15</inkml:trace>
  <inkml:trace contextRef="#ctx0" brushRef="#br1" timeOffset="114747.78">17526 10795 0,'0'0'0,"21"-21"16,0 21-16,-21 21 15,-21 0-15,-21 22 16,-1-1-16,1 0 0,-21 22 0,-1-1 16,1 22-16,-22 0 0,21-1 0,-20 1 15,-1 0-15,-21-1 0,22 1 16,-22 21-16,21-22 0,0 22 0,1-21 16,-1 0-16,0-1 0,22-20 0,-22 20 15,22-20-15,20-22 0,-20 22 0,21-1 16,-1-20-16,1-1 0,21 0 15,-22 1-15,22-1 0,0-21 0,0 21 16,21-20-16,0-1 0,0-42 16,21-1-1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05:02.6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1079 1228 0,'0'-21'0,"22"21"15,-22-22-15,21 1 16,-21 0-16,21 21 15,-21-21-15,0 0 0,21 21 16,-21-21-16,0-1 0,0 1 16,0 0-1,0 0-15,21 21 16,-21-21-16,0 42 47,0 0-32,0 0-15,0 22 0,0-22 0,0 0 16,0 21-16,0-21 0,0 22 16,0-22-16,0 21 0,-21-21 0,21 22 15,0-1-15,0-21 0,0 22 16,0-22-16,0 21 0,0-21 0,0 22 16,0-22-16,0 0 0,0 0 15,0 0-15,0 0 0,21 1 16,0-1-16,1-21 0,-1 21 15,0-21-15,0 0 16,0 0-16,0 0 0,1 0 16,-1-21-16,0 0 0,0 21 0,0-22 15,-21 1-15,21 0 0,1 0 16,-1 0-16,-21 0 0,0-1 0,0 1 16,0 0-16</inkml:trace>
  <inkml:trace contextRef="#ctx0" brushRef="#br0" timeOffset="604.66">1185 699 0,'0'0'0,"-21"0"16,0 0 15,21 21 1,21-21-17,0 0 1,0 0-16,1 0 0,-22-21 15,0-1-15,21 22 0,-21-21 16,0 0 0,0 0-16,-21 21 15,-1 0 1,1 0-16,0 0 0,0 0 16,21 21-16,0 0 15,0 0-15,0 1 16,0-1-1,0 0 1,21-21 0,0 0-16,0 0 0,1 0 0,-22 21 15,21-21-15,0 0 0,0 21 16</inkml:trace>
  <inkml:trace contextRef="#ctx0" brushRef="#br0" timeOffset="1116.28">2074 1080 0,'-21'21'16,"21"0"-16,-21-21 15,21 21 17,21-21-1,0 0-31,0 0 15,1 0-15,-1 0 16,0 0-16,0 0 0,0 0 0,0 0 16,1 0-16,-1 0 0,0 0 0,0 0 15,0 0-15,0 0 16,1 0-16,-1 0 0,0 0 0,0 0 16,0 0-16,0 0 15,-21-21 1,-21 21 46,0 0-46,0 0-16</inkml:trace>
  <inkml:trace contextRef="#ctx0" brushRef="#br0" timeOffset="1568.75">2032 1355 0,'0'21'0,"-21"-21"16,21 21 15,21-21-15,0 0-16,0 0 16,0 0-16,1 0 0,-1 0 15,0 0-15,0 0 0,0 0 16,0 0-16,1 0 0,-1 0 0,0 0 15,0 0-15,0 0 0,0 0 16,1 0-16,-22-21 16,21 21-16,0 0 15,-21-21 63,0 0-78,0-1 16</inkml:trace>
  <inkml:trace contextRef="#ctx0" brushRef="#br0" timeOffset="3260.33">3090 995 0,'0'21'31,"-21"-21"-31,0 0 16,0 0-1,0 0 1,-1 0 0,1-21-1,21 0 1,0 0-16,0-1 16,0 1-16,0 0 15,21 0-15,1 0 0,-1 0 16,0-1-16,0 22 0,0-21 15,0 21-15,22 0 0,-22 0 16,0-21-16,0 21 0,0 0 0,22 0 16,-22 0-16,0 0 0,0 0 0,0 0 15,1 0-15,-1 0 0,0 21 16,0 0-16,0 1 0,-21-1 16,0 0-16,0 0 0,0 0 0,0 0 15,0 1-15,0-1 0,0 0 16,-21 0-16,21 0 0,-21 0 15,0 1-15,0-1 0,-1 0 0,1 0 16,0 0-16,0 22 0,0-22 0,0 0 16,-1 0-16,1 0 0,0 0 15,21 1-15,-21-1 0,0 0 0,0 0 16,-1-21-16,22 21 0,0 0 0,-21-21 16,0 22-16,21-1 0,-21-21 15,21 21-15,-21-21 0,21 21 16,-21-21-16,-1 21 0,22 0 31,0-42 78,22 0-46,-1 21-32,-21-21-31,0 0 31,21 21-31,-21-21 16,21 21-16,-21-22 16,21 22-16,0-21 15,-21 0-15,22 21 0,-1-21 0,0 21 16,0-21-16,0 0 16,0 21-16,1 0 0,-1 0 15,-21-22-15,21 22 0,0 0 16,0 0-16,0 0 0,1 0 15,-1 0-15,0 0 0,0 0 16,0 0-16,0 22 16,-21-1-16,22-21 0,-22 21 15,21-21-15,-21 21 0,21-21 0,-21 21 16,0 0-16,0 1 16,0-1-16,0 0 15,0 0-15,0 0 0,-21-21 16,0 21-16,-1 1 0,1-1 15,0 0-15,0-21 0,0 21 0,0 0 16,-22 0-16,22 1 0,0-22 16,0 21-16,0-21 0,-1 0 0,1 21 15,0-21-15,0 0 0,0 0 0,0 0 16,-1 0-16,1 0 0,0 0 16,0 0-16,0 0 0,0 0 15,-1 0-15,1 0 0,0 0 16,0 0-1,21 21 1,-21-21 31,0 0-31</inkml:trace>
  <inkml:trace contextRef="#ctx0" brushRef="#br1" timeOffset="22224.91">614 3895 0,'0'0'0,"0"-21"0,21 21 16,-21-22-16,0 1 0,0 0 16,0 0-16,-21 21 46,0 21-46,-1 0 16,1 0-16,0 22 0,21-22 16,-21 21-16,0 1 0,0-1 0,21 0 15,-22 22-15,1-22 0,21 22 16,-21-22-16,21 0 0,-21 1 0,21-1 16,0-21-16,0 21 0,0-20 15,0-1-15,21 0 0,0 0 0,0-21 16,1 21-16,-1-21 15,0 0-15,0 0 0,0-21 16,0 21-16,1-21 0,-1 0 0,-21 0 16,21-1-16,0-20 15,-21 0-15,0 21 0,21-22 0</inkml:trace>
  <inkml:trace contextRef="#ctx0" brushRef="#br1" timeOffset="22604.69">677 3471 0,'0'0'0,"-21"0"0,0 0 0,0 0 16,0 0-16,-1 22 16,1-1-16,21 0 0,-21 0 15,21 0 1,0 0-16,0 1 0,21-22 15,0 0-15,1 0 16,-1 0-16,0 0 16,0 0-16,0-22 0,0 1 0,-21 0 15,0 0-15,0 0 16,0 0-16,0-1 0,-21 1 16,0 21-16,0 0 15,0 0-15,0 0 0,21 21 16,-22 1-16,22-1 0,0 0 15,0 0-15,0 0 16,0 0-16,0 1 0,22-1 16,-1-21-16,0 0 15,0 0-15,0 0 0,0 0 0,1 0 16</inkml:trace>
  <inkml:trace contextRef="#ctx0" brushRef="#br1" timeOffset="22940.5">1397 3916 0,'-21'21'0,"42"-42"0,-63 42 0,42 0 16,21-21 15,0 0-31,0 0 0,0 0 0,0 0 16,1 0-16,-1 0 0,0 0 15,21 0-15,-21 0 0,1 0 0,-1 0 16,0 0-16,0 0 0,0 0 16,0 0-1,-42 0 16,0 0-15,0 0-16,21 21 0</inkml:trace>
  <inkml:trace contextRef="#ctx0" brushRef="#br1" timeOffset="23178.36">1397 4212 0,'0'21'0,"-21"1"0,21-1 31,21-21-15,0 0-16,0 0 0,0 0 16,1 0-16,-1 0 0,0-21 15,0 21-15,0 0 0,0 0 16,1 0-16,-1 0 0,-21-22 0,21 22 16,-21-21-16,21 21 15,-21-21 1,21 21-1,-21-21-15</inkml:trace>
  <inkml:trace contextRef="#ctx0" brushRef="#br1" timeOffset="23757.03">3492 3598 0,'0'0'0,"0"-21"0,22 0 0,-22 0 16,21 0-16,-21 0 0,0-1 15,21 22-15,-21 22 32,0-1-17,0 0-15,-21 21 0,21-21 16,-21 22-16,21-22 0,0 21 0,-22 1 16,22-1-16,-21 0 0,21 1 0,-21-1 15,21 0-15,0 1 0,0-1 16,0 0-16,0 1 0,0-1 0,0-21 15,0 21-15,0-20 0,21-1 0,-21 0 16,21 0-16,22-21 16,-22 21-16,0-21 0,0 0 15,0 0-15,1-21 0,-1 0 16,0 0-16,-21 0 0,21-1 0,0-20 16,-21 21-16,21-21 0</inkml:trace>
  <inkml:trace contextRef="#ctx0" brushRef="#br1" timeOffset="24136.56">3683 3133 0,'0'0'0,"-42"0"0,20 0 15,1 0-15,0 21 0,0 0 16,21 0-16,-21 0 0,21 1 15,-21-1-15,21 0 0,0 0 0,0 0 16,0 0-16,21-21 16,0 0-16,0 0 0,0 0 15,0 0-15,1 0 0,20 0 0,-21-21 16,0 0-16,0 0 0,1 21 0,-22-21 16,0 0-16,0-22 0,0 22 15,0 0-15,0 0 0,0 0 16,-22 21-16,1 0 0,0 0 15,0 0-15,0 0 0,0 0 16,-1 0-16,1 21 16,21 0-16,0 0 0,0 0 0,0 0 15,0 1-15,0-1 0,0 0 16,0 0-16,21 0 0,1 0 16,-1 1-16,0-22 0,0 21 0,0-21 15</inkml:trace>
  <inkml:trace contextRef="#ctx0" brushRef="#br1" timeOffset="24468.57">4339 3387 0,'0'0'0,"0"21"31,0 0-15,0 0-16,0 0 0,0 1 0,0 20 16,0-21-16,0 21 0,0-20 15,0 20-15,-21 0 0,21-21 0,-21 22 16,21-1-16,0-21 0,0 22 0,-21-1 16,21-21-16,-22 21 0,22-20 15,0 20-15,0-21 0,0 0 0,0 0 16,0 1-16,0-44 31,0 1-15,0 0-16,0-21 0,0 21 15,0-1-15</inkml:trace>
  <inkml:trace contextRef="#ctx0" brushRef="#br1" timeOffset="24720.37">4106 3810 0,'-42'0'15,"63"0"17,0 0-32,0 0 0,1 0 15,-1 0-15,0 0 0,21-21 0,-21 21 16,22 0-16,-22 0 0,21 0 0,-21-21 16,22 21-16,-22 0 0,0 0 15,0-21-15,0 21 0,1 0 0,-1 0 16,0 0-16,-21-22 0,0 1 47,0 0-32,21 21-15</inkml:trace>
  <inkml:trace contextRef="#ctx0" brushRef="#br1" timeOffset="25068.17">5355 3323 0,'0'0'0,"0"-21"0,0 0 16,-21 21 0,0 0-1,21 21-15,0 0 0,0 0 0,0 1 16,0-1-16,0 21 0,0-21 0,0 22 15,-21-1-15,21 0 0,0 1 16,-22-1-16,22 0 0,0-21 0,0 22 16,-21-1-16,21-21 0,-21 22 0,21-22 15,0 21-15,0-21 0,0 0 0,0 1 16,0-1-16,0 0 0,0 0 0,0 0 16,0-42 15,0 0-31,0 0 15,21 0-15,-21-1 16,0 1-16,0 0 0,0 0 0</inkml:trace>
  <inkml:trace contextRef="#ctx0" brushRef="#br1" timeOffset="25348">5080 3704 0,'0'0'0,"-21"0"0,0 0 16,42 0 15,0 0-31,21 0 16,-21 0-16,1 0 0,-1 0 15,21-21-15,-21 21 0,22 0 0,-22 0 16,0 0-16,0-21 0,0 21 0,0 0 16,1 0-16,-1 0 15,0 0 1,0 0 15</inkml:trace>
  <inkml:trace contextRef="#ctx0" brushRef="#br1" timeOffset="26108.05">8064 3366 0,'22'0'0,"-22"-22"15,0 44 16,0-1-15,0 0-16,0 0 0,0 0 0,0 0 16,0 22-16,0-22 0,-22 21 0,22-21 15,0 22-15,0-22 0,-21 21 16,21-21-16,0 22 0,0-22 0,0 0 16,0 0-16,0 0 0,0 1 0,0-1 15,0 0-15,0 0 0,21-21 0,1 0 16,-1 21-16,0-21 15,0 0-15,0 0 0,0 0 16,1 0-16,-1-21 0,-21 0 16,21 21-16,0-21 0,-21 0 0,21-1 15,-21 1-15,0 0 0,21 0 0,-21 0 16,22 0-16</inkml:trace>
  <inkml:trace contextRef="#ctx0" brushRef="#br1" timeOffset="26503.83">8297 3048 0,'0'0'0,"-21"0"0,-21 0 16,21 0-16,-1 21 15,22 0-15,-21-21 0,21 22 16,0-1-16,0 0 15,21-21 1,1 0-16,-1 0 0,0 0 16,21 0-16,-21 0 0,1 0 0,-1-21 15,0 0-15,0 21 0,0-22 16,-21 1-16,0 0 0,0 0 16,0 0-16,-21 0 15,0 21-15,0 0 16,0 0-16,-1 0 0,1 0 15,0 0-15,0 0 0,21 21 0,-21-21 16,0 21-16,-1 0 0,22 0 16,-21 0-16,21 1 0,0-1 15,0 0-15,21 0 16,1 0-16,-1-21 0,0 0 0,0 0 16,21 0-16,1 0 0</inkml:trace>
  <inkml:trace contextRef="#ctx0" brushRef="#br1" timeOffset="26916.62">10964 3154 0,'0'0'16,"-21"0"-16,0-21 0,0 0 0,21-1 16,0 1-16,-21 0 15,21 42 17,0 0-32,0 1 15,-22 20-15,22-21 0,0 0 16,0 22-16,-21-1 0,21 0 0,-21 1 15,21-22-15,-21 21 0,21 0 0,0 1 16,0-22-16,0 21 0,0-21 0,0 1 16,0 20-16,0-21 15,0 0-15,21-21 0,0 21 16,0-21-16,1 0 0,-1 0 16,0 0-16,0 0 0,0-21 0,0 0 15,1 0-15,-1 0 0,-21 0 16,21-22-16,0 22 15</inkml:trace>
  <inkml:trace contextRef="#ctx0" brushRef="#br1" timeOffset="27240.44">11218 2709 0,'0'0'0,"-21"0"0,0 0 0,-21 0 15,20 0-15,1 0 0,0 0 0,0 0 16,0 0-16,0 22 0,21-1 0,0 0 15,0 0-15,0 0 16,0 0-16,21-21 16,0 0-16,0 0 0,0 0 15,0 0-15,1 0 0,-1 0 16,0-21-16,0 21 0,0-21 16,-21 0-16,0 0 0,0 0 15,0-1-15,0 1 0,-21 0 0,0 0 16,0 21-16,0 0 0,-1 0 15,1 0-15,0 0 0,0 0 16,21 21-16,0 0 0,-21 0 0,21 1 16,0-1-16,0 0 0,0 0 15,0 0-15,21 0 0,0 1 0,0-1 0,22-21 16,-22 21-16,21 0 0</inkml:trace>
  <inkml:trace contextRef="#ctx0" brushRef="#br1" timeOffset="27517.44">12023 2921 0,'-22'21'16,"1"0"0,21 1-16,-21-1 15,21 21-15,0-21 0,0 0 16,0 22-16,0-1 0,-21-21 0,21 22 15,0-1-15,0 0 0,0 1 0,0-1 16,0-21-16,0 21 0,0-20 0,-21 20 16,21-21-16,0 0 0,-21 22 0,21-22 15,0 0-15,0 0 16,0-42 15,0 0-31</inkml:trace>
  <inkml:trace contextRef="#ctx0" brushRef="#br1" timeOffset="27732.32">11663 3408 0,'0'0'0,"-21"0"0,-1 0 16,22-21-16,22 21 31,-1-21-31,0 21 16,21 0-16,-21 0 0,22-22 0,-22 1 15,21 21-15,1 0 0,-1 0 0,0-21 16,-21 21-16,22 0 0,-1-21 16,-21 21-16,22 0 0,-22-21 15,0 0-15,21 21 0,-21-22 0,1 22 16,-1-21-16</inkml:trace>
  <inkml:trace contextRef="#ctx0" brushRef="#br1" timeOffset="28093.5">13039 2836 0,'-22'-21'16,"1"21"-16,0 0 31,21 21-31,0 1 0,-21-1 0,21 0 16,0 21-16,0-21 0,0 22 0,0-22 15,0 21-15,-21 1 0,21-1 0,0 0 16,-21 1-16,21-1 0,0 0 16,0 1-16,0-1 0,0-21 0,0 21 15,0-20-15,0-1 0,0 0 0,0 0 16,0 0-16,0 0 0,21-21 31,-21-21-31,0 0 16,0 0-16,0 0 15</inkml:trace>
  <inkml:trace contextRef="#ctx0" brushRef="#br1" timeOffset="28347.86">12679 3260 0,'0'0'0,"-21"0"0,-1 0 15,22-21 1,22-1 0,-1 22-16,0 0 0,21 0 15,-21-21-15,22 21 0,20 0 0,-20 0 16,-1 0-16,0-21 0,1 21 0,-1 0 16,0 0-16,1 0 0,-1 0 0,-21 0 15,21 0-15,-20 0 0,-1 0 16,0 0-16,0 0 0,0 0 31,-21-21 0</inkml:trace>
  <inkml:trace contextRef="#ctx0" brushRef="#br1" timeOffset="28932.84">15938 3090 0,'0'0'0,"22"-21"0,-22 0 0,21 0 0,0 0 15,-21-22-15,21 22 0,0 0 16,0 21-16,-21-21 0,22 0 16,-1 21-16,-21 21 31,0 0-31,0 0 0,-21 0 0,-1 22 15,22-22-15,0 21 0,0 1 16,-21-1-16,21 0 0,-21 1 0,21-22 16,0 21-16,-21 0 0,21-20 0,0 20 15,0-21-15,0 21 0,0-20 0,0-1 16,0 0-16,0 0 16,21-21-16,0 0 15,0 0-15,1 0 16,-1 0-16,0 0 0,0-21 0,0 0 15,0 0-15,1-1 0,-1 1 0,0 0 16</inkml:trace>
  <inkml:trace contextRef="#ctx0" brushRef="#br1" timeOffset="29324.1">16319 2625 0,'0'0'0,"-21"-21"0,-21-1 0,21 1 15,0 21-15,-1 0 0,1 0 0,0 0 16,0 0-16,0 21 16,21 1-16,-21-1 0,21 0 15,0 0-15,0 0 16,21-21-16,0 0 0,0 0 16,0 0-16,0 0 0,1 0 0,-1 0 15,21 0-15,-21-21 0,0 0 16,1 21-16,-1-21 0,-21 0 0,0-1 15,0 1-15,0 0 0,0 0 0,0 0 16,0 0-16,-21 21 0,-1 0 16,1 0-16,-21 0 0,21 0 15,0 0-15,-1 21 0,1 0 0,0 0 0,21 0 16,-21 22-16,21-22 0,-21 0 16,21 21-16,0-21 0,0 1 15,0-1-15,0 0 0,0 0 0,0 0 16,0 0-16,21 1 0,0-22 15,0 0-15,22 0 0,-22 0 0,21 0 16,0 0-16,1 0 0,-1 0 16</inkml:trace>
  <inkml:trace contextRef="#ctx0" brushRef="#br1" timeOffset="29772.43">19029 2773 0,'0'0'0,"42"-64"16,-42 43 0,0 42 15,0 1-31,0-1 0,0 0 16,0 21-16,-21-21 0,21 22 0,-21-1 15,21-21-15,-21 22 0,21-1 0,0 0 16,0 1-16,0-22 0,0 21 15,0-21-15,0 22 0,0-22 0,0 0 16,21 0-16,0 0 0,0-21 0,-21 21 16,21-21-16,0 0 0,1 0 15,-1 0-15,0 0 0,0 0 16,0 0-16,0-21 0,1 0 0,-1 0 16,0 0-16,-21 0 0,21-1 0,0-20 15,-21 21-15,21-21 0,1-1 0</inkml:trace>
  <inkml:trace contextRef="#ctx0" brushRef="#br1" timeOffset="30116.23">19367 2201 0,'-21'0'0,"42"0"0,-84 0 15,42 22-15,0-1 0,-1-21 16,1 21-16,0-21 0,21 21 0,-21 0 15,21 0-15,21-21 16,0 0-16,0 0 16,1 0-16,-1 0 15,0 0-15,0 0 0,0-21 0,0 21 16,-21-21-16,22 0 0,-22 0 16,0 0-16,0-1 0,0 1 15,-22 0-15,1 21 0,0 0 16,0 0-16,0 0 0,0 0 15,-1 0-15,1 0 0,21 21 0,0 0 16,0 1-16,-21-1 16,21 0-16,0 0 0,0 0 15,0 0-15,21 1 0,0-1 0,1 0 16,-1 0-16,21-21 0,0 21 0</inkml:trace>
  <inkml:trace contextRef="#ctx0" brushRef="#br1" timeOffset="30440.05">20320 2498 0,'-42'-21'15,"20"21"-15,22 21 16,0 0-16,0 0 15,0 0-15,0 0 0,0 22 0,0-1 16,0 0-16,0 1 0,-21-1 16,21 0-16,0-20 0,0 20 0,0 0 15,0 1-15,-21-22 0,21 21 0,0-21 16,0 0-16,0 1 0,0-1 0,0 0 16,0 0-16,0 0 15,0 0-15,0-42 31,0 0-15,-21 0-16</inkml:trace>
  <inkml:trace contextRef="#ctx0" brushRef="#br1" timeOffset="30645.21">19939 2963 0,'0'0'15,"0"-21"1,21 21-16,0 0 0,0 0 15,22 0-15,-22 0 16,0-21-16,21 21 0,-20 0 0,20 0 16,0 0-16,-21 0 0,22 0 0,-22 0 15,21-21-15,-21 21 0,22 0 0,-22 0 16,0 0-16,0 0 0,22 0 16,-22 0-16,0-21 0,0 21 0,0 0 15,0 0-15,1 0 0</inkml:trace>
  <inkml:trace contextRef="#ctx0" brushRef="#br1" timeOffset="30984.69">21548 2477 0,'0'0'0,"-22"-22"0,22 1 0,-21 21 0,0-21 15,0 21-15,21 21 16,-21 0-16,21 22 16,0-22-16,-21 21 0,21 1 15,0-1-15,0 0 0,0 1 0,-22-1 16,22 0-16,0 1 0,0-1 0,0 0 16,0 1-16,0-1 0,0-21 0,0 21 15,-21-20-15,21 20 0,0-21 16,0 0-16,0 0 0,0 1 15,0-1-15,0-42 47,0-1-47,0 1 0,0 0 16,0 0-16</inkml:trace>
  <inkml:trace contextRef="#ctx0" brushRef="#br1" timeOffset="31192.58">21209 2942 0,'0'0'15,"-21"-21"-15,0 21 0,-1 0 0,1 0 0,42 0 47,22 0-47,-22 0 0,21 0 0,1 0 16,-1 0-16,0 0 0,1 0 0,20 0 16,-21 0-16,1 0 0,-22-21 0,21 21 15,-21 0-15,22 0 0,-22 0 16,0 0-16,0 0 15,-21-21-15,0 0 16,0-1-16</inkml:trace>
  <inkml:trace contextRef="#ctx0" brushRef="#br1" timeOffset="31720.27">24151 2667 0,'0'0'0,"0"-21"0,0-64 15,0 64-15,0 0 0,0 0 16,0 0-16,0 42 31,0 0-31,0 0 16,0 21-16,0-20 0,0 20 0,-21-21 15,21 21-15,-21 1 0,21-22 0,-21 21 16,21-21-16,0 22 0,0-22 0,0 0 16,0 0-16,0 0 0,0 1 15,0-1-15,0 0 0,0 0 16,21-21-16,0 0 15,0 0-15,0 0 0,0 0 16,1 0-16,-22-21 16,21 0-16,0 0 0,0 21 15,0-22-15,0 1 0</inkml:trace>
  <inkml:trace contextRef="#ctx0" brushRef="#br1" timeOffset="32084.06">24405 2180 0,'0'0'0,"-21"0"16,0 0-16,0 0 0,-1 0 15,1 0-15,0 0 0,0 21 0,0-21 16,0 22-16,21-1 0,-22 0 16,22 0-16,0 0 15,22 0 1,-1-21-16,0 0 15,0 0-15,0 0 0,22 0 0,-22-21 16,0 0-16,0 21 0,0-21 0,0 0 16,-21 0-16,0-1 15,0 1-15,0 0 0,-21 21 16,0 0 0,0 0-16,0 0 0,0 0 0,21 21 15,-22-21-15,1 21 0,0 1 16,21-1-16,0 0 15,0 0-15,0 0 0,0 0 16,21 1-16,0-1 16,1-21-16,20 21 0,0 0 0</inkml:trace>
  <inkml:trace contextRef="#ctx0" brushRef="#br1" timeOffset="32476.36">25950 2540 0,'0'0'0,"21"-21"16,-21 42 15,0 0-31,-21 0 0,0 1 16,0-1-16,0 21 0,21-21 0,-21 0 15,-1 1-15,22 20 0,-21-21 16,21 0-16,0 0 0,0 1 16,0-1-16,0 0 0,0 0 0,0 0 0,21 0 15,1-21-15,-1 22 16,0-22-16,0 0 15,0 0-15,0 0 0,1 0 16,-1 0-16,0-22 0,0 1 16,0 0-16,0 0 0,1 0 15,-22-22-15,0 22 0</inkml:trace>
  <inkml:trace contextRef="#ctx0" brushRef="#br1" timeOffset="32788.18">26141 2201 0,'0'0'0,"-21"0"16,-1 0-16,-20 0 0,21 0 16,0 0-16,0 0 0,-1 0 0,1 0 15,21 22-15,21-22 32,1 0-32,-1 0 15,0 0-15,0 0 0,0 0 0,0 0 16,-21-22-16,22 22 15,-22-21-15,0 0 0,-22 0 16,1 21 0,0-21-16,0 21 15,0 0-15,0 0 0,-1 0 16,22 21-16,0 0 16,0 0-16,0 0 0,0 1 15,22-22-15,-1 21 0,0 0 16,0 0-16,0 0 0</inkml:trace>
  <inkml:trace contextRef="#ctx0" brushRef="#br1" timeOffset="33080.01">26374 2434 0,'0'21'15,"0"1"-15,0-1 16,0 0-16,0 0 16,0 0-16,0 0 0,0 1 15,0-1-15,0 0 0,-22 0 0,22 0 16,0 0-16,0 1 0,0-1 16,0 0-16,-21 0 0,21 0 15,-21-21-15,21 21 16,0-42 31</inkml:trace>
  <inkml:trace contextRef="#ctx0" brushRef="#br1" timeOffset="33296.93">26268 2752 0,'-21'0'16,"21"-21"-1,21 21 1,0 0 0,0 0-16,0 0 15,-21-22-15,21 22 0,1 0 0,-1 0 16,0 0-16,0 0 16,-21-21-16,21 21 15,-21-21 1,21 0-16</inkml:trace>
  <inkml:trace contextRef="#ctx0" brushRef="#br1" timeOffset="33655.72">26818 2371 0,'0'21'47,"-21"-21"-47,21 21 0,-21 0 0,21 0 16,0 1-16,0-1 0,-21 0 0,21 0 15,-22 21-15,22-20 0,0-1 16,0 0-16,-21 21 0,21-21 0,-21 1 15,21-1-15,-21 0 0,21 0 0,0 0 16,0 0-16,0 1 16,0-1-16,0 0 15,0 0 1,0-42 15</inkml:trace>
  <inkml:trace contextRef="#ctx0" brushRef="#br1" timeOffset="33920.51">26606 2709 0,'0'0'0,"-21"0"0,0 0 15,0 0-15,42 0 16,0 0-1,0 0-15,1 0 0,-1 0 0,0 0 16,0 0-16,0 0 0,0 0 16,1 0-16,-1 0 0,0 0 0,0 0 15,0 0-15,0 0 16,-21-21-16</inkml:trace>
  <inkml:trace contextRef="#ctx0" brushRef="#br2" timeOffset="40505.04">6413 3217 0,'0'0'0,"0"-21"0,0 0 16,0 0-16,0 0 16,0 0-16,0-1 0,0 1 0,0 0 15,0 0-15,0 0 0,0 0 16,0 63 15,-21-21-15,21 0-16,0 22 0,0-1 0,0 21 15,0 1-15,0-22 0,0 22 16,0-1-16,0 1 0,0-1 16,0 1-16,0-1 0,0 1 0,0-22 0,0 22 15,0-22-15,0 21 0,0-20 0,0-1 16,0 0-16,21 1 0,-21-22 15,0 0-15,0 21 0,22-42 0,-22 22 16,21-1-16,0-21 16,-21-21-1,0-1-15,21-20 16,-21 21-16,0 0 0,0-22 0,0 22 16,0-21-16,0 0 0</inkml:trace>
  <inkml:trace contextRef="#ctx0" brushRef="#br2" timeOffset="40756.9">6117 3704 0,'0'0'0,"0"-21"16,21 21-16,0 0 16,1-21-16,20 21 0,0-21 0,1 21 15,-1-21-15,0 21 0,1-22 16,20 22-16,-21-21 0,22 21 0,-22 0 15,1-21-15,-1 21 0,-21-21 0,21 21 16,-20 0-16,-1 0 0,0 0 0,-21-21 63,0 0-63</inkml:trace>
  <inkml:trace contextRef="#ctx0" brushRef="#br2" timeOffset="41296.6">9546 2625 0,'0'-21'15,"0"42"-15,0-64 0,0 1 0,0 21 0,0 0 16,0-22-16,0 22 0,0 0 16,0 0-16,0 0 15,21 21-15,-21 21 16,21 0-16,-21 21 0,22 1 16,-22-1-16,0 0 0,0 22 0,21-1 15,-21-20-15,0 20 0,0 1 0,0 20 16,21-20-16,-21-1 0,0 22 0,0-21 15,0 20-15,0-20 0,21-1 16,-21 1-16,21-1 0,-21 1 0,0-1 16,0-20-16,21 20 0,-21-21 15,0 1-15,0-1 0,22 0 0,-1-20 16,-21-1-16,21 0 0,-21 0 0,0 0 16,21-21-16,0 0 0,0 0 15,-21-21-15,22 0 0,-22 0 16,0 0-16,0-1 0,0 1 0,0-21 15,0 0-15</inkml:trace>
  <inkml:trace contextRef="#ctx0" brushRef="#br2" timeOffset="41548.46">9398 3408 0,'0'0'0,"-21"0"0,0 0 15,21-21-15,0 0 16,21 21-16,0 0 15,21-22-15,1 22 0,-1-21 0,21 0 16,-20 21-16,20-21 0,1 21 0,-1-21 16,1 21-16,-1-21 0,1 21 15,-22 0-15,22-22 0,-22 22 0,-21-21 16,21 21-16,-20 0 0,-1 0 0,0 0 16,0 0-16,-21-21 46</inkml:trace>
  <inkml:trace contextRef="#ctx0" brushRef="#br2" timeOffset="42245.06">15049 2604 0,'0'0'0,"0"-22"0,0-20 16,0 21-16,0 0 0,0 0 0,22-22 16,-22 22-16,21-21 0,-21 21 15,0-22-15,0 22 0,0-21 0,0 21 0,0-1 16,0 1-16,0 0 0,0 0 15,0 42 1,0 21 0,0 1-16,0-1 0,0 22 0,0-1 15,0 22-15,0-1 0,0 1 0,0 0 16,0-1-16,0 1 0,0 21 0,0-21 16,0-1-16,-21 1 0,21 0 0,0-1 15,0-20-15,0-1 0,0-20 16,0 20-16,0-21 0,0 1 0,0-22 15,0 0-15,21 0 0,-21 0 0,0 1 16,21-22-16,0 0 16,-21-22-1,0 1-15,0 0 16,0-21-16,0 21 0,0-22 0,0 1 16</inkml:trace>
  <inkml:trace contextRef="#ctx0" brushRef="#br2" timeOffset="42508.91">14690 3112 0,'0'0'0,"-22"0"0,22-22 15,22 22 1,-1 0-16,0 0 16,21-21-16,1 21 0,-1 0 0,0 0 15,1-21-15,-1 0 16,21 21-16,-20 0 0,20-21 0,-20 21 15,-1 0-15,-21-21 0,21 21 0,-20 0 16,-1 0-16,0 0 0,0-22 16,0 22 31,0 0-47,1 0 0,-1-21 0</inkml:trace>
  <inkml:trace contextRef="#ctx0" brushRef="#br2" timeOffset="42916.68">17801 2307 0,'0'0'0,"0"-21"0,0-21 0,0 21 0,0-1 15,0 1-15,0 0 0,0 0 0,0 0 16,0 0-16,21 21 31,-21 21-31,0 0 16,0 21-16,0 1 0,0-1 0,0 0 16,0 22-16,0-1 0,0 1 0,-21 20 15,21 1-15,0-21 0,-21 20 0,0-20 16,0 20-16,21-20 0,-22-1 15,22 1-15,0-1 0,0-20 0,0-1 16,-21 22-16,21-43 0,0 21 0,0 0 16,0-20-16,0-1 0,0 0 0,0 0 15,0 0-15,0-42 32,0 0-32,0 0 15,0-22-15,0 22 16,0-21-16,0 21 0,0-22 0,0 1 15</inkml:trace>
  <inkml:trace contextRef="#ctx0" brushRef="#br2" timeOffset="43161.54">17420 3006 0,'0'0'16,"-21"0"-16,0 0 0,42 0 31,0 0-31,21 0 0,1 0 0,-22 0 16,42 0-16,-20 0 0,-1 0 0,0-21 15,22 21-15,-22 0 0,1 0 0,20 0 16,-21-22-16,1 22 16,-1-21-16,0 21 0,-20 0 0,20 0 15,-21-21-15,21 21 0,-20 0 0,-1-21 16,0 21-16,0-21 16,0 21-16,-21-21 15,21-1-15,1 22 0,-22-21 16,21 0-16,0 21 0</inkml:trace>
  <inkml:trace contextRef="#ctx0" brushRef="#br2" timeOffset="43852.15">22945 2117 0,'0'0'0,"0"-21"0,0 42 31,0 0-31,0 21 15,0 1-15,0-1 0,0 0 0,0 1 16,0 20-16,0-21 0,0 22 0,-22-1 16,22-20-16,0 20 0,0-20 15,0-1-15,0 0 0,0 1 16,0-1-16,0-21 0,0 21 0,0-20 16,0-1-16,0 0 0,0 0 0,0 0 15,0 0 1,0-42 15,0 0-15,0 0-16,0 0 15,0 0-15,-21-1 0,0 1 0</inkml:trace>
  <inkml:trace contextRef="#ctx0" brushRef="#br2" timeOffset="44077.53">22585 2773 0,'0'0'0,"-21"0"15,42-21 17,0 21-32,0 0 0,0 0 0,22 0 15,-1-21-15,0 21 0,1 0 16,20 0-16,-21-22 0,1 22 0,-1 0 16,0-21-16,1 21 0,-1 0 0,0 0 15,-20 0-15,-1-21 0,21 21 0,-21 0 16,0-21-16,1 21 15,-1 0-15,-21-21 16,21 21-16,0-21 16,0 21-16</inkml:trace>
  <inkml:trace contextRef="#ctx0" brushRef="#br2" timeOffset="44532.81">25252 2159 0,'0'-63'15,"0"41"-15,0 1 16,0 0-16,0 0 0,0 0 0,21 0 15,-21-1-15,21 22 0,-21-21 0,0 42 32,0 1-17,0-1-15,0 0 0,0 21 0,0 1 16,0-1-16,-21 0 0,21 1 0,-21-1 16,0 21-16,21-20 0,0 20 0,-22-20 15,22-1-15,-21 0 16,21 1-16,-21-1 0,21 0 0,0 1 15,0-22-15,0 21 0,0-21 0,0 0 16,0 1-16,0-1 0,0 0 0,0 0 16,0 0-16,0 0 15,0-42 17,0 0-17,21 0-15,-21 0 0,0 0 16,0-1-16</inkml:trace>
  <inkml:trace contextRef="#ctx0" brushRef="#br2" timeOffset="44783.78">24955 2561 0,'-21'0'0,"42"0"0,-63-21 0,42 0 32,21 21-17,0 0-15,1-21 0,20 21 0,-21 0 16,21 0-16,1-21 0,-1 21 0,0 0 15,1 0-15,-1 0 0,0-22 0,1 22 16,-1 0-16,0 0 0,1 0 16,-22 0-16,0 0 0,21 0 0,-20 0 15,-1-21-15,0 21 16,0 0 0,-42 0 15</inkml:trace>
  <inkml:trace contextRef="#ctx0" brushRef="#br0" timeOffset="87040.3">3429 5546 0,'-21'0'15,"0"0"-15,21-21 16,-22 21-16,1-22 15,21 1 1,0 0-16,0 0 16,21 21-16,1 0 15,-22-21-15,21 21 0,0-21 0,0 21 16,0 0-16,0 0 0,1 0 16,-1 0-16,0 0 0,21 0 15,-21 0-15,1 0 0,-1 0 16,0 0-16,0 0 0,0 0 0,-21 21 15,21 0-15,1 0 0,-22 0 16,0 0-16,0 1 0,0-1 16,0 0-16,0 0 0,0 0 0,0 0 15,0 1-15,-22 20 0,1-21 0,0 0 16,0 0-16,0 22 0,-22-22 0,22 0 16,0 0-16,0 0 0,0 1 15,0-22-15,-1 21 0,1 0 0,0-21 16,21 21-16,-21-21 0,0 0 15,21-21 32,0 0-47,0 0 16,21 21-16,0 0 16,0-22-16,0 22 0,1-21 15,-1 21-15,0 0 0,21 0 0,-21-21 16,1 21-16,-1 0 0,0 0 15,0 0-15,0 0 0,0 0 16,1 0-16,-1 0 0,0 0 16,-21 21-16,21-21 0,-21 21 0,21-21 15,-21 22-15,21-1 0,-21 0 16,22 0-16,-22 0 16,0 0-16,0 1 15,0-1-15,0 0 0,0 0 16,0 0-16,-22 0 0,1-21 15,0 22-15,0-1 0,0 0 16,0-21-16,-1 21 0,1-21 16,-21 21-16,21-21 0,0 0 0,-1 21 15,-20-21-15,21 22 0,0-22 0,-22 0 16,22 0-16,0 0 0,-21 0 16,21 0-16,-1 0 0,-20 0 0,21 0 15,0 0-15,0 0 0,-1 0 16,1 0-16,0 0 0,0 0 0,0 0 15,0 0 1,-1 0 0,22-22 31,0 1-32,0 0-15,0 0 16,0 0-16,0 0 0,22-1 15</inkml:trace>
  <inkml:trace contextRef="#ctx0" brushRef="#br0" timeOffset="88464.31">4360 5461 0,'0'0'0,"0"-21"0,0 0 16,0 0-1,0-1-15,0 1 16,0 42 46,-21 1-62,21-1 0,0 0 16,0 0 0,0 21-16,0-20 0,0-1 0,0 0 15,0 21-15,0-21 0,0 22 0,0-22 16,0 21-16,0-21 0,0 22 0,0-22 15,0 0-15,0 21 0,0-20 16,0-1-16,0 0 0,21 0 0,-21 0 16,0 0-16,0 1 0,21-1 0,-21 0 15,0 0-15,22-21 16,-22 21 0,0-42 30,0 0-46,0 0 16,0 0-16,0-1 16,0 1-16,0 0 0</inkml:trace>
  <inkml:trace contextRef="#ctx0" brushRef="#br0" timeOffset="88837.09">4170 5779 0,'0'0'0,"-21"0"0,-1 0 15,22-22 1,22 22 0,-1-21-1,0 21-15,0 0 0,0 0 0,0-21 16,1 21-16,20 0 0,-21 0 0,0 0 15,0 0-15,22-21 0,-22 21 16,0 0-16,0 0 0,0 0 0,1 0 16,-1 0-16,0-21 0,0 21 15,0 0 17,-21-21 30,21 21-62,1 0 16,-1 0-16,0-22 0</inkml:trace>
  <inkml:trace contextRef="#ctx0" brushRef="#br0" timeOffset="89292.34">5249 5355 0,'0'0'0,"0"-42"15,0 21 1,0 0-1,0 42 17,0 0-32,0 0 15,0 0-15,0 0 0,0 1 0,0 20 16,0-21-16,0 21 0,0-20 0,0 20 16,0 0-16,0 1 0,0-1 15,0-21-15,-21 21 0,21 1 0,0-22 16,0 0-16,0 0 0,0 0 0,0 1 15,0-1-15,0 0 0,0 0 0,0 0 16,0-42 47,0 0-63,0 0 31,-21 21-31</inkml:trace>
  <inkml:trace contextRef="#ctx0" brushRef="#br0" timeOffset="93064.04">5143 8022 0,'0'-21'47,"0"0"-47,0 0 16,0 0-16,0-1 15,0 1-15,22 21 0,-22-21 0,0 0 16,21 21 31,-21 21-32,0 0-15,0 22 0,0-22 16,0 0-16,0 21 0,0 1 16,0-1-16,0 0 0,21 1 15,-21 20-15,0-21 0,0 1 0,0-1 16,0 0-16,0 1 0,0-1 0,0 0 15,0 1-15,0-22 0,0 21 0,0-21 16,0 1-16,0 20 0,0-21 16,0 0-16,0 0 0,0 1 15,0-44 17,0 1-17,0 0-15,0 0 0,0 0 16,0 0-16,0-1 0,0-20 15,0 21-15,0 0 0,0-22 16,0 1-16,0 21 0</inkml:trace>
  <inkml:trace contextRef="#ctx0" brushRef="#br0" timeOffset="93699.98">5249 7874 0,'-21'0'16,"0"0"0,21 21-1,-21-21-15,21 21 0,0 1 16,-21-22-16,-1 21 16,1 0-16,0 0 0,21 0 0,-21 0 15,0 1-15,0 20 0,-1-21 0,-20 21 16,21-20-16,0 20 0,0 0 0,-1 1 15,1-22-15,0 21 0,-21 0 16,21-20-16,-1-1 0,1 21 0,21-21 16,-21 0-16,0 1 0,21-1 0,-21 0 15,21 0-15,0-42 47,0 0-31,0 0-16,21-1 15,0 1-15,0 0 0,0 0 0,1 0 16,-1 0-16,0-1 0,21 1 0,-21 0 16,1 0-16,20 0 0,-21 0 0,0 21 15,0-22-15,22 22 0,-22 0 16,0 0-16,0 0 0,0 0 0,1 0 16,-1 22-16,0-22 0,0 21 0,21-21 15,-20 21-15,-1 0 0,21-21 0,-21 21 16,0-21-16,22 0 0,-22 21 0,0-21 15,21 0-15,-20 0 0,-1 0 16,0 0-16,0 0 0,0 0 16,0-21-16,1 21 0,-1-21 0,0 21 15,-21-21-15,0 0 0,0 0 16,21 21-16,-21-22 16,0 1-1,0 0 1</inkml:trace>
  <inkml:trace contextRef="#ctx0" brushRef="#br0" timeOffset="100867.9">8022 4890 0,'0'-22'31,"0"1"-16,0 0 1,0 0-16,0 0 0,0 0 16,0-1-16,0 1 15,0 0-15,0 0 16,0 42 31,0 0-32,0 0-15,0 22 0,0-22 0,0 21 16,0 1-16,0-1 0,0 21 0,0-20 16,-21-1-16,0 0 0,21 1 0,-21-1 15,21 0-15,-22 1 0,22-1 16,-21-21-16,0 0 0,21 22 0,-21-22 16,21 0-16,0 0 15,-21-21-15,21-21 31,0 0-31,0 0 16,0 0-16,21-1 0,0 1 0,-21 0 16,21 0-16,0 0 0,-21 0 0,22-1 15,-1 22-15,0-21 0,0 0 0,0 21 16,0 0-16,1 0 16,-1 0-16,0 0 0,0 0 0,0 0 15,0 0-15,1 0 0,-1 0 0,0 0 16,0 0-16,0 0 0,0 0 0,1 0 15,-1 0 1,0 0-16,0 0 16,0 0-16,-21-21 15,0 0-15,0 0 0,0-1 0,0 1 16,0 0-16,0 0 0,0 0 16,0 0-16,0-1 0,0 1 0,0 0 15,0 0-15,0 0 16,0 42-1,0 0 1,0 21-16,0-20 0,0-1 0,0 21 16,0-21-16,0 22 0,0-22 0,-21 21 15,21 0-15,0-20 0,0 20 16,0-21-16,-21 21 0,21-20 0,0-1 16,0 0-16,0 0 0,0 0 15,0 0-15,-21 1 0,21-1 0,0 0 16,0 0-16,-21-21 31,-1 0 16</inkml:trace>
  <inkml:trace contextRef="#ctx0" brushRef="#br0" timeOffset="101692.76">6773 7789 0,'0'0'0,"0"-21"0,0 0 15,0 0 1,0 0-16,0 0 15,0-1-15,0 1 16,0 42 31,0 1-47,0-1 0,0 0 0,0 21 16,0 1-16,-21-1 0,21 0 0,0 22 15,0-22-15,-21 22 0,21-22 0,0 21 16,0-20-16,-21-1 0,21 22 15,0-22-15,-21-21 0,21 21 0,0 1 16,0-22-16,0 0 0,0 0 16,0 0-16,0 1 0,0-1 15,0 0-15,0-42 47,0 0-47,21-1 16,-21 1-16,0 0 0,0 0 15,0 0-15,0 0 0,0-1 0,0 1 16,0 0-16</inkml:trace>
  <inkml:trace contextRef="#ctx0" brushRef="#br0" timeOffset="101977.06">6413 8255 0,'-21'0'16,"0"0"-16,42 0 31,0-21-31,22 21 0,-22 0 16,21 0-16,1-21 0,-1 21 0,21 0 15,-20-21-15,-1 21 0,22-22 16,-22 22-16,0-21 0,1 21 0,-1 0 16,-21 0-16,21-21 0,-20 21 15,-1 0-15,0 0 16,0 0 31,0 0-32,0 0-15,1-21 0</inkml:trace>
  <inkml:trace contextRef="#ctx0" brushRef="#br0" timeOffset="102804.53">8213 7662 0,'0'0'0,"0"-21"16,0 0-16,-22 0 0,22 0 15,-21 21 1,21 21 15,0 0-15,0 0-16,0 22 0,0-22 0,-21 21 16,21-21-16,0 22 0,-21-1 0,21 0 15,-21 1-15,21 20 0,0-21 0,-21 1 16,-1-1-16,1 0 0,21 1 15,-21-22-15,21 21 0,0-21 0,0 1 16,0-1-16,-21-21 0,21-21 31,0-1-31,21 1 16,0 0-16,-21-21 0,21 21 16,1-1-16,-1 1 0,0 0 0,0 0 15,-21 0-15,21 21 0,0-21 16,1 21-16,-1 0 0,21 0 0,-21 0 15,0 0-15,1 0 0,-1 0 0,0 0 16,0 0-16,0 21 0,0-21 16,1 0-16,-1 0 0,0 21 0,0-21 15,0 0-15,0 0 0,1 0 16,-1 0-16,-21-21 16,0 0-16,0-1 0,21 1 0,-21 0 15,0 0-15,0-21 0,0 20 16,0 1-16,0 0 0,0 0 0,0 0 15,0 0-15,0-1 0,0 1 0,0 0 16,-21 21-16,0 0 31,21 21-31,-22 0 16,22 1-16,0-1 0,0 21 0,0 0 16,0-20-16,0 20 0,-21 0 0,21 1 15,0-1-15,-21 0 0,21 1 0,0-1 16,0 0-16,0-21 0,0 22 0,0-22 15,0 0-15,0 21 0,0-20 16,0-1-16,0 0 0,0 0 16,0-42 31,0 0-32,0 0-15,0-1 16,0 1-1,0 0-15</inkml:trace>
  <inkml:trace contextRef="#ctx0" brushRef="#br0" timeOffset="108721.15">11324 4805 0,'0'-21'15,"0"0"1,0-1 0,0 1-1,21 21-15,-21-21 16,0 0-1,0 0-15,0 0 16,0-1-16,0 1 0,0 0 31,0 42 1,0 0-17,0 1-15,-21 20 0,21-21 16,0 21-16,0-20 0,-21 20 15,21 0-15,-21 1 0,21 20 0,-21-21 16,-1 1-16,22-1 0,-21 0 0,0 1 16,0-22-16,21 21 0,-21-21 0,21 1 15,-21-1-15,21 0 0,-22 0 0,22 0 32,0-42-17,0 0 1,0 0-16,0 0 0,22-1 15,-22 1-15,21 0 0,0 21 16,-21-21-16,0 0 0,21 21 16,0 0-16,0-21 0,1 21 0,-1 0 15,0 0-15,0 0 0,0 0 16,0 0-16,22 0 0,-22 0 0,0 0 16,0 0-16,22 0 0,-22 0 15,0 0-15,0 0 0,0 0 0,0 0 16,1 0-16,-1 0 0,0 0 15,-21-22-15,21 22 0,-21-21 16,21 21-16,-21-21 0,0 0 0,0 0 16,0 0-16,0-1 0,0-20 15,0 21-15,0-21 0,0 20 0,0-20 16,0 21-16,0 0 0,0 0 0,0-1 16,0 1-16,0 42 15,0 1 1,0 20-16,0-21 15,0 21-15,0 1 0,0-1 0,0 0 16,0 1-16,-21-1 0,21 0 16,0-20-16,-21 20 0,21 0 0,0 1 15,0-22-15,0 21 0,0-21 0,-21 0 16,21 1-16,0-1 0,0 0 16,-21 0-16,21 0 0,0 0 15,0-42 32,0 0-47,0 0 16,0 0-16,0 0 0,0-1 15,0 1-15</inkml:trace>
  <inkml:trace contextRef="#ctx0" brushRef="#br0" timeOffset="110416">12594 4678 0,'0'-21'15,"0"0"17,0-1 14,0 44 33,0-1-64,0 0-15,0 0 16,0 0-16,0 22 0,0-22 0,0 0 15,0 0-15,0 21 0,0-20 0,0-1 16,0 21-16,0-21 0,0 0 0,0 22 16,0-22-16,0 21 0,0-21 0,0 1 15,0-1-15,0 0 0,0 0 16,0 0-16,0 0 0,0 1 16,0-1-16,0 0 0,0 0 0,0 0 15,0 0 1,0-42 78,0 0-79,0 0 1,0 0-16</inkml:trace>
  <inkml:trace contextRef="#ctx0" brushRef="#br0" timeOffset="110856.59">12340 5122 0,'-21'0'15,"42"0"-15,-21 0 47,21 0-47,0 0 0,1-21 16,-1 21-16,0 0 0,0 0 15,0-21-15,0 21 0,1 0 0,-1 0 16,0-21-16,0 21 0,0 0 0,0 0 16,1 0-16,-1 0 0,0-21 0,0 21 15,0 0 1,-21-21 0,0-1 77,21 22-77</inkml:trace>
  <inkml:trace contextRef="#ctx0" brushRef="#br0" timeOffset="111388.28">13187 4657 0,'-21'-21'15,"21"-1"-15,-22 22 16,22-21-16,0 42 62,0 1-62,0-1 0,0 0 0,0 0 16,0 0-16,0 22 0,0-22 0,0 21 16,0 0-16,0 1 0,0-1 15,0 0-15,0 1 0,0-22 0,0 21 16,0-21-16,0 22 0,0-22 0,0 21 16,0-21-16,0 1 0,0-1 15,0 0-15,0 0 16,22-21-1,-22-21 32,0 0-31</inkml:trace>
  <inkml:trace contextRef="#ctx0" brushRef="#br0" timeOffset="112660.46">9758 7811 0,'21'0'16,"-21"-22"-16,21 1 0,-21 0 16,0 0-1,21 0-15,-21 0 0,21 21 16,-21-22-16,0 1 15,0 42 17,0 1-17,0-1-15,0 0 0,0 0 0,0 0 16,0 0-16,0 22 0,0-22 0,0 21 16,0 1-16,0-1 0,0 0 15,0-21-15,0 22 0,0-1 0,0-21 16,0 22-16,0-22 0,0 21 0,0-21 15,0 0-15,0 1 0,0-1 16,0 0 0,0 0-16,0-42 47,0 0-32,0 0-15,-21-1 16,21 1-16,-21 21 0</inkml:trace>
  <inkml:trace contextRef="#ctx0" brushRef="#br0" timeOffset="113059.9">9483 8107 0,'21'0'47,"0"0"-47,0 0 15,0 0-15,0 0 0,22-21 16,-22 21-16,21-21 0,-21 21 0,22 0 16,-1 0-16,0-22 0,1 22 0,-22 0 15,21 0-15,-21-21 0,22 21 16,-22 0-16,0 0 0,0 0 0,0 0 15,1 0-15,-1 0 0,0 0 32,-21-21 77</inkml:trace>
  <inkml:trace contextRef="#ctx0" brushRef="#br0" timeOffset="113860.51">11366 7451 0,'22'0'62,"-22"-21"-46,21 21-16,21 0 0,-21 0 0,0 0 16,22-22-16,-22 22 0,21 0 0,1 0 15,-22 0-15,21-21 0,-21 21 16,22 0-16,-1 0 0,-21 0 16,0 0-16,22 0 0,-22 0 0,0 0 15,-21-21-15,21 21 0,0 0 16,-42 0 15,0 0-31,0 0 0,0 0 16,-1 0-16,1 0 0,0 0 0,0 0 15,-21 0-15,20 0 0,1 0 0,0 0 16,0 0-16</inkml:trace>
  <inkml:trace contextRef="#ctx0" brushRef="#br0" timeOffset="115148.33">11472 7387 0,'-63'43'16,"42"-22"-16,-1-21 16,22 21-16,0 0 0,-21-21 15,21 21-15,-21-21 0,21 21 0,0 1 16,0-1-16,-21 0 0,21 0 16,0 0-16,-21 0 0,21 1 15,0-1-15,0 0 0,-21 0 16,21 0-16,-22 0 15,1 1-15,21-1 16,21-42 31,1 21-31,-1 0-16,0-22 0,0 22 15,21-21-15,-20 21 0,-1 0 16,0 0-16,0-21 0,21 21 0,-20-21 15,-1 21-15,21 0 0,-21 0 0,0 0 16,22 0-16,-22 0 0,0 0 0,21 0 16,-20 0-16,-1 0 0,0 0 0,0 0 15,0 21-15,0 0 0,1-21 0,-1 21 16,0 1-16,-21-1 16,21 0-1,-21 0-15,0 0 0,0 0 16,0 1-16,0-1 0,-21-21 0,21 21 15,-21 0-15,0 0 0,-1 0 0,1-21 16,21 22-16,-21-1 0,0 0 0,0-21 16,0 21-16,-1-21 0,1 21 0,0-21 15,0 0-15,0 21 0,0-21 0,-22 0 16,22 0-16,0 0 0,0 0 0,0 22 16,-1-22-16,1 0 15,0 0-15,0 0 0,0 0 16,0 0-16,-1 0 31,1 0 47,21 21 282,-21-21-95</inkml:trace>
  <inkml:trace contextRef="#ctx0" brushRef="#br0" timeOffset="120484.18">16150 4191 0,'0'21'0,"-21"-21"32,21 21-32,-21-21 0,0 0 15,-1 0-15,1 22 0,0-22 32,21 21-17,21-21 1,0 0-16,1 0 0,-1 0 15,21 0-15,-21 0 0,22 0 0,-22 0 16,21-21-16,-21 21 0,22 0 16,-1 0-16,-21 0 0,21 0 0,-20-22 15,-1 22-15,0 0 0,0 0 0,0 0 16,0 0-16,1 0 0,-1 0 31,-42 0 0,-1 0-31,1 0 16,0 0-16,0 0 16,0 0-16,0 0 0,-1 0 0,-20 22 15,21-22-15,0 0 0,0 0 0,-1 0 16,1 0-16</inkml:trace>
  <inkml:trace contextRef="#ctx0" brushRef="#br0" timeOffset="121123.82">16150 4276 0,'0'0'16,"-21"21"-16,-21-21 15,42 21-15,-22-21 0,1 0 0,21 21 16,-21-21-16,21 21 0,0 1 31,0-1-31,0 0 0,0 0 16,0 0-16,0 0 0,0 1 16,0-1-16,0 0 0,0 0 15,0 0-15,-21 22 0,21-22 0,0 0 16,-21 0-16,21 0 0,0 0 15,0 1-15,0-1 0,-21 0 0,21 0 16,0 0-16,-22-21 16,22 21-16,0-42 47,22 0-47,-1 21 0,0-21 0,0 0 15,0 0-15,0 21 0,1-22 16,-1 22-16,0-21 0,21 21 0,-21-21 15,22 21-15,-22 0 0,21 0 16,-21 0-16,22-21 0,-22 21 0,21 0 16,-21 0-16,22 0 0,-22 0 0,0 21 15,21-21-15,-20 21 0,-1 0 16,0-21-16,0 22 0,-21-1 0,21 0 0,-21 0 16,21 0-16,-21 0 0,0 1 15,0-1-15,0 0 0,0 0 16,0 0-16,0 0 0,-21 1 0,0-22 15,0 21-15,-21 0 0,20 0 0,-20 0 16,21-21-16,-21 21 0,-1-21 0,22 22 16,-21-22-16,21 0 0,-22 0 0,22 21 15,-21-21-15,21 0 0,-1 0 16,-20 0-16,21 0 0,0 0 0,0 0 16,-1 0-16,1 0 15,42 0 79,1 0-78</inkml:trace>
  <inkml:trace contextRef="#ctx0" brushRef="#br0" timeOffset="122104.05">13483 7154 0,'21'-21'15,"-21"0"-15,21 21 0,-21-21 16,0 0-16,0 0 0,0-1 16,0 44 30,0-1-46,0 0 0,0 0 16,0 21-16,0 1 0,0-22 0,0 42 16,0-20-16,0-1 0,0 0 0,0 22 15,0-22-15,0 1 0,0 20 0,0-21 16,0 1-16,0-1 0,0-21 0,0 22 16,0-1-16,0-21 0,0 0 0,0 0 15,0 1-15,0-1 0,0 0 0,0 0 16,0-42 15,0 0-15,0 0-16,0-1 0,0 1 15,0 0-15,0 0 0,0-21 0,0 20 16</inkml:trace>
  <inkml:trace contextRef="#ctx0" brushRef="#br0" timeOffset="122431.86">13229 7620 0,'0'0'0,"-42"0"16,63 0 31,0 0-47,21 0 0,-20 0 0,20 0 15,-21 0-15,21 0 0,1-21 16,-1 21-16,0 0 0,-20 0 0,20-21 15,-21 21-15,0 0 0,22 0 0,-22 0 16,-21-21-16,21 21 0,0 0 0,0 0 31,0 0 16,1 0-31,-1 0-16,0 0 0,0 0 15,0-22-15,0 22 0,22-21 16</inkml:trace>
  <inkml:trace contextRef="#ctx0" brushRef="#br0" timeOffset="122792.66">15092 7070 0,'0'0'0,"0"-21"0,0-1 16,0 1-16,21 0 15,0 21-15,0 0 0,-21-21 16,21 21-16,1-21 0,20 21 0,-21 0 16,0 0-16,22-21 0,-22 21 0,21 0 15,0 0-15,1 0 0,-1-22 16,-21 22-16,22 0 0,-1 0 0,-21 0 15,21-21-15,-20 21 0,-1 0 0,0 0 16,0 0-16,0 0 0,-42 0 47,0 0-31,0 0-16,0 0 0,-1 0 0,1 0 15,0 0-15,0 0 0,0 0 0,0 0 16,-1 0-16,1 0 0,0 0 0,0 0 15</inkml:trace>
  <inkml:trace contextRef="#ctx0" brushRef="#br0" timeOffset="123400.31">15303 6879 0,'0'0'0,"-21"0"0,0 0 0,0 0 15,0 21-15,0-21 0,-1 0 0,1 22 16,0-22-16,0 21 0,0 0 16,0-21-16,21 21 0,0 0 0,-22-21 0,1 21 15,21 1-15,0-1 0,0 0 16,0 0-16,-21 21 0,21-20 0,0-1 15,0 0-15,0 0 0,-21 0 0,21 0 16,0 1-16,0-1 0,0 0 16,0 0-16,0 0 15,21-42 32,0 21-47,0-21 0,1 0 16,-1 21-16,0-21 0,0-1 0,21 22 15,-20-21-15,-1 21 0,21 0 16,-21-21-16,22 21 0,-22 0 0,21-21 16,-21 21-16,0 0 0,22 0 15,-22 0-15,0 0 0,0 0 0,22 0 16,-22 0-16,0 0 0,0 0 0,0 0 16,0 21-16,-21 0 0,22-21 0,-1 21 15,-21 1-15,0-1 0,0 0 0,0 0 16,21 0-16,-21 0 0,0 1 0,0-1 15,0 0-15,-21 0 0,21 0 16,-21 0-16,-1 1 0,1-1 0,-21-21 16,21 21-16,0 0 0,-1 0 0,-20 0 15,21-21-15,-21 22 0,20-22 0,-20 21 16,0-21-16,21 0 0,-22 0 16,22 21-16,-21-21 0,21 0 0,-1 0 15,-20 0-15,21 0 0,0 0 0,0 0 16,-1 0-16,1 0 0,0 0 0,0 0 15,0 0 1,0 0-16,21-21 78,0 0-78</inkml:trace>
  <inkml:trace contextRef="#ctx0" brushRef="#br0" timeOffset="128020.21">19092 4445 0,'0'-21'16,"-21"21"0,42 0 77,0 0-93,1 0 0,-1 0 16,0 0-16,21 0 0,1 0 0,-1-21 16,0 21-16,-21 0 0,22 0 0,-1-21 15,0 21-15,1 0 0,-1 0 0,-21 0 16,22-22-16,-22 22 16,0 0-16,0-21 0,0 21 0,0 0 15,-42 0 32,0 0-47,0 0 0,0 0 16,0 0-16,-1 0 0,-20 0 0,21 0 15,0 0-15,0 0 0,-22 0 0,22 0 16,0 0-16,0 0 0,-22 0 0,22 0 16,0 0-16,0 0 0,0 0 15,0 0-15,-1 0 0,1 0 16,0 0-1,0 0-15,21 21 16,-21 1 0,21-1-16,-21 0 15,21 0-15,0 0 16,0 0-16,0 1 0,0-1 16,0 0-16,0 0 0,0 0 15,-22-21-15,22 21 0,0 1 16,-21-1-16,21 0 0,0 0 0,0 0 15,0 0-15,-21 1 0,21-1 16,-21-21-16,21 21 16,0-42 31,21 21-47,-21-21 0,21 21 0,-21-22 15,21 22-15,1-21 0,-1 0 16,0 21-16,0-21 0,0 21 0,0-21 15,1 21-15,20 0 0,-21-21 16,0 21-16,22 0 0,-22 0 0,0 0 16,21 0-16,-21 0 0,22 0 0,-22 0 15,0 0-15,0 0 0,0 21 0,22 0 16,-22-21-16,0 21 0,-21 0 16,21-21-16,0 21 0,1 1 0,-22-1 15,0 0-15,0 0 0,0 0 16,0 0-16,0 1 0,0-1 15,0 0-15,0 0 0,-22 0 0,1 0 16,0-21-16,0 22 0,-21-1 0,20 0 16,-20-21-16,21 21 0,-21 0 0,-1-21 15,22 21-15,-21-21 0,21 0 16,-22 22-16,22-22 0,0 0 0,-21 0 16,20 0-16,1 21 0,0-21 15,0 0-15,0 0 0,0 0 16,-1 0-1,1 0 32,21-21-15,21-1-32,1 22 15,-1-21-15,0 0 0</inkml:trace>
  <inkml:trace contextRef="#ctx0" brushRef="#br0" timeOffset="128516.93">20405 4403 0,'0'0'0,"0"-21"0,0-1 16,0 1-16,0 0 15,0 0-15,-22 0 32,22 42-17,0 0 1,0 0-16,0 0 15,0 1-15,0-1 0,0 0 0,0 21 16,0-21-16,0 1 0,0 20 0,0-21 16,0 0-16,0 22 0,0-22 0,0 0 15,0 21-15,0-21 0,0 1 0,0 20 16,0-21-16,0 0 0,0 0 16,0 1-16,0-1 0,0 0 0,0 0 15,0 0-15,0 0 16,0 1-16,0-44 78,0 1-78,-21 0 16,21 0-16,0 0 15</inkml:trace>
  <inkml:trace contextRef="#ctx0" brushRef="#br0" timeOffset="128896.09">20129 4741 0,'0'0'0,"-21"0"15,42 0 16,1 0-31,-1 0 16,0 0-16,0 0 0,0-21 0,0 21 16,1 0-16,-1 0 0,21 0 0,-21 0 15,0-21-15,22 21 0,-22 0 16,0 0-16,0 0 0,0 0 16,1-21-16,-1 21 0,0 0 0,0 0 15,0 0 1,-21-21-1,21 21 32,1 0-31,-22-21 0,21 21-1,0-22-15</inkml:trace>
  <inkml:trace contextRef="#ctx0" brushRef="#br0" timeOffset="129375.81">21209 4318 0,'0'0'0,"0"-21"0,0-21 16,0 20 0,0 1-16,0 0 15,0 0-15,0 0 16,0 42 15,0 0-31,0 0 16,0 0-16,0 1 0,0 20 0,0-21 15,0 0-15,0 22 0,0-1 0,0-21 16,0 21-16,0 1 0,0-22 0,0 21 16,0-21-16,0 22 0,21-22 0,-21 21 15,0-21-15,0 22 0,0-22 16,0 0-16,0 21 0,21-20 16,-21-1-16,0 0 0,0 0 15,0 0-15,0 0 16,21-21 31,-21-21-47,0 0 15,0 0 1,0 0-16,22 21 16</inkml:trace>
  <inkml:trace contextRef="#ctx0" brushRef="#br0" timeOffset="130488.37">17230 7027 0,'0'-21'0,"0"0"16,0 0-16,0 0 15,0 0-15,0-1 16,0 1-16,0 0 16,0 0-16,0 0 0,0 0 31,-22 42-15,22 0-1,0 0-15,0 0 0,0 0 16,0 22-16,0-22 0,0 21 0,0-21 15,0 22-15,0-1 0,0 0 16,0 22-16,0-22 0,0 1 0,0 20 16,0-21-16,0 1 0,0-1 0,0 0 15,0-20-15,0 20 0,0-21 0,0 0 16,0 22-16,0-22 0,0 0 16,0 0-1,22-21-15,-22-21 31,0 0-15,0 0-16,0-1 16,0 1-16,0 0 15,0 0-15,0 0 16,0 0-16,-22-1 0</inkml:trace>
  <inkml:trace contextRef="#ctx0" brushRef="#br0" timeOffset="130888.15">16785 7387 0,'0'0'16,"-21"0"-16,0 0 0,0 0 15,21-21 16,21 21-15,0 0-16,0 0 0,0-21 16,22 21-16,-22 0 0,21 0 0,0-21 15,1 21-15,20-21 0,-20 21 0,20-22 16,1 22-16,-22-21 0,21 21 0,1-21 16,-22 21-16,1-21 0,-1 21 15,0 0-15,-21 0 0,1-21 0,-1 21 16,0 0-16,0 0 109</inkml:trace>
  <inkml:trace contextRef="#ctx0" brushRef="#br0" timeOffset="133172.45">19473 6752 0,'0'0'0,"21"0"16,1 0-16,-22-21 15,21 21-15,-21-21 0,21 0 16,-21 0-16,21 21 16,-21-22-16,0 1 15,0 0 1,-21 21-1,0 0-15,0 0 0,-1 0 16,1 0-16,0 21 0,0-21 0,0 21 16,-22 1-16,22-1 0,0 0 0,-21 0 15,21 21-15,-1-20 0,1-1 0,-21 0 16,42 0-16,-21 0 0,0 0 16,-1 1-16,1-1 0,0 0 0,21 21 15,-21-21-15,21 1 0,-21 20 16,0-21-16,21 21 0,0-20 0,0 20 15,0 0-15,-22-21 0,22 22 0,0-22 16,0 0-16,0 21 0,0-20 0,0-1 16,22 0-16,-1 0 0,-21 0 0,21 0 15,0 1-15,21-22 0,-20 21 0,-1-21 16,0 0-16,21 0 0,-21 0 0,22 0 16,-22 0-16,21 0 0,-21 0 0,22 0 15,-1 0-15,-21-21 0,22-1 16,-22 1-16,0 21 0,21-21 0,-21 0 15,1 0-15,-1 0 0,0-1 0,0 1 16,-21 0-16,21 0 0,-21-21 16,0 20-16,0 1 0,0 0 0,-21 0 15,0 0-15,0 0 0,0 21 0,-1-22 16,1 22-16,0 0 0,0 0 0,-21 0 16,20 0-16,-20 0 0,21 22 0,-21-22 15,20 21-15,-20 0 0,21 0 0,-21 0 16,20 0-16,1 1 0,0 20 0,0-21 15,0 0-15,0 0 0,-1 1 0,1-1 16,21 0-16,0 0 0,0 0 0,0 0 16,-21-21-16,21 22 15,0-1 1,0-42 31,0-1-47,0 1 15</inkml:trace>
  <inkml:trace contextRef="#ctx0" brushRef="#br0" timeOffset="146120.44">24193 3789 0,'0'0'0,"22"0"16,-1 0-16,0 0 16,0 0-16,0 0 15,0 0-15,-21-21 16,-21 21 15,0 0-31,0 0 0,0 0 16,0 0-16,-1 0 0,1 21 15,0 0-15,0-21 0,0 21 0,-22 0 16,22 1-16,0-1 0,-21 0 0,21 21 16,-1-21-16,1 22 0,0-1 15,0 0-15,0-20 0,0 20 0,-1 0 16,22 1-16,0-1 0,0 0 0,0-21 15,0 22-15,0-22 0,0 21 16,0-21-16,22 1 0,-1-1 0,0 0 16,0 0-16,21 0 0,-20 0 0,20-21 15,-21 22-15,21-22 0,1 0 0,-22 0 16,21 0-16,1 0 0,-22 0 0,21 0 16,0 0-16,-20 0 0,20 0 15,-21 0-15,0-22 0,22 1 0,-22 21 16,0-21-16,0 21 0,-21-21 15,0 0-15,0 0 0,0-1 0,0 1 16,0 0-16,0 0 0,-21 0 16,-21 21-16,20 0 0,1 0 0,-21 0 15,21 0-15,-22 0 0,22 0 16,-21 0-16,21 21 0,-22 0 0,22 0 16,0-21-16,0 21 0,0 1 0,0-1 15,-1 0-15,22 0 0,0 0 0,0 0 16,0 1-16,0-1 0,0 0 15,0 0 1,22-21 0,-1 0-1,-21 21 1,-21-21 0</inkml:trace>
  <inkml:trace contextRef="#ctx0" brushRef="#br0" timeOffset="146849.12">21865 6795 0,'0'0'0,"0"-22"0,0 1 0,0 0 16,0 0-16,0-21 0,0 20 0,21-20 15,-21 21-15,0 0 0,0 0 16,0-1-16,0 1 0,0 42 31,0 1-31,21 20 16,-21-21-16,0 21 0,0 1 0,0-1 15,0 0-15,0-20 0,0 41 0,0-21 16,0 1-16,0-1 0,0 0 16,0 22-16,0-22 0,0 1 15,0 20-15,0-21 0,0 1 0,0-1 16,22-21-16,-22 22 0,0-22 0,0 0 16,0 0-16,21 0 0,0-21 15,-21-21 1,0 0-1,21 0-15,-21 0 0,0-1 0,0 1 16,21 0-16,-21 0 0,0 0 16,0-22-16,0 22 0,0 0 0,0 0 15,0-21-15,0 20 0</inkml:trace>
  <inkml:trace contextRef="#ctx0" brushRef="#br0" timeOffset="147123.95">21696 7049 0,'0'0'0,"-43"0"0,1 0 15,21 21-15,42-21 16,0 0 0,0 0-16,22 0 0,-1 0 0,0-21 15,1 21-15,20 0 0,-20-22 16,-1 22-16,21-21 0,-20 21 0,-1-21 16,0 21-16,1-21 0,-1 21 0,0 0 15,1-21-15,-22 21 0,21 0 0,-21 0 16,1 0-16,-22-21 0,21 21 15,0 0 48,0 0-47,-21-22-16</inkml:trace>
  <inkml:trace contextRef="#ctx0" brushRef="#br0" timeOffset="147772.4">24003 6308 0,'0'0'0,"0"-21"0,0-1 16,0 1-16,0 0 15,0 0-15,0 0 0,-21 0 16,0 21 0,-1 0-16,1 0 0,0 0 0,0 0 15,0 0-15,0 21 0,-1 0 0,1-21 16,0 21-16,-21 21 0,21-20 16,-22 20-16,1 0 0,21 1 0,-22 20 15,22-21-15,-21 1 0,21 20 16,0-20-16,-22-1 0,43 0 0,0 1 15,-21-1-15,21 0 0,0-21 0,0 1 16,21 20-16,0-21 0,1 0 0,20 0 16,0-21-16,1 22 0,-1-22 0,21 0 15,-20 0-15,20 0 0,-20 0 16,20 0-16,-21 0 0,1 0 0,-1 0 16,0-22-16,1 1 0,-22 21 0,0-21 15,0 0-15,0 21 0,1-21 0,-22 0 16,21-1-16,-21 1 0,0 0 0,0 0 15,0 0-15,-21 0 0,-1-1 0,1 22 16,0 0-16,-21-21 0,21 21 16,-22 0-16,1 0 0,0 0 15,-1 21-15,22 1 0,-21-1 0,-1 0 16,1 0-16,21 0 0,-21 0 0,20 1 16,1-1-16,0 0 0,21 0 0,0 0 15,0 0-15,0 1 0,0-1 0,0 0 16,0 0-16,21-21 0,0 0 15,1 21-15,-1-21 0,0 0 16,0 0 0,0 0-1,-21-21 1,0 0 0,0 0-1,0 0-15</inkml:trace>
  <inkml:trace contextRef="#ctx0" brushRef="#br0" timeOffset="150336.23">26247 3831 0,'21'0'16,"-21"-21"-16,21 21 16,0 0-16,-21-21 15,-21 21 32,0 0-47,0 21 16,-1 0-16,1 0 15,0-21-15,0 22 0,0-1 16,21 0-16,-21 21 0,-1-21 0,1 1 16,21 20-16,0 0 0,-21-21 0,21 22 15,-21-1-15,21-21 0,0 22 0,0-22 16,0 21-16,0-21 0,0 0 16,21 22-16,0-22 0,-21 0 0,21 0 15,1 0-15,-1 1 0,21-1 0,-21 0 16,0-21-16,1 21 0,-1-21 0,0 0 15,0 0-15,0 0 16,0 0-16,1 0 0,-1 0 0,0 0 16,0-21-16,0 0 0,-21 0 15,21-1-15,1 22 0,-22-21 0,0 0 16,0 0-16,21 0 0,-21 0 16,0-1-16,0 1 0,0 0 0,0 0 15,-21 21-15,-1 0 16,1 0-16,0 0 0,0 0 15,0 0-15,0 21 0,-1-21 16,1 21-16,0 0 0,0 1 0,0-22 16,0 21-16,21 0 0,0 0 0,-22 0 15,22 0-15,0 1 16,0-1-16,0 0 16,0 0 15,22-42-16,-22 0 1,21 0-16,-21-1 16,21 22-16,-21-21 0,0 0 0</inkml:trace>
  <inkml:trace contextRef="#ctx0" brushRef="#br0" timeOffset="150916.4">26712 3810 0,'0'-21'15,"0"42"17,0 0-17,0 0-15,0 1 16,0-1-16,-21 0 0,21 0 0,0 0 16,0 0-16,0 22 0,0-22 15,0 21-15,0-21 0,0 1 0,0 20 16,0-21-16,0 0 0,0 0 0,0 1 15,0-1-15,0 0 0,0 0 0,0 0 16,0 0 0,0 1-1,0-44 32,0 1-47,0 0 0,0 0 16,0 0-16,0 0 15</inkml:trace>
  <inkml:trace contextRef="#ctx0" brushRef="#br0" timeOffset="151208.23">26585 4170 0,'0'0'15,"-21"0"1,21-21-1,21 21-15,0-21 16,1 21-16,-1 0 0,0 0 16,0 0-16,0-22 0,0 22 15,1 0-15,-22-21 16,21 21-16,0 0 16,0 0-16,-21-21 46,21 21-30,0-21 0</inkml:trace>
  <inkml:trace contextRef="#ctx0" brushRef="#br0" timeOffset="151580.53">27051 3831 0,'0'-21'16,"0"42"46,0 0-62,0 1 0,0-1 0,0 0 16,0 21-16,0-21 0,0 1 15,0 20-15,0 0 0,0-21 0,0 22 16,0-22-16,0 0 0,0 0 0,0 22 16,0-22-16,0 0 0,0 0 0,0 0 15,0 0-15,0 1 16,21-22-16,-21 21 0,0 0 16,0-42 62</inkml:trace>
  <inkml:trace contextRef="#ctx0" brushRef="#br0" timeOffset="155928.57">25167 6202 0,'0'0'0,"0"-21"0,0 0 0,0-1 16,0 1-16,0 0 0,0 0 16,0 0-16,0 0 15,0-1-15,21 22 16,-21 22 0,0-1-16,0 0 15,0 0-15,0 0 0,0 22 16,0-22-16,21 21 0,-21-21 0,0 22 15,0-1-15,0 0 0,0 1 0,0-1 16,0 0-16,0 1 0,0-1 0,0 0 16,0 1-16,0-22 0,0 0 0,0 21 15,0-21-15,0 1 0,0-1 16,0 0-16,0-42 47,0 0-32,0-1-15,-21 1 0</inkml:trace>
  <inkml:trace contextRef="#ctx0" brushRef="#br0" timeOffset="156192.5">24998 6583 0,'0'0'0,"0"-21"15,21 21 16,0 0-31,0-21 0,22 21 0,-22 0 16,0 0-16,21 0 0,-21-22 16,1 22-16,-1 0 0,0 0 15,21-21-15,-21 0 0,1 21 0,-1 0 16,0-21-16,0 21 0,-21-21 16,21 21-1,-21-21 16,21 21-15,-21-22-16,22 22 0</inkml:trace>
  <inkml:trace contextRef="#ctx0" brushRef="#br0" timeOffset="156713.2">26014 6138 0,'0'-21'16,"-21"21"-16,-1-21 16,44 21 15,-1 0-15,0 0-16,0 0 0,21 0 0,-20 0 15,-1-21-15,21 21 0,0 0 0,-20 0 16,20-21-16,-21 21 0,0-21 15,0 21-15,1-22 0,-1 22 16,0-21-16,0 21 0,-21-21 16,0 0-1,-21 21 1,0 0 0,21 21-16,-21-21 0,21 21 0,0 0 15,0 1-15,-22 20 0,22-21 0,0 21 16,-21-20-16,21 20 0,0 0 0,0-21 15,-21 22-15,21-1 0,0 0 0,0 1 16,0-22-16,0 21 0,0 1 16,0-22-16,0 21 0,0-21 15,0 0-15,0 22 0,0-22 0,0 0 16,-21 0-16,21 0 0,0 1 16,0-1-16,0 0 0,0 0 31,-21-21-16,0 0 1,21-21-16,0 0 0,-22 0 16,22-1-16,0 1 0,0 0 15</inkml:trace>
  <inkml:trace contextRef="#ctx0" brushRef="#br0" timeOffset="157016.07">25971 6604 0,'0'-21'16,"22"21"0,-1 0-16,0 0 0,0-21 0,21 21 15,-20 0-15,20 0 0,-21-21 0,21 21 16,1 0-16,-22-22 0,21 22 0,1-21 16,-22 21-16,0 0 15,21 0-15,-21-21 0,1 21 0,-1 0 0,0 0 16,0 0-1,-42 0 64,0 0-79,0 21 0,-1-21 15,1 0-15</inkml:trace>
  <inkml:trace contextRef="#ctx0" brushRef="#br0" timeOffset="158771.76">5016 9059 0,'-21'0'0,"0"0"15,0 0-15,0 0 16,0 0-16,-1 0 15,1 0-15,0 0 0,0 0 16,0 0-16,0 0 16,-1 0-16,1 0 15,21-21-15,21 21 78,1 0-78,20 0 16,-21-21-16,0 21 0,22 0 16,-22 0-16,21 0 0,0-21 0,1 21 15,-22 0-15,21-21 0,1 21 16,-1 0-16,0 0 0,1-21 0,-1 21 16,0-22-16,-21 22 0,22 0 0,-22 0 15,21-21-15,-21 21 0,1 0 0,-1 0 16,0 0-16,0 0 0,0 0 47,0 0 15,1 0-62</inkml:trace>
  <inkml:trace contextRef="#ctx0" brushRef="#br0" timeOffset="160324.2">7937 8678 0,'22'0'16,"-1"0"-1,0 0 1,-21 22 0,21-22 77,0 0-77,0 0-16,1 0 0,20 0 16,-21 0-16,0 0 0,22 0 0,-22 0 15,21 0-15,0 0 0,1-22 0,-22 22 16,21 0-16,1 0 0,-1-21 15,0 21-15,22-21 0,-22 21 0,0 0 16,1 0-16,-22 0 0,21-21 16,1 21-16,-22 0 0,0 0 0,0 0 15,0 0-15,0 0 0,-21-21 94,-21 21 0,0 0 15,0 0 1,21-21 155,-21 21-249,0-22-1,-1 22 1,22-21-16,0 0 16</inkml:trace>
  <inkml:trace contextRef="#ctx0" brushRef="#br0" timeOffset="161348.06">11430 8424 0,'0'0'0,"-21"0"16,0 0-16,-1 0 0,1 0 16,0 0-16,0 0 15,21 22-15,0-1 47,21-21-31,21 0-16,-20 0 0,-1 0 15,21 0-15,0 0 0,1 0 16,-1 0-16,0-21 0,1 21 0,-1-22 16,0 22-16,22-21 0,-22 21 0,1-21 15,20 21-15,-21 0 0,1-21 16,-1 21-16,-21-21 0,22 21 0,-22 0 16,0 0-16,0-21 0,0 21 15,0 0-15,1 0 47,-1 0-31,0 0-16,0 0 15,0-22-15,22 22 0</inkml:trace>
  <inkml:trace contextRef="#ctx0" brushRef="#br0" timeOffset="162656.16">14922 7938 0,'0'0'0,"-21"0"15,42 0 17,1 0-17,-1 0-15,0 0 0,0 0 0,0 0 16,0 0-16,1 0 0,20-22 0,-21 22 15,21 0-15,-20 0 0,20 0 0,0 0 16,1-21-16,-22 21 0,21 0 0,0 0 16,1 0-16,-1 0 0,-21 0 0,0 0 15,1 0-15,-1 0 0,0 0 16,0 0-16,-21-21 78,21 21 531,0 0-562,-42 0 0,21-21-47,-21 21 16</inkml:trace>
  <inkml:trace contextRef="#ctx0" brushRef="#br0" timeOffset="165775.71">19113 7832 0,'0'0'0,"-21"21"0,0-21 15,0 0 1,0 0 15,0 0-15,42 0 62,0 0-62,0 0-16,0 0 15,0 0-15,1 0 0,20 0 0,-21 0 16,21 0-16,1 0 0,-1 0 0,0 0 16,1 0-16,-1 0 0,22 0 0,-22-21 15,0 21-15,1 0 0,-1 0 0,-21 0 16,21 0-16,-20 0 0,-1 0 0,0 0 15,0 0 1,0 0 297,0 0-235,-21-21-31,-21 21 1140,0 0-1187,0 0 16,0 0-16,0 0 15,-1 0-15,1 0 16,0 0 0,0 0-16,0 0 0,21-22 15,-21 22-15</inkml:trace>
  <inkml:trace contextRef="#ctx0" brushRef="#br0" timeOffset="168572.22">23707 7408 0,'-22'0'0,"1"0"15,21 22 1,-21-22-16,0 0 16,21 21-1,-21-21 1,21 21 15,-21-21-15,-1 0 437,1 0-422,0 0 47,0 0-46,0 0 358,0 0-374,21-21-1,-22 21 1,1 0-16,21-21 31,-21 21-31,0 0 47,21-22-31,21 22 187,0 0-187,0 0-16,1 0 15,-1 0-15,0 0 0,0 0 0,0 0 16,0 0-16,22 0 0,-22 0 0,21 0 15,22 0-15,-22 0 0,22 0 16,-22 0-16,21 0 0,1 0 0,-1 0 16,-20 0-16,20 0 0,-20 0 0,-1 0 15,0 0-15,-21 0 0,22 0 0,-22 0 16,0 0-16,0 0 0,0 0 0,1 0 16,-1 0-16,0 0 0,0 0 31,0 0-16,-21-21 1,-21 21 78,0 0-79,0 0-15,0 0 0,-1 0 16,1 0-16,-21 21 16</inkml:trace>
  <inkml:trace contextRef="#ctx0" brushRef="#br0" timeOffset="169532.43">13229 10393 0,'-42'-21'16,"42"0"-16,-21 21 0,21-22 16,0 1-16,0 0 0,0 0 15,0 0-15,21 21 16,0-21-16,0-1 0,21 22 0,1-21 15,-1 0-15,0 21 0,22 0 0,-22 0 16,1 0-16,20 0 0,-21 0 0,1 0 16,-1 21-16,0 0 0,1-21 15,-22 22-15,21-1 0,-21 21 0,1-21 16,-22 0-16,0 22 0,0-1 0,0-21 16,0 22-16,-22-1 0,-20-21 15,21 21-15,-21 1 0,20-22 0,-20 0 16,0 21-16,-1-20 0,22-1 0,-21 0 15,0-21-15,20 21 0,1-21 0,0 0 16,0 0-16,0 0 0,21-21 31,0 0-31,21 21 0,0 0 0,0-21 16,22 21-16,-22 0 0,21 0 16,0 0-16,1 0 0,-1 0 15,0 0-15,1 0 0,-1 0 0,0 21 16,1 0-16,-1-21 0,0 21 0,1 0 15,-1 0-15,-21 1 0,0-1 0,1 21 16,-1-21-16,-21 0 0,0 22 0,0-1 16,0 0-16,-21 1 0,-1-1 0,1 0 15,-21 22-15,0-22 0,-1 1 0,1-22 16,0 21-16,-22 0 0,22-20 0,-1-1 16,-20 0-16,21 0 0,-22 0 15,1-21-15,20 0 0,-20 0 0,20 0 16,-20 0-16,-1 0 0,22-21 15,-21 0-15,20 0 0,-20 0 0,20-1 16,1-20-16,0 21 0,-1-21 0,22 20 16,0 1-16,0-21 0,0 21 0,21 0 15,0-1-15,0 1 0,0 0 16,0 0-16,21 0 16,0 21-16,0 0 15,0 0-15,22 0 0,-22 0 0,21 0 16,-21 0-16</inkml:trace>
  <inkml:trace contextRef="#ctx0" brushRef="#br0" timeOffset="170023.95">14668 10435 0,'0'0'15,"22"0"1,-1 0 0,0 0-1,0 0-15,0 0 0,0 0 16,22 0-16,-22 0 0,21 0 0,1-21 16,-1 0-16,0 21 0,1-21 0,-1 0 15,0-1-15,1 1 0,-22 0 0,21-21 16,0 21-16,-20-1 0,-1 1 0,0 0 15,0 21-15,-21-21 0,0 0 16,0 0-16,-21 21 16,0 0-16,0 0 15,-1 21-15,1 0 0,0 0 0,0 21 16,21-20-16,-21 41 0,21-21 0,-21 22 16,-1-22-16,22 22 0,0-1 15,0 1-15,-21-1 0,0 1 0,21-1 16,-21 1-16,21-1 0,0 1 15,-21-1-15,21 1 0,0-1 0,0-20 16,0 20-16,0-21 0,0 1 0,0-22 16,0 21-16,0-21 0,21 1 0,-21-1 15,0 0-15,21-21 16,-21-21 0,0 0-16,0-1 0,-21 1 15,0 0-15,0-21 0,-1 21 0</inkml:trace>
  <inkml:trace contextRef="#ctx0" brushRef="#br0" timeOffset="170215.84">14668 11091 0,'0'0'0,"0"-21"0,0 0 15,0 0 1,43 21-16,-22-21 16,21 21-16,1 0 0,-1-21 0,0 21 15,22-22-15,-1 22 0,-20-21 0,20 21 16,1 0-16,-1-21 0,1 0 0,-22 21 15,21 0-15,-20-21 0,-1 21 0,0 0 16,1 0-16,-22-21 0,0 21 0,21 0 16,-20 0-16,-1-22 0,0 22 0,0 0 15</inkml:trace>
  <inkml:trace contextRef="#ctx0" brushRef="#br0" timeOffset="170567.68">17335 10456 0,'0'0'0,"22"-21"0,-1 21 0,-21-21 16,-21 42 0,-1 0-16,1 1 0,-21-1 15,21 0-15,-22 21 0,1-21 16,0 22-16,-22-1 0,1 0 0,-1 1 15,1-1-15,-22 22 0,0-22 0,1 21 16,-1 1-16,-21-1 0,22 22 16,-1-21-16,0-1 0,22 22 0,-22-22 15,22 1-15,-1-1 0,1 1 0,20-1 16,1 1-16,0-1 0,-1-20 0,1 20 16,21-21-16,0 1 0,-1-1 0,1 0 15,0-20-15,21-1 0,-21 0 0,21 0 16,0 0-16,0-42 15,21 0-15,0 0 0,22-22 16,-22 1-16,21 0 0</inkml:trace>
  <inkml:trace contextRef="#ctx0" brushRef="#br0" timeOffset="170980.39">17674 10562 0,'0'0'0,"0"-21"0,-21 21 31,0 0-31,-22 21 0,22 0 16,-21 1-16,0 20 0,-1 0 0,-20 1 15,-1-1-15,1 0 0,-1 22 0,1-22 16,-1 22-16,1-1 0,-1 22 0,-20-22 15,-1 1-15,21-1 0,-20 22 16,-1-22-16,22 1 0,-22-1 0,21 1 16,1-22-16,-1 22 0,1-22 0,21 22 15,-1-22-15,22 0 0,0 1 0,-21-1 16,42-21-16,-22 0 0,22 22 0,-21-22 16,21 0-16,0 0 0,-21-21 15,21 21-15,0-42 47,0 0-31,0 0-1,0 0-15,0-1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7T11:08:00.3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847 0,'0'-21'15,"0"-1"1,0 1 0,0 0-1,0 0 1,0 42 31,0 0-47,0 0 0,0 1 15,0-1-15,0 21 0,0-21 0,0 22 16,0-1-16,0 0 0,0 1 16,0-22-16,0 21 0,0 0 0,0 1 15,0-1-15,0-21 0,0 22 0,0-22 16,0 0-16,0 21 0,21-21 15,-21 1-15,21-22 16,0 21-16,0-21 16,1 0-1,-22-21-15,21 21 0,-21-22 0,21 1 16,-21 0-16,0 0 0,0 0 0,0-22 16,21 22-16,-21-21 0,0 21 15</inkml:trace>
  <inkml:trace contextRef="#ctx0" brushRef="#br0" timeOffset="442.74">1312 487 0,'-21'0'0,"0"0"16,0 0 0,0 0-16,21 21 15,0 0 1,0 0-16,21-21 16,0 0-16,0 0 15,0 0-15,0 0 0,1 0 16,-1 0-16,0 0 0,-21-21 15,21 0-15,-21 0 16,0 0-16,0 0 0,-21-1 16,0 1-16,0 21 0,-1-21 15,1 21-15,0 0 0,0 0 0,0 0 16,0 0-16,-1 0 0,22 21 16,-21 0-16,21 1 0,0-1 15,0 0-15,0 0 0,0 0 16,0 0-16,0 1 0,0-1 0,21 0 15,1 0-15,-1-21 0,0 21 16,0-21-16,0 0 0,22 0 16,-22 21-16</inkml:trace>
  <inkml:trace contextRef="#ctx0" brushRef="#br0" timeOffset="819.23">2349 931 0,'0'0'0,"-42"0"15,21 0-15,21 22 0,21-22 47,0 0-31,0 0-16,1 0 0,20 0 15,-21 0-15,0 0 0,22 0 0,-22 0 16,0 0-16,0-22 0,0 22 0,22 0 16,-22 0-16,0 0 15,0 0-15,-21-21 16,-21 21 15,0 0-31,0 0 16,-1 0-16</inkml:trace>
  <inkml:trace contextRef="#ctx0" brushRef="#br0" timeOffset="1039.09">2328 1143 0,'0'0'0,"-21"0"0,21 21 0,-21 0 15,21 1-15,-21-22 16,42 0 15,0 0-31,0 0 0,0 0 16,1 0-16,-1-22 0,0 22 16,21 0-16,-21-21 0,1 21 0,-1 0 15,0-21-15,0 21 0,0-21 0,0 0 16,1 21-16,-1-21 0,0-1 15,0 22-15,0-21 0</inkml:trace>
  <inkml:trace contextRef="#ctx0" brushRef="#br0" timeOffset="1935.1">3514 635 0,'-22'0'15,"1"0"1,0 0 0,0 0-16,0 0 15,21-21 1,0 0-16,0 0 15,0-1-15,0 1 16,0 0-16,21 0 0,0 0 0,0 21 16,0-21-16,22-1 0,-22 22 0,0-21 15,21 21-15,-20 0 0,-1 0 16,21 0-16,-21 0 0,0 0 16,1 0-16,-1 21 0,0 1 0,0-1 15,-21 0-15,0 21 0,0-21 16,0 22-16,0-1 0,-21-21 0,0 22 15,0 20-15,-1-21 0,-20 1 0,21-1 16,-21 22-16,-1-22 0,1 0 0,0 1 16,20-1-16,-20-21 0,0 21 15,21-20-15,-1 20 0,1-21 0,0-21 16,21 21-16,0 0 0,-21-21 16,21-21-1,0 0 1,0 0-16,21 0 15,0 0-15,0-22 0,-21 22 0,22 0 16,-1 0-16,0 0 0,0-1 16,0 1-16,0 21 0,1 0 15,-1 0-15,0 0 0,-21 21 16,21 1-16,0-1 0,0 0 16,1 0-16,-1 0 0,21 0 0,-21 1 15,0-1-15,1 0 0,-1 0 0,0 0 16,21 0-16,-21-21 0,1 0 0,-1 22 15,0-22-15,21 0 0,-21 0 16,1 0-16,-1-22 0,0 1 0,0 21 16,0-21-16,0 0 0,-21 0 15,22 0-15,-22-1 0,21 1 0,-21-21 16,0 21-16,0 0 0,0-1 0,0 1 16,0 0-16,0 42 46,0 0-46,-21 1 0,-1-1 16,1-21-16,0 21 0</inkml:trace>
  <inkml:trace contextRef="#ctx0" brushRef="#br0" timeOffset="2815.31">677 4360 0,'0'0'0,"0"-21"0,0 0 31,0 42-15,-21 0-16,21 1 15,0-1-15,-21 21 0,21 0 0,0-20 16,0 20-16,-21 0 0,21 22 16,-21-22-16,21 0 0,-22 22 0,22-22 15,0 1-15,0-1 0,0 0 0,0 1 16,0-22-16,0 0 0,0 21 16,0-21-16,0 1 0,22-22 31,-22-22-31,21 1 0,0 0 15,0-21-15,-21 21 0,0-22 0,21 1 16,0 0-16,1-22 0,-22 22 16</inkml:trace>
  <inkml:trace contextRef="#ctx0" brushRef="#br0" timeOffset="3147.12">677 3937 0,'0'0'16,"-21"0"-16,0-21 0,0 21 15,0 21-15,21 0 16,0 0-16,0 1 0,0-1 16,0 0-16,21-21 15,0 0-15,0 0 16,0 0-16,0 0 0,1 0 0,-22-21 16,21 21-16,-21-21 0,21-1 15,-21 1-15,0 0 0,0 0 16,-21 21-16,0-21 0,-1 21 15,1-21-15,0 21 0,0 0 0,0 0 16,0 0-16,-22 0 0,22 21 16,0 0-16,21 0 0,0 0 0,-21 0 15,21 1-15,0 20 0,0-21 16,0 0-16,0 22 0,21-22 0,0 0 16,0 0-16,0 0 0,1 0 0,20-21 15,-21 22-15,21-22 0,-20 0 16,20 0-16</inkml:trace>
  <inkml:trace contextRef="#ctx0" brushRef="#br0" timeOffset="3418.96">1376 4593 0,'0'0'0,"-21"0"0,-1 21 0,1 1 16,0-22-16,0 21 15,63-21 1,-21 0-16,1 0 16,20 0-16,0 0 0,-21 0 0,22 0 15,-1-21-15,0 21 0,-20 0 16,20 0-16,-21 0 0,0-22 16,0 22-16,1 0 0,-44 0 46,-20 22-46,21-1 0,0-21 0</inkml:trace>
  <inkml:trace contextRef="#ctx0" brushRef="#br0" timeOffset="3570.87">1355 4868 0,'0'0'0,"0"22"16,0-1-16,21-21 15,0 0 1,0 0-16,0 0 0,0 0 15,1 0-15,-1 0 0,0-21 16,0-1-16,0 22 0,0-21 0,1 0 16,20 0-16,-21-21 0</inkml:trace>
  <inkml:trace contextRef="#ctx0" brushRef="#br0" timeOffset="4003.01">2688 4064 0,'0'0'0,"0"-21"0,0 0 0,0 0 16,0-1-16,0 44 31,0-1-31,0 21 16,-21-21-16,21 22 0,0-1 15,0 0-15,0 22 0,0-22 0,0 0 16,-21 1-16,21-1 0,0 22 0,-21-22 15,21 0-15,0-21 0,0 22 0,0-22 16,0 21-16,0-21 0,0 1 16,0-1-16,21-21 31,-21-21-31,21-1 0,-21 1 16,0 0-16,21 0 0,0 0 15,0-22-15</inkml:trace>
  <inkml:trace contextRef="#ctx0" brushRef="#br0" timeOffset="4338.82">2815 3831 0,'0'0'0,"-21"-21"0,0 21 0,0 0 0,-1 0 16,1 0-16,0 21 0,21 0 16,0 1-1,0-1-15,0 0 0,0 0 16,0 0-16,21-21 0,0 0 15,1 0-15,-1 0 0,0 0 16,0 0-16,0-21 0,0 0 0,1 0 16,-22 0-16,21-1 0,-21 1 15,0 0-15,0 0 0,0 0 16,-21 0-16,-1-1 0,1 1 16,-21 21-16,21 0 0,0 0 0,-1 0 15,1 0-15,0 0 0,0 0 0,21 21 16,0 1-16,0-1 0,0 0 15,0 0-15,0 0 0,0 22 16,0-22-16,0 0 0,0 0 0,21 21 16,0-20-16,22-1 0,-22 0 15,0-21-15,21 21 0,-21 0 0</inkml:trace>
  <inkml:trace contextRef="#ctx0" brushRef="#br0" timeOffset="4703.6">3450 4001 0,'0'0'0,"0"-22"0,0 1 0,0 0 15,-21 21 16,21 21-31,0 22 16,0-22-16,0 21 0,-21 0 0,21 1 16,0-1-16,0 0 0,0 1 15,0-1-15,0 22 0,0-22 0,-21 0 16,21 1-16,0-22 0,0 21 0,-22 0 16,22-20-16,0-1 0,0 0 15,0 0-15,0 0 16,22-42-1,-22 0 1,0 0-16,0 0 0,0-1 16,0 1-16,0 0 0,0-21 15</inkml:trace>
  <inkml:trace contextRef="#ctx0" brushRef="#br0" timeOffset="4891.5">3260 4339 0,'-22'0'15,"44"0"-15,-65 0 0,22 0 16,0 0-16,42 0 31,0 0-31,0 0 16,22 0-16,-22 0 0,21 0 15,1 0-15,-22 0 0,21 0 0,-21 0 16,22 0-16,-22 0 0,0 0 0,21-21 16,-21 0-16,1 21 0,-1-21 0,0 21 15,0-21-15,0-1 16</inkml:trace>
  <inkml:trace contextRef="#ctx0" brushRef="#br0" timeOffset="5166.93">4064 3916 0,'0'21'47,"0"0"-47,0 0 0,0 1 15,0 20-15,0 0 0,0-21 0,0 22 16,0-1-16,0 22 0,0-22 0,0 0 16,-21-21-16,21 22 0,0-1 15,0 0-15,0-20 0,0-1 0,-21 21 16,21-21-16,0 0 0,0 1 16,0-1-16,0-42 31,0-1-16,21 1-15,-21 0 0</inkml:trace>
  <inkml:trace contextRef="#ctx0" brushRef="#br0" timeOffset="5358.94">3916 4297 0,'0'0'0,"0"-21"0,-21 21 16,-1 0-1,44 0 1,-1 0-16,0 0 0,0-21 15,0 21-15,0 0 0,1 0 0,20-22 16,-21 22-16,0 0 0,0-21 0,1 21 16,-22-21-1,21 21-15,0-21 0,-21 0 16,21 21-16,-21-21 0,21 21 0,-21-22 16</inkml:trace>
  <inkml:trace contextRef="#ctx0" brushRef="#br0" timeOffset="5915.73">5905 3916 0,'0'0'0,"0"-21"0,0 0 0,0-1 16,0 1-16,0 42 31,0 1-31,22 20 15,-22-21-15,0 21 0,0 1 16,0-1-16,0 0 0,0 1 0,0-1 16,0 0-16,0 1 0,0-1 15,0-21-15,0 22 0,0-22 0,0 21 16,0-21-16,0 0 0,0 1 0,0-1 16,21-21-16,0 0 15,0 0 1,-21-21-16,21-1 0,-21 1 15,0 0-15,21 0 0</inkml:trace>
  <inkml:trace contextRef="#ctx0" brushRef="#br0" timeOffset="6226.56">6138 3598 0,'0'0'0,"-63"-63"15,42 42-15,-1 21 0,1 0 16,0 21-16,21 0 15,0 0-15,0 0 16,0 1-16,21-22 0,0 21 16,1-21-16,-1 0 0,0 0 15,0 0-15,21 0 0,-20-21 0,-1-1 16,0 22-16,-21-21 0,0 0 16,0 0-16,0 0 0,0 0 15,-21 21-15,0 0 16,-1-22-16,1 22 0,0 0 0,0 0 15,0 0-15,0 0 0,-1 22 0,1-1 16,21 0-16,-21 0 0,21 0 0,0 0 16,0 1-16,0-1 0,21 0 15,0 0-15,1 0 0,-1 0 0,21-21 16,0 22-16,1-22 0</inkml:trace>
  <inkml:trace contextRef="#ctx0" brushRef="#br0" timeOffset="6786.76">8636 3725 0,'0'0'15,"-21"-21"-15,21 0 0,0-64 16,0 64-16,0 0 0,0 0 16,0 0-16,0 0 0,0 42 31,0 0-31,0 0 0,0 0 0,0 22 15,0-1-15,0 0 0,0 1 0,0-1 16,0 0-16,0 22 0,0-22 16,0 0-16,0 1 0,0-1 0,0 0 15,-21 1-15,21-1 0,0-21 0,0 0 16,0 1-16,0-1 0,0 0 0,0-42 31,0 0-15,0-1-16,-22 1 15,22 0-15</inkml:trace>
  <inkml:trace contextRef="#ctx0" brushRef="#br0" timeOffset="6958.95">8340 3958 0,'0'0'0,"-22"-21"16,44 21 0,-1 0-1,0 0-15,0 0 0,0 0 0,0 0 16,22 0-16,-1-21 0,-21 21 15,22 0-15,-1 0 0,0 0 0,-21 0 16,22-21-16,-1 21 0,-21 0 0,0 0 16,1-21-16,20-1 0,-21 22 0,0-21 15,0 21-15</inkml:trace>
  <inkml:trace contextRef="#ctx0" brushRef="#br0" timeOffset="7223.79">9313 3514 0,'0'0'0,"0"-21"0,0 42 31,0 0-31,0 0 16,0 0-16,0 0 0,0 22 0,0-22 16,0 21-16,0 1 0,21-22 0,-21 21 15,0 0-15,0 1 0,0-1 16,0-21-16,0 22 0,0-1 0,0-21 15,0 0-15,0 22 0,0-22 0,0 0 16,0 0-16,0-42 47,-21 0-47</inkml:trace>
  <inkml:trace contextRef="#ctx0" brushRef="#br0" timeOffset="7402.69">9059 3895 0,'0'0'0,"-21"0"16,21-21 0,21 21-16,0 0 0,1 0 15,20 0-15,-21 0 0,21 0 16,-20-22-16,20 22 0,0 0 0,-21 0 16,22-21-16,-22 21 0,0 0 0,21 0 15,-20-21-15,-1 0 0,0 21 0,21 0 16,-21-21-16,1 21 0,-1-21 0</inkml:trace>
  <inkml:trace contextRef="#ctx0" brushRef="#br0" timeOffset="7706.53">10054 3471 0,'-21'0'16,"0"0"-16,0 0 0,21 22 15,-22-22-15,1 21 0,0 0 16,21 0-16,0 21 0,-21-20 0,0-1 16,21 21-16,-21-21 0,21 0 0,0 22 15,0-22-15,0 21 0,0-21 0,0 22 16,0-22-16,0 0 0,0 21 0,0-20 16,0-1-16,0 0 0,21 0 15,0-21-15,0 0 16,0 0-16,0 0 0,1 0 15,-1 0-15,0 0 0,0 0 16,0-21-16,-21 0 0,0 0 0,0-1 16,21 1-16,-21 0 0,22 0 0,-22-21 15,21 20-15</inkml:trace>
  <inkml:trace contextRef="#ctx0" brushRef="#br0" timeOffset="7990.35">10139 3112 0,'0'0'0,"-43"-22"0,22 1 15,0 21-15,-21 0 0,21 0 0,-1 0 16,1 0-16,-21 0 0,21 0 16,0 0-16,21 21 0,0 1 15,21-22 1,0 0 0,0 0-16,0 0 0,0 0 0,1 0 15,-1 0-15,0-22 0,0 22 0,-21-21 16,0 0-16,0 0 15,-21 21-15,0 0 0,0 0 16,-1 0-16,1 0 0,0 0 16,0 0-16,0 21 0,21 0 0,0 0 15,-21-21-15,21 22 0,0-1 0,0 0 16,0 0-16,0 0 0,0 0 16,0 1-16,21-1 0</inkml:trace>
  <inkml:trace contextRef="#ctx0" brushRef="#br0" timeOffset="8563.6">13377 3598 0,'0'0'0,"0"-21"0,21-42 16,1 42-16,-22-1 16,21 1-16,-21 0 0,0 0 0,21 0 15,-21 0-15,0-1 16,0 44-1,0-1-15,0 21 16,0-21-16,0 22 0,0-1 0,0 0 16,-21 1-16,21-1 0,-21 0 0,21 1 15,-22-1-15,22 0 0,0 1 16,0-1-16,0-21 0,0 21 16,0-20-16,0-1 0,0 0 0,0 0 15,0 0-15,22-21 16,-1 0-16,0 0 15,-21-21-15,21 0 0,0 0 16,-21 0-16,21-1 0,-21 1 0,0 0 16</inkml:trace>
  <inkml:trace contextRef="#ctx0" brushRef="#br0" timeOffset="8899.45">13610 3027 0,'0'0'0,"-21"0"0,0 0 0,0 0 16,-1 0-16,-20 0 0,21 0 16,0 0-16,0 21 0,-1 0 15,22 0-15,0 1 0,22-22 32,-1 0-32,0 0 0,0 0 0,0 0 15,0 0-15,22 0 0,-43-22 16,21 1-16,0 21 0,-21-21 0,0 0 15,0 0-15,-21 21 16,0-21-16,0 21 0,-1 0 16,1 0-16,0 0 0,-21 0 0,21 0 15,-1 21-15,1 0 0,0-21 16,0 21-16,21 0 0,0 0 0,0 1 16,0-1-16,0 21 0,0-21 0,0 0 15,21 1-15,0-22 0,0 21 0,-21 0 16,22 0-16</inkml:trace>
  <inkml:trace contextRef="#ctx0" brushRef="#br0" timeOffset="9650.45">16171 3556 0,'0'0'0,"0"21"0,-21-21 16,0 0-16,42 0 31,21 0-16,-20 0-15,20 0 0,-21 0 0,21 0 16,1 0-16,-1 0 0,-21 0 0,22 0 16,-1 0-16,-21-21 0,21 21 0,-20 0 15,-1 0-15,0 0 0,0 0 16,-21-21 0,0 0-1,21 21-15</inkml:trace>
  <inkml:trace contextRef="#ctx0" brushRef="#br0" timeOffset="9874.32">17018 3493 0,'-42'0'16,"20"0"-1,44 0 1,-1 0-1,0 0-15,0 0 0,0 0 0,0 0 16,1 0-16,-1 0 0,0 0 0,0 0 16,0 0-1,0 0 1,-21-22-16,22 22 16,-22-21-16</inkml:trace>
  <inkml:trace contextRef="#ctx0" brushRef="#br0" timeOffset="10179.15">17716 3133 0,'0'0'0,"0"-21"0,0-1 16,0 1-16,-21 0 15,0 21-15,0 0 16,0 21-16,21 0 0,0 1 15,0 20-15,-21 0 0,21 1 16,-22-1-16,22 0 0,0 1 0,0-1 16,0 0-16,0 1 0,0-1 0,0 0 15,0-21-15,0 22 0,0-22 0,0 0 16,22 0-16,-22 0 0,0 1 0,0-1 16,21-21-16,-21 21 0,21-21 0,0 0 15,0 0 1,0 0-1,1-21-15,-22 0 0,21-1 16,0 1-16,0-21 0</inkml:trace>
  <inkml:trace contextRef="#ctx0" brushRef="#br0" timeOffset="10502.96">17801 2794 0,'0'0'0,"-42"-21"0,21 0 0,-1 0 0,1-1 15,0 22-15,0 0 16,0 0-16,0 0 0,-1 0 0,22 22 31,22-22-31,-1 0 16,0 0-16,0 0 0,0 0 16,0 0-16,1-22 0,-1 22 15,-21-21-15,0 0 0,0 0 16,0 0-16,-21 21 15,-1 0-15,1 0 16,0 0-16,0 0 0,0 0 0,0 21 16,-1 0-16,22 0 0,-21 0 15,21 1-15,0-1 16,0 0-16,0 0 0,0 0 0,21-21 0,1 21 16,-1 1-16,0-22 15,0 0-15</inkml:trace>
  <inkml:trace contextRef="#ctx0" brushRef="#br0" timeOffset="11271.26">20235 3006 0,'0'0'16,"0"-21"-16,0-1 0,0 1 0,0 0 16,0 42 15,0 0-15,0 1-16,0-1 0,0 21 0,0-21 15,0 0-15,0 22 0,0-22 0,0 21 16,0-21-16,0 22 0,0-22 15,0 21-15,0-21 0,0 1 0,0 20 16,0-21-16,0 0 0,0 0 16,0 1-16,0-1 0,0 0 15,-21-21 17,0 0-32,0-21 15,21 0-15,-21 21 16,21-22-16</inkml:trace>
  <inkml:trace contextRef="#ctx0" brushRef="#br0" timeOffset="11463.15">20002 3323 0,'0'0'0,"22"0"32,-1 0-32,0 0 0,0 0 15,21 0-15,-20 0 0,20 0 0,0 0 16,1 0-16,-22-21 0,21 21 0,0 0 15,-20-21-15,20 21 0,-21 0 0,0-21 16,0 21-16,-21-21 16,22-1-16,-1 1 0,-21 0 15,21 21-15,-21-21 0</inkml:trace>
  <inkml:trace contextRef="#ctx0" brushRef="#br0" timeOffset="11730.99">20849 2985 0,'-21'21'47,"21"0"-47,0 0 16,0 0-16,0 0 0,0 1 0,0-1 16,0 21-16,0-21 0,0 22 15,0-22-15,0 0 0,0 21 16,0-21-16,0 1 0,0-1 0,0 0 0,0 0 15,0 0-15,0 0 0,0 1 16,0-1-16,-21-21 31,0 0-15,21-21-16,-22-1 0,22 1 0</inkml:trace>
  <inkml:trace contextRef="#ctx0" brushRef="#br0" timeOffset="11890.9">20680 3323 0,'0'-21'15,"0"0"1,21 21-16,0 0 16,0 0-16,0-21 0,1 21 15,-1 0-15,0 0 0,0 0 0,0-21 16,0 21-16,1 0 0,-1 0 16,0-22-16,0 22 0,21 0 0,-20 0 15,-1-21-15,0 21 0,0 0 0,0 0 16</inkml:trace>
  <inkml:trace contextRef="#ctx0" brushRef="#br0" timeOffset="12155.25">21548 3006 0,'0'0'0,"0"-21"0,-22 21 31,22 21-31,-21-21 16,21 21-16,-21 0 0,21 0 0,-21 0 15,21 1-15,0-1 0,0 21 16,-21-21-16,21 0 0,0 22 0,0-22 16,-21 0-16,21 0 0,0 22 0,0-22 15,0 0-15,0 0 0,0 0 16,21-21-16,-21 21 16,21-21-16,0-21 15,-21 0-15,21 21 16,-21-21-16,21 0 0,1 0 15</inkml:trace>
  <inkml:trace contextRef="#ctx0" brushRef="#br0" timeOffset="12451.08">21653 2667 0,'0'0'0,"-21"-21"0,0 21 0,0 0 15,0 0-15,0 0 16,21 21-16,0 0 15,0 0-15,21-21 0,0 0 0,0 0 16,-21 22-16,21-22 16,0 0-16,1 0 0,-1 0 0,0 0 15,-21-22-15,0 1 16,0 0-16,0 0 16,0 0-16,-21 21 0,0-21 15,-1 21-15,1-22 0,0 22 16,0 0-16,0 0 0,21 22 0,0-1 15,0 0-15,0 0 0,0 0 16,0 0-16,0 1 0,21-1 16,0-21-16,21 21 0,-20 0 0</inkml:trace>
  <inkml:trace contextRef="#ctx0" brushRef="#br0" timeOffset="12831.88">23050 2900 0,'0'0'0,"22"-21"0,-22 0 0,21-1 15,-21 44 1,0-1 0,0 0-16,0 0 0,0 0 0,0 22 15,0-22-15,-21 21 0,-1-21 0,22 22 16,0-22-16,0 21 0,-21-21 0,21 22 16,0-22-16,0 0 0,0 0 15,0 0-15,0 0 0,0 1 0,21-22 16,1 0-1,-1 0-15,0-22 16,-21 1-16,21 21 0,0-21 0,-21 0 16,0 0-16,21-22 0,1 22 15,-22 0-15</inkml:trace>
  <inkml:trace contextRef="#ctx0" brushRef="#br0" timeOffset="13115.71">23220 2604 0,'0'0'0,"-21"-22"0,-1 22 15,1 0-15,0 22 16,21-1-16,0 0 16,0 0-1,21-21 1,0 0-16,1 0 0,-1-21 16,-21 0-1,0 0-15,0-1 0,0 1 16,0 0-16,-21 21 15,21-21-15,-22 21 0,1 0 16,21 21-16,0 0 16,0 0-16,0 1 0,0-1 15,0 0-15,0 0 0,21 0 16,1 0-16,-1 1 0,0-22 0,0 21 16</inkml:trace>
  <inkml:trace contextRef="#ctx0" brushRef="#br0" timeOffset="13347.67">23770 2985 0,'0'0'0,"-21"0"0,0 0 16,0 0-16,42 0 15,0 0 1,0 0-16,0 0 0,0 0 0,22 0 15,-22 0-15,0 0 0,0 0 16,0 0-16,1 0 16,-1 0-16,0-22 0,0 22 15,0 0-15,0 0 16,1 0-16</inkml:trace>
  <inkml:trace contextRef="#ctx0" brushRef="#br0" timeOffset="13574.54">24257 2921 0,'21'0'0,"0"0"15,0 0 1,1 0 0,-1 0-16,0-21 0,0 21 15,0 0-15,0 0 16,-21-21-1,22 21 1,-1-21 0</inkml:trace>
  <inkml:trace contextRef="#ctx0" brushRef="#br0" timeOffset="14059.26">25294 2667 0,'0'21'47,"0"0"-47,0 1 16,0-1-16,0 0 0,0 0 0,0 0 15,-21 22-15,21-22 0,-21 0 0,21 0 16,0 21-16,0-20 0,0-1 0,0 0 16,0 0-16,0 0 0,0 0 15,0 1-15,0-1 0,21 0 0,-21 0 16,21-21-16,0 21 0,0-21 16,1 21-16,-1-21 15,0 0-15,0 0 0,0 0 16,0 0-16,-21-21 0,22 0 15,-1 0-15,-21 0 0,21 0 16,-21-1-16,21-20 0,0 21 0</inkml:trace>
  <inkml:trace contextRef="#ctx0" brushRef="#br0" timeOffset="14355.09">25506 2413 0,'0'0'0,"-21"0"0,-22 0 15,22 0-15,0 0 0,0 0 16,42 21 15,21-21-31,-21 0 16,1 0-16,-1 0 0,0 0 16,-21-21-16,21 21 0,-21-21 0,0 0 15,0 0-15,-21 21 16,0 0-16,0-22 15,-1 22-15,1 0 0,0 0 16,0 0-16,0 0 0,21 22 0,0-1 16,0 0-16,0 0 15,0 0-15,21 0 0,0 1 16,21-22-16,-20 21 0,20 0 0</inkml:trace>
  <inkml:trace contextRef="#ctx0" brushRef="#br0" timeOffset="15071.19">26479 2667 0,'0'-21'0,"0"0"16,22 21-1,-22-21 1,0 42 31,0 0-47,0 0 15,0 0-15,0 0 0,-22 22 16,22-22-16,0 0 0,-21 0 0,21 22 16,0-22-16,0 0 0,0 0 0,0 0 15,0 0-15,0 1 0,0-1 16,0 0-16,0 0 0,0 0 16,0 0-1,21-21-15,1 0 0,-1 0 16,0 0-16,0 0 15,0-21 1,0 21-16,-21-21 0,22 21 0,-22-21 16,0 0-16,21 0 0</inkml:trace>
  <inkml:trace contextRef="#ctx0" brushRef="#br0" timeOffset="15367.32">26585 2434 0,'0'0'0,"-42"0"16,21 0-1,42 0 32,0 0-31,-21-21-16,-21 21 47,0 0-32,21 21-15,0 0 16,0 1-16,21-1 16,0 0-16</inkml:trace>
  <inkml:trace contextRef="#ctx0" brushRef="#br0" timeOffset="15639.17">26733 2794 0,'0'0'0,"0"21"0,22-21 47,-1 0-31,0 0-16,0 0 15,0 0 1,0 0 15</inkml:trace>
  <inkml:trace contextRef="#ctx0" brushRef="#br0" timeOffset="15902.19">26945 2858 0,'21'0'16,"0"0"15,1 0-15,-22 21 31,21-21-16</inkml:trace>
  <inkml:trace contextRef="#ctx0" brushRef="#br1" timeOffset="25480.14">5165 3789 0,'0'0'0,"0"-21"0,0-22 15,0 22-15,0 0 16,0 0-16,0 0 0,0 0 0,0-1 16,0 1-16,0 0 0,-22 21 15,22-21-15,0 42 31,0 0-31,0 22 16,0-22-16,0 0 0,0 21 0,0 1 16,0-1-16,0 0 0,0 1 15,0-1-15,0 0 0,0 22 0,0-22 16,0 22-16,0-22 0,0 0 16,0 22-16,0-22 0,0 0 0,0 1 15,0-1-15,0-21 0,0 22 0,0-22 16,0 21-16,0-21 0,22 0 0,-22 1 15,21-1-15,-21-42 47,0-1-31,0 1-16,0 0 0</inkml:trace>
  <inkml:trace contextRef="#ctx0" brushRef="#br1" timeOffset="25754.98">4720 4276 0,'0'0'16,"0"-21"-16,21 21 16,0-22-16,1 22 0,20-21 0,0 21 15,1-21-15,-1 21 0,0-21 16,1 21-16,20-21 0,-21 21 15,1-21-15,-1-1 0,22 22 0,-22-21 16,0 21-16,1 0 0,-22-21 0,21 21 16,-21 0-16,0 0 0,-42 0 47</inkml:trace>
  <inkml:trace contextRef="#ctx0" brushRef="#br1" timeOffset="26199.95">7091 3387 0,'0'-43'0,"0"86"0,-21-107 16,21 43-16,0 0 0,0 0 15,0 0-15,0 42 16,0 0-1,0 21-15,0-21 0,0 22 0,0 20 16,0-20-16,0 20 0,0-21 16,0 22-16,0-1 0,0 1 0,0-1 15,0 22-15,0-21 0,0-1 0,0 1 16,0-1-16,0 1 0,0-22 0,0 0 16,0 1-16,0-1 0,0 0 0,0-21 15,0 1-15,0-1 0,0 0 16,0 0-16,21-21 31,-21-21-31,0 0 16,0 0-16,0-1 0,0 1 0</inkml:trace>
  <inkml:trace contextRef="#ctx0" brushRef="#br1" timeOffset="26422.82">6731 4085 0,'0'0'0,"-21"-21"0,21 0 15,21 21 1,0-21-16,0 21 0,0 0 0,22 0 16,-1-21-16,0 21 0,22 0 0,-22-22 15,1 22-15,-1 0 0,21 0 16,-20-21-16,-1 21 0,0-21 0,1 21 16,-1 0-16,0 0 0,-20 0 0,20-21 15,-21 21-15,0 0 0,0 0 0,1 0 16,-22-21-1</inkml:trace>
  <inkml:trace contextRef="#ctx0" brushRef="#br1" timeOffset="27022.41">11790 3048 0,'0'0'0,"0"-21"0,-21 0 0,21 0 0,-22-1 16,22 44-1,0-1 1,0 0-16,0 21 0,0 22 0,0-22 15,0 22-15,0-1 0,0 1 0,0-1 16,0 1-16,0-1 0,0-21 16,0 22-16,0-22 0,0 1 0,0-1 15,0 0-15,0 1 0,0-22 0,0 21 16,22-21-16,-22 0 0,0 1 16,21-1-16,-21 0 0,0-42 31</inkml:trace>
  <inkml:trace contextRef="#ctx0" brushRef="#br1" timeOffset="27260.27">11430 3683 0,'-21'-21'16,"42"21"-1,0-21 1,21 21-16,-20 0 0,20 0 15,21-21-15,-20 21 0,20-22 0,1 22 16,-1-21-16,22 0 0,-22 21 0,1-21 16,-1 21-16,1-21 0,126 0 15,-168 21 1,-1 0-16,0 0 0,0 0 0,-21-22 31</inkml:trace>
  <inkml:trace contextRef="#ctx0" brushRef="#br1" timeOffset="27771.01">14753 2963 0,'0'0'0,"0"-21"0,0 42 31,0 1-31,0-1 0,0 21 16,0 0-16,0 22 0,0-1 0,-21 1 15,0-1-15,21 1 0,-21-1 16,21 1-16,0-1 0,-22 1 0,22-22 16,-21 22-16,21-22 0,0 0 0,-21 1 15,21-1-15,0 0 0,0-20 16,0-1-16,0 21 0,0-21 0,0 0 16,0-42-1,-21 21 1,21-21-16</inkml:trace>
  <inkml:trace contextRef="#ctx0" brushRef="#br1" timeOffset="27995.88">14287 3641 0,'0'0'0,"0"-21"0,0-1 16,22 1-1,-1 21-15,21 0 16,-21 0-16,22-21 0,-1 21 0,0 0 15,1 0-15,-1-21 0,0 21 0,1 0 16,20 0-16,-21-21 0,1 21 0,20 0 16,-20 0-16,-1 0 0,-21-21 0,21 21 15,1 0-15,-22 0 16,0 0-16,0-22 0,0 22 0,1 0 16,-1 0-16,-21-21 0</inkml:trace>
  <inkml:trace contextRef="#ctx0" brushRef="#br1" timeOffset="28659.05">18965 2773 0,'0'0'0,"0"21"31,0 0-31,0 22 15,0-1-15,0 0 0,0 1 0,0 20 16,0 1-16,0-1 0,-21-21 16,0 22-16,21-1 0,-21-20 0,21-1 15,0 22-15,0-22 0,-21-21 0,21 21 16,0-20-16,0-1 0,0 0 0,0 0 16,0 0-16,0 0 15,-22-21 1,22-21-1</inkml:trace>
  <inkml:trace contextRef="#ctx0" brushRef="#br1" timeOffset="28866.93">18542 3323 0,'0'0'15,"-21"0"-15,42 0 31,0 0-31,0 0 16,22 0-16,-22 0 0,21 0 0,0 0 16,1-21-16,-1 21 0,22 0 0,-22-21 15,21 21-15,-20-21 0,20 0 0,1 21 16,-1-22-16,1 1 0,-1 0 16,1 21-16,-1-21 0</inkml:trace>
  <inkml:trace contextRef="#ctx0" brushRef="#br1" timeOffset="29471.08">22204 2540 0,'0'0'0,"21"0"0,-21 21 31,0 0-31,0 1 0,0-1 0,0 21 16,0-21-16,0 22 0,0-1 16,0-21-16,0 21 0,-21 1 0,0-1 15,-1 0-15,22 1 0,0-1 0,-21 0 16,21 1-16,-21-22 0,21 21 0,0 1 15,0-22-15,0 0 0,0 21 16,0-21-16,0 1 0,0-1 16,21-21-1,0 0-15</inkml:trace>
  <inkml:trace contextRef="#ctx0" brushRef="#br1" timeOffset="29670.96">21886 3069 0,'-21'0'15,"21"-21"1,21 21-16,0 0 0,1 0 0,20 0 16,-21-21-16,21 21 0,-20 0 0,20-21 15,0 21-15,1-21 0,-22 21 0,21-22 16,0 22-16,1-21 0,-1 21 15,0-21-15,1 0 0,20 0 16</inkml:trace>
  <inkml:trace contextRef="#ctx0" brushRef="#br1" timeOffset="30499.45">24786 2434 0,'0'21'47,"0"1"-32,0-1-15,0 0 16,0 0-16,0 0 0,0 0 0,0 1 16,0 20-16,0-21 0,0 0 0,0 22 15,0-22-15,0 0 0,0 0 0,0 21 16,0-20-16,0-1 0,0 0 15,0 0-15,0 0 0,0 0 0,0 1 16,0-1-16,0 0 0,0 0 16,21-21-1,0 0 17,-21-21-17</inkml:trace>
  <inkml:trace contextRef="#ctx0" brushRef="#br1" timeOffset="30779.6">24596 2731 0,'0'0'0,"21"0"32,0 0-32,0 0 0,0 0 15,0 0-15,1 0 0,-1 0 0,0-22 16,0 22-16,0 0 0,0 0 16,1 0-16,-1 0 0,0 0 15,0 0-15,0 0 0,-21-21 0,21 21 16,1-21-16,-1 21 0,0 0 15</inkml:trace>
  <inkml:trace contextRef="#ctx0" brushRef="#br1" timeOffset="31428.37">25971 2540 0,'0'-21'0,"0"42"47,0 0-47,0 0 15,0 1-15,0-1 0,0 0 16,0 0-16,0 0 0,0 0 0,0 1 15,0-1-15,0 0 16,0 0-16,-21 0 0,21 0 0,0 1 16,0-1-16,-21 0 0,21 0 0,0 0 15,0 0-15,0 1 0,-21-22 16,21 21-16,0 0 0,0 0 16,0 0-1</inkml:trace>
  <inkml:trace contextRef="#ctx0" brushRef="#br1" timeOffset="31714.71">25739 2858 0,'21'0'47,"0"0"-47,0 0 0,0 0 15,22 0-15,-22 0 16,0 0-16,0 0 0,0 0 0,0 0 15,1 0-15,-1 0 0,0 0 0,0 0 16,0 0-16,0 0 0,1 0 0,-1 0 16,0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2354-4C0C-40ED-975F-E86BF5919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CA464-D717-49F8-BA8A-05896E370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C909-0556-49A4-B970-180276F7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F916B-7DF2-4522-9886-D212CD47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85E2-235C-4B40-8D35-75CB990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A970-F3B6-4943-BBEB-F25B31A7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EAB8C-DBF9-4D92-9EA9-C5FE66AB1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4067-9B9E-468A-B965-E78CEC0D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6885-4519-48A1-86BE-04D51B60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3537-4E12-4F5E-86CA-24EA88DB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4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86867-5489-4B12-9015-D759155C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151BD-2B21-4803-8597-8AFA82F1E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716E-7656-4571-A6BA-14EC3793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652D-4E6F-4808-A2B0-53497800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CA1E-A9F2-4A38-9DFA-3D31F31A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4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EC62-D45F-41D7-B29F-5DA8267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DBE9-F23D-4220-87D0-C289749C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2ED5-D9E4-43BA-BB17-ABA9FCFD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2C48-EAD0-49EC-A4C9-EF829FAA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469F1-5F7D-49D2-8768-8D17C62B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D1F6-0853-4E2B-B008-63A5EAFC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3A87-3CE0-4CB3-A3CA-D48705DA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DCBFB-5B7C-4B58-B281-266235B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3A31-5956-4BF6-9E3F-E9D69A80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126E-F667-4F6F-99D8-91C40632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5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1617-B084-4F7C-A375-086D1080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1218-0F1E-47B2-BE22-91ACD901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C1CFF-408D-4151-A304-9A3A3901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675A-BA16-4AF2-9640-D5DC9556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70A4A-E349-4ECF-B9BE-80577CE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0D622-41D9-4ABB-A4DC-59DB979F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5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6AB8-E408-46AD-A295-45872092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FD2C9-A553-47F0-B704-70E5186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254EB-34DD-4CDC-BE46-E9E8DAED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25967-A56D-4990-8519-74C9FDB31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227D1-53B9-43DC-B62C-C4489F1BA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C6A4-9763-4B76-88AF-FC3F8E81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A9D54-A9D0-47FF-B024-E440E502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A0D32-DB86-492A-9107-AB0D179D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7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F63D-68D1-40C4-98B5-91B1EBD9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7EE51-9AEF-4A26-BB35-E215659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903DD-5B21-421A-9FDF-8A7D4F56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2E4C2-912B-410F-BA8D-7F102FED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2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0CD6F-88DA-4BC5-A6E3-A4F8CFAF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D05CF-81CA-4200-BFD3-09F8366D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FD96-3AE7-4DCC-935C-2B421064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4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D121-7548-43FC-A87D-A0BBD69A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4CDD-4AFB-443C-AA1C-061F6E67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5AF9-36A2-4D42-B3C9-39E7C634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3DEAE-A090-4E90-A4E2-EFA8C047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66372-DA80-4904-86FD-8760E4A1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3E87-91D2-463D-931C-3838BF60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1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053F-0FCE-4095-8E5E-D63FB0C9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A208F-8ECD-43C6-853F-2F1D5111B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8C780-14C0-4270-9526-2B8A46722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D75DC-7472-4EAE-9269-AFABB86D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C796C-9C6D-466B-AD69-06137906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1287-CFEC-4F53-8CF6-948F41FB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C6FD9-0456-418E-B251-AFBCAB06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688A-5E49-4EEA-8847-08A416D8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8179-6FFC-42B8-B648-1CF38666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A280-9B77-4210-8E65-4D537EFE9D31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A50-3758-4B76-A5E3-C0D943B60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80B2-A5A7-4AFC-9B3F-92BDCD858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3A9CA-AC39-4E97-BAD9-A0C087C3B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7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989163-FAD0-417E-9179-C0321D343713}"/>
                  </a:ext>
                </a:extLst>
              </p14:cNvPr>
              <p14:cNvContentPartPr/>
              <p14:nvPr/>
            </p14:nvContentPartPr>
            <p14:xfrm>
              <a:off x="502920" y="175320"/>
              <a:ext cx="844344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989163-FAD0-417E-9179-C0321D343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65960"/>
                <a:ext cx="846216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43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51FC76-801C-4A0A-9DE8-E79E9C3F5AC5}"/>
                  </a:ext>
                </a:extLst>
              </p14:cNvPr>
              <p14:cNvContentPartPr/>
              <p14:nvPr/>
            </p14:nvContentPartPr>
            <p14:xfrm>
              <a:off x="175320" y="91440"/>
              <a:ext cx="971568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51FC76-801C-4A0A-9DE8-E79E9C3F5A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82080"/>
                <a:ext cx="973440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26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244190-28C6-4854-992B-3087EB426A37}"/>
                  </a:ext>
                </a:extLst>
              </p14:cNvPr>
              <p14:cNvContentPartPr/>
              <p14:nvPr/>
            </p14:nvContentPartPr>
            <p14:xfrm>
              <a:off x="586800" y="221040"/>
              <a:ext cx="887760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244190-28C6-4854-992B-3087EB426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211680"/>
                <a:ext cx="889632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11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5AB06D-A1DC-4283-BA56-FE9D08812B2A}"/>
                  </a:ext>
                </a:extLst>
              </p14:cNvPr>
              <p14:cNvContentPartPr/>
              <p14:nvPr/>
            </p14:nvContentPartPr>
            <p14:xfrm>
              <a:off x="533520" y="99000"/>
              <a:ext cx="910620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5AB06D-A1DC-4283-BA56-FE9D08812B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89640"/>
                <a:ext cx="9124920" cy="45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9BF73-7028-471A-9812-B05335FCF3DE}"/>
                  </a:ext>
                </a:extLst>
              </p14:cNvPr>
              <p14:cNvContentPartPr/>
              <p14:nvPr/>
            </p14:nvContentPartPr>
            <p14:xfrm>
              <a:off x="2651760" y="48006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9BF73-7028-471A-9812-B05335FCF3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2400" y="4791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78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08AEE4-4184-47F6-BE42-8159571EF9D1}"/>
                  </a:ext>
                </a:extLst>
              </p14:cNvPr>
              <p14:cNvContentPartPr/>
              <p14:nvPr/>
            </p14:nvContentPartPr>
            <p14:xfrm>
              <a:off x="1044000" y="251640"/>
              <a:ext cx="6485040" cy="561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08AEE4-4184-47F6-BE42-8159571E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242280"/>
                <a:ext cx="6503760" cy="56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45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7C29CC-9647-4F3A-B461-E3147827EA1F}"/>
                  </a:ext>
                </a:extLst>
              </p14:cNvPr>
              <p14:cNvContentPartPr/>
              <p14:nvPr/>
            </p14:nvContentPartPr>
            <p14:xfrm>
              <a:off x="723960" y="137160"/>
              <a:ext cx="6485040" cy="188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7C29CC-9647-4F3A-B461-E3147827EA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27800"/>
                <a:ext cx="650376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48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898C88-94E8-4409-BD84-D0B18AEF0B0A}"/>
                  </a:ext>
                </a:extLst>
              </p14:cNvPr>
              <p14:cNvContentPartPr/>
              <p14:nvPr/>
            </p14:nvContentPartPr>
            <p14:xfrm>
              <a:off x="403920" y="175320"/>
              <a:ext cx="7848720" cy="403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898C88-94E8-4409-BD84-D0B18AEF0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65960"/>
                <a:ext cx="786744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89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78ABEB-7A93-4406-9F89-9E47292A34E3}"/>
                  </a:ext>
                </a:extLst>
              </p14:cNvPr>
              <p14:cNvContentPartPr/>
              <p14:nvPr/>
            </p14:nvContentPartPr>
            <p14:xfrm>
              <a:off x="777240" y="205920"/>
              <a:ext cx="7742160" cy="277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78ABEB-7A93-4406-9F89-9E47292A34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96560"/>
                <a:ext cx="7760880" cy="27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56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C98799-818B-4875-8B56-036E30046148}"/>
                  </a:ext>
                </a:extLst>
              </p14:cNvPr>
              <p14:cNvContentPartPr/>
              <p14:nvPr/>
            </p14:nvContentPartPr>
            <p14:xfrm>
              <a:off x="388440" y="297360"/>
              <a:ext cx="7437600" cy="345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C98799-818B-4875-8B56-036E300461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88000"/>
                <a:ext cx="7456320" cy="34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36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3284DA-E428-42D4-8C88-406A872BFF8B}"/>
                  </a:ext>
                </a:extLst>
              </p14:cNvPr>
              <p14:cNvContentPartPr/>
              <p14:nvPr/>
            </p14:nvContentPartPr>
            <p14:xfrm>
              <a:off x="159840" y="45720"/>
              <a:ext cx="970092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3284DA-E428-42D4-8C88-406A872BF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6360"/>
                <a:ext cx="971964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587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3D6F25-5874-4D45-B02F-B2333D211895}"/>
                  </a:ext>
                </a:extLst>
              </p14:cNvPr>
              <p14:cNvContentPartPr/>
              <p14:nvPr/>
            </p14:nvContentPartPr>
            <p14:xfrm>
              <a:off x="601920" y="167760"/>
              <a:ext cx="8618760" cy="429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3D6F25-5874-4D45-B02F-B2333D211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58400"/>
                <a:ext cx="863748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01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C0C64E-708B-412F-9B25-073D38F03ED1}"/>
                  </a:ext>
                </a:extLst>
              </p14:cNvPr>
              <p14:cNvContentPartPr/>
              <p14:nvPr/>
            </p14:nvContentPartPr>
            <p14:xfrm>
              <a:off x="243720" y="464760"/>
              <a:ext cx="6683040" cy="47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C0C64E-708B-412F-9B25-073D38F03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455400"/>
                <a:ext cx="6701760" cy="48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09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9B70E8-C2EC-404B-951F-A5268E20B680}"/>
                  </a:ext>
                </a:extLst>
              </p14:cNvPr>
              <p14:cNvContentPartPr/>
              <p14:nvPr/>
            </p14:nvContentPartPr>
            <p14:xfrm>
              <a:off x="1028520" y="45720"/>
              <a:ext cx="8451000" cy="115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9B70E8-C2EC-404B-951F-A5268E20B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36360"/>
                <a:ext cx="846972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927985-1D51-4F0D-8947-222426316B67}"/>
                  </a:ext>
                </a:extLst>
              </p14:cNvPr>
              <p14:cNvContentPartPr/>
              <p14:nvPr/>
            </p14:nvContentPartPr>
            <p14:xfrm>
              <a:off x="647640" y="1211760"/>
              <a:ext cx="9296640" cy="487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927985-1D51-4F0D-8947-222426316B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0" y="1202400"/>
                <a:ext cx="931536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475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F277A8-D5E9-4544-B8EA-E0AB8B3C9058}"/>
                  </a:ext>
                </a:extLst>
              </p14:cNvPr>
              <p14:cNvContentPartPr/>
              <p14:nvPr/>
            </p14:nvContentPartPr>
            <p14:xfrm>
              <a:off x="746640" y="487800"/>
              <a:ext cx="7856640" cy="344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F277A8-D5E9-4544-B8EA-E0AB8B3C9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478440"/>
                <a:ext cx="787536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13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273838-6D6A-4B3E-9008-0854CF6823F2}"/>
                  </a:ext>
                </a:extLst>
              </p14:cNvPr>
              <p14:cNvContentPartPr/>
              <p14:nvPr/>
            </p14:nvContentPartPr>
            <p14:xfrm>
              <a:off x="479880" y="457200"/>
              <a:ext cx="9121680" cy="611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273838-6D6A-4B3E-9008-0854CF682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447840"/>
                <a:ext cx="914040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684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D873E8-2807-464C-86C3-1DD9B5D9367C}"/>
                  </a:ext>
                </a:extLst>
              </p14:cNvPr>
              <p14:cNvContentPartPr/>
              <p14:nvPr/>
            </p14:nvContentPartPr>
            <p14:xfrm>
              <a:off x="198000" y="175320"/>
              <a:ext cx="6828120" cy="583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D873E8-2807-464C-86C3-1DD9B5D93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65960"/>
                <a:ext cx="6846840" cy="58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598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23743F-632A-42BF-8714-622041FE4D0E}"/>
                  </a:ext>
                </a:extLst>
              </p14:cNvPr>
              <p14:cNvContentPartPr/>
              <p14:nvPr/>
            </p14:nvContentPartPr>
            <p14:xfrm>
              <a:off x="243720" y="221040"/>
              <a:ext cx="9174960" cy="662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23743F-632A-42BF-8714-622041FE4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11680"/>
                <a:ext cx="919368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150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9418AF-6E3D-482A-B0BA-35652003E768}"/>
                  </a:ext>
                </a:extLst>
              </p14:cNvPr>
              <p14:cNvContentPartPr/>
              <p14:nvPr/>
            </p14:nvContentPartPr>
            <p14:xfrm>
              <a:off x="449640" y="297360"/>
              <a:ext cx="8969040" cy="653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9418AF-6E3D-482A-B0BA-35652003E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88000"/>
                <a:ext cx="898776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12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617912-16FB-400A-B6B7-F873E92B8D74}"/>
                  </a:ext>
                </a:extLst>
              </p14:cNvPr>
              <p14:cNvContentPartPr/>
              <p14:nvPr/>
            </p14:nvContentPartPr>
            <p14:xfrm>
              <a:off x="883800" y="442080"/>
              <a:ext cx="7110000" cy="314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617912-16FB-400A-B6B7-F873E92B8D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432720"/>
                <a:ext cx="7128720" cy="31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3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50855E-362B-427C-AFE9-B66652541BEA}"/>
                  </a:ext>
                </a:extLst>
              </p14:cNvPr>
              <p14:cNvContentPartPr/>
              <p14:nvPr/>
            </p14:nvContentPartPr>
            <p14:xfrm>
              <a:off x="472320" y="343080"/>
              <a:ext cx="2751120" cy="343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50855E-362B-427C-AFE9-B66652541B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333720"/>
                <a:ext cx="276984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0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8C895E-C469-4D9D-9FF9-8FA6C006EE65}"/>
                  </a:ext>
                </a:extLst>
              </p14:cNvPr>
              <p14:cNvContentPartPr/>
              <p14:nvPr/>
            </p14:nvContentPartPr>
            <p14:xfrm>
              <a:off x="304920" y="426600"/>
              <a:ext cx="9395640" cy="432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8C895E-C469-4D9D-9FF9-8FA6C006EE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417240"/>
                <a:ext cx="941436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81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55E927-1403-4797-A1DE-F0B0A76F1846}"/>
                  </a:ext>
                </a:extLst>
              </p14:cNvPr>
              <p14:cNvContentPartPr/>
              <p14:nvPr/>
            </p14:nvContentPartPr>
            <p14:xfrm>
              <a:off x="83880" y="83880"/>
              <a:ext cx="941112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55E927-1403-4797-A1DE-F0B0A76F18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74520"/>
                <a:ext cx="942984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6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DCFE13-BBA0-43C7-B295-C701D8AE0B0B}"/>
                  </a:ext>
                </a:extLst>
              </p14:cNvPr>
              <p14:cNvContentPartPr/>
              <p14:nvPr/>
            </p14:nvContentPartPr>
            <p14:xfrm>
              <a:off x="647640" y="53280"/>
              <a:ext cx="672876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DCFE13-BBA0-43C7-B295-C701D8AE0B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43920"/>
                <a:ext cx="674748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84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823CD0-7DAD-4B21-AA6B-3E45D13D9E7E}"/>
                  </a:ext>
                </a:extLst>
              </p14:cNvPr>
              <p14:cNvContentPartPr/>
              <p14:nvPr/>
            </p14:nvContentPartPr>
            <p14:xfrm>
              <a:off x="0" y="228600"/>
              <a:ext cx="9540720" cy="47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823CD0-7DAD-4B21-AA6B-3E45D13D9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955944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13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B99F50-F0B1-438D-A71E-BF354FE55182}"/>
                  </a:ext>
                </a:extLst>
              </p14:cNvPr>
              <p14:cNvContentPartPr/>
              <p14:nvPr/>
            </p14:nvContentPartPr>
            <p14:xfrm>
              <a:off x="137160" y="221040"/>
              <a:ext cx="9609120" cy="41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B99F50-F0B1-438D-A71E-BF354FE55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11680"/>
                <a:ext cx="962784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19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1D2-DD67-4247-9061-5FE592E4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EBE4-ED5B-4839-8F32-69F0C058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D45775-4EC2-417B-948C-9FC458639F3A}"/>
                  </a:ext>
                </a:extLst>
              </p14:cNvPr>
              <p14:cNvContentPartPr/>
              <p14:nvPr/>
            </p14:nvContentPartPr>
            <p14:xfrm>
              <a:off x="175320" y="137160"/>
              <a:ext cx="9555840" cy="171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D45775-4EC2-417B-948C-9FC458639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27800"/>
                <a:ext cx="9574560" cy="17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B473A2-DF61-44F5-8DC7-2BD5BC9A55E4}"/>
                  </a:ext>
                </a:extLst>
              </p14:cNvPr>
              <p14:cNvContentPartPr/>
              <p14:nvPr/>
            </p14:nvContentPartPr>
            <p14:xfrm>
              <a:off x="868680" y="91440"/>
              <a:ext cx="9022320" cy="549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B473A2-DF61-44F5-8DC7-2BD5BC9A55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320" y="82080"/>
                <a:ext cx="9041040" cy="55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01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2020-12-07T10:43:06Z</dcterms:created>
  <dcterms:modified xsi:type="dcterms:W3CDTF">2020-12-07T12:17:47Z</dcterms:modified>
</cp:coreProperties>
</file>