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0:36:53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12171 1693 0,'0'0'0,"63"-21"15,-42 0 1,1 21-16,-22-21 16,0 0-16,0 0 15,0-1 1,-22 22-1,1 0 1,0 0-16,0 0 0,0 0 0,0 22 16,-1-1-16,-20 0 0,21 0 0,-21 0 15,-1 22-15,1-22 0,0 21 16,-1 0-16,1 1 0,0-1 16,-1 0-16,1 1 0,0 20 0,-1-20 15,1-1-15,0 21 0,20-20 0,-20 20 16,21 1-16,-21-22 0,20 22 0,1-1 15,0 1-15,0 20 0,0-20 16,21-1-16,0 1 0,0-1 0,0 1 16,0 20-16,0-20 0,0-1 0,0 1 15,0-1-15,0 1 0,21-1 0,-21 1 16,21-22-16,0 1 0,0-1 0,22 0 16,-22 1-16,21-1 0,1-21 15,20 0-15,1 0 0,-1 1 16,22-22-16,-1 0 0,1 0 0</inkml:trace>
  <inkml:trace contextRef="#ctx0" brushRef="#br0" timeOffset="700">18775 1672 0,'0'0'15,"-21"-63"-15,21 42 16,0-1-16,0 1 0,0 0 16,0 0-16,21 21 15,0 0-15,0 0 16,21 0-16,-20 0 0,-1 0 0,0 21 15,21 0-15,-21 0 0,1 1 16,20 20-16,0 0 0,-21 22 0,22-22 16,-1 22-16,0-1 0,1 1 0,-22-1 15,21 22-15,-21-22 0,1 22 16,-1 21-16,-21-22 0,0 1 0,0 21 16,0-21-16,-21-1 0,-1 22 0,1-21 15,-21-1-15,21 1 0,-22-21 0,1 20 16,21-20-16,-21-1 15,-1 1-15,1-1 0,0-20 0,-1-1 16,1 0-16,0 1 0,-1-22 0,1 21 16,-22-21-16,22 0 0,0 1 0,-22-1 15,22-21-15,-22 0 0,1 0 0,-1 0 16,1 0-16,-1 0 0</inkml:trace>
  <inkml:trace contextRef="#ctx0" brushRef="#br0" timeOffset="1459.6">12785 2201 0,'42'22'16,"-21"-22"-16,21 0 0,-20 0 15,-1 0-15,21 0 0,-21 0 0,22 0 16,-22 0-16,0 0 0,0 0 15,0-22-15,0 22 0,-21-21 16,0 0-16,-21 0 16,0 21-16,-21 0 0,21-21 0,-22 21 15,1 0-15,0 0 0,-1 0 16,1 0-16,0 0 0,-1 0 0,1 0 16,21 21-16,-22 0 0,22 0 15,21 0-15,0 1 0,0-1 0,0 0 16,0 21-16,0-21 0,21 22 15,1-1-15,20 0 0,-21 1 0,0 20 16,22-20-16,-22-1 0,0 0 0,21 1 16,-21-1-16,1 0 0,-22-21 0,0 22 15,0-22-15,0 21 0,-22-21 16,-20 1-16,21-1 0,-21 0 16,-22-21-16,22 21 0,-22-21 0,1 0 15,-1 0-15,1 0 0,-22 0 0,22 0 16,-1 0-16,1 0 0,20 0 0,-20-21 15,20 21-15,1-21 0,21 0 0,0-1 16,0 22-16,-1-21 0,22 0 16,0 0-16,0 0 0,0 0 0,22-1 15,20 1-15,-21 0 0,21 0 16,1 0-16,-1 0 0,22 21 16,-22-22-16</inkml:trace>
  <inkml:trace contextRef="#ctx0" brushRef="#br0" timeOffset="1719.46">13462 2223 0,'0'0'0,"0"-22"15,0 1-15,-21 21 32,0 0-32,-1 0 0,1 21 0,0 22 15,0-22-15,0 21 0,0 1 16,-1-1-16,-20 0 0,21 22 15,0-22-15,-22 22 0,22-22 0,-21 21 0,21-20 16,0-1-16,-1 0 0,1 1 16,0-1-16,0-21 0,21 0 0,0 1 15,-21-1-15,21 0 0,0 0 0,-21-21 32</inkml:trace>
  <inkml:trace contextRef="#ctx0" brushRef="#br0" timeOffset="1899.35">12721 2731 0,'0'0'0,"-21"0"15,21-22-15,21 22 16,0 0 0,22 0-16,-22 0 0,21-21 0,0 21 15,1 0-15,-1 0 0,0 0 0,1 0 16,-1 0-16,22 0 0,-43 0 0,21 0 15,0 0-15,-20 0 0,-1 0 16,0 0-16</inkml:trace>
  <inkml:trace contextRef="#ctx0" brushRef="#br0" timeOffset="2299.12">13335 2773 0,'0'-21'31,"21"0"-31,0 21 16,0 0-16,1 0 0,-1 0 0,0 0 15,0 0-15,0 0 0,0 0 16,1 0-16,-1 0 0,0 21 0,0-21 16,-21 21-16,0 0 0,0 0 0,0 0 15,0 1-15,0-1 0,0 0 0,-21 0 16,0 0-16,21 0 15,-21-21-15,-1 22 0,1-22 16,0 0-16,0 0 0,0 0 16,21-22-1,0 1-15,0 0 16,21 0-16,0 0 0,0 0 0,0-1 16,1-20-16,-22 21 0,21 0 15,0 0-15,0-22 0,0 43 0,0-21 16,1 0-16,-1 0 0,0 21 0,0 0 15,0 0-15,0 0 0,1 0 16,-1 0-16,0 21 16,-21 0-1</inkml:trace>
  <inkml:trace contextRef="#ctx0" brushRef="#br0" timeOffset="2515.01">14033 2709 0,'-21'22'32,"21"-1"-17,-21-21-15,21 21 0,0 0 16,-21 0-16,21 0 0,-21 1 0,0-1 16,21 0-16,0 0 0,0 0 15,-22-21-15</inkml:trace>
  <inkml:trace contextRef="#ctx0" brushRef="#br0" timeOffset="2688.91">14033 2455 0,'0'0'15,"0"-21"-15,-21 0 0,0 21 0,21-21 16,-21 21-16,21 21 31,0 0-15,0 0-16,0 1 0,0-1 15,21 0-15,-21 0 0,0 0 0</inkml:trace>
  <inkml:trace contextRef="#ctx0" brushRef="#br0" timeOffset="3399.52">14203 2773 0,'0'0'0,"0"21"0,0 0 15,0 0-15,-21-21 0,-1 22 0,22-1 16,-21 0-16,0 0 0,0-21 16,21 21-16,0 0 0,-21 1 15,0-22-15,-1 0 16,22 21-16,0-42 31,0-1-31,0 1 0,22 0 16,-1 0-16,0 0 0,-21 0 0,21-1 15,0 1-15,0 0 0,1 21 16,-22-21-16,21 21 0,0 0 0,0 0 16,0 0-16,0 0 15,1 21-15,-22 0 16,0 0-16,0 1 0,0-1 15,0 0-15,0 0 0,0 0 16,0 0-16,0 1 0,0-1 16,21-21-16,0 0 0,0 21 0,0-21 15,0 0-15,1 0 0,-1 0 0,21 0 16,-21 0-16,0 0 0,22 0 16,-22-21-16,21 0 0,-21 21 0,1-22 15,-1 1-15,0 0 0,0-21 0,-21 21 16,21-1-16,-21-20 0,0 21 0,0-21 15,0 20-15,-21-20 0,0 21 16,0 0-16,-22 0 16,22 21-16,0 0 0,0 0 0,0 0 15,0 0-15,-1 21 0,1-21 0,0 21 16,0 21-16,21-21 0,-21 1 0,21-1 16,-21 21-16,21-21 0,0 0 0,0 22 15,0-22-15,0 0 0,0 21 16,0-20-16,0 20 0,0 0 0,0 1 15,0-1-15,0 0 0,0 1 16,0-1-16,0 0 0,-22 1 0,22 20 0,-21-21 16,0 1-16,-21-1 0,21 22 0,-1-22 15,-20 0-15,21 1 0,-21-1 16,20-21-16,1 21 0,-21-20 16,42 20-16,-21-21 0,0 0 0,21 0 15,0 1-15,21-22 16,0-22-1,0 1-15,0 0 0,0-21 0,1 21 16,20-22-16</inkml:trace>
  <inkml:trace contextRef="#ctx0" brushRef="#br0" timeOffset="3872.58">15176 2477 0,'0'0'0,"0"-22"15,0 1 1,22 21-16,-1 0 0,0-21 16,0 21-16,0 0 0,22 0 0,-22 0 15,21 0-15,-21 0 0,0 0 16,1 0-16,-1 0 0,0 0 0,-42 0 31,0 0-31,-1 0 16,1 0-16,-21 0 0,21 0 15,0 0-15,-1 0 0,1 0 0,0 0 16,0 0-16,0 0 0,0 0 0,-1 0 16,22 21-16,-21-21 0,21 21 15,-21 1-15,21-1 0,-21 0 16,21 0-16,-21 0 0,0 22 0,21-22 15,-22 21-15,1 0 0,0 1 0,0-1 16,0-21-16,0 22 0,21-1 0,-22-21 16,1 21-16,21-20 0,-21 20 15,21-21-15,0 0 0,0 0 16,0 1-16,0-1 0,21-21 16,0 0-16,1 0 0,-1 0 15,0 0-15,21 0 0,-21 0 0,22-21 16,-1-1-16,22 1 0</inkml:trace>
  <inkml:trace contextRef="#ctx0" brushRef="#br0" timeOffset="4183.39">15833 2413 0,'0'0'0,"0"-21"16,21 21-16,0 0 0,21 0 15,-21-21-15,1 21 0,-1 0 16,0 0-16,21 0 0,-21 0 16,1 21-16,-1 0 0,0 0 0,0 0 15,0 22-15,-21-22 0,0 21 0,0 1 16,0-1-16,0 0 0,-21 1 16,-21-1-16,21 0 0,-1 1 0,1-1 15,-21 0-15,21-21 0,0 22 0,-1-22 16,1 0-16,0 0 0,0 0 15,0 1-15,0-1 0,-1 0 0,1-21 16,0 0-16,0 21 0,0-21 16,0 0-16,-1 0 0,22-21 15,-21 0-15</inkml:trace>
  <inkml:trace contextRef="#ctx0" brushRef="#br0" timeOffset="4739.6">17589 2794 0,'0'-21'0,"0"42"0,0-63 0,0 21 0,0-1 16,0 1-16,0-21 0,22 21 0,-1 0 16,-21-1-16,0 1 0,0 0 15,-21 21 1,-1 0 0,-20 21-16,21 0 0,-21 1 0,-1-1 15,1 21-15,-22-21 0,22 22 16,0-22-16,-1 21 0,22-21 0,-21 0 15,21 22-15,0-22 0,-1 0 0,22 0 16,-21-21-16,21 21 0,0 1 0,21-22 16,1 0-16,-1 0 15,0 0-15,0 0 0,21 0 16,-20 0-16,20-22 0,0 1 0,1 0 16,-1 0-16,-21 0 0,21-22 0,1 22 15,-22 0-15,21-21 0,-21 21 0,1-1 16,-22 1-16,21 21 15,-21 21 1,0 1-16,-21-1 0,-1 0 16,1 0-16,0 0 0,21 0 0,-21 22 15,0-22-15,0 0 0,21 0 16,-22 0-16,22 1 0,0-1 0,0 0 16,0 0-16,22-21 15,-1 0-15,0 0 16</inkml:trace>
  <inkml:trace contextRef="#ctx0" brushRef="#br0" timeOffset="5111.38">17822 2688 0,'0'0'0,"0"-21"0,0 0 0,0 0 16,21 0-1,1 21 1,-1 0-16,0 0 0,0 0 15,0 21-15,0 0 0,1-21 0,-1 21 16,0 0-16,-21 22 0,0-22 16,0 0-16,0 0 0,0 21 0,0-20 15,0-1-15,0 21 0,0-21 16,-21 0-16,0-21 0,-1 22 0,22-1 16,-21-21-16,0 0 15,21-21 1,0-1-16,0 1 15,0 0-15,21 0 0,22-21 0,-22 20 16,0-20-16,0 0 0,21 21 16,-20-22-16,-1 1 0,21 21 0,-21 0 15,0-1-15,1 1 0,-1 21 0,0 0 16,0 0-16,0 0 16,-21 21-16,0 1 0,0-1 15,0 0-15,0 0 0,0 0 16</inkml:trace>
  <inkml:trace contextRef="#ctx0" brushRef="#br0" timeOffset="5559.14">18436 2815 0,'0'0'16,"21"0"-16,-21-21 0,21 0 0,-21 0 0,22 0 16,-22-1-16,0 1 15,0 0-15,-22 21 16,1 0-16,-21 0 0,21 0 15,0 21-15,-22 0 0,22 1 16,0-1-16,-21 0 0,20 0 16,1 0-16,0 0 0,0 1 0,21-1 15,0 0-15,0 0 0,0 0 16,21-21 0,0 0-16,0 0 0,1 0 0,-1 0 15,0 0-15,0-21 0,21 0 0,-20 21 16,-1-21-16,0 0 0,0-1 0,0 1 15,0 0-15,1 0 0,-22 0 16,21 21-16,-21-21 0,0 42 16,0 0-16,0 0 15,-21 0-15,-1 0 0,1 22 0,0-1 16,0 0-16,0 22 16,0-22-16,-1 22 0,1-1 0,0-20 15,-21 20-15,21 1 0,-1-22 0,1 0 16,-21 1-16,21-1 0,0 0 0,-1-21 15,1 22-15,0-22 0,0 0 0,0 0 16,21 0-16,-21-21 16,21-21-1,21 0-15</inkml:trace>
  <inkml:trace contextRef="#ctx0" brushRef="#br0" timeOffset="5918.93">18923 2794 0,'0'0'0,"21"-63"16,-21 41-1,0 1-15,0 0 16,-21 21 15,21 21-31,-21 0 16,0 1-16,-1-1 0,22 0 0,0 0 15,-21 0-15,21 0 0,0 1 16,0-1-16,0 0 0,0 0 0,0 0 16,0 0-1,21-21-15,1 22 16,-22-1 0,-22-21-1,1 0-15,0 0 0,0 0 16,-21 0-16,20 21 0,-20-21 0,21 21 15,0-21-15,0 0 0,-1 21 0,1-21 16,0 21-16,0-21 0,0 22 0,0-22 16,21 21-16,-22-21 0</inkml:trace>
  <inkml:trace contextRef="#ctx0" brushRef="#br0" timeOffset="6691.65">12277 3408 0,'0'-21'16</inkml:trace>
  <inkml:trace contextRef="#ctx0" brushRef="#br0" timeOffset="7143.55">12319 3344 0,'0'0'0,"21"0"15,0 0-15,0 0 0,1 0 16,-1 0-16,0 0 0,0 22 15,0-22-15,0 0 0,22 0 0,-22 21 16,21-21-16,1 21 0,-1-21 16,0 0-16,22 21 0,-22-21 0,22 21 15,-1-21-15,1 21 0,20-21 16,-20 0-16,20 22 0,1-22 0,-21 21 16,20-21-16,-20 0 0,20 0 0,1 0 15,0 0-15,-22 0 0,22 0 16,0 0-16,20 0 0,-20 0 0,0 0 15,-1 0-15,1 0 0,0 0 0,21 0 16,-22 0-16,22 0 0,-21 0 0,21 0 16,-22 0-16,22 0 0,0 0 0,-21 0 15,-1 21-15,1-21 0,0 0 16,-1 0-16,1 0 0,-22 0 0,22 0 16,0 21-16,-22-21 0,22 0 15,0 0-15,-1 0 0,-20 0 0,20 0 16,-20 0-16,-1 0 0,1 21 0,-1-21 15,1 0-15,-22 0 0,22 21 16,-22-21-16,0 0 0,1 0 0,-1 0 16,0 22-16,1-22 0,-1 0 0,-21 0 15,22 0-15,-22 0 0,0 0 0,21 0 16,-21 21-16,1-21 0,-1 0 16,0 0-16,-42 0 31,0-21-31,-1 21 15,-20-22-15,0 22 0,-1-21 16</inkml:trace>
  <inkml:trace contextRef="#ctx0" brushRef="#br0" timeOffset="7739.21">12192 3408 0,'0'0'0,"21"0"16,-21-21-16,21 21 16,0 0-1,-21-21-15,22 21 16,-1 0-16,0 0 16,0 0-16,0 0 0,22 21 0,-22-21 15,42 21-15,-20-21 0,20 21 0,1-21 16,-1 21-16,22 0 0,-1-21 0,22 22 15,0-22-15,21 21 0,-21 0 0,21 0 16,21-21-16,-21 21 0,21 0 16,22 1-16,-22-22 0,21 21 0,0 0 15,1 0-15,-1-21 0,0 21 0,1-21 16,-1 0-16,-21 0 0,0 21 0,1-21 16,-22 0-16,0 0 0,0 0 0,0 0 15,-22 0-15,-20 0 0,21 0 16,-21 0-16,-1 0 0,-20 0 15,-1 0-15,1 0 0,-22 0 0,0 0 16,1 0-16,-1 0 0,-21 0 0,22 0 16,-22 0-16,0 0 15,-21 22 17,-21-22-32,21 21 15,-21-21-15,-1 0 0,1 0 0,0 0 16</inkml:trace>
  <inkml:trace contextRef="#ctx0" brushRef="#br0" timeOffset="8699.7">11917 5292 0,'0'-21'0,"21"-1"15,0 1 1,0 0-16,0 21 16,-21-21-16,22 0 0,-1 21 15,0-21-15,0 21 16,0-22-16,-21 1 15,-21 21 1,0 0-16,0 0 0,0 0 16,-22 0-16,22 21 0,-21 1 0,-22 20 15,22-21-15,0 21 0,-1 1 16,1 20-16,0-20 0,-1 20 0,1 22 16,0-22-16,-1 1 0,22-1 0,0 22 15,0-22-15,0 1 0,21-1 16,-22-20-16,22 20 0,0-20 0,0 20 0,22-21 15,-1 1-15,0-1 0,21 0 16,-21-20-16,22 20 0,-1-21 16,-21 0-16,43 0 0,-22-21 0,0 0 15,1 0-15,-1 0 0,0 0 0,1 0 16,20 0-16,-20-42 0</inkml:trace>
  <inkml:trace contextRef="#ctx0" brushRef="#br0" timeOffset="8915.58">12658 5863 0,'0'-21'15,"-22"21"-15,22 21 16,-21 0-16,0 1 0,21-1 0,-21 21 16,21-21-16,-21 22 0,21-22 0,0 21 15,-21 0-15,21-20 0,-22 20 16,22-21-16,-21 0 0,21 0 0,-21 1 15,21-1-15,0 0 0</inkml:trace>
  <inkml:trace contextRef="#ctx0" brushRef="#br0" timeOffset="9079.49">12636 5673 0,'0'0'0,"0"-43"0,0 22 0,0 0 0,0 0 15,0 0-15,0 42 32,0 0-32,0 0 15,0 0-15,0 1 0,0-1 0,0 0 16,0 0-16,22 0 0,-22 0 0</inkml:trace>
  <inkml:trace contextRef="#ctx0" brushRef="#br0" timeOffset="9463.27">12954 5948 0,'0'0'0,"0"21"0,-21 0 15,0 0-15,-1 1 0,1-1 0,0-21 16,21 21-16,-21 0 0,0 0 0,21 0 16,-21 1-16,21-1 0,-22 0 0,1 0 15,21 0-15,0 0 16,-21-21-16,21-21 31,21 0-31,-21 0 16,21-21-16,1 20 0,-1-20 0,21 0 0,-21-1 15,0 1-15,22 0 0,-22-1 0,21 1 16,-21 0-16,22 21 0,-22-1 16,0 1-16,0 21 0,0 0 15,1 0-15,-22 21 0,0 1 0,0-1 16,0 21-16,0 0 0,0-20 0,0 20 15,0 0-15,0 1 0,0-1 0,-22-21 16,22 21-16,0-20 0,-21 20 0,21-21 16,0 0-16,0 0 0,0 1 0,21-1 15,1-21 1,-1 0-16,0 0 0,0 0 16,0-21-16,0-1 0</inkml:trace>
  <inkml:trace contextRef="#ctx0" brushRef="#br0" timeOffset="9708.14">13885 5482 0,'0'0'0,"21"-42"0,-21 0 15,-21 42 1,0 21-16,0 21 16,0-21-16,0 22 0,-1 20 0,1-21 15,0 1-15,0 20 0,0 1 0,0-22 16,-1 22-16,22-1 15,0-21-15,-21 1 0,21-1 0,0 0 16,-21 1-16,21-22 0,0 0 0,0 21 16,0-20-16,0-1 0,0 0 15,0-42 1,0 0 0</inkml:trace>
  <inkml:trace contextRef="#ctx0" brushRef="#br0" timeOffset="9859.83">13420 5927 0,'0'-21'16,"21"21"-1,0 0-15,0 0 16,0 0-16,0 0 0,22 0 0,-22 0 16,42 0-16,-20 0 0,20 0 0,22 0 15,-22 0-15,22 0 0,0 0 0</inkml:trace>
  <inkml:trace contextRef="#ctx0" brushRef="#br0" timeOffset="10387.53">16319 6138 0,'0'0'0,"22"0"0,-1-21 16,0 0-16,0 0 0,-21 0 0,21 0 16,0-1-16,-21-20 0,0 21 0,22-21 15,-22 20-15,0-20 0,0 0 0,0 21 16,-22-1-16,1 1 0,0 0 0,0 21 16,-21 0-16,-1 0 0,1 21 15,-22 0-15,22 1 0,-21 20 0,-1 0 16,22 1-16,-22-22 0,22 21 0,0 0 15,-1 1-15,1-1 0,21-21 16,21 0-16,0 22 0,0-22 0,0 0 16,0 0-16,21-21 15,21 0-15,-21 0 0,1 0 0,20 0 16,-21-21-16,21 21 0,-20-21 0,20 0 16,-21 0-16,21-1 0,-20-20 15,20 21-15,-21-21 0,21-1 0,-20 1 16,20 0-16,-21 20 0,0-20 0,0 21 15,-21 0-15,0 42 16,0 0 0,0 21-16,-21-20 0,0 20 15,21-21-15,0 21 0,0 1 16,0-1-16,0 0 0,0-20 0,0 20 16,0 0-16,0-21 0,0 22 0,21-22 15,0 21-15,1-21 0,-1 1 0,-21-1 16,21-21-16,0 0 0,0 21 0,0-21 15,1 0-15,20 0 0</inkml:trace>
  <inkml:trace contextRef="#ctx0" brushRef="#br0" timeOffset="10683.36">17103 5292 0,'0'0'0,"21"-21"0,-21-1 15,21 1-15,0 21 0,21 0 16,-20 0-16,20 0 0,21 0 0,-20 21 16,20 1-16,-20-1 0,20 0 0,1 21 15,-1 1-15,-21-1 0,22 21 0,-22 1 16,-21-1-16,22 22 0,-43-21 0,0-1 16,0 22-16,-21-22 0,-22 1 15,-20-1-15,-1 1 0,-20-1 16,20 1-16,-21-1 0,1-20 0,-1 20 0,0-21 15,22 1-15,-22-1 0,22-21 16,-1 0-16,22 1 0,-22-1 0,22 0 16,0-21-16,-1 0 0,1 0 0,0 0 15,-22 0-15,22 0 0</inkml:trace>
  <inkml:trace contextRef="#ctx0" brushRef="#br0" timeOffset="15203.29">12509 3514 0,'0'0'0,"-63"0"15,42 0-15,0 0 0,-1 0 16,1 0-16,0 0 0,0-21 16,0 21-16,0 0 15,-1 0 1,1 0-1,42 0 32,1 0-47,20 0 16,0 0-16,1 0 0,20 0 16,1 0-16,20 0 0,1 0 0,21 21 0,21-21 15,0 21-15,0-21 0,21 21 16,0-21-16,-21 21 0,21 0 0,0-21 15,1 22-15,-22-22 0,0 0 16,0 0-16,0 21 0,-22-21 0,1 0 16,0 0-16,0 0 0,0 0 0,0 0 15,-1 0-15,22 0 0,-21 0 16,-21 0-16,21 0 0,-22 0 0,1 0 16,0 0-16,-22 0 0,1 0 0,-1 0 15,1 0-15,-22 0 16,0 0-16,1 0 0,-22 0 0,0 0 15,0 0-15,-42 0 47,-21 0-47,21 0 0,-1 0 16,-20 0-16,0 0 0,-1 0 0</inkml:trace>
  <inkml:trace contextRef="#ctx0" brushRef="#br0" timeOffset="15823.94">12594 3747 0,'0'0'0,"-21"0"15,42 0 32,0 21-47,0-21 16,1 0-16,-1 0 0,21 0 15,0 0-15,1 0 0,20 0 0,1 0 16,20 0-16,1 0 0,21 21 0,21-21 16,0 0-16,0 0 0,21 0 0,0 21 15,22-21-15,20 0 0,-21 21 16,22-21-16,-1 21 0,1 1 15,-1-22-15,-20 21 0,-1 0 0,-21-21 16,-21 21-16,-21 0 0,0-21 0,-21 0 16,-1 0-16,1 0 0,-22 21 15,1-21-15,-1 0 0,1 0 0,-1 0 16,-20 0-16,20 0 0,-20 0 16,-1 0-16,-21 0 0,21 0 0,-20 0 15,-1 0-15,0 0 0,0 0 0,0-21 16,0 21-16,-21-21 0,22 21 15,-22-21-15,21 21 16,-21-21-16,0 0 16,-21 21 15,-1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1:05:16.8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5165 2921 0,'-22'-21'16,"1"21"0,42 0 15,1 0-31</inkml:trace>
  <inkml:trace contextRef="#ctx0" brushRef="#br0" timeOffset="15467.31">1651 4741 0,'0'0'0,"21"0"0,0-21 16,0 0-16,1 0 15,-1 0-15,0 0 0,0 21 16,0-22-16,0 1 0,-21 0 0,22 0 16,-22 0-16,21-22 0,-21 22 0,0 0 15,0 0-15,0 0 0,0 0 16,-21-1-16,-1 1 0,1 21 15,0 0-15,-21 0 0,-1 0 16,1 0-16,0 0 0,-1 21 16,-20 22-16,21-22 0,-22 21 0,1 1 15,-1 20-15,22 1 0,-22-1 16,22 22-16,0-1 0,-1 1 0,22 0 16,0-1-16,0 1 0,21 0 15,-21-22-15,21 22 0,0-22 0,0 1 16,0-22-16,21 22 0,0-22 15,0 0-15,21-20 0,-20 20 16,20-21-16,0 0 0,1 0 0,20-21 16,-21 0-16,1 0 0,20 0 0,-20 0 15,20-21-15,-21 0 0,1 0 16,20-21-16,-20 20 0,-1-20 16,0-21-16,1 20 0,-22-20 0</inkml:trace>
  <inkml:trace contextRef="#ctx0" brushRef="#br0" timeOffset="17103.5">2476 4339 0,'0'0'0,"0"-42"0,0 21 0,0 0 0,0-1 16,-21 1-16,21 0 0,-21 21 16,0 0-16,0 0 15,0 21-15,-1 0 0,1 22 0,21-1 16,-21 0-16,0 22 0,21-1 15,0 22-15,-21 0 0,21-1 0,-21 1 16,21 0-16,-22-1 0,22 1 0,0 0 16,0-1-16,-21-20 0,21-1 15,0-20-15,-21 20 0,21-20 0,0-1 16,0-21-16,0 0 0,0 0 16,0 1-16,0-1 0,0-42 31,0-1-31,0 1 0,0 0 0,0-21 15,0 21-15,0-22 0,21 1 16,0 0-16,1 20 0,-1-20 0,21 21 16,-21-21-16,22 20 0,-22 1 15,21 0-15,-21 21 0,22 0 0,-22 0 16,0 0-16,0 21 0,0 0 16,0 1-16,-21-1 0,0 0 0,0 21 15,0-21-15,0 22 0,0-22 0,0 21 16,0-21-16,0 1 0,0-1 15,0 0-15,0 0 0,22-21 16,-1 0-16,0 0 0,0 0 0,0-21 16,22 21-16,-1-42 0,-21 20 15,21-20-15,1 0 0,-1-1 0,-21 1 16,22 0-16,-1-1 0,-21 1 0,0 0 16,0-1-16,1 22 0,-22 0 15,0 0-15,-22 21 16,1 0-16,0 0 0,0 21 0,-21 0 15,20 0-15,1 22 0,0-22 16,0 0-16,0 0 0,21 0 0,0 1 16,0-1-16,21-21 15,0 21-15,0-21 0,0 0 16,1 0-16,20 21 0,-21-21 16,0 21-16,0-21 0,-21 21 0,22-21 15,-22 22-15,21-1 0,-21 0 0,0 0 16,0 0-16,0 0 0,0 1 15,0-1-15,0 0 0,0 0 16,0 0-16,21-21 16,0 0-16,0 0 15,0 0-15,1-21 0,-1 21 0,21-21 16,-21 0-16,0 0 0,22-22 0,-22 22 16,21 0-16,-21 0 0,1-22 15,-1 22-15,0 0 0,0 0 16,0 0-16,-21 0 0,21 21 0,-21-22 15,0 44 1,-21-1 0,0 0-16,0 0 0,0 21 15,21-20-15,-21-1 0,-1 0 0,1 21 16,21-21-16,0 1 0,-21-1 0,21 0 16,0 0-16,0 0 15,21-21-15,0 0 0,1 0 16,-1 0-16,0-21 0,21 21 0,-21-21 15,22 0-15,-22 0 0,21-22 16,-21 22-16,1 0 0,-1-21 16,-21 20-16,0 1 0,0 0 0,0 0 15,0 0-15,0 0 0,-21 21 0,-1 0 16,1 0-16,-21 0 0,21 0 16,0 0-16,-22 0 0,22 0 0,0 0 15,0 0-15,42 0 31,0 0-31,0 0 0,22 0 0,-22 0 16,21-22-16,-21 22 0,22 0 0,-22-21 16,21 21-16,-21 0 0,0 0 15,22 0-15,-22 0 0,0 0 0,0 0 16,0 21-16,1-21 0,-22 22 16,0-1-16,21 0 0,-21 0 15,0 0-15,0 0 0,0 1 0,0-1 16,0 0-16,0 0 0,0 0 15,0 0-15,-21 1 0,21-1 0,-22 0 16,22 0-16,0 0 0,-21-21 16,21 21-1,-21-21-15,21-21 16,0 0-16,0 0 0,0 0 16,0 0-16,0-22 0,0 22 0,0 0 15,0-21-15,21 20 0,0 1 16,-21 0-16,22-21 0,-1 21 15,0 21-15,0-22 0,0 1 0,22 21 16,-22 0-16,0 0 0,21 0 0,-21 0 16,1 0-16,-1 21 0,0 1 15,0-1-15,-21 0 0,21 0 0,-21 21 16,0-20-16,0-1 0,0 0 0,0 21 16,0-21-16,-21 1 0,0-1 0,21 0 15,0 0-15,-21-21 0,0 0 16,21 21-16,-22-21 0,22-21 15,0 0 1,0 0-16,0 0 0,0-1 0,0-20 16,22 21-16,-1-21 0,0-1 15,0 22-15,21-21 0,-20-1 0,-1 22 16,21 0-16,0 0 0,1 0 0,-22 0 16,21 21-16,1 0 0,-1 0 15,-21 21-15,21 0 0,-20 0 0,-1 0 16,-21 0-16,0 22 0,0-22 0,0 0 15,0 21-15,0-20 0,0 20 0,-21-21 16,-1 0-16,1 0 0,21 1 0,-21-1 16,0 0-16,0 0 15,21-42 1,0 0 0,21 21-16,0-21 0,0-1 15,0 1-15</inkml:trace>
  <inkml:trace contextRef="#ctx0" brushRef="#br0" timeOffset="17427.31">4995 5376 0,'0'0'0,"0"22"15,21-22 1,1 0 0,-1 0-16,0 0 0,0 0 15,0 0-15,0-22 0,1 1 0,-1 21 16,0-21-16,-21 0 0,21 0 0,-21 0 15,21-22-15,-21 22 16,0 0-16,0 0 0,0 0 0,0-1 16,-21 22-16,0 0 0,0 0 0,0 0 15,-1 22-15,-20-1 0,21 0 0,0 21 16,-22-21-16,22 22 0,0-1 0,0-21 16,21 22-16,0-22 0,-21 21 15,21-21-15,0 0 0,0 22 0,0-22 16,21 0-16,0 0 0,0-21 15,0 0-15,22 0 0,-22 0 16,21 0-16,1-21 0,-1 0 0,-21 0 16,43 0-16,-22-1 0,0 1 15,1-21-15</inkml:trace>
  <inkml:trace contextRef="#ctx0" brushRef="#br0" timeOffset="17728.15">6011 4318 0,'0'0'0,"0"-42"16,0-64-16,0 85 0,0 0 16,0-1-16,0 44 31,-21-1-31,21 21 0,-21 0 0,21 1 0,0 20 16,0 1-16,0-1 0,-21 22 0,21-22 15,0 43-15,-21-21 0,21 0 16,0 20-16,0-20 0,0 0 0,-22-22 15,22 22-15,-21-22 0,21 1 16,-21-22-16,21 22 0,0-22 0,0-21 16,0 22-16,0-22 0,0 0 0,0 0 15,0-42 1,21-21-16,-21 20 16,0-20-16,21 0 0,-21-1 15,0-20-15</inkml:trace>
  <inkml:trace contextRef="#ctx0" brushRef="#br0" timeOffset="18071.15">5715 4339 0,'0'0'0,"-21"-21"0,0 0 0,-1 0 0,22 0 16,0-1-16,0 1 0,0 0 15,22 21-15,-1-21 0,21 0 0,-21 21 16,43 0-16,-22 0 0,22 0 0,-22 0 15,21 0-15,1 21 0,21 0 0,-22 0 16,22 22-16,-22-1 16,22 0-16,-22 22 0,1-1 0,-1 1 15,-20-1-15,-1 22 0,-21 0 0,-21-1 16,0 1-16,0-22 0,-21 22 0,-21 0 16,-1-22-16,1 1 0,-21-1 0,-1 1 15,1-1-15,-1-20 0,1-1 0,-1 0 16,1 1-16,-1-22 0,1 21 15,20-21-15,1 0 0,21-21 0,0 22 16,-1-22-16,44-22 16,-1 1-16,0 0 15,0-21-15,21 21 0,-20-22 16,-1 1-16,21 0 0</inkml:trace>
  <inkml:trace contextRef="#ctx0" brushRef="#br0" timeOffset="18499.93">6689 5144 0,'-22'-22'0,"44"44"0,-44-65 0,22 22 15,0 0-15,0 0 16,22 21-16,-1-21 0,21 21 0,-21 0 15,22 0-15,-1 0 0,0 0 0,-21 21 16,22 0-16,-1 0 0,0 0 0,1 22 16,-22-22-16,21 21 0,-21 0 0,1-20 15,-1 20-15,-21 0 0,0-21 16,0 22-16,0-1 0,0-21 0,0 0 16,-21 1-16,-1-1 0,1 0 0,0 0 15,0-21-15,0 0 0,0 0 16,21-21-16,0 0 0,0 0 15,0-22-15,0 22 0,0-21 0,21 21 16,0-22-16,-21 1 16,21 21-16,0-22 0,0 22 0,-21-21 15,22 21-15,-1 0 0,0-1 0,-21 1 16,21 21-16,0 0 0,0-21 0,1 21 16,-1 0-16,0 0 0,0 0 15,0 0-15,0 21 0,1-21 16</inkml:trace>
  <inkml:trace contextRef="#ctx0" brushRef="#br0" timeOffset="18727.8">7578 5080 0,'0'0'0,"0"21"32,0 0-17,0 1-15,0-1 0,-22 0 16,22 21-16,0-21 0,0 1 15,0 20-15,0-21 0,0 0 0,0 0 16,0 22-16,-21-22 0,21 0 0,0 0 16,0 0-16,-21 1 0,21-44 47,0 1-47,21-21 0,-21 21 15,21-22-15</inkml:trace>
  <inkml:trace contextRef="#ctx0" brushRef="#br0" timeOffset="18979.65">7705 4826 0,'0'0'0,"-22"-21"0,-41 21 15,42 0-15,21 21 0,-21 0 16,21 0-16,0 1 16,21-22-16,0 0 15,0 0-15,0 0 0,22 0 0,-22 0 16,0-22-16,0 1 0,-21 0 0,0 0 15,21 0-15,-21 0 0,0-1 0,0 1 16,-21 0 0,0 21-16,0 0 0,0 0 0,-1 0 15,1 0-15,0 0 0,0 21 0,0 0 16,21 1-16,0 20 0,-21-21 0,21 0 16,0 22-16,0-22 0,0 21 0,0-21 15,0 0-15,21 1 0</inkml:trace>
  <inkml:trace contextRef="#ctx0" brushRef="#br0" timeOffset="19395.72">7916 5207 0,'-21'-21'16,"21"0"-1,0 0-15,21 21 31,0 0-31,1 21 0,-1 0 16,-21 0-16,21 0 0,0 0 0,0 1 16,-21-1-16,21 21 0,-21-21 0,22 0 15,-22 22-15,0-22 0,0 0 0,0 21 16,0-20-16,0-1 0,0 0 16,0 0-16,0-42 31,0 0-31,0 0 0,0-1 15,0 1-15,0-21 0,21 0 0,0-1 16,-21 1-16,21 21 0,0-22 0,-21 1 16,21 0-16,1 21 0,-22-1 0,0-20 15,21 42-15,0-21 0,-21 0 0,21 21 16,0 0 0,0 0-16,1 0 15,-1 21-15,-21 0 16,0 0-16,0 0 15,0 1-15,0-1 0</inkml:trace>
  <inkml:trace contextRef="#ctx0" brushRef="#br0" timeOffset="19719.75">8361 5355 0,'0'43'16,"0"-22"-1,21-21-15,0 0 0,0 0 16,0 0-16,1 0 0,-1-21 15,21-1-15,-21 1 0,22 0 0,-22 0 16,21 0-16,0 0 0,-20-22 0,-1 22 16,0 0-16,0-21 0,-21 20 15,21 1-15,-21 0 0,0 0 0,-21 21 16,0 0 0,0 0-16,0 0 0,-1 21 0,-20 0 15,21 0-15,0 1 0,0 20 0,-1-21 16,1 21-16,0-20 0,21 20 0,0-21 15,-21 21-15,21-20 0,0-1 16,0 21-16,0-21 0,0 0 0,0 1 16,0-1-16,21-21 0,0 21 0,0-21 15,1 0-15,-1 0 0,0 0 0,21 0 16,-21 0-16,22 0 0,-22 0 0,21-21 16,-21 0-16,1-1 0,20 22 15</inkml:trace>
  <inkml:trace contextRef="#ctx0" brushRef="#br0" timeOffset="20083.54">9017 5165 0,'0'0'0,"21"-21"0,-21-1 15,21 22-15,0-21 16,1 21-16,-1 0 0,0 0 16,0 0-16,0 21 0,0-21 0,-21 22 15,22-1-15,-1 0 0,0 21 0,-21-21 16,0 1-16,0 20 0,0-21 0,0 21 15,0-20-15,0 20 0,0-21 0,0 21 16,0-20-16,-21-1 0,21 0 16,-21 0-16,-1-21 0,22 21 15,-21-21-15,21-21 16,0 0-16,0 0 0,0 0 16,0-22-16,21 22 0,1-21 0,-1-1 15,0-20-15,21 21 0,-21-1 0,1 1 16,20 0-16,-21-1 0,21 22 0,1-21 15,-22 21-15,21-1 0,-21 22 0,22-21 16,-22 21-16,0 0 0,0 0 0,22 0 16,-22 0-16,0 0 15,0 0-15,-42 21 16,0-21 0</inkml:trace>
  <inkml:trace contextRef="#ctx0" brushRef="#br0" timeOffset="22283.08">11239 4953 0,'0'0'0,"22"-21"16,-1 0-16,0 0 0,0 21 16,-21-22-16,21 1 0,-21 0 0,21 0 15,-21 0-15,-21 21 16,0 0-16,0 0 15,-21 21-15,-1 0 0,1 0 16,0 22-16,-22-22 0,22 21 0,-1 0 16,1 22-16,0-22 0,-1 22 0,1-22 15,21 22-15,0-22 0,0 0 0,21 22 16,-22-22-16,22 0 0,0 1 0,0-22 16,0 21-16,43-21 0,-22 1 15,0-1-15,21 0 0,1-21 16,-1 0-16,0 0 0,1 0 0,-1 0 15,22-21-15,-22 21 0,0-21 0,22-22 16,-22 22-16,0 0 0,1-21 0,-22 20 16</inkml:trace>
  <inkml:trace contextRef="#ctx0" brushRef="#br0" timeOffset="22494.96">12213 5017 0,'21'0'0,"0"0"15,1 0-15,-1-22 0,0 22 16,0 0-16,0 0 0,0 0 0,1-21 16,-1 21-16,0 0 0,0 0 0,0 0 15,0 0-15</inkml:trace>
  <inkml:trace contextRef="#ctx0" brushRef="#br0" timeOffset="22631.88">12361 5249 0,'0'0'0,"21"0"31,1 0-31,-1-21 0,0 21 16,0-21-16,0 0 0,0 21 0,22-21 15,-22 21-15</inkml:trace>
  <inkml:trace contextRef="#ctx0" brushRef="#br0" timeOffset="23087.62">13356 4763 0,'0'0'0,"-21"0"15,0 21 1,0 0-16,21 0 0,0 21 0,0-20 16,0 20-16,-22 0 0,22 1 15,0-1-15,-21 0 0,21 1 0,0-1 16,0-21-16,0 21 0,0-20 0,0 20 16,0-21-16,0 0 0,0 0 0,0 1 15,-21-22-15,21 21 0,-21-21 16,0 0-16,21-21 15,0-1-15,0 1 0,0 0 16,0 0-16,0-21 0,0-1 0,0 1 16,21 0-16,0-1 0,0-20 15,0 20-15,1-20 0,20 21 0,0-1 16,1 22-16,-22 0 0,21 0 16,0 21-16,1 0 0,-1 0 0,0 0 15,1 42-15,-22-21 0,21 22 0,1-1 16,-22 0-16,0 1 0,-21-1 0,0 0 15,0 1-15,0-1 0,0 0 0,0-21 16,-21 22-16,0-22 0,-1 0 16,1 0-16,0 0 0,0 1 0,21-44 47,21 1-47,0 0 0</inkml:trace>
  <inkml:trace contextRef="#ctx0" brushRef="#br0" timeOffset="23415.43">14245 5059 0,'0'21'16,"21"-21"-16,0 0 16,1 0-16,-1 0 0,0-21 0,21 0 15,-21 21-15,22-21 0,-22-1 0,21 1 16,-21 0-16,1 0 0,-1-21 15,0 20-15,-21 1 0,0-21 0,0 21 16,0 0-16,0-1 0,-21 1 16,-22 21-16,22 0 0,-21 0 15,0 21-15,-1 1 0,1 20 0,0-21 16,-1 21-16,22 1 0,-21-1 0,21 0 16,-1 1-16,1-1 0,21-21 0,0 22 15,0-1-15,0-21 0,0 0 16,21 0-16,22 1 0,-22-1 0,21-21 15,-21 0-15,22 0 0,-1 0 16,0 0-16,1 0 0,-1-21 0,0 21 0,1-22 16,-1 1-16</inkml:trace>
  <inkml:trace contextRef="#ctx0" brushRef="#br0" timeOffset="23883.16">15007 4826 0,'0'0'0,"0"-21"0,0 42 31,0 0-31,0 0 0,-21 1 0,21 20 16,-21-21-16,21 21 0,0-20 0,-21 20 16,21 0-16,-22-21 0,22 22 15,-21-22-15,21 0 0,0 0 16,0 0-16,0 1 0,0-1 0,21-21 31,1 0-31,-1 0 0,0-21 0,0-1 16,0 1-16,0 0 0,22-21 0,-22 21 15,0-22-15,0 22 0,0 0 16,1 0-16,-22 0 0,21 21 16,-21 21-16,0 0 15,0 0-15,0 0 0,0 0 0,0 1 16,0 20-16,0-21 0,0 0 0,0 0 16,0 1-16,0-1 0,21 0 0,0 0 15,0 0-15,0-21 0,22 0 16,-22 0-16,21 0 0,1 0 0,-1 0 15,0-21-15,1 21 0,-1-21 16,0-21-16,-21 20 0,22-20 0,-22 0 16,0-1-16,-21 1 0,21-21 0,-21-1 15,0 22-15,0-22 0,0 22 0,0 0 16,0-1-16,-21 22 0,0 0 16,0 0-16,0 21 0,-1 0 0,-20 0 15,21 0-15,0 0 0,-22 0 0,22 0 16,0 21-16,0-21 0,0 21 0,0-21 15</inkml:trace>
  <inkml:trace contextRef="#ctx0" brushRef="#br0" timeOffset="24414.86">17399 4297 0,'0'0'0,"21"-42"0,21 20 15,-20-20-15,-22 0 0,0-1 16,0 1-16,0 21 0,0 0 0,0 0 15,0-1-15,-22 22 0,-20 0 16,0 22-16,-1 20 0,1 0 0,0 1 16,-22 20-16,22 22 0,-22-22 0,22 22 15,0-22-15,21 22 0,-22 0 0,22-1 16,0 1-16,0 0 0,21-22 16,0 22-16,0-43 0,0 22 0,0-22 15,21 0-15,21-20 0,-21 20 0,22-21 16,-1 0-16,0-21 0,22 0 0,-1 0 15,1 0-15,-1-21 0,1 0 0,-1 0 16,22-22-16,-21 22 0,-1-42 16,1 20-16</inkml:trace>
  <inkml:trace contextRef="#ctx0" brushRef="#br0" timeOffset="25379.51">18140 3852 0,'0'0'0,"0"-63"0,-64-85 16,64 127-16,-21-1 15,0 22-15,0 0 16,21 22-16,-21 20 0,-1-21 0,22 43 16,0-1-16,0 1 0,-21 20 0,21 22 15,-21-21-15,21 21 0,0-22 0,0 22 16,-21-21-16,21-1 16,-21 22-16,21-42 0,0 20 0,0-20 15,0-1-15,-21-20 0,21 20 0,-22-42 16,22 22-16,0-22 0,0 0 0,0-42 31,0 0-31,0-22 16,0 22-16,0-21 0,22-22 0,-1 1 15,0 21-15,0-22 0,0 22 0,0-22 16,22 22-16,-22 21 0,21 0 0,-21-1 16,1 22-16,20 0 0,-21 0 0,0 22 15,22-1-15,-43 0 16,21 21-16,-21 1 0,21-22 0,-21 21 0,0 22 15,0-22-15,0 0 0,0 1 16,0-22-16,0 21 0,0 0 0,0-20 16,0-1-16,21 0 0,-21 0 0,21 0 15,0-21-15,1 0 0,-1 0 16,0 0-16,0 0 0,21 0 0,1-21 16,-22 0-16,21-21 0,1 20 0,-1-20 15,-21 0-15,21-1 0,-20-20 0,-1 21 16,0-1-16,-21-20 0,0 20 0,0 22 15,0-21-15,0 21 16,-21 0-16,0 21 0,-1 0 0,1 0 16,0 0-16,21 21 0,-21 0 15,21 0-15,0 0 0,0 0 0,0 1 16,21-1-16,0 21 0,0-21 0,1 22 16,-1-22-16,0 0 0,0 21 15,0-21-15,0 1 0,-21 20 0,0-21 16,22 0-16,-22 0 0,0 1 0,0-1 15,0 0-15,0 0 0,21-21 16,-21 21-16,21-21 0,0 0 16,0 0-16,0-21 0,1 0 15,-1 0-15,0 0 0,21-22 16,1 22-16,-22-21 0,21-1 0,-21 1 16,0 0-16,1 21 0,-1-1 0,0-20 15,0 21-15,-21 0 0,0 42 31,0 0-31,-21 0 0,0 0 16,21 1-16,-21-1 0,-1 21 0,1-21 16,21 22-16,0-22 0,-21 0 0,21 0 15,0 21-15,0-20 0,0-1 0,0 0 16,21 0-16,0-21 16,1 0-16,-1 0 0,0 0 0,21 0 15,1 0-15,-1 0 0,0-21 0,1 0 16,20 0-16,-21-22 0,-20 22 15,20-21-15,-21-1 0,0 1 0,-21 0 16,0-1-16,0 1 0,0 21 0,-21 0 16,0 0-16,-21 21 0,20 0 15,-20 0-15,0 0 0,-1 0 0,1 0 16,21 21-16,-21 0 0,20 0 0,1-21 16,21 21-16,0 0 0,0 1 0,0-1 15,21 0-15,1-21 0,-1 0 16,21 0-16,0 0 0,-20 0 15</inkml:trace>
  <inkml:trace contextRef="#ctx0" brushRef="#br0" timeOffset="25960.15">20045 4720 0,'0'0'0,"0"-21"0,-21 21 16,-1 0-16,1 0 0,21 21 0,-21 0 15,0 1-15,21-1 0,-21 21 0,21-21 16,-21 22-16,21-22 0,0 21 15,0 0-15,0-20 0,0 20 0,0 0 16,0-21-16,0 1 0,0 20 0,0-21 16,0 0-16,0 0 0,-22-21 15,1 0-15,21-21 16,0 0-16,0 0 0,0 0 16,0-22-16,0 1 15,0-21-15,21-1 0,1 22 0,-1-22 16,0 22-16,0-22 0,21 22 0,-20 21 15,-1-21-15,21 20 0,-21 22 0,0 0 16,1 0-16,20 0 0,-21 0 0,0 22 16,0-1-16,1 0 0,-1 0 15,0 21-15,-21 1 0,0-22 0,0 42 16,0-20-16,0-1 0,0 0 0,0 1 16,-21-22-16,0 21 0,-1-21 0,1 22 15,21-22-15,-21 0 0,0-21 16,21 21-16,0-42 15,0 0 1,0 0-16,0-22 0,21 22 0,0-21 16,22-22-16,-22 22 0,21-21 0,0 20 15,1 1-15,-1 0 0,0-1 0,1 22 16,-22-21-16,21 42 0,1-21 0,-1 21 16,-21 0-16,21 0 0,-20 0 15,-1 21-15,0 0 0,0 0 0,-21 21 16,0 1-16,0-22 0,0 21 0,0 1 15,-21-1-15,0 0 0,0 1 16,-1-22-16,1 21 0,21-21 0,-21 22 16,0-22-16,21 0 0,0 0 15,0-42 1,0 0-16,21 0 16,0-1-16</inkml:trace>
  <inkml:trace contextRef="#ctx0" brushRef="#br0" timeOffset="26247.98">21018 4805 0,'0'21'16,"-21"-21"-16,21 21 0,21-21 31,1 0-31,-1 0 0,0 0 16,21-21-16,-21 0 0,1 21 0,-1-21 15,0 0-15,0-1 0,0 1 0,-21 0 16,0 0-16,0 0 0,-21 21 15,-21 0-15,21 0 0,-22 21 16,22 0-16,-21 21 0,-1-20 16,1 20-16,21 21 0,-21-20 0,20-1 15,1 0-15,21 1 0,0-1 0,0 0 16,0-20-16,21-1 0,1 21 0,20-42 16,0 21-16,1 0 0,-1-21 0,21 0 15,1 0-15,-22 0 0,22-21 16,-1 0-16,1 0 0</inkml:trace>
  <inkml:trace contextRef="#ctx0" brushRef="#br0" timeOffset="26663.76">22034 4043 0,'0'0'15,"0"-21"-15,0 42 16,0 0-16,0 21 0,0 1 16,-21 20-16,21-20 0,-21 20 0,0 1 15,0 20-15,21-20 0,-21-1 0,-1 22 16,1-22-16,0 1 0,21 21 16,-21-22-16,0 1 0,21-1 15,-21-21-15,21 1 0,0 20 0,0-42 16,0 22-16,0-22 0,0 21 0,0-21 15,0 1-15,21-22 0,0-22 16,-21 1-16,21 0 16,-21 0-16</inkml:trace>
  <inkml:trace contextRef="#ctx0" brushRef="#br0" timeOffset="26995.57">21653 4466 0,'0'0'0,"-42"-63"0,0 20 0,-1-20 16,1 21-16,21-1 0,0 1 15,0 0-15,21 20 0,0-20 0,0 21 16,0 0-16,42 0 0,0-1 0,1 1 16,20 0-16,22 21 0,-1 0 15,1 0-15,0 21 0,-1 22 0,22-1 16,-21 0-16,21 22 0,-22-1 0,-20 1 16,21-1-16,-43 1 0,0 20 0,-21 1 15,-21-21-15,0 20 0,0 1 16,-21-22-16,-21 22 0,-22-21 0,22-1 15,-21-21-15,-22 22 0,21-22 0,1-21 16,-1 22-16,1-22 0,-1 0 16,22 0-16,0-21 0,-1 0 0,1 21 15,21-21-15,0 0 0,0 0 0,21-21 32,21 21-32,0 0 15,0-21-15,0 21 0,22-21 0,-22 0 16,21 0-16,-21 21 0</inkml:trace>
  <inkml:trace contextRef="#ctx0" brushRef="#br0" timeOffset="27335.38">22500 4911 0,'0'-21'0,"0"-1"16,21 22-1,0 0 1,1 22-16,-1-1 0,0 0 15,0 0-15,21 0 0,-20 22 0,-1-22 16,0 21-16,0-21 0,0 22 0,0-1 16,1-21-16,-22 21 0,0-20 0,0-1 15,0 0-15,0 0 0,0 0 0,0 0 16,-22-42 15,22 0-31,0 0 0,0 0 0,0-22 16,0 22-16,0-21 0,0-22 0,0 22 15,0 0-15,22-1 0,-22 1 16,21 21-16,0 0 0,0-22 16,0 43-16,-21-21 0,21 21 0,1 0 15,-1 0-15,0 0 0,0 21 16,0-21-16,0 22 0,1-1 16,-1 0-16</inkml:trace>
  <inkml:trace contextRef="#ctx0" brushRef="#br0" timeOffset="27536.27">23283 4953 0,'-21'0'0,"0"0"15,21 21 1,-21 0-16,21 1 0,-21-1 0,21 0 16,0 0-16,0 0 0,0 0 15,0 1-15,0-1 0,0 0 0,0 0 16,0 0-16,0 0 0,0 1 15,-22-22-15,1-22 32</inkml:trace>
  <inkml:trace contextRef="#ctx0" brushRef="#br0" timeOffset="27703.18">23156 4699 0,'0'0'0,"0"-21"16,-21 0-16,21 0 0,-21-1 15,0 22-15,21-21 16,0 42 0,0 1-16,21-1 15,0 0-15,-21 0 16,21 0-16,0 0 0,1 1 0</inkml:trace>
  <inkml:trace contextRef="#ctx0" brushRef="#br0" timeOffset="28555.65">23410 4974 0,'-21'0'0,"21"21"31,0 1-31,0-1 0,0 0 16,0 0-16,0 0 0,0 0 0,21 1 15,-21-1-15,0 0 0,0 0 16,21 0-16,-21 0 0,22 1 0,-22-1 15,0 0 1,21-21-16,0 0 0,-21-21 16,21 0-1,-21-1-15,21 1 0,0 0 0,-21-21 16,22-1-16,-22 1 0,21 21 16,0-21-16,-21-1 0,21 22 0,-21-21 15,0 21-15,21 21 0,0-22 0,1 22 16,-22 22-1,0-1 1,0 0-16,0 0 0,0 21 0,0-20 16,-22-1-16,22 21 0,0-21 0,0 0 15,0 1-15,0-1 0,0 0 0,0 0 16,0 0-16,0 0 0,0 1 16,22-22-16,-1 0 15,0 0-15,21 0 0,-21 0 16,1-22-16,20 22 0,-21-21 0,21 0 15,-20 0-15,-1 0 0,0-22 0,0 22 16,0 0-16,-21-21 0,0 21 0,0-1 16,0 1-16,0 0 0,0 0 0,0 0 15,-21 21 1,0 0-16,0 0 0,0 21 16,-1 0-16,22 0 0,-21 22 0,0-22 15,21 0-15,-21 21 0,21-21 0,0 1 16,0 20-16,0-21 0,0 0 15,0 0-15,0 1 0,21-1 16,0 0-16,0-21 0,22 0 0,-22 21 16,0-21-16,21 0 0,-20 0 0,20 0 15,-21-21-15,21 21 0,-20-21 0,-1 0 16,21-22-16,-21 22 0,0 0 0,1-21 16,-22-1-16,0 22 0,21-21 15,-21 21-15,0-1 0,0 1 0,0 0 16,0 0-16,-21 21 0,-1 0 15,22 21 1,22 0 0,-1 0-1,0 1-15,0-1 0,-21 0 16,21 0-16,-21 0 0,0 0 0,0 1 16,0 20-16,0-21 0,0 0 0,0 0 15,-21 1-15,0 20 0,21-21 0,-21-21 16,21 21-16,-21 0 0,21 1 15,21-22 17,0-22-32,0 22 0,0-21 0,0 0 15,1 0-15</inkml:trace>
  <inkml:trace contextRef="#ctx0" brushRef="#br0" timeOffset="28834.99">25082 4530 0,'0'0'0,"0"-21"0,-63 21 15,42 0-15,0 0 0,-1 0 16,1 21-16,0 0 0,0 21 0,0-21 16,-22 22-16,22-1 0,0 0 0,0 22 15,0-22-15,21 22 0,0-22 16,-21 22-16,21-22 0,0 0 0,0 1 15,0-1-15,0 0 0,0-21 16,0 22-16,21-22 0,0 0 0,0 0 16,0 0-16,0-21 0,1 0 0,-1 0 15,0 0-15,0 0 0,0 0 0,0 0 16,22-21-16,-22 0 0,0 0 0,21 0 16,-20-22-16</inkml:trace>
  <inkml:trace contextRef="#ctx0" brushRef="#br0" timeOffset="29102.86">25336 4551 0,'0'0'0,"0"-21"0,22 42 31,-1 0-31,0 0 0,-21 0 0,21 1 16,0 20-16,0-21 0,-21 21 15,22 22-15,-22-22 0,21 1 0,0 20 16,-21-21-16,0 22 0,0-22 0,0 1 15,0-1-15,0 0 0,-21 1 0,21-1 16,-21-21-16,-1 0 0,1 22 0,0-43 16,0 21-16,0 0 0,0-21 15,21-21 17,0 0-32,0-1 0,0 1 0,21 0 15,0-21-15,21 21 0</inkml:trace>
  <inkml:trace contextRef="#ctx0" brushRef="#br0" timeOffset="29319.74">26120 4699 0,'0'0'0,"0"-21"0,0 0 16,-22 21-1,22 21 32,0 0-31,22-21-1,-22 21-15,21-21 0,-21 21 16,0 1-16</inkml:trace>
  <inkml:trace contextRef="#ctx0" brushRef="#br0" timeOffset="29543.38">26141 5122 0,'0'0'16,"0"43"-1,0-22-15,0 0 0,0 0 16,0 0-16,0 1 16,0 20-16,0-21 0,0 0 0,0 0 15,0 22-15,0-22 0,0 0 0,0 21 16,0-20-16,-21-1 0,-1 0 0,-20 0 15,21 0-15,0 0 0,0 1 0,-22-1 16,22-21-16,-21 0 0,21 21 0,-1-21 16,1 0-16,0 0 0</inkml:trace>
  <inkml:trace contextRef="#ctx0" brushRef="#br0" timeOffset="30740.3">18034 6160 0,'0'0'0,"-21"0"0,0 0 16,-1 0-16,1 0 0,-21 21 15,21-21-15,0 0 0,-1 0 0,-20 0 16,21 0-16,0 0 0,0 0 0,-1 0 16,1 0-16,0 0 0,0 0 15,0 0 1,42 0 15,0 0-15,0 0-16,0 0 0,1 0 0,-1 0 15,0 0-15,21 0 0,-21 0 0,22 0 16,-1 0-16,0 0 0,1 0 0,-1 0 16,22 0-16,-22 0 0,21 0 0,-20 0 15,20 0-15,1 0 0,-1 0 0,22 0 16,-22 0-16,1 0 0,21 0 0,-1 0 16,1 0-16,0 0 0,20 21 15,1-21-15,21 0 0,-21 0 0,21 0 16,-21 0-16,21 0 0,-21 0 15,21 0-15,0 0 0,21 0 0,-21 0 16,0 0-16,0 0 0,0 0 0,0 0 16,0 0-16,0 0 0,21 0 0,-21 0 15,0 0-15,21 0 0,-21 0 0,0 0 16,0 0-16,21 0 0,-21 0 16,0 0-16,0 0 0,-21 0 0,0 0 15,0 0-15,0 0 0,0 0 0,-1 0 16,-20 0-16,21 0 0,-21 0 0,20 0 15,-20 0-15,0 0 0,-1 0 0,-20 0 16,21 0-16,-22 0 0,1 0 16,-22 0-16,0 0 0,1 0 15,-1 0-15,0 0 0,-21 0 0,1 0 16,-1 0-16,-21-21 156,-21 21-125,-1 0-15,1 0 0,21-21 46</inkml:trace>
  <inkml:trace contextRef="#ctx0" brushRef="#br0" timeOffset="32918.89">15028 6985 0,'0'0'0,"21"0"0,1 0 16,-1 0-16,-21-21 0,21 21 16,0-21-16,-21 0 15,-21 21 1,0 0 0,0 0-16,-22 0 0,1 0 0,21 21 15,-22-21-15,1 21 0,0 0 0,21 0 16,-22-21-16,1 21 0,21 1 0,0-1 15,-1 0-15,1-21 0,0 21 16,0 0-16,21 0 0,0 1 16,0-1-16,0 0 15,0 0-15,0 0 0,21 0 16,0 1-16,0-1 0,1-21 16,-1 21-16,0 0 0,21 0 0,-21 0 15,22 1-15,-22-1 0,21 0 0,-21 0 16,1 0-16,20 0 0,-21 1 15,0-1-15,0 0 0,-21 0 0,0 0 16,0 0-16,0 22 0,0-22 0,0 0 16,-21 21-16,0-20 0,0 20 0,-21-21 15,20 21-15,-20 1 0,21-22 0,-21 21 16,20-21-16,-20 22 0,21-22 16,0 0-16,0 0 0,-1 0 0,1-21 15,0 22-15,21-44 31,21 22-15,-21-21-16,21 21 0,1 0 0,-1 0 16,0-21-16,0 21 15,0 0-15,0 0 0,1 0 0,-1 0 16,-21 21-16,21-21 0,0 21 0,0 1 16,-21-1-16,0 21 0,0-21 15,0 0-15,0 1 0,0 20 16,0 0-16,0-21 0,0 22 0,0-1 15,-21 0-15,21 1 0,0 20 0,-21-20 16,0 20-16,21 1 0,-21-22 0,21 21 16,0 1-16,-22-1 0,1 1 0,21 21 15,-21-22-15,21 1 0,0-1 0,0 22 16,-21-22-16,21 22 0,-21 0 0,21-22 16,0 22-16,0-22 0,0 1 0,0 20 15,0-20-15,0-1 0,0 1 0,0-22 16,21 22-16,0-22 0,0 0 0,0 1 15,1-1-15,-1-21 0,0 0 0,21 1 16,-21-22-16,22 0 0,-1 0 16,22-22-16,-22-20 0,21 21 0</inkml:trace>
  <inkml:trace contextRef="#ctx0" brushRef="#br0" timeOffset="34479.5">25231 6900 0,'-22'0'31,"1"0"-15,0 0-16,21-21 16,-21 21-16,0 0 15,21-21-15,0 0 16,0 0-16,0 0 15,0-1-15,21 1 16,0 21-16,0-21 0,0 21 16,1-21-16,-1 21 0,0-21 0,21 21 15,-21-21-15,22 21 0,-1 0 0,0 0 16,-20-22-16,20 22 0,0 0 0,1-21 16,-1 21-16,-21 0 0,21 0 15,1 0-15,-22 0 0,0 0 0,0 21 16,0 1-16,-21-1 0,0 0 15,0 0-15,0 0 0,-21 0 0,0 22 16,0-22-16,0 0 16,-22 21-16,22-20 0,-21 20 0,0 0 15,-1-21-15,1 43 0,21-22 0,-22 1 16,22 20-16,0-21 0,0 22 0,0-22 16,0 22-16,-1-1 0,1-20 0,0 20 15,21-21-15,0 22 0,0-22 16,0 22-16,0-1 0,0-20 0,0 20 15,0-21-15,21 22 0,0-22 0,1 1 16,20-1-16,0 0 0,1-21 0,-1 22 16,21-22-16,-20 0 0,20 0 15,1-21-15,-22 21 0,22-21 0,-1 0 0,-21 0 16,1 0-16,-1 0 0,0 0 16,-20 0-16,-1-21 0,0 21 15,0-21-15,-21 0 0,0 0 16,0 0-16,-21-1 0,0 1 15,0 21-15,-1 0 0,-20-21 0,21 21 16,0 0-16,-22 0 0,22 0 0,0 0 16,-21 21-16,21 0 0,-1 1 0,1-1 15,0 0-15,0 0 0,0 0 16,0 22-16,-1-22 0,1 21 0,0-21 16,21 22-16,0-1 0,0 0 0,0 1 15,0-1-15,0 21 0,0-20 0,0 20 16,0-20-16,0 20 0,0 1 15,21-22-15,0 21 0,1 1 0,-22-22 16,21 22-16,0-1 0,-21-20 0,0 20 16,21-21-16,0 22 0,-21-22 0,0 22 15,0-22-15,0 0 0,0 1 0,0-1 16,0 0-16,0-20 0,0 20 16,0-21-16,0 21 0,0-20 0,0-1 15,-21 0-15,0 0 0,0 0 0,0 0 16,-22 1-16,22-1 0,-21-21 15,21 21-15,-22-21 0,1 21 0,21-21 0,-22 21 16,22 0-16,-21-21 0,21 22 16,0-22-16,-1 21 0,1-21 0,0 0 15,0 0-15,21 21 0,0-42 32,0 0-17,0-1-15,0 1 0</inkml:trace>
  <inkml:trace contextRef="#ctx0" brushRef="#br0" timeOffset="39167.1">16489 7387 0,'0'0'15,"0"-21"-15,0 0 0,-21 21 16,-1 0-16,1 0 0,0 0 15,0 0-15,0 21 0,0 0 16,-22 0-16,22 1 0,0 20 0,-21 0 16,20-21-16,1 22 0,-21-1 0,21 0 15,0 1-15,-1 20 0,22-20 0,0-1 16,-21 0-16,21 1 0,0-22 0,0 21 16,21-21-16,1 0 0,20 1 0,-21-22 15,21 0-15,1 0 0,-1 0 0,22 0 16,-22-22-16,21 1 0,-20 0 15,20 0-15,-20-21 0,20 20 0,-21-20 16,-20 0-16,20 21 0,-21-22 0,-21 1 16,0 0-16,0-1 0,0 1 0,-21 0 15,0-1-15,0 1 0,-22 21 16,22-22-16,-21 22 0,-1 21 0,1 0 16,0 0-16,-1 0 0,1 0 0,0 21 15,-1 1-15,1-1 0,21 0 16,0 0-16,0 21 0,-1-20 0,22-1 15,0 21-15,0-21 0,0 0 0,22 1 16,-1-1-16,21 0 0,-21-21 0,22 0 16,-1 0-16,0 0 0</inkml:trace>
  <inkml:trace contextRef="#ctx0" brushRef="#br0" timeOffset="39467.46">17103 7345 0,'0'0'0,"-22"0"0,1 0 16,0 0-16,0 21 0,21 0 0,-21 0 16,0 1-16,-1 20 0,22 0 0,0 1 15,-21-1-15,0 21 0,0-20 0,21 20 16,-21 1-16,0 20 0,21-20 16,-22 21-16,22-1 0,0 1 0,-21 0 15,0-1-15,21 1 0,-21 21 0,21-22 16,0 1-16,-21 21 0,0-21 0,-1-22 15,22 22-15,-21-22 0,21 1 0,0-1 16,0-20-16,0-1 0,0-21 0,0 0 16,0 0-16,0 1 0,0-44 15,21 1-15,-21 0 16,22-21-16,-1 21 0,-21-43 0,21 22 16,0-22-16,-21 1 0,21-1 0</inkml:trace>
  <inkml:trace contextRef="#ctx0" brushRef="#br0" timeOffset="39743.3">16912 7916 0,'0'0'0,"0"-42"16,0 0-16,-21-1 0,21 22 0,0 0 15,0-21-15,0 21 0,0-1 0,0 1 16,21 0-16,21 21 0,-20-21 16,20 0-16,0 21 0,1 0 0,-1 0 15,0 0-15,1 21 0,-1 0 16,-21 0-16,0 0 0,-21 22 0,0-22 15,0 0-15,0 21 0,-42-20 0,21 20 16,-22-21-16,22 21 0,-21-20 0,0-1 16,-1 21-16,1-21 0,21-21 0,-22 21 15,22 1-15,0-22 0,0 0 0,21 21 16,21-21 0,0-21-16,0-1 15,22 22-15,-22-21 16,21 0-16,-21-21 0</inkml:trace>
  <inkml:trace contextRef="#ctx0" brushRef="#br0" timeOffset="40450.89">17357 7874 0,'21'0'16,"0"0"-16,0 0 16,0 0-16,0 0 15,1-21-15,-1 0 0,0 21 0,21-21 16,-21-1-16,1 1 0,20 0 0,-21 0 15,0 0-15,0 0 0,-21-22 16,0 22-16,0 0 0,0 0 16,-21 21-16,0 0 15,0 0-15,-21 0 0,20 21 0,-20 0 16,21 0-16,0 0 0,-22 22 0,22-22 16,0 21-16,21-21 0,0 22 0,0-1 15,0-21-15,0 22 0,0-22 0,0 0 16,0 0-16,21 0 0,0 0 0,1-21 15,-1 0-15,21 0 0,-21 0 0,0 0 16,22 0-16,-22 0 0,21-21 16,-21 0-16,22 0 0,-22 0 0,0 0 15,0-22-15,0 22 0,1-21 16,-1 21-16,0-22 0,0 22 0,-21 0 16,21-21-16,0 20 0,1 1 0,-22 0 15,0 42 16,0 0-31,0 22 16,0-22-16,0 0 0,-22 0 16,22 22-16,-21-22 0,21 0 0,-21 21 15,21-21-15,0 22 0,-21-22 0,21 0 16,-21 0-16,21 0 0,-21 1 0,21-1 16,0 0-16,0-42 31,0 0-31,0-1 15,0-20-15,0 21 0,21-21 0,0-1 16,0 22-16,0-21 0,0-1 0,1 22 16,-1-21-16,0 21 0,21 0 15,-21-1-15,22 22 0,-1 0 0,-21 0 16,22 0-16,-1 0 0,-21 0 0,21 0 16,-20 22-16,-1-1 0,-21 0 0,0 0 15,0 21-15,0-20 0,0-1 0,0 0 16,0 21-16,-21-21 0,-1 22 0,1-22 15,0 0-15,0 0 0,0 22 16,0-22-16,-1 0 0,1-21 0,0 21 16,21 0-16,0-42 15,21 0 1,0-21-16</inkml:trace>
  <inkml:trace contextRef="#ctx0" brushRef="#br0" timeOffset="40763.71">19621 6879 0,'0'0'0,"-21"0"0,0 0 15,0 0-15,0 0 0,0 21 16,-1 1-16,1-1 0,0 21 15,-21 0-15,21 1 0,-1 20 0,-20 22 16,0-22-16,21 22 0,-22 0 0,1-22 16,0 22-16,-1 0 0,1-22 0,0 1 15,-1 20-15,1-20 0,0-1 0,20 1 16,-20-22-16,21 22 0,0-22 16,0-21-16,21 21 0,0-20 0,0-1 0,0 0 15,21-21-15,0 0 0,0 0 16,0-21-16,22 0 15,-22-1-15,21-20 0,0 0 0</inkml:trace>
  <inkml:trace contextRef="#ctx0" brushRef="#br0" timeOffset="42244.35">20129 7112 0,'0'0'0,"-21"21"0,0 0 0,0 22 15,-21-1-15,20 0 0,1 22 0,0-22 16,-21 22-16,-1-22 0,22 0 16,-21 22-16,21-22 0,-22 1 15,1-1-15,21 0 0,-21 1 0,20-1 16,1-21-16,0 0 0,0 0 0,0 1 16,0-1-16,21-42 15,0-1 1,0 1-16,0 0 0,0 0 0,0-21 15,21 20-15,0 1 0,0 0 0,0 0 16,0 0-16,1 0 0,-1 21 0,0 0 16,0 0-16,0 0 15,0 21-15,-21 0 0,0 0 16,22 0-16,-22 0 0,21 1 16,-21-1-16,0 0 0,0 0 15,21 0-15,0 0 0,-21 1 0,21-1 16,0 0-16,1-21 0,-1 0 0,0 21 15,0-21-15,0 0 0,22 0 0,-22 0 16,21-21-16,0 0 0,1 21 0,-1-21 16,0-1-16,1 1 0,-22 0 15,21 0-15,-21 0 0,1 0 0,-1-1 16,0 1-16,-21-21 0,0 21 0,0 0 16,0-1-16,0 1 0,0 0 15,-21 21-15,0 0 0,-1 0 16,1 0-16,-21 0 0,21 0 0,0 21 15,-22 0-15,22 1 0,0-1 0,0 0 16,0 0-16,-1 0 0,22 0 0,0 1 16,0-1-16,0 0 0,0 0 15,0 0-15,22-21 16,-1 0-16,0 0 0,0 0 16,0 0-16,0 0 0,1 0 0,-1-21 15,0 0-15,21 0 0,-21 0 0,1-1 16,-22 1-16,21 0 0,0 0 0,-21-21 15,21 42-15,-21-22 0,0 1 0,-21 42 47,0 1-47,21-1 16,0 0-16,0 0 0,0 0 0,0 0 16,0 1-16,0-1 0,0 0 15,21 0-15,0 0 0,0-21 16,0 21-16,1-21 0,-1 0 15,0 0-15,0 0 0,21 0 0,-20-21 16,-1 0-16,21 21 0,-21-21 0,0 0 16,22 0-16,-22-22 0,0 22 0,0-21 15,0 21-15,-21-1 16,0 1-16,0 0 0,0 0 0,22 0 16,-22 42-1,-22 0-15,22 0 16,0 0-16,-21 1 0,21-1 15,0 0-15,0 0 0,0 0 0,0 0 16,0 1-16,0-1 16,21-21-16,1 0 0,-1 0 15,0 0-15,0 0 16,0 0-16,0-21 0,22-1 0,-43 1 16,21 0-16,0 0 0,0 0 15,0 0-15,-21-1 0,22 1 0,-22 0 0,0 0 16,0 0-16,0 42 31,0 0-31,0 0 16,0 0-16,0 1 0,0-1 0,0 0 15,0 0-15,0 0 0,0 0 16,0 1-16,0-1 16,21-21-16,0 0 0,0 0 0,21 0 15,-20 0-15,20 0 0,-21-21 0,21 21 16,1-22-16,-22 1 0,0 0 0,0 0 15,0 0-15,1 0 0,-1-1 0,-21 1 16,0 0-16,0 0 0,0 0 0,0 0 16,-21 21-1,-1 21 1,22 0-16,0 0 0,-21 0 16,21 0-16,-21 1 0,21-1 0,0 0 15,-21 0-15,21 0 0,0 0 16,0 1-16,0-1 0,0-42 47,0-1-47,0 1 15,0 0-15,0 0 0,21 0 0,0 0 16,-21-22-16,21 22 0,1 0 16,-1 0-16,0 0 0,0 21 15,0-22-15,0 22 0,1 0 0,-1 0 16,0 0-16,0 0 0,0 0 0,0 22 15,-21-1-15,22 0 0,-1 0 0,-21 0 16,21 0-16,-21 1 0,0-1 0,0 0 16,0 0-16,0 0 0,0 0 0,0 1 15,-21-22-15,0 21 0,-1-21 16,1 21-16,21-42 31,0 0-15,21 21-16</inkml:trace>
  <inkml:trace contextRef="#ctx0" brushRef="#br0" timeOffset="42487.38">22225 7408 0,'-21'0'15,"0"0"-15,-1 0 0,1 0 16,0 22-16,0-1 0,0 0 0,0 0 15,-1 0-15,22 22 0,-21-22 16,21 0-16,-21 21 0,21-21 0,0 1 16,0-1-16,0 0 0,0 0 15,0 0-15,0 0 0,21 1 0,0-22 16,1 0-16,-1 21 0,0-21 0,21 0 16,-21 0-16,22 0 0,-22 0 0,21-21 15,1-1-15,-22 22 0,21-21 0,0-21 16</inkml:trace>
  <inkml:trace contextRef="#ctx0" brushRef="#br0" timeOffset="42919.14">22860 6922 0,'0'0'0,"21"-43"0,-21 22 0,-21 21 32,0 0-32,0 0 0,-1 21 0,1 22 15,0-22-15,0 21 0,0 0 0,0 1 16,21-1-16,-22 22 0,22-22 0,-21 21 15,21 1-15,-21-22 0,21 22 16,0-22-16,0 0 0,0 1 0,0-1 16,-21 0-16,21-20 0,-21 20 0,21-21 15,-21 0-15,21 0 0,0 1 16,-22-22-16,1 0 0,0 0 16,21-22-16,0 1 15,0 0-15,0 0 0,0-21 16,21 20-16,22-20 0,-22 0 0,21-1 15,-21 1-15,22 0 0,-1-1 16,21 1-16,-20 0 0,-1 21 0,0 21 16,-20 0-16,20 0 0,-21 0 0,21 21 15,-20 0-15,-22 0 0,0 21 0,21 1 16,-21-22-16,0 21 0,0 1 0,0-1 16,0 0-16,-21-21 0,-1 22 0,22-22 15,-21 21-15,21-21 0,-21 1 16,21-1-16,0 0 0,0-42 47,21 0-47,-21-1 0,21 1 0</inkml:trace>
  <inkml:trace contextRef="#ctx0" brushRef="#br0" timeOffset="44159.02">17970 9059 0,'-21'0'16,"21"22"-1,21-22-15,1 0 0,20 0 16,-21 0-16,21 0 0,-20 0 16,20-22-16,0 1 0,1 21 0,-1-21 15,0 0-15,1 0 0,-1 0 16,0-1-16,-21 1 0,-21 0 0,0 0 16,0 0-16,0 0 0,-21-1 0,-21 1 15,0 21-15,-1 0 0,-20 0 0,-1 0 16,22 21-16,-22 1 0,1 20 0,-1-21 15,22 21-15,0 1 0,21-22 0,-1 21 16,1-21-16,21 22 0,0-22 16,0 0-16,0 0 0,21 0 0,1 1 15,-1-22-15,21 0 0,-21 0 16,22 0-16,20 0 0,-21 0 0,22 0 16,-22 0-16,22 0 0,-22 0 0,-21 0 15,22-22-15,-22 22 0,-64 0 16,22 22-16,-21-1 15,0-21-15,-22 21 0,22 0 0,-22 0 16,22 22-16,0-22 0,-1 0 0,1 21 16,21-21-16,0 1 0,-1-1 0,22 0 15,0 0-15,0 0 0,0 0 16,0 1-16,22-22 16,20 0-16,-21 0 0,21 0 0,1 0 15,-1 0-15,22 0 0,-1-22 0,1 1 16,-22 0-16,21 21 0,1-21 0,-1 0 15,-20 0-15,-1-1 0,-21 1 0,0 0 16,1 21-16,-1-21 0,-21 0 0,0 0 16,0-1-16,-21 22 15,-1 0 1,1 22-16,21-1 0,0 0 16,-21 0-16,0 0 0,0 0 0,21 1 15,-21-1-15,-1 0 0,22 0 0,-21 0 16,21 0-16,0 1 0,-21-22 15,0 21-15,21 0 0,0-42 32,0 0-32,0-1 0,21 1 0,0 0 15,22 0-15,-22 0 0,21-22 0,-21 22 16,22 0-16,-22 0 0,21 0 16,0 0-16,-20-1 0,-1 22 0,0 0 15,0 0-15,0 0 0,0 0 0,1 0 16,-22 22-16,0-1 15,0 0-15,0 0 16,0 0-16,0 0 0,0 1 0,0-1 16,0 0-16,0 0 15,0-42 17,21 0-17,-21 0-15,21-1 0,0 1 0,-21 0 16,21 0-16,0 0 0,1 0 0,-1-1 15,0 1-15,0 0 0,0 0 0,22 21 16,-22 0-16,0 0 0,0 0 0,0 0 16,0 0-16,-21 21 0,0 0 15,0 0-15,0 1 16,0-1-16,0 21 0,0-21 0,0 0 16,-21 1-16,21-1 0,0 0 0,0 0 15,-21 0-15,21 0 0,0 1 16,-21-1-16,21 0 15,21-42 1,0 0-16,22-1 0,-22 1 16</inkml:trace>
  <inkml:trace contextRef="#ctx0" brushRef="#br0" timeOffset="44423.87">19791 9208 0,'-21'0'31,"-1"0"-31,22 21 0,-21 0 0,0 0 16,21 0-16,-21 22 0,0-22 0,21 21 16,-21 0-16,21 1 0,-22 20 0,22-20 15,-21 20-15,0 1 0,21-1 0,-21 1 16,0 20-16,0-20 0,-1-1 0,1 1 16,0 20-16,0-20 0,0-1 15,0 1-15,21-22 0,0 1 0,0-1 16,0 0-16,0-21 0,0 1 0,0-1 15,21-21-15,0 0 16,0-21-16,-21-1 0,21-20 16,0 21-16,1-21 0,-1-22 0,0 22 15</inkml:trace>
  <inkml:trace contextRef="#ctx0" brushRef="#br0" timeOffset="44679.72">19685 9504 0,'0'0'0,"0"-42"0,0-85 16,0 84-16,0 1 0,0 21 15,21 0-15,0-1 0,-21 1 0,43 0 16,-22 21-16,0 0 0,21 0 0,-21 0 16,22 0-16,-1 0 0,-21 21 0,22 0 15,-22 22-15,0-22 0,0 0 0,-21 21 16,0 1-16,0-22 16,-21 21-16,0 1 0,0-22 0,-22 21 15,22-21-15,-21 22 0,21-22 0,-22 0 16,22 0-16,0-21 0,0 21 0,0-21 15,-1 0-15,22-21 16,0 0-16,22 0 16,-1 0-16,0-1 0,0-20 0,21 21 15,-20-21-15</inkml:trace>
  <inkml:trace contextRef="#ctx0" brushRef="#br0" timeOffset="45343.67">20405 8721 0,'0'0'0,"21"0"0,-21 21 32,0 0-32,0 0 0,0 22 15,-21-1-15,21 0 0,-22 1 0,1-1 16,0 0-16,21 1 0,-21 20 0,21-21 16,-21 1-16,21-22 0,0 21 0,0-21 15,0 22-15,0-22 0,0 0 0,0 0 16,21-21-16,0 0 0,0 0 15,0 0-15,22 0 0,-22 0 0,0-21 16,21 0-16,-20 0 0,-1 0 0,21-1 16,-21 1-16,0 0 15,-21 0-15,22 21 0,-1 0 16,-21 21 0,0 0-16,0 0 15,0 1-15,-21-1 0,21 0 0,0 0 16,0 0-16,0 0 0,0 1 0,0-1 15,0 0-15,21-21 0,0 0 16,21 0-16,-21 0 0,1 0 16,20 0-16,0-21 0,-21 0 15,22-1-15,-1 1 0,-21 0 0,0 0 16,22 0-16,-43 0 0,21-1 16,-21 1-16,0 0 0,0 0 15,-21 21 1,21 21-16,-21 0 0,-1 0 15,22 1-15,-21-1 0,21 0 0,-21 21 16,21-21-16,0 22 0,-21-1 0,21 0 16,-21 1-16,21-1 0,-21 22 0,21-22 15,0 0-15,0 22 0,0-22 16,0 22-16,0-22 0,0 21 0,0-20 16,0 20-16,0-20 0,0 20 0,0-21 15,0 22-15,0-22 0,0 22 0,0-22 16,-22 0-16,1 1 0,21-22 15,-21 21-15,0-21 0,0 1 0,0-22 16,-1 0-16,1 0 0,0 0 16,0 0-16,0 0 0,21-22 0,-21-20 15,-1 21-15,1 0 0,21-22 0,0 22 16,0-21-16,0 0 0,0-1 0,0 22 16,0-21-16,0-1 0,0 1 0</inkml:trace>
  <inkml:trace contextRef="#ctx0" brushRef="#br0" timeOffset="45537.35">20172 9123 0,'0'-42'16,"0"84"-16,21-106 0,-21 43 0,21 0 15,0 21-15,22-21 0,-1 0 0,0 0 16,22-1-16,-1 1 0,22 0 0,-22 21 15,1-21-15,-1 21 0,1 0 0,-1 0 16,-20-21-16,-1 21 0,-21 0 0,0 0 16</inkml:trace>
  <inkml:trace contextRef="#ctx0" brushRef="#br0" timeOffset="45951.62">21992 8975 0,'-42'0'16,"21"0"-16,-1 21 0,1 0 16,-21 0-16,21 0 0,0 1 0,-1 20 15,1 0-15,0 1 0,21-22 0,0 21 16,0 0-16,0-20 0,0-1 0,0 21 15,21-21-15,0 0 0,1 1 16,-1-1-16,21-21 0,-21 21 0,22-21 16,-1 0-16,0 0 0,1 0 0,-1 0 15,0-21-15,1 21 0,-1-21 0,0-1 16,1 1-16,-1-21 0</inkml:trace>
  <inkml:trace contextRef="#ctx0" brushRef="#br0" timeOffset="46883.5">22542 8848 0,'0'0'0,"22"-43"0,-22-62 15,0 83-15,-22 44 32,22 20-32,-21 0 0,0-21 15,21 43-15,-21-22 0,21 1 16,0 20-16,-21-21 0,21 1 16,-21-1-16,21 22 0,0-22 0,0-21 15,0 21-15,0 1 0,0-22 0,0 0 16,0 0-16,0 0 0,0 1 0,0-44 47,0 1-47,0 0 0,21-21 0,0 21 15,0-1-15,-21-20 0,21 21 16,0-21-16,22 20 0,-22-20 0,0 21 16,21 0-16,-20 21 0,-1-21 0,0 21 15,21 0-15,-21 0 0,1 21 16,-1-21-16,-21 21 0,21 0 0,-21 0 15,0 22-15,0-22 0,0 0 0,0 0 16,0 0-16,0 22 0,0-22 16,0 0-16,0 0 0,0 0 15,0 0-15,21-21 16,0 0-16,0 0 0,1 0 16,-1 0-16,21-21 0,-21 0 0,22 21 15,-22-42-15,21 21 0,-21-1 0,0 1 16,1-21-16,-1 21 0,0-22 0,-21 22 15,0 0-15,0 0 0,0 0 16,0 0-16,-21 21 16,0 0-16,-1 0 0,1 0 0,0 0 15,21 21-15,-21 0 0,21 0 16,0 0-16,0 0 0,21-21 16,0 22-16,0-22 0,1 21 0,-1-21 15,-21 21-15,21 0 0,0 0 16,-21 0-16,0 1 0,0-1 15,0 0-15,0 0 16,0 0-16,0 0 0,0 1 16,21-22-1,0 0-15,1 0 0,-1 0 16,21-22-16,-21 1 0,0 21 16,22-21-16,-22 0 0,21-21 0,-21 20 15,22 1-15,-22-21 0,0 21 0,0-22 16,0 22-16,-21 0 0,0 0 0,-21 21 31,0 0-31,0 0 0,0 21 16,0 0-16,21 0 0,-22 1 0,22-1 15,-21 0-15,21 0 0,0 21 0,0-20 16,0-1-16,0 0 0,0 0 16,21-21-16,1 21 0,-1-21 15,0 0-15,0 0 0,0 0 0,0 0 16,1 0-16,-1 0 0,0 0 15,0-21-15,0 0 0,0 0 16,-21 0-16,0-1 0,0-20 16,0 21-16,0 0 0,-21 0 0,0 21 15,0-22-15,0 1 0,-22 21 0,22 0 16,0 0-16,0 0 0,0 0 0,21 21 16,0 1-1,21-1 1,21-21-16,-21 0 0,1 0 15,-1 0-15</inkml:trace>
  <inkml:trace contextRef="#ctx0" brushRef="#br0" timeOffset="47440.2">24299 9144 0,'0'0'0,"-21"21"0,0 0 0,0-21 0,-22 22 16,22-1-16,0 0 0,0 0 15,0 0-15,21 0 0,0 1 0,0-1 16,0 0-16,0 0 0,0 0 16,0 0-16,0 1 0,0-44 47,0 1-47,0 0 15,0 0-15,0 0 0,21-22 0,0 22 16,0-21-16,0 0 0,1 20 0,-1-20 15,0 21-15,0 0 0,0 0 0,0 21 16,1 0-16,-1 0 0,0 0 16,-21 21-16,21 0 0,-21 0 15,0 0-15,0 0 0,0 1 16,0 20-16,0-21 0,0 0 0,-21 0 16,21 1-16,-21-1 0,21 0 15,-21 0-15,-1-21 0,22-21 31,0 0-15,22 0-16,-22-1 0,21 1 0,0 0 16,21-21-16,-21-1 0,1 22 0,20-21 15,-21 21-15,21-22 0,-20 22 16,-1 21-16,0 0 0,0 0 0,0 0 16,0 0-16,1 21 0,-22 1 15,0-1-15,0 21 0,0-21 0,0 0 16,0 22-16,-22-22 0,1 0 0,21 0 15,-21 0-15,21 1 0,0-1 0,0 0 16,0 0-16,0 0 16,21-21-1,0 0-15,1-21 16</inkml:trace>
  <inkml:trace contextRef="#ctx0" brushRef="#br0" timeOffset="47715.07">24977 9250 0,'0'21'16,"21"-21"15,0 0-31,0 0 0,-21-21 16,21 21-16,-21-21 0,21 21 16,-21-21-16,0-1 0,0 1 15,-21 21 1,0 0-16,0 0 0,-21 0 0,20 21 15,1 1-15,-21-1 0,21 0 0,0 0 16,-1 0-16,1 0 0,21 1 0,0-1 16,0 0-16,0 0 0,21 0 0,1 0 15,-1-21-15,0 0 0,21 22 0,-21-22 16,22 0-16,-1 0 0,22 0 0,-22 0 16,0 0-16,1-22 0</inkml:trace>
  <inkml:trace contextRef="#ctx0" brushRef="#br0" timeOffset="48427.45">20574 10605 0,'0'0'0,"0"-22"16,0 44-16,0-1 16,0 0-16,0 21 0,-21-21 15,21 22-15,-21-1 0,21 22 0,-22-22 16,22 0-16,0 22 0,0-22 15,0 0-15,0 22 0,-21-22 0,21 22 16,0-22-16,-21 0 0,21 1 0,0-1 16,0-21-16,0 0 0,0 22 0,-21-43 15,21 21-15,-21-21 0,0-21 16,21 0 0,0-1-16,0 1 0,0-21 0,0 0 15,0-1-15,21 1 0,0 0 0,21-1 16,-21 1-16,22 21 0,-1-22 15,0 22-15,1 21 0,-1-21 16,0 21-16,1 0 0,-22 0 0,21 0 16,1 0-16,-22 21 0,21 0 0,-21 1 15,0-1-15,-21 0 0,0 21 0,0-21 16,0 22-16,0-22 0,-21 21 0,0-21 16,-21 22-16,21-22 0,-22 0 0,1 0 15,0 0-15,20 1 0,-20-22 0,21 0 16,0 0-16,-22 0 0,43-22 15,0 1 1,22 0-16,-1 0 0,0 0 16,21 0-16,-21-22 0,22 22 15,-22-21-15</inkml:trace>
  <inkml:trace contextRef="#ctx0" brushRef="#br0" timeOffset="48747.26">21103 11007 0,'0'0'0,"21"0"0,0 0 0,1 0 15,-1 0-15,0 0 0,0 0 16,0 0-16,0 0 0,1 21 0,-1 0 16,0 0-16,0 0 0,0 1 0,0-1 15,1 0-15,-22 21 0,0-21 16,0 22-16,0-22 0,0 0 0,0 21 0,0-20 16,0-1-16,0 0 0,0 0 15,-22-21-15,1 0 16,21-21-1,0 0-15,0 0 0,0-1 16,0-20-16,21 21 0,1-21 0,-1-1 16,-21 1-16,21 21 0,0-22 0,0 22 15,0-21-15,1 21 0,-1 21 0,0-21 16,-21-1-16,21 22 0,0 0 0,0 0 16,1 0-16,-1 0 0,0 0 15,0 22-15,-21-1 16,21 0-16</inkml:trace>
  <inkml:trace contextRef="#ctx0" brushRef="#br0" timeOffset="49112.06">22077 11007 0,'0'-21'15,"-21"21"-15,-1 0 0,1 0 0,0 0 16,0 0-16,0 21 0,0-21 0,-1 21 15,-20 0-15,21 0 16,0 22-16,0-22 0,21 0 0,-22 21 16,22-21-16,0 22 0,0-22 0,0 0 15,0 0-15,0 0 0,0 1 0,22-1 16,-1 0-16,0-21 0,0 0 0,21 0 16,-20 0-16,20 0 0,-21 0 0,21 0 15,-20-21-15,-1 21 0,0-21 0,0-1 16,0 1-16,0-21 0,-21 21 0,0-22 15,0 22-15,0-21 0,0 21 16,0-22-16,-21 22 0,0 0 0,0 0 16,0 0-16,0 21 0,-1 0 0,1 0 15,0 0-15,0 0 0,0 0 16,0 21-16,21 0 0,0 0 16,0 0-16,0 1 0,21-1 15,0-21 1</inkml:trace>
  <inkml:trace contextRef="#ctx0" brushRef="#br0" timeOffset="49606.78">22521 10922 0,'0'0'0,"0"-21"16,0 42 0,0 0-16,-21 0 15,0 1-15,0-1 0,21 0 16,-21 0-16,-1 0 0,22 22 15,0-22-15,-21 0 0,0 21 0,21-21 16,0 1-16,-21-1 0,21 0 0,0 0 16,21-21-1,0 0-15,0 0 0,1-21 0,-1 21 16,0-21-16,21 0 0,-21-1 0,1 1 16,-1-21-16,0 21 0,0 21 0,-21-21 15,0-1-15,21 22 0,-21 22 31,0-1-15,0 0-16,0 0 0,0 0 16,0 0-16,0 1 0,21-1 0,-21 0 15,22-21-15,-22 21 0,21-21 0,0 0 16,0 0-16,0 0 0,0 0 0,1 0 16,20 0-16,-21 0 0,0 0 0,22-21 15,-22 0-15,21 0 0,-21-22 0,0 22 16,1-21-16,-22-1 0,0 22 0,21-21 15,-21 0-15,0 20 0,0 1 16,0-21-16,0 21 0,-21 0 16,-1 21-16,1 0 0,0 0 15,0 0-15,0 21 0,21 0 0,-21-21 16,21 21-16,-22 0 0,22 0 16,0 1-16,22-22 15,-1 0-15</inkml:trace>
  <inkml:trace contextRef="#ctx0" brushRef="#br0" timeOffset="49939.57">23537 10943 0,'0'0'0,"0"-21"16,-21 21 0,0 0-16,0 0 0,0 0 15,-1 0-15,1 0 0,-21 0 16,21 0-16,0 0 0,21 21 0,0 0 15,0 1-15,0-1 16,0 0-16,21 0 16,0 0-16,0-21 0,0 21 0,0 1 15,1-1-15,-22 0 0,21-21 16,-21 21-16,0 0 0,0 0 16,0 1-16,-21-1 15,-1-21-15,-20 0 0,21 21 0,0-21 16,0 0-16,-22 0 0,22 0 0,0 0 15,0 0-15,0 0 0,42 0 32,0 0-32,0-21 15,0 0-15,22 21 0,-22-22 0,0 22 16</inkml:trace>
  <inkml:trace contextRef="#ctx0" brushRef="#br0" timeOffset="50244.2">23685 11134 0,'43'-21'16,"-22"21"-16,0-22 15,0 1-15,0 21 0,1-21 0,-1 21 16,0-21-16,0 0 0,0 0 16,0-1-16,-21 1 0,22 0 15,-22 0-15,0 0 0,-22 21 16,1 0-1,0 21-15,-21-21 0,21 21 16,-1 0-16,1 0 0,21 22 0,-21-22 16,21 0-16,0 0 0,0 0 0,0 1 15,0-1-15,0 0 0,0 0 0,0 0 16,21-21-16,0 0 0,-21 21 0,22-21 16,-1 0-16,0 0 0,0 0 15,0 0-15,0-21 0,22 21 16,-22-21-16,21 21 0</inkml:trace>
  <inkml:trace contextRef="#ctx0" brushRef="#br0" timeOffset="50563.53">24257 11007 0,'0'0'16,"-21"-21"-16,21-1 0,0 1 16,0 0-16,21 0 15,21 21-15,-21 0 0,1 0 16,-1 0-16,0 0 0,21 21 0,-21 0 15,1 0-15,-1 1 0,0-1 0,0 0 16,0 21-16,0 1 0,-21-22 16,0 21-16,0-21 0,0 22 0,0-22 15,0 21-15,-21-21 0,0 0 16,0-21-16,21 22 0,-21-22 0,0 0 16,-1 0-16,1 0 0,21-22 15,0 1-15,0 0 0,0 0 0,0-21 16,21 20-16,1-20 0,20 0 0,0 21 15,1-22-15,-22 22 0,21-21 0,0 42 16,1-21-16,-1-1 0,0 22 0,-20 0 16,20 0-16,-21 0 0,0 0 0,0 0 15</inkml:trace>
  <inkml:trace contextRef="#ctx0" brushRef="#br0" timeOffset="-152889.55">5927 1482 0,'21'0'0,"0"0"47,0 0-15,0 21-32,0 0 15,1 0-15</inkml:trace>
  <inkml:trace contextRef="#ctx0" brushRef="#br0" timeOffset="-151777.74">12700 9186 0,'0'0'0,"-21"0"0,-64 0 16,64 0-16,-21 0 16,20 0-16,-20 0 0,21-21 0,-21 21 15,-1 0-15,22 0 0,-21 0 16,21 0-16,-1 0 0,1 0 0,0 0 15,21-21-15,21 21 16,22-21-16,-1 21 0,0 0 16,22 0-16,20 0 0,1-21 15,21 21-15,0 0 0,0 0 0,21 0 16,-22 0-16,22 0 0,-21 0 0,0 0 16,0 0-16,0 0 0,-22 0 0,1 0 15,0 0-15,-22 0 0,-20 21 16,20-21-16,-42 0 0,22 0 0,-22 0 15,0 0-15,-21 21 16,-21-21 0,-22 0-16,22 0 0,-21 0 0,0 0 15,-1 0-15,1 21 0,0-21 0,-1 0 16,1 0-16,-22 0 0,22 0 0,-21 0 16,-1 0-16,1 21 0</inkml:trace>
  <inkml:trace contextRef="#ctx0" brushRef="#br0" timeOffset="-151493.39">12255 9335 0,'0'0'0,"-63"0"0,21 0 0,-1 0 0,1 0 15,21 0-15,0 0 0,21 21 16,21-21-16,21 0 16,0 0-16,22 0 0,-1 0 15,1 0-15,21 0 0,-1 0 0,1 0 16,21 0-16,0 0 0,21 0 0,-22-21 15,22 21-15,-21 0 0,0 0 0,-21 0 16,-1-22-16,1 22 0,-21 0 0,-1 0 16,-21 0-16,1 0 0,-22 0 15,0 0-15,0 0 0,-21-21 16,-21 21 0,0-21-16,0 21 0,0-21 15,-1 21-15,1 0 0,0-21 0,0 21 16,21-21-16,-21 21 0,0-22 0,21 1 15</inkml:trace>
  <inkml:trace contextRef="#ctx0" brushRef="#br0" timeOffset="-151132.08">13652 8594 0,'22'0'31,"-1"0"-31,0 0 15,0 0-15,0 21 0,22-21 0,-1 21 16,0-21-16,1 21 0,20-21 0,1 21 16,-1-21-16,1 22 0,-1-22 0,1 21 15,-1-21-15,-21 21 0,22-21 16,-22 21-16,1 0 0,-22-21 0,0 21 16,0 1-16,-21-1 0,0 0 0,0 0 15,-42 21-15,21-20 0,-22 20 0,1-21 16,-22 21-16,1 1 0,-22-1 15,22 0-15,-22 1 0,22-1 16,-22 0-16,21 1 0,1 20 0,-1-20 16,1-1-16,21 0 0,-22 1 0,22-22 15,21 21-15,-22-21 0,22 0 0,0 1 16,21-1-16,0 0 0,0 0 0,0 0 16,21-21-16,21 0 15,-20-21-15,20-21 0,21-1 0,-20 1 16</inkml:trace>
  <inkml:trace contextRef="#ctx0" brushRef="#br0" timeOffset="-146336.58">5546 1037 0,'0'0'0,"0"-21"15,0 0-15,0 0 16,21 0-16,-21-1 16</inkml:trace>
  <inkml:trace contextRef="#ctx0" brushRef="#br0" timeOffset="-145962.27">5546 656 0,'0'0'0,"0"-21"0,0 0 0,-22 0 0,22 0 0,-21 21 16,21-22-16,-21 1 0,21 0 16,-21 0-1,21 42 17,0 0-17,0 0-15,0 1 16,0-1-16,-21 0 0,21 0 0,0 0 15,-21-21-15,21 21 0,0 1 0,0-1 16,0 0 0,0 0-16,0-42 47,0 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1:07:27.0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2032 0,'21'-21'16,"1"21"-16,-22-21 0,21 21 0,-21-21 16,0-1-16,21 1 15,-21 0-15,0 0 0,0 0 16,0 0-16,0-1 0,0 1 16,0 0-16,-21 21 15,0 0-15,-22 0 0,22 0 16,-21 21-16,-1 0 0,22 1 15,-21 20-15,0 0 0,-1 1 0,22-1 16,-21 0-16,21 22 0,-1-22 0,1 22 16,0-22-16,21 21 0,0 1 15,0-22-15,0 22 0,0-1 0,0-20 16,0-1-16,21 0 0,-21 1 16,21-1-16,1-21 0,-1 21 0,0-20 15,0-1-15,0 0 0,0-21 0,1 0 16,20 0-16,-21 0 0,21 0 15,-20 0-15,20 0 0,0-21 16,1-22-16</inkml:trace>
  <inkml:trace contextRef="#ctx0" brushRef="#br0" timeOffset="271.83">3027 1778 0,'0'0'16,"0"-21"-16,0-21 0,0 20 0,0 1 15,0 42 1,0 1-16,0 20 16,0 0-16,0 1 0,-21-1 0,21 21 15,-22-20-15,1 20 16,21 1-16,-21-1 0,21 1 0,0 20 16,-21-20-16,0-1 0,21-20 0,0 20 15,0-20-15,-21-1 0,21 0 16,0 1-16,-22-22 0,22 0 0,0 0 15,0 0-15,22-21 16,-1 0 0,0-21-16</inkml:trace>
  <inkml:trace contextRef="#ctx0" brushRef="#br0" timeOffset="1387.78">3471 2413 0,'0'0'0,"21"-21"0,-21 0 16,0-22-16,0 22 0,0 0 0,0 0 15,0 0-15,0 0 0,-21 21 16,0-22-16,0 22 0,0 0 0,0 0 16,-1 0-16,1 0 0,0 22 0,0-1 15,-21 0-15,20 0 0,1 21 16,0 1-16,0-1 0,0 0 15,0 1-15,-1-1 0,22 0 0,0 1 16,-21-22-16,21 21 0,0-21 0,0 22 16,0-22-16,0 0 0,0 0 15,21-21-15,1 0 16,-1 0-16,0 0 0,0 0 0,0-21 16,0 0-16,1 0 0,20 0 15,-21-22-15,0 22 0,0-21 0,1-1 16,-22 1-16,21 0 0,-21-1 0,21 22 15,-21-21-15,21 21 0,-21 0 16,0-1-16,0 44 31,0-1-31,0 0 0,0 0 16,-21 21-16,21-20 0,-21 20 16,21-21-16,-21 21 0,21-20 0,0 20 15,0-21-15,0 21 0,0-20 0,0-1 16,0 0-16,0 0 15,21-21-15,0 0 0,0 0 16,0 0-16,22 0 0,-22 0 0,0-21 16,21 0-16,-21 0 0,22-22 0,-22 22 15,21-21-15,-21-1 0,22 1 16,-22 0-16,0-22 0,21 43 16,-42-21-16,22-1 0,-22 22 0,0 0 15,0 0-15,0 0 0,-22 21 31,1 21-31,21 0 0,-21 0 0,21 0 16,-21 22-16,21-22 0,0 0 0,0 21 16,0-20-16,0-1 0,0 21 0,21-21 15,0 0-15,-21 1 0,21-1 16,1 21-16,-1-42 0,0 21 0,0 0 16,0 1-16,-21-1 0,-21-21 31,0 0-31,0 0 15,0 0-15,-22 0 0,22 0 16,0-21-16,-21 21 0,20 0 0,1 0 16,0 0-16,0 0 0,0 0 0,0 0 15,21 21 1,0 0-16,0 0 16,21-21-16,0 21 0,0-21 0,21 0 15,-20 21-15,-1-21 0,21 0 16,0 0-16,-20 0 0,20 0 0,0-21 15,-21 21-15,22-21 0,-1 0 0,0 0 16,1 0-16,-1-1 0,-21-20 0,22 21 16,-1-21-16,-21-1 0,0 1 15,0 0-15,1 20 0,-22-20 16,0 21-16,0 0 0,0 0 16,-22 21-16,1 0 15,21 21-15,-21-21 0,21 21 16,-21 21-16,21-21 0,0 1 0,0-1 15,0 21-15,0-21 0,0 0 0,0 22 16,0-22-16,0 0 0,0 0 0,21 0 16,-21 1-16,0-1 0,0 0 15,0 0-15,0 0 0,0 0 16,0 1-16,-21-22 0,0 21 0,0-21 16,-1 21-16,1-21 15,0 0-15,42 0 31,0-21-15,1 0-16,20-1 0,-21 1 0,43 0 16</inkml:trace>
  <inkml:trace contextRef="#ctx0" brushRef="#br0" timeOffset="1928.58">5419 2201 0,'0'0'0,"0"-42"16,0-21-16,0 41 16,0 1-16,0 42 31,0 1-31,0 20 0,0-21 16,0 21-16,0-20 0,-22 20 0,22 21 15,0-20-15,-21-1 0,21 22 16,0-22-16,0 0 0,0 1 0,0-1 15,-21 0-15,21 1 0,0-22 0,0 21 16,0-21-16,-21 0 0,21 1 0,0-1 16,0-42 15,0-22-31,0 22 16,0-21-16,0-1 0,0 1 0,0-21 15,0 20-15,21-20 0,0-1 16,0 1-16,1 20 0,20 1 0,-21 0 15,0-1-15,22 1 0,-22 21 0,21 0 16,-21 0-16,22-1 0,-22 22 0,21 0 16,-21 0-16,22 0 0,-22 0 15,21 22-15,-21-1 0,0 21 0,22-21 16,-43 22-16,21-1 0,-21 0 16,0 1-16,0-1 0,0 21 0,0-20 15,0-1-15,0 0 0,0 1 0,-21-1 16,0-21-16,21 0 0,0 22 15,-22-22-15,1 0 0,21 0 16,-21-21 0,0-21-1,0 0 1,0 0-16,21 0 0</inkml:trace>
  <inkml:trace contextRef="#ctx0" brushRef="#br0" timeOffset="2093.48">5461 2646 0,'0'0'0,"-21"0"0,0 0 0,-1 0 16,1 0-16,0 0 0,21-21 31,21 21-31,0 0 0,1 0 16,20-21-16,0 21 0,-21 0 0,22-22 16,20 1-16,-20 21 0,-1-21 0,0 0 15,22 0-15,-22 21 0,0-21 0,1-1 16</inkml:trace>
  <inkml:trace contextRef="#ctx0" brushRef="#br0" timeOffset="2707.88">7175 1969 0,'0'0'0,"0"-22"0,0-20 16,0 21-16,0 0 0,0 0 0,0-1 15,-21 1-15,0 21 16,0 0-16,0 0 0,0 0 0,-1 0 16,1 0-16,-21 0 0,21 0 0,0 21 15,-1 1-15,-20-1 0,21 0 0,0 0 16,21 0-16,-21 22 0,21-22 16,0 0-16,0 0 0,0 0 15,0 0-15,21 1 0,-21-1 16,21-21-16,21 21 0,-21 0 0,1-21 15,20 0-15,-21 21 0,0-21 0,22 21 16,-22-21-16,0 22 0,0-1 16,0-21-16,0 21 0,-21 0 0,0 0 15,0 0-15,0 1 0,0-1 0,-21 0 16,-21 0-16,0 0 0,-1 22 0,1-22 16,0 0-16,-22 0 0,22 0 15,-1 0-15,1 1 0,0-22 0,21 21 16,-22-21-16,22 0 0,42-21 31,22-1-15,-22 22-16,21 0 0,0-21 15,1 21-15,-1 0 0,0 0 0,1 0 16,-22 0-16,21 21 0,-21-21 0,1 22 16,-1-1-16,0 21 0,-21-21 0,0 22 15,0-22-15,-21 21 0,0 0 0,-1 1 16,1-1-16,0 0 0,0 1 0,-21-1 15,20 0-15,1-20 0,0 20 16,21 0-16,0-21 0,0 1 0,0-1 16,0 0-16,0 0 0,21 0 15,0-21-15,22 0 0,-22 0 0,0 0 16,0 0-16,22 0 0,-22 0 0,0 0 16,0 0-16,0-21 0,0 0 0,1 21 15,-1-21-15,-21 0 0</inkml:trace>
  <inkml:trace contextRef="#ctx0" brushRef="#br0" timeOffset="4019.21">7006 12488 0,'0'0'0,"0"-21"0,0 0 15,0 0-15,0 0 0,0 0 16,0-1-16,0 1 0,0 0 16,0 0-16,0 0 0,0 0 0,21 21 31,0 0-31,1 0 0,-22 21 0,21 0 15,-21 0-15,21 0 0,-21 0 16,0 22-16,0-22 0,0 21 16,-21 1-16,0-1 0,-22-21 0,22 21 15,-21 1-15,-1-1 0,1 0 0,-21 1 16,20-1-16,1-21 0,0 22 0,20-22 16,-20 0-16,21 0 0,21 0 15,0 0-15,0 1 0,21-22 16,0 0-16,0 0 15,22 0-15,-22-22 0,21 22 0,-21 0 16,22-21-16,-22 21 0,21 0 16,-21-21-16,1 21 15,-22 21 1,-22 0-16,1 1 16,0-1-16,0 0 0,21 0 0,-21 0 15,21 22-15,-21-22 0,21 0 0,0 21 16,0-21-16,0 22 0,21-22 0,0 21 15,0-21-15,0 1 0,22 20 0,-22-21 16,21 21-16,0-20 0,-20-1 16,-1 0-16,0 0 0,0 0 0,-21 0 15,0 1-15,0-1 0,0 0 0,0 0 16,-21 0-16,-21 0 0,-1 1 0,1-1 16,-22 0-16,22 0 0,-21 0 0,20 0 15,-20 1-15,20-1 0,1 0 0,0-21 16,21 21-16,-22 0 0,22-21 15,0 0-15,21-21 32,0-21-32,0 21 0</inkml:trace>
  <inkml:trace contextRef="#ctx0" brushRef="#br0" timeOffset="7388.34">3027 5249 0,'0'0'0,"0"-21"0,21 21 16,-21 21 0,0 1-16,0-1 15,0 0-15,0 0 0,0 0 0,0 22 16,0-22-16,0 21 0,0-21 16,0 22-16,0-22 0,-21 0 15,21 0-15,0 0 0,0 0 0,0 1 16,0-44 15,0 1-31,0-21 0,0 21 16</inkml:trace>
  <inkml:trace contextRef="#ctx0" brushRef="#br0" timeOffset="7731.49">3111 4763 0,'0'0'0,"-21"0"0,0 0 0,0 0 16,21 21-16,0 0 0,-21 0 15,21 0-15,0 0 0,0 1 0,0-1 16,0 0-16,21-21 16,0 0-16,0 0 15,0 0-15,1 0 0,-1 0 16,0 0-16,0-21 0,0 0 0,-21-1 15,0 1-15,0 0 0,0-21 0,0 21 16,-21-1-16,0 1 16,0 0-16,-22 21 0,22 0 0,0 0 15,0 0-15,0 0 0,0 0 0,-1 21 16,1 0-16,0 22 0,21-22 16,-21 21-16,21-21 0,0 22 0,0-22 15,0 21-15,21-21 0,0 1 16,0-1-16,1 0 0,-1 0 0,21-21 15</inkml:trace>
  <inkml:trace contextRef="#ctx0" brushRef="#br0" timeOffset="8411.69">3641 5186 0,'0'0'0,"-22"21"0,1 0 15,21 0-15,0 1 0,0-1 16,-21 0-16,21 21 0,0-21 16,0 22-16,-21-22 0,21 21 0,0 1 15,0-22-15,0 21 0,0-21 0,0 0 16,0 1-16,0-1 0,0 0 16,0-42-1,0-22 1,0 22-16,21-21 15,0 21-15,-21-22 0,21 1 0,1 0 16,-1-1-16,0-20 0,0 21 0,0 20 16,0-20-16,22 21 0,-22 0 15,0 21-15,21 0 0,-20 0 0,-1 21 16,0 0-16,-21 0 0,21 0 0,-21 22 16,21-1-16,-21 0 0,0 1 0,0-1 15,0 0-15,0 22 0,0-22 16,0 1-16,0-1 0,0-21 0,0 21 15,0-20-15,21-1 0,1 0 16,-1-21-16,0 0 16,0 0-16,0-21 0,22 0 15,-22-1-15,21-20 0,-21 21 0,22-43 16,-1 22-16,-21 0 0,21-22 16,1 22-16,-22-22 0,0 1 0,21-22 15,-20 22-15,-1-1 0,21 1 0,-21-1 16,0 1-16,-21 20 0,0 22 0,22-21 15,-22 21-15,0 0 0,0 42 16,0 0 0,0 21-16,0 1 0,-22-1 0,1 0 15,21 22-15,-21-22 16,21 22-16,-21-22 0,21 21 0,0-20 0,0-1 16,0 0-16,0 1 0,0-1 15,0-21-15,0 22 0,0-22 16,0 0-16,0 0 0,0 0 0,0 0 15,21-21-15,0 0 0,0 0 16,-21-21 0,22 0-16,-22 0 0,0 0 15,0 0-15,0-1 0</inkml:trace>
  <inkml:trace contextRef="#ctx0" brushRef="#br0" timeOffset="8563.6">4381 5376 0,'22'0'31,"-1"0"-31,0 0 16,0 0-16,0 0 0,22-21 0,-1 21 15,-21-21-15,21 21 0,1-21 16,-22 21-16,21-21 0,1 21 0,-22-21 16,21-1-16</inkml:trace>
  <inkml:trace contextRef="#ctx0" brushRef="#br0" timeOffset="9067.82">6223 5376 0,'0'0'0,"21"-21"0,-21 0 0,0 0 0,21 0 15,-21 0-15,21-1 0,-21 1 16,0-21-16,0 0 0,0 20 0,0-20 15,0 0-15,0-1 0,0 22 0,0 0 16,0 0-16,-21 21 0,0 0 16,0 0-16,0 0 0,0 21 0,-1 0 15,1 22-15,0-1 0,-21-21 0,21 43 16,-1-22-16,1 0 0,0 1 0,0 20 16,0-21-16,21-20 0,0 20 15,0 0-15,0-21 0,0 1 16,0-1-16,21 0 0,0-21 0,0 0 15,0 0-15,1 0 0,20 0 0,-21 0 16,0-21-16,0 0 0,22-1 16,-22 1-16,0 0 0,0-21 0,0 21 15,-21-22-15,0 1 0,0 0 0,22-1 16,-22 1-16,0 0 0,0 20 0,0-20 16,0 21-16,0 42 15,0 0-15,0 0 16,0 1-16,0 20 0,0-21 0,0 21 15,0-20-15,0 20 0,0-21 16,0 0-16,0 0 0,21 1 0,-21-1 16,21 0-16,0 0 0,0-21 15,0 0-15,1 0 0,20 0 0,-21 0 16,21 0-16,1 0 0,-22-21 0,21 0 16,1 0-16,-1-1 0</inkml:trace>
  <inkml:trace contextRef="#ctx0" brushRef="#br0" timeOffset="9267.7">7281 5101 0,'21'0'16,"1"0"0,-1 0-16,0-21 0,0 0 15,0 21-15,0 0 0,22 0 0,-22 0 16,0-21-16,0 21 0,0 0 0,1 0 15,-22 21 1,-43-21-16,22 21 0,0 0 16,-21-21-16</inkml:trace>
  <inkml:trace contextRef="#ctx0" brushRef="#br0" timeOffset="9399.58">7218 5271 0,'0'21'0,"21"-21"15,0 0-15,0 0 16,0 0-16,22 0 0,-22 0 15,0 0-15,0 0 0,22 0 0,-22-21 16,21 21-16,-21-22 0,22 1 0,-22 21 16,0-21-16,21 21 0</inkml:trace>
  <inkml:trace contextRef="#ctx0" brushRef="#br0" timeOffset="9660.43">8361 4763 0,'0'0'0,"0"-22"0,0 44 31,0-1-31,0 0 0,0 21 16,0 1-16,-21-22 0,-1 21 0,22 0 15,0 1-15,-21-1 0,21 0 0,-21 1 16,21-1-16,0-21 0,0 22 0,0-22 15,0 0-15,0 0 0,0 0 0,0 0 16,0 1 0,21-22-1,0 0-15,1-22 0</inkml:trace>
  <inkml:trace contextRef="#ctx0" brushRef="#br0" timeOffset="9964.03">9038 4974 0,'-21'0'16,"0"0"-16,0 21 0,-1-21 0,1 22 16,-21-1-16,21 21 0,0-21 0,-22 0 15,22 22-15,0-22 0,21 0 0,0 21 16,0-20-16,0-1 0,0 0 0,0 0 16,21 0-16,0-21 0,0 0 15,1 21-15,-1-21 0,21 0 16,0 0-16,1-21 0,-22 0 0,21 21 15,1-21-15,-22-21 0,21 20 0,-21-20 16,0 0-16,1-1 0,-22 1 0,0 0 16,0-1-16,0 22 0,0-21 0,0 21 15,-22 21-15,1 0 0,0 0 16,-21 0-16,-1 0 0,22 21 0,-21 0 16,0 0-16,-1 0 0,-20 1 0,20 20 15,1-21-15,0 21 0,-22-20 16</inkml:trace>
  <inkml:trace contextRef="#ctx0" brushRef="#br0" timeOffset="10459.74">2900 7006 0,'0'0'0,"21"0"16,-21 21 0,0 1-16,0 20 15,0 0-15,0 22 0,0 20 0,0-20 16,-21 21-16,21-1 0,-21 1 15,-1 0-15,1-1 0,21 1 0,-21 0 16,0-1-16,21 1 0,0-22 0,0 1 16,0-1-16,0-20 0,0-1 15,0-21-15,0 0 0,0 1 0,0-1 16,0-42 0,0-22-16,0 22 15,0-21-15,0-1 0</inkml:trace>
  <inkml:trace contextRef="#ctx0" brushRef="#br0" timeOffset="10723.67">2688 7535 0,'0'0'0,"0"-63"0,0 21 0,0 20 15,0-20-15,0 0 0,0 21 0,21-1 16,0 1-16,1 0 0,-1 0 16,21 0-16,0 0 0,1-1 0,-1 22 15,0 0-15,22 0 0,-22 0 0,22 22 16,-22-1-16,0 0 0,1 21 15,-22 1-15,0-1 0,-21 0 0,0 1 16,-21-1-16,0 0 0,0 1 16,-22-1-16,22 0 0,-21-21 0,21 1 0,-1-1 15,-20 0-15,21-21 16,0 0-16,21-21 31,21 0-31,-21-1 0,21 1 16,0 0-16,0 0 0</inkml:trace>
  <inkml:trace contextRef="#ctx0" brushRef="#br0" timeOffset="11059.48">3492 7260 0,'0'0'0,"22"0"0,-1 0 16,-21 21-16,0 1 16,0 20-16,0-21 15,0 0-15,0 22 0,-21-22 0,21 21 16,0-21-16,0 22 0,0-22 0,0 0 15,0 0-15,0 0 0,0 0 0,0 1 16,21-22 0,0 0-16,0 0 0,0 0 15,0 0-15,1-22 0,-1 1 0,21 0 16,-21-21-16,0 21 0,-21-22 16,22 22-16,-22 0 0,21-21 0,-21 20 15,0 1-15,-21 42 31,21 1-31,-22-1 16,22 0-16,0 0 0,0 0 16,0 0-16,0 1 0,22-22 31,-1-22-31,0 22 0,0-21 16</inkml:trace>
  <inkml:trace contextRef="#ctx0" brushRef="#br0" timeOffset="11484.6">4170 6858 0,'0'0'0,"0"-21"16,0 42-1,0 0 1,-21 0-16,21 1 0,0 20 0,0-21 16,0 21-16,0 1 0,0-1 15,0 0-15,-22 22 0,22-22 0,0 1 16,0-1-16,-21 0 0,21 1 0,0-1 15,0-21-15,0 0 0,0 0 0,0 1 16,0-44 15,0 1-31,0 0 0,0 0 16,0 0-16,0 0 0,21-22 0,1 22 16,-1 21-16,0-21 15,0 0-15,0 21 0,0 0 0,1 0 16,-1 0-16,0 0 0,0 21 0,-21 0 15,21-21-15,0 21 0,-21 0 16,22 1-16,-22-1 0,0 0 0,0 0 16,0 0-16,-22 0 0,1 1 0,0-22 15,0 21-15,-21 0 0,20-21 0,1 0 16,0 21-16,0-21 0,0 0 16,0 0-16,-1 0 0,22-21 15,0 0-15,22 0 16,-1-1-16,0 1 0,0 0 15</inkml:trace>
  <inkml:trace contextRef="#ctx0" brushRef="#br0" timeOffset="12207.4">4784 6837 0,'0'0'0,"21"-21"0,0 0 15,-21 42 1,0 0-16,0 0 0,-21 21 0,0-20 15,21 20-15,-22 0 0,1 1 0,21-1 16,-21 21-16,21-20 16,0 20-16,-21-20 0,21-1 0,0 0 15,0 1-15,0-1 0,0-21 0,0 0 16,21 0-16,0 1 0,-21-1 0,21-21 16,1 0-16,-1 0 0,0 0 15,21 0-15,-21-21 0,1-1 0,-1 1 16,21 0-16,-21 0 0,0-21 0,1 20 15,-1-20-15,0 21 0,0-21 0,-21 20 16,0 1-16,0 0 0,0 42 31,0 0-31,0 1 0,0 20 16,0-21-16,0 0 0,0 22 0,0-22 16,0 21-16,0-21 0,0 0 0,0 1 15,0-1-15,0 0 16,21-21-16,0 0 0,1 0 0,-1 0 15,21-21-15,-21 0 0,0 21 16,22-22-16,-1 1 0,-21 0 0,22-21 16,-1 21-16,-21-1 0,21-20 15,-20 21-15,-1 0 0,0 0 0,0-1 16,21 1-16,-20 21 0,-1-21 16,0 21-16,0 0 0,-21-21 62,0 0-62,0 0 16,0-1-16,0 1 15,-21 21 1,0 0-16,0 21 16,-1-21-16,1 22 0,0 20 15,21-21-15,-21 0 0,0 22 0,0-1 16,21-21-16,0 21 0,-22-20 15,22 20-15,0-21 0,0 0 0,0 0 16,0 1-16,0-1 0,22-21 16,-1 21-16,0-21 0,0 0 0,21 0 15,-20 0-15,-1 0 0,21 0 0,-21-21 16,22 21-16,-22-21 0,21-1 16,-21 1-16,0 0 0,1-21 0,-22 21 15,0-22-15,0 1 0</inkml:trace>
  <inkml:trace contextRef="#ctx0" brushRef="#br0" timeOffset="12367.31">5355 6964 0,'0'0'0,"-21"0"0,-64 0 16,64 0-16,0 0 16,21 21-1,21-21 1,0 0-16,0 21 0,1-21 15,-1 0-15,0 0 0,0 0 0</inkml:trace>
  <inkml:trace contextRef="#ctx0" brushRef="#br0" timeOffset="12879.53">7048 7049 0,'0'0'0,"0"-22"0,0 1 0,22 21 31,-1 21-31,0-21 16,0 22-16,0 20 0,0-21 0,1 0 16,-1 22-16,0-22 0,0 21 0,0 0 15,0-20-15,1 20 0,-22-21 0,21 0 16,-21 0-16,21 1 0,-21-1 15,0 0-15,0-42 32,0 0-32,0-1 0,0-20 0,0 21 15,0-21-15,0-1 0,21 1 0,0-22 16,-21 22-16,0 0 0,21-1 16,1 1-16,-1 21 0,-21 0 15,0 0-15,21-1 0,0 1 0,0 21 16,0 0-16,1 0 15,-22 21-15,21 1 0,0-22 16,0 21-16,0 0 0</inkml:trace>
  <inkml:trace contextRef="#ctx0" brushRef="#br0" timeOffset="13248.32">8086 7027 0,'0'0'0,"0"-21"16,0 0-16,-22 21 0,1 0 15,0 0-15,-21 0 0,21 0 16,-1 21-16,-20 0 0,21-21 0,-21 22 16,20 20-16,1-21 0,0 0 0,0 22 15,0-22-15,21 21 0,-21-21 0,21 22 16,0-22-16,0 0 0,0 0 0,21 0 16,0 0-16,21 1 0,-21-22 15,1 0-15,20 0 0,0 0 0,-21 0 16,22 0-16,-1-22 0,0 1 0,-20 0 15,-1 0-15,21-21 0,-21 20 0,-21 1 16,0-21-16,0 21 0,0-22 16,0 22-16,-21-21 0,0 21 15,-21 0-15,20-1 0,-20 1 0,21 21 16,-21 0-16,20 0 0,-20 0 0,21 21 16,0-21-16,0 22 0,-1-1 0,22 0 15,0 0-15,0 0 0,0 22 0,0-22 16,22 0-16,-1-21 0,21 21 15,-21 0-15,22-21 0,-22 0 0,21 0 16</inkml:trace>
  <inkml:trace contextRef="#ctx0" brushRef="#br0" timeOffset="13456.2">8509 7027 0,'0'0'0,"0"22"31,0-1-31,0 0 15,0 0-15,0 0 0,0 0 0,0 1 16,0 20-16,-21-21 0,21 0 0,0 0 16,0 1-16,-21-1 0,21 0 0,0 0 15,0 0 1,0-42 0,0 0-16,0 0 15,0 0-15</inkml:trace>
  <inkml:trace contextRef="#ctx0" brushRef="#br0" timeOffset="13612.11">8530 6773 0,'0'0'15,"-21"0"-15,0 0 16,0 0-16,21 22 31,21-22-15,0 21-16,0 0 15,0-21-15</inkml:trace>
  <inkml:trace contextRef="#ctx0" brushRef="#br0" timeOffset="14148.03">9334 7176 0,'0'-43'16,"0"22"-16,0 0 0,0 0 0,0 0 0,0-1 16,0 1-16,0 0 0,0 0 0,0 0 15,-21 21 1,0 0-16,0 0 0,0 0 0,0 0 0,-1 21 16,1 0-16,0-21 0,0 42 15,-21-20-15,20-1 0,1 21 16,0-21-16,0 22 0,0-22 0,0 21 15,21 0-15,0-20 0,0 20 0,0-21 16,0 0-16,0 0 0,0 1 0,21-22 16,0 0-16,0 0 0,0 0 0,22 0 15,-1 0-15,-21-22 0,21 22 16,1-21-16,-1 0 0,-21-21 0,22-1 16,-22 22-16,21-21 0,-21 0 0,0-22 15,1 22-15,-1-1 0,0-20 0,0 21 16,0-22-16,-21 1 0,21 20 0,-21-20 15,0 20-15,0 1 0,0 0 16,0-1-16,0 22 0,0 0 16,0 63-1,0-20-15,-21 20 0,21 21 16,-21-20-16,0 20 0,21-20 0,0 20 16,-21 1-16,21-1 0,-21 1 0,21-1 15,0-21-15,0 22 0,0-22 0,0 1 16,0-1-16,0-21 0,0 0 15,0 0-15,21 1 0,0-1 0,0-21 16,21 0-16,-20 0 0,-1 0 16,21-21-16,0 21 0</inkml:trace>
  <inkml:trace contextRef="#ctx0" brushRef="#br0" timeOffset="14604.77">10626 7112 0,'0'0'0,"0"-21"0,21 21 0,0-21 16,-21 0-16,0-1 0,0 1 16,0 0-16,0 0 0,0 0 15,-21 21-15,0 0 0,-1 0 16,1 0-16,0 0 0,0 0 16,0 21-16,0 0 0,-1 0 15,-20 22-15,21-22 0,0 21 0,0 0 16,-1 1-16,1-22 0,0 21 0,0 1 15,21-22-15,0 0 0,0 21 0,0-21 16,0 1-16,0-1 0,21-21 16,0 0-16,0 0 0,1 0 0,-1 0 15,21 0-15,-21-21 0,0-1 16,22 1-16,-22 0 0,0 0 0,0 0 16,22-22-16,-22 1 0,0 21 0,0-21 15,-21-1-15,21 22 0,-21-21 0,0 21 16,0-1-16,-21 44 31,21-1-31,0 0 0,-21 0 0,21 0 16,-21 22-16,21-22 0,0 21 0,-21-21 15,21 0-15,0 22 0,0-22 16,0 0-16,0 0 0,21 0 16,0-21-16,0 0 0,0 0 15,0 0-15,1 0 0,-1 0 0,0 0 16,0-21-16,0 0 0,22 0 0</inkml:trace>
  <inkml:trace contextRef="#ctx0" brushRef="#br0" timeOffset="15470.41">11239 6562 0,'0'0'0,"0"-43"0,0 22 16,-21 64-1,0-22 1,21 0-16,-21 21 0,21 1 0,-21-1 15,21 0-15,0 22 0,0-22 0,-21 0 16,21 1-16,-22 20 0,22-20 0,0-1 16,0 0-16,0-21 0,0 22 0,0-22 15,-21 21-15,21-21 16,0 1-16,0-44 31,0 1-31,0 0 0,0-21 0,0 21 16,0-1-16,21-20 0,1 21 0,-22-21 15,21 20-15,0 1 0,0 0 0,0 21 16,-21-21-16,21 21 0,22 0 0,-22 0 16,0 0-16,0 21 0,0 0 0,1 0 15,-1 1-15,21-1 0,-21 0 16,0 0-16,-21 0 0,0 0 0,22 1 16,-22-1-16,0 0 0,0 0 0,0 0 15,-22 0-15,1-21 0,0 22 16,0-22-16,0 21 0,-22-21 0,22 0 15,-21 0-15,21 0 0,-22 0 0,22 0 16,0 0-16,-21 0 0,21 0 0,-1 0 16,22 21-1,22-21 1,-1 0-16,0 21 0,0-21 0,0 0 16,22 0-16,-1 0 0,-21 0 0,21 0 15,1 0-15,-22 0 0,21 0 0,-21 0 16,22 0-16,-1-21 0,-21 0 0,22 0 15,-22-1-15,0-20 0,0 21 0,0-21 16,0 20-16,1-20 0,-1 21 16,0-21-16,-21 20 0,21 1 0,0-21 15,-21 21-15,21 0 16,1 21-16,-1 0 0,-21 21 16,0 0-1,0 0-15,0 0 16,0 0-16,21-21 15,0 0 1,0 0 0,-21-21-16,21 0 0,-21 0 15,0 0-15,0 0 16,-21 21 0,0 0-16,0 0 15,0 0-15,21 21 0,-21-21 16,-1 21-16,1 0 0,0 21 0,0-20 15,0 20-15,21-21 0,-21 21 0,-1 1 16,1-1-16,21-21 0,-21 22 0,21-22 16,0 0-16,0 21 0,0-21 0,0 1 15,21-1-15,0-21 0,1 21 16,-1-21-16,0 0 0,0 0 16,0 0-16,22 0 0,-22-21 0,21 0 15,-21 21-15,22-22 0,-22 1 0,21-21 16</inkml:trace>
  <inkml:trace contextRef="#ctx0" brushRef="#br0" timeOffset="15724.26">12700 6731 0,'0'0'0,"-21"0"0,0 0 16,-1 21-16,1 0 0,0 1 15,0-1-15,0 0 0,0 0 0,21 21 16,-22 1-16,22-22 0,-21 21 16,21 1-16,0-1 0,0-21 0,0 21 15,0 1-15,0-22 0,0 21 0,0-21 16,0 1-16,0-1 0,0 0 16,0 0-16,21-21 0,-21 21 15,22-21-15,-1 0 0,0 0 16,-21-21-16,21 21 0</inkml:trace>
  <inkml:trace contextRef="#ctx0" brushRef="#br0" timeOffset="15944.13">13271 6604 0,'0'0'0,"0"-21"0,22 21 15,-1 0-15,0 0 0,0 21 16,-21 0-16,21 0 0,0 22 0,1-22 15,-22 21-15,0 1 0,0-1 0,0 0 16,0 22-16,0-22 0,0 0 0,-22 22 16,1-22-16,0 1 0,0-1 0,-21 0 15,-1 1-15,1-1 0,0-21 0,-1 0 16,1 22-16,-22-22 0,22 0 0,-21 0 16,20-21-16,-20 21 0</inkml:trace>
  <inkml:trace contextRef="#ctx0" brushRef="#br0" timeOffset="16699.83">5694 8107 0,'0'0'16,"21"0"-16,-21-21 0,21 0 0,-21-1 15,0 1-15,0 0 0,-21 21 16,-21-21-1,20 21-15,1 0 0,-21 0 0,21 0 16,-22 0-16,22 0 0,-21 21 0,21 0 16,0-21-16,-1 21 0,1-21 0,0 22 15,21-1-15,-21-21 0,21 21 16,21-21 0,0 0-16,0 21 15,1 0-15,-1-21 0,0 21 0,0 1 16,21-1-16,-20 0 15,-1 0-15,-21 0 0,0 0 16,0 1-16,0-1 0,0 0 0,-21 0 16,-1 0-16,1 0 0,0 1 0,0-22 15,0 21-15,0-21 0,-1 0 0,1 0 16,42 0 15,1 0-31,20-21 0,-21 21 16,0 0-16,0 0 0,1 0 0,-1 0 15,0 0-15,0 0 0,0 0 16,-21 21-16,0 0 0,0 0 16,0 0-16,0 0 0,-21 1 0,0-1 15,0 0-15,0 0 0,-1 0 16,1 0-16,0 1 0,0-1 16,0 21-16,0-21 0,-1 0 0,1 22 15</inkml:trace>
  <inkml:trace contextRef="#ctx0" brushRef="#br0" timeOffset="17184.28">5651 9991 0,'-21'0'0,"21"-21"16,0-1-1,0 1-15,-21 21 32,0 21-17,0 1-15,0-1 16,-1 0-16,1 0 0,0 0 0,-21 22 15,21-22-15,-1 21 0,1-21 16,21 0-16,0 22 0,0-22 0,0 0 16,0 0-16,0 0 0,0 1 0,21-1 15,1 0-15,-1-21 0,0 21 16,0 0-16,21-21 0,-20 21 0,-1 1 16,0-1-16,0 0 0,0 0 0,0 0 15,-21 0-15,22 1 0,-22-1 0,0 0 16,0 0-16,0 0 0,-22 0 0,1 1 15,0-1-15,0 0 0,0 0 16,0-21-16,-1 0 0,1 21 0,0-21 16,0 0-16,0 0 0,0 0 15,-1-21-15,1 0 0,21 0 0,-21 0 16,21-1-16,0-20 0,0 0 0,0-1 16</inkml:trace>
  <inkml:trace contextRef="#ctx0" brushRef="#br0" timeOffset="17476.09">5440 9313 0,'-21'0'0,"42"0"0,-64 0 0,43-21 16,22 21-1,20 0-15,0 0 0,1-21 16,20 21-16,1-21 0,-1 21 0,1 0 16,20-21-16,1 21 0,-22 0 0,1-21 15,21 21-15,-43 0 0,21 0 0,-20 0 16,-1 0-16,0 0 0,-20 0 0,-44 0 31,1 0-31,0 0 0,-21 0 16,21 0-16,-22 0 0</inkml:trace>
  <inkml:trace contextRef="#ctx0" brushRef="#br0" timeOffset="17683.93">5630 9398 0,'0'0'0,"-21"21"0,-42 0 16,63 1-16,0-1 16,21-21-1,0 0-15,21 0 0,-21 0 0,22 0 16,20 0-16,-20 0 0,20 0 0,1 0 15,-1 0-15,1 0 0,-1 0 16,-21 0-16,22 0 0,-22 0 0,1 0 16,-22 0-16,0 0 0,0 0 15,-42 0 1,-21 0-16,-1 0 0,1 0 16</inkml:trace>
  <inkml:trace contextRef="#ctx0" brushRef="#br0" timeOffset="17855.34">5567 9694 0,'0'0'0,"-21"22"0,-1-22 0,22 21 16,43-21 0,-22 0-16,21 0 0,1 0 15,-1 0-15,0 0 0,22 0 16,-1 0-16,1 0 0,-1 0 16,-20-21-16,20 21 0,-21 0 0,1 0 15,-1 0-15,-21 0 0,0-22 0,1 22 16,-1 0-16</inkml:trace>
  <inkml:trace contextRef="#ctx0" brushRef="#br0" timeOffset="27584.17">12827 4593 0,'0'0'0,"-21"0"0,0 0 16,-1 0-16,1 0 0,0 0 15,0 0-15,0 0 0,0 0 16,-1 0-16,1 0 15,42 0 17,22 0-32,-22 0 0,42 0 15,1 0-15,-1 0 0,22 0 0,0 0 16,21 0-16,-22 0 0,22-21 16,-21 21-16,21 0 0,-1 0 0,-20 0 15,0-21-15,21 21 0,-22 0 16,-20 0-16,20 0 0,-20 0 0,-1 0 0,-20 0 15,20 0-15,-42 0 0,22 0 16,-22 0-16,0 0 0,-63 0 31,21 0-31,-1 0 16,1 0-16,0 0 0,-21 0 0,21 0 16,-22 0-16,1 0 0,0 0 0,-1 21 15,1-21-15,0 0 0</inkml:trace>
  <inkml:trace contextRef="#ctx0" brushRef="#br0" timeOffset="27892.2">12890 4784 0,'0'0'0,"-42"0"0,-64 0 16,85 0-1,0 0-15,42 0 16,0 0-1,22 0-15,-1 0 0,0 0 0,22 0 16,-1 0-16,22 0 0,0 0 0,-1-21 16,-20 21-16,20 0 0,1 0 15,0 0-15,-22 0 0,22 0 0,-22 0 16,1 0-16,-1 0 0,1 0 16,-22 0-16,1 0 0,-1 0 0,0 0 15,-21 0-15,1 0 0,-22-22 16,0 1 15,0 0-31,-22 0 0,1 0 16</inkml:trace>
  <inkml:trace contextRef="#ctx0" brushRef="#br0" timeOffset="28315.47">14203 4191 0,'0'0'0,"0"-21"0,0 0 0,-21 21 32,21 21-17,0 0-15,0 0 16,0 0-16,21 1 0,0-1 0,0-21 16,21 21-16,1 0 0,-22 0 0,21-21 15,1 21-15,-1 1 0,0-22 0,1 0 16,-1 0-16,0 0 0,1 21 15,-22-21-15,21 0 0,-21 0 0,22 0 16,-22 0-16,0 0 0,-21 21 16,0 0-1,-21 0-15,0 0 0,-1 1 16,-20-1-16,21 0 0,-21 21 0,20 1 16,-20-1-16,0 0 0,-1 1 15,1-1-15,0 21 0,-1-20 0,1-1 16,21 0-16,-21 22 0,20-43 0,-20 21 15,21 1-15,0-22 0,0 0 0,21 21 16,-22-20-16,22-1 0,22-21 31,-1 0-15,0-21-16,0-1 0,21 1 16,-20-21-16,20 21 0</inkml:trace>
  <inkml:trace contextRef="#ctx0" brushRef="#br0" timeOffset="28649.28">15430 4022 0,'-21'-43'15,"0"43"-15,0 22 0,0-1 16,21 21-16,-21 0 0,21 22 15,0-22-15,0 22 0,0-1 16,0 22-16,0-22 0,0 1 0,0 21 16,0-1-16,0 1 0,0 0 0,0-22 15,0 22-15,0-22 0,-22 1 0,22-1 16,0-20-16,0-1 0,-21 21 0,21-41 16,0 20-16,0-21 0,0 21 0,0-20 15,0-1-15,21-21 31,1 0-31,-1 0 0,-21-21 0,21-1 16,0 1-16,21 0 0,-20 0 0,-1-21 16,0-1-16,21 22 0</inkml:trace>
  <inkml:trace contextRef="#ctx0" brushRef="#br0" timeOffset="29411.85">15536 4043 0,'0'0'0,"-21"-42"0,21 20 0,0 1 16,0 0-16,0 0 15,21 21-15,0 0 16,22-21-16,-1 21 0,0 0 16,22 0-16,-1 0 0,1-21 0,21-1 15,-1 22-15,1 0 0,21-21 16,0 21-16,-1-21 0,1 21 0,0-21 15,21 21-15,-21 0 0,21-21 0,-21 21 16,21 0-16,-21-21 0,21 21 0,-22-22 16,1 22-16,-21 0 0,0 0 15,-1 0-15,1-21 0,0 21 0,-1 0 16,-20 0-16,-1 0 0,1 0 0,-1 0 16,-20 0-16,-1 0 0,0 0 0,-21 0 15,22 0-15,-22 0 16,-21 21-16,0 1 15,0-1-15,0 0 0,-21 21 16,0-21-16,-1 22 0,22-1 0,-21 22 16,21-22-16,-21 21 0,0 1 0,21-1 15,0-20-15,0 20 0,-21 1 16,21-1-16,-21 1 0,-1-1 0,22 1 16,0 20-16,0-20 0,-21-1 0,21 22 15,-21-21-15,21-1 0,-21 1 0,21-1 16,0 1-16,0-1 0,0-21 0,0 22 15,0-22-15,0 1 0,0-1 16,21 0-16,-21-21 0,21 22 0,-21-22 16,0 0-16,21 21 0,-21-20 15,22-22-15,-22 21 0,0 0 0,0 0 16,-22-21 0,1 21-16,-21-21 0,21 0 0,-22 0 15,22 0-15,-42 0 0,20 0 0,1 0 16,-21 0-16,-1 0 0,-21 0 0,1 0 15,-1 0-15,0 0 0,-20 0 16,-22 0-16,21 0 0,-21 0 0,0 0 16,-21 0-16,21 0 0,-43 0 0,22-21 15,-21 21-15,-1 0 0,22 0 0,-21 0 16,42 0-16,-21 0 0,42 0 0,0 0 16,21 0-16,22 0 0,-1 0 15,22 21-15,21-21 0,0 0 0,0 0 16,-1 0-16,44 0 31,-1-21-31,0 21 16,0-21-16,0 0 0,0 0 0,1-1 15,20 1-15,-21 0 0</inkml:trace>
  <inkml:trace contextRef="#ctx0" brushRef="#br0" timeOffset="29687.64">15811 4636 0,'0'0'16,"0"-22"-16,0 1 15,22 21 1,-1-21-16,0 21 0,21-21 0,-21 21 15,22 0-15,-1 0 0,0 0 0,22-21 16,-22 21-16,22 0 0,-22 0 16,0 0-16,1 0 0,-22 0 15,21 0-15,-21 0 0,-42 0 16,-21 0 0,21 0-16</inkml:trace>
  <inkml:trace contextRef="#ctx0" brushRef="#br0" timeOffset="29988.47">16023 4530 0,'0'0'16,"0"21"-16,0 0 16,0 0-16,0 0 0,21 1 0,0-1 15,1 0-15,-1 21 0,0-21 0,0 22 16,-21-22-16,21 21 0,0 1 16,-21-22-16,0 21 0,0 0 15,0 1-15,0-22 0,0 21 0,0-21 16,0 22-16,0-22 0,0 0 0,-21 21 15,0-20-15,0-1 0,0-21 0,0 21 16,-1 0-16,-20-21 0,21 0 0,0 21 16,0-21-16,-22 0 0,22 0 0,0 0 15,0 0-15,0 0 0,-1 0 16,1-21-16,0 21 0,0 0 0,21-21 16,0 0-16,0 0 15,0-1 1,0 1-16,21 21 15,0-21-15,22 21 0</inkml:trace>
  <inkml:trace contextRef="#ctx0" brushRef="#br0" timeOffset="30404.56">16468 4995 0,'0'-21'16,"-22"0"-16,1 21 0,0 0 15,0 0-15,0 0 0,0 0 0,-22 21 16,22 0-16,0 1 0,0-1 16,0 0-16,-1 0 0,22 0 0,0 22 15,0-22-15,0 0 0,0 0 0,0 0 16,0 0-16,0 1 0,0-1 0,22 0 16,-1-21-16,0 0 15,0 0-15,0 0 0,0 0 16,1 0-16,-1-21 0,0 0 0,0-1 15,0 1-15,0 0 0,-21 0 0,0 0 16,22 0-16,-22-22 0,21 22 0,-21 0 16,0 0-16,0 42 31,0 0-31,0 0 0,0 0 16,0 1-16,0-1 0,0 21 0,0-21 15,0 0-15,21 1 16,-21-1-16,21 0 0,-21 0 15,21-21-15,0 0 16,1 0 0,-1 0-16,-21-21 15</inkml:trace>
  <inkml:trace contextRef="#ctx0" brushRef="#br0" timeOffset="30636.43">16785 4890 0,'0'0'0,"0"21"31,0 0-15,0 0-16,0 0 0,0 0 15,0 22-15,0-22 0,0 21 0,0-21 16,21 1-16,-21 20 0,21-21 0,-21 0 16,0 0-16,0 1 0,0-1 0,0 0 15,22-21-15,-1 0 16,0-21-1,0 0-15,-21-1 16,21 1-16,0-21 16</inkml:trace>
  <inkml:trace contextRef="#ctx0" brushRef="#br0" timeOffset="30840.35">17081 4890 0,'0'0'0,"0"-22"15,0 44 1,-21-1-16,0 0 0,21 0 15,-21 0-15,0 0 0,0 1 0,-1-1 16,1 0-16,21 0 0,-21 21 0,0-20 16,0-1-16,21 0 0,-21 0 0,21 0 15,-22 0-15,22 1 0,22-22 47,-1 0-47,0 0 0,0-22 16</inkml:trace>
  <inkml:trace contextRef="#ctx0" brushRef="#br0" timeOffset="31232.13">17272 4911 0,'0'0'0,"0"-21"16,0-1-16,-21 22 15,0 22-15,-1-1 16,1 21-16,0-21 0,0 22 15,0-22-15,0 21 0,-1-21 0,1 0 16,21 22-16,0-22 0,0 0 0,0 0 16,0 0-16,0 1 0,21-22 15,1 0 1,-1 0-16,0 0 0,0-22 16,0 1-16,0 21 0,1-21 0,-1-21 15,0 21-15,-21-1 0,21 1 0,0-21 16,-21 21-16,21 0 0,-21-1 0,0 1 15,0 42 1,-21 1 0,21-1-16,0 21 0,-21-21 15,21 0-15,-21 1 0,21 20 0,0-21 16,0 0-16,0 0 0,0 1 0,0-1 16,0 0-16,21-21 15,0 21-15,0-21 0,1 0 16,20 0-16,-21 0 0,0-21 0,22 21 15</inkml:trace>
  <inkml:trace contextRef="#ctx0" brushRef="#br0" timeOffset="31555.99">17886 4763 0,'0'0'0,"0"-22"0,0 1 16,-21 21-16,-1 0 0,1 0 15,0 0-15,0 21 0,0 1 0,0-1 16,-1 21-16,1-21 0,0 22 0,0-1 16,0 0-16,0-21 0,21 22 15,-22-1-15,22 0 0,0-20 0,0-1 16,0 21-16,0-21 0,0 0 0,22-21 16,-1 22-16,0-1 0,0-21 0,0 0 15,0 0-15,1 0 0,-1 0 16,0 0-16,0 0 0,0 0 15,-21-21 32,0-1-31</inkml:trace>
  <inkml:trace contextRef="#ctx0" brushRef="#br0" timeOffset="32183.24">19156 5165 0,'0'0'0,"-21"0"0,-22 0 15,22 0 1,0 0-16,21-21 0,21 21 31,0 0-31,0 0 0,22 0 16,-22 0-16,21 0 0,22 0 0,-22 0 16,22 0-16,-1 0 0,1 0 0,-1 0 15,1 0-15,20 0 0,-20 0 0,-1 0 16,-20 0-16,20 0 0,-21 0 15,1 0-15,-1 0 0,-21 0 0,0 0 16,1 0-16,-44 0 31,1 0-31,-21 0 0,21 0 16,-22 0-16,1 0 0,0 0 0,-1 0 16</inkml:trace>
  <inkml:trace contextRef="#ctx0" brushRef="#br0" timeOffset="32404.12">19198 5313 0,'0'0'16,"-21"0"-16,0 0 0,42 0 31,0 0-31,21 0 0,-20 0 16,20 0-16,0 0 0,22 0 15,-1 0-15,-20 0 0,20 0 0,1 0 16,-1 0-16,-21-21 0,22 21 15,-22 0-15,1 0 0,-1 0 0,0 0 16,-21-21-16,1 21 0,-1 0 0,0 0 16,-21-22-16,0 1 0,21 21 0,-21-21 15</inkml:trace>
  <inkml:trace contextRef="#ctx0" brushRef="#br0" timeOffset="32855.76">20214 4784 0,'0'-21'0,"-21"21"15,21 21 17,0 0-32,0 0 0,21 0 15,0 0-15,0-21 0,1 22 0,-1-1 16,0 0-16,0 0 0,21 0 0,-20-21 15,20 21-15,-21-21 0,21 0 16,1 22-16,-22-22 0,21 21 16,-21-21-16,22 0 0,-22 0 0,0 0 15,0 0-15,0 0 0,-21 21 16,-21-21 0,0 21-16,0-21 0,0 21 15,-22 0-15,22 1 0,-21-22 0,21 21 16,-22 0-16,1 21 0,21-21 0,-21 1 15,20-1-15,-20 0 0,21 0 0,-21 21 16,20-20-16,1-1 0,0 0 0,-21 0 16,21 0-16,-1 0 0,1 1 15,0-22-15,21 21 0,-21 0 16,0-21 0,0 0-16</inkml:trace>
  <inkml:trace contextRef="#ctx0" brushRef="#br0" timeOffset="44996.63">21399 3852 0,'22'-21'0,"-1"21"0,0 0 0,0-21 15,0 21 1</inkml:trace>
  <inkml:trace contextRef="#ctx0" brushRef="#br0" timeOffset="46619.84">21886 3429 0,'0'-21'16,"0"0"-16,0 42 47,0 21-32,-21-21-15,0 1 0,0 20 16,21 0-16,-21 1 0,-1-1 0,22 0 16,-21 1-16,0-1 0,0 0 0,0 22 15,21-22-15,-21 0 0,-1 22 0,22-22 16,-21 1-16,21-1 0,0-21 0,0 21 15,-21-20-15,21-1 0,0 21 16,0-21-16,0 0 0,0-42 31,0 0-15,0-21-16,0 21 16,21-22-16,-21 22 0,21-21 15,-21-22-15,22 22 0,-1 0 0,-21-1 16,21 1-16,0 0 0,-21-1 0,21 1 15,0 0-15,1-1 0,-1 1 16,-21 0-16,21 20 0,0-20 0,0 21 16,-21-21-16,21 20 0,1 1 0,-1 0 15,-21 0-15,21 21 0,0 0 0,-21-21 16,21 21-16,0 0 16,-21 21-16,0 0 0,22 0 0,-22 0 15,0 22-15,0-1 0,0 0 0,0 1 16,0-1-16,0 0 0,0 1 0,0-1 15,0 0-15,0 22 16,0-22-16,0 1 0,0-1 0,0 0 16,0 1-16,0-22 0,0 21 0,0-21 15,21 22-15,-21-22 0,0 0 16,0 0-16,21-21 0,-21 21 16,0-42 15,0 0-31,0 0 15,-21 0-15,21-1 0</inkml:trace>
  <inkml:trace contextRef="#ctx0" brushRef="#br0" timeOffset="46819.73">21717 4043 0,'0'0'0,"0"-21"16,21 0-1,0 21-15,0 0 0,22-22 16,-22 22-16,0 0 0,21 0 0,-20 0 16,20-21-16,-21 21 0,21-21 15,-20 21-15,-1 0 0,0 0 0,0-21 16,0 21-16,-21-21 0,21 21 0,-21-21 16,22 21-16,-22-22 0</inkml:trace>
  <inkml:trace contextRef="#ctx0" brushRef="#br0" timeOffset="47415.85">23072 3429 0,'-22'0'47,"1"0"-32,0 21-15,0-21 16,21 21-16,-21 1 0,0 20 0,21-21 16,-22 0-16,1 22 0,21-1 0,0-21 15,-21 21-15,21 1 0,-21-1 16,21 0-16,0 1 0,-21-1 0,21 0 16,0 1-16,0 20 0,0-42 15,0 22-15,0-1 0,0-21 0,0 22 16,0-22-16,0 21 15,21-21-15,0 0 0,0 1 16,0-22 0,1 0-16,-1-22 15,0 1-15,-21 0 0,21 21 0</inkml:trace>
  <inkml:trace contextRef="#ctx0" brushRef="#br0" timeOffset="47768.65">23453 3535 0,'0'-21'0,"21"21"15,0 0-15,0 0 0,0 0 16,0 0-16,1 0 0,-1 0 15,0 21-15,21-21 0,-21 21 0,22 21 16,-22-20-16,0 20 0,0-21 0,-21 21 16,0 1-16,0-1 0,0 22 15,-21-22-15,0 21 0,0-20 16,-22-1-16,1 22 0,0-22 0,-1 0 16,22-21-16,-21 22 0,0-22 0,20 0 15,-20 0-15,21 0 0,0 1 0,21-1 16,-21-21-16,42 0 31,0-21-31,0-1 0,0 1 16,22 0-16</inkml:trace>
  <inkml:trace contextRef="#ctx0" brushRef="#br0" timeOffset="48295.32">24553 3620 0,'-21'21'0,"42"-42"0,-21-1 0,0 1 16,0 0-16,-21 21 15,0 0-15,0 0 16,0 0-16,-22 0 0,22 21 16,0 0-16,0-21 0,-22 22 0,22-1 15,0 0-15,21 0 0,-21 0 16,21 0-16,0 1 0,0-1 15,21 0 1,0-21-16,0 21 0,1 0 16,-1-21-16,0 21 0,0-21 0,-21 22 15,0-1-15,21 0 0,-21 0 0,0 0 16,0 0-16,0 1 0,0-1 0,-21 0 16,21 0-16,-21 21 0,-21-20 15,20-1-15,1 0 0,0-21 0,-21 21 16,21 0-16,-1-21 0,1 0 0,21 21 15,-21-21-15,42 0 32,0 0-17,1 0-15,-1 0 0,0 0 16,0 0-16,-21 22 0,0-1 16,0 0-16,0 0 0,21 0 0,-21 22 15,0-22-15,0 21 0,0-21 16,0 22-16,0-1 0,0-21 0,0 0 15,0 22-15,0-22 0,0 0 0,0 0 16,0 0-16,0 0 0,0 1 0,0-1 16,0 0-16,0 0 0,0 0 15,21-21-15,1 0 0,-1 0 16</inkml:trace>
  <inkml:trace contextRef="#ctx0" brushRef="#br0" timeOffset="48951.74">24320 6985 0,'0'0'16,"-21"0"-16,0 0 0,0 0 0,0 0 0,21-21 15,21 21 17,0 0-32,0 0 0,0 0 15,1 0 1,-22 21-16,0 0 16,-22 0-16,1 1 15,0-1-15,-21-21 0,21 21 0,-22 0 16,22 0-16,-21 22 0,-1-22 0,1 0 15,21 0-15,0 21 0,0-20 0,-1-1 16,1 21-16,21-21 0,0 0 0,0 1 16,0-1-16,0 0 0,21 0 15,-21 21-15,43-20 0,-22-1 0,0 0 16,21 0-16,1 0 0,-22 0 0,21 1 16,-21-1-16,22 0 0,-22 0 15,0 0-15,21 0 0,-42 1 0,22 20 16,-22-21-16,0 0 0,0 22 0,0-22 15,0 21-15,0-21 0,-22 22 0,1-22 16,0 0-16,0 21 0,0-21 0,-22 1 16,1 20-16,21-21 0,-21 0 0,-1-21 15,22 21-15,-21-21 0,21 0 0,-1 0 16,-20 0-16,21 0 0,0 0 0,0-21 16,21-21-16,-22 21 0,22-43 15</inkml:trace>
  <inkml:trace contextRef="#ctx0" brushRef="#br0" timeOffset="49420">23918 5800 0,'-21'-21'15,"0"21"-15,21-22 16,21 1-16,0 21 16,22 0-16,-22 0 0,21-21 15,22 21-15,-22 0 0,21 0 0,1-21 16,21 21-16,-22 0 0,22 0 0,-1 0 16,1 0-16,0 0 0,-22 0 15,1 0-15,-1 0 0,1 0 0,-43 0 16,21 0-16,-21 0 0,1 0 15,-44 0 1,1 0-16,-21 0 0,21 0 16,-22 0-16,-20 0 0,21 21 0,-22-21 15,22 0-15,-22 21 0,1-21 16</inkml:trace>
  <inkml:trace contextRef="#ctx0" brushRef="#br0" timeOffset="49675.85">23791 6075 0,'0'21'16,"21"-21"-1,1 0-15,20 0 0,0 0 0,1 0 16,-1 0-16,21 0 0,1-21 0,-1 21 16,1-21-16,21 21 0,-22-21 15,22 21-15,-1 0 0,-20 0 0,-1-22 16,1 22-16,-1 0 0,-20 0 0,-1 0 15,-21 0-15,0 0 0,1 0 0,-44 0 16,1 0 0,-21 0-16,21 0 15,-43 0-15,22 0 0,-22 0 0,1 0 16,-1 22-16,1-22 0</inkml:trace>
  <inkml:trace contextRef="#ctx0" brushRef="#br0" timeOffset="49899.72">23791 6308 0,'0'0'0,"21"0"16,1 0-16,-1 0 15,21 0-15,0 0 0,-20 0 0,41 0 16,-21 0-16,1 0 0,20 0 0,1 0 16,-1 0-16,-20 0 0,20 0 15,1 0-15,-1 0 0,-21 0 16,22 0-16,-43 0 0,21 0 0,-20 0 15,-1 0-15,0 0 0,-42 0 32,0 0-32,-1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1:13:17.8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2328 0,'0'0'0,"21"-21"0,-21 0 15,22 0-15,-22 0 0,0-22 16,0 22-16,0-21 0,0 21 0,21-22 16,-21 1-16,21 21 0,-21-21 0,0-1 15,0 1-15,21 21 0,-21-22 16,21 22-16,-21 0 0,0 0 0,0 42 31,0 21-31,0 1 16,0-1-16,0 0 0,0 22 0,0-1 15,0 1-15,0-1 0,-21 22 16,0 0-16,0-1 0,21-20 16,-21 21-16,-1-22 0,22 1 15,-21-22-15,0 21 0,21-41 0,-21 20 16,21 0-16,0-21 0,0 1 0,0-44 31,0 1-31,0 0 16,0 0-16</inkml:trace>
  <inkml:trace contextRef="#ctx0" brushRef="#br0" timeOffset="408.13">1503 2201 0,'0'0'0,"-64"-105"16,43 62-1,21 22-15,0-21 0,0-1 0,0 1 16,0 21-16,21-21 0,0-1 16,22 22-16,-1 0 0,0 0 0,1 0 15,20 21-15,-20 0 0,20 21 16,1 0-16,-1 21 0,-21 1 0,22 20 16,-22-21-16,1 43 0,-1-21 15,0-1-15,-21 22 0,-21-1 0,0 1 16,0 0-16,0-1 0,0-20 0,0-1 15,0 1-15,-21-22 16,21-21-16,0 22 0,-21-22 0,21-42 31,0 0-31,0-1 0,0-20 0,21 0 16,-21-22-16,21-20 0,1-1 0,-1 0 16,0 1-16,0-22 0,-21 0 15,21 0-15,0 0 0,1 0 0,-1 1 16,0 41-16,-21 1 0,21-1 15,-21 22-15,21 21 0,-21-1 0,21 22 16,1 22-16,-1-1 16,-21 21-16,0 0 0,0 1 15,0-1-15,0 0 0,0 22 0,0-22 16,0 22-16</inkml:trace>
  <inkml:trace contextRef="#ctx0" brushRef="#br0" timeOffset="1060.4">2857 2392 0,'0'0'0,"0"21"0,0 0 15,0 0-15,-21 1 0,0 20 0,21-21 16,-21 0-16,0 22 0,0-1 0,-1-21 16,1 21-16,0 1 0,21-22 15,0 0-15,0 0 0,0 0 0,0 1 16,21-22-1,0 0-15,1 0 0,20-22 16,-21 22-16,0-21 0,0-21 0,1 21 16,-1-22-16,0 1 0,-21 21 0,21-21 15,-21-1-15,0 1 0,0 0 16,0 20-16,0 1 0,-21 0 0,21 0 16,-21 0-16,21 0 0,0-1 15,0 1 1,21 0-16,21 21 15,-21 0-15,1 0 0,20-21 0,-21 21 16,21 0-16,-20 0 16,20 0-16,-21 21 0,0 0 0,0 0 15,1 1-15,-22-1 0,0 21 0,0-21 16,0 22-16,0-1 0,0-21 16,0 21-16,-22-20 0,22-1 0,-21 21 15,21-21-15,0 0 0,0-42 31,0-21-31,0 21 16,0-22-16,0 1 0,21 0 16,-21-1-16,22 1 0,-1-21 0,21 20 15,-21 22-15,0-21 0,22 21 0,-22-1 16,21 1-16,-21 0 0,22 21 16,-1 0-16,-21 0 0,22 0 15,-22 21-15,0 0 0,0 1 0,0 20 16,-21-21-16,21 21 0,-21 1 0,0-1 15,0 0-15,0 1 0,0-1 16,-21 0-16,0-20 0,0 20 0,0-21 16,0 0-16,-1 0 0,1 1 0,21-1 15,-21 0-15,0-21 0,0 0 16,0 0 0,21-21-16,0 0 0,0-1 0,0-20 15</inkml:trace>
  <inkml:trace contextRef="#ctx0" brushRef="#br0" timeOffset="1599.7">4911 1545 0,'0'0'0,"0"-21"0,0 0 15,0 0-15,0 0 0,0-1 16,0 1-16,0 0 16,-22 21-1,22 21-15,0 0 16,-21 1-16,21 20 0,-21 21 15,21-20-15,0 41 0,-21-20 0,0 21 16,0-22-16,-1 22 0,1-1 0,21 1 16,-42 0-16,42-1 0,-21-20 0,0 21 15,-1-22-15,22-21 0,0 22 16,-21-22-16,21-21 0,0 22 0,0-22 16,0 0-16,0 0 0,0-42 31,0 0-31,0 0 15,0-22-15,0 1 0,0 0 0</inkml:trace>
  <inkml:trace contextRef="#ctx0" brushRef="#br0" timeOffset="2268.12">4805 1588 0,'0'0'0,"0"-22"0,21-41 16,0 42-16,0 0 0,0-1 15,1 1-15,-1 0 0,21 0 16,-21 0-16,22 0 0,-22 21 15,21 0-15,0 0 0,1 0 0,-1 0 16,0 0-16,1 21 0,-1 21 0,0-21 16,-20 43-16,-1-22 0,0 43 15,-21-22-15,0 22 0,0-22 0,0 22 16,0-21-16,-21-1 0,0 22 0,-1-43 16,1 22-16,0-22 0,0 21 15,21-20-15,0-22 0,-21 21 0,21-21 16,-21 1-16,21-1 0,0 0 15,0-42 17,0 0-32,0-22 0,0 22 15,0 0-15,-22 0 0</inkml:trace>
  <inkml:trace contextRef="#ctx0" brushRef="#br0" timeOffset="2460.01">4741 2223 0,'0'0'0,"-21"0"0,0 0 16,42 0 0,0 0-16,22 0 0,-22 0 0,21-22 15,0 1-15,22 21 0,-22-21 16,22 0-16,-22 21 0,22-21 16,-22 21-16,21 0 0,-20-21 0,-1 21 15,-21 0-15,22 0 0,-22 0 16,21 0-16,-21 0 0,0 0 0</inkml:trace>
  <inkml:trace contextRef="#ctx0" brushRef="#br0" timeOffset="2859.79">5651 2096 0,'0'-22'31,"0"1"-31,22 0 15,-1 21-15,0-21 0,0 21 0,0 0 16,0-21-16,1 21 0,-1 0 0,21 0 16,-21 0-16,0 21 0,22 0 15,-22 0-15,0 0 0,0 1 0,-21 20 16,0-21-16,0 21 0,0 1 0,0-22 16,0 21-16,0 1 0,0-1 15,0-21-15,-21 21 0,21-20 0,0-1 16,0 0-16,0 0 0,-21-21 15,21-21 1,0 0-16,0 0 16,0-22-16,0 22 0,21-21 0,0-1 15,-21 1-15,21 0 0,1-1 0,-1 1 16,-21 0-16,21-1 0,0 1 0,-21 21 16,21 0-16,-21 0 0,21 21 15,1 0-15,-1 0 16,0 21-16,-21 0 0,0 0 15,21 0-15,0 0 16</inkml:trace>
  <inkml:trace contextRef="#ctx0" brushRef="#br0" timeOffset="5620.38">6689 2307 0,'63'-21'16,"-42"21"-16,0-21 15,1 0-15,-1 0 0,0-1 16,0 1-16,-21 0 0,0-21 0,21 21 16,-21-1-16,0 1 0,0 0 0,0 0 15,-21 0-15,0 21 0,0 0 0,-22 0 16,1 0-16,0 0 0,-1 21 16,-20 0-16,21 0 0,-22 0 0,22 22 15,-1-22-15,22 21 0,-21-21 16,21 22-16,0-22 0,-1 21 0,22-21 15,0 22-15,0-22 0,0 0 16,22 0-16,20-21 0,-21 0 16,21 0-16,1 0 0,-1-21 0,22 21 15,-22-21-15,0 0 0,1 0 16,-22-1-16,21 1 0,-21 0 0,0-21 16,1 21-16,-1-1 0,-21 1 0,0 0 15,0 0-15,0 0 0,0 42 47,0 0-47,0 0 0,0 22 16,0-1-16,-21 0 0,21 1 0,-22-1 15,22 21-15,0 1 0,-21 21 16,0-22-16,21 1 0,-21 20 0,21-20 16,0 20-16,0-20 0,0 21 0,0-1 15,0-20-15,0 20 0,-21 1 0,21 0 16,-21-22-16,-1 22 0,22-22 15,-21 1-15,0-1 0,21 1 0,-21-1 16,0-20-16,0-1 0,-1 0 0,1 1 16,0-1-16,0-21 0,0 0 0,0-21 15,-1 0-15,1 0 0,21-21 16,-21 0-16,0-21 0,0-1 16,21 1-16,0-21 0,-21-1 0,21-21 15,0 22-15,0-43 0,21 21 0,0-20 16,21 20-16,1-21 0,-1 0 0,0 22 15,22-22-15,-1 21 0,1 0 16,20-20-16,-20 20 0,21 0 0,-22 1 16,1-1-16,-1 21 0,1 1 0,-22 21 15,0-1-15,-21 1 0,1 0 0,-22 20 16,0 1-16,0 0 0,0 0 16,-22 21-16,-20 0 0,21 0 0,-21 0 15,-1 0-15,22 0 0,-21 21 16,21 0-16,-22-21 0,22 21 0,21 1 15,0-1 1,0 0-16,0 0 0,21-21 16,0 21-16,1 0 0,-1 1 0,0-22 15,0 21-15,0 0 0,-21 0 0,21 0 16,1 0-16,-1-21 0,-21 22 16,0-1-16,21 0 0,0 0 0,-21 0 15,21-21-15,0 0 16,1 0-16,-1 0 15,0 0-15,0-21 16,0 0-16,0 0 0,1-22 16,-1 22-16,0 0 0,0 0 0,-21-21 15,21 20-15,0 1 0,-21 0 16,0 0-16,0 0 0,0 0 0,22 21 16,-22-22-16,0 44 31,-22-1-31,1 0 0,21 0 15,-21 0-15,0 0 0,21 1 0,0-1 16,-21 0-16,21 21 0,0-21 0,0 1 16,0-1-16,0 0 0,0 0 15,21 0-15,0-21 0,0 0 16,0 0-16,1 0 0,-1 0 16,21-21-16,-21 21 0,22-21 0,-1 0 15,-21 0-15,0-1 0,22 1 16,-22 0-16,0 0 0,0 0 0,0 0 15,0-1-15,-21 1 0,0 0 16,0 42 31,0 0-47,0 1 0,0-1 0,-21 0 16,21 0-16,0 0 0,0 0 0,0 1 15,0-1-15,0 0 0,0 0 16,0 0-16,0 0 0,0 1 15,21-22-15,1 0 0,-1 0 0,0 0 16,0 0-16,21 0 0,-20 0 0,-1-22 16,21 1-16,0 0 0,-20 0 15,-1 0-15,21-22 0,-21 22 0,0-21 16,1 21-16,-1-22 0,-21 22 0,0 0 16,21 0-16,-21 0 15,0 42 1,-21-21-16,0 21 0,21 0 15,-22 0-15,1 1 0,21-1 0,-21 21 16,21-21-16,0 0 0,-21 1 16,21-1-16,-21 21 0,21-21 15,0 0-15,0 1 0,0-1 16,0-42 15,0-1-31,0 1 0,21 0 16,0 0-16,-21 0 0,21 0 0,0-22 15,-21 22-15,22-21 0,-1 21 0,-21-1 16,21 1-16,0 0 0,0 0 16,0 21-16,-21-21 0,22 21 0,-1 0 15,0 0-15,0 0 0,-21 21 16,21-21-16,-21 21 0,0 0 16,0 0-16,0 1 0,0 20 0,0-21 15,0 0-15,0 0 0,0 1 16,0-1-16,0 0 0,0 0 0,0 0 15,0 0-15,21-42 32,1 21-32,-1-21 0,0 0 15,-21 0-15,21-22 0,0 22 0,0 0 16,1-21-16,-1 21 0,0-1 0,0 1 16,0 0-16,-21 0 0,21 0 0,1 21 15,-1 0-15,-21-21 0,21 21 16,-21 21-1,0 0-15,0 0 0,0 0 16,0 0-16,0 1 0,0-1 16,0 0-16,0 0 0,0 0 15,0 0-15,0 1 0,0-1 0,0 0 16,0 0-16,21-21 0,0 21 0,0-21 16,1 0-16,-1 0 0,0 0 0,21 0 15,-21 0-15,1 0 0,20-21 16,-21 0-16,0 0 0,22 21 15,-22-43-15,0 22 0,0 0 0,0 0 0,0 0 16,-21-22-16,0 22 0,0 0 16,0 0-16,0 0 0,0 0 15,-21 21 1,0 0-16,0 0 0,0 0 16,0 21-16,-1 0 0,1 0 0,0 0 15,21 0-15,0 1 0,0 20 16,0-21-16,0 0 0,0 0 0,0 1 15,0-1-15,0 0 0,0 0 0,21 0 16,0 0-16,1-21 0,-1 0 0,21 0 16,-21 0-16,22 0 0,-22 0 15,21 0-15,-21-21 0,0 21 0,22-21 16,-22 0-16,0 0 0,0-22 16,-21 22-16,21 0 0,-21 0 0,22 0 15,-22 0-15,0-1 16,-22 44 15,1-1-31,21 0 0,0 0 16,0 0-16,-21 0 0,21 1 0,-21-1 15,21 0-15,0 0 16,0 0-16,0 0 16,0-42-1,0 0-15,0 0 16,0 0-16,21 0 15,-21-1-15,21 1 0,0 0 0,1 0 16,-1 0-16,-21 0 0,21-1 0,0 1 16,21 0-16,-20 0 0,-1 21 0,0 0 15,0 0-15,0 0 0,0 0 16,-21 21-16,0 0 16,0 0-16,0 1 0,0-1 0,0 0 15,0 0-15,0 0 0,0 0 0,0 1 16,0-1-16,0 0 0,0 0 15,0 0-15,0 0 0,0 1 16,22-1-16,-1-21 0,0 0 16,0 0-16,0 0 0,0 0 0,1 0 15,-1-21-15,21-1 0,-21 1 0,22 0 16,-22 0-16,0-21 0,21-1 16,-21 22-16,22-21 0,-22-22 0,0 22 15,21-22-15,-20 22 0,-1-21 0,0-22 16,21 21-16,-21 1 0,-21-1 15,22 1-15,-1 21 0,-21-1 0,21 1 16,-21 0-16,0 20 0,0-20 0,0 21 16,0 0-16,21 21 0,-21-21 0,0 42 31,0 21-31,-21-21 16,0 22-16,0-1 0,21 0 15,-22 22-15,1-1 0,-21 1 0,21-1 16,0 1-16,-1-1 0,1 1 15,0-1-15,0-20 0,0 20 0,21-21 16,0 1-16,0-1 0,0 0 0,0 1 16,0-22-16,0 0 0,0 21 0,0-20 15,21-1-15,-21 0 16,21-21-16,0 0 0,0 0 16,1 0-16,-1 0 0,-21-21 15,21 0-15,0-1 16,0 1-16,-21 0 15,0 0-15,0 0 0,0 0 0,0-1 16,0 1-16,0 0 0,0 0 0,0 0 16</inkml:trace>
  <inkml:trace contextRef="#ctx0" brushRef="#br0" timeOffset="5924.21">10033 2011 0,'-21'0'15,"42"0"1,0 0-16,0 0 16,22 0-16,-1 0 0,-21-21 0,21 0 15,1 21-15,-1 0 0,0-22 16,1 22-16,-1 0 0,0 0 0,-20-21 16,-1 21-16,21 0 0,-21 0 15,0 0-15,-42 0 47,21 21-47,-21-21 16,0 0 15,0 22-15,0-22-16</inkml:trace>
  <inkml:trace contextRef="#ctx0" brushRef="#br0" timeOffset="7832.23">3387 2265 0,'0'-21'16,"21"0"-16,-21-1 16,0 1-16,0 0 15,0 0-15,-21 21 0,-1 0 16,1 0-16,-21-21 0,21 21 0,0 0 16,-22 0-16,22 0 0,-21 0 15,21 21-15,-1-21 0,-20 21 0,21 0 16,0 22-16,0-22 0,-1 21 0,1 0 15,0 1-15,21-1 0,0 0 16,0 22-16,0-22 0,0 1 0,0-1 16,0 0-16,21 1 0,0-1 0,1-21 15,-1 0-15,0 0 16,21 1-16,-21-1 0,22-21 0,-1 0 16,0 0-16,1 0 0,-1 0 0,0 0 15,1 0-15,-1-21 0,0-1 16,1 1-16,-1 0 0,-21 0 0,0-21 15,1 20-15,-1-20 0,0 0 0,-21-1 16,0-20-16,0 21 0,0-1 16,-21 1-16,0 0 0,-1-1 0,-20 1 15,21 0-15,-21 20 0,-1 1 0,1 0 16,0 0-16,-1 0 0,22 21 16,-21 0-16,-1 0 0,22 0 0,-21 0 15,21 21-15,0-21 0,-1 21 16,1 21-16,0-20 0,21 20 15,0-21-15,-21 43 0,21-22 0,0 0 16,0 1-16,0 20 0,0-21 0,0 1 16,21-22-16,-21 21 0,21-21 15,0 1-15,1-1 0,20 0 0,-21-21 16,21 0-16,-20 0 0,20 0 0,0-21 16,1 0-16,-1-1 0,21-20 15,-20 21-15,-22-21 0,21-1 0,-21 1 16,1 0-16,-1-1 0,-21 1 15,0 0-15,0 20 0,-21 1 0,-1 0 16,1 0-16,0 0 0,0 21 16,0 0-16,0 0 0,-22 0 0,22 21 15,0 0-15,0 0 0,0 0 16,21 1-16,0-1 0,0 0 0,0 0 16,0 21-16,0-20 0,0-1 0,0 0 15,0 0-15,21-21 16,0 0-16,0 0 0</inkml:trace>
  <inkml:trace contextRef="#ctx0" brushRef="#br0" timeOffset="10624.36">12742 1503 0,'0'0'0,"0"-21"0,0 0 0,21-22 16,-21 1-16,22 21 0,-1-22 16,-21 1-16,0 21 0,0-21 0,0 20 15,0 1-15,0-21 0,0 21 0,-21 21 16,-22 0-16,22 0 16,0 0-16,-21 0 0,-1 42 0,-20-21 15,20 22-15,-20-1 0,-1 21 0,1 1 16,-22 21-16,22-1 0,-1 1 15,1 0-15,20-1 0,1 1 0,0 0 16,21-1-16,-1 1 0,22-22 16,0 1-16,0-1 0,22-20 0,-1-1 15,0 0-15,21 1 0,1-22 16,-1 0-16,0 0 0,22-21 0,-22 0 16,22 0-16,-22 0 0,21-21 0,-20 0 15,-1-21-15,22 20 0,-22-20 0,0 0 16,1-1-16,-1 1 0,0 0 15,1-1-15,-1 1 0,-21-21 0,0 20 16,0 1-16,1 0 0,-1-1 0,0 22 16,-21 0-16,0 0 0,0 42 15,-21 21 1,0-21-16,-1 22 16,1-1-16,21 0 0,-21 1 0,0-1 15,21 0-15,-21 1 0,21-22 0,0 21 16,0 1-16,0-22 0,21 0 15,0 0-15,0 0 0,0-21 0,22 0 16,-22 0-16,21 0 0,1 0 0,-1 0 16,0-21-16,1 0 0,-1 0 0,0 0 15,-21-1-15,22 1 0,-43 0 16,21-21-16,-21 21 0,0-22 0,0 22 16,0-21-16,-21 21 0,0-22 0,-22 22 15,1 21-15,0-21 0,-1 21 0,1 0 16,21 0-16,-22 0 15,22 0-15,-21 0 0,42-21 16,21 21 0,21 0-16,1-21 0,-1 21 0,22-22 15,-1 22-15,-21-21 0,22 21 16,-1 0-16,-20 0 0,-1 0 0,22 0 16,-22 0-16,-21 0 0,21 21 0,-20 1 15,-1-1-15,0 0 0,-21 0 16,0 21-16,0-20 0,0-1 15,0 0-15,0 21 0,0-21 0,0 1 16,0-1-16,0 0 0,-21 0 0,21 0 16,0 0-16,-21-21 0,-1 0 31,22-21-15,0 0-16,0 0 0,22 0 0,-1-22 15,-21 22-15,21-21 0,0 0 0,0-1 16,0 22-16,22-21 0,-22 21 15,0-22-15,0 22 0,22 0 0,-22 0 16,0 21-16,0 0 0,0 0 0,0 0 16,1 21-16,-1-21 0,-21 21 15,0 21-15,0-20 0,0-1 16,0 21-16,0-21 0,0 22 0,0-22 16,0 21-16,0-21 0,0 0 0,0 1 15,0-1-15,0 0 0,0 0 0,0 0 16,21-21-16,0 0 15,0 0-15,0 0 0,22 0 0,-22 0 16,21 0-16,1-21 0,-1 0 0,0 0 16,1 0-16,-1-1 0,0-20 0,1 0 15,-1-1-15,-21 1 0,21 0 0,-20-1 16,-1 1-16,-21 0 0,0 21 16,0-1-16,0 1 0,-21 21 15,-1 0-15,1 0 0,-21 0 16,21 21-16,0 1 0,-22-1 15,22 0-15,0 0 0,0 21 0,21-20 16,0-1-16,0 21 0,0-21 0,0 0 16,21 1-16,0-1 0,0 0 0,0 0 15,1 0-15,-1 0 0,0 1 0,0-22 16,0 21-16,0-21 16,-42 0 15,0 0-31,0 0 0,0 0 0,0-21 15,-1 21-15,1 0 16,0 0-16,0 0 0,0 0 0,21 21 16,0 0-16,0 0 0,0 0 15,0 0-15,0 1 0,0-1 16,21-21-16,0 21 0,0-21 0,0 0 16,22 0-16,-22 0 0,21 0 15,1 0-15,-22 0 0,21 0 0,22-21 16,-22 0-16,0-1 0,1 1 0,-1 0 15,0-21-15,1 21 0,-1-22 0,0 1 16,1-22-16,-22 1 0,0-1 16,21 1-16,-21-1 0,1-20 0,-1 20 15,0 1-15,0-1 0,-21 1 16,21-1-16,-21 22 0,21 0 16,-21-1-16,0 1 0,0 21 0,22 0 15,-44 63 1,22-21-1,-21 21-15,0 1 0,0 20 16,0-20-16,0 41 0,-1-20 0,-20 20 16,21-20-16,0 21 0,0-22 0,-1 1 15,1-1-15,0 1 0,0-22 0,21 21 16,0-20-16,0-1 0,0 0 16,0-20-16,0-1 0,0 0 0,0 0 15,0 0-15,21-21 16,0 0-16,0 0 0,1-21 15,20 21-15,-21-21 0,0-21 16,0 20-16,1 1 0,-1-21 0,0 21 16,0-22-16</inkml:trace>
  <inkml:trace contextRef="#ctx0" brushRef="#br0" timeOffset="10795.26">15071 2011 0,'0'0'16,"-22"0"-16,1 0 15,42 0 1,1-21-16,-1 21 16,0 0-16,21 0 0,-21-21 0,22 21 15,-1 0-15,-21 0 0,22 0 0,-1-22 16,-21 22-16,21 0 0,-20 0 16,-1 0-16</inkml:trace>
  <inkml:trace contextRef="#ctx0" brushRef="#br0" timeOffset="11164.04">15621 2032 0,'0'-21'31,"0"0"-31,0 0 16,21 21 0,0 0-16,0 0 15,1 0-15,-1 21 16,0 0-16,0 0 0,-21 0 0,0 22 15,21-22-15,-21 0 0,0 21 0,0-21 16,0 22-16,0-22 0,0 0 0,0 0 16,0 0-16,0 1 0,0-1 15,0 0-15,-21-21 0,21-21 32,0 0-32,0-1 0,0 1 15,0-21-15,21 21 0,0-22 16,-21 22-16,22-21 0,-1 21 15,-21 0-15,21-1 0,0 1 0,-21 0 16,21 0-16,0 21 16,1 0-16,-1 0 15,0 0 1,-21 21-16,21-21 0</inkml:trace>
  <inkml:trace contextRef="#ctx0" brushRef="#br0" timeOffset="11503.36">16150 2011 0,'0'0'0,"0"-21"16,0 42 15,0 0-15,0 0-16,0 0 0,0 1 0,0 20 16,-21-21-16,21 0 0,-21 22 0,21-22 15,0 0-15,0 0 0,0 0 0,0 0 16,0 1-16,21-1 15,0-21-15,0 0 0,0 0 0,1 0 16,-1 0-16,0 0 0,21-21 0,-21-1 16,1 22-16,-1-21 0,0 0 0,0-21 15,0 21-15,-21-1 0,0-20 16,0 21-16,0 0 0,0-22 16,0 22-16,0 0 0,0 0 15,0 42 1,0 0-1,0 0-15,0 1 0,0-1 16,21-21 0</inkml:trace>
  <inkml:trace contextRef="#ctx0" brushRef="#br0" timeOffset="11768.21">16849 1969 0,'0'0'0,"0"-22"0,0 1 0,0 0 15,-22 21 1,1 0-16,0 0 16,0 0-16,21 21 0,-21 0 0,0 1 15,-1-1-15,1 21 0,0-21 0,21 22 16,0-22-16,-21 21 0,21-21 16,0 0-16,0 22 0,0-22 0,0 0 15,0 0-15,21 0 0,-21 1 0,21-1 16,0-21-16,1 21 0,-1-21 0,0 0 15,0 0-15,0 0 0,0 0 16,1-21-16,-1 21 0,21-21 16,-21-1-16,0 1 0,1 0 0,20-21 15,-21-1-15,21 22 0</inkml:trace>
  <inkml:trace contextRef="#ctx0" brushRef="#br0" timeOffset="12064.05">17568 1101 0,'0'0'0,"0"-21"0,-42-64 16,21 64-16,0 21 15,-1 0-15,1 21 16,0 0-16,0 21 16,21-20-16,-21 20 0,0 21 0,21-20 15,-22 20-15,1 1 0,21-1 16,-21 1-16,0 20 0,0-20 0,0 21 15,-1-22-15,1 1 0,21-1 0,-21 1 16,0-22-16,21 0 0,0 1 0,0-1 16,-21 0-16,21-21 0,0 1 15,0-1-15,0 0 0,21-21 16,0 0-16,0 0 16,0 0-16,1 0 0,20-21 0,-21 0 15,21-1-15</inkml:trace>
  <inkml:trace contextRef="#ctx0" brushRef="#br0" timeOffset="12399.85">17632 1884 0,'0'-21'0,"0"42"0,-21-42 31,-1 42-15,-20 0-16,21 21 0,0-20 0,0-1 16,-22 21-16,22 0 0,0-20 0,21 20 15,-21-21-15,21 0 0,0 22 0,0-22 16,0 0-16,0 0 0,0 0 15,0 0-15,21-21 0,0 22 16,0-22-16,0 0 0,22 0 16,-22 0-16,0-22 0,21 1 0,-20 0 15,-1 0-15,0 0 0,0 0 16,0-22-16,0 1 0,-21 0 0,0 20 16,0-20-16,0 0 0,0 21 0,0-1 15,0 1-15,-21 21 0,0 0 0,-21 0 16,21 0-16,-1 0 0,1 0 15,0 0-15,0 21 0,0 1 0,21-1 16,0 0-16,0 0 0,21 0 16,0-21-1,0 0-15,22 0 0,-22 0 0</inkml:trace>
  <inkml:trace contextRef="#ctx0" brushRef="#br0" timeOffset="12775.38">17907 1990 0,'0'0'15,"0"-21"-15,21 21 0,-21-22 16,0 1-16,21 0 0,0 21 16,-21-21-16,22 21 0,-1 0 0,0 0 15,0 0-15,0 0 0,0 0 0,1 0 16,-1 0-16,0 21 0,0 0 16,0 0-16,0 1 0,-21 20 0,0-21 15,0 21-15,0-20 0,0 20 0,0-21 16,0 0-16,-21 22 0,0-22 15,0 0-15,21 0 0,-21 0 16,0 0-16,-1-21 16,22-21-1,0 0-15,0 0 0,22 0 16,-1 0-16,0-1 0,0-20 16,0 21-16,22-21 0,-22-1 0,21 1 15,-21 0-15,0 20 0,1-20 0,-1 0 16,0 21-16,0-1 0,0 1 0,0 21 15,-21-21 1,22 21-16,-1 0 0,0 0 16</inkml:trace>
  <inkml:trace contextRef="#ctx0" brushRef="#br0" timeOffset="13039.24">17378 1545 0,'0'0'0,"-21"0"0,-43-21 16,64 0 0,21 0-16,0 21 0,22 0 15,-1 0-15,0 0 0,1-21 0,20 21 16,1 0-16,-1 0 0,1 0 15,-22 0-15,22 0 0,-1 0 0,-21 0 16,22 0-16,-22 0 0,-21 0 0,22 0 16,-22 0-16,0 0 0,0 0 15,0 0-15,1 0 16</inkml:trace>
  <inkml:trace contextRef="#ctx0" brushRef="#br0" timeOffset="13599.2">20489 635 0,'0'0'15,"21"-21"-15,1-21 16,-22 20-16,0 1 0,0 0 0,-22 42 31,1 0-31,0 1 16,-21 20-16,-1 0 0,1 22 0,-21-1 16,20 22-16,-20 0 0,-1-1 0,-20 22 15,20 0-15,-21 0 0,1 0 0,-1 21 16,0 0-16,-20-22 0,20 22 15,21-21-15,-20 21 0,-1-21 0,22 21 16,-1-21-16,1-21 0,-1 20 0,22-20 16,-1-21-16,1 20 0,0-20 0,-1-22 15,22 22-15,0-22 0,-21 0 16,21-21-16,21 1 0,-22-1 0,22 0 16,-21-21-16,21-21 31,21 21-31,-21-21 15,0-1-15</inkml:trace>
  <inkml:trace contextRef="#ctx0" brushRef="#br0" timeOffset="21168.21">8530 3831 0,'0'-21'78,"21"0"110,0 21-173,-21-21-15,0 0 0,22-1 16,-1 1-16,-21 0 0,21 0 15,-21 0-15,21 0 0,-21-1 16,0 1-16,0 0 0,0 0 16,0 0-16,0 0 0,0-1 15,0 1-15,0 0 16,0 42 31,0 0-32,-21 1-15,0 20 0,0-21 0,21 21 16,-22 1-16,1 20 0,0 1 0,0-1 16,0 1-16,21 20 0,-21 1 0,-1 0 15,1-1-15,0 1 0,0 0 16,0-22-16,0 22 0,21-22 0,-22 1 16,22-1-16,-21 1 0,21-22 0,-21 1 15,21-1-15,0 0 0,0-21 16,0 1-16,0-1 0,0 0 0,0-42 47,0 0-47,0-22 0,0 22 0,0-21 15,0-1-15,0 1 0,0 0 0,0-1 16,0 1-16,0 0 0,0-1 16</inkml:trace>
  <inkml:trace contextRef="#ctx0" brushRef="#br0" timeOffset="22023.74">8255 3789 0,'-21'0'63,"0"0"452</inkml:trace>
  <inkml:trace contextRef="#ctx0" brushRef="#br0" timeOffset="25692.16">8445 3683 0</inkml:trace>
  <inkml:trace contextRef="#ctx0" brushRef="#br0" timeOffset="28043.87">8826 3683 0,'-21'0'0,"21"-21"16,-21 21-16,0 0 0,0-21 15,0 0-15,-1 21 16,22-22-16,-21 22 0,0-21 0,0 21 15,21-21-15,-21 21 0,21-21 0,-21 0 16,21 0-16,0-1 16,0 1-1,0 0-15,21 21 32,0 21-17,0 22-15,-21-22 0,21 21 0,0 22 16,1-22-16,-1 21 0,0 22 15,0 0-15,0-1 0,-21 1 0,43 0 16,-43-1-16,21 1 0,0-21 16,0 20-16,0-20 0,-21-1 0,0 1 15,0-1-15,21 1 0,-21-22 0,22 0 16,-22 1-16,0-22 0,0 21 0,0-21 16,0 1-16,0-1 0,21-42 31,-21-1-31,0-20 0,0 0 15,21-1-15,-21 1 0,0-21 0,0-1 16,21 1-16,0-22 0,-21 0 16,21 1-16,1-22 0,-1 21 0,0 0 15,0-20-15,21 20 0,-20 0 0,-1-21 16,21 43-16,-21-22 0,0 22 16,1-1-16,-1 1 0,0 20 15,0 1-15,0 0 0,-21 21 0,21-1 16,-21 1-16,22 21 15,-22 21 1,21 1-16,-21-1 16,0 21-16,0-21 0,0 0 15,21 22-15,-21-1 0,0 0 16,0 1-16,0-1 0,0 0 0,0 1 16</inkml:trace>
  <inkml:trace contextRef="#ctx0" brushRef="#br0" timeOffset="28776.46">9440 4360 0,'0'0'0,"0"22"16,0-1-1,-21 0 1,0 0-16,21 0 0,-21 0 0,0 22 15,-1-22-15,22 0 0,-21 21 0,21-20 16,-21 20-16,21-21 0,0 21 0,0-20 16,0-1-16,0 0 0,0 0 15,0 0-15,0 0 0,21-21 16,0 0-16,1 0 0,-1 0 16,0 0-16,0-21 0,0 21 0,0-21 15,1 0-15,-1-21 0,-21 20 0,0 1 16,0-21-16,0 21 0,0-22 0,0 22 15,0-21-15,0 0 0,0 20 16,-21-20-16,21 21 0,-22 0 0,22 0 16,-21-1-16,21 1 0,0 0 15,0 0-15,0 0 0,43 21 16,-22-21-16,0 21 16,0 0-16,21 0 0,1 0 0,-1 0 15,-21 0-15,22 0 0,-1 21 0,0 0 16,-21 0-16,22 0 0,-22 0 0,0 22 15,0-22-15,-21 0 0,0 21 16,0-20-16,0 20 0,0-21 0,0 21 16,0-20-16,-21-1 0,0 0 0,21 0 15,-21 0-15,0 0 0,21 1 0,-22-1 16,1-21 0,21-21-1,0-1-15,0-20 16,0 21-16,0 0 0,0-22 0,21 1 15,1 0-15,-1-1 0,21-20 0,-21 21 16,22-22-16,-1 22 0,-21-1 0,43 1 16,-22 21-16,0 0 0,1 0 15,-1 21-15,0 0 0,1 0 0,-1 21 16,-21 0-16,21 21 0,-20-21 0,-1 22 16,-21-1-16,0 0 0,0-20 0,0 20 15,0 0-15,0 1 0,-21-1 16,21-21-16,-22 0 0,-20 22 0,42-22 15,-42 0-15,21 0 0,-1 0 16,22 0-16,-21-21 0,0 22 0,0-22 16,21-22-1,0 1-15,0 0 0,0 0 16</inkml:trace>
  <inkml:trace contextRef="#ctx0" brushRef="#br0" timeOffset="29251.67">12107 3429 0,'0'0'0,"-21"-21"0,21 0 0,0-22 0,0 22 0,0 0 16,0-21-16,0 21 0,0-1 15,-21 22 1,21 22-16,0 20 0,-21 0 16,21 22-16,0-22 0,0 43 0,-21-22 15,21 22-15,-22 0 0,1-1 0,0 1 16,21 0-16,-21 20 0,0-20 16,0 0-16,21-22 0,-22 1 0,1-1 15,21 1-15,-21-22 0,21 0 0,0-20 16,0 20-16,0-21 0,-21 0 15,21-42 1,0 0-16,0-21 0,0 20 16,0-20-16</inkml:trace>
  <inkml:trace contextRef="#ctx0" brushRef="#br0" timeOffset="29555.49">11705 3493 0,'0'0'0,"0"-22"0,0-20 15,0 0-15,0-1 0,21 1 16,0 0-16,1-1 0,-1 1 0,21 21 16,0 0-16,1 0 0,-1-1 15,22 22-15,-1 0 0,-21 0 0,22 0 16,-1 0-16,1 22 0,-22-1 16,1 21-16,20 0 0,-42 22 0,22-22 15,-22 22-15,-21-1 0,0 1 0,0-1 16,-21 1-16,-1-22 0,-20 22 0,0-22 15,-1 21-15,1-20 0,-21-1 16,-1 0-16,22-20 0,-22 20 0,22-21 16,0 0-16,20 0 0,-20 1 0,21-22 15,21 21-15,21-21 32,0 0-32,0 0 0,1 0 15</inkml:trace>
  <inkml:trace contextRef="#ctx0" brushRef="#br0" timeOffset="31640.69">12573 4276 0,'0'0'0,"0"-21"0,21-1 0,0 1 0,-21 0 16,0 0-16,0 0 0,21-22 0,-21 1 15,0 21-15,0 0 0,0-22 0,0 22 16,-21 21-1,0 0-15,-21 21 16,21 1-16,-1 20 0,1 0 0,-21 1 16,0-1-16,20 0 0,-20 22 0,21-22 15,-21 0-15,20 1 0,1-1 0,0 0 16,0-20-16,21 20 0,0-21 16,0 0-16,0 0 0,21-21 15,0 0-15,0 0 0,1 0 0,-1 0 16,21-21-16,-21 21 0,22-42 0,-22 21 15,21 0-15,0-22 0,-20 1 0,20-22 16,-21 22-16,0-21 0,22 20 16,-22 1-16,0-22 0,0 22 0,0 21 15,-21-21-15,0 20 0,21 22 16,-21-21-16,0 42 16,0 1-1,-21-1-15,21 21 0,-21-21 0,0 22 16,21-1-16,0 0 0,-21 1 0,21-22 15,-21 21-15,21-21 0,0 22 0,0-22 16,0 0-16,0 0 0,0 0 0,0 0 16,21-21-16,0 0 15,0 0-15,21 0 0,-20 0 0,20 0 16,0-21-16,1 0 0,-1 0 0,0 0 16,22-22-16,-22 1 0,0 0 0,1-1 15,-1 1-15,-21 0 0,0-1 16,1 1-16,-22 21 0,0-21 15,0 20-15,-22 22 16,1 0-16,0 0 0,0 22 0,0-22 16,0 21-16,21 0 0,-22 0 0,22 0 15,0 0-15,0 1 0,22-1 16,-1 21-16,0-21 0,0 0 0,0 1 16,0-1-16,1 21 0,-1-21 0,-21 0 15,0 1-15,0-1 0,0 0 0,0 0 16,0 0-16,0 0 0,0 1 15,0-1 1,21-21-16,0 0 0,0 0 16,0 0-16,1 0 0,20 0 0,0-21 15,1 21-15,-22-22 0,21 1 0,0 0 16,1 21-16,-1-21 0,0 0 0,1 0 16,-1-1-16,-21-20 0,0 21 15,1 0-15,-1 0 0,-21-22 0,0 22 16,0 0-16,0 0 0,0 0 0,-21-1 15,-1 1-15,1 21 0,0 0 0,0 0 16,0 0-16,-22 0 0,22 0 16,0 21-16,-21 1 0,21-1 0,-1 0 15,1 21-15,0-21 0,0 22 16,0-22-16,21 0 0,0 21 0,0-20 16,0-1-16,0 0 0,0 0 0,0 0 15,0 0-15,21-21 16,0 0-16,0 0 0,0 0 15,22 0-15,-22-21 0,0 0 16,0 0-16,0 0 0,1 0 0,-1-1 16,0-20-16,0 21 0,0-21 0,-21 20 15,21 1-15,-21 0 0,0 42 32,-21 0-32,21 1 15,-21-1-15,21 0 0,0 0 16,0 0-16,0 0 0,0 1 0,0-1 15,0 0-15,0 0 0,0 0 16,21-21 0,22 0-16,-22 0 0,0 0 0,21-21 15,-21 21-15,22-21 0,-22 0 0,21 0 16,-21-22-16,22 22 0,-22 0 0,0-21 16,0-1-16,0 22 0,1 0 15,-22-21-15,0 20 0,0 1 16,0 42-1,0 1-15,0-1 0,0 0 0,0 0 16,0 0-16,0 0 0,0 22 16,-22-22-16,22 0 0,-21 0 15,21 0-15,0 1 0,0-1 0,-21 0 16,21 0-16,-21-21 0,21 21 16,0-42-1,0 0 1,21 0-16,0 0 0,-21-22 15,21 22-15,1-21 0,-1 21 0,0-1 16,0-20-16,0 21 0,0 0 16,1 21-16,-1 0 15,-21 21-15,21-21 16,-21 21-16,0 0 0,0 22 16,0-22-16,0 0 0,0 0 0,0 0 15,0 0-15,0 1 0,0-1 0,0 0 16,0 0-16,21 0 0,0-21 15,0 0 1,1 0-16,-1 0 0,-21-21 16,21 0-16,0 0 0,0 0 0,0-1 15,1-20-15,-1 21 0,0-21 0,0-1 16,0 22-16,-21-21 0,21 21 0,1-1 16,-22 1-16,21 21 0,-21 21 31,0 1-31,0-1 15,0 0-15,0 21 0,0-21 0,0 1 16,0 20-16,0-21 0,0 0 0,0 22 16,0-22-16,0 0 0,0 0 0,21-21 15,0 21-15,0 0 0,0-21 16,1 0-16,-1 0 0,0 0 0,0 0 16,21 0-16,1-21 0,-22 0 0,21 0 15,1 0-15,-22 0 0,21-1 0,-21-20 16,22 0-16,-22 21 0,-21-22 15,21 1-15,-21 0 0,0 20 0,0-20 16,0 21-16,0 0 0,-21 21 16,0 0-16,-1 0 0,-20 21 15,21 0-15,0 0 0,0 0 0,-1 22 16,1-22-16,0 21 0,21-21 16,0 22-16,0-22 0,0 0 0,0 21 15,0-20-15,0-1 0,21 0 0,0 0 16,1-21-16,-1 21 0,0-21 0,0 0 15,21 0-15,1 0 0,-1 0 0,0 0 16,1 0-16,-1-21 0,0 0 16,-20 0-16,20-22 0,0 1 0,-21 0 15,22-1-15,-22-20 0,21-1 16,-21 1-16,1-1 0,20-20 0,-21 20 16,0 1-16,0-22 0,1 22 0,-22-1 15,0 22-15,21-1 0,-21 1 16,0 21-16,0-21 0,0 63 31,-21 21-31,21 0 0,0 1 0,-22-1 16,1 22-16,0-22 0,21 21 15,0 1-15,-21-1 0,0 1 0,0-1 16,21 1-16,0-1 0,-22 1 0,22-22 16,-21 1-16,21-1 0,0 0 15,0-21-15,0 1 0,0-1 0,0 0 16,0 0-16,21-21 15,1 0-15,-1 0 0,0 0 16,-21-21-16,21 0 0,0 0 0,-21-1 16,21-20-16,1 0 0,-1 21 0,-21-22 15,0 1-15</inkml:trace>
  <inkml:trace contextRef="#ctx0" brushRef="#br0" timeOffset="31799.59">15769 3958 0,'0'0'0,"-21"0"0,-21 0 15,20 0-15,44 0 32,-1 0-17,21 0-15,-21 0 0,22-21 0,-22 21 16,21-21-16,-21 21 0,0 0 16,22 0-16,-22 0 0</inkml:trace>
  <inkml:trace contextRef="#ctx0" brushRef="#br0" timeOffset="32136.4">16087 4170 0,'0'0'0,"-22"21"0,-20-21 15,42 21 1,21-21 0,0 0-16,1-21 15,-1 0-15,21 0 0,0 0 0,-20-1 16,20 1-16,0 0 0,-21 0 15,1 0-15,-1 0 0,0-1 0,-21 1 16,0 0-16,-21 21 16,0 0-16,-1 0 0,1 0 15,-21 21-15,21-21 0,0 21 0,-22 1 16,22-1-16,0 0 0,21 21 16,-21-21-16,21 1 0,-21-1 0,21 21 15,0-21-15,0 0 0,0 1 16,0-1-16,0 0 0,0 0 15,21-21-15,0 21 0,0-21 16,0 0-16,0 0 0,1 0 16,-1 0-16,21 0 0,0-21 0,-20 21 15</inkml:trace>
  <inkml:trace contextRef="#ctx0" brushRef="#br0" timeOffset="32496.19">16595 4170 0,'0'0'0,"0"-21"0,0 0 0,-22-1 0,22 1 15,0 0 1,0 0-16,0 0 0,22 21 16,-1 0-16,0-21 0,0 21 0,0 0 15,0 0-15,1 0 0,-1 21 0,21 0 16,-21 0-16,0 0 0,1 0 16,-1 22-16,0-22 0,-21 21 0,0-21 15,0 22-15,0-22 0,0 21 0,0-21 16,0 1-16,-21-1 0,0 0 0,-1-21 15,1 0-15,0 0 16,21-21 0,0 0-16,0-1 0,0-20 15,21 21-15,0-21 0,1-1 16,-22 1-16,21 0 0,0-1 0,0 1 16,0 0-16,0 20 0,1 1 0,-22 0 15,21 0-15,0 21 16,0 0-16,0 0 15,-21 21-15,21 0 0,-21 0 16,0 1-16,22-1 16</inkml:trace>
  <inkml:trace contextRef="#ctx0" brushRef="#br0" timeOffset="32768.03">17378 3979 0,'0'0'0,"-21"-21"16,21 0-16,-22 21 16,22 21-1,0 0 1,-21 1-16,21-1 0,-21 21 0,21-21 16,0 22-16,0-22 0,-21 21 15,21-21-15,-21 0 0,21 22 0,-21-22 16,21 0-16,0 0 0,-22 0 15,1-21-15,21-21 32,0 0-32,0-21 15,21 21-15</inkml:trace>
  <inkml:trace contextRef="#ctx0" brushRef="#br0" timeOffset="32915.98">17357 3874 0,'0'0'16,"-22"-22"-16,1 22 0,0 0 0,0 0 16,21-21-16,-21 21 0,21-21 0</inkml:trace>
  <inkml:trace contextRef="#ctx0" brushRef="#br0" timeOffset="34652.5">17378 3916 0,'-21'0'15,"21"21"-15,-22-21 16,22 21-16,-21 0 16,0 1-16,21-1 0,0 0 15,-21 21-15,0-21 0,21 1 0,-21-1 16,21 0-16,0 21 0,0-21 0,-22 1 16,22-1-16,0 0 0,0 0 15,0 0-15,-21-21 16,21-21-1,0 0 1,0 0-16,0 0 0,0-1 0,0-20 16,21 0-16,1-1 0,-1 1 15,0 0-15,0-1 0,0 1 0,22 21 16,-22-21-16,0 20 0,21 22 0,-21-21 16,1 21-16,-1 0 0,0 0 0,0 0 15,0 21-15,0 1 0,-21-1 16,0 0-16,0 21 0,22-21 0,-22 22 15,0-1-15,0 0 0,0-20 0,0 20 16,0-21-16,0 21 0,-22-20 16,22-1-16,0 0 15,0 0-15,0-42 32,0 0-32,0 0 0,22-22 0,-1 22 15,0-21-15,0-1 0,0 1 16,0 0-16,22 21 0,-22-22 0,0 1 15,21 21-15,-20 0 0,-1-1 0,0 1 16,0 21-16,0 0 0,0 0 0,-21 21 16,0 1-16,0-1 0,0 21 15,0 0-15,0-20 0,0 20 16,0 0-16,0-21 0,0 22 0,0-1 16,0-21-16,0 0 0,0 1 15,0-1-15,0 0 0,0 0 0,22-21 16,-1 0-1,0 0-15,0 0 0,0 0 0,0-21 16,1 0-16,-1 0 0,21-1 0,-21-20 16,0 21-16,1-21 0,20-1 0,-21 1 15,0 0-15,0 20 0,1 1 16,-22 0-16,0 0 0,0 42 16,0 0-1,0 0-15,0 1 0,-22-1 0,1 21 16,21-21-16,-21 22 0,21-22 0,-21 0 15,0 0-15,21 21 0,0-20 16,0-1-16,0 0 0,0-42 31,0 0-15</inkml:trace>
  <inkml:trace contextRef="#ctx0" brushRef="#br0" timeOffset="34804.41">18478 3874 0,'-63'0'16,"42"0"-16,0 0 16,-1 0-16,1 0 0,0 0 0,0 0 15,42 0 1,0 0 0,0 0-16,1 0 0,20 0 0</inkml:trace>
  <inkml:trace contextRef="#ctx0" brushRef="#br0" timeOffset="35293.12">18796 4043 0,'0'-21'31,"0"0"-15,21 21-16,0 0 0,0 0 15,-21 21 1,0 0-16,0 0 0,0 0 0,0 0 15,-21 22-15,0-22 0,0 21 16,0-21-16,-22 22 0,1-22 0,0 21 16,-1-21-16,22 1 0,-21-1 0,21-21 15,0 21-15,21 0 0,21-21 32,0 0-32,21 0 0,-21 0 15,22 0-15,-22 21 0,21-21 16,-21 21-16,22 1 0,-22-1 0,21 0 15,1 21-15,-22-21 0,21 22 0,-21 20 16,22-20-16,-22-1 0,0 21 0,-21-20 16,0 20-16,0-20 0,0 20 15,0-21-15,-21 1 0,0-1 0,-22 0 16,1 1-16,0-1 0,-1-21 0,1 22 16,-22-22-16,22 0 0,-21-21 0,20 21 15,-20-21-15,20 0 0,1 0 0,0 0 16,21 0-16,-22-21 0,22 0 0,0 0 15,0 21-15,21-22 0,0-20 0,0 21 16,0 0-16,21-22 16,0 1-16,21 0 0,1-1 0,-1 1 15,0 0-15,22-1 0,-1-20 0,-20-1 16,20 22-16,1-21 0,-1-1 0,1 1 16</inkml:trace>
  <inkml:trace contextRef="#ctx0" brushRef="#br0" timeOffset="35579.97">19325 4191 0,'0'0'0,"-21"-21"0,0 21 16,0-21-1,21 0-15,0-1 16,21 22-16,0-21 0,0 0 16,0 0-16,22 0 0,-22 0 0,21-1 15,0 1-15,-20 21 0,20-21 0,-21 21 16,-63 0-1,21 21 1,-22 0-16,1 1 0,0-1 0,20 0 16,-20 21-16,0-21 0,21 1 0,-1 20 15,1-21-15,21 0 0,-21 0 16,21 1-16,0-1 0,0 0 0,21-21 16,0 21-16,22-21 0,-22 0 0,42 0 15,-20 0-15,20 0 0,-20 0 0,20 0 16,1 0-16</inkml:trace>
  <inkml:trace contextRef="#ctx0" brushRef="#br0" timeOffset="36035.75">20235 4085 0,'0'0'0,"0"-21"0,0 0 0,0 0 16,0 0-16,0-1 0,0 1 0,-21 0 15,21 0-15,-21 21 0,0 0 0,0 0 16,-22 0-16,22 0 0,-21 21 15,-1 0-15,22 22 0,-21-22 0,0 0 16,20 21-16,1 1 0,0-22 16,0 0-16,21 21 0,0-21 0,0 1 15,0-1-15,0 0 0,21 0 16,21 0-16,-20-21 0,-1 0 0,21 0 16,0 0-16,-20 0 0,20 0 0,0 0 15,1-42-15,-22 21 0,21-22 0,-21 1 16,22 0-16,-1-22 0,-21 1 15,21 20-15,-20-20 0,20-22 0,-21 22 16,0-1-16,22 1 0,-43-22 0,21 22 16,-21 20-16,0-20 0,0 20 15,0 22-15,0-21 0,-21 42 16,-1 0-16,-20 21 0,21 0 16,0 0-16,0 22 0,-1-1 15,1 22-15,0-22 0,0 0 16,21 22-16,0-22 0,0 0 0,0 22 15,0-1-15,0-20 0,0 20 0,0-20 16,21 20-16,-21-21 0,21 1 0,-21-1 16,21-21-16,-21 22 0,0-22 15,22 0-15,-22 0 0,21-21 0,0 21 16</inkml:trace>
  <inkml:trace contextRef="#ctx0" brushRef="#br0" timeOffset="36171.67">20659 4466 0,'0'0'0,"0"21"16,0-42 31,-22 21-47,22-21 16,0 0-16</inkml:trace>
  <inkml:trace contextRef="#ctx0" brushRef="#br0" timeOffset="75159.32">1228 7112 0,'0'0'0,"21"0"32,-21-21 30,21 21-46,0 0 78,-21-21-79,21 21 16,0 0 1</inkml:trace>
  <inkml:trace contextRef="#ctx0" brushRef="#br0" timeOffset="81987.49">1270 7027 0,'-21'0'47,"21"-21"-31,0 0-16,0 0 15,0 0-15,0 0 16,0-1 0,0 44 15,0-1-31,0 0 16,0 21-16,0-21 0,0 22 15,0-1-15,0 0 0,0 1 0,0-1 16,0 22-16,0-22 0,-21 21 0,21-20 15,0-1-15,0 0 16,-22 1-16,22-1 0,0-21 0,0 22 16,-21-22-16,21 0 0,0 0 15,0 0-15,21-42 32,1 0-32,-22 0 15,21 0-15,0-22 0,-21 22 16,21-21-16,0 21 0,0-22 0,1 22 15,-1-21-15,0 21 0,0-1 0,-21 1 16,21 0-16,0 0 0,1 21 16,-1 0-1,0 21 1,-21 0-16,0 0 0,0 1 0,21-1 16,-21 0-16,21 21 0,-21-21 15,0 1-15,0 20 0,0-21 0,21 0 16,-21 0-16,0 1 0,0-1 0,22 0 15,-22 0-15,21-21 16,0 0-16,0 0 0,0 0 16,0 0-16,1 0 0,-1-21 15,0 0-15,0 0 0,0-1 0,-21 1 16,21-21-16,1 0 0,-22 20 0,21-20 16,-21-21-16,0 20 0,21 1 15,-21 0-15,21-1 0,-21 22 16,0-21-16,0 21 0,0-1 0,0 1 15,0 0-15,0 42 32,0 0-17,0 1-15,0-1 0,0 21 0,0 0 16,0 1-16,0-1 0,0 0 0,0-20 16,0 20-16,0 0 0,0 1 15,-21-1-15,21-21 0,0 0 0,0 22 16,0-22-16,0 0 0,0 0 15,0 0-15,0 0 0,21-21 16,0 0-16,0 0 0,1 0 16,-1 0-16,0 0 15,0-21-15,0 0 0,0 0 0,-21 0 16,22 0-16,-1-22 0,0 1 0,0 0 16,0 20-16,-21-20 0,21 0 15,-21 21-15,22-22 0,-22 22 0,0 0 16,0 42 15,0 0-31,0 0 0,0 1 16,0-1-16,0 21 0,0-21 0,0 22 15,-22-22-15,22 0 0,-21 0 0,21 0 16,0 0-16,0 1 0,0-1 16,-21 0-16,21 0 0,-21 0 15,21-42 16,0 0-31,0-21 0,0 20 16,0-20-16,21 21 0</inkml:trace>
  <inkml:trace contextRef="#ctx0" brushRef="#br0" timeOffset="82316.39">2286 7049 0,'0'0'0,"-21"0"0,-22 21 15,22 0-15,0-21 0,0 21 16,0 0-16,42-21 47,0-21-47,0 0 0,0 21 0,1-21 16,-1 0-16,0-1 0,-21 1 15,0 0-15,0 0 0,0 0 16,-21 21-16,0 0 0,-1 0 15,1 0-15,0 0 0,0 0 16,0 0-16,-22 0 0,22 21 0,21 0 16,-21-21-16,21 21 0,-21 0 15,21 1-15,0-1 0,0 0 16,0 0 0,21-21-16,0 0 0,0 0 15,1 0-15,20 0 0</inkml:trace>
  <inkml:trace contextRef="#ctx0" brushRef="#br0" timeOffset="82640.14">2879 6646 0,'0'0'0,"0"-63"15,0 42-15,0 0 0,0-1 16,0 44-1,0-1 1,0 0-16,0 21 0,0 1 0,0-1 16,0 21-16,0-20 0,-22 20 0,1 1 15,0 20-15,0-20 16,0 21-16,-22-22 0,22 22 0,0-22 0,-21 1 16,21-1-16,-1 1 0,22-22 0,0 22 15,-21-43-15,21 21 16,0-21-16,-21 22 0,21-22 0,0 0 15,0 0-15,21-42 32,0 0-32,1 0 0,-1-22 0,0 22 15,21-21-15</inkml:trace>
  <inkml:trace contextRef="#ctx0" brushRef="#br0" timeOffset="83147.85">3302 6731 0,'0'-21'0,"0"42"0,0-63 0,-21 42 0,0-21 16,-1-1-16,1 22 0,0 0 15,0 0-15,21 22 16,-21-22-16,21 42 0,0-21 0,0 21 16,0 1-16,-21-1 0,21 0 15,0 22-15,0-22 0,0 22 0,-22-1 16,22 1-16,0-1 0,0 1 0,0-1 15,-21 1-15,21-22 0,-21 0 16,21 1-16,0-1 0,0-21 0,0 22 16,0-22-16,0 0 0,0 0 15,0-42 17,0 0-32,0 0 0,0-22 0,0 22 15,21-21-15,-21 21 0,21-22 0,1 1 16,-1 0-16,0 20 0,0-20 15,0 21-15,0-21 0,1 20 0,20 1 16,-21 21-16,0 0 0,22 0 0,-22 0 16,0 0-16,21 0 0,-21 21 15,1 1-15,-22-1 0,21 0 0,-21 21 16,0-21-16,0 22 0,0-1 0,0-21 16,0 22-16,0-22 0,-21 21 15,21-21-15,0 0 0,-22 22 0,1-43 16,21 21-16,-21 0 0,21 0 15,0-42 17,0 0-32,0 0 15,0 0-15,0-1 0,0 1 0</inkml:trace>
  <inkml:trace contextRef="#ctx0" brushRef="#br0" timeOffset="83347.74">2921 7472 0,'0'0'0,"-42"0"0,20 0 0,-20 0 0,21 0 16,0 0-16,42 0 31,0-21-31,0 21 0,22 0 0,-22-21 16,21 21-16,-21 0 0,22 0 0,-22-22 15,0 22-15,0-21 0,0 21 16,0 0-16,1 0 0,-1-21 15,0 21-15</inkml:trace>
  <inkml:trace contextRef="#ctx0" brushRef="#br0" timeOffset="84787.5">4127 7239 0,'0'0'0,"0"-21"0,0 0 15,0 0-15,-21 21 16,0 0 0,0 21-16,21 0 15,-21 0-15,0 0 0,21 0 0,-22 1 16,1 20-16,21-21 0,0 21 15,-21-20-15,0 20 0,0 0 0,21-21 16,0 22-16,-21-22 0,-1 21 16,22-21-16,0 22 0,0-22 0,0 0 15,0 0-15,0 0 0,22 1 16,-1-22-16,0 0 0,0 0 0,0 0 16,22 0-16,-22 0 0,0 0 15,21-22-15,-21 1 0,1 0 0,-1 21 16,21-42-16,-21 21 0,0-1 0,1 1 15,-1-21-15,0 0 0,0 20 0,-21-20 16,0 0-16,0-1 16,0 22-16,0-21 0,0 0 0,0 20 15,0-20-15,0 21 0,-21 0 0,0 0 16,0-1-16,-1 22 0,1 0 0,0 0 16,0 0-16,0 0 0,0 0 15,-1 0-15,1 0 0,0 22 0,0-1 16,21 21-16,-21-21 0,0 0 0,-1 22 15,1-1-15,21 0 0,0-20 16,-21 20-16,21 0 0,0 1 0,0-22 16,0 21-16,0-21 0,0 0 0,0 1 15,0-1-15,21 0 0,0 0 0,1-21 16,-1 21-16,0-21 16,0 0-16,0 0 0,22 0 0,-22 0 15,21 0-15,-21 0 0,22-21 0,-1 0 16,0 0-16,-21 0 0,22-1 0,-1 1 15,-21 0-15,22-21 0,-22-1 16,0 22-16,21-21 0,-21 21 0,1-22 16,-1 22-16,0 0 0,-21 0 0,0 0 15,21 21-15,-21-21 0,0 42 32,0 0-32,-21 0 15,0 0-15,21 0 0,-21 22 0,21-22 16,0 0-16,-22 21 0,22-20 15,0-1-15,-21 0 0,21 0 16,0 0-16,0 0 0,0 1 16,0-1-16,21-21 0,1 0 0,-1 0 15,0 0-15,0 0 0,21 0 16,-20 0-16,-1-21 0,0-1 16,0 1-16,0 0 0,0 0 0,1-21 15,-1 20-15,0 1 0,0-21 0,0 21 16,0-22-16,-21 22 0,0 0 0,22 0 15,-22 0-15,0 42 47,0 0-47,-22 0 16,22 22-16,0-22 0,0 0 0,0 0 16,0 0-16,-21 0 0,21 22 15,0-22-15,0 0 0,0 0 0,0 0 16,0 1-16,21-1 0,1-21 15,-1 21-15,0-21 0,0 0 16,0 0-16,0 0 0,22 0 16,-22 0-16,0-21 0,21 21 0,-20-21 15,-1-1-15,0 1 0,21 0 0,-21-21 16,1-1-16,20 1 0,-21 0 16,0-1-16,22-20 0,-22-1 0,0 22 15,0-21-15,21-1 0,-20 22 16,-22-22-16,21 22 0,0 0 0,-21-1 15,21 1-15,-21 0 0,0 20 0,0-20 16,0 21-16,0-21 0,0 20 0,0 1 16,0-21-16,0 21 0,0 0 15,0 42 1,0 0 0,0 0-16,0 21 0,0-20 15,-21 20-15,0 0 0,21 1 16,-21-1-16,-1 21 0,1-20 0,0-1 15,0 22-15,0-22 0,0 21 0,-1 1 16,1-22-16,0 1 0,0 20 16,0-21-16,21 1 0,-21-22 0,21 21 15,-22 1-15,22-22 0,-21 0 0,21 0 16,0 0-16,0 0 0,0 1 16,21-22-16,1 0 0,-1 0 15,0 0-15,21 0 16,-21 0-16,1 0 0,-1-22 0,0 22 15,21-21-15,-21 21 0,1-21 0,-1 0 16,0 21-16,0-21 0,0 0 16,0 21-16,1-22 0,-22 1 0,21 0 15,-21 0-15,21 0 0,-21 0 16,0-1-16,0 1 0,0 0 0</inkml:trace>
  <inkml:trace contextRef="#ctx0" brushRef="#br0" timeOffset="85079.59">5376 7049 0,'0'0'0,"-21"21"0,42-21 32,0 0-32,1 0 0,-1 0 15,21 0-15,0 0 0,1-21 0,20 21 16,-20 0-16,-1 0 0,21-22 0,-20 22 15,-1-21-15,0 21 0,-20 0 0,20 0 16,-21 0-16,0 0 0,0 0 16,1 0-1,-1 0 1,0 0 0</inkml:trace>
  <inkml:trace contextRef="#ctx0" brushRef="#br0" timeOffset="86428">8403 7345 0,'0'-21'46,"0"0"-30,0-1-16,0 1 0,0 0 0,0-21 16,0 21-16,0-1 0,0 1 15,0 0-15,0 0 0,0 0 0,0 0 16,0-1-16,0 1 0,-21 0 0,0 0 16,0 0-16,-1 0 0,-20 21 15,21-22-15,0 22 16,0 0-16,-1 0 0,1 0 0,-21 22 15,21-1-15,-22 0 0,22 21 0,-21 1 16,21-1-16,0 0 0,-22 22 16,22-22-16,0 22 0,21-22 0,0 21 15,-21-20-15,21-1 0,0 0 0,0-20 16,0 20-16,0-21 0,0 0 0,21 0 16,0-21-16,0 0 0,0 0 15,22 0-15,-22 0 0,0 0 16,21-21-16,1 0 0,-22 0 0,21-21 15,-21 20-15,22-20 0,-22 21 0,0-21 16,0-1-16,-21 22 0,0-21 16,21-1-16,-21 1 0,0 21 0,22 0 15,-22 0-15,0-1 0,0 44 32,0-1-32,0 0 0,0 21 15,0-21-15,0 22 0,0-1 0,0-21 16,0 22-16,0-1 0,0-21 0,0 21 15,0-20-15,0-1 0,21 0 16,-21 0-16,0 0 0,0 0 0,21 1 16,-21-1-16,21-21 15,0 0-15,0 0 0,1 0 16,-1-21-16,-21-1 0,21 1 16,0 0-16,0 0 0</inkml:trace>
  <inkml:trace contextRef="#ctx0" brushRef="#br0" timeOffset="86867.75">8721 7303 0,'0'-64'16,"0"43"0,0 0-16,21 21 0,-21-21 0,21-1 0,0 1 15,0 0-15,0 21 0,1-21 16,-1 0-16,0 21 0,21 0 0,-21 0 15,22 0-15,-22 0 0,21 0 16,-21 0-16,22 21 0,-22 0 0,0 0 16,0 0-16,0 22 0,1-22 0,-22 21 15,0-21-15,0 22 0,0-22 0,0 21 16,0 1-16,0-22 0,0 0 0,0 21 16,0-21-16,-22 1 0,1-1 0,0 0 15,0-21-15,0 0 16,21-21-1,0-22 1,0 22-16,0 0 0,0-21 0,21-1 16,0 1-16,0 0 0,0-1 15,1 22-15,-1-21 0,0 21 16,0 0-16,-21-22 0,21 43 0,0-21 16,1 0-16,-1 21 15,0 0-15,0 0 16,0 0-1,0 0-15,-21 21 16,22-21-16,-22 21 0</inkml:trace>
  <inkml:trace contextRef="#ctx0" brushRef="#br0" timeOffset="89463.89">10012 7154 0,'21'-21'0,"-21"0"16,0 0-16,0 0 15,0 0-15,0-1 0,0 1 16,-21 21-16,0 0 0,-1 0 16,1 0-16,0 0 0,0 0 0,0 0 15,0 0-15,-1 21 0,1 1 0,0-1 16,-21 0-16,21 0 0,-1 21 15,1 1-15,0-22 0,0 21 16,21 1-16,-21-1 0,21-21 0,-21 21 16,21-20-16,0 20 0,0-21 0,0 0 15,0 0-15,0 1 0,21-22 16,0 0-16,0 0 0,21 0 0,-20 0 16,20 0-16,-21-22 0,21 22 15,-20-21-15,-1 0 0,0 0 0,21 0 16,-42 0-16,21-1 0,1-20 0,-22 21 15,0 0-15,0 0 0,0-1 0,0 1 16,0 0-16,0 0 16,0 42 15,0 0-15,0 0-16,-22 1 0,22 20 0,-21-21 15,21 0-15,-21 22 0,21-1 0,0 0 16,0 1-16,-21-1 0,21 0 0,-21 1 15,21-1-15,0 0 0,0 1 0,0 20 16,0-21-16,0 22 0,0-1 0,0-20 16,0 20-16,0 1 0,0-22 15,0 22-15,0-22 0,0 21 16,0-20-16,0 20 0,0-20 0,0-1 16,0 0-16,0 22 0,0-22 0,0-21 15,-21 22-15,-1-1 0,22 0 0,-21-21 16,0 1-16,0-1 0,0 0 0,0 0 15,-1 0-15,1 0 0,-21-21 0,21 0 16,-22 0-16,1 0 0,21 0 0,-21 0 16,-1 0-16,1 0 0,21-21 0,0-21 15,-1 21-15,22-22 0,0 1 0,0 0 16,0-1-16,0-20 0,22 21 16,-1-22-16,0 1 0,0-22 15,21 21-15,1-20 0,-1-1 0,22 22 16,-1-22-16,-21 0 0,22 22 0,21-22 0,-22 22 15,1-1-15,-1 1 0,-21-22 16,22 21-16,-22 1 0,1-1 0,-22 1 16,21-1-16,-21 22 0,0 0 15,-21-1-15,22 1 0,-22 21 0,0 0 16,0 0-16,0-1 0,0 1 0,-22 21 16,1-21-16,0 0 15,21 42 32,0 0-47,0 0 16,0 1-16,0-1 15,0 0-15,0 0 0,0 0 16,0 0-16,0 1 0,0-1 0,0 0 16,0 0-16,0 0 0,0 0 15,0 1-15,21-1 16,0-21-1,1 0 1,-1 0-16,0 0 16,0-21-16,-21-1 0,21 22 15,0-21-15,-21 0 0,22 0 16,-1 0-16,-21 0 0,21-1 0,0 1 16,-21 0-16,0 0 0,0 0 15,21 0-15,-21-1 16,0 1-1,21 21 204,-21 21-125,0 1-78,0-1-16,0 0 15,0 0-15,-21 0 0,21 0 0,-21 1 16,0 20-16,21-21 0,0 21 0,0-20 15,0-1-15,0 0 0,0 0 0,0 0 16,0 0-16,0 1 0,0-1 0,0 0 16,21-21-16,0 0 15,0 0-15,1 0 0,-1 0 0,0 0 16,0-21-16,21 21 16,-20-21-16,-1-1 0,0 1 0,0 0 15,0-21-15,0 21 0,1-22 0,-1 22 16,0-21-16,-21 21 0,0-22 0,21 22 15,-21 0-15,21 0 0,-21 0 0,0-1 16,0 44 15,0-1-15,-21 0-16,21 21 0,-21-21 0,21 1 16,-21 20-16,21-21 0,0 21 0,0-20 15,0-1-15,0 0 0,0 21 0,0-21 16,0 1-16,21-1 15,0-21-15,0 0 0,0 0 0,1 0 16,-1 0-16,21 0 0,-21 0 16,22 0-16,-22-21 0,21-1 0,-21 22 15,0-42-15,22 21 0,-22 0 0,0 0 16,0-22-16,0 1 0,1 21 0,-22-22 16,0 22-16,0 0 0,0 0 0,0 0 15,0 0-15,0 42 31,-22-21-31,1 21 0,21 0 16,-21 0-16,21 22 0,0-22 0,0 21 16,0-21-16,0 0 0,0 22 15,0-22-15,0 0 0,0 0 0,0 0 16,0 1-16,21-1 0,0-21 16,1 0-16,-1 0 0,0 0 0,0 0 15,0 0-15,0 0 0,22 0 0,-22-21 16,0-1-16,0 1 0,0 0 15,1 0-15,-1 0 0,-21-22 0,0 1 16,21 21-16,-21-21 0,21 20 0,-21-20 16,0 21-16,0 0 0,0 0 15,0 42 17,0 0-32,-21 0 0,21 0 0,-21 22 15,21-22-15,-21 0 0,21 21 16,0-21-16,-22 1 0,22 20 0,-21-21 15,21 0-15,0 0 0,0 1 16,0-1-16,0-42 31,0-1-31,0 1 16,0 0-16,0 0 0,21 0 0,1-22 16,-22 22-16,21-21 0,-21 21 15,21-22-15,0 22 0,-21 0 16,21 0-16,0 0 0,1 0 0,-22-1 15,21 22-15,0 0 0,0 0 0,0 0 16,0 22-16,-21-1 16,22 0-16,-22 21 0,0-21 15,21 1-15,-21-1 0,0 21 0,0-21 16,0 0-16,0 1 0,0 20 16,0-21-16,0 0 0,0 0 0,0 1 15,0-1 1,0-42-1,0-1 1,21 1-16,-21 0 0,21-21 16,0 21-16,-21-22 0,21 22 0,1-21 15,-1-1-15,0 22 0,0-21 0,0 21 16,0 0-16,1-1 0,20 1 16,-21 0-16,0 21 0,0 0 0,1 0 15,-1 0-15,0 0 0,0 0 0,0 21 16,-21 0-16,21 1 0,-21-1 15,0 21-15,0-21 0,0 0 0,0 22 16,0-22-16,-21 0 0,21 0 0,-21 0 16,0 1-16,21-1 0,0 0 0,-21 0 15,0 0-15,-1 0 16,22-42 15,0 0-15,0 0-16,22 0 0,-1 0 15</inkml:trace>
  <inkml:trace contextRef="#ctx0" brushRef="#br0" timeOffset="90275.86">12509 7176 0,'0'21'32,"22"-21"-17,-1 0 1,0 0-16,0 0 0,21 0 15,-20 0-15,-1 0 0,0 0 16,21-21-16,-21 21 0,1-22 0,-1 1 16,0 0-16,0 0 0,0 21 0,-21-21 15,21 0-15,-21-1 0,0 1 0,0 0 16,0 0-16,0 0 0,-21 21 16,0 0-16,0 0 0,-21 0 15,20 0-15,1 0 0,0 0 0,0 21 16,0 0-16,0 0 0,-1 0 0,22 1 15,-21-1-15,21 21 0,-21-21 0,21 22 16,-21-22-16,21 0 0,0 21 16,0-21-16,0 1 0,0-1 0,0 0 15,21 0-15,0 0 0,0-21 0,-21 21 16,43-21-16,-22 0 0,0 0 0,21 0 16,1 0-16,-22 0 0,21 0 15,1 0-15,-22-21 0,21 21 0,-21-21 16,22 0-16,-22 0 0,21-22 0,-21 22 15,0 0-15,1-21 0,-1 21 0,-21-22 16,0 22-16,0 0 0,21 0 0,-21 0 16,0-1-16,0 44 31,0-1-15,0 0-16,0 0 0,-21 0 0,21 0 15,-21 1-15,21 20 0,0-21 0,0 0 16,-22 0-16,22 1 0,-21-1 0,21 0 15,0 0-15,0 0 0,-21 0 16,0-21 0,21-21-1,0 0-15,0 0 16,0-21-16,21 20 0,0 1 16,0-21-16,1 0 0,-1-1 0,21 22 15,-21-21-15,22-1 0,-22 22 0,21 0 16,-21-21-16,22 21 0,-22 21 15,21-22-15,-21 22 0,0 0 0,1 0 16,-1 0-16,0 22 0,0-22 0,0 21 16,0 0-16,-21 21 0,0-21 0,0 22 15,0-22-15,0 21 0,0-21 16,0 22-16,0-22 0,0 21 0,0-21 16,-21 1-16,21-1 0,-21 0 0,21 0 15,-21 0-15,21 0 0,-21-21 16,0 0-1,21-21 1,0 0 0,0 0-16,0-21 15,21 20-15,0 1 0,21-63 16</inkml:trace>
  <inkml:trace contextRef="#ctx0" brushRef="#br0" timeOffset="90583.69">14160 6456 0,'0'0'0,"0"-42"0,0 20 0,0 1 0,0 0 16,0 0-16,0 0 0,0 42 47,0 0-47,0 0 0,-21 22 0,21-1 15,0 0-15,0 22 0,-21-22 0,21 22 16,0-22-16,0 21 0,-21-20 0,0-1 15,0 22-15,21-22 0,-22 0 16,1 1-16,21-1 0,0-21 0,-21 21 16,0-20-16,21-1 0,-21 21 0,0-21 15,21 0-15,0 1 0,-22-1 16,44-21 15,-1-21-31,0-1 0,21 1 16,-21 0-16,22 0 0</inkml:trace>
  <inkml:trace contextRef="#ctx0" brushRef="#br0" timeOffset="90991.45">14668 6922 0,'0'0'16,"22"-22"0,-22 1-16,21 21 0,-21-21 0,0 0 15,-21 21-15,-1 0 16,1 0-16,0 0 0,-21 21 0,21 0 15,-22 0-15,22 1 0,0-1 0,-21 0 16,20 0-16,1 0 0,0 22 0,21-22 16,0 0-16,0 0 0,0 0 15,0 0-15,0 1 16,42-1-16,-20-21 0,20 0 16,-21 0-16,21 21 0,-20-21 0,20 0 15,-21 0-15,0 21 0,0-21 0,1 0 16,-1 0-16,0 0 0,-21 21 15,0 0 1,-21-21-16,0 0 0,-1 22 16,1-22-16,-21 0 0,21 0 0,0 21 15,-1-21-15,1 0 0,-21 0 16,21 21-16,0-21 0,-1 0 16,1 0-16,21 21 15,0-42 16,0 0-31,0 0 16,0-1-16,0 1 0</inkml:trace>
  <inkml:trace contextRef="#ctx0" brushRef="#br0" timeOffset="91263.63">14012 6604 0,'0'0'0,"-21"-21"0,0 0 16,21 0-16,0-1 0,0 1 16,0 0-16,42 0 0,-21 21 0,22-21 15,-1 0-15,22 21 0,-22 0 16,21-22-16,1 22 0,-22 0 0,22 0 16,-1 0-16,1 0 0,-22 0 0,22 0 15,-22 0-15,0 0 0,1 22 0,-1-22 16,-21 0-16,0 0 0,0 0 0,1 0 15,-1 0-15,-21-22 47</inkml:trace>
  <inkml:trace contextRef="#ctx0" brushRef="#br0" timeOffset="92029.53">2519 8192 0,'0'0'0,"-21"21"0,-1-21 0,1 0 16,0 0-16,-21 0 0,21 0 0,-1 0 16,-20 0-16,21 21 0,-21-21 15,20 0-15,-20 0 0,21 21 16,0-21-16,0 0 0,-1 0 0,65 0 31,-22 0-15,42 0-16,1 0 0,21 0 0,-1 0 15,22 0-15,0 0 0,21 0 16,21 0-16,0 0 0,0 0 0,1 0 16,20 0-16,-21 0 0,21 0 0,-20 0 15,-1 0-15,0 21 16,0-21-16,-21 0 0,-21 0 0,0 0 16,-22 0-16,-20 0 0,-1 0 0,1 0 15,-43 0-15,21 0 0,-20 0 0,-1 0 16,0 0-16,0 0 15,0 0 17,-21-21-32,21 21 0,1-21 15,-1 0-15,0 21 0,21-21 16</inkml:trace>
  <inkml:trace contextRef="#ctx0" brushRef="#br0" timeOffset="92688.15">8509 8022 0,'-42'0'0,"84"0"0,-127 0 0,43 0 15,21 0-15,-22 0 0,22 0 0,0 0 16,0 0-16,0 0 0,0 0 15,42 0 17,0 0-32,0 0 0,21 0 0,-20 0 15,41 0-15,-21 0 0,22 0 16,21 0-16,-1 0 0,1 0 0,21 0 16,0 0-16,21 0 0,-22 0 0,1 0 15,21 0-15,0 0 0,21 0 16,-21 0-16,22 0 0,-22 0 0,21 0 15,0 0-15,0 0 0,21 0 0,-20 0 16,20 0-16,-21 0 0,0 0 0,0 0 16,-21 0-16,22 0 0,-1 0 0,-21 0 15,0 0-15,0 0 0,-21 0 16,21 0-16,-22 0 0,1 0 0,0 0 16,0 0-16,-21 0 0,-1 0 0,1 0 15,0 0-15,-22-21 0,1 21 16,-1 0-16,-21 0 0,1 0 0,-1-21 15,0 21-15,-20 0 0,-1 0 0,21 0 16,-21-21-16,0 21 16,1 0-16,-1 0 15,-21-21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1:15:43.0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1312 0,'0'0'0,"0"-21"15,0 0-15,0 0 16,0 0-16,-21 21 16,21-21-1,-21 21 16,21 21-31,-21 0 0,21 0 16,0 0-16,0 0 0,0 1 16,0-1-16,0 0 0,0 0 15,0 0-15,0 0 0,0 1 0,0-1 16,21 0-16,0-21 0,-21 21 16,21-21-16,1 0 0,20 0 0,-21 0 15,0 0-15,22 0 0,-1-21 0,-21 0 16,21 21-16,1-21 0,-1-1 15,-21-20-15,22 21 0,-22 0 0,0-22 16,-21 22-16,0 0 0,21 0 0,-21 0 16,0 0-16,0-1 0,0 1 15,-21 21-15,0 0 16,0 0-16,-1 0 0,-20 0 16,0 0-16,21 21 0,-22 1 0,1-1 15,0 0-15,20 0 0,-20 0 0,21 0 16,-21 1-16,20 20 0,22-21 15,0 0-15,-21 0 0,21 1 0,0-1 16,0 0-16,0 0 0,21-21 16,1 21-16,-1 0 0,0-21 0,0 22 15,21-22-15,-20 0 0,20 0 0,-21 0 16,21 0-16,-20 0 0,-1 0 16,0 0-16,-42 0 31,0 21-16,-22 0-15,22 0 0,-21 0 0,-1 0 16,1 1-16,0 20 0,-1-21 16,22 0-16,-21 22 0,21-22 0,0 0 15,21 21-15,0-21 0,0 1 16,0-1-16,0 0 0,0 0 0,0 0 16,21 0-16,0-21 0,21 0 15,-21 22-15,1-22 0,-1 0 16,21 0-16,-21 0 0,22 0 0,-22 0 15,21 0-15,-21-22 0,22 22 16,-1-21-16,-21 21 0</inkml:trace>
  <inkml:trace contextRef="#ctx0" brushRef="#br0" timeOffset="604.44">2328 1693 0,'0'0'0,"0"-21"0,0 0 0,0 0 15,0 0-15,-21 21 0,0 0 16,-21 0-16,20 0 0,1 0 16,-21 0-16,21 21 0,0 0 0,-22 0 15,22 0-15,0 1 0,0-1 16,0 21-16,-1-21 0,22 22 16,-21-22-16,21 21 0,0-21 0,0 0 15,0 1-15,0-1 0,21 0 0,1-21 16,-1 21-16,0-21 0,21 0 15,-21 0-15,22 0 0,-1-21 0,0 21 16,1-21-16,-22 0 0,21-22 0,1 22 16,-22 0-16,0-21 0,0 20 15,0-20-15,-21 21 0,0 0 0,21-22 16,-21 22-16,0 0 0,0 0 16,0 42-1,0 0 1,-21 0-16,21 1 0,0 20 15,0 0-15,-21 1 0,0-1 16,21 21-16,-21-20 0,21 20 0,0-20 16,-21 20-16,21 1 0,0-1 0,0 1 15,0-1-15,0 1 0,0-1 16,0-21-16,0 22 0,21-1 0,-21-20 16,21-1-16,-21 0 0,0 1 0,0-1 15,0 0-15,0 1 0,0-22 0,0 21 16,0-21-16,-21 1 15,-22-1-15,22 0 0,-21 0 0,21 0 0,-22 0 16,1-21-16,0 0 0,-1 0 0,-20 0 16,21 0-16,-1-21 15,1 0-15,21 0 0,-22 0 0,1 0 16,21-1-16,0 1 0,0 0 0,-1 0 16,22 0-16,0 0 0,0-1 15,0 1-15,0 0 0,22 0 16,-1 0-16,0 0 0,0-1 0,0-20 15,22 21-15</inkml:trace>
  <inkml:trace contextRef="#ctx0" brushRef="#br0" timeOffset="823.19">3027 1524 0,'0'0'0,"0"-21"0,0 42 63,0 0-63,0 0 15</inkml:trace>
  <inkml:trace contextRef="#ctx0" brushRef="#br0" timeOffset="995.09">3090 2117 0,'0'0'0,"21"21"0,-21 0 16,0-42 31,0 0-32,22 0 1</inkml:trace>
  <inkml:trace contextRef="#ctx0" brushRef="#br0" timeOffset="1539.84">4678 1334 0,'0'0'0,"0"-22"0,0 1 16,-21 21-1,-1 0-15,1 0 0,0 0 16,0 0-16,0 0 0,0 21 16,-1 1-16,1-1 0,0 21 15,0-21-15,0 22 0,0-1 0,-1 21 16,1 1-16,0-22 0,0 22 0,21-1 16,0 1-16,-21-22 0,21 22 15,0-22-15,0 0 0,0-21 0,0 22 16,0-22-16,0 0 0,0 0 0,21 0 15,0-21-15,0 0 0,22 0 0,-22 0 16,0 0-16,21 0 16,-21 0-16,22 0 0,-22 0 0,21-21 15,1 0-15,-22 0 0,21 0 0,-21-22 16,22 22-16</inkml:trace>
  <inkml:trace contextRef="#ctx0" brushRef="#br0" timeOffset="1847.51">5397 1016 0,'0'0'0,"22"-106"15,-22 85-15,0 0 16,0 42 0,0 0-1,0 22-15,-22-22 0,22 21 16,-21 22-16,21-22 0,-21 21 0,21-20 15,0 20-15,0 1 0,-21-1 0,21 1 16,-21-1-16,0 1 0,21-1 0,0-20 16,0 20-16,-22-21 0,22 1 15,-21-1-15,21 0 0,-21-20 0,21 20 16,0-21-16,0 0 0,0 0 16,0-42 15,21 0-31,0 0 15</inkml:trace>
  <inkml:trace contextRef="#ctx0" brushRef="#br0" timeOffset="3043.72">6117 1693 0,'0'0'15,"0"-63"1,0 42-16,0 0 0,0-1 0,-21 1 0,0 0 16,0 0-16,21 0 0,0 0 15,-22-1-15,1 22 0,0 0 16,0 0-16,0 0 16,0 0-16,-1 22 0,1-1 0,0 0 15,0 0-15,0 21 0,0 1 0,-1-1 16,1 0-16,0 1 0,0-1 15,0 0-15,21-20 0,-21 20 0,21 0 16,0-21-16,0 22 0,0-22 0,0 0 16,21 0-16,0 0 0,0-21 15,0 0-15,0 0 0,1 0 16,-1 0-16,0-21 0,0 0 16,21 0-16,-20 0 0,-1 0 0,21-22 15,-21 22-15,0-21 0,1-1 0,-1 1 16,0 0-16,0-1 0,0 1 0,-21 21 15,21-21-15,-21 20 0,0 1 16,0 0-16,0 42 31,0 0-31,0 1 0,0-1 16,0 21-16,0-21 0,0 0 0,0 22 16,0-1-16,0-21 0,0 0 15,0 22-15,0-22 0,0 0 16,0 21-16,22-20 0,-1-1 15,-21 0-15,21-21 0,0 0 16,0 0-16,0 0 0,22-21 16,-22 0-16,0-1 0,21 1 15,-20 0-15,20-21 0,-21-1 0,21 1 16,-20 0-16,20-1 0,-21 22 0,0-21 16,0 0-16,1 20 0,-22 1 0,0 0 15,0 0-15,-22 21 31,1 0-31,0 0 0,21 21 0,-21 0 16,21 0-16,0 1 16,0-1-16,0 0 0,21 0 15,-21 0-15,21 0 0,0 1 16,1-1-16,-22 0 0,21 0 0,0 0 16,-21 0-16,0 1 0,0-1 0,0 0 15,0 0-15,0 0 0,-21-21 16,0 21-16,-1-21 0,1 0 15,0 0-15,0 0 0,0 0 16,0 0-16,-1 0 0,1 0 0,0 0 16,21-21-16,-21 21 0,0 0 15,21-21-15,0 42 32,0 0-32,0 1 15,0-1-15,21 0 16,0-21-16,0 21 0,0-21 15,1 0-15,-1 0 0,0 0 16,0 0-16,21 0 0,-20 0 0,-1-21 16,21 0-16,-21 21 0,22-21 15,-1-22-15,0 22 0,1 0 0,-1-21 16,0-1-16,-21 1 0,22 0 16,-1 20-16,-21-20 0,0 21 0,1 0 0,-22 0 15,0-1-15,0 1 0,-22 21 31,1 0-31,0 0 0,0 0 0,0 21 16,21 1-16,-21-22 0,21 21 16,0 0-16,0 0 0,0 0 0,21 0 15,0 22-15,-21-22 0,21 0 0,0 0 16,22 0-16,-22 1 0,0-1 16,0-21-16,-21 21 0,21 0 0,-21 0 15,0 0-15,0 1 16,-21-22-16,0 21 0,0-21 0,-22 0 15,22 21-15,0-21 0,-21 0 0,21 0 16,-1 0-16,1 21 0,0-21 16,42-21-1,22 0 1,-22 0-16,21-1 0</inkml:trace>
  <inkml:trace contextRef="#ctx0" brushRef="#br0" timeOffset="3691.54">8467 1185 0,'21'-21'0,"-42"42"0,42-63 16,-21 21-16,0 0 15,-21 42 1,21 0 0,-22 0-16,22 22 0,-21-22 0,21 21 15,0 0-15,-21 1 0,21-1 16,-21 0-16,21 22 0,0-22 0,0 22 16,-21-22-16,21 22 0,-21-22 0,21 21 15,0-20-15,0-1 0,-22 0 16,22-20-16,-21 20 0,21-21 0,0 0 15,0 0-15,0 1 0,0-44 32,0 1-32,0 0 15,0-21-15,0 21 0,0-22 0,0-20 16,0 20-16,0-20 0,21 21 0,-21-22 16,22 22-16,-1-1 0,-21-20 0,21 21 15,0 20-15,0-20 0,0 0 16,1 21-16,-1-22 0,21 22 0,-21 0 15,0 0-15,22 0 0,-22-1 0,0 22 16,21 0-16,-20-21 0,20 21 0,-21 0 16,0 0-16,0 21 15,1 1-15,-1-1 0,0 0 0,-21 21 16,0 1-16,0-1 0,0 0 0,0 22 16,0-22-16,0 22 0,0-1 0,-21-21 15,21 22-15,-21-22 0,21 22 0,0-22 16,0-21-16,-22 22 0,22-1 15,0-21-15,0 0 0,0 0 0,0 1 16,0-1-16,22-21 31,-22-21-31,0-1 0,21 1 0,-21 0 16,0 0-16,0 0 0,0 0 16,0-1-16,0 1 0,0 0 15</inkml:trace>
  <inkml:trace contextRef="#ctx0" brushRef="#br0" timeOffset="3883.74">8318 1778 0,'0'0'0,"0"-21"15,22 21-15,-1 0 0,0-21 16,21 21-16,-21-21 0,22 21 0,-1-22 16,0 22-16,-20 0 0,20-21 0,0 21 15,-21 0-15,22-21 0,-22 21 16,0 0-16,-21-21 15,-21 0 1</inkml:trace>
  <inkml:trace contextRef="#ctx0" brushRef="#br0" timeOffset="5343.5">10372 1080 0,'0'0'0,"21"0"0,0 0 16,-21-22-16,21 22 15,0-21-15,0 21 0,1 0 16,-22-21-16,21 21 0,-21-21 15,21 0-15,-21 0 16,0-1 0,-21 22-16,0 0 15,-22 0-15,22 22 0,0-22 0,-21 21 16,-1 0-16,1-21 0,21 21 16,-22 0-16,1 0 0,0 1 0,21-1 15,-1 0-15,1-21 0,0 21 0,0 0 16,0 0-1,21 1-15,0-1 16,21-21 0,0 0-16,-21 21 0,21-21 15,0 0-15,-21 21 0,22-21 0,-1 21 16,0-21-16,-21 21 0,21 1 0,0-1 16,0 0-16,-21 0 0,22 0 0,-1 0 15,-21 1-15,21 20 0,-21 0 16,0-21-16,0 22 0,0-1 0,0-21 15,0 22-15,-21-1 0,0-21 0,-1 0 16,1 0-16,0 1 0,-21-1 16,21 0-16,-1 0 0,1-21 15,0 0-15,-21 21 0,21-21 0,-1 0 16,1 0-16,0 0 16,21-21-16,0 0 15,0 0-15,21 0 16,0-1-1,1 22-15,-1 0 0,0 0 0,0 0 16,0 0-16,-21 22 0,21-1 16,-21 0-16,22 0 0,-22 0 0,0 0 15,0 22-15,0-22 0,-22 21 0,1-21 16,-21 22-16,21-1 0,0 0 0,-22 1 16,22-1-16,0 0 0,0 1 15,0-1-15,-1 0 0,22-20 16,0 20-16,0-21 0,0 21 0,0-20 15,22-1-15,-1 0 0,0 0 0,0 0 16,21-21-16,-20 21 0,20-21 0,0 0 16,-21 0-16,22 0 0,-1 0 0,-21 0 15,0 0-15,1 0 0,-1 0 16,0 0-16,0 0 0,-21-21 16,0 0-1</inkml:trace>
  <inkml:trace contextRef="#ctx0" brushRef="#br0" timeOffset="7088.08">5948 4530 0,'0'0'0,"0"-21"0,0-1 16,21 1-16,-21 0 15,0 0-15,0 0 0,0 0 16,21-1-16,-21 1 0,0 42 47,0 1-32,0-1-15,-21 21 0,21-21 0,-21 22 16,21-22-16,0 21 0,0 0 16,0 1-16,0-1 0,-21 0 15,21 1-15,0-1 0,0 22 0,0-43 16,0 21-16,-22 0 0,22 1 0,0-22 15,0 21-15,0-21 0,0 1 0,-21-1 16,21 0-16,-21-21 16,21-21-1,0 0 1,0-22-16,0 22 0,0-21 16,-21-1-16,21 1 0,0 0 0,0-1 15,0 1-15,0-21 0,0 20 16,0-20-16,21 20 0,0 1 0,0-21 15,1 20-15,-1 1 0,0 0 16,21-1-16,-21 1 0,22 0 0,-22 20 16,21 1-16,-21 0 0,22 0 0,-22 0 15,0 21-15,0 0 0,0 0 0,1 0 16,-1 21-16,0 0 0,-21 21 16,21-20-16,-21 20 0,21 0 0,-21 1 15,0-1-15,0 0 0,0 1 0,0-1 16,0 0-16,0 1 0,0 20 15,0-21-15,0 1 0,0-1 16,0 0-16,0-20 0,0 20 0,0-21 16,0 0-16,0 0 0,0 1 0,0-1 15,0 0-15,0-42 32,0 0-17,-21-1-15,0-20 0,21 21 16,-21 0-16</inkml:trace>
  <inkml:trace contextRef="#ctx0" brushRef="#br0" timeOffset="7315.97">5884 4805 0,'0'0'0,"21"0"16,1 0-1,-1 0-15,0 0 0,21 0 0,-21 0 16,1 0-16,20 0 0,0-21 0,-21 21 15,22 0-15,-22-21 0,21 21 16,-21 0-16,1 0 0,-1-22 0,0 22 16,0 0-16,0 0 0,0 0 15,-21-21 1,22 0 0,-22 0-16,21 21 0</inkml:trace>
  <inkml:trace contextRef="#ctx0" brushRef="#br0" timeOffset="7731.23">7429 4212 0,'0'-21'16,"0"0"-16,0 0 16,0 0-16,-21 21 31,0 21-15,0 0-16,0 0 0,21 0 15,-21 22-15,-1-22 0,22 21 0,-21 0 16,0 1-16,0-1 0,21 0 0,-21 1 15,0-1-15,21 0 0,0 1 16,-22-1-16,22 0 0,0 1 0,-21-1 16,21-21-16,0 22 0,0-22 0,0 21 15,0-21-15,0 0 0,21 1 16,-21-1-16,22 0 0,-1-21 0,-21 21 16,21-21-16,0 0 0,0 0 15,0 0-15,1 0 0,-1 0 16,0-21-16,0 0 0,-21 0 15,21-1-15,0 1 0</inkml:trace>
  <inkml:trace contextRef="#ctx0" brushRef="#br0" timeOffset="8123.78">8107 4233 0,'0'0'0,"0"-21"0,0 0 15,21 21 1,0 0 0,0 0-16,0 0 0,1 0 0,-1 0 15,21 21-15,-21 0 0,0 1 0,1 20 16,-1-21-16,0 21 0,0 1 0,0-1 15,-21 0-15,0 1 0,0-1 0,0 0 16,0 1-16,0-1 16,-21 22-16,0-43 0,0 21 0,0 0 15,-1 1-15,-20-1 0,21-21 0,0 0 16,0 22-16,-22-22 0,22 0 0,0 0 16,21 0-16,-21-21 0,21 22 15,-21-22-15,-1 21 0,22-42 31,0-1-15,0 1-16</inkml:trace>
  <inkml:trace contextRef="#ctx0" brushRef="#br0" timeOffset="9094.85">9356 4255 0,'0'0'15,"21"-22"-15,-21 1 0,21 21 0,-21-21 16,-21 21 15,0 0-15,-1 0-16,1 0 0,0 21 0,-21 0 16,21 1-16,-1-1 0,-20 0 15,21 0-15,0 0 0,-22 0 0,22 1 16,21-1-16,-21 0 0,21 0 15,0 0-15,0 0 16,21 1-16,0-22 16,1 21-16,-1-21 0,21 21 15,-21-21-15,0 21 0,1-21 0,-1 21 16,0-21-16,0 21 0,-21 1 0,0-1 16,0 0-16,0 0 0,0 0 15,0 0-15,-42 1 16,21-1-16,-1 0 0,-20 0 0,0 0 15,-22-21-15,22 21 0,0 1 0,-1-22 16,1 0-16,21 21 0,0-21 0,-1 0 16,22-21-1,22 21-15,20-22 16,-21 22-16,0 0 0,22 0 0,-22 0 16,21 0-16,-21 0 0,0 0 0,1 0 15,20 0-15,-42 22 0,21-1 0,-21 0 16,21 0-16,-21 0 0,0 22 15,0-22-15,-21 21 0,0-21 0,0 22 16,0-22-16,-22 21 0,22 0 16,-21-20-16,21 20 0,-22-21 0,22 0 15,0 0-15,0 1 0,0 20 0,21-21 16,-22-21-16,22 21 0,0 0 16,0 1-16,22-22 15,-1 0-15,0 0 0,0 0 0,0 0 16,0 0-16,1-22 0,-1 22 0</inkml:trace>
  <inkml:trace contextRef="#ctx0" brushRef="#br0" timeOffset="9991.33">8763 6498 0,'63'-21'16,"-41"0"-16,-1 21 15,0 0-15,0 0 0,0-21 0,0 21 0,1 0 16,-1 0-16,0 0 0,0 0 16,0 0-16,0 0 0,1 0 15,-22 21 1,0 0-16,-22 0 0,1 0 0,0 22 16,-21-22-16,21 21 0,-22 1 0,1-1 15,21-21-15,-22 21 0,22 1 16,-21-1-16,21-21 0,0 22 0,-1-22 15,22 21-15,0-21 0,0 0 0,0 1 16,0-1-16,22 0 0,20-21 16,-21 0-16,0 0 0,22 0 0,-1 0 15,-21 0-15,21 0 0,1 0 16,-22 0-16,0 0 0,0-21 0,0 21 16,-42 0-1,0 0 1,0 21-16,21 0 0,-21 0 15,21 0-15,0 1 0,0-1 16,0 0-16,0 21 0,21-21 0,0 1 16,21 20-16,-20-21 0,-1 21 0,21-20 15,-21 20-15,0-21 0,1 21 0,-22-20 16,0 20-16,0-21 0,0 0 0,0 22 16,0-22-16,-22 0 0,-20 0 0,21 0 15,-21 0-15,-1 1 16,22-1-16,-21-21 0,-1 21 0,22 0 0,-21-21 15,21 21-15,0-21 0,-1 0 16,1 0-16,42 0 47,1 0-31,-44 0 15,1-21-16</inkml:trace>
  <inkml:trace contextRef="#ctx0" brushRef="#br0" timeOffset="11691.56">7747 5969 0,'21'0'15,"0"0"-15,0 0 0,1-21 16,-1 21-16,0-21 0,0 0 15,0 21-15,0-22 0,1 22 16,-22-21-16,0 0 0,0 0 16,-22 21-1,1 0-15,0 0 0,0 0 16,-21 21-16,-1-21 0,1 21 16,0 0-16,-1 1 0,1-1 0,21 0 15,-22-21-15,22 21 0,0 0 0,21 0 16,0 1-16,0-1 0,0 0 15,0 0-15,21-21 16,0 21-16,22-21 0,-22 21 16,21-21-16,-21 22 0,22-22 0,-22 21 15,21-21-15,-21 21 0,22-21 0,-22 21 16,0-21-16,-21 21 0,0 0 16,0 1-16,-21-22 15,-21 0-15,20 21 0,-20-21 0,-21 0 16,20 21-16,1-21 0,0 0 0,-1 0 15,1 0-15,21 0 0,-22 0 0,22 0 16,0 0-16,0 0 16,42-21 15,0 21-31,22 0 0,-22-21 16,0 21-16,0 0 0,21-22 15</inkml:trace>
  <inkml:trace contextRef="#ctx0" brushRef="#br0" timeOffset="12120.31">8318 5948 0,'0'0'0,"0"-21"15,0 0-15,-21 21 31,0 0-31,0 0 0,21 21 0,-21-21 16,0 21-16,21 0 0,-22 0 0,1 0 16,21 1-16,0-1 0,-21 0 0,0 0 15,21 0-15,-21 22 0,21-22 16,0 0-16,0 0 0,0 0 16,21 0-16,0-21 0,0 0 15,0 0-15,1 0 0,-1 0 0,0 0 16,0 0-16,0 0 0,0-21 0,1 21 15,-1-21-15,-21 0 0,21 0 16,-21 0-16,0-1 16,0 1-16,0 0 0,0 0 0,0 0 0,-21 0 15,21-1-15,-21 1 0,-1 21 16,1 0-16,0-21 0,0 21 16,0 0-16,0 0 0,21 21 15,0 0 1,0 1-16,0-1 15,21-21-15,0 0 16,0 0-16</inkml:trace>
  <inkml:trace contextRef="#ctx0" brushRef="#br0" timeOffset="12371.35">8678 5884 0,'-21'0'31,"21"22"-15,-21-22-16,21 21 0,0 0 0,0 0 15,-21 0-15,21 0 0,0 1 0,-21-1 16,21 0-16,0 0 0,0 0 0,0 0 16,0 1-16,0-1 0,-22 0 15,22 0-15,0 0 16</inkml:trace>
  <inkml:trace contextRef="#ctx0" brushRef="#br0" timeOffset="12631.76">8572 5948 0,'0'0'0,"22"0"0,-22-21 0,21 0 16,-21-1-16,21 22 15,0 0-15,0-21 0,0 21 0,1 0 16,-1 0-16,0 0 0,0 0 16,0 0-16,0 0 0,1 0 15,-1 0-15,-21 21 0,0 1 16,0-1-16,0 0 0,-21 0 16,-22 0-16,22 0 0,0-21 15,0 22-15,-22-22 0,22 0 0,0 21 16,0-21-16,0 0 0,0 0 15,42-21 1,0 21 0</inkml:trace>
  <inkml:trace contextRef="#ctx0" brushRef="#br0" timeOffset="13107.49">10160 5313 0,'0'0'0,"0"-21"15,-21 21 1,0 0-16,-1 0 16,1 0-16,0 0 0,0 21 15,0 0-15,0 0 0,-22 0 0,22 22 16,0-22-16,-21 21 0,20 1 0,-20-1 15,21 21-15,0-20 0,0-1 0,-1 0 16,1 1-16,0-1 0,0 0 16,21 1-16,-21-1 0,21 0 15,0-20-15,0-1 0,0 21 0,0-21 16,0 0-16,21 1 0,0-1 0,0-21 16,0 21-16,1 0 0,-1-21 0,0 0 15,0 0-15,0 0 0,0 0 0,1 0 16,-1 0-16,0-21 0,0 0 0,0 21 15,0-21-15,1-1 0</inkml:trace>
  <inkml:trace contextRef="#ctx0" brushRef="#br0" timeOffset="13391.34">10308 5525 0,'0'0'16,"-21"0"31,21 21-47,-21 0 16,21 0-16,0 0 15,0 0-15,0 1 0,0-1 0,0 0 16,0 0-16,-21-21 0,21 21 15,21-21 17,0 0-32,-21-21 0</inkml:trace>
  <inkml:trace contextRef="#ctx0" brushRef="#br0" timeOffset="13563.24">10456 5482 0,'0'0'0,"0"21"31,0 1-15,0-1-16,0 0 16,0 0-16,0 0 15,0 0-15,-21-21 0,21 22 16,-21-22 0</inkml:trace>
  <inkml:trace contextRef="#ctx0" brushRef="#br0" timeOffset="16011.24">11239 5461 0,'0'0'0,"0"-21"16,0 0-1,0 0-15,22-1 0,-22 44 47,0-1-47,0 0 0,0 21 0,-22-21 16,1 43-16,0-22 0,0 1 0,0-1 15,21 21-15,-21-20 0,-1-1 0,1 0 16,0 1-16,0-1 0,0-21 0,21 22 16,0-22-16,0 0 0,-21 0 15,21 0-15,21-21 31,-21-21-31,21 0 16,0 0-16,0 0 0,0-22 0,1 22 16,-1-21-16,0-1 0</inkml:trace>
  <inkml:trace contextRef="#ctx0" brushRef="#br0" timeOffset="16235.11">11493 5334 0,'0'42'31,"0"-20"-31,0-1 16,0 21-16,0-21 0,0 43 0,-21-22 16,21 0-16,-21 1 0,21-1 0,0 0 15,0 1-15,-21-1 0,21-21 16,-21 22-16,21-22 0,0 0 0,-21 0 16,21 0-16,0 0 0,0 1 15,0-44 16,0 1-31,-22 0 0</inkml:trace>
  <inkml:trace contextRef="#ctx0" brushRef="#br0" timeOffset="16383.02">11028 5821 0,'-21'0'16,"42"0"-1,0 0-15,0 0 0,0 0 16,0 0-16,22 0 0,-1 0 0,0 0 15,1 0-15,-1 0 0,0-21 0,1 21 16,-22-21-16,21 21 0,-21-22 16,22 1-16</inkml:trace>
  <inkml:trace contextRef="#ctx0" brushRef="#br0" timeOffset="16719.83">11642 5779 0,'0'0'0,"0"21"0,21-21 31,0 0-31,0 0 16,0 0-16,0 0 15,22-21-15,-22-1 0,0 22 0,0-21 16,22 0-16,-22 21 0,0-21 0,0 0 16,0 0-16,-21-1 0,0 1 0,0 0 15,0 0-15,-21 21 16,0 0-16,0 0 0,0 0 15,-1 21-15,-20 0 0,21-21 0,0 43 16,0-22-16,-1 0 0,1 21 0,21-21 16,0 1-16,0 20 0,0-21 0,0 0 15,0 0-15,0 1 0,0-1 16,0 0-16,0 0 0,21-21 16,1 0-16,-1 21 0,0-21 0,0 0 15,0 0-15,0 0 0,1 0 0,-1 0 16,0 0-16,0-21 0,0 0 0</inkml:trace>
  <inkml:trace contextRef="#ctx0" brushRef="#br0" timeOffset="16991.66">12425 5249 0,'0'0'0,"0"22"31,0 20-31,-21-21 16,21 21-16,0-20 0,0 20 0,0 0 16,-22 1-16,22-1 0,-21 21 0,21-20 15,-21-1-15,21 0 0,0 1 0,0-22 16,-21 21-16,21-21 0,-21 1 0,21-1 16,0 0-16,0 0 0,0 0 0,-21-21 15,21 21 1,0-42-1,0 0-15,21 21 0,-21-21 0,21-21 16</inkml:trace>
  <inkml:trace contextRef="#ctx0" brushRef="#br0" timeOffset="17252.04">12700 5207 0,'0'0'0,"-21"0"31,21 21-31,0 0 0,-21 22 16,21-22-16,-22 21 0,22 1 0,0-1 16,0 0-16,-21 1 0,21-1 0,-21 21 15,21-20-15,0-1 0,0 0 16,0 1-16,0-22 0,-21 21 0,21-21 16,0 22-16,0-22 0,0 0 15,0 0-15,0 0 0,21-42 47,0 0-47,-21 0 0</inkml:trace>
  <inkml:trace contextRef="#ctx0" brushRef="#br0" timeOffset="17599.77">12912 5630 0,'-22'22'16,"1"-22"-1,21 21-15,-21 0 0,0 0 0,0 0 16,21 0-16,0 22 0,-21-22 0,21 0 16,0 0-16,-22 0 0,22 1 0,0-1 15,0 0-15,0 0 16,0 0-16,22-21 0,-1 0 0,0 0 16,0 0-16,0 0 0,0 0 0,1 0 15,-1 0-15,0 0 0,0-21 0,0 0 16,22 0-16,-43 0 0,21-1 0,0-20 15,-21 21-15,0-21 0,0-1 0,0 22 16,0-21-16,0 21 0,0-1 16,-21 1-16,0 0 0,-1 21 15,1 0-15,0 0 0,0 0 0,0 0 16,0 0-16,-1 0 0,22 21 0,-21-21 16,21 21-16,0 1 0,-21-22 0,21 21 15,0 0 1,21-21-16,0 0 0,1 0 0,-1 0 15</inkml:trace>
  <inkml:trace contextRef="#ctx0" brushRef="#br0" timeOffset="17874.61">13589 5313 0,'0'0'0,"0"-21"16,21 21 15,-21 21-15,0 0-16,0 0 15,0 0-15,0 1 16,-21-22-16,0 21 0,0 0 15,-1-21-15,22 21 16,-21-21-16</inkml:trace>
  <inkml:trace contextRef="#ctx0" brushRef="#br0" timeOffset="18111.47">13801 5313 0,'0'-21'0,"0"42"47,0 0-47,0 0 16,0 0-16,0 1 15,0-1-15,0 0 0,0 0 16</inkml:trace>
  <inkml:trace contextRef="#ctx0" brushRef="#br0" timeOffset="18484.25">13991 4974 0,'0'0'16,"0"-21"-16,-21 21 0,21-21 0,0 0 16,21 21-1,0 0-15,-21 21 16,43-21-16,-22 21 0,0 21 0,0-20 16,0 20-16,22-21 15,-22 21-15,0 22 0,-21-22 0,21 1 0,-21 20 16,0 1-16,0-1 0,0 1 0,0-1 15,-21-21-15,0 22 0,0-1 16,-1-20-16,1-1 0,-21 22 0,21-43 16,0 21-16,-22-21 0,22 22 0,0-22 15,0-21-15,0 21 0,-1 0 16,1-21-16,0 0 0,21 21 0,-21-21 16,21-21 15,21 0-31,0 21 15,0-21-15,1 0 0</inkml:trace>
  <inkml:trace contextRef="#ctx0" brushRef="#br0" timeOffset="18720.12">14690 5652 0,'0'0'0,"0"-22"16,0 1 0,21 21 31,0 0-47,-21 21 15,0 1-15,0-1 16,0 0-16</inkml:trace>
  <inkml:trace contextRef="#ctx0" brushRef="#br0" timeOffset="18922.79">14690 6033 0,'0'0'15,"0"21"1,0 0-16,0 0 0,0 0 15,-22 0-15,1 1 0,0-22 16,0 21-16,0-21 0,21 21 0,-21 0 16,-1-21-16,1 21 0,0-21 0,0 21 15,0-21-15,0 0 0,-1 0 16,1 0-16,0 22 0,-21-22 0</inkml:trace>
  <inkml:trace contextRef="#ctx0" brushRef="#br0" timeOffset="20752.11">3641 8636 0,'0'0'0,"0"-21"16,0 0-16,0 0 0,-22 21 15,1 0-15,0 0 16,0 0-16,21 21 15,0 0-15,-21 0 0,0 21 0,21 1 16,0-1-16,0 0 0,-22 22 16,22-1-16,-21-20 0,21 20 0,-21-20 15,21 20-15,0-21 0,-21 1 16,21-1-16,-21 0 0,21-20 0,0 20 16,0-21-16,0 0 0,0 0 15,0 1-15,0-1 0,-21 0 0,21-42 31,0 0-15,0-1-16,0-20 0,0 21 0</inkml:trace>
  <inkml:trace contextRef="#ctx0" brushRef="#br0" timeOffset="21059.68">3344 8827 0,'0'0'16,"-21"-43"-16,21 22 0,0 0 0,0 0 0,0 0 15,0-1-15,0 1 0,21 0 16,0 21-16,22-21 0,-22 0 0,0 0 16,21 21-16,1 0 0,-1-22 0,0 22 15,1 0-15,-1 0 0,0 0 0,1 22 16,-1-22-16,0 21 0,-20 0 16,-1 0-16,0 21 0,-21-20 0,0 20 15,0-21-15,-21 21 0,0-20 0,-1-1 16,-20 21-16,21-21 0,-21 0 15,-1 1-15,1-1 0,21 0 0,-22 0 16,22-21-16,0 0 0,21 21 0,21-21 47,0 0-47,1 0 0,20 0 0,-21 0 16,21 0-16,-20 0 0</inkml:trace>
  <inkml:trace contextRef="#ctx0" brushRef="#br0" timeOffset="21479.44">4572 8932 0,'42'-42'16,"-42"21"-16,0 0 0,0 0 15,0-1-15,-21 1 16,0 21-16,0 0 0,0 0 0,-1 0 15,-20 0-15,0 21 0,21 1 0,-22-1 16,1 0-16,21 0 0,-22 0 16,22 0-16,0 1 0,21 20 0,0-21 15,0 0-15,0 0 0,0 1 0,21-1 16,22 0-16,-22-21 0,21 21 16,-21 0-16,22-21 0,-22 21 15,21 1-15,-21-1 0,0-21 0,1 21 16,-1 0-16,-21 0 0,0 0 15,0 1-15,-21-22 0,-1 21 16,1 0-16,-21-21 0,0 21 16,-1-21-16,22 0 0,-21 21 0,-1-21 15,1 0-15,21 0 0,0 0 0,0 0 16,-1 0-16,1 0 0,0 0 16,21-21-1,21 21-15,0 0 16,1-21-16,-1 21 0,0 0 0,0-21 15,0 21-15</inkml:trace>
  <inkml:trace contextRef="#ctx0" brushRef="#br0" timeOffset="21768.15">5080 8848 0,'0'0'0,"0"-21"0,21 21 16,-21 21 0,0 0-16,0 0 15,21 0-15,-21 22 0,21-22 16,-21 21-16,0-21 0,0 22 0,0-1 0,0-21 16,0 21-16,22-20 0,-22-1 15,0 0-15,0 0 0,0 0 16,0 0-16,0 1 0,0-1 0,0 0 15,0-42 17,0 0-32,21-1 0</inkml:trace>
  <inkml:trace contextRef="#ctx0" brushRef="#br0" timeOffset="22015.11">5651 8805 0,'0'0'0,"0"-21"0,-21 21 16,0 0-16,-21 0 16,21 21-16,-22 1 0,22-1 15,0 21-15,-21-21 0,20 22 0,-20-1 16,21-21-16,0 21 0,0 1 0,-1-22 16,1 21-16,0-21 0,0 1 15,21 20-15,-21-21 0,21 0 16,0 0-16,0 1 15,21-22 1,0-22-16,0 1 16,0 0-16</inkml:trace>
  <inkml:trace contextRef="#ctx0" brushRef="#br0" timeOffset="22847.55">5884 8890 0,'0'-21'0,"0"42"0,0-63 16,0 63 15,0 0-31,-21 0 0,0 0 16,21 1-16,-21-1 0,21 21 0,0-21 15,0 0-15,0 22 0,-21-22 0,21 0 16,0 21-16,0-20 0,0-1 0,0 0 15,0 0-15,-22 0 0,22 0 16,0 1-16,0-1 0,-21-21 16,21-21 15,0-1-31,0 1 16,0 0-16,0-21 0,0 21 15,0-22-15,0 22 0,0-21 0,21-1 16,1 22-16,-1-21 0,-21 0 15,21 20-15,0-20 0,0 21 0,0 0 16,1 0-16,-1-1 0,0 1 16,0 21-16,0 0 0,0 0 0,1 0 15,-1 0-15,0 0 0,0 21 0,0-21 16,0 22-16,-21 20 0,22-21 0,-22 0 16,21 22-16,-21-22 0,0 21 15,0-21-15,0 0 0,0 22 0,0-22 16,0 0-16,0 0 0,0 0 0,0 1 15,0-1-15,0 0 0,0-42 63,-21 0-63,21-1 0,0 1 0,0 0 16,0-21-16,0 21 0,0-22 0,21 1 15,-21 21-15,21-22 0,0 1 16,0 21-16,0-21 0,1 20 0,-1 1 15,0 0-15,0 0 0,0 0 0,22 21 16,-22 0-16,21 0 0,-21 0 0,22 0 16,-22 0-16,21 21 0,-21 0 15,0 0-15,1 0 0,-1 22 0,-21-22 16,0 21-16,0-21 0,0 22 16,0-1-16,0 0 0,0-20 0,-21 20 15,-1-21-15,1 21 0,0-20 0,0-1 16,0 0-16,0 0 0,21 0 15,-22 0-15,1 1 0,0-1 16,21 0-16,-21-21 16,0 0 31,0 0-16,-1 0-31</inkml:trace>
  <inkml:trace contextRef="#ctx0" brushRef="#br0" timeOffset="24759.2">7705 8763 0,'0'0'0,"0"-21"15,0 0-15,0 0 16,0-1-16,-22 22 31,1 0-15,0 0-16,0 0 0,0 0 0,21 22 0,-21-22 15,-1 21-15,-20 0 0,21 0 16,0 0-16,0 0 0,-1 1 0,1-1 16,21 0-16,-21 0 0,0 0 15,21 0 1,21-21 0,0 0-16,0 0 0,22 0 0,-22 0 15,0 22-15,0-1 0,0-21 0,1 21 16,-1 0-16,-21 0 0,21 0 15,-21 1-15,0-1 16,0 0-16,0 0 0,-21 0 0,0 0 16,-22 1-16,22-22 0,0 21 15,0-21-15,0 21 0,-1-21 0,1 0 16,0 0-16,21-21 31,21 21-31,0-21 16,1 21-16,-1 0 0,0 0 0,0 0 15,0 0-15,-21 21 0,0 0 16,21 0-16,-21 0 16,0 0-16,0 1 0,0-1 0,0 0 15,0 0-15,0 0 0,-21 22 0,21-22 16,-21 0-16,21 0 0,-21 0 0,0 0 16,21 1-16,0-1 0,0 0 0,0 0 15,0 0-15,0 0 16,0 1-1,21-22 1,0 0 0,0 0-16</inkml:trace>
  <inkml:trace contextRef="#ctx0" brushRef="#br0" timeOffset="25827.28">7472 13314 0,'42'0'15,"-21"0"-15,0 0 0,-21 21 79,0 0-79,-21 0 15,0 1-15,0-1 0,0 0 0,0 0 16,-1 0-16,1 0 0,0 1 0,0 20 15,0-21-15,0 0 0,-1 22 16,22-22-16,0 0 0,0 0 0,0 0 16,0 0-16,0 1 0,22-1 15,-1-21-15,0 21 0,0 0 0,0-21 16,22 21-16,-22-21 0,21 0 0,0 0 16,-20 21-16,20-21 0,0 0 15,-21 0-15,22 0 0,-22 22 0,0-22 16,0 0-16,-21 21 0,0 0 15,0 0-15,-21-21 0,0 21 16,0 0-16,0 1 0,-1-1 0,1 0 16,0 0-16,0 0 0,0 0 0,0 1 15,21-1-15,-22 0 0,22 0 16,0 0-16,0 0 0,0 22 0,0-22 16,22 0-16,-1 0 0,0-21 15,0 21-15,21 1 0,-20-1 0,-22 0 16,21-21-16,-21 21 0,0 0 0,0 0 15,0 1-15,0-1 0,-21-21 16,-1 21-16,1 0 0,0 0 16,0 0-16,-21-21 0,20 22 0,1-22 15,0 21-15,0-21 0,0 0 16,0 0-16,21-21 16,0-1-16,-22 1 0,22 0 15,0-21-15,-21 21 0</inkml:trace>
  <inkml:trace contextRef="#ctx0" brushRef="#br0" timeOffset="30459.12">3598 10710 0,'0'0'0,"21"-21"0,-21-21 0,0 21 15,0 0-15,0-1 0,0 1 0,0-21 16,0 21-16,0 0 0,0-1 16,0 44 15,0-1-31,0 21 0,0-21 16,0 22-16,-21 20 0,21-21 0,-21 1 15,0 20-15,21 1 0,-21-22 0,0 22 16,21-1-16,0 1 0,-22-1 0,1 1 15,21-22-15,-21 21 0,0-20 16,21-1-16,0 0 0,-21-20 0,21 20 16,-21-21-16,21 0 0,0-42 31,0 0-31,0 0 16,0-22-16,0 1 0,21 0 0,-21-22 15,21 1-15,0-1 0,-21 1 0,21-1 16,0 1-16,1-1 0,-1 1 15,-21-22-15,21 22 0,0-1 0,0-21 16,0 43-16,1-21 0,-1 20 0,0 1 16,0 21-16,0 0 0,0-1 0,1 1 15,-1 21-15,0 0 16,0 21-16,-21 1 0,21 20 0,0 0 16,1 22-16,-22-22 0,0 22 0,21-1 15,-21-21-15,0 22 0,0-1 16,0 1-16,0-1 0,0 1 15,0-1-15,0 1 0,0-1 0,0-20 16,0-1-16,0 22 0,0-43 0,0 21 16,0 0-16,0-20 0,0-1 0,0 0 15,0-42 17,0 0-32,-21-1 15,-1 1-15,22-21 0,-21 21 0,0 0 16</inkml:trace>
  <inkml:trace contextRef="#ctx0" brushRef="#br0" timeOffset="30656.01">3450 11176 0,'0'0'0,"21"0"16,0 0-16,1-21 15,20 21-15,0-21 0,1 21 16,-1-21-16,0 21 0,1-22 0,-1 1 15,0 21-15,-21-21 0,22 21 0,-22 0 16,0 0-16,0-21 0,0 21 16,-21-21-1,22 21-15</inkml:trace>
  <inkml:trace contextRef="#ctx0" brushRef="#br0" timeOffset="31226.92">5355 11155 0,'0'0'0,"21"0"0,0 0 16,1-21-16,-1 0 15,-21-1-15,0 1 0,21 0 16,-21 0-16,21 0 0,-21 0 0,21-22 15,-21 22-15,0-21 0,0 21 0,0-22 16,0 1-16,0 21 0,0-22 0,0 1 16,-21 21-16,0 0 0,0 0 15,0-1-15,-22 22 0,22 0 0,-21 22 16,21-1-16,-22 0 0,1 0 0,0 21 16,20-20-16,-20 20 0,21 0 0,0 1 15,-22-1-15,22 0 0,21 1 16,0-1-16,-21 0 0,21 1 0,0-1 15,0-21-15,0 0 0,0 0 0,21 1 16,0-22-16,1 0 0,-1 0 16,21 0-16,-21 0 0,0-22 0,22 1 15,-1 0-15,-21 0 0,22 0 16,-22-22-16,21 22 0,-21-21 0,0 21 16,1-22-16,-22 1 0,0 21 0,21-21 15,-21 20-15,0 1 0,0 0 0,0 0 16,0 42-1,0 0 1,0 0-16,0 1 0,0-1 0,0 21 16,0-21-16,0 22 0,21-22 0,-21 21 15,0-21-15,21 22 0,0-22 0,0 0 16,-21 21-16,22-21 0,-1-21 16,0 22-16,-21-1 0,21-21 0,0 0 15,0 0-15,1 0 0,-1 0 16,21 0-16,-21-21 0,0-1 0,22-20 15,-22 21-15</inkml:trace>
  <inkml:trace contextRef="#ctx0" brushRef="#br0" timeOffset="31436.8">6519 10774 0,'0'0'0,"0"21"16,0 0-1,21-21 1,1 0-16,-1 0 16,0 0-16,0 0 0,0 0 0,22-21 15,-22 21-15,0 0 0,0 0 0,-42 0 32</inkml:trace>
  <inkml:trace contextRef="#ctx0" brushRef="#br0" timeOffset="31575.72">6477 10943 0,'0'0'0,"0"21"0,0 1 16,21-22 15,0 0-31,0 0 0,1 0 16,-1 0-16,0 0 0,0-22 0,0 22 16,22-21-16,-22 0 0,0 21 0,21-21 15,1 0-15</inkml:trace>
  <inkml:trace contextRef="#ctx0" brushRef="#br0" timeOffset="32023.46">7556 10541 0,'0'0'0,"-21"0"0,0 0 0,0 0 16,0 0-16,0 0 15,21 21-15,0 0 0,0 1 0,-22-1 16,22 0-16,0 0 0,0 0 0,-21 22 15,21-22-15,0 21 0,0-21 0,0 0 16,-21 22-16,21-22 0,0 0 0,0 0 16,0 0-16,0 1 0,-21-22 0,21 21 15,0 0-15,-21-21 16,21-21 0,0 0-16,0-1 0,0 1 15,0-21-15,0 21 0,0-22 0,0 1 16,21 0-16,0-1 0,0 1 15,0 0-15,22-1 0,-22 22 0,0-21 16,21 21-16,-20 21 0,-1-21 0,21 21 16,-21 0-16,22 0 0,-22 21 15,0-21-15,0 21 0,21 0 0,-20 21 16,-1-20-16,-21 20 0,0-21 0,21 21 16,-21 1-16,0-22 0,0 21 0,0-21 15,0 1-15,-21 20 0,0-21 0,21 0 16,-22 0-16,1 1 15,21-44 17,21 1-17,1 0-15</inkml:trace>
  <inkml:trace contextRef="#ctx0" brushRef="#br0" timeOffset="32883.91">8128 10753 0,'21'21'16,"0"-21"-16,0 0 16,1 0-16,-1 0 0,0-21 15,0 21-15,0-21 0,0-1 0,22 1 16,-22 0-16,0 0 0,0 0 16,0 0-16,1-1 0,-22-20 15,0 21-15,0 0 0,0 0 0,0-1 16,0 1-16,0 0 0,-22 21 15,1 0-15,0 0 0,0 21 0,0 0 16,-22 1-16,22-1 0,0 21 0,0-21 16,0 22-16,0-1 0,-1 0 0,1-21 15,0 22-15,21-1 0,0-21 16,0 22-16,0-22 0,0 0 0,0 0 16,0 0-16,0 0 0,21 1 0,0-22 15,1 0-15,20 0 0,-21 0 0,21 0 16,-20 0-16,20 0 0,0 0 15,-21-22-15,22 22 0,-22-21 0,21 0 16,-21-21-16,1 21 0,20-1 0,-21-20 16,0 0-16,0 21 0,-21-22 15,22 22-15,-22 0 0,21-21 0,-21 20 16,0 1-16,0 42 16,0 1-1,0-1-15,-21 21 0,21-21 16,-22 0-16,22 22 0,-21-22 0,21 0 15,-21 21-15,21-20 0,-21-1 0,21 0 16,0 0-16,0 0 0,0 0 16,42-21-1,-21 0-15,1 0 0,-1 0 16,0 0-16,0-21 0,21 0 0,-20 21 16,-1-21-16,21 0 0,-21 0 0,0-1 15,1-20-15,-1 21 0,0 0 0,0 21 16,-21-21-16,21 21 0,-21 21 31,-21 0-31,0 0 16,0 0-16,21 0 0,0 1 0,0-1 15,-21-21-15,21 21 0,0 0 0,0 0 16,0 0-16,0 1 0,21-22 16,0 0-16,0 0 15,0 0-15,0 0 0,22 0 0,-22 0 16,0 0-16,21 0 0,-20-22 0,-1 22 15,0-21-15,0 0 0,0 0 0,-21 0 16,0-22-16,0 22 0,0 0 16,0-21-16,0 21 0,0-22 0,-21 22 15,21-21-15,-21 21 0,0 21 0,0-22 16,-1 1-16,44 21 31,-1 21-15,0-21-16,0 0 15,0 0-15,0 0 16,1 0 0</inkml:trace>
  <inkml:trace contextRef="#ctx0" brushRef="#br0" timeOffset="33547.53">10372 10181 0,'0'0'0,"21"-21"0,0 21 16,0-21-16,0 0 0,0 0 15,-21 42 17,0 0-32,0 21 0,-21-21 0,21 22 15,-21-1-15,0 0 0,0 22 0,0-22 16,-1 22-16,1-22 0,0 22 0,0-1 15,0-21-15,0 22 0,-1-22 0,1 1 16,0-1-16,0-21 0,0 21 0,0-20 16,21-1-16,0 0 15,0-42 1,0 0 0,21-22-16,0 22 0,0-21 0,0-1 15,0 1-15,1 0 0,-1-22 0,0 1 16,21-1-16,-21 1 0,22-1 15,-22 1-15,21-1 0,1 22 0,-22-22 16,21 22-16,-21 21 0,22-21 16,-22 20-16,0 22 0,0 0 0,0 0 15,0 0-15,1 0 0,-1 22 0,0-1 16,-21 21-16,21 0 0,-21 1 0,21-1 16,-21 0-16,0 22 0,0-1 0,0-20 15,0 20-15,0-20 0,0-1 0,0 21 16,0-20-16,0-22 0,0 21 0,-21-21 15,21 22-15,-21-22 0,21 0 0,-21-21 16,21 21-16,0 0 16,-21-21-1,-1 0-15,22-21 0,-21 0 16,0 0-16,-21 0 0,21 0 0</inkml:trace>
  <inkml:trace contextRef="#ctx0" brushRef="#br0" timeOffset="33703.44">10223 10689 0,'0'0'0,"-21"0"0,0 0 0,42 0 31,0 0-31,1-21 0,-1 21 16,21 0-16,-21 0 0,22 0 15,-1-21-15,0 21 0,1 0 0,-1 0 16,0-21-16,22 21 0,-1 0 0,-20-21 16,20-1-16,1 22 0,-22-21 15,21 0-15,-20 0 0,-1 0 0</inkml:trace>
  <inkml:trace contextRef="#ctx0" brushRef="#br0" timeOffset="33983.28">11726 10202 0,'0'0'0,"0"-21"0,-21 0 16,21 0-1,-21 21-15,0 0 0,0 0 0,-1 0 16,1 21-16,0-21 0,0 21 0,0 22 15,-22-22-15,22 21 0,0 0 0,0 1 16,21-1-16,-21 0 0,0 22 0,-1-22 16,22 1-16,0-1 0,0 0 0,0 1 15,0-1-15,0-21 0,0 21 16,0-20-16,0-1 0,0 0 0,22 0 16,-1 0-16,0-21 0,0 21 0,0-21 15,0 0-15,1 0 0,20 0 0,-21 0 16,21 0-16,-20-21 0,20 21 0,-21-21 15,21 0-15,1 0 0</inkml:trace>
  <inkml:trace contextRef="#ctx0" brushRef="#br0" timeOffset="34279.62">12213 10118 0,'0'0'0,"0"-21"0,0-1 15,21 22 1,0 0-16,1 0 0,-1 0 15,21 0-15,-21 22 0,0-1 0,22 21 16,-22-21-16,0 22 0,21-1 0,-20 0 16,-1 22-16,0-22 0,0 22 0,-21-22 15,0 21-15,0-20 0,0-1 0,0 22 16,0-22-16,-21 0 0,-21-21 16,20 22-16,-20-22 0,0 21 0,21-21 15,-22 1-15,1-1 0,21-21 0,-22 21 16,22 0-16,0-21 0,0 0 0,0 0 15,42 0 1,0-21 0,0 21-16,0-21 0,1 0 15,20-1-15,-21-20 0</inkml:trace>
  <inkml:trace contextRef="#ctx0" brushRef="#br0" timeOffset="34479.51">13250 10414 0,'0'0'0,"-21"0"0,0 0 15,0 0-15,21-21 0,-21 21 32,21 21-17,0 0 1,0 0-16,0 1 0,-22-1 15</inkml:trace>
  <inkml:trace contextRef="#ctx0" brushRef="#br0" timeOffset="34684.39">13187 10986 0,'0'0'0,"0"21"0,0 21 16,0-21-16,0 0 15,0 1-15,0-1 0,0 0 0,0 0 16,-21 0-16,-1 0 0,22 1 0,-21 20 16,-21-21-16,21 0 0,0 0 0,-22 1 15,1 20-15,0-21 0,-1 0 16,-20 0-16,20 1 0,-20-1 0,-1 0 16,22 0-16</inkml:trace>
  <inkml:trace contextRef="#ctx0" brushRef="#br1" timeOffset="48275.51">15600 3725 0,'-21'-21'15,"-1"21"-15,1-21 16,0 21-16,0 0 0,0 0 16,0 0-1,-1 0-15,44 0 47,-1 0-47,0 0 0,0 0 16,0 0-16,0 21 0,22-21 0,-22 0 15,21 0-15,1 21 0,-1-21 0,0 0 16,22 0-16,-22 22 0,22-22 16,-1 0-16,1 0 0,20 21 0,-20-21 15,20 0-15,1 0 0,0 0 0,-1 0 16,-20 0-16,21 0 0,-22 0 16,22 0-16,-22 0 0,1 0 0,-1 0 15,-20 0-15,-1 21 0,0-21 16,1 0-16,-22 0 0,0 0 0,0 0 15,0 0-15,-21 21 16,0 0 0,0 0-16,-21 1 15,21-1-15,-21 0 0,0 0 16,21 0-16,0 22 0,-21-22 0,-1 21 16,1-21-16,21 22 0,0-1 0,-21 0 15,21 1-15,-21-1 0,21 0 0,-21 1 16,21-1-16,0 0 0,0 1 15,-21 20-15,21-21 0,-22 1 16,22 20-16,-21 1 0,21-1 0,0 1 16,0-1-16,-21 1 0,0-1 0,0 1 15,21 20-15,-21-20 0,-1-1 0,22 1 16,-21-1-16,0 22 0,0-21 0,21-1 16,-21 22-16,0-22 0,-1 1 0,22-1 15,-21 22-15,0-22 0,21 1 16,-21 21-16,21-22 0,-21 22 0,0-22 15,21 1-15,-22 20 0,22-20 0,0-1 16,0-20-16,0 20 0,0 1 16,0-22-16,0 0 0,0 22 0,0-22 15,0 1-15,0-1 0,0 0 0,0 1 16,-21-1-16,21-21 0,0 21 0,-21-20 16,21-1-16,0 0 0,-21 0 0,0 0 15,0 0-15,21 1 0,0-1 0,-22 0 16,22 0-16,-21-21 0,0 21 0,0-21 15,0 0-15,0 0 16,-1 0-16,1 0 0,0 0 16,0 0-16,0 0 0,0 0 0,-1 0 15,1 0-15,-21 0 0,0 0 16,20 0-16,-20 0 0,0 0 16,-1-21-16,-20 21 0,21 0 0,-22 0 15,1 0-15,-1-21 0,1 21 0,-1 0 16,1 0-16,-1 0 0,-21 0 0,22 0 15,-1 0-15,1 0 0,-1 21 0,1-21 16,-1 0-16,1 21 0,-1-21 0,22 0 16,-21 0-16,20 0 0,1 0 0,-22 0 15,22 0-15,0 0 0,-1 0 0,22 0 16,-21 0-16,21 0 0,-22 0 0,22 0 16,0 0-16,0 0 15,42 0 32,0-21-47,0 21 0,1-21 0,-1 0 16,0 21-16,21-21 0,-21-1 0,22 1 15,-1 0-15,-21-21 0,22 21 0,-22-1 16,21 1-16,-21 0 0,22 0 0,-22 0 16,0 0-16,0-1 0,-21 1 15,21 21-15,-21-21 0,21 21 16,-21-21-16,-21 42 31,21 0-31,-21 0 0,0 1 16,0-1-16,0 0 0,-22 0 15,22 0-15,0 0 0,-21 1 16,20-1-16,-20 0 0,21 0 0,-21 0 16,20 0-16,-20 1 0,21-1 0,-21 0 15,20-21-15,1 21 0,0-21 0,0 0 16,0 21-16,21 0 31,0 1-31,21-22 0,0 21 16,0-21-16,0 21 0,1 0 0,-1-21 15,21 21-15,0 0 0,-20 1 0,20-1 16,0-21-16,-21 21 0,22 0 0,-1 0 16,0-21-16,1 21 0,-22 1 15,21-22-15,1 21 0,-22-21 0,0 0 16,0 21-16,0-21 0,0 0 0,1 0 15,-22-21 17,0 0-32,0-1 0,0 1 0,0-21 15,0 0-15</inkml:trace>
  <inkml:trace contextRef="#ctx0" brushRef="#br1" timeOffset="49274.94">15134 3725 0,'0'22'0,"0"-44"0,-21 44 0,0-1 16,0-21-16,-1 0 0,1 21 0,0-21 16,21 21-16,21-21 47,0-21-32,1 21-15,20-21 0,-21 0 16,21-1-16,1 1 0,-1 0 0,0 0 15,1 0-15,-1-22 0,0 22 0,22 0 16,-22-21-16,-21 21 0,22-1 16,-1 1-16,-21 0 0,0 21 0,-21-21 15,22 21-15,-44 21 32,1-21-32,0 21 15,0 0-15,0 1 0,-22-22 0,22 21 16,-21 0-16,21 0 0,-22 0 0,1 0 15,0 1-15,-1-1 0,1 0 0,0 0 16,-1 0-16,1 0 16,21-21-16,-21 22 0,20-1 0,1-21 15,0 0-15,21 21 16,21-21 15,0 0-31,1 0 16,-1 0-16,0 21 0,0-21 0,0 21 15,22 0-15,-22-21 0,0 22 0,21-1 16,-21 21-16,22-21 0,-22 0 0,21 22 16,-21-22-16,22 0 0,-1 21 0,-21-20 15,22-1-15,-22 21 16,21-21-16,-21 0 0,0 1 0,22-22 16,-22 21-16,0 0 0,0-21 15,-21 21-15,21-21 0,-42 0 47</inkml:trace>
  <inkml:trace contextRef="#ctx0" brushRef="#br1" timeOffset="51791.56">18542 4657 0,'0'0'0,"21"-21"0,0-1 16,0 22-16,-21-21 0,22 0 0,-1 0 15,-21 0-15,21 0 0,-21-1 16,0 1-16,0 0 0,0 0 0,0 0 15,-21 0-15,-22-1 0,22 1 0,0 21 16,-21 0-16,-1 0 0,1 21 0,0 1 16,-22-1-16,22 0 0,0 21 15,-22 1-15,22-1 0,-1 21 0,1 1 16,0-1-16,21 1 0,-22-1 0,22 1 16,0-1-16,0 1 0,21-1 15,0-20-15,0 20 0,0-20 0,0-22 16,21 21-16,0 0 0,0-20 0,0-1 15,1 0-15,-1 0 0,21-21 16,-21 0-16,22 0 0,-1 0 0,-21 0 16,21 0-16,1 0 0,20-21 0,-20 0 15,-1 0-15,0-1 0,1-20 0,-1 21 16,0-21-16</inkml:trace>
  <inkml:trace contextRef="#ctx0" brushRef="#br1" timeOffset="52134.79">18817 5017 0,'0'0'0,"21"-64"16,-21 43-16,0 0 0,-21 42 31,0 0-31,0 0 0,0 0 0,-1 1 16,1 20-16,0-21 0,0 21 0,0-20 15,0 20-15,-1-21 0,22 0 16,0 22-16,0-22 0,0 0 0,0 0 16,22 0-16,-1-21 0,0 0 15,0 0-15,21 0 0,-20 0 0,20 0 16,0 0-16,-21-21 0,22 0 0,-22 0 15,21 0-15,-21-1 0,-21 1 0,0 0 16,0-21-16,0 21 16,0-1-16,0-20 0,0 21 0,-21 0 15,0 21-15,-21-21 0,21 21 0,-22 0 16,22 0-16,-21 0 0,-1 0 0,22 0 16,0 21-16,0-21 0,0 21 0,21 0 15,21 0 1,0-21-16,21 0 0,-20 0 15,20 0-15,0 0 0,1 0 0,-1-21 16,0 0-16,1 21 0,-1-21 0,0 0 16,1-1-16</inkml:trace>
  <inkml:trace contextRef="#ctx0" brushRef="#br1" timeOffset="52527.57">19283 4953 0,'0'0'0,"0"21"31,0 0-31,-21 1 0,21-1 16,-22 0-16,22 0 0,0 0 0,-21 0 15,21 22-15,-21-22 0,21 0 0,0 0 16,0 0-16,0 1 16,-21-1-16,21 0 15,0-42 1,0 0 0,0-1-16,0 1 0,0 0 0,0 0 15,0 0-15,21-22 0,0 22 16,0-21-16,1 0 0,-1 20 15,0-20-15,21 21 0,-21 0 0,22 0 16,-22-1-16,0 22 0,21 0 0,-20 0 16,-1 0-16,21 22 0,-21-1 0,-21 0 15,21 0-15,-21 0 0,0 0 0,0 22 16,0-22-16,0 21 0,0-21 16,-21 1-16,0-1 0,0 21 0,21-21 15,-21 0-15,0-21 0,-1 22 0,22-1 16,0 0-16,-21-21 15,42 0 1,-21-21-16,22 0 0,-1-1 16,21 1-16,-21 0 15,0 0-15,22 0 0</inkml:trace>
  <inkml:trace contextRef="#ctx0" brushRef="#br1" timeOffset="52855.38">20045 4890 0,'0'0'0,"0"-22"16,-21 22-1,-1 0-15,1 0 16,0 22-16,0-1 0,0-21 0,0 21 16,-1 0-16,1 0 0,0 0 0,21 1 15,-21-22-15,21 21 0,0 0 0,0 0 16,21 0-16,0 0 0,0-21 16,1 22-16,-1-22 15,0 21-15,0-21 0,0 21 0,0 0 16,1-21-16,-22 21 0,21 0 0,-21 1 15,0-1-15,-21 0 16,-22-21 0,22 0-16,-21 0 0,21 0 0,-22 0 15,1 0-15,21 0 0,-22 0 16,1 0-16,21 0 0,0 0 0,0 0 16,21-21-16,0 0 15,0-1-15,21 1 16,0 21-16,21-21 0,-21 0 0,22 0 15,-22 0-15,21-1 0</inkml:trace>
  <inkml:trace contextRef="#ctx0" brushRef="#br1" timeOffset="53112.23">20447 4593 0,'0'0'0,"0"-21"0,0-42 15,0 41-15,0 44 31,0-1-31,0 0 0,0 0 0,0 0 16,0 22-16,0-1 0,-21 0 0,0 22 16,21-22-16,-22 0 0,22 1 15,0 20-15,-21-20 0,0-1 16,21 0-16,-21-21 0,21 22 0,0-22 16,0 0-16,0 0 0,0 0 0,0 1 15,0-44 16,0 1-31</inkml:trace>
  <inkml:trace contextRef="#ctx0" brushRef="#br1" timeOffset="53279.65">20172 5038 0,'0'-21'15,"0"-1"-15,0 1 16,21 21-1,0 0-15,0 0 0,22 0 16,-22 0-16,21 0 0,-21 0 0,22 0 16,-22 0-16,21 0 0,-21 0 0,0 0 15,1 0-15,-1 0 0</inkml:trace>
  <inkml:trace contextRef="#ctx0" brushRef="#br1" timeOffset="53651.44">20722 5059 0,'0'0'0,"-21"0"16,21-42 0,-21 20-16,21 1 0,0 0 0,0 0 15,21 0-15,0 21 16,0 0-16,0 0 0,1 0 0,-1 0 16,21 0-16,-21 21 0,0 0 0,1 0 15,-1 0-15,0 22 0,-21-22 0,0 0 16,21 21-16,-21-20 0,0-1 15,0 0-15,0 21 0,0-21 0,0 1 16,-21-1-16,0 0 0,0-21 31,-1 0-31,22-21 16,0 0-16,0-1 16,0 1-16,0 0 0,22-21 15,-1 21-15,-21-22 0,21 22 0,0-21 16,0 21-16,0-1 0,-21 1 0,22 0 15,-1 21-15,0 0 16,0 0-16,-21 21 31,0 0-31</inkml:trace>
  <inkml:trace contextRef="#ctx0" brushRef="#br1" timeOffset="54003.24">21336 4995 0,'0'0'0,"0"-42"16,-21 42 0,0 0-1,21 21-15,-22 0 0,22 1 16,-21-1-16,21 0 0,0 0 0,-21 21 16,0-20-16,21-1 0,-21 21 0,21-21 15,0 0-15,0 1 0,0-1 0,0 0 16,0 0-16,21 0 0,0-21 15,0 0-15,0 0 16,1 0-16,-1 0 0,21 0 0,-21 0 16,0 0-16,1-21 0,-1 0 15,0 0-15,0 0 0,-21-22 0,21 22 16,-21-21-16,21 21 0,-21-1 0,0-20 16,0 21-16,0 0 0,0 0 0,0 42 46,0 0-46,0 0 16,22-21-16,-22 21 0</inkml:trace>
  <inkml:trace contextRef="#ctx0" brushRef="#br1" timeOffset="54255.1">21865 5059 0,'0'-42'16,"0"20"-16,0 1 0,0 0 15,-21 21-15,0 0 0,0 0 16,-1 0-16,1 0 0,0 21 16,0 0-16,0 1 0,21-1 0,-21 0 15,-1 0-15,1 21 16,21-20-16,0-1 0,-21 21 0,21-21 16,-21 0-16,21 1 0,0-1 0,0 0 15,0 0-15,0 0 0,0 0 16,21-21-16,0 0 0,0 0 15,1 0-15,-1 0 0,21 0 0,-21 0 16,22-21-16,-22 0 0,0 0 16</inkml:trace>
  <inkml:trace contextRef="#ctx0" brushRef="#br1" timeOffset="54539.59">22246 4636 0,'0'0'0,"0"-43"0,0-20 0,0 20 0,0 1 16,0 0-16,0-1 0,0 22 0,0 0 15,0 0-15,0 0 0,0 42 32,-21 0-32,21 0 0,0 22 0,-21-1 15,0 0-15,-1 1 0,22 20 0,-21-21 16,0 22-16,21-1 0,-21 1 16,21-1-16,-21 1 0,0-1 0,21-20 15,0 20-15,0-20 0,-22-22 0,22 21 16,0-21-16,-21 22 0,21-22 0,0 0 15,0 0-15,21-21 47,1-21-47,-1 0 0,-21 0 0,21-1 16,0-20-16</inkml:trace>
  <inkml:trace contextRef="#ctx0" brushRef="#br1" timeOffset="54859.4">22331 4953 0,'0'0'0,"-21"0"15,-1 21-15,22 0 16,-21-21-16,0 22 0,0 20 0,21-21 16,-21 0-16,21 0 0,-21 1 0,21 20 15,0-21-15,0 0 0,0 0 0,0 1 16,0-1-16,0 0 0,0 0 16,21-21-16,0 0 15,0 0-15,0 0 0,0 0 0,1 0 16,-1 0-16,0 0 0,0 0 0,0-21 15,0 0-15,1 0 0,-1-1 0,-21-20 16,0 21-16,21-21 0,-21-1 0,0 1 16,0 21-16,0-22 0,0 22 0,-21 0 15,0 0-15,-1 21 16,1 0-16,0 0 0,0 0 0,0 0 16,0 21-16,21 0 0,0 0 15,-22 1-15,22-1 0,0 0 0,0 0 16,0 0-16,0 0 0,22-21 0,-1 0 15,0 22-15,21-22 0</inkml:trace>
  <inkml:trace contextRef="#ctx0" brushRef="#br1" timeOffset="55235.19">22818 5038 0,'0'-21'0,"0"42"0,0-64 0,0 22 0,21 21 15,-21-21-15,0 0 0,0 0 16,21 21-1,0 0-15,0 21 16,-21 0-16,21 0 0,1 0 0,-22 1 16,21-1-16,-21 21 0,21-21 15,-21 22-15,21-22 0,-21 0 0,0 21 16,0-21-16,0 1 0,0-1 16,0 21-16,0-21 0,0 0 15,0 1-15,-21-22 0,0 0 16,0 0-16,21-22 15,0 1-15,0 0 16,0-21-16,0 21 0,21-1 0,0-20 16,0 0-16,0-1 0,0 22 15,1-21-15,-1 0 0,0 20 0,0 1 16,0 0-16,0 0 0,1 0 16,-1 0-16,0 21 0,0-22 15,0 22-15,0 0 16,1 0-1,-22-21-15</inkml:trace>
  <inkml:trace contextRef="#ctx0" brushRef="#br1" timeOffset="55584.17">22013 4487 0,'0'0'0,"0"-21"0,0 0 15,21 21-15,1 0 0,-1 0 16,21-21-16,0 21 0,22 0 0,-22 0 16,43 0-16,-22-21 0,22 21 15,0 0-15,-1 0 0,1 0 0,0 0 16,-1 0-16,-20 0 0,21 0 0,-43 0 15,21 0-15,-20 0 0,-22-21 0,21 21 16,-21 0-16,1 0 16,-1 0-1,-21-22-15,0 44 63</inkml:trace>
  <inkml:trace contextRef="#ctx0" brushRef="#br1" timeOffset="106707.76">8869 5398 0,'0'0'0,"-21"0"15,-1 0 1,1 0-16,0 0 0,42 0 47,0 0-47,1 0 0,20 0 0,-21 0 15,0 0-15,22 0 0,-22 0 0,21 0 16,-21 0-16,22 0 0,-22 0 16,21 0-16,-21 0 0,0 0 0,1 0 15,-1 0-15,-64 0 31,22 0-31,-21 0 16,21 21-16,-22-21 0,1 0 16,0 0-16,-1 21 0,22-21 0,-21 0 15,0 0-15,20 21 0,1-21 16,0 0-16,42 0 31,0 0-31,1 0 0,-1 0 16,0 0-16,21 0 0,1 0 0,-22 0 15,21 0-15,0 0 0,-20-21 0,20 21 16,0 0-16,-21 0 0,1 0 16,-1 0-16,0 0 0,-42 0 31,0 0-31,-1 0 16,1 0-16,0 0 0,-21 0 0,21 0 15,-1 0-15,1 0 0,-21 0 0,21 21 16</inkml:trace>
  <inkml:trace contextRef="#ctx0" brushRef="#br1" timeOffset="107079.55">8826 5546 0,'0'0'0,"-21"0"15,42 0 16,1 0-31,-1 0 0,0 0 0,0 0 16,21 0-16,-20 0 0,20 0 0,-21-21 16,21 21-16,1 0 0,-22 0 0,21 0 15,-21 0-15,1 0 0,-1 0 0,0 0 16,-42 0 15,0 21-31,-1-21 0,-20 0 16,21 0-16,-21 21 0,-1-21 0,1 0 15,0 0-15,20 0 0,1 0 0,0 0 16,0 0-16,21 21 0,21-21 31,21 0-31,-20 0 0,-1 0 16,21 0-16,0 0 0,-20-21 0,20 21 16,-21 0-16,21-21 0,-20 21 0,-1 0 15,0 0-15,0 0 0</inkml:trace>
  <inkml:trace contextRef="#ctx0" brushRef="#br1" timeOffset="107973.04">8975 7874 0,'-22'0'0,"44"0"0,-65 0 0,22 0 16,0 0-16,-21 0 0,20 0 0,1 0 15,0 0-15,0 0 16,42 0 15,0 0-31,0 0 16,1 0-16,-1 0 0,21 0 0,-21 0 16,22 0-16,-22 0 0,21 0 0,-21 0 15,0 0-15,1 0 0,-1 0 0,-42 0 31,-1 0-31,1 0 16,0 0-16,-21 0 0,21 21 16,-22-21-16,22 0 0,0 0 0,-21 21 15,20-21-15,44 0 32,-1 0-32,21 0 15,-21 0-15,22 0 0,-1 0 16,-21 0-16,21 0 0,1 0 0,-22-21 15,21 21-15,-21 0 0,22 0 0,-22 0 0,0 0 16,-42 0 15,0 0-31,0 0 0,-1 0 0,-20 0 16,0 0-16,-1 0 0,1 0 0,21 0 16,-21 21-16,20-21 0,1 0 0,0 22 15,21-1-15,0 0 16</inkml:trace>
  <inkml:trace contextRef="#ctx0" brushRef="#br1" timeOffset="108434.53">8721 8086 0,'0'0'0,"-22"0"0,44 0 47,-1 0-47,0 0 0,21 0 0,-21 0 16,1 0-16,20 0 0,-21 0 16,21 0-16,-20 0 0,20 0 0,-21 0 15,0 0-15,-42 21 16,0-21-1,0 0-15,0 0 0,-22 21 0,22-21 16,-21 0-16,-1 0 0,22 0 16,0 21-16,0-21 0,0 0 0,42 0 15,0 0 1,0 0-16,22 0 0,-1-21 0,0 21 16,1 0-16,20-21 0,-21 21 0,1 0 15,-1 0-15,0-21 0,-20 21 0,-1-21 16,0 21-16,0 0 0,-42 0 31,0 0-31,0 0 16,-22 0-16,22 0 0,-21 0 0,21 0 15,-1 0-15,1 0 0,0 0 0,21 21 16</inkml:trace>
  <inkml:trace contextRef="#ctx0" brushRef="#br1" timeOffset="113059.05">5292 14520 0,'0'0'0,"0"-21"31,21 21-15,-21-21-16,0 0 16,0 0-16,-21 21 15,21-21-15,0-1 16,-22 22-16,22-21 16,0 0-1,22 21-15,-1 0 0,0 0 0,0 0 16,0 0-16,0 0 0,22 0 0,-22 21 15,0 0-15,0 1 0,0-1 0,1 0 16,-22 21-16,0-21 0,0 22 0,0-1 16,0 0-16,-43-20 0,22 20 15,-21 0-15,-1 1 0,1-1 0,0 0 16,-22 1-16,22-1 0,0 0 0,20-21 16,1 22-16,0-1 0,21-21 0,0 0 15,0 22-15,21-22 0,0 0 0,1 0 16,-1 0-16,21-21 0,-21 22 15,22-22-15,-1 0 0,0 0 16,1 0-16,-1 0 0,-21 0 0,0 0 16,0-22-16,-21 1 0,0 0 15,-21 21-15,0 0 0,0 0 16,-21 0-16,20 0 0,1 21 0,0 0 16,0 1-16,21 20 0,0-21 15,0 21-15,0-20 0,0 20 0,0 0 16,0 1-16,0-22 0,21 21 0,0 0 15,0 1-15,-21-1 0,0 22 0,0-22 16,0 0-16,0 1 0,0 20 16,-21-21-16,0 1 0,0-1 0,-21 0 0,-1 1 15,1-1-15,0-21 0,-1 0 16,-20 1-16,-1-1 0,1-21 16,-1 0-16,-20 0 0</inkml:trace>
  <inkml:trace contextRef="#ctx0" brushRef="#br1" timeOffset="136063.18">5757 4403 0,'21'0'0,"1"0"47,-22-21-32,21 21 1,-42 0 15,-1 0-31,1 0 16,0 0-16,0 0 0,-21 0 16,20 0-16,1 21 0,0-21 0,0 0 15,0 0-15,-22 21 0,22-21 16,0 0-16,0 0 0,0 21 15,0-21-15,-1 0 0,1 21 0,0-21 16,0 21-16,0-21 0,0 22 0,-1-22 16,1 21-16,0 0 0,0-21 15,0 21-15,0-21 0,-1 21 0,22 0 16,-21-21-16,0 22 0,0-22 0,21 21 16,0 0-16,-21-21 0,21 21 15,0 0-15,-21 0 0,21 1 16,-22-1-16,22 0 0,0 0 15,0 0-15,0 0 0,-21 1 0,21 20 16,-21-21-16,21 0 0,0 22 16,0-22-16,0 0 0,-21 21 15,21-21-15,0 22 0,-21-22 0,21 21 16,0 1-16,0-22 0,0 21 0,0-21 16,0 22-16,0-22 0,-21 21 0,-1 0 15,22-20-15,-21 20 0,0 0 16,21 1-16,-21 20 0,0-21 0,21 1 15,-21-1-15,21 0 0,0 1 0,-22-1 16,22 0-16,-21 1 0,21-1 0,0 0 16,0 1-16,0-22 0,0 21 15,0 1-15,0-22 0,0 21 0,0 0 16,0 1-16,0-22 0,0 21 16,0 1-16,-21-1 0,21-21 0,0 21 15,0 1-15,-21-22 0,21 21 0,0-21 16,0 22-16,0-22 0,0 21 15,0-21-15,0 1 0,0 20 0,0-21 16,0 0-16,0 0 0,0 1 0,21-1 16,-21 0-16,21 0 0,-21 0 15,21 0-15,-21 1 0,22-22 0,-22 21 16,21 0-16,-21 0 16,21-21-16,-21 21 0,21-21 0,-21 21 15,21-21-15,0 0 0,1 22 16,-1-22-16,0 21 15,-21 0-15,21-21 0,0 21 16,0-21-16,-21 21 0,22-21 16,-1 21-16,0-21 15,0 22-15,0-22 16,0 0-16,1 21 0,-1-21 16,0 0-16,0 0 0,0 0 0,0 0 15,1 0-15,20 0 0,0 0 0,1 0 16,-1 0-16,0 0 0,1 0 0,-1 0 15,-21 0-15,21 0 0,1 0 16,-1 0-16,0 0 0,1 0 0,-22 0 16,21 0-16,-21 0 0,22 0 15,-1 0-15,-21 0 0,22 0 0,-22 0 16,21 0-16,0 0 0,-20 0 0,20 0 16,0-21-16,-21 21 0,22-22 0,-1 22 15,0-21-15,-20 21 0,20 0 0,-21 0 16,21-21-16,-20 21 0,-1 0 0,0 0 15,-21-21-15,21 21 0,-21-21 16,0 0 0,0-1-16,0 1 15,-21 0-15,0 21 0,21-21 16,-21 21-16,-1-21 0,1 21 0,-21 0 16,21-21-16,0 21 0,-1 0 15,1 0-15,0-22 0,0 22 0,0 0 16,0 0-16,-1 0 15,22 22 32,22-22-47,-1 0 16,0 0-16,0 0 0,-21 21 16,21-21-16,0 0 0,1 0 0,-1 0 15,0 0-15,0 0 0,21 0 0,-20 0 16,-1 0-16,0 0 0,0 0 15,0 0-15,0 0 0,1 0 0,-1 0 16,0 0-16,-21 21 47,-21 0-47,0 0 0,-1 0 16,1 1-16,0-1 0,0 0 0,0 0 15,-22 0-15,22 0 0,0 22 0,0-22 16,0 0-16,0 21 0,-1-20 0,1 20 15,0-21-15,21 0 0,-21 0 16,21 22-16,-21-22 0,21 0 0,-21 0 0,21 0 16,0 1-16,0-1 15,0-42 17,0-1-32,0-20 0,0 21 0</inkml:trace>
  <inkml:trace contextRef="#ctx0" brushRef="#br1" timeOffset="137327.42">5313 3958 0,'0'0'15,"-21"0"1,21 21 46,0 1-62,0-1 16,21 0-16,0-21 0,-21 21 16,21 0-16,0 0 0,0-21 0,-21 22 15,22-1-15,-1 0 0,21 0 0,-21-21 16,0 21-16,1 0 0,-1-21 16,0 22-16,21-22 0,-21 0 0,1 21 15,-1-21-15,0 0 0,0 0 0,0 21 16,0-21-16,1 0 15,-1 0 1,-21 21 0,0 0-1,-21 0-15,-1 1 0,1-1 16,0-21-16,0 21 0,-21 0 16,20 0-16,-20 0 0,21 22 0,0-22 15,-22 0-15,22 0 0,-21 0 0,21 22 16,0-22-16,-22 0 0,22 21 0,0-20 15,0-1-15,0 21 0,-1-21 16,1 0-16,0 1 0,21-1 16,0 0-16,-21-21 15,42 0 48,-21-21-63,21 21 15,-21-21-15,21 21 0,1-22 16,-1 1-16,0 0 0,0 0 16,0 0-16,22 0 0,-22-22 0,0 22 15,21 0-15,-21-21 0,22 20 0,-22-20 16,21 21-16,-21 0 0,1-22 16,-1 22-16,0 0 0,0 0 15,0 0-15,-21 0 0,21 21 0,-21-22 16,0 1-1,22 21 1,-1 0 15</inkml:trace>
  <inkml:trace contextRef="#ctx0" brushRef="#br1" timeOffset="170153.51">15981 14372 0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1:18:3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656 0,'0'0'0,"0"-21"15,21 0-15,-21 0 0,0-22 0,0 22 16,0 0-16,0-21 0,0 21 0,0-1 15,0 1-15,0-21 0,0 21 0,0 0 16,0-1-16,-21 22 31,21 22-31,0-1 16,0 0-16,-21 21 0,0 1 0,0-1 16,21 21-16,-21 1 0,21 21 15,-22-22-15,1 22 0,0 21 0,0-22 16,0 1-16,0 0 0,-1-1 0,1 22 15,0-42-15,0 20 0,21 1 0,-21-22 16,21 1-16,-21-1 0,21 1 16,-22-22-16,22 1 0,0-22 0,0 21 15,0-21-15,0 0 0,0 1 16,0-44 0,0 1-1,0 0-15,0 0 0,0-21 16,0 20-16,0-20 0,0-21 0,22 20 15,-22 1-15</inkml:trace>
  <inkml:trace contextRef="#ctx0" brushRef="#br0" timeOffset="343.74">3958 931 0,'0'0'15,"0"-21"-15,-21-85 16,21 85-16,0-21 0,21 21 0,0-22 15,0 22-15,22-21 0,-1 21 0,0-22 16,1 22-16,41 0 0,-20-21 16,21 21-16,-22 21 0,22-22 0,-1 22 15,1 0-15,0 0 0,-22 0 0,1 22 16,-22-1-16,0 0 0,1 0 16,-22 21-16,-21 1 0,0-1 0,0 0 15,-21 22-15,-22-22 0,1 22 0,-21-1 16,-1-20-16,-21 20 0,22-21 0,-22 22 15,22-22-15,-1 1 0,1-22 16,-1 21-16,1-21 0,20 22 16,22-22-16,-21 0 0,21-21 0,0 21 15,21 0-15,0 0 16,21-21 0,0 0-16,0 0 0,0 0 0,0 0 15,22 0-15</inkml:trace>
  <inkml:trace contextRef="#ctx0" brushRef="#br0" timeOffset="3472.41">5122 1757 0,'0'-21'0,"0"0"0,0-1 16,0 1-16,21 0 15,-21 0-15,22 0 0,-22 0 16,0-1-16,0-20 0,21 21 0,-21 0 16,0-22-16,0 22 0,0-21 0,0 21 15,0 0-15,0-1 0,-21 1 16,-1 0-16,1 0 0,0 21 0,0 0 16,0 0-16,-22 0 0,1 21 0,21 0 15,-21 0-15,20 22 0,-20-22 0,21 21 16,-21 1-16,20-1 0,1 21 15,0-20-15,0-1 0,21 22 0,-21-22 16,21 0-16,0-21 0,0 22 0,0-22 16,0 0-16,21 0 0,0 0 0,-21 1 15,21-22-15,0 0 16,1 0-16,-1 0 0,0 0 0,0 0 16,0 0-16,0-22 0,1 1 0,-1 0 15,0 0-15,0-21 0,0 20 0,0-20 16,1 21-16,-22-21 0,21-1 0,-21 22 15,21-21-15,-21 21 0,0-1 16,0 1-16,0 0 0,0 0 0,21 21 16,-21 21-1,0 0 1,0 0-16,0 1 0,0 20 16,0-21-16,0 21 0,0-20 0,0 20 0,0-21 15,0 21-15,0-20 0,0-1 16,0 0-16,0 0 0,0 0 0,21 0 15,0-21-15,1 0 0,-1 0 16,21 0-16,-21 0 16,0-21-16,22 0 0,-22 0 0,21 0 15,1-22-15,-1 1 0,0 0 0,1-1 16,-22 1-16,21 0 0,0-1 0,-20 1 16,-1 21-16,0-21 0,0 20 15,-21 1-15,0 0 0,-21 21 31,0 0-31,0 0 0,-1 0 0,1 21 16,21 0-16,0 1 0,0-1 16,0 0-16,0 0 0,0 0 0,0 0 15,21 1-15,-21-1 0,22 0 16,-1 0-16,0 0 0,0 0 0,0-21 16,0 22-16,1-1 0,-1 0 0,-21 0 15,0 0-15,0 0 16,0 1-16,0-1 0,0 0 15,-21 0-15,-1 0 0,1-21 0,21 21 16,0 1-16,0-1 0,0 0 16,0 0-1,21-21-15,1 0 16,20 0-16,-21 0 0,21 0 0,-20 0 16,20 0-16,0 0 0,1 0 0,-1-21 15,-21 0-15,21 21 0,1-21 0,-1-1 16,0 1-16,1 0 0,-1 0 15,-21 0-15,22-22 0,-22 22 0,0 0 16,0-21-16,-21 21 0,0-1 0,0 1 16,0 0-16,0 0 0,0 0 0,0 0 15,-21 21-15,0 0 0,0 0 0,-1 0 16,1 0-16,0 0 0,0 0 16,-21 21-16,20 0 0,1 0 15,0 0-15,0 0 0,0 22 0,0-22 16,-1 21-16,1-21 0,0 1 0,21 20 15,0-21-15,0 0 0,0 22 16,0-22-16,21-21 16,0 0-1,1 0-15,-1-21 0,0-1 0,0 22 16,0-21-16,0 0 0,22 0 0,-22 0 16,0-22-16,-21 22 0,21 0 0,-21 0 15,21 0-15,-21 0 0,22-1 16,-22 44 15,-22-1-31,22 0 16,-21 0-16,21 0 0,0 22 15,0-22-15,0 0 0,0 0 0,0 0 16,0 0-16,0 1 0,21-1 16,1-21-16,-1 0 0,0 0 15,0 0-15,21 0 0,-20 0 0,20-21 16,0-1-16,-21 1 0,22 0 15,-1 0-15,-21 0 0,22 0 16,-22-1-16,0-20 0,0 21 0,0 0 0,0 0 16,-21-1-16,0 1 0,0 0 0,0 0 15,0 42 1,0 0 0,0 0-16,0 1 0,-21-1 0,21 0 15,-21 21-15,0-21 0,21 1 0,0-1 16,0 21-16,-21-21 0,21 0 0,-21 1 15,21-1-15,0-42 47,0-1-47,21 22 0,0-21 0,-21-21 16,0 21-16,21 0 0,0-1 16,-21-20-16,0 21 0,21 0 0,1 0 15,-22-1-15,21 1 0,-21 0 16,21 21-16,0 0 15,0 0 1,-21 21-16,21 0 0,-21 1 0,0-1 16,0 0-16,0 0 0,0 0 0,0 22 15,22-22-15,-22 0 0,21 0 16,-21 0-16,0 0 0,0 1 16,21-22-16,-21 21 0,21-21 15,0 0-15,0-21 16,1 21-16,-22-22 15,21 1-15,-21 0 0,21 0 16,0 0-16,-21-22 0,21 22 0,0-21 16,1 21-16,-1-22 0,0 22 0,0 0 15,0 0-15,0 0 0,-21 0 0,22 21 16,-1 0-16,-21 21 31,0 0-31,0 0 0,0 21 0,0-20 16,0-1-16,0 0 0,0 21 0,-21-21 15,21 1-15,0 20 0,0-21 0,0 0 16,0 0-16,0 1 0,21-1 16,0-21-16,0 0 15,0 0-15,0 0 0,22 0 16,-22 0-16,21 0 0,1-21 0,-22-1 16,21 1-16,0 0 0,1 0 0,-1 0 15,-21 0-15,22-22 0,-22 22 0,0 0 16,0 0-16,-21 0 0,0-1 0,0 1 15,0 0-15,0 0 0,0 0 16,-21 21-16,0 0 16,0 0-16,-1 0 0,1 0 15,21 21-15,-21 0 0,0-21 0,21 21 16,0 0-16,0 22 0,-21-22 0,21 0 16,0 0-16,0 0 15,0 22-15,0-22 0,0 0 0,0 0 16,0 0-16,21 1 0,-21-1 15,21-21-15,0 0 0,0 0 0,1 0 16,-1 0-16,21 0 0,-21 0 0,0 0 16,22-21-16,-22 21 0,21-22 0,-21 1 15,1 0-15,-1-21 0,21 21 16,-21-22-16,0 1 0,1-22 0,-1 22 16,21-21-16,-21 20 0,22-20 15,-22-1-15,0 1 0,0-1 0,0 1 16,0 20-16,1-20 0,-22-1 0,0 22 15,0 0-15,0 21 0,0-22 16,0 22-16,0 0 0,0 0 16,-22 42-1,22 0-15,-21 21 0,0-20 16,21 20-16,-21 21 0,0-20 16,21 20-16,-21-20 0,-1 20 0,22-21 15,0 22-15,-21-1 0,21-20 0,-21 20 16,21-20-16,0-1 0,0 0 0,0 1 15,0-1-15,0 0 0,0-21 16,0 22-16,21-22 0,0 0 0,-21 0 16,22-21-16,-1 21 0,0-21 15,21 0-15,-21 0 0,1 0 0,20 0 16,-21 0-16,21-21 0,-20 0 0,20 0 16,-21 0-16,21 0 0,-20-1 0,-1-20 15,0 21-15,0 0 0,-21-22 16,0 22-16,0 0 0,0-21 0,0 21 15,0-1-15,0 1 0,-21 21 16,0 0 0,0 0-16,21 21 0,-22 1 15,1-1-15,21 0 0,-21 21 0,21-21 16,0 1-16,0-1 0,0 0 16,0 0-16,0 0 0,0 0 15,0 1-15,0-1 0,0 0 0,21 0 16,0-21-16,1 0 0,-1 0 15,0 0-15,21 0 0,-21 0 0,22-21 16,-22 21-16,21-21 0,-21 0 0,22-1 16,-22 1-16,0-21 0,0 21 15,0-22-15,1 22 0,-1-21 0,-21 21 16,0 0-16,0-1 0,0 1 0,0 0 16,-21 21-16,-1 0 15,1 0-15,0 0 16,21 21-16,0 0 15,0 1-15,0-1 16,21 0-16,0 0 0,-21 0 16,22 0-16,-1 1 0,-21-1 0,0 0 15,21 0-15,0 0 0,-21 0 16,0 1-16,0-1 0,0 0 16,0 0-1,21-21 1,0 0-16,1 0 0,-1 0 15,0-21-15,0 0 0,21 21 0,-20-21 16,-1-1-16,21 1 0,-21-21 0,0 21 16,22-22-16,-22 22 0,0-21 15,0 21-15,0 0 0,1-1 0,-22 1 16,21 0-16,-21 0 0,21 21 16,-21 21-1,0 0-15,0 0 16,0 1-16,0 20 0,0-21 0,0 0 15,0 22-15,0-22 0,0 0 0,0 21 16,0-21-16,-21 1 0,21-1 0,0 0 16,0 0-16,0 0 0,0 0 15,0-42 17,0 0-32,0 0 15,0 0-15,0-22 0</inkml:trace>
  <inkml:trace contextRef="#ctx0" brushRef="#br0" timeOffset="3636.32">9948 1270 0,'0'0'0,"0"-21"0,0 0 15,-21 21 1,21-21-16,-21 21 78</inkml:trace>
  <inkml:trace contextRef="#ctx0" brushRef="#br0" timeOffset="3820.21">8509 1249 0,'0'0'0,"-64"21"0,22-21 0,0 0 16,-1 0-16,1 0 0,21 0 0,42 0 47,0 0-47,22 0 0,-1 0 0,0 0 15,1 0-15,20 0 0,1-21 16,-1 21-16,1-21 0,20 21 0</inkml:trace>
  <inkml:trace contextRef="#ctx0" brushRef="#br0" timeOffset="4439.91">10308 1715 0,'0'-22'16,"21"22"-16,0-21 15,1 0-15,-1 21 0,0-21 0,0 21 16,21 0-16,-20-21 0,-1 21 16,0 0-16,0 0 0,0 0 0,-21 21 31,0 0-31,0 0 0,-21 0 0,-21 1 15,-1-1-15,1 0 0,0 0 0,-1 21 16,-20-20-16,21-1 0,-22 0 0,22 0 16,-1 0-16,1 0 0,21 1 15,-21-22-15,42 21 0,42-21 16,-21 0 0,21 0-16,1 0 0,-1 0 0,0 0 15,1 0-15,-1 0 0,22 0 0,-22 0 16,21 0-16,-20 0 0,20 21 15,-20 0-15,20 0 0,-21-21 0,1 43 16,-1-22-16,0 0 0,1 0 0,-22 0 16,0 22-16,0-22 0,-21 21 0,0 0 15,0-20-15,-21 20 0,0 0 16,0 1-16,-22-1 0,-20 0 0,21-21 16,-22 22-16,1-22 0,20 21 0,-20-21 15,-1 1-15,1-22 0,20 21 0,1-21 16,-21 0-16,20 0 0,22 0 15,-21 0-15,21 0 0,-22-21 0,22-1 16,21 1-16,0 0 0,0 0 0,0-21 16,0-1-16,0 1 0,21 0 0,0-1 15,22 1-15,-22 0 0,21-1 0,1 1 16,-1 0-16</inkml:trace>
  <inkml:trace contextRef="#ctx0" brushRef="#br0" timeOffset="4736.75">11028 1778 0,'0'0'0,"0"-21"15,0 0-15,21 0 16,-21-1-16,21 22 0,0-21 16,0 0-16,1 0 0,-1 0 0,0 0 15,0 21-15,0-22 0,-21 1 16,-21 42-1,0 1-15,0-1 16,-22 0-16,22 0 0,-21 0 16,21 22-16,-22-22 0,22 0 0,0 21 15,0-21-15,21 1 0,0-1 0,0 0 16,0 0-16,0 0 0,21 0 16,21-21-16,-20 0 0,20 0 0,0 0 15,1 0-15,-1-21 0,0 0 0,1 21 16,-1-21-16</inkml:trace>
  <inkml:trace contextRef="#ctx0" brushRef="#br0" timeOffset="5179.57">11790 1588 0,'0'0'0,"0"-22"16,-21 1-16,-1 21 16,1 0-16,0 0 0,0 0 0,0 0 15,0 0-15,-1 0 0,-20 21 16,21 1-16,0-1 0,0 0 0,-1 21 15,1 1-15,0-22 0,21 21 0,-21-21 16,21 22-16,0-1 0,0-21 0,0 0 16,0 0-16,0 1 0,21-1 0,-21 0 15,21-21-15,0 0 0,22 0 0,-22 0 16,21 0-16,1-21 16,-22 0-16,21-1 0,0-20 0,1 21 15,-1-21-15,0-1 0,1-20 0,-1 20 16,-21-20-16,22-1 0,-22-20 0,21 20 15,-21-20-15,22 20 0,-22-21 0,0 1 16,0 20-16,0-20 0,0 41 16,-21-20-16,0 20 0,0 22 0,0 0 15,0 0-15,-21 42 16,0 0-16,0 22 0,0-1 16,-22 21-16,22 1 0,-21-1 0,0 1 15,-1 21-15,22-1 0,-21-20 16,21 20-16,-1 1 0,1-21 15,21-1-15,0 1 0,0-1 0,0-21 16,0 1-16,0-1 0,0 0 0,21-20 16,-21-1-16,22 0 0,-1-21 0,0 0 15,0 0-15</inkml:trace>
  <inkml:trace contextRef="#ctx0" brushRef="#br0" timeOffset="5648.3">14478 974 0,'0'0'0,"42"-43"0,-21 1 0,22 0 0,-22-1 16,0 1-16,-21 0 0,0-1 16,0 22-16,0 0 0,0-21 15,0 21-15,-21 21 0,0-22 0,0 22 16,-22 0-16,22 0 0,-21 0 0,-1 22 15,1-1-15,0 0 0,-22 21 0,22 1 16,0 20-16,-22 1 0,22-1 16,-1 22-16,1-22 0,0 22 0,-1-22 15,22 22-15,0-21 0,0-1 0,0 1 16,21-1-16,0-21 0,0 22 0,0-22 16,0 1-16,0-1 0,21-21 0,0 0 15,21 0-15,-20 1 0,20-22 16,0 0-16,1 0 0,-1 0 0,21-22 15,-20 1-15,20 0 0,1 0 16,-22-21-16,22-1 0,-22 1 0</inkml:trace>
  <inkml:trace contextRef="#ctx0" brushRef="#br0" timeOffset="7020.4">14753 1291 0,'0'0'0,"0"-63"16,-21 63-1,0 0-15,21 21 0,-21 0 0,-1 21 16,-20-20-16,21 20 0,0 0 0,0 1 15,-1-1-15,1 0 0,21 22 0,0-22 16,-21-21-16,21 22 0,0-1 16,0-21-16,0 0 0,0 0 0,21 1 15,0-1-15,1-21 0,-1 0 16,21 0-16,0 0 0,-20 0 0,20-21 16,0 21-16,1-22 0,-1 1 0,0-21 15,1 21-15,-1-22 0,-21 22 0,0-21 16,0 0-16,-21-1 0,0 22 0,0-21 15,0 21-15,-21-22 0,-21 22 16,21 0-16,-22 21 0,22 0 0,-21 0 16,0 0-16,-1 0 0,1 21 0,21-21 15,-22 21-15,22 0 0,0 1 0,0-22 16,21 21-16,-21 0 0,21 0 16,0 0-16,21-21 15,0 0-15,0 0 0,0 0 0,22 0 16,-1 0-16,0 0 0,1 0 0,20 0 15,-20-21-15,20 0 0,1 0 0,-1 0 16,1-1-16,-22 1 0,21 0 0,-20 0 16,-1 0-16,0 21 0,1-21 15,-22-1-15,0 22 0,0 0 0,-21 22 32,0-1-32,0 0 0,0 0 15,0 0-15,-21 0 0,21 1 0,0-1 16,-21 0-16,21 21 0,0-21 15,0 1-15,-21-1 0,21 0 16,-21 0-16,-1 0 0,22 0 0,0 1 16,-21-22-16,21-22 31,0 1-31,0-21 16,0 21-16,0 0 0,21-1 0,1-20 15,-1 21-15,0-21 0,0 20 16,21-20-16,-20 21 0,-1-21 0,21 20 15,-21 1-15,0 21 0,22-21 0,-22 21 16,0 0-16,21 0 0,-20 0 0,-1 0 16,0 21-16,0 0 0,0 1 15,-21-1-15,0 0 0,0 21 0,0-21 16,0 22-16,0-22 0,0 21 16,0-21-16,0 1 0,-21 20 0,21-21 15,0 0-15,0 0 0,-21 1 0,21-1 16,21-21-1,0-21 1,0 21-16,1-22 0,20 1 0,-21 0 16,21-21-16,1 21 0,-1-22 15,0 22-15,1-21 0,20-1 0,-20 22 16,-1-21-16,-21 21 0,0 0 16,0-1-16,-21 1 0,0 0 0,-21 21 15,0 0 1,-21 21-16,21 0 0,-22-21 0,22 22 15,-21-1-15,21 0 0,-1 0 16,22 0-16,0 0 0,0 1 0,0-1 16,0 0-16,0 0 0,22 0 0,-1-21 15,0 21-15,0 1 0,21-1 0,-20 0 16,-1-21-16,0 21 0,21-21 0,-21 0 16,-42 0 15,0 0-16,-21 0-15,21 0 0,-1-21 0,-20 21 16,21 0-16,0 0 0,0 0 0,21 21 16,0 0-16,0 0 15,0 1-15,21-1 0,0 0 16,21 0-16,-21-21 16,1 21-16,-1-21 0,21 0 0,-21 0 15,22 0-15,-22 0 0,21 0 0,0-21 16,-20 0-16,20 0 0,0 0 0,1-22 15,-22 22-15,21-21 0,0-1 0,-20-20 16,20 21-16,0-22 0,-21-21 16,22 22-16,-22-22 0,0 1 15,21-1-15,-42 0 0,0 22 0,22-1 16,-22 1-16,0 20 0,0 1 0,0 0 16,0 21-16,0-1 0,0 1 15,-22 21-15,22 21 0,-21 1 16,21-1-16,-21 21 0,0 0 0,21 1 15,0 20-15,-21 1 0,21-1 0,-21 22 16,-1-22-16,22 22 0,0-21 16,0-1-16,0 1 0,-21-1 0,21-21 15,0 22-15,0-22 0,0-21 0,0 22 16,0-22-16,0 21 0,0-21 0,0 1 16,0-1-16,0-42 46,0-1-46,0 1 0,0 0 0,0-21 16,-21 21-16,21-1 0</inkml:trace>
  <inkml:trace contextRef="#ctx0" brushRef="#br0" timeOffset="7170.32">16679 1439 0,'0'0'0,"-21"-21"0,21 0 31,0 0-31,21 21 16,0-21-16,1 21 0,-1-21 0,0 21 0,21-22 15,-21 22-15,22 0 0,-22 0 16,21-21-16,1 21 0,-22 0 0,21 0 16,-21 0-16,0 0 0,22 0 15</inkml:trace>
  <inkml:trace contextRef="#ctx0" brushRef="#br0" timeOffset="7536.11">17230 1503 0,'0'0'0,"-22"0"15,22-21-15,0 0 16,0-1-16,22 1 0,-1 21 16,0-21-16,0 0 0,0 21 15,0 0-15,1 0 0,-1 0 16,0 0-16,0 0 0,0 21 0,0-21 16,1 21-16,-1 0 0,0 22 0,-21-22 15,21 21-15,-21-21 0,0 22 0,0-1 16,0-21-16,0 22 0,0-22 15,0 0-15,0 0 0,-21 0 0,0-21 16,21 21-16,-21-21 16,21-21-16,0 0 15,0 0-15,0 0 0,0 0 0,0-22 16,21 22-16,0-21 0,0-1 0,0 1 16,0 0-16,1 21 15,-1-22-15,0 22 0,0-21 0,-21 21 16,21-1-16,0 22 0,-21-21 15,22 21-15,-1 0 16,-21 21-16,0 1 0,0-1 16,0 0-16</inkml:trace>
  <inkml:trace contextRef="#ctx0" brushRef="#br0" timeOffset="7871.91">17970 1355 0,'0'0'0,"0"-43"16,-21 43 15,0 0-31,21 22 16,-21-1-16,21 0 0,0 0 0,0 0 15,0 22-15,-21-22 0,21 21 0,0-21 16,0 22-16,0-22 0,0 0 0,0 21 16,0-21-16,21 1 0,0-1 0,0-21 15,-21 21-15,21-21 0,1 0 0,20 0 16,-21 0-16,0 0 0,0 0 15,1-21-15,-1 0 0,0-1 0,21 1 16,-21 0-16,1-21 0,-22-1 0,21 1 16,0 0-16,0 21 0,-21-22 15,0 1-15,0 21 0,0 0 0,0-1 16,0 44 15,0-1-31,0 0 16,0 0-16,21 0 15</inkml:trace>
  <inkml:trace contextRef="#ctx0" brushRef="#br0" timeOffset="8155.88">18923 1312 0,'0'-21'0,"0"42"0,0-63 0,-21 42 15,0-21-15,-1 21 0,1 0 16,0 0-16,-21 0 0,21 21 0,-1 0 15,-20 0-15,21 1 0,-21-1 0,20 21 16,1-21-16,0 22 0,0-1 0,0 0 16,21-21-16,-21 22 0,21-1 15,0-21-15,0 22 0,0-22 0,0 21 16,21-21-16,0 0 0,0 1 0,0-1 16,0-21-16,1 0 0,-1 21 0,0-21 15,0 0-15,21 0 0,-20 0 0,20-21 16,-21 0-16,21-1 0,-20 1 15,-1 0-15,21 0 0,-21-21 16,0-1-16,22 1 0,-22 0 0,21-22 16,-21 22-16</inkml:trace>
  <inkml:trace contextRef="#ctx0" brushRef="#br0" timeOffset="8424.11">19410 593 0,'0'0'0,"0"-43"0,0 22 0,0 0 0,0 0 16,0 0-16,0 0 0,-21 21 31,21 21-15,-22 0-16,22 0 0,-21 0 0,21 22 15,-21-1-15,0 0 0,21 22 0,-21-22 16,0 22-16,-1-1 0,1 1 0,0-1 16,0 22-16,0-22 0,0 1 0,21-22 15,-22 22-15,22-22 0,-21 21 16,21-20-16,0-1 0,0 0 0,0-20 15,0-1-15,0 0 0,0 0 0,21 0 16,1-21-16,-1 0 0,0 0 16,0 0-16,0 0 0,22-21 0,-22 0 15,21 0-15</inkml:trace>
  <inkml:trace contextRef="#ctx0" brushRef="#br0" timeOffset="8739.93">19600 1312 0,'0'-21'0,"0"42"0,0-63 0,-21 42 16,0 0-16,-21 21 15,20 0-15,1 1 0,0-1 0,-21 0 16,21 0-16,-1 21 0,1-20 16,0 20-16,21-21 0,0 0 0,-21 22 15,21-22-15,0 0 0,0 0 0,0 0 16,0 0-16,0 1 0,21-22 0,0 0 16,0 21-16,1-21 0,-1 0 0,0 0 15,21 0-15,-21-21 0,1-1 0,20 22 16,-21-42-16,0 21 0,0 0 15,1-22-15,-22 1 0,0 21 0,0-21 16,0-1-16,0 22 0,0 0 16,0 0-16,-22 0 0,-20 21 0,21 0 15,-21 0-15,-1 0 0,22 0 0,-21 0 16,21 21-16,-22 0 0,22 0 16,0 0-16,0 0 0,21 1 0,0-1 15,0 0-15,0 0 0,21 0 16,21-21-16</inkml:trace>
  <inkml:trace contextRef="#ctx0" brushRef="#br0" timeOffset="9148.01">19960 1439 0,'0'0'0,"21"-42"0,-21 21 16,0 0-16,0 0 0,0-1 15,21 1-15,-21 0 0,22 0 16,-22 0-16,21 21 0,0-21 0,0 21 15,0 0-15,0-22 0,1 22 0,20 0 16,-21 0-16,21 0 0,-20 22 16,20-1-16,-21 0 0,0 0 0,22 0 15,-43 22-15,21-1 0,-21-21 0,0 21 16,0 1-16,0-1 0,0 0 0,0 1 16,-21-1-16,-1 0 0,1-20 0,21 20 15,0-21-15,-21 0 16,0 0-16,21-42 15,0 0 1,0 0-16,0 0 0,0 0 0,0-1 16,21-20-16,0 0 0,22-1 0,-1 1 15,0 0-15,1-1 0,-1-20 16,21 21-16,-20-1 0,20 1 0,-20 0 16,-1 20-16,-21 1 0,21 0 0,-20 21 15,-1 0-15,0 0 0,0 0 0,0 0 16,-21 21-16,0 0 0,0 1 15,0-1 1,0 0-16,-21-21 0,0 21 0</inkml:trace>
  <inkml:trace contextRef="#ctx0" brushRef="#br0" timeOffset="9388.87">19854 868 0,'0'0'15,"-42"-21"-15,-64-43 16,106 43-16,0 0 16,21 21-16,0 0 15,1 0-15,20 0 0,0 0 0,1 0 16,20 0-16,-21 0 0,1 0 0,20 0 16,1 0-16,-22 0 0,22 0 0,-22 0 15,0 0-15,1 0 0,-22 0 16,21 0-16,-21 0 0,0 0 0,1 0 15,-1 0-15,0 0 0,0 0 0,0 0 16</inkml:trace>
  <inkml:trace contextRef="#ctx0" brushRef="#br0" timeOffset="9859.62">21569 1969 0,'0'0'0,"-21"0"0,21 21 0,-22-21 15,1 0-15,0 21 0,0-21 0,0 0 16,0 21-16,-22-21 0,22 0 15,-21 21-15,-22-21 0,22 0 16,-43 0-16,22 0 0,-43 0 0,0 0 16,0 0-16,-21 0 0,0 0 0,-21 0 15,-21 0-15,-1 0 0,1 0 0,-21 0 16,-1 0-16,-21 0 0,1 0 0,-22 0 16,21 0-16,-21 21 0,1-21 0,-1 22 15,0-22-15,0 0 0,-21 21 0,21-21 16,0 0-16,22 0 0,-22 0 15,21 0-15,1 0 0,20 0 0,22 0 16,-1 0-16,1 0 0,42-21 16,0 21-16,21-22 0,22 22 0,-1 0 15,21-21-15,1 21 0,21 0 0,20 0 16,1 0-16,0 0 0</inkml:trace>
  <inkml:trace contextRef="#ctx0" brushRef="#br0" timeOffset="10660.48">5101 2392 0,'0'0'0,"-21"0"15,-85 0-15,64 0 16,-1 0-16,1 0 0,21 0 0,-21 0 16,-1 0-16,22 0 0,0 0 15,0 0-15,0 0 0,21 21 16,21-21-1,0 0-15,21 0 0,1 0 0,20 21 16,1-21-16,20 0 0,1 0 0,0 0 16,42 0-16,-22 0 0,44 0 0,-22 0 15,21 0-15,0 0 0,21 0 16,1 0-16,20 0 0,-21 0 16,22 0-16,-1 0 0,1 0 0,-1 0 15,22 0-15,-21 0 0,20 0 0,1 0 16,0 0-16,-22-21 0,22 21 0,-1 0 15,1 0-15,0 0 0,-1-21 0,-20 21 16,21-21-16,-43 21 0,21 0 0,-41 0 16,20-21-16,-42 21 0,21 0 15,-42 0-15,0 0 0,-22 0 0,-20 0 16,-1 0-16,-20 0 0,-1 0 0,0 0 16,-20 0-16,-1 0 0,0 0 15,0 0 1</inkml:trace>
  <inkml:trace contextRef="#ctx0" brushRef="#br0" timeOffset="10776.42">11832 2350 0,'0'0'0,"21"21"0,-21 0 31,0 0-15</inkml:trace>
  <inkml:trace contextRef="#ctx0" brushRef="#br0" timeOffset="136148.49">2159 4297 0,'21'0'15,"0"0"-15,0 0 16,1 0-16,-1 0 0,0 0 0</inkml:trace>
  <inkml:trace contextRef="#ctx0" brushRef="#br0" timeOffset="137164.14">1947 3916 0,'0'21'15,"-21"-21"1,21 21-16,-21-21 16,21 21-16,21-21 31,0 0-31,0-21 15,22 0-15,-22 21 0,21-21 0,1 0 16,-1 0-16,0-1 0,1 1 16,-1 0-16,21-21 0,-41 21 15,20-22-15,0 22 0,-21 0 0,1 0 16,-22 0-16,0-1 0,0 1 16,0 0-16,-43 21 0,22 0 0,-42 0 15,20 0-15,1 0 0,-22 21 0,1 0 16,21 1-16,-22-1 0,22 21 15,-1-21-15,22 22 0,-21-22 0,42 21 16,0-21-16,0 22 0,0-22 16,0 21-16,0-21 0,0 0 0,21 1 15,0 20-15,22-21 0,-22-21 0,21 21 16,0 0-16,1-21 0,-1 0 16,-21 0-16,22 0 0,-1 0 15,0 0-15,-21 0 0,1 0 0,-1 0 16,0 0-16,-42 0 15,0 0-15,-22 0 16,1 0-16,0 22 0,-22 20 16,22-21-16,-22 0 0,22 22 0,-22-22 15,22 21-15,21-21 0,-21 22 0,20-1 16,1-21-16,0 0 0,21 22 16,0-22-16,0 0 0,0 0 0,21 0 15,-21 0-15,43-21 16,-22 0-16,0 0 0,21 0 0,1 0 15,-22 0-15,21 0 0,22 0 16,-22-21-16,0 0 0,22 0 16,-22 21-16,0-21 0,1 0 0</inkml:trace>
  <inkml:trace contextRef="#ctx0" brushRef="#br0" timeOffset="137804.01">3027 4149 0,'0'0'0,"21"-21"0,-21-1 0,21 1 15,-21 0-15,0 0 0,0 0 16,0 0-16,-21 21 0,0 0 16,0 0-16,-22 0 0,22 0 15,-21 0-15,-1 0 0,22 21 16,-21 0-16,0 0 0,-1 21 0,1-20 16,0 20-16,20 0 0,-20-21 15,21 22-15,0-1 0,0-21 0,21 22 16,-22-22-16,22 0 0,0 0 0,0 0 15,22 0-15,-1 1 0,0-22 16,0 0-16,21 0 0,1 0 0,-22 0 16,21-22-16,1 22 0,-1-21 0,0 0 15,1 0-15,-1-21 0,-21 20 16,21 1-16,-20-21 0,-1 21 0,-21 0 16,21-22-16,-21 22 0,0 0 0,21 0 15,-21 0-15,0-1 16,-21 44-1,21-1 1,-21 21-16,0-21 0,21 22 16,0 20-16,-22-21 0,1 22 0,21-22 15,0 43-15,0-22 0,0 1 0,0 21 16,0-1-16,0 1 0,0 0 0,0-1 16,0 1-16,0 0 0,0-1 15,0 1-15,0 0 0,0-22 0,-21 22 16,21-22-16,0 1 0,-21-1 0,0 1 15,21-22-15,-21 0 16,21 1-16,-22-1 0,1-21 0,0 22 16,-21-22-16,21 0 0,-1-21 0,-20 21 15,0-21-15,-1 0 0,1 0 0,-21 0 16,20 0-16,-20 0 0,-22-21 16,22 0-16,-1-22 0,-21 1 0,22 0 15,-1-1-15,22-20 0,-21-1 0,41 1 16,-20-1-16,21 1 0,21 21 15,0-22-15,0 1 0,0-1 0,21 22 16,0-22-16,0 1 0,1-1 16,20 22-16,0-22 0,1 1 0,-1-1 15,21 1-15,1-1 0</inkml:trace>
  <inkml:trace contextRef="#ctx0" brushRef="#br0" timeOffset="138211.89">3514 4106 0,'0'22'15,"21"-1"1,-21 0 0,21-21-16,0 0 15,0 0 1,-21-21 0,0 0-16,0-1 15,0 1-15,-21 21 0,0 0 16,0-21-16,0 21 15,-1 0 1,22 21 0,0 0-16,0 1 15,0-1-15,22 0 16,-1 0-16,0 0 0,0-21 16,-21 21-16,21-21 0,0 22 0</inkml:trace>
  <inkml:trace contextRef="#ctx0" brushRef="#br0" timeOffset="138540.53">3619 4614 0,'0'0'0,"-21"22"0,21-1 16,0 0-16,0 0 15,21-21 1,1 0-16,-1 0 15,0 0 1,-21-21-16,0 0 16,0 0-16,-21 21 15,0 0-15,-1 0 16,1 0 0,21 21-16,0 0 15,0 0-15,0 0 16,0 0-1,21-21 17,1 0-32,-22-21 0</inkml:trace>
  <inkml:trace contextRef="#ctx0" brushRef="#br0" timeOffset="141524">6117 4191 0,'0'0'0,"0"-21"0,21 0 15,-21 0-15,0-1 0,0 1 16,21 0-16,-21 0 0,0 0 16,0 0-16,0-1 0,0 1 15,-21 21-15,0 0 16,0 0-16,0 21 15,0 1-15,-1-1 0,1 21 0,0 0 16,0 22-16,0-22 0,0 1 0,-1 20 16,1 1-16,0-22 0,21 21 0,0-20 15,-21-1-15,21 0 0,0 1 16,0-1-16,0 0 0,0-20 0,0 20 16,21-21-16,0 0 0,0 0 0,-21 1 15,22-22-15,20 0 0,-21 0 16,0 0-16,0 0 0,1 0 15,20-22-15,-21 1 0,0 0 0,0 0 16,22 0-16,-22-22 0,0 22 0</inkml:trace>
  <inkml:trace contextRef="#ctx0" brushRef="#br0" timeOffset="141803.84">6710 3916 0,'0'0'0,"0"-21"0,21-22 16,-21 22-16,0-21 0,0 21 0,0 0 0,0-1 15,0 1-15,0 0 0,0 42 32,0 22-17,0-22-15,-21 21 0,21 0 16,-21 22-16,-1-1 0,22 1 0,-21-1 16,0 1-16,21-1 0,0 1 0,-21-1 15,21-20-15,-21-1 0,21 22 0,0-43 16,0 21-16,0-21 0,0 22 15,0-22-15,0 0 0,0 0 16,21-21-16,0 0 16,0 0-16,0 0 0,1-21 15,-1 0-15,0 0 0</inkml:trace>
  <inkml:trace contextRef="#ctx0" brushRef="#br0" timeOffset="142900">7260 4255 0,'0'0'0,"0"-22"0,21-20 16,-21 21 0,0 0-16,0 0 15,-21 21 1,0 0-16,0 0 0,0 21 16,-1 0-16,1 0 0,0 21 15,0-20-15,-21 20 0,20 0 0,1 1 16,0-1-16,0 0 0,0-21 15,0 22-15,-1-1 0,22-21 0,0 0 16,0 1-16,0-1 0,0 0 0,0 0 16,22-21-16,-1 0 15,0 0-15,0 0 0,0 0 0,22 0 16,-22-21-16,0 0 0,0 0 0,21-1 16,-20 1-16,-1 0 0,0 0 0,0-21 15,-21 20-15,0-20 0,21 0 16,-21-1-16,21 22 0,-21-21 0,0 21 15,0 0-15,0-1 0,0 44 32,0-1-17,0 0-15,-21 21 0,21-21 0,-21 22 16,21-22-16,0 21 0,0-21 0,0 22 16,0-22-16,0 0 0,0 21 0,0-20 15,0-1-15,0 0 0,0 0 16,21 0-16,0-21 0,1 0 15,-1 0-15,0 0 0,0 0 0,21 0 16,-20 0-16,20-21 0,0 0 0,-21 21 16,22-21-16,-1 0 0,0-22 15,1 22-15,-22 0 0,21-21 16,-21-1-16,1 22 0,-22-21 0,0 21 16,0-1-16,0 1 0,0 0 0,-22 21 15,1 0-15,0 0 16,0 0-16,0 0 0,0 21 15,21 0-15,0 1 0,0-1 0,0 21 16,0-21-16,0 0 0,0 1 0,21-1 16,-21 0-16,21 0 0,0 0 0,0 0 15,0 1-15,1-1 0,20 0 16,-21-21-16,0 21 0,-42-21 47,0 0-47,-21 0 0,20 0 0,1-21 15,0 21-15,-21 0 0,21 0 16,-1 0-16,1 0 0,21 21 31,21 0-31,1-21 16,-1 0-16,0 21 0,21-21 16,-21 0-16,22 0 0,-22 0 0,21 0 15,1 0-15,-22 0 0,21 0 0,0-21 16,1 21-16,-1-21 0,0 0 0,1 0 15,-1 0-15,-21-1 0,22 1 16,-22-21-16,0 21 0,0-22 16,-21 22-16,0-21 0,0 21 0,0 0 15,0-1-15,0 1 0,0 0 0,-21 21 16,0 0-16,0 0 0,-1 0 16,22 21-1,0 0-15,0 1 0,0 20 16,0-21-16,0 0 0,22 0 0,-1 1 15,-21 20-15,0-21 0,0 0 0,0 0 16,0 1-16,0-1 0,0 0 16,0 0-16,0 0 0,0 0 15,-21 1-15,-1-22 16,1 0-16,0 0 0,21 21 0,-21-21 16,0 0-16,21-21 46,0-1-46,21 1 16,0 0-16,0 0 0</inkml:trace>
  <inkml:trace contextRef="#ctx0" brushRef="#br0" timeOffset="143516.16">9313 4001 0,'0'0'0,"0"-22"0,0-20 0,0 21 0,0 0 16,0 0-16,0-1 0,-21 44 31,21-1-15,0 21-16,-21-21 0,21 22 0,-21 20 15,0-21-15,21 1 0,0 20 0,-22-20 16,1 20-16,21-21 0,-21 1 0,0-1 15,21 0-15,0 1 0,0-1 16,0-21-16,-21 22 0,21-22 16,0 0-16,0 0 0,-21 0 15,21-42 17,0 0-32,0 0 15,0-22-15,0 22 0,0-21 0,0 0 16,21-1-16,-21-20 0,21 20 0,0-20 15,0-1-15,-21 1 0,21-1 0,1 1 16,-1 21-16,0-1 16,0 1-16,0 0 0,0 20 0,1 1 15,-1 0-15,-21 0 0,21 0 0,0 21 16,0 0-16,0 0 0,1 0 0,-1 0 16,0 0-16,0 21 0,0 0 15,0 0-15,1 0 0,-1 22 0,-21-1 16,0 0-16,0 1 0,0 20 0,0-20 15,0-1-15,0 21 0,0-20 0,-21-1 16,21 22-16,-22-22 0,1 0 16,21-21-16,0 22 0,-21-1 0,21-21 15,-21 0-15,21 1 0,0-1 0,0 0 16,0 0-16,0 0 0,0-42 62,0 0-62,0 0 0,0 0 16,0-1-16</inkml:trace>
  <inkml:trace contextRef="#ctx0" brushRef="#br0" timeOffset="143743.1">9102 4466 0,'0'0'0,"0"-21"31,21 21-31,0 0 15,0 0-15,0-21 0,0 21 0,22 0 0,-22 0 16,0 0-16,21-21 0,-20 21 16,20 0-16,-21 0 0,0 0 0,0 0 15,1 0-15,-1 0 16</inkml:trace>
  <inkml:trace contextRef="#ctx0" brushRef="#br0" timeOffset="144783.84">10499 3810 0,'0'0'15,"21"0"-15,21-21 0,-21 21 0,0-21 0,1 0 16,-1 21-16,0-22 0,0 1 0,0 21 15,0-21-15,-21 0 16,-21 21 0,0 0-16,0 0 0,-21 0 0,20 0 15,-20 0-15,0 21 0,-1 0 16,22 0-16,-21-21 0,0 22 0,20-1 16,1-21-16,0 21 0,0 0 15,0 0-15,21 0 0,0 1 16,0-1-1,21-21-15,0 0 0,0 21 0,0-21 16,22 0-16,-22 21 0,0-21 16,0 21-16,0 0 0,1-21 0,-1 22 15,0-1-15,-21 0 0,0 0 16,0 21-16,0-20 0,-21-1 0,0 0 16,-1 21-16,-20-21 0,0 1 15,-1-1-15,1 21 0,0-21 16,21-21-16,-22 21 0,22 1 0,-21-22 15,42 21-15,-21-21 0,42 0 32,0 0-32,0 0 0,0 0 15,22 0-15,-1 0 0,-21 0 0,21 0 16,-20 0-16,20 0 0,-21 0 0,0 0 16,0 0-16,-21 21 15,0 0-15,0 0 16,0 0-16,0 1 0,-21-1 0,0 21 0,0-21 15,0 22-15,-22-22 0,22 21 0,0 0 16,0-20-16,0 20 0,21-21 16,-21 0-16,21 22 0,0-22 15,0 0-15,0 0 0,21-21 16,0 0-16,0 21 0,0-21 0,0 0 16,1 0-16,-1 0 0,0 0 0,0 0 15,0 0-15,0-21 0,1 21 16,-22-21-16,-22 21 47,1 21-47</inkml:trace>
  <inkml:trace contextRef="#ctx0" brushRef="#br0" timeOffset="146007.23">9652 16320 0,'0'-22'0,"21"1"15,0 21-15,-21-21 16,21 21-16,1-21 0,-1 21 15,21-21-15,-21 21 0,22-21 0,-1-1 16,21 22-16,-20-21 0,-1 21 0,22 0 16,-22 0-16,0 0 0,1 0 0,-22 0 15,0 0-15,0 0 0,-21 21 16,0 1-16,0-1 0,-21 0 0,-21 21 16,-1-21-16,1 22 0,-22-22 0,1 21 15,-1-21-15,1 22 0,-1-22 16,1 21-16,-1-21 0,22 22 15,0-22-15,21 21 0,-1-21 0,1 1 16,21-1-16,0 0 0,0 0 0,0 0 16,0 0-16,21 1 15,1-22-15,-1 0 0,21 0 0,-21 0 16,22 0-16,-22 0 0,21 0 0,-21 0 16,0 0-16,1 0 0,-1 0 15,0 21-15,-21 0 16,0 0-16,-21 0 15,0 0-15,-1 1 0,22-1 16,-21 0-16,0 0 0,21 21 0,0-20 16,0-1-16,0 0 0,0 21 15,0-21-15,0 22 0,0-22 0,0 21 16,21-21-16,22 22 0,-22-22 16,21 21-16,0 1 0,-20-22 0,20 21 15,0 0-15,1 1 0,-1-22 0,-21 21 16,0 1-16,0-1 0,-21-21 15,0 21-15,0-20 0,0 20 0,0-21 16,-21 0-16,-21 0 0,21 22 0,-22-22 16,1 0-16,0-21 0,-1 21 15,1 0-15,0 1 0,-1-1 0,1 0 16,21-21-16,-21 21 0,20 0 0,1 0 16,0-21-16,0 22 0,0-22 15,0 0-15,21-22 31,0 1-31,-22 0 0</inkml:trace>
  <inkml:trace contextRef="#ctx0" brushRef="#br0" timeOffset="148411.29">5567 6964 0,'21'-21'0,"-21"0"16,0-1-16,0 1 31,0 42-15,0 1-16,0 20 16,0-21-16,-21 21 0,21 1 15,0-1-15,-21 0 16,-1 22-16,1-1 0,0-20 0,21 20 15,0 1-15,-21-22 0,0 22 0,0-22 16,21 0-16,0 1 0,-22-1 0,22 0 16,0-21-16,0 1 0,-21 20 15,21-21-15,0 0 0,21-21 32,-21-21-32,22 0 15,-22 0-15,21 0 0,-21-1 16,0-20-16,21 21 0,-21-21 15,21-1-15,0-20 0,-21-1 0,21 1 16,1-1-16,-1 1 0,0-1 0,0 1 16,0-1-16,0 1 0,1 20 15,-1-20-15,21 21 0,-21-1 0,22 1 16,-22 0-16,21 20 0,-21 1 0,22 0 16,-22 0-16,0 0 0,0 21 15,0 0-15,0 0 0,1 21 0,-1 0 16,-21 0-16,21 22 0,-21-1 0,0 0 15,0 1-15,0 20 0,0 1 0,0-1 16,0 1-16,0-1 0,0 1 16,0-1-16,0 1 0,0-22 15,0 21-15,0-20 0,0-1 0,0 0 16,0-20-16,0 20 0,0-21 0,0 0 16,0 0-16,0 1 0,0-1 0,0 0 15,0 0 1,0-42-1,0 0 1,0 0-16,0-1 0,-21 1 16,0 0-16,-1 0 0</inkml:trace>
  <inkml:trace contextRef="#ctx0" brushRef="#br0" timeOffset="148627.18">5524 7535 0,'22'0'16,"-22"-21"0,21 21-16,0 0 0,21-21 0,-21 0 15,1 21-15,20-21 0,0 21 16,1-21-16,-1-1 0,0 22 0,1-21 16,-22 21-16,21 0 0,-21 0 0,0-21 15,1 21-15,-1-21 16</inkml:trace>
  <inkml:trace contextRef="#ctx0" brushRef="#br0" timeOffset="149111.9">7281 6604 0,'0'0'0,"0"-21"15,-21 21 32,0 0-47,0 21 0,0 0 16,-1 22-16,1-22 0,0 21 16,0 0-16,0 1 0,-22 20 0,22-20 15,0 20-15,0 1 0,-21-1 16,20 1-16,1-1 0,0 1 0,21-1 15,-21 1-15,21-1 0,0 1 0,0-22 16,0 0-16,0 1 0,0-1 16,0 0-16,21 1 0,0-1 0,43 43 15,-1-43 1,-42-42-16,22 21 0,-1 0 0,-21-21 16,22 0-16,-22 0 0,21 0 15,0-21-15,1 0 0,-1 0 0,0 0 16,1-1-16</inkml:trace>
  <inkml:trace contextRef="#ctx0" brushRef="#br0" timeOffset="149951.94">11324 6202 0,'0'0'0,"21"0"31,-21-21 0,21 21-31,1 0 16,-1 0 0,-21 21-16,21-21 0,0 21 15,0 0-15,0-21 0,1 21 16,-1 1-16,0-1 0,0 21 0,0-21 16,0 22-16,1-1 0,-1-21 0,0 21 15,0 1-15,0 20 0,0-20 16,1-1-16,-1 0 0,-21 1 0,0-1 15,0 0-15,0 22 0,0-22 0,0 0 16,0 22-16,0-22 0,0 22 0,-21-22 16,-1 22-16,1-22 0,0 21 15,-21-20-15,-1-1 0,1 0 0,0 1 16,-1-22-16,-20 21 0,21-21 0,-1 1 16,1-1-16,0 0 0,-1 0 15,22 0-15,-21-21 0,21 21 0,-1-21 16,1 22-16,0-22 0,21 21 15,-21-21-15,21-21 63,0-1-63,0 1 16</inkml:trace>
  <inkml:trace contextRef="#ctx0" brushRef="#br0" timeOffset="150811.59">8001 7239 0,'21'0'16,"-21"-21"-16,0 42 47,0 0-47,0 0 0,0 1 16,0-1-16,0 21 0,0-21 0,0 22 15,0-22-15,0 21 0,0-21 0,-21 0 16,21 1-16,0-1 0,-21 0 15,21 0-15,0 0 0,0 0 16,0-42 15,0 0-15,0 0-16</inkml:trace>
  <inkml:trace contextRef="#ctx0" brushRef="#br0" timeOffset="151139.41">7959 6816 0,'0'0'0,"-22"0"0,1 0 0,0 0 15,0 21-15,0 0 0,21 0 16,0 0-16,0 1 16,0-1-16,0 0 0,21 0 15,0 0-15,0-21 0,22 0 0,-22 0 16,0 0-16,21 0 0,-21 0 0,1 0 15,-1 0-15,0 0 0,0-21 0,0 21 16,-21-21-16,0 0 0,0 0 16,0-1-16,-21 1 15,0 21-15,0 0 0,-22-21 0,22 21 16,0 0-16,0 0 0,0 0 0,0 0 16,-1 21-16,1-21 0,21 21 15,0 1-15,0-1 0,0 0 0,0 0 16,0 0-16,21 0 15,1 1-15,-1-1 0,0 0 0,0 0 16</inkml:trace>
  <inkml:trace contextRef="#ctx0" brushRef="#br0" timeOffset="151639.63">8467 7197 0,'-22'21'0,"22"0"16,-21 0-16,21 0 16,-21 1-16,21-1 15,0 0-15,0 0 0,0 0 16,0 0-16,0 1 0,0 20 0,0-21 16,0 0-16,0 0 0,0 1 15,0-1-15,0 0 0,0 0 16,0-42 15,-21 21-31,21-21 16,0 0-16,0-1 0,0-20 0,0 21 15,0-21-15,0-1 0,0 1 0,21 0 16,0 20-16,0-20 0,1 0 16,-1 21-16,0-1 0,0 1 15,0 0-15,0 0 0,1 21 0,20 0 16,-21 0-16,0 0 0,0 21 0,1 0 15,-1 0-15,0 22 0,0-22 0,0 21 16,-21-21-16,0 22 0,0-1 16,0-21-16,0 22 0,0-22 0,0 0 15,0 21-15,0-21 0,0 1 0,0-1 16,-21 0-16,0-21 16,21 21-16,-21-21 0,21-21 31,0 0-16,0 0-15,0-1 0,0-20 16,0 0-16</inkml:trace>
  <inkml:trace contextRef="#ctx0" brushRef="#br0" timeOffset="151924.5">9102 6795 0,'0'21'47,"0"0"-47,0 21 0,0-21 0,0 22 16,0-1-16,0 0 0,0 1 15,0-1-15,0 0 0,-22 22 0,22-22 16,-21 1-16,21-1 0,0 21 16,0-41-16,0 20 0,0 0 0,0-21 15,0 1-15,0 20 0,0-21 16,0 0-16,21-21 15,1 0 1,-1 0-16,-21-21 16,21 0-16,-21 0 0,0 0 0,0-1 15,0 1-15</inkml:trace>
  <inkml:trace contextRef="#ctx0" brushRef="#br0" timeOffset="152104.07">8975 7176 0,'21'0'16,"0"0"-16,0 0 0,0 0 15,0 0-15,-21-22 0,22 22 0,-1 0 16,0 0-16,0-21 0,0 21 0,0 0 16,1 0-16,-22-21 0,21 21 15,0-21-15,0 21 0,0-21 0</inkml:trace>
  <inkml:trace contextRef="#ctx0" brushRef="#br0" timeOffset="152691.75">10583 7176 0,'0'0'0,"21"-22"0,-21 1 16,0 0-16,22 21 15,-22-21-15,0 0 0,0 0 0,0-1 16,0 1-16,0 0 0,0 0 16,-22 0-16,1 0 0,0 21 0,0 0 15,0 0-15,0 0 0,-1 0 0,1 0 16,-21 0-16,21 21 0,0 0 0,-22 0 15,22 0-15,-21 22 0,21-22 0,-22 21 16,22 0-16,0 1 0,0-1 16,0-21-16,-1 22 0,22-1 0,0-21 15,0 0-15,0 22 0,0-22 0,0 0 16,22 0-16,-1-21 0,0 0 16,0 0-16,0 0 0,0 0 0,1 0 15,20 0-15,-21 0 0,0-21 16,0 0-16,1 0 0,20-22 15,-21 22-15,0-21 0,0-1 0,1 1 16,-1 0-16,0-1 0,0 1 0,-21-21 16,21 41-16,-21-20 0,21 0 0,-21 21 15,0-1-15,0 44 16,0-1-16,0 0 16,0 0-16,-21 21 0,21 1 15,0-1-15,0 0 0,0 1 0,0-1 16,0-21-16,0 22 0,0-1 0,21-21 15,1 21-15,-1-20 0,0-1 0,0 0 16,0-21-16,22 21 0,-22-21 16,0 0-16,0 0 0,21 0 0,-20 0 15,-1 0-15,0-21 0,0 0 0,-21 0 16,21-22-16</inkml:trace>
  <inkml:trace contextRef="#ctx0" brushRef="#br0" timeOffset="153927.51">5228 8361 0,'0'0'0,"0"-21"16,0 0-16,0-1 0,0 1 15,0 0-15,-21 21 16,-21 0-16,20 0 0,1 0 15,-21 0-15,0 0 0,-1 21 0,1-21 16,0 21-16,-22 1 0,22-22 16,21 21-16,-22 0 0,22-21 0,0 21 15,0 0-15,21 0 0,21-21 16,0 22 0,0-22-16,0 0 0,22 21 0,-22-21 15,21 0-15,-21 21 0,22 0 0,-22-21 16,21 21-16,-21 0 0,1-21 15,-22 22-15,21-1 0,-21 0 16,0 0-16,0 0 0,0 0 0,-21 1 16,-1-1-16,1 0 0,0 21 0,-21-21 15,-1 1-15,1-1 0,0 0 16,-1-21-16,22 21 0,-21-21 0,21 0 16,0 0-16,42-21 31,21 0-31,-21 0 0,0 21 15,22-22-15,-22 1 0,0 21 0,21 0 16,-20 0-16,-1 0 0,0 0 0,0 0 16,-21 21-16,0 1 15,0 20-15,0-21 0,0 21 0,0-20 16,-21 20-16,0 0 0,0 1 0,-1-1 16,-20 0-16,21-21 0,0 22 0,0-22 15,21 21-15,0-21 0,-22 1 16,22-1-16,0 0 0,0 0 0,0 0 15,22-21-15,-1 21 16,0-21-16,0 0 0,0 0 16,0 0-16,1-21 15,-1 21-15,0-21 0</inkml:trace>
  <inkml:trace contextRef="#ctx0" brushRef="#br0" timeOffset="154576.35">5482 9885 0,'0'0'0,"21"0"0,0 0 0,1-21 0,-1 21 16,0-21-16,0 21 0,21-22 0,-20 22 15,-1-21-15,0 0 0,0 21 0,0-21 16,0 0-16,1 0 16,-22-1-1,-22 22-15,1 0 0,0 0 0,-21 0 16,-1 0-16,1 22 0,0-1 0,-1-21 16,1 21-16,21 21 0,-21-21 15,20 1-15,1-1 0,0 0 0,21 21 16,0-21-16,0 1 0,0-1 0,21 0 15,22 0-15,-22 21 0,21-20 0,0-1 16,1 0-16,-1 0 0,0 0 16,1 0-16,-1 1 0,-21-22 0,22 21 15,-22 0-15,-21 0 0,0 0 0,0 0 16,0 1-16,-21-1 0,-1-21 0,-20 21 16,0 0-16,-1-21 15,1 21-15,-21-21 0,20 0 0,-20 0 16,20 0-16,1 0 0,0 0 0,21 0 15,-1 0-15,1 0 0,0-21 0,0 0 16,21 0-16,0 0 16,21-1-1,0 22-15,22-21 0,-22 21 0,0 0 16,21-21-16,-21 0 0,22 21 0,-1-21 16</inkml:trace>
  <inkml:trace contextRef="#ctx0" brushRef="#br0" timeOffset="154976.64">6308 9864 0,'0'0'0,"0"-21"15,-22 21 1,1 0 0,0 21-16,0 0 0,21 21 0,-21-21 15,0 22-15,-1-22 0,1 21 16,21 1-16,0-22 0,-21 21 0,21 0 15,0 1-15,0-1 0,0 0 0,0-20 16,0 20-16,21-21 0,-21 0 0,21 0 16,1-21-16,20 0 0,-21 0 15,0 0-15,22 0 0,-1 0 0,-21 0 16,21-21-16,1 0 0,-1-21 16,-21 21-16,22-22 0,-22 22 0,0-21 15,0-1-15,0 1 0,-21 0 0,0-1 16,0-20-16,0 21 0,-21-1 15,0 1-15,-21 21 0,20 0 0,-20-1 16,21 1-16,-21 21 0,20 0 0,-20 0 16,21 0-16,0 21 0,-22-21 0,22 22 15,21 20-15,-21-21 0,21 0 16,0 0-16,0 22 0,0-22 0,0 0 16,0 0-16,21 0 0,0 1 0,1-22 15,-1 21-15,21-21 0</inkml:trace>
  <inkml:trace contextRef="#ctx0" brushRef="#br0" timeOffset="155239.49">7260 9652 0,'0'-21'16,"-21"21"-1,0 0-15,0 0 0,21 21 0,-22 0 16,22 0-16,0 22 0,-21-22 15,21 21-15,-21 1 0,21-1 0,0 0 16,0 1-16,0-1 0,0 0 0,0 1 16,0-1-16,0 0 0,0 1 15,0-22-15,0 21 0,0 0 0,0-20 16,0-1-16,0 0 0,0 0 0,0 0 16,0 0-16,21-21 15,0 0-15,-21-21 0,0 0 16,0 0-16</inkml:trace>
  <inkml:trace contextRef="#ctx0" brushRef="#br0" timeOffset="155491.59">7112 9694 0,'0'0'0,"0"-21"0,0 0 16,0 0-16,21 0 0,0 21 0,0-21 15,1 21-15,20 0 0,-21-22 0,21 22 16,1 0-16,-1 0 0,0 0 15,1 0-15,20 22 0,-20-1 0,20 0 16,-21 0-16,-20 21 0,20-20 0,-21-1 16,-21 21-16,0 0 0,0-20 0,-42-1 15,21 21-15,-22-21 0,1 0 16,-22 1-16,22-1 0,0 0 16,-1 0-16,-20 0 0,21 0 0,20-21 0,-20 22 15,21-22-15,0 21 0,0-21 0,-1 0 16,1 0-16</inkml:trace>
  <inkml:trace contextRef="#ctx0" brushRef="#br0" timeOffset="156039.89">9250 9377 0,'0'-21'0,"0"42"0,0-63 15,0 20-15,-21 22 31,-1 22-31,22-1 0,-21 0 16,0 21-16,0 1 0,21-1 0,-21 0 16,0 22-16,21-1 0,-22 1 0,1-1 15,0 1-15,21-1 0,-21 1 0,0-1 16,0 1-16,-1-22 0,1 22 0,21-1 16,0-21-16,0 22 0,0-22 15,0-21-15,0 22 0,21-22 16,1 0-16,-1 0 0,0 0 0,0 1 15,0-22-15,22 0 0,-22 0 0,21 0 16,-21-22-16,22 1 0,-22 0 0,21 0 16,-21 0-16,0-22 0,22 1 0</inkml:trace>
  <inkml:trace contextRef="#ctx0" brushRef="#br0" timeOffset="156275.75">9673 9567 0,'0'0'0,"0"22"31,0-1-15,0 0-16,0 0 0,0 0 16,0 0-16,0 1 0,0-1 0,0 0 15,0 0-15,0 0 0,0 0 16,0 1-16,0-1 0,-21-21 15</inkml:trace>
  <inkml:trace contextRef="#ctx0" brushRef="#br0" timeOffset="156479.69">9864 9610 0,'0'0'0,"0"-21"15,-22 21 17,1 0-32,21 21 0,-21 0 0,21 0 15,0 0-15,-21 0 0,21 1 0,-21-1 16,21 0-16,0 0 0,0 0 0,0 0 16,0 1-16,0-1 0,0 0 0,0 0 15</inkml:trace>
  <inkml:trace contextRef="#ctx0" brushRef="#br0" timeOffset="158007.76">9715 9779 0,'0'-21'32,"0"0"-32,0 0 15,22 21-15,-22-22 0,0 1 0,21 0 16,0 0-16,0 0 0,0 0 0,0-1 15,22 1-15,-22 0 0,0 21 0,21-21 16,-20 21-16,20 0 0,-21 0 0,0 0 16,22 0-16,-22 0 15,0 21-15,-21 0 0,0 0 0,0 1 16,0-1-16,0 21 0,0-21 0,0 0 16,0 1-16,0-1 0,-21 21 0,21-21 15,0 0-15,0 1 16,-21-22-16,21-22 47,0 1-47,0 0 0,0 0 15,0 0-15,0 0 0,0-1 0,0 1 16,-22-21-16,22 21 0,-21 0 16,21-1-16,-21 1 0,0 0 0,0 0 15,0 21-15,-1 0 16,1 0-16,0 0 0,0 0 15,0 0-15,0 21 0,-1 0 0,1 22 16,0-22-16,0 21 16,0-21-16,0 22 0,21-1 0,-22 0 15,1 1-15,21-22 0,-21 21 0,21-21 16,0 22-16,0-22 0,0 0 0,0 0 16,0 0-16,0 0 0,0 1 0,21-1 15,0-21-15,1 0 0,-22 21 16,21-21-16,0 0 0,21 0 0,-21 0 15,1 0-15,-1-21 0,21 21 0,-21-21 16,22-1-16,-22 1 0,0 0 16,21 0-16,-21 0 0,1 0 0,-1-22 15,0 1-15,-21 21 0,0-22 0,21 1 16,-21 0-16,21-1 0,-21 22 16,0 0-16,0-21 0,0 21 0,0-1 15,21 22-15,-21 22 31,0 20-31,0-21 0,0 0 16,0 22-16,0-22 0,0 21 0,0 0 16,0 1-16,0-22 0,0 21 0,0 1 15,0-22-15,0 21 0,22-21 0,-22 22 16,21-22-16,0 0 0,-21 0 0,21-21 16,0 21-16,0-21 0,1 0 0,-1 0 15,0 0-15,0 0 0,0 0 16,0-21-16,1 0 15,-1 21-15,-21-21 0,21 0 0</inkml:trace>
  <inkml:trace contextRef="#ctx0" brushRef="#br0" timeOffset="158407.37">10858 9123 0,'0'0'0,"22"0"31,-1 21-15,0 0-16,21 0 0,1 1 0,-22-1 15,21 0-15,0 0 0,1 21 0,-1 1 16,-21-22-16,22 21 0,-22 22 15,0-22-15,0 22 0,0-22 0,-21 21 16,0-20-16,0-1 0,0 22 0,0-22 16,-21 0-16,0 1 0,-21-1 15,-1-21-15,1 21 0,0-20 0,-1-1 16,1 0-16,0 0 0,-1 0 0,22 0 16,0 1-16,0-22 0,0 21 0,-1-21 15,1 0-15,42-21 47,1-1-47,-1 1 0,0 0 16</inkml:trace>
  <inkml:trace contextRef="#ctx0" brushRef="#br0" timeOffset="158688.21">11938 9546 0,'0'0'0,"0"-21"0,0 0 16,-21 21-1,21-21-15,0 42 47,0 0-31,0 0-16,0 0 15,0 1-15,-21-1 16,-1 0-16</inkml:trace>
  <inkml:trace contextRef="#ctx0" brushRef="#br0" timeOffset="158892.09">11938 9970 0,'0'42'15,"0"-21"1,0 0-16,0 0 0,0 1 16,0-1-16,0 0 0,0 0 0,0 0 15,0 0-15,-21 1 0,0-1 0,-1 0 16,1 0-16,0 0 0,0 0 15,-21 1-15,20-1 0,-20 0 0,0 0 16,-1 0-16</inkml:trace>
  <inkml:trace contextRef="#ctx0" brushRef="#br0" timeOffset="159731.95">4678 11176 0,'21'-21'0,"0"0"0,0 0 16,0 21-16,-21-22 0,22 22 0,-1-21 15,0 21-15,0 0 0,0-21 16,0 21-16,1 0 0,-1 0 0,0-21 15,0 21-15,0 0 16,-21 21 0,-21 0-16,-21 22 15,21-22-15,-1 21 0,-20 0 0,0 1 16,21-1-16,-22 0 0,22 1 0,0-22 16,0 21-16,21 1 0,0-22 15,0 0-15,0 21 0,0-21 16,21 1-16,0-22 0,0 21 0,22-21 15,-22 0-15,21 0 0,-21 0 0,22 0 16,-22 0-16,0 0 0,21 0 0,-21 0 16,-42 0 15,0 21-31,0 0 0,0 0 0,0-21 16,-1 21-16,22 1 0,-21-1 0,21 0 15,-21 0-15,21 0 0,0 0 16,0 22-16,0-22 0,0 0 0,0 0 15,21 0-15,-21 1 0,21-1 0,-21 0 16,0 0-16,0 0 16,0 0-16,0 1 15,-21-1-15,0-21 0,0 21 0,0-21 16,-22 0-16,22 0 0,0 0 0,0 0 16,0 0-16,0 0 0,-1 0 0,1 0 15,0 0-15,0 0 0</inkml:trace>
  <inkml:trace contextRef="#ctx0" brushRef="#br0" timeOffset="160236.2">4149 13039 0,'0'0'16,"-22"-21"-16,22-1 0,0 1 0,0 0 16,0 0-16,-21 21 0,0 0 15,21 21 1,0 0-16,0 22 0,0-22 15,0 21-15,0 0 0,0 1 16,0-1-16,0 0 0,0 1 0,0 20 16,0-20-16,0-22 0,0 21 0,-21 0 15,21 1-15,-21-1 0,21-21 16,-21 0-16,21 22 0,0-22 0,-22 0 16,22 0-16,-21-21 15,21-21 1,0 0-16</inkml:trace>
  <inkml:trace contextRef="#ctx0" brushRef="#br0" timeOffset="160518.04">3979 13123 0,'0'0'0,"21"-21"16,1 0-16,-1 0 16,-21 0-16,21 0 0,0-1 0,0 22 15,22-21-15,-22 21 0,0-21 0,21 21 16,1 0-16,-1 0 0,0 0 15,-21 0-15,22 21 0,-1 0 0,-21 1 16,0-1-16,-21 21 0,0-21 0,0 0 16,0 22-16,-42-22 0,21 21 0,-21-21 15,-1 1-15,1 20 0,0-21 16,20 0-16,-20 0 0,0-21 0,21 22 16,-1-1-16,1-21 0,42-21 46,1 21-46,-1-22 0,0 1 16,21 21-16</inkml:trace>
  <inkml:trace contextRef="#ctx0" brushRef="#br0" timeOffset="160896.21">5016 13145 0,'22'-22'0,"-44"44"0,65-44 15,-22 22-15,-42 0 31,0 0-31,-1 0 0,1 22 16,0-22-16,-21 21 0,21-21 0,-1 21 16,1 0-16,0 0 0,0 0 0,0 1 15,0-1-15,21 0 0,0 0 16,0 0-16,0 0 0,0 1 16,21-22-16,-21 21 0,21-21 0,0 21 15,21 0-15,-20-21 0,-1 21 16,0 0-16,21-21 0,-21 22 0,1-1 15,-22 0-15,0 0 0,0 0 16,0 0-16,-22 1 0,1-1 16,0-21-16,0 21 15,-21-21-15,20 0 0,-20 21 0,21-21 16,-21 0-16,-1 0 0,22 0 0,-21 0 16,21 0-16,-1 0 0,1 0 0,21-21 31,0 0-31,21 0 15,1 21-15,-1-22 0,0 1 0,21 0 16,1 21-16,-22-21 0</inkml:trace>
  <inkml:trace contextRef="#ctx0" brushRef="#br0" timeOffset="161148.07">5376 13102 0,'0'0'0,"0"-21"0,0 0 16,0 0-16,0 0 0,21 42 31,-21 0-15,22 21-16,-22-21 0,21 22 0,0-22 15,0 21-15,-21 1 0,21-1 0,0-21 16,-21 21-16,0-20 0,0 20 0,22-21 16,-22 21-16,0-20 0,21-1 15,-21 0-15,0 0 0,0 0 0,0 0 16,21-21-1,0-21 1,0 0-16,-21 0 0,21 0 0</inkml:trace>
  <inkml:trace contextRef="#ctx0" brushRef="#br0" timeOffset="161363.95">5905 13060 0,'0'0'0,"22"-21"0,-22-22 0,21 22 0,-21 0 15,-21 21 16,-1 21-31,1 22 0,0-22 0,0 21 16,-21-21-16,20 22 0,1-1 0,0 0 16,-21 1-16,21-22 15,-1 21-15,1 0 0,0 1 0,0-22 16,0 21-16,21-21 0,0 22 0,0-22 16,0 0-16,0 0 0,42-21 15,-21 0 1,0-21-16,22 0 0</inkml:trace>
  <inkml:trace contextRef="#ctx0" brushRef="#br0" timeOffset="161987.1">6286 13060 0,'-21'0'15,"21"21"-15,-21 0 16,21 0-16,0 1 0,0 20 15,0-21-15,0 21 0,0-20 0,0-1 16,0 21-16,0-21 0,0 0 0,0 1 16,0-1-16,0 0 0,0 0 0,0 0 15,0 0-15,0 1 16,0-44 0,0 1-1,0 0-15,0 0 16,0-21-16,0 20 0,0-20 0,0 21 15,0-21-15,0-1 0,0 22 0,0-21 16,21-1-16,0 22 0,-21-21 16,22 21-16,-1 0 0,0 21 0,0 0 15,0 0-15,0 0 16,1 21-16,-1-21 0,0 42 16,-21-21-16,21 0 0,0 1 0,0-1 15,-21 21-15,0-21 0,22 0 0,-22 22 16,0-22-16,0 0 0,0 0 0,0 0 15,0 1-15,0-1 0,0-42 47,0-1-47,21 1 16,-21 0-16,21 0 0,0-21 16,21-1-16,-20 1 0,-1 21 0,21-43 15,0 22-15,-20 0 0,20 20 16,0-20-16,1 21 0,-1 0 0,0 0 15,-21 21-15,22 0 0,-22 21 0,0 0 16,0 0-16,0 0 0,-21 22 0,0-22 16,22 21-16,-22-21 0,0 22 15,21-1-15,-21-21 0,0 21 0,0-20 16,0-1-16,0 21 0,0-21 0,-21 0 16,21 1-16,-22-22 0,22 21 0,0 0 15</inkml:trace>
  <inkml:trace contextRef="#ctx0" brushRef="#br0" timeOffset="162763.69">9948 12425 0,'0'0'0,"0"-21"0,-21 21 15,0 0-15,0 0 0,0-21 0,-22 21 16,22 0-16,-85 0 15,64 21-15,0 0 0,-1 0 0,1 0 16,21 22-16,-22-22 0,22 21 16,-21-21-16,21 22 0,21-1 0,0-21 15,0 0-15,0 0 0,0 1 0,0-1 16,21 0-16,0 0 0,21-21 0,-20 0 16,20 0-16,0 0 0,1 0 15,20 0-15,-21 0 0,1 0 16,-1 0-16,-21 0 0,22 0 0,-22 0 15,-42 0 1,-1 21-16,-20 0 0,0-21 16,21 22-16,-43-22 0,22 21 0,-1-21 15,22 21-15,-21-21 0,21 21 0,0-21 16,-1 0-16,44 0 31,-1 0-31,0 0 0,21 0 0,-21 0 16,1 0-16,20 0 0,-21 0 15,0 0-15,0 21 0,1 0 0,-1 1 16,-21-1-16,21 0 0,-21 0 0,0 21 16,0-20-16,0 20 0,-21 0 15,0-21-15,-1 22 0,1-22 0,0 21 16,0-21-16,0 1 0,0-1 0,21 0 16,0 0-16,0 0 0,0 0 0,0 1 15,0-1-15,21-21 16,0 0-16,0 0 15,0 0-15,0 0 0,1-21 16</inkml:trace>
  <inkml:trace contextRef="#ctx0" brushRef="#br0" timeOffset="163688.06">10985 16383 0,'0'21'15,"0"0"16,0 1-15,22-22-16,-1 0 0,0 0 16,0 21-16,0-21 0,0 0 15,1 0-15,20 0 16,-21 0-16,0 0 0,0 0 0,1 21 16,-22 0-16,0 0 15,0 0-15,-22 1 0,1 20 16,0-21-16,-21 21 0,21-20 15,-22 20-15,1-21 0,0 21 0,-1-20 16,22 20-16,-21-21 0,21 21 0,-1-20 16,1-1-16,21 0 0,0 0 15,0 0-15,0 0 0,21-21 16,22 0-16,-22 22 0,0-22 0,21 0 16,1 21-16,-1-21 0,-21 0 0,22 21 15,-1-21-15,-21 0 16,21 21-16,-20 0 0,-1 0 15,-21 1-15,21-22 0,-21 21 0,0 0 16,0 0-16,0 0 0,0 0 0,0 1 16,0 20-16,0-21 0,0 21 15,0 1-15,0-22 0,0 21 0,0 1 16,0-1-16,0 0 0,0 1 0,0-1 16,0-21-16,0 21 0,0 1 15,21-22-15,-21 21 0,21-21 0,-21 1 16,21 20-16,-21-21 0,0 0 0,0 0 15,0 1-15,-21-22 32,0 0-32,0 0 0,0 0 0,0-22 15,-1 22-15,1-21 0,0-21 0,0 21 16,0 0-16</inkml:trace>
  <inkml:trace contextRef="#ctx0" brushRef="#br0" timeOffset="164756.1">7662 14224 0,'0'0'0,"0"-21"15,0 0-15,21 0 0,-21 42 47,-21 21-47,21-21 0,-21 22 0,0-1 16,0 0-16,21 22 0,-21-22 16,-1 0-16,1 1 0,0-1 15,0 0-15,0 1 0,0-1 0,21-21 16,-22 22-16,22-22 0,-21 0 0,21 0 15,0-42 17,0 0-32,21 0 0,-21-1 0,22-20 15,-1 0-15,0-1 0,0-20 0,0-1 16,-21 1-16,21-1 0,1 1 0,20 21 16,-21-22-16,0 1 0,0 20 15,1 1-15,-1 0 0,0-1 0,-21 22 16,21 21-16,-21-21 0,21 21 0,-21 21 15,21 0-15,1 22 16,-1-1-16,-21 0 0,21 1 16,0-1-16,-21 21 0,0 1 0,21-1 15,-21-20-15,0 20 0,0-20 0,21-1 16,-21 21-16,0-41 0,0 20 0,0 0 16,0-21-16,0 1 0,0-1 15,0 0-15,0 0 0,-21-21 31,0-21-31,0 21 0</inkml:trace>
  <inkml:trace contextRef="#ctx0" brushRef="#br0" timeOffset="164904.01">7535 14584 0,'21'0'16,"1"0"-16,-1 0 15,0 0-15,0 0 0,0 0 0,22-21 16,-22 21-16,21 0 0,-21 0 15,22 0-15,20-21 0,-21 21 0,1-22 16,20 1-16,1 21 0,-1-21 0,1 21 16</inkml:trace>
  <inkml:trace contextRef="#ctx0" brushRef="#br0" timeOffset="165407.69">9927 14584 0,'0'-21'31,"-21"0"-31,21-1 0,-21 1 0,21 0 16,-21 0-16,21-21 0,0 20 0,-22-20 16,1 21-16,21-21 0,-21 20 0,0 1 15,0 0-15,0 21 16,-1 0-16,1 0 0,0 0 0,0 0 0,-21 21 15,20 0-15,1 1 0,0 20 0,0 0 16,0 1-16,0-1 0,-1 0 16,22 1-16,0-1 0,0-21 15,0 21-15,0-20 0,0-1 0,0 21 16,0-21-16,22 0 0,-1-21 16,0 0-16,0 0 0,21 0 0,-20 0 15,20 0-15,-21-21 0,21 0 16,-20 0-16,20 0 0,-21 0 0,0-22 15,22 22-15,-22-21 0,0-1 0,0 1 16,-21 0-16,0 21 0,21-22 0,-21 22 16,0 0-16,0 0 0,0 42 31,0 0-31,0 21 16,0-20-16,0-1 0,0 0 0,21 21 15,1-21-15,-22 1 0,21-1 0,0 0 16,21 0-16,-21 0 0,1 0 15,20-21-15,0 0 0,-21 22 0,22-22 16,-1 0-16,-21 0 0,22 0 0,-22-22 16,0 1-16</inkml:trace>
  <inkml:trace contextRef="#ctx0" brushRef="#br0" timeOffset="165611.57">10795 14288 0,'0'0'0,"-21"0"0,21 21 0,0 0 16,0 0-16,21-21 15,0 0-15,0 0 16,0 0-16,1 0 0,-1 0 16,21 0-16,-21 0 0,22 0 0,-22-21 15,21 21-15,-21-21 0,0 21 0,1 0 16</inkml:trace>
  <inkml:trace contextRef="#ctx0" brushRef="#br0" timeOffset="165755.49">10795 14499 0,'0'0'0,"0"21"0,0 1 16,21-22 0,0 0-1,0 0-15,1 0 0,-1 0 0,21 0 16,0-22-16,-20 1 0,41 21 0,-21-21 15,1 0-15,20 0 0</inkml:trace>
  <inkml:trace contextRef="#ctx0" brushRef="#br0" timeOffset="166208.35">12107 14097 0,'0'0'0,"-21"0"16,21 21-16,-21-21 16,21 21-16,-21 1 0,0-1 15,21 21-15,0-21 0,0 0 0,-22 1 16,22 20-16,-21-21 0,21 0 0,-21 0 16,21 1-16,0-1 0,0 0 15,0 0-15,-21-21 0,21 21 16,0-42 15,0 0-31,0 0 0,0 0 0,0-1 16,0 1-16,21 0 0,0-21 15,22-1-15,-22 22 0,21-21 0,0 0 16,-20 20-16,20-20 0,0 21 0,1 21 16,-22-21-16,21 21 0,-21 0 0,0 0 15,1 21-15,-1-21 0,-21 21 0,0 0 16,0 22-16,0-22 15,0 0-15,0 21 0,0-21 0,0 22 16,0-22-16,0 21 0,0-21 0,0 1 16,0-1-16,0 0 0,0 0 15,21-21 17,0 0-32,0-21 0</inkml:trace>
  <inkml:trace contextRef="#ctx0" brushRef="#br0" timeOffset="167027.97">12848 14203 0,'0'-21'16,"21"21"-16,0 0 16,-21-21-16,22 21 0,-1-22 0,0 22 15,-21-21-15,21 0 0,0 21 16,-21-21-16,0 0 0,21 0 0,-21-1 15,0 1-15,0 0 16,-21 21-16,0 21 16,0-21-16,0 21 0,0 1 15,-1 20-15,1-21 0,0 21 16,0-20-16,0 20 0,0 0 0,21-21 16,0 22-16,0-22 0,0 21 15,0-21-15,0 1 0,0-1 0,0 0 16,0 0-16,21-21 0,0 0 0,0 0 15,0 0-15,22 0 0,-22 0 16,21-21-16,0 0 0,-20 21 0,20-21 16,-21-1-16,21-20 0,-20 21 0,-1 0 15,0-22-15,0 22 0,0 0 0,-21 0 16,0 0-16,21 0 0,-21-1 0,0 44 47,-21-1-47,21 0 0,0 0 15,0 0-15,-21 0 0,21 1 16,-21-1-16,21 21 0,0-21 16,0 0-16,0 1 0,0-1 0,0 0 15,0 0-15,21 0 16,0-21-16,0 0 0,1 0 0,-1 0 16,0 0-16,0-21 0,0 0 0,0 0 15,1 0-15,-1-22 16,0 22-16,0 0 0,0 0 0,-21 0 15,0-1-15,21 1 0,-21 42 32,0 1-32,0-1 15,-21 0-15,21 0 16,0 0-16,0 0 0,0 1 0,0-1 16,0 0-16,21 0 0,1-21 15,-1 0-15,0 21 0,0-21 0,21 0 16,-20 0-16,-1 0 0,21 0 0,-21 0 15,0-21-15,1 21 0,-1-21 16,-21 0-16,0 0 0,21-1 0,-21 1 16,0-21-16,0 21 0,0-22 0,0 22 15,0-21-15,0 21 0,0 0 0,0-22 16,-21 43-16,21-21 0,0 0 0,0 42 47,0 0-47,21-21 15,0 21-15,0-21 16,0 0-16,1 0 0,-1-21 16</inkml:trace>
  <inkml:trace contextRef="#ctx0" brushRef="#br0" timeOffset="168051.68">15240 13547 0,'0'0'0,"0"-21"0,-21 21 31,0 21-31,-1 0 16,22 21-16,-21-21 0,0 22 0,0-1 16,21 0-16,-21 22 0,0-22 0,-1 1 15,1 20-15,0-21 0,0 1 16,0-1-16,0 0 0,-22 1 0,22 20 16,0-20-16,21-22 0,-21 21 0,0 0 15,-1-20-15,22 20 0,0-21 16,0 0-16,0 0 0,-21 1 0,21-44 47,21 1-47,-21 0 15,0 0-15,22 0 0,-1-22 0,-21 22 16,21-21-16,0 0 0,0-1 16,0-20-16,1 20 0,-1 1 0,21-21 15,-21-1-15,22 1 0,-1-1 0,0 1 16,1-1-16,-1 1 0,0 20 0,1 1 15,-22 0-15,21-1 0,-21 22 16,0 0-16,1 0 0,-1 0 0,0 21 16,-21 21-1,21 0-15,-21 0 16,0 0-16,0 0 16,0 1-16,0-1 0,0 21 0,0 0 15,0-20-15,0 20 0,0 0 0,-21 1 16,21-1-16,0 0 0,0 1 0,-21-1 15,21 0-15,-21 1 0,21-1 0,0 0 16,-22 1-16,22-1 0,0 0 16,0-21-16,0 22 0,0-1 0,0-21 15,0 22-15,0-22 0,0 21 0,22-21 16,-22 0-16,21 1 0,-21-1 16,0 0-16,0 0 15,0-42 16,0 0-15,0 0-16,0-1 16,0 1-16,0 0 0,0 0 0,0 0 15,0 0-15</inkml:trace>
  <inkml:trace contextRef="#ctx0" brushRef="#br0" timeOffset="168327.52">14922 14182 0,'22'0'31,"-1"0"-15,21 0-16,-21-21 0,22 21 0,-22 0 15,21-22-15,0 22 0,1 0 0,-1-21 16,0 21-16,1 0 0,-22-21 0,21 21 15,-21-21-15,1 21 16,-22-21 15,0 0-15</inkml:trace>
  <inkml:trace contextRef="#ctx0" brushRef="#br0" timeOffset="168967.71">16573 13272 0,'22'0'0,"-44"0"0,44-22 0,-22 1 16,0 0-1,-22 21 1,1 0-16,0 0 16,0 0-16,0 0 0,0 21 15,-1 0-15,-20 1 0,21-1 0,-21 21 16,-1-21-16,1 22 0,21-1 15,-22 0-15,1 22 0,0-22 0,-1 22 16,22-1-16,-21-21 0,21 22 0,-22-1 16,22-20-16,0 20 0,21-20 15,0 20-15,0 1 0,0-22 0,0 21 16,0-20-16,0-1 0,0 22 16,0-22-16,21 0 0,22 1 0,-22-22 15,0 21-15,0-21 0,21 0 0,-20 1 16,20-1-16,0 0 0,-21 0 0,22-21 15,-22 0-15,0 0 0,21 21 16,-20-21-16,-1 0 0,0 0 0,0 0 16,0 0-16,0-21 0,1 21 15,-22-21-15,21 21 0,-21-21 0,21 0 16,-21-1-16,0 1 16,0 0-16,0 0 0,0 0 0,21 0 15</inkml:trace>
  <inkml:trace contextRef="#ctx0" brushRef="#br0" timeOffset="169787.75">16870 13780 0,'0'0'0,"0"-22"0,0 1 15,0 0 1,0 0-16,0 0 15,0 0 1,0 42 47,0 0-63,0 0 15,0 0-15,-21 0 16,21 1-16,-22 20 0,22-21 0,-21 21 0,21 1 15,0-22-15,-21 21 0,21-21 0,-21 22 16,21-22-16,0 21 0,0-21 16,0 1-16,0-1 0,0 0 15,0 0-15,0 0 0,0 0 0,0 1 16,0-44 46,21 22-62,-21-21 0,21 0 16,-21 0-16,0 0 0,21 21 16,1-21-16,-22-1 0</inkml:trace>
  <inkml:trace contextRef="#ctx0" brushRef="#br0" timeOffset="170283.5">17314 13695 0,'0'0'16,"0"-21"-16,-21 42 47,0 0-47,0 0 0,21 0 15,-21 1-15,-1-1 0,1 21 0,21-21 16,-21 0-16,21 22 0,-21-22 16,21 21-16,0-21 0,0 1 0,0-1 15,0 21-15,0-21 0,0 0 0,0 1 16,0-1-16,21-21 0,0 0 16,0 21-16,1-21 0,-1 0 0,0 0 15,21 0-15,-21 0 0,22-21 16,-22 21-16,21-21 0,-21-1 15,22 1-15,-22 0 0,21-21 0,-21 21 16,1-22-16,-1 1 0,0 0 0,0 20 16,-21-20-16,0 0 0,0-1 15,0 22-15,0 0 0,-21 0 0,0 0 16,0 0-16,-1 21 0,-20 0 0,21 0 16,0 0-16,-22 0 0,22 0 0,-21 21 15,21-21-15,0 21 0,-1 0 16,1-21-16,0 21 0,21 0 0,0 1 15,0-1-15,21-21 32,0 0-32</inkml:trace>
  <inkml:trace contextRef="#ctx0" brushRef="#br0" timeOffset="170788.21">17865 13272 0,'0'0'0,"21"0"62,0 0-62,0 0 0,0 0 0,0 21 16,1 0-16,-1 0 0,0 0 0,0 0 15,0 1-15,0-1 0,1 21 0,-1 0 16,21 1-16,-21-1 0,0 22 16,1-22-16,-1 0 0,0 22 0,0-22 15,0 0-15,-21 1 0,0 20 0,0-20 16,0-1-16,0 0 0,0 1 0,0-1 16,-21 0-16,0 1 0,0-1 15,0 0-15,-22 1 0,22-1 0,-21-21 16,21 21-16,-22-20 0,1 20 0,21-21 15,-22 0-15,22 0 0,0-21 16,-21 22-16,21-1 0,-1-21 0,1 21 16,0-21-1,21-21 32,0 0-47,0-1 16,21 1-1,-21 0-15,21 21 16,1-21-16,-1 0 0,0 0 16,21-1-16,-21 1 0</inkml:trace>
  <inkml:trace contextRef="#ctx0" brushRef="#br0" timeOffset="171132.01">19262 13864 0,'-22'-21'0,"1"21"16,21-21-16,-21 21 0,21-21 0,-21 21 15,21-21-15,-21 21 32,0 0 30,21 21-46,-22-21-1,22 21-15,0 0 0</inkml:trace>
  <inkml:trace contextRef="#ctx0" brushRef="#br0" timeOffset="171511.79">19156 14499 0,'0'0'0,"0"-21"32,0 0-17,0 0-15,0 0 16,0-1-16,0 1 16,0 42 15,0 1-31,0-1 15,21-21-15,-21 21 0,21 0 0,-21 0 16,0 0-16,0 1 0,21-1 0,-21 21 16,0-21-16,0 0 0,0 1 15,0-1-15,0 0 0,0 0 0,-21 0 16,0 0-16,0 1 0,-22-1 16,1 0-16,0 0 0,-22 0 0,22 0 0,-22 1 15,-20-1-15,20 0 0,1-21 16,20 21-16,1-21 0,0 0 0,-1 0 15,22 0-15</inkml:trace>
  <inkml:trace contextRef="#ctx0" brushRef="#br0" timeOffset="172415.88">19135 13716 0,'0'0'0,"-43"0"15,22 0 1,0 0-1,21 21-15,0 0 16,21-21 15,0 0-31,0 0 0,1 0 16,-1 0-16,0-21 16,-21 0-16,0 0 15,0 0-15,-21 21 31,0 0-31,-1 21 16,1-21-16,21 21 0,-21 0 16,21 0-16,-21-21 0,21 22 0,0-1 15,0 0-15,0 0 0,0 0 16,0 0-16,21-21 16,0 0-16,0 0 0,1 0 15,-1 0-15,0 0 0,0 0 0,0 0 16,0-21-16,1 0 0,-22 0 15,21 0-15,-21 0 16,0-1-16,0 1 0,0 0 0,0 0 16,-21 0-16,-1 21 0,1 0 15,0 0-15,0 0 0,0 21 16,0-21-16,-1 21 0,1 0 16,21 0-16,0 1 0,0-1 0,0 0 15,0 0-15,0 0 0,0 0 0,0 1 16,21-22-16,1 21 0,-1-21 15,0 0-15,0 0 0,0 0 16,0 0-16,1 0 0,-22-21 0,21-1 16,-21 1-16,0 0 0,0 0 15,0 0-15,0-22 0,0 22 16,-21 0-16,-1 0 16,1 0-16,0 21 0,0 0 15,0 0-15,0 0 0,-1 21 16,1-21-16,21 21 0,0 0 0,0 0 15,-21-21-15,21 22 0,-21-1 0,21 0 16,0 0-16,0 0 0,-21 0 16,21 1-16,-21-1 0</inkml:trace>
  <inkml:trace contextRef="#ctx0" brushRef="#br0" timeOffset="173924.26">14965 15113 0,'-21'0'0,"-1"0"16,1 0-1,0 0-15,21 21 94,0 0-63,21-21-31,0 0 16,1 0-16,-1 0 0,0 0 15,0 0-15,0 0 0,0 0 0,1 0 16,20 0-16,-21 0 16,21 0-16,-20 0 0,20 0 0,0 0 0,1 0 15,20 0-15,-21 0 0,1 0 0,-1-21 16,22 21-16,-22 0 0,21 0 16,1 0-16,-1 0 0,1 0 15,-1-21-15,22 21 0,-21 0 0,20 0 16,1 0-16,0 0 0,-22 0 0,22 0 15,-1 0-15,-20 0 0,-1-21 0,1 21 16,-1 0-16,1 0 0,-1 0 16,1 0-16,-1-21 0,1 21 0,-1 0 15,1 0-15,21 0 0,-22 0 0,1 0 16,-1 0-16,-21 0 0,22-21 16,-1 21-16,-20 0 0,20 0 0,-20 0 15,-1 0-15,-21 0 0,21 0 16,1-22-16,-22 22 0,0 0 0,0 0 15,22 0-15,-22 0 0,0 0 16,0-21-16,0 21 0,0 0 0,1 0 16,-1 0-16,0 0 15,0 0 1,-42 0 296,0 0-312,0 0 16,-1 0-16,1 0 16,0 0-16,0 0 15,0 0-15</inkml:trace>
  <inkml:trace contextRef="#ctx0" brushRef="#br0" timeOffset="177200.1">16616 15325 0,'0'-21'31,"-21"21"63,21 21-79,0 0 1,0 0-16,0 0 16,0 0-16,0 1 15,0-1-15,0 0 16,0 0-1,0 0-15,0 0 16,0 1-16,0-1 16,0 0-16,0 0 0,0 0 15,0 0-15,0 1 0,-22-1 0,22 0 16,0 0-16,0 0 0,-21 0 0,21 1 16,0-1-16,0 0 0,0 0 15,0 0-15,0 0 0,0 1 0,21-1 16,1 0-16,-22 0 0,21 21 0,0-20 15,0-1-15,21 0 0,-20 0 16,-1 0-16,0 22 0,21-22 0,-21 0 16,22 0-16,-22 0 0,21 0 0,1 1 15,-1-1-15,0 0 0,1 0 0,-1 0 16,0 0-16,22 1 0,-22-1 16,22 0-16,-22 0 0,21 0 0,1 0 15,-22 1-15,22-1 0,-1-21 0,-20 21 16,20 0-16,1 0 0,-22 0 0,21-21 15,1 22-15,-22-1 0,22-21 0,-1 21 16,-20 0-16,20-21 0,1 21 0,-1-21 16,22 0-16,-22 0 0,1 21 15,-1-21-15,22 0 0,-22 0 16,1 0-16,21 0 0,-1 0 0,-20 0 16,20 0-16,1 0 0,0 0 0,-22 0 15,22 0-15,0 0 0,-1 0 0,1 0 16,-22-21-16,22 0 0,-21 21 0,20-21 15,-20 0-15,-1 21 0,22-21 16,-22-1-16,1 1 0,21 0 0,-22 0 16,1 0-16,-1 0 0,1-22 0,-22 22 15,21-21-15,1 21 0,-22-22 16,1 1-16,-1 21 0,21-22 0,-20 1 0,-1-21 16,0 20-16,1 1 0,-1-22 0,0 22 15,1-21-15,-1 20 16,0-20-16,1-1 0,-1 22 0,-21-22 15,22 1-15,-1-1 0,0 1 0,1-1 16,-1 1-16,-21-22 0,21 22 0,1-1 16,-22-20-16,21 20 0,-21 1 0,22-22 15,-22 21-15,21-20 0,-21-1 0,1 22 16,20-22-16,-21 0 0,0 22 0,22-22 16,-22 0-16,0 1 0,0-1 15,0 0-15,0 1 0,1-1 0,-1 0 16,0 1-16,-21-22 0,21 21 0,-21 1 15,21-1-15,-21 0 0,0 1 0,21-22 16,-21 21-16,0 0 0,22 1 16,-22-1-16,0 0 0,0 1 0,0-1 15,0 0-15,0 1 0,0-1 0,0 0 16,0 1-16,-22-1 0,1-21 0,0 22 16,0-1-16,0 0 0,0 1 0,-1-1 15,1-21-15,-21 21 0,21 1 0,-22 20 16,1-20-16,21-1 0,-21 0 0,-1 1 15,1-1-15,0 0 0,-1 1 16,1-1-16,-22 21 0,22-20 0,-21-1 16,20 0-16,-20 22 0,-1-22 0,22 1 15,-22-1-15,1 21 0,-1-20 16,1 20-16,-22-20 0,22 20 0,-22-21 16,22 22-16,-22-1 0,0-20 0,1 20 15,20 1-15,-21-1 0,1 1 0,-1-1 16,0 1-16,1-1 0,20 22 0,-20-22 15,-1 1-15,0 21 0,1-22 0,-1 1 16,0-1-16,-21 1 0,22 20 0,-1-20 16,-21-1-16,22 22 0,-22-22 0,21 22 15,-21-21-15,0 20 0,1 1 0,-1 0 16,21-22-16,-21 22 0,22-1 0,-22 1 16,21 0-16,0-1 0,1 1 15,20 21-15,-20-21 0,-1-1 16,0 22-16,1-21 0,-1 21 0,21-22 15,-20 22-15,-1-21 0,0 21 0,1-22 16,-1 1-16,-21 21 0,22-22 0,-1 1 16,-21 0-16,21-1 0,-20 22 0,20-21 15,0 0-15,1-1 0,-1 1 0,0 21 16,22-22-16,-1 22 0,-20-21 0,20 21 16,1 0-16,-1-1 0,1 1 0,-1 0 15,-21 0-15,22 0 0,-1 21 0,-20-21 16,20-1-16,1 1 0,-22 21 15,22-21-15,-1 0 0,1 0 16,-1 21-16,-21-21 0,22-1 0,-1 22 16,1-21-16,-1 0 0,1 21 0,-1-21 15,1 21-15,-1-21 0,1 0 0,-1 21 16,22-22-16,-21 22 0,-1-21 0,22 21 16,-22-21-16,1 21 0,-1-21 15,22 21-15,-22 0 0,1-21 0,-1 21 16,1 0-16,-1-21 0,22 21 0,-21-22 15,20 22-15,1 0 0,0 0 0,-1 0 16,1 0-16,21 0 0,-22 0 0,1 0 16,21 0-16,-21 0 0,20 0 15,-20 0-15,21 0 0,-21 0 0,20 22 16,1-22-16,-21 0 0,21 0 16,-22 0-16,22 21 0,-21-21 0,21 0 15,-22 0-15,22 0 0,0 0 0,0 0 16,0 0-16,0 0 0,-1 21 0,1-21 15,0 0-15,0 0 0,0 0 16,0 21-16,-1-21 0,1 0 0,0 0 16,0 0-16,0 21 0,-22-21 0,22 0 15,0 0-15,0 0 0,-21 0 0,20 0 16,1 21-16,0-21 16,0 0-16,0 0 0,0 22 15,-1-22-15,1 0 0,0 0 0,0 21 16,0-21-16,0 0 0,-22 21 0,22-21 15,0 0-15,-21 21 0,20 0 0,-20-21 16,21 0-16,0 21 0,0-21 0,-1 0 16,1 0-16,0 22 0,0-1 15,0-21-15,0 21 16,-1-21-16,1 0 0,0 0 16,21 21-16,-21-21 0,0 0 0,0 21 15,-1-21-15,1 0 0,0 21 0,-21-21 16,21 0-16,-1 22 0,1-22 15,0 0-15,0 21 0,0-21 16,42 0 62,-21-21-62,21 21-16,0-22 0,0 1 15,1 0-15,-1 0 0,-21 0 16,21 0-16,-21-1 0,0 1 0,21 0 16,-21 0-16,21 0 0,-21 0 15,0-1-15,21-20 0,-21 21 16,0 0-16,0 0 0,0-1 16,0 1-16,0 0 0,22 21 0,-22-21 15,0 0-15,21 21 16,-21 21 31,0 0-47,-21 0 0,-1 0 15,22 1-15,-21 20 0,0-21 16,21 0-16,-21 0 0,0 22 0,21-22 16,0 0-16,-21 21 0,21-20 15,-22-1-15,22 0 0,-21 0 0,21 0 16,0 0-16,0 1 0,-21-22 15,21 21-15,21-21 47,0 0-47,1 0 16,-1 0-16,0 0 0,21 0 0,-21 0 16,1 0-16,-1 0 0,21 0 0,-21 0 15,0 0-15,22 0 0,-22 0 16,0 0-16,0 21 0,0-21 0,1 0 15,-1 21-15,0-21 16,0 0-16,-21 21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1:22:07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7048 2244 0,'0'0'0,"0"-43"0,0 22 16,0 0-16,-21 0 0,0 0 16,21-22-16,-21 22 0,0 0 0,21 0 15,-21 0-15,-1 0 0,22-1 16,-21 1-16,0 0 0,0 21 15,0-21-15,0 21 16,-1 21-16,22 0 16,-21 0-16,21 22 0,-21-22 0,21 21 15,0 1-15,0 20 0,0 1 16,0-1-16,0 22 0,0-1 0,0 1 16,0 0-16,0 21 0,0-22 15,0 22-15,0 0 0,0 0 16,0 0-16,0-1 0,0 1 0,0 0 15,0 0-15,0 21 0,21-21 16,-21 21-16,21-21 0,-21-1 0,22 22 16,-22-21-16,21 21 0,0-21 0,0 21 15,-21 0-15,21-21 0,0 0 0,1 21 16,-1-21-16,0-1 0,-21 1 16,21 0-16,0 0 0,0-21 0,-21 20 15,0-20-15,22 0 0,-22 21 0,0-22 16,21 1-16,-21 0 0,0-1 0,0-20 15,0 20-15,0-20 0,0-1 16,0-20-16,0 20 0,0-20 16,0-1-16,0 0 0,0-21 0,0 1 15,0-1-15,0-42 16,21-22-16,0 22 0,-21-42 0,21-1 16,-21 1-16,21-22 0,-21-21 15</inkml:trace>
  <inkml:trace contextRef="#ctx0" brushRef="#br0" timeOffset="1448.63">7175 2582 0,'0'-21'15,"0"42"-15,-21-42 0,21 0 16,0 0-16,0 0 15,0 0 1,0-1 0,21 22 31,1-21-47,-1 21 15,0 0-15,21-21 0,-21 21 16,22-21-16,20 21 0,1 0 0,-1-21 15,1 0-15,-1 21 16,22 0-16,0-22 0,-1 22 0,1 0 16,0-21-16,-1 21 0,1 0 0,21 0 15,0 0-15,-1 0 0,1 0 16,0-21-16,21 21 0,0 0 0,-21 0 16,42 0-16,0 0 0,0-21 0,1 21 15,20 0-15,0 0 0,1-21 16,20 21-16,1 0 0,-1 0 0,1 0 15,-1 0-15,1-21 0,20 21 0,1 0 16,-22 0-16,22 0 0,0 0 16,-1-22-16,1 22 0,0 0 0,-1 0 15,1 0-15,0 0 0,-22 0 16,22 0-16,0 0 0,-22-21 16,22 21-16,-1 0 0,1 0 0,0 0 15,-22 0-15,22 0 0,-22-21 0,22 21 16,-21 0-16,-22 0 0,21 0 15,-20 0-15,-1 0 0,0 0 0,1 0 16,-22 0-16,-21 0 0,21 0 0,-21 0 16,0 0-16,0 0 0,0 0 15,-21 0-15,0 0 0,0 0 0,-22-21 16,-20 21-16,20 0 0,-20 0 0,-22 0 16,1 0-16,-1 0 0,0 0 15,-21 0-15,1 0 0,-1 0 16,0 0-16,0 0 0,-21 21 15,0 0-15,0 0 16,0 1-16,0-1 0,0 0 16,0 0-16,0 21 0,0 1 0,0-1 15,0 0-15,0 22 0,-21-22 16,21 22-16,-21-1 0,0 1 0,21 20 16,-22-20-16,1 21 0,0-1 15,0 1-15,0 0 0,0-1 0,-1 1 16,1 21-16,0-43 0,0 43 0,0-21 15,0-1-15,-1 22 0,1-21 16,0 21-16,21 0 0,-21-22 16,0 22-16,0 0 0,-1-21 0,1 20 15,0 1-15,0 0 0,0-21 0,0 21 16,-1-22-16,1 1 0,0 0 16,0-1-16,0 1 0,0 0 0,-22-1 15,22-20-15,0-1 0,0 1 0,0-1 16,-1-20-16,1 20 0,21-21 0,-21 1 15,21-1-15,-21 0 0,21 1 16,-21-1-16,21 0 0,0 1 0,-21-1 16,-1-21-16,1 0 0,21 22 0,-42-22 15,21 0-15,0 0 0,-1 0 16,-20-21-16,21 22 0,-21-22 0,-1 0 16,1 21-16,-22-21 0,22 0 0,-21 21 15,-1-21-15,-21 0 0,1 0 16,20 0-16,-42 0 0,22 0 0,-22 0 15,0 0-15,0 0 0,0 0 0,-42 0 16,21 0-16,-21 0 0,0 0 0,-21 0 16,20 0-16,-20 0 0,-21 0 0,20 0 15,-20 0-15,-1 0 0,1 0 16,-1 0-16,1 0 0,-22 0 0,22 0 16,-22 0-16,0 0 0,1 0 15,-22 0-15,21 0 0,0 0 0,-20 0 16,20 0-16,-21 0 0,21 0 0,-20 0 15,-1 0-15,21 0 0,-21 0 16,22 21-16,-1-21 0,-21 0 0,21 0 16,22 0-16,-22 0 0,22 21 0,-22-21 15,22 0-15,-1 0 0,22 21 0,-1-21 16,1 0-16,0 0 0,21 0 16,-1 22-16,22-22 0,22 0 0,-1 0 15,21 0-15,0 0 0,22 0 0,-1 0 16,22 0-16,-21 0 0,41 0 15,-20 0-15,21-22 0,0 22 16,0 0-16,21-21 0,0 0 16,0 0-16,0-21 0,21 20 0</inkml:trace>
  <inkml:trace contextRef="#ctx0" brushRef="#br0" timeOffset="2056.34">11917 2625 0,'0'0'0,"-21"-21"0,21-43 15,-22 43-15,22 0 16,-21 0-16,21-1 15,0 44 1,0-1-16,21 21 16,-21 0-16,22 1 0,-22 20 15,0 1-15,0-1 0,0 22 0,0 21 16,-22 21-16,1-21 0,0 21 16,0 21-16,-21 0 0,20 0 0,1 21 15,0-20-15,0 20 0,0 0 0,21-21 16,0 22-16,0-22 0,0 0 0,0 0 15,0 0-15,0-21 16,0 22-16,-21-44 0,21 22 0,0-21 16,-22 0-16,22 0 0,0-21 0,0 20 15,-21-41-15,21 21 0,-21-22 0,21 1 16,0-22-16,-21 0 0,21 1 0,0-22 16,0 0-16,0 0 0,0-42 31,0 0-31,0 0 0,0-1 0,0-20 15,0 21-15,21-21 0,-21-1 0,21 1 16,0 0-16,-21-1 0</inkml:trace>
  <inkml:trace contextRef="#ctx0" brushRef="#br0" timeOffset="3696.6">6879 9673 0,'0'0'0,"0"-21"16,0 0-16,0 42 31,0 0-31,0 22 16,0-1-16,-21 0 0,21 1 0,0-1 16,0 21-16,-21-20 0,0 20 0,21 1 15,-22-1-15,1 1 0,0-1 16,0 1-16,0-1 0,-22 1 0,22-1 15,0 1-15,0-22 0,0 0 0,0 1 16,-1-22-16,1 21 0,0-21 16,21-42-1,0 0 1,0 0-16,21-21 0,0-1 0,1 1 16,-1-43-16,21 22 0,-21-1 15,22-20-15,-22-1 0,21 0 0,0 1 16,1-1-16,-1 0 0,0 22 0,-20-22 15,20 43-15,-21-22 0,0 43 16,0 0-16,1 0 0,-1 42 16,-21 0-16,0 0 0,0 22 15,0 20-15,21-21 0,-21 22 0,0-1 16,0 1-16,0-1 0,0 22 16,0-21-16,0 20 0,0-20 0,0 20 15,0-20-15,0-22 0,0 22 0,0-22 16,0 0-16,0-20 0,0-1 0,0 21 15,21-42-15,-21 21 0,0-42 32,0 0-32</inkml:trace>
  <inkml:trace contextRef="#ctx0" brushRef="#br0" timeOffset="3836.52">6604 10583 0,'0'-21'16,"42"21"-1,-21 0-15,22-21 0,20 21 16,-20 0-16,20-21 0,1 0 0,-1 21 16,1-21-16,-1-1 0,22 1 0,-22 0 15,1 0-15,20 0 0</inkml:trace>
  <inkml:trace contextRef="#ctx0" brushRef="#br0" timeOffset="4348.03">9165 10478 0,'0'0'0,"0"-22"16,0 1-16,21 0 0,-21 0 16,21 0-16,-21-22 0,0 22 0,0 0 15,0-21-15,0 21 0,0-22 16,0 22-16,0-21 0,0 21 0,-21-1 15,0 1-15,-21 0 0,21 21 0,-22 0 16,1 0-16,0 21 0,-22 0 16,22 1-16,-1 20 0,1-21 0,0 21 15,-1 1-15,22-1 0,-21 22 16,21-22-16,0 21 0,-1-20 0,22 20 16,0-20-16,0-1 0,0-21 15,22 21-15,-1-20 0,0-1 0,21-21 16,1 0-16,-22 0 0,21 0 0,0 0 15,1-21-15,20 21 0,-20-22 0,-22-20 16,21 21-16,0-21 0,-20 20 16,20-20-16,-21 0 0,-21-1 0,21 1 15,-21 0-15,0-1 0,0 22 0,0 0 16,0 0-16,0 42 16,0 0-1,0 0-15,0 1 16,-21 20-16,21 0 0,0-21 0,0 22 15,0-22-15,21 21 0,0-21 0,1 1 16,-22-1-16,21 0 0,21 0 0,-21-21 16,22 0-16,-22 0 0,21 0 15,22 0-15,-22-21 0,21 0 0,-20 0 16,20-1-16</inkml:trace>
  <inkml:trace contextRef="#ctx0" brushRef="#br0" timeOffset="4515.93">10054 10308 0,'0'0'0,"0"21"0,-21-21 16,0 22-16,21-1 31,21-21-31,21 0 0,-21 0 0,1 0 16,20 0-16,-21 0 0,21 0 0,-20-21 15,-1 21-15,21 0 0,-21 0 16</inkml:trace>
  <inkml:trace contextRef="#ctx0" brushRef="#br0" timeOffset="4660.85">10160 10583 0,'0'0'0,"21"0"32,0 0-32,0-21 15,1 21-15,20-21 0,-21 0 0,21 21 16,-20-21-16,20 0 0,0 21 0,1-22 15,-1 1-15</inkml:trace>
  <inkml:trace contextRef="#ctx0" brushRef="#br0" timeOffset="5092.12">11472 10075 0,'-21'0'31,"0"22"-31,21-1 0,0 0 16,-21 0-16,21 21 0,-21-20 0,-1 20 16,22-21-16,0 21 0,0 1 0,-21-1 15,21 0-15,0-20 0,-21 20 0,21-21 16,0 0-16,0 0 0,0 1 16,0-1-16,0-42 31,0-1-31,0 1 0,0 0 0,0-21 15,21-1-15,0 1 0,-21 0 0,43-22 16,-22 22-16,0 0 16,0-1-16,22 1 0,-22 0 0,21 20 15,-21 1-15,22 0 0,-22 0 0,21 21 16,0 0-16,-20 0 0,20 21 0,-21 0 16,0 0-16,22 1 0,-22 20 0,-21-21 15,21 21-15,-21 1 0,0-1 0,0 0 16,0-20-16,0 20 0,0 0 15,-21-21-15,0 1 0,21 20 0,-22-21 16,1 0-16,21-42 31,21 0-31,22 0 0,-22 0 16</inkml:trace>
  <inkml:trace contextRef="#ctx0" brushRef="#br0" timeOffset="5895.93">12234 10287 0,'21'0'0,"1"0"16,-1 0-16,0 0 16,0 0-16,21 0 0,-20 0 15,-1-21-15,21 21 0,-21-21 0,22 0 16,-22 21-16,21-22 0,-21 1 0,22 0 16,-22 0-16,0 0 0,0 0 15,-21-22-15,0 22 0,0 0 0,0 0 0,0 0 16,-21 21-16,-21 0 15,20 0-15,1 0 0,0 21 16,-21 0-16,21 0 0,-1 0 0,-20 22 16,21-22-16,0 21 0,0 0 0,-1-20 15,22 20-15,0 0 0,0-21 0,0 22 16,0-22-16,0 0 0,0 0 0,22 0 16,-1-21-16,0 0 0,0 0 0,21 0 15,1 0-15,-22 0 0,21 0 0,1 0 16,-1-21-16,0 0 0,1 0 15,-1 0-15,0-22 0,1 22 16,-22 0-16,21-21 0,-21 21 0,0-22 16,1 22-16,20 0 0,-42 0 0,21 0 15,0-1-15,-21 1 0,0 42 32,0 1-32,0-1 15,0 0-15,-21 0 0,21 0 16,-21 0-16,21 1 0,0-1 0,0 0 15,0 0-15,0 0 0,0 0 0,0 1 16,21-1-16,0-21 0,0 0 16,1 0-16,-1 0 0,0 0 0,21 0 15,-21 0-15,22-21 0,-22-1 0,21 1 16,-21 0-16,1 0 0,-1 0 16,21 0-16,-42-1 0,21 1 0,0 0 15,1 0-15,-22 42 31,0 0-15,0 0-16,0 1 0,0-1 16,-22 0-16,22 0 0,0 0 15,22 0-15,-1-21 16,0 0-16,0 0 0,0 0 16,22-21-16,-22 21 0,0-21 0,0 0 15,21 0-15,-20 0 0,-1-1 16,-21 1-16,0-21 0,21 21 15,-21 0-15,0-22 0,0 22 0,0 0 16,-21 0-16,0 21 0,21-21 0,-22 21 16,1 0-16,42 0 47,1 0-47,-1 0 15,0 0-15,0 0 0,21 0 0,-20-22 16,20 1-16</inkml:trace>
  <inkml:trace contextRef="#ctx0" brushRef="#br0" timeOffset="6447.7">14986 9377 0,'0'0'0,"-21"-64"16,0 43-1,-1 42 1,22 1-16,-21-1 0,0 0 16,21 21-16,-21 22 0,0-22 0,0 22 15,-1 20-15,1-20 0,0-1 0,0 22 16,0-22-16,-22 1 0,22-1 0,0-20 15,0-1-15,0 22 0,21-43 0,0 21 16,0-21-16,0 0 0,0 1 16,0-1-16,0-42 15,0-1-15,0 1 0,0-21 16,21 21-16,0-22 0,0 1 0,0-21 16,1 20-16,-1-41 0,21 20 15,-21 1-15,22-22 0,-1 0 0,0 22 16,1-22-16,-1 22 0,-21-1 0,21 22 15,-20-1-15,20 22 0,-21 0 16,0 0-16,0 21 0,1 0 0,-1 21 16,-21 0-16,0 0 0,21 22 0,-21-1 15,0 0-15,21 22 0,-21-1 0,0 22 16,0-21-16,0-1 0,0 1 0,0-1 16,0 1-16,0-1 0,0-21 0,0 22 15,0-22-15,0 1 0,21-1 16,-21-21-16,21 0 0,-21 22 0,0-22 15,0 0-15,0-42 32,-42 0-32,21-1 0,0 1 0</inkml:trace>
  <inkml:trace contextRef="#ctx0" brushRef="#br0" timeOffset="6587.62">14690 10033 0,'0'-21'16,"21"21"-16,0 0 15,0-21-15,21 21 0,1 0 0,-1-21 16,0 21-16,22-22 0,-1 22 16,1-21-16,21 21 0,-22-21 15,22 0-15,-22 0 0,22 0 0</inkml:trace>
  <inkml:trace contextRef="#ctx0" brushRef="#br0" timeOffset="6843.48">17145 9186 0,'0'0'0,"-21"-21"0,0 21 0,-22-21 0,1 21 15,21 0-15,-22 0 0,1 21 0,0 0 16,-1 22-16,-20-22 0,21 21 0,-22 22 16,22-22-16,-1 22 15,1-1-15,-21 1 0,41-1 0,-20 1 16,21-1-16,0 1 0,21-1 0,0-21 15,0 22-15,0-22 0,21 1 0,0-1 16,21-21-16,-20 21 0,20-20 0,0-1 16,1 0-16,20 0 0,-21-21 0,1 0 15,-1 0-15,0 0 0,22 0 0,-22 0 16</inkml:trace>
  <inkml:trace contextRef="#ctx0" brushRef="#br0" timeOffset="7140.31">17886 9038 0,'0'0'0,"-21"-42"0,21 0 15,-22-1-15,22 22 0,0-21 0,0 21 16,22-1-16,-1 22 0,21 0 16,-21 22-16,22-1 0,20 0 0,-21 21 15,22 1-15,-1 20 0,1 1 16,21-1-16,-22 22 0,-21-1 0,22 22 15,-43-21-15,0 21 0,-21 0 0,0-22 16,-21 22-16,-21-21 0,-22-1 0,1 1 16,-1 0-16,-20-22 0,20 1 15,-21-1-15,22 1 0,-22-22 0,22 0 16,-22 1-16,22-1 0,-1-21 0,-21 0 16,22 1-16,-1-22 0,22 0 0,-21 0 15,-1 0-15,22 0 0,-22-22 16</inkml:trace>
  <inkml:trace contextRef="#ctx0" brushRef="#br0" timeOffset="8103.75">12509 9927 0,'0'0'0,"-21"0"16,0 0-16,0 0 15,21-21 1,0 0 0,0 0-16,0 0 0,0-1 0,21-20 15,0 0-15,0-1 0,1 1 16,20-21-16,0-1 0,1 1 0,-1-1 15,21-21-15,22 22 0,-21-43 0,20 21 16,1-20-16,0 20 0,-1-21 0,1 21 16,0 1-16,-22-1 0,22 0 0,-22 1 15,1-1-15,20 0 0,-41 22 16,20-22-16,-20 22 0,-22 20 0,0 1 16,-21 0-16,0-1 0,0 1 0,0 21 15,-21 0-15,0 0 0,-22-1 16,22 22-16,0 0 0,-21 0 15,20 0-15,1 0 0,0 0 0,0 0 16,0 0-16,0 22 0,-1-22 0,1 21 16,0 0-16,0 0 0,-21 0 0,20 22 15,-20-22-15,21 0 0,-21 21 16,20-21-16,-20 1 0,21-1 0,0 0 16,0 0-16,-1-21 0,22 21 0,43-42 31,-22 0-31,21 0 15,1 0-15,-1-1 0,0 1 0,1-21 16,-1 21-16,21-22 0,-20 22 16,-1-21-16,22 21 0,-22-22 0,-21 22 15,21 0-15,-20 0 0,-1 21 16,0 0-16,0 0 0,-21 21 16,0 0-16,0 0 0,0 22 15,0-1-15,0 0 0,0 1 0,0 20 16,-21-20-16,21 20 0,0 1 15,0-1-15,0 1 0,0-22 0,0 21 16,21-20-16,0-1 0,-21 0 0,0 1 16,21-22-16,1 21 0,-22-21 15,0 1-15,0-1 0</inkml:trace>
  <inkml:trace contextRef="#ctx0" brushRef="#br0" timeOffset="10320.51">14520 2900 0,'21'0'15,"-21"-21"-15,0 0 31,-21 21-15,0 0-16,21-22 0,-21 22 16,0 0-16,0 0 0,-1 0 0,1 0 15,0 0-15,-21 0 0,21 0 16,-1 0-16,1 0 0,-21 0 0,21 0 16,-22 0-16,22 0 0,-21 22 0,21-22 15,-22 21-15,22-21 0,0 21 0,-21-21 16,21 21-16,-1 0 15,1-21-15,-21 21 0,21 1 0,0-22 16,-1 21-16,-20 0 0,21 0 0,0 0 0,0 0 16,-22 1-16,22-1 15,0 0-15,0 21 0,0-21 0,-1 1 16,1 20-16,0-21 0,0 21 0,0-20 16,0-1-16,-1 21 0,1-21 0,0 0 15,0 22-15,0-22 0,0 21 16,-1-21-16,1 1 0,0 20 0,0-21 15,0 21-15,0-20 0,-22 20 0,22-21 16,0 21-16,0-20 0,0 20 0,-1-21 16,22 21-16,-21 1 15,0-1-15,21-21 0,-21 22 0,21-1 16,0-21-16,-21 21 0,21 1 0,-21-22 16,21 21-16,0-21 0,0 22 0,0-22 15,0 21-15,0 1 0,-22-22 16,22 21-16,0-21 0,0 22 0,0-22 15,0 21-15,0 0 0,0 1 0,0-22 16,0 21-16,0 1 0,0-1 0,22 0 16,-22-21-16,0 22 0,21-1 0,0 0 15,-21-20-15,0 20 0,21 0 16,0-21-16,0 22 0,-21-22 0,22 21 16,-22-21-16,21 1 0,0 20 15,-21-21-15,21 0 0,0 0 0,-21 22 16,21-22-16,1 0 0,-1 0 0,0 0 15,0 1-15,0-1 0,0 0 0,1 0 16,-1 0-16,0 0 0,0 1 0,0-1 16,0 0-16,1 0 0,-1 0 15,0 0-15,0-21 0,-21 22 0,21-1 16,0-21-16,22 21 0,-22 0 0,0-21 16,0 21-16,22-21 0,-22 0 0,21 21 15,-21-21-15,22 0 0,-1 22 0,0-22 16,-21 0-16,22 21 0,-1-21 0,0 0 15,1 21-15,-22-21 0,21 0 0,1 0 16,-1 21-16,0-21 0,-21 0 16,22 0-16,-1 0 0,0 0 15,1 0-15,-1 0 0,0 0 0,1 0 16,-1 0-16,0 0 0,1 0 0,-1 0 16,0 0-16,1 0 0,-1 0 0,-21 0 15,22-21-15,-1 21 0,0 0 0,1-21 16,-1 21-16,0 0 0,1-21 0,-1 21 15,0-22-15,1 1 0,-1 21 0,0-21 16,1 21-16,-1-21 0,0 21 16,1-21-16,-1 21 0,-21-21 0,21 21 15,1-22-15,-22 22 0,21-21 16,-21 21-16,22-21 0,-1 0 0,-21 0 16,22 21-16,-22-21 0,21-1 0,-21 1 15,22 0-15,-22 0 0,21 0 0,0 0 16,-20-1-16,20-20 0,0 21 0,-21 0 15,22 0-15,-22-1 0,21 1 0,-21-21 16,1 21-16,-1 0 0,0-1 0,0-20 16,-21 21-16,21-21 0,0 20 0,1-20 15,-1 21-15,0-21 0,0-1 16,0 1-16,0 21 0,-21-22 16,22 1-16,-1 0 0,0 21 0,0-22 15,-21 22-15,0-21 0,21 21 0,-21-22 16,21 22-16,-21-21 0,0 21 0,0-22 15,0 22-15,0 0 0,0-21 16,22-1-16,-22 22 0,0-21 0,0-1 16,0 22-16,21-21 0,-21 0 0,0 20 15,0-20-15,0 0 0,0 21 0,0-22 16,0 22-16,0-21 0,0 21 0,0-1 16,-21-20-16,-1 21 0,1 0 15,21 0-15,-21-1 0,0 1 0,21-21 16,-21 21-16,0 0 0,21-1 15,-22 1-15,1 0 0,21 0 0,-21 0 16,21 0-16,0-1 0,-21 1 16,0 0-16,0 0 0,21 0 0,-22 0 15,1-1-15,0 1 0,0 0 0,0 0 16,0 21-16,-1-21 0,1 0 0,0-1 16,0 1-16,0 0 0,0 0 15,-1 0-15,1 21 0,0-21 0,0-1 16,0 1-16,0 21 0,-1-21 0,1 21 15,0-21-15,0 21 0,0-21 16,0 21-16,-1-21 0,1 21 16,0-22-16,0 22 0,0-21 0,0 21 15,-22-21-15,22 21 0,0 0 0,0-21 16,0 0-16,-1 21 0,1 0 16,0-21-16,-21 21 0,-1-22 15,22 22-15,0-21 0,0 21 16,0 0-16,0-21 0,-1 21 0,1-21 15,0 21-15,0 0 0,0 0 16,-22-21-16,22 21 0,-21 0 0,0 0 16,-1 0-16,1-21 0,0 21 0,-1 0 15,1 0-15,0 0 0,-1 0 16,1-22-16,0 22 0,20 0 0,-20 0 16,21 0-16,-21 0 0,20 0 15,1 0-15,0 0 0,0 0 0,0 0 16,-22 0-16,22 22 0,0-1 15,-21 0-15,-1 0 0,1 0 0,0 0 16,-1 1-16,-20 20 0,21-21 0,-22 21 16,22 1-16,-1-1 0</inkml:trace>
  <inkml:trace contextRef="#ctx0" brushRef="#br0" timeOffset="13371.36">16129 9483 0,'0'0'0,"0"-21"47,0-1-32,0 1-15,0 0 0,0-21 16,0 21-16,0-1 16,0 1-16,0 0 0,0 0 0,0-21 15,0 20-15,0 1 0,0-21 0,0 0 16,0 20-16,0-20 0,0 0 0,0-1 15,0 1-15,0 0 0,0-1 0,0 1 16,0 21-16,0-43 0,0 22 0,0 0 16,0-1-16,0 1 0,-21 0 15,21-1-15,-21-20 0,21 21 16,0-1-16,0-20 0,-22 20 0,22-20 16,-21 21-16,21-1 0,0 1 0,0 0 15,0-1-15,-21 22 0,21-21 0,-21 21 16,21-22-16,-21 22 0,21-21 0,0 21 15,0-1-15,0-20 0,0 21 0,0-21 16,0 20-16,0-20 0,0 0 16,0 21-16,0-22 0,0 1 0,0 0 15,0-1-15,0 1 0,0 0 0,0 20 16,-21-20-16,21 21 0,0 0 0,0-22 16,-22 22-16,22 0 0,0 0 15,0 0-15,-21 0 0,21-1 16,-21 1-16,21 0 0,0 0 0,0 0 15,0 0-15,-21-1 0,21 1 0,0 0 16,0 0-16,-21 0 0,21 0 16,0-1-16,0 1 15,-21 0-15,-1 21 16,1 0 0,0 0-1,0 0-15,0 0 16,0 0-16,-1 21 15,22 0-15,-21-21 0,21 22 16,-21-22-16,0 21 0,21 0 16,-21 0-16,21 0 0,-21-21 15,21 21-15,0 1 0,-22-22 16,22 21-16,-21-21 16,21 21-1,-21-21-15,21 21 31,21-21 1,0 0-32,1 0 15,-1 0-15,0 0 16,0-21-16,21 0 0,-20 21 0,-1-21 16,0-1-16,0 22 0,-21-21 15,21 0-15,0 0 0,1 0 0,-1 0 16,0-1-16,0 1 0,0 0 0,-21 0 15,21 21-15,-21-21 16,22 21 0,-22 21-1,0 0-15,21-21 16,0 21-16,-21 22 0,0-22 16,21 0-16,0 0 0,0 21 15,1-20-15,-1-1 0,0 21 0,0-21 16,0 22-16,0-22 0,1 0 0,-1 0 15,0 0-15,0 0 0,0 1 0,0-1 16,-21 0-16,22 0 0,-1 0 16,0 0-16,-21-42 31,0 0-15</inkml:trace>
  <inkml:trace contextRef="#ctx0" brushRef="#br0" timeOffset="15555.77">13991 3895 0,'21'0'0,"-21"21"31,0 0-31,0 0 0,0 0 0,0 1 16,0 20-16,-21-21 0,0 21 0,21-20 16,0-1-16,-21 21 0,0-21 15,21 0-15,-22 1 0,22-1 16,-21-21-1,0 0-15,21-21 16,0-1-16</inkml:trace>
  <inkml:trace contextRef="#ctx0" brushRef="#br0" timeOffset="15729.68">13885 3641 0,'0'-21'16,"-21"21"-16,0 0 15,0 0 1,0 0-16,21 21 16,0 0-16,0 0 15,21 0-15,0-21 16,-21 21-16,21 1 0</inkml:trace>
  <inkml:trace contextRef="#ctx0" brushRef="#br0" timeOffset="16147.9">14245 3852 0,'0'0'15,"0"22"-15,0-1 0,0 0 16,0 0-16,0 0 16,0 0-16,0 1 0,0-1 0,-21 0 15,21 0-15,0 0 0,0 0 0,0 1 16,-21-1-16,21 0 15,-21 0-15,21 0 16,-22-21-16,22-21 31,0 0-31,0 0 0,22 0 0,-22-1 16,21-20-16,0 21 0,21-21 0,-21 20 16,1 1-16,-1-21 0,21 21 0,-21 21 15,0-21-15,1 21 0,-1 0 16,0 0-16,0 0 0,0 0 0,-21 21 15,21 0-15,-21 0 0,0 21 16,0-20-16,0 20 0,0-21 0,0 21 16,0-20-16,0 20 0,0-21 15,0 0-15,0 0 0,0 1 0,0-1 16,0 0-16,22-21 31,-1 0-31,-21-21 0,21 0 16,0-1-16,0-20 0</inkml:trace>
  <inkml:trace contextRef="#ctx0" brushRef="#br0" timeOffset="16364.23">15007 3556 0,'0'0'0,"21"-21"0,-21 0 0,0 0 16,0 42 0,-21 0-16,0 21 15,21-21-15,-21 22 16,21-1-16,-21 0 0,21 1 0,-22-1 15,1 0-15,21 1 0,0-1 0,0 0 16,0 1-16,0-1 0,0 0 0,0-20 16,0 20-16,0-21 0,0 0 15,0 0-15,21-21 0,1 0 16,-22-21 0</inkml:trace>
  <inkml:trace contextRef="#ctx0" brushRef="#br0" timeOffset="16508.06">14817 3979 0,'0'0'0,"0"-21"16,0 0 0,21 21-1,21 0-15,-21 0 0,22 0 16,-22-21-16,21 21 0,0 0 0,22 0 16,-22 0-16,1 0 0,-1-21 0,0 21 15,22 0-15,-22 0 0</inkml:trace>
  <inkml:trace contextRef="#ctx0" brushRef="#br0" timeOffset="16975.8">15769 3958 0,'21'-21'0,"-21"0"15,0 0-15,21 0 0,-21-1 16,0 1-16,22 21 0,-22-21 0,0 0 15,0 0 1,-22 21-16,1 0 0,0 0 16,0 0-16,0 21 0,-22 0 0,22 0 15,0 0-15,-21 1 0,21-1 0,-1 21 16,-20-21-16,21 22 0,0-22 16,21 0-16,0 0 0,0 0 15,0 0-15,0 1 0,21-22 16,0 0-16,0 0 0,0 0 15,1 0-15,-1 0 0,0-22 16,0 1-16,0 0 0,0 0 0,1 0 16,-1 0-16,0-1 0,0 1 0,-21 0 15,0 0-15,21 0 0,0 21 16,-21 21 15,0 0-31,0 0 0,0 0 0,0 1 16,0-1-16,0 21 0,0-21 15,0 0-15,22 1 0,-22-1 16,21-21-16,0 0 0,0 21 0,0-21 16,0 0-16,1 0 15,-1 0-15,0-21 0,21 21 0,-42-21 16,21-1-16,1 22 0</inkml:trace>
  <inkml:trace contextRef="#ctx0" brushRef="#br0" timeOffset="17160.68">16129 3937 0,'21'0'47,"0"0"-31,0 0-16,1 0 16,-1 0-16,0 0 0,0 0 15,-42 0 16</inkml:trace>
  <inkml:trace contextRef="#ctx0" brushRef="#br0" timeOffset="17304.61">16023 4106 0,'0'0'0,"0"22"16,0-1 0,21-21-1,0 0-15,1 0 16,-1-21-16,0 21 0,0-22 15,0 22-15,0-21 0,1 21 0,20-21 16,-21 0-16,0 21 0</inkml:trace>
  <inkml:trace contextRef="#ctx0" brushRef="#br0" timeOffset="17555.46">16468 3916 0,'-22'21'47,"22"0"-47,0 0 0,-21-21 15,21 22-15,0-1 0,0 21 16,-21-21-16,21 0 0,-21 1 0,21-1 16,0 0-16,0 0 0,0 0 0,-21 0 15,21 1-15,0-1 0,21-21 47,0-21-47</inkml:trace>
  <inkml:trace contextRef="#ctx0" brushRef="#br0" timeOffset="17875.28">16616 4043 0,'-21'21'16,"-1"0"-1,1 0-15,0 1 0,21-1 16,-21 0-16,0 0 0,21 0 0,0 0 16,0 1-16,-21-1 0,21 0 0,0 0 15,0 0-15,0 0 0,21-21 16,0 0 0,0 0-16,0 0 0,0 0 0,1 0 15,-1-21-15,0 21 0,0-21 16,0 0-16,-21 0 0,0 0 0,0-1 15,0 1-15,0 0 0,0 0 0,0 0 16,0 0-16,-21-1 0,0 1 16,0 0-16,0 21 0,-1 0 0,-20 0 15,21 0-15,0 0 0,0 0 16,-1 0-16,22 21 16</inkml:trace>
  <inkml:trace contextRef="#ctx0" brushRef="#br0" timeOffset="21248.14">13462 4911 0,'0'0'0,"-21"-21"15,21-1-15,0 1 0,0 0 16,0 0-16,0 0 0,0 0 16,0 42 15,0 0-31,21 0 0,-21 21 15,0 1-15,0-22 0,0 21 0,21 1 16,-21-1-16,0 0 0,0 1 0,0-22 16,0 21-16,0-21 0,0 0 15,0 1-15,21-1 0,-21 0 16,21-21 0,1-21-1,-22 0-15,0-1 0,21 1 16,0-21-16,-21 21 0,21 0 15,-21-22-15,0 1 0,0 21 0,21-22 16,-21 1-16,0 21 0,21 0 0,-21 0 16,0-1-16,0 1 0,22 21 15,-1 0 1,-21 21-16,0 1 0,0-1 0,21-21 16,-21 21-16,0 0 0,21 0 0</inkml:trace>
  <inkml:trace contextRef="#ctx0" brushRef="#br0" timeOffset="21579.95">13928 5038 0,'21'0'0,"-42"0"31,21 21-31,-22-21 0,1 21 0,0 0 16,21 0-16,0 1 0,-21-1 0,0 0 15,21 0-15,0 0 0,0 0 16,0 1-16,0-1 0,0 0 15,0 0-15,21-21 0,0 0 0,0 0 16,0 0-16,1 0 16,-1 0-16,0-21 0,0 21 0,0-21 15,0 0-15,1 21 0,-22-22 16,0 1-16,0 0 0,0 0 0,0-21 16,0 20-16,-22 1 0,1 21 0,0-21 15,0 0-15,0 21 0,0 0 16,-1 0-16,1 0 0,0 0 0,21 21 15,0 0-15,0 0 16,0 1-16,0-1 16</inkml:trace>
  <inkml:trace contextRef="#ctx0" brushRef="#br0" timeOffset="21784.05">14266 4974 0,'0'0'0,"0"43"16,0-22-16,0 0 0,0 0 0,0 0 16,0 22-16,0-22 0,0 0 0,0 0 15,0 0-15,0 0 0,0 1 16,0-1-16,0 0 0,0 0 16,0-42 15,0 0-16</inkml:trace>
  <inkml:trace contextRef="#ctx0" brushRef="#br0" timeOffset="21931.97">14266 4868 0,'0'0'0,"0"-21"0,0-42 16,-21 63-1,21 21 1,0 0-16,0 0 15,21 0-15,-21 1 0,21-1 16,1-21-16</inkml:trace>
  <inkml:trace contextRef="#ctx0" brushRef="#br0" timeOffset="22383.94">14753 5059 0,'0'0'0,"0"-21"0,-21 0 16,0 21 0,0 0-16,-1 0 15,1 0-15,0 21 0,0-21 0,21 21 16,-21 0-16,0 0 0,-1 0 16,22 1-16,0-1 0,-21 0 0,21 0 15,-21 0-15,21 0 0,0 1 0,0-1 16,21-21-1,0 0-15,1 0 16,-1 0-16,0-21 0,0-1 0,0 1 16,0 0-16,1 0 0,-1 0 0,-21-22 15,21 1-15,-21 21 0,21-43 0,-21 22 16,0 0-16,21-1 16,-21 1-16,0 0 0,0-1 0,0 22 15,21-21-15,-21 21 0,0 42 16,0 0-1,0 0-15,0 0 0,-21 22 0,21-1 16,-21 0-16,21 1 0,-21-1 16,21 22-16,0-22 0,0-21 0,0 21 15,0 1-15,0-22 0,0 21 0,0-21 16,21 1-16,0-1 0,0-21 16,1 0-16,-1 0 0,0 0 0,21 0 15,-21 0-15</inkml:trace>
  <inkml:trace contextRef="#ctx0" brushRef="#br0" timeOffset="22748.54">15346 4995 0,'0'0'0,"0"-42"15,0 21 1,-21 21-16,-1 0 16,1 0-16,0 0 0,0 21 0,0 0 15,0 0-15,-1 1 0,1-1 0,0 0 16,0 0-16,21 0 0,0 0 0,0 1 15,0-1-15,0 0 0,0 0 16,0 0-16,21-21 16,0 0-16,0 0 15,1 0-15,-1 0 0,0-21 0,0 0 16,0 0-16,0 0 0,1-1 0,-1 1 16,0 0-16,-21 0 0,0 0 15,0 0-15,0-1 0,0 1 0,0 42 31,0 1-31,0-1 0,-21 0 0,21 0 16,0 0-16,0 0 0,0 22 0,-21-22 16,21 0-16,0 0 0,0 0 15,0 1-15,21-1 16,0-21-16,0 0 16,0 0-16,-21-21 0,21-1 15</inkml:trace>
  <inkml:trace contextRef="#ctx0" brushRef="#br0" timeOffset="23164.3">15642 4699 0,'0'0'0,"0"-21"0,0 0 15,0 42 1,0 0 0,0 0-16,0 22 0,0-22 15,0 21-15,0-21 0,0 22 0,-21-1 16,21-21-16,0 21 0,-21-20 0,21 20 15,0-21-15,0 0 0,0 0 16,0 1-16,0-1 0,-21-21 31,21-21-15,0-1-16,0 1 0,21 0 16,-21 0-16,21 0 0,0 0 0,-21-1 15,21 1-15,0 21 0,1-21 16,-1 0-16,0 21 0,0 0 0,0 0 15,0 0-15,-21 21 16,0 0-16,0 0 0,0 1 0,0-1 16,0 0-16,-21 0 0,0 0 15,0 0-15,0 1 16,0-22-16,-1 21 0,1 0 0,0-21 16,0 0-16,21 21 0,-21-21 15,21-21 1,21 21-16,-21-21 15,21 0-15,0 21 0</inkml:trace>
  <inkml:trace contextRef="#ctx0" brushRef="#br0" timeOffset="23396.16">16108 4847 0,'0'0'15,"-21"0"1,-1 0-16,1 0 0,0 21 15,0-21-15,0 22 0,0-1 16,-1 21-16,1-21 0,21 0 0,-21 1 16,21-1-16,-21 21 0,21-21 0,0 0 15,0 1-15,0-1 0,0 0 16,0 0-16,21-21 0,0 0 16,0 0-16,1 0 0,-1 0 15,0 0-15,21 0 0,-21 0 0,1 0 16,-1-21-16</inkml:trace>
  <inkml:trace contextRef="#ctx0" brushRef="#br0" timeOffset="23616.04">16404 4847 0,'-21'0'15,"21"21"-15,-21-21 16,21 22-16,-21-1 0,-1 0 0,22 0 15,0 0-15,0 0 0,-21 22 0,21-22 16,0 0-16,0 0 16,0 0-16,0 1 0,0-1 15,21-21-15,1 0 16,-1 0-16,0 0 16,0-21-16</inkml:trace>
  <inkml:trace contextRef="#ctx0" brushRef="#br0" timeOffset="23828.24">16722 4763 0,'0'-22'0,"0"44"0,0-65 0,21 43 31,-21 21-15,21 1-16,-21-1 0,21 0 15,-21 0-15,0 0 0,21 22 0,-21-22 16,0 0-16,0 21 0,0-21 0,0 1 15,0 20-15,0-21 0,-21 0 0,0 22 16,0-22-16,0 0 0,-22 0 0,1 0 16,0 0-16,-1 1 0,1-1 0,0 0 15</inkml:trace>
  <inkml:trace contextRef="#ctx0" brushRef="#br0" timeOffset="24236.02">15028 5461 0,'0'0'16,"-21"0"-16,0 0 0,0 0 15,0 0 1,21 21 15,0 0-15,0 1-16,21-22 15,0 0-15,0 0 16,-21 21-16,21-21 0,0 0 16,1 0-16,-1 0 15,-21 21-15,0 0 0,0 0 16,-21 0-1,-1-21-15,1 22 0,0-22 0,0 21 16,21 0-16,-21-21 16,21 21-1</inkml:trace>
  <inkml:trace contextRef="#ctx0" brushRef="#br0" timeOffset="24560.42">14859 5863 0,'-21'0'0,"21"21"16,0 1 15,0-1-31,21-21 15,-21 21-15,21-21 16,0 0 0,-21 21-1,21-21-15,-21 21 16,0 0-16,0 1 16,0-1-16,0 0 15,-21-21-15,0 21 0,0 0 0,0 0 16,0-21-16,-1 22 0,1-1 0,0-21 15,-21 21-15,21-21 0,-1 0 16,1 0-16,0 0 0,0 0 16</inkml:trace>
  <inkml:trace contextRef="#ctx0" brushRef="#br0" timeOffset="29191.43">13377 5249 0,'0'-21'47,"0"0"0,21 21-47,1 0 0,-22-21 15,21 21-15,-42 21 63,-1-21-63,1 21 0,0-21 16,0 21-16,0-21 0,-22 22 15,22-22-15,-21 21 0,21-21 0,-22 21 16,1 0-16,0 0 0,-1 0 0,1-21 15,0 22-15,-22-1 0,22 0 0,0 21 16,-1-21-16,1 1 0,0-1 16,-1 21-16,22-21 0,-21 0 15,-1 22-15,1-22 0,0 21 0,-1-21 16,1 22-16,21-22 0,-21 21 0,-1 1 16,1-22-16,-22 21 0,22-21 15,0 22-15,-22-22 0,22 21 0,0 0 16,-22 1-16,22-1 0,-22 0 0,22 1 15,0-1-15,-22 0 0,22 22 0,-1-22 16,-20 22-16,21-22 0,-1 22 16,1-22-16,-22 0 0,22 22 0,0-22 15,-1 0-15,22 22 0,-21-22 0,0 1 16,-1-1-16,22 21 0,-21-20 0,-1 20 16,22-20-16,-21 20 0,21-21 0,-22 1 15,22 20-15,-21-20 0,21-1 0,-22 0 16,22 1-16,-21-1 15,21 0-15,0 1 0,-1-1 0,1 0 16,0-21-16,0 22 0,0-1 0,0 0 16,-1 1-16,1-22 0,0 21 0,0 1 15,0-1-15,0-21 0,-1 21 0,1-20 16,0 20-16,21-21 0,-21 21 0,0-20 16,0 20-16,-1-21 0,1 0 15,0 22-15,0-22 0,0 0 0,0 21 16,-1-21-16,22 1 0,-21 20 15,0-21-15,0 0 0,0 0 0,21 1 16,-21-1-16,-1 0 0,1 0 0,0 0 16,0 0-16,0 1 0,0-1 0,-1 0 15,22 0-15,-21 0 0,0 0 16,0 1-16,0-1 0,0 0 0,-1 0 16,1 0-16,0 0 0,21 1 0,-21-1 15,0 0-15,0-21 0,21 21 0,-22 0 16,1 0-16,21 1 0,-21-22 15,21 21-15,-21 0 0,21 0 16,0 0 0,0 0-1,-21-21-15,0 22 32,-1-22 14,1 0-30,21-22 0,0 1-1,-21 21-15,21-21 0,0 0 16,-21 0 0,21 0-16,0-1 0,0 1 15,0 0-15,0 0 0,0 0 16,0 0-16,0-1 0,0 1 0,0 0 15,0 0-15,0 0 0,0 0 0,0-22 16,0 22-16,0 0 0,0 0 16,0 0-16,0 42 47,0 0-32,0 0-15,0 0 0,0 0 0,0 1 16,0 20-16,0-21 0,0 0 15,0 0-15,0 22 0,0-22 0,0 0 16,0 0-16,0 0 0,0 1 16,0-1-16,0 0 0,0 0 15,0 0-15,-21-21 16,0 0 0,21 21-1,21-21 32,0 0-47,0 0 16,0-21-16,0 21 15,1 0-15,-1 0 0,21-21 0,-21 21 16,22 0-16,-22-21 0,21 21 0,0 0 16,1-21-16,20 21 0,-20-21 0,-22 21 15,21 0-15,0 0 0,-20 0 16,-1 0-16,0 0 0,0 0 0,0 0 15,-21 21-15,0 0 32,-21-21-17,0 0-15,0 0 0,0 0 16,-1 21-16,1-21 0,-21 0 16,21 0-16,-22 0 0,22 0 15,0 0-15,-21 0 0,21 0 0,-1 21 16,1-21-16,0 0 0,0 0 0,0 21 15,0-21-15,-1 0 0,1 0 0,0 22 16,0-1-16,0-21 16,0 21-16,-1-21 15,1 0 32,0 0-31,21-21-1,0 0 1,0-1-16,0 1 0,0 0 16,0 0-16,0-21 15,0 20-15,-21 1 0,21-21 0,0 21 16,-21-22-16,21 22 0,0-21 0,-21 21 16,21-22-16,0 22 0,0 0 0,0 0 15,0 0-15,0 0 0,0 42 47,0 0-47,0 0 0,0 0 0,0 0 16,0 22-16,0-22 0,0 0 0,21 21 15,-21-20-15,21 20 0,0-21 16,-21 21-16,0-20 0,0-1 0,21 21 16,-21-21-16,21 0 0,-21 22 15,0-22-15,0 0 0,0 0 0,0 0 16,0 1-16,0-1 0,22-21 0,-22 21 15,21-21-15,0 0 47,0-21-31,0 21 0,0 0-16,-21-21 0,22 21 0,-1-22 15,0 22-15,0 0 0,21-21 16,-20 0-16,-1 21 0,21-21 0,-21 0 15,22 21-15,-1-21 0,-21-1 0,21 22 16,-20 0-16,20-21 0,-21 21 0,0 0 16,0 0-16,1 0 0,-44 21 47,1-21-47,0 22 0,-21-22 0,21 21 15,-1 0-15,1-21 0,-21 21 0,21-21 16,-22 21-16,22 0 0,-21-21 0,21 22 15,-22-22-15,22 0 0,-21 21 0,21-21 16,0 0-16,-1 0 0,1 21 16,0-21-16,0 0 0,0 0 15,0 0 17,-1-21-1,22 0-31,0-1 15,0 1-15,0 0 16,0 0-16,0 0 0,0 0 0,-21-1 16,21 1-16,0 0 0,-21-21 0,21 21 15,0-22-15,0 22 0,0-21 0,0 21 16,-21-22-16,21 22 0,0 0 16,0 0-16,0 0 0,0-1 15,0 44 16,0-1-31,0 0 0,21 21 16,-21-21-16,21 22 0,-21-22 0,21 21 16,-21-21-16,0 22 0,0-1 0,0-21 15,0 22-15,22-22 0,-22 21 0,0-21 16,0 0-16,0 22 0,21-22 16,-21 0-16,0 0 0,21-21 31,0 0-16,0 0-15,0 0 0,-21-21 16,22 21-16,-1-21 0,0 21 0,0-21 16,0 0-16,22 21 0,-22-22 0,21 1 15,-21 21-15,22-21 0,-1 0 0,0 21 16,1-21-16,-22 21 0,21 0 16,0 0-16,-20 0 0,-1-21 0,0 21 15,0 0-15,0 0 0,0 0 16,-21 21-1,-21-21-15,0 0 0,-21 21 16,21-21-16,-1 0 0,-20 21 16,0-21-16,-1 0 0,1 0 0,0 0 15,-1 0-15,1 21 0,0-21 16,-1 0-16,22 0 0,0 0 0,0 0 16,0 0-16,0 0 0,42 0 31,0 0-31,0-21 0,21 21 15,-20-21-15,20 21 0,0-21 0,1 0 16,-22-1-16,21 22 0,-21-21 0,22 21 16,-22 0-16,-21-21 0,-21 21 31,-1 21-31,1-21 16,-21 21-16,0 1 0,20-1 0,-20-21 15,0 21-15,21 0 0,-1-21 0,1 0 16,0 21-16,42-21 31,0 0-31,1 0 16</inkml:trace>
  <inkml:trace contextRef="#ctx0" brushRef="#br0" timeOffset="32716.46">13801 6816 0,'0'-21'16,"0"42"15,-22 21-31,22-21 0,0 0 16,-21 22-16,21-1 0,0 0 0,0 1 15,-21-1-15,21 0 0,0 1 0,0-1 16,-21-21-16,21 22 0,-21-1 15,21-21-15,-21 0 0,21 22 0,0-22 16,0 0-16,21-42 31,0 0-31,0-22 0</inkml:trace>
  <inkml:trace contextRef="#ctx0" brushRef="#br0" timeOffset="32927.33">14139 6773 0,'0'0'0,"21"-21"0,1-21 16,-1 42-16,-21 21 0,0 0 16,0 0-16,0 1 0,0 20 0,0-21 15,0 21-15,0 1 0,0-1 16,-21-21-16,-1 22 0,1-1 0,21 0 16,-21-21-16,0 22 0,21-22 0,-21 21 15,21-21-15,0 1 0,0-1 0,0 0 16,-21-21-1,-1 0 1</inkml:trace>
  <inkml:trace contextRef="#ctx0" brushRef="#br0" timeOffset="33096.24">13674 7260 0,'0'-21'15,"21"21"1,0-21-16,0 21 15,0 0-15,22 0 0,-1-21 0,-21 21 16,21 0-16,1 0 0,20 0 16,-20-21-16,-1 21 0,0 0 0,1 0 15,-1 0-15,-21-22 0,0 22 16,0 0-16</inkml:trace>
  <inkml:trace contextRef="#ctx0" brushRef="#br0" timeOffset="33412.06">14309 7218 0,'0'21'15,"21"-21"1,0 0 0,0 0-16,0 0 0,0-21 0,1 0 15,20 21-15,-21-21 0,21-1 0,-20 22 16,-1-21-16,21 0 0,-21 0 16,0 21-16,-21-21 0,0 0 0,22 21 15,-22-22-15,-22 1 16,1 21-1,-21 0-15,21 0 0,0 0 0,-22 21 16,22 1-16,-21-1 0,21-21 0,-1 42 16,1-21-16,0 0 0,0 1 15,21-1-15,0 0 0,0 21 0,0-21 16,0 1-16,21-1 0,0 0 16,-21 0-16,21-21 0,22 0 0,-22 0 15,0 0-15,0 0 0,22 0 0,-22 0 16,0 0-16,0-21 0,0 21 0,22-21 15,-22 21-15</inkml:trace>
  <inkml:trace contextRef="#ctx0" brushRef="#br0" timeOffset="34291.64">15071 7133 0,'0'0'0,"0"-21"15,0 0-15,-22 21 31,1 0 1,0 0-32,21-21 156,0 0-140,0-1-1,-21 22 1,0 22-1,0-1-15,-22 0 0,22 0 16,0 0-16,0 0 0,0 22 0,-1-22 16,1 0-16,0 21 0,21-20 0,0-1 15,-21 21-15,21-21 0,0 0 16,0 1-16,21-22 16,0 0-16,0 0 15,1 0-15,-1-22 0,21 1 0,-21 0 16,0 0-16,22 0 0,-22 0 15,21-1-15,-21-20 0,1 21 0,-1 0 0,0 0 16,-21-1-16,0 1 0,21 0 0,-21 0 16,0 42 15,0 0-31,-21-21 0,21 43 16,-21-22-16,21 0 0,0 0 0,0 0 15,-21 0-15,21 1 0,0-1 0,0 0 16,0 0-16,21-21 15,0 0-15,0 0 0,0 0 16,0 0-16,1 0 0,-1-21 0,21 21 16,-21-21-16,0 0 15,22-1-15,-22 1 0,0 0 0,0 0 16,0 0-16,1 0 0,-1-1 0,-21 1 16,0 42 15,0 1-31,-21-1 0,-1 21 15,22-21-15,-21 22 0,0-1 0,0 0 16,0 1-16,0-1 0,-1 0 16,1 22-16,0-22 0,0 22 0,0-22 15,0 0-15,21 22 0,-22-22 0,1 22 16,21-22-16,-21 0 0,21-21 0,0 22 16,0-22-16,0 0 0,0 0 15,21-21 1,-21-21-1,0-21-15,21 21 0,1-1 0</inkml:trace>
  <inkml:trace contextRef="#ctx0" brushRef="#br0" timeOffset="34548.49">15325 7451 0,'0'0'0,"0"-43"0,21-41 16,-21 63-16,21-1 0,-21 1 15,21 0-15,0 0 0,0 0 16,1 21-16,-1 0 0,0 0 0,0 0 15,21 0-15,-20 0 0,-1 0 16,0 21-16,0 0 0,0-21 0,-21 21 16,0 0-16,0 1 0,0 20 15,0-21-15,-21 0 0,0 0 0,0 1 16,0-1-16,-22-21 0,1 21 0,21 0 16,-22-21-16,22 21 0,-21-21 0,21 0 15,0 0-15,42 0 31,0 0-31,0-21 0,21 21 16</inkml:trace>
  <inkml:trace contextRef="#ctx0" brushRef="#br0" timeOffset="35176.12">16319 7049 0,'-21'0'15,"0"0"1,21 21-16,-21 0 0,0 0 0,21 0 16,0 22-16,-21-22 0,-1 21 15,22-21-15,-21 22 0,21-22 0,0 21 16,0-21-16,0 0 0,-21 1 0,21-1 16,0 0-16,0 0 0,0 0 15,0-42 16,0 0-31,0 0 0,21 0 0,-21-1 16,0 1-16,0 0 0,0-21 16,0 21-16,21-22 0,-21 22 0,22-21 15,-22 21-15,0-1 0,21 1 0,0 0 16,0 21-16,0-21 0,0 21 16,1 0-16,-22 21 15,21-21-15,0 21 0,-21 0 0,21 1 16,-21-1-16,0 21 0,0-21 0,0 0 15,0 1-15,0 20 0,0-21 16,0 0-16,0 0 0,0 1 16,21-1-16,0-21 15,1 0 1,-22-21-16,0-1 0,21 1 16,0 0-16,0-21 0,-21 21 15,21-1-15,0-20 0,1 21 0,-1 0 16,0-22-16,0 22 0,-21 0 0,21 21 15,0-21-15,1 21 0,-1 0 32,-21 21-32,0 0 0,0 0 15,0 1-15,0-1 0,0 0 16,0 0-16,0 21 0,-21-20 0,-1 20 16,22-21-16,-21 0 0,21 22 0,-21-22 15,21 0-15,0 0 0,0 0 0,-21 0 16,42-21 15,0 0-31</inkml:trace>
  <inkml:trace contextRef="#ctx0" brushRef="#br0" timeOffset="35515.94">16933 7260 0,'21'0'46,"1"0"-30,-1 0-16,-21-21 0,21 21 16,0 0-16,0 0 0,-21-21 0,21 21 15,1-21-15,-1 0 0,-21-1 16,21 22-16,-21-21 0,-21 21 16,0 0-1,-1 0-15,1 0 0,-21 21 0,21-21 16,-22 22-16,22-1 0,0 0 15,0 0-15,0 21 0,0-20 0,-1-1 16,22 0-16,0 0 0,0 0 16,0 0-16,0 1 0,22-22 15,-1 21-15,21-21 0,-21 0 16,0 0-16,22 0 0,-22 0 0,21 0 16,1-21-16,-22-1 0,21 22 0,0-21 15,-20 0-15,20 0 0,-21 0 0,0 0 16</inkml:trace>
  <inkml:trace contextRef="#ctx0" brushRef="#br0" timeOffset="36080.12">17399 7176 0,'0'0'0,"0"21"31,-21-21-31,21 21 0,-21 0 16,21 0-16,0 0 0,0 1 0,-22-1 16,22 0-16,-21-21 0,21 21 0,0 0 15,0 0-15,0 1 16,-21-22-16,0 0 31,21-22-15,0 1-16,0 0 0,0 0 0,0 0 15,0 0-15,0-1 0,21 1 0,0-21 16,0 21-16,-21 0 0,22-1 16,20 1-16,-21 0 0,0 21 15,0 0-15,1-21 0,-1 21 0,0 0 16,0 0-16,-21 21 0,21 0 15,-21 0-15,0 1 0,0-1 16,0 0-16,0 21 0,0-21 0,0 1 16,0-1-16,0 0 0,-21 0 15,21 0-15,-21-21 0,21-21 47,0 0-47,0 0 0,0 0 16,21-1-16,0 1 0,0 0 15,1 0-15,-1 0 0,0-22 0,0 22 16,21 0-16,-20 0 0,-1 21 0,0-21 16,0 21-16,0 0 0,0 0 15,1 21-15,-22 0 16,0 0-16,0 0 0,0 1 0,0-1 16,0 0-16,0 21 0,0-21 0,-22 1 15,1-1-15,21 0 0,-21 0 0,21 0 16,0 0-16,-21-21 0,21 22 0,0-1 15,21-21 17,-21-21-32,21 21 0,0-22 0,1 1 15</inkml:trace>
  <inkml:trace contextRef="#ctx0" brushRef="#br0" timeOffset="36415.93">18076 7154 0,'0'0'0,"0"-21"0,-21 21 15,0 21-15,21 1 16,-21-22-16,0 21 0,-1 0 0,1 0 16,0 0-16,21 0 0,-21 1 15,21-1-15,-21 0 0,21 0 0,0 0 16,0 0-16,0 1 0,0-1 16,21-21-16,0 0 15,0 0-15,0 0 0,1 0 0,-1 0 16,21-21-16,-21 21 0,0-22 15,1 1-15,-1 0 0,-21 0 16,0 0-16,0 0 0,0-1 0,0 1 16,0-21-16,-21 21 15,21 0-15,-22 21 0,1 0 0,0 0 16,0 0-16,0 0 0,0 0 0,-1 0 16,1 21-16,21 0 15,0 0-15,0 0 16,21 0-16,1-21 15,-1 0-15,0 0 0</inkml:trace>
  <inkml:trace contextRef="#ctx0" brushRef="#br0" timeOffset="36760.22">18351 7176 0,'0'0'0,"0"-22"0,0 1 0,-21 21 15,21-21-15,0 0 0,0 0 16,21 21-1,1 0 1,-1 21-16,0 0 0,0 0 0,0 0 16,0 22-16,-21-22 0,0 0 0,0 21 15,0-20-15,0-1 0,0 0 16,0 0-16,0 0 0,0 0 0,0 1 16,0-44 15,0 1-16,0 0-15,0 0 0,22 0 0,-22 0 16,21-1-16,0 1 0,-21 0 0,21 0 16,0 0-16,-21 0 0,21-1 0,1 1 15,-22 0-15,21 21 0,0 0 0,0 0 16,0 0-16,0 0 16,1 0-16,-22 21 15</inkml:trace>
  <inkml:trace contextRef="#ctx0" brushRef="#br0" timeOffset="37360.4">18902 7176 0,'0'21'32,"0"0"-32,-21 0 15,21 0-15,-22-21 0,22 21 0,0 1 16,0-1-16,0 0 0,0 0 15,0 0-15,0 0 0,0 1 16,22-22 0,-1 0-16,0 0 0,0 0 15,0 0-15,0 0 0,1 0 0,-1-22 16,0 22-16,0-21 0,0 0 0,0 0 16,1 0-16,-1 0 0,0-1 15,-21-20-15,21 21 0,-21 0 16,21 0-16,0-1 0,-21 1 15,0 42 17,0 1-32,-21-1 0,21 0 15,-21 0-15,0 0 0,0 22 0,-22-22 16,22 21-16,0 0 0,0 1 0,0-1 16,-22 0-16,22 1 0,0-1 0,0 22 15,0-22-15,0 21 0,-1-20 0,1 20 16,0 1-16,21-22 0,0 22 15,0-1-15,0-21 0,0 22 0,0-22 16,0 1-16,0-1 0,0 0 0,0-21 16,0 22-16,0-22 0,0 0 0,0 0 15,0 0-15,0 1 0,0-1 16,-21-21 0,0 0-16,0-21 0,-1-1 0,1 1 15,0-21-15,0 21 0,21 0 16,0-22-16,0 22 0,0-21 15,0-1-15,0 22 0,0-21 0,0 0 16,21 20-16,-21 1 0,21-21 0,0 42 16,22-21-16,-22 0 0,0 21 15,21-22-15,-20 22 0,20-21 0,-21 21 16,0 0-16,22 0 0,-22-21 0,21 21 16</inkml:trace>
  <inkml:trace contextRef="#ctx0" brushRef="#br0" timeOffset="37464.33">19304 7980 0,'0'21'16,"-21"-21"-1,0 21-15,-1-21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0:39:06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677 0,'22'0'15,"-1"0"-15,0 0 0,-21-21 31,21 21-31,0-21 16,-21 0 0,21 0-16,-21 0 15,0-1-15,0 1 16,-21 0 0,0 21-1,0 0-15,0 0 0,0 0 0,-22 0 16,22 21-16,-21-21 15,21 21-15,-22 1 0,1-1 0,0 21 0,20-21 16,-20 22-16,0-1 0,-1 0 16,22 22-16,-21-22 0,21 22 15,0-1-15,-1-21 0,1 22 0,21-22 16,0 1-16,0-1 0,0 0 16,0 1-16,21-22 0,1 0 0,-1 21 15,0-21-15,0 1 0,21-1 0,-20 0 16,20-21-16,0 0 0,1 21 15,-1-21-15,0 0 0,1 0 0,-1 0 16,0 0-16,1-21 0,-1 0 0,0 0 16,1-1-16,-1 1 0,-21 0 15,21 0-15,1-21 0</inkml:trace>
  <inkml:trace contextRef="#ctx0" brushRef="#br0" timeOffset="300.82">4149 466 0,'0'0'16,"0"-21"-16,0-1 0,0 1 0,0 0 15,-22 21 1,22 21 0,0 0-16,-21 1 15,21 20-15,0 0 0,-21 1 0,21-1 16,-21 21-16,21-20 0,0 20 15,-21 1-15,21-1 0,-21 1 0,-1-22 16,22 22-16,0-22 0,0 0 0,-21 1 16,21-1-16,0-21 0,0 0 15,0 0-15,0 1 0,0-1 0,0 0 16,21-21 0,1-21-1,-1 0-15,0-1 0</inkml:trace>
  <inkml:trace contextRef="#ctx0" brushRef="#br0" timeOffset="832.8">4805 931 0,'0'0'0,"21"-21"0,0 0 15,-21 0 1,0 0-16,0 0 0,0-1 15,-21 1-15,0 0 0,0 21 16,21-21-16,-22 21 0,-20 0 16,21 0-16,0 0 0,0 0 0,-22 0 15,22 0-15,-21 0 0,21 21 16,-22 0-16,22 0 0,-21 22 0,21-22 16,-1 21-16,1 1 0,0-1 15,0 0-15,0 1 0,21-1 0,-21 0 16,21-21-16,0 22 0,0-22 0,0 0 15,0 0-15,0 0 0,21-21 16,0 22-16,0-22 0,21 0 0,-20 0 16,-1 0-16,21 0 0,0 0 0,-20-22 15,20 1-15,-21 0 0,21 0 16,-20 0-16,20 0 0,-21-1 0,0-20 16,0 21-16,1-21 0,-22-1 15,0 1-15,21 21 0,-21-22 0,21 1 16,-21 21-16,0-21 0,0 20 15,0 1-15,0 42 32,0 1-32,0-1 0,0 0 15,0 21-15,0-21 0,0 22 0,0-1 16,0-21-16,0 22 0,0-22 0,0 21 16,0-21-16,0 0 0,0 1 15,0-1-15,0 0 0,0 0 0,21-21 16,0 0-1,0 0-15,1 0 0,20 0 16</inkml:trace>
  <inkml:trace contextRef="#ctx0" brushRef="#br0" timeOffset="1329.02">5546 826 0,'0'0'0,"0"-43"15,0 22-15,0 0 16,0 0-16,0 0 16,-22 21-16,1 0 15,0 0-15,0 0 0,-21 0 0,20 0 16,1 0-16,-21 21 0,21-21 16,-22 21-16,22 0 0,0 0 0,0 22 15,-21-22-15,20 0 0,22 0 0,-21 0 16,21 22-16,-21-22 0,21 0 15,0 0-15,0 0 0,0 0 16,21-21-16,0 0 0,1 0 16,-1 22-16,21-22 0,-21 0 0,22 0 15,-22 21-15,21-21 0,-21 0 16,22 0-16,-22 21 0,0-21 0,21 21 16,-21-21-16,-21 21 0,22 0 15,-22 1-15,0-1 16,0 0-16,-22 0 0,-20-21 15,21 21-15,0 0 0,-22-21 0,1 22 16,21-22-16,-21 0 0,20 21 0,1-21 16,-21 0-16,21 0 0,0 0 15,-1 0-15,1 0 0,0 0 16,0 0-16,21-21 0,-21 21 16,0 0-16,21-22 15,0 1 16,21 0-31</inkml:trace>
  <inkml:trace contextRef="#ctx0" brushRef="#br0" timeOffset="1843.73">6202 826 0,'0'0'0,"21"-22"0,0 1 0,0 0 16,0 0-16,-21 0 0,0 0 15,0-1-15,0 1 0,0 0 16,-21 21-16,0 0 16,-21 0-16,21 0 0,-1 0 0,1 0 15,-21 21-15,0 0 0,20 1 0,-20-1 16,21 0-16,-21 0 0,20 0 15,1 0-15,0 22 0,0-22 0,21 0 16,-21 0-16,21 0 0,0 1 0,0-1 16,0 0-16,0 0 0,21 0 15,0-21-15,0 21 0,0-21 0,1 0 16,20 22-16,-21-1 0,21-21 0,-20 0 16,-1 0-16,21 21 0,-21-21 15,0 0-15,22 21 0,-22-21 16,0 21-16,0 0 0,-21 1 15,0-1-15,0 0 16,-21 0-16,0-21 0,0 21 16,0-21-16,-22 21 0,22-21 15,-21 22-15,21-22 0,-22 21 0,1-21 16,21 0-16,0 0 0,-22 21 0,22-21 16,0 0-16,0 0 0,0 0 0,-1 0 31</inkml:trace>
  <inkml:trace contextRef="#ctx0" brushRef="#br0" timeOffset="2364.44">3111 1757 0,'0'-21'16,"22"21"15,-1 0-31,0 0 0,21 0 16,1 0-16,-1 0 0,0 0 16,22 0-16,20 0 0,1 0 0,0 0 15,-1 0-15,22 0 0,21 0 16,-21 0-16,21 0 0,21 0 0,0 0 15,1 0-15,-1 0 0,0 0 16,0-21-16,0 21 0,0 0 0,1 0 16,-1 0-16,-21 0 0,0 0 0,-21 0 15,-1 0-15,1 0 0,0 0 0,-21 0 16,-1 0-16,1 0 0,-21 0 16,-1 0-16,-21 0 0,1 0 0,-22 0 15,0 0-15,0 0 0,-42 0 16,0 0-16,0 0 15,0 0-15,-1 0 0,1 0 16,-21 0-16,21 0 0,0 0 16,-22 0-16,1 0 0,21 0 0,-22 0 15</inkml:trace>
  <inkml:trace contextRef="#ctx0" brushRef="#br0" timeOffset="2808.46">3281 2011 0,'0'0'0,"-43"0"0,-62 0 15,62 0-15,64 0 31,1 0-31,20 0 0,0 0 16,22 0-16,-1 0 0,22 0 0,0 0 16,-1 0-16,22 0 0,21 0 15,0 0-15,0-21 0,21 21 0,0 0 16,1 0-16,-1-21 0,21 21 16,-21 0-16,0-22 0,1 22 0,-1 0 0,-21-21 15,0 0-15,-21 21 16,-1 0-16,1 0 0,-21-21 0,-22 21 15,1 0-15,-22 0 0,22 0 0,-43-21 16,21 21-16,-21 0 0,1 0 16</inkml:trace>
  <inkml:trace contextRef="#ctx0" brushRef="#br0" timeOffset="2968.37">6625 1905 0,'0'0'0,"0"21"15,0 0 1,-21-21-1,0 0-15</inkml:trace>
  <inkml:trace contextRef="#ctx0" brushRef="#br0" timeOffset="38256.49">3006 2942 0,'0'-21'63,"0"0"-32,-22 21-15,22-21-16,0 0 0,-21 21 15,21-22-15,0 1 16,0 0-16,0 0 0,0 0 16,-21 0-16,21-1 15,-21 1 1,21 0 0,0 42 15,0 0-31,0 1 15,0 20-15,0-21 0,0 21 16,0 1-16,0-22 0,0 21 0,0 1 16,0-1-16,0 0 0,21 1 0,-21 20 15,0-21-15,21 1 0,-21-1 16,0-21-16,0 22 0,0-1 0,0-21 16,0 0-16,21 0 0,-21 22 0,0-22 15,0 0-15,0 0 16,0 0-16,0 1 15,0-1 1,22-42 15,-22-1-15</inkml:trace>
  <inkml:trace contextRef="#ctx0" brushRef="#br0" timeOffset="38606.37">3408 3387 0,'21'0'62,"-21"-21"-62,21-1 0,0 1 16,-21 0-16,0 0 15,-21 21 17,0 0-17,0 0-15,21 21 0,0 0 16,-21-21-16,21 21 15,0 1-15,0-1 16,21-21-16,0 0 16,0 0-16</inkml:trace>
  <inkml:trace contextRef="#ctx0" brushRef="#br0" timeOffset="39219.99">4530 2985 0,'-22'-22'0,"44"44"0,-65-65 16,22 22-16,0 21 0,0-21 0,0 0 16,21-22-16,0 22 0,0 0 15,0 0-15,0 0 0,0 0 0,0-1 16,21 1-16,0 0 0,0 21 0,0-21 16,0 21-16,1-21 0,-1 21 15,21 0-15,0 21 0,-20 0 0,20 0 16,0 22-16,-21-22 0,22 21 0,-1 0 15,-21 22-15,0-22 0,22 22 0,-22-1 16,0 1-16,-21-1 0,0 1 16,21-22-16,-21 22 0,0-1 15,0-21-15,0 1 0,0-1 0,0-21 0,0 0 16,0 22-16,0-22 16,0-42 15,0 0-31,0-22 0,21 1 0,-21 0 15,0-1-15,22-20 0,-1-1 0,0 1 16,-21-1-16,21 1 0,0-1 16,0 1-16,-21-22 0,22 22 0,-1-1 15,0 1-15,0-1 0,0 1 0,-21 20 16,21 22-16,-21-21 0,22 21 16,-22 42 15,0 0-31,0 21 0,0-21 0,0 22 15,0-1-15,0 0 0,0 1 16,0-1-16,0 0 0,0 1 0</inkml:trace>
  <inkml:trace contextRef="#ctx0" brushRef="#br0" timeOffset="40624.83">5736 3344 0,'0'0'0,"0"-42"0,0 21 0,0-21 15,0-1-15,0 1 0,0 0 0,0-1 16,-21 22-16,0-21 0,0 21 16,-1-22-16,1 22 0,0 21 15,-21 0-15,21 0 0,-1 21 0,1-21 16,0 21-16,-21 22 0,21-22 0,-1 21 15,1 1-15,0-1 0,0 0 16,21 22-16,-21-22 0,21 0 0,-21 1 16,21-1-16,0 0 0,0-20 15,0-1-15,0 0 0,0 0 0,0 0 16,0 0-16,21-21 0,0 0 16,0 0-16,0 0 0,0-21 15,1 0-15,-1 0 0,21 0 0,-21 0 16,0-22-16,1 1 0,-1 21 15,0-22-15,0 1 0,0 0 0,-21-1 16,21 1-16,-21 0 0,22 21 0,-22-1 16,0 1-16,0 0 0,0 0 0,0 42 31,0 0-15,0 0-16,0 1 0,0 20 15,-22 0-15,1-21 0,21 22 0,-21-1 16,21-21-16,0 22 0,0-22 15,0 21-15,0-21 0,0 0 0,21 1 16,0-22-16,1 21 0,-1-21 0,21 0 16,-21 0-16,22 0 0,-1 0 0,0-21 15,1-1-15,-1 1 0,0 0 16,1 0-16,-1 0 0,-21-22 0,21 1 16,-20 21-16,-1-21 0,0-1 0,-21 1 15,0 21-15,0-22 0,0 22 0,0 0 16,0 0-16,-21 0 0,0 21 15,-1 0-15,1 0 0,0 0 0,-21 0 16,21 0-16,-1 21 0,1 0 16,0 0-16,0-21 0,21 21 0,0 1 15,0-1-15,0 0 0,0 0 16,0 0-16,21 0 0,0 1 0,0-1 16,-21 0-16,22 21 0,-1-21 0,0 1 15,-21-1-15,21 0 0,0 0 0,-21 0 16,0 0-16,21 1 0,1-1 15,-22 0-15,21-21 0,-21 21 0,21 0 16,0-21-16,0 21 0,0-21 16,1 0-16,-1 0 0,21 0 0,-21 0 15,22 0-15,-22 0 0,21-21 16,-21 0-16,22 0 0,-1 21 16,-21-21-16,21-22 0,-20 22 0,20 0 15,-21-21-15,0 21 0,22-22 0,-22 1 16,-21 0-16,21-1 0,-21 22 0,0-21 15,0 21-15,0-1 0,0 1 16,0 0-16,-21 21 0,0 0 0,-1 0 16,1 0-16,0 0 0,-21 0 0,-1 0 15,22 21-15,-21 0 0,0 22 0,-1-1 16,1-21-16,0 22 16,-1-1-16,22 0 0,-21 1 0,21-1 15,-1 0-15,1-21 0,21 22 0,0-22 0,0 0 16,0 0-16,0 0 0,21-21 15,1 0-15,-1 0 0,0 0 16,21 0-16,-21 0 0,22 0 0,-22-21 16,21 0-16,1 0 0,-22 0 0,21 0 15,-21-22-15,22 22 0,-22-21 0,0 21 16,0-22-16,-21 1 0,21 21 16,-21-22-16,21 22 0,-21 0 0,0 0 15,0 42 16,0 0-31,0 0 16,0 1-16,0 20 0,0-21 0,0 21 0,0-20 16,0 20-16,0-21 0,0 0 15,0 0-15,0 1 0,0-1 0,0 0 16,22-21-16,-1 0 0,0 0 0,0 0 16,0 0-16,22 0 0,-22 0 15,21 0-15,0-21 0,-20 0 0,20-1 16,-21 1-16,0 0 0,0-21 0,1 21 15,-1-22-15,0 22 0,-21-21 0,21 21 16,-21-1-16,0 1 0,0 0 16,0 0-16,0 0 0,0 42 31,0 0-31,0 0 0,-21 0 16,21 22-16,-21-22 0,21 21 0,-21-21 15,21 1-15,0-1 0,0 21 16,0-21-16,0 0 0,0 1 15,0-1-15,21-21 32,0 0-32,-21-21 0,21-1 0,0 1 15,-21 0-15</inkml:trace>
  <inkml:trace contextRef="#ctx0" brushRef="#br0" timeOffset="40948.69">7366 2879 0,'0'0'15,"-21"0"-15,0 0 0,-1 0 16,1 21-16,21 0 16,-21-21-16,21 21 0,0 0 0,0 1 15,0-1 1,21-21-16,0 0 0,1 0 16,-1 0-16,0 0 15,0 0-15,-21-21 0,21 21 0,0-22 16,-21 1-16,0 0 0,0 0 0,0 0 15,0 0-15,0-1 0,0 1 16,-21 0-16,0 21 16,0 0-16,0 0 0,0 0 0,-1 0 15,1 0-15,0 21 0,21 0 0,-21-21 16,21 22-16,0-1 0,-21 0 0,21 0 16,0 0-16,0 0 0,0 1 15,0-1-15,21 0 0,0-21 0,0 21 16,0-21-16,22 0 0,-22 0 15,0 0-15</inkml:trace>
  <inkml:trace contextRef="#ctx0" brushRef="#br0" timeOffset="41512.29">8022 2350 0,'0'0'16,"0"-22"-16,0 1 0,-21 0 0,0 0 0,0 21 15,-1 0-15,1 0 0,0 21 16,0 0-16,21 22 0,-21-1 0,0 0 16,21 22-16,0-1 0,-22 1 15,1-1-15,21 1 0,-21-1 0,0 1 16,21-1-16,0 1 0,0-1 0,-21 1 16,21-22-16,-21 22 0,21-22 0,0 0 15,0-21-15,0 22 0,0-22 16,0 0-16,0 0 0,-22 0 15,22 1-15,-21-22 16,21-22 0,0 1-16,0 0 0,0-21 0,0 21 15,0-22-15,21 1 0,1 0 16,-22 20-16,21-20 0,0 21 0,0-21 16,0 20-16,0 1 0,1 0 0,-1 0 15,0 21-15,0-21 0,21 21 0,-20 0 16,-1 0-16,0 0 0,0 0 0,21 21 15,-20 0-15,-1-21 16,-21 21-16,21 22 0,-21-22 0,0 0 16,0 21-16,0-21 0,0 22 0,0-22 15,0 21-15,-21-21 0,0 1 0,-22 20 16,22-21-16,0 0 0,-21 0 0,20 1 16,-20-22-16,0 21 0,21 0 15,-22-21-15,1 0 0,21 0 0,0 0 16,-22 0-16,22 0 0,0 0 15,0 0-15,42-21 47,0 0-47,0 21 0,0-22 0,22 1 0,-22 0 16,21 0-16</inkml:trace>
  <inkml:trace contextRef="#ctx0" brushRef="#br0" timeOffset="41852.1">8742 2180 0,'0'0'0,"-21"0"0,-22 0 15,22 21 1,0 1-16,0-1 0,21 21 0,-21 0 15,-1 1-15,22 20 0,-21 1 0,21-1 16,-21 1-16,0-1 0,21 1 16,0-1-16,-21 1 0,0-1 0,-1 1 15,22-1-15,0 1 0,-21-22 0,0 0 16,21 1-16,-21-1 0,21 0 0,0-20 16,0-1-16,0 0 0,0 0 15,0 0-15,21-42 31,0 0-15,-21-21-16,21 20 0,1-20 16,20 21-16</inkml:trace>
  <inkml:trace contextRef="#ctx0" brushRef="#br0" timeOffset="42499.73">8784 3069 0,'0'43'16,"0"-22"-16,0 0 15,0 0-15,21-21 16,0 0 0,1 0-16,-1 0 0,0 0 15,21 0-15,-21-21 0,1 21 0,20-21 16,-21 21-16,21-21 0,-20-1 0,20 1 16,-21 0-16,0 0 0,0-21 0,1 20 15,-1 1-15,0 0 0,-21 0 16,0 0-16,0 0 0,-21 21 15,0 0-15,-1 0 16,-20 0-16,21 21 0,-21 0 0,20 0 16,-20 0-16,21 0 0,-21 22 0,20-22 15,1 21-15,0-21 0,0 22 16,21-22-16,0 21 0,0-21 0,0 1 16,0 20-16,0-21 0,0 0 15,0 0-15,21-21 0,0 22 0,22-22 16,-22 0-16,21 0 0,0 0 0,1 0 15,-1 0-15,0 0 0,1 0 0,-1-22 16,22 1-16,-22 0 0,0 0 16,1 0-16,20-22 0,-21 22 0,1-21 15,-1 21-15,0-22 0,-20 1 0,20 21 16,-21 0-16,-21-22 0,0 22 0,0 0 16,0 0-16,-21 21 15,0 0-15,-22 0 0,22 0 16,-21 0-16,21 21 0,0-21 15,-1 21-15,1 0 0,0 1 0,21-1 16,0 0-16,0 0 0,0 0 0,0 0 16,0 1-16,21-1 0,0 0 0,1 0 15,-1-21-15,21 21 0,-21 0 0,0 1 16,1-22-16,-1 21 0,0 0 16,-21 0-16,0 0 0,0 0 15,0 1-15,0-1 16,-21-21-16,0 0 15,-1 0-15,1 0 16,0 0-16,0 0 0,0 0 16,0 0-1,-1 0-15,1 0 0</inkml:trace>
  <inkml:trace contextRef="#ctx0" brushRef="#br0" timeOffset="43448.23">3111 4868 0,'22'0'16,"-22"-21"-16,0 0 0,0 0 16,0 0-16,0 0 15,0-1-15,0 1 16,0 0-16,0 0 0,0 0 15,0 0-15,0-1 16,0 1-16,0 0 0,21 0 16,0 21-16,0 0 0,0 0 0,0 0 15,22 0-15,-22 0 0,21 21 16,1 21-16,-1 1 0,-21-1 0,21 0 16,-20 22-16,-1-1 0,-21-20 0,0 20 15,0 1-15,0-1 16,-21-20-16,-1-1 0,1 0 0,0 1 15,-21-1-15,21-21 0,-22 0 0,22 0 16,0 1-16,-21-22 0,20 0 16,1 0-16,0 0 0,0 0 0,0 0 15,0 0-15,-1 0 0,22-22 0,0-20 16,-21 21-16,21 0 0,-21-22 16,21 1-16,0 21 0,0-21 0,0 20 15,0 1-15,0 0 0,21 0 0,0 21 16,1 0-16,-1 0 0,0 0 15,0 0-15,21 21 0,-20 0 0,20 0 16,-21 22-16,0-22 0,0 0 16,1 21-16,-1-20 0,0-1 15,0 0-15,0 0 0,-21 0 0,0 0 16,21 1-16,-21-1 0,0 0 16,0 0-1,0-42 1,0 0-1</inkml:trace>
  <inkml:trace contextRef="#ctx0" brushRef="#br0" timeOffset="43621.64">3958 5080 0,'0'0'0,"42"0"15,-42-21-15,22 21 16,-1 0-16,0-21 15,0 21 1,0 0 0,0 0-16,-21-21 15</inkml:trace>
  <inkml:trace contextRef="#ctx0" brushRef="#br0" timeOffset="43960.79">5419 4530 0,'0'0'0,"0"-21"0,0-1 16,0 1 0,0 0-16,0 42 31,0 0-31,0 1 0,0 20 15,0-21-15,0 21 0,0 22 16,0-22-16,0 22 0,-22-22 16,22 22-16,-21-1 0,0 1 0,0-22 15,21 21-15,-21-20 0,0-1 0,-1 0 16,1-20-16,21 20 0,0-21 0,-21 0 16,21 0-16,-21-21 0,21 22 15,0-1-15,0-42 31,0-1-31,0 1 0,0 0 0,0 0 16</inkml:trace>
  <inkml:trace contextRef="#ctx0" brushRef="#br0" timeOffset="44537.46">5059 4678 0,'0'0'0,"0"-21"16,-21-22-16,21 22 15,0 0-15,0 0 0,0 0 0,0 0 16,21-1-16,21 1 0,-21 0 16,0 0-16,22 21 0,-1 0 15,-21 0-15,22 0 0,-1 0 0,21 0 16,-20 21-16,-1 0 0,0 0 0,1 1 16,-1-1-16,0 21 0,1-21 15,-22 22-15,0-1 0,0 0 16,0 1-16,1-1 0,-22 21 0,0-20 15,0-1-15,0 0 0,0 1 0,0-22 16,0 21-16,0-21 0,-22 1 0,22-1 16,-21 0-16,21 0 0,-21 0 15,0-21 1,21-21-16,0 0 16,0 0-16,0 0 0,0-1 0,0-20 15,0 0-15,0-1 0,0 1 16,21 0-16,0-22 0,-21 22 0,21-22 15,1 22-15,-1 0 0,0-1 16,0 1-16,0 21 0,22 0 0,-22 0 16,0-1-16,0 1 0,21 21 15,-20 0-15,-1 0 0,0 0 0,0 21 16,0 1-16,0-1 0,-21 0 0,0 21 16,22 1-16,-22-1 0,0 0 0,0 1 15,0 20-15,0-21 0,0 22 0,0-22 16,0 22-16,-22-22 0,22 0 15,-21 1-15,0-22 0,21 21 0,-21-21 16,21 1-16,0 20 0,-21-42 16,0 21-16,21 0 0,0-42 31,0-21-15,0 21-16,21-1 0,0 1 15</inkml:trace>
  <inkml:trace contextRef="#ctx0" brushRef="#br0" timeOffset="44920.24">6350 5080 0,'0'21'0,"0"0"16,21-21-16,0 0 15,0 0-15,1 0 0,-1 0 16,0 0-16,21 0 0,-21 0 0,22-21 15,-1 0-15,0 0 0,-20 21 0,20-21 16,0 0-16,1-1 0,-22 1 16,0 0-16,0 0 0,-21-21 0,0 20 15,0 1-15,0 0 0,0 0 0,0 0 16,-21 21-16,0 0 0,0 0 0,-1 0 16,1 0-16,-21 0 0,21 21 0,0 0 15,-22 0-15,22 0 0,0 22 16,0-1-16,0 0 0,-1 1 15,22-1-15,0 0 0,-21-20 0,21 20 0,0 0 16,0-21-16,0 1 0,0 20 16,0-21-16,0 0 15,21 0-15,1-21 0,-1 0 16,0 0-16,0 0 0,21 0 0,-20 0 16,-1-21-16,21 0 0,-21 0 0,22 0 15,-1 0-15,-21-1 0</inkml:trace>
  <inkml:trace contextRef="#ctx0" brushRef="#br0" timeOffset="45184.08">7324 4572 0,'0'0'0,"0"-42"0,0-22 16,0 43-16,0 0 0,-22 42 31,22 0-31,-21 22 16,21-22-16,0 21 0,-21 0 0,21 1 15,0 20-15,0-20 0,0 20 0,0-21 16,-21 22-16,21-22 0,-21 22 0,21-22 16,-21 0-16,21-20 0,0 20 0,0 0 15,0-21-15,-22 1 0,22-1 16,0 0-16,0 0 16,22-21-16,-22-21 15,21 0-15,0 0 0,0-1 16,0 1-16</inkml:trace>
  <inkml:trace contextRef="#ctx0" brushRef="#br0" timeOffset="45948.1">7620 4530 0,'0'0'0,"0"-43"0,0-41 16,0 63 0,0 42-1,0 0-15,0 21 0,0-21 16,-21 22-16,21-1 0,0 22 15,-21-22-15,-1 21 0,22-20 16,-21 20-16,21 1 0,0-22 0,-21 22 16,21-22-16,-21 0 0,21-21 0,0 22 15,-21-22-15,21 0 0,0 0 0,0 0 16,0 1-16,21-22 31,0-22-31,0 1 0,-21 0 16,21 0-16,1 0 0,-1-22 0,0 22 15,0 0-15,0 0 0,0 0 0,1 0 16,-1-1-16,-21 1 0,21 21 16,0 21-1,-21 1-15,0-1 16,0 0-16,0 0 0,0 0 0,0 0 16,0 22-16,0-22 0,21 0 0,-21 0 15,0 0-15,21 1 0,1-1 16,-1-21-16,0 21 15,0-21-15,0 0 0,0 0 0,1 0 16,-1 0-16,21 0 0,-21-21 0,0 0 16,22 21-16,-22-22 0,0 1 0,0-21 15,0 21-15,1 0 0,-1-22 0,0 22 16,-21 0-16,21-21 0,-21 20 0,21 22 16,-21-21-16,0 42 31,0 1-31,0-1 15,0 0-15,0 0 0,-21 0 0,21 0 16,0 1-16,0-1 0,0 0 0,0 0 16,0 0-16,0 0 0,0 1 15,21-22-15,0 0 16,1 0-16,-1 0 0,0 0 0,0 0 16,0 0-16,22 0 0,-22 0 0,0-22 15,0 1-15,0 0 0,0 0 0,1 0 16,-1 0-16,-21-1 0,0-20 0,0 21 15,0-21-15,0 20 0,0-20 16,-21 21-16,-1 0 0,1 0 16,0 21-16,0 0 0,0 0 0,0 0 15,-1 0-15,-20 0 0,21 0 0,0 0 16,0 21-16,-1-21 0,1 21 0,0 0 16,0 0-16,0 0 0,21 1 15,0-1-15,-21-21 0,21 21 0,0 0 16,0 0-16,21-21 15,0 0-15</inkml:trace>
  <inkml:trace contextRef="#ctx0" brushRef="#br0" timeOffset="46812.27">9186 4890 0,'0'0'0,"0"-22"0,0 1 0,0 0 15,0 0-15,-21 0 0,0 21 16,0 0-16,0 0 0,-1 0 16,1 0-16,0 0 0,0 0 15,0 21-15,0 0 0,-1 0 0,-20 22 16,21-22-16,0 21 0,0-21 16,-1 22-16,1-22 0,21 21 0,0-21 0,0 0 15,-21 22-15,21-22 0,0 0 0,0 0 16,0 0-16,21-21 15,0 0-15,1 0 16,-1 0-16,0 0 0,21 0 0,-21 0 16,1-21-16,-1 0 0,21 0 0,-21 0 15,0 0-15,1-22 0,20 22 0,-21-21 16,0-22-16,0 22 0,22-22 0,-22 22 16,0-21-16,0-1 0,0 1 15,1 20-15,-1-20 0,0-1 0,-21 22 16,0-22-16,0 22 0,21 0 15,-21 21-15,0-1 0,0-20 0,0 21 0,0 0 16,0 42 15,-21 21-31,21-21 0,-21 22 16,21-22-16,-21 21 0,21 1 0,-22-1 16,22 21-16,-21-20 0,21-1 0,-21 0 15,0 22-15,21-22 0,0 1 0,0 20 16,-21-21-16,21 1 0,0-1 15,0 0-15,0 1 0,0-22 0,0 21 16,0-21-16,21 1 0,-21-1 0,21 0 16,0-21-16,0 0 0,1 21 15,-1-21-15,0 0 0,0 0 0,21 0 16,-20-21-16,20 0 0,0 0 0,1-1 16,-22 1-16,21-21 0,0 21 15,1-22-15,-1 1 0,0 0 0,1-1 16,-22 1-16,0 21 0,0-21 0,0 20 15,-21 1-15,0 0 0,0 0 16,-21 21-16,0 0 0,0 0 16,0 0-16,-22 21 0,22-21 15,0 21-15,0 0 0,21 22 0,0-22 16,0 0-16,0 21 0,0-20 16,0-1-16,0 0 0,21 21 0,0-21 0,0 1 15,1-1-15,-1 0 0,0 0 16,0 0-16,0-21 0,-21 21 0,0 1 15,21-1-15,-21 0 16,0 0-16,-21-21 16,0 0-16,0 0 0,0 0 0,0 21 15,-1-21-15,1 0 0,0 0 0,0 0 16,0 0-16,0 0 16,21-21-16,-22 0 15,22 0-15,-21 0 16,21-1-16</inkml:trace>
  <inkml:trace contextRef="#ctx0" brushRef="#br0" timeOffset="47092.11">7091 4572 0,'0'0'0,"-43"0"0,65-21 32,20 21-32,0-21 15,1 21-15,-1 0 0,0 0 0,1-21 16,20 21-16,1 0 0,-22-22 16,21 22-16,-20 0 0,20-21 0,-20 21 15,-1-21-15,0 21 0,-21 0 0,1 0 16,-1 0-16,-42 0 31,-1 0-31</inkml:trace>
  <inkml:trace contextRef="#ctx0" brushRef="#br0" timeOffset="48015.68">3429 6456 0,'0'0'0,"-21"0"0,0 0 16,-1 0-16,1 0 0,21-21 15,0 0 1,0-1-16,0 1 0,21 0 16,1 21-16,-1-21 0,0 0 0,0 21 15,21-21-15,-20 21 0,20 0 0,-21 0 16,0 0-16,22 0 0,-22 0 16,0 21-16,-21 0 15,0 0-15,0 0 0,0 22 0,-21-22 16,0 21-16,-22 0 0,22-20 15,-21 20-15,-22 0 0,22-21 0,0 1 16,-1-1-16,1 0 0,0 0 0,20 0 16,-20 0-16,21-21 0,0 0 15,21-21 1,0 0-16,0 0 16,0 0-16,42 21 0,-21-21 15,0-1-15,22 22 0,-22 0 0,21-21 16,1 21-16,-1 0 0,0 0 0,1 21 15,-1-21-15,0 22 16,1-1-16,-22 21 0,0-21 0,0 0 16,-21 22-16,0-22 0,-21 21 0,0-21 15,-22 22-15,1-1 0,0-21 16,-22 22-16,22-22 0,-22 0 0,22 21 16,0-21-16,-1-21 0,1 22 0,21-22 15,-21 0-15,20 0 0,1 0 16,0 0-16,0 0 0,21-22 15,-21 22-15,21-21 0,-21 21 0,21-21 16,0 0 0,0 0-16,0 0 15,0-1 1,21 1-16,0 21 0</inkml:trace>
  <inkml:trace contextRef="#ctx0" brushRef="#br0" timeOffset="48200.97">4000 6900 0,'0'0'0,"22"-21"78,-1 21-78,0-21 0</inkml:trace>
  <inkml:trace contextRef="#ctx0" brushRef="#br0" timeOffset="48631.73">5630 6456 0,'0'0'0,"-21"-42"16,0-64-16,21 63 16,0 1-16,0 0 0,0 21 15,-21-22-15,21 1 0,-21 0 0,21 20 16,0 1-16,-22-21 0,1 21 0,0 0 15,0 21-15,0 0 16,0 0-16,-1 0 0,-20 21 0,21 0 16,0 21-16,-22 1 0,22-1 15,-21 0-15,21 1 0,-22 20 0,22 1 16,0 20-16,0-20 0,0 20 16,0-20-16,-1 21 0,22-22 0,0 1 15,-21-22-15,21 21 0,0-20 0,0-1 16,0 0-16,0 1 0,21-22 0,1 21 15,-1-21-15,-21 1 0,21-1 16,0-21-16,0 0 0,0 0 0,1 0 16,-1 0-16,0 0 0,21-21 0,-21-1 15,22 1-15,-1 0 0,0-21 0,1 21 16</inkml:trace>
  <inkml:trace contextRef="#ctx0" brushRef="#br0" timeOffset="50028.09">5736 6731 0,'0'0'0,"21"-42"0,0 21 16,1-22-16,-22 22 0,21 0 0,-21 0 15,0 0-15,-21 21 16,-1 0-16,1 21 0,0-21 16,0 21-16,21 21 0,-21-21 0,0 22 15,-1-22-15,1 21 0,21 1 0,-21-22 16,21 21-16,-21 0 0,21 1 0,0-22 16,0 21-16,0-21 0,0 1 15,0-1-15,0 0 0,0 0 0,21-21 16,0 0-16,0 0 0,1 0 0,-1 0 15,21 0-15,0 0 0,-20-21 16,20 0-16,0 0 0,-21-1 0,22 1 16,-22 0-16,0 0 0,0 0 15,-21 0-15,0-22 0,0 22 0,0 0 16,0 0-16,0-22 0,-21 22 0,0 0 16,0 0-16,0 0 0,-1 0 0,1-1 15,0 22-15,0-21 0,0 21 16,21-21-16,21 21 15,0-21-15,0 21 16,0 0-16,1 0 0,20 0 0,-21 0 16,21 0-16,-20 0 0,20 0 15,-21 0-15,0 21 0,22 0 16,-22 0-16,0 1 0,0-1 0,0 0 16,0 0-16,1 21 0,-22-20 0,0-1 15,0 21-15,0-21 0,0 0 16,0 1-16,0 20 0,0-21 0,0 0 15,0 0-15,0 1 0,0-1 16,-22-21 15,22-21-31,0-1 0,0 1 16,0 0-16,0 0 0,0 0 16,0 0-16,0-22 0,22 22 0,-22-21 15,21 21-15,-21-22 0,21 1 16,0 21-16,0 0 0,0-22 0,1 22 15,-1 21-15,0-21 0,0 21 16,21 0-16,-20 0 0,-1 0 0,0 21 16,21 0-16,-21 0 0,1 1 0,-1 20 15,0-21-15,0 21 0,0 1 0,-21-1 16,0-21-16,0 22 0,0-1 0,0-21 16,0 0-16,0 22 0,0-22 15,0 0-15,-21 0 0,21 0 0,0 0 16,21-21-1,0 0 1,1-21-16,-1 21 0,21-21 0,-21 0 16,22 0-16,-1 0 0,0-22 15,1 22-15,-1-21 0,0 21 0,1-22 16,-22 1-16,21 0 0,-21-1 0,0 22 16,22-21-16,-43-1 0,21 22 0,-21 0 15,0 0-15,0 0 0,-21 21 16,0 0-16,-1 0 15,-20 21-15,21 0 0,0 0 0,0 0 16,21 1-16,-22-1 0,22 0 16,0 0-16,0 0 0,0 0 0,0 1 15,0-1-15,0 0 0,22 0 16,-22 0-16,21 0 0,0 1 0,0-22 16,-21 21-16,21 0 0,0-21 0,-21 21 15,-21-21 16,0 0-15,0 0-16,-21-21 0,20 0 16,1 21-16,0 0 0,-21 0 0,21 0 15,-1-21-15,1 21 0,0 0 16,21 21-16,0 0 16,0 0-16,21 0 15,0-21-15,1 21 16,-1-21-16,0 0 0,0 0 0,0 22 15,22-22-15,-22 0 0,0 0 0,21 0 16,-21 0-16,22 0 0,-22 0 0,21-22 16,-21 22-16,22-21 0,-22 0 0,21 21 15,-21-21-15,22-21 0,-22 20 0,0 1 16,21-21-16,-20 0 0,-22-1 16,21 1-16,0-22 0,0 1 0,-21-1 15,0 22-15,0-21 0,0-1 0,0 22 16,0-22-16,0 22 0,0 0 0,0 20 15,0-20-15,0 21 0,0 0 16,0 63 15,0-21-31,0 22 0,0-1 0,-21 0 16,21 22-16,-21-1 0,0 22 16,21-22-16,-22 1 0,1-1 0,21 1 15,-21-22-15,21 22 0,-21-22 0,21 0 16,0-20-16,0 20 0,0-21 0,0 0 15,0 0-15,0 1 0,0-1 0,21-21 47,0 0-47,0-21 0,1-1 16,-22 1-16,0 0 0,21 0 16,-21-21-16,0 20 0</inkml:trace>
  <inkml:trace contextRef="#ctx0" brushRef="#br0" timeOffset="50188">7535 6646 0,'0'0'0,"-21"0"16,21-21-1,42 0 1,-20 21-16,-1 0 0,0 0 16,21 0-16,-21-21 0,22 21 15,-1 0-15,-21 0 0,22-21 0,-22 21 16,21 0-16,-21 0 0</inkml:trace>
  <inkml:trace contextRef="#ctx0" brushRef="#br0" timeOffset="50563.79">8022 6646 0,'-21'0'15,"21"-21"-15,21 21 47,0 0-47,0 0 16,-21 21-16,22 1 0,-1-1 0,0 0 15,-21 0-15,0 0 0,21 0 0,0 1 16,-21 20-16,0-21 0,0 0 0,0 0 16,0 1-16,0-1 0,0 0 15,0 0-15,-21-21 47,21-21-47,0 0 0,0 0 16,0-1-16,0 1 0,0 0 15,21-21-15,-21 21 0,0-22 16,21 22-16,1 0 0,-1-21 0,-21 20 16,21 1-16,0 0 0,0 21 15,-21-21-15,21 21 0,1 0 16,-1 0-16</inkml:trace>
  <inkml:trace contextRef="#ctx0" brushRef="#br0" timeOffset="50944.58">8572 6583 0,'0'-21'0,"-21"21"15,0 0 1,0 0-16,0 21 15,21 0-15,-21 0 16,21 0-16,-22 1 0,22 20 0,0-21 16,0 0-16,0 22 0,0-22 0,0 0 15,0 0-15,0 0 0,0 0 16,0 1-16,0-1 0,22-21 16,-1 0-16,0 0 15,0 0-15,0 0 0,0 0 0,1 0 16,-1-21-16,0 21 0,0-22 0,0 1 15,0 0-15,1 0 0,-22 0 16,0 0-16,0-22 0,0 22 16,0 0-16,0-21 0,0 20 0,0 1 15,0 0-15,0 0 0,0 42 47,-22-21-47,22 21 16</inkml:trace>
  <inkml:trace contextRef="#ctx0" brushRef="#br0" timeOffset="51220.05">9165 6583 0,'-42'-42'15,"21"42"-15,-1 0 0,1-22 16,0 22-16,0 0 0,0 0 15,0 0-15,-1 0 0,1 22 0,0-1 16,21 0-16,-21 0 0,21 0 16,-21 22-16,21-22 0,-21 21 0,21-21 15,0 22-15,0-22 0,0 21 0,0-21 16,0 0-16,0 1 0,0-1 16,0 0-16,21 0 0,0 0 0,0-21 0,0 0 15,0 21-15,1-21 0,-1 0 16,21 0-16,-21 0 0,0 0 0,22-21 15,-22 0-15,21 21 0,-21-21 16,1 0-16,20 0 0,-21-1 0</inkml:trace>
  <inkml:trace contextRef="#ctx0" brushRef="#br0" timeOffset="51519.87">9779 5906 0,'0'0'0,"0"-22"0,0 1 0,0 0 0,-21 0 15,0 0-15,-1 0 0,1 21 16,0 0-16,0 0 16,0 21-16,21 0 0,0 0 0,-21 21 15,21-20-15,-22 20 0,22 0 16,0 22-16,-21-22 0,21 0 0,0 22 16,0-1-16,0 1 0,0-22 0,0 22 15,0-1-15,-21-20 0,21 20 0,-21-21 16,21 1-16,-21-1 0,21 0 0,0-20 15,-21-1-15,21 0 0,-22 0 0,22 0 16,0 0-16,22-21 47,-1-21-47,0 0 0,0-21 0,0 21 16</inkml:trace>
  <inkml:trace contextRef="#ctx0" brushRef="#br0" timeOffset="51863.68">9821 6541 0,'0'0'0,"0"21"16,0 0-16,-21 0 0,0 0 16,0 0-16,21 1 0,0-1 0,-21 0 15,21 0-15,-22 0 0,22 0 0,0 1 16,0-1-16,0 0 0,0 0 0,0 0 16,0 0-16,22-21 15,-1 0-15,0 0 0,0 22 0,0-22 16,0 0-16,22 0 0,-22 0 0,0 0 15,21-22-15,-20 22 0,-1-21 0,21 0 16,-21 0-16,0 0 0,1 0 16,-1-1-16,0 1 0,-21-21 0,0 21 15,0-22-15,0 22 0,0-21 0,0 21 16,0 0-16,-21-1 0,0 1 0,-1 21 16,1 0-16,-21 0 0,21 0 0,-22 0 15,22 0-15,-21 21 0,0-21 0,20 22 16,1-1-16,0 0 0,0 0 15,0-21-15,21 21 0,0 0 16,0 1-16,21-22 16,21 0-16,-21 0 0,1 0 15</inkml:trace>
  <inkml:trace contextRef="#ctx0" brushRef="#br0" timeOffset="52244.78">10329 6541 0,'0'-22'16,"0"1"-16,0 0 0,21 21 15,1 0 1,-1 0-16,0 0 0,0 21 16,0 0-16,0 1 15,1-1-15,-22 21 0,0-21 0,21 0 16,-21 22-16,0-22 0,0 21 0,0-21 15,0 1-15,0-1 0,0 21 0,0-21 16,0 0-16,-21 1 0,21-1 16,-22-21-16,22 21 0,-21-21 15,21-21 1,0 0 0,0-1-16,0 1 15,21 0-15,1 0 0,-1-21 0,0 20 16,0-20-16,0 0 0,0-1 0,22 22 15,-22-21-15,0 21 0,0-22 0,22 22 16,-22 0-16,21 0 0,-21 21 0,0-21 16,1 21-16,20 0 0,-21 0 15,0 0-15</inkml:trace>
  <inkml:trace contextRef="#ctx0" brushRef="#br0" timeOffset="52636.24">11282 6498 0,'0'0'0,"0"-21"0,0 0 31,-21 21-31,-1 0 0,1 0 16,0 0-16,0 21 0,-21-21 0,20 21 16,1 0-16,-21 1 0,21-1 0,0 0 15,-1 0-15,1 0 0,21 0 0,0 1 16,0-1-16,0 0 0,0 0 0,0 0 15,0 0-15,21 1 16,1-22-16,20 21 0,-21-21 16,0 21-16,22-21 0,-22 21 0,21-21 0,-21 21 15,0-21-15,1 21 0,-1-21 0,0 0 16,0 22-16,-21-1 16,-21-21-1,0 0 1,0 0-16,-1 0 0,1 0 0,-21 0 15,21 0-15,0 0 0,-22 0 0,22 0 16,-21 0-16,21 0 0,-1 0 16,1 0-16,-21 0 0,21 0 0,0 0 15,-1 0-15,1 0 0,0-21 16</inkml:trace>
  <inkml:trace contextRef="#ctx0" brushRef="#br0" timeOffset="52976.04">9356 6096 0,'0'0'0,"0"-21"16,0 0-16,21 21 15,0 0-15,21-21 0,1 21 0,-1 0 16,21 0-16,1 0 16,-1 0-16,1-22 0,-1 22 0,1 0 15,-1 0-15,-20 0 0,20 0 0,-20 0 16,-1 0-16,-21 0 0,0 0 0,0 0 16,1 0-16,-1 0 31,0 0-16</inkml:trace>
  <inkml:trace contextRef="#ctx0" brushRef="#br0" timeOffset="81271.86">11472 2963 0,'-21'0'94,"0"0"-78,0 0-16,0 0 15,-1 0-15,1 0 0,0 0 16,0 0-16,0 0 0,0 0 0,-1 0 16,1 0-16,0 0 0,0 0 15,0 0 1,0 0-1,42 0 48,0 0-63,21 0 0,-21 0 16,22 0-16,-22 0 0,21 0 0,1 0 15,20 0-15,-21 0 0,22-21 16,-1 21-16,-20 0 0,20 0 0,22 0 15,-22 0-15,1 0 0,-1 0 0,1 0 16,-22 0-16,22-21 0,-22 21 0,22 0 16,-22 0-16,-21 0 0,21 0 15,1 0-15,-22 0 0,0 0 0,0 0 16,0 0-16,1 0 0,-1 0 0,0 0 31,-42 0 32,0 0-63,-1 0 15,1 0-15,0 0 0,0 0 16,0 0-16,-22 0 0,22 0 16</inkml:trace>
  <inkml:trace contextRef="#ctx0" brushRef="#br0" timeOffset="81788.56">11388 3006 0,'0'0'0,"-43"0"16,22 0 0,0 0 15,42 0 0,0 0-31,0 0 16,1 0-16,-1 0 0,21 0 0,0 0 15,1 0-15,-1 0 0,0 0 0,1 0 16,20 0-16,-20 21 0,20-21 0,1 0 16,-22 0-16,21 0 0,-20 0 15,20 0-15,-20 0 0,-1 0 0,0 0 16,1 0-16,-1 0 0,-21 0 0,21 0 16,-20 0-16,-1 0 0,0 0 15,0 0-15,0 0 16,0 0 15,-21-21-15,0 0 46</inkml:trace>
  <inkml:trace contextRef="#ctx0" brushRef="#br0" timeOffset="82432.39">12277 2540 0,'0'21'16,"21"0"-16,0-21 0,0 22 15,0-1-15,0 0 0,22-21 0,-22 21 16,0 0-16,0 0 0,22 1 15,-22-22-15,0 21 0,0 0 0,0-21 16,0 21-16,22-21 0,-22 21 0,0-21 16,0 0-16,0 0 0,1 21 0,-1-21 15,0 0-15,0 0 16,0 0-16,-21 22 47,0-1-32,-21-21-15,0 21 16,0-21-16,0 21 0,-22-21 0,22 21 16,-21 0-16,21 1 0,-22-22 0,1 21 15,0 0-15,-1 0 0,1 21 16,0-20-16,-1-1 0,-20 0 0,20 21 16,1-21-16,21 1 0,-21-1 0,20 0 15,1 0-15,0 0 0,0-21 16,21 21-16,-21 1 0,0-22 15,21 21 1,0-42 47,0-1-48,21 22-15,-21-21 0,0 0 16</inkml:trace>
  <inkml:trace contextRef="#ctx0" brushRef="#br0" timeOffset="89352.7">14817 2646 0,'0'0'0,"21"0"0,-21-21 0,21 21 16,-21-21-16,21 21 0,0-22 16,0 1-16,-21 0 0,22 0 0,-1 0 15,0 0-15,-21-1 0,21 1 0,-21 0 16,21 0-16,-21 0 0,0 0 0,0-1 15,0 1-15,0 0 0,-21 0 16,0 0-16,-21 21 0,20 0 16,1 0-16,-21 0 0,21 0 15,-22 0-15,1 0 0,21 21 0,-21-21 16,-1 21-16,1 0 0,0 0 16,-1 1-16,1-1 0,0 0 0,20 21 15,-20-21-15,21 1 0,0-1 0,21 21 16,0-21-16,0 0 0,0 1 0,0-1 15,0 0-15,21 0 0,0 0 16,0 0-16,22 1 0,-22-1 0,21-21 16,0 21-16,1 0 0,-1-21 0,0 21 15,1 0-15,-1-21 0,22 22 16,-22-1-16,0 0 0,1 0 0,-22 0 16,21 0-16,-21 1 0,0-1 15,-21 0-15,0 0 0,0 0 0,-21 0 16,0 1-16,-21-1 0,21 0 0,-22 0 15,1 0-15,0 0 0,-22 1 16,22-1-16,-1 0 0,1-21 0,-21 0 16,20 0-16,1 21 0,0-21 0,-1 0 15,22 0-15,-21 0 0,21 0 0,-1-21 16,-20 0-16,21 21 0,21-21 0,-21-1 16,0 1-16,21 0 15,0 0-15,0 0 16,21 21-1,0-21-15,-21-1 0,21 22 16,0 0-16,22-21 0,-22 21 16,0-21-16</inkml:trace>
  <inkml:trace contextRef="#ctx0" brushRef="#br0" timeOffset="89732.49">15452 2180 0,'-22'-42'0,"22"21"16,0 42 15,0 0-31,0 0 15,0 22-15,0-22 0,0 21 0,0 0 16,0 22-16,0-22 0,0 22 0,0-1 16,-21 1-16,21-1 0,-21-20 15,21 20-15,0-21 0,-21 1 0,21-1 16,-21 0-16,21-20 0,0 20 0,-21-21 16,21 0-16,0 0 0,0 1 0,0-1 15,0 0 1,21-21 15,0-21-31,0 0 0,0-1 16,0 1-16</inkml:trace>
  <inkml:trace contextRef="#ctx0" brushRef="#br0" timeOffset="90143.72">15748 2709 0,'0'22'16,"-21"-22"-16,21 21 16,-21 0-16,-1 0 0,22 21 0,0-20 15,0-1-15,0 21 0,0-21 0,0 22 16,0-22-16,0 0 0,0 0 16,0 21-16,0-20 0,0-1 0,0 0 15,22-21-15,-22 21 0,21 0 0,0-21 16,0 0-16,21 0 0,-20 0 0,-1 0 15,0 0-15,21 0 0,-21-21 16,22 0-16,-22 21 0,0-21 0,21 0 16,-20-1-16,-1-20 0,0 21 0,-21 0 15,0-22-15,0 22 0,0-21 16,0 0-16,0 20 0,-21-20 0,0 21 16,-1 0-16,1-22 0,0 43 15,-21-21-15,21 0 0,-1 21 0,1 0 16,0 0-16,0 0 0,0 0 0,0 0 15,21 21-15,-22 0 16,1 1-16,21-1 0,0 0 16,0 0-16,0 0 0,0 0 0,0 1 15,21-1-15,1-21 0,-1 21 16,0-21-16,0 0 0</inkml:trace>
  <inkml:trace contextRef="#ctx0" brushRef="#br0" timeOffset="90580.49">16319 2752 0,'0'0'0,"0"-21"0,0-1 16,0 1 0,0 0-16,22 21 15,-1-21-15,0 21 0,0 0 0,0 0 16,0 0-16,1 0 0,-1 0 0,0 0 15,0 0-15,0 21 16,0 0-16,1 0 0,-1 1 0,-21-1 16,0 0-16,21 0 0,-21 21 0,0-20 15,0-1-15,0 0 0,0 0 0,0 0 16,0 0-16,0 1 0,0-1 16,-21 0-1,21-42 16,0 0-31,0-1 0,0 1 16,21 0-16,0 0 0,-21 0 16,21-22-16,-21 22 0,0 0 0,21 0 15,-21 0-15,22 0 0,-22-1 16,21 1-16,-21 0 16,21 21-1,0 0 1,-21 21-16,21 0 15,-21 1-15</inkml:trace>
  <inkml:trace contextRef="#ctx0" brushRef="#br0" timeOffset="90968.69">16954 2879 0,'22'0'0,"-1"0"15,0 0-15,-21-21 0,21-1 16,0 22-16,0-21 0,1 0 16,-1 0-16,0 21 0,-21-21 15,21 0-15,0-1 0,-21 1 16,-21 21 0,0 0-1,0 0-15,0 0 0,-1 0 16,1 0-16,0 21 0,0 1 0,0-1 15,0 0-15,-1 0 0,1 0 16,21 0-16,-21 22 0,21-22 0,0 0 16,0 0-16,0 0 0,0 1 15,0-1-15,0 0 0,21 0 0,0-21 16,1 21-16,-1 0 0,0-21 0,0 0 16,0 22-16,0-22 0,1 0 0,-1 0 15,0 0-15,21 0 0,-21 0 0,1 0 16,-1 0-16,0-22 0,0 1 15,0 0-15,0 21 0,1-21 0,-1 0 16,-21 0-16,21-22 0</inkml:trace>
  <inkml:trace contextRef="#ctx0" brushRef="#br0" timeOffset="91315.64">15875 2328 0,'0'0'0,"42"0"15,64-21-15,-64 0 16,1 21-16,-1 0 0,0-21 0,22 21 16,-22-21-16,43 21 15,-43 0-15,-21 0 0,22-21 0,-22 21 16,0 0-16,0 0 0,0 0 0</inkml:trace>
  <inkml:trace contextRef="#ctx0" brushRef="#br0" timeOffset="91831.5">18500 2455 0,'0'0'0,"-22"0"0,22-21 0,0 0 16,-21 21-16,21-21 0,0 0 15,0 0-15,0-1 0,0 1 16,0 0-16,0 0 0,0 0 16,21 0-16,-21-1 15,22 22-15,-22-21 0,0 0 0,0 0 16,0 42 31,0 0-47,0 0 0,0 1 0,0 20 15,0-21-15,-22 21 0,22 22 0,-21-22 16,21 22-16,0-1 0,-21 1 0,0-22 16,0 22-16,0-22 0,21 21 15,-22-20-15,22-1 0,-21 0 0,0-20 16,21 20-16,0-21 0,0 0 0,-21 0 16,21 1-16,-21-1 0,21 0 0,0 0 15,-21-21 1,21-21-1,-22 0-15,22 0 16</inkml:trace>
  <inkml:trace contextRef="#ctx0" brushRef="#br0" timeOffset="92516.13">18013 2773 0,'21'0'31,"0"0"-31,0-21 0,22 21 16,-1 0-16,0-21 0,1-1 15,20 22-15,1-21 0,-1 0 16,1 0-16,-1 0 0,-21 0 0,22-1 16,-1 1-16,-20-21 0,-1 21 0,0-22 15,-20 22-15,-1 0 0,0-21 16,0 21-16,-21-22 0,0 22 0,0 0 15,0 0-15,0 0 0,0-1 0,0 1 16,-21 21 0,0 0-1,21 21-15,-21 1 0,21-1 16,-22 0-16,22 0 0,0 21 0,0 1 16,-21-1-16,21 22 0,0-22 0,0 21 15,-21 1-15,21-22 16,-21 22-16,21-22 0,-21 0 0,21 1 15,-21-1-15,21 0 0,-22-20 0,1 20 16,21-21-16,0 0 0,0 0 0,-21 1 16,21-1-16,0 0 15,0-42 1,0 0 0,0-1-16,0 1 0,0 0 15,21-21-15,0 21 0,-21-22 16,22 1-16,-1 21 0,0-22 0,21 1 15,-21 21-15,1-21 0,-1 20 0,21 1 16,-21 0-16,22 0 0,-22 0 16,0 21-16,21 0 0,-21 0 15,1 0-15,-1 21 0,0 0 0,0 0 16,0 0-16,0 1 0,-21-1 0,0 21 16,0 0-16,0-20 0,0 20 0,0-21 15,0 21-15,-21-20 0,0-1 16,0 21-16,21-21 0,-21 0 0,0 1 15,-1-1-15,22 0 0,0-42 47,22 0-31,-1-1-16,0 1 0</inkml:trace>
  <inkml:trace contextRef="#ctx0" brushRef="#br0" timeOffset="92916.26">19473 2836 0,'21'22'15,"1"-22"-15,-1 0 0,0 0 0,0 0 0,0 0 16,0 0-16,1-22 0,-1 22 15,0-21-15,0 21 0,0-21 0,0 0 16,1 21-16,-22-21 0,0 0 16,0-1-16,0 1 0,0 0 15,0 0-15,0 0 0,-22 21 16,1-21-16,0 21 0,0 0 0,0 0 16,0 0-16,-1 21 0,1 0 15,0 0-15,0 0 0,21 0 0,-21 1 16,21-1-16,0 21 0,-21-21 0,21 0 15,0 22-15,0-22 0,0 0 0,0 0 16,0 0-16,21 1 16,0-22-16,-21 21 0,21-21 0,0 21 15,0-21-15,1 0 0,-1 0 16,0 0-16,0 0 0,0 0 0,0 0 16,1 0-16,-1 0 0,0 0 15,21-21-15</inkml:trace>
  <inkml:trace contextRef="#ctx0" brushRef="#br0" timeOffset="93411.87">20341 2307 0,'0'0'0,"0"-21"0,21-21 16,0 42-1,1 0 1,-1 0-16,0 21 16,-21 0-16,21 0 0,0 22 0,0-1 15,1 0-15,-22 22 0,21-22 0,-21 0 16,21 22-16,-21-22 0,21 1 0,-21-1 16,0 0-16,0 1 0,0-22 15,0 21-15,0-21 0,0 0 0,0 1 16,0-1-16,0 0 0,0 0 15,0-42 17,0 0-32,0 0 15,0-1-15,0-20 0,0 21 0,0-21 16,21-22-16,0 22 0,1-22 0,-1 1 16,0-1-16,0 22 0,0-22 15,0 22-15,1-21 0,-1 20 0,0 22 16,0-21-16,-21 21 0,21-1 15,0 22-15,-21-21 0,22 21 16,-1 0-16,0 0 16,0 0-1,-21 21 1,0 1 0,0-1-1</inkml:trace>
  <inkml:trace contextRef="#ctx0" brushRef="#br0" timeOffset="94004.13">21209 2815 0,'0'0'16,"21"0"-16,0-21 0,-21 0 15,0 0-15,0 0 0,21-1 16,-21 1-16,0 0 0,0 0 0,0 0 16,0 0-16,0-1 0,0 1 0,0 0 15,0 0-15,-21 21 0,0 0 0,0 0 16,0 0-16,0 21 16,-1 0-16,1 0 0,0 1 15,0-1-15,0 0 0,21 21 0,-21-21 16,-1 22-16,1-22 0,21 21 0,-21-21 15,21 1-15,0 20 0,0-21 16,0 0-16,0 0 0,0 1 16,0-1-16,21 0 15,0-21-15,1 0 0,-1 0 16,0 0 0,0 0-16,0-21 0,-21 0 0,21 21 15,1-22-15,-1 1 0,0 0 0,-21 0 16,21 0-16,0 0 0,-21-22 0,0 22 15,0-21-15,21 21 0,-21-1 16,0 1-16,0 0 0,0 0 16,0 42-1,0 0 1,0 0-16,0 1 0,0-1 0,0 21 16,0-21-16,0 0 0,0 1 15,0-1-15,0 0 0,0 0 0,0 0 16,0 0-16,22 1 0,-22-1 15,21-21-15,0 0 16,0 0-16,0 0 16,0 0-16,1-21 15,-1-1-15,0 22 0,0-21 16</inkml:trace>
  <inkml:trace contextRef="#ctx0" brushRef="#br0" timeOffset="94984.2">21802 2201 0,'0'0'0,"0"-21"16,0 0-16,0 0 15,-22 21 17,1 21-32,0 21 15,21-20-15,0-1 0,-21 21 16,21 0-16,-21 1 0,21-1 15,0 22-15,0-22 0,0 21 0,-21-20 16,21 20-16,0-20 0,-22-1 16,22 0-16,0 1 0,0-22 0,0 21 15,0-21-15,0 0 0,0 1 0,0-1 16,0 0-16,0 0 0,22-21 31,-1 0-31,0 0 16,0-21-16,0 21 15,0-21-15,1 0 0,-1-1 0,0-20 16,0 21-16,21 0 0,-20-22 0,-1 22 16,-21-21-16,21 21 0,0 0 0,-21-22 15,21 43-15,-21-21 0,0 42 32,0 0-17,0 1-15,0-1 0,0 0 16,0 0-16,0 0 0,0 0 0,0 1 15,0-1-15,0 0 0,0 0 0,0 0 16,0 0-16,0 1 0,0-1 16,21-21 15,1 0-31,-1 0 16,0 0-16,-21-21 0,21 21 0,0-22 15,0 1-15,-21 0 0,22 0 0,-1 0 16,-21 0-16,21-1 0,0 1 0,-21 0 15,21 0-15,-21 0 0,21 0 16,-21 42 15,0 0-31,0 0 0,0 0 16,0 0-16,-21 1 0,21-1 16,0 0-16,0 0 0,0 0 0,0 0 15,0 1-15,0-1 16,21-21-16,-21 21 0,22-21 15,-1 0-15,0 0 0,0 0 0,0 0 16,0 0-16,1 0 0,20 0 16,-21 0-16,0-21 0,22 0 0,-22-1 15,0 1-15,21 0 0,-21 0 0,1 0 16,-1-22-16,0 1 0,0 21 0,0-21 16,0 20-16,-21 1 0,0 0 15,0 0-15,0 0 0,0 0 16,-21 21-16,0 0 0,0 0 15,0 0-15,-22 21 0,22 0 0,0 0 0,0 21 16,0-20-16,0-1 16,-1 21-16,22-21 0,-21 22 0,21-22 15,0 0-15,0 21 0,0-21 0,0 1 16,21-22-16,1 21 0,-1 0 0,0-21 16,0 21-16,21-21 0,-20 0 15,-1 0-15,21 0 0,-21 0 0,0 0 16,22 0-16,-22 0 0,0 0 0,0 0 15,22-21-15,-22 0 0,0 21 0,0-21 16,0-1-16,0 1 0,-21 0 16,0 0-16</inkml:trace>
  <inkml:trace contextRef="#ctx0" brushRef="#br0" timeOffset="95884.19">11112 4763 0,'0'0'0,"-42"0"0,21 0 0,-21 0 0,-1 0 16,1-22-16,0 22 0,20 0 0,-20 0 16,0 0-16,21 0 0,-1 0 15,1 0-15,0 0 16,21-21-16,21 21 15,22 0-15,-22 0 0,42 0 0,-20 0 16,20 0-16,1 0 0,-1 0 0,22-21 16,-22 21-16,22 0 0,0 0 0,-22 0 15,22 0-15,-1 0 0,-20 0 16,21 0-16,-22 0 0,22-21 0,-22 21 16,-20 0-16,20 0 0,-21 0 0,1 0 15,-22 0-15,0 0 0,0 0 16,-42 0-1,0 0 1,0 0-16,-22 0 0,22 0 16,-21 0-16,21 0 0,-22 0 0,1 0 15,0 0-15,-1 0 0,1 0 0,0 0 16,-1 0-16</inkml:trace>
  <inkml:trace contextRef="#ctx0" brushRef="#br0" timeOffset="96140.05">10901 4720 0,'-21'21'16,"21"1"-1,21-22-15,0 0 0,21 0 16,1 0-16,-22 0 0,21 0 16,22 0-16,-22 0 0,0 0 0,22 0 15,-22 0-15,22 0 0,-1 0 0,-21 0 16,22 0-16,-1-22 0,-20 22 0,20 0 15,-20 0-15,-1 0 0,21 0 0,-41-21 16,20 21-16,0 0 0,-21 0 16,1 0-16,-1-21 0,0 21 0,0 0 15,-21-21-15,0 0 0,0 0 16,21 21-16</inkml:trace>
  <inkml:trace contextRef="#ctx0" brushRef="#br0" timeOffset="96628.44">12086 4318 0,'0'0'0,"-21"0"0,0 0 16,0 21 0,21 0-1,0 1-15,0-1 16,21 0-16,0-21 15,21 21-15,-21 0 0,22-21 0,-22 21 16,21-21-16,1 0 0,-1 22 16,0-22-16,-21 0 0,22 0 0,-1 21 15,0-21-15,1 0 0,-22 0 0,21 0 16,-21 0-16,22 21 0,-22-21 0,0 0 16,-21 21-16,0 0 15,-21 0 1,0-21-16,0 22 0,-1-1 15,-20-21-15,21 21 0,-21 0 0,-1 0 16,1 22-16,0-22 0,-1 21 0,1-21 16,0 22-16,-1-1 0,22-21 0,-21 21 15,21-20-15,-1-1 0,1 0 16,0 0-16,0 0 0,0 0 16,21 1-16,-21-22 0,21 21 15</inkml:trace>
  <inkml:trace contextRef="#ctx0" brushRef="#br0" timeOffset="154011.54">14520 4403 0,'21'0'0,"1"-21"15,-1 21-15,-21-22 16,21 1-16,0 0 16,-21 0-1,0 0 1,0 0-16,0-1 16,0 1-16,0 0 15,0 0 1,-21 21-16,0 0 0,0 0 15,-1 0-15,1 0 16,0 0 0,0 0-16,0 0 0,21 21 15,-21 0-15,-1 0 0,1 1 16,0 20-16,0-21 0,0 0 0,0 22 16,-1-22-16,1 21 15,0 0-15,0-20 0,21 20 0,-21 0 16,0 1-16,-1-22 0,22 21 0,0 0 15,-21 1-15,21-22 0,0 21 0,0 1 16,0-22-16,0 0 0,0 21 16,21-21-16,1 1 0,-22-1 0,21 0 15,0-21-15,21 21 0,-21-21 0,1 0 16,20 21-16,-21-21 0,21 0 0,-20 0 16,20 0-16,0 0 0,-21 0 0,22-21 15,-1 21-15,-21-21 0,22 0 16,-1 0-16,-21-1 0,21-20 0,1 21 15,-22-21-15,21-1 0,-21 1 16,22 0-16,-22-1 0,0 1 0,21 0 16,-20-1-16,-22 1 0,21 0 15,-21-1-15,0 1 0,0 0 0,0-1 16,0-20-16,-21 42 0,21-22 0,-22 1 16,-20 0-16,21 20 0,0 1 0,-22 0 15,22 0-15,-21 0 0,0 0 16,20 21-16,-20 0 0,21 0 0,0 0 15,-22 0-15,22 0 0,0 0 0,0 0 16,0 21-16,21 0 0,0 0 16,0 0-16,0 0 0,0 1 15,0-1-15,21 0 0,0 0 16,0 0-16,0-21 0</inkml:trace>
  <inkml:trace contextRef="#ctx0" brushRef="#br0" timeOffset="154436.29">15536 4001 0,'0'21'16,"0"0"-16,0 0 16,0 21-16,0 1 0,0-1 15,-21 0-15,21 22 0,-21-22 0,21 22 16,-21-1-16,21 1 0,-21 20 0,-1-20 16,1 21-16,21-1 0,-21-20 0,0 20 15,0-20-15,21-1 0,-21 1 16,21-1-16,-22 1 0,1-22 0,21 22 15,0-22-15,-21 0 0,21 22 0,-21-22 16,21-21-16,0 22 0,0-1 16,0-21-16,0 22 0,0-22 0,0 0 15,0 0-15,21-21 32,0 0-32,-21-21 0,21 0 15,-21 0-15,22-1 0,-22-20 0,21 21 16,-21-21-16,21-1 0</inkml:trace>
  <inkml:trace contextRef="#ctx0" brushRef="#br0" timeOffset="154671.51">15706 4360 0,'0'0'16,"21"-21"-16,0 21 0,0 0 0,0 0 16,0 0-16,1 0 0,-1 0 15,0 0-15,0 0 0,0 21 0,0 1 16,-21-1-16,0 0 0,0 0 0,0 0 16,0 0-16,0 22 0,-21-22 15,0 0-15</inkml:trace>
  <inkml:trace contextRef="#ctx0" brushRef="#br0" timeOffset="155132.51">16298 4530 0,'21'-21'15,"1"-1"-15,-1 1 16,0 21-16,0-21 0,-21 0 0,21 0 15,-21 0-15,21 21 0,-21-22 0,-21 22 32,0 0-32,-21 0 15,21 0-15,-1 22 0,1-1 16,-21 0-16,21 0 0,0 0 0,-1 0 16,22 1-16,0-1 0,-21 0 0,21 0 15,0 0-15,0 0 0,0 1 16,0-1-16,21-21 0,-21 21 0,22-21 15,-1 0-15,0 21 0,0-21 0,0 0 16,0 0-16,1 0 0,20 0 0,-21 0 16,0 0-16,0 0 0,1 0 0,-1 0 15,0-21-15,0 21 0,0-21 16</inkml:trace>
  <inkml:trace contextRef="#ctx0" brushRef="#br0" timeOffset="155544.26">16722 4403 0,'0'0'0,"0"-21"15,21-1-15,0 22 16,-21-21-16,21 21 0,0-21 16,0 21-16,1 0 0,-1 0 15,0 0-15,0 21 16,-21 0-16,21 1 0,0-1 15,-21 0-15,0 0 0,0 0 0,22 0 16,-22 1-16,0-1 0,0 21 16,0-21-16,0 0 0,0 1 0,0-1 15,0 0-15,0 0 16,0 0 0,0-42-1,0 0-15,0 0 16,0 0-16,0-22 0,21 22 15,0 0-15,0 0 0,-21-22 16,21 22-16,0-21 0,1 21 0,-22 0 16,21-22-16,0 22 0,-21 0 0,21 21 15,0-21-15,-21 0 0,21 21 0,1 0 16,-1 0-16,0-22 16,0 22-16,0 0 0,0 0 0,1 0 15,-1 0-15,0 0 0</inkml:trace>
  <inkml:trace contextRef="#ctx0" brushRef="#br0" timeOffset="156124.42">17865 4424 0,'0'0'0,"0"-42"16,0 20 0,0 1-16,0 0 0,-22 0 15,1 0-15,0 21 0,0-21 16,0 21-16,0 0 0,-1 0 16,-20 0-16,21 21 0,0 0 0,0-21 15,-22 42-15,22-21 0,0 1 0,0 20 16,0-21-16,-1 0 0,1 22 0,21-22 15,-21 0-15,21 21 0,0-21 16,0 1-16,0-1 0,21 0 16,0-21-16,1 21 15,-1-21-15,0 0 0,0 0 0,0 0 16,0 0-16,22-21 0,-22 21 0,0-21 16,0 0-16,0-1 0,1 1 15,-1 0-15,0 0 0,-21 0 0,21-22 16,-21 22-16,21-21 0,-21 21 0,0-22 15,0 22-15,0 0 0,0 0 0,0 0 16,0 42 15,0 0-31,0 0 16,0 0-16,0 1 0,0 20 0,0-21 16,0 0-16,0 0 0,0 1 15,0 20-15,0-21 0,0 0 0,0 0 16,0 1-16,0-1 0,0 0 15,0 0-15,0 0 0,21-21 32,1 0-32,-1 0 15,0-21-15</inkml:trace>
  <inkml:trace contextRef="#ctx0" brushRef="#br0" timeOffset="157520.47">18224 3874 0,'0'0'16,"0"-22"-16,-21 22 0,0 0 16,0 0-1,21 22-15,-21-22 16,21 21-16,-21 0 0,21 21 15,-22 1-15,22-22 0,-21 42 16,0-20-16,21-1 0,-21 21 0,0-20 16,21-1-16,0 22 0,-21-22 0,-1 0 15,22 1-15,0-1 0,0-21 0,0 21 16,0 1-16,0-22 0,0 0 16,0 0-16,0 0 0,0 1 0,0-1 15,22-21-15,-1 0 16,0 0-16,0 0 0,0 0 15,0 0-15,1-21 0,-1-1 16,0 1-16,0 0 0,0 0 0,0 0 16,1-22-16,-1 22 0,0 0 15,0-21-15,-21 21 0,0-1 0,21 1 16,-21 0-16,0 0 0,-21 21 31,0 21-31,21 0 16,-21 0-16,21 1 0,-21-1 15,21 0-15,0 0 0,0 0 16,0 0-16,0 1 0,0-1 0,0 0 16,0 0-16,0 0 0,21-21 15,-21 21-15,21-21 0,0 0 0,0 0 16,0 0-16,1 0 16,-1 0-16,21 0 0,-21 0 15,0-21-15,1 21 0,-1-21 0,0 0 16,0 21-16,0-21 0,0 0 0,1-1 15,-1-20-15,0 21 0,0 0 0,-21 0 16,0-1-16,0 1 16,21 21-16,-21 21 31,-21-21-31,21 22 0,0-1 0,-21 0 16,0 0-16,21 0 0,0 0 15,0 1-15,0-1 0,0 0 16,0 0-16,0 0 15,21-21-15,0 0 16,0 0-16,0 0 0,1 0 0,-1 0 16,0 0-16,0-21 15,0 21-15,-21-21 0,0 0 0,21 21 16,-21-21-16,0-1 0,0 1 0,0 0 16,0 0-16,0 0 0,0 0 0,0-1 15,0 1-15,0 0 0,-21 21 16,0-21-16,21 0 0,-21 21 15,0 0-15,0 0 16,42-21 31,0 21-47,0 0 16,21 0-16,-20-22 0,-1 22 0,0 0 15,21 0-15,-21 0 0,1-21 16,20 21-16,-21 0 0,0 0 0,0 0 15,1 0-15,-1 0 0,0 0 0,0 0 16,-21 21-16,0 1 0,21-1 16,-21 0-16,0 0 15,0 0-15,0 0 0,0 1 0,0-1 16,0 0-16,0 0 0,0 0 0,0 0 16,0 1-16,-21-1 0,21 0 15,0 0-15,-21 0 16,21 0-1,-21-21-15,21-21 32,0 0-32,0 0 15,0 0-15,0 0 0,0-22 16,0 22-16,21 0 0,0 0 16,0 0-16,-21-22 0,43 22 0,-22 0 15,0 0-15,0 0 0,21-1 16,-20 1-16,20 0 0,-21 21 0,21-21 0,-20 21 15,20-21-15,-21 21 0,21 0 16,-20 0-16,-1 0 0,21 0 0,-21 0 16,0 21-16,1 0 15,-22 0-15,21 0 0,-21 1 0,0-1 16,0 0-16,0 0 0,0 0 16,0 0-16,-21 1 0,-1 20 0,22-21 15,-21-21-15,0 21 0,21 0 0,0 1 16,-21-1-16,0 0 0,0 0 31,21-42 16,0 0-47,0 0 0,0-1 0,0 1 16</inkml:trace>
  <inkml:trace contextRef="#ctx0" brushRef="#br0" timeOffset="157791.32">19389 4001 0,'-22'0'16,"44"0"-16,-44-22 0,1 22 0,0 0 15,21-21-15,-21 21 0,42 0 79</inkml:trace>
  <inkml:trace contextRef="#ctx0" brushRef="#br0" timeOffset="158060.68">18330 4106 0,'0'0'0,"21"0"15,22 0 1,-22 0-16,21 0 0,-21-21 0,22 21 16,-1-21-16,0 21 15,1 0-15,-22-21 0,21 21 0,1 0 16,-22-21-16,0 21 0,21 0 0,-21 0 16,1 0-16,-1 0 15,-21-21-15,-21 21 16</inkml:trace>
  <inkml:trace contextRef="#ctx0" brushRef="#br0" timeOffset="158839.54">15663 4382 0,'21'0'31,"1"0"-15,-1 0-16,0 0 0,0 0 0,0 0 16,22-22-16,-22 22 15,0 0-15,21 0 0,-21 0 0,1 0 16,20 0-16,-21 0 0,0 22 0,0-22 16,1 21-16,-22 0 0,0 0 15,0 0-15,0 22 16,0-22-16,-22 0 0,-20 0 0,21 0 15,-21 0-15,-1 22 0,1-22 0,0 0 16,-22 0-16,22 0 0,-1 1 0,1-1 16,21-21-16,-21 21 0,20-21 15,1 0-15,0 21 0,0-21 0,0 0 16,21-21 31,0 0-32,21 21 1,-21-21-16</inkml:trace>
  <inkml:trace contextRef="#ctx0" brushRef="#br0" timeOffset="165435.92">2900 6265 0,'0'0'0,"21"-21"0,-21 0 15,21 0-15,-21 0 0,21 21 16,-21-21-16,21-1 0,-21 44 62,0-1-62,0 0 0,0 0 16,0 21-16,-21 1 0,21-1 0,-21 22 16,21-1-16,-21 22 0,21-22 0,0 22 15,-21-22-15,0 22 0,21-21 16,-22 20-16,22 1 0,-21-22 0,0 22 16,21-21-16,-21-1 0,21 1 0,0-1 15,-21 1-15,0-22 0,21 0 16,-22 1-16,22-1 0,0 0 0,-21 1 15,0-22-15,21 21 0,0-21 16,0 0-16,0 1 0,-21-1 0,21 0 16,0-42 15,0 0-31,0-1 16,0 1-16,0 0 0,0 0 15,0 0-15,0-22 0,21 22 0,-21-21 16,0 21-16,0-22 0</inkml:trace>
  <inkml:trace contextRef="#ctx0" brushRef="#br0" timeOffset="167504.07">2921 6287 0,'0'0'0,"0"-22"0,21 22 0,0 0 16,0-21-1,1 21-15,-1 0 16,0 0-16,-21-21 0,21 21 0,0 0 15,0 0-15,1 0 0,-1 0 16,0 0-16,0-21 0,0 21 16,0 0-16,1 0 0,20 0 0,-21 0 15,0 0-15,0 0 0,22 0 0,-22 0 16,21 0-16,-21 0 0,22 0 16,-1 0-16,0 0 0,1 0 0,-1 0 15,0 0-15,1 0 0,-1 0 0,22 0 16,-22-21-16,21 21 0,-20 0 0,20 0 15,1 0-15,20-21 0,-20 21 16,21 0-16,-1 0 0,1 0 16,-22-22-16,22 22 0,0 0 0,-1 0 15,1 0-15,-21-21 0,20 21 0,1 0 16,0 0-16,-22 0 0,22 0 16,-1-21-16,22 21 0,-21 0 0,0 0 15,-22 0-15,22 0 0,-1 0 0,1 0 16,-21 0-16,20 0 0,-20 0 0,20 0 15,-20 0-15,21 0 0,-22 0 16,22 0-16,-1 0 0,-20 0 0,21 0 16,-22 0-16,1 0 0,20 0 0,-20 0 15,-1 0-15,1 0 0,-1 0 0,1 0 16,-1 0-16,1 0 16,20 0-16,-20 0 0,-1 0 0,22 0 15,-21 0-15,-1 0 0,22 0 0,-22 0 16,1 0-16,-1 0 0,22 0 0,-22 0 15,1 0-15,-1 0 0,1 0 0,-1 0 16,22 0-16,-21 0 0,-1 0 16,1 0-16,-1 0 0,1 0 0,-1-21 15,1 21-15,-1 0 0,1 0 0,-1 0 16,1 0-16,-1 0 0,22 0 0,-22 0 16,22 0-16,0-21 0,-22 21 15,22 0-15,-1 0 0,-20 0 0,21 0 16,-22 0-16,22 0 0,-22 0 15,1 0-15,-1 0 0,-20 0 0,20 0 16,1 0-16,-1 0 0,-21 0 0,22 0 16,-1 0-16,-20 0 0,20 0 0,1 0 15,-22 0-15,22 0 0,-22 0 16,0 0-16,22 0 0,-22 0 0,0 0 16,1 0-16,-1 0 0,-21 0 0,22 0 15,-1 0-15,0 0 0,-21 0 0,22 0 16,-22 0-16,0 0 0,0 0 15,22 0-15,-22 0 0,0 0 16,0 0-16,0 0 0,0 0 0,1 0 0,-1 0 16,0 0-16,0 0 15,0 0-15,-21 21 16,21-21-16,-21 21 16,0 0-16,0 0 15,0 1-15,0-1 16,0 0-16,0 0 0,-21 0 0,0 0 15,21 1-15,-21-1 0,21 0 16,0 21-16,0-21 0,0 1 0,-21-1 16,21 21-16,0-21 15,0 22-15,0-22 0,0 21 0,0-21 16,0 22-16,0-22 0,0 21 0,0 0 0,0-20 16,0-1-16,0 21 0,0-21 15,0 22-15,0-22 0,0 0 0,0 0 16,0 21-16,0-20 0,0-1 0,0 0 15,0 21-15,0-21 0,0 1 0,0-1 16,0 0-16,0 21 0,0-21 16,0 1-16,0-1 0,0 0 0,0 0 15,0 0-15,0 0 0,0 1 0,0-1 16,0 0-16,0 0 0,0 0 0,-21 0 16,21 1-16,0-1 15,0 0-15,-22-21 16,1 21-16,21 0 15,0 0-15,-21-21 16,0 0-16,0 22 0,0-22 16,-1 0-16,1 0 0,-21 0 15,21 0-15,-22 0 0,22 0 16,-21 0-16,0 0 0,-1 0 0,1 0 16,-22 0-16,22 0 0,-21 0 0,-1 0 15,1 0-15,-1 0 0,1 0 0,-1 0 16,1 0-16,-1 0 0,1-22 0,-1 22 15,1 0-15,-1 0 0,22 0 16,-22 0-16,1 0 0,-1 0 0,1 0 16,-1-21-16,1 21 0,-1 0 0,1 0 15,-22 0-15,22 0 0,-22-21 0,21 21 16,-20 0-16,-1 0 0,22 0 0,-22-21 16,21 21-16,-20 0 0,20 0 0,1 0 15,-22 0-15,22 0 0,-22 0 16,21 0-16,-20 0 0,20 0 0,-20 0 15,20 21-15,-21-21 0,22 0 0,-22 0 16,22 0-16,-22 0 0,0 0 0,1 0 16,20 0-16,-20 0 0,-1 0 0,0 0 15,1 0-15,20 0 0,-21 0 16,22 0-16,-22 0 0,22 0 0,-1 0 16,1 0-16,-1 0 0,-20 21 15,20-21-15,1 0 0,-22 0 0,21 0 16,-20 0-16,-1 0 0,22 21 0,-22-21 15,21 0-15,-20 0 0,20 0 0,-20 0 16,20 0-16,1 0 0,-22 0 0,21 0 16,1 0-16,-1 0 0,1 22 0,-1-22 15,1 0-15,21 0 0,-22 0 0,1 0 16,20 0-16,-20 0 16,20 21-16,-20-21 0,-1 0 0,1 0 15,-1 0-15,1 0 0,-1 21 0,1-21 0,-1 0 16,1 0-16,-1 0 0,1 0 15,-1 0-15,1 0 0,21 21 0,-1-21 16,1 0-16,0 0 0,-1 0 16,1 0-16,0 0 0,-1 0 0,1 0 15,21 21-15,-22-21 0,1 0 0,0 0 16,-1 0-16,22 21 0,-21-21 0,0 0 16,-1 0-16,1 22 0,-22-22 0,22 0 15,0 0-15,-1 0 0,1 21 16,0-21-16,-1 0 0,1 0 0,0 0 15,-1 0-15,22 0 0,-21 0 0,0 0 16,-1 0-16,1 0 0,21 21 16,-22-21-16,1 0 0,21 0 15,0 0-15,-22 0 0,22 0 0,0 0 16,0 0-16,0 0 0,0 0 16,42 0 62,0 0-78,0 0 0,0 0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0:41:58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6689 699 0,'0'0'0,"21"-22"0,-21-20 16,21 21-16,-21 0 0,21-22 15,-21 22-15,0-21 0,0 21 0,0-22 16,0 22-16,0-21 0,0 21 0,0 0 15,-21-1-15,0 1 0,0 0 0,-22 21 16,1 0-16,0 0 0,-1 0 16,1 0-16,-22 0 0,1 21 0,-1 0 15,1 1-15,-1 20 0,1 0 0,-1 1 16,1-1-16,-1 21 0,1 1 16,-1-1-16,1 1 0,21 21 0,-22-1 15,22 1-15,-1 0 0,22-1 0,0 1 16,0 0-16,0 20 0,21-20 15,0-21-15,0 20 0,0 1 16,0-22-16,0 1 0,21-1 0,0-20 16,21-1-16,-20 0 0,20 1 0,0-22 15,1 21-15,-1-42 0,21 21 0,-20-21 16,-1 0-16,22 0 0,-22 0 16,0 0-16,22-21 0,-22 0 0,22-21 15,-22 21-15,0-22 0,22-20 0,-22 20 16</inkml:trace>
  <inkml:trace contextRef="#ctx0" brushRef="#br0" timeOffset="418.75">6794 1334 0,'0'0'0,"0"-43"0,0 22 15,0-21-15,0 21 0,0-1 0,0 1 16,-21 21 0,0 0-16,0 0 0,-21 21 0,20 1 15,1 20-15,-21-21 0,21 21 0,0 1 16,-22-1-16,22 22 0,0-22 0,0 21 15,0 1-15,-1-22 0,1 22 16,21-22-16,0 22 0,0-22 0,0 0 16,0-21-16,21 22 0,1-22 0,20 0 15,-21 0-15,21-21 0,1 0 16,-1 0-16,0 0 0,1 0 0,-1 0 16,0-21-16,22 0 0,-22 0 15,-21 0-15,22-22 0,-1 22 0,-21-21 16,0-1-16,1 1 0,-1-21 0,-21 20 15,21 1-15,-21-22 0,0 22 0,0 0 16,-21-1-16,0 1 0,-1 21 16,1-21-16,-21 20 0,21 1 0,-22 0 15,1 21-15,0 0 0,-1 0 0,1 0 16,0 21-16,-1 0 0,22 1 16,-21-1-16,21 0 0,0 21 15,-1-21-15,1 22 0,21-22 0,0 21 16,0 1-16,0-22 0,0 21 0,21-21 15,1 0-15,-1 1 0,21-1 0,0-21 16,1 0-16,-1 0 0,0 0 16</inkml:trace>
  <inkml:trace contextRef="#ctx0" brushRef="#br0" timeOffset="1200.31">7514 1376 0,'0'0'16,"0"-21"-1,-21 21 1,21 21-16,-21 0 16,21 0-16,0 0 0,-21 22 0,21-22 15,-22 21-15,1 1 0,21-1 0,0 0 16,0 1-16,-21-1 0,21 0 16,-21-21-16,21 22 0,-21-1 0,21-21 15,0 0-15,0 1 0,0-1 0,-21 0 16,21 0-16,0-42 31,0 0-31,0 0 0,0-1 16,0-20-16,0 21 0,0-21 0,21-1 15,-21 1-15,21-22 0,21 22 16,-21-21-16,1 20 0,20 1 0,0 0 16,-21-1-16,22 1 0,-1 21 15,0 0-15,1-1 0,-1 1 0,0 21 16,1 0-16,-1 0 0,-21 0 0,22 21 15,-22 1-15,0 20 0,0-21 0,-21 21 16,0 1-16,0-1 0,0 0 16,-21 1-16,0-1 0,0 22 0,-1-22 15,1 0-15,0 1 0,0-1 0,0 0 16,0-21-16,21 1 0,0 20 0,0-21 16,0 0-16,21-21 15,21 0 1,-21 0-16,0-21 0,22 0 0,-22 0 15,21 0-15,1-22 0,-1 22 0,0-21 16,1-1-16,-22 1 0,21 0 0,0-22 16,-20 22-16,20 0 0,-21-1 0,0 1 15,-21 21-15,0-22 0,0 22 16,0 0-16,0 0 0,-21 21 16,0 0-16,0 0 0,0 21 15,-1-21-15,1 21 0,21 0 0,0 1 16,-21-1-16,21 21 0,0-21 15,0 0-15,0 22 0,21-22 16,0 21-16,1-21 0,-1 1 0,0 20 16,0-21-16,0 0 0,-21 22 0,21-22 15,-21 0-15,22 0 0,-22 0 0,0 0 16,0 1-16,-22-22 16,1 21-16,0-21 0,-21 0 0,21 0 15,-1 0-15,-20 0 0,21 0 0,0 0 16,-22 0-16,22 0 0,0 0 0,0 0 15,21-21 17,21-1-32,0 22 0,0-21 15,1 0-15,-1 0 0,21 0 16</inkml:trace>
  <inkml:trace contextRef="#ctx0" brushRef="#br0" timeOffset="1477.65">9080 868 0,'0'0'0,"0"-42"0,0-1 0,0 22 16,0 0-16,0 0 0,-21 21 31,21 21-31,-21 21 0,0-21 0,0 43 16,0-22-16,-1 22 0,1-1 0,-21 1 15,21 20-15,0-20 0,-22 21 16,22-22-16,0 22 0,0-22 15,0 1-15,-1-1 0,1-20 0,21-1 16,0 0-16,0 1 0,0-1 0,0-21 16,0 0-16,0 0 0,0 1 0,21-1 15,1-21-15,-1 0 0,0 0 16,0 0-16,0 0 0,-21-21 16,21-1-16,1 1 0,-22 0 0</inkml:trace>
  <inkml:trace contextRef="#ctx0" brushRef="#br0" timeOffset="1654.06">8551 1566 0,'0'0'0,"-21"0"0,21-21 15,0 0-15,0 0 16,21 0-16,0 21 0,1-21 16,20 21-16,0-22 0,-21 22 15,22-21-15,-1 21 0,0-21 0,22 21 16,-22 0-16,1 0 0,-1 0 0,0 0 15,-21 0-15,1 0 0,-1 0 0,0 0 16</inkml:trace>
  <inkml:trace contextRef="#ctx0" brushRef="#br0" timeOffset="2057.94">9123 1588 0,'0'0'0,"0"-22"0,0 1 15,0 0-15,0 0 0,0 0 0,0 0 16,0-1-16,21 22 0,-21-21 16,21 21-16,0-21 0,0 21 0,1 0 15,-1 0-15,0 0 0,0 0 16,0 21-16,0 0 0,22 1 0,-22-1 16,0 21-16,-21-21 0,21 22 0,-21-22 15,0 21-15,0 0 0,0-20 0,0 20 16,0 0-16,0-21 0,0 1 15,0 20-15,-21-21 0,21 0 0,-21 0 16,0-21 0,21-21-1,0 0-15,0 0 0,0-21 16,0 20-16,0-20 0,21 21 0,0-21 16,-21-1-16,21 1 0,0 0 0,-21-1 15,22 1-15,-1 21 0,-21 0 16,21-22-16,0 22 0,0 0 15,0 21-15,1 0 0,-1 0 16,0 0-16,-21 21 16,21 0-16</inkml:trace>
  <inkml:trace contextRef="#ctx0" brushRef="#br0" timeOffset="2450.44">9864 1439 0,'0'0'0,"0"-42"16,0 21-16,-22 21 0,22-21 16,-21 21-16,0 0 15,21 21-15,0 0 16,-21 0-16,21 22 0,-21-22 16,21 21-16,0-21 0,0 22 0,0-1 15,0 0-15,0 1 0,0-22 0,0 21 16,0-21-16,0 22 0,0-22 0,21 0 15,0 0-15,0 0 0,0-21 0,1 0 16,-1 21-16,21-21 0,-21 0 16,22 0-16,-22 0 0,21-21 0,-21 0 15,22 0-15,-22 0 0,0 0 0,0-22 16,0 22-16,0-21 0,-21-1 0,0 1 16,0 0-16,0 21 0,0-22 0,0 22 15,0 0-15,0 0 0,0 0 16,0-1-16,-21 22 31,42 22 0,1-22-15</inkml:trace>
  <inkml:trace contextRef="#ctx0" brushRef="#br0" timeOffset="2734.29">10753 1376 0,'0'-42'0,"0"20"16,-22 22-16,1 0 0,0 0 15,0 0-15,0 22 16,0-22-16,-1 21 0,1 21 0,0-21 16,0 0-16,0 22 0,0-1 0,21 0 15,-22-20-15,1 20 0,21 0 0,0 1 16,0-1-16,0-21 0,0 21 0,0-20 15,0-1-15,0 0 0,21 0 16,1 0-16,-1 0 0,21-21 0,-21 0 16,22 22-16,-22-22 0,21 0 0,0 0 15,1 0-15,-1 0 0,0-22 16,1 22-16,-1-21 0,-21 0 0,22-21 16,-1 21-16,0-22 0,1 1 0,-22 0 15,21-1-15</inkml:trace>
  <inkml:trace contextRef="#ctx0" brushRef="#br0" timeOffset="3042.11">11536 656 0,'0'0'0,"0"-21"0,-21 0 0,21-21 16,-22 20-16,22 1 0,-21 21 16,0 0-16,0 21 15,0 1 1,21-1-16,-21 0 0,-1 21 15,22 1-15,-21 20 0,0 1 0,0-1 16,21 1-16,-21-1 0,0 1 0,-1 20 16,22-20-16,-21-1 0,0 1 0,21-1 15,-21 1-15,0-1 0,21-20 16,-21 20-16,21-21 0,0 1 0,0-22 16,0 21-16,0-21 0,0 1 0,0-1 15,0 0-15,21-21 16,0-21-1,0 0-15,0-1 0,0 1 0,1 0 16,20-21-16,-21-1 16</inkml:trace>
  <inkml:trace contextRef="#ctx0" brushRef="#br0" timeOffset="3373.92">11493 1418 0,'0'21'15,"-21"-21"-15,0 22 0,21-1 16,-21 0-16,21 0 0,0 0 15,-21 0-15,21 1 0,-21 20 0,21-21 16,0 0-16,0 0 0,0 1 0,0-1 16,0 0-16,0 0 0,21 0 15,0-21-15,0 21 0,0-21 0,0 0 16,1 0-16,-1 0 0,0 0 16,0 0-16,0-21 0,0 0 15,1 0-15,-1 0 0,0 0 0,0-1 16,0-20-16,0 0 0,-21 21 0,0-22 15,0 1-15,0 21 0,0-22 0,0 22 16,0 0-16,0 0 0,-21 21 0,0 0 16,0 0-16,0 0 0,-22 0 0,22 0 15,0 0-15,0 0 0,0 21 16,0 0-16,21 0 0,-22-21 0,22 22 16,-21-1-16,21 0 0,0 0 15,0 0-15,21-21 0,1 21 16</inkml:trace>
  <inkml:trace contextRef="#ctx0" brushRef="#br0" timeOffset="3790.68">11938 1524 0,'0'0'0,"21"-21"0,-21 0 0,0 0 16,21 21-16,0-22 0,-21 1 15,22 0-15,-1 21 0,0-21 0,0 0 16,0 21-16,0-21 0,1 21 0,-1 0 15,0 0-15,0 0 0,0 0 0,0 0 16,1 0-16,-1 21 0,-21 0 16,21 21-16,-21-21 0,0 1 15,0 20-15,0 0 0,0-21 16,0 22-16,0-1 0,-21 0 0,21-20 16,-21 20-16,21-21 0,-22 0 0,22 22 15,-21-43-15,21 21 0,0 0 0,0-42 31,0 0-15,0-1-16,0 1 0,21 0 0,1-21 16,-1-1-16,0 1 0,0 0 15,0-1-15,0 1 0,1 0 0,20-1 16,-21 1-16,0 0 0,0-1 0,1 22 16,-1-21-16,0 21 0,0 0 0,0-1 15,0 22-15,1 0 16,-1 0-16,0 0 0,0 0 0,-21 22 15,21-22-15,-21 21 0,21 0 16,-21 0-16,0 0 0</inkml:trace>
  <inkml:trace contextRef="#ctx0" brushRef="#br0" timeOffset="4225.53">13462 1355 0,'0'0'0,"21"0"0,0-21 16,0-1-16,-21 1 0,0 0 16,-21 21-16,0 0 15,0 0-15,-21 0 0,20 0 16,-20 0-16,21 0 0,-21 21 0,-1 0 16,1 1-16,21-22 0,0 21 0,-1 0 15,1 0-15,0 0 0,21 0 0,0 1 16,0-1-16,0 0 0,0 0 15,21 0-15,0 0 16,1 1-16,-1-22 0,21 21 0,-21 0 16,22-21-16,-22 21 0,21 0 0,-21 0 15,22-21-15,-22 22 0,0-1 0,0-21 16,0 21-16,0 0 0,-21 0 16,0 0-16,0 1 0,0-1 15,-21 0-15,0-21 0,-21 21 16,21-21-16,-22 0 0,22 21 0,-21-21 15,-1 0-15,1 0 0,0 0 0,21 21 16,-22-21-16,1 0 0,21 0 0,0 0 16,-1 0-16,1 0 0,0 0 0,0 0 15,0 0-15,21-21 0,-21 0 16,-1 0-16,22 0 16,0 0-16,0-1 0</inkml:trace>
  <inkml:trace contextRef="#ctx0" brushRef="#br0" timeOffset="4561.6">11388 804 0,'0'0'0,"-22"-21"0,1 21 16,21-21-16,21 21 16,1 0-16,20 0 15,-21 0-15,21 0 0,22 0 0,-22 0 16,22-21-16,-1 21 0,1 0 16,-1 0-16,1 0 0,-1 0 0,22 0 15,-22 0-15,-20 0 0,20 0 0,-20 0 16,-1 0-16,0 0 0,1 0 0,-22 0 15,0 0-15,-21 21 16,-21-21 0,0 0-1,-22 21-15</inkml:trace>
  <inkml:trace contextRef="#ctx0" brushRef="#br0" timeOffset="5245.62">6202 2201 0,'0'0'0,"-43"0"0,22 0 0,0 0 0,0 0 15,0 0-15,0-21 0,-1 21 0,1 0 16,0 0-16,42 0 31,22 0-15,-22 0-16,21 0 0,22 0 0,-1 0 15,1 0-15,20 0 0,1 0 16,21 0-16,21 0 0,-21 0 0,21 0 16,0 0-16,21 0 0,-21 0 0,42 0 15,-21 0-15,0 0 0,22 0 16,-22 0-16,21 0 0,1 0 0,-1 0 16,0 0-16,1 0 0,-1 0 0,0-21 15,1 21-15,-1 0 0,0 0 0,1-21 16,-1 21-16,0 0 0,-21 0 0,1-21 15,-1 21-15,-21 0 0,0 0 16,0 0-16,-21 0 0,-1 0 0,-20 0 16,0 0-16,-1 0 0,1 0 15,-21 0-15,-22 0 0,0 0 0,1 0 16,-1 0-16,-21 0 0,0 0 0,-42 0 31,0 0-31,-21 0 0,20 0 16</inkml:trace>
  <inkml:trace contextRef="#ctx0" brushRef="#br0" timeOffset="5862.27">5567 2371 0,'0'0'0,"-21"0"0,-1 0 15,1 0 1,42 0 15,1 0-31,-1 0 0,0 0 16,21 0-16,1 0 0,-1 0 0,0 0 16,22 0-16,-1 0 0,22 0 15,0 0-15,-1 0 0,22 0 0,0 0 16,21 0-16,0 0 0,0 0 0,21 0 15,0 0-15,0 0 0,1 0 0,20 0 16,0 0-16,1 0 0,-1 0 0,0 0 16,22 0-16,-22 0 0,22 0 0,-1 0 15,1 0-15,-1 0 16,1 0-16,-1 0 0,1 0 0,-22 0 16,0 0-16,1 0 0,-22 0 0,0 0 15,-21 0-15,0 0 0,-21 0 0,0 0 16,-22 0-16,1 0 0,-22 0 0,1 0 15,-1 0-15,-20 0 0,-1 0 0,-21 0 16,22 0-16,-22 0 0,0 0 16,0 0-16,0 0 0,0 0 15,-21 21 1,-21-21 15</inkml:trace>
  <inkml:trace contextRef="#ctx0" brushRef="#br0" timeOffset="6006.18">11726 2540 0,'0'21'16,"0"0"15</inkml:trace>
  <inkml:trace contextRef="#ctx0" brushRef="#br0" timeOffset="17738.41">2879 4445 0,'0'0'0,"0"-21"0,0 0 16,0 0-16,0-1 15,0 1-15,0 0 0,0 0 0,0 0 16,0 0-16,0-1 0,0 1 16,0 0-16,-22 21 15,22 21-15,-21 0 0,0 1 16,21 20-16,-21 0 0,-21 22 15,20-1-15,-20 1 0,0-1 0,-1 1 16,1 20-16,0 1 0,-1-21 0,-20 20 16,21-20-16,-22 20 15,22-20-15,-22-1 0,22-20 0,0 20 16,-1-20-16,1-1 0,21-21 0,-22 0 0,22 0 16,0 1-16,0-1 15,0-21-15,0 0 0,21-21 16,0-1-16,0 1 0,0-21 15,0 0-15,21-1 0,-21 1 0,21-22 16,0 1-16,0 21 0,22-22 0,-22 1 16,0-1-16,0 22 0,21-1 15,-20 1-15,-1 21 0,21 0 0,-21 21 16,0 0-16,22 0 0,-22 21 0,0 0 16,0 21-16,0 1 15,1 20-15,-1-20 0,0 20 0,0-21 16,0 22-16,0-22 0,-21 1 0,22-1 15,-1 0-15,-21 1 0,21-1 16,0-21-16,0 21 0,0-20 0,1-22 16,-1 21-16,0-21 0,21 0 0,-21 0 15,22 0-15,-1-21 0,0-1 16,1 1-16,-1-21 0,0 21 0,1-22 16,20 1-16,-20-21 0,-1-1 0,21 1 15,-20-1-15,20-21 0,-20 22 16,-1-22-16,-21 22 0,21-22 0,-20 22 15,-1-1-15,-21-21 0,0 22 16,0-1-16,-21 1 0,-1-1 0,1 1 16,-21 21-16,0-1 0,-1 1 15,1 21-15,0-22 0,-22 43 0,22 0 16,-22 0-16,22 0 0,-22 43 0,1-22 16,21 21-16,-22 22 0,1-1 15,20 1-15,1-1 0,0 1 0,-1-1 16,22 1-16,0-1 0,21 1 15,0-1-15,0 1 0,0-22 0,21 22 16,0-43-16,22 21 0,-1-21 0,-21 0 16,21 1-16,1-1 15,-1-21-15,22 0 0,-22 0 0,-21 0 16,21-21-16,1-1 0,-1 1 0,0 21 16,1-21-16,-1 0 0,-21 0 15,22 0-15,-1-1 0</inkml:trace>
  <inkml:trace contextRef="#ctx0" brushRef="#br0" timeOffset="18129.7">3450 5144 0,'0'0'0,"0"21"0,0 0 16,21 0-16,-21 0 0,21-21 0,1 21 15,-1-21 1,0 0-16,0 0 0,0 0 0,0-21 15,22 21-15,-22-21 0,0 0 0,21 0 16,-20 0-16,-1-1 0,21 1 0,-21-21 16,-21 21-16,0 0 0,21-22 15,-21 22-15,0 0 0,0 0 0,0 0 16,-21-1-16,0 22 0,0 0 0,0 0 16,0 0-16,-22 0 0,22 22 15,0-1-15,0 0 0,0 0 0,-1 21 16,1 1-16,0-22 0,21 21 0,0 1 15,0-1-15,0-21 0,0 21 16,0-20-16,0-1 0,0 0 0,0 0 16,0 0-16,21 0 0,0-21 15,1 0-15,-1 0 0,0 0 0,0 0 16,21 0-16,-20 0 0,20-21 16,-21 21-16,0-21 0,22 0 0,-22 0 15,0 0-15,21-1 0,-21 1 0,1-21 16,-1 21-16,0 0 0</inkml:trace>
  <inkml:trace contextRef="#ctx0" brushRef="#br0" timeOffset="18750.34">4170 4932 0,'0'21'31,"0"0"-31,0 0 0,0 1 16,0-1-16,0 0 0,-21 21 0,21-21 15,0 1-15,0 20 0,0-21 0,-22 0 16,22 0-16,-21 1 0,21 20 0,-21-42 15,21 21-15,0 0 0,0 0 16,0-42 15,0 0-31,0 0 16,0 0-16,0 0 0,0-1 16,21 1-16,-21-21 0,21 21 15,1 0-15,-22-22 0,21 22 0,0 0 16,0-21-16,0 20 0,0 22 0,1-21 15,-1 21-15,0 0 0,0 0 16,0 0-16,0 0 0,1 0 0,-1 21 16,0 1-16,0-1 0,0 0 0,-21 0 15,0 0-15,21 0 0,-21 22 0,0-22 16,0 0-16,0 0 0,0 0 16,0 1-16,0-1 0,0 0 0,0 0 15,-21-21-15,21 21 0,-21-21 16,21-21 15,0 0-31,0 0 0,21 0 16,-21-22-16,21 22 0,1-21 0,-1 21 15,21-22-15,-21 22 0,0-21 0,22 21 16,-22-1-16,21 1 0,-21 0 16,1 0-16,20 21 0,-21 0 0,0 0 15,0 0-15,1 0 0,-1 21 0,-21 0 16,21 0-16,-21 1 0,0-1 0,0 0 15,0 0-15,0 21 0,0-20 16,0-1-16,-21 0 0,0 21 0,-1-21 16,22 1-16,-21-1 0,0 0 0,21 0 15,-21 0-15,0-21 16,21 21-16,21-42 31,0 21-31,0-21 0,0 0 16,1 0-16</inkml:trace>
  <inkml:trace contextRef="#ctx0" brushRef="#br0" timeOffset="19130.48">5355 4932 0,'0'0'0,"0"-21"0,0 0 16,-21 21 15,0 21-31,21 0 16,-21 21-16,-1-21 0,1 1 15,21 20-15,-21-21 0,21 0 0,0 22 16,0-22-16,-21 21 0,21-21 0,0 0 16,0 1-16,0-1 0,0 0 0,0 0 15,21-21-15,0 0 16,0 0-16,1 0 0,-1 0 0,0 0 16,21 0-16,-21-21 0,1 21 0,20-21 15,-21 0-15,21-1 0,-20 1 0,-1-21 16,0 21-16,-21 0 0,0-22 15,0 1-15,0 21 0,0-22 0,0 22 16,0-21-16,0 21 0,-21-22 16,0 22-16,-1 0 0,1 0 0,0 21 15,0 0-15,0 0 0,0 0 16,-1 0-16,1 0 0,0 0 0,0 0 16,0 0-16,0 21 0,-1-21 0,1 21 15,21 0-15,0 1 0,0-1 16</inkml:trace>
  <inkml:trace contextRef="#ctx0" brushRef="#br0" timeOffset="19805.62">7599 4826 0,'0'0'0,"0"-21"0,0 0 16,-21 0-16,-22-1 0,22 22 0,0-21 16,-21 0-16,20 0 0,-20 21 15,21-21-15,-21 21 0,-1 0 0,22 0 16,-21 0-16,-1 0 0,1 21 0,0-21 15,-1 42-15,22-21 0,-21 22 16,21-1-16,-22 0 0,22 1 0,0-1 16,0 0-16,0 22 0,0-22 0,21-21 15,0 22-15,0-1 0,0-21 0,0 22 16,0-22-16,21 0 0,0 0 0,0 0 16,0-21-16,0 0 0,22 0 0,-22 0 15,21 0-15,1 0 0,-22 0 16,21 0-16,0-21 0,1 0 0,-1 0 15,-21 0-15,22-22 0,-1 1 16,0 21-16,-21-43 0,22 22 0,-22-22 16,21 1-16,-21-1 0,22 1 0,-22-1 15,0 1-15,0-1 0,0 1 0,1-22 16,-1 22-16,-21-1 0,0-20 16,21 20-16,-21 1 0,0-1 0,0 22 15,0-1-15,0 1 0,0 21 0,0 0 16,0 0-16,-21 21 15,21 21-15,-21 0 0,-1 21 16,1 22-16,0-1 0,0 1 0,0 20 16,0-20-16,-1 21 0,22-22 15,-21 22-15,21-1 0,-21-20 0,21-1 16,0 22-16,0-43 0,0 22 0,0-1 16,0-20-16,0-1 0,0-21 15,21 22-15,0-22 0,1 0 0,-22 0 16,21 0-16,0-21 0,0 0 0,0 21 15,0-21-15,1 0 0,-1 0 0,0 0 16,21-21-16,-21 21 0,22-21 0,-1-21 16,0 21-16,1-1 0,-1-20 0</inkml:trace>
  <inkml:trace contextRef="#ctx0" brushRef="#br0" timeOffset="20005.5">8551 4720 0,'21'0'16,"-21"21"-16,22-21 15,-1 0-15,0 0 0,0 0 16,0 0-16,0 0 0,1 0 16,-1 0-16,0 0 15,-63 0 1</inkml:trace>
  <inkml:trace contextRef="#ctx0" brushRef="#br0" timeOffset="20142.43">8403 4953 0,'0'0'0,"0"21"0,0 0 16,21-21-16,0 0 0,1 0 16,-1 0-16,0 0 0,0 0 0,21 0 15,-20 0-15,20-21 0,-21 21 16,21-21-16,-20 21 0,-1-21 0,21 0 15,-21 21-15</inkml:trace>
  <inkml:trace contextRef="#ctx0" brushRef="#br0" timeOffset="20810.05">9525 4551 0,'0'21'31,"0"0"-15,0 0-16,0 1 0,0 20 16,0-21-16,0 0 0,0 0 0,0 22 15,0-22-15,0 0 0,0 0 16,-21 22-16,21-22 0,-21 0 0,-1-21 15,22 21-15,0 0 0,-21-21 0,0 0 16,0 0 0,21-21-1,-21 0-15,21 0 0,0 0 0,0-1 16,0 1-16,0-21 0,0 21 16,0-22-16,21 1 0,0 0 0,0 21 15,0-22-15,22 1 0,-22 0 0,21 20 16,1-20-16,-1 21 0,0 0 0,1 21 15,-1 0-15,21 0 0,-20 0 0,-1 0 16,0 0-16,1 21 0,-1 0 16,0 0-16,-20 0 0,-1 22 15,0-22-15,0 21 0,-21-21 0,0 22 16,0-22-16,0 21 0,0-21 0,-21 1 16,0 20-16,21-21 0,-21 0 0,-1-21 15,1 21-15,0 1 0,0-22 16,0 0-1,21-22 1,0 1-16,21 0 16,0 0-16,0 0 0,0 0 0,1 21 15</inkml:trace>
  <inkml:trace contextRef="#ctx0" brushRef="#br0" timeOffset="21157.92">10435 4614 0,'0'0'0,"21"0"0,0 0 16,1 0-16,-1 0 16,0 0-16,0 0 0,0-21 15,0 21-15,1-21 0,-1 21 0,0-21 16,0 21-16,0-21 0,0 21 16,-21-21-16,22 21 0,-22-22 0,0 1 15,0 0-15,0 0 16,-22 21-16,1 0 0,0 0 15,-21 0-15,21 0 0,-22 21 0,22 0 16,0 0-16,-21 1 0,20-1 0,1 0 16,0 21-16,0-21 15,0 22-15,0-22 0,21 21 0,0-21 16,0 22-16,0-22 0,0 0 0,0 0 16,21 0-16,0-21 0,0 22 0,0-22 15,0 0-15,22 0 0,-22 0 0,21 0 16,-21 0-16,22 0 0,-1-22 0,0 1 15,-20 21-15,20-21 0,0 0 16,1-21-16</inkml:trace>
  <inkml:trace contextRef="#ctx0" brushRef="#br0" timeOffset="21645.65">11239 4445 0,'0'0'0,"0"-21"0,-21 42 31,0 0-31,0 0 16,0 1-16,21-1 0,-21 0 15,-1 0-15,1 0 0,21 22 0,0-22 16,-21 0-16,21 0 0,-21 21 0,21-20 16,0-1-16,0 0 0,0 0 0,0 0 15,0 0-15,21-21 16,0 0-16,0 0 0,1 0 16,-1-21-16,0 0 0,0 21 15,0-21-15,0 0 0,1 0 0,-1-1 16,0 1-16,0 0 0,-21 0 15,21 0-15,-21 0 0,21 21 0,-21-22 16,0 44 0,0-1-16,0 0 15,0 0-15,-21 0 0,21 22 16,0-22-16,0 0 0,0 0 16,0 0-16,0 0 0,21 1 15,1-22-15,-1 0 0,0 0 0,21 0 16,-21 0-16,1 0 0,20 0 0,0 0 15,-21 0-15,22-22 0,-1 1 0,-21 0 16,22-21-16,-1 21 0,-21-1 16,0-20-16,0 21 0,1-21 0,-1-1 15,-21 1-15,0 21 0,0-22 16,0 22-16,0-21 0,-21 21 0,-1 0 16,1 21-16,-21 0 0,21 0 0,0 0 15,-22 0-15,22 0 0,0 0 0,0 0 16,0 21-16,-1 0 0,1-21 0,21 21 15,0 0-15</inkml:trace>
  <inkml:trace contextRef="#ctx0" brushRef="#br0" timeOffset="22526.14">13949 4043 0,'0'0'0,"21"-21"0,-21 0 0,0-1 16,0 1-16,0 0 0,0 42 15,0 0 1,-21 22-16,0-1 0,-1 22 0,1-1 16,0 1-16,0-1 0,0 22 0,-22-22 15,22 1-15,-21-1 0,0 22 0,20-22 16,-20 1-16,-21-1 0,20-20 15,1 20-15,0-20 0,-1-1 16,1-21-16,0 0 0,20 0 0,1 1 16,0-1-16,0-21 0,0 0 15,21-21-15,0-1 0,0 1 16,0-21-16,0 21 0,21-22 0,0-20 16,0 21-16,0-1 0,22-20 15,-22-1-15,0 22 0,21-22 0,-20 22 16,20-21-16,-21 20 0,0 22 0,0-21 15,1 21-15,-1 21 0,0 0 16,-21 21-16,21 21 0,-21-21 16,0 22-16,21-1 0,-21 0 0,0 1 15,0-1-15,0 21 16,0-20-16,0-1 0,0 0 0,21 1 16,-21-1-16,22-21 0,-1 22 0,-21-22 15,21 0-15,0 0 0,0 0 0,22-21 16,-22 0-16,21 0 0,-21 0 0,22 0 15,-1 0-15,21-21 0,-20 0 0,-1 0 16,22-22-16,-22 22 0,21-21 0,1-22 16,-22 22-16,1-21 0,-1 20 15,0-20-15,1-1 0,-1-20 0,-21 20 16,0-21-16,0 1 0,-21-1 0,0 22 16,0-22-16,0 0 0,0 22 0,-21-22 15,0 22-15,-21-1 0,-1 1 16,-20 20-16,21 1 0,-22 21 15,1 0-15,-1 21 0,1 0 0,-22 0 16,21 42-16,1 0 0,-1 1 0,1 20 16,21 22-16,-1-1 0,1 1 0,21 0 15,21-1-15,0 1 0,0-21 0,0-1 16,21 1-16,21-1 0,-21 1 16,22-22-16,-1-21 0,22 21 0,-22-20 15,0-1-15,22 0 0,-22 0 0,22-21 16,-22 0-16,0 0 0,1 0 0,-1 0 15,0 0-15,-21-21 0,22 21 0</inkml:trace>
  <inkml:trace contextRef="#ctx0" brushRef="#br0" timeOffset="22866.24">14626 4636 0,'0'0'0,"0"21"0,0 0 15,0 0-15,0 0 16,21-21-16,0 21 0,1-21 15,-1 0-15,0 0 0,0 0 0,0 0 16,0 0-16,22 0 0,-22 0 0,21 0 16,-21-21-16,22 21 0,-22-21 0,21 0 15,-21 0-15,1 0 0,-1-1 16,0 1-16,-21-21 0,0 21 16,0 0-16,0-1 0,-21 22 0,0 0 15,-1 0-15,1 0 0,-21 0 0,21 0 16,-22 0-16,22 22 0,0 20 0,-21-21 15,21 0-15,-1 0 0,1 22 0,0-22 16,21 21-16,0-21 0,0 1 0,0 20 16,0-21-16,0 0 0,0 0 15,21 1-15,0-1 0,1-21 0,-1 21 16,0-21-16,21 0 0,-21 0 0,1 0 16,20 0-16,-21 0 0,21-21 0,-20 0 15,20-1-15,0 22 0</inkml:trace>
  <inkml:trace contextRef="#ctx0" brushRef="#br0" timeOffset="23498.54">15515 4466 0,'0'0'0,"0"-21"0,-21 21 31,0 0-31,21 21 0,-21 0 0,-1 1 16,1-1-16,21 21 0,-21-21 0,21 0 15,-21 22-15,0-22 0,21 0 0,0 21 16,0-20-16,-21-1 0,21 21 15,0-21-15,-22 0 0,22 1 16,0-1-16,0 0 16,-21-21-1,21-21-15,0 0 16,0-22-16,0 22 0,0 0 16,0-21-16,0 20 0,21-20 15,1 0-15,-1 21 0,0-22 0,0 1 16,21 0-16,-20 20 0,-1-20 0,21 21 15,-21 0-15,22 0 0,-22-1 0,0 22 16,0 0-16,21 0 0,-20 0 0,-1 22 16,-21-1-16,21 0 0,-21 0 0,21 0 15,-21 22-15,0-22 0,0 21 16,0-21-16,0 22 0,0-1 16,0-21-16,0 21 0,0-20 0,0-1 15,-21 0-15,21 0 0,-21 0 0,0-21 16,21 21-16,-22-21 0,1 0 15,21-21 1,0 0 0,0 0-16,21 0 0,1 0 0,-1-1 15,0-20-15,0 21 0,21 0 0,-20-22 16,20 1-16,0 21 0,1-21 16,-1 20-16,-21 1 0,21 0 0,1 0 0,-22 21 15,21 0-15,-21 0 0,1 0 0,-1 0 16,0 21-16,-21 0 15,0 0-15,0 22 0,0-22 0,0 0 16,0 0-16,0 22 0,0-22 0,-21 0 16,0 21-16,21-21 0,-22 1 0,22-1 15,-21 0-15,0 0 0,0 0 0,21 0 16,0 1-16,21-22 31,0 0-31,0-22 16</inkml:trace>
  <inkml:trace contextRef="#ctx0" brushRef="#br0" timeOffset="23914.3">16827 4403 0,'0'0'0,"0"-21"0,0-1 0,-21 22 16,0 0-1,0 0-15,0 0 0,0 0 0,-1 22 16,1-1-16,0 0 0,0 21 0,-21-21 15,20 22-15,1-22 0,0 21 0,-21-21 16,21 22-16,-1-1 0,22-21 0,0 22 16,0-22-16,0 21 0,0-21 0,0 0 15,0 1-15,0-1 16,22 0-16,-1 0 0,0-21 0,21 0 16,-21 0-16,1 0 0,20 0 0,-21 0 15,21 0-15,-20 0 0,20-21 0,-21 0 16,21 0-16,-20-1 0,-1-20 0,0 0 15,21 21-15,-21-22 0,1 1 0,-22 0 16,21-22-16,-21 22 0,0-1 16,0 1-16,0 0 0,0 21 0,0-1 15,-21 1-15,-1 0 0,1 0 0,0 21 16,-21 0-16,21 0 0,-1 0 0,-20 0 16,21 21-16,0 0 0,-22 0 0,22 1 15,0-1-15,0 0 16,0 0-16,0 21 0,21-20 0,0-1 15,0 0-15,0 0 0,0 0 0,21 0 16,21-21-16,-21 0 0</inkml:trace>
  <inkml:trace contextRef="#ctx0" brushRef="#br0" timeOffset="24198.13">17865 4106 0,'0'0'0,"21"-21"0,-21-21 0,0 21 16,0 0-16,-21 21 16,-1 0-16,1 21 15,0 0-15,-21 0 0,21 0 0,-1 22 16,1-1-16,-21 0 0,21 1 0,0-1 16,-1 0-16,1 22 0,0-22 15,0 0-15,0 1 0,21-1 0,-21 0 16,21 1-16,0-1 0,0 0 0,0 1 15,0-22-15,0 21 0,21-21 0,0 1 16,0-1-16,0 0 0,0 0 0,1-21 16,-1 0-16,0 0 0,21 0 15,-21 0-15,22 0 0,-22-21 16</inkml:trace>
  <inkml:trace contextRef="#ctx0" brushRef="#br0" timeOffset="24513.96">18521 3831 0,'0'0'0,"0"-21"0,0-21 15,0 21-15,21-1 16,0 22-16,0 0 16,0 0-16,1 22 0,20-1 0,0-21 15,1 42-15,-1-21 0,0 22 0,1-1 16,-1 21-16,-21 1 15,0-1-15,0 1 0,1-1 0,-22 1 16,0-1-16,0 1 0,-22-1 0,1 1 16,0-1-16,-21-20 0,-1 20 0,1-20 15,0-1-15,-1 0 0,1-21 0,-21 22 16,20-22-16,22 0 0,-21 0 16,-1 0-16,22 1 0,0-1 0,0-21 15,0 0-15,21 21 0,-21-21 16,-1 21-1</inkml:trace>
  <inkml:trace contextRef="#ctx0" brushRef="#br0" timeOffset="25078.52">13398 5588 0,'0'0'0,"-42"0"0,21 0 0,-21 0 16,-1 0-16,22 0 0,0 0 0,0 0 15,0 0-15,-1 0 0,1 0 16,42 0 0,1 0-1,20 0-15,0 0 0,22 0 16,-1 0-16,1 0 0,42-21 0,-1 21 15,22 0-15,22 0 0,-1-21 0,21 21 16,22 0-16,20 0 0,1 0 0,21 0 16,0 0-16,-1 0 0,22 0 0,-21 0 15,0 0-15,0 0 0,-21 0 0,-1 0 16,1 0-16,-43 0 0,22-21 0,-43 21 16,21 0-16,-21 0 0,1-22 15,-22 22-15,0 0 0,-22-21 0,1 21 16,0 0-16,-21 0 0,-1 0 0,-20 0 15,-1 0-15,-20-21 0,-1 21 16,0 0-16,-20 0 0,20 0 0,-21-21 16,-21 0-1,0 0-15,0-1 16</inkml:trace>
  <inkml:trace contextRef="#ctx0" brushRef="#br0" timeOffset="25449.77">19791 4191 0,'0'0'0,"-21"0"0,-1 0 15,22-21-15,-21 21 16,21 21 31,0 0-47,-21 0 15,21 1-15,-21-22 0,21 21 0,0 0 16</inkml:trace>
  <inkml:trace contextRef="#ctx0" brushRef="#br0" timeOffset="25645.66">19854 4720 0,'0'21'0,"0"-42"0,0 64 0,-21-22 0,21 0 16,-21 0-16,21 0 0,0 0 16,0 22-16,-21-22 0,21 0 0,-21 21 15,21-20-15,-22 20 0,1-21 0,21 0 16,-21 22-16,0-22 0,0 0 0,0 0 15,-22 0-15,22 0 0</inkml:trace>
  <inkml:trace contextRef="#ctx0" brushRef="#br0" timeOffset="28445.38">14563 5969 0,'0'-21'15,"-22"0"-15,22 0 16,-21 21-16,0 0 15,0 0-15,0 0 0,0 0 0,-1 21 16,1 0-16,0 0 0,0 0 0,-21 0 16,20 22-16,-20-22 0,21 21 15,0 1-15,0-1 0,-1 0 0,1 1 16,0-1-16,0 0 0,21 22 0,0-22 16,0 0-16,0 1 0,0-1 0,0-21 15,21 22-15,0-22 0,0 0 16,1 0-16,20 0 0,-21-21 0,21 0 15,1 0-15,-22 0 0,21 0 0,1 0 16,-1-21-16,0 0 0,-21 0 16,22 0-16,-1-1 0,-21 1 0,22-21 15,-22 21-15,0-22 0,21 22 0</inkml:trace>
  <inkml:trace contextRef="#ctx0" brushRef="#br0" timeOffset="28790.18">14901 6244 0,'0'0'0,"0"21"31,-21-21-31,0 22 0,21-1 0,-21 0 16,0 21-16,21-21 16,-22 22-16,1-22 0,21 21 0,0-21 15,-21 22-15,0-22 0,21 21 0,0-21 16,0 1-16,0-1 0,0 0 0,0 0 16,21-21-16,0 0 0,0 0 15,1 0-15,20 0 0,-21 0 0,21-21 16,-20 21-16,20-21 0,0 0 0,1-1 15,-22 1-15,0 0 0,0-21 0,0 21 16,-21-1-16,0-20 0,0 21 16,0-21-16,0 20 0,0 1 0,-21-21 15,0 21-15,-21 21 0,20-21 0,1 21 16,0-22-16,-21 22 0,21 0 16,-1 0-16,1 0 0,0 0 0,0 22 15,0-1-15,21 0 0,0 0 16,0 0-16,0 0 15,21-21-15,0 0 0,0 0 0,0 0 16,1 0-16,20 0 0,-21 0 0</inkml:trace>
  <inkml:trace contextRef="#ctx0" brushRef="#br0" timeOffset="29505.94">15452 6308 0,'0'0'0,"0"21"15,0 0-15,0 0 0,0 0 16,0 22-16,0-22 0,-22 0 0,22 0 16,-21 0-16,21 1 0,-21-1 0,21 0 15,0 0-15,-21-21 0,21 21 16,-21 0-16,21-42 31,0 0-31,0 0 16,0 0-16,0 0 0,21-1 0,0 1 15,0-21-15,-21 21 0,21-22 0,1 22 16,-1-21-16,0 21 0,21 0 16,-21-22-16,1 22 0,20 0 0,-21 21 15,21 0-15,-20-21 0,-1 21 16,0 0-16,0 0 0,0 21 0,-21 0 16,0 0-16,0 0 0,0 1 0,0 20 15,0-21-15,0 21 0,0-20 0,0 20 16,0-21-16,0 0 0,0 0 0,0 22 15,-21-22-15,21 0 0,0 0 16,0 0-16,21-21 31,0 0-31,1 0 0,-1-21 0,21 21 16,-21-21-16,0 0 0,22 0 0,-1 0 16,0-1-16,1 1 0,-1-21 15,0 21-15,-20-22 0,20 22 0,0-21 16,-21 21-16,1 0 0,-1-1 0,-21 1 15,0 0-15,-21 21 16,-1 0-16,1 0 0,-21 0 0,0 0 16,20 0-16,-20 21 0,0 0 0,21 1 15,-22-1-15,22 0 0,21 21 16,0-21-16,0 1 0,0-1 0,0 0 0,0 0 16,21 0-16,0 0 0,1 1 15,20-1-15,-21 0 0,0-21 16,0 21-16,1-21 0,20 21 0,-21-21 15,0 21-15,-21 1 16,-21-22 0,0 0-16,0 0 0,0 0 15,-22 0-15,22 0 0,0 0 0,0 0 16,0 0-16,-1 0 0,1 0 0,21-22 31,21 22-31,-21-21 16,22 0-16,20 21 0</inkml:trace>
  <inkml:trace contextRef="#ctx0" brushRef="#br0" timeOffset="29757.73">16806 5990 0,'0'0'0,"0"-21"0,0 0 15,0 42 1,-21 0-1,0 0-15,21 22 0,-21-22 16,0 21-16,21 1 0,-22-1 0,1 0 16,0 1-16,21-1 0,-21 0 15,0 1-15,0-1 0,21 0 0,0 1 16,0-22-16,0 21 0,0-21 0,0 0 16,0 1-16,21-22 15,0 0 1,0 0-16</inkml:trace>
  <inkml:trace contextRef="#ctx0" brushRef="#br0" timeOffset="29913.64">16446 6392 0,'0'0'0,"0"-21"0,0 0 16,22 21-1,-1-21-15,0 21 16,0 0-16,21 0 0,-20 0 15,20 0-15,-21-21 0,21 21 0,-20 0 16,20 0-16,-21 0 0,21 0 0</inkml:trace>
  <inkml:trace contextRef="#ctx0" brushRef="#br0" timeOffset="30285.43">16912 6350 0,'-21'-42'16,"21"21"0,21 21-1,0 0-15,0 0 0,1 0 16,-1 0-16,0 0 0,21 0 0,-21 21 16,1 0-16,-1 0 0,0 0 0,-21 0 15,0 1-15,21-1 0,-21 0 0,0 0 16,0 0-16,0 0 0,0 1 0,0-1 15,0 0-15,-21 0 16,0-21-16,0 0 16,-1 0-16,22-21 15,0 0 1,0 0-16,0-1 0,0 1 16,0 0-16,22 0 0,-22-21 0,21 20 15,0 1-15,-21 0 0,21 0 0,0 0 16,0 0-16,1 21 0,-1-22 15,0 22-15,0 0 0,0 0 16,0 0-16</inkml:trace>
  <inkml:trace contextRef="#ctx0" brushRef="#br0" timeOffset="30646.47">17611 6265 0,'-22'0'0,"1"0"0,0 0 16,21 22-16,-21-1 0,0 0 16,21 0-16,0 0 0,0 0 15,0 1-15,0-1 0,0 0 16,0 0-16,0 0 0,0 0 0,0 1 16,0-1-16,21 0 0,0-21 0,-21 21 15,21-21-15,0 0 0,1 0 0,-1 0 16,0 0-16,0 0 0,0 0 15,0-21-15,-21 0 16,22 21-16,-22-21 0,0-1 0,0 1 16,0-21-16,0 21 0,0 0 0,0-22 15,0 22-15,0 0 0,0 0 0,0 0 16,0-1-16,0 44 47,21-22-47,0 21 15,0-21-15</inkml:trace>
  <inkml:trace contextRef="#ctx0" brushRef="#br0" timeOffset="30898.33">18161 6287 0,'0'0'0,"-42"-22"16,20 22-16,1 0 15,0 0-15,21 22 16,-21-22-16,21 21 0,-21 0 0,21 0 16,-21 0-16,21 22 0,0-22 0,0 0 15,0 0-15,0 0 0,0 0 0,0 1 16,0-1-16,0 0 0,0 0 16,21 0-16,0-21 0,0 0 0,0 21 15,0-21-15,1 0 0,-1 0 16,0 0-16,0 0 0,0 0 0,0-21 15,1 0-15,-1 21 0,21-21 0</inkml:trace>
  <inkml:trace contextRef="#ctx0" brushRef="#br0" timeOffset="31162.18">18732 6011 0,'0'0'0,"22"-42"0,-22-21 15,0 41-15,0 1 0,-22 42 31,1 1-31,21-1 16,-21 0-16,0 21 0,21-21 16,-21 22-16,0-1 0,21 0 0,-22 1 15,22-1-15,0 0 0,-21 1 0,0-1 16,21 0-16,0-20 0,0 20 0,0-21 16,-21 0-16,21 22 0,0-22 15,0 0-15,0 0 16,21-21-1,0 0-15,0-21 0,1 0 16,-1 21-16,0-21 0</inkml:trace>
  <inkml:trace contextRef="#ctx0" brushRef="#br0" timeOffset="31518.38">18902 6265 0,'0'-21'15,"-21"21"1,21 21-16,-22-21 0,22 22 15,0-1-15,-21 0 0,0 0 0,21 0 16,0 0-16,0 1 0,0 20 16,0-21-16,0 0 0,0 0 15,0 1-15,0-1 0,21 0 16,0-21-16,1 0 0,-1 0 16,0 0-16,0 0 0,0 0 0,0 0 15,1-21-15,-1 21 0,0-21 0,0-1 16,0 1-16,-21 0 0,0 0 15,0 0-15,0 0 0,0-22 0,0 22 16,0 0-16,0 0 0,-21 0 0,0-1 16,0 22-16,0-21 0,-1 21 15,1 0-15,0 0 0,0 0 16,0 0-16,21 21 16,-21-21-16,21 22 0,0-1 15,0 0-15,21 0 16,0-21-16,0 21 0,0-21 15,0 0-15</inkml:trace>
  <inkml:trace contextRef="#ctx0" brushRef="#br0" timeOffset="31889.16">19262 6329 0,'0'-21'16,"21"21"-1,-21-21-15,21 21 16,0 0-1,0 0-15,0 0 0,1 0 16,-1 21-16,-21 0 16,21 0-16,-21 0 0,0 0 0,21 1 15,-21-1-15,0 0 0,0 21 16,0-21-16,0 1 0,0-1 0,0 0 16,0 0-16,0 0 0,0 0 0,0 1 15,-21-22 1,21-22 15,0 1-15,0 0-16,21 0 0,0 0 0,-21 0 15,21-1-15,1 1 0,-1-21 0,0 21 16,0-22-16,0 22 0,0 0 0,1-21 16,-1 21-16,-21-1 0,21 1 0,0 0 15,-21 0-15,0 0 16</inkml:trace>
  <inkml:trace contextRef="#ctx0" brushRef="#br0" timeOffset="32200.98">18119 6138 0,'0'0'0,"42"0"16,-21 0-1,21 0-15,1 0 0,-1 0 0,22 0 16,-22 0-16,21 0 0,1 0 0,-1 0 16,1 0-16,-22 0 0,22 0 0,-22 0 15,22 0-15,-22 0 0,0 0 16,1 0-16,-22 0 0,21 0 0,-21 0 15,22 0-15,-22 0 0,0 0 0,0 0 16,0 0-16,-21 22 16</inkml:trace>
  <inkml:trace contextRef="#ctx0" brushRef="#br0" timeOffset="48281.61">762 10456 0,'0'0'0,"-21"0"0,0 0 15,-1 0-15,-20 0 0,21 0 16,0 0-16,0 0 16,-1 0-16,1 0 0,42 0 62,1 0-62,-1 0 0,0 0 0,21 0 16,-21 0-16,22 0 0,-1 0 0,0 0 15,1 22-15,20-22 0,-20 0 16,20 0-16,22 0 0,-22 0 0,22 0 16,0 0-16,20 0 0,-20 0 15,0 0-15,-1 0 0,1 0 0,21 0 16,-21-22-16,-1 22 0,22 0 15,-21-21-15,21 21 0,-22 0 16,1-21-16,0 0 0,-22 21 0,1 0 16,-22-21-16,21 21 0,-41 0 0,20 0 15,-21-21-15,-21-1 16,0 1-16,-21 21 16,0 0-16,0-21 0,-1 0 0,-20 21 15,0-21-15,-1 21 0,1-21 0,0 21 16,-1 0-16,1-22 0,0 22 15,21 0-15,-1 0 0,1 0 16,0 0-16,21-21 0,-21 21 0,42 0 31,0 0-31,0 0 16,1 0-16,20 0 0,-21 0 0,0 0 16,22 0-16,-22 0 0,21 0 15,-21 0-15,0 0 0,22 0 0,-22 0 16,0 0-16,0 0 0,0 21 15,-21 1 1,0-1-16,0 0 0,-21 0 0,0 21 16,0 1-16,0-22 0,-22 21 0,22 1 15,-21-1-15,21 0 0,-22-21 16,22 22-16,0-22 0,0 21 16,21-21-16,-21 1 0,0-1 15,21 0-15,0 0 16,0-42 15</inkml:trace>
  <inkml:trace contextRef="#ctx0" brushRef="#br0" timeOffset="49825.87">4741 9546 0,'0'21'0,"0"-42"0,0 64 16,0-22-16,0 0 16,21-21-1,1 0-15,-1 0 16,0 0-16,0 0 0,0 0 15,0-21-15,22 0 0,-1-1 0,-21 1 16,22 0-16,-1 0 0,0 0 0,-21 0 16,22-1-16,-22 1 0,21 0 15,-21 0-15,22 0 0,-22 0 0,0-22 16,-21 22-16,0 0 0,0 0 0,0 0 16,0-1-16,-21 22 0,-21 0 15,20 0-15,-20 0 0,0 0 16,-22 0-16,22 22 0,-22-1 0,1 0 15,-1 0-15,1 0 0,-1 22 16,1-22-16,21 21 0,-22 0 16,43-20-16,-21 20 0,42 0 0,0-21 15,0 22-15,0-22 0,0 0 0,42 21 16,-21-20-16,21 20 0,1-21 16,-1 21-16,0-20 0,1 20 0,-1-21 15,0 21-15,1-20 0,-22 20 0,21 0 16,-21-21-16,1 22 0,-1-1 0,-21 0 15,0-20-15,0 20 0,0 0 16,-21 1-16,-1-1 0,1-21 0,-21 21 16,-22-20-16,22-1 0,-21 0 0,-1 0 15,1 0-15,-1-21 0,1 0 0,-1 0 16,1 0-16,20-21 0,1 21 16,0-21-16,-1-21 0,22 20 15,-21-20-15,21 21 0,21-21 0,-22-1 16,22 22-16,0-21 0,0 21 0,0-22 15,0 22-15,0 0 0,0 0 16,22 0-16,-22-1 0,21 22 0,21-21 16,-21 21-16,22 0 0,-1 0 0,0 0 15,1 0-15,-1-21 0,0 21 0,1 0 16</inkml:trace>
  <inkml:trace contextRef="#ctx0" brushRef="#br0" timeOffset="50221.39">5757 9652 0,'-63'0'16,"42"0"-16,-1 0 15,1 21-15,0 0 0,21 22 16,0-22-16,0 21 0,-21 1 0,21 20 15,-21-21-15,21 22 0,0-1 16,0 1-16,-21-1 0,-1 22 0,1 0 16,21-1-16,-21 1 0,0 0 0,0-1 15,0 1-15,-1 21 0,1-21 16,0 20-16,0-20 0,0 0 0,0 21 16,-1-22-16,22-20 0,-21 20 0,21-20 15,-21 21-15,0-22 0,21 1 0,0-22 16,0 0-16,-21 22 0,21-43 0,-21 21 15,21-21-15,0 22 0,0-22 16,0-42 0,0 0-16,0-1 15,21-20-15,-21 0 0,21-22 16,0 22-16,0-22 0,0-20 0,1 20 16,20-20-16,-21-1 0</inkml:trace>
  <inkml:trace contextRef="#ctx0" brushRef="#br0" timeOffset="50513.73">5609 10224 0,'0'0'0,"0"-127"16,0 84-16,21 22 15,0 0-15,1 0 0,-22 0 0,21-1 16,21 1-16,-21 0 0,22 0 0,-22 21 16,21 0-16,0 0 15,1 0-15,-1 0 0,0 0 0,-20 21 0,-1-21 16,0 21-16,0 22 0,-21-22 15,0 0-15,0 21 0,-21-21 0,0 1 16,-22 20-16,22-21 0,-21 0 0,-22 22 16,22-22-16,0 0 0,-1 0 15,1 0-15,0 0 0,-1 1 0,22-22 16,0 0-16,0 21 0,0-21 16,42-21-1,0-1 1,0 1-16,22 21 0,-22-21 0,0 0 15</inkml:trace>
  <inkml:trace contextRef="#ctx0" brushRef="#br0" timeOffset="51078.82">6138 10160 0,'21'0'16,"1"0"-16,-1 0 0,0 0 15,0-21-15,0 0 0,0 0 16,22 21-16,-22-22 0,21 1 0,-21 0 16,22 0-16,-22 0 0,0 0 0,21-1 15,-20 1-15,-22 0 0,0 0 0,0 0 32,-22 21-32,1 0 15,0 0-15,-21 21 0,21 0 0,-22-21 16,22 21-16,0 22 0,0-22 0,0 0 15,-1 0-15,1 21 0,21-20 16,-21-1-16,21 0 0,0 0 0,0 21 16,0-20-16,0-1 0,0 0 15,21 0-15,0 0 0,1-21 0,-1 0 16,0 0-16,0 0 0,0 0 16,22 0-16,-22 0 0,0 0 0,21 0 15,-21-21-15,1 0 0,20 0 0,-21 0 16,0-1-16,22 1 0,-22 0 15,0 0-15,21 0 0,-21-22 0,1 22 16,-1 0-16,0 0 0,0 21 16,-21-21-16,0 42 31,0 0-31,0 0 0,0 0 16,0 1-16,0 20 0,0-21 0,-21 0 15,21 0-15,-21 1 0,21-1 16,-21 0-16,21 0 0,0 0 15,0-42 32,0 0-47,0 0 0,0 0 16,21-1-16</inkml:trace>
  <inkml:trace contextRef="#ctx0" brushRef="#br0" timeOffset="51241.72">6985 9800 0,'0'0'0,"-42"0"16,42-21-16,-22 21 31,22 21 0</inkml:trace>
  <inkml:trace contextRef="#ctx0" brushRef="#br0" timeOffset="54021.83">6858 10160 0,'0'-21'15,"0"0"1,0 0-16,0-1 0,0 1 16,0 0-16,0 0 0,0 0 0,21 0 15,0-1-15,-21-20 0,21 21 0,1 0 16,-1 0-16,0-1 0,0 1 16,0 21-16,0 0 0,1 0 15,-22 21 1,21 1-16,-21-1 0,0 0 15,0 0-15,0 0 0,0 0 16,0 1-16,-21-22 16,21-22 15,0 1-15,0 0-16,0 0 15,0 0-15,0 0 0,0-1 0,0 1 16,-22 21-1,1 0 1,0 21 0,21 1-16,-21-1 0,0 0 0,21 21 15,0-21-15,-21 1 0,-1 20 0,22-21 16,0 21-16,0-20 0,0-1 0,0 0 16,0 0-16,0 0 0,0 0 0,0 1 15,22-1-15,-1-21 16,0 0-16,0 0 0,0 0 0,0 0 15,22 0-15,-22 0 0,0 0 0,0-21 16,0-1-16,1 1 0,-1 21 0,0-21 16,0 0-16,0 0 0,0-22 0,-21 22 15,0 0-15,22 0 16,-22 0-16,21 0 0,-21-1 0,0 1 16,21 21-16,-21 21 31,0 1-31,0-1 0,0 0 0,0 0 15,0 0-15,0 0 0,0 1 16,0-1-16,0 0 0,0 0 0,0 0 16,21-21-16,0 21 0,0-21 0,1 0 15,-1 0-15,0 0 0,21 0 0,-21 0 16,22 0-16,-1 0 0,0 0 0,-20 0 16,20-21-16,0 21 0,1-21 15,-1 0-15,-21 0 0,0 0 16,0-1-16,1 1 0,-1 0 0,-21 0 15,21-21-15,-21 20 0,0 1 0,0 0 16,0 0-16,0 0 0,-21 0 0,0 21 16,-1 0-16,1 0 0,-21 0 15,21 0-15,0 21 0,-1 0 0,-20 0 16,0 21-16,21-20 0,-1-1 16,1 0-16,21 21 0,0-21 0,0 1 15,0-1-15,0 0 0,0 0 0,0 0 16,21-21-1,1 0-15,-1 0 0,0 0 16,0 0-16,0 0 0,0 0 16,1-21-16,-1 21 0,0-21 0,0 0 15,0 0-15,-21-1 0,21-20 0,-21 21 16,22 0-16,-22-22 0,21 22 16,-21 0-16,0 0 0,0 0 0,0 42 31,0 0-31,0 0 0,-21 0 15,-1 1-15,22 20 0,-21-21 16,21 0-16,0 22 0,0-22 0,0 0 16,0 0-16,0 0 0,0 0 0,21 1 15,1-1-15,-1-21 0,0 21 0,0-21 16,0 0-16,0 0 0,22 0 16,-22 0-16,0 0 0,21 0 0,-20-21 15,20 0-15,-21-1 0,0 1 16,22-21-16,-22 21 0,21-22 0,-21 1 15,0 0-15,22-22 0,-22 22 0,0-22 16,0-20-16,22 20 0,-22 1 0,0-22 16,-21 22-16,21-1 0,-21 1 0,21 20 15,-21 1-15,0 0 0,0-1 16,0 22-16,0 0 0,0 0 0,0 42 16,-21 0-1,0 0-15,0 22 0,0-1 0,-1 0 16,22 22-16,-21-22 15,0 22-15,0 20 0,0-20 0,21-1 16,0 1-16,0 20 0,-21-41 0,21 20 16,0 1-16,0-22 0,0 0 0,0 1 15,0-22-15,21 21 0,-21-21 0,21 1 16,0-1-16,0-21 0,0 0 0,1 21 16,20-21-16,-21 0 0,0 0 15,22 0-15,-22-21 0,0 0 0,21-1 16,-21 1-16,1 0 0,20 0 15,-21 0-15,-21-22 0,0 1 0</inkml:trace>
  <inkml:trace contextRef="#ctx0" brushRef="#br0" timeOffset="54194.73">7768 9546 0,'0'0'16,"-21"0"-16,-21 0 0,20 0 0,1 0 0,21-21 47,0 0-32</inkml:trace>
  <inkml:trace contextRef="#ctx0" brushRef="#br0" timeOffset="55941.24">10287 9864 0,'0'0'0,"0"-21"0,0-1 16,0 1-16,0 0 0,0 0 16,0 0-16,-21 21 15,21 21 1,0 0-16,0 0 15,0 0-15,-21 1 0,21 20 0,0-21 16,0 21-16,0-20 0,-22 20 16,22-21-16,-21 0 0,21 0 0,0 1 15,0-1-15,0 0 0,-21 0 0,21-42 47,0 0-47,0 0 16,21-1-16,-21-20 0,0 21 15,21-21-15,1 20 0,-1-20 0,-21 0 16,21 21-16,0-22 0,-21 22 0,21 0 16,0 0-16,1 0 0,-1 21 0,0 0 15,0 0-15,-21 21 0,0 0 16,21 0-16,0 0 0,-21 0 16,22 22-16,-22-22 0,0 21 15,0-21-15,0 1 0,0 20 0,0-21 16,21 0-16,-21 0 0,0 1 0,0-1 15,0 0-15,0 0 16,21-42 15,0 0-31,-21 0 0,21-1 0,0 1 16,1-21-16,-1 21 0,0-22 0,21 1 16,-21 0-16,1 21 0,20-22 0,-21 1 15,21 21-15,-20 0 0,-1-1 0,21 1 16,-21 21-16,0 0 0,1 0 15,-22 21-15,21 1 0,-21-1 16,21 0-16,-21 21 0,0-21 0,0 1 16,0 20-16,21-21 0,-21 0 0,21 22 15,-21-22-15,0 0 0,21 0 0,-21 0 16,22 0-16,-1 1 0,0-1 0,0 0 16,0-21-16,0 0 15,22 0-15,-22 0 0,0 0 0,0 0 16,22 0-16,-22 0 0,0 0 0,21-21 15,-21 0-15,1 21 0,-1-22 0,0 1 16,0 0-16,0-21 0,-21 21 0,0-1 16,0-20-16,0 21 0,0-21 0,0 20 15,0-20-15,0 21 0,0 0 16,-21 0-16,0 21 16,0 0-16,0 0 0,-1 0 15,1 21-15,21 0 0,-21 0 0,21 0 16,0 0-16,0 22 0,0-22 0,0 21 15,0-21-15,0 1 0,0-1 0,0 21 16,0-21-16,21 0 0,0-21 0,-21 22 16,22-1-16,-1-21 0,21 0 15,-21 0-15,0 0 0,22 0 0,-22 0 16,21-21-16,1 21 0,-1-22 0,-21 1 16,21 0-16,1 0 0,-22 0 0,21 0 15,-21-1-15,1-20 0,-1 21 16,-21 0-16,0-22 0,0 22 0,0 0 15,0 0-15,0 0 0,0 42 32,0 0-32,-21 0 0,21 0 15,0 22-15,0-22 0,0 0 0,0 0 16,-22 22-16,22-22 0,0 0 0,0 0 16,-21 0-16,21 0 0,0 1 0,0-1 15,0-42 32,0-1-47,21-20 16,1 21-16,-22 0 0,21 0 0,0-22 15,-21 22-15,21-21 0,0 21 0,-21-22 16,21 22-16,1 0 0,-22 0 0,21 21 16,0 0-16,0 0 15,0 21-15,-21 0 0,21 0 0,-21 0 16,0 1-16,22-1 0,-22 0 15,0 21-15,0-21 0,0 1 0,21-1 16,-21 0-16,21 0 0,0 0 0,-21 0 16,0 1-16,21-22 0,-21 21 15,21-21 1,1-21 0,-1-1-16,0 22 0,-21-21 0,21 0 15,0 0-15,0-21 0,1 20 0,-1 1 16,0-21-16,0 0 0,21 20 15,-20-20-15,-1 21 0,0-21 0,21 20 16,-21 1-16,1 21 0,-1 0 0,0 0 16,-21 21-16,0 1 15,0-1-15,0 0 0,0 21 0,0-21 16,0 1-16,0 20 0,0-21 0,0 0 16,0 0-16,0 22 0,0-22 15,0 0-15,21 0 0,0-21 16,-21 21-16,21-21 0,1 0 0,20 0 15,-21 0-15,21 0 0,-20 0 16,20 0-16,0 0 0,1-21 0,-1 21 16,-21-21-16,21 0 0,1-21 0,-22 20 15,0-20-15,21 21 0</inkml:trace>
  <inkml:trace contextRef="#ctx0" brushRef="#br0" timeOffset="56430.27">13568 9144 0,'0'0'0,"0"-42"0,0 21 0,0-1 0,0 1 15,0 0-15,0 42 16,-21 22 0,-1-22-16,22 21 0,-21 0 0,0 1 15,21-1-15,-21 0 0,0 22 0,21-22 16,-21 22-16,-1-1 0,22-20 0,0 20 16,-21-21-16,21 22 0,-21-22 0,21 1 15,0-1-15,0-21 0,0 0 0,0 22 16,0-22-16,0 0 15,-21-21-15,21-21 32,0 0-32,21 21 0,-21-43 0,21 22 15,0 0-15,1-21 0,-1-1 16,0 22-16,0-21 0,21-1 0,-20 22 16,-1 0-16,21 0 0,-21 0 0,0 21 15,1 0-15,-1 0 0,21 0 0,-21 0 16,0 21-16,1 0 0,-1 0 15,-21 22-15,21-22 0,0 21 0,-21-21 16,0 22-16,0-22 0,0 21 0,0-21 16,-21 0-16,0 1 0,0-1 0,-22 0 15,22 0-15,-21 0 0,21-21 0,-22 21 16,22-21-16,-21 0 0,21 0 0,-1 0 16,1 0-16,0 0 0,0 0 0,0 0 15,0-21-15,21 0 16,0 0-1,21 21-15,0 0 0,0 0 16,21-21-16,-20 21 0,-1-21 16,0 21-16,0-22 0,0 22 0</inkml:trace>
  <inkml:trace contextRef="#ctx0" brushRef="#br0" timeOffset="57017.81">13949 9927 0,'0'0'16,"21"0"-16,0 0 0,0-21 0,0 0 15,1 21-15,-1-21 0,0 0 0,0-1 16,21 1-16,-20 0 0,-1-21 16,21 21-16,-21-22 0,0 22 15,1 0-15,-1-21 0,0 20 0,-21 1 16,0 0-16,-21 21 16,0 21-16,-1 0 15,1 1-15,0-1 0,0 21 0,0-21 16,0 22-16,21-22 0,0 21 0,0-21 15,0 0-15,0 22 0,0-22 0,0 0 16,0 0-16,0 0 0,0 1 0,0-1 16,21 0-16,0-21 15,0 0-15,0 0 0,0 0 16,1 0-16,-1 0 16,-21-21-16,21 21 0,-21-21 0,0-1 15,21 1-15,0 0 0,-21-21 0,21 21 16,1-1-16,-1-20 0,-21 21 0,21 0 15,0 0-15,0-1 0,0 1 0,1 0 16,-1 0-16,21 21 0,-21 0 0,0 0 16,1 0-16,20 0 0,-21 0 15,0 0-15,0 21 0,1-21 0,-1 42 16,0-20-16,-21-1 0,0 21 0,0-21 16,0 0-16,0 22 0,0-22 15,0 0-15,0 21 0,0-20 0,0-1 16,-21-21-16,0 21 0,-1 0 0,1-21 15,0 0 1,21-21 0,0 0-16,0 0 0,0-1 0,21 1 15,0 0-15,1-21 0,-1-1 0,0 22 16,0-21-16,0 0 0,0-1 16,1 22-16,20-21 0,-21 21 0,0-22 15,0 22-15,1 0 0,-1 0 0,0 0 16,0 21-16,0-22 0,0 1 15,1 0-15,-1 21 0</inkml:trace>
  <inkml:trace contextRef="#ctx0" brushRef="#br0" timeOffset="58062.37">16870 9504 0,'0'0'0,"21"-42"0,0 20 0,0 1 15,0 0-15,-21 0 0,0 0 0,22 21 16,-22-21-16,-22 42 31,1 0-31,0 0 0,0 0 16,0 22-16,0-22 15,-1 21-15,-20 0 0,21 1 0,0-1 16,0 0-16,-1 1 0,1-1 0,21 0 16,0 1-16,0-1 0,0-21 0,0 0 15,0 1-15,0-1 0,21 0 0,1-21 16,20 0-16,-21 0 0,0 0 0,22 0 16,-1 0-16,-21 0 0,21 0 0,1-21 15,-1 0-15,-21-1 0,22 1 0,-22-21 16,0 21-16,0-22 0,-21 22 15,21-21-15,-21 0 0,0-1 16,0 22-16,-21-21 0,-21 21 0,21-1 16,-1 1-16,1 0 0,-21 21 0,21 0 15,0 0-15,-1 0 0,1 0 0,21 21 16,0 0 0,43-21-16,-22 0 0,21 0 15,-21 22-15,22-22 0,20 0 16,-21 0-16,22 0 0,-22 0 0,22 0 15,-1-22-15,-20 1 0,20 21 0,1-21 16,-22 0-16,0 0 0,1 0 0,-1-1 16,-21 1-16,21 21 0,-20-21 0,-22 0 15,0 0-15,0 0 0,0-1 16,0 1-16,-22 21 16,1 0-1,0 21-15,21 1 16,0-1-16,-21 21 0,0-21 0,21 43 15,-21-22-15,-1 22 0,22-22 0,0 21 16,0 22-16,-21-21 0,21-1 0,-21 1 16,21 20-16,0-20 0,0 20 0,0 1 15,0 0-15,0-1 0,0 1 0,-21 21 16,21-21-16,0-1 0,-21 1 0,21 21 16,0-22-16,0 1 0,-21 0 0,-1-1 15,22-20-15,-21-1 0,0 1 16,21-1-16,-21 1 0,0-22 15,21 1-15,-21-22 0,-1 21 0,1-21 16,0 0-16,0 1 0,0-22 0,0 0 16,-1 0-16,1 0 0,-21 0 0,21-22 15,0 1-15,-1 0 0,1-21 0,0 21 16,0-43-16,0 22 0,21-22 0,0-20 16,0-1-16,0 0 0,0 1 0,21-22 15,21 21-15,1-21 0,-22 0 0,42-21 16,-20 22-16,-1-1 0,21 21 0,-20 0 15,-1 1-15,22 20 0,-22 1 16,0-1-16,1 22 0,-1 0 0,0-1 16,1 22-16,-1-21 0,-21 21 0,43-1 15,-22 1-15</inkml:trace>
  <inkml:trace contextRef="#ctx0" brushRef="#br0" timeOffset="59666.14">19812 9398 0,'0'0'0,"0"-21"0,0 0 0,0-43 16,0 43-16,0 0 15,-21 0-15,0 21 0,-1 0 16,1 0-16,0 0 16,0 0-16,0 0 0,0 21 0,-1 0 15,1 0-15,0 0 0,0 22 0,0-1 16,0 0-16,-1 1 0,22-1 0,0 0 16,0 1-16,0-1 0,0 0 0,0 1 15,22-1-15,-1-21 0,0 22 16,0-22-16,0 0 0,22 0 0,-22 0 15,21-21-15,-21 0 0,22 0 16,-1 0-16,0 0 0,1 0 0,-22 0 16,21 0-16,0-21 0,1 0 0,-1-21 15,0 20-15,-20-20 0,20 0 0,-21-1 16,21-20-16,-20 21 0,20-22 0,-21 1 16,0-1-16,0 22 0,22-22 0,-22 1 15,-21 20-15,21 1 0,-21 0 16,21-1-16,-21 22 0,0-21 0,0 21 15,-21 21 1,21 21-16,-21 0 16,0 0-16,0 0 0,21 22 0,-22-1 15,1 0-15,0 1 0,21-1 0,-21 0 16,21 1-16,-21-1 0,21 0 0,0 22 16,0-22-16,0 1 0,0-1 15,0 0-15,0 1 0,0-22 0,0 21 16,21-21-16,-21 0 0,42 1 0,-21-1 15,1 0-15,-1-21 0,21 0 0,-21 0 16,22 0-16,-1 0 0,0 0 0,1 0 16,-1-21-16,0 0 0,1-1 0,-22 1 15,21-21-15,-21 21 0,22-22 0,-22 1 16,0 0-16,0-1 16,-21 1-16,0 21 0,21-21 0,-21 20 15,0 1-15,0 0 0,0 0 0,0 0 16,-21 21-16,0 0 0,0 0 15,-22 0-15,22 0 0,0 21 0,0 0 16,0 21-16,-22-20 0,22-1 0,0 21 16,21-21-16,-21 22 0,21-22 0,-21 21 15,21-21-15,0 0 0,0 1 16,0-1-16,0 0 0,0 0 0,0 0 16,21-21-16,0 0 0,0 0 15,0 0-15,1 0 0,-1 0 0,0-21 16,0 21-16,0-21 15,0-21-15,1 20 0,-22 1 0,21-21 16,0 21-16,-21-22 0,21 22 0,-21 0 16,21 0-16,-21 0 0,0 0 15,0 42 17,0 0-32,0 0 0,0 21 15,0-20-15,-21-1 0,21 0 0,0 0 16,0 0-16,-21 0 0,21 1 15,0-1-15,0 0 0,0 0 16,21-21-16,0 0 0,0 0 16,1 0-16,20 0 15,-21 0-15,21 0 0,1-21 0,-1 21 16,0-21-16,1 0 0,-1-1 0,-21-20 16,22 21-16,-22-21 0,0 20 0,0-20 15,0 21-15,-21 0 0,0 0 0,0-1 16,-21 22-1,0 0-15,0 0 0,0 0 16,-1 0-16,1 22 0,21-1 16,0 0-16,-21 0 0,21 0 0,0 0 15,0 1-15,0-1 0,0 0 16,0 0-16,0 0 0,0 0 0,0 1 16,0-1-16,21 0 0,-21 0 0,0 0 15,0-42 32,0 0-47,-21 0 16,0 21-16,0-21 0,0 21 31,21 21-15,0 0-16,0 0 0,0 0 15,21 0 1,0-21-16,0 0 0,0 0 15,22 0-15,-22 0 0,0 0 16,21 0-16,1 0 0,-1 0 0,21 0 16,-20-21-16,20 0 0,1 0 0,-22 0 15,22 0-15,-22-1 0,0-20 0,-21 21 16,22-21-16,-22-1 0,0 1 0,0 21 16,-21 0-16,0-1 0,0 1 0,0 0 15,0 0-15,-21 21 16,0 0-16,0 21 15,21 0-15,-21 0 0,21 1 16,0-1-16,0 0 0,0 0 16,0 21-16,0-20 0,0-1 0,0 21 15,0-21-15,0 0 0,0 1 0,0-1 16,0 0-16,0 0 0,0 0 0,-22 0 16,1-21-1,0 0-15,0 0 16,0 0-1,0-21-15,-1 21 16,1 0-16</inkml:trace>
  <inkml:trace contextRef="#ctx0" brushRef="#br0" timeOffset="61402.33">3683 11748 0,'0'-22'15,"0"44"-15,0-65 0,0 22 16,0 0-16,-21 21 0,0 0 0,-1 0 15,1 0 1,0 21-16,21 0 0,-21 0 16,21 1-16,0 20 0,0-21 0,0 21 15,0 1-15,0-1 0,0 22 0,-21-22 16,21 0-16,0 1 0,-21-22 0,21 21 16,0 0-16,0-20 0,0 20 15,0-21-15,0 0 0,0 0 16,21-21-16,0 0 0,0 0 15,0 0-15,0-21 0,1 21 16,-1-21-16,21-21 0,-21 21 0,0-1 16,1-20-16,-1 0 0,0 21 0,0-22 15,0 22-15,0-21 0,1 21 0,-22-1 16,21 22 0,0 0-16,-21 22 0,0-1 15,21 21-15,0-21 0,-21 0 16,21 1-16,-21 20 0,0-21 15,22 0-15,-22 0 0,21 1 0,-21-1 16,0 0-16,21 0 0,0-21 0,-21 21 16,21-21-16,0 0 15,1 0-15,-1 0 0,0 0 16,0 0-16,0-21 0,0 0 0,1 0 16,20 0-16,-21-1 0,0 1 0,0 0 15,1-21-15,-1 21 0,-21-22 0,21 1 16,-21 21-16,21-22 0,-21 22 15,0 0-15,0 0 0,0 0 16,0 42 0,0 0-16,0 0 15,0 0-15,21 22 0,-21-22 16,0 21-16,21-21 0,-21 22 0,0-1 16,0-21-16,22 22 0,-1-22 15,-21 21-15,21-21 0,0 22 0,-21-22 16,21 0-16,0-21 0,1 21 15,20 0-15,-21-21 0,21 0 0,-20 0 16,20 0-16,0-21 0,1 0 0,-22 0 16,21 0-16,0-1 0,1 1 0,-22-21 15,21 0-15,-21 20 0,1-41 16,-1 21-16,0-1 0,0 1 0,0-22 16,-21 22-16,0 0 0,0-1 15,0 1-15,0 21 0,0-21 0,0 20 16,0 1-16,0 0 0,0 42 31,-21 0-31,21 1 0,0-1 0,-21 21 16,0 0-16,21 1 0,0-1 0,-21 0 15,21 22-15,-22-22 0,1 1 16,21-1-16,-21 0 0,21 1 0,0-1 16,0-21-16,0 0 0,0 0 0,0 1 15,0-1-15,21-42 31,-21-1-15,21 1-16,1 0 0,-1 0 0,-21 0 16,21 0-16,0-1 0,-21 1 0,21 0 15,0 0-15,1 21 16,-22 21 0,21 0-16,0 0 15,-21 1-15,0-1 0,0 0 0,0 0 16,0 21-16,21-20 0,-21-1 15,21 0-15,-21 0 0,21-21 16,-21 21-16,22-21 0,-1 0 16,0 0-16,0 0 0,0 0 0,0 0 15,1-21-15,-1 21 0,0-21 16,0 0-16,21 0 0,-20-1 0,-1 1 16,0 0-16,0-21 0,0 21 15,-21-1-15,0 1 0,21 0 0,-21 0 16,0 42 15,0 0-31,0 0 0,-21-21 16,21 22-16,0-1 0,0 0 0,0 0 15,0 0-15,-21-21 0,21 21 0,0 1 16,0-1-16,-21-42 47,21-1-47,0 1 15,0 0-15,0 0 0,0 0 0,0-22 16</inkml:trace>
  <inkml:trace contextRef="#ctx0" brushRef="#br0" timeOffset="61566.24">5736 11917 0,'0'0'16,"0"-21"-16,0 0 0,0-1 16,0 44 30,0-1-30,21-21-16,-21 21 16,21-21-16,1 0 0,-22 21 15,21-21-15,0 0 0</inkml:trace>
  <inkml:trace contextRef="#ctx0" brushRef="#br0" timeOffset="62269.83">6244 11980 0,'-21'0'16,"0"-21"0,0 21-16,-1 0 15,1 0-15,0 21 0,0-21 0,0 22 16,21-1-16,0 0 0,-21 0 16,21 0-16,0 22 0,0-22 0,0 21 15,0-21-15,0 22 0,0-22 0,0 21 16,0-21-16,21 0 0,-21 1 15,21-1-15,0 0 0,0 0 0,0-21 16,1 0-16,-1 21 0,0-21 0,0 0 16,21 0-16,-20 0 0,20-21 0,0 0 15,1 21-15,-1-21 0,21 0 0,-20-22 16,-1 22-16,0-21 0,1 21 16,-1-22-16,-21 1 0,0 0 0,22-1 15,-22-20-15,-21 20 0,0 1 0,0-21 16,0 20-16,0 1 0,0 0 15,0-1-15,0 22 0,0 0 0,0 0 16,0 0-16,-21 42 31,21 0-31,-21 21 0,21-21 0,0 22 16,-22-22-16,22 21 0,0 1 0,0 20 16,-21-21-16,0 1 0,21-1 15,-21 0-15,21 1 0,0-1 0,-21-21 16,21 22-16,-21-22 0,21 0 15,0 0-15,0 0 0,0-42 32,0 0-17,0 0-15,0 0 0,21-1 0,0-20 16,0 0-16,0 21 0,22-22 0,-22 22 16,0 0-16,21-21 0,-21 42 0,1-22 15,-1 22-15,0 0 0,0 0 0,0 0 16,0 22-16,-21-1 0,0 0 15,0 0-15,22 0 0,-22 0 0,0 1 16,0 20-16,0-21 0,0 0 0,0 0 16,0 1-16,0-1 0,0 0 0,0 0 15,0 0-15,-22-21 0,22 21 0,0-42 63,22 0-63,-22 0 0,21 0 0,0 0 15,-21-1-15,21 1 0</inkml:trace>
  <inkml:trace contextRef="#ctx0" brushRef="#br0" timeOffset="63211">8721 11726 0,'0'-21'16,"0"0"-1,0 42 17,0 0-32,0 1 0,0-1 15,0 0-15,0 21 0,0-21 0,0 22 16,0-1-16,0 0 0,0-20 0,0 20 15,-22-21-15,22 21 0,-21-20 0,21-1 16,0 0-16,0 0 0,0 0 16,21-21-1,1-21-15,-1 21 0,21-21 16,-21 0-16,0 0 0</inkml:trace>
  <inkml:trace contextRef="#ctx0" brushRef="#br0" timeOffset="63561.79">9292 11790 0,'0'0'0,"21"0"0,-21-21 16,-21 21-1,-21 0-15,21 0 0,-1 21 16,1-21-16,0 21 0,0 0 0,0 0 16,0 1-16,-1-1 0,22 0 15,0 0-15,0 0 0,0 0 16,0 1-16,22-1 15,-1-21-15,0 0 0,21 21 0,-21-21 16,1 21-16,20-21 0,-21 21 0,0-21 16,0 21-16,1 1 0,-1-22 15,0 21-15,-21 0 0,0 0 16,0 0-16,0 0 0,-21-21 16,0 22-16,-1-22 0,-20 21 0,21-21 15,0 0-15,-22 0 0,22 0 0,0 21 16,0-21-16,0 0 15,0 0-15,-1 0 0,1 0 0,21-21 16,0 0-16,-21-1 0,21 1 0,0 0 16,-21 0-16,21 0 0,0 0 15,0-22-15</inkml:trace>
  <inkml:trace contextRef="#ctx0" brushRef="#br0" timeOffset="63750.69">8953 11494 0,'0'0'0,"-21"-22"0,21 1 16,-21 21-1,42 0 32,0 21-47,1-21 16,-1 22-16</inkml:trace>
  <inkml:trace contextRef="#ctx0" brushRef="#br0" timeOffset="64949.98">10795 12107 0,'0'0'0,"21"0"16,-21-42-16,0 21 16,21 0-16,-21 0 0,21-22 15,1 22-15,-22-21 0,21 21 0,0-22 16,0 1-16,-21 0 0,21-1 0,0 1 16,-21 21-16,0-22 0,22 1 0,-22 21 15,21 0-15,-21 0 0,0-1 0,-21 44 31,21-1-15,-22 0-16,22 0 0,0 21 0,-21 1 16,0-22-16,21 21 0,-21 1 0,21-1 15,0 0-15,-21-21 0,21 22 0,-21-1 16,21 0-16,0-20 0,0-1 0,0 21 16,0-21-16,0 0 0,21 1 15,0-22-15,0 0 0,0 0 16,0 0-16,22 0 0,-22 0 0,21-22 15,1 1-15,-1 0 0,0 0 0,-21 0 16,22-22-16,-22 22 0,21-21 0,-21 0 16,1 20-16,-1-20 0,0 0 0,0-1 15,0 22-15,-21-21 16,0 21-16,0 0 0,0-1 0,0 1 16,-21 42 15,21 1-31,0-1 0,-21 21 0,0-21 15,21 0-15,0 22 0,0-22 0,-21 0 16,21 21-16,0-20 0,0 20 16,0-21-16,0 0 0,0 0 0,0 1 15,0-1-15,21-21 0,-21 21 0,21-21 16,0 0-16,0 0 0,0 0 16,22 0-16,-22-21 0,0 0 0,21 21 15,-20-22-15,20-20 0,0 21 16,-21 0-16,22 0 0,-22-22 0,21 22 15,-21 0-15,1 0 0,-1 0 16,-21-1-16,21 1 0,-21 42 31,-21 1-31,0 20 16,21-21-16,0 0 0,0 0 16,0 1-16,0 20 0,0-21 0,0 0 15,0 0-15,0 1 0,0-1 16,0 0-16,0 0 0,0 0 0,21 0 15,-21 1 1,-21-44 0,-1 22-16,22-21 15,-21 0-15,0 0 0,0 21 0,21-21 16,0 0-16,-21 21 0,0 0 0,21-22 16,-22 22-1,1 22 1,21-1-16,0 0 0,0 0 15,21 0-15,1 0 0,-1-21 16,0 22-16,0-22 0,21 0 0,-20 0 16,20 0-16,0 0 0,-21 0 0,43 0 15,-22 0-15,1 0 0,-1 0 0,0-22 16,22 1-16,-22 0 16,0 0-16,1 0 0,-22 0 0,21-22 15,-21 22-15,22-21 0,-22 21 0,0-22 16,-21 22-16,21-21 0,-21 21 0,21-1 15,-21 1-15,0 0 0,0 0 0,-21 21 32,0 0-32,0 21 0,0 0 15,21 0-15,-21 1 0,-1 20 0,22-21 16,-21 0-16,21 0 0,0 22 16,0-22-16,-21 0 0,21 21 0,0-20 15,0-1-15,0 0 0,0 0 0,0 0 16,21-21-16,0 21 0,1-21 15,-1 0-15,21 22 0,-21-22 0,22 0 16,-22 0-16,21 0 0,0 0 0,1 0 16,-1 0-16,0-22 0,1 22 0,-1-21 15,0 0-15,1 21 0,-1-21 16</inkml:trace>
  <inkml:trace contextRef="#ctx0" brushRef="#br0" timeOffset="65397.9">13441 11769 0,'0'0'0,"0"-21"0,0-1 0,0 1 0,-21 21 15,-1 0-15,1-21 0,0 21 0,0 0 16,0 0-16,-22 0 0,22 21 0,0-21 16,0 21-16,0 1 15,-22-1-15,22 0 0,0 0 0,0 21 16,0-20-16,21-1 0,0 21 0,-21-21 16,21 0-16,0 1 0,0 20 0,0-21 15,0 0-15,0 0 0,21 1 16,0-22-16,0 0 0,0 0 0,0 0 15,1 0-15,-1 0 0,0 0 0,21 0 16,-21-22-16,1 1 0,-1 0 16,21-21-16,-21 21 0,0-22 0,1 1 15,-1 0-15,0-1 0,-21 1 0,21 0 16,0-22-16,-21 22 0,21-22 16,-21 1-16,22-1 0,-1 1 0,-21-22 15,0 43-15,0-22 0,21 22 0,-21 0 16,21 20-16,-21 1 0,0 0 0,0 42 15,0 0 1,-21 1-16,0 20 0,21 0 16,0 1-16,-21 20 0,-1-21 0,22 22 15,0-1-15,0-20 0,0 20 0,0-20 16,0-1-16,0 0 0,0 1 0,0-1 16,22 0-16,-1-21 0,-21 1 0,21-1 15,0 0-15,-21 0 0,21-21 0,0 0 16,1 0-16,-1 0 15,0 0-15,0-21 0</inkml:trace>
  <inkml:trace contextRef="#ctx0" brushRef="#br0" timeOffset="68029.83">15811 11853 0,'22'-21'32,"-1"21"-32,0-21 0,0 0 15,0 21-15,0-21 0,1 0 0,-1-1 16,0 1-16,-21 0 0,0-21 0,0 21 15,0-1-15,0-20 0,-21 21 0,-22 0 16,22 0-16,-21-22 0,21 43 0,-22-21 16,1 0-16,21 21 0,-21 0 0,-1 0 15,22 0-15,-21 21 0,-1 0 16,22 0-16,0 1 0,-21 20 0,21-21 16,21 21-16,0-20 0,-22 20 0,22 0 15,0-21-15,0 22 0,0-22 16,0 21-16,0-21 0,22 22 0,-1-22 15,0 0-15,0 0 0,0 0 0,22 1 16,-22-22-16,0 0 0,21 0 0,-21 0 16,22 0-16,-1 0 0,-21-22 0,22 1 15,-1-21-15,-21 21 0,21 0 16,-20-22-16,20 1 0,-21 21 0,21-43 16,-20 22-16,-1-22 0,0 1 0,21-1 15,-21-20-15,1 20 0,20-20 0,-21-1 16,0 21-16,22 1 0,-22-1 0,0 1 15,-21 21-15,0-1 0,0 1 16,21 21-16,-42 21 16,21 42-1,-21-21-15,0 22 0,-1-1 0,1 0 16,0 1-16,0 20 0,21 1 0,-21-1 16,0 1-16,21-1 0,0 1 0,0-1 15,-22 1-15,22-22 0,0 0 0,0 22 16,0-22-16,0-21 0,0 22 0,0-22 15,0 21-15,22-21 0,-22 0 0,21-21 16,0 22-16,0-22 16,0 0-16,22 0 0,-22 0 0,0-22 15,0 22-15,21-21 0,-20 0 16,20 0-16,-21 0 0,0 0 0,22-22 16,-22 22-16,0 0 0,0-21 0,-21 20 15,21 1-15,-21 0 0,21 0 0,-21 0 16,0 42 15,-21 0-31,21 0 16,-21 0-16,21 1 0,0-1 0,0 0 15,0 0-15,0 0 0,0 0 0,0 1 16,0-1-16,0 0 0,21 0 16,0-21-16,1 0 15,-1 0-15,0 0 0,0 0 16,0 0-16,0-21 0,1 21 15,-1-21-15,0 0 0,0-1 0,0 1 16,-21 0-16,21 0 0,1 0 16,-22-22-16,0 22 0,21 0 0,0 0 15,-21 42 17,0 0-32,0 0 15,0 1-15,-21-1 0,21 0 0,0 0 16,0 0-16,0 0 0,0 1 0,0-1 15,0 0-15,0 0 0,0 0 16,0 0-16,21-21 0,-21 22 16,21-22-16,0 0 0,0 0 15,1 0-15,-1 0 0,0 0 0,21 0 16,-21 0-16,1 0 0,20-22 0,-21 1 16,21 0-16,-20 0 0,20 0 0,-21 0 15,21-1-15,-20 1 0,-1-21 0,0 21 16,-21-22-16,0 22 0,0 0 0,0 0 15,0 0-15,0 0 0,-21 21 16,0 0-16,-1 0 0,1 0 16,0 0-16,0 21 15,21 0-15,0 0 0,0 0 16,0 0-16,21 1 0,0-1 16,-21 0-16,21 0 0,1 0 0,-1-21 15,-21 21-15,21 1 0,-21-1 0,21 0 16,-21 0-16,0 0 0,0 0 15,0 1 1,21-22 15,0 0-31,1 0 16,-1 0-16,0 0 16,0 0-16,0 0 0,0 0 15,22-22-15,-22 22 0,0-21 0,0 21 16,0-21-16,22 21 0,-22-21 15,0 0-15,-21 0 0,21 21 0,0-22 16,-21 1-16,22 0 0,-22 0 0,0 0 16,0 0-16,0-1 15,0 44 1,0-1 0,0 0-16,0 0 0,0 0 15,0 0-15,0 1 16,0-1-16,0 0 0,21-21 15,0 21 1,0-21-16,0 0 0,0 0 16,22 0-16,-22 0 0,0 0 0,0 0 15,0-21-15,1 21 0,-1-21 0,-21 0 16,21 21-16,0-22 0,-21 1 0,21 0 16,-21 0-16,0 0 0,21 21 15,-21-21-15,0 42 31,0 0-31,-21 0 16,21 0-16,-21 0 0,0 1 16,0-1-16,21 0 31,0-42 0,21 0-15,0-1-16,0 22 0,0-21 15,1 0-15,-22 0 0,21-21 0,21 20 16,-21 1-16,0 0 0,1 0 0,-1 0 16,0 21-16,0-21 0,0 21 0,0 0 15,1 0-15,-22 21 16,0 0-16,0 0 16,0 0-16,0 0 0,0 1 15,0-1-15,-22 0 16,22 0-16,0 0 0,-21 0 0,21 1 15,0-1-15,0 0 0,0 0 16,21 0-16,1-21 0,-1 21 0,0-21 16,0 0-16,0 22 0,0-22 0,22 0 15,-22 0-15,21 0 0,-21 0 0,22 0 16,-22 0-16,21 0 0,-21-22 0,22 22 16,-22-21-16,21 0 0,-21 21 0,22-21 15,-22 0-15,0-22 0,0 22 16,0 0-16,1 0 0,-22-21 15,21 20-15,-21 1 0,0 0 0,0 0 16,0 0-16,-21 21 16,-1 0-16,1 0 0,0 0 15,0 21-15,0 0 0,-22-21 0,22 21 16,0 0-16,0-21 0,0 22 0,21-1 16,0 0-16,-21 0 0,21 0 15,0 0-15,0 1 16,21-22-1,0 0-15,0 0 0,0 0 16,0 0-16,1 0 0,-1 0 16,0-22-16,-21 1 0,21 21 0,0-21 15,-21 0-15,21 21 0,1-21 16,-1 21 0,-21-21-1,0 42 1,-21-21-1,-1 21-15,22 0 0,-21 0 0,0 0 16,0 22-16,21-22 0,-21 0 0,0 21 16,21 1-16,-22-1 0,22 0 0,-21 1 15,21-1-15,0 0 0,0 1 0,0 20 16,0-20-16,-21-1 0,21 21 0,-21-20 16,21-1-16,0 22 0,-21-22 0,21 0 15,0 22-15,-21-22 0,-1 0 0,22 22 16,-21-22-16,0 1 0,0-1 15,0 0-15,0 1 0,-1-1 0,1-21 16,0 0-16,0 22 0,0-22 16,0 0-16,-1 0 0,1-21 0,21 21 15,-21-21-15,0 0 0,21 21 0,-21-21 16,0 0-16,-1 0 0,1 0 16,21-21-16,-21 21 0,21-21 15,0 0-15,0 0 0,0 0 16,0-1-16,0 1 0,21 0 0,0-21 15,-21 21-15,0-22 0,22 1 16,-1 0-16</inkml:trace>
  <inkml:trace contextRef="#ctx0" brushRef="#br0" timeOffset="68281.63">18288 11197 0,'0'-21'15,"-21"0"-15,0 21 16,21-21 0,21 21 30,0 0-46,0 0 0,0 21 16,0-21-16</inkml:trace>
  <inkml:trace contextRef="#ctx0" brushRef="#br0" timeOffset="70813.94">20468 11451 0,'0'0'0,"0"21"0,0 1 0,0-1 15,0 0 1,21-21 31,-21-21-32,0 0-15,0-1 0,0 1 16,0 0-16,0 0 0,21 0 0,-21-22 16,0 22-16,0-21 0,22 0 15,-1-1-15,-21 1 0,21 0 0,0-1 16,0 1-16,0 0 0,-21 20 0,22-20 15,-1 21-15,0 0 0,0 21 0,0 0 16,0 0-16,1 0 0,-1 21 16,0-21-16,-21 21 15,21 0-15,-21 0 16,0 1-16,0-1 31,0-42-15,0-1-1,0 1-15,0 0 16,0 0-16,0 0 0,-21 0 16,21-1-16,-21 22 15,0 0-15,-1 0 0,1 22 16,0-22-16,21 21 0,-21 0 16,0 21-16,0-21 0,21 22 0,-22-1 15,1 0-15,21 1 0,-21-1 16,21 0-16,-21 1 0,0-1 0,21 0 15,0 1-15,0-1 0,0-21 0,0 22 16,0-22-16,0 0 0,0 0 0,21-21 16,0 21-16,21-21 0,-20 0 15,-1 0-15,21 0 0,-21 0 0,22 0 16,-22 0-16,21-21 0,0 0 0,1 21 16,-22-42-16,21 20 0,1 1 0,-22-21 15,21 21-15,-21-22 0,0 1 0,1 0 16,-1-1-16,-21 22 0,0-21 0,0 21 15,0 0-15,0-1 0,-21 1 16,-1 21 0,1 0-16,0 0 0,21 21 15,-21-21-15,21 22 0,0-1 0,0 0 16,0 0-16,21 0 0,0 0 16,0 1-16,1-1 0,-1 21 0,0-21 15,-21 0-15,21 1 0,0-1 0,0 0 16,-21 21-16,0-21 0,0 1 0,0-1 15,0 0-15,0 0 0,0 0 0,0 0 16,0 1-16,0-1 16,22-21-1,-1 0 1,0 0-16,0 0 0,0-21 16,22 21-16,-22-22 0,21 1 0,-21 0 15,22 0-15,-1 0 0,-21 0 0,21-1 16,1-20-16,-22 21 0,0-21 0,0-1 15,0 22-15,1-21 0,-1-1 16,-21 22-16,0 0 0,0 0 0,0 0 16,-21 21-1,-1 21-15,22 0 0,-21-21 16,0 21-16,0 22 0,0-22 0,0 0 16,-1 21-16,1-21 0,21 1 0,0 20 15,0-21-15,0 0 0,0 22 0,0-22 16,0 0-16,0 0 15,21 0-15,1-21 0,20 21 0,-21-21 16,21 0-16,-20 0 0,20 0 0,0 0 16,1 0-16,-1 0 0,21 0 0,-20 0 15,-1 0-15,22-21 0,-1 0 0,-21 0 16,22 0-16,-22 0 0,1-1 0,-1 1 16,0-21-16,-21 21 0,1-22 0,-1 1 15,-21 21-15,0-21 0,0 20 16,0 1-16,0 0 0,0 0 0,-21 0 15,-1 21-15,1 0 0,-21 0 0,21 0 16,-22 0-16,22 21 0,-21 0 16,0 0-16,20 22 0,1-22 0,0 0 15,0 21-15,0-21 0,0 22 0,-1-22 16,22 0-16,0 0 0,0 0 0,0 1 16,0-1-16,0 0 15,22-21-15,-1 0 0,0 0 0,0 0 16,0 0-16,0 0 0,22 0 0,-22-21 15,0 21-15,0-21 0,22-1 0,-22 1 16,0 0-16,0-21 0,0 21 0,-21-1 16,21-20-16,-21 0 0,22 21 0,-22-22 15,21 22-15,-21 0 0,0 0 16,0 42 0,0 0-1,0 0-15,0 0 0,0 22 0,0-22 16,0 21-16,0-21 0,0 1 0,0-1 15,0 0-15,0 21 0,0-21 16,0 1-16,21-1 0,0-21 0,0 0 16,0 0-16,1 21 0,-1-21 15,21 0-15,-21 0 0,22 0 0,-1-21 16,-21 0-16,21-1 0,-20 1 0,20 0 16,-21 0-16,0-21 0,0-1 0,1 1 15,-1 0-15,0-22 0,-21 22 16,21-22-16,0 22 0,-21-22 0,21 1 15,-21 21-15,22-22 0,-22 1 16,21 20-16,-21 1 0,21 0 0,-21 20 16,0-20-16,0 21 0,0 42 31,0 0-31,-21 0 0,21 22 0,-21-1 16,-1 0-16,1 1 0,0-1 0,0 22 15,21-22-15,0 0 0,-21 22 16,21-1-16,0-20 0,0-1 0,0 21 15,0-20-15,0-1 0,0 0 0,0-20 16,0 20-16,21-21 0,0 0 16,0 0-16,0 1 0,1-22 15,-1 0-15,0 0 0,21 0 0,-21 0 16,22-22-16,-22 1 0,21 21 0,-21-21 16,22 0-16,-1-21 0,-21 20 15,0 1-15,22-21 0,-22 0 0,-21 20 16,0-20-16,21 21 0,-21 0 0,0 0 15,0-1-15,0 1 0,-21 21 16,0 0-16,0 0 0,-1 21 0,1 1 16,0-1-16,0 21 0,0-21 15,0 22-15,21-22 0,0 21 0,0-21 16,0 22-16,0-22 0,0 21 16,0-21-16,21 0 0,0 1 0,-21-1 15,21-21-15,0 21 0,22-21 0,-22 0 16,0 0-16,0 0 0,21 0 0,1 0 15,-22 0-15,21 0 0,1 0 0,-22-21 16,21 0-16,-21-1 0,0 1 0,1 0 16,-1 0-16,0-21 0,0 20 0,-21-20 15</inkml:trace>
  <inkml:trace contextRef="#ctx0" brushRef="#br0" timeOffset="71086.06">23114 10964 0,'0'0'0,"-21"0"0,42 0 31,0-21-31,21 21 0,1 0 16,-1 0-16,0-21 0,22 21 0,-22 0 15,43 0-15,-22-21 0,1 21 0,-1 0 16,1 0-16,-1-21 0,-20 21 0,-1 0 15,0 0-15,1 0 0,-22 0 0,0 0 16,0-21-16,-42 21 31,0 0-31,-21 0 0,20 0 16,-20 0-16,0 0 0,-1 0 0</inkml:trace>
  <inkml:trace contextRef="#ctx0" brushRef="#br0" timeOffset="72118.05">5461 13526 0,'0'0'0,"0"-22"0,0 1 0,0 0 0,0 0 15,0 0-15,0 0 0,0-1 16,-21 22-16,0 0 0,21-21 15,-22 21-15,1 0 0,0 0 16,0 0-16,0 21 0,0 1 16,-1-1-16,1 0 0,0 21 0,0-21 15,0 22-15,0-1 0,21 0 0,0 1 16,0-1-16,-22 0 0,22-20 16,0 20-16,0 0 0,0 1 0,0-22 15,0 21-15,0-21 0,0 0 0,22 1 16,-1-1-16,0-21 15,0 0-15,0 0 0,22 0 0,-22 0 16,21-21-16,-21 21 0,22-22 16,-1 1-16,0 0 0,1-21 0,-1 21 15,0-22-15,-21 22 0,1-21 0,20-1 16,-42 1-16,0 0 0,0-1 0,0 1 16,0 0-16,0 21 0,-21-22 0,0 1 15,-1 21-15,1 0 0,0-1 16,-21 1-16,21 0 0,-22 21 0,22 0 15,-21 0-15,21 0 0,-1 0 0,-20 0 16,21 21-16,0 0 0,0 1 16,-1-1-16,1 0 0,21 0 15,0 21-15,0-20 0,-21 20 0,21-21 16,0 0-16,0 22 0,0-22 0,0 0 16,21 0-16,0 0 0,1-21 15,-1 0-15,21 0 0,-21 0 0</inkml:trace>
  <inkml:trace contextRef="#ctx0" brushRef="#br0" timeOffset="73137.55">6075 13123 0,'0'0'0,"0"-21"0,0-42 15,0 84 16,0 0-31,0 21 16,0-20-16,0 20 0,0-21 0,0 21 16,0 1-16,0-1 0,0 0 0,0 1 15,0 20-15,0-20 0,0-1 16,0 0-16,0 1 0,0-1 0,0 0 16,-21-21-16,21 22 0,0-22 0,0 0 15,-22 0-15,22 0 0,0 1 16,0-44 15,0 1-31,0 0 0,0 0 16,0 0-16,0-22 0,0 22 0,22-21 15,-1 21-15,0 0 0,0-22 0,0 22 16,0 0-16,1-21 0,-1 42 0,0-22 16,0 1-16,21 21 0,-20 0 15,-1 0-15,0 0 0,0 0 0,0 0 16,0 0-16,-21 21 0,22 1 0,-22-1 15,21 0-15,-21 0 0,0 0 0,0 0 16,0 1-16,0-1 0,0 21 0,0-21 16,0 0-16,-21-21 15,-1 22-15,1-1 0,0 0 0,0 0 16,0 0-16,-22-21 0,22 21 0,0-21 16,-21 0-16,21 22 0,-1-22 0,-20 0 15,21 0-15,0 0 0,0 0 0,-1 0 16,1 0-16,0 0 15,42 0 17,0 0-32,1 21 0,-1-21 0,0 0 15,0 0-15,0 0 0,22 0 0,-22 0 16,21 0-16,0-21 16,1 21-16,-1-22 0,0 1 0,1 21 15,20-21-15,-20 0 0,-1 0 0,0 0 16,1-1-16,-1 1 0,-21 0 0,21 0 15,-20 0-15,-1 0 0,-21-1 16,0 1-16,0 0 0,0 0 31,-21 21-15,21 21-16,0 0 16,0 22-16,0-22 0,0 0 15,0 0-15,0 21 0,0-20 0,-22 20 16,22 0-16,0-21 15,0 22-15,0-1 0,0 0 0,0 1 16,0-1-16,0 22 0,0-22 0,0 21 16,0-20-16,0 20 0,0 1 0,-21-1 15,21 1-15,-21-1 0,21-20 0,-21 20 16,0 1-16,0-22 0,21 0 0,-22 1 16,1-1-16,0 0 0,0 1 0,21-1 15,-21-21-15,0 0 0,21 0 16,0 1-16,-22-22 0,1 0 0,0 0 15,0 0 1,21-22-16,-21 22 0,0-21 0,21 0 16,0-21-16,-22 21 0,1-1 0,21 1 15,0 0-15,0-21 0,-21 21 0,21-1 16,0 1-16,0 0 0,0 0 0,0 0 16,0 0-16,0-22 0,0 22 0,0 0 15,0 0-15,21-22 0,-21 22 16,0-21-16,21 0 0,1-1 0,-22 1 15</inkml:trace>
  <inkml:trace contextRef="#ctx0" brushRef="#br0" timeOffset="73373.42">6773 13314 0,'0'0'15,"-21"0"-15,21-21 0,-21 21 0,0 0 47,42 21-15,0-21-17,0 0-15,0 21 16,1-21-16</inkml:trace>
  <inkml:trace contextRef="#ctx0" brushRef="#br0" timeOffset="73749.39">7218 13695 0,'21'21'15,"0"-21"1,0 0-16,0 0 15,1-21-15,-1 21 16,-21-21-16,21 0 0,0-1 0,0 1 16,0 0-16,1 0 0,-22 0 0,0-22 15,21 22-15,-21 0 0,0 0 0,0 0 16,0 0-16,-21 21 16,-1 0-1,22 21-15,-21 0 0,0 0 0,0 0 16,0 0-16,21 1 0,0 20 0,-21-21 15,21 21-15,0 1 0,0-22 0,0 21 16,0-21-16,0 1 0,0-1 0,0 0 16,0 0-16,0 0 0,21 0 0,-21 1 15,21-22-15,0 0 16,0 21-16,0-21 0,1 0 16,-1 0-16,0 0 0,0-21 15,21-1-15,-20 1 0,-1 21 0,0-21 16,0 0-16</inkml:trace>
  <inkml:trace contextRef="#ctx0" brushRef="#br0" timeOffset="74410.02">8022 13483 0,'0'0'16,"0"-42"-1,-21 42-15,21-21 0,-21 21 0,0 0 16,-1 0-16,1 0 15,21 21-15,-21 0 0,21 0 16,-21 0-16,0 1 0,21-1 16,0 21-16,0-21 0,0 22 0,0-22 15,0 0-15,0 21 0,0-21 0,0 1 16,0-1-16,0 0 0,0 0 0,0 0 16,21 0-16,0 1 0,0-22 0,0 21 15,1-21-15,20 0 16,-21 0-16,0 0 0,0 0 0,22 0 15,-22-21-15,0 21 0,21-22 0,-20 1 16,-1 0-16,0 0 0,0-21 16,0 20-16,0-20 0,1 0 0,-1-1 15,0 1-15,0 0 0,0-22 0,0 22 16,-21-22-16,22 22 0,-1 0 16,0-1-16,-21 1 0,0 0 0,21 21 15,-21-1-15,21 1 0,-21 0 0,0 0 16,-21 21 15,0 0-31,21 21 16,0 0-16,0 0 31,0 1-15,0-1-16,-21 0 0,21 0 15,-21 0-15,21 0 0,0 22 16,0-22-16,0 21 0,-22 1 0,22-22 15,-21 21-15,21 0 0,0 1 0,-21-1 16,21-21-16,0 22 0,0-1 0,0-21 16,0 0-16,0 0 0,0 1 0,0-1 15,21 0-15,0 0 0,1 0 16,-1-21-16,0 21 0,0-21 16,0 0-16,0 0 0,1 0 15,-1 0-15,0-21 0,0 0 0,0 21 16,0-21-16,1 0 0,-1 21 15,0-21-15,21-1 0,-21 1 0,1-21 16,-22 21-16,21 0 0</inkml:trace>
  <inkml:trace contextRef="#ctx0" brushRef="#br0" timeOffset="74689.86">8530 13399 0,'-21'0'16,"42"0"0,0 0-1,0 0-15,22 0 0,-22 0 0,0 0 16,21 0-16,1 0 0,-22 0 16,21-22-16,1 22 0,-22-21 0,0 21 15,21 0-15,-21 0 0,-21-21 16,22 21-16,-44 0 31,1 0-15,0 0-16,0 0 15,-21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0:43:44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995 0,'0'0'16,"0"-42"-1,0 20-15,0 1 0,0 0 0,0 0 16,0 0-16,0 0 0,0-1 0,21 1 15,-21 0-15,0 0 0,0 0 16,0 0-16,0-22 0,0 22 16,0 0-16,0 0 0,0 0 15,0 42 17,0 0-32,0 21 15,0-21-15,0 22 0,0 20 0,0-20 16,-21 20-16,21-21 0,-21 22 15,0-1-15,21 1 0,-21-1 0,0 1 16,-1-1-16,1 1 0,0-1 0,0 1 16,0-1-16,0 1 0,-1-1 15,1 1-15,0-1 0,0 1 16,21-22-16,-21 22 0,0-22 0,21 0 16,0 1-16,-22-22 0,1 21 0,21-21 15,0 1-15,0-1 0,-21 0 0,21 0 16,-21-21-16,0 0 15,21-21 1,0 0-16,0 0 0,0-22 0,0 22 16</inkml:trace>
  <inkml:trace contextRef="#ctx0" brushRef="#br0" timeOffset="1979.13">3175 1207 0,'0'0'0,"-21"-22"15,0-41 1,-1 42-16,22 0 0,0-22 0,0 22 0,0-21 16,0-1-16,0 1 0,22 0 15,-1-1-15,0 22 0,0-21 0,0 0 16,22-1-16,-1 22 0,0 0 15,22-21-15,-22 20 0,22 22 16,-22-21-16,21 21 0,1-21 0,-1 21 16,-20 0-16,20 0 0,-20 0 0,20 21 15,-21 0-15,1 1 0,-1-1 16,0 0-16,1 21 0,-22 1 0,0-1 16,-21 21-16,0-20 0,0 20 0,-21 1 15,0-1-15,-22 22 0,1-22 16,0 1-16,-1-1 0,-20 1 0,21-1 15,-22-20-15,22 20 0,-22 1 0,22-22 16,0 0-16,-1 1 0,1-22 0,21 21 16,-22-21-16,22 1 15,0-22-15,0 0 16,21-22-16,0 1 16,0 0-16,0 0 0,0-21 15,0 20-15,0 1 16,0 0-16,21 21 0,0 0 15,0 0-15,1 0 16,-22 21-16,21 0 0,-21 1 16,0 20-16,21-21 0,-21 21 0,21-20 15,-21 20-15,0-21 0,0 21 0,21 1 16,0-22-16,-21 0 0,22 21 16,-1-20-16,-21-1 0,21 0 0,0 0 15,0-21-15,0 21 0,1 0 16,-1-21-16,0 0 0,0 0 0,21 0 15,-20 0-15,-1 0 0,0 0 0,0-21 16,0 0-16,22 0 0,-22 21 0,0-42 16,0 20-16,0 1 0,0-21 15,1 21-15,-1-22 0,0 1 0,-21 21 16,21-21-16,0 20 0,-21-20 0,0 21 16,21 0-16,-21 0 0,22-1 15,-22 1-15,0 0 16,0 42-1,0 0-15,0 1 16,0-1-16,0 0 16,0 21-16,0-21 0,0 22 0,-22-22 15,22 21-15,0-21 0,0 1 0,0 20 16,0-21-16,0 0 0,0 0 0,0 1 16,0-1-16,0 0 0,22 0 15,-1-21-15,0 21 0,0-21 16,0 0-16,0 0 0,1 0 0,-1 0 15,0-21-15,0 0 0,0 0 0,0 21 16,1-43-16,-1 22 0,0 0 0,0 0 16,0-21-16,0 20 0,-21-20 15,0 21-15,22-21 0,-22-1 0,21 22 16,-21 0-16,0-21 0,0 20 16,0 1-16,0 0 0,0 0 15,0 42 16,0 0-31,0 0 16,0 1-16,0-1 0,0 21 0,0-21 16,0 0-16,0 22 0,0-22 15,0 21-15,0-21 0,21 1 0,0-1 16,-21 21-16,0-21 0,21-21 0,0 21 16,1 1-16,-22-1 0,21-21 0,0 0 15,0 0-15,0 0 0,0 0 0,1 0 16,-1 0-16,0 0 15,0-21-15,0-1 0,0 1 0,1 0 16,-1-21-16,0 21 0,0-22 0,0 1 16,0 0-16,1-22 0,-22 22 0,21-22 15,0 1-15,-21 20 0,0-20 16,21-1-16,0 1 0,-21-1 0,0 1 16,21-1-16,-21 1 0,0 21 0,0-22 15,0 22-15,0-22 0,0 22 0,0 0 16,0 20-16,0-20 0,-21 21 15,21 0-15,-21 0 0,21-1 0,-21 22 16,0 0 0,0 0-16,-1 22 15,22-1-15,0 0 0,0 21 16,-21 1-16,21-1 0,-21 21 0,21-20 16,-21 20-16,21 1 0,0-22 0,0 22 15,-21-1-15,21-21 0,-21 22 0,21-22 16,0 22-16,0-22 0,0 0 15,0 22-15,0-22 0,0 1 0,0-1 16,21 0-16,0-21 0,-21 22 0,21-22 16,0 0-16,0 21 0,1-42 0,-1 22 15,0-1-15,0-21 16,0 0-16,22 0 0,-22 0 0,0 0 16,21 0-16,-21 0 0,1 0 0,20 0 15,-21-21-15,21-1 0,-20 1 0,-1 0 16,0 0-16,0 0 0,21 0 0,-42-22 15,22 22-15,-1-21 0,-21 21 16,21-1-16,-21-20 0,0 21 0,0 0 16,0 0-16,0-1 0,0 1 15,-21 21-15,0 0 16,-1 0-16,1 0 0,0 0 16,21 21-16,-21 1 0,0 20 15,0-21-15,21 0 16,0 0-16,0 1 0,0 20 0,0-21 15,0 0-15,0 0 0,0 22 0,0-22 16,0 0-16,0 0 0,21 0 16,0 1-16,0-1 0,0-21 15,0 0-15,1 0 0,-1 0 0,21 0 16,-21 0-16,22 0 0,-22 0 0,21-21 16,0 21-16,-20-22 0,20 1 0,0 0 15,-21-21-15,22 21 0,-22-1 16,0-20-16,0 21 0,0-21 0,1-1 15,-22 22-15,0 0 0,21-21 0,-21 20 16,0 1-16,0 0 16,-21 21-16,-1 0 15,1 0-15,0 0 0,21 21 16,-21 0-16,21 1 16,0-1-16,0 0 0,0 0 15,0 0-15,0 0 0,21 1 0,-21-1 16,21 0-16,0 0 0,-21 0 0,0 0 15,22 1-15,-22-1 0,21-21 0,-21 21 16,0 0-16,0 0 16,0 0-16,-21-21 31,-1 0-31,1 0 16,0 0-1,0 0-15,0 0 16,21-21-16,-21 0 15,-1 0-15</inkml:trace>
  <inkml:trace contextRef="#ctx0" brushRef="#br0" timeOffset="2547.8">7853 423 0,'0'0'0,"0"-42"15,0 63 17,0 0-32,0 1 0,-21-1 15,21 21-15,-22 0 0,22 1 16,-21-1-16,0 22 0,21 20 16,-21-20-16,0 20 0,0-20 0,21 21 15,-22-22-15,1 22 0,0-22 0,0 1 16,21-1-16,-21-20 0,21 20 15,-21-21-15,-1 1 0,22-1 0,0 0 16,0 1-16,0-22 0,0 0 0,0 0 16,0 0-16,0 1 0,22-22 15,-1-22 1,0 1-16,0 0 0,21-21 16</inkml:trace>
  <inkml:trace contextRef="#ctx0" brushRef="#br0" timeOffset="2918.59">8191 1312 0,'22'0'15,"-22"22"1,0-1-16,-22 0 0,1 0 0,21 0 16,-21 0-16,0 1 0,21 20 0,-21-21 15,21 21-15,-21-20 0,21 20 0,0-21 16,0 21-16,0-20 0,0-1 15,0 0-15,0 0 0,21 0 16,0-21-16,0 0 0,0 0 16,0 0-16,1 0 0,20-21 0,-21 21 15,0-21-15,0 0 0,22 0 0,-43-1 16,21-20-16,-21 21 0,21 0 16,-21-22-16,0 22 0,0 0 0,0-21 15,0 21-15,-21-1 0,0 1 0,0 0 16,21 0-16,-22 21 0,1 0 0,0 0 15,0 0-15,0 0 0,0 0 16,-1 0-16,1 0 0,0 0 0,0 21 16,0 0-16,0-21 0,-1 21 0,1-21 15,21 22-15,-21-22 16,0 0-16</inkml:trace>
  <inkml:trace contextRef="#ctx0" brushRef="#br0" timeOffset="3175.34">7535 1312 0,'0'0'15,"-21"-21"-15,21 0 0,0 0 16,21 21 0,0-21-16,1 21 0,-1-21 15,21 21-15,-21 0 0,22 0 0,20-22 0,-21 22 16,22 0-16,-22 0 0,22 0 0,-22-21 15,22 21-15,-22 0 16,0 0-16,-21 0 0,22 0 0,-22 0 16,0 0-16,-21-21 31</inkml:trace>
  <inkml:trace contextRef="#ctx0" brushRef="#br0" timeOffset="3295.85">9588 1693 0,'106'22'16</inkml:trace>
  <inkml:trace contextRef="#ctx0" brushRef="#br0" timeOffset="5579.2">9758 1778 0,'0'0'0,"0"21"0,0 0 16,0 1 0,0-1-1,-21-21-15,-1 0 16,22-21 15,-21-1-31,21 1 0,0 0 16,0 0-16,0-21 0,0 20 0,0-20 15,0 0-15,0 21 0,0-22 16,0-20-16,21 20 0,1 1 0,-1-21 16,0 20-16,0-20 0,21 20 0,-20-20 15,-1 21-15,21 20 0,-21-20 0,0 21 16,1 0-16,-1 21 0,0 0 15,0 0-15,-21 21 16,21-21-16,-21 21 0,0 0 0,0 0 16,0 22-16,0-22 0,0 0 15,0 0-15,0 0 0,0 1 0,0-1 16,0 0-16,0-42 47,0 0-47,0-1 0,0 1 15,0 0-15,0 0 0,0 0 0,0 0 16,0-1-16,-21 1 0,21 0 16,-21 0-16,0 0 0,21 0 0,0-1 15,-21 22-15,-1 0 0,1 0 16,0 0-16,0 22 16,21 20-16,0-21 0,-21 0 15,0 22-15,21-1 0,-22 0 0,22 1 16,0-1-16,0 0 0,0 1 0,0-1 15,0 21-15,0-20 0,0-1 16,0 0-16,0 22 0,0-22 0,0-21 16,0 22-16,22-1 0,-22-21 0,21 0 15,0 1-15,0-1 0,0 0 0,22-21 16,-22 0-16,0 0 0,21 0 16,-21 0-16,22 0 0,-22-21 0,21 0 15,1-1-15,-22 1 0,21 0 16,0-21-16,-20 21 0,20-22 0,-21 1 15,0 0-15,22 20 0,-22-20 0,-21 0 16,0 21-16,0-1 0,0 1 16,0 0-16,0 0 0,0 0 0,-21 21 15,-1 0 1,22 21-16,-21-21 0,21 21 16,0 0-16,0 0 15,0 1-15,21-1 0,1-21 16,-1 21-16,0-21 0,0 21 0,0-21 15,0 21-15,22-21 0,-22 21 0,0 1 16,0-22-16,-21 21 16,21 0-16,-21 0 0,0 0 0,0 0 15,0 1-15,0-1 0,0 0 0,0 0 16,0 0-16,0 0 0,0 1 0,0-1 16,0 0-16,22 0 15,-1-21-15,0 0 16,21 0-16,-21 0 0,1 0 15,-1 0-15,21-21 0,-21 0 0,22 21 16,-1-21-16,0-1 0,-21 1 0,22 0 16,-1 0-16,0-21 0,-20 20 15,20-20-15,-21 21 0,0-21 0,0 20 16,1 1-16,-1 0 0,-21-21 16,0 21-16,0-1 0,0 1 15,0 0-15,-21 21 16,-1 0-16,1 0 15,0 21-15,0 0 0,0-21 16,0 22-16,21-1 0,-22 21 0,1-21 16,21 0-16,-21 22 0,21-22 0,0 21 15,0-21-15,0 1 0,0 20 16,0-21-16,21 0 0,0 0 0,1 1 16,-1-22-16,0 21 0,0 0 0,0-21 15,0 0-15,22 0 0,-22 0 16,21 0-16,1 0 0,-1 0 0,0 0 15,1 0-15,-1 0 0,0-21 16,1 21-16,-1-21 0,0 21 0,1-22 16,-22 1-16,21 0 0,-21 0 0,0 0 15,1 0-15,-1-1 0,0-20 0,-21 21 16,21 0-16,-21 0 0,0-22 0,0 22 16,0 0-16,0 0 0,0 0 15,-21-1-15,0 22 0,0-21 0,-1 21 16,1 0-16,0 0 0,0 0 15,0 0-15,0 21 0,-22 1 16,22-1-16,0 0 0,21 0 0,-21 0 16,0 22-16,-1-22 0,22 21 15,-21-21-15,21 22 0,0-22 0,0 0 16,0 0-16,0 0 0,0 0 0,0 1 16,0-1-16,21-21 0,1 21 15,-1-21-15,0 0 0,0 0 16,0 0-16,0-21 0,1 21 0,-1-21 15,0-1-15,0 1 0,0 0 0,0-21 16,-21 21-16,0-22 0,22 22 0,-22-21 16,21 21-16,-21-1 0,0-20 0,0 21 15,0 0 1,0 0-16,0 42 16,0 0-1,0 0-15,0 0 0,0 0 16,0 22-16,0-22 0,0 0 0,0 0 15,0 22-15,0-22 0,0 0 16,0 0-16,0 0 0,0 0 0,0 1 16,21-1-16,0-21 0,0 21 0,22-21 15,-22 0-15,0 0 0,0 0 16,0 0-16,0 0 0,22 0 16,-22 0-16,0-21 0,0 0 0,0-1 15,1 1-15,-1-21 0,0 0 16,0 20-16,0-20 0,0-21 0,1 20 15,-1 1-15,0-22 0,-21 22 0,0-21 16,21 20-16,0-20 0,-21 20 16,21 1-16,-21-21 0,0 20 0,0 22 15,0-21-15,0 21 0,0-1 0,0 1 16,0 42 15,-21 22-31,21-22 0,0 21 0,0 1 16,-21-1-16,0 0 0,21 1 0,-21-1 15,21 0-15,0 22 0,0-22 0,-21 0 16,21 1-16,0-1 16,-22 0-16,22 1 0,0-1 0,0-21 15,0 22-15,0-22 0,0 21 0,0-21 16,0 0-16,22 1 0,-1-1 0,0-21 16,0 21-16,0-21 0,0 0 15,22 0-15,-22 0 0,21-21 16,-21 0-16,22-1 0,-22 1 0,21 0 15,-21 0-15,22 0 0,-22-22 0,0 22 16,0 0-16,-21-21 0,21 21 0,-21-1 16,0 1-16,22 0 0,-22 0 0,0 0 15,-22 21 1,1 0-16,21 21 0,-21 0 16,0 0-16,0 0 0,0 1 15,21-1-15,0 21 0,-22-21 0,22 0 16,-21 22-16,21-22 0,0 21 0,0-21 15,0 1-15,0-1 0,0 0 16,21 0-16,1 0 0,-1-21 0,0 21 16,0-21-16,21 0 0,-20 0 0,20 0 15,-21 0-15,21 0 0,1 0 0,-22 0 16,21-21-16,-21 0 0,1 0 0,20 0 16,-21 0-16,-21-1 15,21 1-15,0 0 0,-21 0 0,0-21 16,0 20-16</inkml:trace>
  <inkml:trace contextRef="#ctx0" brushRef="#br0" timeOffset="5803.07">12531 1334 0,'0'0'0,"-43"0"15,43 21-15,21-21 16,1 0-1,-1 0-15,21 0 0,-21 0 16,22 0-16,-1 0 0,21-21 0,-20 21 16,-1 0-16,22 0 0,-22 0 15,0 0-15,1-22 0,-22 22 0,0 0 16,0 0-16,0 0 0</inkml:trace>
  <inkml:trace contextRef="#ctx0" brushRef="#br0" timeOffset="6468.05">14584 1672 0,'0'0'0,"21"0"0,-21-21 0,0 0 16,21 21-16,-21-21 0,21 0 0,-21-1 0,0 1 15,0 0-15,0 0 16,0 0-16,0 0 0,0-1 0,0 1 16,0 0-16,0-21 0,0 21 15,-21-1-15,21 1 0,-21 0 0,0 0 16,21 0-16,-21 21 0,-1 0 0,1 0 16,0 0-16,0 21 0,0 0 15,0 0-15,-1 22 0,1-22 16,21 21-16,0-21 0,-21 22 0,21-1 15,-21-21-15,21 21 0,0 1 16,0-22-16,0 0 0,0 21 0,0-20 0,0-1 16,21-21-16,0 21 0,0-21 15,1 0-15,-1 0 0,0 0 16,0 0-16,0 0 0,0-21 0,22 21 16,-22-21-16,0-1 0,0 1 0,0-21 15,1 21-15,-1 0 0,0-22 0,0 22 16,-21 0-16,0-21 0,21 20 15,-21 1-15,21 0 0,-21 42 32,0 0-32,0 22 0,0-22 15,0 0-15,0 21 0,0-20 16,0-1-16,0 0 0,0 21 16,22-21-16,-1 1 0,0-1 0,0-21 15,-21 21-15,21 0 0,0-21 0,1 0 16,-1 0-16,0 0 0,0 0 15</inkml:trace>
  <inkml:trace contextRef="#ctx0" brushRef="#br0" timeOffset="9167.81">17166 677 0,'0'0'16,"21"-21"-16,-21 0 0,21 0 0,-21 0 0,0 0 15,0-1-15,0 1 0,0 0 16,0 0-16,0 0 0,0-22 0,0 22 15,0 0-15,0 0 0,-21 0 16,0 21-16,0 0 16,0 0-16,0 21 0,-22 21 0,22-21 15,-21 22-15,-1-1 0,1 22 0,21-1 16,-21 1-16,-1-1 0,1 22 16,21-1-16,-22-20 0,22 21 15,0-22-15,0 1 0,0-1 0,21 1 16,0-1-16,0-21 0,0 1 0,0-1 15,0 0-15,21-20 0,0 20 0,0-21 16,0 0-16,22 0 0,-1-21 16,-21 0-16,22 0 0,-1 0 0,0 0 15,22 0-15,-22-21 0,22 0 0,-22 0 16,0 0-16,22 0 0,-22-22 0,0 22 16,1-21-16,-1 21 0,-21-22 15,22 1-15,-22 0 0,0 20 16,-21-20-16,0 21 0,0-21 0,0 20 15,0 1-15,0 42 32,0 1-32,-21-1 0,21 21 15,-21-21-15,-1 22 0,22-22 0,0 21 16,0-21-16,0 22 0,-21-22 0,21 0 16,0 21-16,0-21 0,0 1 15,0-1-15,21 0 0,-21 0 0,22-21 16,-1 21-16,0-21 0,0 0 0,0 0 15,0 0-15,1 0 0,-1 0 0,21-21 16,-21 21-16,0-21 0,1 0 16,-22 0-16,21-1 0,-21 1 15,21 0-15,-21 0 0,0 0 0,0 0 16,0-22-16,0 22 0,-21 0 0,0 0 16,-1 0-16,1-1 0,0 1 0,0 21 15,0-21-15,0 21 16,-1 0-16,44 0 47,-1 0-47,0 0 0,21-21 0,-21 21 15,22 0-15,-1 0 0,-21-21 0,22 21 16,-1 0-16,0 0 0,1 0 16,-22 0-16,21 0 0,0 0 15,-20 0-15,20 21 0,-21 0 0,0 0 16,0-21-16,-21 21 0,0 1 0,0-1 15,0 0-15,0 0 0,0 0 0,0 0 16,0 1-16,0-1 0,0 0 0,0 0 16,-21 0-16,21 0 0,-21-21 15,21 22-15,-21-1 0,0-21 0,21 21 16,-21-21-16,21-21 47,0 0-47,0-1 0,0 1 15,21 0-15,0-21 0,0 21 0,0-22 16,22 22-16,-22-21 0,21 21 0,0-22 16,-20 22-16,20 0 0,0 0 15,-21 0-15,22 21 0,-1 0 0,-21 0 16,0 0-16,1 0 0,-1 21 0,0 0 16,0-21-16,-21 42 0,0-21 0,0 1 15,0-1-15,0 0 0,0 21 16,0-21-16,0 1 0,0-1 0,0 21 15,0-21-15,0 0 0,0 1 0,0-1 16,-21 0-16,21 0 0,0 0 31,21-21-31,0 0 16,0 0-16,1-21 0,-1 21 0,0-21 16,21 0-16,-21 0 0,1-1 0,20 1 15,-21 0-15,21-21 0,-20 21 0,-1-1 16,0-20-16,0 21 0,0 0 15,-21-22-15,21 43 0,-21-21 0,0 0 16,-21 21 0,0 0-16,0 0 0,0 0 15,0 0-15,21 21 0,0 0 16,-22-21-16,22 22 0,0-1 0,0 0 16,0 0-16,0 0 0,0 0 15,0 1-15,0-1 0,0 0 0,0 0 16,22 0-16,-1 0 15,-21 1-15,0-1 0,0 0 16,-21-21 15,21-21-31,-22 0 16,1-1-16,0 22 16,21-21-1,0 42 1,0 1-1,0-1-15,0 0 16,0 0-16,21-21 0,0 21 16,1 0-16,-1-21 0,0 0 15,21 22-15,-21-22 0,1 0 0,20 0 16,-21 0-16,21 0 0,-20 0 0,20 0 16,-21-22-16,21 22 0,-20-21 15,-1 0-15,0 0 0,0 0 0,0-22 16,0 22-16,1-21 0,-1 0 0,0-1 15,0 1-15,0 0 0,0-22 16,1 22-16,-1-22 0,0 1 0,0-22 16,-21 22-16,21-1 0,0 1 15,1-1-15,-1 1 0,0-1 0,-21 1 16,21 20-16,0-20 0,0 20 0,-21 22 16,0 0-16,22 0 0,-22 0 15,0 42 1,0 21-16,0-21 0,0 22 15,0-1-15,-22 22 0,1-1 0,0 1 16,0-1-16,0 1 0,0-1 16,-22 22-16,22-22 0,0 1 0,0-1 15,0 1-15,-1-22 0,1 0 0,0 22 16,0-22-16,0-21 0,21 22 16,-21-1-16,21-21 0,0 0 15,0 1-15,0-1 0,0 0 0,0 0 16,21-21-16,0 0 0,0 0 15,0 0-15,0 0 0,22 0 0,-22 0 16,21 0-16,-21-21 0,22 0 16,-22 0-16,21-1 0,-21 1 0,22 0 15,-22 0-15,0-21 0,21 20 0,-42-20 16,22 21-16,-22-21 0,0 20 0,0 1 16,0 0-16,0 0 0,-22 21 15,1 0-15,0 0 16,0 0-16,0 0 0,0 0 0,21 21 15,-22-21-15,22 21 0,0 0 16,0 1-16,0-1 0,0 0 16,22 0-16,-22 0 0,21-21 0,-21 21 15,21 1-15,0-1 0,-21 0 0,0 0 16,0 0-16,0 0 0,0 1 16,0-1-16,0 0 15,21-21 1,0 0-1,1 0 1,-1 0-16,0-21 0,0 21 0,0-21 16,0 21-16,1-22 0,-1 1 15,0 0-15,0 0 0,0 0 0,0 0 16,1-1-16,-1 1 0,-21 0 0,0 0 16,21 0-16,-21 0 0,21-1 0,-42 44 46,21-1-46,-21 0 16,0 0-16,21 0 0,-22 0 16,22 1-16,-21-1 0,21 0 15,0 0-15,0 0 0,0 0 16,0 1-16,0-1 0,0 0 16,21 0-16,1-21 15,-1 0-15,0 0 0,21 0 16,-21 0-16,1 0 0,-1-21 15,0 0-15,0 21 0,0-21 0,0-1 16,-21 1-16,22 0 0,-1-21 0,0 21 16,-21-1-16,0 1 0,21 0 0,-21 0 15,21 0-15,-21 42 32,0 0-32,-21-21 15,21 21-15,-21 0 0,21 1 16,0-1-16,0 0 0,0 0 15,0 0-15,0 0 0,0 1 0,0-1 16,0 0 0,21-21-1,0 0 1,0-21-16,1 21 0,-1-21 0</inkml:trace>
  <inkml:trace contextRef="#ctx0" brushRef="#br0" timeOffset="9415.67">21018 1291 0,'0'0'0,"-21"-21"0,0 21 0,-21 0 15,21 0 1,-1 0-16,1 0 0,0 21 16,0 0-16,0 1 0,0-1 15,21 0-15,0 0 0,-22 0 0,22 0 16,0 22-16,-21-22 0,21 0 15,0 0-15,0 0 0,0 1 0,0-1 16,21 0-16,1-21 0,-1 21 16,0-21-16,0 0 0,0 0 15,0 0-15,1 0 0,-1 0 16,0 0-16,0-21 0</inkml:trace>
  <inkml:trace contextRef="#ctx0" brushRef="#br0" timeOffset="9731.43">21548 635 0,'0'0'15,"0"-63"-15,0 20 0,0 22 0,0-21 0,0 21 16,0-1-16,0 1 0,-22 21 16,1 0-16,0 21 15,0 1-15,0-1 0,0 0 16,-1 21-16,1 1 0,0 20 15,0-21-15,0 22 0,0-1 0,-1 22 16,1-21-16,0-1 0,0 1 16,21-1-16,-21-21 0,0 22 0,21-22 15,0 1-15,0-1 0,-22 0 0,22 1 16,-21-22-16,21 21 0,0-21 0,0 0 16,-21 1-16,21-1 15,21-21 1,0 0-1,1-21-15,-22-1 0,42 1 16</inkml:trace>
  <inkml:trace contextRef="#ctx0" brushRef="#br0" timeOffset="10087.21">21505 1270 0,'0'0'0,"-21"21"0,0 0 16,0 1-16,0-1 0,-1 0 15,1 0-15,21 0 0,-21 0 16,21 1-16,0-1 0,0 0 16,0 0-16,0 0 0,0 0 15,21 1-15,0-22 16,1 0-16,-1 0 0,0 0 16,0 0-16,0 0 0,0 0 15,1 0-15,-1-22 0,0 1 0,0 0 16,0 0-16,-21 0 0,0 0 0,21-1 15,-21-20-15,22 21 0,-22-21 16,0 20-16,0 1 0,0 0 0,0 0 16,-22 0-16,1 21 0,0 0 0,0 0 15,0 0-15,0 0 0,-1 21 16,1 0-16,0-21 0,21 21 0,-21 0 16,21 1-16,-21-1 0,21 0 15,0 0-15,21 0 16,0-21-16,0 0 0</inkml:trace>
  <inkml:trace contextRef="#ctx0" brushRef="#br0" timeOffset="10483.04">21865 1312 0,'0'0'0,"0"-21"0,0-21 15,0 21-15,21 21 16,-21-21-16,21 21 0,1 0 15,-1 0-15,0 0 16,0 0-16,0 0 0,0 0 0,1 0 16,-1 21-16,0 0 0,-21 0 0,21 21 15,-21-20-15,21-1 0,-21 21 16,0-21-16,0 0 0,0 22 0,0-22 16,0 21-16,0-21 0,0 1 0,0-1 15,0 0-15,-21 0 0,21 0 16,-21-21-16,0 0 15,0 0 1,21-21-16,0 0 0,0 0 16,0 0-16,0-1 0,0 1 0,0 0 15,21-21-15,-21 21 16,21-1-16,0-20 0,0 21 0,0-21 16,1 20-16,-1 1 0,0 0 0,-21 0 15,21 0-15,0 21 0,0-21 0,1 21 16,-22-22-16,21 22 15,-21-21-15,21 0 0</inkml:trace>
  <inkml:trace contextRef="#ctx0" brushRef="#br0" timeOffset="10763.87">21188 741 0,'0'0'0,"-21"0"0,-1 0 0,22-21 16,22 21 0,20 0-16,-21 0 0,21 0 0,1 0 15,-1 0-15,22 0 0,-1 0 0,1 0 16,-1 0-16,1 0 0,-1 0 16,1 0-16,-1 0 0,-21 0 0,1 0 15,-1 0-15,0 0 0,1 0 0,-22 0 16,0 0-16,-21-21 15,-21 21 1,0-22-16,-22 22 16,1 0-16,0-21 0,-22 21 0,1 0 15</inkml:trace>
  <inkml:trace contextRef="#ctx0" brushRef="#br0" timeOffset="11023.44">19071 677 0,'0'0'0,"-63"22"0,-43-1 16,127-21-1,0 0-15,21 0 0,1 0 16,20 0-16,1 0 0,-1 0 16,1 0-16,20 0 0,1 0 15,0 0-15,-22 0 0,22 0 0,-22 0 16,1 0-16,-1 0 0,-20-21 0,-1 21 15,-21 0-15,0 0 0,1 0 0,-1 0 16,-42 0 0,-1 0-1,1 0-15,0 0 0</inkml:trace>
  <inkml:trace contextRef="#ctx0" brushRef="#br0" timeOffset="11871.07">2413 3874 0,'0'0'0,"0"-22"0,0 1 16,0 0-16,0 0 0,0 0 15,0 0-15,0-1 16,0 1-16,0 0 0,0 0 0,21 0 16,-21 0-16,0 42 31,0 0-31,0 0 0,21 0 0,-21 22 15,0-1-15,0 21 0,0-20 16,0 20-16,0 1 0,0-1 16,0-20-16,0 20 0,-21 1 0,21-1 15,-21-21-15,0 22 0,0-22 0,21 1 16,-22-22-16,1 21 0,21-21 16,-21 0-16,21 1 0,0-1 0,0 0 15,0-42 16,0 0-31,0-1 16,21 1-16,0-21 0,1 21 0</inkml:trace>
  <inkml:trace contextRef="#ctx0" brushRef="#br0" timeOffset="12147.01">2836 4297 0,'0'0'0,"0"21"15,21-21-15,1 0 16,-1-21 0,0 21-16,0-21 15,-21 0-15,0-1 0,21 1 0,-21 0 16,0 0-16,0 0 0,0 0 16,0-1-16,0 1 0,-21 21 15,0 0 1,0 21-16,21 1 15,-21-22-15,21 21 0,-22 0 16,22 0-16,0 0 0,0 0 0,22 1 16,-1-22-16,0 0 15,21 0-15,-21 0 0</inkml:trace>
  <inkml:trace contextRef="#ctx0" brushRef="#br0" timeOffset="12660.66">5334 3112 0,'0'0'0,"0"-43"0,0 22 0,0 0 15,-21 21-15,0-21 0,-1 21 16,-20 0-16,21 0 0,-21 0 0,-1 0 16,1 21-16,0 0 0,-1 0 0,1 22 15,21 20-15,-22-21 0,1 22 0,0 21 16,21-22-16,-22 22 0,22-1 16,-21-20-16,21 21 0,-1-1 15,1 1-15,21 0 0,0-1 0,0-20 0,0-1 16,0 1-16,0-22 0,0 22 15,21-22-15,-21-21 0,43 21 16,-22-20-16,0-1 0,21 0 0,1-21 16,-1 0-16,0 0 0,1 0 0,-1 0 15,0 0-15,1-21 0,-1 0 0,0-22 16,22 22-16</inkml:trace>
  <inkml:trace contextRef="#ctx0" brushRef="#br0" timeOffset="14823.78">5588 3937 0,'0'0'15,"21"-21"-15,-21-21 16,0 20-16,-21 22 16,0 22-1,0-1-15,21 0 0,-22 0 0,1 21 16,0 1-16,21-1 0,-21 0 0,21 1 16,-21-1-16,21 0 0,0 1 15,0-1-15,0-21 0,0 22 0,0-1 16,0-21-16,0 0 0,21 0 0,0 1 15,0-22-15,0 0 0,22 0 0,-22 0 16,21 0-16,-21 0 0,1 0 16,20 0-16,0-22 0,-21 1 0,1 0 15,20-21-15,-21 21 0,0-1 0,0-20 16,-21 0-16,0-1 0,0 1 0,0 0 16,0-1-16,0 22 0,-21-21 15,0 0-15,0 20 0,0 1 16,-22 0-16,22 0 0,0 21 0,-21 0 15,21 0-15,-22 0 0,22 21 0,0 0 16,0 22-16,0-22 0,21 0 0,0 0 16,0 21-16,0-20 0,0-1 0,0 0 15,0 0-15,21 0 0,21-21 16,-21 0-16,0 0 0,22 0 0,-1 0 16,0 0-16,1 0 0,-1-21 15,0 21-15,1-21 0,-1 0 0,0 0 0,1-22 16,-22 22-16,21 0 15,-21 0-15,1 0 0,-1-1 0,0 22 16,0-21-16,0 21 0,-21 21 16,0 1-1,0-1-15,0 0 0,0 21 0,0-21 16,0 1-16,0 20 0,0 0 16,0-21-16,0 22 0,0-22 0,0 21 15,0-21-15,0 1 0,0-1 0,0 0 16,0 0-16,0 0 0,0 0 15,0-42 17,0 0-32,0 0 0,21-21 15,-21 20-15,22 1 0,-22-21 16,0 0-16,21-1 0,0 1 0,0 0 16,0-1-16,0 1 0,1 0 0,20-1 15,0 22-15,-21 0 0,22 0 16,-1 0-16,0 21 0,1 0 0,-1 0 15,0 0-15,-20 21 0,20 0 0,0 0 16,-21 0-16,1 0 0,-1 22 0,0-22 16,-21 21-16,0 1 0,0-22 0,0 21 15,0 0-15,0-20 0,0 20 16,0-21-16,0 21 0,0-20 0,0-1 16,0 0-16,0 0 15,21-21 1,0 0-16,22 0 0,-22-21 15,0 0-15,21 21 0,1-43 16,-22 22-16,21 0 0,0-21 0,1-1 16,-1 1-16,0 0 0,1-1 0,-22 1 15,21 0-15,-21 21 0,22-22 0,-43 22 16,0 0-16,-21 21 16,-1 0-1,-20 21-15,21 0 0,0 0 16,0 1-16,-1-1 0,1 21 0,0-21 15,21 0-15,0 1 0,0-1 0,0 21 16,0-21-16,0 0 0,21 1 0,0-1 16,1-21-16,-1 21 0,0 0 0,0 0 15,0-21-15,0 21 0,1 1 16,-1-22-16,0 0 0,-21 21 0,21-21 16,-42 0-1,0 0-15,0 0 16,-1 0-16,1-21 0,21-1 0,-21 22 15,0-21-15,0 21 0,0-21 16,-1 21-16,1 0 0,21-21 0,0 42 31,0 0-31,0 0 16,0 1-16,0-1 0,0 0 16,0 0-16,21 0 0,1 0 15,-1 1-15,0-22 0,0 21 16,0-21-16,0 0 0,22 0 0,-22 0 15,0 0-15,21 0 0,-20 0 0,20 0 16,0 0-16,-21-21 0,22 21 0,-1-22 16,-21 1-16,22 0 0,-22-21 0,0 21 15,21-22-15,-21 1 0,1 0 16,-1-1-16,0-20 0,21-1 16,-21 22-16,1-22 0,-1 1 0,0-1 15,0 1-15,-21-22 0,21 22 0,0-1 16,1-20-16,-22 20 0,0 1 0,21-1 15,-21 22-15,21-22 0,-21 43 16,0-21-16,0 21 0,0-1 0,0 44 31,0-1-31,0 21 0,-21 0 16,0 1-16,-1 20 0,22-20 16,-21 20-16,0 1 0,21-1 0,-21 1 15,0-1-15,0 1 0,-1-1 0,1 1 16,21-22-16,0 21 0,-21 1 15,21-22-15,-21 22 0,21-22 0,0 0 16,0 1-16,0-22 0,0 21 0,0-21 16,0 1-16,0-1 0,21 0 15,0 0-15,0-21 0,22 0 0,-22 0 16,21 0-16,1 0 0,-22 0 0,21-21 16,22 21-16,-22-21 0,0 0 0,1-1 15,-22 1-15,21-21 0,-21 21 0,22-22 16,-22 1-16,-21 0 0,0-1 15,0 1-15,0 21 0,0-21 0,0 20 16,0 1-16,0 0 0,-21 21 0,-1 0 16,1 0-16,-21 0 0,21 0 15,0 0-15,-1 0 0,1 21 0,21 0 16,0 1-16,0-1 0,0 0 0,0 0 16,0 0-16,0 0 0,0 22 0,21-22 15,1 0-15,-1 0 0,0 0 16,0 1-16,0-1 0,0 0 0,1 0 15,-1 0-15,-21 0 0,21 1 16,-21-1-16,21-21 0,-21 21 16,21-21-16,0 0 15,1 0 1,-1-21-16,0 0 16,0 21-16,-21-22 0,21 1 0,0 0 15,1-21-15,-1 21 0,0-1 0,0-20 16,0 21-16,-21-21 0,21 20 0,1-20 15,-1 21-15,0 0 0,-21 0 0,0 42 32,0 0-17,0 21-15,0-21 0,0 1 16,-21-1-16,21 0 0,0 21 0,0-21 16,0 1-16,-21-1 0,21 0 0,0 0 15,0 0-15,0 0 16,0 1-1,21-22-15,0 0 0,0 0 16,0 0-16,0 0 0,-21-22 0,22 1 16,-1 21-16,0-21 0,0 0 0,-21 0 15,21-22-15,0 22 0,1-21 0,-22 21 16,0-22-16,21 1 0,-21 21 0,21 0 16,-21 0-16,0-1 0,0 1 15,0 42 1,0 1-16,0-1 0,0 0 15,0 0-15,0 0 0,0 22 0,0-22 16,0 21-16,-21-21 0,21 0 16,0 1-16,-21-1 0,21 0 0,0 0 15,0 0-15,0 0 0,0 1 16,21-22 0,0 0-16,0-22 15,0 1-15,0 0 0</inkml:trace>
  <inkml:trace contextRef="#ctx0" brushRef="#br0" timeOffset="15067.27">9779 3958 0,'0'0'0,"21"-21"0,-21-42 15,-21 63 17,0 21-17,21 0-15,-21 0 0,-1 0 0,1 22 16,0-22-16,21 21 0,0-21 0,-21 22 15,21-22-15,-21 21 0,21-21 0,0 0 16,0 22-16,0-22 0,0 0 0,0 0 16,0 0-16,0 1 15,21-22-15,0 0 0,0 21 0,0-21 16,1 0-16,-1 0 0,0 0 0,0 0 16,21 0-16,-20-21 0,-1-1 15,0 22-15,0-21 0</inkml:trace>
  <inkml:trace contextRef="#ctx0" brushRef="#br0" timeOffset="15972.76">10541 3302 0,'0'0'16,"0"-63"-16,0-1 0,0 22 0,0-1 0,0 1 16,0 0-16,0 21 0,0-1 15,0 1-15,-21 21 16,21 21-16,-21 1 0,-1-1 15,1 21-15,0 0 0,21 1 16,-21 20-16,0 1 0,0 20 0,21-20 16,-22 21-16,1-22 0,21 22 0,-21-22 15,0 1-15,0 20 0,0-20 16,21-1-16,-22 1 0,1-1 0,21-20 16,-21-1-16,21 0 0,0 1 0,0-1 15,0-21-15,0 0 0,0 1 0,21-22 16,0 0-16,1 0 15,-1 0-15,0 0 0,21-22 0,-21 1 16,22 0-16,-22 0 0,0-21 0,21 20 16,-20-20-16,-1 21 0,0-21 15,0 20-15,0-20 0,0 21 16,-21 0-16,0 0 0,0 42 31,-21 0-31,21 0 16,-21 0-16,0 0 0,21 1 0,0 20 15,-21-21-15,21 0 0,-21 0 16,21 1-16,0-1 0,0 0 0,0 0 16,0 0-16,0 0 0,21 1 15,0-22-15,0 0 0,0 0 0,0 0 16,1 0-16,20 0 0,-21 0 0,0-22 16,0 22-16,22-21 0,-22 0 0,0 0 15,0 0-15,-21 0 0,21-1 16,-21 1-16,22-21 0,-22 21 0,0-22 15,0 1-15,0 0 0,0 21 16,0-22-16,0 22 0,0 0 0,-22 0 16,1 0-16,0 21 0,0 0 15,-21 21-15,20 0 0,1 21 0,0-21 16,0 22-16,0-22 0,0 21 0,-1 1 16,1-22-16,21 0 0,0 21 0,0-21 15,0 1-15,0-1 0,21 0 16,1-21-16,-1 0 15,0 0-15,0 0 0,21 0 0,-20-21 16,-1 21-16,0-21 0,21-1 16,-21 1-16,1 0 0,20 0 0,-21 0 15,0-22-15,0 22 0,1 0 0,-1-21 16,0 21-16,0-1 0,0 22 0,0-21 16,-21 42-1,0 1 1,0-1-16,0 0 0,0 0 0,0 0 15,-21 0-15,21 1 0,-21 20 0,21-21 16,0 0-16,0 0 0,-21 1 0,21-1 16,0 0-16,0 0 0,0 0 15,21-21 1,0 0-16,0 0 16,1 0-16,-1 0 0,0 0 15,0 0-15,-21-21 0,21 0 16,-21 0-16,21 0 0,-21-1 15,0 1-15</inkml:trace>
  <inkml:trace contextRef="#ctx0" brushRef="#br0" timeOffset="16203.62">10329 3662 0,'0'0'0,"-42"0"0,21 0 0,0 0 16,-1 0-16,44 0 15,-1 0-15,21 0 16,-21 0-16,22-21 0,-1 21 16,-21 0-16,21 0 0,1-21 0,-1 21 15,0 0-15,-20 0 0,20-22 0,0 22 16,-21 0-16,1 0 0,-1 0 0,0 0 16,-21-21-16,0 0 15,-21 21-15,0-21 0,-22 21 16</inkml:trace>
  <inkml:trace contextRef="#ctx0" brushRef="#br0" timeOffset="16419.5">8594 3641 0,'0'0'0,"-43"0"0,1 21 15,0 0-15,20-21 0,1 0 0,42 0 16,1 0-16,-1 0 15,21 0-15,0 0 0,1 0 0,20 0 16,1 0-16,-1 0 0,-20 0 0,20 0 16,1-21-16,-1 0 0,-21 21 15,1-21-15,-22 21 0,21-22 0,-21 22 16,1-21-16,-1 0 0</inkml:trace>
  <inkml:trace contextRef="#ctx0" brushRef="#br0" timeOffset="18335.25">12488 4043 0,'0'0'0,"21"-21"16,43-43-16,-43 43 16,0 0-16,-21 0 0,21 0 0,-21-1 15,0 1 1,0 42 0,0 1-16,0-1 15,0 21-15,0-21 0,0 22 0,-21-1 16,0 0-16,0 1 0,21-1 0,-21-21 15,0 21-15,21-20 0,0 20 0,-22-21 16,1 0-16,21 0 0,0 1 16,-21-22-16,21-22 31,21 1-31,0 0 0,1 0 16,-1 0-16,0 0 0,0-22 0,-21 22 15,21-21-15,0-1 0,1 1 0,-1 21 16,0-21-16,0 20 0,0-20 15,0 21-15,1 0 0,-1 21 16,-21 21-16,0 0 16,21-21-16,-21 42 0,0-20 0,21-1 15,-21 21-15,0-21 0,0 22 0,21-22 16,0 21-16,1-21 0,-22 22 0,21-22 16,0 0-16,0 0 0,0 0 0,0 0 15,1 1-15,20-22 16,-21 21-16,21-21 0,1 0 0,-22 0 15,21 0-15,1 0 0,-1 0 0,0 0 16,-21 0-16,22-21 0,-1-1 0,0 1 16,-20 21-16,-1-42 0,0 21 0,0 0 15,0-22-15,-21 22 0,0-21 0,0-1 16,0 22-16,0-21 0,0 0 16,0 20-16,-21-20 0,0 21 0,0 0 15,0 21-15,-1 0 0,1 0 0,0 0 16,0 0-16,0 0 0,0 0 0,-1 21 15,1 21-15,0-21 0,-21 22 0,42-22 16,-21 21-16,-1 1 0,22-1 16,-21-21-16,21 21 0,0-20 0,0-1 15,0 0-15,0 0 0,21 0 16,1 0-16,-1 1 0,0-22 0,0 0 16,0 0-16,0 0 0,1 0 0,-1 0 15,21 0-15,-21-22 0,0 1 0,1 0 16,-1 0-16,0 0 0,0 0 0,0-1 15,0-20-15,-21 21 0,22-21 0,-22-1 16,21 22-16,-21-21 0,0 21 0,0-1 16,0 1-16,0 0 0,0 0 15,0 42 1,0 0-16,0 0 16,0 1-16,0 20 0,0-21 0,0 21 15,0-20-15,0-1 0,0 21 0,0-21 16,0 0-16,0 1 0,0-1 0,21 0 15,0 0-15,-21 0 0,21-21 16,0 0-16,1 0 0,20 0 0,-21 0 16,0 0-16,22 0 0,-22-21 0,0 21 15,0-21-15,0 0 0,0 0 0,1-1 16,-1 1-16,-21 0 0,0-21 0,21 21 16,-21-22-16,21 1 0,-21 21 15,21 0-15,-21-1 0,0 1 0,0 0 0,0 42 31,0 0-31,0 1 16,0-1-16,0 0 0,0 0 0,0 21 16,0-20-16,0-1 0,0 21 0,0-21 15,-21 0-15,21 1 0,-21-1 0,21 0 16,0 0-16,0 0 0,0-42 47,0 0-47,0 0 15,0 0-15,21-1 0,0 1 0,-21-21 16,21 21-16,1-22 0,-22 22 0,21-21 16,0 21-16,0 0 0,0-1 15,0 1-15,-21 0 0,22 21 0,-1 0 16,0 21 0,-21 0-16,0 1 0,21-1 15,-21 0-15,0 0 0,0 0 0,0 0 16,0 1-16,0-1 0,0 21 0,0-21 15,0 0-15,0 1 0,0-1 16,0 0-16,21-21 0,0 0 16,1 0-1,-1 0-15,-21-21 16,21 21-16,0-21 0,0-1 0,0 1 16,-21 0-16,22-21 0,-1 21 15,0-22-15,0 22 0,0-21 0,0 21 16,-21-22-16,22 22 0,-1 0 0,-21 0 15,21 21-15,-21 21 32,0 0-32,0 0 0,0 0 0,0 1 15,0 20-15,0-21 0,0 0 16,0 0-16,0 22 0,0-22 0,0 0 16,21 0-16,-21 0 0,21 1 15,-21-1-15,21-21 0,1 21 0,-1 0 16,0-21-16,0 0 0,0 0 0,0 0 15,1 0-15,20 0 0,-21 0 0,0 0 16,0-21-16,1 0 0,20 0 0,-21-1 16,0 1-16,-21 0 0,21 0 0,-21 0 15,22 0-15,-22-22 0,0 22 16,0-21-16,0 21 0,0-1 0,0 1 16,0 0-16,-22 21 0,1 0 15,0 0-15,0 21 0,21 0 0,-21 1 16,0-1-16,21 21 0,-22-21 0,22 22 15,0-22-15,0 21 0,0-21 0,0 0 16,0 22-16,0-22 0,0 0 16,0 0-16,22-21 0,-1 21 0,0 1 15,0-22-15,0 0 0,0 0 16,22 0-16,-22 0 0,21 0 0,-21 0 16,22 0-16,-22 0 0,21-22 0,-21 1 15,22 21-15,-22-21 0,0 0 0,0 0 16,0 0-16,1-1 0</inkml:trace>
  <inkml:trace contextRef="#ctx0" brushRef="#br0" timeOffset="21204.61">16997 4255 0,'0'0'0,"0"-22"47,21 22-47,-21-21 0,21 0 0,0 0 15,0 0-15,1 0 0,20-1 0,-21-20 16,0 0-16,22 21 0,-1-22 0,-21 1 15,21 0-15,1-22 0,-22 22 0,21-1 16,1-20-16,-1 21 16,-21-1-16,0 1 0,0 0 0,-21-1 15,0 22-15,0 0 0,0 0 0,-21 0 16,0 21-16,0 0 0,-21 0 0,20 0 16,1 21-16,-21 0 0,21 0 0,0 21 15,-1-20-15,1 20 0,0-21 16,21 21-16,0-20 0,0 20 0,0-21 15,0 21-15,0-20 0,21 20 0,0-21 16,1 0-16,-1 22 0,0-22 0,0 0 16,0 21-16,0-21 0,1 1 0,-1-1 15,-21 0-15,21 0 0,-21 0 16,-21-21 15,21-21-31,-21 21 0,-1-21 16,-20 0-16,21 21 0,-21-21 0,20-1 15,-20 22-15,21-21 0,0 0 0,-22 21 16,22 0-16,0 0 0,0 0 0,0 0 16,0 0-16,21 21 15,0 0-15,0 1 0,0-1 16,21 0-16,0 0 0,21 0 0,-21 0 16,1 1-16,20-1 0,0 0 15,1-21-15,-22 21 0,21-21 0,0 0 0,1 0 16,-1 0-16,0 0 0,1 0 15,-1 0-15,0-21 0,1 0 16,-1 0-16,0-1 0,-20 1 0,20 0 16,-21-21-16,0 21 0,0-22 0,1 1 15,-1 0-15,0-1 0,-21 1 0,0 0 16,0-1-16,0 1 0,0 0 0,21-22 16,-21 22-16,0-1 0,0 1 0,0 21 15,0-21-15,0 20 0,0 1 16,0 42-1,0 1-15,0-1 0,0 21 0,-21 0 16,0 1-16,21-1 0,0 0 0,-21 1 16,-1-1-16,22 0 0,-21 1 15,21-1-15,0 22 0,-21-22 16,21-21-16,-21 21 0,21 1 0,0-22 16,0 21-16,0-21 0,0 1 0,0-1 15,0-42 16,21 21-31,-21-22 0,0 1 16,21 0-16,0 0 0,1 0 0,-22-22 16,21 22-16,0 0 0,0 0 0,0 0 15,-21 0-15,21-1 0,1 22 16,-1 0-16,0 0 16,-21 22-16,0-1 0,0 0 15,21 0-15,-21 0 0,0 0 0,21 1 16,-21-1-16,0 21 0,0-21 15,21 0-15,1 1 0,-1-1 16,-21 0-16,21-21 0,0 0 0,0 21 16,0-21-16,22 0 0,-22 0 0,0 0 15,21 0-15,-20 0 0,-1-21 0,0 21 16,21-21-16,-21 0 0,1-1 0,-1 1 16,0-21-16,0 21 0,-21 0 15,21-22-15,-21 22 0,21 0 0,-21-21 16,0 20-16,0 1 0,0 0 15,22 21-15,-22-21 0,0 42 16,0 0 0,0 0-16,0 1 0,0-1 15,-22 0-15,22 0 0,0 21 16,0-20-16,0-1 0,0 0 0,0 0 16,0 0-16,0 0 0,0 1 0,0-1 15,22-21-15,-1 0 0,0 21 16,0-21-16,0 0 0,0 0 15,1 0-15,-1 0 0,0-21 0,0 21 16,0-21-16,22-1 0,-22 22 16,0-21-16,0-21 0,0 21 15,-21 0-15,21-22 0,-21 22 0,0-21 16,0 21-16,0-22 0,0 1 0,0 21 16,0-22-16,0 1 0,-21 0 0,0 21 15,0-22-15,0 22 0,0 0 16,-1 21-16,1 0 0,0 0 0,0 0 15,-21 0-15,20 0 0,-20 0 0,21 21 16,-21 21-16,20-20 0,1-1 0,0 21 16,0-21-16,21 22 0,0-22 0,0 21 15,0-21-15,0 22 0,0-22 16,0 0-16,0 21 0,21-21 0,0 1 16,0-1-16,1-21 0,-1 21 15,21 0-15,-21-21 0,0 0 0,22 0 16,-22 0-16,21 0 0,1 0 0,-1-21 15,-21 0-15,21 0 0,1 21 0,-22-22 16,21-20-16,-21 21 0,22 0 16,-22 0-16,0-22 0,0 22 0,0 0 15,1 0-15,-1 0 0,0-1 0,-21 1 16,0 0-16,0 42 16,0 0-1,0 1-15,0-1 16,0 0-16,0 0 0,-21 0 0,21 0 15,0 22-15,-21-22 0,21 0 0,0 0 16,0 22-16,0-22 0,0 0 0,0 0 16,0 0-16,21 0 0,0-21 15,0 0-15,0 0 0,0 0 16,1 0-16,-1 0 16,21-21-16,-21 0 0,0 0 0,1 0 15,-1 0-15,0-22 0,0 22 0,-21 0 16,21-21-16,0 20 0,1-20 0,-22 21 15,0 0-15,21 21 0,-21-21 16,21 21-16,-21 21 31,0 0-31,0 0 0,-21 0 16,21 0-16,0 1 0,0-1 0,0 0 16,0 0-16,0 0 0,0 0 0,0 1 15,0-1-15,21 0 0,0-21 16,0 21-16,0-21 15,1 0-15,-1 0 0,0 0 0,0 0 16,0 0-16,0-21 0,1 21 0,-1-21 16,0 0-16,0-1 0,0-20 0,-21 21 15,21-21-15,-21 20 0,22-20 16,-22 0-16,21-1 0,0 1 0,-21 0 16,0-1-16,21 1 0,0 0 15,-21-1-15,21-20 0,-21 21 0,0-1 16,0 22-16,0-21 0,0-1 0,0 22 15,0-21-15,0 21 0,0 0 16,0 42 0,0 0-1,-21 21-15,21-21 0,-21 22 0,21-1 16,-21 0-16,0 1 0,21 20 0,0-20 16,0-1-16,0 0 0,0 1 0,0-1 15,0 0-15,0 1 0,0-1 16,0-21-16,0 21 0,21 1 15,0-22-15,-21 0 0,21 21 0,0-20 16,1-1-16,-1-21 0,0 21 0,0 0 16,0-21-16,0 0 0,1 0 0,20 0 15,0 0-15,-21 0 0,22 0 0,-1 0 16,0 0-16,1-21 0,-1 21 16,0-21-16,-20 0 0,20-1 0,0 1 15,-21 0-15,1 0 0,20-21 16,-42 20-16,21-20 0,-21 21 0,21 0 0,-21-22 15,0 22-15,0 0 0,0 0 0,0 0 16,-21 21-16,0 0 0,0-21 16,0 21-16,-1 0 0,1 0 15,-21 0-15,21 21 0,-22 0 0,22 0 16,-21 0-16,21 0 0,-22 22 0,22-22 16,0 21-16,21-21 0,0 22 0,-21-22 15,21 0-15,0 21 0,0-20 0,0-1 16,0 0-16,0 0 0,21 0 15,0-21-15,0 0 0,-21 21 0,22-21 16,-1 0-16,21 0 0,-21 0 0,0-21 16,1 21-16,-1-21 0,0 0 15,21 0-15,-21-22 0,1 22 0,-1 0 16,0-21-16,0-1 0,0 1 0,0 0 16,1-1-16,-22-20 0,21 21 15,0-22-15,-21 1 0,0 20 0,21-20 16,-21-1-16,21 22 0,-21-22 0,0 22 15,0 0-15,0 21 0,21-22 0,-21 22 16,0 42 0,-21 22-1,21-1-15,-21 0 0,0 1 0,21 20 16,-21-21-16,21 22 0,0-1 0,0-20 16,0 20-16,0-20 0,0-1 0,0 21 15,0-20-15,0-1 0,0-21 16,0 22-16,0-1 0,0 0 15,21-21-15,0 1 0,-21 20 0,21-21 16,0 0-16,-21 0 0,22-21 0,-1 22 16,0-22-16,0 0 15,0 0-15,0 0 0,1 0 16,-1 0-16,0-22 16,0 1-16,0 0 0,0 0 15,22 0-15,-22 0 0,21-22 0,1 22 16</inkml:trace>
  <inkml:trace contextRef="#ctx0" brushRef="#br0" timeOffset="22151.1">22966 2709 0,'-21'22'16,"-1"-1"-16,22 0 15,-21 21-15,21-21 0,-21 22 0,0-1 16,21 0-16,-21 1 0,21-1 16,-21 22-16,-1-1 0,22-21 15,-21 22-15,0-1 0,21 1 0,-21-1 16,21 1-16,-21-22 0,21 1 0,0-1 15,-21 0-15,21 1 0,0-22 0,-22 0 16,22 0-16,0 0 0,0 0 16,-21-21-1,21-21 1,0 0-16,0 0 16,0 0-16,0 0 0,0-1 0,21 1 15,1 0-15,-1-21 16,0 21-16,0-22 0,0 22 0,0 0 15,22 0-15,-22-22 0,21 43 0,-21-21 16,22 0-16,-22 21 0,0 0 0,21 0 16,-20 0-16,-1 0 0,0 0 15,0 21-15,0 0 0,-21 1 0,0-1 16,0 21-16,0-21 0,0 0 0,0 22 16,0-22-16,0 0 0,-21 0 0,21 0 15,-21 1-15,0-1 0,-22 0 16,22-21-16,0 21 0,-21-21 0,21 0 15,-1 0-15,-20 21 0,21-21 0,0 0 16,0 0-16,-1 0 0,1 0 16,0 0-16,0 0 0,21-21 0,-21 21 15,21-21 1,21 21 0,0 0-16,0 0 15,0 21-15,1-21 0,20 0 0,-21 0 16,0 21-16,22-21 0,-22 0 0,21 0 15,0 0-15,1 0 0,-1 21 16,0-21-16,1 0 0,-1 0 0,0 0 16,22 0-16,-22 0 0,1 0 0,-1 0 15,0-21-15,1 21 0,-22-21 0,21 0 16,0 0-16,-20 0 0,20-1 16,-21-20-16,21 21 0,-20-21 15,-1 20-15,0-20 0,-21 21 0,0-21 16,0 20-16,0 1 0,0 0 0,0 0 15,-21 21-15,0 0 0,-1 21 16,1 0-16,-21 0 0,0 1 16,20 20-16,1 0 0,-21-21 0,21 22 15,0-1-15,-1-21 0,22 22 0,0-22 16,0 21-16,0-21 0,0 0 0,0 1 16,0-1-16,0 0 0,22 0 0,-1-21 15,0 21-15,0-21 16,0 0-16,0 21 0,22-21 0,-22 0 15,0 0-15,21 0 0,-20 0 0,-1 0 16,0 0-16,0 0 0,0 0 0,-21-21 16,21 21-16,-21-21 0,0 0 15</inkml:trace>
  <inkml:trace contextRef="#ctx0" brushRef="#br0" timeOffset="24711.34">4932 6223 0,'0'0'0,"0"21"0,-21 0 0,-1 1 15,22-1 1,-21-21-16,21-21 47,21-1-47,1 1 16,-1 0-16,0 0 0,0 0 15,21-22-15,-20 22 0,20-21 0,0 0 16,1-1-16,-1 1 0,0 0 0,22-22 15,-22 22-15,22-22 0,-22 22 16,0-22-16,1 22 0,-22 21 0,21-21 16,-42 20-16,0 1 0,0 0 0,-21 21 15,0 0-15,0 0 16,-1 21-16,-20-21 0,0 21 16,21 22-16,-22-22 0,1 21 0,21-21 15,0 22-15,-1-1 0,1-21 16,21 22-16,0-1 0,0-21 0,0 21 15,21-20-15,1 20 0,-1-21 16,0 0-16,21 22 0,-21-22 0,22 0 16,-1 0-16,0 0 0,1 0 0,-1-21 15,-21 22-15,22-1 0,-22 0 0,0-21 16,-21 21-16,0 0 0,-21-21 31,0 0-31,-22 0 0,22 0 16,0 0-16,-21 0 0,-1 0 0,22-21 15,-21 0-15,21 21 0,-22-21 0,22 0 16,-21-1-16,21 22 16,-1-21-16,22 0 0,-21 21 15,21 21 1,21-21 0,-21 21-16,22 1 0,-1-1 15,0 0-15,0 0 0,0 0 0,0 0 16,1 1-16,-1-1 0,0 0 0,21 0 15,-21-21-15,22 21 0,-1 0 0,-21-21 16,22 0-16,-1 0 0,0 0 16,1 0-16,-22 0 0,21 0 0,0 0 15,1-21-15,-1 21 0,-21-21 0,22 0 16,-1 0-16,-21 0 0,0 21 16,22-22-16,-22 1 0,-21-21 0,21 21 15,-21 0-15,0-1 0,0-20 16,0 21-16,0 0 0,0-22 0,0 22 15,0 0-15,-21 0 0,0 0 0,21 0 16,-22-1-16,1 22 0,0 0 0,0 0 16,0 0-16,0 0 0,-1 22 0,1-1 15,0 0-15,0 21 0,0-21 16,0 1-16,-1 20 0,1-21 0,0 0 16,0 22-16,21-22 0,0 0 0,-21 21 15,21-21-15,0 1 0,0-1 16,0 0-16,0 0 0,21 0 15,0-21-15,-21 21 0,21-21 16,22 0-16,-22 0 0,0 0 0,0-21 16,0 0-16,0 21 0,22-21 0,-22 0 15,0 0-15,0-1 0,0 1 0,1 0 16,-22 0-16,21 0 0,-21-22 16,21 22-16,-21 0 0,0-21 0,0 21 15,0-1-15,0 1 0,0 0 0,21 21 16,-21-21-16,0 42 15,0 0 1,0 0-16,0 1 16,0-1-16,0 0 0,0 21 0,0-21 15,21 1-15,-21-1 0,21 0 0,-21 0 16,22 0-16,-1 0 0,0 1 0,0-1 16,0 0-16,0-21 0,1 0 15,-1 21-15,21-21 0,-21 0 0,0 0 16,22 0-16,-22 0 0,21-21 0,-21 0 15,22 0-15,-22 21 0,21-22 0,-21 1 16,1 0-16,-1-21 0,0 21 0,0-1 16,0 1-16,-21-21 0,21 21 15,-21 0-15,0-22 0,0 22 0,0 0 16,0 0-16,0 42 31,0 0-31,0 0 0,0 0 0,-21 1 16,21-1-16,0 0 0,-21 0 15,21 21-15,0-20 0,0-1 0,-21 21 16,21-21-16,-21 0 0,21 22 0,0-22 16,-21 0-16,21 0 0,0 0 0,0 1 15,0-44 17,0 1-17,21 0-15,0 0 0,0-21 16,-21 20-16,21 1 0,0-21 15,1 21-15,-1-22 0,0 22 0,-21-21 16,21 21-16,0 0 0,0-1 16,1 1-16,-1 21 0,0 0 15,0 0 1,-21 21-16,0 1 0,0-1 0,21 0 16,-21 0-16,0 0 0,0 0 15,0 1-15,0-1 0,0 0 16,21 0-16,-21 0 0,0 0 0,0 1 15,0-1-15,22 0 0,-22 0 16,21-21 0,0 0-16,0 0 15,-21-21-15,21 21 0,-21-21 0,21 0 16,1-1-16,-1 1 0,-21 0 16,21 0-16,0-21 0,0 20 0,-21 1 15,21-21-15,1 21 0,-22-22 0,21 22 16,-21 0-16,21 0 0,-21 0 15,0 42 1,0 0 0,21 0-16,-21 0 0,0 1 0,0-1 15,0 0-15,21 0 0,-21 0 0,0 0 16,0 1-16,21-1 0,-21 0 0,22 0 16,-1 0-16,0 0 15,0-21-15,0 22 0,22-22 0,-1 21 16,-21-21-16,21 0 0,1 0 0,-1 0 15,0 0-15,1 0 0,-22-21 0,21-1 16,1 22-16,-22-21 0,0 0 0,21 0 16,-21 0-16,1 0 0,-1-1 0,0-20 15,-21 21-15,0-21 0,21 20 0,-21-20 16,0 21-16,0-21 0,0 20 16,0 1-16,0 0 0,-21 21 31,21 21-31,-21 0 0,21 1 0,0 20 15,0-21-15,0 0 0,0 22 16,0-22-16,0 0 0,0 0 0,0 21 16,0-20-16,0-1 0,21 0 15,0-21-15,-21 21 0,21 0 0,0-21 16,1 21-16,-1-21 0,0 0 16,0 0-16,21 0 0,-20 0 0,-1 0 15,21-21-15,-21 21 0,0-21 0,22 0 16,-22 0-16,0 0 0</inkml:trace>
  <inkml:trace contextRef="#ctx0" brushRef="#br0" timeOffset="26600.28">10393 5821 0,'0'0'0,"0"-21"0,-21-22 16,21 22-16,0 0 16,0 0-16,0 0 15,0 0-15,0-1 16,0 44 15,0-1-15,0 0-16,0 0 0,-22 0 0,1 22 15,21-1-15,-21 0 0,21-21 16,0 22-16,0-1 0,-21 0 0,21-20 16,0 20-16,0 0 0,0-21 0,0 1 15,0-1-15,0 0 0,0 0 0,21 0 16,0 0-16,0-21 0,1 22 16,-1-22-16,0 0 0,21 0 0,-21 0 15,1 0-15,-1-22 0,21 1 0,0 21 16,-20-21-16,20 0 0,0 0 15,1-22-15,-1 22 0,0-21 16,1 0-16,-1-1 0,0-20 0,1-1 16,-1 22-16,0-22 0,-21-20 0,22 20 15,-22 1-15,0-1 0,0 1 0,0 20 16,1-20-16,-22-1 0,0 22 0,0 0 16,0-1-16,0 22 0,0 0 15,0 0-15,0 0 0,0 42 16,0 21-16,-22-21 15,1 22-15,0 20 0,21-20 0,0 20 16,-21-21-16,21 22 0,-21-1 0,21 1 16,0-1-16,0 1 0,0-1 15,0-20-15,0 20 0,0-20 16,0-1-16,0 0 0,21 1 0,-21-22 16,21 21-16,0-21 0,0 0 0,1 1 15,-1-22-15,21 21 0,-21-21 0,0 0 16,22 0-16,-22 0 0,21 0 0,-21 0 15,22-21-15,-1-1 0,-21 22 0,22-21 16,-22 0-16,21 0 0,-21-21 16,22 20-16,-22 1 0,0-21 0,0 0 15,0 20-15,-21-20 0,0 0 0,0 21 16,0-22-16,0 22 0,0 0 0,0 0 16,0 0-16,-21-1 0,0 22 0,0 0 15,0 0-15,-1 0 0,1 0 16,0 0-16,-21 0 0,21 22 15,-1-1-15,-20 0 0,21 21 0,0-21 16,0 1-16,-22 20 0,22-21 0,21 21 16,-21-20-16,21 20 0,-21-21 0,21 0 15,0 22-15,0-22 0,0 0 0,0 0 16,21-21-16,0 21 0,0 0 0,0-21 16,1 0-16,-1 0 0,0 0 15,0 0-15,0 0 0,0 0 0,1 0 16,-1 0-16,0-21 0,0 0 0,0 21 15,0-21-15,1 0 0,-1 0 0,0-22 16,0 22-16,0 0 0,-21-21 16,0-1-16,0 22 0,0-21 0,0 21 15,0-22-15,0 22 0,0 0 0,0 0 16,0 0-16,0 42 16,0 0-1,0 0-15,0 21 0,0-20 0,0 20 16,0-21-16,0 21 0,0-20 0,0 20 15,0-21-15,0 21 0,0-20 0,0-1 16,0 0-16,0 0 0,21 0 0,-21 0 16,22 1-16,-1-22 0,0 21 15,0-21-15,0 0 0,0 0 16,1 0-16,-1 0 0,21 0 16,-21-21-16,22-1 0,-22 1 0,21 21 15,0-21-15,1 0 0,-22 0 0,21-22 16,-21 22-16,1 0 0,-1-21 0,0 21 15,0-1-15,-21-20 0,0 21 0,0 0 16,0-22-16,0 22 0,0 0 16,-21 21-16,0 0 15,0 0-15,-1 21 0,1 0 16,0 1-16,21-1 0,0 0 0,0 0 16,0 0-16,0 0 0,0 1 0,0-1 15,0 0-15,0 0 0,21 0 0,-21 0 16,21 1-16,-21-1 0,22 0 15,-22 0-15,21 0 0,0-21 16,-21 21-16,-21-21 47,0-21-47,-1 0 0,1 21 16,0-21-16,0 0 0,0 0 15,0 21-15,21-22 16,-22 22-16,22 22 15,0-1 1,22 0-16,-22 0 16,21-21-16,0 21 0,0-21 15,0 21-15,0-21 0,1 0 0,-1 0 16,0 0-16,0 22 0,21-22 0,-20 0 16,-1 0-16,21 0 0,-21 0 0,0 0 15,22-22-15,-1 1 0,0 21 0,1-21 16,-1 0-16,0 0 0,1 0 0,-1-1 15,-21 1-15,22-21 0,-22 21 0,0-22 16,0 1-16,-21 21 0,0 0 16,0-22-16,0 22 0,0 0 0,0 0 15,-21 21 1,0 0-16,0 21 0,-1 0 16,1 0-16,21 1 0,-21-1 15,21 0-15,0 0 0,0 0 0,0 22 16,0-22-16,0 0 0,21 0 0,0 0 15,1 0-15,-22 1 0,21-1 16,0-21-16,0 21 0,-21 0 0,21 0 16,-21 0-16,21-21 0,-21 22 0,0-1 15,0 0-15,-21-21 16,0 0-16,0 21 0,0-21 16,0 0-16,-1 0 0,1 0 0,0 0 15,0 0-15,0 0 0,0-21 0,-1 0 16,-20 0-16,21 21 0,0-22 15,-22 1-15,22 0 0</inkml:trace>
  <inkml:trace contextRef="#ctx0" brushRef="#br0" timeOffset="27267.33">10668 5546 0,'0'-21'15,"-21"21"-15,0 0 16,-1 0-16,1 0 0,0 21 0,21 0 16,-21 0-16,0 0 0,0 0 0,-1 22 15,1-22-15,0 21 0,0 1 0,0-1 16,0 0-16,-1 1 0,22-1 15,-21-21-15,21 21 0,0-20 0,0-1 16,0 0-16,0 0 0,0 0 16,21 0-16,1-21 0,-1 0 0,0 0 15,21 0-15</inkml:trace>
  <inkml:trace contextRef="#ctx0" brushRef="#br0" timeOffset="29226.97">14690 5525 0,'0'0'0,"0"-22"16,0 44 0,0-1-16,0 0 15,0 0-15,0 21 0,0-20 0,0 20 16,0-21-16,0 21 0,0-20 0,0 20 16,0-21-16,0 21 0,0-20 0,0-1 15,0 0-15,-22 0 0,22 0 0,-21-21 16,21 21-16,0 1 0,0-44 47,0 1-47,0 0 0,0 0 0,0 0 15,0 0-15,0-22 0,0 22 0,21-21 16,1-1-16,-1 1 0,0 0 0,0-1 16,0 22-16,22-21 0,-22 21 0,0 0 15,0 21-15,0 0 0,0 0 16,-21 21-16,22 0 0,-22 0 15,0 0-15,21 22 0,-21-22 0,21 21 16,-21-21-16,0 22 0,21-22 0,0 21 16,0-21-16,-21 0 0,22 22 0,-1-22 15,0 0-15,0 0 0,21 0 16,-20-21-16,-1 22 0,21-1 0,-21-21 16,22 0-16,-1 0 0,0 0 0,-21 0 15,22 0-15,-1 0 0,0-21 16,-20-1-16,20 1 0,-21 0 0,21 0 15,-20 0-15,-1 0 0,0-1 0,0-20 16,0 0-16,-21 21 0,0-22 0,21 1 16,-21 0-16,0-1 0,0 1 0,0 21 15,0 0-15,0-22 0,-21 43 0,0-21 16,0 21-16,0 0 0,-22 0 16,22 21-16,0 0 0,-21 1 15,21 20-15,-22-21 0,22 21 16,0-20-16,-21 20 0,20 0 0,1 1 15,0-22-15,0 21 0,21-21 0,0 22 16,0-22-16,0 0 0,0 0 0,0 0 16,0 0-16,21-21 0,0 22 0,0-22 15,1 0-15,-1 0 0,0 0 0,21 0 16,-21 0-16,1 0 0,20-22 0,-21 1 16,21 0-16,-20 0 0,-1 0 15,0 0-15,0-1 0,0 1 0,-21 0 16,0-21-16,21 21 0,-21-1 0,22 1 15,-22 0-15,0 0 0,0 42 32,0 0-17,0 0-15,0 1 0,0-1 0,0 0 16,0 0-16,0 0 0,0 0 16,0 1-16,0-1 0,0 0 0,21-21 15,-21 21-15,21-21 0,0 0 0,0 0 16,0 0-16,1 0 0,-1 0 0,21 0 15,-21 0-15,0 0 0,1-21 0,20 0 16,-21 0-16,0 21 0,0-22 0,1 1 16,-1-21-16,0 21 0,-21 0 0,21-22 15,0 22-15,-21-21 0,0 21 0,21-1 16,-21 1-16,22 0 16,-22 0-16,0 42 15,0 0-15,0 0 16,0 1-16,0-1 0,-22 21 0,22-21 15,-21 22-15,21-22 0,0 21 0,0-21 16,0 0-16,-21 1 0,21-1 0,0 0 16,0 0-16,-21-21 0,21 21 0,0-42 62,0 0-62,21 0 16,0 0-16,-21-1 0,21-20 0,1 21 0,-1 0 15,0-22-15,0 1 0,0 21 16,0-21-16,1 20 0,-1-20 0,0 21 16,0 21-16,0-21 0,0 21 15,1 21 1,-22 0-16,0 0 0,0 0 0,0 22 16,0-22-16,0 0 0,0 21 0,0-20 15,0-1-15,0 21 0,0-21 0,0 0 16,0 1-16,0-1 0,0 0 0,0 0 15,0 0-15,21-21 16,0 0-16,0 0 16,0 0-16,0-21 15,-21 0-15,22 0 0,-1 21 16,-21-21-16,21-22 0,0 22 0,0 0 16,0-21-16,1-1 0,-1 22 0,0-21 15,0-1-15,0 22 0,22-21 0,-22 21 16,0 0-16,0 21 0,0-22 0,0 22 15,1 0-15,-22 22 16,0-1-16,0 0 0,0 0 16,0 0-16,0 0 0,0 1 15,0 20-15,0-21 0,0 0 0,0 0 16,0 1-16,0-1 0,0 0 0,0 0 16,21 0-16,0 0 0,0 1 15,0-22-15,22 0 0,-22 21 16,0-21-16,21 0 0,1 0 0,-22 0 15,21 0-15,0 0 0,1 0 0,-1-21 16,0 21-16,-20-22 0,20 1 0,0 0 16,-21 0-16,22 0 0,-22 0 15,0-22-15,0 22 0,-21-21 0,21-1 16,-21 22-16,0 0 0,0-21 0,0 21 16,0-1-16,-21 22 15,0 0-15,0 22 0,0-22 16,-22 21-16,22 21 0,0-21 0,0 0 15,0 22-15,21-22 0,0 21 0,-21-21 16,21 22-16,0-22 0,0 0 16,0 21-16,0-20 0,21-22 0,-21 21 15,21 0-15,0 0 0,0-21 0,22 0 16,-22 21-16,21-21 0,-21 0 0,22 0 16,-1 0-16,0 0 0,1 0 0,-1 0 15,0-21-15,1 21 0,-1-21 0,-21 0 16,0 21-16,0-21 0,1-1 0,-1 1 15,0 21-15,-21-21 0</inkml:trace>
  <inkml:trace contextRef="#ctx0" brushRef="#br0" timeOffset="30123.47">2201 7895 0,'0'0'0,"-84"64"16,84-43-16,0 0 0,0 0 0,0 0 15,21-21 1,0 0-16,21 0 0,-21 0 15,22-21-15,-1 0 0,22 0 0,-22 0 16,21 0-16,-20-1 0,20 1 16,-20 0-16,-1 0 0,-21-21 15,21 20-15,-20 1 0,-22 0 0,0 0 16,0 0-16,0 0 0,-22-1 0,1 22 16,0 0-16,-21-21 0,-1 21 15,1 0-15,-21 21 0,20-21 0,-20 22 16,20-1-16,-20 21 0,21-21 0,20 22 15,-20-22-15,21 21 0,21 0 16,0 1-16,0-22 0,0 21 0,0 1 16,0-22-16,21 0 0,0 0 15,22 0-15,-22 0 0,21 1 0,0-22 16,1 0-16,-1 0 0,0 0 16,-20 0-16,20 0 0,0 0 0,-21 0 15,22 0-15,-22 0 0,-42 0 31,-22 0-31,1 0 0,0 0 16,-1 0-16,-20 21 0,21 21 16,-22-21-16,1 0 0,20 22 0,1-1 15,0-21-15,-1 22 0,22-1 0,0 0 16,0 1-16,0-22 0,21 21 16,0 0-16,0-20 0,0-1 0,0 21 15,0-21-15,42 0 0,-21 1 16,0-22-16,22 21 0,-1-21 15,0 0-15,22 0 0,-22 0 0,22-21 16,20 21-16,-20-22 0,-1 1 0,1 0 16</inkml:trace>
  <inkml:trace contextRef="#ctx0" brushRef="#br0" timeOffset="30779.39">3429 8340 0,'0'0'16,"21"-21"-16,-21-1 0,0 1 0,0 0 15,0 0-15,-21 0 0,0 0 0,0 21 16,-1 0-16,1 0 0,0 0 0,-21 0 16,-1 21-16,22 0 0,-21 21 15,0-21-15,20 22 0,-20-22 16,21 21-16,0 1 0,-22-1 0,43-21 16,-21 21-16,0 1 0,21-22 0,0 21 15,0-21-15,0 1 0,0-1 0,0 0 16,21 0-16,0-21 0,1 0 15,-1 0-15,0 0 0,21 0 0,-21-21 16,22 0-16,-1 0 0,-21-1 0,22 1 16,-1 0-16,0 0 0,-21 0 15,1 0-15,20-22 0,-21 22 0,-21 0 16,0 0-16,0 0 0,0-1 16,0 1-16,0 0 0,0 42 31,0 0-31,0 1 15,0 20-15,0-21 0,0 21 0,0 1 16,0 20-16,0-20 0,0 20 0,0-21 16,0 22-16,0-1 0,0 1 15,0-1-15,0 22 0,0-21 0,0-1 16,0 22-16,0-22 0,0 22 0,0 0 16,0-1-16,0-20 0,0 20 0,0 1 15,0 0-15,0-1 0,0 1 0,0-21 16,-21 20-16,21 1 0,-21-22 15,0 22-15,-1-21 0,1-22 16,-21 21-16,21-20 0,0-1 0,-22 0 16,22-20-16,-21-1 0,21-21 0,-22 0 15,1 0-15,21 0 0,-22 0 0,-20-21 16,21-22-16,-22 1 0,22 0 0,-22-22 16,1 1-16,-1-1 0,1 1 15,-1-22-15,1 0 0,20 1 0,1 20 16,21-21-16,0 1 0,21-1 0,0 22 15,0-22-15,0 21 0,21 1 0,0-1 16,21 1-16,1-1 0,-1 22 16,0-21-16,22 20 0,-22 1 15,22-22-15,-1 22 0,1 0 0,-1-1 16</inkml:trace>
  <inkml:trace contextRef="#ctx0" brushRef="#br0" timeOffset="31163.53">4339 8319 0,'0'0'0,"-21"0"31,0 21-31,0-21 0,-1 21 15,1-21-15,21 21 0,-21-21 16,21 21-16,21-21 31,0 0-15,1 0-16,-22-21 0,0 0 16,-22 21 30,22 21-30,0 0 0,0 0-1,0 1-15,0-1 16,0 0-16</inkml:trace>
  <inkml:trace contextRef="#ctx0" brushRef="#br0" timeOffset="31435.23">4297 8805 0,'0'0'0,"0"22"0,0-1 15,21-42 32,-21-1-31,0 1-16,-21 21 31,0 0-31,-1 0 16,22 21-16,0 1 15,0-1-15,22-21 32,-1 0-32</inkml:trace>
  <inkml:trace contextRef="#ctx0" brushRef="#br0" timeOffset="32447.1">6477 8107 0,'21'0'0,"0"0"0,0 0 15,1-21-15,20 21 0,-21-21 0,21-1 16,1 1-16,20-21 0,-20 21 0,-1-22 16,21 22-16,-20-21 0,-1 21 15,0-22-15,-20 22 0,-1 0 16,0-21-16,-21 21 0,0-1 0,0 1 15,0 0-15,-21 21 0,0 0 16,-22 0-16,1 0 0,0 0 16,-1 0-16,1 0 0,0 21 0,-1-21 15,1 21-15,0 1 0,-1-1 0,1 21 16,0-21-16,20 22 0,1-1 0,0-21 16,0 43-16,21-22 0,0 0 15,0 22-15,0-22 0,0 0 0,21 1 16,0-1-16,0 22 0,22-43 0,-22 21 15,0 0-15,21 1 0,-20-22 16,20 21-16,-21-21 0,0 22 0,0-22 16,1 0-16,-22 21 0,0-20 0,0-1 15,0 0-15,0 0 0,-22 0 16,-20 0-16,0 1 0,-1-1 0,1-21 16,0 0-16,-1 0 0,-20 0 0,21 0 15,-1 0-15,1-21 0,-22-1 16,22 1-16,0-21 0,21 21 0,-22-22 15,1 1-15,21 21 0,-22-21 0,22-1 16,0 1-16,0 0 0,21-1 0,0 1 16,0 0-16,0 20 0,0 1 0,21 0 15,21 0-15,-20 21 16,20 0-16,-21 0 0,21 0 0,1 21 16,-1-21-16,0 21 0,1 0 0,20 1 15,-20-1-15,-1 0 0,0-21 0</inkml:trace>
  <inkml:trace contextRef="#ctx0" brushRef="#br0" timeOffset="33599.55">7408 8530 0,'0'0'15,"43"-21"1,-43 0-16,0 0 0,0 0 15,0-1-15,0 1 0,0 0 16,0 0-16,0 0 0,0 0 0,-22 21 16,1-22-16,0 1 0,0 21 15,0 0-15,0 0 0,-1 21 16,1 1-16,0-1 0,0 0 0,0 21 16,0-21-16,-1 22 0,1-1 0,0-21 15,0 22-15,0-1 0,0-21 0,21 21 16,0-20-16,-22 20 0,22-21 0,0 0 15,0 0-15,22-21 16,-1 0 0,0 0-16,0 0 0,0-21 0,22 0 15,-22 0-15,0 0 0,0 0 0,21-22 16,-20 22-16,-1 0 0,0-21 0,0 20 16,0 1-16,-21-21 0,21 21 15,-21 0-15,0-1 0,22 1 0,-22 0 16,0 42-1,0 0-15,0 1 16,0-1-16,0 21 0,0-21 0,0 0 16,0 1-16,0 20 0,0-21 15,0 0-15,0 0 0,0 1 0,0-1 16,0 0-16,0 0 0,21 0 16,0-21-16,0 0 0,0 0 15,22 0-15,-22 0 0,0-21 0,0 0 16,21 0-16,-20 0 0,20-1 15,-21 1-15,0 0 0,0 0 0,22 0 16,-22-22-16,-21 22 0,21-21 0,0 21 16,-21-22-16,0 22 0,0 0 0,0 0 15,21 0-15,-21 0 0,0 42 32,0 0-32,0 0 0,0 0 15,0 0-15,0 1 0,0-1 0,0 0 16,0 21-16,0-21 0,-21 1 15,21-1-15,0 0 0,0 0 0,0 0 16,-21 0-16,21 1 0,-21-1 16,21-42 15,0-1-15,0 1-16,0 0 0,0 0 0,21 0 15,-21 0-15,21-1 0,0-20 0,1 21 16,-1 0-16,0-22 0,0 22 15,0 0-15,0 21 0,1-21 0,-1 21 16,0 0-16,0 0 0,0 0 16,0 21-16,1-21 0,-1 21 15,-21 0-15,0 1 0,21-1 0,0 0 16,-21 0-16,0 0 0,0 0 0,0 1 16,0-1-16,0 0 0,0 0 15,0 0-15,0 0 0,0 1 16,0-44 31,0 1-32,0 0-15,0 0 0,21 0 16,0 0-16,-21-22 0,22 22 16,-1 0-16,0-21 0,0 20 0,21 1 15,-20 0-15,-1 0 0,0 0 0,21 0 16,-21 21-16,1 0 0,-1 0 0,0 0 15,0 0-15,-21 21 0,0 0 0,21-21 16,-21 21-16,0 0 0,0 0 16,0 1-16,0 20 0,0-21 0,0 0 15,0 0-15,-21 1 0,21-1 0,-21 0 16,0 0-16,21 0 0,-21 0 0,21 1 16,0-1-16,-22 0 0,22 0 15,22-21 1,-1 0-1,0 0-15,0-21 0</inkml:trace>
  <inkml:trace contextRef="#ctx0" brushRef="#br0" timeOffset="33968.17">9102 8234 0,'0'0'0,"0"21"31,-22-21-31,22 21 0,-21 22 16,21-22-16,0 21 0,0-21 0,-21 22 16,21-1-16,-21 0 15,21 22-15,-21-22 0,21 22 0,-21-22 16,-1 21-16,22 1 0,-21-1 0,0 1 16,0-1-16,21 22 0,-21-21 0,0-1 15,-1 1-15,1-1 0,21 1 0,-21-1 16,0 1-16,0-1 0,21 1 0,-21-1 15,21-21-15,-22 22 0,22-22 0,0 1 16,-21-1-16,21 0 0,-21 1 0,21-22 16,-21 0-16,21 0 0,0 0 0,0 0 15,0-42 17,0 0-32,0-21 0,21 21 0,0-22 15,0 22-15,1-42 0,-1 20 0,21 1 16,-21-22-16,0 1 0,1-1 0,-1 1 15</inkml:trace>
  <inkml:trace contextRef="#ctx0" brushRef="#br0" timeOffset="34283.86">8953 8700 0,'0'0'0,"0"-64"16,0 22-16,22-106 16,-22 105-16,0 22 0,21-21 0,0 21 15,0-22-15,0 22 0,0 0 16,1 0-16,-1 21 0,21 0 0,-21 0 15,22 0-15,-22 0 0,21 0 0,-21 21 16,22 0-16,-22 0 0,0 0 0,0 1 16,0 20-16,-21-21 0,0 21 0,0-20 15,0 20-15,-21-21 0,0 0 16,0 22-16,0-22 0,-22 0 0,22 0 16,-21 0-16,21 0 0,-1 1 0,-20-1 15,21-21-15,0 21 0,0-21 0,-1 0 16,1 0-16,21-21 31,0 0-15,0-1-16,21 1 15,1 0-15,-1 0 0,0 0 0,0 0 16,0-1-16</inkml:trace>
  <inkml:trace contextRef="#ctx0" brushRef="#br0" timeOffset="34575.51">9800 7620 0,'0'0'0,"0"-21"15,0 0-15,-21 42 32,21 0-32,-21 0 0,21 0 15,-21 22-15,21-1 0,0 0 0,-22 1 16,22-1-16,-21 22 0,21-22 0,0 21 15,-21 1-15,21-22 0,0 22 0,0-22 16,0 0-16,0 1 0,-21-1 0,21 0 16,-21 1-16,21-22 0,0 0 15,0 0-15,0 0 0,0 1 0,21-22 32,0 0-17,-21-22-15,21 1 0,0 0 0</inkml:trace>
  <inkml:trace contextRef="#ctx0" brushRef="#br0" timeOffset="35011.07">9864 8297 0,'21'0'16,"0"0"-16,0 0 16,0 0-16,0 0 15,1 0-15,-1 0 0,0 0 0,0 0 16,0 0-16,0 0 0,22 0 0,-22-21 15,0 0-15,0 21 0,22-21 0,-43 0 16,21 21-16,0-21 16,-21-1-16,0 1 0,0 0 0,0 0 15,-21 21-15,0 0 16,-1 0-16,1 0 0,0 0 0,-21 0 16,21 21-16,-22 21 0,1-20 0,21-1 15,-22 21-15,22-21 0,0 22 0,0-22 16,0 0-16,21 21 0,0-21 0,0 1 15,0-1-15,0 0 0,21 0 16,0 0-16,0-21 0,-21 21 0,43-21 16,-22 0-16,0 22 0,0-22 0,0 0 15,0 0-15,1 0 0,-1 0 16,0 0-16,0 0 16,0 0-16,-42 0 78,0 0-78</inkml:trace>
  <inkml:trace contextRef="#ctx0" brushRef="#br0" timeOffset="45730.89">15261 7493 0,'0'21'16,"-21"-21"0,42 0-1,0 0 1,22 0-16,-22-21 0,21 0 16,-21 21-16,22-21 0,-1 0 0,0-1 15,1 1-15,-22 0 0,21 0 0,-21 0 16,22 0-16,-22-1 0,0-20 0,0 21 15,-21 0-15,0 0 0,0-1 0,0 1 16,0 0-16,0 0 0,-21 21 0,0-21 16,0 21-16,-22 0 0,1 0 15,-22 0-15,22 0 0,-21 21 0,20 0 16,-20 0-16,-1 0 0,22 22 0,0-22 16,-1 21-16,1-21 0,21 1 15,0 20-15,-1-21 0,1 0 0,21 0 16,0 1-16,0-1 0,0 0 0,0 0 15,0 0-15,0 0 0,21 1 0,1-1 16,-1 0-16,0 0 0,0 0 0,0 0 16,0 1-16,1-1 0,-1 0 0,0 0 15,0 21-15,0-20 0,0-1 16,1 0-16,-1 0 0,0 21 0,0-20 16,0-1-16,-21 0 0,0 0 0,0 0 15,0 0-15,0 1 0,0-1 16,-21 0-16,0 0 0,-21 0 15,-1-21-15,1 21 0,-22-21 0,1 22 16,21-22-16,-22 0 0,22 0 0,-22 0 16,22 0-16,0 0 0,-1 0 0,22 0 15,0-22-15,-21 1 0,20 0 0,22 0 16,-21 21-16,21-21 0,-21 0 16,21-1-16,0 1 0,0 0 0,0 0 15,0 0-15,0 0 16,21 21-16,0 0 0,-21-22 0,22 22 15,-1 0-15,21 0 0,-21 0 0</inkml:trace>
  <inkml:trace contextRef="#ctx0" brushRef="#br0" timeOffset="46247.16">15917 7916 0,'0'0'0,"0"-42"16,21 42-16,-21-21 16,0 0-16,0 0 15,0-1-15,0 1 0,0 0 16,0 0-16,-21 21 0,0 0 0,0-21 16,0 21-16,0 0 0,-1 0 15,1 0-15,0 21 0,-21 0 0,21 0 16,-1 0-16,1 22 0,0-22 0,0 21 15,0-21-15,0 22 0,-1-1 0,1-21 16,21 22-16,0-1 0,0-21 0,0 0 16,0 0-16,0 1 0,0-1 0,0 0 15,21-21-15,22 0 16,-22 0-16,0 0 0,0 0 0,0-21 16,22 21-16,-22-21 0,0-1 15,21 1-15,-20 0 0,-1 0 0,0 0 0,0 0 16,0-22-16,0 22 0,-21 0 15,0 0-15,0 0 0,0-22 0,0 22 16,0 0-16,0 0 0,0 0 16,0 42-1,0 0-15,-21 0 16,21 0-16,0 22 0,0-22 16,-21 0-16,21 0 0,0 0 0,0 22 15,0-22-15,0 0 0,0 0 16,21 0-16,0 0 0,1-21 0,-1 0 15,0 0-15,0 0 0,0 0 16,0 0-16,1-21 16</inkml:trace>
  <inkml:trace contextRef="#ctx0" brushRef="#br0" timeOffset="46863.45">16277 7747 0,'0'0'0,"0"21"15,0 0-15,0 1 16,0-1-16,0 21 0,0-21 0,0 0 16,0 1-16,0 20 0,0-21 15,0 0-15,0 0 0,0 1 0,0-1 16,-21 0-16,21 0 0,0 0 16,0-42 15,0 0-16,0 0-15,0 0 0,0-1 0,0 1 16,0-21-16,21 21 0,0-22 0,-21 22 16,21-21-16,1 21 0,-1 0 0,0-22 15,0 22-15,0 0 0,-21 0 16,21 21-16,1 0 0,-1 0 0,0 0 16,0 0-16,0 0 0,0 21 15,1 0-15,-22 0 0,21 0 16,-21 22-16,0-22 0,0 0 0,0 0 0,0 0 15,0 22-15,0-22 0,0 0 16,0 0-16,0 0 0,-21 1 0,-1-1 16,22-42 15,0-1-15,0 1-16,0 0 0,22 0 0,-1 0 15,-21 0-15,21-1 0,0-20 0,-21 21 16,21 0-16,0 0 0,1-1 0,-22 1 15,21 0-15,0 21 0,0 0 0,0 0 16,0 21-16,1 0 16,-22 1-16,0-1 15,0 0-15,0 0 0,0 0 0,0 0 16,0 1-16,0-1 0,0 0 0,-22 0 16,22 0-16,-21-21 0,21 21 15,0 1-15,0-1 0,-21-21 16,21 21-16</inkml:trace>
  <inkml:trace contextRef="#ctx0" brushRef="#br0" timeOffset="47207.25">17081 7726 0,'0'-21'0,"0"42"0,0-21 31,0 21-31,0 0 16,0 0-16,0 1 0,0 20 0,0 0 15,-21-21-15,21 22 0,-21 20 0,21-20 16,-21-1-16,21 21 0,-21-20 0,21-1 16,-21 22-16,-1-22 0,22 21 0,-21-20 15,0 20-15,21-20 0,-21-1 0,0 21 16,0-20-16,21-1 0,-22 22 0,22-22 15,-21 0-15,21-21 0,0 22 16,-21-22-16,21 21 0,0-21 0,-21 1 16,21-1-16,0 0 15,0-42 1,0 0-16,0-1 0,21-20 16,0 21-16,-21 0 0,21-22 0,1 1 15,-1 0-15,-21-22 0,21 22 0,0 0 16,0-22-16</inkml:trace>
  <inkml:trace contextRef="#ctx0" brushRef="#br0" timeOffset="47479.1">17060 7768 0,'0'0'0,"21"-21"0,1 0 0,-1 21 15,0 0-15,0 0 0,0 0 0,0 0 16,1 0-16,20 0 0,-21 21 0,0 0 15,-21 0-15,21 1 0,-21-1 0,0 0 16,0 0-16,0 0 0,0 22 0,-21-22 16,21 0-16,-21 0 0,0 0 0,-21 0 15,20 1-15,1-1 16,-21 0-16,21 0 0,0-21 0,-1 0 16,1 21-16,0-21 0,0 0 0,0 0 15,21-21 1,0 0-16,21 21 15,-21-21-15,21 0 0,0-22 0</inkml:trace>
  <inkml:trace contextRef="#ctx0" brushRef="#br0" timeOffset="47767.09">17695 7176 0,'0'0'0,"0"-22"0,21 1 15,-21 0-15,0 0 16,0 42 0,-21 0-16,21 0 0,-21 22 0,0-1 15,21 0-15,-21 1 0,21-1 16,-21 0-16,21 1 0,-22 20 0,22-20 16,-21-1-16,21 21 0,0-20 0,0-1 15,0 0-15,0-20 0,-21 20 0,21 0 16,0-21-16,0 1 0,0-1 0,0 0 15,0 0-15,0 0 0,21-21 32,0 0-32,1-21 15</inkml:trace>
  <inkml:trace contextRef="#ctx0" brushRef="#br0" timeOffset="48132.26">17695 7832 0,'0'0'0,"0"21"16,0 0-16,0 0 16,21-21-16,1 0 15,-1 0-15,0 0 16,0 0-16,0 0 0,0 0 0,1-21 16,-1 21-16,0-21 0,0 21 0,0-21 15,0 0-15,1 21 0,-1-22 0,0 1 16,-21 0-16,0 0 0,0 0 15,0 0-15,0-1 0,0 1 16,-21 21-16,0 0 0,-1 0 16,1 0-16,-21 21 0,21 1 0,0-22 15,-1 21-15,1 21 0,0-21 0,0 0 16,0 1-16,0 20 0,21-21 0,0 21 16,0-20-16,0-1 0,0 0 0,0 0 15,0 0-15,0 0 0,0 1 0,0-1 16,0 0-16,21-21 0,0 0 15,0 0-15,0 0 16,0 0-16,1 0 0,-1 0 0,0 0 16,0-21-16,21 21 0</inkml:trace>
  <inkml:trace contextRef="#ctx0" brushRef="#br0" timeOffset="48443.08">18796 7239 0,'0'0'0,"-21"-21"15,0-21-15,-1 42 16,1 0-16,0 0 0,0 0 16,0 21-16,0 21 0,-1-21 15,1 22-15,0-22 0,0 21 0,0 0 16,0 1-16,21-1 0,-22 0 0,22 22 15,-21-22-15,21 1 0,0-22 0,0 21 16,0 0-16,0-20 0,0 20 16,0-21-16,0 0 0,0 22 0,0-22 15,0 0-15,0 0 0,21-21 16,1 21-16,-1-21 0,0 0 16,0 0-16,0 0 0,0 0 0,1-21 15,-1 0-15</inkml:trace>
  <inkml:trace contextRef="#ctx0" brushRef="#br0" timeOffset="48771.9">19219 7176 0,'0'0'0,"21"0"0,1 0 15,-1 0-15,0 0 0,0 21 16,0-21-16,-21 21 0,21 0 0,1 21 16,-22-20-16,0 20 0,0 0 0,0 1 15,0-22-15,0 42 0,0-20 0,0-1 16,0 0-16,0 1 0,-22 20 0,1-21 16,0 1-16,0-1 0,0 0 15,0 1-15,-22-1 0,22-21 0,0 22 16,-21-22-16,20 0 0,1 0 0,0 0 15,0-21-15,0 21 0,0-21 0,21-21 47,21 0-47,0 0 0</inkml:trace>
  <inkml:trace contextRef="#ctx0" brushRef="#br0" timeOffset="49395.08">20680 7176 0,'0'0'0,"0"-64"15,0 43-15,0 0 0,0 0 16,-21 21-16,-1 0 0,1 0 0,0 0 15,-21 0-15,21 0 0,-22 0 0,1 0 16,21 0-16,-22 0 0,1 21 0,21-21 16,0 21-16,-22 0 0,22 0 0,0-21 15,0 21-15,21 1 0,-21-1 16,0 0-16,21 0 0,-22 0 0,22 0 16,0 1-16,0-1 0,0 0 0,0 0 15,0 0-15,0 0 0,0 1 16,22-1-16,-1-21 15,0 21-15,0 0 0,0-21 16,0 21-16,1-21 0,-1 21 16,0-21-16,0 22 0,-21-1 15,0 0-15,0 0 0,0 0 16,0 0-16,-21 1 0,0-1 16,0-21-16,-22 21 0,22-21 0,-21 21 15,21-21-15,-22 0 0,22 21 0,-21-21 16,21 21-16,-1-21 0,1 0 0,42-21 47,1 21-47,-1 0 15,21 0-15,-21-21 0,0 21 16,1 0-16,-1 0 0,0 0 0,0 21 16,-21 0-16,0 1 15,0-1-15,0 21 0,0-21 16,-21 22-16,0-1 0,0 0 0,-1 1 15,1-1-15,0 0 0,-21 1 0,21-1 16,-1 21-16,1-20 0,0-1 0,-21-21 16,42 22-16,-21-1 0,21-21 15</inkml:trace>
  <inkml:trace contextRef="#ctx0" brushRef="#br0" timeOffset="49488.02">20320 8573 0,'42'0'16</inkml:trace>
  <inkml:trace contextRef="#ctx0" brushRef="#br0" timeOffset="50215.63">20341 10816 0,'0'0'0,"21"0"0,0 0 0,1 0 0,-1-21 16,0 21-16,0 0 0,0-21 0,0 21 15,1-21-15,-1 21 0,-21-21 16,-21 21 0,-1 0-16,1 0 0,-21 21 15,21 0-15,-22 0 0,1 0 16,21 0-16,-21 1 0,-1-1 16,22 0-16,-21 21 0,21-21 0,-1 1 15,1-1-15,21 21 0,0-21 0,0 0 16,0 1-16,0-1 0,0 21 0,21-21 15,1-21-15,-1 21 0,0 1 0,21-1 16,1-21-16,-22 0 0,21 21 0,0-21 16,-20 0-16,20 0 0,-21 0 0,21 0 15,-20 0-15,-22 21 32,0 0-32,0 0 15,0 1-15,0-1 0,0 21 0,0-21 16,0 0-16,0 22 0,0-1 15,0-21-15,0 22 0,0-22 0,0 21 16,0-21-16,0 22 0,0-1 0,0-21 16,0 21-16,0-20 0,-22 20 0,1-21 15,0 0-15,-21 0 0,21 1 0,-22-1 16,22 0-16,-21 0 0,-1-21 0,1 21 16,21-21-16,-21 0 0,20 0 0,1 0 15,0 0-15,0-21 16,21 0-16,0 0 0,0-22 0</inkml:trace>
  <inkml:trace contextRef="#ctx0" brushRef="#br0" timeOffset="50939.61">19516 9059 0,'0'0'0,"21"0"47,21 0-47,0 0 0,1 0 0,-1 0 15,22 0-15,-22 0 0,43 0 0,-22 0 16,22-21-16,-1 21 0,1 0 0,0-21 15,21 21-15,-22 0 0,1-21 0,0 21 16,-1 0-16,-20-21 0,-22 21 0,0 0 16,1-21-16,-22 21 0,-42 0 31,0 0-31,-22 0 0,22 0 16,-21 0-16,-1 0 0,1 0 0,0 0 15,-22 0-15</inkml:trace>
  <inkml:trace contextRef="#ctx0" brushRef="#br0" timeOffset="51199.46">19600 9313 0,'0'0'0,"21"22"15,1-22-15,-1 21 0,0-21 16,21 0-16,-21 0 0,22 0 15,20 0-15,-20 0 0,20 0 0,1 0 16,-1 0-16,1 0 0,20 0 0,1 0 16,0 0-16,-22 0 0,22 0 0,-22 0 15,1 0-15,-1 0 0,-20 0 0,-1 0 16,-21 0-16,0 0 0,-42 0 31,0 21-31,-21-21 0,-1 0 0</inkml:trace>
  <inkml:trace contextRef="#ctx0" brushRef="#br0" timeOffset="51391.36">19748 9694 0,'0'0'0,"-42"22"16,-43 62-16,64-63 16,21 1-16,0-1 0,0 0 15,21 0-15,22-21 0,-1 21 0,-21 0 16,22-21-16,20 0 0,-21 0 0,22 0 15,-1 0-15,1 0 0,21 0 0,-1 0 16,1-21-16,21 21 0,-22-21 0,22 21 16,-21-21-16,21 0 0,-22 21 0,22-21 15</inkml:trace>
  <inkml:trace contextRef="#ctx0" brushRef="#br0" timeOffset="65171.22">6456 10710 0,'-21'43'0,"42"-86"0,-42 128 0,-1-43 0,1 1 15,21-22-15,0 21 0,-21-21 16,21 1-16,-21-1 0,0 0 0,21 0 16,0 0-16,-21 0 0,-1 1 15,1-22 1,21-22-1,0 1 1,0 0 0,0 0-1,0 0 1,0 0-16,0-1 0</inkml:trace>
  <inkml:trace contextRef="#ctx0" brushRef="#br0" timeOffset="67055.17">6646 10181 0,'0'21'0,"0"22"0,-21-22 16,21 21-16,-21 1 0,0 20 0,-22-21 15,22 22-15,0-1 0,-21 1 16,21-22-16,-22 22 0,1-1 0,21-20 16,-22 20-16,1-21 0,21 1 0,-21 20 15,20-20-15,1-1 0,0 0 16,-21-21-16,21 22 0,21-22 0,-22 0 16,22 0-16,-21 0 0,0-21 15,21-21 1,0 0-16,0-21 0,0-1 0,0 1 15,0 0-15,0-1 0,0 1 0,0 0 16,21-1-16,-21 22 0,21-21 0,1 21 16,-1 21-16,0 0 0,0 0 15,0 21-15,0 0 0,-21 0 16,22 22-16,-22-1 0,0-21 16,21 21-16,-21 1 0,0-1 0,0 0 15,21 1-15,-21-22 0,21 21 0,0-21 16,-21 22-16,21-22 0,1-21 0,-22 21 15,21-21-15,0 21 0,21-21 16,-21 0-16,22 0 0,-22-21 0,21 0 16,1-21-16,-1 20 0,0-20 15,1 0-15,-1-1 0,0 1 0,1 0 16,-1-22-16,-21 22 0,0-22 0,0 22 16,1-21-16,-22-1 0,0 22 0,0-22 15,0 1-15,0-1 0,0 1 0,-22 20 16,-20-20-16,21 21 0,-21-1 15,-1 1-15,1 0 0,0-1 16,-22 22-16,22 0 0,-22 0 0,22 21 0,-22 0 16,1 0-16,21 21 0,-22 0 0,22 0 15,-1 22-15,1-1 0,21 21 16,-21 1-16,20-1 0,22 1 16,0-1-16,0 1 0,0 21 0,22-22 15,20-21-15,-21 22 0,21-22 0,-20 22 16,20-43-16,0 21 0,1 1 0,-1-22 15,21 0-15,-20 0 0,20 0 0,-20-21 16,20 0-16,1 0 0,-22 0 0,21 0 16,-20 0-16,20 0 0,-20-21 15,-1 0-15,0 0 0,1-22 0,-1 22 16,-21 0-16,21-21 0,-20-1 16,-1 22-16,0-21 0,0 21 0,-21-22 15,0 22-15,0 0 0,0 0 0,0 0 16,-21 21-16,0 0 0,0 0 15,-1 21-15,1 0 0,0 0 16,0 0-16,0 1 0,0-1 0,-1 21 16,1-21-16,21 22 0,-21-1 0,21-21 15,0 0-15,0 22 0,0-22 0,0 0 16,0 0-16,0 0 0,21 0 0,0-21 16,1 0-16,-1 0 0,0 0 0,0 0 15,0 0-15,22 0 0,-22 0 0,21-21 16,-21 0-16,0 0 15,22 0-15,-22 0 0,0-22 0,0 22 16,0-21-16,1 21 0,-1-1 0,0-20 16,0 21-16,-21 0 0,0 0 0,0-1 15,21 22-15,-21 22 32,0-1-32,0 0 0,0 0 0,-21 0 15,21 0-15,0 1 0,0-1 16,0 0-16,-21 0 0,21 0 0,0 0 15,0 1-15,-21-1 0,21 0 16,0 0-16,0-42 31,0 0-31,0 0 16,21-1-16,-21 1 0,21 0 0,-21 0 16,21 0-16,0-22 0,-21 22 0,22 0 15,-1 0-15,-21 0 0,21 21 16,0-21-16,0 21 0,0 0 15,1 0-15,-22 21 16,21-21-16,-21 21 0,0 0 0,0 0 16,0 0-16,0 1 0,0-1 15,0 0-15,0 0 0,0 0 16,0 0-16,21-21 16,0 0-1,0 0-15,0 0 16,1 0-16,-1-21 0,0 0 15,21 0-15,-21 0 0,1 0 0,-1-1 16,0-20-16,0 21 0,0 0 0,0 0 16,1-1-16,-1 1 0,0 0 0,-21 0 15,21 21-15,0 0 16,-21 21-16,0 0 0,0 0 16,0 1-16,0-1 15,0 0-15,0 0 0,0 0 0,0 0 16,0 1-16,0-1 0,0 0 15,0 0-15,0 0 0,0 0 16,21 1-16,1-1 16,-1-21-16,0 0 0,0 0 15,0 0-15,0 0 0,1-21 0,-1 21 16,0-22-16,0 1 0,21 0 0,-20 0 16,-1 0-16,0 0 0,0-1 0,0-20 15,0 21-15,1 0 0,-1 0 16,-21-1-16,21 22 0,-21 22 31,0-1-15,0 0-16,0 0 0,0 0 15,0 0-15,0 1 0,0-1 16,0 0-16,0 0 0,0 0 16,21 0-16,0-21 0,0 0 15,1 0-15,-1 0 0,0 0 0,0 0 16,21 0-16,-20 0 0,20-21 0,-21 21 15,21-21-15,1 0 0,-22 0 16,21 0-16,-21-1 0,1 1 0,-1 0 16,0 0-16,-21-21 0,0 20 0,0-20 15,0 21-15,0 0 0,0-22 16,-21 22-16,0 21 0,-22-21 0,22 21 16,0 0-16,0 0 0,-22 0 0,22 0 15,-21 21-15,21 0 0,0-21 0,-1 22 16,-20-1-16,21 0 0,21 0 0,-21 0 15,0 0-15,21 1 0,-22-1 16,22 0-16,0 0 16,-21-21 15,21-21-15,0 0-16</inkml:trace>
  <inkml:trace contextRef="#ctx0" brushRef="#br0" timeOffset="73903.83">12594 10202 0,'0'0'0,"21"-42"0,0 21 16,-21 0-16,0 0 0,22-1 0,-1 22 16,-21-21-16,21 21 0,-21 21 15,0 1 1,0 20-16,0-21 0,0 43 15,-21-22-15,0 21 0,-1 1 0,22-1 16,-21 1-16,-21-1 0,21 1 16,0-1-16,-1 1 0,-20-22 0,21 22 15,-21-22-15,20 0 0,-20 1 0,21-1 16,-21-21-16,20 22 0,1-22 0,0 0 16,0-21-16,21 21 0,0-42 15,0 0 1,0 0-16,0-1 0,0 1 15,21-21-15,0 0 0,-21 20 0,21-20 16,1 0-16,-22-1 0,21 1 0,0 0 16,-21-1-16,21 22 0,-21 0 0,0 0 15,21 21-15,-21 21 16,21 0-16,-21 22 0,0-22 0,0 0 16,22 21-16,-22 1 0,21-22 15,0 21-15,-21-21 0,21 22 0,0-22 16,0 0-16,1 21 0,-1-21 0,0 1 15,0-22-15,21 21 0,-20 0 16,20-21-16,-21 0 0,21 0 0,1 0 16,-1 0-16,-21 0 0,22-21 0,-1 0 15,0-1-15,-21 1 0,22 0 0,-22-21 16,0 21-16,0-22 0,0 1 0,1 0 16,-22-1-16,0 1 0,0-22 0,0 1 15,0-1-15,0 1 0,0-1 0,-22 1 16,1-1-16,0 22 0,-21-21 15,21-1-15,-22 22 0,22-1 16,-21 1-16,21 21 0,-22 0 0,1 0 16,0 21-16,-1 0 0,1 0 0,21 21 15,-22 0-15,1 0 0,21 21 0,-21 1 16,20-1-16,1 22 0,0-1 0,21 1 16,0-1-16,0 1 0,0-1 0,0 1 15,0-1-15,0 1 0,0-22 0,21 21 16,0-20-16,1-1 0,-1-21 0,0 22 15,0-22-15,21 0 0,-20 0 16,20 0-16,-21-21 0,21 0 0,1 0 16,-22 0-16,21 0 0,1 0 0,-1 0 15,-21 0-15,21-21 0,1 0 16,-1 0-16,0 0 0,-20-22 0,20 22 16,-21-21-16,21-1 0,-20 22 0,-22-21 15,21 0-15,-21-1 0,21 1 0,-21 0 16,0 20-16,0 1 0,0 0 0,-21 21 15,0 0 1,-1 21-16,22 0 0,-21 22 16,0-22-16,0 21 0,21 1 0,0-1 15,-21-21-15,21 21 0,0 1 16,0-22-16,0 21 0,0-21 0,0 1 16,21-1-16,0 0 0,-21 0 0,42 0 15,-20 0-15,-1-21 0,0 0 0,21 22 16,-21-22-16,22 0 0,-22 0 0,21 0 15,-21 0-15,22-22 0,-22 1 0,21 0 16,-21 0-16,1 0 0,-1 0 0,0-1 16,0 1-16,-21-21 0,0 21 0,21-22 15,-21 22-15,0 0 0,0 0 0,0 0 16,0 42 0,0 0-1,-21 0-15,21 0 0,-21 1 16,21-1-16,0 0 0,0 0 0,0 21 0,0-20 15,0-1-15,-21 0 0,21 0 16,0 0-16,0 0 16,0 1-16,0-44 31,0 1-31,0 0 0,0 0 16,0 0-16,21 0 0,-21-1 0,0-20 15,21 21-15,0-21 0,0 20 0,-21 1 16,22-21-16,-1 21 0,0 0 15,0 21-15,0 0 16,-21 21-16,0 0 16,21 0-16,-21 0 0,0 0 0,0 1 15,0-1-15,0 0 0,0 0 16,0 0-16,0 0 0,0 1 16,0-1-16,0 0 15,22-21-15,-1 0 16,0 0-16,0 0 15,-21-21-15,21 0 0,0 21 0,1-22 16,-22 1-16,21 0 0,0 0 0,0 0 16,0-22-16,-21 22 0,21 0 0,1 0 15,-22 0-15,21 21 0,-21-21 16,0 42 0,0 0-16,0 0 15,0 0-15,0 22 0,0-22 16,-21 0-16,21 0 0,0 0 0,0 0 15,0 1-15,0-1 0,0 0 0,0 0 16,0 0-16,0 0 0,21-21 16,0 22-16,0-22 0,0 0 15,0 0-15,1 0 0,-1-22 16,0 22-16,0-21 0,0 0 0,0 21 16,-21-21-16,22 0 0,-1 0 0,0-1 15,0-20-15,-21 21 0,21 0 0,-21 0 16,21-1-16,-21 1 0,0 42 47,0 1-47,0-1 0,0 0 15,0 0-15,0 0 0,-21 0 0,21 1 16,0-1-16,0 0 0,0 0 0,0 0 16,0 0-16,0 1 0,21-22 15,1 21-15,-1-21 0,0 0 16,0 0-16,0 0 0,0 0 0,1 0 15,-1 0-15,0-21 0,0-1 0,0 22 16,0-21-16,-21 0 0,22 0 16,-22 0-16,21 0 0,-21-22 15,0 22-15,0 0 0,0-21 0,0 20 16,0-20-16,0 21 0,0 0 0,-21 0 16,-1-1-16,1 22 0,0 0 15,0 0-15,0 0 0,0 0 16,-1 22-16,1-22 0,0 21 15,21 0-15,-21-21 0,0 21 0,21 0 16,0 0-16,-21-21 0,21 22 16</inkml:trace>
  <inkml:trace contextRef="#ctx0" brushRef="#br0" timeOffset="74263.62">15303 10266 0,'0'0'0,"0"-21"0,0 0 0,22-1 15,-22 1-15,21 21 16,-21-21-16,-21 42 31,-1 0-31,1 1 16,0 20-16,0 0 0,-21 1 0,20 20 15,1-21-15,0 22 0,0-22 0,0 22 16,0-22-16,-1 22 0,1-22 0,0 0 16,21 1-16,-21-22 0,21 21 0,0-21 15,0 0-15,0 1 0,0-1 16,0 0-16,0 0 0,21-21 0,0 21 15,0-21-15,1 0 0,-1 0 0,0 0 16,0 0-16,0 0 0,22 0 0,-22-21 16,0 21-16,0-21 0,21 0 15</inkml:trace>
  <inkml:trace contextRef="#ctx0" brushRef="#br0" timeOffset="74615.42">15938 10224 0,'0'0'16,"22"-22"-16,-1 22 0,0 0 16,0 0-1,0 0-15,-21 22 0,21-1 16,-21 0-16,0 0 0,22 0 0,-22 22 15,0-22-15,0 21 0,0 0 0,0 1 16,0-1-16,0 0 0,-22 1 0,1-1 16,0 0-16,0 1 0,0-1 0,0-21 15,-1 22-15,1-22 0,0 0 0,-21 0 16,21 0-16,-1 0 0,1 1 0,0-1 16,0 0-16,0-21 15,21 21-15,-21-21 31,21-21-31,0 0 16,0 0-16</inkml:trace>
  <inkml:trace contextRef="#ctx0" brushRef="#br0" timeOffset="75251.94">17018 10224 0,'0'0'0,"0"-22"0,-21 22 15,0 0-15,-1 0 0,1 0 16,0 0-16,0 0 0,-21 0 15,20 0-15,-20 0 0,0 22 0,21-1 16,-22-21-16,1 21 0,21 0 0,-22 0 16,22 0-16,0 1 0,0-1 0,0 0 15,21 0-15,0 0 0,0 0 16,21-21 0,0 0-16,0 0 0,0 0 15,22 0-15,-22 0 0,21 0 16,-21 0-16,1 0 0,-1 0 0,0 0 15,0 0-15,-21 22 0,21-22 0,-21 21 16,0 0-16,0 0 16,-21 0-16,0 0 0,0 1 0,-22-22 15,22 21-15,0 0 0,-21 0 0,21 0 16,-22 0-16,22 1 0,0-22 0,0 21 16,0-21-16,21 21 15,21-21 16,0 0-31,0 0 0,0 0 16,0 0-16,1 0 0,-1 0 16,-21 21-16,0 0 15,0 0-15,0 1 0,0-1 16,0 0-16,0 0 0,0 0 0,-21 0 16,-1 1-16,22-1 0,0 0 0,-21 0 15,0 0-15,0 0 0,0 1 16,21-1-16,-21 0 15,21 0-15,21-21 32</inkml:trace>
  <inkml:trace contextRef="#ctx0" brushRef="#br0" timeOffset="75812.19">16425 12552 0,'0'0'0,"-21"0"0,-21-21 16,21 21-16,-1 0 0,1-21 16,0 21-16,0 0 0,0 0 15,0-22-15,-1 22 0,1 0 16,0 0-16,0 0 0,0 0 16,0 22-16,-1-1 0,22 0 15,-21-21-15,21 21 0,0 0 0,0 0 16,0 1-16,0-1 15,21 0-15,1 0 0,-1-21 16,0 21-16,0-21 0,0 21 0,22-21 16,-22 22-16,21-22 0,-21 21 0,0 0 15,22-21-15,-22 21 0,0-21 0,0 21 16,-21 0-16,0 1 0,0-1 16,0 0-16,0 0 15,-21 0-15,21 0 0,-21-21 0,0 22 16,0-1-16,-1 0 0,1 0 0,0 0 15,0-21-15,0 21 0,0 1 16,-1-1-16,1-21 0,0 21 0,0 0 0,21 0 16,-21-21-16,0 0 15,-1 0 1,22-21 0,0 0-16,0 0 0,0-22 15</inkml:trace>
  <inkml:trace contextRef="#ctx0" brushRef="#br0" timeOffset="76118.94">16573 11494 0,'0'0'0,"-21"-22"15,42 22 1,-21-21 0,22 21-16,20 0 0,-21 0 0,0 0 15,22 0-15,-22 0 0,21 0 0,0 0 16,-20 0-16,20 0 0,0 0 0,-21 0 16,1 0-16,20 0 0,-21 21 15,0 1-15,-21-1 16,0 0-16,0 0 15,-21-21-15,0 0 0,0 21 16,0-21-16,-22 0 0,1 21 0</inkml:trace>
  <inkml:trace contextRef="#ctx0" brushRef="#br0" timeOffset="76335.81">16341 11748 0,'0'0'0,"0"21"15,21-21 1,0 0-1,0 0-15,21 0 0,-20 0 0,20 0 16,-21 0-16,21 0 16,1 0-16,-1 0 0,0 0 0,1 0 15,-1 0-15,0 0 0,1 0 0,-1 0 16,-21 0-16,22 0 0,-22 0 0,0 0 16,0 0-16,0 0 0,-42 0 31,0 21-31,-21-21 0</inkml:trace>
  <inkml:trace contextRef="#ctx0" brushRef="#br0" timeOffset="76507.71">16298 12002 0,'0'0'0,"-21"21"0,-21 0 16,-22 0-16,64 0 16,0 0-16,43-21 15,-22 0-15,0 0 16,0 0-16,21 0 0,1 0 0,-1 0 15,0 0-15,1 0 0,20 0 0,-20 0 16,20-21-16,-21 21 0,1 0 0,-1-21 16,0 0-16,1 21 0</inkml:trace>
  <inkml:trace contextRef="#ctx0" brushRef="#br0" timeOffset="77163.06">5546 13166 0,'21'0'16,"0"0"-16,0 0 0,21 0 0,1 0 0,-1 0 15,22 0-15,-1 0 0,1 0 16,-1 0-16,1 0 0,-1 0 15,1 0-15,-1 0 0,-21 0 0,22 0 16,-22 0-16,22 0 0,-43 0 0,21 0 16,-21 0-16,-42 0 15,0 0-15,-21 0 16,-1 0-16,1 0 0</inkml:trace>
  <inkml:trace contextRef="#ctx0" brushRef="#br0" timeOffset="77402.92">5927 13208 0,'0'21'32,"0"0"-32,0 1 15,0-1-15,0 0 0,0 21 16,0-21-16,0 22 0,0-1 16,0 0-16,0 1 0,0 20 0,0-20 15,0 20-15,0-21 0,-22 1 0,1-1 16,21 22-16,-21-43 0,21 21 0,0 0 15,0-20-15,-21 20 0,21-21 16,0 0-16,0 0 0,0 1 0,0-1 16,21-21-1,0 0-15,0-21 0,1 21 16</inkml:trace>
  <inkml:trace contextRef="#ctx0" brushRef="#br0" timeOffset="77939.41">6371 13843 0,'21'0'16,"0"0"-1,1 0-15,-1 0 0,0 0 16,0-21-16,0 21 16,0-21-16,1 21 0,-1-21 0,0-1 15,0 22-15,0-21 0,-21 0 0,0 0 16,0 0-16,0 0 0,0-1 15,-21 1-15,0 0 0,0 21 16,0 0-16,-1 0 0,-20 0 16,21 21-16,0 0 0,0 1 0,-1 20 15,1-21-15,0 21 0,21 1 0,0-22 16,0 21-16,0-21 0,0 22 0,0-22 16,0 0-16,21 0 0,-21 0 15,21 1-15,1-1 0,-1-21 0,21 0 16,-21 0-16,0 0 0,22 0 0,-1 0 15,-21 0-15,22 0 0,-1-21 0,0-1 16,1 1-16,-1 0 0,0 0 0,1 0 16,-22 0-16,0-22 0,21 22 15,-42 0-15,21 0 0,-21 0 16,22 21-16,-22 21 16,0 0-1,0 0-15,0 0 0,0 0 0,0 1 16,0-1-16,0 0 0,0 0 15,0 0-15,0 0 0,0 1 0,0-1 16,0 0-16,0 0 0,0 0 16,-22-21-16,22 21 0,-21-21 0,0 0 15,0 0-15,0 0 16,21-21 0,0 0-16,0 0 15,0 0-15</inkml:trace>
  <inkml:trace contextRef="#ctx0" brushRef="#br0" timeOffset="78211.28">7556 13187 0,'0'0'0,"22"-21"0,-22 0 0,0-1 16,21 22-16,-21 22 16,0-1-1,0 0-15,-21 21 0,-1-21 0,22 22 16,-21 20-16,21-20 0,-21 20 0,21-21 15,-21 22-15,21-1 0,0-20 16,-21-1-16,0 22 0,21-22 0,-22-21 16,22 21-16,0-20 0,0 20 15,0-21-15,0 0 0,0 0 16,0-42 15,0 0-31,0 0 0,0 0 16,0 0-16,0-1 0</inkml:trace>
  <inkml:trace contextRef="#ctx0" brushRef="#br0" timeOffset="78395.17">7239 13653 0,'0'0'0,"-21"0"16,42 0 0,0 0-16,0 0 0,0 0 15,22 0-15,-22 0 0,21 0 16,-21 0-16,22 0 0,-1 0 0,-21 0 15,22-22-15,-1 22 0,0-21 0,-21 21 16,22-21-16,-1 21 0,-21-21 0,22 0 16,-22 21-16,0-21 0,21 21 15,-21 0-15</inkml:trace>
  <inkml:trace contextRef="#ctx0" brushRef="#br0" timeOffset="78795.02">8382 13399 0,'0'0'0,"21"-22"16,-42 44-1,0-1 1,0 0-16,-1 0 0,1 21 0,0 1 16,21-1-16,-21 0 0,0 1 0,0-1 15,21 0-15,0 1 0,0-1 16,0 0-16,0-20 0,0 20 15,0-21-15,0 0 0,0 0 0,21 1 16,0-22-16,0 21 0,0-21 0,0 0 16,22 0-16,-22 0 0,21 0 0,-21 0 15,22-21-15,-1-1 0,0 1 0,1 0 16,-22-21-16,21-1 0,-21 1 0,22 0 16,-22-1-16,0-20 0,0-1 15,-21 22-15,0-21 0,0 20 0,0 1 16,0 0-16,0 20 0,-21-20 0,-21 21 15,21 21-15,-1 0 0,-20 0 0,21 0 16,-21 0-16,20 0 0,-20 0 16,21 21-16,-21 0 0,20-21 15,1 21-15,-21 1 0,21-22 0,21 21 16,-21 0-16,21 0 16</inkml:trace>
  <inkml:trace contextRef="#ctx0" brushRef="#br0" timeOffset="83415.17">12044 12996 0,'0'0'0,"-21"0"0,-1 0 0,1 0 16,0-21-16,0 21 0,21-21 15,-21 21-15,0 0 0,21-21 16,21 21 0,21 0-16,-21-21 15,22 21-15,20 0 16,1 0-16,-22-21 0,43 21 0,-22 0 16,1-22-16,-1 22 0,1 0 0,-1-21 15,1 21-15,-1-21 0,-21 21 0,1 0 16,-1 0-16,0-21 0,1 21 15,-22 0-15,-42 0 32,0 0-32,-1 0 0,1 0 15,-21 0-15,21 0 0,0 0 16,-22 0-16,22 0 0,0 21 0</inkml:trace>
  <inkml:trace contextRef="#ctx0" brushRef="#br0" timeOffset="83659.03">12509 12869 0,'0'22'32,"22"-22"-32,-22 42 0,0-21 15,0 21-15,0 1 0,0-1 0,0 0 16,0 1-16,0 20 0,0-20 0,0 20 16,0 1-16,0-22 0,-22 21 0,22 1 15,-21-1-15,0-20 0,0-1 16,21 22-16,-21-22 0,0 0 0,21 1 15,0-22-15,-22 21 0,1-21 16,21 0-16,-21 1 0,21-1 0,0-42 31,21 21-31,0-22 16,1 1-16</inkml:trace>
  <inkml:trace contextRef="#ctx0" brushRef="#br0" timeOffset="84218.87">12785 13674 0,'0'0'0,"21"0"16,0 0-16,0 0 15,0 0 1,0 0-16,-21-21 0,22-1 0,-1 22 16,0-21-16,0 21 0,-21-21 0,21 0 15,0 0-15,-21 0 0,0-1 16,0 1-16,0 0 0,0 0 15,0 0-15,0 0 0,-21 21 16,0 0-16,0 0 0,21 21 16,-21 0-16,0 0 0,-1 21 0,1-20 15,0 20-15,21 0 0,0-21 0,-21 22 16,21-1-16,-21 0 0,21-20 16,0-1-16,0 21 0,0-21 15,0 0-15,21 1 0,0-22 16,0 21-16,0-21 0,1 0 0,-1 0 15,0 0-15,0-21 0,0-1 0,22 22 16,-1-21-16,-21 0 0,21-21 0,-20 21 16,20-22-16,-21 22 0,21-21 0,-20-1 15,-1 1-15,0 0 0,0 21 16,0-22-16,-21 22 0,21 0 16,1 42-1,-22 0-15,0 0 0,0 1 16,0-1-16,0 21 0,0-21 0,0 22 15,0-22-15,0 21 0,0-21 16,0 22-16,0-22 0,0 0 0,0 0 16,0 0-16,0 0 0,0 1 0,-22-22 15,1 21-15,0-21 0,0 0 0,0 21 16,0-21-16,-1 0 0,1 0 0,-21 0 16,21 0-16,0 0 0,21-21 15,-22 21-15,22-21 0,0-22 16,0 22-16,0 0 0,22-21 0,-1-1 15</inkml:trace>
  <inkml:trace contextRef="#ctx0" brushRef="#br0" timeOffset="84467.73">13801 13123 0,'0'0'0,"21"0"0,-21 22 15,0-1 1,0 21-16,-21-21 0,21 22 0,-22-1 15,22 0-15,0 1 0,-21-1 16,0 21-16,21-20 0,-21-1 0,0 0 16,21 1-16,0-1 0,0-21 0,0 22 15,0-22-15,0 0 0,0 0 0,0 0 16,0 0-16,0 1 16,0-44 15,0 1-31,0 0 0,0 0 0,0 0 15</inkml:trace>
  <inkml:trace contextRef="#ctx0" brushRef="#br0" timeOffset="84627.64">13589 13547 0,'0'0'16,"21"0"15,0 0-31,0 0 0,22 0 0,-22 0 16,0 0-16,0 0 0,22 0 15,-22 0-15,21 0 0,-21 0 0,22-21 16,-22 21-16,21-22 0,-21 22 0,22-21 16,-1 21-16</inkml:trace>
  <inkml:trace contextRef="#ctx0" brushRef="#br0" timeOffset="84995.42">14414 13356 0,'0'21'16,"-21"1"-16,0-1 15,0 0-15,0 21 0,21-21 0,-21 1 16,-1 20-16,22 0 0,0-21 16,-21 22-16,0-22 0,21 21 15,-21-21-15,21 1 0,0-1 0,0 0 16,0 0-16,0 0 0,0 0 0,21-21 16,0 22-16,0-22 0,1 0 0,-1 0 15,0 0-15,0 0 0,21 0 0,-20 0 16,20 0-16,-21-22 0,21 1 15,-20 0-15,20-21 0,-21 21 0,0-22 16,0 22-16,1-21 0,-1-1 0,-21 1 16,0 0-16,0-1 0,0 1 0,0 0 15,0 21-15,0-1 0,-21 1 0,-1 0 16,1 21-16,0 0 16,0 0-16,0 21 0,0 0 15,-1 1-15,1-1 0,0 0 0,0 0 16,21 21-16,0-20 0,0-1 0,0 0 15,0 0-15,0 0 0,0 0 0,21-21 16,0 0-16,0 22 0,1-22 0</inkml:trace>
  <inkml:trace contextRef="#ctx0" brushRef="#br0" timeOffset="85255.28">15367 13293 0,'0'0'0,"-21"0"15,0 0 1,-1 0-16,1 21 0,0 0 0,0 0 16,0 0-16,21 1 0,-21 20 15,-1-21-15,22 21 0,-21 1 0,21-1 16,0-21-16,0 22 0,0-1 0,0-21 16,0 0-16,0 22 0,0-22 0,0 0 15,21 0-15,-21 0 0,22-21 16,-1 0-16,0 21 0,0-21 15,0 0-15,0 0 0,1 0 0,-1 0 16,21-21-16,-21 0 0,22 21 16,-22-21-16,21 0 0</inkml:trace>
  <inkml:trace contextRef="#ctx0" brushRef="#br0" timeOffset="85491.14">15854 13356 0,'0'0'0,"21"-21"0,0 0 0,-21 0 0,21 21 16,0 0-1,1 0-15,-1 21 0,-21 0 16,0 0-16,21 0 0,-21 1 0,21 20 16,-21 0-16,0 1 0,0-22 0,0 21 15,0 0-15,0 1 0,0-22 0,0 0 16,-21 21-16,0-20 0,0-1 16,21 0-16,-22 0 0,1-21 15,21 21-15,-21 0 0,0-21 0,21 22 16,-21-22-16,0 0 15,21-22 1,21 1-16</inkml:trace>
  <inkml:trace contextRef="#ctx0" brushRef="#br0" timeOffset="86099.72">17505 12954 0,'0'0'0,"-21"0"0,-106 0 15,105 21 1,-20 0-16,0 1 0,-1-22 0,22 21 0,0 0 15,-21 0-15,21 0 0,21 0 16,-22 1-16,22-1 16,0 0-16,22-21 15,-1 21-15,0-21 0,0 0 0,0 0 16,22 21-16,-22-21 0,21 0 0,-21 0 16,0 21-16,22-21 0,-22 0 0,-21 22 15,21-22-15,-21 21 16,0 0-16,0 0 0,-21 0 15,0-21-15,-22 21 0,22-21 0,0 22 16,-21-1-16,21-21 0,-22 21 0,22-21 16,0 0-16,0 21 0,0-21 0,21 21 15,21-21 32,0 0-47,0 0 0,0 0 0,0 0 16,1 0-16,-22 21 0,21 1 15,-21-1-15,21 0 0,-21 0 16,0 0-16,0 0 0,0 1 0,0-1 16,0 0-16,0 0 0,0 0 0,0 0 15,-21 1-15,21-1 0,-21 0 0,21 0 16,0 0-16,-22-21 16,22 21-16,22-21 31,20 0-16,-21 0-15,21 0 0</inkml:trace>
  <inkml:trace contextRef="#ctx0" brushRef="#br0" timeOffset="86459.51">16976 14584 0,'0'0'16,"-22"-21"-16,22 0 15,0-1-15,22 22 0,-1 0 16,0-21-16,0 21 0,0 0 0,22-21 15,-22 21-15,21 0 0,0 0 0,1-21 16,-1 21-16,0 0 0,22 0 0,-22 0 16,22 0-16,-22 0 0,22-21 0,-22 21 15,0 0-15,1 0 0,-1 0 16,0 0-16,-21 0 0,22 0 0,-22 0 16,0 0-16,0 0 0,0 21 15,-21 0-15,0 0 16,0 0-16,-42-21 0</inkml:trace>
  <inkml:trace contextRef="#ctx0" brushRef="#br0" timeOffset="86671.32">17145 14859 0,'0'0'0,"-21"0"0,0 0 16,-1 0-16,22 21 15,22-21 1,-1 0-1,0 0-15,21 0 0,-21 0 0,22 0 16,-1 0-16,0 0 0,22 0 0,-22 0 16,22 0-16,-1 0 0,1 0 0,-1 0 15,-20 0-15,20 0 0,-21 0 0,1 0 16,-1 0-16,0 0 0,-20 0 0,-1 0 16</inkml:trace>
  <inkml:trace contextRef="#ctx0" brushRef="#br0" timeOffset="87139.6">17293 15304 0,'0'0'0,"-21"0"0,21 21 16,21-21-1,0 0-15,0 0 0,1 0 16,20 0-16,-21 0 0,21 0 0,-20-21 15,20 21-15,0 0 0,1 0 0,-22-22 16,21 22-16,0 0 0,-20 0 16,-1 0-16,0 0 0,-21 22 31,-21-1-31,0 0 16,-22 0-16,22 0 0,0 0 0,-21 1 15,20-1-15,1 0 0,0 21 0,21-21 16,0 1-16,0-1 0,0 0 15,0 0-15,21 0 0,0 0 0,1 1 16,-1-22-16,0 21 0,21-21 0,-21 0 16,22 0-16,-22 0 0,0 0 0,21 0 15,-20 0-15,-1 0 0,0 0 0,0 0 16,0 0-16,-21-21 0,-21 21 31,0 0-31,0 0 0,0 0 16,-1 0-16,1 0 15,-21 0-15,21 0 0,0 21 0,-1-21 16,-20 0-16,21 0 0,0 21 0,-22-21 16,22 0-16,0 21 0,-21-21 0,21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0:45:19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1228 0,'0'0'0,"0"-21"16,0-1-1,0 1 1,0 0 0,0 0-16,0 0 15,0 0-15,0-1 0,0 1 16,0 0-16,0 0 0,0 0 15,0 0-15,21-1 0,-21 1 0,22 0 16,-1 0-16,0 0 0,21 0 16,-21 21-16,1 0 0,20 0 15,-21 0-15,21 0 0,-20 21 0,20 0 16,0 0-16,-21 21 0,22-20 16,-1 20-16,-21 0 0,0 1 0,1 20 15,-1-21-15,-21 1 0,0 20 0,0-20 16,0 20-16,-21-21 15,-1 22-15,-20-1 0,21 1 0,-21-1 16,20-20-16,-20 20 0,0-20 0,-1 20 16,1-21-16,0-20 0,-1 20 15,22 0-15,-21-21 0,0 1 0,-1-1 16,22 0-16,-21-21 0,-1 0 0,22 0 16,-21 0-16,0 0 0,-1 0 15,1 0-15,21-21 0,-22 0 0,22-1 16,-21-20-16,21 21 0,0-21 0,-1 20 15,22-20-15,0 0 16,0 21-16,0-22 0,0 22 0,0-21 0,0 21 16,0-1-16,22 1 15,-1 0-15,0 21 0,0 0 0,0 0 16,0 0-16,1 21 0,20 0 0,-21 1 16,0-1-16,0 21 0,1-21 15,-1 22-15,0-22 0,-21 21 0,21 0 16,0-20-16,0 20 0,-21-21 0,22 0 15,-22 22-15,21-22 0,-21 0 16,0 0-16,21 0 0,0 0 0,0 1 16,0-22-16,1 0 15,-1 0 1,0 0-16,0 0 0,0-22 16</inkml:trace>
  <inkml:trace contextRef="#ctx0" brushRef="#br0" timeOffset="380.39">2879 1905 0,'0'0'0,"0"21"0,0 0 15,0 1 1,0-44 15,21 1-15,-21 0-16,0 0 0,21 21 15,-21-21-15,21 0 0,-21-1 16,0 1-16,0 0 0,-21 42 47,21 0-47,-21-21 0,21 22 0,0-1 15,-21 0-15,-1 0 0,22 0 0,-21-21 16,21 21-16,-21 1 0,21-1 16,0 0-1</inkml:trace>
  <inkml:trace contextRef="#ctx0" brushRef="#br0" timeOffset="1120.01">5651 677 0,'0'0'16,"-21"-21"-16,0 0 0,-21 21 0,21-21 0,-22 0 15,1 0-15,0 21 0,-1 0 16,1-22-16,0 22 0,-1 0 0,1 0 16,0 0-16,-1 22 0,22-22 0,-42 21 15,20 21-15,1 0 0,0 1 0,-1-1 16,1 43-16,0-22 16,20 1-16,-20 20 0,21 1 0,0 0 15,0-22-15,-1 22 0,22 0 0,0-22 16,0 22-16,0-22 0,0 1 15,0-1-15,22-20 0,-1-1 0,21 0 16,-21 1-16,22-22 0,-1 21 0,-21-21 16,21-21-16,1 21 0,-1-21 0,0 0 15,-20 0-15,20 0 0,-21 0 16,21-21-16,-20 21 0</inkml:trace>
  <inkml:trace contextRef="#ctx0" brushRef="#br0" timeOffset="1515.78">5651 1482 0,'0'0'0,"22"-43"0,-1 1 16,0 42-16,-21 21 15,0 22 1,-21-22-16,0 21 0,-1 0 16,22 1-16,-21-1 0,0 0 0,21 1 15,-21-1-15,21 0 0,-21 1 0,21-1 16,0 0-16,0-20 0,0-1 15,0 21-15,0-21 0,21 0 16,0-21-16,0 0 0,0 0 16,1 0-16,-1 0 0,21 0 0,-21-21 15,22 0-15,-22 0 0,0 0 0,0-22 16,21 22-16,-42-21 0,22 0 16,-22 20-16,0-20 0,0 0 0,0-1 15,0 1-15,0 0 0,-22 21 0,1-22 16,0 22-16,0 0 0,0 21 0,0-21 15,-1 21-15,1 0 0,-21 0 16,21 0-16,0 0 0,-1 21 0,1 0 16,0-21-16,0 21 0,0 22 0,21-22 15,0 0-15,0 21 0,0-21 0,0 22 16,0-22-16,0 0 16,21 0-16,0 0 0,21-21 0,-20 0 15</inkml:trace>
  <inkml:trace contextRef="#ctx0" brushRef="#br0" timeOffset="3324.14">6329 1524 0,'0'0'16,"0"-21"-16,0 42 16,0 0-16,0 0 15,-21 22-15,21-22 0,-22 21 0,22-21 16,0 22-16,0-1 0,0-21 15,0 22-15,0-1 0,0-21 16,0 0-16,0 22 0,0-22 0,0 0 16,0 0-16,22-21 0,-1 21 0,-21 0 15,21-21-15,0 0 16,-21-21 0,0 0-16,0 0 0,0 0 0,0 0 15,0-1-15,0 1 0,0-21 0,0 0 16,0-1-16,0 22 0,0-21 0,0-1 15,0 1-15,0 0 0,21-1 16,0 22-16,1-21 0,-1 21 16,0 0-16,0 21 0,21-22 0,1 22 15,-22 0-15,21 0 0,1 22 0,-1-22 16,0 21-16,1 21 0,-1-21 16,-21 22-16,21-1 0,-20-21 0,-1 21 15,0 1-15,0-1 0,0-21 0,-21 22 16,0-22-16,0 21 0,0-21 0,0 0 15,0 1-15,0-1 0,0 0 16,0 0-16,21-21 31,1-21-31,-1 0 0,0 0 16,0-1-16,0-20 0,0 21 16,1-21-16,-1-1 0,0 1 15,0 0-15,21-1 0,-20 1 0,-1 0 16,0 20-16,0-20 0,0 21 0,-21 0 15,0 0-15,0-1 0,0 44 32,-21-22-32,21 21 15,-21 0-15,21 0 0,0 0 0,-21 22 16,21-22-16,0 0 0,0 21 0,0-21 16,0 1-16,0 20 0,0-21 15,0 0-15,0 0 0,0 1 0,21-1 16,0 0-16,-21 0 0,21-21 15,-21 21-15,21-21 0,-21 21 16,-21-42 15,0 21-31,0-21 0,0 21 16,0-21-16,-1 21 0,1 0 0,0 0 16,0-21-16,0 21 15,0 21-15,21 0 16,0 0-16,0 0 15,0 1-15,0-1 0,21 0 0,0-21 16,0 21-16,0 0 0,0-21 16,1 21-16,-1-21 0,0 0 15,0 0-15,21 0 0,1 0 0,-22 0 16,21 0-16,1 0 0,-1 0 0,0-21 16,-21 21-16,22-21 0,-1 0 0,0 0 15,-20-22-15,20 1 0,-21 21 0,21-43 16,-20 22-16,20 0 0,-21-22 15,0 22-15,0-22 0,1 22 0,-22-21 16,0 20-16,21-20 0,-21 20 0,21-20 16,-21-1-16,0 22 0,0-21 15,0-1-15,0 22 0,0-22 0,0 22 16,0 0-16,0-1 0,0 22 0,-21 0 16,21 0-16,0 0 0,-21 21 15,21 21-15,0 0 16,0 0-16,0 21 0,-22 22 0,22-1 15,0 1-15,0-1 0,0 1 0,-21-1 16,21 1-16,0-1 0,0-20 0,0 20 16,0 1-16,-21-1 0,21-20 15,0-1-15,0 21 0,0-41 0,0 20 16,0 0-16,0 1 0,0-22 0,0 0 16,0 21-16,0-21 0,21 1 15,-21-1-15,21-21 0,1 0 16,-1 0-16,21 0 0,-21 0 0,22 0 15,-22-21-15,21 21 0,-21-22 16,0 1-16,22-21 0,-22 21 0,0 0 16,-21-22-16,0 22 0,21-21 15,-21 21-15,0-1 0,0-20 0,0 21 16,-21 0-16,0 21 0,0 0 16,0 0-16,-1 0 0,1 0 15,0 21-15,21 0 0,0 0 16,0 0-16,0 22 0,0-22 15,0 0-15,0 0 0,21 0 16,0 1-16,1-1 0,-1 0 0,-21 0 16,21 0-16,-21 0 0,21 1 0,-21-1 15,0 0-15,0 0 16,21-21-16,-21 21 16,21-21-16,1 0 15,-1 0-15,0 0 16,0-21-16,0 21 0,0-21 0,1 0 15,-22 0-15,21-1 0,0 1 16,0 0-16,0-21 0,-21 21 0,0-1 16,21 1-16,-21-21 0,0 21 0,0 0 15,-21 42 17,21 0-17,0 0-15,0 0 0,0 0 0,0 1 16,0-1-16,0 0 0,0 0 0,0 0 15,0 0-15,0 1 0,0-1 0,0 0 16,21-21-16,1 21 0,-1-21 16,0 21-16,0-21 0,0 0 15,0 0-15,1 0 0,-1 0 16,0-21-16,0 0 0,0 0 0,-21 0 16,21-1-16,1 1 0,-22 0 0,0-21 15,21 21-15,-21-22 0,21 22 16,-21-21-16,0 21 0,0-1 0,21 1 15,-21 0-15,0 42 32,0 0-32,0 1 0,0-1 15,0 0-15,0 0 0,0 0 0,0 0 16,0 22-16,0-22 0,0 0 0,0 0 16,0 0-16,0 1 0,0-1 15,0 0-15,21-21 16,0 0-16,1 0 15,-1 0-15,0 0 0,0 0 16,0-21-16</inkml:trace>
  <inkml:trace contextRef="#ctx0" brushRef="#br0" timeOffset="3588.25">9504 1651 0,'0'0'0,"0"-21"0,0 0 0,0 0 0,0-1 16,0 1-16,-21 21 0,-1-21 0,1 21 15,0 0-15,0 0 16,0 0-16,0 21 0,21 0 16,0 1-16,-22-1 0,22 21 15,-21-21-15,0 22 0,21-22 0,0 21 16,0-21-16,0 22 0,0-22 0,0 21 16,0-21-16,0 0 0,0 1 15,0-1-15,0 0 0,0 0 16,21 0-1,0-21-15,1 0 0,-1 0 16,0 0-16,0 0 0,-21-21 0,21 0 16,0 21-16,1-21 0</inkml:trace>
  <inkml:trace contextRef="#ctx0" brushRef="#br0" timeOffset="3948.39">9821 1016 0,'0'0'0,"0"-42"0,0-1 16,0 1-16,21 0 0,-21 21 15,0-1-15,0 1 0,22 0 0,-22 42 32,0 22-32,0-22 0,0 21 0,-22 0 15,22 22-15,-21-22 0,21 22 16,0-1-16,0 1 0,0-22 0,0 22 15,0-1-15,0 1 0,0-1 0,0-21 16,-21 22-16,21-1 0,0-20 0,0-1 16,0 0-16,0 1 0,0-22 15,0 21-15,0-21 0,0 1 16,0-1-16,0 0 0,21-21 16,-21 21-16,21-21 0,1 0 15,-1 0-15,0-21 0,0 21 16,0-21-16,22 0 0,-22-1 0,0 1 15,21 0-15,-21-21 0,1 21 16,20-22-16,-21 22 0</inkml:trace>
  <inkml:trace contextRef="#ctx0" brushRef="#br0" timeOffset="4256.21">10287 1609 0,'0'0'0,"-21"21"16,0 0 0,-1 0-16,1 0 0,0 1 15,21-1-15,-21 0 0,0 21 0,21-21 16,-21 1-16,21-1 0,0 0 0,0 0 15,0 0-15,0 0 0,0 1 0,0-1 16,21-21-16,0 0 0,0 21 16,0-21-16,0 0 0,1 0 0,-1 0 15,0 0-15,0 0 0,0-21 0,0 0 16,1 21-16,-1-22 0,0 1 0,-21 0 16,21-21-16,-21 21 0,21-22 0,-21 22 15,0-21-15,0 21 0,0-22 16,0 22-16,-21 0 0,0 0 0,0 0 15,0 21-15,-1 0 16,1 0-16,0 0 0,0 0 0,0 21 16,21 0-16,-21-21 0,21 21 15,-22 0-15,22 0 0,0 1 0,0-1 16,0 0-16,0 0 0,0 0 16,22-21-16</inkml:trace>
  <inkml:trace contextRef="#ctx0" brushRef="#br0" timeOffset="4660.47">10604 1588 0,'0'0'0,"0"-22"0,0 1 16,0 0-16,22 21 16,-1 0-1,0 0-15,0 0 0,-21 21 16,21 0-16,0 1 0,-21 20 0,22-21 15,-22 21-15,21-20 0,-21 20 0,0-21 16,21 21-16,-21 1 0,0-22 0,21 21 16,-21-21-16,0 1 0,0-1 15,0 0-15,0 0 0,0 0 0,0 0 16,0-42 15,0 0-15,0 0-16,0 0 0,0 0 0,0-22 15,0 1-15,21 0 0,-21-1 16,21 1-16,1 0 0,20-1 0,-21 1 16,0 0-16,22-1 0,-22 22 0,0-21 15,0 21-15,0 21 0,0-22 0,1 1 16,-1 21-16,0 0 16</inkml:trace>
  <inkml:trace contextRef="#ctx0" brushRef="#br0" timeOffset="4904.35">9969 1122 0,'0'0'15,"-42"0"-15,21-21 0,0 21 0,21-21 16,21 21-1,0 0-15,0 0 0,22-22 0,-1 22 16,0 0-16,1 0 0,-1 0 16,21 0-16,-20-21 0,20 21 0,-20 0 15,-1 0-15,0-21 0,1 21 16,-1 0-16,-21 0 0,0 0 0,0 0 16,-21-21-16,0 0 0,-21 21 15,0-21-15,0 21 0,-21 0 0</inkml:trace>
  <inkml:trace contextRef="#ctx0" brushRef="#br0" timeOffset="5120.22">8213 974 0,'0'0'0,"-64"0"0,-21 0 15,107 0 1,-1 0-16,21 0 15,0 0-15,-20 0 0,20 0 0,21 0 16,-20 0-16,20 0 0,-20 0 0,20 0 16,-21 0-16,22 0 0,-22 0 15,1 0-15,-1 0 0,0 0 0,1 0 16,-1 0-16,0 0 0</inkml:trace>
  <inkml:trace contextRef="#ctx0" brushRef="#br0" timeOffset="6048.14">13081 1143 0,'0'0'0,"21"-21"16,0 21 0,-21 21-16,21 0 0,-21 0 0,0 22 15,0-22-15,0 21 0,0 1 0,0-1 16,0 21-16,-21-20 0,0-1 16,0 22-16,0-22 0,0 0 0,-1 1 15,1-1-15,0 0 0,0-21 16,0 1-16,0-1 0,21 0 0,-22-21 15,22-21 1,22 0 0,-1-1-16,0 1 0,0-21 0,0 21 15,0-22-15,1 1 0,20 21 0,-21-21 16,0 20-16,0 1 0,1 0 0,-1 0 16,-21 0-16,21 21 15,0 0-15,-21 21 0,0 0 16,0 0-16,0 0 0,0 1 0,0 20 15,21-21-15,-21 0 0,21 0 16,-21 22-16,22-22 0,-1 0 0,0 0 0,0 0 16,0-21-16,0 22 15,22-22-15,-22 0 0,21 0 0,-21 0 16,22 0-16,-1 0 0,-21-22 0,22 22 16,-1-21-16,-21 0 0,21 0 0,-20 0 15,-1-22-15,0 22 0,0-21 0,-21 0 16,0-1-16,0 1 0,0 0 15,0-22-15,0 22 0,-21-1 0,0-20 16,0 21-16,-1-1 0,-20 22 0,21 0 16,0 0-16,-22 0 0,22 21 0,0 0 15,0 0-15,0 21 0,0 0 16,-1 0-16,22 0 0,0 0 0,0 1 16,0 20-16,0-21 0,0 0 15,22 0-15,-1 1 0,21-1 0,-21 0 16,0 0-16,22-21 0,-22 21 15</inkml:trace>
  <inkml:trace contextRef="#ctx0" brushRef="#br0" timeOffset="6275.52">14414 1355 0,'0'0'0,"0"21"15,-21 0 1,21 0-16,-21 0 0,0 1 0,21-1 15,-21 21-15,21-21 0,-21 0 16,-1 1-16,22-1 0,0 21 0,0-21 16,-21 0-16,21 1 0,-21-1 15,42-21 17,0-21-32,-21-1 0,22-20 15,-1 21-15,-21 0 0</inkml:trace>
  <inkml:trace contextRef="#ctx0" brushRef="#br0" timeOffset="6594.35">14436 762 0,'0'0'0,"-22"0"16,-41 0 0,21 42-16,20-20 0,1 20 0,0-21 15,0 0-15,0 22 0,21-22 16,0 0-16,0 0 0,0 0 0,0 0 15,21 1-15,0-22 0,21 0 0,-20 0 16,20 0-16,-21 0 0,21 0 16,-20-22-16,-1 1 0,21 0 0,-21 0 15,0 0-15,1 0 0,-1-22 0,-21 22 16,0-21-16,21 21 0,-21-22 0,0 22 16,0-21-16,0 21 15,0-1-15,-21 22 0,0 0 16,-1 0-16,1 0 0,0 22 0,0-1 15,0 0-15,0 0 0,-1 0 0,1 22 16,21-22-16,0 0 0,0 21 16,0-21-16,0 1 0,21-1 0</inkml:trace>
  <inkml:trace contextRef="#ctx0" brushRef="#br0" timeOffset="7108.12">15240 741 0,'0'0'0,"0"-21"0,0-43 16,0 43-16,-21 0 15,0 21-15,-1 0 0,1 0 0,0 0 16,0 21-16,0 0 0,0 0 0,-1 22 16,1-1-16,-21 0 0,21 22 15,0-1-15,-1 1 0,1-1 0,0 1 16,0-1-16,0 1 0,21-1 0,0-20 15,0 20-15,0-20 0,0-1 0,0 0 16,0 1-16,0-1 16,21-21-16,0 21 0,0-20 0,0-22 15,22 21-15,-22-21 0,0 0 0,21 0 16,-20 0-16,20 0 0,-21-21 0,21-1 16,-20 1-16,20 0 0,0 0 15,-21-21-15,22-1 0,-22 1 0,0 0 16,21-1-16,-20-20 0,-1-1 0,21 1 15,-21-22-15,0 0 0,1 1 0,-22-1 16,21 22-16,-21-22 0,21 21 16,-21 22-16,0 0 0,0-1 0,0 22 15,-21 42 1,0 1-16,-1 20 0,1 0 16,-21 1-16,21 20 0,0 22 15,-1-22-15,22 22 0,-21-22 0,21 22 16,-21-21-16,21-1 0,0 1 0,0-1 15,0-21-15,0 22 0,0-22 0,0 1 16,0-1-16,0 0 0,0-21 16,0 22-16,0-22 0,0 0 15,21-21-15</inkml:trace>
  <inkml:trace contextRef="#ctx0" brushRef="#br0" timeOffset="8372.2">17738 1101 0,'0'0'0,"0"-21"15,0 42 16,0 0-31,0 0 0,0 21 16,0-20-16,0 20 0,0 0 0,0 1 16,0-1-16,0-21 0,0 21 15,0 1-15,0-1 0,-22 0 0,22-20 16,0 20-16,-21-21 0,21 0 0,0 0 16,0 1-16,0-1 0,0-42 31,0-1-16,0 1-15,0 0 0,0-21 16,21 21-16,-21-1 0,22-20 0,-22 0 16,0 21-16,21-22 0,0 1 0,-21 21 15,21-22-15,0 22 0,-21 0 16,21 0-16,1 0 0,-1 21 16,0 21-16,-21 0 0,0 0 0,21 0 15,0 1-15,-21-1 0,0 21 16,0-21-16,0 0 0,21 22 0,-21-22 15,0 0-15,0 0 0,22 22 16,-22-22-16,0 0 0,0 0 0,21-21 16,-21 21-16,21-21 15,0 0-15,0 0 0,0 0 16,1 0-16,-1-21 0,0 0 0</inkml:trace>
  <inkml:trace contextRef="#ctx0" brushRef="#br0" timeOffset="8767.98">18732 1058 0,'0'0'0,"0"22"15,-21 20 1,0-21-16,21 21 16,-21-20-16,0 20 0,0 0 15,-1-21-15,1 22 0,21-1 0,-21 0 16,21-20-16,-21 20 0,21 0 0,0 1 15,0-22-15,0 0 0,0 21 16,0-21-16,0 1 0,0-1 0,21-21 16,0 0-16,0 0 0,22 0 0,-22 0 15,0 0-15,21-21 0,-20-1 0,-1 1 16,21 0-16,-21-21 0,0 21 16,-21-22-16,0 22 0,0-21 0,0-1 15,0 22-15,0-21 0,0 0 0,-21-1 16,0 22-16,0-21 0,0 21 15,0-1-15,-1 22 0,-20-21 16,21 21-16,0 0 0,0 0 16,-1 21-16,22 1 0,-21-1 0,21 0 15,0 0-15,0 0 0,0 0 0,0 1 16,0-1-16,0 0 0,21-21 16,1 0-16,-1 0 0,0 0 0,0 0 15</inkml:trace>
  <inkml:trace contextRef="#ctx0" brushRef="#br0" timeOffset="9028.5">19177 889 0,'0'0'0,"0"-21"0,0-21 0,0-1 16,0 22-16,0 0 0,0 0 0,-21 21 16,0 0-16,21 21 15,0 0-15,0 0 0,-22 22 16,22-1-16,0 21 0,-21-20 0,21 20 15,0-20-15,0 20 0,0 1 0,0-22 16,-21 21-16,21-20 0,0 20 0,0-20 16,0-1-16,0 0 0,0 1 15,0-22-15,0 21 0,0-21 0,0 0 16,21 1-16,0-22 16,1 0-1,-22-22-15</inkml:trace>
  <inkml:trace contextRef="#ctx0" brushRef="#br0" timeOffset="9200.4">18965 1270 0,'0'0'0,"0"-21"16,0 0 0,21 21-16,1 0 0,-1-21 15,0 21-15,21 0 0,-21-22 16,22 1-16,-22 21 0,21 0 15,1-21-15,-1 21 0,-21 0 0,21-21 16,-20 0-16,20 21 0,-21-21 0</inkml:trace>
  <inkml:trace contextRef="#ctx0" brushRef="#br0" timeOffset="9793.71">20807 995 0,'0'-21'0,"0"42"0,0-63 15,0 20-15,0 1 0,0 0 16,0 0-16,21 0 0,-21 0 0,21 21 15,0 0-15,0 0 0,1 0 16,-1 21-16,0 0 0,0 21 0,21 1 16,-20-1-16,-1 0 0,21 1 15,-21 20-15,0-21 0,1 1 0,-1-1 16,-21 0-16,21 1 0,-21-1 0,0-21 16,0 0-16,0 1 0,0-1 0,0 0 15,-21-21 1,0 0-16,-1 0 15,1-21-15,21 0 16,0-1-16,0 1 0,0 0 0,0 0 16,0-21-16,0-1 0,0 1 15,0 0-15,0-1 0,0 1 0,0-22 16,21 1-16,1 21 0,-1-1 0,21 1 16,-21 0-16,0-1 0,22 22 0,-1 0 15,-21 0-15,22 0 0,-22 21 16,21 0-16,-21 0 0</inkml:trace>
  <inkml:trace contextRef="#ctx0" brushRef="#br0" timeOffset="10128.53">21526 1270 0,'0'0'0,"0"21"0,0 22 15,0-22-15,22-21 16,-1 0-16,0 0 0,0 0 0,0 0 15,0-21-15,22-1 0,-22 22 16,0-21-16,21 0 0,-20 0 0,-1-21 16,0 20-16,0-20 0,0 21 0,-21-21 15,0-1-15,0 22 0,0-21 16,0 21-16,0-1 0,-21 1 16,0 21-16,0 0 0,0 0 0,-22 21 15,22 22-15,0-22 0,0 0 0,0 21 16,-22 1-16,22-1 0,21 0 15,-21 1-15,21-1 0,0-21 0,0 22 16,0-22-16,0 0 0,0 0 0,21 0 16,-21 0-16,21 1 0,22-22 0,-22 0 15,0 0-15,21 0 0,-21 0 16,22 0-16,-22 0 0,21-22 0,-21 22 16</inkml:trace>
  <inkml:trace contextRef="#ctx0" brushRef="#br0" timeOffset="10740.38">22310 699 0,'0'0'0,"21"-64"16,0-84-16,-21 106 15,0 20-15,0 1 0,0 0 16,0 42 0,0 22-16,0-1 0,0 0 0,0 1 15,0 20-15,-21 1 0,21-1 16,-21 1-16,21-1 0,-22 22 0,22-22 15,0-20-15,0 20 0,0 1 0,0-22 16,0 0-16,0 1 0,0-22 0,0 21 16,0-21-16,0 0 15,0 1-15,0-1 0,22-21 0,-1 0 16,0 0-16,0 0 0,0 0 0,0 0 16,1-21-16,20-1 0,-21 1 0,0 0 15,22-21-15,-22 21 0,0-22 16,0 1-16,0 0 0,0-1 0,1 1 15,-1 21-15,0-22 0,-21 22 0,0 0 16,0 0-16,0 42 16,0 0-16,0 0 15,0 1-15,0 20 0,-21-21 0,21 21 16,-21 1-16,21-1 0,-22-21 16,22 22-16,0-22 0,0 21 0,0-21 15,0 0-15,0 1 0,22-1 16,-1 0-16,0-21 0,0 0 15,0 0-15,0 0 0,1 0 0,-1 0 16,0 0-16,21-21 0,-21 21 0,1-21 16,-1-1-16,21-20 0,-21 21 15,0-21-15,1 20 0,-22-20 0,21 21 16,0-21-16,-21 20 0,21 1 0,-21 0 16,0 42 15,0 0-31,-21 1 0,21-1 15,-21 0-15,21 0 0,-21 0 0,21 0 16,-22 1-16,22-1 0,0 0 0,0 0 16,0 0-16,0 0 15,22-21 1,-1 0-16</inkml:trace>
  <inkml:trace contextRef="#ctx0" brushRef="#br0" timeOffset="11076.19">23453 1164 0,'0'0'0,"0"-21"16,-22 0-16,22 0 0,0 0 15,0-1-15,0 1 16,22 21 0,-1 0-16,0 0 0,-21 21 15,21 1-15,0-1 0,0 0 0,1 0 16,-22 21-16,0-20 0,0-1 0,0 21 15,0-21-15,0 22 0,-22-22 0,1 0 16,0 0-16,0 0 0,0 0 16,0 1-16,-1-22 0,1 21 0,21-42 31,0-1-15,0 1-1,0 0-15,21 0 0,1 0 0,-22-22 16,21 22-16,0-21 0,0 0 0,0 20 15,0-20-15,1 0 0,-1 21 0,0-22 16,21 22-16,-21 0 0</inkml:trace>
  <inkml:trace contextRef="#ctx0" brushRef="#br0" timeOffset="11480">23939 1143 0,'0'0'0,"0"21"0,0 22 0,0-22 0,-21 0 16,21 0-16,-21 0 0,21 0 0,-21 1 16,21-1-16,0 0 15,0 0-15,-21-21 0,21 21 16,-21-21 0,21-21-1,0 0-15,0 0 16,0 0-16,21-1 0,0-20 15,-21 21-15,21-21 0,0-1 16,0 1-16,22 0 0,-22-1 0,0 22 16,21-21-16,-20 21 0,-1 21 0,0 0 15,0 0-15,0 0 0,0 0 16,-21 21-16,0 0 0,0 0 0,22 0 16,-22 0-16,0 22 0,0-22 0,0 0 15,0 21-15,0-20 0,0-1 16,-22 0-16,22 0 0,-21 0 0,21 0 15,-21-21-15,0 22 0,0-1 16,0-21-16,-1 0 0,1 0 16,0 0-16,0 0 15,0 0-15,0-21 0</inkml:trace>
  <inkml:trace contextRef="#ctx0" brushRef="#br0" timeOffset="11684.89">22098 508 0,'0'0'0,"-42"0"0,20 0 0,-20 0 16,84 0 0,1 0-16,-1 0 15,0 0-15,22 0 0,21 0 16,-1 0-16,22 0 0,0 0 15,0-21-15,21 21 0,-21 0 0</inkml:trace>
  <inkml:trace contextRef="#ctx0" brushRef="#br0" timeOffset="11980.72">25760 360 0,'0'0'0,"-21"0"15,-43 42 1,43-21-16,0 1 0,0 20 0,21-21 0,-22 21 16,1 1-16,0 20 0,0-20 15,0 20-15,21 1 0,0-22 0,-21 21 16,-1 1-16,22-22 0,0 1 0,0-1 15,0 0-15,0 1 0,0-1 0,0-21 16,-21 0-16,21 0 0,0 1 16,0-1-16</inkml:trace>
  <inkml:trace contextRef="#ctx0" brushRef="#br0" timeOffset="12619.65">25188 1080 0,'0'21'16,"21"-21"-16,1 0 15,-1 0-15,0 21 0,21-21 0,-21 0 16,22 0-16,-1 0 0,-21 0 0,22 0 16,-1 0-16,0-21 0,1 21 15,-1-21-15,0 21 0,1-22 0,-22 22 16,21-21-16,-21 21 0,0-21 15,1 0-15,-1 21 0,0 0 0,-21-21 16,0 42 0,0 0-16,-21-21 15,0 21-15,-1 0 0,22 1 0,-21-1 16,21 0-16,-21 0 0,21 0 16,0 0-16,0 1 15,21-22-15,0 0 0,1 0 16,-1 0-16,21 0 0,-21 0 0,0 0 15,22 0-15,-22 0 0,0-22 16,21 22-16,-20-21 0,-1 0 16,-21 0-16,21 0 0,0 0 0,-21-1 15,21 1-15,-21 0 0,0 0 16,0 0-16,0 0 0,0 42 31,0 0-31,-21 0 0,21 0 0,-21 22 16,0-22-16,0 21 0,-1 0 15,22-20-15,-21 20 0,0 0 0,21 1 16,-21-1-16,21 0 0,0 1 0,0-1 16,0 0-16,0 1 0,21-1 0,-21 0 15,21 1-15,-21-1 0,0 0 16,0 1-16,0-1 0,0 0 16,0-21-16,0 1 0,0 20 0,0-21 15,0 0-15,-21-21 0,0 21 0,0-21 16,0 0-16,-22 0 0,22 0 15,0 0-15,0 0 0,0 0 16,-1 0-16,1-21 0,21 0 16,0 0-16,0 0 0,0 0 0,0-1 15,0 1-15,21 0 0,1-21 0,-1 21 16,21-22-16,0 1 0</inkml:trace>
  <inkml:trace contextRef="#ctx0" brushRef="#br0" timeOffset="12909.5">26649 804 0,'0'0'0,"-21"0"0,-1 22 16,1-1-16,0 21 0,0-21 16,0 22-16,0-1 0,-1 21 0,1-20 15,21 20-15,-21 1 0,0-22 16,21 22-16,0-22 0,-21 21 0,0 1 15,21-22-15,-22 22 0,22-22 0,0 0 16,-21 1-16,21-1 0,-21-21 16,21 22-16,0-22 0,0 0 15,0 0-15,0 0 0,0-42 32,0 0-17,0 0-15,21 0 0,0-22 16</inkml:trace>
  <inkml:trace contextRef="#ctx0" brushRef="#br0" timeOffset="13140.37">26501 1080 0,'0'0'0,"21"-64"16,0 43-16,-21 0 0,21 21 16,0 0-16,0 0 0,1 0 15,-1 0-15,0 0 0,0 0 16,-21 21-16,0 0 15,0 0-15,0 0 0,0 1 0,0-1 16,0 0-16,0 0 0,0 0 0,0 0 16,-21 1-16,0-1 15,0-21-15,21 21 0,21-21 32,0 0-32</inkml:trace>
  <inkml:trace contextRef="#ctx0" brushRef="#br0" timeOffset="13432.38">26860 1228 0,'22'0'16,"-1"0"-16,0-21 0,0 21 16,-21-22-16,21 22 0,0-21 0,1 0 15,-22 0-15,21 0 0,-21 0 16,0-1-16,0 1 15,-21 21 1,-1 21-16,1 1 0,0-22 16,0 42-16,0-21 0,21 0 15,0 0-15,-21 22 0,21-22 0,0 0 16,0 0-16,0 0 0,0 1 0,21-22 16,-21 21-16,21 0 0,0-21 0,21 0 15,-20 0-15,-1 0 0,0 0 16,0 0-16,21 0 0,-20 0 0,-1 0 15,21 0-15,-21 0 0</inkml:trace>
  <inkml:trace contextRef="#ctx0" brushRef="#br0" timeOffset="14488.26">3958 4233 0,'0'0'0,"0"-21"16,21-63-1,0 41-15,-21 22 0,0 0 0,0-21 0,0 20 16,0 1-16,0 42 15,0 22 1,0-1-16,0 22 0,0-1 0,0 1 16,0-1-16,0 22 0,0-1 15,0 1-15,0 21 0,0-21 0,0 20 16,0 1-16,-21-21 0,0 21 16,0-22-16,0 22 0,0-21 0,-1 0 15,1-1-15,0 1 0,0-22 0,0 1 16,0-1-16,-1 1 0,1-22 15,21 1-15,0-22 0,0 21 0,-21-21 16,0-21 0,21-21-16,0-21 15,0 21-15,0-22 0,0 1 16</inkml:trace>
  <inkml:trace contextRef="#ctx0" brushRef="#br0" timeOffset="14816.07">3387 4741 0,'0'0'0,"-22"-63"0,1 21 0,0-22 16,21 22-16,0-22 0,0 22 0,0-22 15,21 22-15,0-21 0,1 20 0,20 1 16,21 0-16,-20 20 0,20 1 16,1 0-16,-1 0 0,1 21 15,20 0-15,-20 21 0,-22 21 0,22 1 0,-22-1 16,0 0-16,1 22 0,-22-1 15,0-20-15,-21 20 0,0 1 16,0-22-16,-21 0 0,0 22 0,0-22 16,-22 1-16,22-1 0,0-21 0,0 0 15,-22 22-15,22-22 0,0 0 16,0-21-16,0 0 16,21-21-1,0 0-15,0-1 0,0 1 16,0 0-16,0 0 0,21 0 15,0 0-15,0-22 0,0 22 16,1-21-16</inkml:trace>
  <inkml:trace contextRef="#ctx0" brushRef="#br0" timeOffset="15191.86">4339 4297 0,'0'0'16,"21"-21"-16,0 21 0,1 0 0,-22 21 15,0 21 1,0-21-16,0 22 0,0-22 0,0 21 15,0 1-15,0-1 0,0-21 0,0 21 16,-22 1-16,22-22 0,0 0 16,0 0-16,0 0 0,0 1 0,0-1 15,22 0-15,-1-21 0,0 0 16,0 0-16,0 0 16,0 0-16,22-21 0,-22 21 0,0-21 15,0-1-15,0 1 0,22 0 0,-22 0 16,0 0-16,0-22 0,0 22 0,1-21 15,-1 0-15,0 20 0,-21-20 16,0 0-16,21 21 0,-21-22 0,0 22 16,0 42-1,0 0-15,0 22 16,0-22-16,0 21 0,0-21 16,0 22-16,0-22 0,0 0 0,0 21 15,0-20-15,0-1 0,0 0 16,0 0-16,21-21 15,0 0 1,1-21-16</inkml:trace>
  <inkml:trace contextRef="#ctx0" brushRef="#br0" timeOffset="15692.11">5292 3768 0,'0'0'0,"0"-43"0,0 22 0,0 0 0,0-21 31,0 63-31,0 21 0,0 1 16,0-1-16,-22 0 0,22 22 15,0-1-15,0 1 0,-21-1 0,0 1 16,21-1-16,-21 1 0,21-1 0,0 1 16,-21-22-16,21 0 0,-21 1 15,21-22-15,0 21 0,0-21 0,0 1 16,0-1-16,0 0 15,0-42 1,0 0-16,0-1 16,21 1-16,-21 0 0,21 0 0,-21-21 15,21 20-15,0-20 0,0 21 0,-21-21 16,22-1-16,20 22 0,-21 0 0,0 0 16,22 0-16,-22 21 15,21 0-15,-21 0 0,22 21 0,-22 0 16,0 0-16,0 0 0,0 22 0,0-22 15,-21 0-15,0 21 0,0-21 0,0 22 16,0-22-16,0 21 0,-21-21 16,0 1-16,-21 20 0,21-21 0,-1 0 15,-20 0-15,21 1 0,-21-22 0,20 21 16,1 0-16,0-21 0,-21 0 0,21 0 16,-1 0-16,1 0 0,0 0 15,0 0-15,21-21 0,-21 21 0,21-21 16,-21-1-16,21 1 0,0 0 15,0 0-15,21 0 0,0-22 16,0 22-16</inkml:trace>
  <inkml:trace contextRef="#ctx0" brushRef="#br0" timeOffset="16536.66">6011 3704 0,'0'0'0,"0"-21"0,21 0 0,-21 0 15,0 42 1,-21 0 0,0 0-16,0 22 0,21-22 0,0 42 15,-21-20-15,21 20 0,-21 1 0,21-1 16,-22 1-16,22-1 0,0 1 16,0-1-16,0 1 0,0-22 0,0 21 15,0-20-15,0-1 0,0-21 0,22 22 16,-22-22-16,21 21 0,0-21 0,0-21 15,0 21-15,0-21 0,1 0 16,-1 0-16,0 0 0,0 0 0,0-21 16,0 0-16,1 21 0,-1-21 0,0 0 15,0 0-15,0-22 0,0 22 16,-21-21-16,22 21 0,-22-22 0,21 22 16,-21-21-16,21 21 0,-21-22 15,0 22-15,0 0 0,0 42 16,0 0-1,0 0-15,0 1 0,0 20 0,0-21 16,0 21-16,0-20 0,0-1 16,0 0-16,0 0 0,0 0 0,0 0 15,0 1-15,0-1 0,21-21 0,0 0 16,0 0-16,22 0 0,-22 0 16,0 0-16,21 0 0,1-21 0,-22 21 15,21-22-15,-21 1 16,22 0-16,-22 0 0,0 0 0,0 0 15,0-1-15,1-20 0,20 21 0,-21-21 16,0 20-16,0-20 0,1 21 0,-1 0 16,0 0-16,-21-1 0,21 22 0,0 0 15,0 0 1,-21-21 62,0 0-62,0 0-1,-21 21-15,0 0 16,0 0 0,21 21-16,0 0 0,-21 0 0,0 22 15,-1-22-15,1 21 0,21-21 0,-21 22 16,0-22-16,0 21 0,21 1 0,0-22 15,0 0-15,0 21 0,0-21 16,0 1-16,0-1 0,0 0 0,21-21 16,0 21-16,0-21 0,0 0 0,1 0 15,-1 0-15,0 0 0,21 0 0,-21 0 16,22 0-16,-22 0 0,21-21 16,-21 0-16,1 21 0,-1-21 0,0-1 15,0 1-15,-21 0 0,0-21 16,0 21-16</inkml:trace>
  <inkml:trace contextRef="#ctx0" brushRef="#br0" timeOffset="16715.56">6837 3937 0,'0'0'0,"-21"0"0,-43 0 15,43 0-15,0 0 16,42 0 31</inkml:trace>
  <inkml:trace contextRef="#ctx0" brushRef="#br0" timeOffset="17312.39">9165 3979 0,'0'0'0,"21"-21"0,-21 0 15,21 21-15,-21-21 16,22 21-16,-1 21 0,0 0 16,-21 0-16,21 22 0,0-1 0,-21 0 15,0 1-15,21-1 0,-21 0 0,22 22 16,-22-22-16,0 1 0,0-1 16,0 0-16,0-21 0,0 22 0,0-22 15,0 0-15,0 0 0,0 0 0,0 1 16,0-44-1,0 1 1,0 0-16,0 0 16,21 0-16,-21-22 0,0 22 15,21-21-15,0 0 0,0-1 0,-21 1 16,21 0-16,1-22 0,-22 22 0,21-1 16,0 1-16,0 21 0,-21-21 0,0 20 15,21 22-15,0 0 0,1 22 16,-22-1-1,21 0-15,-21 21 0,21-21 16</inkml:trace>
  <inkml:trace contextRef="#ctx0" brushRef="#br0" timeOffset="17740.14">9969 4233 0,'0'0'16,"0"-21"-16,0 0 0,0 0 0,0 0 15,-21 21 1,0 21-16,0 0 16,0 0-16,0 0 0,21 22 0,-22-22 15,1 21-15,0 1 0,0-22 0,21 21 16,0-21-16,0 22 0,0-22 16,0 0-16,0 0 0,0 0 15,0 0-15,21 1 0,0-22 0,0 0 16,22 0-16,-22 0 0,21 0 0,-21 0 15,22 0-15,-1 0 0,-21 0 0,22-22 16,-1 1-16,-21 0 0,0 0 0,0 0 16,22 0-16,-43-1 0,21-20 15,-21 21-15,0-21 0,0-1 0,0 22 16,0-21-16,0-1 0,-21 1 0,0 0 16,-1 21-16,1-1 0,0 1 0,0 0 15,0 21-15,-22 0 0,22 0 16,-21 21-16,21 0 0,0 1 15,-22-1-15,22 0 0,21 21 0,-21 1 16,21-22-16,0 21 0,0-21 0,0 0 16,0 22-16,21-22 0,0 0 0,0-21 15,22 21-15,-1-21 0,0 0 16,1 0-16</inkml:trace>
  <inkml:trace contextRef="#ctx0" brushRef="#br0" timeOffset="17948.55">10753 4170 0,'0'0'0,"0"-21"0,0 42 31,-22 0-31,22 0 0,-21 22 0,0-22 16,0 0-16,21 21 0,0-21 0,-21 1 16,0 20-16,21-21 0,-22 0 0,22 0 15,0 1-15,0-1 0,0 0 16,22-42 15</inkml:trace>
  <inkml:trace contextRef="#ctx0" brushRef="#br0" timeOffset="18228.39">10774 3852 0,'0'0'0,"0"-21"0,-64-21 15,43 42-15,0 0 16,0 0-16,0 0 16,42 0 15,0 0-15,-42 0 30,0 21-46,-1-21 16,1 21-16,21 0 16,-21-21-16,21 22 0,0-1 15,0 0-15,0 0 0</inkml:trace>
  <inkml:trace contextRef="#ctx0" brushRef="#br0" timeOffset="18788.49">11493 4424 0,'0'0'0,"22"0"0,-1 0 0,0-21 15,0 21-15,0-21 0,-21-1 16,0 1-16,0 0 0,0 0 0,0 0 16,0 0-16,0-22 0,0 22 0,-21 0 15,21-21-15,-21 20 0,0 1 16,0 0-16,-1 21 0,1 0 15,0 0-15,-21 21 0,21 22 0,-1-22 16,-20 21-16,21-21 0,-21 22 0,20-1 16,-20 0-16,21 1 0,0-1 0,0 0 15,-1-21-15,22 22 0,0-22 16,0 0-16,0 0 0,0 0 16,22 1-16,-1-1 0,0-21 0,21 0 15,-21 0-15,22 0 0,-22 0 0,21 0 16,1 0-16,-22-21 0,21-1 0,0 1 15,1 0-15,-22 0 0,21 0 0,-21-22 16,22 22-16,-22-21 0,21 0 16,-21-22-16,22 22 0,-22-22 0,0 1 15,0-1-15,0 1 0,1 20 0,-1-20 16,-21-1-16,21 1 0,0-1 0,-21 1 16,21 21-16,-21-22 0,0 22 15,0 21-15,0-1 0,0 1 0,-21 42 16,0 1-1,0 20-15,0 0 0,-1 1 0,1 20 16,0 1-16,0-1 0,0 1 0,21 20 16,0-20-16,-21 20 15,21-20-15,0-1 0,0 1 0,0-1 0,0-20 16,0-1-16,0 0 0,0 1 0,0-1 16,21-21-16,-21 0 0,21 1 0,0-1 15,0-21-15,0 0 0,1 0 0,20 0 16,0 0-16</inkml:trace>
  <inkml:trace contextRef="#ctx0" brushRef="#br0" timeOffset="19295.71">13716 4064 0,'0'0'0,"-21"-21"0,21 0 16,-21-22-16,-1 22 0,1 21 0,0-21 15,0 0-15,0 21 0,0 0 0,-22 0 16,22 21-16,0 0 0,0 0 0,-22 1 16,22 20-16,0-21 0,-21 21 15,21 1-15,-1-1 0,1 0 16,0 1-16,0-1 0,0-21 0,21 22 15,0-22-15,0 21 0,0-21 0,0 0 16,0 1-16,21-22 0,0 0 16,0 0-16,0 0 0,1 0 0,20 0 15,-21 0-15,21 0 0,-20 0 0,-1-22 16,21 1-16,-21 0 0,0 0 16,1 0-16,-1 0 0,0-22 0,0 22 15,0-21-15,0-1 0,-21 1 0,0 21 16,22-21-16,-1-1 0,-21 22 0,0 0 15,0 63 1,0-21 0,0 1-16,0 20 0,0 0 0,0-21 15,0 22-15,0-22 0,0 21 0,0-21 16,0 22-16,-21-22 0,21 0 0,0 0 16,0 0-16,21 1 15,0-22-15,0 0 0,0 0 16,0-22-16,1 1 0</inkml:trace>
  <inkml:trace contextRef="#ctx0" brushRef="#br0" timeOffset="20226.18">14097 3598 0,'0'0'0,"0"-42"0,0 0 15,0 21-15,0-1 0,0 1 16,0 42-16,-21 1 15,21-1-15,-21 21 0,-1 0 0,22 1 16,-21-1-16,21 0 0,0 1 0,0-1 16,0 0-16,0 1 0,0-1 0,0 0 15,0 1-15,0-1 0,0 0 16,0 1-16,0-1 0,0-21 16,0 0-16,0 22 0,0-22 0,-21 0 15,21 0-15,0 0 0,21-42 47,0 0-31,1 0-16,-1 0 0,0 0 0,21-1 15,-21 1-15,22 0 0,-22 21 0,21-21 16,-21 21-16,22 0 0,-22 0 0,0 0 16,0 0-16,-21 21 0,0 0 15,0 0-15,0 1 0,0-1 16,0 0-16,0 0 0,-21 0 15,0 0-15,0 1 0,0-1 0,-22-21 16,22 21-16,0 0 0,-21-21 0,20 0 16,1 21-16,-21-21 0,21 0 0,0 0 15,-1 0-15,1 0 16,42 0 15,1 0-31,-1 0 16,0 0-16,21 0 0,-21 0 15,1 0-15,-1 0 0,21 0 0,-21-21 16,0 21-16,1-21 0,-1 0 0,0 21 16,0-21-16,0-1 15,0 1-15,22 0 0,-22 0 0,0 0 16,0-22-16,0 22 0,1-21 0,-1 0 16,0-1-16,21 22 0,-21 0 0,1-21 15,-1 20-15,0 22 0,0-21 0,0 21 16,0 0-16,1 0 0,-1 0 15,-21 21 1,21-21-16,-21 22 0,0-1 16,0 0-16,0-42 62,0 0-62,0-1 16,0 1-16,0 0 15,-21 21-15,0 0 16,-1 0-16,1 0 16,0 0-16,0 21 15,0 22-15,0-22 0,-1 0 0,1 21 16,0-21-16,0 22 0,0-1 0,21 0 16,-21-20-16,21 20 0,0-21 0,0 21 15,0-20-15,0-1 0,0 0 0,0 0 16,0 0-16,0 0 0,21-21 0,0 0 15,0 22-15,0-22 16,0 0-16,1 0 0,20 0 0,-21 0 16,21 0-16,-20-22 0,20 1 0,0 0 15,-21 0-15</inkml:trace>
  <inkml:trace contextRef="#ctx0" brushRef="#br0" timeOffset="20480.03">15536 3725 0,'0'0'0,"-63"-21"16,42 21-16,-1 0 0,1 21 0,0 1 15,0-1-15,0 0 16,0 0-16,-22 0 0,22 22 0,0-22 16,0 21-16,21 0 0,0 1 0,-21-1 15,21 0-15,0 1 0,0-1 0,0 0 16,0-20-16,0 20 0,0-21 0,0 0 15,0 0-15,0 1 0,0-1 0,21 0 16,0 0-16,0-21 0,0 0 16,0 21-16,1-21 0,-1 0 0,0 0 15,0 0-15,0 0 0</inkml:trace>
  <inkml:trace contextRef="#ctx0" brushRef="#br0" timeOffset="20728.89">15960 3725 0,'0'0'0,"0"-21"0,21 0 16,0 21-16,0 0 0,0 0 15,0 0-15,1 21 16,-1 0-16,-21 1 0,0 20 0,0-21 16,21 21-16,-21 1 0,21-1 0,-21 0 15,0 1-15,0-1 0,0 0 16,0 22-16,0-22 0,0-21 0,0 22 15,0-1-15,0-21 0,-21 22 0,0-22 16,0 0-16,-1 0 0,1 0 16,0 0-16,0 1 0,0-1 0,0 0 15,-22-21-15,1 21 0</inkml:trace>
  <inkml:trace contextRef="#ctx0" brushRef="#br0" timeOffset="21347.53">10943 5588 0,'0'0'16,"0"-21"-16,0 0 0,0 0 0,-21-1 15,21 1-15,0 0 0,-21 0 16,0 0-16,-1 21 0,1 0 16,0 0-16,0 0 0,-21 0 15,20 0-15,1 0 0,0 0 0,0 21 16,0-21-16,0 21 0,-1-21 0,22 21 15,0 0-15,0 1 16,0-1-16,22 0 0,-1-21 16,21 21-16,-21-21 0,0 21 0,22 0 15,-22-21-15,0 22 0,0-1 0,22-21 16,-43 21-16,0 0 0,21-21 0,-21 21 16,0 0-16,0 1 0,-21-1 15,-1-21-15,1 21 0,0-21 16,0 0-16,0 21 0,-22-21 15,22 0-15,0 0 0,0 0 16,21 21-16,0 0 31,0 1-31,0-1 16,0 0-16,21 0 0,-21 0 0,0 0 16,0 1-16,0-1 0,0 0 15,0 0-15,0 21 0,-21-20 0,0-1 16,0 0-16,21 0 0,-22 0 0,22 0 15,-21 1-15,21-1 0,-21-21 0,21 21 16</inkml:trace>
  <inkml:trace contextRef="#ctx0" brushRef="#br0" timeOffset="21604.39">10139 6668 0,'0'0'16,"-43"21"-16,22 0 0,21 0 15,0 0-15,21-21 16,22 0-16,-1 0 0,0 0 0,22 0 16,-1 0-16,1 0 0,21 0 15,-1 0-15,1-21 0,0 21 0,20 0 16,1 0-16,0 0 0,-21 0 0,21 0 15,-22 0-15,1 0 0,-22 0 0,1 0 16,-22 0-16,1 0 0,-1 0 0,-21 0 16,0 0-16,-63 0 15</inkml:trace>
  <inkml:trace contextRef="#ctx0" brushRef="#br0" timeOffset="21852.24">9779 6943 0,'0'0'0,"-64"0"0,22 21 0,0 0 16,42 0-1,42-21-15,0 21 0,1-21 0,20 0 16,22 0-16,0 22 0,-1-22 0,22 0 16,0 0-16,0 0 0,0 0 15,21 0-15,0 0 0,0 0 0,0 21 16,-22-21-16,1 0 0,0 0 0,-21 0 15,-1 0-15,-20 0 0,-22 0 0,1 0 16,-1 0-16,-21 0 0,-63 0 16,21 0-1,-22 0-15,-20 0 0</inkml:trace>
  <inkml:trace contextRef="#ctx0" brushRef="#br0" timeOffset="22031.14">10604 7133 0,'0'0'0,"-84"21"0,-1 1 0,22-1 0,20-21 16,-20 0-16,42 21 0,-1-21 0,44 0 15,-1 0-15,21 0 16,0 0-16,22 0 0,-1 0 0,1 0 16,-1 0-16,22 0 0,0 0 0,-22 0 15,22 0-15,21 0 0,-22 0 0,-20 0 16,21 0-16,-22 0 0,22 0 0,-43 0 16,22 0-16,-22 0 15,-21 0-15,0 0 0,0 0 16</inkml:trace>
  <inkml:trace contextRef="#ctx0" brushRef="#br0" timeOffset="22513.06">10880 8340 0,'0'0'0,"-22"42"0,1 0 16,21-20 0,43-22-1,-22 0 1,0 0-16,0 0 0,21 0 0,-20-22 16,-1 22-16,0 0 0,0 0 0,0 0 15,-21-21-15,-21 21 16,0 0-16,0 0 15,-22 21-15,22 1 0,-21-22 0,0 21 16,20 0-16,-20 0 0,21 0 0,0 0 16,0 1-16,-1-1 0,22 0 15,0 0-15,0 21 0,0-20 0,0-1 16,22 0-16,-1 0 0,0 21 0,21-20 16,-21-1-16,22 0 0,-22 0 0,0 0 15,21 0-15,-20 22 0,-1-22 16,-21 0-16,0 0 0,0 0 0,0 1 0,0 20 15,-21-21-15,-106 85 16,105-85-16,-20 0 0,0 0 16,-1 1-16,1-1 0,21 0 0,-21-21 15,20 21-15,-20-21 0,21 0 0,0 0 16,0 0-16,-1 0 0,22-21 0,0 0 16,-21 0-16,21-22 0</inkml:trace>
  <inkml:trace contextRef="#ctx0" brushRef="#br0" timeOffset="23303.67">9017 5017 0,'-21'0'15,"42"0"-15,-63 0 0,20 0 16,44 0 15,-1 0-31,21 0 0,0 0 16,1 0-16,20 0 0,1 0 0,20 0 16,1 0-16,0-22 0,21 22 0,21 0 15,0 0-15,0-21 0,0 21 16,0 0-16,-22 0 0,22-21 0,0 21 15,-21 0-15,0 0 0,0-21 16,0 21-16,-22 0 0,1 0 0,-21 0 16,-1-21-16,1 21 0,-22 0 0,0 0 15,-21 0-15,1 0 0,-1 0 0,0 0 16,-21-21-16,-21 21 31,0 0-31,-1 0 0,-20 0 0,0 0 16,-1 0-16,1 0 0,-21 0 0,-1 0 15,1 0-15</inkml:trace>
  <inkml:trace contextRef="#ctx0" brushRef="#br0" timeOffset="23704.44">8678 5144 0,'-42'0'16,"84"0"-16,-105 0 16,63 21-1,21-21-15,0 0 0,0 0 0,22 0 16,20 21-16,-21-21 0,43 0 16,-21 0-16,20 0 0,1 0 0,21 0 15,0 0-15,21 0 0,0-21 16,0 21-16,0-21 0,21 21 0,-21 0 15,21-22-15,-21 22 0,0 0 0,0-21 16,0 21-16,-21 0 0,0-21 0,-1 21 16,-20 0-16,-21 0 0,-1 0 0,1-21 15,-22 21-15,0 0 0,-21 0 16,1 0-16,-1 0 0,0 0 0,0 0 16,0 0-16,0 0 15,1 0-15,-1 0 16,0 0-1,-21-21 1,21 0-16,0 21 0,-21-22 16</inkml:trace>
  <inkml:trace contextRef="#ctx0" brushRef="#br0" timeOffset="34592.43">21251 3048 0,'21'-21'16,"-21"0"-1,0 0 17,-21 21 15,21-22-16,0 1-16,0 0 17,0 42 61,21-21-46,1 0-47,-1 0 16,0 0 0,0 0-1,0 0-15,0 0 16,1 0-1,-1 0-15,0 0 16,0 0 0,-21-21-16,-21 21 47,0 0-47,-22 0 0,22 0 15,0 0-15,-21 21 0,21 0 16,-22 1-16,1-1 0,21 0 0,-22 0 15,1 21-15,21 1 0,-21-22 16,20 21-16,1 1 0,0-1 0,0 0 16,21-21-16,-21 22 0,21-22 15,0 21-15,0-21 0,0 1 0,21-1 16,0 0-16,0 0 0,0 0 0,1-21 16,-1 21-16,21 1 0,-21-1 15,0 0-15,22 0 0,-22 0 0,0 0 16,0 1-16,0 20 0,1-21 0,-22 0 15,0 0-15,0 22 0,0-22 16,-22 0-16,1 21 0,-21-20 0,21 20 16,-22-21-16,1 0 0,-21 0 0,20 1 15,1-1-15,-22-21 0,1 21 0,21-21 16,-22 0-16,22 0 16,-1 0-16,1 0 0,0 0 0,-1 0 15,22 0-15,0-21 0,-21 21 0,42-21 16,-21 21-16,21-22 0,0 1 15,0 0-15,21 0 16,0 21-16,0-21 0,21 21 0,-20-21 16,20 21-16,0 0 0,1-22 0</inkml:trace>
  <inkml:trace contextRef="#ctx0" brushRef="#br0" timeOffset="35060.16">21696 3704 0,'0'-21'0,"0"42"0,0-63 0,0 21 15,-21 0 1,-1 21-16,1 0 0,0 0 0,0 0 16,0 21-16,0 0 0,-22 0 0,22 0 15,-21 0-15,21 22 0,-22-22 16,22 21-16,0-21 0,0 22 0,0-1 15,-1-21-15,22 22 0,0-22 0,0 0 16,0 21-16,0-21 0,0 1 16,22-22-16,-1 0 15,0 0-15,0 0 0,0 0 0,22-22 16,-22 1-16,21 0 0,-21 0 0,22 0 16,-22 0-16,21-1 0,-21-20 0,0 21 15,1 0-15,-1-22 0,-21 22 16,0 0-16,21 0 0,-21-21 0,0 20 15,0 1-15,0 0 0,0 42 32,0 0-32,0 1 0,-21 20 15,0-21-15,21 0 0,-22 22 0,22-22 16,0 21-16,0-21 0,0 0 0,0 1 16,0-1-16,0 0 15,0 0-15,0 0 0,0 0 0,22-21 16,-1 0-16,0 0 0,0 0 15,0 0-15,0-21 0,1 0 0</inkml:trace>
  <inkml:trace contextRef="#ctx0" brushRef="#br0" timeOffset="35724.78">22013 3683 0,'0'0'0,"0"21"31,0 0-31,0 1 15,0-1-15,0 0 0,0 0 16,0 0-16,-21 0 0,21 1 16,-21-1-16,21 0 0,0 0 0,0 0 15,0 0-15,-21 1 0,21-1 16,0 0-16,-21-21 16,21-21-1,0 0 1,0-1-16,0 1 0,0 0 15,0 0-15,0-21 16,42-22-16,-42 43 16,21-21-16,0 20 0,0 1 0,1 0 15,-1 0-15,0 0 0,0 21 0,0 0 16,0 0-16,22 0 0,-22 0 16,0 0-16,0 0 0,0 0 0,1 21 15,-22 0-15,0 0 0,0 22 0,0-22 16,0 0-16,0 0 0,0 0 0,0 22 15,0-22-15,-22 0 0,1 0 16,21 0-16,-21 0 0,0-21 16,21 22-16,0-44 31,0 1-15,0 0-16,0 0 0,21 21 0,-21-21 15,21 0-15,0-1 0,1 1 0,-1-21 16,0 21-16,0 0 0,0-1 15,22 1-15,-22 21 0,0-21 0,0 21 16,0 0-16,22 0 0,-22 0 0,0 21 16,0-21-16,-21 21 0,21 1 15,-21-1-15,0 0 0,0 0 16,0 0-16,0 0 0,0 1 16,0-1-16,0 0 0,0 0 15,-21-21-15,21 21 0,-21 0 16,0-21-16,21 22 15,0-44 17,21 1-32,0 21 0,0-21 15</inkml:trace>
  <inkml:trace contextRef="#ctx0" brushRef="#br0" timeOffset="36043.97">23093 3620 0,'-21'0'16,"-1"0"-16,1 0 16,0 0-16,21 21 0,0 0 0,-21 0 15,0 0-15,21 0 0,0 22 16,-21-22-16,-1 21 0,1 1 0,21-1 16,-21 0-16,0 1 0,0 20 0,0-21 15,-1 22-15,1-22 0,-21 22 0,21-22 16,-22 22-16,22-22 0,0 21 15,-21-20-15,21 20 0,-1-20 0,1-1 16,0 0-16,0 1 0,0-1 0,0 0 16,21 1-16,0-22 0,0 0 0,0 0 15,0 0-15,0 0 0,0-42 32,21 0-17,-21 0-15,21-21 0,0 20 0,0-20 16,0 0-16,1-1 0,-1 1 0</inkml:trace>
  <inkml:trace contextRef="#ctx0" brushRef="#br0" timeOffset="36324.81">22839 3874 0,'0'0'0,"0"-43"0,42-63 16,-42 85-16,0 0 0,21 0 0,0 0 0,1 21 15,-1-21-15,0 21 16,0 0-16,0 0 0,0 0 0,1 0 15,-1 0-15,0 21 0,0 0 0,-21 0 16,0 0-16,0 0 0,0 1 0,0 20 16,0-21-16,0 0 0,-21 22 15,0-22-15,0 0 0,-1 0 0,-20 21 16,0-20-16,21-22 0,-22 21 0,22 0 16,-21-21-16,21 0 0,-1 21 0,1-21 15,0 0-15,21-21 31,21 0-31,0 21 0,1-21 0,-1-1 16,21 1-16,0 0 0</inkml:trace>
  <inkml:trace contextRef="#ctx0" brushRef="#br0" timeOffset="36619.64">23601 3090 0,'0'0'0,"0"-42"0,0 21 0,0 0 15,0 0-15,0-1 0,-21 22 32,-1 22-32,1 20 0,21-21 15,-21 21-15,0 1 0,21 20 0,-21-20 16,21 20-16,-21 1 0,-1-1 16,22 1-16,-21-1 0,21-21 0,0 22 15,-21-22-15,0 22 0,21-43 16,0 21-16,-21 1 0,21-1 0,-21-21 15,21 0-15,0 0 0,0 1 0,0-1 16,0-42 15,0-1-31,21 1 16,0 0-16,0 0 0</inkml:trace>
  <inkml:trace contextRef="#ctx0" brushRef="#br0" timeOffset="36973.43">23537 3683 0,'0'21'0,"0"0"16,0 1-16,0-1 15,21-21-15,1 0 16,-1 0-16,0 0 0,0 0 16,0 0-16,0 0 0,1 0 0,20 0 15,-21-21-15,0 21 0,0-22 16,1 22-16,-1-21 0,-21 0 0,0 0 15,0 0-15,0 0 0,0-1 16,0 1-16,-21 21 0,-1 0 16,1 0-16,-21 0 15,21 0-15,0 21 0,-22 1 0,22-1 16,0 0-16,0 21 0,-22-21 0,22 22 16,21-22-16,-21 0 0,21 21 15,-21-20-15,21-1 0,0 21 0,0-21 16,0 0-16,0 1 0,0-1 0,0 0 15,21-21-15,0 0 0,0 0 16,1 0-16,-1 0 16,0 0-16,0 0 0,21 0 0,1-21 15</inkml:trace>
  <inkml:trace contextRef="#ctx0" brushRef="#br0" timeOffset="37488.61">24426 3302 0,'0'-21'15,"0"42"-15,0-63 110,0 21-110,0-1 15,-21 22 17,0 22-17,21-1-15,-21 0 0,0 21 16,21-21-16,-22 22 0,1-1 0,21 22 16,-21-22-16,0 0 0,0 1 0,0-1 15,21 0-15,0 1 0,-22-1 16,22 0-16,0-21 0,0 22 0,0-22 15,0 0-15,0 0 0,0 0 0,22 1 16,-1-22-16,-21 21 0,21-21 0,0 0 16,0 0-16,0 0 0,1 0 15,-1-21-15,0 21 0,0-22 0,0 1 16</inkml:trace>
  <inkml:trace contextRef="#ctx0" brushRef="#br0" timeOffset="37752.48">24786 3217 0,'0'0'16,"21"-21"-16,0 0 0,1 0 0,-1 21 15,0 0-15,0 0 0,0 0 0,0 21 16,1 0-16,-1 22 0,-21-1 16,21 0-16,-21 1 0,21-1 0,-21 0 15,0 22-15,0-22 0,0 22 0,0-22 16,-21 0-16,0 1 0,0-1 15,-1 0-15,1 1 0,0-1 0,0-21 16,0 0-16,-22 22 0,22-22 16,0 0-16,0 0 0,0-21 0,21 21 15,-21-21-15,42 0 16,0-21 0</inkml:trace>
  <inkml:trace contextRef="#ctx0" brushRef="#br0" timeOffset="38256.69">25739 3493 0,'0'0'0,"0"-22"0,-22 22 16,1 0-16,0-21 16,0 21-16,-21 0 0,20 0 0,1 0 15,-21 0-15,21 21 0,-22 1 0,22-1 16,-21-21-16,21 21 0,0 0 15,-1 0-15,1-21 0,21 21 0,0 1 16,0-1-16,0 0 16,21 0-16,1-21 15,-1 21-15,0-21 0,21 0 16,-21 0-16,1 21 0,-1-21 0,-21 22 16,21-22-16,-21 21 15,0 0-15,0 0 0,-21 0 16,0 0-16,-1 1 0,1-22 0,0 21 15,0 0-15,-21 0 0,20-21 16,1 21-16,0-21 0,0 0 0,42 0 47,0 0-47,0 0 16,1 0-16,-1 0 0,0 21 0,-21 1 15,0-1-15,0 0 0,0 0 16,0 0-16,0 22 0,0-22 0,-21 21 15,0 0-15,-1-20 16,1 20-16,0-21 0,0 21 0,0-20 16,-22 20-16,22-21 0,21 0 0,-21 22 15,0-22-15,0 0 0,21 0 0,-21 0 16,21 0-16,0 1 0,0-1 0,-22 0 16</inkml:trace>
  <inkml:trace contextRef="#ctx0" brushRef="#br0" timeOffset="38756.26">25231 6308 0,'0'0'0,"-22"0"0,1 0 0,0 0 16,0 0-16,21-21 15,0-1-15,21 22 16,-21-21 0,-21 42 15,0-21-31,0 22 0,-1-1 0,1 0 15,-21 0-15,21 0 0,-22 0 0,22 1 16,0 20-16,21-21 0,0 0 0,0 22 16,0-22-16,0 0 0,0 21 0,21-21 15,22 1-15,-22-1 0,0 0 0,21 21 16,-21-21-16,1 1 0,20-1 16,-21 0-16,0 0 0,0 0 0,-21 0 15,0 1-15,0-1 0,0 0 0,0 0 16,-21 0-16,0 0 0,0 1 15,0-22-15,0 21 0,-1-21 16,1 21-16,-21-21 0,21 0 0,0 21 16,-1-21-16,22-21 31,0 0-31,22 0 0,-1-22 16,0 22-16</inkml:trace>
  <inkml:trace contextRef="#ctx0" brushRef="#br0" timeOffset="39059.82">24638 5249 0,'0'0'0,"-64"-21"0,1 0 0,21 0 15,-1 0-15,22 0 0,0 21 0,0-22 16,42 1-16,0 21 15,0 0-15,43 0 0,-22-21 0,22 21 16,20 0-16,-20 0 0,20 0 16,22 0-16,-21 0 0,0 0 0,-22 0 15,22 0-15,-1 0 0,-20 0 0,-1 0 16,-20 0-16,20 0 0,-42 0 16,22 0-16,-22 0 0,0 0 0,-21 21 15,-21-21 1,-21 0-16,20 0 0,-20 0 15,-21 0-15,-1 0 0,1 21 0</inkml:trace>
  <inkml:trace contextRef="#ctx0" brushRef="#br0" timeOffset="39263.71">24405 5313 0,'0'0'0,"-42"0"0,-1 21 0,22 0 16,0-21-16,21 21 0,21-21 15,0 0-15,1 0 16,20 22-16,21-22 0,-20 0 0,20 0 15,22 0-15,0 0 0,-22 0 0,22 0 16,-1 0-16,1 0 0,0 0 0,-1 0 16,-20 0-16,-1 0 0,-20 0 15,-1 0-15,0 0 0,-20 0 0,-1 0 16,-21-22-16,-21 22 0,-22 0 16,1 0-16,0 0 0,-22 0 0</inkml:trace>
  <inkml:trace contextRef="#ctx0" brushRef="#br0" timeOffset="39396.62">24680 5440 0,'0'0'0,"-21"21"0,21 0 16,21-21 0,22 0-16,-1 0 0,0 21 0,22-21 15,-1 0-15,1 0 0,-1 22 0,1-22 16,-1 0-16,-20 21 0,-1-21 0,0 21 16,-21-21-16,1 0 0,-1 0 0</inkml:trace>
  <inkml:trace contextRef="#ctx0" brushRef="#br0" timeOffset="56888.53">868 10583 0,'0'0'0,"-21"0"0,21 22 0,-22-22 16,1 0-1,0 0-15,21-22 16,0 1 0,0 0-1,0 0-15,21 0 16,0 21-16,1-21 0,-1-1 16,0 22-16,0-21 15,0 21-15,0 0 0,1 0 16,-1 0-16,0 0 0,0 21 15,0 1-15,0-1 0,1 0 16,-22 0-16,0 21 0,21 1 0,-21-22 16,0 21-16,0 1 0,0-1 0,-21-21 15,-1 21-15,1 1 0,-21-1 16,21-21-16,-22 22 0,1-1 16,21-21-16,-21 0 0,-1 22 15,22-22-15,-21 0 0,21-21 0,-1 21 16,1 0-16,0-21 0,0 0 15,21-21 1,0 0-16,0 0 16,21 0-16,0-1 0,0 22 15,1-21-15,-1 0 0,0 21 0,0-21 16,0 0-16,0 21 0,22 0 16,-22 0-16,21 0 0,-21 0 0,22 0 15,-22 0-15,21 21 0,-21 0 0,22 0 16,-22 0-16,0 1 15,0 20-15,0-21 0,1 21 0,-22 1 16,0-1-16,0 0 0,0 1 16,-22-22-16,1 21 0,-21 1 0,21-22 15,-22 21-15,1-21 0,21 0 0,-21 1 16,-1-1-16,22 0 0,-21-21 16,21 0-16,-22 0 0,22 0 0,-21 0 15,21 0-15,-1 0 0,1 0 16,-21 0-16,21-21 0,0 21 0,-1-21 15,1-1-15,0 22 0,0-21 0,0 21 16,21-21-16,-21 21 16,-1 0-16,22-21 15,0 0 17,22 21-32,-1 0 0</inkml:trace>
  <inkml:trace contextRef="#ctx0" brushRef="#br0" timeOffset="57383.41">1566 11282 0,'0'21'16,"0"0"-1,0 0 1,21-21 31,-21-21-47,22 0 0,-22 0 16,0 0-16,0 0 15,0-1-15,0 1 16,0 0-16,-22 21 15,1 0 1,0 21-16,0 0 16,21 1-16,0-1 0,-21 0 15,21 0-15,-21-21 0,21 21 0,0 0 16,0 1-16,0-44 62,0 1-46,-22 21 15,1 0-15,0 0-16,21 21 0,-21-21 0,0 0 16</inkml:trace>
  <inkml:trace contextRef="#ctx0" brushRef="#br0" timeOffset="73712.6">9059 4995 0,'0'22'16,"0"-1"0,21 0-1,-21 0-15,22-21 16,-1 0-16,0 21 0,0-21 16,0 0-16,0 21 15,1-21-15,-1 0 0,0 0 0,0 0 16,0 0-16,0 22 0,1-22 15,-1 0-15,0 0 0,0 0 16,0 0-16,0 0 0,22 0 16,-22 0-16,21 0 0</inkml:trace>
  <inkml:trace contextRef="#ctx0" brushRef="#br0" timeOffset="79712.41">3641 10478 0,'0'0'16,"21"-43"-16,0 1 0,0 21 0,-21-22 0,21 22 16,0 0-16,-21-21 0,22 21 15,-22-1-15,0 44 32,0-1-32,0 21 15,0 0-15,0 1 0,0 20 16,-22 1-16,1-1 0,0 1 0,0-1 15,0 1-15,0 20 0,-1-20 16,-20-1-16,21 1 0,0 21 0,-22-22 16,22 1-16,0-22 0,0 21 0,0-20 15,0-1-15,21 0 0,0 1 16,-22-22-16,22 21 0,0-21 16,0-42 15,0 0-31,22 0 0,-22-21 0,21-1 15,0 1-15,0 0 0,0-22 0,0 1 16,1-1-16,-1-21 0,21 22 16,-21-1-16,22-20 0,-22-1 0,21 22 15,0-22-15,-20 0 0,20 22 0,0-1 16,-21 1-16,22 20 0,-22 1 16,21 21-16,-21 0 0,1 0 0,-1 21 15,0 0-15,0 0 0,0 0 0,0 0 16,1 21-16,-1 21 0,-21-21 15,0 22-15,0-1 0,0 0 0,0 1 16,0-1-16,-21-21 0,-1 21 16,1 1-16,0-1 0,-21 0 15,21-20-15,-22-1 0,22 0 0,-21 0 16,-1 0-16,1 0 0,21-21 0,-21 0 16,20 0-16,-20 0 0,21 0 15,0 0-15,0 0 0,-1 0 16,1 0-16,21 22 31,0-1-31,0 0 0,0 0 16,0 0-16,0 0 0,0 22 0,0-22 15,0 21-15,0 1 0,21-1 16,-21 0-16,22 1 0,-22-1 16,21 0-16,0 1 0,0-22 0,0 21 15,0 0-15,1-20 0,-1-1 0,0 0 16,21 0-16,-21 0 0,22-21 15,-1 0-15,-21 0 0,22 0 0,-1 0 16,21-21-16,-20 21 0,-1-42 0,22 21 16,-1-1-16,-21-20 0,22 0 15,-22-1-15,1 1 0,-1 0 0,0-1 16,-21-20-16,1 21 0,-22-1 0,0 22 16,0-21-16,0 21 0,0-1 15,0 1-15,-22 21 16,1 0-16,0 0 0,0 0 0,0 0 0,0 21 15,-1 1-15,22-1 0,-21 0 16,0 21-16,0 1 0,21-1 16,-21 0-16,21 22 0,0-22 0,0 0 15,0 1-15,0-1 0,0-21 0,0 22 16,21-22-16,0 0 0,0 0 16,0 0-16,22-21 0,-22 0 0,21 0 15,-21 0-15,22 0 0,-1-21 0,0 0 16,1 0-16,-1 0 0,0-22 0,1 1 15,-1 0-15,0-22 0,1 1 16,-22-1-16,21 1 0,1-1 16,-22 1-16,21-1 0,-21-21 0,0 22 15,22-22-15,-22 1 0,0 20 16,21-21-16,-20 22 0,-22 21 0,21-22 16,-21 22-16,0 21 0,0-22 0,0 22 15,-21 21 1,21 21-16,-22 22 15,22-1-15,-21 0 0,0 22 0,0-1 16,21 1-16,-21-1 0,0 22 0,-1-22 16,1 1-16,0-1 0,21 1 15,-21 21-15,0-22 0,21 1 0,-21-1 16,21 1-16,0-1 0,0-21 16,0 1-16,0-1 0,21 0 0,0-20 15,0 20-15,0-21 0,0-21 16,1 21-16,20-21 0,-21 0 0,21 0 15,-20 0-15,20 0 0,0-21 0,1 0 16,-22 0-16,21 0 0,-21-22 16,22 22-16,-22-21 0,21-1 0,-21 1 15,0 0-15,1-1 0,-22 1 0,21 0 16,-21 21-16,21-22 0,-21 22 0,0 0 16,0 42 15,-21 0-31,0 0 0,21 1 15,0 20-15,-22-21 0,22 21 0,-21-20 16,21 20-16,0 0 0,0-21 16,0 22-16,0-22 0,0 0 0,21 0 15,-21 0-15,22-21 0,-1 22 0,0-22 16,0 0-16,0 0 0,0 0 0,22-22 16,-22 1-16,21 21 0,-21-42 15,22 21-15,-22 0 0,0-22 0,21 22 16,-20-21-16,-1-1 0,-21 1 0,21 0 15,0 21-15,-21-22 0,0 22 0,0 0 16,0 0-16,21 0 0,-21-1 16,0 44 15,0-1-31,-21 0 0,21 21 0,0-21 16,-21 22-16,0-1 0,21-21 0,-21 22 15,21-1-15,0 0 0,0-21 16,0 22-16,0-22 0,0 21 0,0-21 15,0 1-15,0-1 0,21 0 0,0-21 16,0 0-16,0 0 0,22 0 0,-22 0 16,21 0-16,-21 0 0,22-21 15,-1 21-15,0-21 0,1-22 16,-22 22-16,21 0 0,0-21 0,-20 20 16,-1-20-16,0 0 0,0-1 0,-21 1 15,0 0-15,0 21 0,0-1 16,0 1-16,-21 0 0,0 0 0,0 21 15,-1 0-15,1 0 0,0 0 0,0 0 16,0 0-16,0 21 0,21 0 0,0 0 16,0 1-16,0-1 0,0 0 15,0 21-15,21-21 0,0 1 0,0 20 16,0-21-16,0 0 0,-21 0 0,22 1 16,-1-1-16,-21 0 0,0 0 0,0 0 15,21 0-15,-21 1 16,21-22-16,-21 21 0,21-21 15,0 0-15,1 0 16,-1 0-16,0 0 0,21 0 16,-21 0-16,22-21 0,-22 21 0,21-22 15,-21 1-15,22 0 0,-22 0 16,21 0-16,-21 0 0,1-22 0,20 22 16,-21-21-16,0 21 0,0-1 0,-21-20 15,22 21-15,-22 0 0,21 21 0,-21-21 16,0-1-1,0 44 1,-21-1-16,-1 0 16,22 0-16,0 0 0,0 0 15,-21 22-15,0-22 0,21 0 0,-21 0 16,21 22-16,0-22 0,0 0 16,0 0-16,0 0 0,0 0 0,-21-21 15,21 22-15,0-44 47,21 1-47,-21 0 0,21-21 0,0 21 16,0-22-16,1 1 0,-1 0 0,0-1 15,0 1-15,0 21 0,0-22 0,1 22 16,20 0-16,-21 0 0,0 21 16,0 0-16,1 0 0,-1 0 15,0 0-15,0 21 16,-21 0-16,0 0 0,0 1 0,0 20 15,0-21-15,0 21 0,0 1 0,0-22 16,0 21-16,0-21 0,0 1 16,0-1-16,21 21 0,0-42 0,-21 21 15,22 0-15,-1-21 0,21 0 0,-21 0 16,0 0-16,22 0 0,-22 0 0,21 0 16,-21 0-16,22 0 0,-22-21 0,21 0 15,-21 0-15,1 0 0,-1 0 16,0-22-16,0 22 0,-21 0 15,0 0-15,0 0 0,0-22 0,0 22 16,0 0-16,0 0 0,0 0 0,-21-1 16,0 1-16,0 0 0</inkml:trace>
  <inkml:trace contextRef="#ctx0" brushRef="#br0" timeOffset="80012.02">5292 10689 0,'0'0'16,"-22"0"-16,1 0 0,42 0 15,1-21-15,-1 0 0,21 21 16,0-21-16,22 21 0,-1-21 15,1-1-15,-1 22 0,22-21 0,-21 21 16,-1-21-16,22 21 0,-22 0 0,-20-21 16,20 21-16,-21 0 0,-20 0 15,-1 0-15,0 0 0,0 0 0,0 0 16,-21-21-16,21 21 16,-21-21-16,22 21 0</inkml:trace>
  <inkml:trace contextRef="#ctx0" brushRef="#br0" timeOffset="80888.2">9313 10689 0,'0'-63'16,"0"42"-16,0-22 0,0 22 15,0 0-15,21 0 0,-21 0 0,0-1 16,22 1-16,-1 0 0,0 21 16,0 0-16,0 0 0,0 0 15,-21 21-15,22 0 0,-1 22 0,0-1 16,0 0-16,0 1 0,0 20 16,1 1-16,-22-22 0,0 22 0,21-22 15,-21 21-15,21 1 0,-21-22 0,0 1 16,0 20-16,21-21 0,-21-20 0,21 20 15,-21-21-15,0 0 0,0 0 16,0 1-16,21-1 0,1-21 16,-22-21-1,0-1-15,21 1 0,-21-21 16,21 0-16,-21-1 0,21 1 0,0-22 16,0 22-16,1-21 0,-1-1 0,0 1 15,0-1-15,0 1 0,22-22 16,-22 21-16,21 1 0,-21-1 0,22 1 15,-22-1-15,0 22 0,0 0 0,0 21 16,0-1-16,-21 1 0,22 21 31,-22 21-15,0 1-16,0 20 0,0-21 0,21 21 16,-21 1-16,0-1 0,0 0 0</inkml:trace>
  <inkml:trace contextRef="#ctx0" brushRef="#br0" timeOffset="82308.28">10774 11091 0,'0'0'0,"0"-21"0,21 21 16,0-21-16,0 0 15,0 21-15,1-21 0,20 0 0,-21-22 16,-21 22-16,21 0 0,-21-21 0,21 20 15,-21-20-15,0 21 0,0-21 0,0 20 16,-21 1-16,0 0 0,-21 0 0,21 21 16,-22 0-16,22 0 0,-21 0 15,-1 21-15,1 0 0,0 0 0,-1 1 16,22-1-16,-21 21 0,21-21 0,0 22 16,-1-1-16,1-21 0,0 21 0,21 1 15,-21-22-15,21 21 0,0-21 16,0 1-16,0-1 0,21 0 0,0 0 15,0 0-15,22-21 16,-22 0-16,0 0 0,0 0 0,22 0 16,-22-21-16,21 0 0,0 0 0,-20 0 15,20-1-15,-21-20 0,21 21 16,-20-21-16,-1 20 0,0-20 0,21 0 16,-21-1-16,1 1 0,-1-21 0,-21 20 15,21 1-15,0 21 0,-21-22 0,21 22 16,-21 0-16,0 42 15,-21 22 1,0-22-16,21 21 0,-21 0 0,21 1 16,0-22-16,-21 21 0,21 1 0,0-1 15,0 0-15,0-21 0,0 22 16,21-22-16,0 21 0,0-21 16,0 1-16,0-1 0,1 0 0,-1-21 15,21 0-15,-21 0 0,22 0 0,-22 0 16,21 0-16,-21-21 0,22 0 0,-1-1 15,-21 1-15,21 0 0,1 0 0,-22-21 16,21-1-16,-21 1 0,22 0 0,-22-1 16,0-20-16,0-1 0,22 1 15,-22-1-15,-21-20 0,21 20 16,0 1-16,0-1 0,-21 1 0,0 20 16,0 1-16,0-22 0,0 43 0,0-21 15,0 21-15,-21 21 16,0 0-16,0 42 15,21-21-15,0 22 0,-21 20 0,-1-21 16,22 22-16,0-1 0,0 22 0,0-21 16,-21-1-16,21 1 0,0-1 15,0 1-15,0-22 0,0 21 0,0-20 16,0-1-16,21 0 0,1-20 0,-22 20 16,21-21-16,0 0 0,0 0 0,0 1 15,0-22-15,1 0 0,-1 0 0,0 0 16,21 0-16,-21 0 0,1 0 15,20-22-15,-21 1 0,21 0 16,-20 0-16,20 0 0,-21-22 0,21 22 16,-20-21-16,-1 21 0,0-22 0,0 22 15,0-21-15,0 21 0,1 0 0,-22-1 16,0 44 15,0-1-31,0 0 0,0 0 0,-22 0 16,22 0-16,0 1 0,0-1 0,0 0 15,0 0-15,0 0 0,0 0 0,0 1 16,0-1-16,22 0 0,-1-21 16,0 0-16,0 0 0,0 0 15,0 0-15,1 0 0,-1 0 16,0 0-16,0-21 0,21 21 16,-20-21-16,-1-1 0,0 1 0,0 0 15,0-21-15,0 21 0,1-1 0,-1-20 16,0 21-16,0 0 0,-21 0 0,0-1 15,21 22-15,-21-21 0,0 42 32,0 1-32,0-1 15,0 0-15,0 0 0,-21 0 16,21 0-16,0 1 0,0-1 0,0 0 0,0 0 16,0 0-16,0 0 0,21 1 15,0-22-15,-21 21 0,22 0 0,-1-21 16,21 0-16,-21 0 0,22 0 0,-22 0 15,21 0-15,0 0 0,1 0 16,-1 0-16,-21-21 0,22 21 0,-1-21 16,0-1-16,1 1 0,-22-21 0,21 21 15,0-22-15,-20 22 0,-1-21 0,0 0 16,0-1-16,0 1 0,-21 21 0,0-22 16,0 22-16,0 0 0,0 0 0,0 0 15,-21 21-15,0 0 16,0 0-16,-22 21 0,22-21 0,0 21 15,0 21-15,-21-20 0,20 20 0,22-21 16,0 21-16,-21 1 0,21-22 0,0 21 16,0 1-16,0-22 0,0 0 0,21 21 15,1-21-15,-1 1 0,0-1 0,0 0 16,0 0-16,0-21 0,1 21 0,-1 0 16,0-21-16,0 0 0,21 0 15,-20 0-15,-1 0 0,0 0 0,21 0 16,-21 0-16,22 0 0,-1-21 0,0 0 15,1 21-15,20-21 0</inkml:trace>
  <inkml:trace contextRef="#ctx0" brushRef="#br0" timeOffset="82680.07">15833 10075 0,'-22'-21'15,"22"42"1,0 1-16,0-1 0,22 0 16,-1 21-16,0 1 0,-21-22 15,21 42-15,0-20 0,0 20 0,1-21 16,-1 22-16,0-22 0,21 22 0,-21-22 15,1 22-15,20-22 0,-21 0 16,21 1-16,-20-1 0,20 0 0,-21-21 16,21 22-16,-20-22 0,-1 0 0,0 0 15,0 0-15,-21 1 0,21-1 0,0-21 16,-21-21 15,0-1-31,0 1 16,0 0-16,0-21 0,0 21 15,0-1-15</inkml:trace>
  <inkml:trace contextRef="#ctx0" brushRef="#br0" timeOffset="83040.38">16785 10202 0,'0'22'0,"0"-44"0,-21 1 16,0 21-16,0 0 0,-1 0 0,1 0 15,0 0-15,0 0 16,0 21-16,-22 1 0,1-1 0,21 0 0,-21 21 16,-22 1-16,22-1 0,-22 0 0,22 22 15,-22-22-15,1 22 0,-1-1 16,22-21-16,-21 22 0,20-22 0,-20 1 16,20 20-16,1-21 0,0 1 0,21-1 15,-22-21-15,22 22 0,0-1 16,0-21-16,0 0 0,-1 0 0,1 1 15,21-1-15,0 0 0,-21-21 0,21 21 16,-21-21-16,21 21 0,-21-21 16,42-21 46,0 21-62,0-21 16,-21 0-16</inkml:trace>
  <inkml:trace contextRef="#ctx0" brushRef="#br0" timeOffset="88444.39">9927 2752 0,'0'0'0,"0"-43"16,21 43 0,-21-21-1,0 42 1,0 1-1,0-1-15,0 0 16,0 0-16,-21 0 0,21 0 0,0 22 16,-21-22-16,21 0 0,-21 0 0,21 0 15,-21 1-15,21-1 0,0 0 16,-22 0-16,1 0 0,21 0 16,0-42 30,0 0-46,21 0 16,-21 0-16,22 0 0,-1-1 16,-21 1-16,21 0 0,0 0 15,0 0-15,-21 0 0,21-1 0,1 1 16,-1 21-16,-21-21 0,21 21 16,0 0-16,-21 21 15,0 0-15,0 1 16,0-1-16,0 0 0,0 0 0,0 0 15,0 0-15,0 1 0,0-1 0,0 0 16,0 0-16,21 0 0,-21 0 16,21-21-16,-21 22 0,22-22 15,-1 21-15,0-21 16,0 0-16,0 0 0,0 0 16,1 0-16,-1-21 0,0-1 15,0 22-15,-21-21 0,21 0 0,0 21 16,-21-21-16,22 0 0,-22 0 15,0-1-15,21 1 0,-21 0 0,21 0 16,-21 0-16,0 0 0,0-1 0,0 1 16,0 42 15,0 1-31,0-1 0,0 0 16,0 0-16,0 0 0,-21 0 0,21 1 15,-21-1-15,21 0 0,-22 0 0,22 0 16,0 0-16,0 1 0,0-1 15,0 0 1,22-21-16,-1 0 16,0 0-16,0 0 0,-21-21 15,21 21-15,0-21 0,1-1 0,-1 1 16,-21 0-16,21 21 0,0-21 0,0-21 16,-21 20-16,21 1 0,-21 0 15,22 0-15,-22 0 0,0 0 0,0-1 16,21 1-16,-21 42 31,0 1-31,0-1 16,0 0-16,0 0 0,-21 0 15,21 0-15,0 1 0,0-1 0,0 0 16,0 0-16,0 0 0,0 0 0,0 1 16,0-1-16,0 0 0,21-21 15,0 0-15,0 21 16,0-21-16,0 0 0,1 0 15,20-21-15,-21 21 0,0-21 0,0 0 16,1-1-16,20 22 0,-21-21 0,0 0 16,0-21-16,1 21 0,-1-1 15,0-20-15,0 21 0,0 0 16,0-22-16,1 1 0,-1 21 0,0-21 0,0-1 16,-21 22-16,0-21 0,21 21 15,-21-1-15,0 1 0,0 0 0,-21 42 31,21 0-31,-21 1 0,0-1 16,0 21-16,-1-21 0,1 22 0,0-1 16,21 0-16,-21 1 0,21-22 0,-21 21 15,21-21-15,0 22 0,0-22 16,0 21-16,0-21 0,0 0 0,0 1 16,0-1-16,0 0 0,0 0 15,21-21-15,0 0 0,0 0 0,22 0 16,-22 0-1,0 0-15,0 0 0,21 0 0,-20-21 16,-1 21-16,0-21 0,0 0 0,21-1 16,-20 1-16,-1 0 0,-21-21 0,21 21 15,0-22-15,0 22 0,0-21 0,-21-1 16,22 1-16,-22 0 0,21-1 16,-21 22-16,0-21 0,0 21 0,0 0 15,0-1-15,0 1 0,0 42 31,-21 1-31,21-1 0,-22 0 16,1 21-16,0 1 0,0-1 0,0 0 16,21 1-16,-21-1 0,21 0 15,-22-21-15,22 22 0,0-1 0,0-21 16,0 22-16,0-22 0,0 0 0,0 0 16,0 0-16,22 0 0,-1 1 15,0-22-15,0 0 0,0 21 0,0-21 16,1 0-16,-1 0 0,0 0 0,0 0 15,-21-21-15,21 21 0,0-22 0,1 1 16,-1 21-16</inkml:trace>
  <inkml:trace contextRef="#ctx0" brushRef="#br0" timeOffset="102423.8">847 13145 0,'0'0'0,"0"-43"16,0 22-16,0 0 16,0 0-16,0 0 0,0-1 15,0 1-15,21 64 47,-21-22-31,0 0-16,0 21 0,0 1 15,0-1-15,0 0 0,0 1 0,-21 20 16,-1-21-16,1 22 0,-21-1 16,21-20-16,0 20 0,-22-20 0,22 20 15,-21-21-15,-1 1 0,22-1 16,0 0-16,-21-20 0,21-1 0,-1 0 16,22 0-16,-21-21 15,21-21 1,0 0-16,0-22 15,21 22-15,1 0 0,-1 0 16,0 0-16,0 0 0,0-1 0,0 1 16,1 0-16,-1 21 0,21 0 15,-21-21-15,0 21 0,1 0 0,-1 0 16,0 0-16,0 0 0,0 0 16,0 0-16,1 0 0,-1 0 0,0 0 15,0 0-15,0 0 0,0 0 16,1 0-16,-1 0 0,-21-21 15,21 21-15,0-21 0,0-1 16,-21 1-16,0 0 16,0 0-16,0 0 0,0 0 15,0-1-15,0 1 0,0 0 0,0 0 16,0 42 15,0 0-15,0 22-16,0-22 0,-21 21 0,21 0 15,-21 1-15,0-1 0,0 0 0,21 1 16,-22-1-16,1 0 16,21-20-16,0 20 0,-21 0 0,0-21 15,21 1-15,0-1 0,0 0 0,-21 0 16,21 0-16,0 0 16,-21-21-16,21-21 31,0 0-31,0 0 15</inkml:trace>
  <inkml:trace contextRef="#ctx0" brushRef="#br0" timeOffset="102620.19">1587 13716 0,'0'0'16,"22"-21"-16,-1 21 0,0-21 0,0 0 15,-21-1-15,0 1 16,0 0 0,-21 21-1,0 0-15,0 0 16,-1 0-16,1 0 0</inkml:trace>
  <inkml:trace contextRef="#ctx0" brushRef="#br0" timeOffset="103487.84">3450 13610 0,'21'0'16,"-21"-21"-16,0 0 15,0 0-15,21 0 0,-21-1 0,22 1 16,-22-21-16,0 21 0,0 0 16,0-1-16,0-20 0,0 21 0,0-21 15,0 20-15,-22 1 0,1-21 16,0 21-16,0 21 0,0-21 0,-22 21 15,22 0-15,-21 0 0,0 0 16,20 0-16,-20 21 0,0 0 0,21 0 16,-22 21-16,22-20 0,0 20 0,-21 0 15,20 1-15,1 20 0,21-21 16,0 22-16,0-22 0,0 1 0,0 20 16,0-42-16,0 22 0,0-1 0,21-21 15,1 0-15,-1 0 16,0 1-16,0-22 0,21 0 0,1 0 0,-22 0 15,21 0-15,1-22 0,20 1 16,-21 0-16,1-21 0,-1-1 0,22 1 16,-22-21-16,0 20 0,1-20 15,-1-1-15,0 22 0,-21-22 0,1 1 16,20-1-16,-21-20 0,-21 20 0,21 1 16,-21-22-16,21 22 0,-21-1 15,0 1-15,0 20 0,0-20 0,0 20 16,0 1-16,0 0 0,-21 21 0,0-1 15,21 1-15,-21 0 0,0 21 16,0 0-16,-1 0 0,1 21 16,21 0-16,-21 1 0,0 20 0,0 0 15,0 22-15,21-1 0,-22 22 16,22-22-16,-21 22 0,21 0 0,-21-22 16,21 22-16,0-22 0,0 1 0,0-1 15,0-20-15,21 20 0,0-20 16,1-1-16,-1 0 0,0 1 0,0-1 15,0-21-15,22 0 0,-22 0 0,0 1 16,0-1-16,0-21 0,0 0 16,1 0-16,-1 0 0,0 0 0,0 0 15,0-21-15,-21-1 0,21 1 16,1-21-16</inkml:trace>
  <inkml:trace contextRef="#ctx0" brushRef="#br0" timeOffset="103876.6">4170 13526 0,'0'0'0,"0"21"16,21-21 0,0 0-16,0 0 15,0 0-15,1-21 0,20 21 16,-21-22-16,0 1 0,0 0 0,1 0 15,-1 0-15,0 0 0,0-1 0,-21 1 16,0 0-16,0 0 0,0 0 16,0 0-16,-21 21 0,0 0 15,0 0-15,-22 0 0,22 21 16,0-21-16,0 21 0,0 0 16,-1 21-16,1-20 0,0-1 0,0 21 15,0-21-15,21 22 0,0-22 0,0 21 16,0-21-16,0 0 0,0 1 15,0-1-15,0 0 0,21 0 16,0-21-16,0 0 0,0 0 16,1 0-16,-1 0 0,0 0 0,0-21 15,21 0-15,1 0 0,-22-1 16,21 1-16,1 0 0,-1-21 0,0 21 16</inkml:trace>
  <inkml:trace contextRef="#ctx0" brushRef="#br0" timeOffset="105804.17">5165 12891 0,'0'0'0,"0"-43"0,0-63 15,-22 64-15,22 0 0,-21-1 0,21 22 16,0-21-16,-21 21 16,21 0-16,-21-1 0,0 22 15,21 22-15,0-1 0,-21 21 16,-1 0-16,22 22 0,-21-1 15,0 1-15,21 21 0,-21-22 0,0 22 16,0-1-16,-22-20 0,22 21 0,0-1 16,0 1-16,0-22 0,-22 22 0,22 0 15,0-1-15,0-20 0,0 21 16,-1-1-16,1-20 0,0 20 0,-21 1 16,21 0-16,-1-1 0,1-20 0,0 21 15,0-1-15,0-20 0,0 20 0,-1-20 16,1-1-16,0 1 15,21-1-15,0 1 0,0-22 0,0 1 16,0-1-16,0 0 0,0 1 0,21-22 16,22-21-16,-22 0 0,0 0 0,21 0 15,1 0-15,-1-21 0,0-22 16,1 22-16,-1-21 0,0-22 0,1 22 16,20 0-16,-21-22 0,-20 1 0,20 20 15,-21-20-15,21-1 0,-20 1 0,-22-1 16,0-20-16,0 20 0,0 22 0,-22-22 15,1 1-15,0 20 0,-21 1 16,-22 0-16,22-1 0,-22 1 0,1 0 16,-1 21-16,1-1 0,-1 1 15,22 0-15,-21 0 0,20 21 0,22 0 16,-21 0-16,21-21 0,63 0 31,-21 21-15,21 0-16,1-22 0,-1 1 15,22 0-15,-1 0 0,1 0 0,20 0 16,-20-22-16,-1 22 0,22-21 0,-22-1 16,1 22-16,-22-21 0,22 0 0,-22 20 15,-21-20-15,22 21 0,-22-21 16,-21 20-16,0 1 0,0 0 0,0 0 16,-21 0-16,-1 21 0,1-21 15,0-1-15,0 22 0,0 0 0,0-21 16,-1 21-16,1 0 0,0 0 15,0 0-15,0 0 0,0 0 0,21 21 16,-22 1-16,22-1 0,0 0 0,0 0 16,0 0-16,0 0 0,0 1 15,0-1-15,0 0 0,0 0 0,0 0 16,0 0-16,22 1 0,-1-1 0,0-21 16,0 0-16,0 0 0,0 0 15,1 0-15,-1 0 0,0 0 16,21-21-16,-21-1 0,1 22 0,-1-21 15,0 0-15,0 0 0,0 0 16,0 0-16,-21-22 0,0 22 0,22 0 16,-22 0-16,21 21 15,-21 21 17,0 0-32,-21 0 0,21 0 0,-22 22 15,22-22-15,0 21 0,0-21 16,0 1-16,0 20 0,0-21 0,0 0 15,0 0-15,22 1 0,-1-1 0,0-21 16,0 0-16,0 21 0,0-21 16,1 0-16,20 0 0,-21 0 0,21-21 15,-20 0-15,-1-1 0,21 1 16,-21 0-16,0 0 0,1 0 0,-1-22 16,-21 22-16,0 0 0,21-21 0,-21 21 15,21-1-15,-21 1 0,0 0 16,0 42-1,0 0 1,0 1-16,0-1 0,0 0 16,0 0-16,0 0 0,0 0 15,0 1-15,0-1 0,0 0 16,0 0-16,21-21 0,0 0 16,1 0-16,-1 0 0,0 0 15,0 0-15,0 0 0,0 0 16,22-21-16,-22 0 0,0 0 0,0-1 15,-21 1-15,21 0 0,1 0 0,-22 0 16,21 0-16,-21-1 0,0 1 0,0 0 16,21 0-16,-21 0 15,0 42 1,0 0 0,0 0-16,-21 0 0,21 1 0,0-1 15,0 0-15,0 21 0,0-21 16,0 1-16,0-1 0,0 0 15,0 0-15,0 0 0,0 0 0,21 1 16,0-1-16,0-21 0,0 0 16,1 0-16,-1 0 0,0 0 0,21 0 15,-21-21-15,1-1 0,20 1 16,-21 0-16,0 0 0,22 0 0,-22-22 16,0 22-16,0-21 0,0 0 0,0-1 15,1 1-15,-1 0 0,0-1 0,0 1 16,0-22-16,-21 22 0,21-21 15,1 20-15,-22-20 0,0 20 0,0 1 16,21 0-16,-21-1 0,0 22 0,0 0 16,0 0-16,0 42 15,-21 0 1,21 0-16,-22 22 0,1-1 0,21 0 16,-21 22-16,0-22 0,21 22 0,0-1 15,-21-20-15,21 20 0,0-21 0,-21 22 16,21-22-16,0 1 0,0-1 15,0 0-15,0 1 0,0-1 0,21-21 16,0 0-16,-21 0 0,21 1 0,0-1 16,0 0-16,1-21 0,-1 0 15,0 0-15,0 0 0,0 0 0,0 0 0,22-21 16,-22 21-16,21-21 0,-21-22 16,1 22-16,20-21 0,-21 21 15,0-22-15,22 1 0,-22-22 0,0 22 16,21-21-16,-21-1 0,1 22 0,20-43 15,-21 22-15,0-1 0,0 1 16,1-1-16,-22 22 0,0-22 0,0 22 16,0 0-16,0 20 0,0 1 0,0 0 15,0 0-15,0 42 16,-22 0 0,22 22-16,-21-22 0,21 21 0,-21 22 15,21-22-15,-21 21 0,21-20 0,0 20 16,0-20-16,0 20 0,-21-21 0,21 22 15,0-22-15,-21 1 0,21-1 16,0-21-16,0 21 0,0-20 16,0-1-16,0 0 0,0 0 0,21 0 15,0 0-15,0 1 0,0-22 0,0 0 16,1 0-16,-1 0 0,0 0 16,0 0-16,0-22 0,22 22 0,-22-21 15,0 0-15,0 0 0,0 0 16,0 0-16,1-22 0,-22 22 0,21 0 15,-21-21-15</inkml:trace>
  <inkml:trace contextRef="#ctx0" brushRef="#br0" timeOffset="106011.49">7175 13166 0,'0'0'16,"22"0"-1,-1 0-15,0 0 0,0 0 16,0 0-16,22 0 0,-22 0 16,21-21-16,0 21 0,-20-22 0,20 22 15,0-21-15,-21 21 0,22-21 0,-22 21 16,0-21-16,0 21 0,-21-21 16,0 0-16,0-1 0</inkml:trace>
  <inkml:trace contextRef="#ctx0" brushRef="#br0" timeOffset="106820.24">8699 13081 0,'0'0'0,"0"-21"16,0 0 0,-21 0-1,0 21-15,21-22 0,-21 22 0,21-21 16,0 0-16,0 0 0,0 0 0,21 0 15,0-1-15,0 1 0,1 0 16,-1 0-16,21 21 0,-21 0 0,22 0 16,-1 0-16,-21 0 0,21 21 0,-20 0 15,20 0-15,-21 22 0,21-1 16,-20 0-16,-22 1 0,21-1 0,-21 0 16,0 1-16,0-1 0,0 0 15,0 1-15,0-1 0,0-21 0,0 22 16,-21-22-16,21 0 0,0 0 0,0 0 15,-22-21-15,1 21 16,0-21-16,21-21 16,0 0-16,0 0 15,0 0-15,0-22 0,21 22 0,0-21 16,1 0-16,-1-1 0,21 1 16,-21 0-16,22-22 0,-1 22 0,0-1 15,-21 1-15,22 0 0,-1 21 0,0-1 16,-20 1-16,20 21 0,-21 0 0,0 0 15,0 21-15,-21 1 16,0-1-16,0 0 0,0 21 0,0 1 16,0-1-16,-21-21 0,0 21 0,0 1 15,21-1-15,-21-21 0,0 22 0,-1-22 16,1 21-16,21-21 0,-21 0 16,21 1-16,0-1 0,0 0 15,0 0 1,21-42-1,0 0-15,1 0 0,20-1 0,-21 1 16,21 0-16</inkml:trace>
  <inkml:trace contextRef="#ctx0" brushRef="#br0" timeOffset="107480.39">10160 12933 0,'-21'0'16,"21"21"-16,-21 0 0,-22 0 15,22 1-15,0-1 0,-21 0 0,20 0 16,1 21-16,0-20 0,0-1 0,21 21 16,0-21-16,0 0 0,0 1 0,0-1 15,0 0-15,0 0 0,0 0 16,21 0-16,0 1 0,0-22 0,1 0 16,-1 21-16,0-21 0,0 0 15,0 0-15,0 0 16,-21-21-16,0-1 15,0 1-15,0 0 0,0 0 16,0 0-16,0-22 0,0 22 0,0-21 16,0 21-16,0-22 0,0 22 0,22-21 15,-1 21-15,-21 0 0,21-1 0,0 1 16,0 0-16,22 0 0,-22 0 16,0 21-16,21 0 0,-21 0 0,22 0 15,-22 0-15,0 21 0,0 0 0,0 0 16,1 0-16,-1 1 0,0 20 15,-21-21-15,21 21 0,-21-20 0,0 20 16,0-21-16,0 0 0,0 22 16,0-22-16,0 0 0,0 0 0,0 0 15,0 0-15,0 1 0,-21-22 16,0 0 0,21-22-1,0 1 1,0 0-16,0-21 0,0 21 0,0-22 15,0 22-15,21-21 0,0-1 0,0 1 16,22 0-16,-22-1 0,21 1 0,-21 21 16,22 0-16,-22 0 0,21 21 15,-21 0-15,22 0 0,-22 0 16,0 21-16,0 0 0,0 21 0,-21 1 16,0-22-16,21 21 0,-21 0 0,0-20 15,0 20-15,0-21 0,0 21 0,0-20 16,0-1-16,0 0 0,0 0 0,0 0 15,0 0-15,0 1 0,0-1 16,-21-21 0,21-21-1</inkml:trace>
  <inkml:trace contextRef="#ctx0" brushRef="#br0" timeOffset="107668.29">12298 12764 0,'0'0'0,"-21"0"16</inkml:trace>
  <inkml:trace contextRef="#ctx0" brushRef="#br0" timeOffset="108472.06">12234 12933 0,'0'0'16,"43"0"0,-22 0-16,0-21 0,0 0 0,0-1 15,0 1-15,1 0 0,20 0 16,-21-21-16,0 20 0,22-20 0,-22 0 15,21 21-15,-21-22 0,0 1 0,1 0 16,-1-1-16,-21 22 0,0-21 0,0 21 16,0-1-16,-21 1 0,-1 21 0,-20 0 15,21 0-15,-21 0 16,-22 21-16,22 1 0,-22-1 0,1 0 16,20 21-16,-20-21 0,21 22 0,20-1 15,1 0-15,21 1 0,0-1 0,0 0 16,0 1-16,21-1 0,1-21 0,-1 22 15,21-1-15,-21 0 0,22 1 16,-1-22-16,-21 21 0,21-21 0,1 22 16,-22-22-16,0 0 0,21 0 0,-42 0 15,22 0-15,-22 1 0,-22-22 32,1 0-32,-21 0 0,0 0 0,-22 0 15,22 0-15,-22-22 0,1 1 16,-22 0-16,22 0 0,20 0 0,-20 0 15,20-22-15,1 22 0,0-21 0,21 21 16,-1-22-16,1 22 0,21-21 0,0 21 16,21 21-1,1 0-15,-1 21 0,0 0 16,0 21-16,0-21 0,22 22 0,-22-22 16,21 21-16,-21-21 0,22 22 0,-1-22 15,-21 21-15,21-21 0,1 1 0,-22-1 16,21 0-16,1 0 0,-1-21 15,0 0-15,1 21 0,-1-21 16,0 0-16,1 0 0,-1 0 0,0 0 16,-21-21-16,22 0 0,-1 0 0,0 0 15,-20-1-15,-1 1 0,21-21 0,-21 0 16,0-1-16,1 1 0,-1-22 0,0 1 16,21-1-16,-21 1 0,1-1 15,-1 1-15,0-1 0,0 22 0,0-21 16,0-1-16,1 22 0,-22-1 0,0 22 15,0 0-15,0 0 0,0 42 16,0 21-16,0 1 0,-22-22 16,1 42-16,0-20 15,0 20-15,0-20 0,0 20 0,21 1 16,-22-1-16,22-21 0,-21 22 0,21-22 16,0 1-16,0-1 0,0-21 0,0 21 15,0-20-15,0-1 0,0 0 0,21 0 16,1-21-16,-1 21 15,0-21-15,0 0 0,0 0 16,0-21-16,1 0 0,-22 0 0,21 0 16,-21-1-16,21 1 0,-21-21 0,0 21 15</inkml:trace>
  <inkml:trace contextRef="#ctx0" brushRef="#br0" timeOffset="108635.96">12806 12848 0,'0'0'0,"-21"0"15,-1 21 1,22 1-16,22-22 0,-1 0 16,0 0-16,0 0 0,21 0 0,-20 0 15,20 0-15,0 0 0,1 0 0,-1 0 16,0-22-16,22 1 0,-22 21 0,0-21 16,1 0-16</inkml:trace>
  <inkml:trace contextRef="#ctx0" brushRef="#br0" timeOffset="110011.52">13695 13166 0,'0'0'16,"21"0"-1,0 0-15,0 0 0,0 0 0,1 0 0,-1 0 16,0-21-16,0 21 0,0-22 0,0 1 15,1-21-15,-22 21 0,21-22 0,-21 22 16,21-21-16,-21-22 0,0 22 16,0 0-16,0-1 0,-21 1 15,0 0-15,-1 21 0,1-22 0,-21 43 0,21-21 16,0 21-16,-22 0 0,1 21 16,21 0-16,-22 1 0,1 20 0,21 0 15,-21 1-15,20 20 0,1-21 0,0 22 16,0-22-16,21 22 0,-21-22 15,21 0-15,0-20 0,0 20 0,0-21 16,21 21-16,0-42 0,0 22 0,0-1 16,22-21-16,-22 0 0,0 0 0,21 0 15,-20 0-15,20 0 0,-21 0 0,0-21 16,22-1-16,-22 1 16,0-21-16,0 21 0,0-22 0,0 1 15,1 0-15,-22-1 0,0 1 0,0 0 16,21-22-16,-21 22 0,21 21 0,-21-22 15,0 22-15,0 0 0,0 42 16,0 0 0,0 1-16,0 20 0,0-21 0,0 21 15,0 1-15,0-22 0,0 21 0,0 1 16,0-22-16,0 0 0,0 0 0,21 21 16,-21-20-16,21-22 0,0 21 15,1 0-15,-1-21 0,0 0 0,21 0 16,-21 0-16,22 0 0,-22 0 15,0-21-15,21 21 0,-20-21 0,20-1 16,-21-20-16,0 21 0,0-21 0,1-1 16,-1 1-16,-21-22 0,0 22 0,21-21 15,-21-1-15,0 22 0,0-22 16,0 1-16,0-1 0,21 1 0,-21-22 16,0 22-16,0 20 0,0-20 0,0 20 15,0 1-15,0 0 0,0 21 16,0 42-1,0 21-15,0 0 0,0 1 0,0-1 16,0 22-16,-21-22 0,0 21 0,21 1 16,-21-1-16,21 1 0,0-1 15,0 1-15,0-1 0,-22 1 0,22-22 16,0 22-16,0-22 0,0 0 16,0 1-16,0-22 0,0 21 0,22-21 15,-22 1-15,21-1 0,0-21 0,0 0 16,0 0-16,0 0 0,1 0 15,-1-21-15,0 21 0,0-43 16,-21 22-16,21 0 0,0-21 16,1-1-16,-1 1 0,0 0 15,0-1-15,-21 22 0,21-21 0,0-1 0,-21 22 16,22 21-16,-22-21 0,0 42 16,0 0-16,0 1 15,0-1-15,0 21 0,-22-21 16,22 22-16,0-22 0,-21 21 0,21-21 15,0 22-15,0-22 0,0 0 0,0 0 16,21 0-16,1 0 0,20 1 0,-21-22 16,0 0-16,22 0 0,-22 0 0,21 0 15,-21 0-15,22 0 0,-22 0 0,0 0 16,0-22-16,0 1 0,0-21 16,1 21-16,-1-22 0,0 22 0,0-21 15,0 0-15,0-1 0,-21-20 0,22 42 16,-1-22-16,0 1 0,-21 21 0,21 0 15,-21-1-15,21 22 0,0 0 32,1 0-17,-22 22 1,21-22 0,0 0 30,-21-22-46,0 1 16,-21 21 15,0 21-31,-1 1 16,1-1-16,0 0 0,0 0 16,0 21-16,21-20 0,-21 20 0,21-21 15,-22 21-15,22-20 0,0 20 0,0-21 16,0 0-16,0 0 0,0 1 0,22-1 15,-1 0-15,0 0 0,0-21 16,0 0-16,0 0 0,1 0 16,-1 0-16,0 0 0,21 0 0,-21-21 15,1 0-15,20 0 0,-21-1 16,0 1-16,22-21 0,-22 21 0,0-22 16,0 1-16,0 0 0,0-1 0</inkml:trace>
  <inkml:trace contextRef="#ctx0" brushRef="#br0" timeOffset="110312.35">15452 12171 0,'0'0'0,"-22"0"0,-41 0 16,42 0-16,0 0 16,-1 0-16,1 0 15,21 21-15,21 0 31,1-21-31,-1 0 0,0 0 0,0 0 16,0 0-16,0-21 16,1 0-16,-22 0 15,0 0-15,0-1 16,-22 22-16,1 0 16,0 0-16,0 22 15,0-1-15,21 0 16,0 0-16,-21 0 0,-1 0 15,1 1-15</inkml:trace>
  <inkml:trace contextRef="#ctx0" brushRef="#br0" timeOffset="110560.45">14436 12552 0,'0'0'0,"-22"0"0,1 0 15,21 21-15,21-21 16,1 0-16,-1 0 16,21 0-16,-21 0 0,22 0 0,-22 0 15,21 0-15,0-21 0,-20 21 16,20 0-16,-21 0 0,0-21 16,0 21-16,1 0 0,-22-21 31,-22 21-31,1 0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0:50:56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2053 0,'21'0'0,"1"0"0,-1 0 15,-21-21-15,21 0 0,0 0 16,0 0-16,-21-1 0,21 1 16,22 0-16,-22 0 0,0-21 0,0-1 15,0 22-15,1-21 0,-1-1 0,0 1 16,0 21-16,-21-21 15,0 20-15,0 1 0,0 0 0,0 0 16,0 0-16,-21 21 0,0 0 16,-22 0-16,1 0 0,0 0 15,-1 21-15,1 0 0,-21 21 0,-1-20 16,22 20-16,-22 0 0,1 1 0,20 20 16,-20-21-16,21 1 0,20-1 15,-20 0-15,21 1 0,0-1 0,21 0 16,0-20-16,0 20 15,0-21-15,0 0 0,21 0 0,0 22 16,21-22-16,-20 0 0,20 0 0,0 0 16,1 22-16,-1-22 0,0 0 15,1 21-15,-1-20 0,0-1 0,-21 21 16,22-21-16,-22 0 0,21 22 16,-21-22-16,1 0 0,-1 21 0,-21-20 15,0-1-15,0 21 0,0-21 0,-21 0 16,-22 1-16,22-1 0,-21 0 15,-1 0-15,1 0 0,0-21 0,-1 0 16,1 0-16,0 0 0,-22 0 0,22-21 16,0 0-16,20 0 15,-20 0-15,0-22 0,21 1 0,-1 0 16,1-22-16,0 22 0,0-22 16,21 22-16,0 0 0,0-1 0,0 22 15,0-21-15,21 21 0,0 21 16,0 0-16,1 21 15,20 0-15,-21 0 0,0 0 0,0 22 16,1-1-16,-1 0 0,0 1 16,0-1-16,-21 0 0,21 1 0,0-1 15,1 0-15,-1 1 0,-21-22 0,21 21 16,0-21-16,0 0 0,0 1 16,1-1-16,-1-21 0,0 0 15,0 0-15,21 0 0,-20 0 0,20 0 16,0 0-16,1-21 0,-1-1 15,21 1-15,-20-21 0,20 21 0,-20-22 16,-1 22-16,0-21 0,1 0 16,-1 20-16,-21-20 0,0 0 0,0 21 15,1-1-15,-22 1 0,21 0 0,-21 0 16,-21 21 0,-1 21-1,22 0-15,0 0 0,-21 1 16,0 20-16,21-21 0,0 0 15,0 22-15,0-22 0,0 0 16,0 0-16,0 0 0,21 0 16,-21 1-16,43-22 0,-22 0 0,0 0 15,0 0-15,21 0 0,1-22 16,-1 1-16,-21 0 0,22 0 0,-1 0 16,0-22-16,-21 22 0,1 0 0,-1-21 15,0 21-15,-21-22 0,0 22 16,0 0-16,0-21 0,0 20 0,0 1 15,0 0-15,0 0 0,0 0 16,0 42 0,0 0-16,0 0 15,0 22-15,0-1 0,0 0 16,0 1-16,0-1 0,0 21 0,0-20 16,0 20-16,0-20 0,0 20 15,0 1-15,0-1 0,0 22 0,0-22 16,0 1-16,0 20 0,0-20 0,0 21 15,0-22-15,0 1 0,0 20 16,0-20-16,0 20 0,0-20 0,0 21 16,0-22-16,0 22 0,0-22 0,-21 1 15,0-1-15,-1 1 0,1-22 0,-21 0 16,21 22-16,-22-43 0,1 21 16,21-20-16,-21-1 0,-1 0 0,1 0 15,0-21-15,-1 0 0,-20 0 16,20-21-16,1 0 0,0 0 0,-1-1 15,1 1-15,0-21 0,21 21 16,-22-22-16,22 1 0,0 0 0,0 21 16,21-43-16,-21 22 0,21-1 0,0-20 15,0-1-15,21 22 0,0-43 16,0 22-16,21-22 0,1 22 0,-1-22 16,0-21-16,1 22 0,-1-1 0</inkml:trace>
  <inkml:trace contextRef="#ctx0" brushRef="#br0" timeOffset="455.73">3196 2392 0,'0'0'0,"0"-21"0,0 0 16,0 42 15,0 0-31,0 21 16,0-21-16,0 1 0,0 20 0,0-21 15,0 21-15,0-20 0,0 20 16,0-21-16,0 0 0,0 0 0,0 1 16,0-1-16,0 0 0,0-42 31,0 0-31,0-1 16,0-20-16,21 21 0,0-21 15,-21-1-15,22 1 0,-22 21 16,21-22-16,0 1 0,-21 21 0,21 0 15,0 0-15,-21-1 0,21 1 0,1 21 16,-1 0-16,0 0 0,0 21 16,0 1-16,0-1 0,-21 0 15,22 0-15,-22 21 0,21-20 0,-21 20 16,0-21-16,21 21 0,-21-20 0,21 20 16,-21-21-16,0 0 0,0 0 15,0 1-15,0-1 0,0 0 0,21-21 16,-21 21-16,21-21 15,-21-21 1,22 0-16,-1 0 0,-21-1 16,0 1-16,21-21 0,0 21 0,0-22 15</inkml:trace>
  <inkml:trace contextRef="#ctx0" brushRef="#br0" timeOffset="739.57">4022 1672 0,'0'0'16,"0"-21"-16,0 42 31,0 22-31,0-22 0,0 21 0,0 0 16,-22 22-16,22-22 0,0 22 16,-21-1-16,21 1 0,0-1 0,0 1 15,0-1-15,0 1 0,0-22 0,0 22 16,0-22-16,0 0 0,0 1 0,0-1 15,0-21-15,21 0 0,-21 0 16,0 1-16,0-1 0,22 0 0,-1-21 16,-21-21 15,0 0-31,0-1 16,0 1-16</inkml:trace>
  <inkml:trace contextRef="#ctx0" brushRef="#br0" timeOffset="931.33">3831 2350 0,'0'0'0,"-21"0"0,21-22 15,0 1 1,21 21-16,0 0 0,0-21 16,1 21-16,-1 0 0,21-21 15,-21 21-15,0 0 0,22-21 0,-22 21 16,0 0-16,0-21 0,0 21 15,22-22-15,-22 22 0,0 0 16,0 0-16</inkml:trace>
  <inkml:trace contextRef="#ctx0" brushRef="#br0" timeOffset="1900.36">4657 2371 0,'21'0'16,"-21"-21"-16,21-1 0,-21 1 16,21 0-16,-21 0 0,0 0 15,0 0-15,0-1 0,0 1 0,0 0 16,0 0-16,-21 21 16,21-21-16,-21 21 0,0 0 0,-1 0 15,1 21-15,0 0 0,0 0 0,-21 0 16,20 22-16,-20-22 0,21 21 15,0 1-15,0 20 0,-1-21 0,1 1 16,0-1-16,21-21 0,0 22 0,0-22 16,0 21-16,0-21 0,21 0 15,0-21-15,1 22 16,-1-22-16,0 0 0,0 0 0,21-22 16,-20 1-16,-1 0 0,21 0 0,-21 0 15,0 0-15,1-1 0,-22-20 0,21 21 16,-21-21-16,21-1 0,-21 22 15,0-21-15,0 21 0,0-1 0,0 1 16,0 0-16,21 21 0,-21 21 31,0 0-31,21 1 16,-21-1-16,0 0 0,0 21 0,0-21 16,0 1-16,0 20 0,21-21 0,-21 0 15,22 22-15,-22-22 0,0 0 16,21 0-16,0-21 0,-21 21 15,21-21-15,0 0 16,0 0-16,-21-21 16,0 0-16,22-21 0,-22 20 15,0 1-15,21-21 0,-21 21 16,0-22-16,21 22 0,0-21 0,0 21 16,0 0-16,1-1 0,-1 1 0,0 0 15,0 21-15,0 0 0,0 0 0,1 0 16,-1 0-16,0 0 0,0 0 15,0 21-15,0-21 0,1 43 0,-1-22 16,-21 0-16,0 21 0,0-21 16,0 22-16,0-1 0,0-21 0,0 22 15,0-22-15,0 21 0,-21-21 0,-1 0 16,22 1-16,-21-1 0,0 0 16,21 0-16,-21-21 0,21 21 15,0-42 1,0 0-16,21 0 15,0 0-15,-21-22 0,21 1 16,1 21-16,-1-22 0,0-20 0,0 21 16,0-1-16,0 1 0,-21 0 15,22-1-15,-1 22 0,0-21 0,-21 21 16,0-1-16,0 44 16,0-1-1,0 0-15,0 0 0,0 21 0,-21-20 16,0 20-16,21 0 0,0 1 0,-22-1 15,22-21-15,-21 21 0,21 1 16,0-22-16,0 21 0,0-21 0,0 1 16,0-1-16,0 0 0,0 0 15,21-21-15,1 0 0,-1 0 16,0 0-16,0 0 0,0 0 16,0-21-16,1 0 15,-1 21-15,-21-21 0,21-1 0,0 1 16,0 0-16,-21 0 0</inkml:trace>
  <inkml:trace contextRef="#ctx0" brushRef="#br0" timeOffset="2212.17">6159 2223 0,'0'0'16,"0"21"-16,0 0 15,22-21 17,-1-21-32,-21 0 15,21-1-15,-21 1 16,0 0-16,0 0 16,-21 21 15,21 21-16,0 0-15,0 0 16,0 1-16,-21-22 16,21 21-16,-22-21 0,22 21 0,0 0 15</inkml:trace>
  <inkml:trace contextRef="#ctx0" brushRef="#br0" timeOffset="2464.04">6159 2561 0,'0'0'0,"0"21"16,22-21 0,-1 0-16,0 0 15,0 0-15,0-21 0,-21 0 16,0 0-16,0 0 16,-21 21 15,0 0-31,0 0 0,21 21 15,-21 0-15,-1-21 0,22 21 16,0 0-16,0 1 0,-21-22 16,0 0-16</inkml:trace>
  <inkml:trace contextRef="#ctx0" brushRef="#br0" timeOffset="2771.88">8763 2836 0,'0'0'0,"-42"0"0,20 0 0,-20 0 15,21 0-15,0 0 0</inkml:trace>
  <inkml:trace contextRef="#ctx0" brushRef="#br0" timeOffset="3551.7">8763 2604 0,'0'0'0,"21"-22"16,-21 1-1,21 21 1,-21-21 0,0 0 31,21 21-16,1 0-16,-22-21 1,21 21 0,-21-21-1,21 21 1,-21-22 0,21 22 30,0 0-30,0 0 0,1 0-1,-1 0 1,0 0-16,0 22 16,0-22-16,0 0 0,1 0 15,-1 0-15,0 0 16,0 0-16,0 0 0,-21-22 0,21 22 15,1-21-15,-22 0 16,21 21-16,-21-21 0,0 0 16,0 0-16,-21 21 15,-1 0-15,1-22 0,0 22 16,0 0-16,0 0 0,0 0 0,-1 22 16,1-1-16,0 0 0,-21 0 15,21 21-15,-1 1 0,1-1 0,-21 22 16,21-22-16,0 21 0,-1 1 15,1-1-15,-21 1 0,42-1 0,-21 1 16,21-1-16,-21 1 0,21-22 16,0 22-16,0-22 0,0 0 0,21 1 15,0-22-15,21 21 0,-21-21 0,1 1 16,20-1-16,0-21 0,1 0 0,-1 0 16,0 0-16,1 0 0,-1 0 0,-21 0 15,21-21-15,1-1 0,-22 1 16,21 0-16,-21 0 0,22 0 0,-22-22 15,21 1-15,-21 0 0,22-1 16,-1 1-16</inkml:trace>
  <inkml:trace contextRef="#ctx0" brushRef="#br0" timeOffset="3851.59">10118 1990 0,'0'0'0,"21"-43"0,-21-62 16,0 83-16,0 1 15,0 0-15,-21 42 16,21 22 0,-22-1-16,22 0 0,-21 1 0,0 20 15,21 1-15,0 20 0,-21 1 16,0 0-16,0-1 0,21 1 16,-22 0-16,1-1 0,0 1 0,0-22 15,0 22-15,21-21 0,0-1 0,-21-21 16,21 22-16,0-22 0,0 1 0,0-1 15,0 0-15,0 1 0,0-22 0,0 0 16,0 0-16,0 0 0,21-21 16,0 0-16,0 0 15,0 0-15,0 0 0,1-21 16,-1 0-16</inkml:trace>
  <inkml:trace contextRef="#ctx0" brushRef="#br0" timeOffset="4996.93">10562 3175 0,'0'0'0,"21"-21"16,22-21-1,-22 42-15,-21-22 0,0 1 0,21 0 0,-21-21 16,0 21-16,0-1 0,0-20 0,0 21 16,0 0-16,-21 0 0,21-1 0,-21 1 15,-1 0-15,1 0 0,0 21 0,0 0 16,0 0-16,0 0 0,-1 21 15,1 0-15,0 22 0,0-22 16,-21 21-16,20-21 0,1 22 0,0-1 16,0 0-16,0 1 0,21-22 0,0 21 15,0 0-15,0-20 0,0 20 0,0-21 16,0 0-16,0 0 0,21 1 16,0-22-16,0 0 15,0 0-15,22 0 0,-22-22 0,0 1 16,21 0-16,-20 0 0,-1-21 0,21 20 15,-21-20-15,22 21 0,-22-21 0,0-1 16,0 1-16,0 0 0,0-1 16,1 22-16,-1-21 0,-21 21 15,0-1-15,0 1 0,0 0 0,-21 42 32,21 0-17,-22 1-15,22-1 0,-21 0 16,21 0-16,0 21 0,0-20 0,0 20 15,0-21-15,0 21 0,0-20 0,0 20 16,0-21-16,0 0 0,0 22 0,0-22 16,0 0-16,21 0 0,1-21 0,-1 21 15,0-21-15,0 0 0,0 0 0,22 0 16,-22 0-16,21-21 0,-21 0 16,22 0-16,-1 0 0,0-1 15,1 1-15,-1-21 0,0 21 0,-21-22 16,22 22-16,-22-21 0,0 21 0,0-22 15,0 22-15,-21 0 0,22 0 0,-22 0 16,0 0-16,-22 21 16,1 0-16,0 21 15,0 0-15,21 0 0,-21 0 16,21 0-16,0 1 0,0 20 0,0-21 16,0 0-16,0 0 0,0 1 0,0-1 15,21 0-15,-21 0 0,21 0 0,0 0 16,0 1-16,-21-1 0,22-21 15,-22-21 32,-22-1-47,1 22 0,0-21 0,0 21 16,0-21-16,0 21 0,-1 0 0,1-21 16,0 21-16,0 0 0,0 0 15,21 21 1,0 0-16,0 0 0,0 1 15,21-1-15,0 0 0,0-21 16,0 21-16,1-21 0,-1 0 0,0 21 16,21-21-16,-21 0 0,22 0 0,-22 0 15,21 0-15,1 0 0,-1-21 16,0 21-16,1-21 0,-1 0 16,-21 0-16,21-1 0,1 1 0,-22 0 15,21 0-15,-21-21 0,1 20 0,-1 1 16,0-21-16,-21 21 0,0 0 0,0-1 15,0 1-15,0 0 0,-21 21 16,0 0-16,-1 0 0,1 0 0,0 0 16,0 0-16,21 21 0,0 0 15,0 1-15,0-1 0,0 0 16,0 0-16,0 0 0,21 0 0,0 22 16,0-22-16,1 0 0,-1 0 0,-21 0 15,0 1-15,21-1 0,-21 0 16,0 0-16,0 0 15,-21-21-15,0 0 0,-1 0 16,1 0-16,-21 0 0,21 0 0,0 0 16,-1 0-16,1 0 0,42-21 31,1 0-15,-1 0-16,21 0 0</inkml:trace>
  <inkml:trace contextRef="#ctx0" brushRef="#br0" timeOffset="5843.97">12509 2350 0,'0'0'0,"0"-22"0,22-41 16,-22 42-16,0 0 0,0 42 31,0 0-31,0 0 16,0 21-16,-22 1 0,22 20 15,0 1-15,0-1 0,0 1 16,0-1-16,-21 1 0,21-1 0,0-20 16,-21 20-16,21-21 0,0 1 0,0-1 15,0 0-15,0-20 0,-21 20 0,21-21 16,0 0-16,0 0 0,0 1 0,0-1 15,0-42 17,-21-1-32,21 1 15,0 0-15,0 0 0,0-21 0</inkml:trace>
  <inkml:trace contextRef="#ctx0" brushRef="#br0" timeOffset="6264.11">12340 2477 0,'0'0'0,"0"-43"0,0-41 16,0 62-16,0 1 0,0 0 0,0 0 16,0 0-16,21 21 15,0 0-15,1 0 0,-1 0 0,0 0 16,0 21-16,21 0 0,-20 0 16,-1 22-16,21-1 0,0 0 0,1 1 15,-22 20-15,21 1 0,1-1 0,-1-21 16,0 22-16,-21-1 0,22-20 0,-22 20 15,21-20-15,-21-1 0,1 0 0,-22-21 16,21 22-16,-21-22 16,21 21-16,-21-21 0,0 1 0,0-1 15,0-42 1,0-1-16,0 1 16,0 0-16,0 0 0,0-21 0,0-1 15,0 1-15,0 0 0,0-22 0,0 22 16,21-43-16,0 22 0,0-1 15,1-21-15,-1 22 0,0-1 0,0 1 16,0-1-16,0 22 0,1 0 0,-22 21 16,0-1-16,0 1 0,21 0 0,0 21 15,0 21 17,-21 0-32,21 1 0,-21 20 0,0-21 15,0 21-15,0 1 0,0-1 0</inkml:trace>
  <inkml:trace contextRef="#ctx0" brushRef="#br0" timeOffset="7407.8">13631 3090 0,'0'0'0,"21"0"0,1 0 0,-1 0 0,21 0 16,-42-21-16,21 0 15,0 0-15,1 0 0,-22 0 16,0-1-16,0 1 0,0 0 0,0-21 15,0 21-15,0-22 0,0 22 0,-22 0 16,1 0-16,0 21 0,0 0 0,0 0 16,-22 0-16,22 0 0,0 21 15,-21 0-15,21 0 0,-1 22 0,1-22 16,0 21-16,0-21 0,0 22 0,0-22 16,21 21-16,-22 0 0,22-20 0,0-1 15,0 21-15,0-21 0,0 0 0,22 1 16,-1-22-16,0 21 0,0-21 0,0 0 15,0 0-15,1 0 16,-1 0-16,21 0 0,-21-21 0,0-1 16,22 1-16,-22 0 0,0 0 0,21 0 15,-20 0-15,-1-1 0,-21-20 0,0 21 16,21-21-16,-21 20 0,0 1 0,0-21 16,0 21-16,0 0 0,0-1 15,-21 44 1,21-1-16,-21 0 15,21 0-15,0 0 0,0 0 0,0 1 16,0-1-16,0 0 0,0 0 0,0 0 16,0 0-16,21 1 0,0-1 0,0 0 15,-21 0-15,21-21 16,0 0-16,22 0 0,-22 0 0,0 0 16,21 0-16,-20 0 0,-1-21 0,21 21 15,-21-21-15,0 0 0,1-1 0,-1 1 16,0 0-16,0 0 0,-21-21 0,21 20 15,-21-20-15,0 21 0,0-21 0,0 20 16,0 1-16,0 0 0,0 0 16,0 0-16,0 42 15,0 0-15,0 0 16,0 0-16,0 1 0,0-1 0,-21 21 16,21-21-16,0 0 0,0 22 0,0-22 15,0 0-15,0 0 0,-21 22 16,21-22-16,0 0 0,0 0 15,0 0-15,0-42 32,0 0-17,0 0-15,0 0 0,0-22 0,0 22 16,21 0-16,0-21 0,-21-1 16,21 22-16,1-21 0,-1 21 0,0-22 15,-21 22-15,21-21 0,0 21 0,0 21 16,1-22-16,-1 22 0,0 0 15,0 0-15,-21 22 0,21-22 0,0 21 16,-21 21-16,22-21 0,-22 0 16,21 22-16,-21-22 0,0 21 15,0-21-15,21 1 0,-21 20 0,0-21 16,0 0-16,0 0 0,0 1 0,0-1 16,0 0-16,0 0 0,-21-21 31,21-21-31,0 0 15,-21 21-15,21-43 0,0 22 0,0 0 16,0 0-16,0-21 0,0-1 16,21 1-16,0 21 0,0-22 0,0 1 15,0 0-15,1-1 0,-1 22 0,0 0 16,21 0-16,-21 21 0,22 0 16,-22 0-16,21 0 0,-21 21 0,22 0 15,-22 0-15,21 1 0,-21 20 16,1-21-16,-1 21 0,0-20 0,-21 20 15,0 0-15,21-21 0,-21 1 0,0 20 16,0-21-16,0 0 0,0 0 0,-21 1 16,0-1-16,21 0 0,-21 0 0,-1 0 15,1-21-15,21 21 0,-21-21 0,0 0 16,21 22-16,0-44 31,0 1-31,0 0 16,21 0-16,0 0 0,0 0 15</inkml:trace>
  <inkml:trace contextRef="#ctx0" brushRef="#br0" timeOffset="7759.6">15303 2921 0,'22'0'16,"-1"0"-16,0 0 15,0 0-15,0 0 0,0 0 16,1 0-16,20 0 0,-21 0 15,0-21-15,0 21 0,22-21 0,-22 21 16,0-21-16,21-1 0,-20 22 16,-1-21-16,0 0 0,-21 0 0,0 0 15,0 0-15,0-1 0,0 1 0,-21 21 16,-22 0 0,22 0-16,0 0 0,-21 21 0,21 1 15,-22-1-15,1 21 0,21-21 16,-22 0-16,22 22 0,0-22 0,0 21 15,0-21-15,21 22 0,0-22 0,0 0 16,0 21-16,0-20 0,0-1 0,21 0 16,0 0-16,0-21 0,0 21 15,22-21-15,-22 0 0,0 0 0,21 0 0,1 0 16,-22 0-16,21 0 0,1-21 16,-22 21-16,21-21 0,-21 0 15,22 0-15,-22-22 0</inkml:trace>
  <inkml:trace contextRef="#ctx0" brushRef="#br0" timeOffset="8135.66">16976 1757 0,'0'0'0,"0"-21"15,0-22-15,0 22 16,0 0-16,-22 21 16,1 0-16,0 0 0,0 0 0,0 21 15,21 0-15,-43 1 0,43-1 16,-42 21-16,42 0 0,-21 1 0,0-1 16,0 22-16,-1-22 0,1 21 0,0-20 15,21 20-15,0 22 0,0-22 0,0 1 16,0 21-16,0-22 0,0 22 0,21-22 15,-21 1-15,21-22 16,1 22-16,-22-22 0,21 0 0,0 1 16,0-22-16,-21 21 0,21-21 0,0 0 15,1 1-15,-1-22 0,0 0 0,0 21 16,0-21-16,0 0 0,22 0 0,-22-21 16,21 21-16,-21-22 0,22 1 0,-1-21 15,22 21-15,-22-22 0</inkml:trace>
  <inkml:trace contextRef="#ctx0" brushRef="#br0" timeOffset="8476.49">18203 1545 0,'0'0'16,"0"-21"-16,0 0 0,0 0 0,21 0 15,1 21-15,-1 0 0,0 0 16,21 0-16,-21 0 0,22 21 0,-22 0 16,21 0-16,1 0 0,-1 22 15,0-1-15,1 21 0,-1 1 0,0-1 16,1 1-16,-22-1 0,21 1 0,-21 21 16,0-1-16,-21 1 0,0 0 15,0-1-15,0 1 0,-21 0 16,0-22-16,-21 22 0,-1-22 0,22 1 15,-21-1-15,0 1 0,-1-1 0,22-20 16,-21-1-16,-1 0 0,22 1 0,-21-22 16,21 21-16,-22-21 0,22 0 0,-21 1 15,21-1-15,0-21 0,-22 0 0,22 0 16,0 0-16</inkml:trace>
  <inkml:trace contextRef="#ctx0" brushRef="#br0" timeOffset="9339.54">10858 4170 0,'0'-42'15,"0"20"-15,0 1 0,0 0 16,22 0-16,-22 0 16,0 0-16,0-1 0,0 1 15,-22 21 1,1 0-16,0 0 0,-21 0 0,21 21 15,-22 1-15,1-1 0,0 0 0,-1 0 16,1 0-16,0 22 0,20-1 16,-20-21-16,21 21 0,0-20 0,0-1 15,21 21-15,0-21 0,0 0 0,0 1 16,0-1-16,0 0 0,21 0 0,0-21 16,0 21-16,21-21 0,1 21 0,-1-21 15,0 22-15,1-22 0,-1 21 0,0-21 16,1 21-16,-1 0 15,-21-21-15,22 21 0,-22 0 0,0 1 16,-21-1-16,0 0 0,0 0 16,-21 0-16,0 0 0,-22 1 0,22-1 15,-21 0-15,-1 0 0,-20 0 0,21-21 16,-1 21-16,1-21 0,21 0 0,-22 0 16,22 0-16,0 0 0,42-21 31,0 21-31,22 0 15,-22 0-15,0-21 0,21 21 0,-20 0 16,20 0-16,-21 21 0,0-21 0,0 21 16,1 1-16,-1 20 0,0-21 15,-21 21-15,0 1 0,0-1 0,0 0 16,0 1-16,0-1 0,-21 22 0,21-22 16,-21 21-16,-1-20 0,1-1 15,-21 0-15,21 22 0,21-43 0,-21 21 16,-1 1-16,22-22 0,0 21 0,0-21 15,0 1-15,0-1 0,22 0 16,-1-21-16,21 0 0,-21 0 0,0 0 16,22 0-16,-22 0 0,21 0 0,-21-21 15,1 0-15,20 21 0</inkml:trace>
  <inkml:trace contextRef="#ctx0" brushRef="#br0" timeOffset="10267.48">10372 11070 0,'0'0'15,"0"-21"-15,21 0 16,-21 0 0,21 0-16,0 21 15,0-22-15,-21 1 16,21 21-16,-21 21 31,0 1-15,0-1-16,0 0 15,-21 21-15,0-21 0,21 22 0,-21-1 16,0-21-16,0 22 0,-1-1 0,1 0 16,0 1-16,21-1 0,-21 0 0,0 1 15,21-1-15,-21-21 0,21 21 0,0-20 16,0 20-16,0-21 0,0 0 16,0 0-16,0 1 0,0-1 0,0 0 15,-22 0 1,22 0-1,22-21 1,-1 0-16,0 0 0,0 0 0,0 0 16,22 0-16,-22 0 0,0 0 0,21 21 15,-21-21-15,1 22 0,-1-22 0,-21 21 16,0 0-16,21 0 0,-21 0 0,0 0 16,0 1-16,0-1 0,0 0 15,0 0-15,0 21 0,-21-20 0,21 20 16,-21-21-16,-1 0 0,1 0 0,0 1 15,21-1-15,-21 0 0,0 0 0,0 0 16,-1 0-16,1-21 0,0 22 0,0-1 16,0-21-16,0 0 15,-1 0-15,1 0 0,0 0 0,0 0 16,0 0-16,0 0 16,21-21-16,0-1 0,0 1 15,-22 0-15,22 0 0,0 0 0,0-22 16</inkml:trace>
  <inkml:trace contextRef="#ctx0" brushRef="#br0" timeOffset="11415.7">12827 4191 0,'0'0'0,"21"-21"16,-42 42-1,0 21 1,-22-20-16,22 20 0,0 0 15,0 1-15,-21 20 0,20-21 0,1 22 16,0-1-16,-21-20 0,21 20 0,-1 1 16,1-22-16,0 0 0,0 1 0,0-1 15,21 0-15,-21-20 0,21-1 0,-22 0 16,22 0-16,-21 0 0,21-42 31,21 21-31,1-21 16,-1-21-16,0 20 0,0-20 15,0 0-15,0-1 0</inkml:trace>
  <inkml:trace contextRef="#ctx0" brushRef="#br0" timeOffset="11623.58">12890 4149 0,'0'0'0,"0"21"0,0 0 0,0 0 15,0 22-15,0-22 0,-21 21 16,0 22-16,0-22 0,0 0 15,0 22-15,-1-1 0,-20-20 0,21 20 16,0 1-16,0-22 0,-1 21 0,-20-20 16,21-1-16,0 0 0,0 1 0,21-22 15,-22 21-15,1-21 0,21 1 16,-21-1-16,21 0 0</inkml:trace>
  <inkml:trace contextRef="#ctx0" brushRef="#br0" timeOffset="12476.6">13716 5080 0,'0'0'0,"-21"21"0,0-21 16,-1 0-16,22 21 0,-21-21 16,21-21 15,0 0-31,0 0 0,0 0 15,21 0-15,1-22 0,-1 1 0,0 0 16,21-1-16,1 1 0,-22-22 0,21 22 16,0-21-16,1-1 0,-1 1 15,-21 20-15,22-20 0,-22 20 0,-21 1 16,0 0-16,0 21 0,0-1 0,0 1 16,-21 21-16,21 21 0,-43 1 15,22-1-15,0 0 0,0 21 0,0 1 16,-1-1-16,1 21 0,0-20 15,0 20-15,0-20 0,0 20 0,-1-21 16,22 22-16,-21-22 0,21 1 16,0-1-16,0 0 0,0 1 0,0-22 15,21 0-15,1 0 0,-1 0 16,21-21-16,-21 0 0,0 0 0,22 0 16,-1 0-16,0-21 0,1 21 0,-1-21 15,0 0-15,1-22 0,-1 22 0,0 0 16,-20-21-16,20-1 0,-21 22 0,21-21 15,-20 21-15,-1 0 0,0-1 16,-21 1-16,0 42 16,0 1-1,0-1-15,-21 0 0,21 0 0,-21 21 16,-1-20-16,22 20 0,0-21 16,0 0-16,0 22 0,0-22 15,0 0-15,0 0 0,0 0 0,0 0 16,22-21-16,-1 0 15,0 0-15,21 0 0,-21 0 0,1 0 16,20-21-16,-21 0 0,0 0 0,0 0 16,22 0-16,-22-1 0,0-20 15,0 21-15,0-21 0,-21-1 0,0 22 16,0-21-16,0 21 0,0-22 0,0 22 16,0 0-16,-21 0 0,0 21 0,0 0 15,0 0-15,-22 0 0,22 0 16,0 0-16,-21 0 0,21 21 15,-1 0-15,1 0 0,0 0 0,0 1 16,0-1-16,21 0 0,0 0 0,0 0 16,0 22-16,0-22 0,0 0 0,42 0 15,-21-21-15,0 0 0,1 0 16,20 0-16</inkml:trace>
  <inkml:trace contextRef="#ctx0" brushRef="#br0" timeOffset="13062.28">15452 4741 0,'0'0'0,"21"-63"16,-21 42-16,0 0 0,-21 21 15,-1 0-15,1 0 16,0 0-16,-21 0 0,21 0 0,-1 21 16,-20 0-16,21 0 0,-21 0 0,20 0 15,1 1-15,0 20 0,0-21 0,0 21 16,21-20-16,0-1 0,0 0 15,0 0-15,0 0 0,0 0 0,21 1 16,21-22-16,-21 0 0,1 0 16,20 0-16,-21 0 0,21 0 15,-20-22-15,20 1 0,-21 21 0,0-21 16,22 0-16,-22 0 0,-21-22 16,21 22-16,-21 0 0,21 0 0,-21 0 15,0 0-15,0-1 0,0 44 31,0-1-31,0 0 0,0 0 0,0 21 16,0-20-16,0 20 0,-21 0 16,21 22-16,0-22 0,-21 0 0,21 22 15,0-22-15,0 22 0,0-22 0,0 22 16,0-22-16,0 0 0,0 22 0,0-22 16,0 0-16,0 22 0,0-22 15,21 1-15,-21-1 0,0 0 0,0 1 16,0-1-16,0 0 0,0 1 0,-21-22 15,0 21-15,-1-21 0,-20 0 16,0 1-16,21-1 0,-22 0 0,-20 0 16,20 0-16,1-21 0,0 0 0,-1 0 15,1 0-15,0 0 0,-1-21 0,22 0 16,-21 0-16,21-22 0,0 22 0,-1-21 16,1 0-16,21-1 0,0 22 0,0-21 15,0-1-15,0 1 0,0 0 0,0-1 16,21 1-16,1 0 0,-1-1 0,21 22 15,-21-21-15,22 0 16,-1-1-16,0 22 0,1-21 0</inkml:trace>
  <inkml:trace contextRef="#ctx0" brushRef="#br0" timeOffset="13281.17">15748 4657 0,'0'0'0,"0"-21"15,0 42 1,0 0 0,0 0-16,0 0 0,0 0 0,0 1 15,0-1-15,0 0 16,0 0-16,0 0 0,0 0 0,0 1 16,0-1-16,0-42 31,0-1-31</inkml:trace>
  <inkml:trace contextRef="#ctx0" brushRef="#br0" timeOffset="13443.83">15790 4509 0,'0'-22'0,"0"44"46,0-1-30,21-21-16,1 0 16,-1 0-16</inkml:trace>
  <inkml:trace contextRef="#ctx0" brushRef="#br0" timeOffset="13831.6">16171 4720 0,'0'0'0,"0"21"0,0 1 16,-21-1-16,21 0 0,0 0 16,0 0-16,-21 0 0,21 1 15,0-1-15,0 0 16,0-42 31,0 0-47,0-22 0,0 22 15,0 0-15,0 0 0,0-22 0,0 1 16,21 21-16,0-21 0,0 20 16,1 1-16,-1 0 0,0 0 0,21 0 15,-21 21-15,22 0 0,-1 0 0,-21 0 16,22 0-16,-22 0 0,21 21 16,-21 0-16,0 0 0,1 22 0,-1-22 15,-21 21-15,0 0 0,0-20 0,0 20 16,0 0-16,0-21 0,0 22 15,0-22-15,-21 21 0,-1-21 0,22 1 16,-21-1-16,0-21 0,21 21 0,-21-21 16</inkml:trace>
  <inkml:trace contextRef="#ctx0" brushRef="#br0" timeOffset="17987.82">17738 5207 0,'0'0'0,"0"-21"32,0 0-32,0 0 15,21-1-15,0 1 16,-21-21-16,21 21 0,0-22 0,0 1 16,1 0-16,-1-1 0,-21 1 0,21-21 15,0 20-15,0 1 0,-21-22 0,0 22 16,21 0-16,-21-1 0,0 1 15,22 21-15,-22 0 0,0 0 0,0 42 32,-22 21-32,1-21 0,0 22 0,21-1 15,0 0-15,-21 22 0,0-1 16,21 1-16,0-22 0,-21 22 0,21-1 16,-22-21-16,22 1 0,0-1 0,0 0 15,0-20-15,0-1 0,0 0 16,0 0-16,0 0 0,22-21 15,-1 0-15,0 0 16,0 0-16,0 0 0,0 0 16,1-21-16,-1 21 0,0-21 15,0 21-15,-21-21 16,0 0-16,0-1 125,21 22-109,0-21-16,1 21 0,-22-21 15,21 0-15,0 0 0,0 0 16,0-1-16,-21 1 0,21-21 0,-21 0 15,22 20-15,-22-20 0,0 0 0,0-1 16,0 1-16,0 0 0,0 21 0,0-22 16,-22 22-16,1-21 0,0 21 15,0-1-15,0 22 0,-22-21 16,22 21-16,0 0 0,0 0 0,0 0 16,0 0-16,-1 21 0,1 1 0,0-1 15,0 0-15,0 0 0,21 0 0,0 0 16,-21 22-16,21-22 0,-22 0 15,22 21-15,0-20 0,0-1 0,0 0 16,0 0-16,0 0 0,0 0 0,22 1 16,-1-1-16,-21 0 0,21-21 0,0 0 15,-21 21-15,21-21 16,0 0-16,-42 0 1859,21 21-1609,-21-21-187,0 0 609,0 0-422,21-21-219,0 0-31</inkml:trace>
  <inkml:trace contextRef="#ctx0" brushRef="#br0" timeOffset="21468.3">18246 5101 0,'0'21'16,"21"-21"31,0 0-32,0 0-15,0 0 16,0 0-16,1 0 16,-1 0-16,0 0 0,0-21 15,0 21-15,0 0 0,1-21 0,-1 21 16,0-21-16,21 0 0,-21 21 15,1-21-15,20-1 0,-21 22 0,0-21 16,0 0-16,1 21 0,-1-21 16,0 21-16,0-21 0,-21 0 15,21 21-15,0-22 0,-21 1 16,22 0-16,-22 0 16,21 21-16,-21-21 0,0 0 15,0-1 16,0 1 1,21 0-17,-21 0-15,0 0 16,0 0-16,0-1 16,0 1-16,21 21 15,-21-21-15,0 0 16,0 0 15,0 0-15,-21 42 109,21 0-110,-21-21-15,21 21 0</inkml:trace>
  <inkml:trace contextRef="#ctx0" brushRef="#br0" timeOffset="22591.92">17611 4847 0,'21'0'15,"0"0"1,-21-21-16,21 0 16,0 0-16,0 21 0,1-21 0,-22-1 15,21 1-15,0 0 0,-21 0 16,0 0-16,21 0 0,0-1 0,-21 1 15,0-21-15,0 21 0,0 0 0,0-22 16,0 22-16,0 0 0,0-21 0,0 20 16,0 1-16,0-21 0,0 21 15,-21 0-15,21-1 0,-21 1 16,0 21-16,0 0 16,-1 21-16,1 1 15,21-1-15,-21 21 0,21 0 16,-21 1-16,0-1 0,21 22 0,-21-1 15,-1 1-15,22 20 0,-21 1 0,0 0 16,0-1-16,0 1 0,0 0 0,-1-1 16,1 1-16,0 0 0,0-1 0,0-20 15,21 20-15,-21-20 0,-1-1 16,22 1-16,-21-1 0,21 1 0,0-22 16,0 1-16,0-1 0,0 0 0,0 1 15,0-22-15,21 21 0,1-21 16,-1 0-16,0-21 0,0 22 0,0-22 15,0 0-15,1 0 0,20 0 0,-21-22 16,21 1-16,1 0 0,-1 0 0,-21-21 16,22-1-16,-1 1 0,0-22 0,1 22 15,-22-21-15,0-1 0,0 1 0,0-1 16,-21 1-16,0-1 0,0 22 16,0-22-16,-21 1 0,21 20 0,-21 1 15,0 0-15,0 21 0,-1-22 0,-20 22 16,42 0-16,-21 21 0,0-21 0,0 21 15,21-21-15,0-1 32,21 22-32,0-21 0,0 0 15,21 21-15,-20-21 0,20 0 0</inkml:trace>
  <inkml:trace contextRef="#ctx0" brushRef="#br0" timeOffset="23068.65">18711 4487 0,'0'-21'15,"0"0"1,21 21-16,1-21 16,-1 21-16,0 0 0,0 0 15,-21 21-15,21-21 0,0 21 0,1 22 16,-22-22-16,0 21 0,21-21 16,-21 43-16,0-22 0,0 0 15,0 1-15,0 20 0,0-20 0,0-1 0,0 0 16,0 1-16,0-22 0,0 0 15,-21 0-15,21 0 0,-22-21 16,22-21 0,0 0-16,0-21 15,0 20-15,22-20 0,-1 0 0,-21-1 16,21 1-16,0 0 0,0-1 0,0 1 16,1-21-16,-1 20 0,0 1 0,0 0 15,0-1-15,-21 22 0,21-21 16,1 21-16,-1-1 0,0 1 0,0 21 15,0 0-15,0 0 16,1 0-16</inkml:trace>
  <inkml:trace contextRef="#ctx0" brushRef="#br0" timeOffset="25993.22">19939 5080 0,'-21'0'0,"21"21"16,-21-21-1,21-21 1,0 0-16,0 0 0,21 0 15,-21-1-15,21-20 0,21 21 16,-21 0-16,1-22 0,20 1 0,0 21 16,1-21-16,-22-1 0,21 1 0,-21 0 15,22 20-15,-22-20 0,-21 21 0,0 0 16,0 0-16,-21 21 16,-1 0-16,1 0 15,0 21-15,-21 21 0,21-21 0,-1 0 16,1 22-16,-21-1 0,42 0 0,-21 1 15,21-1-15,-21 0 0,21 1 16,0-1-16,0-21 0,0 22 0,0-22 16,0 0-16,21 0 0,0-21 15,-21 21-15,21-21 0,0 0 0,0 0 16,1 0-16,-1 0 0,0 0 0,0-21 16,21 0-16,-20 0 0,-1 0 0,21-1 15,-21-20-15,22 0 0,-1 21 0,0-22 16,1 1-16,-22 0 0,21-1 15,0 22-15,1 0 0,-1-21 0,0 42 16,-20-22-16,20 22 0,-21 0 0,0 0 16,0 0-16,-21 22 0,0-1 15,0 0-15,0 21 0,0-21 16,0 1-16,0 20 0,0-21 16,0 21-16,-21-20 0,0 20 0,21-21 15,-21 0-15,0 0 0,0-21 0,21 22 16,-22-22-16,22 21 0,-21-21 0,21-21 31,21-1-31,1 1 16,-1 0-16,0-21 0,0 21 0,0-22 15,0 22-15,22-21 0,-22 21 0,0-22 16,0 22-16,0 0 0,22 0 0,-43 0 16,21-1-16,0 1 0,-21 0 15,-21 42 16,0-21-31,0 21 0,-1 22 16,22-22-16,-21 0 0,0 21 0,0-20 16,21 20-16,-21 0 0,21-21 0,0 22 15,0-22-15,0 21 0,0-21 0,0 1 16,21-1-16,0 0 0,21-21 16,-20 21-16,-1-21 0,0 0 0,21 0 15,1 0-15,-22 0 0,21 0 0,0-21 16,1 21-16,-1-21 0,0 0 0,-20-1 15,20-20-15,-21 21 0,0-21 0,0-1 16,-21 1-16,0 0 16,0 20-16,0-20 0,0 0 0,0 21 15,0-1-15,0 1 0,-21 21 16,0 0-16,0 0 0,0 0 0,0 0 16,-1 21-16,1-21 0,0 22 0,21 20 15,0-21-15,0 0 0,0 0 16,0 22-16,0-22 0,0 21 0,0-21 15,0 1-15,21-1 0,0 0 0,1 0 16,-1-21-16,0 21 0,21-21 0,-21 0 16,22 0-16,-22 0 0,21 0 0,-21 0 15,22-21-15,-22 0 0,21 0 16,-21 0-16,22-1 0,-22 1 16,21 0-16,-21-21 0,1 21 0,-1-22 15,0 22-15,0-21 0,0 21 0,0-1 16,1 1-16,-1 0 0,-21 0 0,21 21 15,-21 21 1,0 0 0,0 0-16,0 1 0,0-1 15,0 0-15,0 0 0,0-42 47,0 0-31,0 0-16,0-1 15,0 1-15,0 0 0,0 0 0,0 0 16,0 0-16,0-1 0,-21 22 31,0 0-31,-1 0 0,1 22 0,21-1 16,-21 0-16,0 0 0,0 21 0,0-20 16,-1 20-16,22 0 0,-21-21 0,21 22 15,-21-1-15,21-21 0,0 22 16,0-22-16,0 21 0,0-21 0,0 0 15,21 1-15,0-22 0,1 21 16,-1-21-16,0 0 0,21 0 0,1 0 16,-1-21-16,21 21 0,-20-22 0,20 1 15,-20 0-15,20-21 0,-21 21 16,1-22-16,-1 22 0,-21-21 0,0-1 16,1 22-16,-1-21 0,-21 21 0,21 0 15,-21-1-15,0 1 0,-21 21 16,0 21-1,-1 1-15,1-1 0,21 0 16,-21 21-16,0-21 0,21 22 0,0-22 16,0 21-16,0-21 0,-21 1 0,21-1 15,0 0-15,0 0 0,0 0 16,0 0-16,21-21 0,0 0 16,0 0-16,0 0 0,1 0 15,-1 0-15,0-21 0,0 0 16,21 0-16,-20 0 0,-1-22 0,0 22 15,-21-21-15,21 0 0,0 20 0,0-20 16,-21 21-16,0-21 0,0 20 0,22 1 16,-22 42-1,0 1-15,0 20 16,0-21-16,-22 0 0,22 0 16,0 22-16,0-22 0,0 0 0,0 21 15,0-20-15,0-1 0,0 0 16,22-21-16,-1 21 0,0 0 15,0-21-15,21 0 0,-20 0 0,20 0 16,0 0-16,-21 0 0,22 0 0,-22-21 16,21 0-16,-21 0 0,1 0 0,-1-22 15,0 22-15,0-21 0,0-1 0,0 1 16,1-21-16,-22 20 0,0-20 16,0 20-16,0-20 0,0-1 0,0 1 15,0-1-15,0 22 0,0-21 0,0 41 16,0-20-16,0 21 0,0 0 15,0 42 1,0 0-16,-22 0 0,22 22 16,-21-1-16,0 0 0,21 1 0,-21 20 15,0-21-15,0 22 0,21-22 0,0 22 16,-22-22-16,22 0 0,0 1 16,0-1-16,0 0 0,0 1 0,0-1 15,0-21-15,22 0 0,-1 1 0,0-1 16,0-21-16,0 0 0,0 0 15,1 0-15,-1 0 0,0 0 0,0-21 16,0-1-16,0 1 0,1 0 16,-1 0-16,0-21 0,-21 20 0,21 1 15,0 0-15,-21 0 0,21 0 0,-21 42 32,0 0-17,0 0-15,0 0 0,0 1 0,0-1 16,0 0-16,0 0 0,0 0 15,0 0-15,0 1 0,0-1 16,22-21-16,-1 0 0,0 0 0,0 0 16,0 0-16,0 0 0,1 0 15,-1 0-15,21-21 0,-21-1 0,0 1 16,1 0-16,-1 0 0,0 0 16,0 0-16,0-22 0,0 22 0,-21 0 15,0 0-15,22 21 0,-22-21 16,0 42-1,0 0-15,-22 0 0,1 0 16,21 0-16,-21 22 0,21-22 16,0 0-16,0 0 0,0 0 0,0 1 15,0-1-15,0 0 0,0 0 0,21-21 16,0 0 0,1 0-16,-1 0 0,0 0 0,0-21 15,0 21-15,-21-21 0,21-22 0,-21 22 16,22 0-16,-22-21 0,0 21 15,0-22-15,0 22 0,0 0 16,0-21-16,-22 20 0,1 1 0,0 0 16,0 21-16,0 0 0,21-21 0,-21 21 15,42 0 17,0 0-32,0 21 0,0-21 15,0 0-15,1 0 0,-1 0 0,0 0 16,0 0-16,0 0 0,0 0 0,1 0 15,-1 0-15,0 0 16,0 0-16,0 0 16,-21 21-16,0 0 0,0 1 15,0-1-15,0 0 0,0 21 0,0-21 16,0 1-16,0 20 0,0-21 0,0 0 16,0 0-16,-21 1 0,21-1 0,-21 0 15,21 0 1,0-42-1,0 0-15,0 0 16,0-1-16,0 1 0,0 0 0,0-21 16,21 21-16,0-22 0,0 1 0,1 0 15,20-1-15,-21 22 0,0-21 16,22 21-16,-22-1 0,0 1 0,0 0 16,0 21-16,0 0 0,1 0 15,-22 21-15,0 0 0,0 1 0,0-1 16,0 0-16,0 21 0,0-21 0,0 1 15,0 20-15,-22-21 0,1 0 16,21 22-16,0-22 0,0 0 0,-21-21 16,21 21-16,0 0 0,-21-21 15,21 21-15,0-42 16,0 0 0,0 0-16</inkml:trace>
  <inkml:trace contextRef="#ctx0" brushRef="#br0" timeOffset="26175.11">24426 4106 0,'0'0'0,"-21"-21"0,-21 21 16,21-21-16,-1 21 0,1 21 62,0-21-46</inkml:trace>
  <inkml:trace contextRef="#ctx0" brushRef="#br0" timeOffset="26395.99">23326 4360 0,'0'0'0,"-22"22"0,44-22 16,-1 0-1,21 0-15,0 0 0,22 0 16,-1 0-16,1 0 0,-1 0 0,22 0 16,0 0-16,-1 0 0,-20 0 0,-1 0 15,1-22-15,-1 1 0,-20 21 0,-1-21 16,-21 21-16,22-21 0,-22 0 16,-21 0-1,-21 21-15,-22 0 16,1 0-16</inkml:trace>
  <inkml:trace contextRef="#ctx0" brushRef="#br0" timeOffset="27063.92">11896 7620 0,'0'0'0,"0"-21"15,-22 42 1,1 0-16,-21 0 0,21 1 16,0 20-16,-22 0 0,1 22 0,0-22 15,-1 43-15,-20-22 0,20 1 0,-20 20 16,-1-20-16,22-1 0,-21 1 0,-1 21 16,1-43-16,20 21 0,1-20 0,0 20 15,-1-20-15,1-1 0,21-21 16,21 0-16,0 0 0,0 1 0,21-22 15,21-22-15,-21-20 16,22 21-16,-22 0 0,21-22 16</inkml:trace>
  <inkml:trace contextRef="#ctx0" brushRef="#br0" timeOffset="27299.79">12150 7641 0,'0'0'0,"-22"0"15,-20 0-15,0 43 16,-1-22-16,1 21 0,0 0 0,-1 1 16,-20 20-16,21-20 0,-1 41 0,-20-20 15,20-1-15,-20 1 0,21 20 16,-22-20-16,22-1 0,-1 1 16,1-1-16,0 1 0,-1-22 0,1 22 15,21-22-15,-21 0 0,42 1 0,0-22 16,0 0-16,21-21 15,0 0-15,0 0 0,21-21 0,22-21 16</inkml:trace>
  <inkml:trace contextRef="#ctx0" brushRef="#br0" timeOffset="27691.56">12509 8065 0,'0'0'0,"43"-43"0,-1 22 0,-21 0 0,0 0 16,1 0-16,-22-1 15,0 1-15,-22 21 16,1 0-16,-21 0 0,21 0 16,-22 21-16,1 1 0,0-1 0,-1 21 15,1 0-15,0-20 0,-1 20 0,1 0 16,21 1-16,0-1 0,21 0 0,0-21 16,0 22-16,0-22 0,21 0 15,21 0-15,-21 0 0,22 1 0,-1-1 16,0-21-16,1 21 0,-1 0 15,0 0-15,1-21 0,-1 21 0,0 1 16,1-1-16,-22 0 0,0 0 0,-21 0 16,0 0-16,-21 1 0,-21-1 15,20-21-15,-20 21 0,0 0 0,-22-21 16,22 21-16,-22-21 0,22 0 16,-21 0-16,20 0 0,1 0 0,0 0 15,20 0-15,1 0 0,0 0 0,21-21 16,21 0-16,0 0 15,1 0-15,20-1 0,0 1 0,1 0 16,-1 0-16,0 0 0,22 0 0,-22-22 16</inkml:trace>
  <inkml:trace contextRef="#ctx0" brushRef="#br0" timeOffset="27919.86">13187 7938 0,'0'0'0,"21"-22"0,21-41 16,-42 84-1,0 0-15,0 0 0,-21 22 16,0-1-16,21 0 0,-21 1 0,0 20 16,-1-20-16,22 20 0,-21 1 0,0-22 15,0 0-15,21 1 0,0-1 16,-21 0-16,21 1 0,0-22 0,0 0 16,0 21-16,0-21 0,21 1 15,0-22-15,0 0 16,0 0-16,1 0 15,-22-22-15,0 1 0,0 0 0</inkml:trace>
  <inkml:trace contextRef="#ctx0" brushRef="#br0" timeOffset="28063.77">12912 8403 0,'0'0'0,"-22"-21"0,1 21 0,21-21 0,-21 21 16,21-21-16,42 0 15,-20 21 1,-1 0-16,21-22 0,0 1 0,1 21 15,20-21-15,1 21 0,-1-21 0,22 0 16,-22 21-16,1-21 0,21 21 16</inkml:trace>
  <inkml:trace contextRef="#ctx0" brushRef="#br0" timeOffset="28791.65">14160 8340 0,'-42'0'16,"21"0"-16,21-21 0,-21-1 0,21 1 16,0 0-16,0 0 0,0 0 15,-21 0-15,-1-1 0,22 1 0,-21 0 16,0 0-16,0 21 16,0 0-16,0 0 0,-1 0 15,1 0-15,0 21 0,0 0 0,-21 22 16,20-22-16,1 21 0,0 0 0,-21-20 15,42 20-15,-21 0 0,-1 1 0,1-22 16,21 0-16,0 21 0,0-21 0,0 1 16,0-1-16,0 0 0,21-21 15,1 0-15,-1 0 0,0 0 0,0 0 16,0 0-16,22-21 0,-22 0 16,0-1-16,21 1 0,-21 0 0,1 0 15,20-21-15,-21 20 0,0-20 16,0 0-16,1-1 0,-1 1 0,0 0 15,-21-1-15,0 22 0,21-21 0,-21 21 16,0 0-16,0 42 16,0 0-16,0 21 15,-21-21-15,21 22 0,0-1 16,0-21-16,0 22 0,0-1 0,0-21 16,0 21-16,0-20 0,0 20 0,21-21 15,0 0-15,0 0 0,1-21 0,20 22 16,-21-22-16,0 21 0,22-21 0,-22 0 15,21 0-15,-21 0 0,22-21 0,-22-1 16,21 1-16,-21 21 0,0-21 16,1-21-16,20 21 0,-21-22 0,0 1 15,-21 0-15,21-1 0,1-20 0,-1 20 16,-21-20-16,21-22 0,0 22 16,-21 20-16,0-20 0,21-1 0,-21 22 15,0 21-15,0-21 0,-21 42 16,21 21-16,-21 0 15,0 0-15,0 21 0,-1 22 0,1-22 16,21 22-16,-21-1 0,21-20 0,-21 20 16,21 1-16,0-22 0,0 21 15,0-20-15,0-1 0,0 0 0,0-20 16,0 20-16,0-21 0,21 0 16,-21 0-16,21 1 0,0-22 15,1 0-15,-1 0 0,0 0 0,0 0 16,0 0-16,-21-22 0,0 1 15,0 0-15</inkml:trace>
  <inkml:trace contextRef="#ctx0" brushRef="#br0" timeOffset="28947.56">14563 8170 0,'0'0'0,"-22"0"16,22 22-1,22-22 1,-1 21-16,0-21 0,0 0 15,0 0-15,22 0 0,-22 0 16,21 0-16,0 0 0,1 0 0,-1-21 16,0 21-16,1 0 0</inkml:trace>
  <inkml:trace contextRef="#ctx0" brushRef="#br0" timeOffset="30599.89">15071 8319 0,'0'0'16,"-22"0"-16,22 21 0,-21 0 0,0-21 15,21 21-15,21-21 16,0 0 0,1 0-16,20-21 0,-21 0 15,0 21-15,22-21 0,-1-1 0,-21 1 16,0 0-16,22 0 0,-22 0 0,0 0 16,0-22-16,0 22 0,-21 0 15,0 0-15,0 0 0,-21 21 16,0 0-16,0 0 15,-22 21-15,22 0 0,-21 21 0,21-21 16,-22 22-16,22-22 0,0 21 0,0-21 16,21 22-16,-21-22 0,21 0 15,0 0-15,0 0 0,21 1 0,0-1 16,0 0-16,0-21 0,1 0 0,20 0 16,-21 0-16,21 0 0,1 0 15,-1 0-15,0 0 0,-20-21 0,20 0 16,0-1-16,1 22 0,-22-21 0,21-21 15,-21 21-15,0 0 0,1-22 0,-1 22 16,0-21-16,0-1 0,-21 22 0,0-21 16,0 21-16,0 0 0,0 42 31,-21 0-31,21 21 0,-21-21 16,21 22-16,-21-22 0,21 21 0,0-21 15,-22 1-15,22 20 0,-21-21 16,21 0-16,0 0 0,-21 1 15,42-22 17,0-22-32,-21 1 0,22 0 15,-1 0-15,-21 0 0,21 0 0,0-1 16,0-20-16,0 0 0,1 21 0,-1-22 16,0 22-16,0 0 0,0 0 0,0 21 15,1 0-15,-1 0 16,0 21-16,-21 0 15,0 0-15,0 0 0,0 1 0,0 20 16,0-21-16,0 0 0,21 0 16,-21 1-16,21-1 0,-21 0 0,0 0 15,21-21-15,1 0 16,-1 0-16,0 0 16,0 0-16,0-21 0,0 0 15,-21 0-15,22-1 0,-1 1 0,0 0 16,0 0-16,0-21 0,0 20 15,1 1-15,-1 0 0,0 0 0,0 0 16,0 0-16,0 21 16,-21 21-1,0 0-15,0 0 0,0 0 16,0 0-16,0 1 0,0-1 0,0 0 16,0 0-16,0 0 0,0 0 0,0 1 15,22-22-15,-1 21 0,0-21 0,0 0 16,0 0-16,22 0 0,-22 0 15,21 0-15,-21 0 0,22 0 0,-22 0 16,21-21-16,0 21 0,-20-22 0,20 1 16,-21 0-16,0 0 0,22 0 0,-22-22 15,0 22-15,0-21 0,-21 0 0,0 20 16,0-20-16,0 21 0,0 0 0,0 0 16,0-1-16,-21 22 15,0 0-15,0 22 16,-1-1-16,1 0 0,0 0 0,21 0 15,0 22-15,0-22 0,-21 0 16,21 0-16,0 0 0,0 0 0,0 1 16,0-1-16,21 0 0,0 0 0,0-21 15,1 0-15,-1 21 0,0-21 0,0 0 16,21 0-16,1 0 0,-22 0 0,21-21 16,1 0-16,-22 21 0,21-21 0,0 0 15,-20-1-15,-1 1 0,21 0 0,-21-21 16,0 21-16,1-22 0,-1 22 15,0 0-15,-21 0 0,0 0 16,0 42 0,-21 0-1,0 0-15,21 0 0,0 0 0,-22 22 16,22-22-16,-21 0 0,21 0 0,0 0 16,-21-21-16,21 22 0,0-1 15,0-42 16,21 21-31,0-22 0,-21 1 16,22 0-16,-1 0 0,0 0 0,0 0 16,0-22-16,0 22 0,1 0 15,-1-21-15,21 20 0,-42 1 0,21 0 16,0 21-16,1-21 0,-22 42 16,0 0-1,0 0-15,0 1 0,0-1 16,0 21-16,0-21 0,0 0 0,0 1 15,0-1-15,0 0 0,21 0 0,-21 0 16,21 0-16,0-21 0,0 22 16,22-22-16,-22 0 0,0 0 0,0 0 15,0 0-15,22 0 0,-22 0 0,0 0 16,21-22-16,-21 1 0,1 21 16,-1-42-16,0 21 0,0 0 0,0-22 15,-21 22-15,0-21 0,21-1 0,-21 1 16,22 0-16,-1-22 0,-21 22 0,21 0 15,-21-1-15,0 1 0,21 0 0,-21 20 16,0 1-16,0 0 0,0 0 16,0 42-1,0 0-15,-21 0 0,0 1 0,0 20 16,-1-21-16,1 21 0,0 1 0,21-22 16,0 21-16,-21 1 0,21-22 0,0 21 15,0 0-15,0 1 0,0-22 0,0 21 16,0-21-16,0 1 0,0-1 0,21 0 15,0 0-15,0-21 16,1 21-16,-1-21 16,0 0-16,0 0 0,0-21 15,0 0-15,-21 0 0,22 0 16,-22-1-16</inkml:trace>
  <inkml:trace contextRef="#ctx0" brushRef="#br0" timeOffset="30811.77">18097 7768 0,'0'0'0,"-21"0"0,21 21 0,21-21 31,1 0-31,20 0 0,0 0 0,1 0 16,-1 0-16,21-21 0,-20 21 16,20-21-16,1 21 0,-1-21 0,-20 21 15,20-21-15,-21 0 0,1 21 0,-1-22 16,0 22-16,-20-21 0,-1 0 0,0 21 15,0-21-15,0 21 0,-21-21 16</inkml:trace>
  <inkml:trace contextRef="#ctx0" brushRef="#br0" timeOffset="32384.64">11239 11959 0,'22'0'0,"-1"0"15,0-21-15,0 0 0,0 0 16,0 0-16,1-1 0,-1 1 0,0 0 15,0 0-15,0-21 0,0 20 0,-21 1 16,0-21-16,0 21 0,0 0 0,0-1 16,0 1-16,-21 21 15,0 0-15,0 0 0,-21 21 16,20 1-16,1-1 0,0 0 16,-21 0-16,21 21 0,-1 1 0,1-1 0,21-21 15,0 22-15,-21-1 0,21 0 0,0-21 16,0 22-16,0-22 0,0 0 15,21 0-15,0 0 0,1 1 0,-1-22 16,21 0-16,-21 0 0,22 0 16,-22 0-16,21-22 0,0 1 0,22 0 15,-22 0-15,22 0 0,-22 0 0,0-22 16,22 22-16,-22 0 0,1 0 0,-22 0 16,0-1-16,0 1 0,0 21 0,-21 21 31,-21 1-31,0-1 0,0 0 15,21 0-15,-21 21 0,21-20 16,0-1-16,-22 21 0,22-21 0,-21 0 16,21 22-16,0-22 0,0 0 0,0 0 15,0 0 1,0-42 0,0 0-1,21-21-15,1 21 0,-1-1 16,0-20-16,0 21 0,0-21 0,22 20 15,-22-20-15,0 21 0,21 0 16,-21 0-16,1 21 0,-1 0 0,0 0 16,0 21-16,-21 0 15,21 0-15,-21 0 0,0 0 0,0 22 16,0-22-16,0 0 0,21 0 0,-21 22 16,22-22-16,-1 0 0,-21 0 0,21 0 15,0 0-15,0 1 0,0-22 16,1 21-16,-1-21 0,21 0 0,-21 0 15,22 0-15,-1 0 0,-21 0 0,21 0 16,1-21-16,20-1 0,-20 1 16,-1 0-16,0 0 0,1 0 0,-1 0 15,0-1-15,-21-20 0,22 21 0,-22-21 16,0 20-16,-21-20 0,0 21 0,0-21 16,0 20-16,0 1 0,-21 21 0,0-21 15,0 21-15,-1 0 0,-20 0 0,21 0 16,-21 21-16,-1-21 0,22 21 0,-21 1 15,-1-1-15,22 21 0,0-21 0,0 0 16,0 22-16,0-22 0,-1 21 16,22-21-16,0 1 0,0-1 15,0 0-15,0 0 0,0 0 0,0 0 16,22-21-16,-1 0 0,0 0 0,0 0 16,0 0-16,22 0 0,-22 0 0,21-21 15,0 21-15,1-21 0,-22 0 0,21-21 16,1 20-16,-22 1 0,0-21 0,21 0 15,-21-1-15,1 1 0,-1 0 0,-21-1 16,21-20-16,-21 20 0,21-20 0,0-1 16,-21 1-16,0-1 0,0 1 0,0-1 15,0 22-15,0-21 0,0 41 16,0-20-16,0 21 0,0 42 16,0 21-1,0 1-15,0-1 0,0 0 0,-21 22 16,21-1-16,0 1 0,0-1 0,0-20 15,0 20-15,0 1 0,0-22 0,0 22 16,0-22-16,0 0 0,21 1 0,-21-22 16,21 21-16,1-21 0,-1 0 15,0 1-15,21-22 0,-21 0 0,22 0 16,-22 0-16,21 0 0,1 0 16,-1 0-16,0-22 0,1 1 0,-1 0 0,0 0 15,1-21-15</inkml:trace>
  <inkml:trace contextRef="#ctx0" brushRef="#br0" timeOffset="34176.19">14880 11832 0,'-21'0'16,"21"-21"31,0 0 219,21 21-266,-21-21 15,0 0-15,0-1 16,0 1-16,21 0 0,-21 0 15,0 0-15,0 0 0,21-22 16,-21 22-16,22-21 0,-1 21 0,-21-22 16,21 1-16,0 0 0,-21-22 0,21 22 15,0-1-15,-21 1 0,0 0 0,22 21 16,-22-1-16,21 1 0,-21 0 16,0 0-16,0 0 0,0 0 15,0 42 282,0 0-281,0 0-1,0 0 1,0 0 0,0 1-16,0-1 15,0 0-15,0 0 0,0 0 16,0 22-16,-21-22 0,21 0 0,0 21 15,0-21-15,-22 22 0,22-22 0,0 0 16,0 21-16,0-20 0,0-1 0,0 0 16,0 0-16,0 0 0,0 0 0,0 1 15,0-1-15,0 0 0,22-21 16,-1 21-16,0-21 16,0 0-16,0 0 0,0 0 0,1 0 15,-1 0-15,21 0 0,-21 0 0,0 0 16,22-21-16,-22 0 0,0 0 15,21-1-15,-20 1 0,-1 0 0,-21-21 16,21 21-16,0-22 0,-21 1 0,21 0 0,-21-22 16,0 22-16,0-1 0,0 1 15,0 0-15,0-1 0,-21 22 0,0 0 16,0 0-16,0 21 0,-22 0 0,22 0 16,0 0-16,-21 0 0,20 0 15,-20 0-15,21 0 0,0 21 0,0 0 16,-1 0-16,1 1 0,21-1 0,0 0 15,0 0-15,0 21 0,21-20 16,1-1-16,20 0 0,-21-21 0,21 0 16,1 21-16,-1-21 0,0 0 15,1 0-15,-1 0 0,22 0 0,-22-21 16,0 0-16,1 21 0,20-21 16,-21-1-16,1 1 0,-22 0 0,21 0 15,-21 0-15,1 0 0,-1-1 0,-21 1 16,0 0-16,0 0 0,0 0 0,0 0 15,-21 21 1,-1 0-16,1 0 16,21 21-16,-21 0 0,0 0 15,21 0-15,0 22 0,-21-1 0,0 0 16,-1 22-16,1-22 0,0 22 0,21-22 16,-21 21-16,0 1 0,0-22 15,-1 22-15,1-1 0,0 1 16,0-1-16,0 1 0,0-1 0,21 1 15,-22-1-15,1 1 0,21-1 0,-21 1 16,21 20-16,-21-20 0,0-1 0,21 1 16,-21-1-16,-1 1 0,1 21 0,0-22 15,0 1-15,0-1 0,0 1 0,-1-22 16,1 21-16,0-20 0,0 20 0,-21-20 16,20-1-16,1 0 0,21-21 0,-21 22 15,0-22-15,0 21 0,0-21 16,21 1-16,0-44 15,0 1 1,0-21-16,0 21 0,0-22 16,0 1-16,0 0 0,0-1 0,21 1 15,0 0-15,-21-22 0,21 22 0,0-22 16,0 22-16,1 0 0,-1-1 0,0 22 16,0-21-16,0 21 0,-21-22 0,0 22 15,21 0-15,-21 0 0,22 0 0,-22-22 16,0 22-16,0 0 0,21 0 0,0-21 15,-21 20-15,21-20 0,-21 0 0,21-1 16</inkml:trace>
  <inkml:trace contextRef="#ctx0" brushRef="#br0" timeOffset="35891.86">17420 11938 0,'0'0'0,"-42"-21"15,21 21-15,21-21 16,0 0-16,0-1 0,0 1 16,0 0-16,0 0 0,0 0 15,0-22-15,0 22 0,0-21 0,21 0 16,0-1-16,0 1 0,21-22 15,-20 22-15,20-21 0,-21-1 0,21 22 16,1-22-16,-1 22 0,0 21 0,1-22 16,-1 22-16,-21 0 0,22 21 0,-22 0 15,0 0-15,0 21 0,0 0 0,-21 1 16,0 20-16,0 0 0,0 1 0,0-22 16,0 21-16,0 0 0,-21-20 15,0 20-15,21-21 0,0 0 0,-21-21 16,21 21-16,-21-21 0,21-21 31,0 0-31,0 0 16,0 0-16,0 0 0,0-1 15,0-20-15,0 0 0,0-1 0,0 1 16,0 21-16,0-21 0,0-1 0,0 22 16,0 0-16,0 0 0,-22 0 15,1 21-15,0 0 0,0 0 16,0 21-16,-22 21 0,22 0 0,0 1 15,-21-1-15,-1 0 0,22 22 0,-21-22 16,21 22-16,-22-1 0,22-20 0,0-1 16,0 21-16,21-20 0,-21-1 0,21-21 15,0 22-15,0-22 0,21 0 0,0 21 16,21-21-16,-20-21 0,-1 22 0,21-22 16,0 0-16,1 0 15,-1 0-15,0 0 0,1 0 0,-1-22 16,0 22-16,1-21 0,-1 0 0,0-21 15,1 21-15,20-1 0,-20-20 0,-22 21 16,21-21-16,-21 20 0,22 1 0,-22 0 16,-21 0-16,0 0 0,-21 42 31,21 0-31,-22 0 0,1 0 16,0 1-16,0-1 0,21 0 0,0 0 15,-21 0-15,21 0 0,0 1 16,0-1-16,0 0 0,0 0 0,0 0 15,0 0-15,21-21 16,0 0-16,0 0 0,0 0 0,1 0 16,-1 0-16,21 0 0,-21 0 0,0 0 15,22-21-15,-22 21 0,0-21 0,0 0 16,0 0-16,-21 0 0,0-1 0,0 1 16,0 0-16,0-21 0,0 21 0,-21-1 15,0 1-15,0-21 0,0 42 0,0-21 16,-22 0-16,22 21 0,-21 0 15,21 0-15,-1 0 0,-20 0 0,21 0 16,0 0-16,0 0 0,21 21 0,0 0 16,21-21 15,0 0-31,0 0 0,21 0 0,1 0 16,-1 0-16,0-21 0,1 0 0,-1 21 15,0-22-15,22 22 0,-22 0 0,1 0 16,-1 0-16,0 0 0,-21 0 15,22 0-15,-22 0 0,0 0 0,0 22 16,-21-1-16,0 0 0,0 0 0,21 0 16,-21 0-16,0 1 0,0 20 0,0-21 15,0 0-15,0 0 0,0 1 0,0-1 16,0 0-16,-21 0 0,0 0 16,21 0-16,0-42 46,0 0-46,0 0 0,0 0 16,0 0-16,21-1 0,0-20 16,1 21-16,-1-21 0,21-1 0,-21 1 15,0 0-15,22 20 0,-22 1 0,0-21 16,21 42-16,-20-21 0,-1 21 0,0 0 16,0 21-16,-21 0 15,0 0-15,0 0 0,0 22 0,0-22 16,0 0-16,0 21 0,0-20 0,0-1 15,0 0-15,0 0 0,0 0 0,0 0 16,0 1-16,0-1 16,21 0-16,0-21 15,1 0-15,-1 0 0,0 0 0,0 0 16,21 0-16,1 0 0,-1-21 0,0 0 16,1 21-16,-1-22 0,0 1 0,1 0 15,-22 0-15,21 0 0,-21-22 0,22 22 16,-22-21-16,-21 21 0,0-22 0,0 22 15,0 0-15,0 0 0,-21 21 16,0 0-16,-1 0 0,-20 0 0,21 0 16,0 0-16,0 21 0,-1 0 15,1 0-15,21 1 0,0-1 0,0 0 16,0 21-16,0-21 0,21 1 16,-21-1-16,22 21 0,-1-21 0,0 0 15,0 1-15,-21-1 0,21 0 0,0 0 16,-21 0-16,0 0 15,-21-21 1,0 0-16,0 0 0,0 0 0,0 0 16,-1 0-16,1 0 0,0 0 0,0-21 15,0 21-15,21-21 0,-21 0 16,21 0-16,0 0 0,0-1 16,21 1-16,0 0 0,0-21 15,21 21-15,-20-22 0,20 22 16</inkml:trace>
  <inkml:trace contextRef="#ctx0" brushRef="#br0" timeOffset="36147.23">20320 10753 0,'0'0'0,"21"-43"16,-21 22-16,0 0 0,0 0 16,0 42-1,0 0-15,-21 22 0,21-22 16,-21 21-16,0 22 0,-1-22 15,22 21-15,-21 22 0,0-21 16,0-1-16,0 1 0,0 20 0,21-41 16,-22 20-16,22 1 0,-21-22 0,21 0 15,0 1-15,0-22 0,0 21 0,0-21 16,0 0-16,0 1 0,21-1 16,1-21-16,-1 0 0,0 0 15,0 0-15,0-21 0,0-1 0,1 1 16,-1 21-16</inkml:trace>
  <inkml:trace contextRef="#ctx0" brushRef="#br0" timeOffset="36316.46">20108 11345 0,'0'0'0,"-21"0"0,0 0 16,21-21-16,0 0 16,21 0-1,0 21-15,0 0 16,22 0-16,-22-21 0,21 21 0,1-21 15,-1 21-15,0 0 0,1 0 0,-1 0 16,0-22-16,-21 22 0,22 0 0,-1 0 16</inkml:trace>
  <inkml:trace contextRef="#ctx0" brushRef="#br0" timeOffset="36703.23">20616 11430 0,'0'0'0,"0"-21"15,-21 0-15,21 0 16,0-1-16,0 1 0,0 0 0,0 0 16,0 0-16,21 0 0,0-1 0,1 1 15,20 21-15,-21 0 0,21 0 0,-20 0 16,-1 0-16,21 0 0,-21 21 0,0 1 16,22-1-16,-22 0 0,-21 21 0,21 1 15,-21-1-15,21-21 0,-21 21 0,0 1 16,0-1-16,0 0 0,0-20 15,0 20-15,0-21 0,0 0 16,-21 0-16,21 1 0,-21-22 0,21 21 16,0-42-1,0-1-15,0 1 16,0 0-16,0 0 0,0 0 0,21-22 16,0 1-16,0 21 0,1-43 0,-1 22 15,0 0-15,0-1 0,0 1 0,0 0 16,1-1-16,-1 22 0,0 0 15,-21 0-15,21 21 0,0 0 16,-21 21-16,0 0 16,21 0-16,1 1 0</inkml:trace>
  <inkml:trace contextRef="#ctx0" brushRef="#br0" timeOffset="37072.01">21569 11367 0,'0'0'0,"0"-22"0,0 1 15,0 0-15,0 0 16,-21 21-16,-1 0 16,1 21-16,0 0 15,0 0-15,21 1 0,-21 20 0,21 0 16,-21-21-16,21 22 0,0-1 0,0-21 16,0 22-16,0-22 0,0 21 15,0-21-15,0 0 0,21 1 0,0-1 16,0 0-16,0-21 0,22 0 0,-22 0 15,21 0-15,0 0 0,1 0 0,-1 0 16,-21-21-16,22 21 0,-22-21 16,0-1-16,0-20 0,0 21 0,0-21 15,1 20-15,-22-20 0,0 0 0,21-22 16,-21 22-16,21 21 0,-21-22 0,0 22 16,0 0-16,0 0 0,0 0 0,-21 21 31,21 21-31,-21-21 15,21 21-15,0 0 0,0 0 0,0 1 16,0-1-16,21 0 16,0-21-16</inkml:trace>
  <inkml:trace contextRef="#ctx0" brushRef="#br0" timeOffset="37328.87">22394 11303 0,'0'-21'16,"0"42"-16,0-63 0,0 21 0,0-1 15,0 1-15,-21 21 16,0 0-16,0 0 0,0 0 16,-1 21-16,1 1 0,0 20 0,0-21 15,0 21-15,0-20 0,-1 20 0,22-21 16,0 21-16,-21 1 0,21-22 16,0 0-16,0 21 0,0-20 0,0-1 15,0 0-15,0 0 0,21 0 16,1-21-16,-1 0 0,0 0 15,0 0-15,0 0 0,0 0 16,1 0-16,20-21 0,-21 0 0,0 0 16,0 0-16,22-1 0,-22 1 0</inkml:trace>
  <inkml:trace contextRef="#ctx0" brushRef="#br0" timeOffset="37603.98">23156 10520 0,'0'0'0,"0"-21"16,21 0-16,-21-1 0,0 1 0,0 42 16,0 1-1,-21-1-15,0 0 0,0 21 16,0 1-16,0-1 0,-1 21 0,1-20 16,0 20-16,0-20 0,0 20 0,0 1 15,-1-1-15,1 1 0,0-22 0,0 21 16,0-20-16,21 20 0,-21-20 0,-1-22 15,22 21-15,0-21 0,0 22 16,0-22-16,0 0 16,22-21-1,-1 0-15,21-21 0,-21 0 16,0-1-16,22 1 0</inkml:trace>
  <inkml:trace contextRef="#ctx0" brushRef="#br0" timeOffset="38260.61">23220 11134 0,'0'0'0,"-21"0"31,-1 21-31,1 0 0,21 21 0,-21-20 16,0-1-16,0 21 0,21-21 0,0 22 15,-21-22-15,21 21 0,0-21 0,0 0 16,0 22-16,0-22 0,21 0 16,-21 0-16,21-21 0,0 21 15,0 1-15,0-22 0,1 0 0,20 0 16,-21 0-16,0 0 0,0 0 0,1-22 15,-1 1-15,0 0 0,0 0 0,0 0 16,0-22-16,-21 22 0,0-21 0,0 0 16,0-1-16,0 1 0,0 21 0,0-22 15,0 22-15,-21 21 0,0 0 16,0 0-16,-21 0 16,20 0-16,1 21 0,0 1 0,0-1 0,-21 21 15,42-21-15,-22 0 0,1 1 0,21-1 16,0 0-16,0 0 0,0 0 15,0 0-15,0 1 0,21-22 16,1 0-16,-1 0 0,0 0 16,0 0-16,0 0 0,22-22 15,-22 1-15,0 21 0,0-21 0,21-21 16,-20 21-16,20-1 0,-21-20 0,21 21 16,1-21-16,-22 20 0,21 1 0,-21 0 15,1 0-15,20 0 0,-21 21 0,0 0 16,0 0-16,1 0 0,-22 21 15,0 0-15,0 0 0,0 0 16,0 1-16,0 20 0,0-21 16,21 21-16,-21-20 0,0 20 0,0-21 15,21 21-15,-21-20 0,0-1 0,0 0 16,0 0-16,0 0 0,-21-21 31,21-21-31,0 0 16,0 0-16,0-22 0,0 22 15,0 0-15,0-21 0,21 21 0,0-22 16,21 1-16,-20 0 0,-1-1 0,21 22 16,-21-21-16,0 21 0,22-1 15,-22 1-15,0 21 0,0-21 16,0 21 0</inkml:trace>
  <inkml:trace contextRef="#ctx0" brushRef="#br0" timeOffset="38532.44">22733 10901 0,'0'0'0,"-21"0"0,0-21 0,21 0 16,21-1-16,21 22 15,0 0-15,1-21 0,20 21 0,1 0 16,-1 0-16,1-21 0,-1 21 16,1 0-16,-1 0 0,22 0 0,-22 0 15,1-21-15,-1 21 0,1 0 0,-22 0 16,22 0-16,-22-21 0,0 21 0,-20 0 16,20 0-16,0-21 0,-21 21 0,1-22 15,20 22-15,-21 0 0,0-21 0,0 21 16,22-21-16,-22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0:52:15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635 0,'0'0'0,"-21"0"0,0 0 16,0 0-16,21-21 15,-21 21-15,-1 0 0,1 0 0,0 0 16,0 0-16,0 0 0,0 0 0,-1 0 16,1 0-16,-21 0 0,21 0 15,-22 0-15,22 0 0,-21 0 0,21 0 16,-22 0-16,22 0 0,-21 0 0,21 0 15,0 0-15,-1 0 0,1 0 16,0 0-16,63 0 47,-20 0-47,20 0 0,0 0 0,22 0 16,-1 0-16,1 0 0,20 0 0,-20 0 15,21 0-15,20-21 0,-20 21 16,0 0-16,21-21 0,-1-1 0,-20 22 15,0 0-15,-1-21 0,1 21 0,-21 0 16,-1-21-16,1 21 0,-22 0 0,0 0 16,1 0-16,-22-21 0,0 21 15,0 0-15,0 0 0,0 0 16,-42 0 15,0 21-15,0 0-16,0-21 0,0 21 15,-1-21-15,1 22 0,0-22 0</inkml:trace>
  <inkml:trace contextRef="#ctx0" brushRef="#br0" timeOffset="379.63">4635 699 0,'0'0'16,"0"-43"-16,-21 43 16,21-21-16,-21 21 15,0 0-15,21 21 16,0 0-16,0 1 16,0-1-16,-21 21 0,21 0 15,0 1-15,-21-1 0,21 22 0,0-1 16,-22-21-16,1 22 0,0 21 0,21-22 15,-21 1-15,0-1 0,21 1 16,0-1-16,-21 1 0,-1-1 16,22-21-16,-21 22 0,21-22 0,0 22 15,0-22-15,0-21 0,-21 22 0,21-22 16,0 0-16,0 0 0,0 0 16,0 0-16,0-42 31,21 21-31,-21-21 0,21 0 15,-21 0-15,22 0 0,-1-1 16</inkml:trace>
  <inkml:trace contextRef="#ctx0" brushRef="#br0" timeOffset="1095.22">4911 1376 0,'21'-21'15,"-21"42"17,0 0-32,0 0 0,0 0 15,-21 1-15,21-1 0,0 21 0,0-21 16,-22 0-16,22 22 0,-21-22 0,21 0 16,0 21-16,0-20 15,0-1-15,0 0 0,0 0 0,0 0 16,0 0-16,21-21 15,1 0-15,-1 0 0,0 0 0,0-21 16,0 0-16,0 21 0,1-21 0,-1 0 16,0 0-16,0-22 0,0 22 15,0 0-15,1-21 0,-1 20 0,0 1 16,-21 0-16,21-21 0,-21 21 0,0-1 16,21 1-16,0 0 0,1 0 15,-22 0-15,0 42 47,0 0-31,0 0-16,0 0 0,0 22 15,0-22-15,0 21 0,0-21 0,0 22 16,0-1-16,0 0 0,0 22 0,0-22 16,0 1-16,0 20 0,0-21 0,0 22 15,0-1-15,0-20 0,0 20 16,-22-20-16,22 20 0,-21 1 0,21-1 15,-21-21-15,21 22 0,0-22 0,-21 22 16,0-22-16,0 22 0,-1-22 0,22 0 16,-21 1-16,0-1 0,0 0 15,0-21-15,0 22 0,-1-22 16,1 21-16,0-21 0,0 1 0,0-1 16,-22 0-16,22 0 0,0-21 0,-21 21 15,21-21-15,-1 0 0,-20 0 0,0 0 16,21 0-16,-22 0 0,22 0 0,-21-21 15,-1 0-15,22 0 0,-21 0 16,21-1-16,-22 1 0,22 0 0,0 0 16,0 0-16,0 0 0,0-1 0,-1 1 15,22 0-15,0 0 0,0 0 0,0 0 16,0-1-16,0 1 0,0 0 0,22 0 16,-1 0-16,0-22 15,0 22-15,21 0 0,-20-21 0,-1-1 16</inkml:trace>
  <inkml:trace contextRef="#ctx0" brushRef="#br0" timeOffset="1523.83">5609 1249 0,'0'-21'0,"0"42"0,-21-42 16,0 21-16,21 21 15,0 0-15,0 0 16,0 0-16,0 22 0,0-22 0,0 21 16,0 1-16,0-1 0,0 21 0,0-20 15,0 20-15,0-20 0,0 20 0,0 1 16,0-1-16,0 1 0,0-22 15,0 21-15,-21 1 0,21-22 0,-22 22 16,1-1-16,21-20 0,-21 20 0,0-21 16,21 22-16,-21-22 0,0 1 0,-1-1 15,22 0-15,0-21 0,-21 22 0,21-1 16,-21-21-16,21 0 16,0 1-16,0-1 0,-21-21 0,21 21 15,0-42 16,0 0-31,21-1 16,-21 1-16,0 0 0,21-21 16,-21 21-16</inkml:trace>
  <inkml:trace contextRef="#ctx0" brushRef="#br0" timeOffset="1882.96">5503 1693 0,'0'0'16,"0"-42"-16,-21 21 0,21 0 0,0-22 0,0 22 16,0 0-16,0-21 0,0 21 0,0-1 15,0 1-15,21-21 0,0 21 16,1 0-16,-1-1 0,21 1 0,-21 21 16,22-21-16,-22 0 0,21 21 0,85 0 15,-85 0-15,-20 21 16,20 0-16,-21 0 0,0 1 15,0-1-15,1 0 0,-22 21 16,0-21-16,0 22 0,0-22 0,-22 21 16,1 1-16,0-22 0,0 21 0,-21-21 15,20 0-15,-20 22 0,21-22 0,-21 0 16,20 0-16,1-21 0,0 21 16,0-21-16,0 0 0,21 22 15,-21-22-15,21-22 16,21 1-1,0 21-15,0-21 0,-21 0 16,21 0-16</inkml:trace>
  <inkml:trace contextRef="#ctx0" brushRef="#br0" timeOffset="2271.85">6181 1588 0,'0'0'0,"21"0"16,0 0-16,0-22 16,0 22-16,0-21 15,-21 0-15,22 21 0,-1-21 0,0 0 16,0 0-16,21 21 0,-20-22 0,-1 1 16,0 0-16,0 0 0,0 0 0,-21 0 15,0-1-15,0 1 16,-21 21-1,0 0-15,0 0 0,0 0 16,-1 0-16,1 21 0,0-21 0,0 22 16,0-1-16,0 0 0,-1 0 15,22 0-15,0 22 0,-21-22 0,21 0 16,-21 0-16,21 0 0,0 0 0,0 1 16,0-1-16,0 0 0,0 0 0,0 0 15,0 0-15,0 1 16,21-22-16,0 0 0,1 0 0,-1 0 15,0 0-15,0 0 0,0 0 16,-21-22-16,21 22 0,1-21 16,20 0-16</inkml:trace>
  <inkml:trace contextRef="#ctx0" brushRef="#br0" timeOffset="2719.59">7133 1291 0,'0'0'0,"0"-21"16,0 0-16,-21 21 16,0 0-1,0 0-15,-1 0 0,1 21 0,0-21 16,-21 21-16,21-21 0,-1 21 16,1 1-16,0-1 0,0 0 15,0 0-15,21 0 0,0 0 16,0 1-16,0-1 0,0 0 15,21-21-15,0 0 16,0 21-16,0-21 0,1 0 16,-1 0-16,0 21 0,0-21 0,0 0 15,0 0-15,1 21 0,-1-21 0,0 0 16,0 22-16,0-22 0,0 0 0,-21 21 16,0 0-16,0 0 15,0 0-15,-21 0 16,0-21-16,0 22 15,0-22-15,-22 0 0,22 21 0,-21-21 16,21 0-16,0 21 0,-22-21 0,22 0 16,0 0-16,0 0 0,0 21 15,-1-21-15,1 0 32,0 0-32,21-21 15</inkml:trace>
  <inkml:trace contextRef="#ctx0" brushRef="#br0" timeOffset="3511.14">9991 804 0,'0'0'0,"0"-21"0,0 0 15,0 0-15,0 0 16,-22 0 0,1 21-16,0 0 0,0 0 0,0 0 15,0 0-15,-1 0 16,1 21-16,-21 0 0,21 0 0,0 0 16,-1 0-16,1 1 0,0 20 0,0 0 15,0 1-15,0-1 0,21-21 0,-22 21 16,1 1-16,21-1 0,-21-21 15,21 22-15,0-22 0,0 21 16,0-21-16,0 0 0,21 1 0,0-22 16,1 21-16,-22 0 0,42-21 0,-21 0 15,0 0-15,0 0 0,22 0 16,-22 0-16,0 0 0,21-21 0,-20 21 16,20-21-16,0-1 0,-21 1 0,1 0 15,20 0-15,-21 0 0,0 0 0,-21-1 16,0 1-16,0-21 0,0 21 15,0 0-15,0-22 0,0 22 0,-21-21 16,0 21-16,0-22 0,-22 22 0,22 0 16,0 0-16,-21 21 0,21-21 0,-1 21 15,-20 0-15,21 0 16,0 0-16,0 0 0,-1 0 0,1 21 16,21 0-16,0 0 15,0 0-15,0 0 0,0 1 0,0-1 16,21 0-16,1 0 15,-1 0-15,0-21 0,0 0 0,0 0 16,22 0-16,-1 0 0</inkml:trace>
  <inkml:trace contextRef="#ctx0" brushRef="#br0" timeOffset="4151.77">11049 339 0,'0'0'16,"0"-21"-16,0-22 0,0 22 0,0-21 0,0 21 16,-21-22-16,0 22 0,21 0 15,-22 0-15,1 21 0,0-21 0,21-1 16,-21 22-16,0 0 0,0 0 16,-1 0-16,22 22 0,-21-1 0,21 0 15,-21 0-15,0 21 0,21 1 16,0-1-16,-21 22 0,0-22 0,-1 21 15,22 1-15,-21-1 0,21 1 0,-21-1 16,0 22-16,21-21 0,0 20 16,0 1-16,-21-22 0,21 22 15,0-21-15,0 20 0,0 1 0,0-22 16,0 22-16,0 0 0,0-1 0,0 1 16,0-21-16,0 20 0,21 1 0,-21-22 15,0 1-15,21 21 0,0-22 0,-21 1 16,21-1-16,-21 1 0,0-1 0,0-21 15,22 22-15,-22-22 0,0 1 16,0-1-16,0 0 0,0 1 0,0-22 16,0 21-16,0-21 0,0 0 0,-22 22 15,22-22-15,-21 0 0,0 0 0,0 0 16,0 1-16,0-1 0,-1 0 16,1 0-16,-21 0 0,21-21 0,-22 21 15,22-21-15,-21 0 0,21 0 0,-22 0 16,1 0-16,0-21 0,-1 0 0,1-21 15,0-1-15,-1 1 0,-20 0 16,21-22-16,-1 1 0,1-1 0,0-20 16,-1 20-16,1-21 0,21 1 0,0-1 15,-1 22-15,22-22 0,0 21 0,0 1 16,0-1-16,0 1 0,22 21 0,-1-22 16,0 22-16,21-1 0,-21 1 0,22 21 15,-1-21-15,0 20 16,1-20-16,-1 21 0,22 0 0,-22 0 15,0-1-15,1 1 0,-1 21 0,-21-21 16,0 0-16,0 21 0,1-21 0,-1 0 16,-21-1-16</inkml:trace>
  <inkml:trace contextRef="#ctx0" brushRef="#br0" timeOffset="4744.43">13568 550 0,'0'0'16,"42"-21"-16,-21 0 0,0-21 0,1 21 16,-1-1-16,-21-20 0,0 21 0,0 0 15,0 0-15,0-1 0,0 1 0,-43 0 16,22 0-16,0 0 0,0 21 0,-21 0 16,20 0-16,-20 0 15,21 0-15,-21 0 0,-1 21 0,1 0 0,0 0 16,-1 22-16,1-22 0,-22 21 15,22 0-15,0 22 0,-1-22 0,1 22 16,0-1-16,21 1 0,-22-1 16,22 22-16,21-22 0,0 1 0,0 21 15,0-22-15,0-21 0,0 22 0,0-1 16,21-20-16,0-1 0,22 0 0,-22-20 16,21-1-16,-21 21 0,22-21 15,-1 0-15,0-21 0,1 0 0,-1 0 16,0 0-16,1 0 0,-1 0 15,0 0-15,1-21 0</inkml:trace>
  <inkml:trace contextRef="#ctx0" brushRef="#br0" timeOffset="5172.85">14055 953 0,'0'0'15,"0"-22"-15,0 1 0,-22 21 16,1 0-16,0 0 0,0 0 15,0 0-15,0 21 0,-1 1 0,-20-1 16,21 0-16,0 21 0,-22-21 16,22 22-16,0-1 0,0 0 0,0-20 0,0 20 15,-1 0-15,22-21 0,0 22 16,0-22-16,0 21 0,0-21 16,0 1-16,0-1 0,0 0 0,22-21 15,-1 21-15,0-21 0,0 21 0,21-21 16,-20 0-16,20 0 0,0 0 0,1-21 15,-22 0-15,21 21 0,0-21 0,1 0 16,-22-1-16,21 1 0,-21-21 16,-21 21-16,0 0 0,0-22 0,0 22 15,0-21-15,0-1 0,0 1 0,-21 21 16,0-21-16,0-1 0,-21 22 0,20 0 16,1-21-16,-21 42 0,21-22 15,-22 22-15,22 0 0,-21 0 16,21 0-16,0 22 0,-1-1 0,1 0 15,0 0-15,0 21 0,21-20 0,0 20 16,0-21-16,0 21 0,0-20 0,0-1 16,0 0-16,21 0 0,0 0 15,22 0-15,-22-21 0,21 0 0</inkml:trace>
  <inkml:trace contextRef="#ctx0" brushRef="#br0" timeOffset="5687.55">14499 953 0,'0'0'0,"0"-22"0,21 1 16,-21 42 15,-21 1-31,21-1 0,0 0 0,0 21 16,0 1-16,0-22 0,0 21 15,0-21-15,0 22 0,0-1 0,0-21 16,0 21-16,0-20 0,0-1 0,0 21 15,0-21-15,0 0 0,-21 1 0,21-1 16,0 0-16,-21-21 16,0 0-1,21-21 1,0 0-16,-22-1 0,22 1 16,0 0-16,0-21 0,0 21 0,0-22 15,0 1-15,0 0 0,22-1 0,-1 1 16,0 0-16,0-1 0,0 1 15,0 0-15,22 20 0,-22-20 0,21 21 16,-21 0-16,22 0 0,-1-1 0,0 22 16,1 0-16,-1 0 0,0 0 0,1 22 15,-1-22-15,0 42 0,1-21 16,-22 21-16,21 1 0,-21-1 0,1 0 16,-22 1-16,0-1 0,0-21 0,0 22 15,0-1-15,-22 0 0,1-21 0,0 1 16,0-1-16,-21 0 0,42 0 15,-22 0-15,1 0 0,0-21 16,21 22-16,0-44 31,0 1-31,0 0 0,21 0 16,0 0-16,1 0 0,-1-1 0</inkml:trace>
  <inkml:trace contextRef="#ctx0" brushRef="#br0" timeOffset="6139.29">15748 953 0,'0'0'0,"0"-22"15,42-41-15,-42 42 16,0 0-16,0-1 0,0 1 16,-21 21-16,0 0 15,0 0-15,0 0 0,-1 0 0,-20 0 16,21 0-16,-21 21 0,-1 1 0,22-1 15,-21 0-15,21 0 0,-22 0 16,22 22-16,0-22 0,21 0 0,0 0 16,0 0-16,0 0 0,0 1 15,0-1-15,0 0 0,21 0 0,0 0 16,0 0-16,1-21 0,20 22 0,0-1 16,-21-21-16,22 21 0,-1-21 15,0 21-15,-20 0 0,20-21 0,-21 21 16,0 1-16,0-22 0,1 21 0,-1-21 15,-21 21-15,0 0 0,0 0 16,-21-21-16,-1 21 0,1-21 0,-21 22 16,21-22-16,-22 0 0,-20 21 15,21-21-15,-1 0 0,-20 0 0,20 0 16,1 0-16,0 0 0,-1 0 0,1 0 16,21 0-16,0 0 0,0 0 15,-1 0-15,22-21 0,0-1 16,22 22-16,-1-21 15,0 21-15,0 0 0,0-21 16,22 0-16,-1 21 0,-21-21 0</inkml:trace>
  <inkml:trace contextRef="#ctx0" brushRef="#br0" timeOffset="6455.41">16425 445 0,'0'0'0,"0"-22"16,0 1-16,0 0 0,0 0 0,-21 21 31,0 0-31,0 21 0,0 0 16,21 0-16,-22 22 0,1-22 0,0 21 16,0 22-16,0-22 0,0 22 0,-1-22 15,1 21-15,0 1 0,0-1 16,0-20-16,0 20 0,21-20 0,0-1 15,-22 21-15,22-20 0,0-22 0,-21 21 16,21-21-16,0 22 0,0-22 0,0 0 16,0 0-16,0 0 15,21-21-15,1 0 0,-1 0 16,0 0-16,0 0 16,-21-21-16,21 21 0,0-21 0,1 0 15</inkml:trace>
  <inkml:trace contextRef="#ctx0" brushRef="#br0" timeOffset="6660.29">15917 1037 0,'0'-21'16,"21"0"-1,1 21-15,-1-21 0,0 21 16,0 0-16,21-21 0,-20 21 15,20 0-15,-21 0 0,21-22 0,1 22 16,-22 0-16,21 0 0,-21 0 0,22 0 16,-22 0-16,0 0 0,0 0 0,0 0 15</inkml:trace>
  <inkml:trace contextRef="#ctx0" brushRef="#br0" timeOffset="7092.46">16531 1058 0,'0'0'0,"0"-21"16,0 0-16,0 0 15,0 0-15,0 0 0,21-1 16,0 22-16,-21-21 0,22 0 16,-1 21-16,0 0 0,0 0 0,0 0 15,0 0-15,1 0 0,-1 0 0,0 0 16,0 21-16,0 22 0,0-22 0,1 0 15,-1 21-15,21-21 0,-42 22 16,21-1-16,0-21 0,-21 22 0,0-22 16,0 21-16,0-21 0,0 0 0,0 1 15,0-1-15,-21 0 0,0 0 16,0-21-16,0 0 0,0 0 16,-1 0-1,1 0-15,21-21 0,0 0 0,0 0 16,0-1-16,0 1 0,0 0 0,0-21 15,0 21-15,0-22 0,21 1 0,-21 0 16,22 20-16,-1-20 0,-21 0 16,21 21-16,0-1 0,0 1 0,-21 0 15,21 21-15,1 0 0,-1-21 0,0 21 16,0 0-16,0 0 16,0 0-16,-21 21 15,22-21-15,-22 21 0,21-21 0</inkml:trace>
  <inkml:trace contextRef="#ctx0" brushRef="#br0" timeOffset="7496.23">17399 868 0,'0'0'16,"0"-42"-1,0 20-15,0 44 16,-21-1-1,0 21-15,21-21 0,-22 0 16,1 22-16,21-22 0,0 21 16,-21 1-16,21-22 0,-21 21 0,21 0 15,0-20-15,-21-1 0,21 21 0,0-21 16,0 0-16,0 1 0,21-1 0,0 0 16,0-21-16,0 0 0,1 0 15,-1 0-15,21 0 0,-21 0 0,22 0 16,-1 0-16,-21-21 0,21 0 0,-20-1 15,-1 1-15,21-21 0,-21 21 0,0-22 16,1 1-16,-1 0 0,0-1 0,-21 1 16,0 0-16,0-1 0,0 1 15,0 21-15,0 0 0,0 0 16,0-1-16,0 1 16,-21 21-16,0 0 0,-1 21 15,22 1 1,0-1-16,0 0 0,0 0 15,0 0-15</inkml:trace>
  <inkml:trace contextRef="#ctx0" brushRef="#br0" timeOffset="7800.09">18288 783 0,'0'0'0,"0"-21"0,0 0 15,-21 21-15,0 0 0,-1 0 16,1 0-16,0 0 0,0 0 0,21 21 16,-42 0-16,20 0 0,1 1 15,21 20-15,-21-21 0,0 21 0,0 1 16,21-22-16,-21 21 0,21 1 0,0-1 16,0 0-16,0-21 0,0 22 0,0-22 15,0 21-15,0-21 0,21 1 16,0-1-16,0 0 0,0-21 0,0 21 15,1-21-15,20 0 0,-21 0 16,0 0-16,22 0 0,-22 0 0,21 0 16,-21 0-16,22-21 0,-22 21 0,21-21 15,-21-22-15,0 22 0,22 0 16</inkml:trace>
  <inkml:trace contextRef="#ctx0" brushRef="#br0" timeOffset="8107.91">18944 275 0,'0'0'0,"0"-21"0,0-21 15,-21 63 1,0 0 0,21 0-16,-21 22 0,-1-1 15,22 0-15,-21 1 0,0-1 0,21 21 16,-21 1-16,21-1 0,-21 1 0,0-1 15,21 1-15,0-22 0,0 22 0,-22-1 16,22-20-16,0 20 0,-21-21 16,21 1-16,0-22 0,0 21 0,0-21 15,0 1-15,0-1 0,0 0 0,0 0 16,21-21 0,1 0-1,-1-21-15,21 0 0,-21 0 16,0-1-16,1 1 0</inkml:trace>
  <inkml:trace contextRef="#ctx0" brushRef="#br0" timeOffset="8472.7">19071 974 0,'0'0'0,"0"-21"0,0-1 0,0 1 15,-21 21 17,0 21-32,0 1 0,21 20 0,-22-21 15,1 0-15,21 22 0,0-22 0,-21 21 16,21-21-16,-21 22 0,21-22 15,0 21-15,0-21 0,0 0 0,0 1 16,0-1-16,0 0 0,21-21 16,0 21-16,0 0 0,1-21 0,-1 0 15,0 0-15,21 0 0,-21 0 0,1 0 16,20 0-16,-21-21 0,0 0 16,22 0-16,-22 0 0,0-1 0,0-20 15,0 21-15,-21-21 0,21-1 0,-21 1 16,0 0-16,0 20 0,0-20 0,0 0 15,0 21-15,-21-1 0,0 1 0,0 21 16,0 0-16,0 0 0,-1 0 16,1 0-16,0 0 0,0 0 0,0 21 15,0 1-15,-1-1 0,1 0 16,0 0-16,0 0 0,21 0 0,0 1 16,0-1-16,0 0 0,0 0 15,0 0-15,0 0 0,21 1 16</inkml:trace>
  <inkml:trace contextRef="#ctx0" brushRef="#br0" timeOffset="8959.57">19600 995 0,'0'0'0,"0"-42"0,0 20 0,0 1 0,0 0 15,0 0-15,0 0 0,0 0 0,21 21 16,-21-22-16,22 22 15,-1 0-15,0 0 16,0 22-16,0-1 0,0 0 16,1 0-16,-1 0 0,0 0 0,0 22 15,0-22-15,0 21 0,1 1 0,-1-1 16,-21-21-16,0 21 0,0 1 0,0-22 16,0 21-16,0-21 0,0 22 15,0-22-15,0 0 0,0 21 0,-21-20 16,-1-1-16,22 0 0,-21 0 15,21 0-15,-21-21 0,0 0 16,21-21 0,0 0-16,0 0 15,0 0-15,21-1 0,0-20 16,0 21-16,1-21 0,-1-1 0,0-20 16,21 20-16,-21 1 0,22-21 0,-1 20 15,0-20-15,-20 20 0,20 1 0,0 21 16,-21-21-16,1 20 0,-1 1 15,0 21-15,0-21 0,-21 0 16,21 21-16,0 0 0,-21 21 47,-21-21-31,0 0-16,0 0 0,0 0 15,0 0-15</inkml:trace>
  <inkml:trace contextRef="#ctx0" brushRef="#br0" timeOffset="9231.48">18817 529 0,'21'0'0,"0"-21"16,1 21-16,20 0 0,-21-21 15,21 21-15,22-21 0,-22 21 0,1 0 16,-1-21-16,21 21 0,-20 0 16,-1-22-16,22 22 0,-43-21 0,21 21 15,0 0-15,-20 0 0,-1 0 0,21-21 16,-21 21-16,-42 0 31,0 0-15,-21 0-16,-1 0 0</inkml:trace>
  <inkml:trace contextRef="#ctx0" brushRef="#br0" timeOffset="10067.44">4508 2180 0,'0'0'0,"-169"-21"16,127 21 0,-1 0-16,1 0 0,0 0 0,21 0 15,-22 0-15,1 0 0,0 21 0,-1-21 16,1 0-16,21 21 0,-22-21 16,22 0-16,0 0 0,21 22 0,21-22 15,22 21 1,-1-21-16,21 0 0,1 0 0,21 0 15,20 0-15,1 0 0,21 0 0,0-21 16,21 21-16,1-22 0,20 22 16,-21 0-16,21-21 0,1 21 15,-22-21-15,0 21 0,0-21 0,0 21 0,-21 0 16,0-21-16,0 21 0,-21 0 16,0 0-16,-21-21 0,-22 21 0,1 0 15,-22 0-15,0 0 0,-20 0 16,-1 0-16,0 0 0,0-22 15,-21 1 17,21 0 15</inkml:trace>
  <inkml:trace contextRef="#ctx0" brushRef="#br0" timeOffset="10591.18">9038 1947 0,'0'0'0,"-42"0"0,21 0 0,-22 0 0,1 0 16,21 0-16,-22 22 0,22-22 0,0 0 15,42 0 1,0 0 0,22 21-16,20-21 0,1 0 15,-1 0-15,22 0 0,0 0 16,20 0-16,22 0 0,0 0 0,22 0 16,-1 0-16,0 0 0,-21 0 0,21 0 15,-21 0-15,0 0 0,0 0 0,-21 0 16,0 0-16,-22 0 0,1-21 15,-21 21-15,-1 0 0,-21 0 0,1 0 16,-22 0-16,21 0 0,-21-22 0,1 22 16</inkml:trace>
  <inkml:trace contextRef="#ctx0" brushRef="#br0" timeOffset="11288.24">13039 1905 0,'0'0'0,"-22"0"0,1 0 16,0 0-16,42 0 31,0 0-31,1 0 0,20 0 15,0 0-15,1 0 0,20 0 0,-21 0 16,43 0-16,-21-21 0,20 21 0,1 0 16,21 0-16,0 0 0,-1-21 0,22 21 15,22 0-15,-22 0 0,21-21 16,0 21-16,21-22 0,1 22 0,20 0 16,-21 0-16,1 0 0,20-21 15,1 21-15,-22 0 0,22 0 0,-22-21 16,21 21-16,-20 0 0,-1 0 0,-21 0 15,22 0-15,-43-21 0,21 21 16,-21 0-16,0 0 0,0 0 0,-21-21 16,-1 21-16,1 0 0,0-21 0,-21 21 15,-1 0-15,-20-22 0,-1 22 0,1 0 16,-22-21-16,1 21 0,-1 0 16,-21 0-16,0 0 0,0-21 0,1 21 15,-1 0-15,-21 21 47,-21-21-31,21 21-16,-22-21 15,22 22-15</inkml:trace>
  <inkml:trace contextRef="#ctx0" brushRef="#br0" timeOffset="72775.08">11409 2836 0,'0'0'0,"21"0"0,-21-21 0,21 0 15,0 21-15,-21-21 0,21 0 16,1 21-1,-44 0 17,1 0-32,-21 0 15,21 0-15,0 0 0,-22 21 0,22 0 16,-21 0-16,-1-21 0,-20 21 16,21 1-16,-1-1 0,-20 0 0,-1 0 15,1 21-15,-1-20 0,1-1 0,-22 21 16,0-21-16,1 22 0,-1-1 0,0 0 15,-20 1-15,20-1 0,-21 0 16,0 1-16,0-1 0,22 0 16,-1 22-16,-21-43 0,22 21 0,-1 1 15,0-1-15,1 0 0,-1-21 0,0 22 16,1-1-16,-1 0 0,0-20 0,1 20 16,-1 0-16,0 1 0,1-22 15,20 21-15,-21 0 0,1 1 0,-1-22 16,0 21-16,1 1 0,20-22 0,-20 21 15,-1-21-15,0 22 0,1-22 0,20 21 16,-21-21-16,22 0 0,-1 22 0,-20-22 16,20 21-16,1-21 0,-1 1 15,1 20-15,-1-21 0,-20 0 16,20 22-16,1-22 0,20 21 0,-20-21 16,-1 22-16,22-22 0,0 0 0,-1 0 15,1 0-15,0 0 0,-1 1 0,1-1 16,0 0-16,-1 0 0,1 0 15,0-21-15,20 21 0,-20-21 0,0 22 16,21-22-16,-22 21 0,22-21 0,-21 21 16,21-21-16,-22 21 0,22-21 0,0 21 15,-21-21-15,20 21 0,-20-21 16,21 22-16,0-22 0,0 0 0,-22 0 16,22 21-16,0 0 0,0-21 15,0 0-15,-1 21 0,-20-21 0,21 0 16,0 21-16,0 0 0,-1-21 15,1 0-15,0 0 0,0 0 0,0 0 16,0 22-16,-1-22 0,1 0 16,0 0-16,21-22 78,0 1-63,21 0-15,0 0 16,1 0-16,-22 0 0,0-1 16,21 1-16,0 0 0</inkml:trace>
  <inkml:trace contextRef="#ctx0" brushRef="#br0" timeOffset="73323.77">5651 4614 0,'22'0'15,"-22"22"1,0-1 0,-22 0-16,1 0 0,0 0 0,0 22 15,0-22-15,-22 21 0,22-21 0,-21 22 16,0-1-16,20-21 0,-20 21 0,0 1 15,21-22-15,-22 21 0,22-21 16,-21 1-16,21-1 0,-1 0 0,1 0 16,0 0-16,0 0 0,0 1 0,0-22 15,-1 21-15,22 0 16,0 0 0,0 0-1,22-21 1,-1 21-16,0-21 0,0 22 15,0-22-15,0 21 0,1-21 0,-1 21 16,0 0-16,0-21 0,0 21 16,0 0-16,22 1 0,-22-1 0,0 0 15,0 0-15,0 0 0,1 0 0,-1 1 16,0-1-16,0 0 0,-21 0 0,21 0 16,0 0-16,1 1 0,-22-1 15,21 0-15,-21 0 0,21 0 16,0-21-16,0 21 0,0-21 47,1 0-32,-1 0 1,0 0-16,0 0 16,0-21-16,0 0 0</inkml:trace>
  <inkml:trace contextRef="#ctx0" brushRef="#br0" timeOffset="74335.53">13547 2900 0,'0'0'0,"21"-21"0,0-22 16,-21 22-16,0 0 0,21 21 16,-21-21-16,21 0 0,-21 0 0,0-1 15,0 1 1,0 0-16,0 42 47,0 0-47,0 1 0,0 20 15,0-21-15,0 21 0,-21-20 0,0 20 16,0 21-16,0-20 0,-1 20 0,1 1 16,0 20-16,0-20 0,-21 21 0,20-1 15,-20-20-15,21 20 0,0 1 16,0 0-16,-1-1 0,1 1 0,0 0 16,0-1-16,0 1 0,0 0 0,21-1 15,-22-20-15,22 21 0,-21-22 16,21 22-16,0-22 0,0 22 0,0-22 15,0 1-15,0-1 0,0 1 0,0-1 16,0 1-16,0-1 0,0-20 16,0-1-16,0 22 0,0-22 0,0 0 15,0 1-15,0-1 0,0 21 0,0-41 16,-21 20-16,0 0 0,0 1 0,0-1 16,21-21-16,-22 21 0,1-20 0,21-1 15,0 21-15,-21-21 0,21 0 0,-21 1 16,21-1-16,0 0 0,0 0 15,0 0-15,-21-21 0,21 21 0,-21-21 16,21 22 0,-22-44 15,22 1-15,0 0-16,-21 0 0,21 0 15,-21 0-15</inkml:trace>
  <inkml:trace contextRef="#ctx0" brushRef="#br0" timeOffset="74639.8">12382 5673 0,'0'0'0,"-21"0"16,-21-21-16,42-1 16,-21 22-16,21 22 15,21-1 1,0-21-16,0 21 0,22 0 0,-22 0 15,21 0-15,-21 1 0,22-1 0,-1 0 16,0 21-16,1-21 0,-1 1 16,-21-1-16,21 0 0,1 0 0,-22 0 15,0 0-15,0 1 0,0-1 0,1 0 16,-1 0-16,0 0 0,-21 0 16,21-21 15,0 0-16,-21-21-15,21 0 0,1 0 16,-1 0-16,0 0 0,0-1 0</inkml:trace>
  <inkml:trace contextRef="#ctx0" brushRef="#br0" timeOffset="74920.19">13779 5376 0,'0'0'0,"22"-21"16,62-42-16,-63 42 15,-21-1-15,-21 22 16,0 0 0,0 22-16,0-1 0,0 0 0,-22 0 15,1 21-15,21 1 0,-22-22 0,1 21 16,0 1-16,-1-1 0,1 21 0,0-20 16,-1-1-16,1 0 0,0 22 0,-1-22 15,1 1-15,21-1 0,-21 0 16,20-21-16,1 22 0,0-22 0,0 0 15,21 0-15,0 0 0,0 1 0,21-22 32,0-22-32,0 22 0,1-21 0,-1 0 15,21-21-15,-21-1 0</inkml:trace>
  <inkml:trace contextRef="#ctx0" brushRef="#br0" timeOffset="75831.67">18351 2350 0,'0'-22'16,"0"44"-16,0-65 0,0 22 15,-21 21-15,21-21 0,-21 21 16,0 0-16,21-21 0,-21 21 16,0 0-1,42 0 32,0 21-47,0-21 0,0 21 16,0 0-16,22 0 0,-22 1 15,21-1-15,1 0 0,-22 0 0,21 21 16,22-20-16,-22 20 0,0-21 0,22 21 16,-1 1-16,1-1 0,-1 0 15,22 1-15,-22-1 0,22 0 0,21 1 16,0 20-16,0-20 0,-1 20 0,1-21 16,0 22-16,-21-1 0,21 1 0,21-1 15,-22 1-15,1 21 16,21-22-16,0 1 0,0-1 0,21 1 15,-21 20-15,22-20 0,-1 20 0,0 1 16,-21 0-16,21-22 0,0 22 0,-21-22 16,21 22-16,-21-21 0,0-1 15,0 1-15,0-1 0,0 1 0,-21-1 16,-21-21-16,21 22 0,-43-22 0,22 1 16,-22-1-16,1 0 0,-1-21 0,1 22 15,-22-22-15,1 0 0,-1 0 0,-21-21 16,21 21-16,-20-21 15,-1 0-15,-42 0 32,-1 0-17,22-21-15,-21 21 0,21-21 16,0 0 0,0 0-16</inkml:trace>
  <inkml:trace contextRef="#ctx0" brushRef="#br0" timeOffset="76259.27">23749 4826 0,'0'0'0,"-21"0"0,0-21 15,-1 0-15,1 0 0,0 21 16,0-22-16,0 22 0,0 0 0,-1-21 15,1 21 1,21 21 0,0 1-16,0-1 15,21 0-15,1 0 0,-1 0 16,0 0-16,0 1 0,21 20 0,-20-21 16,20 0-16,0 0 0,-21 22 0,22-22 15,-22 0-15,21 0 0,-21 0 0,1 1 16,-1-1-16,0-21 15,0 21-15,-21 0 0,0 0 0,0 0 16,0 1-16,-21-22 16,-21 21-16,-1-21 0,1 21 0,-22-21 15,1 21-15,-1-21 0,1 21 0,-1-21 16,-20 21-16,-1 1 0,22-22 16,-22 21-16,21-21 0,-20 21 0,20 0 15,22-21-15,-22 21 0,22-21 0,0 21 16,-1-21-16,1 0 0,21 22 0,0-22 15,0 0-15,-1 21 0,1-21 16,0 0-16</inkml:trace>
  <inkml:trace contextRef="#ctx0" brushRef="#br0" timeOffset="79827.33">720 6879 0,'0'0'0,"21"-21"0,-21 42 47,0 0-47,-21 22 15,-1-1-15,1 0 0,0 22 16,0-1-16,-21 22 0,20-21 16,-20 20-16,0 1 0,-1 0 0,-20-22 15,21 22-15,-64 42 16,63-64-16,1 1 0,0-1 0,21-20 16,-22-22-16,22 21 0,0-21 0,21 0 15,0-42 1,0 0-16,0 0 15,0-21-15,0-1 0,21 1 16,0 0-16,0-1 0,1-20 0,-1-1 16,0 22-16,0-22 0,-21 1 0,21-1 15,0 22-15,1 0 16,-22-1-16,0 1 0,21 21 0,0 21 16,0 0-16,0 21 15,0 21-15,-21-20 0,22 20 16,-22 0-16,21 22 0,-21-22 15,0 0-15,21 1 0,-21-1 0,21 0 16,0 1-16,-21-1 0,21-21 16,1 0-16,-1 1 0,0-1 0,0 0 15,0-21-15,22 0 0,-22 0 0,0 0 16,21-21-16,1 0 0,-22-1 16,21 1-16,0-21 0,-20 0 0,20-1 15,0 1-15,-21 0 16,1-22-16,-1 1 0,0-1 0,0-21 15,-21 22-15,0-22 0,0 22 0,0-1 16,0-20-16,-21 20 0,0 1 16,0-1-16,-1 1 0,1-1 0,-21 22 15,0-1-15,20 1 0,-20 0 16,0 21-16,-1 21 0,1 0 0,0 0 16,21 21-16,-22 0 0,22 0 15,-21 21-15,21 1 0,-1 20 0,22-20 16,0 20-16,0-21 0,0 22 15,0-22-15,0 22 0,0-22 0,0 22 16,0-22-16,22 0 0,-1-21 16,0 22-16,21-22 0,-21 0 15,1 0-15,20-21 0,-21 0 16,21 0-16,-20 0 0,20 0 0,-21 0 16,21-21-16,-20 0 0,20 0 0</inkml:trace>
  <inkml:trace contextRef="#ctx0" brushRef="#br0" timeOffset="80215.91">1228 7281 0,'0'0'0,"0"22"16,0-1-16,0 0 0,0 0 16,0 0-16,21-21 15,0 0-15,0 0 16,0 0-16,0 0 0,1-21 15,-1 0-15,21 21 0,-21-42 0,0 20 16,1 1-16,-1 0 0,0-21 16,-21 21-16,0-1 0,0 1 0,0 0 15,0 0-15,-21 21 16,0 0-16,-1 0 0,-20 0 0,21 0 16,-21 21-16,20 0 0,-20 0 15,21 1-15,-21 20 0,20 0 16,1-21-16,21 22 0,0-1 0,0 0 15,0-20-15,0 20 0,0-21 16,0 0-16,0 0 0,21 1 0,22-1 16,-22 0-16,0-21 0,21 0 15,1 0-15,-1 0 0,0 0 0,1 0 16,-1-21-16,22 0 0,-1-1 0,-21 1 16,22-21-16,-1 0 0,1-1 15,-1 1-15,1-22 0</inkml:trace>
  <inkml:trace contextRef="#ctx0" brushRef="#br0" timeOffset="80751.67">2349 6329 0,'0'0'0,"-42"-42"0,-43-64 16,43 85-16,21-1 16,0 22-16,0 0 0,-1 0 15,1 0-15,0 22 0,0-1 0,21 21 16,-21 22-16,0-1 0,-1 1 0,22 20 15,-21 22-15,0-21 0,21 21 16,-21 21-16,0 0 0,21-22 0,-21 44 16,-1-22-16,1 0 0,0 0 15,0 0-15,0 21 0,0-21 0,-1 0 16,1 0-16,0 0 0,0 0 16,0 0-16,-22-21 0,22 21 15,0-22-15,-21 1 0,21-21 0,-1 21 16,1-22-16,0-20 0,21 21 0,0-43 15,0 21-15,0-20 0,0-1 16,0-21-16,21 0 0,0-21 0,1 0 16,20 0-16,-21-21 0,21 0 0,1-21 15,-1-1-15,22 1 0,-22-21 16,21-1-16,-20 1 0,20-22 0,-20 21 16,20-20-16,-21-1 0,1 0 0,-1 1 15,-21-1-15,-21 0 0,0 1 0,0 20 16,-21 1-16,-21-1 15,-1 1-15,1-1 0,-21 1 0,20 20 16,-20 1-16,-1 0 0,1-1 0,-22 22 16,43 0-16,-22 0 0,22 0 15,0 21-15,-1 0 0,22-21 0,0 21 16,21-22 0,21 22-16,0-21 0,0 21 15,22-21-15,-22 0 0,21 0 16,1 0-16,20-1 0,-21 1 0,1-21 15,20 0-15,-20 20 0,20-20 0</inkml:trace>
  <inkml:trace contextRef="#ctx0" brushRef="#br0" timeOffset="82103.94">2498 7154 0,'0'0'0,"0"-21"0,-43 0 15,22 21 1,0 0-16,-21 0 0,20 0 0,1 21 15,0 0-15,-21 1 0,21-1 16,-1 21-16,1 0 0,-21 1 0,21-1 16,0 0-16,-1 1 0,1-1 15,21-21-15,0 22 0,-21-22 0,21 0 16,0 0-16,0 0 0,0 0 16,21-21-1,0 0-15,1 0 0,-1-21 16,21 0-16,-21 0 0,0 0 0,22 0 15,-22-1-15,0 1 0,0-21 16,22 21-16,-22 0 0,0-1 0,-21 1 16,21 0-16,-21 0 0,21 21 0,-21-21 15,0 42 1,0 0 0,0 0-16,0 0 0,-21 22 0,21-22 15,-21 0-15,21 0 0,0 0 16,0 1-16,0-1 0,0 0 15,0 0-15,0 0 0,21-21 16,0 0-16,0 0 16,1 0-16,-1 0 0,0-21 0,21 21 15,-21-21-15,1 0 0,20 0 0,-21-1 16,0-20-16,0 21 0,1 0 16,-1 0-16,0-1 0,-21 1 0,0 0 15,21 0-15,-21 0 0,0 42 31,0 0-15,0 0-16,0 0 0,0 1 0,0-1 16,0 21-16,0-21 0,0 0 15,0 1-15,0-1 0,0 0 16,0 0-16,0 0 0,0 0 0,21-21 16,0 0-16,1 0 15,-1 0-15,0 0 0,0-21 16,0 0-16,0 21 0,1-21 0,-1-21 15,0 20-15,0 1 0,-21-21 0,21 0 16,0 20-16,-21-20 0,22 21 0,-22-21 16,0 20-16,0 1 0,0 0 15,0 42 1,0 0 0,0 1-16,0-1 15,0 0-15,0 21 0,0-21 0,0 1 16,0 20-16,0-21 0,0 0 0,0 0 15,0 1-15,0-1 0,0 0 0,21 0 16,0-21-16,0 0 0,0 0 16,0 0-16,1 0 0,-1 0 0,0 0 15,21 0-15,-21-21 0,22 0 0,-22 0 16,21-1-16,-21 1 0,22-21 16,-22 0-16,0 20 0,0-20 15,22-21-15,-43 20 0,21 1 0,0-22 16,0 22-16,0-21 0,-21 20 0,0 1 15,21-22-15,-21 22 0,22-21 16,-22 20-16,0-20 0,0 20 0,0 1 16,0 21-16,0-21 0,0 20 0,0 44 31,-22 20-31,22-21 16,-21 21-16,0 22 0,21-22 0,0 22 15,-21-22-15,0 22 0,21-1 0,-21 1 16,21-1-16,0 1 0,-22-1 15,22 1-15,-21-1 0,21-21 16,0 1-16,0-1 0,0 0 0,0-20 16,0 20-16,21-21 0,1 0 15,-1-21-15,0 0 0,0 0 0,0 0 16,22 0-16,-22 0 0,21-21 0,-21 0 16,22 0-16,-1-22 0,0 1 0,-21 0 15,22-1-15,-1 1 0,0-21 16,-20-1-16,20 1 0,0-1 0,1 1 15,-22-1-15,0 1 0,21 20 16,-21-20-16,-21 20 0,0-20 0,0 21 0,0-1 16,0 22-16,0-21 0,0 21 15,-21 21-15,0 0 16,0 0-16,21 21 0,-21 0 16,0 21-16,-1 1 0,1-1 0,0 0 15,21 22-15,-21-22 0,0 22 16,21-1-16,0 1 0,0-1 0,-21 22 15,21-22-15,0 1 0,0-22 0,0 22 16,0-22-16,0 0 0,0 1 0,0-1 16,0-21-16,21 0 0,0 0 15,0-21-15,0 0 0,0 0 0,22 0 16,-22 0-16,21 0 0,-21 0 0,22-21 16,-22 0-16,21 0 0,1 0 0,-22-22 15,0 22-15,21-21 16,-42 0-16,21-1 0</inkml:trace>
  <inkml:trace contextRef="#ctx0" brushRef="#br0" timeOffset="82275.84">4106 7133 0,'-21'0'0,"42"0"0,-21 0 31,21 0-31,1 0 0,20-21 16,0 21-16,1-21 0,-1 21 0,21-21 15,1 0-15,-1 21 0,1-22 0,-1 1 16,22 21-16,-21-21 0,-1 0 16,1 0-16,-22 0 0</inkml:trace>
  <inkml:trace contextRef="#ctx0" brushRef="#br0" timeOffset="82775.71">3683 8192 0,'0'0'0,"-21"-22"15,0 1-15,-1 21 0,1 0 0,-21 0 16,21 0-16,0 21 0,-22 1 16,22-1-16,-21 21 0,21-21 0,-1 22 15,1-1-15,0 21 0,0-20 0,0-1 16,0 22-16,21-22 0,0 21 0,0-20 16,0-1-16,0 0 0,0 1 15,0-1-15,21-21 0,0 22 0,21-22 16,-21-21-16,22 21 0,-1-21 0,0 0 15,1 0-15,-1 0 0,0-21 16,1 0-16,20-1 0,-20 1 16,-1 0-16,0 0 0</inkml:trace>
  <inkml:trace contextRef="#ctx0" brushRef="#br0" timeOffset="83396.74">4106 8594 0,'0'0'0,"0"-21"0,21 21 0,-21-22 15,-21 22 1,0 22-16,0-1 0,0 0 15,0 21-15,-1-21 0,22 1 16,0 20-16,-21-21 0,21 0 16,0 22-16,0-22 0,0 0 0,0 0 15,0 0-15,21 0 0,1-21 16,-1 0-16,0 0 0,0 0 16,0 0-16,0 0 0,1-21 15,-1 21-15,0-21 0,0 0 0,0 0 16,-21 0-16,0-1 0,0-20 0,0 21 15,0 0-15,0 0 0,-21-22 0,21 22 16,-21 0-16,21 0 0,-21 0 16,21-1-16,0 1 0,0 0 15,21 21 1,0 0-16,0 0 0,0 0 0,1 0 16,-1 0-16,0 21 0,21 0 0,-21 1 15,1-1-15,20 0 16,-21 0-16,0 0 0,0 0 0,-21 22 15,22-22-15,-22 0 0,21 21 0,-21-20 16,0-1-16,0 0 0,0 0 0,0 0 16,0 0-16,-21-21 0,-1 0 15,1 0-15,21-21 16,0 0 0,0 0-16,0 0 0,0-22 0,0 22 15,21-21-15,-21 21 0,22-22 0,-1 1 16,21 21-16,-21-21 0,0 20 15,1 1-15,20 0 0,-21 0 0,21 0 16,-20 21-16,20 0 0,-21 0 0,21 0 16,-20 21-16,-1 0 0,0 0 15,0 0-15,0 1 0,-21-1 0,0 0 16,0 21-16,0-21 0,0 1 16,0 20-16,0-21 0,-21 0 0,0 0 15,21 1-15,-21-1 0,21 0 0,-21 0 16,21-42 15,21 21-31,-21-21 16</inkml:trace>
  <inkml:trace contextRef="#ctx0" brushRef="#br0" timeOffset="83775.52">5376 8467 0,'0'0'0,"0"-21"16,-21 21-1,0-22-15,0 22 0,0 0 16,-1 0-16,1 0 16,0 0-16,0 22 0,0-22 15,21 21-15,-21 0 0,21 0 16,0 0-16,0 0 0,0 1 0,0-1 16,0 0-16,0 0 0,0 0 0,21 0 15,0 1-15,0-22 16,21 21-16,-20-21 0,-1 21 15,0-21-15,0 21 0,0-21 0,0 21 16,1-21-16,-1 21 0,-21 1 16,0-1-16,-21 0 15,-1-21-15,1 21 0,-21-21 0,21 0 16,-22 21-16,1-21 0,21 0 16,-21 0-16,20 0 0,-20 0 0,21 0 15,0 0-15,0 0 0,-1 0 0,1 0 16,21-21-1,0 0-15,21 0 0,1 0 16,-1-1-16,0 1 16,0 0-16,0 0 0</inkml:trace>
  <inkml:trace contextRef="#ctx0" brushRef="#br0" timeOffset="84056.09">5821 7768 0,'0'0'0,"0"-42"0,0-22 16,0 86 15,0 20-31,0-21 0,-21 21 16,21 1-16,-22 20 0,22 1 16,0-1-16,-21 1 0,0-1 0,0 22 15,21-22-15,-21 1 0,21-1 0,-21-20 16,21 20-16,0-20 0,-22-1 0,22 0 15,-21 1-15,21-22 0,0 21 0,0-21 16,0 0-16,0 1 16,0-44 15,0 1-31</inkml:trace>
  <inkml:trace contextRef="#ctx0" brushRef="#br0" timeOffset="84226.99">5440 8467 0,'0'0'0,"0"-21"0,0-1 0,0 1 16,0 0 0,0 0-16,21 0 15,0 21-15,0-21 0,0 21 0,1 0 16,20 0-16,-21-22 0,21 22 0,1 0 16,-22 0-16,21 0 0,1 0 0,-22 0 15,0 0-15,0 0 0,0 22 16,-21-1-16</inkml:trace>
  <inkml:trace contextRef="#ctx0" brushRef="#br0" timeOffset="84583.78">5884 8509 0,'0'-21'0,"0"0"16,0 0-16,0-1 15,0 1-15,21 21 16,1 0-16,-1 0 15,0 0-15,0 21 0,0-21 16,0 22-16,1-1 0,-22 0 0,21 0 16,-21 0-16,21 0 0,-21 1 0,0 20 15,0-21-15,0 0 0,0 0 0,0 1 16,0 20-16,0-21 16,0 0-16,0 0 0,0-42 31,0 0-16,0 0-15,0 0 0,0 0 0,0-1 16,0 1-16,0 0 0,0 0 0,0-21 16,21 20-16,0 1 0,-21 0 0,21 0 15,-21 0-15,0 0 0,22 21 16,-1 0-16,-21-22 0,21 22 16,0 0-16,0 0 15</inkml:trace>
  <inkml:trace contextRef="#ctx0" brushRef="#br0" timeOffset="84979.56">6498 8403 0,'-21'0'32,"0"0"-32,21 21 0,0 1 15,-21-22-15,21 21 0,-22 0 0,22 0 16,-21 21-16,21-20 0,0-1 0,0 0 15,0 0-15,0 0 0,0 0 16,0 1-16,0-1 0,21-21 16,-21 21-16,22-21 0,-1 0 0,0 0 15,0 0-15,21 0 0,-20 0 0,-1 0 16,21 0-16,-21 0 0,22-21 0,-22 0 16,0-1-16,0 1 0,0 0 0,0 0 15,1 0-15,-1 0 0,-21-22 16,0 22-16,0 0 0,0-21 0,0 20 15,0 1-15,0 0 0,0 42 32,-21-21-32,21 21 0,0 1 0,0-1 15,-22 0-15,22 0 0,0 0 0,-21-21 16,21 21-16,0 1 16,0-1-16,0 0 0,0 0 15,21-21-15,1 0 16,-1 0-16,21 0 0</inkml:trace>
  <inkml:trace contextRef="#ctx0" brushRef="#br0" timeOffset="85227.41">7218 8403 0,'0'-42'16,"0"84"-16,0-105 0,0 42 16,-21 21-16,-1 0 15,1 0-15,0 0 0,21 21 16,-21 0-16,0 0 0,0 0 15,-1 0-15,22 1 0,-21 20 0,21-21 16,-21 21-16,21-20 0,0-1 0,0 21 16,0-21-16,0 0 0,0 1 0,0-1 15,0 0-15,21 0 0,0-21 16,1 0-16,-1 21 0,0-21 0,0 0 16,0 0-16,22 0 0,-22 0 0,0-21 15,21 0-15,-21 0 0,1 0 0,20-1 16,-21 1-16</inkml:trace>
  <inkml:trace contextRef="#ctx0" brushRef="#br0" timeOffset="85523.25">7810 7557 0,'0'0'0,"0"-43"0,0-41 16,0 41-16,0 22 15,0 0-15,0 0 0,0 0 0,-21 21 16,0 0-16,0 0 15,0 42-15,0-21 0,-1 21 0,22 1 16,-21-1-16,0 22 0,0-1 16,21 1-16,0-1 0,-21 22 0,0-22 15,-1 22-15,22-22 0,-21 22 0,21-21 16,-21 20-16,21-41 0,-21 20 16,0 1-16,21-22 0,0 0 0,0 1 15,-21-1-15,21-21 0,-22 0 0,22 0 16,0 1-16,0-1 0,22-21 31,-1 0-31,0-21 0,0-1 16,0 1-16</inkml:trace>
  <inkml:trace contextRef="#ctx0" brushRef="#br0" timeOffset="85848.06">7789 8319 0,'0'21'16,"0"0"-1,-21 0-15,21 0 0,-21 22 16,21-22-16,0 0 0,0 0 0,0 0 16,0 0-16,0 1 0,0-1 0,0 0 15,0 0-15,21-21 16,0 21-16,0-21 0,1 0 16,-1 0-16,0 0 0,0 0 0,0-21 15,0 0-15,1 0 0,-1 0 0,0-1 16,0 1-16,-21 0 0,0 0 15,0 0-15,0-22 0,0 22 16,0 0-16,0 0 0,0 0 0,-21 21 16,0 0-16,0 0 0,-1 0 15,1 0-15,0 0 0,0 0 16,21 21-16,-21 0 0,21 0 16,21-21-1,0 0 1</inkml:trace>
  <inkml:trace contextRef="#ctx0" brushRef="#br0" timeOffset="86207.29">8255 8319 0,'0'-22'0,"0"1"16,21 21-1,0 0-15,0 21 16,1 1-1,-22-1-15,21-21 0,0 21 16,-21 0-16,0 0 0,21 0 0,-21 1 16,21-1-16,-21 0 0,0 0 0,0 0 15,0 0-15,0 1 0,0-1 16,-21-21 0,0 0-16,0 0 15,21-21 1,0-1-16,0 1 15,0 0-15,0 0 16,0 0-16,21 0 0,0-1 0,-21 1 16,21 0-16,0 0 0,1 0 15,-1 0-15,0-1 0,-21 1 16,21 21-16,0-21 0,-21 0 0,21 0 16,-21 0-16,22-1 0,-22 1 0,0 0 15</inkml:trace>
  <inkml:trace contextRef="#ctx0" brushRef="#br0" timeOffset="86543.09">7366 7726 0,'0'0'0,"-21"0"0,0 0 0,21-21 31,21 21-31,21 0 0,-21 0 16,22-21-16,-22 21 0,21 0 0,22 0 16,-22-22-16,0 22 0,22 0 0,-1 0 15,-20 0-15,20 0 0,-21-21 16,22 21-16,-22 0 0,1 0 16,-1 0-16,0 0 0,1 0 0,-1-21 15,-21 21-15,0 0 0,0 0 0,1 0 16,-1 0-16,0 0 15,-21-21-15,21 21 0,-21-21 32,0 0-17</inkml:trace>
  <inkml:trace contextRef="#ctx0" brushRef="#br0" timeOffset="90275.05">12086 6668 0,'0'0'0,"21"0"15,-21-22-15,0 1 16,0 0-16,0 0 16,0 0-16,-21 42 46,21 0-46,0 0 0,0 22 0,-21-1 16,0 0-16,0 1 0,21-1 16,0 0-16,-22 1 0,1 20 0,0-21 15,0 1-15,21-1 0,-21 0 0,0 1 16,21-1-16,-22 0 0,22-20 0,0 20 16,-21-21-16,0 0 0,21 0 0,-21 1 15,21-1-15,-21-21 16,21-21 15,0-1-31,0 1 0,0-21 16,0 21-16,0 0 0</inkml:trace>
  <inkml:trace contextRef="#ctx0" brushRef="#br0" timeOffset="90675.83">11811 6668 0,'0'0'0,"42"-64"15,-21 43-15,1 0 0,-1 0 16,0 21-16,0 0 0,0 0 0,0 0 16,1 0-16,20 0 0,-21 0 0,0 21 15,22 21-15,-22-21 0,21 22 0,0-1 16,-20-21-16,-1 43 0,21-22 16,-21 0-16,0 1 0,-21-1 15,0 21-15,22-20 0,-22-1 0,0 0 16,0 1-16,0-1 0,0 0 0,0-20 15,0 20-15,0-21 0,0 0 0,0 0 16,0-42 0,0 0-1,0 0-15,0 0 0,21-22 0,-21 1 16,21 0-16,0-1 0,-21 1 16,21-21-16,0 20 0,1-20 0,-1 20 15,-21-20-15,21-1 0,0 22 16,-21-21-16,0 20 0,21 22 0,-21-21 15,21 21-15,-21-1 0,0 44 16,0-1 0,0 0-16,0 0 15,0 0-15,0 22 0,0-22 0,0 0 16</inkml:trace>
  <inkml:trace contextRef="#ctx0" brushRef="#br0" timeOffset="91043.62">12848 6985 0,'0'42'16,"-21"-42"-16,0 22 0,0-1 0,-1 0 16,1 21-16,21-21 15,-21 1-15,21-1 0,0 0 0,0 0 16,0 0-16,0 0 0,0 1 0,0-1 15,21 0-15,0-21 0,1 0 16,-1 0-16,0 0 0,21 0 0,-21 0 16,1 0-16,20 0 0,0-21 0,-21 21 15,22-21-15,-22-1 0,21 1 16,-21 0-16,1-21 0,-22 21 0,0-1 16,0-20-16,0 21 0,0 0 15,0-22-15,0 22 0,-22 0 0,1 0 16,0 0-16,-21 21 0,21 0 0,-1 0 15,-20 0-15,21 0 0,0 0 0,0 0 16,-1 0-16,22 21 0,0 0 16,0 0-16,0 0 15,22-21-15,-1 0 0</inkml:trace>
  <inkml:trace contextRef="#ctx0" brushRef="#br0" timeOffset="91251.5">13483 7027 0,'-21'0'0,"21"-21"32,21 21-17,0 0-15,0 0 0,1-21 16,-1 21-16,0 0 0,0 0 0,0 0 15,0-21-15,1 21 0</inkml:trace>
  <inkml:trace contextRef="#ctx0" brushRef="#br0" timeOffset="92040.05">14266 6773 0,'0'-21'0,"0"42"0,0-63 0,0 0 15,0 21-15,0-1 0,0 1 16,0 0-16,0 0 0,-21 0 0,21 0 0,-21 21 16,0 0-16,0 21 15,-1 0-15,1 0 0,21 0 16,-21 22-16,0-1 0,21-21 0,-21 21 15,0 1-15,21-1 0,-22 0 16,22 1-16,-21-1 0,0-21 0,21 22 16,0-22-16,0 21 0,0-21 0,0 0 15,0 1-15,0-1 0,21-21 16,0 0 0,1 0-16,-1 0 0,-21-21 15,21-1-15,0 1 0,0 0 0,0 0 0,1 0 16,-22 0-16,21-1 15,-21-20-15,21 21 0,-21-21 0,0 20 16,21-20-16,0 0 0,-21 21 0,0-22 16,0 22-16,0 0 0,21 0 0,-21 42 31,0 0-31,0 0 16,0 22-16,0-22 0,0 0 15,0 21-15,0-21 0,0 22 0,0-22 16,0 0-16,0 21 0,0-20 0,0-1 15,0 0-15,0 0 0,22-21 16,-1 21-16,0 0 0,0-21 16,0 0-16,0 0 0,1 0 0,-1 0 15,0-21-15,21 0 0,-21 0 0,1 0 16,20 0-16,-21-1 0,0 1 0,0 0 16,22-21-16,-22 21 0,-21-22 15,21 22-15,-21-21 0,0 21 0,0-22 16,0 22-16,0 0 0,0 0 0,-21 21 15,0 0 1,21 21 0,0 0-16,0 0 0,0 0 0,0 1 15,0-1-15,0 0 0,21 0 16,-21 0-16,0 0 0,21 1 16,0-1-16,-21 0 0,0 0 0,0 0 15,0 0-15,0 1 0,0-1 16,0 0-16,-21-21 0,21 21 15,21-21 17,0-21-17,1 21-15</inkml:trace>
  <inkml:trace contextRef="#ctx0" brushRef="#br0" timeOffset="93911.89">15367 6816 0,'0'0'0,"0"-21"0,0-22 16,0 22 0,-21 21-16,0-21 0,-1 21 15,1 0-15,0 0 0,-21 21 0,21 0 16,-1 0-16,1 1 0,-21-1 0,21 0 16,0 0-16,-1 21 0,1-20 15,21-1-15,0 0 0,0 0 0,0 21 16,0-20-16,0-1 0,0 0 15,21-21-15,1 0 0,-1 21 0,0-21 16,21 0-16,-21 0 0,22 0 16,-22 0-16,21-21 0,-21 21 0,1-21 15,-1 0-15,0-1 0,0 1 0,0 0 16,0 0-16,-21 0 0,0 0 0,22-1 16,-22 1-16,21 21 0,-21-21 15,0 0-15,0 42 31,0 0-31,0 0 0,0 1 0,0-1 16,0 0-16,-21 0 0,-1 21 0,22-20 16,-21 20-16,21 0 0,0 1 0,-21 20 15,21-21-15,-21 22 0,21-1 16,0-20-16,0 20 0,0 1 0,0-1 0,-21 1 16,21-1-16,0 22 0,0-22 15,-21 1-15,21 21 0,0-22 0,0 1 16,0 20-16,0-20 0,0-1 0,-22 1 15,1-1-15,0 1 0,0-1 0,21 1 16,-21-22-16,0 22 0,-22-22 0,22 0 16,0-21-16,0 22 0,0-22 0,-1 0 15,-20 0-15,21-21 0,0 0 0,0 0 16,-22 0-16,22 0 0,0-21 0,0 0 16,0 0-16,-22-22 0,22 1 15,21 0-15,-21-1 0,21-20 0,0-1 16,0 1-16,0-22 0,21 1 15,0-1-15,22-21 0,-1 21 0,21-20 16,1-1-16,-1 0 0,1 0 0,21 0 16,-1 0-16,1 1 0,0 20 0,-1 0 15,1 1-15,0-1 0,-22 21 0,1 22 16,-1-21-16,-21 20 0,1 22 0,-22-21 16,0 21-16,-21-1 0,0 1 0,-21 21 15,0-21-15,0 21 0,-1 0 16,-20 0-16,21 0 0,-21 0 15,20 21-15,1 0 0,0-21 16,0 22-16,21-1 0,0 0 16,0 0-16,0 0 15,0 0-15,21 1 0,0-1 16,0 0-16,-21 0 16,22 0-16,-1 0 0,-21 1 15,21-1-15,0 0 16,-21 0-16,21 0 15,0-21 1,1 0 0,-1 0-16,0 0 15,0 0-15,0-21 0,0 21 16,1-21-16,20 0 0,-21 0 16,0-1-16,0 1 0,1 0 15,-1 0-15,0 0 0,0 0 0,0 21 16,-21-22-16,0 1 0,21 0 0,-21 42 47,-21 0-47,21 1 15,0-1-15,-21 0 0,0 0 16,21 0-16,0 0 0,0 1 0,0-1 16,0 0-16,0 0 15,21-21-15,0 0 16,0 0-16,1 0 0,-1 0 15,0 0-15,0 0 0,0 0 0,22-21 16,-22 21-16,0-21 0,0 0 0,0 21 16,0-22-16,1 1 0,-1 0 0,0 0 15,0 21-15,-21-21 0,0 0 0,21-1 16,-21 44 31,-21-1-47,21 0 15,0 0-15,0 0 16,0 0-16,0 1 16,0-1-16,21-21 15,0 0-15,1 0 16,-1 0-16,0 0 0,0 0 16,0 0-16,0 0 0,1-21 15,-1-1-15,0 22 0,-21-21 0,0 0 16,21 0-16,0 0 15,-21 0-15,0-1 16,0 44 0,0-1-1,0 0-15,-21 0 16,21 0-16,-21 0 16,21 1-16,0-1 0,-21 0 15,21-42 32,0 0-31,0-1-16,21 22 0,-21-21 15,0 0-15,21 0 0,0 0 0,0 0 16,-21-1-16,22 1 0,-1 0 0,0 0 16,-21 0-16,21 21 0,0 0 0,-21-21 15,21 21-15,1 0 0,-1 0 16,-21 21-16,21 0 15,-21 0-15,0 0 0,0 0 16,0 1-16,0-1 0,0 0 0,0 0 16,0 0-16,0 0 0,-21-21 15,21 22-15,0-44 47,0 1-47,0 0 16,21 0-16,-21 0 0,21 0 15,0-1-15,0 1 0,1-21 0,-1 21 16,0 0-16,0-1 0,0 1 16,0 21-16,1 0 0,-1-21 0,0 21 15,0 0-15,0 0 0,0 0 0,-21 21 16,0 0-16,0 1 0,0-1 16,0 0-16,0 0 0,0 0 15,0 0-15,0 1 0,0-1 16,-21 0-16,0 0 0,0-21 0,0 21 15,0-21-15,21 21 0,-22-21 16</inkml:trace>
  <inkml:trace contextRef="#ctx0" brushRef="#br0" timeOffset="94211.71">17695 6879 0,'0'0'0,"21"0"0,1-21 16,-1 21-16,-21-21 15,21 21-15,0-21 0,0 0 16,-21-1-16,21 1 16,-21 0-16,0 0 0,-21 21 31,0 21-31,0 0 0,0 0 15,0-21-15,-1 22 0,22-1 0,0 0 16,-21 0-16,21 0 0,0 0 16,-21 1-16,21-1 0,0 0 15,21-21 1,0 0-16,1 0 0,-1 0 16,0 0-16,0 0 0,0-21 15,22 21-15</inkml:trace>
  <inkml:trace contextRef="#ctx0" brushRef="#br0" timeOffset="94839.66">18182 6710 0,'-21'0'16,"0"0"-16,0 0 0,-1 21 16,22 0-16,-21-21 15,21 21-15,0 1 0,0-1 0,0 0 16,0 0-16,0 0 0,0 0 15,0 1 1,0-44 15,0 1-15,0 0-16,21 21 0,-21-21 16,22 0-16,-22 0 0,0-1 15,21 1-15,0 0 0,-21 0 0,21 21 16,0 0-1,-21 21-15,0 0 16,0 0-16,21 1 16,-21-1-16,0 0 0,0 0 15,22-21-15,-22 21 0,21-21 0,0 0 16,0 21-16,0-21 0,0 0 0,1 0 16,20 0-16,-21 0 0,0 0 0,0 0 15,1 0-15,-1-21 16,0 21-16,0-21 0,0 0 0,-21 0 15,21-22-15,1 22 0,-1-21 0,-21 0 16,21-1-16,0-20 0,0 20 0,0-20 16,-21 21-16,22-22 0,-1 22 0,0-1 15,-21 1-15,0 21 0,21 0 0,-21 0 16,0 42 0,0 0-1,-21 0-15,0 21 0,0-20 0,21 20 16,-22 0-16,22 1 0,-21-1 0,21 0 15,0 1-15,0-1 0,0 0 0,0 1 16,0-22-16,0 21 0,0-21 16,0 22-16,0-22 0,0 0 0,0 0 15,0 0-15,21-21 16,1 0-16,-1 0 16,0-21-1</inkml:trace>
  <inkml:trace contextRef="#ctx0" brushRef="#br0" timeOffset="95039.55">18563 6583 0,'0'0'0,"42"0"16,-20 0 0,-1 0-16,0 0 0,21 0 0,1 0 15,-1 0-15,0-21 0,1 21 16,-1-21-16,21 21 0,-20-22 0,20 22 15,1 0-15,-22-21 0,22 21 0,-22 0 16,0 0-16,-21-21 0,22 21 0,-22 0 16,0 0-16,-21-21 0</inkml:trace>
  <inkml:trace contextRef="#ctx0" brushRef="#br0" timeOffset="97667.23">12192 8403 0,'21'-21'0,"-42"42"0,63-63 0,-21 21 16,1-22-16,-1 22 0,0 0 0,-21 0 15,21-21-15,-21 20 0,0 1 0,0-21 16,0 21-16,0 0 0,0-1 16,-21 22-16,0-21 0,0 21 0,-1 0 15,1 0-15,-21 0 0,21 0 0,-22 21 16,1 1-16,0-1 0,-1 21 0,22 0 16,-21 1-16,0-1 0,-1 22 0,22-1 15,-21 1-15,21-1 0,-1 1 16,1-1-16,0 22 0,0-22 15,21 1-15,0-1 0,0-20 0,0 20 16,0-21-16,21-20 0,0 20 0,22-21 16,-22 0-16,21 0 0,0 1 0,1-22 15,-1 0-15,0 0 0,1 0 0,-1 0 16,0 0-16,1-22 0,-1 22 0,0-21 16,1 0-16,-1-21 0,0 21 0,-20-1 15,20-20-15,-21 0 0,0 21 0,0-22 16,22 1-16,-43 21 0,21-22 15,0 22-15,-21 0 0,21 21 0,-21-21 16,0 42 0,0 0-1,0 0-15,-21 22 0,0-22 0,21 0 16,-21 21-16,21-20 0,0-1 0,0 21 16,0-21-16,0 0 0,0 22 0,0-22 15,0 0-15,0 0 0,21 0 16,0 1-16,21-22 15,-20 0-15,-1 0 0,0 0 0,0 0 16,21 0-16,-20 0 0,-1-22 0,0 22 16,0-21-16,-21 0 0,0 0 15,0 0-15,0 0 0,0-1 16,0 1-16,-21 0 0,0 0 0,0 0 16,-22 0-16,22-1 0,0 1 0,-21 21 15,20-21-15,-20 21 0,21 0 0,0 0 16,0 0-1,21-21-15,21 21 16,0 0-16,21-21 0,-21 21 16,22-21-16,-1 21 0,0 0 0,1-22 15,-1 22-15,22 0 0,-22-21 0,0 21 16,1 0-16,-1 0 0,0 0 0,1 0 16,-22 21-16,21 1 0,-21-22 0,-21 21 15,21 0-15,-21 21 16,22-21-16,-22 1 0,0-1 0,0 0 15,0 0-15,0 0 0,0 0 0,0 1 16,0-1-16,0 0 0,0 0 0,-22 0 16,1-21-16,21 21 15,-21-21 1,21-21 0,0 0-16,0 0 0,0 0 15,0 0-15,0-22 0,21 22 0,0 0 16,1-21-16,-1 20 0,0-20 15,0 21-15,0-21 0,0 20 16,1 1-16,-1 0 0,0 0 0,0 21 16,0 0-16,0 0 0,1 0 0,-1 0 15,-21 21-15,21 0 0,-21 0 16,0 1-16,0-1 0,0 0 0,0 21 16,0-21-16,0 1 0,0 20 0,0-21 15,0 0-15,0 0 0,0 1 0,0-1 16,0 0-16,0 0 0,21 0 15,0-21-15,0 0 0,1 0 16,-1 0-16,0 0 0,21 0 0,-21-21 16,22 0-16,-22 21 0,64-42 15,-64 20-15,21 1 16,-21 0-16,22-21 0,-22 21 0,0-1 16,0-20-16,0 21 0,-21-21 0,0 20 15,0 1-15,0 0 0,0 0 0,-21 21 16,0 0-16,0 0 0,0 0 15,-1 0-15,1 21 0,0 0 16,21 0-16,0 22 0,0-22 16,0 0-16,0 0 0,0 22 0,0-22 15,21 0-15,0 0 0,-21 21 0,22-20 16,-1-1-16,0 0 0,0 0 16,-21 0-16,21-21 0,-21 21 15,0-42 16,-21 0-31,0 21 16,0-21-16,21 0 0,-21 0 0,-1-1 16,1 22-16,0-21 0,21 0 15,0 42 1,0 0 0,0 1-16,21-22 0,-21 21 0,21 0 15,1 0-15,-1-21 0,0 21 0,21-21 16,-21 21-16,1-21 0,20 0 15,-21 0-15,21 0 0,1 0 0,-22 0 16,21 0-16,-21-21 16,22 21-16,-22-21 0,21 0 0,-21 0 15,1 0-15,-1-1 0,0-20 0,0 0 16,0-1-16,0 1 0,1 0 0,-1-22 16,0 1-16,0 20 0,0-20 0,0-1 15,22 1-15,-22-22 0,0 22 0,0-1 16,0 1-16,22-1 0,-22 1 0,-21-1 15,21 22-15,-21 0 0,0-1 0,0 22 16,0 0-16,-21 21 16,0 21-16,21 0 0,-21 22 15,-1-1-15,1 0 16,0 1-16,0 20 0,0-21 0,0 22 16,21-1-16,-22 1 0,22-22 0,-21 22 15,0-1-15,21-20 0,0 20 0,0-21 16,0 22-16,0-22 0,0 1 0,0-1 15,0-21-15,0 21 0,0-20 0,0 20 16,21-21-16,0 0 0,1 0 16,-1-21-16,0 0 0,0 0 0,21 0 15,-20 0-15,-1 0 0,21-21 0,-21 0 16,22 21-16,-22-21 0,0 0 0,21-22 16,-21 22-16,-21 0 0,0-21 0,0-1 15,0 22-15,0 0 16,0-21-16,-21 21 0,0-1 0,0 22 15,0-21-15,0 21 0,-1 0 0,1 0 16,0 0-16,0 0 0,21 21 16,0 1-16,0-1 0,0 0 0,0 0 15,21 0-15,0 0 0,0 1 0,1-1 16,-1 21-16,0-21 0,0 0 16,0 1-16,-21-1 0,21 0 0,1 0 15,-22 0-15,0 0 0,21-21 0,-21 22 16,21-22-16,0 0 0,0 0 15,0 0-15,1 0 16,-1-22-16,0 1 0,0 21 16,0-21-16,0 0 0,1 0 0,-1-22 15,0 22-15,0 0 0,0 0 16,-21-21-16,21 20 0,-21 1 0,22 21 16,-22-21-16,0 42 31,0 0-31,0 1 0,0-1 15,-22 0-15,22 0 0,-21 0 0,21 0 16,0 1-16,0-1 0,0 0 16,0 0-16,0 0 0,21-21 15,1 0-15,-1 0 16,0 0-16,0 0 0,0 0 16,0 0-16,1 0 0,-1-21 15,0 0-15,-21 0 16,21 0-16,-21-1 0,0 1 0,21 0 15,-21-21-15,0 21 0,0-1 0,0 1 16,0 42 15,0 1-31,0-1 0,0 0 16,0 0-16,0 0 0,0 0 0,0 1 16,0-1-16,0 0 15,0 0-15,21-21 16,1 0-16,-1 0 15,0 0-15,0 0 0,0 0 16,0 0-16,1-21 16,-1 21-16,-21-21 0,21 21 15</inkml:trace>
  <inkml:trace contextRef="#ctx0" brushRef="#br0" timeOffset="97904.07">16235 8763 0,'0'0'0,"0"-21"15,0 0 1,-21 21-16,-1 0 0,1 0 0,0 0 16,0 0-16,0 0 0,0 0 15,-1 0-15,1 21 0,0 0 0,0 0 16,21 0-16,0 1 0,-21-1 0,21 0 16,0 0-16,0 21 0,0-20 0,0-1 15,0 0-15,0 0 0,0 0 0,0 0 16,21 1-16,-21-1 0,21-21 0,0 21 15,0-21-15,1 0 0,-1 0 0,0 0 16,21 0-16,-21 0 0,22 0 0,-1 0 16,0-21-16,1 0 0</inkml:trace>
  <inkml:trace contextRef="#ctx0" brushRef="#br0" timeOffset="98736.14">16870 8255 0,'0'0'0,"0"-63"0,21 20 0,-21 1 15,0 0-15,0-1 0,0 22 16,0 0-16,0 0 0,0 0 0,-21 21 16,0 0-16,-1 0 0,22 21 15,-42 63 1,21-41-16,0-1 0,0 0 0,21 22 0,-22-22 16,1 22-16,0-22 0,21 22 0,-21-1 15,0-21-15,0 22 0,21-22 0,0 22 16,-22-22-16,22 22 0,0-22 15,0 0-15,0 1 0,0-22 0,0 21 16,0-21-16,0 0 0,0 1 0,22-1 16,-1-21-16,0 0 15,0 0-15,0 0 0,0 0 0,1 0 16,-1 0-16,-21-21 0,21-1 0,0 1 16,0 0-16,0 0 0,1 0 0,-1-22 15,-21 22-15,0 0 0,0 0 0,0 0 16,21 0-16,-21-1 0,0 44 31,0-1-31,0 0 16,-21 0-16,21 0 0,0 0 0,0 1 15,0-1-15,0 0 0,0 0 0,0 0 16,0 0-16,0 1 0,21-22 16,0 21-16,0-21 15,0 0-15,1 0 0,-1 0 0,0 0 16,21 0-16,-21 0 0,1-21 0,-22-1 15,21 1-15,-21 0 0,21 0 0,-21 0 16,0 0-16,0-22 0,0 22 16,0-21-16,0 21 0,0-1 0,-21 1 15,0 0-15,-1 21 0,1 0 0,0 0 16,0 0-16,0 0 0,0 21 16,-1-21-16,1 21 0,0 1 0,21-1 15,0 0-15,-21 0 0,21 0 0,0 0 16,0 1-16,0-1 0,0 0 15,21-21-15,0 0 0,0 0 16,1 0-16,-1 0 0,21 0 0,-21 0 16,0 0-16,1-21 0,-1 0 0,0-1 15,0 1-15,0 0 0,22 0 0,-43 0 16,21 0-16,0-1 0,-21 1 0,21 0 16,-21 0-16,0 0 0,0 42 31,0 0-31,-21 0 15,0 0-15,21 1 0,0-1 16,-21 0-16,21 0 0,0 0 0,0 0 16,0 1-16,0-1 0,0 0 0,21 0 15,0-21-15,0 0 16,0 0-16,0 0 0,1 0 16,-1 0-16,0-21 0,0 0 15,0 0-15,0-1 0,-21 1 0,0 0 16,22 0-16,-22-21 0,0 20 0</inkml:trace>
  <inkml:trace contextRef="#ctx0" brushRef="#br0" timeOffset="98964.01">16679 8446 0,'0'0'0,"-21"0"0,0 0 0,0 21 16,42-21-1,0 0-15,21 0 0,-20 0 0,20 0 16,21 0-16,-20 0 0,20 0 0,1 0 16,-1 0-16,1 0 0,20-21 0,-20 21 15,-1 0-15,-20-22 0,20 22 16,-20 0-16,-22-21 0,0 21 0,0-21 16,-21 0-16,-21 0 15,0 21-15</inkml:trace>
  <inkml:trace contextRef="#ctx0" brushRef="#br0" timeOffset="99215.25">14076 8488 0,'0'0'0,"-43"21"16,1-21-16,-21 0 15,84 0-15,0 0 0,21 0 16,1 0-16,20 0 0,1-21 0,-1 21 16,1-21-16,-1 21 0,22-21 0,-22 21 15,1 0-15,20 0 0,-20-22 0,-1 22 16,-20 0-16,20 0 0,-20-21 0,-1 21 16,0 0-16,1-21 0,-22 21 15,0 0-15,21-21 0</inkml:trace>
  <inkml:trace contextRef="#ctx0" brushRef="#br0" timeOffset="100115.49">18859 7789 0,'0'-21'0,"0"42"0,0-63 16,0 21-16,0 42 31,-21 0-31,21 0 15,-21 1-15,-21 20 0,21 0 0,-22 1 16,22 20-16,-42 1 0,20-1 16,1 1-16,-22-1 0,1 1 0,-1-1 15,1 22-15,-1-22 0,1 1 0,-1 20 16,1-20-16,21-1 0,-22 1 16,22-1-16,21-20 0,-22 20 0,22-20 15,-21-1-15,21 0 0,-1 1 0,22-22 0,-21 0 16,0 21-16,21-21 0,0 1 15,21-22 17,0-22-32,1 1 0,-1 0 0,0 0 15,0-21-15,21 20 0,-20-20 0,20 0 16,0-22-16,-21 22 0,22-22 0,20 1 16,-20-1-16,-1-20 0,21 20 0,-20-20 15,20 20-15,1-21 0,-22 1 0,22 20 16,-22-20-16,0 20 0,1 1 0,-1 20 15,0 1-15,-21 0 0,1 20 16,-1 1-16,0 0 0,-21 0 0,21 21 16,-21-21-16,0 42 31,-21 0-31,0 0 16,0 0-16,-1 1 0,-20 20 0,0 0 15,-1 1-15,1-1 0,-21 0 0,20 22 16,-20-22-16,-1 22 0,22-22 0,-22 21 15,22 1-15,0-22 0,-1 22 0,22-22 16,-21 0-16,21 22 0,0-22 0,-22 1 16,22-22-16,0 21 0,0 0 15,0-20-15,-1-1 0,1 21 0,0-21 16,0 0-16,0 1 0,-22-1 0,22 0 16,0 0-16,0 0 0,0 0 15,0 1-15,-1-22 0,-20 21 0,21 0 16,0-21-16,0 21 0,21 0 0,-22-21 15,44 0 1,-1 0 0,0 0-16,0-21 0,0 21 0,0-21 15,1 21-15,-1-21 0,21 0 0,-21-1 16,0 22-16,1 0 0,-1-21 16,0 21-1,-21-21-15,21 21 0,-21-21 0,0 0 16,0 0-1</inkml:trace>
  <inkml:trace contextRef="#ctx0" brushRef="#br0" timeOffset="100739.14">10985 10605 0,'0'0'0,"0"-22"0,0-20 0,0 21 16,0 0-16,0-22 0,0 22 0,0 0 16,0 0-16,22 0 0,-22 42 31,0 21-31,0-21 15,0 43-15,0-22 0,0 22 16,0-1-16,0-20 0,0 20 0,-22 1 16,22-1-16,-21 1 0,21-1 0,0-21 15,0 22-15,-21-22 0,21 1 0,0-1 16,0-21-16,-21 21 0,21-20 0,0-1 16,0 0-16,-21-21 15,0 0-15,-1 0 16,1-21-16,0 0 0,0-1 15</inkml:trace>
  <inkml:trace contextRef="#ctx0" brushRef="#br0" timeOffset="101139.91">10499 10774 0,'0'0'0,"0"-42"16,0-22-16,0 22 0,0-1 0,0 1 16,0 0-16,0-1 0,0 1 0,0 21 15,21-21-15,0 20 0,0 1 0,21 0 16,1 0-16,-1 21 0,0 0 15,22 0-15,-1 0 0,22 21 0,-21 0 16,-1 22-16,22-1 0,-22 21 0,1-20 16,-22 20-16,0 1 0,1-1 0,-1 1 15,-21-1-15,0-20 0,1 20 16,-22-21-16,0 22 0,0-22 0,0 1 16,0-1-16,0-21 0,0 0 0,0 0 15,0 1-15,0-44 31,0 1-31,0 0 0,0 0 0,21-21 16,-21-1-16,0 22 0,0-42 0,21 20 16,0-20-16,-21 20 0,21-41 0,0 20 15,1 1-15,-1-1 0,0 1 16,-21-1-16,21 22 0,0 0 0,0-1 0,-21 22 16,0 0-16,0 0 0,22 21 0,-22 21 31,21 0-31,0 0 0,-21 0 0,21 22 15,0-1-15,-21-21 0,21 22 0,1-1 16,-22 0-16,21-21 0,0 22 0</inkml:trace>
  <inkml:trace contextRef="#ctx0" brushRef="#br0" timeOffset="101744.56">12171 10816 0,'0'0'0,"0"21"15,-21 1-15,-1-1 0,1-21 16,0 21-16,0 0 0,0 0 0,0 0 15,-1 1-15,22-1 16,0 0-16,-21 21 0,21-21 0,0 1 16,0-1-16,0 0 0,0 0 15,21-21-15,1 0 0,-1 21 0,0-21 16,0 0-16,0 0 0,0 0 0,22 0 16,-22 0-16,0-21 0,0 0 0,0 0 15,-21 0-15,0-1 0,0 1 16,0 0-16,0 0 0,0-21 0,0 20 15,0 1-15,-21 0 0,0 0 0,21 0 16,0 0-16,0-1 0,0 1 0,0 0 16,0 0-1,21 21-15,0 0 0,1 0 0,-1 0 16,0 0-16,0 0 0,21 21 16,-20 0-16,-1-21 0,0 21 0,0 1 15,0 20-15,0-21 0,-21 0 0,0 0 16,22 1-16,-22 20 0,21-21 0,-21 0 15,0 0-15,0 1 0,0-1 0,0 0 16,0 0-16,-21-21 16,-1 0-1,22-21-15,0 0 16,0 0-16,0-1 0,0 1 16,0 0-16,22-21 0,-1 21 0,0-22 0,0 1 15,0 21-15,0-22 16,22 22-16,-22 0 0,0 0 0,0 0 15,22 0-15,-22 21 0,0 0 0,0 0 16,0 0-16,0 21 0,1 0 0,-1 0 16,0 0-16,-21 0 0,0 1 0,0 20 15,0-21-15,0 0 0,0 0 0,0 22 16,0-22-16,0 0 0,0 0 0,0 0 16,0 1-16,0-1 0,0 0 15,21-21 1,-21-21-1,21 21-15</inkml:trace>
  <inkml:trace contextRef="#ctx0" brushRef="#br0" timeOffset="102311.18">14012 10160 0,'0'0'0,"0"-21"0,0 0 0,0 0 15,0-1-15,-21 22 16,21 22 0,0-1-16,0 21 0,0-21 0,0 22 15,0 20-15,0-21 0,0 22 0,0-1 16,0 1-16,0-1 0,0 1 0,0-1 16,0 1-16,0-1 0,0-20 0,0-1 15,0 22-15,0-22 0,0 0 0,0 1 16,0-22-16,0 21 0,0-21 0,-21 0 15,21 1-15,0-1 0,0-42 32,0-1-17,-21-20-15,21 21 0,0 0 16,0-22-16,0 1 0,-21 21 0</inkml:trace>
  <inkml:trace contextRef="#ctx0" brushRef="#br0" timeOffset="102611.01">13843 10478 0,'0'0'0,"0"-22"0,0-83 16,0 83-16,0 1 16,0 0-16,21 0 0,0 0 0,0 0 15,1-1-15,20 1 0,-21 0 16,21 0-16,22 21 0,-22-21 0,22 21 16,-1 0-16,-20 0 0,20 0 0,-21 0 15,22 0-15,-22 21 0,-21 0 0,1 0 16,-1 0-16,-21 22 0,0-1 0,-21 0 15,-1 1-15,1-1 0,-21 0 16,0 1-16,-1-1 0,1 0 16,0-20-16,-1 20 0,1-21 0,0 0 0,-1 0 15,22 1-15,0-1 0,0 0 0,0-21 16,21 21 0,21-21-1,0 0-15,0 0 16,0 0-16,22 0 0,-22 0 0,0 0 15</inkml:trace>
  <inkml:trace contextRef="#ctx0" brushRef="#br0" timeOffset="105395.78">15028 10859 0,'0'0'0,"0"-43"15,0 22-15,0 0 0,0 0 16,0 0-16,-21-22 0,0 22 16,0 0-16,0 0 0,21 0 0,-22-1 15,1 1-15,0 21 0,0 0 0,0 0 16,0 0-16,-22 21 0,22 1 0,0-1 16,-21 0-16,20 0 0,1 21 0,0-20 15,0 20-15,0 0 0,0-21 0,21 1 16,0 20-16,0-21 0,-22 0 0,22 0 15,0 1-15,0-1 0,0 0 0,22-21 16,-1 0-16,0 21 0,0-21 16,0 0-16,0 0 0,1 0 0,-1 0 15,0-21-15,21 21 0,-21-21 0,1 0 16,-1-1-16,21 1 0,-21 0 16,0 0-16,1 0 0,-1-22 0,0 22 15,0-21-15,-21 21 0,0 0 0,21-1 16,-21 1-16,0 0 0,21 0 0,-21 42 31,-21 0-31,0 0 16,21 1-16,-21-1 0,21 0 0,0 0 15,0 0-15,0 22 0,0-22 16,0 0-16,0 0 0,0 0 16,0 0-16,0 1 0,21-22 0,0 0 15,-21 21-15,21-21 0,1 0 0,-1 0 16,0 0-16,0 0 0,0 0 15,22-21-15,-22 21 0,21-22 0,-21 1 16,0 0-16,22 0 0,-22 0 0,0 0 16,-21-1-16,21 1 0,-21-21 0,0 21 15,0-22-15,0 22 0,0 0 0,0 0 16,-21 0-16,21 0 0,-21 21 0,0 0 16,0 0-16,-1 0 0,1 21 15,21 0-15,0 0 16,0 0-16,0 0 0,0 1 0,21-1 15,1 0-15,-1 0 0,-21 0 0,21 0 16,0 1-16,0-1 0,0 0 0,-21 0 16,22 0-16,-1-21 0,-21 21 15,21 1-15,0-22 0,-21 21 0,21-21 16,0 0-16,1 0 0,-1 0 16,0 0-16,0 0 0,0 0 15,0 0-15,1 0 0,20 0 0,-21-21 16,0 21-16,0-22 0,22 1 0,-22 21 15,0-21-15,0 0 0,0 0 0,-21 0 16,0-22-16,22 22 0,-22 0 0,0-21 16,0 20-16,0 1 0,0 0 0,0 0 15,0 0-15,-22 21 16,1 0-16,0 0 0,0 0 16,0 0-16,0 0 0,-1 21 0,1 0 15,0 0-15,0 0 0,21 1 0,-21-1 16,0 21-16,21-21 0,0 0 0,0 1 15,0-1-15,0 0 0,0 0 16,0 0-16,0 0 0,21-21 16,0 0-16,0 0 15,0 0-15,0 0 0,1 0 0,-1-21 16,0 0-16,0 21 0,-21-21 16,21 0-16,-21 0 0,21-1 0,-21 1 15,22 0-15,-22 0 0,0 0 16,0 0-16,0-1 0,0 44 31,0-1-15,0 0-16,0 0 0,0 0 0,0 0 15,0 1-15,0-1 0,0 0 0,0 0 16,0 0-16,0 0 0,21-21 16,0 0-16,-21 22 0,21-22 0,0 0 15,0 0-15,1 0 0,20 0 0,-21 0 16,0 0-16,22 0 0,-22-22 0,0 1 15,0 21-15,0-21 0,0 0 0,1 0 16,-1 0-16,0-1 0,-21 1 16,0 0-16,0-21 0,0 21 0,0-1 15,0 1-15,21 0 0,-21 0 0,0 42 32,0 0-32,0 0 15,0 1-15,-21-1 0,21 21 0,0-21 16,0 0-16,-21 22 0,21-22 0,-21 0 15,21 0-15,0 0 0,0 1 0,0-1 16,0 0-16,0 0 16,0-42-1,21 0 1,-21 0-16,21 21 0,-21-22 16,0 1-16,21 0 0,0 0 15,0 0-15,-21-22 0,22 22 0,-1 0 16,-21 0-16,0 0 0,21 0 0,0 21 15,-21-22-15,21 22 0,0 22 32,-21-1-32,0 0 0,0 0 15,0 0-15,0 0 0,0 1 0,0-1 16,0 0-16,0 0 0,0 0 16,22-21-16,-22 21 0,21-21 15,-21 22-15,21-22 0,0 0 16,0 0-16,0 0 15,1-22-15,-1 1 16,-21 0-16,0 0 0,21 0 16,0-22-16,-21 22 0,0 0 0,21 0 15,0-21-15,1 20 0,-22 1 0,0 0 16,21 0-16,0 21 0,0 0 31,-21 21-31,0 0 16,0 0-16,0 1 0,0-1 0,0 0 15,0 0-15,0 0 0,0 0 16,0 1-16,0-1 0,21 0 16,-21 0-16,21-21 0,1 0 0,-22 21 0,21-21 15,0 0-15,0 0 0,21 0 16,-20 0-16,-1 0 0,0 0 0,0 0 16,21-21-16,-20 21 0,-1-21 0,-21 0 15,21 21-15,-21-21 0,21-1 0,-21 1 16,0 0-16,0-21 0,0 21 0,0-1 15,0 1-15,0 0 0,0 0 0,0 0 16,-21 21-16,0 0 0,0 0 0,-1 21 16,1-21-16,21 21 0,0 0 15,0 0-15,-21 1 0,21-1 16,0 0-16,0 0 0,0 0 0,0 0 16,0 1-16,0-1 0,21 0 15,-21 0-15,21-21 0,1 21 0,-1-21 16,0 0-16,0 21 0,0-21 0,0 0 15,1 0-15,20 0 0,-21 0 0,0 0 16,0 0-16,1-21 0,-1 21 0,0-21 16,0 0-16,0 21 0,0-21 0,-21-22 15,0 22-15,22-21 0,-1 0 0,-21-1 16,0 1-16,21 0 0,0-22 0,0 22 16,-21-22-16,21 22 0,-21-22 15,0 22-15,22 0 0,-22-1 0,21 1 16,-21 21-16,0 0 0,0 0 15,0-1-15,-21 22 16,-1 0 0,22 22-16,-21 20 0,21-21 0,0 21 15,0 1-15,0-1 0,0 0 0,0 22 16,-21-22-16,21 1 0,0 20 0,0-21 16,0 22-16,0-22 0,0 1 0,0-1 15,0-21-15,0 21 0,0 1 0,0-22 16,21 0-16,-21 0 0,21 0 0,1 1 15,-1-1-15,0-21 16,0 0-16,0 0 0,0 0 0,1 0 16,-1 0-16,0 0 0,0 0 0,0-21 15,0 21-15,1-22 0,-1 1 0,0 0 16,-21 0-16,0 0 0,21 0 16,-21-22-16,21 22 0,-21 0 0,0 0 15,0 0-15,0-1 0,0 1 0,-21 21 31,0 21-15,21 1-16,-21-22 0,21 21 0,0 0 16,0 0-16,0 0 0,-21 0 0,21 1 15,0-1-15,0 0 0,0 0 16,0 0-16,0 0 0,0 1 16,0-1-16,21-21 0,0 0 15,0 0-15,0 0 0,0 0 16,1 0-16,-1 0 0,0 0 0,0 0 15,0-21-15,0 21 0,-21-22 0,22 1 16,-1 0-16,0 0 0,-21 0 0,0 0 16,21-1-16,-21 1 0,0-21 0,0 21 15,0 0-15,0-1 0,0 1 16,0 0-16,0 42 47,0 0-47,0 1 0,0-1 15,21 0-15,-21 0 0,0 0 0,0 0 16,0 1-16,0-1 0,0 0 0,0 0 16,0 0-16,21 0 15,1-21-15,-22 22 0,21-22 0,0 0 16,0 0-16,0 0 0,0 0 16,1 0-16,-1 0 0,0-22 15,-21 1-15,21 0 0,0 0 16,-21 0-16,21 0 0,-21-1 15,0 1-15,22 0 0,-22 0 0,21 0 0,-21 0 16,0-1-16,0 1 16,0 42-1,0 1 1,0-1-16,0 0 0,-21 0 0,21 0 16,0 0-16,-22 1 0,22-1 15,0 0-15,0 0 0,0-42 47,0 0-31</inkml:trace>
  <inkml:trace contextRef="#ctx0" brushRef="#br0" timeOffset="105559.84">18690 10435 0,'0'0'0,"0"-21"0,-21 21 78,0 0-62</inkml:trace>
  <inkml:trace contextRef="#ctx0" brushRef="#br0" timeOffset="105743.73">17547 10478 0,'0'0'0,"-42"0"0,42 21 0,-21-21 0,42 0 32,0 0-32,21 0 0,-21 0 15,22 0-15,-1 0 0,0 0 16,22 0-16,-22-21 0,22 21 0,-1 0 15,1 0-15</inkml:trace>
  <inkml:trace contextRef="#ctx0" brushRef="#br0" timeOffset="106287.42">18944 10774 0,'0'0'0,"-21"0"0,0 0 15,0 0-15,-1 0 16,44 0 15,-1 0-31,-21 21 16,21 0 0,-21 0-16,0 1 0,0-1 15,0 0-15,0 0 0,-21 0 0,0 0 16,-1 1-16,-20-1 0,21 0 15,0-21-15,-22 21 0,22 0 0,0-21 16,-21 21-16,21-21 0,-1 0 16,44 0 15,-1 0-31,0 0 0,21 0 0,-21 0 16,1 0-16,20 0 0,-21 0 0,21 0 15,-20 22-15,20-1 0,-21 0 16,21 0-16,-20 0 0,-1 0 0,21 1 15,-21 20-15,0-21 0,1 21 0,-1 1 16,0-22-16,-21 21 0,0 1 0,0-22 16,0 21-16,0 0 0,0-20 0,-21 20 15,0-21-15,-1 21 0,-20-20 0,21 20 16,-21-21-16,-1 0 0,22 0 0,-21 1 16,-1-22-16,1 21 0,21-21 0,-21 0 15,20 0-15,-20 0 0,21 0 0,0 0 16,0 0-16,-1-21 0,22-1 15,0 1-15,0 0 0,0 0 16,0 0-16,22 0 0,-1-1 0,21-20 0,-21 0 16,22-1-16,-1 1 0,0 0 15,1-1-15</inkml:trace>
  <inkml:trace contextRef="#ctx0" brushRef="#br0" timeOffset="106543.68">19452 10795 0,'0'-21'0,"0"42"0,-21-42 15,0 0-15,21 0 0,-21 21 0,-1-22 16,22 1-16,0 0 16,0 0-1,0 42 17,0 0-32,0 0 0,0 1 15,0-1-15,-21 0 0,21 0 0,0 0 16,-21 0-16,21 1 0,0-1 0,0 0 15,21 0-15,0-21 16,1 0-16,-1 0 0,0 0 16,21 0-16,-21 0 0,1 0 0,20 0 15,-21-21-15,21 21 0</inkml:trace>
  <inkml:trace contextRef="#ctx0" brushRef="#br0" timeOffset="107023.68">19960 10753 0,'0'-21'15,"0"42"-15,0-64 0,0 22 0,0 0 0,-21 0 16,0 0-16,0 0 0,-1 21 0,1-22 16,0 22-16,-21 0 15,21 0-15,-1 0 0,1 22 0,-21-1 16,21 0-16,0 0 0,-1 0 0,1 0 16,21 1-16,0-1 0,0 0 0,0 0 15,0 0-15,0 0 0,0 1 0,21-1 16,1-21-16,-1 21 0,0-21 0,21 0 15,-21 0-15,22 0 0,-22 0 0,21 0 16,-21 0-16,1-21 0,20 0 0,-21-1 16,0 1-16,0 0 0,1-21 15,-22-1-15,21 1 0,0 0 0,0-22 16,-21 1-16,21-1 0,0 1 0,-21-1 16,22 1-16,-22-1 0,0-20 15,21 20-15,-21 1 0,0-1 0,0 22 16,0-1-16,0 1 0,0 21 0,0 0 15,-21 21-15,21 21 16,-22 0-16,1 0 0,0 22 0,0-22 16,0 21-16,0 22 0,21-22 0,-22 21 15,22-20-15,0 20 0,0 1 0,0-1 16,0 1-16,0 20 16,0-20-16,22-22 0,-1 22 0,0-22 15,0 22-15,0-43 0,0 21 0,22-21 16,-22 0-16,0 1 0,0-1 0,22-21 15,-22 0-15,21 0 0,-21 0 0,0 0 16,22 0-16,-22 0 0,21-21 0,-21-1 16,1 1-16</inkml:trace>
  <inkml:trace contextRef="#ctx0" brushRef="#br0" timeOffset="108847.06">13589 12234 0,'0'0'0,"0"-21"0,-21 0 0,21 0 0,-21-21 16,21 20-16,0 1 0,0-21 0,-22 21 16,22 0-16,-21-22 0,0 22 0,21 0 15,-21 0-15,0 0 0,0 21 0,-1 0 16,1-22-16,0 22 0,0 0 16,0 22-16,-22-22 0,22 42 0,-21-21 15,21 21-15,0 22 0,-22-22 16,22 22-16,0-1 0,0 1 0,0-1 15,21 1-15,0-1 0,0 1 0,0-1 16,0-20-16,0 20 0,0-21 0,21 1 16,0-1-16,21 0 0,-21-20 0,22-1 15,-1 0-15,0-21 0,1 0 0,-1 0 16,0 0-16,1 0 0,20 0 16,-20-21-16,-1 0 0,21-22 15,-20 22-15,-1-21 0,0 21 0,-20-22 16,20 1-16,-21 21 0,-21-22 0,21 1 15,-21 21-15,0-21 0,0 20 0,0 1 16,0 0-16,0 42 16,0 0-1,0 1-15,0-1 0,0 21 16,0-21-16,0 0 0,0 22 0,0-22 16,0 0-16,0 0 0,0 0 0,0 1 15,21-1-15,1 0 0,-1-21 16,0 0-16,0 0 0,0 0 0,0 0 15,1 0-15,-1-21 0,0 0 0,0-1 16,0 1-16,0 0 0,-21 0 16,0 0-16,0 0 0,0-1 15,0 1-15,0 0 0,-21-21 0,0 21 16,0-1-16,-21 1 0,20 21 0,1-21 16,-21 0-16,21 21 0,0 0 0,-1 0 15,22-21 1,22 21-16,20 0 15,-21 0-15,21 0 0,-20 0 16,20-21-16,0 21 0,1 0 0,-1 0 16,0 0-16,-21 0 0,22 21 0,-1 0 15,-21-21-15,22 21 0,-22 0 0,0 0 16,0 1-16,0-1 0,0 0 16,1 0-16,-22 0 0,21 0 0,-21 1 15,0-1-15,0 0 0,0 0 16,0 0-16,-21 0 15,-1-21-15,1 0 16,21-21 0,0 0-16,0 0 0,0 0 15,0 0-15,0-1 0,0 1 0,0 0 16,21-21-16,1 21 0,-1-22 0,-21 22 16,21 0-16,0 0 0,0 0 0,0-1 15,1 22-15,-1 0 0,0 0 16,0 0-16,0 0 15,-21 22-15,21-1 16,-21 0-16,0 0 0,0 0 0,0 0 16,0 1-16,0-1 0,0 0 0,0 0 15,0 0-15,0 0 0,0 1 16,0-1-16,22 0 0,-1-21 16,0 0-16,0 0 15,0 0-15,0 0 0,1 0 0,-1 0 16,21-21-16,-21 0 0,22 21 0,-22-22 15,21 1-15,-21 0 0,22 0 16,-22 0-16,0 0 0,0-1 0,0 1 16,-21 0-16,0 0 0,0 0 15,0 0-15,0-1 0,-21 22 16,0 0-16,0 0 16,0 0-16,21 22 0,0-1 0,0 0 15,0 0-15,0 0 0,0 0 16,0 1-16,0-1 0,0 0 0,0 0 15,21 0-15,-21 0 0,21 1 0,-21-1 16,21 0-16,-21 0 16,0 0-16,-21-21 47,21-21-47,-21 21 0,0-21 15,21 0 1,-22 21-16,22 21 31,22-21-31,-22 21 16,21-21-16,0 0 0,-21 21 15,21-21-15,0 0 0,0 0 0,1 0 16,-1 0-16,0 0 0,0 0 0,21-21 16,-20 21-16,20-21 0,-21 0 15,21 21-15,-20-21 0,-1-1 0,21 1 16,-42 0-16,21-21 0,0 21 0,-21-22 15,22 1-15,-22-22 0,0 22 0,0 0 16,21-22-16,-21 1 0,0 20 0,0-20 16,0 21-16,0-1 0,0 1 0,0 21 15,0 0-15,0-1 0,0 44 32,-21-1-32,21 21 0,0-21 0,-22 22 15,1-1-15,21 21 0,-21-20 0,21 20 16,0-20-16,-21-1 0,21 21 0,-21-20 15,21-1-15,0 0 0,0 1 16,0-22-16,0 21 0,0-21 0,0 1 16,0-1-16,0 0 0,21-21 0,-21 21 15,21-21-15,0 0 0,0 0 16,1-21 0,-1 0-16,-21 0 0,0-1 15,0 1-15,21 0 0,-21-21 0,0 21 16</inkml:trace>
  <inkml:trace contextRef="#ctx0" brushRef="#br0" timeOffset="109018.96">15536 12256 0,'0'21'32,"21"-21"-17,1 0-15,-1 0 0,0 0 16,0 0-16,0 0 0,0 0 0,1 0 15,-1 0-15,21 0 0,-21-21 0,0 21 16,1 0-16,-1 0 0,0 0 0</inkml:trace>
  <inkml:trace contextRef="#ctx0" brushRef="#br0" timeOffset="109415.87">16023 12340 0,'0'-21'32,"0"0"-17,21 21-15,0 21 16,-21 0 0,0 0-16,0 1 0,0-1 0,22 0 15,-22 0-15,0 0 0,0 22 0,0-22 16,0 0-16,0 0 0,0 0 0,0 0 15,21 1-15,-21-1 0,0 0 16,21-21-16,-21 21 0,0-42 31,0 0-15,21 0-16,-21-1 0,21 1 0,-21 0 16,21 0-16,-21 0 0,0 0 0,22-22 15,-22 22-15,21-21 0,-21 21 0,21-1 16,-21 1-16,0 0 0,0 0 15,21 21-15,0 0 16,0 21 15,1-21-31</inkml:trace>
  <inkml:trace contextRef="#ctx0" brushRef="#br0" timeOffset="109750.68">16637 12361 0,'-21'0'32,"0"0"-32,21 22 0,0-1 0,-22-21 15,1 21-15,21 0 0,0 0 0,0 0 16,0 1-16,0-1 0,0 0 0,0 0 16,0 0-16,0 0 0,0 1 15,21-22-15,1 21 0,-1-21 16,0 0-1,0 0-15,0 0 0,0 0 0,1-21 16,-1-1-16,0 1 16,-21 0-16,0 0 0,0 0 0,0 0 15,0-1-15,21 1 0,-21 0 0,0 0 16,0 0-16,0 0 0,21 21 47,0 0-47,1 21 15</inkml:trace>
  <inkml:trace contextRef="#ctx0" brushRef="#br0" timeOffset="109995.54">17166 12383 0,'0'0'15,"0"-22"-15,-21 22 16,0 0-16,0 0 15,-1 0-15,1 22 0,0-1 16,0 0-16,21 0 0,0 0 0,-21 0 16,0 1-16,21-1 0,-22 0 0,22 21 15,0-21-15,0 1 0,0-1 16,0 0-16,0 0 16,22 0-16,-1-21 0,0 0 0,0 0 15,0 0-15,0 0 0,22 0 0,-1 0 16,-21 0-16,22-21 0,-1 21 0,0-21 15,1 0-15,-22 0 0</inkml:trace>
  <inkml:trace contextRef="#ctx0" brushRef="#br0" timeOffset="110827.73">17780 11811 0,'0'0'0,"21"-21"0,-21-21 0,0 20 0,0 1 15,0 0-15,-21 21 16,0 21-1,21 0-15,-21 1 0,-1-1 0,22 21 16,-21 0-16,0 1 0,21-1 0,-21 22 16,0-22-16,21 21 0,-21-20 0,-1 20 15,22-20-15,-21-1 0,21 0 0,0 1 16,0-1-16,0 0 0,0 1 0,-21-22 16,21 0-16,0 0 0,0 0 0,0 0 15,0 1-15,0-1 0,21-21 16,0 0-16,1 0 0,-1 0 15,0 0-15,0 0 0,0 0 0,0-21 16,22-1-16,-22 1 0,0 0 16,21 0-16,-20 0 0,-1 0 0,0-1 15,0 1-15,0 0 0,-21 0 0,0 0 16,21 0-16,-42 21 31,21 21-31,-21 0 0,0-21 0,21 21 16,-21 0-16,21 22 0,-21-22 0,-1 0 15,22 0-15,0 0 0,0 0 0,0 1 16,0-1-16,0 0 0,0 0 16,0 0-16,22-21 0,-1 0 15,0 21-15,0-21 0,0 0 0,0 0 16,1 0-16,20 0 0,-21 0 16,0-21-16,0 21 0,1-21 0,-1 0 15,0 0-15,-21 0 0,0-1 0,0 1 16,0 0-16,0-21 0,0 21 0,0-1 15,0-20-15,-21 21 0,21 0 0,-21 21 16,-1 0-16,1 0 0,0 0 0,0 0 16,-21 0-16,20 21 0,22 0 0,-21 0 15,0 0-15,0 1 0,21-1 16,0 0-16,0 0 0,0 0 16,0 0-16,0 1 0,0-1 0,21 0 15,0 0-15,0-21 0,1 0 16,-1 0-16,0 0 0,0 0 0,0 0 15,0-21-15,22 0 0,-22 21 0,0-21 16,0-1-16,22 1 0,-22 0 0,21 0 16,-21 0-16,0 0 0,1-1 0,20-20 15,-21 42-15,0-21 0,-21 0 0,21 21 16,-21 21 0,0 0-16,0 0 15,-21 0-15,21 1 0,-21-1 0,21 0 16,0 0-16,0 0 0,0 0 0,0 1 15,0-1-15,0 0 0,0 0 0,21 0 16,0-21 0,1 0-16,-1 0 0,0 0 0,0 0 15,0 0-15,0 0 0,1 0 0,-1-21 16,0 0-16,0 21 0,-21-21 0,0 0 16,0-1-16,0 1 0,0 0 0</inkml:trace>
  <inkml:trace contextRef="#ctx0" brushRef="#br0" timeOffset="111091.57">17547 12213 0,'0'0'0,"-21"0"0,0 0 16,0 0-16,42 0 15,0 0 1,0 0-16,0 0 0,22 0 0,-1-21 15,0 21-15,-21-21 0,22 21 0,-1 0 16,0-21-16,1 21 0,-1-21 0,0 21 16,-20 0-16,-1 0 0,0-22 0,0 22 15,-42 0 32,21 22-47,-21-22 0</inkml:trace>
  <inkml:trace contextRef="#ctx0" brushRef="#br0" timeOffset="113682.96">22140 6392 0,'21'-21'16,"1"0"0,-22 0-16,21 0 0,0 0 0,0-1 15,-21 1-15,0 0 0,21 0 16,-21 0-16,21 0 0,-21-1 15,0 44 1,0-1 0,0 21-16,0 0 0,0 22 0,0-1 15,0 1-15,0 21 0,0-22 0,0 22 16,0-1-16,0-20 0,0 21 0,0-1 16,0-20-16,0 20 0,0-20 0,0-1 15,0 1-15,0-1 16,0-20-16,0-1 0,-21 0 0,21 1 15,0-22-15,0 0 0,0 0 0,0 0 16,0-42 0,0 0-1,0 0-15,0 0 0,0-22 0,0 22 16,0-21-16,0 0 0</inkml:trace>
  <inkml:trace contextRef="#ctx0" brushRef="#br0" timeOffset="113979.28">22077 6604 0,'0'0'16,"-21"-42"-16,-1-22 0,-20 22 16,21 0-16,0 20 0,0-20 0,-1 21 15,22-21-15,0 20 0,0-20 0,0 21 16,43 0-16,-22 0 0,21-1 0,-21 22 16,43-21-16,-22 21 0,22 0 0,-1 0 15,22 21-15,-22 1 0,1 20 16,-22 0-16,22 22 0,-43-1 0,21-20 15,-42 20-15,0 1 0,0-1 0,0-21 16,-42 22-16,21-22 0,-22 1 0,1-1 16,0 0-16,-1-21 0,-20 1 15,21 20-15,20-21 0,-20-21 16,21 21-16,0 0 0,0-21 0,21 22 16,21-22-1,0 0 1,21 0-16,-21 0 0</inkml:trace>
  <inkml:trace contextRef="#ctx0" brushRef="#br0" timeOffset="114431.54">22966 7049 0,'0'-43'15,"0"22"-15,0 0 16,-21 21-16,-1-21 0,1 21 15,0 0-15,0 0 0,0 0 0,-22 0 16,22 0-16,0 0 16,0 21-16,0 0 0,0 21 0,-1-20 15,1-1-15,0 21 0,21 0 0,0 1 16,-21-22-16,21 21 0,0 1 0,0-22 16,0 0-16,0 21 0,0-21 0,0 1 15,21-1-15,0-21 0,0 0 16,1 0-16,-1 0 0,0 0 15,0-21-15,0-1 0,0 1 0,1 21 16,-1-42-16,0 21 0,-21 0 0,21-22 16,0 22-16,0-21 0,-21 21 15,0-22-15,0 22 0,22 0 0,-22 0 16,21 0-16,-21-1 0,0 44 16,0-1-1,21 0-15,-21 0 0,0 0 16,21 22-16,-21-22 0,0 0 0,0 21 15,0-21-15,0 1 0,21 20 0,-21-21 16,21 0-16,-21 0 0,0 1 0,22-1 16,-1-21-16,-21 21 15,21-21-15,0 0 0,0-21 16</inkml:trace>
  <inkml:trace contextRef="#ctx0" brushRef="#br0" timeOffset="114807.85">23241 7154 0,'0'0'0,"0"-42"16,0 21-1,21 0-15,0 21 0,-21-21 0,21 21 16,1 0-16,-1 0 0,0 0 0,0 0 16,0 0-16,0 0 0,22 0 0,-22 21 15,0-21-15,21 21 0,-20 0 16,-1 21-16,0-20 0,0 20 15,-21-21-15,0 21 0,21-20 0,-21 20 16,0-21-16,0 21 0,0-20 0,0-1 16,0 0-16,-21 0 0,0 0 15,0-21-15,0 0 0,-1-21 16,22 0 0,0 0-16,0 0 0,0-1 0,0 1 15,0-21-15,0 21 0,0-22 16,0 1-16,22 0 0,-1 21 0,-21-22 15,21 22-15,0-21 0,0 21 0,0-1 16,1 22-16,-1-21 0,0 21 16,0 0-16,0 0 0,0 0 0,1 0 15,-1 0-15,0 0 0,0 0 0,0 21 16,-21 1-16</inkml:trace>
  <inkml:trace contextRef="#ctx0" brushRef="#br0" timeOffset="115307.07">24236 7154 0,'0'-21'0,"0"42"0,0-63 0,0 21 15,0 0-15,0 0 16,0-1-16,0 1 15,-21 21-15,-1 0 16,1 0-16,0 21 0,0 1 16,0-22-16,0 21 0,-1 0 0,1 21 15,0-21-15,0 22 0,0-22 0,21 21 16,0-21-16,-21 1 0,21 20 0,0-21 16,0 0-16,0 0 0,0 1 15,0-1-15,21-21 0,0 0 16,0 0-16,0 0 15,0 0-15,1 0 0,-1-21 0,0-1 16,21 1-16,-21 21 0,-21-21 0,22 0 16,-1-21-16,0 20 0,-21 1 0,0-21 15,0 21-15,0-22 0,21 22 0,-21 0 16,0 0-16,0 0 16,0 42-1,0 0 1,0 0-16,0 0 0,0 1 0,0-1 15,0 0-15,0 0 0,0 0 0,0 0 16,0 1-16,0-1 0,0 0 0,0 0 16,21-21-16,0 0 15,1 0-15,-1 0 16</inkml:trace>
  <inkml:trace contextRef="#ctx0" brushRef="#br0" timeOffset="115919.72">24490 7070 0,'0'0'0,"0"-21"0,0-1 16,0 44 15,0-1-31,0 0 16,0 0-16,0 0 0,0 0 0,0 1 16,0 20-16,0-21 0,0 0 0,0 0 15,0 22-15,0-22 0,0 0 0,0 0 16,0 0-16,0 1 15,0-44 17,0 1-32,0 0 15,0 0-15,0 0 0,0 0 0,0-1 16,0-20-16,0 21 0,0-21 0,0 20 16,0 1-16,21-21 0,-21 21 0,21 0 15,0-1-15,0 1 0,1 21 16,-1 0-16,0 0 0,0 0 0,0 0 15,0 0-15,1 0 0,-22 21 0,21 1 16,0-1-16,-21 0 0,21 0 16,-21 0-16,0 0 0,0 22 0,0-22 15,0 0-15,0 21 0,0-20 0,0-1 16,0 0-16,0 0 0,-21-21 16,0 0-16,0 0 15,21-21 1,0 0-16,0 0 0,0-1 15,0 1-15,0 0 0,0 0 16,63-64 0,-42 64-16,0 0 0,1 0 0,-1 0 15,0-1-15,0 22 0,0 0 0,0 0 16,1 0-16,-1 0 0,-21 22 16,21-1-16,-21 0 0,0 0 0,0 0 15,0 0-15,0 22 0,0-22 0,0 0 16,0 0-16,0 0 0,-21 1 15,21-1-15,0 0 0,0 0 0,0-42 47</inkml:trace>
  <inkml:trace contextRef="#ctx0" brushRef="#br0" timeOffset="116219.55">25167 7112 0,'0'0'0,"21"-21"16,0 21-16,1 0 0,-1 0 15,-21-21-15,0 0 0,21 21 0,-21-22 16,21 22-16,-21-21 0,0 0 16,-21 21-1,0 0-15,0 0 16,-1 21-16,1-21 15,0 21-15,0 1 0,21-1 0,0 21 16,-21-21-16,21 0 0,0 1 0,0 20 16,0-21-16,0 0 0,0 0 0,0 1 15,0-1-15,21-21 0,0 0 16,0 0-16,0 0 0,1 0 16,-1 0-16,0 0 0,0-21 15,0-1-15,0 1 0</inkml:trace>
  <inkml:trace contextRef="#ctx0" brushRef="#br0" timeOffset="116487.39">25633 6456 0,'0'0'0,"-21"0"0,-1 0 0,1 21 15,0-21-15,0 21 16,21 0-16,0 22 0,-21-22 0,21 21 15,-21 1-15,21-22 0,-22 21 0,22 0 16,0 1-16,0-1 0,0 0 0,0 1 16,-21-1-16,21 0 0,0 1 0,0-22 15,0 21-15,0 1 0,0-22 16,0 21-16,0-21 0,0 0 0,0 1 0,0-1 16,0-42 15,0-1-31,0 1 15</inkml:trace>
  <inkml:trace contextRef="#ctx0" brushRef="#br0" timeOffset="116656.3">25400 7027 0,'21'0'31,"0"0"-16,0 0-15,1 0 16,20 0-16,-21 0 0,0 0 0,0 0 16,1 0-16,-1 0 0,0 0 0</inkml:trace>
  <inkml:trace contextRef="#ctx0" brushRef="#br0" timeOffset="116980.11">25590 7091 0,'0'0'0,"0"21"16,22-21 15,-1 0-31,0 0 0,0 0 16,-21-21-16,21 21 0,0 0 0,1-21 16,-22 0-16,21 21 0,-21-22 15,0 1-15,-21 21 16,-1 0-1,1 0-15,0 0 0,0 0 16,0 21-16,0 1 0,-1-1 16,22 21-16,0-21 0,-21 0 0,21 1 15,0-1-15,0 0 0,0 0 16,0 0-16,21 0 0,1-21 0,-1 22 16,0-22-16,0 0 0,0 0 15,0 0-15,1 0 0,-1 0 16,0-22-16</inkml:trace>
  <inkml:trace contextRef="#ctx0" brushRef="#br0" timeOffset="117319.92">25866 7006 0,'21'0'16,"0"0"-1,-21 21 1,21-21-16,-21 22 0,0-1 15,21 0-15,-21 0 0,0 0 16,0 0-16,0 1 0,0-1 0,0 0 16,0 0-16,0 0 0,0 0 15,0 1 1,0-44 15,0 1-31,0 0 0,0 0 16,0 0-16,21 0 0,1-1 0,-22 1 15,21 0-15,-21 0 0,0 0 0,21 0 16,0 21 0,-21-22-16,21 22 15,0 0 1,1 0 0</inkml:trace>
  <inkml:trace contextRef="#ctx0" brushRef="#br0" timeOffset="117531.8">26289 6985 0,'0'21'15,"0"0"-15,0 1 0,-21-1 16,21 0-16,0 0 0,0 0 16,0 0-16,0 22 0,0-22 0,0 0 15,0 0-15,0 0 0,0 1 0,0-1 16,0 0-16,0-42 47,0 0-47</inkml:trace>
  <inkml:trace contextRef="#ctx0" brushRef="#br0" timeOffset="117687.71">26331 6858 0,'0'0'0</inkml:trace>
  <inkml:trace contextRef="#ctx0" brushRef="#br0" timeOffset="118167.43">26522 7091 0,'0'21'63,"0"0"-63,0 0 0,0 1 0,0-1 15,0 21-15,0-21 0,0 0 16,0 1-16,-21-1 0,-1 0 16,1 0-16,0 0 0,0 0 15,0-21-15,0 22 0,-22-22 0,22 0 16,0 21-16,0-21 0,21 21 16,0 0-1,21-21-15,0 0 16,0 21-16,0-21 0,1 21 0,20 1 15,-21-1-15,0-21 0,22 21 0,-22 0 16,0 0-16,21 22 0,-21-22 16,1 0-16,-1 0 0,-21 0 0,0 0 15,0 22-15,0-22 0,0 21 0,0-21 16,-21 1-16,-1 20 0,1-21 0,-21 21 16,21-20-16,-22-1 0,22 21 0,-21-21 15,21-21-15,-22 21 0,22 1 0,-21-22 16,21 0-16,0 0 0,-22 0 15,22 0-15,0 0 16,21-22-16,0 1 0,0 0 16,0 0-16,21 0 0,-21 0 0,21-22 15,22 22-15,-22-21 0</inkml:trace>
  <inkml:trace contextRef="#ctx0" brushRef="#br0" timeOffset="118411.5">26712 7197 0,'-42'0'15,"21"0"1,0 0-16,-1 0 16,22 21-16,0 0 15,0 0-15,0 0 16,0 1-16,0-1 0,22 0 15,-1-21-15,0 0 0,0 0 16,0 0-16,0 0 0,1 0 16,-1 0-16,0 0 0</inkml:trace>
  <inkml:trace contextRef="#ctx0" brushRef="#br0" timeOffset="118844.25">26860 7218 0,'0'21'32,"-21"0"-17,21 0-15,-21 1 0,21-1 16,0 0-16,-21 0 0,21 0 16,-21 0-16,21 1 15,21-22 16,0 0-15,-21-22-16,21 1 0,-21 0 16,0 0-16,21-21 0,1 20 0,-22-20 15,21 0-15,-21 21 0,21-22 0,-21 1 16,21 0-16,0-1 0,-21 1 0,21-22 16,-21 22-16,22 21 0,-22-21 0,21 20 15,-21-20-15,0 21 16,0 42-1,0 0-15,-21 0 0,-1 1 16,1 20-16,21 0 0,0 1 0,-21-1 16,21 0-16,0 1 0,-21-1 15,21 21-15,0-20 0,0-1 16,0 0-16,0 1 0,0-1 0,21-21 16,0 22-16,0-22 0,-21 0 0,22 0 15,-1 0-15,0-21 0,0 0 0</inkml:trace>
  <inkml:trace contextRef="#ctx0" brushRef="#br0" timeOffset="120344.28">23516 8192 0,'0'0'15,"0"-22"-15,0 1 0,0-21 0,0 21 16,0 0-16,0-1 0,0 1 0,-21 21 15,0 0-15,0 0 0,-1 0 16,1 21-16,-21 1 0,21-1 0,-22 21 16,22 0-16,-21 1 0,21 20 0,0 1 15,-1-22-15,-20 22 0,21-1 0,0-21 16,0 22-16,-1-1 0,22 1 16,0-22-16,-21 22 0,21-22 0,0 22 15,0-22-15,0 0 0,0 1 0,0-22 16,21 0-16,1 0 0,-1 0 0,21 0 15,-21-21-15,22 0 0,-1 0 0,0 0 16,1-21-16,-22 0 0,21 0 16,0-21-16,1 20 0,-22 1 0,21-21 15,-21 0-15,22-1 0,-22 1 0,0 0 16,0 20-16,0-20 0,-21 21 0,22 0 16,-22 42-1,0 0 1,0 0-16,-22 22 0,1-22 15,21 0-15,0 21 0,0-21 0,-21 1 16,21 20-16,0-21 0,0 0 0,0 0 16,0 1-16,0-1 0,0 0 0,21-21 15,0 0-15,1 0 16,-1 0-16,0 0 0,0 0 0,0-21 16,-21 0-16,21 21 0,-21-22 0,0-20 15,0 21-15,0 0 0,0-22 16,0 22-16,0-21 0,-21 21 0,21-22 15,-21 22-15,0 0 0,21 0 16,0 0-16,-21 0 0,21-1 16,21 22 15,0 0-31,0 0 0,0 0 0,1 0 16,-1 0-16,0 0 0,0 0 0,0 22 15,0-22-15,1 21 0,-1 0 0,-21 0 16,21 0-16,0 0 0,-21 22 0,21-22 15,-21 0-15,0 0 0,0 0 0,0 1 16,0-1-16,0 0 0,0 0 0,0 0 16,-21-21-16,21 21 0,-21-21 15,21-21 1,0 0 0,0 0-16,0 0 15,0-22-15,21 22 0,-21-21 0,21 21 16,0-22-16,1 1 0,-1 21 0,0 0 15,0 0-15,0-1 0,0 22 0,1 0 16,-1 0-16,0 0 0,0 0 16,-21 22-16,0-1 0,0 0 0,0 0 15,0 0-15,0 22 0,0-22 0,0 0 16,0 0-16,0 21 0,0-20 0,0-1 16,0 0-16,0 0 0,0 0 15,21-21 1,0 0-16,1 0 0,-1 0 15,0 0-15,0 0 0,0-21 0,22 21 16,-22-21-16,0 0 0,21 0 0,-21-22 16,1 22-16,-1 0 0,0-21 0,-21 20 15,0-20-15,0 21 0,0 0 0,0 0 16,0-1-16,-21 22 16,0 0-16,-1 22 0,1-1 15,21 0-15,0 0 0,0 21 16,0-20-16,0-1 0,0 0 15,0 0-15,0 0 0,21 22 16,1-22-16,-1 0 0,0 0 0,0-21 16,0 21-16,-21 0 0,21 1 0,-21-1 15,-21-21 1,0 0-16,0 0 0,0 0 16,0 0-16,-22 0 0,22 0 0,0-21 15,0 21-15,0-22 0,21 1 0</inkml:trace>
  <inkml:trace contextRef="#ctx0" brushRef="#br0" timeOffset="120571.15">25040 8297 0,'0'22'0,"-21"-1"15,0 0-15,21 21 0,-21-21 0,21 22 16,-22-22-16,22 21 0,-21 1 0,21-1 15,0 0-15,-21 1 0,0-1 16,21 0-16,-21 1 0,21-22 0,0 21 16,-21 0-16,-1 1 0,1-22 0,0 0 15,21 21-15,-21-20 0,0-1 0,21 0 16,-21-21-16</inkml:trace>
  <inkml:trace contextRef="#ctx0" brushRef="#br0" timeOffset="120735.06">24680 8848 0,'21'0'15,"1"0"-15,-1 0 16,0 0-16,0 0 0,0 0 16,0 0-16,1-21 0,20 21 0,-21 0 15,21 0-15,-20 0 0,20 0 0,-21 0 16,0 0-16,0 0 0,1 0 0</inkml:trace>
  <inkml:trace contextRef="#ctx0" brushRef="#br0" timeOffset="121083.98">25167 8848 0,'0'0'0,"0"-21"0,0-22 15,0 22-15,0 0 16,21 21-1,0 0-15,1 0 0,-1 0 0,0 21 16,0 0-16,0 0 0,0 1 16,1-1-16,-1 0 0,-21 0 0,0 0 15,21 0-15,-21 22 0,0-22 16,0 0-16,0 0 0,0 0 16,-21-21-16,21 22 0,-21-22 15,-1 0-15,1 0 16,21-22-16,0 1 0,0 0 15,0 0-15,0 0 0,21-22 16,1 22-16,-1 0 0,0-21 0,-21 21 16,21-1-16,0 1 0,-21 0 0,21 0 15,1 21-15,-1-21 0,0 21 16,0 0 0,0 0-16,0 0 15</inkml:trace>
  <inkml:trace contextRef="#ctx0" brushRef="#br0" timeOffset="121378.8">25739 8784 0,'-43'43'16,"22"-22"-16,21 0 16,0 0-16,0 0 0,0 0 0,0 1 15,0-1-15,0 0 0,0 0 16,0 0-16,21-21 15,0 0-15,1 0 0,-1 0 0,0 0 16,0 0-16,0 0 16,0 0-16,1 0 0,-22-21 0,21 0 15,0 0-15,-21 0 16,21-1-16,-21 1 0,0-21 0,0 21 16,0 0-16,0-1 0,0 1 15,0 42 16,0 1-31</inkml:trace>
  <inkml:trace contextRef="#ctx0" brushRef="#br0" timeOffset="121587.37">26077 8869 0,'-21'0'31,"0"0"-31,0 0 0,0 21 15,21 0-15,0 0 0,-22-21 16,22 22-16,0-1 0,0 0 16,0 0-16,0 0 0,22 0 15,-1-21 1,0 0-16,0 0 16,0 0-16,0 0 0,1-21 15,-1 21-15</inkml:trace>
  <inkml:trace contextRef="#ctx0" brushRef="#br0" timeOffset="122431.42">26543 8424 0,'0'0'0,"0"-42"0,21-21 16,-21 41-16,0 44 16,-21-1-16,0 21 15,21 0-15,-21 1 0,-1-1 0,1 0 16,0 1-16,0-1 0,21 0 0,-21 1 15,0-1-15,21 0 0,-22 1 0,22-1 16,0-21-16,0 22 0,0-22 16,0 0-16,0 0 0,0 0 0,0 0 15,22-21 17,-1-21-32,0 21 0,-21-21 15,21 0-15,0 0 0,-21 0 0,21-1 16,1 1-16,-22 0 0,21 0 0,-21 0 15,0 0-15,21 21 0,-21 21 32,0 0-32,0 0 15,0 0-15,-21 0 0,21 1 0,-21-1 16,21 0-16,0 0 0,0 0 16,0 0-16,0 1 15,21-22-15,0 0 0,0 0 16,0 0-16,0 0 0,1 0 15,-1 0-15,-21-22 0,0 1 0,21 21 16,-21-21-16,0 0 0,0 0 0,0 0 16,0-1-16,0 1 0,0 0 0,0 0 15,-21 0-15,0 21 0,21-21 16,-22 21-16,1 0 0,0 0 0,0 0 16,21 21-16,-21-21 15,21 21-15,0 0 0,-21-21 0,21 21 16,0 0-16,0 1 15,21-22-15,0 0 0,0 0 16,0 0-16,0 0 0,1 0 16,20 0-16,-21-22 0,0 22 0,22-21 15,-22 21-15,0 0 0,0-21 0,0 21 16,0 0-16,1 0 0,-1 0 16,-21 21-16,21 0 0,-21 1 15,0-1-15,0 0 0,0 0 16,0 0-16,0 0 0,0 1 15,0-1-15,0 0 0,0 0 16,21-21 15,-21-21-15,0 0-16,21 0 0,0-1 16,1 1-16,-1 0 0,-21 0 0,21 0 15,0 0-15,21-1 0,-20 1 0,-1 0 16,0 0-16,0 21 0,0 0 0,0 0 15,1 0-15,-1 0 16,-21 21 15,-21-21-31,-1 0 0,1 0 0,0 21 16,0-21-16</inkml:trace>
  <inkml:trace contextRef="#ctx0" brushRef="#br0" timeOffset="122631.33">26141 8721 0,'0'-43'15,"0"22"-15,42 21 16,-21 0-16,0 0 0,22-21 16,-1 21-16,22 0 0,-22 0 15,21-21-15,1 21 0,-22 0 0,22-21 0,-1 0 16,1 21-16,-22-22 0,22 1 15,-22 21-15,0-21 0,1 0 0,-22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0:55:34.2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847 0,'0'0'0,"0"-21"31,0-1-15,0 1-16,22 21 0,-22-21 15,21 0-15,-21 0 16,0 0-16,0 42 31,0 0-15,0 0-16,0 21 0,0 1 0,0-1 15,0 22-15,0-1 0,0 1 16,-21-1-16,-1 1 0,22-1 0,-21 1 16,0 20-16,0 1 0,0-22 15,0 22-15,-22 0 0,22-1 0,-21 1 16,-1-21-16,22-1 0,-21 1 0,0-22 15,20 0-15,1 1 16,0-1-16,0-21 0,0 0 0,21 0 16,-21-21-1,21-21-15,0 0 16,0 0-16,0-21 0,0-1 0,0-20 16,0 20-16,0-20 0,21-1 15,-21 1-15,21 21 0,0-22 0,0 1 16,0 20-16,1 1 0,-1 21 15,0 0-15,0-1 0,0 1 16,0 21-16,1 0 0,-1 0 0,0 21 16,0-21-16,0 43 15,0-22-15,1 21 0,-1 1 0,0-1 16,0 21-16,0-20 0,0 20 0,1-20 16,-22-1-16,21 0 0,0 1 15,0-1-15,0-21 0,22 0 0,-22 0 16,0 1-16,0-1 0,0-21 0,0 0 15,1 0-15,20 0 0,-21 0 16,21-21-16,-20 21 0,20-43 0,-21 22 16,21-21-16,1-1 0,-1 1 0,0-21 15,-20-1-15,20 1 16,-21-22-16,21 21 0,-20-20 0,-1-1 16,0 22-16,-21-22 0,0 0 0,0 22 15,0-22-15,0 0 0,-21 22 16,-22-1-16,22 1 0,-21 21 0,0-22 15,-1 43-15,1-21 0,-22 20 0,22 1 16,0 0-16,-22 21 0,22 0 16,0 0-16,-1 0 0,1 21 0,21 0 15,-22 22-15,22-1 0,-21 22 16,21-1-16,21 1 0,-21-1 0,21 1 16,0-22-16,0 21 0,0 1 0,0-22 15,21 1-15,-21-1 0,21 0 16,0-21-16,21 22 0,-20-22 15,-1 0-15,21 0 0,-21-21 16,22 0-16,-1 21 0,-21-21 0,21 0 16,1 0-16,-1 0 0,-21 0 0,22-21 15,-22 21-15,0-21 0,0 0 16</inkml:trace>
  <inkml:trace contextRef="#ctx0" brushRef="#br0" timeOffset="416.15">2646 1630 0,'0'0'0,"21"21"0,0 0 0,-21 0 16,0 1-16,21-22 0,0 21 16,1-21-16,-1 0 0,0 0 15,0 0-15,0 0 0,0-21 0,22-1 16,-22 1-16,21 0 0,-21 0 0,22-21 15,-22 20-15,0 1 0,0-21 16,0 21-16,1-22 0,-22 22 0,0 0 16,0 0-16,0 0 0,0 0 15,-22 21 1,1 0-16,0 0 0,0 0 0,0 21 16,0 0-16,-1 0 0,-20 0 0,21 0 15,0 22-15,0-22 0,-1 21 16,1-21-16,21 22 0,0-22 0,0 0 15,0 21-15,0-20 0,0-1 0,0 0 16,0 0-16,0 0 0,21 0 16,-21 1-16,22-22 0,-1 0 0,0 0 15,0 0-15,0 0 0,22 0 0,-22 0 16,21 0-16,-21-22 0,22 1 16,-1 0-16,0-21 0,22 21 0,-22-22 15,0 1-15,22 0 0</inkml:trace>
  <inkml:trace contextRef="#ctx0" brushRef="#br0" timeOffset="1016.32">4022 762 0,'0'0'0,"0"-42"16,0-1-16,0 22 0,0-21 16,0 0-16,0 20 0,0 1 0,0-21 15,0 21-15,0 0 0,-22-1 16,22 1-16,-21 21 15,0 0-15,21 21 16,-21 1-16,0 20 0,21-21 0,0 21 16,-21 22-16,-1-22 0,1 22 0,21 20 15,-21 1-15,0 0 0,0-1 16,0 1-16,-1 21 0,1-21 0,0 20 16,0 1-16,-21 0 0,20-21 0,1 21 15,-21-1-15,21-20 0,-22 21 16,22-21-16,0 20 0,-21 1 0,21-21 15,-1 0-15,1 20 0,0-20 0,0 0 16,0-22-16,0 22 0,21 0 0,-22-22 16,22 1-16,0-1 0,0 1 15,0-22-15,0 0 0,0 1 0,0-22 16,22 0-16,-1 0 0,0-21 16,0 0-16,21 0 0,-20 0 0,20-21 15,0-21-15,1 20 0,-1-20 16,0-21-16,1 20 0,-1-20 0,21-1 15,-20 1-15,-1-1 0,0 1 0,-20-1 16,20-20-16,-21 20 0,-21 1 0,0-22 16,0 21-16,0 1 0,-21-1 0,0 22 15,-22-21-15,1 20 0,0 1 16,-1 0-16,1 20 0,-21 1 0,20-21 16,-20 21-16,20 21 0,1-21 0,0 21 15,-1 0-15,22-22 0,0 22 0,0-21 16,0 21-1,42-21 1,0 21-16,21-21 0,-20 21 16,-1-21-16,21 0 0,0-1 0,1 1 15,-1 0-15,0-21 0,1 21 16,-1-22-16,0 1 0,22 0 0,-22-1 16</inkml:trace>
  <inkml:trace contextRef="#ctx0" brushRef="#br0" timeOffset="2355.73">4149 1291 0,'0'0'0,"0"-21"0,0 0 0,0 0 16,0 0-16,0-1 0,0 1 15,-22 0-15,1 21 16,0 0-16,0 21 0,0 0 16,0 1-16,-1-1 0,1 21 15,0-21-15,0 22 0,0-1 0,0 0 16,-1 1-16,1-22 0,21 21 0,-21 0 15,21-20-15,0-1 0,0 0 0,0 0 16,0 0-16,0 0 0,21-21 16,0 0-16,1 0 0,-1 0 15,0-21-15,0 0 0,0 0 0,0-21 16,1 20-16,-1 1 0,0-21 16,0 21-16,-21-22 0,21 22 15,-21 0-15,21 0 0,-21 0 0,22 21 16,-22 21 15,0 0-31,0 0 0,0 0 0,0 1 16,-22-1-16,22 0 0,-21 0 0,21 21 15,0-20-15,0-1 0,0 0 0,0 0 16,0 21-16,0-20 0,0-1 16,21 0-16,1-21 15,-1 0-15,0 0 0,0 0 16,0 0-16,0-21 0,22 0 0,-22-1 15,0 1-15,0-21 16,0 21-16,1 0 0,-22-22 0,21 22 16,0 0-16,0 0 0,-21 0 0,0-1 15,21 22-15,-21-21 0,21 21 0,-21-21 16,0 42 0,0 0-1,0 1-15,0-1 0,0 0 16,0 0-16,0 21 0,0-20 15,0-1-15,0 0 0,0 0 16,0 0-16,0 0 0,0 1 0,0-1 16,22-21-1,-1 0-15,0 0 0,0 0 0,0 0 16,-21-21-16,21-1 0,1 1 16,-1 0-16,0 0 0,0 0 0,0-22 15,-21 22-15,0-21 0,21 21 0,-21 0 16,22-1-16,-22 1 0,0 0 0,0 42 47,0 0-47,0 1 0,0-1 15,0 0-15,0 0 0,0 0 16,-22 22-16,22-22 0,0 0 16,0 0-16,0 0 0,0 0 0,0 1 15,0-1-15,22 0 0,-1-21 16,0 0-16,0 0 0,0 0 15,0 0-15,1-21 0,-1 0 16,21-1-16,-21 1 0,0 0 0,1 0 16,20-21-16,-21 20 0,0-20 0,0 0 15,1-1-15,-1 1 0,-21-21 0,21 20 16,0-20-16,0 20 0,0-20 16,1 21-16,-22-22 0,0 22 0,0-1 15,21 22-15,-21-21 0,0 21 16,0 0-16,0-1 0,0 1 0,-21 21 15,-1 21 1,1 22 0,0-22-16,21 21 0,-21 1 0,21-1 15,-21 21-15,21-20 0,-21 20 0,-1-20 16,22 20-16,0-21 0,0 22 16,0-22-16,-21 22 0,21-22 0,0 0 15,0 1-15,0-1 0,0-21 0,0 0 16,21 22-16,1-22 0,-1 0 15,0-21-15,0 0 0,21 0 0,-20 0 16,20-21-16,-21 21 16,21-21-16,1-22 0,-1 22 0,-21-21 15,22 0-15,-1-1 0,0 1 0,-21 0 16,22-22-16,-22 22 0,0-22 0,0 1 16,0-1-16,-21 22 0,0-22 15,22 22-15,-22 0 0,0-1 0,0 22 16,0 0-16,0 0 0,0 0 0,-22 42 31,22 0-31,0 0 16,0 22-16,-21-1 0,21 0 0,-21 1 15,21 20-15,-21-21 0,21 22 0,0-22 16,0 1-16,0 20 0,0-21 0,0 1 16,0-1-16,0 0 15,0 1-15,0-22 0,0 21 0,0-21 16,0 1-16,0-1 0,0 0 0,21-21 15,0 0 1,-21-21 0,0 0-16,0-1 0</inkml:trace>
  <inkml:trace contextRef="#ctx0" brushRef="#br0" timeOffset="2524.63">5419 1397 0,'-22'0'0,"65"0"31,-22-21-31,0 21 0,21 0 16,1-21-16,-1 21 0,0-21 15,1 21-15,20-22 0,-20 1 0,20 21 16,-21-21-16,1 0 0,-1 0 0,0 0 16,1-1-16,-22 22 0</inkml:trace>
  <inkml:trace contextRef="#ctx0" brushRef="#br0" timeOffset="3092.3">7281 910 0,'0'0'0,"21"-42"0,43-43 15,-43 43-15,21 0 0,-20-1 16,-1 22-16,0-21 0,-21 21 0,0-22 16,0 22-16,0 0 0,0 0 15,0 0-15,-21 21 0,-22 0 0,22 0 16,0 0-16,-21 0 0,21 0 0,-22 21 16,22 0-16,-21 0 0,21 0 15,-22 22-15,1-1 0,21 0 0,-22 22 16,22-22-16,-21 43 0,21-22 15,-22 1-15,22 20 0,0-20 0,0-1 16,21 1-16,0-1 0,0 1 0,0-22 16,0 1-16,0 20 0,0-42 15,0 22-15,21-22 0,0 21 0,22-21 16,-22 0-16,0-21 0,21 22 0,-21-22 16,22 0-16,-1 0 0,-21 0 0,22 0 15,-22 0-15,21-22 0,-21 22 16,0-21-16,22 0 0,-1 0 0,-21 0 15,22 0-15,-22-1 0,21 1 0,-21-21 16,0 21-16,22 0 0,-22-22 0</inkml:trace>
  <inkml:trace contextRef="#ctx0" brushRef="#br0" timeOffset="4112.59">7747 1228 0,'0'0'0,"21"0"0,-21-21 0,21 21 16,-21-22-16,0 44 31,0-1-31,-21 0 15,0 0-15,0 0 0,21 22 0,0-22 16,-21 0-16,-1 21 0,22-21 0,-21 1 16,21 20-16,0-21 0,0 0 0,0 0 15,0 1-15,0-1 0,0 0 16,21 0-16,1-21 0,-1 0 0,21 0 16,-21 0-16,0 0 0,22 0 15,-22 0-15,21-21 0,-21 0 0,1 0 16,20 21-16,-21-22 0,0-20 0,-21 21 15,0 0-15,0 0 0,0-1 16,0-20-16,0 21 0,-42 0 0,21 0 16,0-1-16,-1 1 0,1 21 0,-21 0 15,21 0-15,0 0 0,-1 0 0,1 0 16,0 0-16,42 0 31,22 0-31,-22 0 0,0 0 16,21 0-16,1 0 0,-1 0 0,0-21 15,-21 21-15,22-21 16,-1 0-16,-21 21 0,22 0 0,-22 0 16,21 0-16,-21 0 0,0 0 0,1 0 15,-1 0-15,-21 21 0,0 0 0,21 0 16,-21 0-16,0 1 0,0-1 0,0 0 16,0 0-16,0 0 0,0 0 15,0 22-15,0-22 0,0 0 0,0 0 16,0 0-16,0 1 0,0-1 15,0-42 32,0-1-47,0 1 0,0 0 0,0 0 16,0 0-16,0 0 0,0-22 0,21 1 16,0 21-16,0-22 0,1 22 0,-1-21 15,0 21-15,0 0 0,0-1 16,0 22-16,1 0 0,-1 0 0,0 0 15,0 0-15,0 22 0,0-1 0,1 0 16,-1 0-16,0 0 0,-21 22 0,0-22 16,21 21-16,-21-21 0,0 22 0,0-22 15,0 21-15,0-21 0,0 0 16,0 22-16,21-22 0,-21 0 16,0 0-16,21 0 0,1-21 15,-1 0-15,0 0 0,0 0 16,0-21-16,22 0 0,-22 21 0,21-21 15,-21 0-15,22 0 0,-22-22 0,21 22 16,0 0-16,-20 0 0,-1-22 16,21 22-16,-21-21 0,0 21 0,1-22 15,-22 22-15,0 0 0,0 0 0,0 0 16,-22 21-16,1 0 0,0 0 16,0 0-16,0 0 0,0 0 0,-1 0 15,1 0-15,0 21 16,21 0-16,0 0 0,0 0 15,0 1-15,21-1 0,0 0 0,1 0 16,-1 0-16,0 0 0,21 1 0,-21-1 16,1 0-16,-1 0 0,0 0 0,0 0 15,-21 1-15,0-1 0,0 0 16,0 0-16,0 0 0,0 0 0,-21 1 16,0-22-16,0 21 0,-22-21 0,22 0 15,-21 21-15,-1-21 0,22 0 0,-21 0 16,21 0-16,0 0 0,-1 0 0,1-21 15,0 0-15,21-1 16,0 1-16,0 0 0,21 0 16,0 0-16,1-22 0,20 22 0,-21-21 15,21 21-15</inkml:trace>
  <inkml:trace contextRef="#ctx0" brushRef="#br0" timeOffset="4399.81">10033 550 0,'0'0'0,"0"-21"0,0-21 16,0 21-16,0 0 0,0-1 16,-21 22-16,0 0 0,-1 0 15,1 22-15,0-1 16,0 0-16,0 21 0,0 1 0,-1-1 16,1 21-16,21 1 0,-21 21 15,0-1-15,0-20 0,21 20 0,0 1 16,-21-21-16,21 20 0,-22-20 0,22-1 15,0 1-15,0-1 0,0-20 0,0-1 16,0 0-16,0-21 0,0 22 0,0-22 16,0 0-16,0 0 15,22-21-15,-1 0 16,-21-21-16,21 0 0,-21 0 16,21 0-16,-21-22 0</inkml:trace>
  <inkml:trace contextRef="#ctx0" brushRef="#br0" timeOffset="4580.71">9546 1312 0,'0'0'0,"-21"0"16,0 0-1,21-21-15,21 21 16,0 0-16,0-21 0,0 21 16,22 0-16,-22-21 0,21 21 0,1-21 15,-1 21-15,0 0 0,1 0 16,20-21-16,-21 21 0,1 0 0,-1 0 15,0 0-15,1 0 0,-22 0 0,21 0 16</inkml:trace>
  <inkml:trace contextRef="#ctx0" brushRef="#br0" timeOffset="4975.47">10202 1418 0,'0'0'0,"-21"0"15,21-21 1,0 0-16,0 0 15,0 0-15,0-1 0,0 1 16,0 0-16,21 21 0,0-21 16,1 21-16,-1 0 0,0 0 15,0 0-15,0 21 0,0 0 0,1-21 16,-1 21-16,0 22 0,21-22 16,-21 0-16,1 21 0,-1-20 0,0 20 15,-21-21-15,0 21 0,0-20 0,0 20 16,0-21-16,0 0 0,0 0 0,0 1 15,0-1-15,-21-21 16,0 0 0,21-21-16,0-1 0,0 1 15,0 0-15,0 0 0,0 0 0,0-22 16,0 22-16,21-21 0,-21 0 0,0 20 16,21-20-16,0 0 0,0 21 15,-21-1-15,21-20 0,1 42 0,-1-21 16,0 0-16,0 21 0,0 0 15,0 0-15,1 0 0,-1 0 16,0 0-16,0 0 0,0 0 16,0 21-16</inkml:trace>
  <inkml:trace contextRef="#ctx0" brushRef="#br0" timeOffset="5344.27">10985 1249 0,'0'0'0,"-21"21"47,21 0-47,0 0 16,-21 1-16,21-1 0,-21 0 15,21 0-15,0 21 0,0-20 0,0-1 16,0 21-16,0-21 0,0 0 0,0 1 16,0-1-16,0 0 0,0 0 15,21-21-15,0 0 0,0 0 16,1 0-16,-1 0 0,0 0 0,0 0 15,0 0-15,0-21 0,1 0 0,-1 0 16,0 21-16,0-43 0,0 22 0,-21 0 16,21-21-16,1 20 0,-22-20 0,21 21 15,-21-21-15,21 20 0,-21-20 0,0 21 16,0 0-16,21 21 0,-21 21 47,0 0-47,-21 0 15,21 0-15,0 1 32</inkml:trace>
  <inkml:trace contextRef="#ctx0" brushRef="#br0" timeOffset="5599.64">11663 1185 0,'0'0'0,"0"-21"0,0 0 0,0 0 0,0 0 15,-21 0 1,-1 21-16,22 21 16,-21 0-16,0 0 0,0 0 15,21 22-15,0-22 0,-21 0 0,21 21 16,-21-21-16,21 22 0,0-22 0,0 21 16,0-21-16,0 1 0,0-1 0,0 0 15,0 0-15,0 0 0,0 0 16,21 1-16,0-1 0,0-21 15,0 0-15,22 0 0,-22 0 16,0 0-16,0 0 0,21-21 16,-20-1-16,20 1 0</inkml:trace>
  <inkml:trace contextRef="#ctx0" brushRef="#br0" timeOffset="5884.48">12594 508 0,'0'0'15,"0"-42"-15,0-22 0,0 22 0,0 0 0,0-1 16,0 1-16,0 21 0,-21 21 16,0 0-16,0 21 15,-1 0-15,1 0 0,0 22 0,0 20 16,0-21-16,0 22 0,-1-1 16,22 1-16,-21 21 0,0-1 15,21-20-15,-21 20 0,21-20 0,0-1 16,-21 22-16,0-43 0,21 22 0,-22-22 15,22 1-15,0-1 0,-21 0 0,21-21 16,-21 22-16,21-22 0,0 0 0,0 0 16,0 0-16,21-21 15,0-21 1,1 21-16,-1-21 0</inkml:trace>
  <inkml:trace contextRef="#ctx0" brushRef="#br0" timeOffset="6225.06">12721 1185 0,'0'22'16,"-21"-1"-16,0 0 16,21 0-16,-21 0 0,-1 0 0,1 22 15,0-22-15,21 0 0,0 0 0,-21 0 16,21 1-16,0-1 0,0 0 0,0 0 16,0 0-16,21-21 15,0 0-15,0 0 0,1 0 16,-1 0-16,0 0 0,0 0 15,0-21-15,22 0 0,-22 21 0,0-21 16,21-22-16,-21 22 0,1 0 0,-1-21 16,-21 21-16,0-22 0,0 22 15,0-21-15,0 21 0,0-1 0,-21 1 16,-1 21-16,1 0 0,-21 0 16,21 0-16,0 0 0,-22 21 15,22-21-15,0 22 0,0-1 0,0-21 16,21 21-16,-22 0 0,22 0 0,0 0 15,22 1 1,-1-22-16,0 0 0,0 0 0,0 0 16,0 0-16</inkml:trace>
  <inkml:trace contextRef="#ctx0" brushRef="#br0" timeOffset="6608.48">13208 1355 0,'0'0'0,"0"-64"16,0 43-1,0 0-15,21 0 0,-21 0 0,21-1 16,0 1-16,-21 0 0,22 21 16,-1-21-16,0 0 0,0 21 0,0 0 15,0 0-15,1 0 0,-1 0 16,-21 21-16,21 0 0,-21 0 0,0 0 16,21 1-16,-21 20 0,21-21 0,-21 21 15,0-20-15,0 20 0,0-21 0,0 21 16,0-20-16,0 20 15,0-21-15,0 0 0,0 0 0,0 22 16,0-22-16,0 0 0,0-42 31,0 0-15,0 0-16,21-1 0,1-20 0,-1 0 16,0 21-16,0-22 0,0 1 15,0 0-15,1 20 0,-1-20 0,21 0 16,-21 21-16,0-1 0,1 1 0,-1 0 15,0 0-15,0 21 0,0-21 0,0 0 16,1 21-16,-1 0 16,-21-22-16,21 22 15</inkml:trace>
  <inkml:trace contextRef="#ctx0" brushRef="#br0" timeOffset="6900.48">12340 783 0,'-42'0'0,"84"0"0,-105 0 0,41 0 16,44 0-1,20 0-15,21 0 0,1 0 16,-1 21-16,1-21 0,21 0 0,-1 0 15,1 0-15,0 0 0,-22 0 16,22 0-16,-1 0 0,-20 0 0,-1 0 16,1 0-16,-22 0 0,1 0 0,-1 0 15,0 0-15,-21 0 0,1 0 0,-44 0 32,-20 0-32</inkml:trace>
  <inkml:trace contextRef="#ctx0" brushRef="#br0" timeOffset="7867.93">2794 2117 0,'0'0'0,"-21"0"0,0 0 0,-1 0 15,1 0-15,0 0 16,0 0-16,0 21 15,0-21 1,-1 0-16,1 0 16,0 0-16,0 0 15,0 0-15,0 0 16,-1 0-16,1 0 0,0 0 16,0 0-16,0 0 0,0 0 15,-1 0-15,1 0 0,0 0 16,0 0-16,0 21 0,0-21 15,-1 0-15,1 0 0,0 0 16,21 21-16,0 0 31,21-21-15,0 0-16,1 22 0,20-22 0,0 0 16,1 0-16,20 0 0,1 21 15,20-21-15,-20 0 0,20 0 0,22 0 16,-21 0-16,21 0 0,21 0 0,-21 0 15,42 0-15,-21 0 0,21 0 16,0 0-16,0 0 0,22-21 0,-1 21 0,0 0 16,1 0-16,20 0 15,-21 0-15,22 0 0,-1-22 0,1 22 16,-1 0-16,1 0 0,-1 0 0,22-21 16,-21 21-16,20 0 0,1 0 0,0 0 15,-1-21-15,1 21 0,0 0 0,-1 0 16,1 0-16,0 0 0,-22-21 0,22 21 15,-22 0-15,22-21 0,0 21 16,-22 0-16,1 0 0,20 0 0,-20-21 16,-1 21-16,-20 0 0,20 0 0,-21 0 15,1 0-15,-1 0 0,-21 0 16,22 0-16,-43 0 0,21 0 0,-42 0 16,21 0-16,-22 0 0,-20 0 0,0 0 0,-22 0 15,1 0-15,-1 0 16,-20 0-16,-1 0 0,-21 0 0,0 0 15,22 0-15,-22 0 0,-21 21 0,21-21 16,0 0-16,0 0 0,0 0 16,1 0-1</inkml:trace>
  <inkml:trace contextRef="#ctx0" brushRef="#br0" timeOffset="178884.06">0 1757 0,'0'21'109,"0"0"-93</inkml:trace>
  <inkml:trace contextRef="#ctx0" brushRef="#br0" timeOffset="180524.06">1101 4614 0,'-22'0'0,"1"0"16,0 0 15,21 22-31,0-1 16,-21-21-16,21 21 0,0 0 15,0 0 1,0 0-16,21 1 16,0-22-16,0 0 15,1 0-15,-1 0 0,0 0 16,0 0-16,0 0 0,22-22 15,-22 1-15,21 0 0,0 0 0,1 21 16,-22-21-16,21-22 0,1 22 0,-22 0 16,0 0-16,0 0 15,0 0-15,-21-1 0,0-20 0,0 21 16,0 0-16,0 0 0,-21-1 16,0 1-16,0 21 0,0 0 15,-1 0-15,-20 0 0,0 0 0,21 21 16,-22 1-16,1-1 0,21 21 15,-22-21-15,1 22 0,21-1 0,-21-21 16,20 21-16,1 1 0,0-1 16,0 0-16,0 1 0,21-1 0,0 0 15,0-20-15,0 20 0,0-21 16,0 21-16,0-20 0,0-1 0,21 0 16,0 0-16,0 0 15,0-21-15,1 0 0,20 21 0,-21-21 16,21 0-16,1 0 0,-22 0 0,21-21 15,-21 21-15,22-21 0,-22 0 16,0 21-16,0-21 0,0 21 0,-21-21 16,-21 21-1,0 0 1,0 0-16,-21 21 0,20 0 16,-20 0-16,21 0 0,-21 0 15,20 1-15,-20-1 0,21 0 0,0 0 16,0 0-16,21 0 0,0 1 0,-22-22 15,22 21-15,0 0 0,0 0 16,0 0-16,0 0 16,22-21-1,-1 0 1,0 0-16,0 0 0,0 0 0,0 0 16,1 0-16,20 0 0</inkml:trace>
  <inkml:trace contextRef="#ctx0" brushRef="#br0" timeOffset="181331.53">2159 4953 0,'0'-21'16,"0"42"-16,0-63 0,0 21 15,-21-1-15,0 22 16,-1 0-16,1 0 0,0 0 0,0 0 15,0 22-15,0-1 0,-1-21 16,1 21-16,0 21 0,0-21 0,0 1 16,-22 20-16,43 0 0,-21-21 15,0 22-15,0-22 0,21 21 0,0-21 16,0 1-16,0-1 0,0 0 0,0 0 16,0 0-16,0 0 0,21-21 15,0 0-15,0 0 16,1 0-16,-1 0 0,0 0 0,21 0 15,-21-21-15,1 0 0,-1 0 16,0 21-16,0-21 0,0 0 0,0-1 16,1 1-16,-1-21 0,-21 21 0,0 0 15,21-1-15,0-20 0,-21 21 16,21 0-16,-21 0 0,0-1 0,0 1 16,0 0-1,0 42 16,0 0-15,0 1-16,0-1 0,0 0 0,0 0 16,0 0-16,0 22 0,0-22 0,0 21 15,0 0-15,0-20 0,0 20 16,0 0-16,0 1 0,-21 20 0,21-21 16,0 1-16,0-1 0,0 22 0,0-22 15,0 21-15,0 1 0,0-22 16,0 22-16,0-1 0,0-20 0,21 20 15,-21-21-15,0 22 0,21-1 0,-21-20 16,0 20-16,0-20 16,0-1-16,0 21 0,0-20 0,0-1 15,22-21-15,-22 22 0,0-1 0,0-21 0,0 0 16,0 22-16,0-22 16,0 0-16,0 0 0,-22-21 0,1 21 15,21 0-15,-21-21 0,0 22 0,0-22 16,0 21-16,-22-21 0,22 0 15,-21 0-15,-1 0 0,1 21 0,0-21 16,-22 0-16,22 0 0,-22 0 0,1 0 16,-1-21-16,1 21 0,-1-21 15,22-1-15,0 22 0,-1-21 0,1 0 16,21 0-16,-21 0 0,42-22 16,-22 22-16,22 0 0,0-21 15,0 21-15,0-22 0,0 22 0,0-21 16,22 21-16,-22-22 0,21 1 15,0 21-15,0-22 0,0 1 0,0 0 16,1-1-16</inkml:trace>
  <inkml:trace contextRef="#ctx0" brushRef="#br0" timeOffset="181988.15">2625 4868 0,'0'22'94,"0"-44"-63,21 1-16,-21 0 1,0 42 47,-21-21-48,21 21 1,0 1 15,0-1-15,0 0-1</inkml:trace>
  <inkml:trace contextRef="#ctx0" brushRef="#br0" timeOffset="182343.91">2688 5334 0,'0'0'0,"0"21"0,21-21 47,0 0-31,-21-21-16,22 21 15,-22-21-15,0 0 16,-22 21 0,1 0-16,21 21 15,-21-21-15,21 21 16,-21-21-16,0 21 16,21 0-16,0 1 31,0-44 16</inkml:trace>
  <inkml:trace contextRef="#ctx0" brushRef="#br0" timeOffset="186991.44">5715 4255 0,'0'-22'0,"21"1"16,-21 0-16,21 21 0,-21-21 15,0 0-15,0 0 16,0-1-16,0 1 0,0 0 15,0 0 1,0 0-16,-21 21 47,0 0-47,0 0 0,0 0 16,-1 21-16,1 0 15,0 0-15,-21 22 0,21-22 0,-1 0 16,1 21-16,0-21 0,-21 22 0,21-22 15,-1 21-15,1 1 0,0-22 0,21 21 16,0 0-16,0-20 0,0 20 16,0 0-16,0 1 0,0-22 0,0 21 15,0 0-15,0-20 0,0 20 0,21-21 16,0 0-16,-21 22 0,22-22 16,-1 0-16,-21 0 0,21-21 0,0 21 15,0-21-15,22 0 0,-22 0 0,0 0 16,0 0-16,21 0 0,-20 0 0,-1 0 15,0 0-15,21 0 16,-21-21-16,1 21 0,-1-21 0,0 21 16,0-21-16,-21 0 0,21-1 0,0 1 15,1 0-15,-1 0 0</inkml:trace>
  <inkml:trace contextRef="#ctx0" brushRef="#br0" timeOffset="187356.23">6392 3874 0,'0'0'0,"0"-22"0,0 1 0,0 0 16,-21 0-16,21 0 0,0 0 0,0-1 16,-21 22-16,0 0 15,21 22 1,0-1-16,0 0 15,0 21-15,0 1 0,0-1 0,0 0 16,0 22-16,-21-1 0,21 1 0,-22-1 16,22-20-16,0 20 0,-21 1 15,21-22-15,0 21 0,0-20 0,0-1 16,-21-21-16,21 22 0,0-1 0,0-21 16,0 0-16,0 0 0,0 1 15,0-1-15,0 0 0,0 0 16,0-42 15,0 0-31,0 0 16,21-1-16,0 1 0,-21 0 0</inkml:trace>
  <inkml:trace contextRef="#ctx0" brushRef="#br0" timeOffset="188012.85">6921 4530 0,'0'0'16,"0"-21"-16,43-1 16,-43 1-16,0 0 0,21 0 0,-21 0 0,0 0 15,0-1-15,0 1 0,0 0 16,0 0-16,0 0 0,0 0 15,0-1-15,-21 22 16,0 0-16,-1 0 16,1 22-16,0-1 0,0-21 0,0 42 15,0-21-15,-22 0 16,22 22-16,0-22 0,-21 21 0,20 1 16,1-1-16,0-21 0,0 21 0,21-20 15,0 20-15,0-21 0,0 0 0,0 22 16,0-22-16,0 0 0,21-21 15,0 21-15,0-21 0,1 0 16,-1 0-16,0 0 0,21 0 0,-21 0 16,1 0-16,-1 0 0,0-21 15,0 0-15,0 0 0,-21-1 0,21 1 16,1 0-16,-22-21 0,21 21 16,-21-22-16,21 22 0,-21-21 0,0 21 15,21-22-15,-21 22 0,21-21 16,-21 21-16,0-1 0,0 1 15,0 42 17,0 1-32,0-1 0,0 0 15,0 0-15,0 0 0,0 22 0,0-22 16,0 0-16,0 21 0,0-21 0,0 1 16,0-1-16,0 0 0,0 21 0,0-21 15,0 1-15,0-1 16,0 0-16,0 0 0,0 0 15,21-21 17,-21-21-17,22 0-15,-22 0 16,0 0-16,21 21 0</inkml:trace>
  <inkml:trace contextRef="#ctx0" brushRef="#br0" timeOffset="188947.32">7154 4763 0,'0'21'0,"21"-21"31,1-21-31,-1 21 0,-21-22 16,21 1-16,0 0 0,0 21 0,0-42 15,1 21-15,-1-1 0,0-20 16,0 21-16,0-21 0,22 20 0,-22-20 15,0 21-15,0 0 0,-21 0 0,21-1 16,-21 1-16,0 0 0,0 0 16,-21 21-1,0 21 1,0-21-16,0 21 0,21 0 0,-22 1 16,22-1-16,0 0 0,0 0 15,0 0-15,0 0 0,0 1 16,0-1-16,0 0 15,22 0-15,-1 0 0,-21 0 16,21-21-16,-21 22 0,21-22 0,0 21 16,-21 0-16,21 0 0,1-21 15,-22 21-15,-22-21 47,1 0-47,0 0 16,0 0-1,0-21-15,0 21 32,21 21-1,0 0-31,0 1 16,0-1-16,0 0 15,0 0 1,21-21-16,0 0 15,0 0-15,0 0 0,0 0 0,1 0 16,-1-21-16,0 21 0,0-21 0,21 0 16,-20-1-16,20 1 0,-21 0 15,0 0-15,22 0 0,-22 0 0,21-22 16,-21 22-16,0 0 0,1-21 16,-1 20-16,0 1 0,0 0 0,-21 0 15,0 0-15,0 0 0,0-1 0,0 1 16,0 42 15,0 1-31,0-1 16,0 0-16,0 0 0,0 0 15,0 0-15,0 1 0,0-1 0,0 0 16,0 0-16,0 0 0,0 0 16,21 1-16,-21-1 0,21 0 15,-21 0-15,0 0 0,0 0 0,22-21 16,-22 22-16,21-1 0,-21 0 15,0 0-15,-21-21 16,-1 0-16,1 0 16,0 0-16,0 21 15,0-21-15,0 0 0,-1 0 16,1 0-16,21-21 47,21 0-32,1 21-15,-1-21 0</inkml:trace>
  <inkml:trace contextRef="#ctx0" brushRef="#br0" timeOffset="189744.38">9038 4128 0,'0'-22'16,"0"44"15,-21-1-31,21 0 16,0 0-16,0 0 0,-21 22 16,21-22-16,-21 21 0,21-21 15,0 22-15,0-22 0,0 0 0,-22 21 16,22-21-16,0 1 0,0 20 0,0-21 15,0 0-15,0 0 0,0 1 0,0-1 16,0 0-16,0 0 0,0 0 16,0 0-1,-21-21 1,21-21 0,0 0-16,0 0 15,0 0-15,0 0 0,0-22 16,0 22-16,0 0 0,0 0 15,21-22-15,1 22 0,-22-21 16,21 0-16,-21 20 0,21-20 0,0 0 16,-21-1-16,21 22 0,0-21 0,1 0 15,-1-1-15,0 22 0,-21-21 0,21 21 16,21-22-16,-20 22 0,-1 0 16,0 0-16,0 21 0,0-21 0,0 21 15,1 0-15,-1 0 0,0 0 0,0 0 16,0 0-16,0 0 0,1 0 0,-1 21 15,-21 0-15,21 21 0,0-21 0,-21 22 16,0-1-16,0 0 0,0 1 16,21-1-16,-21 0 0,0 1 15,0-1-15,0 0 0,0 1 0,0-1 16,0 0-16,0-20 0,-21 20 0,21-21 16,0 0-16,0 22 0,0-22 0,-21 0 15,0 0-15,21 0 0,0 0 16,-21-21-1,-1 0 1,22-21 0,-21 21-1,21-21-15,0 0 0</inkml:trace>
  <inkml:trace contextRef="#ctx0" brushRef="#br0" timeOffset="190011.22">8996 4487 0,'0'-21'16,"21"21"-16,0-21 0,0 21 0,0-21 16,1 21-16,-1 0 0,21-21 0,-21 21 15,22 0-15,-22 0 0,0-21 16,21 21-16,-21 0 0,1 0 0,-1-22 15,0 22-15,0 0 0,0 0 16,0 0-16,1 0 16,-1 0-16,-21-21 31,21 21-31,0 0 0</inkml:trace>
  <inkml:trace contextRef="#ctx0" brushRef="#br0" timeOffset="190943.72">11070 3725 0,'0'0'0,"0"-21"0,0 0 16,0 0-1,-21 21 1,0 0-16,0 0 16,-1 0-16,1 0 15,0 0-15,0 0 0,0 0 16,-22 21-16,22 0 0,-21-21 0,21 21 15,-22 1-15,1-1 0,0 0 0,21 0 16,-22-21-16,1 21 0,21 0 0,0 1 16,-1-22-16,1 21 0,21 0 15,0 0 1,21 0 0,1-21-16,-1 0 15,0 0-15,0 0 0,0 21 0,0-21 16,1 0-16,20 0 0,-21 22 0,0-1 15,0-21-15,1 21 16,-1-21-16,0 21 0,-21 0 0,21 0 16,-21 1-16,21-1 0,-21 0 0,0 0 15,0 21-15,0-20 0,0-1 0,0 0 16,-21 21-16,0-21 0,0 1 0,0-1 16,-1 0-16,-20 21 0,21-21 0,0 1 15,-22-22-15,22 21 0,0 0 16,0-21-16,21 21 0,21-42 47,0 21-32,0-21-15,1 21 0,-1 0 16,0 0-16,0 0 16,0 0-1,0 21 1,-21 0-16,0 0 0,0 0 15,0 1-15,0 20 0,-21-21 0,0 0 16,0 22-16,0-1 0,0 0 0,-1-21 16,-20 22-16,21-1 0,0 0 0,0 1 15,-1-1-15,22-21 0,0 22 0,-21-22 16,21 21-16,0-21 0,0 0 16,0 1-16,0-1 0,0 0 0,0 0 15,21-21-15,1 21 0,-1-21 16,0 0-16,0 21 0,0-21 0,0 0 15,1 0-15,-1 0 0,0 0 0,0 0 16,21 0-16,-20 0 0,-1-21 0,0 21 16,0-21-16,0 21 0,0-21 15,1 21-15,-1 0 0,-21-21 0,0 0 16,21 21-16,-21-22 31</inkml:trace>
  <inkml:trace contextRef="#ctx0" brushRef="#br0" timeOffset="192471.98">6329 6964 0,'0'-21'0,"0"0"16,0 42 46,0 0-62,0 0 16,0 0-16,0 0 0,0 1 0,0 20 15,0-21-15,0 0 0,0 22 16,-21-22-16,21 0 0,0 21 0,0-21 16,-22-21-16,22 22 0,0-1 0,0-42 46,0-1-30,0 1-16,0 0 0,0-21 0,0 21 16,22-1-16</inkml:trace>
  <inkml:trace contextRef="#ctx0" brushRef="#br0" timeOffset="192863.76">6350 6498 0,'0'0'0,"-21"0"15,21 21-15,-21-21 0,21 22 16,0-1-16,0 0 0,0 0 0,0 0 16,0 0-16,0 1 0,0-1 15,21-21-15,0 0 0,0 0 16,0 0-16,0 0 0,1 0 0,-1 0 15,0-21-15,0 21 0,0-22 0,0 1 16,1 0-16,-1 0 0,0 0 16,-21 0-16,0-1 0,0 1 0,0 0 15,0 0-15,0 0 0,-21 0 0,0-1 16,-1 22-16,1 0 0,0 0 16,0 0-16,0 0 0,0 0 0,-1 0 15,1 0-15,0 0 0,0 22 16,21-1-16,-21 0 0,21 0 15,0 0-15,0 0 0,0 1 16,0-1-16,0 0 0,21-21 16,0 21-16,0 0 0,0-21 0,1 21 15,-1 1-15</inkml:trace>
  <inkml:trace contextRef="#ctx0" brushRef="#br0" timeOffset="193427.8">6964 6795 0,'0'21'32,"0"0"-32,0 0 15,0 0-15,0 0 0,0 1 16,0 20-16,0-21 0,0 0 15,0 0-15,-21 1 0,21-1 0,0 0 16,0 21-16,0-21 0,0 1 0,0-1 16,0 0-16,0 0 15,0 0 1,0-42 15,0 0-31,0 0 16,0 0-16,0-1 0,0 1 0,0-21 15,0 21-15,0 0 0,0-22 0,21 22 16,0-21-16,0 21 0,0-22 0,0 22 16,1 0-16,-1 0 0,21 0 0,-21-1 15,22 22-15,-22-21 0,21 21 16,-21 0-16,0 0 0,22 0 0,-22 0 16,0 21-16,0-21 0,0 22 0,-21-1 15,0 21-15,0-21 0,0 0 16,0 1-16,0 20 0,0-21 15,0 0-15,-21 22 0,0-22 0,21 0 16,-21 21-16,21-21 0,0 1 0,-21-1 16,21 0-16,-21-21 0,21 21 0,0 0 15,0-42 32,0 0-47,0 0 16,0 0-16,0-1 0</inkml:trace>
  <inkml:trace contextRef="#ctx0" brushRef="#br0" timeOffset="194027.75">7959 6308 0,'21'0'15,"-21"-21"1,21 21-16,-21-22 16,0 1-1,0 42 48,0 1-63,0-1 15,0 0-15,0 21 0,0-21 0,0 22 16,0-1-16,0 0 0,-21 1 0,21 20 16,-21-20-16,-1-1 0,22 21 0,-21-20 15,0-1-15,21 0 0,-21 1 16,21-1-16,-21 0 0,0-20 0,21 20 16,0-21-16,0 21 0,0-20 0,0-1 15,0 0-15,0 0 0,0 0 0,0 0 16,0 1-16,21-22 0,0 0 15,0 0-15,0 0 16,0 0-16,1 0 0,-1 0 16,0-22-16,21 22 0,-21-21 0,1 0 15,-1 0-15,0 0 0,0 0 16,-21-1-16,0 1 0,0 0 16,0 0-16,0 0 0,0 0 0</inkml:trace>
  <inkml:trace contextRef="#ctx0" brushRef="#br0" timeOffset="194284.6">7916 6837 0,'21'-21'31,"1"21"-31,-1 0 0,0-21 15,0 21-15,0 0 0,0-22 0,1 22 16,-1 0-16,21-21 0,-21 21 16,0-21-16,1 21 0,-1 0 0,0 0 15,-21-21-15,21 21 0,0 0 47</inkml:trace>
  <inkml:trace contextRef="#ctx0" brushRef="#br0" timeOffset="194891.75">9186 6583 0,'0'0'0,"21"0"0,-21 21 62,0 0-62,0 0 16,0 22-16,-21-22 0,21 0 0,-21 21 15,21-20-15,0 20 0,0-21 0,0 21 16,0-20-16,0-1 0,0 21 0,0-21 16,0 0-16,0 1 0,0-1 0,0 0 15,0 0-15,21 0 16,-21 0-16,21-21 15,1 0-15,-1 0 0,0 0 16,0 0-16,0 0 0,0 0 16,-21-21-16,22 0 15,-1 0-15,-21 0 0,21 0 0,-21-1 16,0 1-16,0 0 0,0 0 0,0 0 16</inkml:trace>
  <inkml:trace contextRef="#ctx0" brushRef="#br0" timeOffset="195263.66">9271 6265 0,'0'0'0,"-21"-21"0,0 21 16,21 21 15,0 1-31,0-1 15,21-21 1,0 0 0,0 0-16,0 0 0,0 0 15,-21-21-15,22 21 0,-22-22 16,21 22-16,-21-21 0,0 0 16,0 0-16,0 0 15,-21 21-15,-1 0 16,1 0-1,0 21-15,0 0 16,21 0-16,0 0 16,0 1-16,0-1 15,0 0-15,21 0 16,0-21-16,0 0 16</inkml:trace>
  <inkml:trace contextRef="#ctx0" brushRef="#br0" timeOffset="195580.48">10774 6562 0,'0'-21'32,"-21"-1"-17,21 44 79</inkml:trace>
  <inkml:trace contextRef="#ctx0" brushRef="#br0" timeOffset="195848.32">10753 7070 0,'21'0'16,"0"21"-1,-21 0-15,21-21 16,-21 21-16,21 0 0,-21 1 16,0-1-16,0 0 15,0 0-15,0 0 0,0 0 16,-21 1-16,0-1 0,21 0 0,-21-21 15,-22 21-15,22 0 0,0 0 0,-21 1 16,21-22-16,-22 21 0,1 0 16,0-21-16</inkml:trace>
  <inkml:trace contextRef="#ctx0" brushRef="#br0" timeOffset="196732.8">5101 8869 0,'21'-21'32,"-21"0"-32,21-1 15,1 1-15,-22 0 0,21 0 0,0 0 16,-21 0-16,0-1 0,21 1 16,-21 0-16,0 0 0,0 0 15,0 0-15,-21 21 16,0 0-16,0 0 0,-1 0 15,1 0-15,0 21 0,-21-21 16,21 21-16,-1 0 0,-20 0 0,21 0 16,0-21-16,21 43 0,0-22 0,0 0 15,0 0-15,0 0 0,0 1 0,21-1 16,0 0-16,0 0 0,22 0 16,-22 22-16,21-22 0,-21 0 0,22 0 15,-1 0-15,-21 0 0,21 1 0,-20-1 16,20 21-16,-21-21 0,0-21 0,-21 21 15,0 1-15,0-1 0,0 0 16,0 0-16,-42 0 0,21-21 0,0 21 16,-22 1-16,1-22 0,21 0 0,-22 21 15,1-21-15,0 0 0,21 0 16,-22 0-16,22 0 0,-21-21 0,21 21 16,-1-22-16,1 1 0,0 0 15,0 0-15,0-21 0,21 20 0,0-20 16,0 21-16,0 0 0,0 0 0,0-1 15,0 1-15,0 0 0,0 0 16,21 0-16,0 21 0,0-21 0,0 21 16,1-22-16,-1 22 0,0 0 0</inkml:trace>
  <inkml:trace contextRef="#ctx0" brushRef="#br0" timeOffset="197020.2">5948 8403 0,'0'21'31,"0"1"-31,0-1 0,-21 21 16,21-21-16,-22 22 0,22-22 0,-21 21 15,21 0-15,0 1 0,0-1 16,-21 22-16,0-22 0,21 0 0,-21 1 15,21-1-15,0-21 0,0 21 16,0-20-16,0 20 0,0-21 0,0 0 16,0 0-16,21-42 31,-21 0-15,0 0-16</inkml:trace>
  <inkml:trace contextRef="#ctx0" brushRef="#br0" timeOffset="197196.11">5609 8911 0,'21'0'31,"0"0"-15,22-21-16,-22 21 0,0 0 0,0 0 16,22-21-16,-22 21 0,21 0 0,0-21 15,-20 21-15,20-21 0,0 21 0,-21-22 16,22 22-16,-22 0 0,0-21 0,0 21 15,0 0-15</inkml:trace>
  <inkml:trace contextRef="#ctx0" brushRef="#br0" timeOffset="198603.65">6498 8954 0,'0'0'0,"21"0"16,0-22-1,1 1-15,-1 0 16,-21 0-16,0 0 0,0 0 0,0-1 16,0 1-16,0 0 0,0 0 0,0 0 15,0 0-15,0-1 0,-21 22 0,-1-21 16,1 21-16,0 0 0,0 0 0,0 0 16,0 0-16,-1 0 0,1 21 15,21 1-15,-21-1 0,0 0 16,0 21-16,21 1 0,0-22 0,-21 21 15,-1 0-15,22 1 0,0-1 0,0 0 16,0-20-16,0 20 0,0-21 0,0 0 16,0 0-16,0 1 0,0-1 15,22-21-15,-1 0 16,0 0-16,0 0 0,0-21 0,0-1 16,1 22-16,-1-21 0,0-21 0,21 21 15,-21 0-15,1-22 0,-1 22 0,0-21 16,-21-1-16,21 1 0,-21 21 15,21-21-15,-21-1 0,0 22 0,0 0 16,0 0-16,0 0 0,0 42 47,0 0-47,0 21 0,0-21 16,0 1-16,0 20 0,0-21 0,0 21 15,0-20-15,0 20 0,21-21 0,-21 0 16,22 22-16,-22-22 0,0 0 0,21 0 15,0-21-15,-21 21 0,21-21 0,0 0 16,0 0-16,1 0 0,-1 0 16,21 0-16,-21 0 0,22 0 0,-22-21 15,0 0-15,21 0 0,-21 0 0,1-1 16,20 1-16,-21-21 0,0 0 0,0-1 16,-21 1-16,22 0 0,-1-1 15,-21 1-15,21 0 0,-21-22 16,0 22-16,21-1 0,-21 1 0,21 21 15,-21-21-15,0 20 0,0 1 0,0 0 16,0 0-16,0 42 16,0 0-1,0 0-15,0 22 16,0-22-16,0 21 0,0-21 0,0 22 16,0-1-16,0 0 0,0 1 0,-21-1 15,21 0-15,0 1 0,0-1 0,-21-21 16,21 22-16,0-1 0,0-21 0,0 0 15,0 0-15,0 1 0,0-1 16,0 0-16,21-21 16,0 0-16,0 0 0,1 0 15,-1 0-15,0 0 0,0-21 0,0 21 16,0-21-16,1-1 0,-1 1 0,0-21 16,0 21-16,0 0 0,0-1 0,-21-20 15,22 21-15,-22 0 0,21 0 0,-21-1 16,0 44 15,0-1-31,0 0 0,0 0 0,0 0 16,0 0-16,0 1 0,0-1 0,0 0 15,0 0-15,0 0 0,0 0 16,21 1-16,-21-1 0,21-21 16,0 21-16,0-21 0,1 0 15,-1 0-15,0 0 0,0 0 0,0 0 16,0 0-16,1 0 0,-1-21 0,0 0 15,0 21-15,21-22 0,-20 1 0,-1 0 16,0-21-16,0 21 0,0-1 0,0-20 16,1 21-16,-1-21 0,0 20 15,0 1-15,0 0 0,0 21 0,-21-21 16,22 0-16,-1 21 0,0 0 16,0 0-1,-21-21 63,0-1-78,-21 1 16,0 21 0,0 0-1,-1 0-15,1 0 0,21 21 16,0 1-1,-21 20-15,0-21 0,21 0 0,-21 0 16,21 22-16,0-22 0,0 21 0,0-21 16,-21 1-16,21 20 0,0-21 0,0 0 15,0 0-15,0 1 0,21-22 0,-21 21 16,21-21-16,0 0 0,-21 21 0,21-21 16,0 0-16,1 0 0,-1 0 15,0 0-15,0 0 0,0 0 0,0-21 16,-21 0-16,22 21 0,-1-22 0,0 1 15,0 0-15,-21 0 0,0 0 0,0 0 16,21-22-16,-21 1 0,0 21 16,0-22-16,21 1 0,-21 0 0</inkml:trace>
  <inkml:trace contextRef="#ctx0" brushRef="#br0" timeOffset="198791.54">8403 8340 0,'0'0'0,"-21"0"0,0-21 16,0 21 0,-1 0-16,1 0 62,0 0-62</inkml:trace>
  <inkml:trace contextRef="#ctx0" brushRef="#br0" timeOffset="199015.42">7239 8509 0,'0'0'0,"0"21"0,21-21 31,0 0-16,0 0-15,1 0 16,-1-21-16,21 21 0,-21-21 0,22 21 16,-22 0-16,21 0 0,-21-21 0,22 21 15,-22 0-15,21 0 0,-21-21 0,22 21 16,-22 0-16,0 0 0,0-22 0,0 22 16</inkml:trace>
  <inkml:trace contextRef="#ctx0" brushRef="#br0" timeOffset="199435.86">9546 8573 0,'0'0'0,"0"-22"0,-21 22 31,21 22-31,0-1 16,-21 0-16,21 0 0,0 21 16,0-20-16,0-1 0,0 21 0,0-21 15,0 0-15,-21 22 0,21-22 0,0 0 16,0 0-16,0 0 0,0 1 0,0-1 16,0-42 15,0-1-31,0 1 0</inkml:trace>
  <inkml:trace contextRef="#ctx0" brushRef="#br0" timeOffset="199611.76">9546 8255 0,'0'0'0,"0"21"47,0 0-47,21-21 16,0 0-16,1 22 0,-1-1 0,0-21 15</inkml:trace>
  <inkml:trace contextRef="#ctx0" brushRef="#br0" timeOffset="200340.2">10012 8530 0,'0'0'0,"0"21"16,0 1-16,0-1 0,-21-21 15,21 21-15,-22 0 0,22 0 0,0 0 16,0 1-16,0-1 0,0 0 0,0 0 16,0 0-16,0 0 0,0 1 15,0-1-15,0 0 0,0 0 16,0 0-16,0 0 0,0 1 15,0-44 17,0 1-32,0 0 0,0 0 15,0 0-15,0-22 0,0 22 0,22-21 16,-22 21-16,21-22 0,0 1 0,0 0 16,21 21-16,-20-22 15,-1 22-15,0 0 0,21 0 0,-21 0 0,1 21 16,20 0-16,-21-22 0,0 22 15,0 0-15,1 0 0,-1 22 0,0-1 16,0-21-16,0 21 0,-21 21 0,0-21 16,0 1-16,0 20 0,0-21 0,0 0 15,0 22-15,0-22 0,0 21 0,0-21 16,0 0-16,0 1 0,0-1 0,0 0 16,0 0-16,0 0 15,21-21-15,1 0 16,-1 0-16,0-21 15,0 0-15,0 0 0,0 0 0,1-1 16,-1 1-16,0 0 0,0-21 16,0-1-16,0 22 0,1-21 0,-1-22 15,0 22-15,0 0 0,0-22 0,0 22 16,-21-22-16,0 22 0,22-21 0,-22 20 16,0 1-16,0 21 0,0 0 0,0-1 15,0 1-15,0 42 31,0 1-31,-22 20 0,1-21 0,21 21 16,0 1-16,0-1 0,-21 0 0,21 1 16,-21-1-16,21 0 0,0 1 0,0-1 15,0 0-15,0 1 0,0-1 0,0-21 16,0 22-16,0-22 0,0 0 0,0 0 16,0 0-16,0 0 0,0 1 15,21-1 1,0-21-16,0 0 0,1 0 15,-1-21-15,0-1 0,-21 1 16,0 0-16,21 0 0,0 0 0</inkml:trace>
  <inkml:trace contextRef="#ctx0" brushRef="#br0" timeOffset="200563.6">10710 8403 0,'21'0'31,"1"0"-31,-1 0 0,0 0 16,0 0-16,0 0 0,0 0 15,22 0-15,-22 0 0,21 0 0,-21 0 16,22 0-16,-22-21 0,0 21 0,0 0 16,0 0-16,1 0 0,-1 0 0,0 0 15</inkml:trace>
  <inkml:trace contextRef="#ctx0" brushRef="#br0" timeOffset="201907.92">12107 8467 0,'0'0'0,"-21"0"15,0 0-15,21-21 0,0-1 16,0 1-1,0 0 1,0 0-16,0 0 0,21 21 16,0-21-16,0-1 0,1 22 0,-1-21 15,0 21-15,0-21 0,21 21 0,-20 0 16,-1 0-16,0 0 0,0 0 0,0 0 16,0 0-16,1 0 0,-1 0 15,0 21-15,0 0 0,-21 1 0,0-1 16,0 0-16,0 0 0,0 21 0,0-20 15,0 20-15,0-21 0,-21 0 0,0 22 16,0-22-16,21 0 0,-22 0 0,1 21 16,0-20-16,21-1 0,-21-21 0,21 21 15,-21 0-15,42-42 47,0 0-47,0 0 16,0-1-16,1 1 0,-1 0 0,0-21 15,0 21-15,21-1 0,-20-20 0,-1 0 16,0 21-16,21-22 0,-21 1 0,1 21 16,-1-22-16,0 22 0,0 0 0,0 21 15,-21-21-15,21 21 0,-21 21 16,-21 0 0,0 0-16,0 22 0,0-22 15,0 0-15,-1 21 16,22-20-16,0 20 0,-21-21 0,21 21 15,0-20-15,0-1 0,0 0 0,0 0 16,0 0-16,0 0 0,0 1 0,0-1 16,21 0-16,1-21 0,-1 0 0,0 0 15,0 0-15,0 0 0,0 0 0,22 0 16,-22 0-16,0 0 0,21-21 0,-20 21 16,-1-21-16,21-1 0,-21 1 0,0 0 15</inkml:trace>
  <inkml:trace contextRef="#ctx0" brushRef="#br0" timeOffset="202136.8">13695 8255 0,'0'-21'16,"21"21"46,-21 21-46,0 0-16,21-21 0</inkml:trace>
  <inkml:trace contextRef="#ctx0" brushRef="#br0" timeOffset="202359.67">13695 8763 0,'0'0'0,"0"21"0,0 0 0,0 1 16,21-22-16,-21 21 0,0 0 16,0 0-16,0 0 0,0 0 15,0 1-15,0-1 0,0 0 16,0 0-16,-21-21 0,21 21 0,-21 0 15,-1 1-15,1-1 0,0 0 16,0-21-16,-21 21 0,20 0 0,-20 0 16,21-21-16,-21 22 0,20-22 0,-20 21 15</inkml:trace>
  <inkml:trace contextRef="#ctx0" brushRef="#br0" timeOffset="204035.78">8382 10372 0,'-21'0'0,"21"-21"15,0-1-15,0 1 16,0 0 0,0 0-16,21 21 15,-21-21-15,21 0 0,0 21 0,0 0 16,1 0-16,-1-22 0,21 22 0,-21 0 15,0 0-15,22 0 0,-22 0 0,21 0 16,-21 0-16,1 0 0,20 22 0,-21-22 16,-21 21-16,21 0 15,-21 0-15,0 0 0,0 0 0,0 1 16,0-1-16,-21 0 0,0 21 0,0-21 16,-22 1-16,1 20 0,21-21 0,-21 21 15,-1-20-15,1-1 0,21 21 0,0-21 16,-22 0-16,22 1 0,21-1 15,0 0-15,-21 0 0,21 0 0,0 0 16,0 1 0,21-22-16,0 0 0,0 0 15,1 0-15,-1 0 0,0 0 16,0-22 0,-21 1-1,-21 21 1,0 0-16,0 0 0,-1 0 15,1 0-15,0 0 0,0 21 16,21 1-16,-21-1 0,21 0 16,0 0-16,0 0 0,0 22 0,21-22 15,0 21-15,0-21 0,0 22 16,1-1-16,-1 0 0,0 1 0,0-22 16,21 21-16,-20 0 0,-22 1 0,21-1 15,-21 0-15,0-20 0,0 20 0,0-21 16,0 21-16,-21-20 0,-1-1 0,1 0 15,-21 0-15,21 0 0,-22 0 0,22 1 16,-21-22-16,21 0 0,0 0 16,-22 0-16,22 0 0,0 0 0,0 0 15,21-22 1,0 1-16,0 0 0,0 0 16,0 0-1</inkml:trace>
  <inkml:trace contextRef="#ctx0" brushRef="#br0" timeOffset="209366.73">13801 5757 0,'-22'0'32,"1"0"-32,21 22 15,-21-22-15,0 0 0,0 0 16,0 0-1,-1 0 1,1 21-16,0-21 16,0 0-16,0 0 15,0 0 1,-1 0-16,1 0 31,21-21 16,21 21-47,1 0 16,-1 0-16,0 0 15,0 0-15,0-22 0,22 22 16,-22 0-16,21 0 0,-21 0 0,22 0 16,20 0-16,-21 0 0,22 0 15,-22-21-15,43 21 0,-22 0 0,1 0 16,21 0-16,-1 0 0,1 0 0,-22 0 15,22 0-15,-21 0 0,20 0 0,-20 0 16,20 0-16,-20 0 0,-1 0 16,1 0-16,-1 0 0,1 0 0,-22 0 15,22 0-15,-22 0 0,-21 0 16,0 0-16,1 0 0,-1 0 0,0 0 16,-42 0 46,0 0-62,-1 0 16,1 0-16,0 21 0,0-21 0,0 0 15,0 0-15</inkml:trace>
  <inkml:trace contextRef="#ctx0" brushRef="#br0" timeOffset="209932.23">13589 6033 0,'0'0'0,"-21"0"16,0 0-16,21 21 16,21-21 15,0 0-31,0 0 16,0 0-16,0 0 0,22 0 15,-22 0-15,0 0 0,21 0 16,-20 0-16,20 0 0,0 0 0,1 0 15,20 0-15,1 0 0,-22 0 0,21 0 16,1 0-16,21 0 0,-22 0 0,1 0 16,-1 0-16,-21 0 0,22 0 0,-1 0 15,-20 0-15,20 0 0,1 0 16,-22 0-16,22 0 0,-22 0 0,0 0 16,22 0-16,-22 0 0,0 0 15,-20 0-15,20 0 0,0 0 0,-21 0 16,1 0-16,-1 0 0,0-21 0,0 21 15,0 0-15,0 0 32,-21-22 30,0 1-46,-21 0-16</inkml:trace>
  <inkml:trace contextRef="#ctx0" brushRef="#br0" timeOffset="210516.92">15198 5292 0,'0'21'31,"0"0"-15,21 0-16,0 0 15,0 1-15,0-1 0,22-21 16,-22 21-16,0 0 0,21 0 0,-21 0 15,22-21-15,-1 22 0,0-1 16,-20 0-16,20 0 0,0-21 0,-21 21 16,22 0-16,-22-21 0,0 22 0,21-22 15,-20 0-15,-1 21 0,0 0 0,0-21 16,0 0-16,0 0 0,1 0 16,-22 21-16,21-21 15,-21 21-15,0 0 16,-21 1-1,-1-1-15,1-21 16,0 21-16,0 0 0,-21 0 0,20 0 16,-20 1-16,0-1 0,21 0 0,-22 0 15,1 21-15,0-20 0,-1-1 0,1 0 16,0 0-16,-1 0 0,1 0 0,0 1 16,-1 20-16,1-21 0,21-21 15,-22 21-15,22 0 0,0 1 0,0-1 16,0 0-16,0-21 0,-1 21 15,22 0-15,-21-21 0,21 21 16,0-42 15,0 0-31,0 0 16,21 21-16,1-21 0,-1 21 16</inkml:trace>
  <inkml:trace contextRef="#ctx0" brushRef="#br0" timeOffset="211288.04">16277 4636 0,'-21'0'32,"0"0"-17,21 21 1,0 0-16,0 21 0,0-21 0,0 22 15,0-1-15,0 22 0,0-22 0,0 21 16,0 1-16,0-1 0,0 1 16,0-1-16,0 1 0,21-1 0,-21 22 15,0-21-15,21-1 0,-21 22 16,0-22-16,0 1 0,0-1 0,0 1 16,0-1-16,0 1 0,0-1 0,0-20 15,0 20-15,0 1 0,0-1 0,0 1 16,0-1-16,0 1 0,0-1 15,0-21-15,0 1 0,-21 20 0,21-42 16,-21 22-16,21-1 0,-21-21 0,21 0 16,0 1-16,0-1 0,0 0 0,0-42 47,0 0-47,0-1 0,21 1 15,-21 0-15,21-21 0</inkml:trace>
  <inkml:trace contextRef="#ctx0" brushRef="#br0" timeOffset="212831.76">16192 4551 0,'0'21'47,"22"-21"-47,-1 0 0,0 0 15,0 0-15,0 0 0,0 0 16,1 0-16,20 0 16,-21 0-16,21 0 0,1 0 0,-1 0 15,0 0-15,1 0 0,-1 0 0,22 0 16,-22 0-16,21 0 0,1 0 0,-1 0 15,1 0-15,-1 0 0,22 0 16,-21 0-16,20-21 0,1 21 0,-22 0 16,22 0-16,-21 0 0,20-21 0,-20 21 15,-1 0-15,1 0 0,20-21 0,-20 21 16,21 0-16,-1-22 0,22 22 16,-21 0-16,21 0 0,-1 0 0,1 0 15,-21 0-15,21 0 0,0 0 0,-1 0 16,1 0-16,0 0 15,0 0-15,0 0 0,-22 0 0,1 0 16,0 0-16,-1 0 0,-20 0 0,-1 0 16,1 0-16,-22 0 0,22 0 0,-1 0 15,-20 0-15,-1 0 0,21 0 16,-20 0-16,20 0 0,-20-21 0,20 21 16,-21 0-16,1 0 0,-1 0 0,22 0 15,-43-21-15,21 21 0,0 0 0,-20 0 16,-1 0-16,0 0 0,-21-21 15,21 21-15,-21 21 47,0 0-47,-21 0 0,21 1 16,0-1-16,0 0 0,-21 0 0,21 0 16,-21 0-16,21 1 0,-22 20 0,22-21 15,0 21-15,0 1 0,0-1 16,0 0-16,0 1 0,0-1 0,0 22 15,-21-22-15,21 21 0,-21-20 0,21 20 16,0-20-16,-21 20 0,21-21 0,-21 22 16,21-1-16,-21 1 0,21-22 15,0 22-15,-22-1 0,22-20 0,-21 20 16,21-21-16,-21 1 0,21-1 16,0 0-16,0 1 0,0-1 0,0 0 15,0 1-15,0-1 0,0 0 0,0-20 16,0 20-16,0 0 0,0 1 0,21-1 15,-21-21-15,21 21 0,1-20 16,-22 20-16,21-21 0,0 0 0,-21 22 16,21-22-16,-21 0 0,21 0 0,0 0 15,-21 0-15,0 1 0,0-1 0,22 0 16,-22 0-16,0 0 0,0 0 16,0 1-1,0-1-15,-22-21 31,1 21-31,0-21 0,0 0 16,0 0-16,0 0 0,-22 0 16,22 0-16,0 0 0,0 0 0,-22 0 15,22 0-15,-21 0 0,21 0 0,-22 21 16,1-21-16,0 0 0,-1 0 0,-20 0 16,21 0-16,-1 0 0,-20 0 0,-1 0 15,1 0-15,-1 0 0,1 0 0,-1 0 16,1 0-16,-1 0 0,-20 0 0,20 0 15,1 0-15,-22 0 0,21 0 0,1 0 16,-22 0-16,22 0 0,-1 0 16,-20 0-16,-1 0 0,21 0 0,-20 0 15,-1 0-15,-21 0 0,22 0 16,-1 0-16,0 0 0,1 0 0,-1 0 16,0 0-16,22 0 0,-22 0 0,22 0 15,-22 0-15,21 0 0,1-21 0,-22 21 16,22 0-16,-1 0 0,1 0 0,-22 0 15,22 0-15,-1 0 0,-21 0 0,22 0 16,-1-21-16,-20 21 0,20 0 0,1 0 16,-1 0-16,22 0 0,-22-21 0,22 21 15,0 0-15,-1 0 0,22 0 0,-21 0 16,21 0-16,0 0 0,-1 0 16,22-22-16,-21 22 0,0 0 15,21-21 1,0 0-1,0 0-15,0 0 0,0 0 16</inkml:trace>
  <inkml:trace contextRef="#ctx0" brushRef="#br0" timeOffset="213179.42">16637 5313 0,'0'0'0,"-42"-21"0,20 21 0,1 0 0,0 0 15,0 0-15,42 0 31,21 0-31,-20 0 16,20 0-16,0 0 0,1 0 0,-1 0 16,21 0-16,-20 0 0,20 0 15,1 0-15,-22 0 0,22 0 16,-1 0-16,-21 0 0,1 0 0,-1 0 16,-21 0-16,0 0 0,1 0 0,-44 0 31,1 0-31</inkml:trace>
  <inkml:trace contextRef="#ctx0" brushRef="#br0" timeOffset="213580.41">17081 5313 0,'0'21'16,"0"0"-1,0 0-15,0 1 0,0-1 16,-21 0-16,21 0 0,0 0 15,0 0-15,0 1 0,-21 20 0,21-21 16,0 21-16,0-20 0,0 20 0,0 0 16,0-21-16,0 22 0,0-1 15,0 0-15,0-20 0,0 20 0,0 0 16,0-21-16,0 22 0,0-22 0,0 21 16,0-21-16,0 22 0,0-22 0,-21 0 15,21 0-15,-21 0 0,21 1 0,0-1 16,-21 0-16,-1-21 15,1 0-15,21 21 0,-21-21 0,0 0 16,0 0-16,0 0 0,-1 0 16,-20 0-16,21 0 0,0-21 0,-22 21 15,22-21-15,0 0 0,-21 21 0,21-22 16,-1 22-16,22-21 0,-21 21 16,21-21-16,0 0 15,21 21-15,1 0 16,-1-21-16,0 21 0,0 0 15,0 0-15,0-21 0,22 21 0,-22 0 16</inkml:trace>
  <inkml:trace contextRef="#ctx0" brushRef="#br0" timeOffset="214067.65">17547 5906 0,'0'0'0,"0"-22"0,0 1 16,0 0-16,-21 21 0,0 0 16,0 0-16,-1 0 15,1 0-15,0 0 0,0 21 16,0 0-16,0 1 0,-1-1 0,1 0 0,0 21 16,0-21-16,0 1 0,21-1 0,0 0 15,-21 21-15,21-21 0,0 1 16,0-1-16,0 0 0,0 0 15,21-21 1,0 0-16,0 0 0,0 0 16,0 0-16,1 0 0,-1 0 0,0-21 15,0 0-15,0 0 0,0-1 0,1 1 16,-1 0-16,0 0 0,0 0 0,-21-22 16,21 22-16,0 0 0,-21 0 0,0 0 15,22 0-15,-22-1 16,21 22-16,-21 22 15,0-1 1,0 0-16,0 0 0,0 0 16,0 0-16,0 1 0,0-1 0,0 0 15,0 0-15,0 0 0,0 0 16,0 1-16,0-1 0,21 0 16,-21 0-16,21-21 0,0 0 15,0 0 1,1 0-16,-1-21 15,-21 0-15</inkml:trace>
  <inkml:trace contextRef="#ctx0" brushRef="#br0" timeOffset="214328.11">17907 5800 0,'0'-21'0,"0"42"0,21-42 15,0 21 1,-21 21-1,21 0-15,-21 0 0,0 0 16,22 0-16,-22 1 0,0-1 16,0 0-16,0 0 0,0 0 0,0 0 15,0 1-15,0-1 0,0 0 0,0 0 16,0 0-16,0 0 0,0 1 16,21-44 30,0 1-46,-21 0 16</inkml:trace>
  <inkml:trace contextRef="#ctx0" brushRef="#br0" timeOffset="214563.97">18267 5736 0,'0'0'0,"21"0"0,-21-21 0,-21 21 46,21 21-46,-21 0 0,-1 1 16,1-1-16,0 0 0,0 0 0,0 21 16,0-20-16,-1-1 0,1 0 0,0 21 15,0-21-15,21 1 0,-21-1 0,21 0 16,-21-21-16,21 21 0,-22-21 16,22 21-16,22-21 31,-1 0-31,0-21 0,0 21 15</inkml:trace>
  <inkml:trace contextRef="#ctx0" brushRef="#br0" timeOffset="-214404.81">18605 5906 0,'0'-64'15,"0"43"-15,0 0 16,0 0-16,0-1 0,0 1 16,-21 21-1,0 0 1,0 0-16,0 21 0,0 1 0,-1-1 16,1 0-16,0 0 0,0 0 0,0 0 15,0 1-15,21 20 0,-22-21 16,22 0-16,-21 0 0,21 1 15,0-1-15,0 0 0,0 0 0,0 0 16,0 0-16,21-21 16,1 0-16,-1 0 0,0 0 0,0 0 15,0 0-15,0 0 0,1 0 0,-1-21 16,0 0-16,21 21 0,-21-21 0,-21 0 16,22-22-16,-1 22 0,0 0 15,0-21-15,-21 21 0,0-1 0,0-20 16,21 42-16,-21-21 0,0 0 0,0 42 31,0 0-15,-21 0-16,21 0 0,0 1 15,0-1-15,0 0 0,0 0 0,0 0 16,0 0-16,0 1 0,0-1 0,0 0 16,0 0-16,0 0 0,21 0 15,0-21-15,1 0 16,-1 0-16,0 0 0,0 0 0,0 0 15,0 0-15,22 0 0,-22-21 16,21 0-16,-21 21 0,22-21 0</inkml:trace>
  <inkml:trace contextRef="#ctx0" brushRef="#br0" timeOffset="-212947.33">19706 5525 0,'0'0'0,"0"-22"0,0 1 0,-21 0 16,0 21-16,0 0 15,-1 0-15,1 0 0,0 0 16,0 0-16,0 0 0,-22 21 0,22 0 16,0 1-16,0-1 0,0 0 15,0 0-15,-1 21 0,22-20 16,0 20-16,-21-21 0,21 0 0,-21 22 15,21-22-15,0 0 0,0 0 0,0 21 16,0-20-16,21-1 0,0 0 16,1-21-16,-1 0 0,0 21 15,0-21-15,0 0 0,0 0 0,1 0 16,-1 0-16,0 0 0,0 0 0,0 0 16,0 0-16,1 0 0,-1 0 0,0 0 15,0 0 1,-42 0 46,0 0-62,0 0 0,-1-21 16,1 21-16,0-21 0,0 21 0,0-21 16,-22-1-16,22 1 0,0 0 15,0 0-15,21 0 0,-21 0 0,21-22 16,-21 22-16,21 0 0,0 0 0,0 0 15,0-1-15,0 1 0,0 0 0,0 0 16,0 0-16,21 21 0,0-21 16,0-1-16,0 1 0,0 0 15,1 21-15,20-21 0,-21 0 0,0 21 16,22 0-16,-22-21 0,0 21 0,21 0 16,-21 0-16,1 0 0,-1 0 0,0 0 15,0 0-15,0 0 16,-42 0 31,0 0-47,0 0 15,0 0-15,-1 0 16,1 0-16,0 0 0,-21 0 0,21 0 16,-1 0-16,-20 21 0,21-21 15,0 21-15,-22-21 0,22 21 0,0 0 16,0 0-16,0 1 0,0-1 0,-1 0 15,22 21-15,0-21 0,-21 1 16,21 20-16,0-21 0,0 0 0,0 0 16,0 1-16,0 20 0,21-42 0,1 21 15,-1 0-15,0 0 0,0 1 0,0-22 16,22 0-16,-22 0 0,21 0 0,-21 0 16,22 0-16,-22 0 0,21 0 15,-21 0-15,22 0 0,-22-22 0,0 22 16,0-21-16,0 21 0,0-21 0,1 21 15,-22-21 1,21 21-16,-42 21 31,-1-21-15,1 21-16,0-21 0,0 0 16,0 21-16,0-21 0,-1 0 0,1 0 15,0 22-15,0-22 0,0 0 0,0 0 16,-22 0-16,22 0 0,0 0 0,0 0 15,0 0-15,-1 0 0,1 0 16,0 0-16,0-22 0,0 22 0,0-21 16,-1 0-16,1 21 0,0-21 0,21 0 15,0 0-15,-21-1 0,21 1 16,-21 0-16,21 0 0,0 0 0,0 0 16,0-1-16,0 1 0,21 0 15,-21 0-15,21 0 0,0 0 0,0-1 16,1 22-16,20-21 0,-21 0 0,0 0 15,22 21-15,-22-21 0,21 21 0,-21 0 16,0-21-16,22 21 0,-22 0 0,0 0 16,0 0-16,0 0 0,1 0 15,-22 21 1,0 0 0,-22-21 15,1 0-16,0 0-15,0 0 16,0 0-16,0 0 0,-1 0 0,1 0 16,0 0-16,0 0 0,0 0 0,0 21 15,-22 0-15,22-21 0,0 21 0,0-21 16,0 22-16,-22-1 0,22 21 16,0-21-16,0 0 0,21 1 0,-21 20 15,21-21-15,0 0 0,-22 0 0,22 1 16,0-1-16,0 0 0,0 0 15,0 0-15,0 0 0,22-21 0,-1 22 16,0-1-16,0-21 0,21 0 16,-20 0-16,-1 0 0,21 21 0,-21-21 15,0 0-15,1 0 0,20 0 0,-21 0 16,0 0-16,0-21 0,-21 0 16,0-1-1,0 1 1</inkml:trace>
  <inkml:trace contextRef="#ctx0" brushRef="#br0" timeOffset="-211308.64">21378 5736 0,'0'0'0,"-42"0"0,21 0 0,0 0 0,-1 0 16,1 0-16,0 0 0,0 0 0,21-21 31,21 21-15,0 0-16,22 0 0,-22 0 15,21 0-15,0 0 0,1 0 0,20 0 16,-20-21-16,-1 21 0,21 0 0,-20 0 15,-1 0-15,22 0 0,-22 0 0,0 0 16,-21 0-16,22 0 0,-22 0 0,0 0 16,0 0-16,0 0 0,-42 0 47,0 0-47,0 0 15,0 0-15,0 0 0,-1 0 0,1 0 16,0 0-16,0 0 0,0 0 15</inkml:trace>
  <inkml:trace contextRef="#ctx0" brushRef="#br0" timeOffset="-210988.82">21145 5779 0,'0'0'0,"-21"0"0,0 0 0,0 0 15,42 0 16,0 0-31,0 0 0,22 0 16,-1 0-16,0 0 0,1 0 16,20 0-16,-20 0 0,20 21 0,1-21 15,-1 0-15,-21 0 0,22 0 0,-1 0 16,-20 21-16,20-21 0,-20 0 0,-1 0 16,-21 0-16,21 0 0,-20 0 0,-1 0 15,0 0-15,0 0 0,0 0 31,-21-21 1,0 0-17,0-1 1,0 1-16</inkml:trace>
  <inkml:trace contextRef="#ctx0" brushRef="#br0" timeOffset="-210504.59">22098 5355 0,'-42'-21'15,"20"21"-15,22 21 32,0 0-17,22 1-15,-1-22 0,-21 21 16,21-21-16,0 21 0,0 0 0,0-21 15,22 21-15,-22-21 0,0 21 0,0-21 16,22 0-16,-22 22 0,21-22 0,-21 0 16,0 0-16,1 21 0,-1-21 15,0 0-15,0 0 0,-21 21 32,-21 0-32,-21-21 15,20 21-15,1-21 0,-21 21 16,21 1-16,0-1 0,-22 21 15,22-21-15,-21 0 0,21 22 0,-22-22 16,22 21-16,-21-21 0,21 22 0,-22-22 16,22 0-16,-21 21 0,21-20 0,-1-1 15,1 0-15,0 0 0,0 0 0,0 0 16,21 1-16,-21-1 16,21 0-1,0-42 63,0 0-78,21 21 0</inkml:trace>
  <inkml:trace contextRef="#ctx0" brushRef="#br0" timeOffset="-208229.58">22839 2455 0,'21'0'0,"0"0"16,-21-21-16,21 21 16,0-21-16,-21 0 15,0 0-15,0 0 16,0-1 0,-21 22-16,0 0 15,0 0-15,0 0 16,0 0-16,-1 22 0,-20-22 0,21 21 15,-21 0-15,20 21 0,-20-21 0,0 1 16,-1 20-16,22-21 0,-21 21 16,0 1-16,20-1 0,1 0 15,-21-20-15,42 20 0,-21 0 0,21-21 16,0 22-16,0-22 0,0 21 0,0-21 16,0 1-16,21-1 0,-21 0 15,21 0-15,0 0 0,22-21 0,-22 21 16,21 1-16,-21-22 0,22 0 0,-22 21 15,21-21-15,-21 0 0,22 0 0,-22 0 16,0 0-16,0 0 0,0 0 16,0 0-16,1 0 0,-1 0 0,0 0 15,0-21-15,0-1 16,0 1-16,-21 0 0,22 0 16</inkml:trace>
  <inkml:trace contextRef="#ctx0" brushRef="#br0" timeOffset="-207905.26">23495 2201 0,'0'0'0,"0"-21"0,0 42 47,-21-21-47,0 22 0,-1 20 15,22-21-15,-21 21 0,0 1 0,21 20 16,-21-20-16,0-1 0,21 21 16,0-20-16,-21-1 0,21 22 0,-22-22 15,22 0-15,-21-21 0,21 22 0,0-22 16,0 21-16,0-21 0,0 1 0,0-1 16,0 0-16,0 0 15,21-21 16,1-21-31,-1 0 0,-21 0 16,21 21-16,0-22 0</inkml:trace>
  <inkml:trace contextRef="#ctx0" brushRef="#br0" timeOffset="-206760.96">23918 2646 0,'0'0'0,"0"-21"0,0-43 16,0 43-16,0 0 0,0 0 16,-21 21-16,0 0 15,0 0-15,0 0 0,-1 0 0,1 21 16,-21 0-16,21 0 0,0 0 0,-1 22 16,-20-22-16,21 21 15,0-21-15,0 22 0,-1-22 0,1 21 16,21-21-16,0 1 0,0-1 0,0 0 15,0 0-15,0 0 0,0 0 16,21-21-16,1 0 16,-1 0-16,0 0 0,0 0 0,0 0 15,0 0-15,1 0 0,-1-21 0,0 21 16,0-21-16,0 0 0,0 0 16,1 0-16,-1-22 0,-21 22 0,21-21 15,-21 21-15,21-22 0,0 22 0,-21 0 16,0 0-16,0 0 0,21-1 0,-21 44 47,0-1-47,0 0 0,0 0 15,0 0-15,-21 0 0,21 1 16,0 20-16,0-21 0,0 0 0,0 0 16,0 1-16,0-1 0,0 0 0,0 0 15,0 0-15,21-21 16,1 0-16,-1 0 15,0 0-15,0 0 0,21 0 16,-20 0-16,-1-21 0,0 0 0,0 0 16,0 0-16,0-1 0,-21 1 15,22 0-15,-22-21 0,21 21 16,-21-1-16,0-20 0,0 21 0,0 0 16,-21 21-1,-1 0 1,22 21-16,0 0 0,0 0 15,0 0-15,0 1 0,0-1 0,0 0 16,0 0-16,0 0 0,0 0 0,22 1 16,-22-1-16,21 0 15,-21 0-15,0 0 16,-21-21 15,-1 0-31,1 0 16,0 0-16,0 0 0,0 0 15,0 0-15,-1 0 16,22 21 15,22-21-15,-1 22-16,0-22 0,0 0 16,0 0-16,0 0 15,1 0-15,-1 0 0,0 0 0,0 0 16,0 0-16,22-22 0,-22 1 0,21 21 15,-21-21-15,22 0 0,-22 0 0,21 0 16,-21-1-16,0 1 16,1 0-16,-1-21 0,-21 21 0,0-1 15,0 1-15,0 0 0,0 0 0,-21 21 32,-1 0-32,1 0 0,0 21 15,21 0-15,0 0 0,-21 1 0,21-1 16,0 0-16,0 0 0,0 0 0,0 0 15,0 1-15,0-1 16,0 0-16,21 0 0,-21 0 16,21 0-16,0-21 0,-21 22 15,0-1 1,-21-21 0,0 0-16,0 0 0,0 0 15,0 0-15,-1 0 16,1 0-1,42 0 17,1 0-32,-1 0 0,0-21 15</inkml:trace>
  <inkml:trace contextRef="#ctx0" brushRef="#br0" timeOffset="-206064.63">25082 2540 0,'22'-21'0,"-44"42"0,44-63 16,-1 21-1,-21 42 16,0 0-31,0 0 0,0 0 16,0 0-16,0 1 0,0-1 16,-21 21-16,-1-21 0,22 22 0,-21-22 15,21 21-15,0-21 0,-21 0 0,0 22 16,21-22-16,-21 0 0,21 0 16,0 0-16,-21 1 0,21-1 15,-22 0-15,22 0 16,0-42 15,0 0-31,0 0 16,0-1-16,0 1 0,0 0 15,0 0-15,22-21 0,-22 20 0,21-20 16,0 21-16,0-21 0,-21-1 16,21 1-16,0 21 0,1-22 0,-1 22 15,0-21-15,0 21 0,0 0 0,0-1 16,1 1-16,-1 0 15,0 0-15,0 21 0,0 0 16,0 0-16,1 0 16,-1 21-16,-21 0 15,21 0-15,-21 1 0,0 20 0,0-21 0,0 21 16,0-20-16,0 20 0,0-21 0,0 21 16,0-20-16,0 20 0,0-21 15,-21 21-15,21-20 0,-21-1 16,21 0-16,-22 0 0,22 0 0,0 0 15,0 1-15,-21-1 0,21 0 16,-21-21 0,21-21 46,0 0-62,-21 21 16,21-22-16</inkml:trace>
  <inkml:trace contextRef="#ctx0" brushRef="#br0" timeOffset="-205824.75">25019 2858 0,'0'0'16,"21"0"30,0 0-46,0 0 0,1 0 16,20 0-16,-21-22 0,0 22 0,0 0 16,1 0-16,-1 0 0,0 0 15,0-21 1,-21 0 15</inkml:trace>
  <inkml:trace contextRef="#ctx0" brushRef="#br0" timeOffset="-204756.98">26162 2413 0,'0'0'0,"21"-21"0,-21 0 15,-21 21 32,0 0-47,0 0 16,-1 21-16,-20 0 0,21 0 0,0 0 16,0-21-16,-1 22 0,22-1 0,-21 0 15,21 0-15,0 0 0,0 0 16,0 1-16,0-1 15,21-21-15,-21 21 0,22 0 16,-1-21-16,0 21 0,0 0 0,0-21 16,0 22-16,1-1 0,-22 0 15,0 0-15,21-21 0,-21 21 0,0 0 16,0 1-16,0-1 0,-21 0 0,-1 0 16,1 0-16,0-21 0,-21 21 0,21 1 15,-22-1-15,22-21 0,-21 21 16,21-21-16,-1 0 0,1 0 0,0 0 15,42 0 17,0 0-32,1 0 0,-1 0 15,0 0-15,0 0 0,21 0 0,-20 0 16,-1 0-16,0 0 0,0 0 16,-21 21-16,21-21 0,-21 21 0,0 0 15,0 1-15,0-1 0,0 0 16,0 0-16,-21 0 0,0 22 0,0-22 15,0 21-15,-1 0 0,1 1 0,0-1 16,0-21-16,0 22 0,0-1 0,-1-21 16,1 21-16,21-20 0,0-1 15,0 0-15,0 0 0,0 0 16,0 0-16,0 1 0,21-22 0,1 21 16,-1-21-16,0 0 0,0 0 15,0 0-15,0 0 0,1 0 0,-1 0 16,0 0-1,0 0 1,-21-21-16,21 21 0,-21-22 16,0 1-1</inkml:trace>
  <inkml:trace contextRef="#ctx0" brushRef="#br0" timeOffset="-203457.46">23622 4911 0,'0'0'0,"0"-21"0,0-1 15,0 44 17,0-1-32,0 0 15,0 21-15,0-21 0,0 1 16,0 20-16,0 0 0,0-21 15,-21 1-15,21 20 0,0-21 0,0 0 16,0 0-16,-21 1 0,21-1 0,-22 0 16,22-42 31,0 0-47,0-1 15,0 1-15,0 0 0</inkml:trace>
  <inkml:trace contextRef="#ctx0" brushRef="#br0" timeOffset="-203132.65">23643 4551 0,'0'0'0,"-21"0"0,0 0 15,0 0-15,-1 0 16,44 0 15,-1 0-31,0 0 16,0-21-16,0 21 0,0 0 0,-21-21 15,22 21-15,-22-22 0,0 1 32,0 0-32,-22 21 0,1 0 15,0 0-15,0 0 16,21 21-16,0 0 15,0 1-15,0-1 16,0 0-16,0 0 0,0 0 16,21 0-16,-21 1 0,21-22 0,0 21 15</inkml:trace>
  <inkml:trace contextRef="#ctx0" brushRef="#br0" timeOffset="-202640.89">24066 4826 0,'0'0'0,"0"21"0,0 0 15,0 1 1,0-1-16,0 0 0,0 0 0,0 0 16,0 0-16,0 1 0,0-1 0,0 0 15,0 0-15,0 0 0,0 0 0,0 1 16,0-1-16,0 0 15,0 0-15,0 0 16,-21-21 0,21-21-1,0 0 1,0 0-16,0-22 0,0 22 0,0 0 16,0-21-16,21 21 0,-21-22 0,22 22 15,-1-21-15,0 21 0,0-1 0,0 1 16,0 0-16,1 0 0,-1 21 15,0 0-15,0 0 0,0 0 0,22 0 16,-22 21-16,0 0 0,0 0 0,0 1 16,-21-1-16,21 0 0,-21 21 15,0-21-15,0 22 0,0-22 16,0 0-16,0 21 0,0-20 0,0-1 16,0 0-16,0 0 0,-21 0 0,21 0 0,-21-21 15,21 22-15,0-44 47,0 1-47,0 0 16,0-21-16,21 21 0</inkml:trace>
  <inkml:trace contextRef="#ctx0" brushRef="#br0" timeOffset="-202373.01">24828 4572 0,'0'0'0,"22"0"0,-22 21 32,0 0-32,0 1 15,0-1-15,0 0 0,0 21 0,0 1 16,-22-22-16,1 21 0,0 0 16,21 1-16,-21-1 0,0 0 0,21 1 15,-21-22-15,21 21 0,0-21 0,0 1 16,0-1-16,0 0 0,0 0 0,21-21 31,0 0-31,0 0 0,0 0 16,0 0-16,1-21 0,-22 0 0,21 0 15,0-1-15,-21 1 0,21 0 16</inkml:trace>
  <inkml:trace contextRef="#ctx0" brushRef="#br0" timeOffset="-202193.12">24744 4911 0,'0'0'0,"-21"0"16,42 0 15,0 0-31,0 0 0,0 0 0,22 0 16,-22 0-16,21 0 0,-21 0 16,22 0-16,-22 0 0,21-21 15,-21 21-15,0 0 0,22-22 0,-22 22 16,0 0-16,0 0 0</inkml:trace>
  <inkml:trace contextRef="#ctx0" brushRef="#br0" timeOffset="-201848.27">25612 4826 0,'0'0'0,"0"-21"15,0 0 1,0 42 15,0 0-31,-22-21 0,22 42 0,0-20 16,-21-1-16,21 0 0,0 21 0,0-21 16,0 1-16,-21 20 0,21-21 15,0 0-15,-21 0 0,21 1 0,0-1 16,0 0-16,0 0 15,21-21 1,0 0-16,0 0 16,1 0-16,-1 0 15,0-21-15,0 0 0,0 21 16,0-21-16,1-1 0,-22 1 0,21 0 16,0 0-16,0 0 0</inkml:trace>
  <inkml:trace contextRef="#ctx0" brushRef="#br0" timeOffset="-201647.76">25675 4614 0,'0'0'15,"-21"0"-15,21-21 0,-21 21 16,0 0 15,42 0 16,0 0-31</inkml:trace>
  <inkml:trace contextRef="#ctx0" brushRef="#br0" timeOffset="-201368.87">26289 4932 0,'0'-21'31,"21"21"-15,-21 21 31,0 0-16</inkml:trace>
  <inkml:trace contextRef="#ctx0" brushRef="#br0" timeOffset="-201152.99">26247 5292 0,'0'0'15,"0"21"-15,0 0 0,0 0 16,0 0 0,0 1-16,0-1 15,0 0-15,0 0 16,0 0-16,-22 0 0,1-21 15,0 22-15,0-1 0,0-21 16,-22 21-16,22-21 0,-21 21 0,21-21 16</inkml:trace>
  <inkml:trace contextRef="#ctx0" brushRef="#br0" timeOffset="-200216.69">22712 6879 0,'0'-21'0,"0"0"31,21 21-31,0-21 0,0 0 16,22 21-16,-22-22 0,0 1 16,0 21-16,0-21 0,0 0 0,1 0 15,-22 0-15,0-1 0,-22 22 16,1 0-16,0 0 16,0 0-16,-21 0 0,-1 22 15,22-22-15,-21 21 0,-1 0 0,22 0 16,0 0-16,0 0 0,0 1 0,21-1 15,0 0-15,0 0 0,0 0 0,0 0 16,21 1-16,21-1 0,-21 0 16,1 0-16,20 0 0,0 0 0,-21 1 15,22-1-15,-1 0 0,-21 0 16,0 0-16,22 0 0,-43 1 0,0-1 16,0 0-16,0 0 0,-21 0 15,-22-21-15,22 21 0,-42-21 16,20 0-16,-20 22 0,20-22 0,-20 0 15,21 0-15,-1 0 0,1 0 0,21 0 16,-22-22-16,22 1 0,0 0 16,21 0-16,0 0 0,0 0 15,0-1-15,21 1 0,0 21 16,1-21-16,20 0 0,-21 21 0,21-21 16,-20 0-16,20 21 0,0-22 15</inkml:trace>
  <inkml:trace contextRef="#ctx0" brushRef="#br0" timeOffset="-199972.83">23177 6773 0,'22'-21'15,"-22"42"1,0 1 0,0-1-16,0 0 0,0 0 15,0 0-15,0 22 0,0-22 0,0 0 16,0 21-16,0-21 0,-22 22 0,22-22 15,0 0-15,0 21 0,-21-20 16,21 20-16,0-21 0,0 0 0,0 0 16,0 1-16,0-1 15,0-42 1,0-1 0,0 1-16,0 0 0</inkml:trace>
  <inkml:trace contextRef="#ctx0" brushRef="#br0" timeOffset="-199828.92">23008 7070 0,'21'0'32,"0"0"-32,1 0 15,-1 0-15,21 0 0,-21 0 16,0 0-16,22 0 0,-22-21 0,21 21 16,-21 0-16,22 0 0,-1-22 0,-21 1 15,22 21-15,-22 0 0</inkml:trace>
  <inkml:trace contextRef="#ctx0" brushRef="#br0" timeOffset="-199321.21">23791 7049 0,'0'0'0,"21"0"16,1 0-16,-1-22 15,0 22-15,-21-21 16,21 21-16,-21-21 0,0 0 15,0 0 1,0 0-16,-21 21 16,0 0-16,0 0 15,-1 0-15,-20 0 0,21 21 0,0 0 16,0 0-16,-22 0 0,22 0 0,0 1 16,0-1-16,0 0 0,-1 0 15,1 0-15,21 22 0,0-22 16,0 0-16,0 0 0,0 0 15,21-21-15,1 0 0,20 0 0,-21 0 16,0 0-16,0 0 0,22 0 16,-22-21-16,21 0 0,-21 0 15,1 0-15,-1-1 0,0 1 0,0 0 16,0 0-16,-21 0 0,0 0 0,21-1 16,-21-20-16,0 21 0,0 0 0,0 0 15,0-1-15,0 44 31,0-1-31,0 0 16,0 0-16,0 0 0,0 22 16,-21-22-16,21 0 0,0 21 0,0-21 15,0 1-15,0-1 0,0 0 16,0 0-16,0 0 0,21 0 16,1-21-16,-1 0 15,0-21-15,0 0 0,-21 0 16,21 0-16</inkml:trace>
  <inkml:trace contextRef="#ctx0" brushRef="#br0" timeOffset="-198528.62">24342 6477 0,'0'0'0,"0"21"31,0 0-31,-22 22 0,22-22 15,-21 21-15,21 1 0,-21-22 0,21 21 16,-21 0-16,21 1 0,-21-1 0,21 0 16,0 1-16,0-1 0,-21 0 0,21-20 15,0 20-15,0-21 0,0 21 0,0-20 16,0-1-16,0 0 0,0 0 16,21-21-1,0 0-15,0-21 16,-21 0-16,21 0 0,0-1 15,1 1-15,-1-21 0,-21 21 0,21 0 16,0-1-16,-21 1 0,0 0 16,21 0-16,0 21 31,-21 21-31,0 0 0,0 0 16,0 1-16,0-1 0,0 0 15,0 0-15,0 0 0,22 0 16,-22 1-16,21-22 0,-21 21 15,21-21-15,0 0 0,0 0 16,0 0-16,1 0 0,-1-21 16,0-1-16,0 22 15,0-21-15,0 0 0,1 0 16,-1 0-16,0 0 0,0-1 0,0 1 16,0 0-16,1 0 0,-1 21 15,-21-21-15,21 21 0,0 0 16,0 0 46,-21-21-30,-21 21-1,0 0-16,0 21-15,0 0 16,-1 0-16,22 0 16,0 0-16,-21 1 0,21-1 15,0 0-15,0 0 0,0 0 0,0 0 16,0 1-16,0-1 16,21-21-1,1 0 1,-1 0-16,0 0 0,-21-21 15,0-1-15,21 1 16,-21 0-16,21 0 0,-21 0 0,0 0 16</inkml:trace>
  <inkml:trace contextRef="#ctx0" brushRef="#br0" timeOffset="-198352.74">24977 6710 0,'0'0'16,"0"-21"-1,-22 21 17,22 21-17,0 0 1,-21-21-16,0 0 16</inkml:trace>
  <inkml:trace contextRef="#ctx0" brushRef="#br0" timeOffset="-198171.85">24257 6795 0,'0'0'0,"-21"0"15,42 0 17,0 0-17,0 0-15,0 0 0,1 0 16,-1 0-16,0 0 0,21 0 0,-21 0 15,1 0-15,20 0 0</inkml:trace>
  <inkml:trace contextRef="#ctx0" brushRef="#br0" timeOffset="-197915.63">25506 6943 0,'0'21'16,"0"0"-1,0 0-15,0 0 16,0 1-16,-21-1 0,21 0 16,0 0-16,-22 0 15,22 0-15,0 1 0,0-1 16,0-42 15</inkml:trace>
  <inkml:trace contextRef="#ctx0" brushRef="#br0" timeOffset="-197748.21">25527 6837 0,'0'0'0,"0"-21"0,0 0 16,-21 21-16,21-22 15,-21 22-15,21 22 32,0-1-32,0 0 15,21-21-15,0 21 0</inkml:trace>
  <inkml:trace contextRef="#ctx0" brushRef="#br0" timeOffset="-197316.39">25717 6943 0,'0'21'0,"0"0"31,0 0-31,0 0 0,0 1 16,0-1-16,0 0 16,0 0-16,0 0 0,0 0 15,0 1-15,0-1 16,-21-21-1,0 0 1,21-21-16,0-1 16,0 1-16,0 0 0,0 0 15,0 0-15,21 0 0,0-1 16,1 1-16,-1 0 0,0 21 0,0-21 16,0 0-16,0 0 0,1 21 0,-1 0 15,0 0-15,0 0 0,0 0 0,0 0 16,1 0-16,-22 21 0,21 0 15,-21 0-15,21 0 0,-21 0 16,0 1-16,0-1 0,0 0 16,0 0-16,0 0 0,0 0 15,0 1-15,0-1 0,0 0 16,-21-21 15,21-21-31,0 0 16,0-1-16</inkml:trace>
  <inkml:trace contextRef="#ctx0" brushRef="#br0" timeOffset="-197064.66">26331 6646 0,'0'22'31,"0"-1"-31,0 0 0,0 0 15,-21 0-15,21 0 0,0 22 0,0-22 16,-21 0-16,21 21 0,0-20 0,-21-1 16,21 0-16,0 21 0,0-21 0,0 1 15,0-1-15,0 0 16,0 0-16,0 0 16,0-42-1,0 0 1,0 0-16,0 0 0</inkml:trace>
  <inkml:trace contextRef="#ctx0" brushRef="#br0" timeOffset="-196904.76">26183 6900 0,'-21'0'16,"42"0"15,0 0-31,0 0 15,1 0-15,-1 0 0,0 0 16,0 0-16,0 0 0,0 0 0</inkml:trace>
  <inkml:trace contextRef="#ctx0" brushRef="#br0" timeOffset="-196356.78">26606 6985 0,'0'0'0,"0"-21"16,22 0-1,-1 21 1,0 0-16,0 0 0,0 0 0,0 0 0,1 0 16,-1 0-16,0 0 0,0 0 15,0 21-15,0 0 16,-21 0-16,0 0 15,0 1-15,0-1 0,-21 0 0,0 0 16,0 0-16,0 0 0,0 1 0,-1-1 16,1 0-16,0-21 0,21 21 0,-21 0 15,0-21-15,21-21 32,21 0-17,0 21-15,0-21 0,0 0 0,1-1 16,-1 1-16,21 0 0,-21-21 15,22 21-15,-22-1 0,0 1 0,0 21 16,0-21-16,0 0 0,1 21 16,-44 21 15,1 0-31,0-21 0,0 21 0,0 1 16,0-1-16,21 0 0,-22 0 15,1 21-15,21-20 0,-21-1 0,21 0 16,0 0-16,0 0 0,0 0 15,0 1-15,0-1 16,21-21 0,0 0-16,1 0 0,-1 0 15,0 0-15,0 0 16,0-21-16,0 21 0,1-22 0,-1 1 16</inkml:trace>
  <inkml:trace contextRef="#ctx0" brushRef="#br0" timeOffset="-196132.91">27390 7027 0,'0'-21'16,"0"42"46,0 1-46,0-1-1</inkml:trace>
  <inkml:trace contextRef="#ctx0" brushRef="#br0" timeOffset="-195912.91">27347 7366 0,'0'21'0,"0"0"16,0 1-1,0-1 1,0 0-16,0 0 16,0 0-16,-21-21 0,21 21 15,-21 1-15,0-22 0,21 21 0,-21 0 16,-1-21-16,22 21 0,-21-21 15,0 0-15,0 0 0,-21 0 0,20 0 16,1 0-16</inkml:trace>
  <inkml:trace contextRef="#ctx0" brushRef="#br0" timeOffset="-194968.63">22881 8721 0,'0'0'0,"0"-21"0,0-1 0,0 1 16,0 42 15,0 1-31,0-1 0,-21 21 16,21 0-16,-21 1 0,0-1 0,-1 0 16,22 1-16,-21 20 0,0-20 0,0-1 15,0 21-15,0-20 0,-1-1 0,1 0 16,0 1-16,0-22 0,21 21 0,-21 1 15,21-22-15,-21 0 0,21 21 16,-22-42-16,22 21 0,0 1 0,0-44 31,0 1-31,0 0 16,0 0-16,0-21 0,22 20 0,-1-20 16,-21 0-16,21-1 15,0 1-15,-21-21 0,21 20 0,0-20 16,1-1-16,20 22 0,-21-22 0,0 1 15,22 21-15,-22-22 0,0 22 0,21 21 16,-21-1-16,1-20 0,-1 42 16,21-21-16,-21 21 0,0 0 0,1 0 15,-1 0-15,0 21 0,0 0 0,-21 22 16,21-22-16,-21 21 0,21 0 0,-21 1 16,0 20-16,0-20 0,0-1 0,0 21 15,0-20-15,0-1 0,0 0 16,0 1-16,0-1 0,0-21 0,0 22 15,0-22-15,-21 0 0,21 0 16,0 0-16,0 0 0,0 1 0,0-1 16,0 0-16,-21-42 31,21 0-15,-21-1-16,0 1 0</inkml:trace>
  <inkml:trace contextRef="#ctx0" brushRef="#br0" timeOffset="-194784.73">22669 9250 0,'0'0'16,"-21"0"-1,42 0 1,1 0-16,20 0 0,-21 0 16,0 0-16,22 0 0,-1-21 0,0 21 15,1 0-15,-22 0 0,21 0 0,0-21 16,1 21-16,-22 0 0,0 0 0,0-22 15,22 22-15,-22 0 0,0-21 16,0 21-16,0 0 0</inkml:trace>
  <inkml:trace contextRef="#ctx0" brushRef="#br0" timeOffset="-193884.2">24172 8763 0,'0'0'0,"0"-21"15,0 0-15,-21 21 16,0 0 0,0 0-16,0 0 0,-1 0 15,-20 21-15,21 0 0,0 0 0,0 0 16,-1 1-16,1-1 0,0 21 0,0-21 15,0 22-15,0-22 0,-1 21 16,22-21-16,-21 22 0,21-22 16,-21 0-16,21 0 0,0 0 0,0 0 15,0 1-15,0-1 0,0 0 0,0 0 16,21 0-16,0-21 16,1 0-16,-1 0 0,0 21 15,0-21-15,0 0 0,0 0 16,1 0-16,-1 0 0,0 0 0,0 0 15,0 0-15,0 0 0,1 0 0,-1 0 16,0-21-16,-42 21 47,0 0-31,-1 0-16,1 0 0,0-21 15,0 21-15,0 0 0,0 0 0,-1 0 16,-20-21-16,21 21 0,0-21 0,0 21 15,-1-21-15,-20-1 0,21 22 16,0-21-16,0 0 0,21 0 0,-22 0 16,22 0-16,-21-1 0,21 1 0,0-21 15,0 21-15,0 0 0,0-1 0,0 1 16,0 0-16,0 0 0,0-21 16,21 20-16,1 1 0,-22 0 15,21 0-15,0 0 0,0 21 0,0-21 16,22-1-16,-22 22 0,0-21 0,0 21 15,21 0-15,-20 0 0,-1-21 16,0 21-16,0 0 0,0 0 0,0 0 31,-42 0 47,0 0-78,0 21 0,0-21 0,0 21 16,-1-21-16,1 22 0,0-1 16,-21 21-16,21-21 0,-1 0 15,1 22-15,0-1 0,0-21 0,0 22 16,0-1-16,-1-21 0,22 21 0,0-20 16,0 20-16,0-21 0,0 0 0,0 0 15,0 1-15,0-1 0,0 0 0,0 0 16,22 0-16,-1-21 15,0 0-15,0 0 0,0 0 16,0 0-16,1 0 0,-1 0 16,0 0-16,0 0 0,0-21 0,0 0 15,1 0-15</inkml:trace>
  <inkml:trace contextRef="#ctx0" brushRef="#br0" timeOffset="-193076.87">24744 8636 0,'0'0'0,"0"-21"15,21 21 1,0 0 0,0 21-1,0 0-15,-21 0 16,22 1-16,-22 20 0,0-21 0,0 21 15,0-20-15,0 20 0,0 0 16,21-21-16,-21 22 0,0-22 16,0 21-16,0-21 0,0 22 0,0-22 15,0 0-15,-21 0 0,21 0 0,-22 1 16,1-1-16,21 0 0,-21-21 0,0 21 16,21 0-16,-21-21 0,0 0 15,21 21 1,0-42-1,0 0 1,0 0-16,0 0 0,21 0 16,-21-1-16,21 1 0,-21 0 15,0-21-15,21 21 0,0-22 16,-21 1-16,21 21 0,-21-22 0,0 1 16,0 21-16,0 0 0,0 0 0,0-1 15,0 1-15,0 0 16,0 0-16,0 42 47,22 0-47,-22 0 15,0 1-15,0-1 0,0 0 16,0 21-16,0-21 0,0 1 0,0 20 16,0-21-16,0 21 0,0-20 0,0-1 15,0 0-15,0 21 0,0-21 16,0 1-16,0-1 0,0 0 0,-22-21 15,1 21-15,21 0 0,-21 0 0,0-21 16,0 22-16,0-22 0,21 21 16,-22-21-16,1 0 15,21-21 17,0-1-17,0 1-15,0 0 0,21 21 16</inkml:trace>
  <inkml:trace contextRef="#ctx0" brushRef="#br0" timeOffset="-189213.06">25823 8742 0,'0'-21'15,"21"21"-15,-21-21 0,22 21 16,-1-22 0,-42 22 15,-1 0-16,1 0-15,0 0 0,0 0 0,0 22 16,0-1-16,-22-21 0,22 21 0,-21 0 16,21-21-16,-1 21 0,-20 0 15,21 1-15,0-1 0,0 0 0,-1 0 16,22 0-16,0 0 0,0 1 16,0-1-16,0 0 0,0 0 15,22 0-15,-1-21 16,0 21-16,21-21 0,-21 22 15,1-22-15,-1 21 0,0 0 0,0-21 16,0 21-16,0 0 0,-21 0 16,0 1-1,0-1-15,0 0 0,0 0 0,0 0 16,0 0-16,0 1 0,0-1 16,0 0-16,-21 0 0,0 0 0,0-21 15,21 21-15,-21 1 0,0-1 0,-1-21 16,1 21-16,0-21 0,0 21 0,0-21 15,0 0-15,-1 0 0,1 21 16,0-21 0,42 0 15,0-21-15,1 21-16,-1 0 0,0 0 15,0 0-15,0 0 0,0 21 16,-21 0-16,22 1 0,-1-1 15,-21 0-15,0 0 0,0 0 16,0 0-16,0 22 0,0-22 16,0 21-16,0-21 0,0 22 0,0-1 15,-21-21-15,-1 22 0,22-1 0,-21 0 16,0-21-16,0 22 0,21-1 0,-21-21 16,21 22-16,-21-22 0,-1 21 0,22-21 15,0 22-15,0-22 0,-21 0 0,21 21 16,0-21-16,-21 1 0,21-1 0,0 0 15,0 0-15,0 0 16,0 0-16,21-21 16,0 22-16,1-22 0,-1 0 15,0 0-15,0 0 0,0 0 0,0 0 16,1 0-16,-1 0 0,0 0 0,0 0 16,0 0-16,0 0 15,-21-22 173,0 1 62,0 0-63,0 0 32,0 0-32,22 21 220,-22-21-32,0-1 547</inkml:trace>
  <inkml:trace contextRef="#ctx0" brushRef="#br0" timeOffset="-187900.18">24447 12848 0,'0'0'0,"-21"0"16,21 21-16,-21-21 15,0 0-15,21-21 32,21 21-32,-21-21 15,21 21-15,0-21 0,1 21 16,20-21-16,-21 21 0,0-21 16,22-1-16,-1 22 0,-21-21 0,21 21 15,-20 0-15,20 0 0,-21 0 0,0 0 16,0 0-16,-21 21 15,-21 1 1,-21-1-16,21 0 0,-22 0 0,1 0 16,0 22-16,-1-1 0,1-21 0,0 21 15,-1 1-15,1-22 0,21 21 0,-21 1 16,20-22-16,1 21 0,0-21 16,21 22-16,0-22 0,0 0 0,0 0 15,0 0-15,0 22 0,21-22 16,0 0-16,22 0 0,-1-21 0,-21 21 15,22 0-15,-1 1 0,0-22 0,1 0 16,-1 21-16,0-21 0,-21 0 0,1 0 16,-1 0-16,-21 21 31,0 0-15,-21 0-16,21 0 15,0 1-15,0-1 0,0 0 0,0 21 16,0-21-16,0 1 0,0-1 0,21 21 15,-21-21-15,21 0 16,-21 22-16,0-22 0,0 0 0,0 21 16,0-20-16,0-1 0,0 0 0,0 0 15,-21 21-15,0-20 0,-1-1 0,1 0 16,0 0-16,0-21 0,-21 21 0,20 0 16,1 1-16,0-22 0,0 21 0,0-21 15,0 0-15,-1 21 0,1-21 16,21-21-1,0 0-15,0-1 16,21 1-16,1 0 16,-1 0-16</inkml:trace>
  <inkml:trace contextRef="#ctx0" brushRef="#br0" timeOffset="-186064.63">21145 8996 0,'0'0'0,"22"0"16,-1 0 0,-21 21 15,-21-21-31,-1 0 0,-20 0 0,21 21 16,0-21-16,-22 0 0,1 0 0,0 21 15,-1-21-15,-20 0 0,21 0 0,-1 0 16,-20 22-16,20-22 0,1 0 0,-21 0 15,20 0-15,22 0 16,-21 0-16,21 0 0,-1 0 0,1 0 16,0 0-16,0 0 0,0 0 15,21 21-15,-21-21 16,21 21-16,-22-21 16,22 21-16,0 0 15,0 0-15,0 1 16,0-1-16,-21 0 0,21 0 0,0 0 15,0 0-15,0 1 0,0-1 0,0 21 16,0-21-16,0 22 0,0-22 16,0 21-16,0 22 0,0-22 0,0 0 0,0 22 15,-21-22-15,21 22 0,0-22 16,-21 21-16,21 1 0,0-22 16,0 22-16,0-1 0,0 22 0,0-22 15,0 1-15,0 21 0,0-22 0,21 22 16,0-22-16,-21 1 0,21-1 0,1 22 15,-1-22-15,-21 1 0,0 21 0,21-22 16,-21 22-16,21-22 0,-21 1 0,0 20 16,0-20-16,0-1 0,0 1 0,0-1 15,0 1-15,0 21 0,0-22 0,0 1 16,0-1-16,-21 1 0,0-1 0,21 1 16,-21-1-16,21 1 15,0-1-15,-22 1 0,1-1 0,21 1 16,-21-22-16,21 21 0,0 1 0,-21-1 15,21-20-15,-21 20 0,0-20 0,21 20 16,0-21-16,0 1 0,-22-1 0,22 0 16,0 1-16,-21-1 0,21-21 0,0 22 15,0-1-15,0-21 0,0 21 0,0-20 16,0 20-16,0-21 0,0 0 0,0 0 16,0 1-16,0-1 0,0 0 15,0 0-15,21-21 0,-21 21 0,22-21 16,-22 21-16,21-21 15,0 0-15,0 0 0,0 0 16,0 0-16,1 0 0,-1 0 16,0 0-16,21 0 0,-21 0 0,1 0 15,20 0-15,0 0 0,1 0 0,-1-21 16,0 21-16,22 0 0,-22 0 16,22-21-16,-1 21 0,1 0 0,-22 0 15,21 0-15,1 0 0,21 0 0,-22 0 16,1-21-16,20 21 0,-20 0 0,-1 0 15,22 0-15,-22 0 0,1 0 0,-1 0 16,-20 0-16,20 0 0,-20 0 0,-1 0 16,-21 0-16,21 0 0,-20 0 15,-1 0 1,-21-21 0,0 0-16,0-1 0,-21 1 15,-1 0-15,22 0 0,0 0 16,-21 0-16,21-1 0,-21 22 15,21-21-15,-21 21 16,21-21-16,-21 21 0,0 0 16,42 0 15,21 0-15,-21 0-16,0 0 15,1 0-15,-1 0 0,21 21 0,-21-21 16,0 21-16,1-21 0,-1 22 0,0-1 15,-21 0-15,21-21 0,-21 21 16,0 0-16,0 0 0,-21 1 0,0-1 16,0 0-16,-22 0 0,1 0 0,21 0 15,-22 1-15,-20-1 0,21 0 0,-1 0 16,-20 0-16,20 0 0,1-21 0,0 22 16,21-22-16,-1 0 0,1 0 0,0 0 15,21-22-15,0 1 16,0 0-16,21-21 0</inkml:trace>
  <inkml:trace contextRef="#ctx0" brushRef="#br0" timeOffset="-185088.81">21145 8805 0,'-21'0'0,"0"-21"16,21 42 46,21-21-62,0 22 0,1-22 16,-1 21-16,0-21 0,0 0 15,0 21-15,22-21 0,-22 21 0,21-21 16,-21 0-16,0 0 0,22 0 0,-22 0 16,0 0-16,0 0 0,-21 21 15,0 0 1,-21-21-16,0 22 0,0-1 16,-22-21-16,22 21 0,-21 0 15,0 0-15,20 22 0,-20-22 16,21 0-16,-21 0 0,20 0 0,1 22 15,0-22-15,0 0 0,0 0 0,0 0 16,21 0-16,-22 1 0,1-1 16,0-21-16,21 21 15</inkml:trace>
  <inkml:trace contextRef="#ctx0" brushRef="#br1" timeOffset="-165884.11">21696 10943 0,'0'-21'16,"-21"21"-16,21-21 15,0 0-15,0 0 16,0-1-16,0 1 16,0 0-1,0 0-15,0 42 31,0 0-31,0 0 0,-22 1 16,22 20-16,-21-21 0,21 21 16,-21-20-16,0 20 0,0 0 0,0 22 15,-1-22-15,1 0 0,0 22 16,0-22-16,0 1 0,0-1 0,-22 0 16,22 1-16,0-1 0,21-21 0,-21 21 15,21-20-15,-21-1 0,21 0 0,0 0 16,0-42 31,0 0-47,21 0 0,0-1 0,0 1 15,0 0-15</inkml:trace>
  <inkml:trace contextRef="#ctx0" brushRef="#br1" timeOffset="-165609.27">21907 10859 0,'22'0'16,"-22"21"-1,0 0-15,0 0 16,0 0-16,-22 0 0,1 22 0,0-1 16,0 0-16,0 1 0,0 20 15,-1-20-15,1 20 0,0-21 0,0 1 16,-21-1-16,20 0 0,1-20 0,21 20 15,-21-21-15,0 21 0,21-20 16,0-1-16,0 0 0,21-21 47,0-21-47,-21 0 0,21-1 0</inkml:trace>
  <inkml:trace contextRef="#ctx0" brushRef="#br1" timeOffset="-165340.42">22161 10943 0,'22'0'0,"-22"21"0,0 1 0,0-1 15,0 0-15,0 21 0,0 1 0,0-22 16,0 21-16,0 0 0,0 1 0,-22-1 15,22 0-15,-21 1 0,21-22 0,0 21 16,-21-21-16,21 1 0,0-1 0,0 0 16,0 0-16,0 0 0,0 0 15,0-42 17,0 0-32,0 0 0,21 0 15</inkml:trace>
  <inkml:trace contextRef="#ctx0" brushRef="#br1" timeOffset="-165040.6">22183 11007 0,'0'0'15,"0"-21"-15,-22-1 16,22 1-16,0 0 0,0 0 0,22 0 16,-1 0-1,0 21-15,0-22 0,21 22 0,1 0 16,-22 0-16,21 0 0,1 0 0,-1 0 15,0 0-15,1 0 0,-22 22 0,21-1 16,-21 0-16,-21 0 0,0 0 0,0 0 16,0 1-16,-21 20 0,0-21 0,0 0 15,-22 0-15,22 1 0,-21 20 16,0-21-16,20-21 0,-20 21 0,21 0 16,-21 1-16,20-22 0,1 0 0,0 21 15,0-21-15,42 0 31,0 0-31,0 0 16,1 0-16</inkml:trace>
  <inkml:trace contextRef="#ctx0" brushRef="#br1" timeOffset="-164656.33">22564 11303 0,'-22'-42'15,"22"21"1,0-1 0,22 22-16,-1 0 0,0 0 0,0 0 15,0 0-15,0 0 0,1 0 0,-22 22 16,21-22-16,0 21 0,0 0 0,-21 0 16,0 0-16,0 0 0,0 1 0,0-1 15,0 0-15,0 0 0,0 0 16,0 0-16,0 1 0,-21-1 15,0-21 1,0 0 0,21-21-16,0-1 0,0 1 15,0 0-15,0 0 0,0 0 0,0 0 16,0-1-16,0-20 16,21 21-16,0 0 0,0 0 0,-21-1 15,21 1-15,0 0 0,1 21 0,-1-21 16,0 21-16,0 0 15,-21 21-15,21-21 16,-21 21-16</inkml:trace>
  <inkml:trace contextRef="#ctx0" brushRef="#br1" timeOffset="-164341.14">23072 11367 0,'21'0'32,"0"-22"-17,0 22-15,0-21 0,0 21 0,1-21 16,-1 0-16,0 21 0,-21-21 0,0 0 16,21-1-16,-21 1 15,-21 21 1,0 0-16,0 0 0,-1 0 0,-20 21 15,21-21-15,0 22 0,0-1 0,-1 0 16,22 0-16,-21 0 0,21 0 0,0 1 16,0-1-16,0 0 0,0 0 15,0 0-15,0 0 0,21-21 0,1 22 0,-1-22 16,0 0-16,0 0 16,0 0-16,0 0 0,22 0 0,-22 0 15</inkml:trace>
  <inkml:trace contextRef="#ctx0" brushRef="#br1" timeOffset="-163584.4">23601 11472 0,'21'0'0,"0"0"16,0-21-16,-21 0 0,21 21 0,1-21 16,-1 0-16,-21-22 0,21 22 0,0-21 15,0 0-15,0 20 0,1-41 16,-22 21-16,21-1 0,0 1 0,0 0 16,-21-1-16,0 22 0,21-21 0,-21 21 15,0-1-15,-21 22 16,0 22-1,0-1-15,21 0 0,-21 0 16,21 0-16,-22 22 0,1-1 16,21-21-16,0 21 0,0 1 0,0-1 15,0 0-15,0-20 0,0 20 0,0 0 16,0-21-16,0 1 0,0 20 0,0-21 16,0 0-16,21 0 0,1-21 0,-1 22 15,0-22-15,0 0 0,0 0 0,0 0 16,1 0-16,-1 0 0,0-22 15,0 1-15,21 21 0,-20-21 16,-1 0-16,-21-21 0,21 20 0,0 1 0,0-21 16,-21 21-16,0 0 0,0-1 0,0 1 15,0 0-15,-21 21 32,21 21-17,-21 0-15,0 1 0,21-1 0,0 0 16,0 0-16,0 0 0,0 0 0,0 1 15,0-1-15,0 0 0,0 0 0,0 0 16,21-21-16,0 0 16,0 0-16,0 0 0,1 0 0,-1 0 15,0 0-15,0 0 0,0 0 0,-21-21 16,21 0-16,1 0 0,-1 0 16,-21-1-16,0 1 0,0-21 0,0 21 15,0-22-15,0 22 0,0 0 16,0-21-16,0 21 0,-21 21 0,21-22 15,-22 22-15,1 0 0,0 0 0,0 0 16,0 0-16,0 0 0,21 22 0,-22-1 16,1 0-16,0 0 0,0 0 15,0 0-15,21 1 0,0-1 0,0 0 16,0 0-16,0 0 0,0 0 0,21-21 16,0 22-16,0-22 0,0 0 0,1 0 15,20 0-15</inkml:trace>
  <inkml:trace contextRef="#ctx0" brushRef="#br1" timeOffset="-162555.35">24807 11240 0,'0'0'0,"21"-22"0,1-62 16,-1 63-16,-21-1 0,0 1 0,0 0 16,-21 21-1,-1 0-15,1 21 0,0 0 16,0 1-16,0-1 0,0 0 0,-1 21 15,1-21-15,0 1 16,21 20-16,0-21 0,0 0 0,-21 0 0,21 1 16,0-1-16,21 0 15,0-21-15,0 0 16,1 0-16,-1 0 0,0 0 16,0-21-16,0 0 0,0-1 15,1 1-15,-22 0 0,21 0 16,-21 0-16,21 0 0,-21-1 0,21 1 15,-21 0-15,0 0 0,0 0 0,0 42 32,0 0-17,0 0-15,0 0 0,0 1 0,0-1 16,0 0-16,0 0 0,0 0 16,0 0-16,0 1 0,21-1 15,0-21-15,1 21 0,-1-21 16,0 0-16,21 0 0,-21 0 0,22 0 15,-22 0-15,21 0 0,-21 0 0,22-21 16,-22 21-16,0-21 0,0-1 0,0 1 16,22 0-16,-22 0 0,-21 0 15,21 0-15,-21-1 0,21-20 0,-21 21 16,0 0-16,0 0 0,0-1 16,-21 22-16,0 0 0,0 0 0,0 0 15,-1 0-15,1 22 0,0-22 0,0 21 16,0 0-16,0 0 0,21 0 0,-22 0 15,22 22-15,-21-22 0,21 0 16,0 0-16,0 0 0,0 1 16,0-1-16,21-21 15,1 0-15,-1 0 0,0 0 16,0 0-16,0 0 0,0-21 16,1-1-16,-1 1 0,0 0 0,0 0 15,0 0-15,-21-22 0,21 1 0,1 21 16,-1-21-16,0-1 0,-21 1 15,0 0-15,0 20 0,21-20 0,-21 21 16,0-21-16,0 20 0,0 1 16,-21 42-1,0-21-15,0 22 16,21-1-16,-22 21 0,1-21 0,21 22 16,0-22-16,0 21 0,0 0 15,0-20-15,0 20 0,0 0 0,0-21 16,0 22-16,0-22 0,0 0 0,21 0 15,1 0-15,-1 1 0,0-1 0,0-21 16,0 0-16,0 0 0,1 0 0,20 0 16,-21 0-16,0 0 0,0 0 0,1-21 15,-1 21-15,0-22 0,0 1 16,0-21-16,-21 21 0,21 0 16,-21-22-16,22 22 0,-22-21 0,0 21 15,0-1-15,0 1 0,-22 21 16,1 0-16,0 21 15,21 1-15,0-1 0,-21 21 16,21-21-16,0 0 16,0 1-16,0-1 0,0 0 15,21 0-15,0 0 0,0-21 16,1 0-16,-1 21 0,0-21 0,0 0 16,0 0-16,0 0 0,22 0 0,-22 0 15,0 0-15,21-21 0,-20 21 0,20-21 16,-21 21-16,0-21 0,22 21 15</inkml:trace>
  <inkml:trace contextRef="#ctx0" brushRef="#br1" timeOffset="-162137.08">26416 11049 0,'0'0'16,"0"-21"-16,0 0 0,-21 0 16,0 21-16,-1 0 15,1 0-15,0 0 0,21 21 16,-21-21-16,0 21 0,0 0 0,21 0 15,-22 0-15,22 1 0,-21-1 0,21 21 16,0-21-16,0 0 0,0 1 0,0-1 16,0 0-16,0 0 0,21 0 15,1-21-15,-1 0 16,0 0-16,0 0 0,0 0 16,0 0-16,1 0 0,-1-21 0,0 0 15,0 0-15,0 0 0,0-22 0,1 1 16,-1 0-16,0-1 0,0 1 0,0 0 15,0-22-15,-21 22 0,22-22 0,-1 22 16,-21 0-16,0 20 0,0-20 16,0 21-16,0 0 0,-21 21 15,-1 21-15,1 0 0,-21 0 16,21 0-16,0 22 0,-1-22 16,1 21-16,0 1 0,21-22 0,0 21 0,0 0 15,0 1-15,0-1 0,0-21 16,0 22-16,21-22 0,0 21 15,1-21-15,-1 0 0,21-21 0,-21 22 16,22-22-16,-22 0 0,21 0 0,0 0 16,1 0-16,-22-22 0,21 1 0,1 0 15</inkml:trace>
  <inkml:trace contextRef="#ctx0" brushRef="#br1" timeOffset="-161515.85">23135 11980 0,'0'0'0,"0"-21"16,0 0-1,0 0-15,0 0 16,21 0-16,-21-1 16,21 1-16,-21 0 0,22 0 15,-22 0-15,0 0 0,0 42 47,0 0-47,-22 0 0,22 21 0,0-20 16,0 20-16,0 0 0,0-21 15,0 22-15,0-1 0,0 0 0,0-20 16,0 20-16,22 0 0,-1-21 0,0 1 16,-21-1-16,0 0 0,21 0 0,-21 0 15,0 0-15,0 1 0,-21-22 16,0 0-16,0 0 0,-1 0 16,-20 0-16,21 0 0,-21 0 15,-1 0-15,1 0 0,21 0 0,-22 0 16,22 0-16,0 0 0,21-22 15,-21 22-15,21-21 16,21 0-16,0 21 16,22-21-16,-22 0 0,21 0 0</inkml:trace>
  <inkml:trace contextRef="#ctx0" brushRef="#br1" timeOffset="-161121.08">23728 12023 0,'-21'0'31,"21"21"-31,-22 0 16,22 0-16,0 0 0,-21 1 0,21-1 15,0 0-15,0 21 0,0-21 16,0 1-16,0-1 0,0 0 0,0 0 16,0 0-16,0 0 15,21-21 1,-21-21-1,0 0-15,22 21 0,-22-42 16,0 21-16,0-1 0,0 1 0,0-21 16,21 21-16,0-22 0,-21 22 0,0 0 15,21 0-15,0 21 0,0-21 0,1 21 16,-1 0-16,0 0 0,0 0 16,0 0-16,0 21 0,1 0 0,-22 0 15,21 0 1,-21 1-16,0-1 0,21 21 0,-21-21 15,0 0-15,0 1 0,0-1 16,0 0-16,0 0 0,0 0 16,21-21 15</inkml:trace>
  <inkml:trace contextRef="#ctx0" brushRef="#br1" timeOffset="-160761.25">24447 12002 0,'0'0'0,"0"-22"0,0 1 16,-21 21-1,0 0 1,0 0-16,0 0 0,0 21 0,-1-21 16,1 22-16,0-1 0,0 0 15,21 0-15,0 0 0,-21 0 0,21 1 16,0-1-16,0 0 0,0 0 0,21-21 15,0 21-15,0 0 0,0-21 0,1 22 16,20-22-16,-21 0 0,21 21 16,-20-21-16,-1 0 0,0 21 0,0 0 0,-21 0 31,-21-21-31,0 0 16,0 0-16,-22 0 0,1 0 0,21 0 15,-22 0-15,1 0 0,21 0 0,0 0 16,-22 0-16,22 0 0,0 0 15,42 0 17,0 0-32,1-21 0,-1 21 0,21-21 15</inkml:trace>
  <inkml:trace contextRef="#ctx0" brushRef="#br1" timeOffset="-160512.78">24828 11832 0,'22'-42'16,"-44"84"-16,44-105 0,-1 42 0,-21-1 16,0 44-1,0-1 1,0 0-16,0 0 0,0 21 0,0-20 16,-21 20-16,21 0 0,-22 1 0,22-22 15,0 21-15,0-21 0,0 22 16,0-22-16,0 0 0,0 0 0,0 0 0,0 0 15,22-21 17,-22-21-17</inkml:trace>
  <inkml:trace contextRef="#ctx0" brushRef="#br1" timeOffset="-160352.87">24553 12086 0,'21'0'16,"1"0"-16,-1 0 16,0 0-16,21 0 0,-21 0 15,22 0-15,-1-21 0,0 21 16,-20-21-16,20 21 0,-21 0 0,0-21 16,22 21-16</inkml:trace>
  <inkml:trace contextRef="#ctx0" brushRef="#br1" timeOffset="-159957.09">25146 12065 0,'0'0'0,"-21"-21"0,0 0 16,21 0-16,0-1 15,0 1 1,21 21-16,0 0 0,0 0 15,0 0-15,0 0 0,1 0 0,-1 21 16,-21 1-16,21-22 0,0 21 0,0 0 16,-21 0-16,0 21 0,21-20 0,-21-1 15,22 0-15,-22 0 0,0 0 16,0 0-16,0 1 0,0-1 0,0 0 16,0 0-16,-22-21 0,1 0 15,0-21 1,21 0-1,0 0-15,0-1 0,0 1 16,0 0-16,21 0 16,-21 0-16,21-22 0,1 22 0,-22 0 15,21 0-15,0 21 0,-21-21 16,21 21-16,0 0 16,0 0-1,-21 21-15</inkml:trace>
  <inkml:trace contextRef="#ctx0" brushRef="#br1" timeOffset="-159608.65">25633 12044 0,'-21'0'16,"-1"0"-16,22 21 15,0 0-15,0 0 0,0 1 16,0-1-16,0 0 15,0 0-15,0 0 0,0 0 16,0 1-16,0-1 0,0 0 16,22-21-16,-1 0 15,0 0-15,0 0 0,0 0 16,0 0-16,1-21 0,-1 21 16,0-21-16,-21-1 15,0 1-15,21 0 0,-21 0 0,0 0 16,0 0-16,0-1 0,0 1 0,0 0 15,0 0-15,0 42 47,0 0-31</inkml:trace>
  <inkml:trace contextRef="#ctx0" brushRef="#br1" timeOffset="-159380.27">26098 12086 0,'0'0'0,"0"-21"16,0 0-16,-21 21 15,0 0-15,0 0 0,0 0 16,21 21-16,-21-21 16,21 21-16,-22 0 0,22 1 0,0-1 15,0 0-15,0 0 0,0 0 0,0 0 16,0 1-16,0-1 0,0 0 15,0 0-15,22-21 16,-1 0-16,0 0 0,0 0 16,0 0-16,0 0 0,1 0 15,-1 0-15,0 0 0</inkml:trace>
  <inkml:trace contextRef="#ctx0" brushRef="#br1" timeOffset="-159124.42">26479 11748 0,'0'-22'0,"0"44"0,0-65 0,-21 22 16,0 21 0,0 0-16,21 21 15,-21-21-15,21 21 0,0 22 0,-21-22 16,21 0-16,0 21 0,0 1 0,0-1 16,0-21-16,0 22 0,0-1 15,-22-21-15,22 21 0,-21-20 0,21 20 16,0-21-16,0 0 0,0 0 15,0 1-15,0-1 0,0 0 0,0 0 16,21-21 0,1 0-16,-1 0 0,0 0 0,0-21 15,0 0-15,0 21 0,1-21 0</inkml:trace>
  <inkml:trace contextRef="#ctx0" brushRef="#br1" timeOffset="-158820.58">26649 12065 0,'0'0'0,"0"-21"16,-21 21-1,21 21 1,0 0-16,-22-21 0,22 21 0,-21 1 16,0-1-16,21 0 0,0 0 15,0 0-15,0 0 0,0 1 16,0-1-16,0 0 16,21-21-16,0 0 0,1 0 15,-1 0-15,0 0 0,0 0 16,0 0-16,0-21 0,1 0 0,-1-1 15,-21 1-15,0 0 0,0 0 16,0 0-16,0 0 0,0-1 0,-21 1 16,-1 21-16,1 0 15,0 0-15,0 0 16,0 0-16,21 21 16,0 1-1,21-22 1,0 0-16</inkml:trace>
  <inkml:trace contextRef="#ctx0" brushRef="#br1" timeOffset="-158452.79">27009 12044 0,'0'0'0,"0"-42"16,21 42-16,-21-22 15,21 22-15,0 0 16,0 22-1,-21-1-15,0 0 0,21 0 16,-21 21-16,0-20 0,22-1 16,-22 0-16,0 0 0,0 0 0,0 0 15,0 1-15,0-1 0,0 0 16,-22-21 0,22-21-1,0 0 1,0-1-16,0 1 0,22 0 15,-1-21-15,0 21 0,0-1 16,0-20-16,0 21 0,1 0 0,-22 0 16,21-1-16,0 1 0,-21 0 0,21 21 15,-21-21-15,21 21 0</inkml:trace>
  <inkml:trace contextRef="#ctx0" brushRef="#br1" timeOffset="-158160.64">26331 11832 0,'0'0'0,"0"-21"31,21 21-31,1 0 0,-1-21 16,0 21-16,21 0 0,-21 0 0,22 0 16,-1 0-16,-21 0 0,22 0 0,-1 0 15,0-21-15,-21 21 0,22 0 0,-22 0 16,0 0-16,0 0 16,0 0-1,-42 0 16,0 0-31,0 0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1:00:12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1778 0,'0'-21'31,"21"0"-31,0 0 16,-21-1 0,0 1-16,21 21 0,-21-21 0,22 0 15,-22 0-15,0 0 16,0-1-16,0 1 0,-22 21 16,1 0-16,21-21 0,-21 21 0,0 0 15,0 0-15,0 0 0,-22 0 16,22 0-16,0 21 0,0 0 0,-22 1 15,22 20-15,0 0 0,0 1 16,-21-1-16,20 0 0,22 1 0,-21 20 16,0-21-16,21 1 15,-21-1-15,21 0 0,0 1 0,0-1 16,0-21-16,0 22 0,0-22 0,21 21 16,21-21-16,-20 0 0,20 1 15,0-1-15,1 0 0,-1 0 0,0-21 16,1 0-16,20 0 0,-42 0 15,22 0-15,-1-21 0,0 0 0,-21 0 16,22-1-16</inkml:trace>
  <inkml:trace contextRef="#ctx0" brushRef="#br0" timeOffset="283.83">1990 1397 0,'0'0'0,"0"-21"0,0 0 15,0 0-15,0 42 32,0 0-32,0 0 0,0 0 15,0 22-15,0-1 0,0 21 0,0-20 16,0 20-16,0 1 0,0-1 0,0-20 16,0 20-16,0-21 0,0 1 15,0-1-15,0 0 0,0 1 0,-22-22 16,22 21-16,0-21 0,-21-21 15,21 22-15,0-1 0,21-42 32,1-1-32,-1 1 15,0 0-15</inkml:trace>
  <inkml:trace contextRef="#ctx0" brushRef="#br0" timeOffset="1407.19">2603 1969 0,'0'0'0,"0"-22"16,0 1-16,0 0 0,0 0 16,0 0-16,0 0 15,-21-1-15,21 1 0,-21 0 0,0 0 16,0 0-16,0 0 0,-1 21 0,1 0 16,0 0-16,0 0 15,-21 21-15,20 0 0,1 0 0,0 0 16,0 22-16,0-1 0,0-21 0,21 21 15,-22-20-15,1 20 0,21-21 16,-21 21-16,21-20 0,0-1 0,0 0 16,0 0-16,0 0 0,21 0 15,0-21-15,1 0 0,-1 0 16,0 0-16,21 0 0,-21-21 0,22 0 16,-22 21-16,21-21 0,-21 0 15,1 0-15,-1-1 0,0-20 16,0 21-16,-21 0 0,21-22 0,-21 1 15,0 21-15,0-21 0,0 20 0,0 1 16,0 0-16,0 0 0,0 0 16,0 42-1,0 0-15,-21 0 0,21 0 16,0 1-16,-21 20 0,21-21 16,0 21-16,0-20 0,0 20 0,0-21 15,0 0-15,0 22 0,0-22 0,0 0 16,0 0-16,0 0 0,21 0 15,0-21 1,0 0-16,1 0 0,20 0 0,-21 0 16,0 0-16,22-21 0,-22 0 0,21 0 15,-21 0-15,0 0 0,22-1 16,-22-20-16,0 21 0,-21-21 0,0-1 16,21 22-16,-21-21 0,0 21 0,0-1 15,0 1-15,0 0 0,-21 21 16,0 0-16,21 21 15,0 0-15,0 22 16,0-22-16,0 0 0,0 0 16,0 0-16,21 1 0,0-1 0,-21 0 15,21 0-15,1 0 0,-22 0 16,21 1-16,0-1 0,-21 0 16,0 0-1,-21-21 1,0 0-1,-1 0-15,1-21 0,0 0 16,0 21-16,0 0 0,0 0 0,21-21 16,-22 21-16,1 0 15,21 21-15,0 0 16,0 0 0,0 0-16,21-21 0,1 21 0,-1 1 15,0-22-15,0 0 16,0 0-16,0 0 0,1 0 0,-1 0 15,21 0-15,-21 0 0,22 0 16,-22 0-16,21-22 0,0 1 0,1 21 16,-1-21-16,-21 0 0,22 0 0,-22 0 15,21-1-15,-21 1 0,0-21 16,1 21-16,-1-22 0,-21 22 0,0-21 16,0 21-16,0 0 0,0-1 0,-21 22 15,-1 0-15,1 0 0,0 0 16,0 0-16,0 0 0,21 22 15,0-1-15,-21 0 0,21 0 0,0 0 16,0 0-16,0 1 0,21-1 16,0 0-16,0 0 0,0 0 0,22 0 15,-22 1-15,0-1 0,21 0 16,-21-21-16,1 21 0,-22 0 16,0 0-16,-22-21 15,1 22-15,0-22 0,-21 21 16,21-21-16,-22 0 0,22 0 15,0 0-15,0 0 0,0 0 0,-1 0 16,44 0 0,-1-21-1,21 21-15,-21-22 0</inkml:trace>
  <inkml:trace contextRef="#ctx0" brushRef="#br0" timeOffset="1851.94">4572 1439 0,'0'0'0,"-21"-21"0,21 0 16,0 42 15,0 0-31,-21 22 15,21-1-15,0-21 0,-22 43 16,22-22-16,-21 0 0,21 1 0,0-1 16,0 22-16,0-22 0,0-21 0,0 21 15,0 1-15,0-22 0,0 21 0,0-21 16,0 1-16,0-1 0,0 0 16,0 0-16,21-21 15,-21-21 1,0 0-16,22 0 0,-22-1 0</inkml:trace>
  <inkml:trace contextRef="#ctx0" brushRef="#br0" timeOffset="2347.81">4530 1524 0,'0'0'0,"0"-21"0,0-21 16,0 20-16,0 1 15,21 0-15,0 21 0,21-21 16,-21 21-16,22-21 0,-22 21 15,21 0-15,1 0 0,-1 0 0,0 0 16,1 21-16,-22 0 0,21-21 0,-42 21 16,0 0-16,0 1 0,0 20 0,0-21 15,-21 0-15,0 22 0,0-22 16,-22 0-16,1 0 0,0 0 0,-1 0 16,1 1-16,0-1 0,-1-21 15,22 0-15,0 0 0,0 0 0,42-21 31,21 21-15,1 0-16,-1 0 0,0 0 0,1 0 16,-1 0-16,21 0 0,-20 0 15,20 0-15,-20 21 0,-1-21 0,0 21 16,1 0-16,-22 0 0,21 22 0,-21-22 16,-21 0-16,0 0 0,0 21 0,0-20 15,0 20-15,-21-21 0,-21 0 16,-1 0-16,1 22 0,0-22 0,-22 0 15,22 0-15,-22-21 0,1 21 16,-1-21-16,22 0 0,-21 22 0,20-22 16,1 0-16,0 0 0,-1 0 0,22 0 15,0 0-15,0-22 0,0 22 16,21-21-16,0 0 16,0 0-16,21 21 15,0 0-15,0-21 0,0 21 0,22-21 16,-22 21-16,21-22 0</inkml:trace>
  <inkml:trace contextRef="#ctx0" brushRef="#br0" timeOffset="3631.14">6117 1355 0,'0'-21'16,"21"21"-16,-21-22 15,0 1 1,-21 21-16,0 0 16,0 0-16,0 0 0,-22 0 0,22 0 15,0 0-15,-21 0 0,20 0 16,1 21-16,-21-21 0,21 22 0,0-22 15,-1 21-15,22 0 0,0 0 16,0 0-16,0 0 0,0 1 16,22-1-16,-1-21 15,0 21-15,0 0 0,0 0 0,22 0 16,-22 1-16,0-1 0,0 0 0,0 0 16,0 0-16,1 22 0,-22-22 15,0 0-15,0 0 0,0 0 0,0 0 16,-22 1-16,1-1 0,0-21 0,0 21 15,-21-21-15,20 0 0,1 21 0,-21-21 16,21 0-16,0 0 0,-1 0 16,22-21 15,22 21-31,-1 0 0,0-21 0,0 21 16,0 0-16,0 0 0,1 0 0,-1 0 15,0 0-15,0 21 0,0 0 16,-21 0-16,0 0 0,0 22 15,0-22-15,0 0 0,-21 21 0,0-20 16,0 20-16,-22 0 0,22-21 0,0 22 16,-21-1-16,21-21 0,-1 22 15,1-22-15,0 21 0,21-21 0,-21 0 16,21 1-16,0-1 0,0 0 16,0 0-16,21-21 0,0 0 0,0 0 15,1 0-15,-1 0 0,0 0 16,0 0-16,0 0 0,0 0 15,1-21-15,-22 0 16,0 0-16</inkml:trace>
  <inkml:trace contextRef="#ctx0" brushRef="#br0" timeOffset="4891.67">5186 10520 0,'0'-21'32,"0"0"-17,0-1-15,21 1 0,0 0 16,0 0-16,22 0 0,-22 0 15,21 21-15,0-22 0,1 1 0,-1 21 16,0 0-16,-20 0 0,20 0 0,-21 0 16,0 0-16,0 0 0,-21 21 15,0 1-15,-21-1 16,-21 21-16,21-21 0,-43 22 0,22-1 16,0 0-16,-1 1 0,-20-1 15,20 21-15,1-20 0,0-1 0,21 22 16,-1-22-16,1 0 0,21 1 15,0-1-15,0-21 0,21 21 0,1-20 16,-1-1-16,0 0 0,21 0 0,1-21 16,-1 0-16,0 0 0,22 0 0,-22 0 15,0-21-15,1 0 0,-1 21 16,-21-21-16,0-1 0,1 22 0,-22-21 16,-22 21-1,1 0-15,0 0 16,0 21-16,0 1 0,0-1 0,21 21 15,0-21-15,0 0 16,0 22-16,0-22 0,0 0 0,0 21 16,21 1-16,0-22 0,0 21 0,0-21 15,0 22-15,1-1 0,-22-21 0,0 22 16,0-22-16,0 21 0,0-21 0,-22 0 16,1 22-16,-21-22 0,0 0 15,-1 0-15,1 0 0,21 1 0,-22-1 16,1 0-16,21-21 0,0 0 0,-22 0 15,22 0-15,0 0 0,21-21 16,-21 0-16,21-1 0,0 1 0,0-21 16,-21 0-16</inkml:trace>
  <inkml:trace contextRef="#ctx0" brushRef="#br0" timeOffset="7203.49">804 4720 0,'21'0'16,"1"-21"-16,-22 0 15,21 21-15,-21-21 16,21 0-16,-21-1 16,0 1-16,0 0 15,0 0-15,0 0 16,0 0-16,0-1 0,0 1 16,0 0-16,0 0 0,0 0 15,0 0-15,0-1 16,0 1-1,0 42 17,0 1-32,0-1 0,0 0 0,0 21 15,0 1-15,0-1 0,0 0 16,0 1-16,0 20 0,0 1 0,0-1 16,0 22-16,-21-22 0,21 1 15,0-1-15,-21 1 0,21-22 16,0 22-16,0-22 0,0 0 0,0 1 15,-22-22-15,22 21 0,0-21 16,-21 0-16,21 1 0,0-1 16,0-42-1,0-1 1,0 1-16,0 0 0,0-21 16,0 21-16,0-22 0,0 1 0,21 0 15,-21 20-15</inkml:trace>
  <inkml:trace contextRef="#ctx0" brushRef="#br0" timeOffset="7838.79">698 4614 0,'0'0'0,"-21"-21"0,0 0 16,21 0-16,0 0 15,0 0-15,0-1 0,0 1 16,21 0-16,0 21 0,1-21 0,-1 0 16,21 0-16,-21 21 15,22-22-15,-22 1 0,21 21 0,0 0 16,1 0-16,-1 0 0,-21 0 16,22 0-16,-22 21 0,0 1 0,-21-1 15,0 21-15,0-21 0,0 22 16,-21-1-16,0 0 0,-1 1 0,-20-1 15,21 0-15,-21 1 0,-1-1 16,22 0-16,-21 1 0,21-22 0,-1 0 16,1 0-16,0 0 0,21 0 15,-21-21-15,21-21 16,0 0 0,21 0-16,0 0 0,0 0 0,1-1 15,-1 1-15,0 21 0,21-21 16,-21 0-16,22 0 0,-1 21 15,0 0-15,1 0 0,-1 0 0,22 0 16,-22 21-16,-21 0 0,21 0 16,-20 0-16,20 22 0,-21-1 0,-21-21 15,0 22-15,0-1 0,0 0 16,0 1-16,0-1 0,-21 0 0,-21-21 16,-1 22-16,1-1 0,0-21 15,-22 22-15,22-22 0,-1 0 0,-20 0 16,21 0-16,-1 0 0,1 1 15,0-22-15,20 0 0,-20 0 16,21 0-16,0 0 0,0-22 0,-1 1 16,1 21-16,21-21 0,-21 0 15,21 0-15,0 0 0,0-1 16,21 1 0,0 0-16,1 21 0,-1-21 0,0 21 15,0-21-15,21 0 0,-20 21 16</inkml:trace>
  <inkml:trace contextRef="#ctx0" brushRef="#br0" timeOffset="8458.93">2032 4572 0,'0'0'15,"21"-42"-15,-21 21 0,0-22 0,0 22 16,0 0-16,0 0 0,0 0 0,0-1 16,0 1-16,0 42 15,0 1 1,0-1-16,0 21 0,0-21 16,0 22-16,0-1 0,0 0 15,0 1-15,0 20 0,0-21 0,0 22 16,0-1-16,0 1 0,-21-22 0,21 22 15,-21-22-15,21 22 0,-21-22 16,21 0-16,0-21 0,0 22 0,-22-22 16,22 21-16,0-21 0,-21-21 0,21 22 15,0-1-15,0-42 32,0-1-17,0 1-15,0-21 0,0 21 0,0 0 16,21-1-16,1-20 0,-1 21 15,0 0-15,0-22 0,0 22 16,22 0-16,-22 0 0,21 0 0,0 0 16,-20 21-16,20 0 0,0 0 15,1 0-15,-1 0 0,0 21 0,-21-21 16,1 21-16,-1 0 0,-21 21 0,0-20 16,0-1-16,0 0 0,-21 21 15,-1-21-15,-20 22 0,0-22 0,-1 0 16,1 21-16,0-20 0,-1-1 0,-20 0 15,21 0-15,20 0 0,-20-21 16,0 21-16,21-21 0,-1 0 0,1 0 16,0 0-16,0 0 0,42-21 47,0 21-47,0-21 15,22 0-15,-22 0 0,21 21 0</inkml:trace>
  <inkml:trace contextRef="#ctx0" brushRef="#br0" timeOffset="8696.79">2984 5080 0,'22'0'47,"-1"0"-47,0 0 0,0 0 0,0 0 16,0 0-16,1 0 0,-1 0 15,0 0-15,0 0 0,0 0 0,0 0 16,-42 0 0</inkml:trace>
  <inkml:trace contextRef="#ctx0" brushRef="#br0" timeOffset="8842.7">2984 5292 0,'0'0'0,"0"21"16,22-21 15,-1 0-15,0 0-16,0 0 0,21 0 15,-20 0-15,-1-21 0,21 21 0,-21-21 16,22 21-16</inkml:trace>
  <inkml:trace contextRef="#ctx0" brushRef="#br0" timeOffset="9351.42">3725 4868 0,'0'-21'15,"0"0"-15,-21 21 16,21 21-1,0 0-15,0 22 16,0-22-16,0 0 0,0 0 16,0 0-16,0 22 0,0-22 0,0 0 15,0 21-15,0-20 0,-21-1 0,21 0 16,-21 0-16,21 0 0,0 0 16,-21 1-16,21-1 0,-22-21 0,22 21 15,-21-21 16,21-21-31,0 0 16,0-1-16,0-20 0,0 21 16,0 0-16,21-22 0,1 1 15,-22 21-15,21-21 0,0-1 0,0 1 16,0 21-16,22-22 0,-22 22 0,0 0 16,21 0-16,-21 21 0,22 0 15,-22 0-15,0 0 0,21 0 0,-20 0 16,-1 21-16,0 0 0,0 22 0,0-22 15,-21 21-15,0-21 0,0 22 16,0-22-16,0 21 0,0 43 16,-21-64-16,0 0 15,0 21-15,0-42 0,-1 22 0,1-1 16,0 0-16,0-21 0,0 0 16,21-21 15,21 0-31,0-1 0</inkml:trace>
  <inkml:trace contextRef="#ctx0" brushRef="#br0" timeOffset="9743.62">4254 5080 0,'0'0'0,"0"21"31,22-21-31,-1 0 15,0 0-15,0-21 0,0 21 16,22-21-16,-22 21 0,0-21 0,21 0 16,-21-1-16,22 1 0,-22 0 15,0 0-15,0 0 0,-21-22 0,0 22 16,0 0-16,0 0 0,0 0 0,0 0 16,-21 21-16,0 0 15,0 0-15,0 0 0,-1 21 16,-20 0-16,21 0 0,0 0 0,0 22 15,-1-22-15,-20 21 0,42 0 16,-21-20-16,0 20 0,21-21 0,-21 21 16,21-20-16,0-1 0,0 0 0,0 0 15,0 0-15,0 0 0,0 1 16,21-22-16,0 0 0,0 0 16,0 0-16,0 0 0,1 0 0,20 0 15,-21 0-15,0 0 0,22-22 0,-1 22 16,-21-21-16,21 0 0,-20 0 15,20 0-15,-21 0 0,0-1 16</inkml:trace>
  <inkml:trace contextRef="#ctx0" brushRef="#br0" timeOffset="10267.4">4889 4868 0,'0'0'0,"22"0"0,-22-42 16,0 63 15,0 0-31,0 1 0,0-1 16,0 0-16,0 0 0,-22 21 0,22-20 15,-21-1-15,21 21 0,-21-21 0,21 0 16,0 1-16,0-1 0,0 0 0,0 0 16,0 0-1,21-21 1,0 0-16,1-21 16,-22 0-16,21 21 0,0-21 15,0 0-15,0-1 0,0 1 0,1 0 16,-22 0-16,21 0 0,-21 0 0,21-1 15,-21 44 17,0-1-32,0 0 0,0 0 15,0 0-15,0 0 0,0 1 0,0-1 16,0 0-16,-21-21 0,21 21 0,0 0 16,0 0-16,21-21 15,0 0-15,0 0 16,0 0-16,1 0 0,20 0 0,-21-21 15,0 21-15,22-21 0,-22 0 0,21 0 16,-21 0-16,0-1 0,1-20 16,-1 21-16,0-21 0,-21-1 0,21 1 15,-21 0-15,0-1 0,0 1 0,-21 0 16,0 20-16,0 1 0,-1 0 0,1 0 16,0 21-16,0 0 0,0 0 15,0 0-15,-1 0 0,1 0 0,0 0 16,21 21-16,0 0 0,0 0 15,0 1-15,21-22 32,0 0-32</inkml:trace>
  <inkml:trace contextRef="#ctx0" brushRef="#br0" timeOffset="10597.21">6244 4339 0,'0'0'0,"21"0"0,-21-21 0,0 42 32,-21 0-17,21 1-15,-21 20 0,21-21 0,0 21 16,-21-20-16,21 20 0,-21 0 0,-1 1 15,22-1-15,0 0 0,-21 22 16,0-22-16,21 0 0,-21 1 0,21-1 16,0-21-16,0 22 0,0-22 0,-21 0 15,21 0-15,0 0 16,0-42 15,21 0-31,-21 0 0,0 0 0,0-1 16,0-20-16</inkml:trace>
  <inkml:trace contextRef="#ctx0" brushRef="#br0" timeOffset="11099.93">6075 4487 0,'0'0'0,"0"-21"0,0 0 0,0 0 0,0 0 16,0 0-16,0-1 0,21 22 16,0-21-16,0 0 0,0 0 0,1 21 15,20-21-15,-21 0 0,21 21 0,1 0 16,-1 0-16,0 0 0,1 0 0,-1 0 15,-21 21-15,22 0 16,-22 0-16,0 0 0,-21 0 0,0 22 16,0-22-16,0 21 0,-21-21 0,-22 1 15,22 20-15,-21-21 0,0 0 0,-1 0 16,-20 22-16,20-43 0,1 21 16,0 0-16,21 0 0,-1-21 0,1 0 15,0 0-15,21-21 16,21 21-16,0-21 15,22 21-15,-22-21 0,21 21 16,1 0-16,-22-21 0,21 21 0,0 0 16,1 0-16,-1 0 0,0 0 15,1 0-15,-1 0 0,0 0 0,-20 21 16,20-21-16,-21 21 0,0 0 0,0-21 16,1 21-16,-22 0 0,0 22 15,0-22-15,0 0 0,-22 0 0,1 22 16,-21-22-16,0 0 0,-1 0 0,1 21 15,0-20-15,-1-1 0,1 0 0,0-21 16,-22 21-16,22 0 0,21-21 16,-22 0-16,1 21 0,21-21 0,-22 0 15,22 0-15,0 0 0,0 0 16,21-21-16,0 0 16,0 0-1,21 0-15,0 21 0,0-21 16,1-1-16,-1 1 0,21 0 0</inkml:trace>
  <inkml:trace contextRef="#ctx0" brushRef="#br0" timeOffset="11451.45">7493 4233 0,'0'0'0,"0"-21"0,0 0 0,0 0 16,-21 21-1,0 0-15,-1 21 16,1 0-16,0 0 0,0 1 0,0 20 16,-22-21-16,22 21 0,0-20 0,-21 20 15,21 0-15,-1 1 0,1-1 0,0-21 16,21 21-16,0 1 0,-21-1 15,21 0-15,0 1 0,0-22 0,0 21 16,0 1-16,21-22 0,0 0 0,0 0 16,1 0-16,-1 0 0,0-21 0,0 0 15,0 0-15,0 0 16,1 0-16,-1 0 0,0 0 0,0 0 16,0-21-16,0 0 0,22 0 0,-22 0 15,0 0-15</inkml:trace>
  <inkml:trace contextRef="#ctx0" brushRef="#br0" timeOffset="11787.26">7874 4128 0,'0'0'0,"42"-22"16,-21 22-16,1 0 15,-1 0-15,0 0 16,0 22-16,21-22 0,1 21 0,-22 0 15,21 0-15,-21 21 0,22-20 0,-22 20 16,0-21-16,-21 21 0,0 1 0,0-1 16,0 0-16,0-20 0,0 20 15,-21 0-15,0 1 0,0-1 0,-22 0 16,1 1-16,0-22 0,-1 21 0,1-21 16,0 22-16,-1-22 0,22 0 0,-21 0 15,21 0-15,-22 0 16,22-21-16,21 22 0,0-44 47,21 22-47,-21-21 0,0 0 15,21 21-15</inkml:trace>
  <inkml:trace contextRef="#ctx0" brushRef="#br0" timeOffset="12451.07">8699 4360 0,'0'-21'15,"0"42"79,0 1-94,0-1 16,0 0-1</inkml:trace>
  <inkml:trace contextRef="#ctx0" brushRef="#br0" timeOffset="12651.58">8763 4763 0,'0'0'0,"21"21"16,0 0-16,-21 0 0,0 0 16,0 0-1,0 1-15,0-1 0,0 0 0,0 0 16,0 0-16,0 0 0,-21 1 0,0-1 15,0 0-15,-22 0 0,1 0 0,0 22 16,-1-22-16,-20 0 0,21 0 0,-22 21 16,1-20-16,-1-1 0,1 0 15</inkml:trace>
  <inkml:trace contextRef="#ctx0" brushRef="#br0" timeOffset="17528.64">2646 3535 0,'0'-21'32,"0"0"-17,0 42 32,0 0-31,0 0-16,0 21 0,0-20 0,0-1 15,0 0-15,-21 0 0,21 21 0,-22-20 16,22-1-16,-21 0 16,21 0-16,0 0 0,0 0 15,-21-21-15,21-21 47,0 0-47,0 0 16,21-21-1,-21 20-15</inkml:trace>
  <inkml:trace contextRef="#ctx0" brushRef="#br0" timeOffset="18122.75">2646 3217 0,'0'-21'15,"-21"21"1,21 21 15,0 1-31,0-1 31,0-42 47,21 21-78,-21-22 16,21 1 0,0 21-16,-21-21 0,0 0 15,-21 21 32,0 21-31,0 0-16,-1 0 0,1 1 15,21-1-15,0 0 16,0 0-16,0 0 16,21-21 15,1 0-31,-1 0 0,-21-21 0,21 0 16,0 21-16,-21-21 0,0 0 15,0-1 1,-21 22-1,21 22 1</inkml:trace>
  <inkml:trace contextRef="#ctx0" brushRef="#br0" timeOffset="18603.48">3069 3450 0,'0'21'31,"-21"1"-31,21-1 16,0 0-16,-21 0 0,21 21 0,0-20 16,0-1-16,-21 0 0,21 21 0,0-21 15,-22 1-15,22-1 0,0 0 16,0 0-16,0 0 0,0-42 47,0 0-47,0 0 0,0 0 15,0-1-15,22 1 0,-1-21 16,-21 21-16,21-22 0,0 1 16,0 21-16,0-21 0,22 20 0,-22 1 15,0 0-15,21 21 0,-20 0 0,20 0 16,-21 0-16,21 21 0,-20 0 15,-1 1-15,0-1 0,-21 21 0,0-21 16,0 0-16,0 22 0,0-22 0,0 0 16,0 21-16,0-20 0,-21-1 15,0 0-15,21 0 0,-22 0 16,1 0-16,21-42 47,0 0-47,21 0 0,1 0 15</inkml:trace>
  <inkml:trace contextRef="#ctx0" brushRef="#br0" timeOffset="18871.33">3810 3090 0,'0'0'0,"0"-21"0,21 21 15,-21 21 1,0 1-16,0-1 15,0 21-15,0 0 0,0 1 16,0-1-16,-21 22 0,21-22 16,-21 0-16,0 1 0,21-1 0,0 0 15,0 1-15,-22-1 0,22-21 16,0 0-16,0 22 0,0-22 16,0 0-16,22-21 15,-1 0 1,0 0-16,-21-21 15,21 0-15,-21-1 0,21 1 0,-21 0 16</inkml:trace>
  <inkml:trace contextRef="#ctx0" brushRef="#br0" timeOffset="19019.25">3704 3471 0,'0'0'0,"-21"0"0,42-21 46,0 21-46,22 0 0,-22 0 0,21-21 16,-21 21-16,22 0 0,-22-21 16,21 21-16,0 0 0</inkml:trace>
  <inkml:trace contextRef="#ctx0" brushRef="#br0" timeOffset="19531.47">4784 3620 0,'0'0'0,"21"0"16,0 0-16,0 0 0,0 0 15,0-22-15,1 1 0,-1 0 16,0 0-16,0 0 0,-21 0 16,0-22-16,0 22 0,0 0 0,0-21 15,0 20-15,-21 1 0,0 0 0,0 0 16,-22 21-16,22 0 0,-21 0 15,21 0-15,-22 21 0,1 0 16,21 0-16,-22 22 0,22-22 0,-21 21 0,21 1 16,0-22-16,-1 21 15,22 0-15,0-20 0,0 20 0,0-21 16,0 0-16,0 0 0,22 1 0,-1-22 16,0 21-16,0-21 0,0 0 15,0 0-15,22 0 0,-1 0 0,-21-21 16,22-1-16,-1 22 0,-21-21 0,21 0 15,-20 0-15,20 0 0,-21-22 0,0 22 16,0 0-16,-21-21 0,0 21 16,0-1-16,22 1 0,-22 0 0,0 0 15,0 42 1,0 0 0,0 0-16,0 1 0,0-1 0,0 0 15,0 21-15,0-21 0,0 1 0,0-1 16,0 0-16,0 0 0,0 0 0,0 0 15,21 1-15,0-22 16,0 0-16,0 0 0,0 0 16,1 0-16,-1 0 0,0-22 0,0 1 15,0 21-15</inkml:trace>
  <inkml:trace contextRef="#ctx0" brushRef="#br0" timeOffset="19731.34">5651 3387 0,'-21'0'0,"21"21"16,21-21-1,1 0-15,-1 0 16,0 0-16,21 0 0,-21 0 16,22 0-16,-22 0 0,21 0 0,-21 0 15,1 0-15,-1-21 0,0 21 0</inkml:trace>
  <inkml:trace contextRef="#ctx0" brushRef="#br0" timeOffset="19872.27">5651 3556 0,'0'21'0,"0"-42"0,-21 63 0,21-20 16,21-22 0,1 0-1,-1 0-15,0 0 0,21 0 0,-21 0 16,22-22-16,-1 22 0,-21-21 15,22 21-15,-22-21 0,21 0 0,-21 21 16</inkml:trace>
  <inkml:trace contextRef="#ctx0" brushRef="#br0" timeOffset="20135.36">6562 3090 0,'-22'0'32,"22"22"-32,0-1 0,-21 0 0,0 0 15,21 0-15,-21 22 0,21-22 0,0 21 16,-21-21-16,0 22 0,21-22 0,-22 0 16,22 21-16,0-21 0,0 1 15,-21-1-15,21 0 0,0 0 16,-21-21-16,21 21 0,21-21 31,0-21-31,1 21 16</inkml:trace>
  <inkml:trace contextRef="#ctx0" brushRef="#br0" timeOffset="20507.16">6858 3133 0,'0'0'0,"0"-21"0,-21 21 31,0 0-31,-1 21 0,22 0 16,-21 21-16,0-21 0,21 1 15,0 20-15,-21-21 0,0 21 0,21 1 16,-21-22-16,21 0 0,0 21 0,0-20 16,0-1-16,0 0 0,21 0 15,0-21-15,0 21 0,0-21 0,0 0 16,22 0-16,-22 0 0,21 0 0,-21 0 15,22-21-15,-1 21 0,-21-21 0,22 0 16,-22 0-16,0-22 16,0 22-16,0-21 0,-21-1 0,0 1 0,0 0 15,0 21-15,0-22 0,0 22 16,0 0-16,-21 0 0,0 0 0,0 21 16,0 0-16,-1 0 0,-20 0 15,21 0-15,0 0 0,21 21 0,-21-21 16,21 21-16,-22 0 0,22 0 15,0 0 1,22-21-16,-1 0 0,0 0 0</inkml:trace>
  <inkml:trace contextRef="#ctx0" brushRef="#br0" timeOffset="20703.05">7556 3112 0,'0'0'0,"0"21"63,0 0-63,0 0 16,0 0-1</inkml:trace>
  <inkml:trace contextRef="#ctx0" brushRef="#br0" timeOffset="20890.93">7556 3514 0,'0'0'16,"0"21"-16,0 0 0,-21-21 16,21 21-16,-21-21 0,21 21 0,-21 1 15,21-1-15,-21 0 0,0-21 16,21 21-16,-22-21 0,1 21 0,0 0 15,0-21-15,0 22 0,0-22 16,-1 0-16,1 21 0,0-21 0,0 0 16,-21 0-16</inkml:trace>
  <inkml:trace contextRef="#ctx0" brushRef="#br0" timeOffset="22923.24">2265 6689 0,'0'0'0,"21"0"63,-21-21-63,0-1 15,0 1-15,0 0 16,0 0-1,0 0-15,0 0 0,0-1 0,0 1 16,0 0-16,0 0 0,0 0 0,-21 0 16,0-1-16,-1 1 15,1 0-15,0 21 0,0 0 16,0 0-16,0 0 0,-1 0 16,1 21-16,0 0 0,0-21 0,0 22 15,0 20-15,-1-21 0,1 21 16,0-20-16,0 20 0,21 0 0,0 1 15,-21-1-15,0-21 0,21 21 16,0-20-16,0 20 0,0-21 16,0 0-16,0 22 0,0-22 0,0 0 15,0 0-15,21-21 16,0 21-16,0-21 16,0 0-16,0 0 0,1 0 15,-1 0-15,0-21 16,0 0-16,0 21 0,0-21 15,1 0-15,-1-1 16,0 22-16,0-21 0,-21 0 0,21 0 16,0 0-16,1 0 0,-22-1 15,21 1-15,0 0 0,-21 0 16,21 0-16,0 0 0,-21-1 0,0 1 16,21 0-16,1 21 0,-22-21 15,0 0-15,21 21 0,0 0 16,-21-21-1,21 21 17,-42 0 343,0 0-344</inkml:trace>
  <inkml:trace contextRef="#ctx0" brushRef="#br0" timeOffset="26338.98">2244 6646 0,'21'0'0,"0"0"16,0 0-1,0-21 1,0 21-16,1-21 16,-1 21-16,-21-21 0,21 21 15,-21-21-15,21 21 0,-21-21 16,0-1-16,0 1 16,0 0-16,-21 0 15,0 21-15,0 0 16,-1 0-16,1 0 0,0 0 15,-21 0-15,21 0 0,-22 0 0,22 21 16,-21 0-16,21 0 0,-1 1 16,-20-1-16,21 0 0,0 0 0,0 0 15,-1 22-15,1-22 0,21 0 0,-21 0 16,21 0-16,0 0 16,0 1-16,0-1 0,0 0 0,0 0 0,0 0 15,21 0-15,0 1 16,1-22-16,-22 21 0,21 0 15,0-21-15,0 21 0,0 0 0,0 0 16,22-21-16,-22 22 0,0-22 16,0 21-16,0 0 0,1-21 0,-1 21 15,0 0-15,-21 0 0,0 1 16,0-1-16,-21 0 16,-22-21-16,22 21 0,0-21 15,-21 0-15,-1 21 0,22-21 16,-21 0-16,21 0 0,-22 0 15,22 0-15,-21 0 0,21 0 0,0 0 16,-1 0-16,1 0 0,0 0 16,0 0-16,0-21 0,21 0 31,0 0-15,0 0-1,21 21-15,0-22 0,0 1 0,0 21 16</inkml:trace>
  <inkml:trace contextRef="#ctx0" brushRef="#br0" timeOffset="26803.93">2688 6752 0,'0'0'0,"0"-21"16,-21 21-1,0 21 1,0-21-16,-1 21 16,1 1-16,21-1 0,-21 0 0,0 21 15,0-21-15,21 1 0,-21-1 16,21 21-16,-22-21 0,22 0 16,0 1-16,0-1 0,0 0 0,0 0 0,0 0 15,0 0-15,22-21 0,-1 0 16,0 0-16,0 0 0,21 0 15,-20 0-15,20 0 0,0-21 0,1 21 16,-22-21-16,21 0 0,-21 0 16,22 0-16,-22-1 0,0 1 0,0 0 15,-21 0-15,0-21 0,0 20 0,0 1 16,0-21-16,0 21 0,-21-22 16,0 22-16,0 0 0,-1 21 0,1-21 15,0 21-15,-21 0 0,21 0 16,-1 0-16,1 0 0,-21 21 15,21 0-15,0-21 0,-1 21 0,1 1 16,21-1-16,0 0 0,0 0 16,0 0-16,0 0 0,21 1 15,1-22-15,-1 0 16,21 0-16,-21 0 0</inkml:trace>
  <inkml:trace contextRef="#ctx0" brushRef="#br0" timeOffset="27126.76">3387 6604 0,'0'0'0,"0"-21"16,0 0-16,0 0 0,0-1 16,0 44 15,-22 20-31,22-21 15,-21 21-15,21-20 0,-21 20 0,21 0 16,0 1-16,0-22 0,-21 21 0,0 0 16,21-20-16,-21 20 0,21-21 15,0 21-15,-22-20 0,22 20 0,-21-21 16,21 0-16,0 0 0,0 1 0,-21-1 16,21 0-1,0-42 16,0 0-31,21-1 0,0 1 16,-21 0-16,22-21 0</inkml:trace>
  <inkml:trace contextRef="#ctx0" brushRef="#br0" timeOffset="27431.62">3281 6646 0,'0'0'15,"0"-21"-15,-21 21 0,21-21 0,0 0 16,0 0-16,0 0 15,21 21-15,0-22 0,21 1 16,-21 21-16,22 0 0,-22 0 0,21 0 16,1 0-16,-1 0 0,0 0 15,-21 0-15,22 21 0,-22-21 0,0 22 16,-21-1-16,0 21 0,0-21 16,0 0-16,-21 1 0,0 20 0,-22-21 15,1 0-15,0 0 0,-22 1 0,22-1 16,0 0-16,-1 0 0,1 0 15,0-21-15,20 21 0,1-21 0,0 0 16,0 0-16,0 0 0,42 0 31,0-21-15,0 0-16,22 21 0,-22-21 0,21 0 16</inkml:trace>
  <inkml:trace contextRef="#ctx0" brushRef="#br0" timeOffset="27886.87">4911 6244 0,'42'-63'16,"-21"42"-1,-21-1-15,0 1 0,0 0 16,0 0 0,-21 21-1,0 0-15,0 21 0,-1 0 16,1 0-16,-21 1 0,0-1 0,20 0 16,-41 21-16,21 1 0,-1-1 15,1 0-15,-22 22 0,22-22 0,0 22 16,-1-1-16,1-21 0,0 22 15,21-22-15,-1 22 0,1-22 16,21 0-16,0 1 0,0-1 0,21 0 16,1 1-16,-1-22 0,21 21 0,0-21 15,1 22-15,20-22 0,-20 0 16,20 0-16,1-21 0,-22 21 0,21-21 16,-20 0-16,-1 0 0,0 0 0,1 0 15,-22 0-15,21 0 0,-21 0 0,1 0 16,-1-21-16,-21 0 15,21 21-15,-21-21 0,0 0 16,0 0-16,0-1 0,0 1 16</inkml:trace>
  <inkml:trace contextRef="#ctx0" brushRef="#br0" timeOffset="29271.63">5334 6287 0,'0'0'0,"0"-22"0,-21 22 15,0 22 1,21-1-1,0 0-15,0 21 0,0-21 16,0 22-16,0-1 0,0 0 16,0 1-16,0-1 0,-22 0 0,22 1 15,0-1-15,-21-21 0,21 22 16,0-22-16,0 21 0,-21-21 0,21 0 16,0 1-16,0-1 0,0 0 0,0 0 15,0 0-15,0-42 47,0 0-47,-21 0 16,21 0-16,0-1 0,0 1 0,0 0 15,0 0-15,0 0 0,0 0 16,21-22-16,0 22 0,0 0 0,1 0 16,-1 0-16,0-1 0,21 1 15,-21 0-15,22 21 0,-22 0 0,21 0 16,1 0-16,-1 0 0,-21 0 15,21 0-15,-20 21 0,20 0 0,-21 1 16,0-1-16,-21 0 0,0 0 0,0 21 16,0-20-16,0-1 0,-21 0 15,0 0-15,-21 0 0,20 0 0,-20 1 16,0-1-16,-1 0 0,1-21 0,21 21 16,-21-21-16,-1 0 0,1 21 0,21-21 15,0 0-15,-22 0 0,22 0 16,0 0-16,21-21 31,21 21-31,0-21 0,0 21 16,1-21-16,-1 21 0,0-21 0</inkml:trace>
  <inkml:trace contextRef="#ctx0" brushRef="#br0" timeOffset="29575.46">5969 6816 0,'42'0'16,"-21"0"0,1 0-1,-1 0-15,0 0 16,0 0-16,-21-21 16,0-1-1,0 1 1,-21 21-1,0 0-15,0 0 0,-1 0 0,1 0 16,0 0-16,0 0 16,0 0-16,21 21 0,-21-21 15,21 22-15,0-1 16,21-21 0,0 0-16,0 0 0,0 0 15</inkml:trace>
  <inkml:trace contextRef="#ctx0" brushRef="#br0" timeOffset="30135.43">6731 6710 0,'0'0'16,"0"-42"-1,0 20-15,21 22 0,-21-21 0,0 0 16,0 0-16,0 0 0,0 0 0,0-1 15,0 1-15,0 0 0,0 0 16,0 0-16,-21 21 16,0 0-16,0 0 0,-1 0 15,1 0-15,0 21 0,0-21 0,-21 21 16,20 0-16,-20 0 0,21 22 0,0-22 16,-22 21-16,22-21 0,-21 22 15,21-22-15,0 21 0,-1-21 0,1 22 16,21-22-16,0 0 0,0 0 0,0 0 15,0 1-15,0-1 0,21-21 16,1 0-16,-1 0 0,0 0 16,0 0-16,0 0 0,22-21 0,-22 21 15,0-22-15,21 1 0,-21 21 16,1-21-16,-1-21 0,21 21 0,-21-1 16,0-20-16,1 0 0,-1 21 15,-21-22-15,21 22 0,-21-21 0,21 21 16,-21-1-16,21 1 0,-21 42 31,0 1-31,0-1 16,0 0-16,-21 0 0,21 21 0,0-20 15,0-1-15,0 21 0,0-21 0,0 0 16,0 1-16,0-1 0,0 0 16,0 0-16,21-21 0,-21 21 0,21-21 15,1 0-15,-1 0 0,0 21 16,0-21-16,0 0 0,0 0 0,1 0 15,20 0-15,-21-21 0,0 21 0,0-21 16,1 0-16,-1 0 0,0 0 16</inkml:trace>
  <inkml:trace contextRef="#ctx0" brushRef="#br0" timeOffset="30507.01">7408 5969 0,'0'0'0,"21"0"32,1 21-17,-1 0-15,0-21 16,21 22-16,-21-1 0,22 0 0,-22 0 16,0 21-16,21-20 0,-20-1 0,20 21 15,-21 0-15,0 1 0,-21-1 0,0 0 16,0 1-16,0-1 0,0 0 15,0 22-15,0-22 0,-21 1 0,-21-22 16,21 21-16,-22 0 0,1-20 0,0 20 16,-1-21-16,1 0 0,0 0 15,20 1-15,-20-1 0,21 0 16,0 0-16,0-21 0,-1 21 0,44-21 62,-1-21-62,0 0 0,0 0 16,0 0-16,0-1 0,1 1 0</inkml:trace>
  <inkml:trace contextRef="#ctx0" brushRef="#br0" timeOffset="30799.84">8424 6435 0,'0'-21'16,"21"21"46,1 0-62,-22 21 32,0 0-17,-22 0-15,1 0 16,0-21-16</inkml:trace>
  <inkml:trace contextRef="#ctx0" brushRef="#br0" timeOffset="31035.32">8361 6837 0,'0'0'0,"0"21"15,21-21-15,0 21 16,-21 0 0,21 1-16,-21-1 0,0 0 15,0 0-15,0 0 16,0 0-16,0 1 0,0-1 0,-21 0 15,21 0-15,-21 0 0,-21 22 0,20-22 16,-20 0-16,0 0 0,-1 0 16,1 0-16,-21 22 0,20-43 0,-20 21 15,20 0-15,1-21 0</inkml:trace>
  <inkml:trace contextRef="#ctx0" brushRef="#br0" timeOffset="35283.01">10181 4572 0,'-21'0'0,"0"0"0,0 0 15,-1 0-15,1 0 0,0 0 0,0 0 16,0 0-16,0 0 0,-1 0 16,1 0-16,0 0 0,0 0 0,0 0 15,0 0 1,-1 0-16,1 0 47,42 0 0,1 0-47,-1 0 0,0 0 15,0 0-15,21 0 0,1 0 0,-1 0 16,0 0-16,22 0 0,-22 0 0,22 0 16,-1 0-16,-20 0 0,20 0 15,1 0-15,-1 0 0,1 0 16,20 0-16,-20 0 0,20 0 0,1 0 15,0 0-15,-1 0 0,-20 0 0,21 0 16,-1 0-16,-20 0 0,-1 0 16,1 0-16,-1 0 0,-20 0 0,20 0 15,-21 0-15,1 0 0,-22 0 0,21 0 16,-21 0-16,1 0 0,-1 0 0,0 0 16,-42 0 46,0 0-62,-1 0 0,1 0 0,-21 0 16,21 0-16,0 0 15,-22 0-15,22 0 0</inkml:trace>
  <inkml:trace contextRef="#ctx0" brushRef="#br0" timeOffset="35880.03">9927 4741 0,'-21'0'62,"42"0"1,0 0-63,22 0 0,-22 0 0,21 0 15,-21 0-15,22 0 0,20 0 0,-21 0 16,1 0-16,20 0 0,1 0 0,-1 0 16,1 0-16,20 0 0,1 0 15,0 0-15,-1 0 0,1 0 0,0 22 16,21-22-16,-22 0 0,1 0 15,0 0-15,-22 0 0,22 21 16,-22-21-16,1 0 0,-1 0 0,-20 0 0,-1 0 16,0 0-16,-21 0 0,1 0 15,-1 0-15,0 0 0,-21 21 16,-21-21 15,0 0-15,-1-21-16,1 21 15,21-21-15,0-1 16,-21 1-16</inkml:trace>
  <inkml:trace contextRef="#ctx0" brushRef="#br0" timeOffset="36346.76">11620 4212 0,'0'0'0,"-21"0"16,21 21 15,0 1-15,21-22-16,1 21 0,-1 0 15,0-21-15,21 21 0,1 0 16,-22 0-16,21-21 0,0 22 0,1-1 15,-1 0-15,0-21 0,1 21 0,-1-21 16,0 21-16,-20-21 0,20 0 0,-21 0 16,0 21-16,0-21 0,1 0 15,-22 22-15,0-1 16,-22-21-16,1 21 16,0-21-16,0 21 0,-21 0 15,20-21-15,1 21 0,-21 1 0,21 20 16,-22-21-16,1 21 0,0-20 0,-1 20 15,1 0-15,0 1 0,-1-1 16,1 0-16,0-21 0,-1 22 0,22-1 16,-21-21-16,21 22 0,0-22 15,-1 0-15,1 0 0,0 0 0,21 0 16,0 1-16,-21-22 0,21-22 47,21 1-47</inkml:trace>
  <inkml:trace contextRef="#ctx0" brushRef="#br0" timeOffset="36998.9">12594 3810 0,'0'21'47,"0"0"-47,0 22 15,0-22-15,0 21 0,0 1 0,0 20 16,0 1-16,0-22 0,-21 21 16,21 1-16,-21-1 0,21 1 0,0 21 15,0-22-15,-21 22 0,-1-22 0,22 22 16,-21 0-16,21-22 0,0 22 0,0-22 15,-21 1-15,21 20 0,-21-20 16,0-1-16,21 1 0,0-22 0,0 22 16,-21-1-16,21-20 0,-22-1 15,1 21-15,21-41 0,0 20 0,0 0 16,0-21-16,0 1 0,0-1 0,0 0 16,0-42 15,0 0-31,0-1 0,0 1 15,0 0-15,0 0 0,0-21 0,0-1 16,0 1-16</inkml:trace>
  <inkml:trace contextRef="#ctx0" brushRef="#br0" timeOffset="38023.3">12531 3852 0,'0'0'0,"21"0"32,0 0-17,0 0-15,0 0 0,0 0 16,22 0-16,-22 0 0,21-21 16,1 21-16,20 0 0,1 0 0,-1 0 15,22 0-15,-22 0 0,22 0 0,0-21 16,-1 21-16,1 0 0,0 0 0,-1 0 15,22 0-15,-21 0 0,21-21 16,-22 21-16,22 0 0,0 0 0,0 0 16,-22-21-16,1 21 0,0 0 0,-1 0 15,1 0-15,0 0 0,-22 0 16,22 0-16,-22 0 0,1 0 16,-22 0-16,22 0 0,-22 0 0,0 0 15,1 0-15,-1 0 0,-21 0 0,0 0 16,1 0-16,-1 0 0,0 0 15,-21 21 1,0 0-16,0 0 16,0 0-16,0 1 0,0-1 0,-21 21 15,0 0-15,21 1 0,0-1 16,-22 22-16,22-22 0,0 21 0,0-20 16,0 20-16,0 1 0,0-1 0,0-20 15,0 20-15,0 22 0,0-22 16,-21 1-16,21-1 0,0 22 15,-21-22-15,21 1 0,0-1 0,0-20 16,-21 20-16,0 1 0,0-22 0,21 22 16,-22-22-16,1 0 0,0 1 0,0 20 15,21-21-15,-21 1 0,0-1 0,-1 0 16,22-20-16,0 20 0,0 0 16,0-21-16,0 1 0,0 20 0,0-21 15,0 0-15,0 0 0,0 1 16,22-1-16,-22 0 0,0 0 15,21-21-15,-21 21 16,-21 0 0,-1-21-16,1 0 15,0 0-15,0 0 16,0 0-16,-22 0 0,22 0 0,-21 0 16,0 0-16,-1 0 0,1 0 0,0 0 15,-22 0-15,1 0 0,-1 0 0,-21 0 16,1 0-16,-22 0 0,21-21 0,-21 21 15,1 0-15,-1 0 0,0 0 0,0 0 16,0 0-16,0 0 0,1 0 16,-1 0-16,0 0 0,0 0 0,21 0 15,-20 0-15,20 0 0,0-21 0,22 21 16,-22 0-16,22 0 0,-1-21 16,1 21-16,-1 0 0,22 0 0,-1-21 15,1 21-15,0 0 0,-1 0 0,22 0 16,-21-21-16,21 21 0,0 0 15,-1-22-15,22 1 16,0 0-16,0 0 16,0 0-16,22 0 0,-1-1 0</inkml:trace>
  <inkml:trace contextRef="#ctx0" brushRef="#br0" timeOffset="38315.37">12531 4720 0,'0'0'0,"0"-21"0,0 0 31,21 21-31,-21-21 0,42 21 16,-21 0-16,0 0 0,1 0 15,20 0-15,0 0 0,1 0 0,-1 0 0,0 0 16,1 0-16,-1 0 0,0 0 16,1 0-16,-22 0 0,0 0 15,0 0-15,-42 0 16,0 0 0,0 0-16,-22 0 0</inkml:trace>
  <inkml:trace contextRef="#ctx0" brushRef="#br0" timeOffset="38643.19">12890 4657 0,'0'21'16,"0"0"-16,0 0 0,0 0 15,0 1-15,0-1 0,0 0 16,0 0-16,0 0 0,0 22 16,0-22-16,0 0 0,0 21 0,0-21 15,0 22-15,0-22 0,0 21 0,0-21 16,0 22-16,0-22 0,0 21 0,0-21 15,0 1-15,0 20 0,-21-21 16,21 0-16,0 0 0,-21 1 0,0-1 16,0-21-16,21 21 0,-21 0 0,-1-21 15,1 0-15,0 21 0,0-21 0,0 0 16,0 0-16,-1 0 0,1 0 0,0 0 16,0 0-16,0 0 0,0 0 15,21-21 1,-22 21-16,22-21 15,0 0 1,22 21-16,-1 0 0,0-21 0,0 21 16,0-22-16,0 22 0</inkml:trace>
  <inkml:trace contextRef="#ctx0" brushRef="#br0" timeOffset="39127.47">13314 5017 0,'0'0'0,"0"-22"0,0 1 16,-21 21-16,-1 0 15,1 0-15,0 0 0,0 0 16,0 0-16,-22 21 0,22 1 0,-21-1 16,21 0-16,0 0 0,-1 21 0,-20-20 15,21-1-15,21 0 0,-21 21 0,21-21 16,-21 1-16,21-1 0,0 0 15,0 0-15,0 0 0,0 0 16,21-21-16,0 0 0,0 0 16,0 0-16,0 0 15,1 0-15,-1 0 0,0-21 0,21 0 16,-21 0-16,1 0 0,-22 0 16,21-1-16,0 1 0,0 0 0,0-21 15,-21 21-15,21-22 0,-21 22 0,22 0 16,-22 0-16,0 0 0,21-1 15,-21 44 1,0-1 0,0 0-16,0 0 0,0 0 0,0 0 15,0 1-15,0 20 0,0-21 0,0 0 16,0 0-16,0 1 0,0-1 0,0 0 16,0 0-1,0 0-15,21-21 16,0 0-1,0 0-15,0 0 16,1-21-16,-1 21 0</inkml:trace>
  <inkml:trace contextRef="#ctx0" brushRef="#br0" timeOffset="39599.18">13801 4932 0,'0'0'0,"0"-21"15,-22 21 17,1 0-32,0 0 0,0 0 15,0 21-15,0 0 0,-1 0 0,1 0 16,0 22-16,0-22 0,0 0 16,0 21-16,-1-20 0,22-1 0,0 21 15,-21-21-15,21 0 0,0 1 0,0-1 16,0 0-16,0 0 0,0 0 15,0 0-15,21-21 0,1 0 16,-1 0-16,0 0 16,0 0-16,0 0 0,0 0 15,1 0-15,-1 0 63,0 0-48,-42 0 79,0-21-78</inkml:trace>
  <inkml:trace contextRef="#ctx0" brushRef="#br0" timeOffset="40134.85">13420 4847 0,'21'0'15,"0"0"-15,0 0 16,-21 21-1,0 1-15,0-1 0,21 0 16,-21 0-16,0 21 0,0-20 0,0 20 16,0-21-16,21 21 0,-21-20 15,0 20-15,0-21 0,0 0 0,0 0 16,22 1-16,-22-1 0,0 0 16,0 0-16,0 0 0,21 0 15,-21-42 16,21 0-31,-21 0 0,21 0 16,-21 0-16,0-22 0,21 22 16,-21-21-16,21 21 0,1-22 0,-22 1 15,0 21-15,21-22 0,-21 22 0,21 0 16,-21 0-16,21 0 0,-21 0 0,0-1 16,21 22 15,-21 22-16,0-1-15,0 0 16,0 0 0</inkml:trace>
  <inkml:trace contextRef="#ctx0" brushRef="#br0" timeOffset="40675.23">14076 5038 0,'0'0'0,"21"0"16,-21-43-16,0 22 16,-21 21-1,0 0 1,-1 21-16,1-21 0,0 22 15,0-1-15,0 0 0,0 0 0,-1 21 16,1-20-16,21-1 0,-21 0 0,21 21 16,-21-21-16,21 1 0,-21-1 15,21 0-15,0 0 0,0 0 16,0 0-16,21-21 16,0 0-16,0 0 15,0 0-15,1-21 0,-1 21 16,0-21-16,0 0 0,0 0 0,0 0 15,1-1-15,-22 1 0,21 0 0,0-21 16,0 21-16,-21-1 0,0-20 16,21 42-16,-21-21 0,21 0 0,-21 42 31,0 0-31,0 0 0,0 0 16,0 1-16,0-1 15,0 0-15,0 0 0,0 0 0,0 0 16,0 1-16,0-1 0,0 0 0,22 0 15,-1 0-15,0-21 16,0 21-16,0-21 0,0 0 16,1 0-16,-1 0 0,0 0 15,0 0-15,0 0 0,0 0 0,1-21 16,20 0-16,-21 0 0</inkml:trace>
  <inkml:trace contextRef="#ctx0" brushRef="#br0" timeOffset="41315.37">14901 4868 0,'0'0'0,"0"-21"0,0 0 16,0 0-16,-21 21 0,0-21 16,0 21-16,0 0 0,-1 0 0,1 21 15,0 0-15,0 0 0,0 0 0,0 1 16,-1 20-16,1-21 0,0 21 15,0 1-15,0-22 0,21 21 0,-21-21 16,21 22-16,0-22 0,0 0 0,0 21 16,0-20-16,0-1 15,0 0-15,21 0 0,0-21 0,0 21 16,0-21-16,0 0 16,1 0-16,-1 0 0,0 0 15,0 0-15,-42 0 47,0 0-31,0 0-16,-1 0 15,1 0-15,0-21 16,0 0-16,21 0 16,-21 21-16,21-21 0,-21-1 0,21 1 15,0 0-15,0 0 0,0-21 0,0 20 16,0-20-16,0 0 0,0 21 15,21-22-15,0 1 0,0 21 0,-21-22 16,21 22-16,0 0 0,1 0 0,-1 0 16,0 0-16,0 21 0,0 0 0,0 0 15,1 0-15,-1 0 16,-21 21 0,0 0-1,-21-21 1,-1 0 15,22-21 16</inkml:trace>
  <inkml:trace contextRef="#ctx0" brushRef="#br0" timeOffset="41751.61">16383 4784 0,'-21'0'0,"21"-21"0,-21 21 16,-1 0-16,1 0 0,0 0 16,42 0 15,22 0-31,-22 0 15,21 0-15,0-22 0,1 22 0,-1 0 16,22 0-16,-22 0 0,0 0 0,22-21 16,-22 21-16,0 0 0,-20 0 0,20 0 15,-21 0-15,21 0 0,-20 0 16,-1 0-16,0 0 0,-42 0 47,0 0-47,-1 0 0,1 0 15,-21 0-15,0 0 16,-1 21-16,1-21 0</inkml:trace>
  <inkml:trace contextRef="#ctx0" brushRef="#br0" timeOffset="41975.46">16171 4953 0,'0'0'0,"-21"21"0,-21-21 15,21 21-15,63-21 31,-21 0-31,21 0 0,1 0 0,-1 0 16,0 0-16,22-21 0,-1 21 0,1 0 16,-1-21-16,-20 21 0,20 0 15,-20-21-15,20 0 0,-42 21 16,22 0-16,-1-21 0,-21 21 0,0 0 16,0-22-16,1 22 0,-22-21 0,21 0 15,-21 0 1,0 0-16</inkml:trace>
  <inkml:trace contextRef="#ctx0" brushRef="#br0" timeOffset="42427.2">17208 4339 0,'0'0'0,"-21"0"0,-21-21 0,21 21 0,0 0 15,-1 0-15,22 21 32,22-21-32,-1 21 0,0 1 15,21-22-15,1 21 0,-1 0 0,21 0 16,1-21-16,-22 21 0,22 0 0,-1-21 16,1 0-16,-22 22 0,0-22 15,22 0-15,-22 0 0,-21 0 0,22 0 16,-22 0-16,0 0 0,-42 0 47,0 0-47,0 21 0,-22 0 0,22 0 15,-21 0-15,-22 0 0,22 22 0,0-1 16,-22 0-16,1 1 0,-1 20 0,22-20 16,-22 20-16,22-21 0,-22 22 15,22-22-15,0 1 0,21-1 0,-22-21 16,22 21-16,0-20 0,0 20 0,0-21 15,-1 0-15,1 0 0,0 1 16,21-1 0,0-42 15,0-1-31</inkml:trace>
  <inkml:trace contextRef="#ctx0" brushRef="#br0" timeOffset="46243.7">19833 1630 0,'0'-21'0,"0"0"0,21-1 16,-21 1-1,0 0-15,0 0 0,0 0 16,-21 21 0,0 0-1,0 0-15,-22 21 16,22 0-16,0 21 0,0-20 0,0 20 15,-22-21-15,22 21 0,0 1 16,0-1-16,0 0 0,0 1 0,-1-1 16,1 0-16,21 1 0,0-1 0,0-21 15,0 22-15,0-22 0,0 21 16,0-21-16,0 0 0,21 1 0,1-1 16,20 0-16,-21-21 0,21 21 0,-20-21 15,20 0-15,-21 0 0,21 0 0,1 0 16,-22 0-16,21 0 0,-21 0 15,22-21-15,-22 0 0,0 21 16</inkml:trace>
  <inkml:trace contextRef="#ctx0" brushRef="#br0" timeOffset="46551.52">20362 1545 0,'0'0'15,"0"-21"-15,0 0 0,0 0 0,0 0 16,0 42 15,0 21-31,0-21 0,0 22 16,0-1-16,-21 0 0,21 1 0,-21-1 16,21 0-16,0 22 0,-21-22 15,21 0-15,-21 1 0,21-1 0,0-21 16,0 22-16,0-22 0,0 0 0,0 0 15,-22 0-15,22 0 0,0 1 0,0-1 16,0-42 15,22-1-15,-1 22-16,0-21 0</inkml:trace>
  <inkml:trace contextRef="#ctx0" brushRef="#br0" timeOffset="47702.89">20849 1863 0,'0'0'0,"0"-21"0,0-1 16,0 1-16,-21 21 16,0 0-16,0 0 0,-1 0 15,-20 0-15,21 21 0,0 1 16,0-1-16,-1 0 0,-20 21 15,21-21-15,0 1 0,0 20 0,-1-21 16,1 0-16,0 0 0,21 1 16,0-1-16,0 0 0,0 0 15,0 0-15,21 0 16,0-21-16,1 0 0,-1 0 16,0 0-16,0 0 0,0 0 0,0-21 15,1 0-15,-1 21 0,0-21 16,0 0-16,0 0 0,0-1 0,-21 1 15,22 0-15,-1 0 0,-21-21 0,0 20 16,21 1-16,-21 0 0,21 0 16,-21 0-16,0 0 15,0 42 17,0 0-32,0 0 0,0 0 0,0 0 15,0 1-15,0-1 0,-21 0 0,21 0 16,0 0-16,0 0 0,-21 1 15,21-1-15,0 0 0,0 0 0,0 0 16,21 0 0,0-21-16,0 0 0,0 0 0,1 0 15,-1 0-15,0 0 0,0 0 16,0-21-16,0 0 0,1 21 0,-1-21 16,21 0-16,-21 0 0,0-1 15,1 1-15,-1 0 0,0 0 16,0-21-16,-21 20 0,0 1 0,0 0 15,0 0-15,0 42 32,0 0-32,0 0 15,0 1-15,0-1 0,0 0 16,0 0-16,0 0 0,0 0 16,0 1-16,0-1 0,0 0 15,0 0 1,21-21-16,-42 0 31,0 0-15,0 0-16,0 0 15,-1 0-15,1 0 0,0 0 16,0 0 0,21 21 15,0 0-31,21-21 15,0 0-15,0 0 0,1 0 16,-1 0-16,0 0 0,0 0 0,0 0 16,0 0-16,1-21 0,20 21 15,-21-21-15,21 0 0,-20 21 0,20-21 16,0 0-16,-21-1 0,22 1 16,-1 0-16,-21-21 0,0 21 0,1-1 15,-1 1-15,-21 0 0,21 0 16,-21 0-16,0 0 0,-21 21 15,0 0-15,-1 0 16,1 0-16,0 21 0,0 0 16,21 0-16,-21 0 0,21 0 15,0 1-15,0-1 0,0 0 0,0 0 16,0 0-16,21 0 16,-21 1-16,21-22 0,-21 21 15,21-21-15,-21 21 0,0 0 16,0 0-1,-21-21 1,0 0-16,0 21 0,0-21 0,-1 0 16,1 0-16,0 0 0,0 0 0,42 0 62,0-21-62</inkml:trace>
  <inkml:trace contextRef="#ctx0" brushRef="#br0" timeOffset="48511.28">22267 1715 0,'0'-43'16,"-21"22"-1,0 21 1,21 21-16,0 0 16,0 1-16,0-1 15,0 0-15,-21 21 0,21-21 0,0 22 16,0-22-16,0 21 0,0-21 0,0 22 16,0-22-16,0 0 0,0 21 15,0-20-15,0-1 0,0 0 0,0 0 16,0 0-16,0 0 15,-21-21 1,21-21 0,0 0-16,0 0 15,0 0-15,0 0 0,0-1 0,0-20 16,0 21-16,0-21 0,0-1 16,0 1-16,21 21 0,0-22 15,-21 1-15,21 0 0,0 21 0,0-1 16,1-20-16,-1 21 0,21 0 15,-21 0-15,0-1 0,1 22 0,20 0 16,-21-21-16,0 21 0,0 0 0,1 0 16,-1 21-16,0 1 0,0-1 15,-21 0-15,0 0 0,0 0 0,0 22 16,0-22-16,-21 21 0,0-21 0,0 22 16,-22-22-16,22 0 0,-21 21 15,21-21-15,-1-21 0,-20 22 0,21-1 16,0-21-16,21 21 15,-21-21-15,21-21 16,0 0 0,21 21-16,0-22 0,0 1 15,0 21-15,0 0 0,1 0 16,-1-21-16,21 21 0,-21 0 16,0 0-16,22 0 0,-22 0 0,21 0 15,-21 0-15,1 21 0,20-21 0,-21 21 16,-21 1-16,21-22 0,-21 21 15,0 0-15,0 0 0,0 0 0,-21 0 16,0 1-16,-21-1 0,20 0 16,-20-21-16,0 21 15,21-21-15,-22 21 0,1-21 0,21 21 16,-22-21-16,22 0 0,0 0 0,0 0 16,0 0-16,0 0 0,-1 0 0,1 0 15,0 0 1,21-21 15,21 0-15</inkml:trace>
  <inkml:trace contextRef="#ctx0" brushRef="#br0" timeOffset="49390.54">23707 1461 0,'0'0'0,"0"-22"0,0 1 16,-22 21 0,1 0-16,0 0 0,-21 0 15,21 0-15,-22 0 0,1 0 16,0 21-16,-1 1 0,22-22 16,-21 21-16,21 0 0,-22-21 0,22 21 15,21 0-15,-21 0 0,21 1 16,21-1-1,0-21-15,-21 21 0,43-21 16,-22 0-16,0 21 0,0-21 0,21 21 16,-20 0-16,-1-21 0,0 22 15,0-1-15,0 0 0,-21 0 0,21 0 16,-21 0-16,0 1 16,0-1-16,-21 0 0,0 0 0,-21 0 15,21 0-15,-22-21 0,22 22 16,-21-1-16,21-21 0,-22 21 0,22-21 15,0 0-15,0 0 0,0 0 16,21 21-16,21-21 31,0-21-31,0 21 16,0 0-16,0 0 0,1 0 16,-1 0-16,0 0 15,-21 21-15,0 0 16,0 0-16,0 1 0,0-1 15,0 0-15,0 0 0,0 0 0,0 0 16,-21 22-16,0-22 0,-1 21 0,1-21 16,21 22-16,-21-22 0,21 0 15,-21 21-15,21-20 0,0-1 0,0 0 16,0 0-16,0 0 0,0 0 16,21-21-16,0 0 15,22 0-15,-22 0 0,0 0 16,0 0-16,0 0 0,0-21 0,1 21 15,-1-21-15,0 21 0,-21-21 16</inkml:trace>
  <inkml:trace contextRef="#ctx0" brushRef="#br0" timeOffset="50015.96">20616 3725 0,'0'0'0,"0"22"47,0-1-47,0 0 0,0 21 0,0-21 16,0 1-16,0 20 0,-21-21 0,21 0 16,-21 22-16,21-22 0,0 0 0,0 0 15,-21 0-15,21 0 0,-21-21 16,21 22-16,-22-22 0,22-22 31,0 1-31,0 0 16,0 0-16</inkml:trace>
  <inkml:trace contextRef="#ctx0" brushRef="#br0" timeOffset="50178.86">20616 3598 0,'21'-21'0,"-42"42"0,42-63 0,-21 21 16,0 0-16,0 0 15,0 42 32,0 0-47,22-21 0,-22 21 16,0 0-16,21 0 0</inkml:trace>
  <inkml:trace contextRef="#ctx0" brushRef="#br0" timeOffset="50863.01">21018 3704 0,'0'0'0,"0"21"0,0 1 16,0-1-16,0 0 0,0 0 16,0 0-16,0 0 0,0 1 15,-21-1-15,21 0 0,0 0 0,0 0 16,0 0-16,0 1 0,0-1 0,0 0 15,0 0-15,-21-21 16,21-21 15,0 0-31,0 0 0,0-1 16,0-20-16,21 21 0,0 0 16,-21-22-16,22 22 0,-1 0 0,0-21 15,0 21-15,0-1 0,0 1 0,22 0 16,-22 21-16,0 0 0,0 0 0,0 0 15,1 0-15,-1 0 0,0 21 16,-21 0-16,0 1 0,21-1 0,-21 0 16,0 0-16,0 0 0,0 22 0,0-22 15,0 21-15,0-21 0,0 0 16,0 22-16,0-22 0,0 0 0,0 0 16,0 0-16,21-21 15,0 0 1,1 0-16,-1-21 0,0 21 15,0-21-15,0 0 0,0-21 0,1 20 16,-1 1-16,0-21 0,0 21 0,0-22 16,0 1-16,1 21 0,-1-21 15,0-1-15,-21 1 0,21 0 0,0-1 16,0 1-16,-21 0 0,0 20 0,0 1 16,22 0-16,-22 0 0,0 42 31,0 0-31,-22 0 0,22 22 15,0-22-15,-21 21 0,21 1 0,-21-22 16,21 21-16,0 0 0,0 1 16,0-22-16,0 21 0,0-21 0,0 1 15,0 20-15,0-21 0,0 0 0,0 0 16,21 1-16,0-22 16,1 0-1,-1 0-15,-21-22 0,0 1 16,0 0-16,0 0 0,0-21 15,0 20-15</inkml:trace>
  <inkml:trace contextRef="#ctx0" brushRef="#br0" timeOffset="51002.93">21696 3704 0,'0'0'0,"21"0"32,0 0-32,0 0 0,0 0 15,22 0-15,-22 0 0,0 0 16,0 0-16,22 0 0,-22 0 15,21 0-15,-21 0 0,0-21 0,22 21 16,-22 0-16,21 0 0</inkml:trace>
  <inkml:trace contextRef="#ctx0" brushRef="#br0" timeOffset="51531.88">22648 3874 0,'0'0'0,"21"0"15,1 0 1,-1-22-16,0 22 0,-21-21 16,0 0-16,21 0 0,0 0 15,-21 0-15,0-1 0,0 1 16,0-21-16,0 21 0,0 0 0,0-1 16,-21 1-16,0 21 0,0 0 0,0 0 15,-1 0-15,1 0 0,-21 0 16,21 21-16,-22 1 0,22-1 0,-21 0 15,21 21-15,0-21 0,-1 22 16,1-22-16,0 21 0,0-21 16,0 22-16,21-22 0,0 21 0,0-21 15,0 1-15,0-1 0,21 0 0,0-21 16,0 0-16,0 0 0,22 0 0,-22 0 16,21 0-16,-21 0 0,22-21 15,-22 21-15,0-21 0,21-1 0,-20 1 16,-1 0-16,0-21 0,0 21 0,0-1 15,0-20-15,-21 21 0,0 0 16,0-22-16,22 22 0,-22 0 0,0 0 16,0 42 15,0 0-31,0 0 16,0 22-16,0-22 0,0 0 0,0 0 15,0 0-15,0 1 0,0-1 0,0 0 16,21 0-16,-21 0 0,21-21 15,0 21-15,0-21 0,0 0 0,1 0 16,-1 0-16,21 0 0,-21 0 0,0 0 16,1-21-16,-1 0 0,0 21 15,0-21-15</inkml:trace>
  <inkml:trace contextRef="#ctx0" brushRef="#br0" timeOffset="51724.42">23283 3683 0,'21'0'16,"1"0"0,-1 0-16,0 0 15,0 0-15,0 0 0,0 0 0,1 0 16,-1 0-16,0 0 0,0 0 16,0 0-16,0 0 0,1 0 0,-44 0 31,1 21-31</inkml:trace>
  <inkml:trace contextRef="#ctx0" brushRef="#br0" timeOffset="51863.34">23304 3810 0,'0'0'0,"-21"21"15,42-21 17,1 0-32,-1 0 0,0 0 0,21 0 15,-21 0-15,1 0 0,-1-21 16,0 21-16,0-21 0,0 21 15,22 0-15,-22-21 0</inkml:trace>
  <inkml:trace contextRef="#ctx0" brushRef="#br0" timeOffset="52119.19">24066 3535 0,'-21'0'16,"0"0"-16,0 21 15,21 0 1,0 0-16,0 1 0,0-1 0,-21 21 16,21-21-16,0 0 0,0 1 0,0-1 15,-21 21-15,21-21 0,0 0 0,0 1 16,0-1-16,0 0 0,0 0 16,-22-21-16,22 21 0,0 0 15,22-42 16,-1 0-31,0 21 16</inkml:trace>
  <inkml:trace contextRef="#ctx0" brushRef="#br0" timeOffset="52486.98">24426 3556 0,'0'0'0,"0"-21"0,0 0 15,0 42 1,-21 0-1,0-21-15,0 21 0,0 0 0,-1 22 16,1-22-16,0 0 0,21 0 0,-21 22 16,0-22-16,21 0 0,0 0 0,0 0 15,0 0-15,0 1 0,0-1 16,0 0-16,0 0 0,21-21 16,0 0-16,0 0 0,0 0 0,1 0 15,20 0-15,-21 0 0,21 0 0,-20-21 16,-1 0-16,0 0 0,0-1 15,0 1-15,0-21 0,-21 21 0,22-22 16,-22 1-16,0 21 0,0-21 0,0-1 16,-22 22-16,1 0 0,0 0 15,21 0-15,-21 21 0,0 0 0,0 0 16,-1 0-16,1 0 0,0 0 16,0 0-16,21 21 0,0 0 0,-21-21 15,21 21-15,0 0 16,0 0-16,21-21 0,0 0 15,0 0-15,0 0 0</inkml:trace>
  <inkml:trace contextRef="#ctx0" brushRef="#br0" timeOffset="52670.88">24977 3641 0,'21'0'47,"-21"21"-31,0 0-1,0 0-15,0 0 16</inkml:trace>
  <inkml:trace contextRef="#ctx0" brushRef="#br0" timeOffset="52843.82">24998 4022 0,'0'42'16,"0"-21"-16,0 0 15,0 1-15,0-1 0,-21 0 16,-1 0-16,1 0 16,0 0-16,0 1 0,0-22 0,-22 21 15,22 0-15,-21-21 0,21 0 0,-22 21 16,1-21-16</inkml:trace>
  <inkml:trace contextRef="#ctx0" brushRef="#br0" timeOffset="53376.03">21145 5249 0,'0'0'0,"0"-21"15,0 0-15,0 0 0,0 0 16,0 42 15,0 0-31,0 21 0,0-20 16,0-1-16,0 21 0,0 0 0,0-20 15,0 20-15,-21 0 0,21 1 0,0-1 16,-21 0-16,21-21 0,-21 22 0,21-22 16,0 21-16,0-21 0,0 1 15,0-1-15,0 0 0,0 0 16,-21-21-16,0-21 15,21 0 1,0 0-16</inkml:trace>
  <inkml:trace contextRef="#ctx0" brushRef="#br0" timeOffset="53879.18">21103 5313 0,'0'0'0,"0"-21"0,21-22 15,0 22-15,1 21 16,-22-21-16,21 0 0,0 21 0,0 0 15,0-21-15,0 21 0,1 0 0,20 0 16,-21 0-16,0 0 0,0 0 16,22 0-16,-22 21 0,-21 0 15,0 0-15,0 0 0,0 22 0,0-22 16,0 0-16,-21 0 0,-22 0 0,22 1 16,-21-1-16,0 21 15,-1-21-15,22 0 0,0-21 16,0 22-16,0-22 0,-1 0 15,44-22 17,-1 22-32,0 0 0,0-21 0,0 21 15,0 0-15,1 0 0,-1 0 0,21 0 16,-21 0-16,0 0 0,22 0 0,-1 0 16,-21 0-16,22 0 0,-1 21 15,-21 1-15,21-22 0,-20 21 0,20 0 16,-21 0-16,-21 21 0,0-20 0,0-1 15,0 21-15,0-21 0,0 0 16,-21 1-16,-21 20 0,-1-21 16,1 0-16,0 0 0,-1 1 0,1-1 15,-22-21-15,22 21 0,0-21 0,-1 0 16,1 0-16,21 0 0,-21 0 0,20 0 16,1 0-16,0 0 0,0-21 15,21 0 1,0-1-1,0 1-15,21 21 0,0-21 16,0 21-16,1-21 0</inkml:trace>
  <inkml:trace contextRef="#ctx0" brushRef="#br0" timeOffset="54387.25">22225 5207 0,'0'-21'16,"0"42"30,-21 0-46,0-21 0,-1 21 0,22 1 16,0 20-16,-21-21 0,0 0 0,0 22 16,21-22-16,0 21 0,-21-21 0,0 22 15,21-1-15,0-21 0,0 21 16,0 1-16,0-22 0,0 0 0,0 0 16,0 22-16,0-22 0,0 0 15,21 0-15,0-21 0,0 0 16,0 0-16,0 0 15,1 0-15,-1 0 0,0 0 0,0 0 16,0-21-16,22 0 0,-22 0 0,0-1 16</inkml:trace>
  <inkml:trace contextRef="#ctx0" brushRef="#br0" timeOffset="54750.73">22754 5122 0,'0'0'0,"21"0"0,0 0 16,1 0-16,-1 0 0,0 0 0,0 0 0,0 22 15,0-1-15,1 0 0,-1 0 16,21 21-16,-21-20 0,0-1 15,-21 21-15,22 0 0,-22-20 0,21 20 16,-21 0-16,0 1 0,0 20 0,0-21 16,0-20-16,-21 20 0,-22 0 0,22 1 15,0-22-15,0 21 0,-22-21 16,22 0-16,-21 1 0,21-22 0,0 21 16,-1 0-16,1-21 0,0 0 0,0 0 15,42-21 16,0 0-31,22-1 16,-22 1-16,21 0 0</inkml:trace>
  <inkml:trace contextRef="#ctx0" brushRef="#br0" timeOffset="55395.6">23770 5376 0,'0'0'0,"0"-21"0,0 0 16,0 0 0,-21 21-1,0 0 1,0 0-16,-1 21 0,1-21 0,0 21 15,0 0-15,0 1 0,0-1 16,-1 0-16,1 0 0,0 0 0,0 0 16,0 1-16,0-1 0,21 0 0,-22 0 15,22 0-15,0 0 16,22-21-16,-1 0 16,0 0-16,21 0 0,-21 0 0,1 0 15,20 22-15,-21-22 0,0 21 16,22-21-16,-22 21 0,-21 0 0,21-21 15,-21 21-15,0 0 16,0 1-16,0-1 0,-21 0 16,0-21-16,-1 21 0,1-21 0,-21 21 15,21-21-15,-22 0 0,22 21 0,0-21 16,0 0-16,0 0 0,0 0 16,42 0-1,0 0 1,0 0-16,0 0 0,22 0 0,-22 0 15,0 0-15,0 0 0,0 0 16,-21 22-16,21-1 16,-21 0-16,0 0 0,0 0 0,0 0 15,0 1-15,-21-1 0,0 0 0,21 21 16,-21-21-16,0 1 0,0 20 16,-1-21-16,1 0 0,21 22 0,-21-22 15,21 0-15,0 0 0,0 0 0,21 0 16,0-21-16,1 0 0,-1 0 15,21 0-15,-21 0 0,22 0 0,-1 0 16,-21 0-16,21 0 0,-20-21 16,-1 0-16,21 0 0</inkml:trace>
  <inkml:trace contextRef="#ctx0" brushRef="#br0" timeOffset="56255.39">23643 7895 0,'0'0'0,"21"-21"0,0 0 0,22 21 0,-22 0 16,0-21-16,21 21 0,-20 0 15,20 0-15,0 0 0,-21 0 0,22 0 16,-22 0-16,-21 21 16,0 0-16,-21 0 0,0 0 0,-22 1 15,1 20-15,-22-21 16,1 0-16,21 22 0,-22-22 0,1 21 16,20-21-16,1 0 0,0 1 0,20-1 15,1 0-15,0 0 0,21 0 0,0 0 16,0 1-16,0-1 15,21-21-15,0 21 0,1-21 0,20 0 16,-21 0-16,21 21 0,1-21 0,-22 0 16,21 0-16,-21 0 0,22 21 0,-22-21 15,21 0-15,-21 0 0,1 21 16,-22 1-16,0-1 16,0 0-16,0 0 15,0 0-15,0 0 16,0 1-16,0-1 0,0 0 15,0 0-15,0 0 0,0 0 16,0 22-16,0-22 0,0 0 0,21 0 16,-21 22-16,0-22 0,0 0 0,0 0 15,0 0-15,0 0 0,-21 1 0,-1-1 16,1 0-16,-21-21 0,21 21 0,-22-21 16,1 0-16,21 0 0,-21 0 15,-1 0-15,22 0 0,0 0 0,-21 0 16,20-21-16,1 0 0,21 0 15,-21 21-15,21-22 0,0 1 0,0-21 16,0 21-16,0 0 0</inkml:trace>
  <inkml:trace contextRef="#ctx0" brushRef="#br0" timeOffset="58775.79">18605 10075 0,'0'0'0,"0"-21"16,0 0-16,0 42 47,0 0-47,0 22 0,0-22 0,0 21 15,0 1-15,0-1 0,0 21 0,0-20 16,-21 20-16,21-20 0,0-1 0,-21 0 16,21 22-16,0-43 0,-21 21 0,21 1 15,0-22-15,0 0 0,0 0 16,0 0-16,0 0 0,0-42 47,0 0-47,0 0 0,0 0 0,0 0 15</inkml:trace>
  <inkml:trace contextRef="#ctx0" brushRef="#br0" timeOffset="59276.45">18542 10097 0,'0'-43'16,"0"22"-16,21 21 0,-21-21 0,21 0 16,0 21-16,22-21 0,-22 21 0,0-22 15,21 22-15,-20 0 16,20 0-16,-21 0 0,21 0 0,1 0 16,-1 0-16,-21 22 0,22-1 0,-22 0 15,0 0-15,0 21 0,-21 1 0,0-22 16,0 21-16,-21 1 0,-21-1 0,-1 0 15,22 1-15,-21-22 0,-1 21 16,-20-21-16,42 0 0,-22 1 0,1-1 16,21-21-16,0 0 0,0 0 0,42-21 31,0-1-31,0 1 16,21 0-16,-20 0 0,20 21 15,0-21-15,1 0 0,-1 21 0,0 0 16,1 0-16,-1 0 0,21 21 0,-20-21 15,-1 21-15,0 21 0,-20-21 0,-1 1 16,-21 20-16,0-21 0,0 0 16,-21 22-16,-22-22 0,1 21 0,0-21 15,-1 0-15,1 1 0,-22-1 0,22 0 16,0 0-16,-1 0 0,1-21 0,0 0 16,-1 0-16,22 0 0,0 0 0,0 0 15,0 0-15,0 0 16,21-21-16,0 0 0,0 0 15,0 0-15,21-1 0,0 22 16,0-21-16,0 0 0,0 0 16,1 0-16,-1 0 0,21-1 0,-21 1 15</inkml:trace>
  <inkml:trace contextRef="#ctx0" brushRef="#br0" timeOffset="59759.78">19812 9948 0,'0'0'0,"21"22"0,0-22 15,-21 21-15,21 0 0,-21 0 16,0 21-16,22-20 0,-22 20 0,21-21 16,-21 21-16,0 1 0,0-1 0,0 0 15,0 1-15,0-1 0,-21 0 0,-1-20 16,1 20-16,0 0 0,21-21 15,-21 22-15,0-22 0,21 0 0,0 0 16,-21-21-16,-1 21 0,1-21 16,21-21-1,0 0-15,0 0 0,0 0 0,0 0 16,0-1-16,21-20 0,1 21 16,-1 0-16,0 0 0,0-1 0,21 1 15,-20 0-15,20 0 0,-21 0 16,21 21-16,1 0 0,-22 0 0,21 0 15,-21 21-15,1 0 0,-1-21 0,0 21 16,0 0-16,-21 1 0,0-1 16,0 21-16,0-21 0,0 0 0,-21 1 15,0-1-15,0 0 0,-22 0 0,22 0 16,-21 0-16,21 1 0,-22-22 0,22 21 16,-21-21-16,21 0 0,-1 0 0,1 0 15,0 0-15,42-21 31,0-1-31,1 1 16,20 21-16,-21-21 0,0 0 0,22 0 16</inkml:trace>
  <inkml:trace contextRef="#ctx0" brushRef="#br0" timeOffset="59971.17">20680 10414 0,'0'0'0,"21"0"0,0 0 16,0 0 0,0 0-16,1 0 0,-1 0 0,0 0 15,0 0-15,0 0 0,0 0 16,22 0-16,-22 0 0,21 0 16,-21 0-16,22 0 0,-22 0 0,-21 21 31,0 0-31</inkml:trace>
  <inkml:trace contextRef="#ctx0" brushRef="#br0" timeOffset="60108.1">20786 10626 0,'0'0'15,"0"21"1,21-21 0,0 0-1,0 0-15,0 0 0,22 0 0,-22-21 0,0 21 16,21-21-16,-21 21 0,22-22 15,-1 22-15</inkml:trace>
  <inkml:trace contextRef="#ctx0" brushRef="#br0" timeOffset="60570.6">21929 10287 0,'0'0'0,"-22"0"15,22-21-15,-21 21 0,0 0 0,0 0 0,0 0 16,21 21 0,-21 0-16,21 0 0,0 1 15,0-1-15,0 21 0,-22-21 0,22 22 16,0-22-16,0 21 0,0-21 0,0 0 16,0 22-16,0-22 0,-21 0 0,21 0 15,-21 0-15,21 1 0,-21-22 16,0-22-1,21 1 1,0-21-16,0 21 0,0 0 16,0-22-16,21 1 0,0 0 15,0-1-15,22 1 0,-22 0 0,0 20 16,21-20-16,-21 21 0,22 0 16,-22 21-16,21 0 0,-21 0 0,1 0 15,20 0-15,-21 21 0,0 0 0,-21 0 16,0 0-16,21 22 0,-21-22 0,0 21 15,0 1-15,0-22 0,0 21 16,0-21-16,-21 22 0,21-22 0,-21 0 16,0 0-16,21 0 0,-21-21 0,21 21 15,21-21 1,0-21 0,0 0-16,0 0 0,1 0 0</inkml:trace>
  <inkml:trace contextRef="#ctx0" brushRef="#br0" timeOffset="61334.68">22352 10478 0,'21'0'16,"0"0"-16,0 0 15,1 0-15,-22-22 16,42 22-16,-21 0 0,0-21 0,0 0 16,22 21-16,-22-21 0,21 0 0,-21 0 15,1-1-15,-1 1 0,0 0 0,-21 0 16,0 0-16,-21 21 15,0 0 1,-1 0-16,1 0 0,-21 0 0,21 21 16,0 0-16,-22 0 0,22 22 0,0-1 15,0-21-15,0 21 0,-1 1 0,22-22 16,0 21-16,0-21 0,0 22 16,0-22-16,0 0 0,0 0 0,22 0 15,-1-21-15,0 0 0,21 0 0,1 0 16,-22 0-16,21 0 0,0 0 0,1 0 15,-1-21-15,0 0 0,1 0 0,-22 0 16,21 0-16,1-1 0,-22-20 16,0 21-16,0 0 0,21-22 0,-20 22 15,-1 0-15,-21 0 0,0 0 16,21 21-16,-21 21 31,-21 0-31,21 0 0,-21 0 0,-1 1 16,22 20-16,-21-21 0,21 0 0,-21 0 15,21 1-15,0 20 0,0-21 16,0 0-16,0 0 0,21-21 16,0 0-16,1 0 0,-1 0 15,0 0-15,0 0 0,0 0 0,0 0 16,22-21-16,-22 0 0,0 0 0,0 0 16,0 0-16,1-1 0,-22 1 0,21 0 15,-21 0-15,21 0 16,-21 0-16,0-1 0,0 44 31,0-1-31,0 0 0,-21 0 16,21 0-16,-21 0 0,21 1 15,0-1-15,0 0 0,0 0 16,21-21-16,0 0 16,0 0-16,0 0 0,22 0 0,-22 0 15,21 0-15,0 0 0,1 0 0,-22-21 16,21 21-16,-21-21 0,22-22 15,-22 22-15,-21 0 0,0-21 16,0-1-16,0 22 0,0-21 0,0 0 16,0 20-16,-21 1 0,0 0 0,-1 0 15,1 0-15,0 21 0,0 0 16,21 21 15,21-21-31,0 0 0</inkml:trace>
  <inkml:trace contextRef="#ctx0" brushRef="#br0" timeOffset="61611.52">24384 10054 0,'0'0'0,"0"-21"0,-21 21 15,0 0 1,21 21-1,-22 0-15,22 1 0,0 20 0,-21-21 16,21 0-16,0 22 0,0-1 0,0 0 16,0 1-16,-21-1 0,21 0 0,-21-21 15,21 22-15,0-1 0,0-21 16,-21 0-16,21 1 0,0-1 0,0 0 16,0 0-16,0-42 31,0 0-31,0-22 15,0 22-15,0-21 0</inkml:trace>
  <inkml:trace contextRef="#ctx0" brushRef="#br0" timeOffset="62034.79">24278 10097 0,'0'0'0,"21"-22"0,0-20 0,1 21 16,-22 0-16,21 0 0,0-1 0,0 1 16,21 21-16,-20 0 0,-1 0 0,0 0 15,0 0-15,0 0 0,0 21 0,1 1 16,-1-1-16,-21 0 0,0 0 15,0 0-15,0 0 0,0 22 16,-21-22-16,-1 0 0,1 0 0,-21 0 16,21 1-16,0-22 0,-22 21 0,1 0 15,21-21-15,0 0 0,-22 21 0,22-21 16,0 0-16,0 0 0,21-21 16,0 0-1,42 21-15,-21 0 0,0-21 0,22 21 16,-22 0-16,21 0 0,1 0 0,-1 0 15,0 0-15,1 0 0,-22 21 0,21 0 16,0 0-16,-20 0 0,20 0 16,-21 22-16,0-22 0,-21 0 15,0 21-15,0-20 0,0-1 0,-42 21 16,21-21-16,0 0 0,-22 1 0,1-1 16,-22 0-16,22 0 0,0 0 0,-22-21 15,22 21-15,0-21 0,-1 22 16,1-22-16,21 0 0,0 0 0,-1 0 15,22-22 1,22 1-16,-1 21 16,0-21-16,0 0 0,21 21 0,-20-21 15,20 0-15</inkml:trace>
  <inkml:trace contextRef="#ctx0" brushRef="#br0" timeOffset="62323.62">25315 9927 0,'0'0'0,"-21"0"31,0 21-15,0 1-16,0-1 0,-1 0 0,1 0 15,0 21-15,21-20 0,-21 20 0,0-21 16,0 21-16,-1 1 0,1-1 0,21 0 15,0-20-15,0 20 0,0 0 16,0-21-16,0 22 0,0-22 16,0 0-16,0 0 0,21 0 0,1 1 15,-1-22-15,0 0 0,0 0 0,21 0 16,-20 0-16,-1 0 0,0-22 0,0 22 16,21-21-16,-20 0 0,-1-21 15</inkml:trace>
  <inkml:trace contextRef="#ctx0" brushRef="#br0" timeOffset="62595.49">25760 9843 0,'0'0'0,"0"-22"0,42 22 16,-21 0-16,0 0 0,1 0 16,-1 0-16,0 22 0,21-22 15,-21 21-15,1 0 0,-1 0 0,0 21 16,-21-20-16,0-1 0,0 21 0,0-21 15,0 22-15,0-1 0,-21-21 0,0 21 16,-1 1-16,-20-1 0,0 0 16,21-20-16,-22 20 0,1-21 0,21 0 15,-22 0-15,22 1 0,0-1 0,0 0 16,0-21-16,0 0 0,21-21 31,21 0-15,21-1-16,-21 1 0</inkml:trace>
  <inkml:trace contextRef="#ctx0" brushRef="#br0" timeOffset="62783.39">26522 10033 0,'0'-21'16,"0"0"15,0 42 0,0 0-15,0 0-16,-21 0 0,-1 1 15,1-1-15</inkml:trace>
  <inkml:trace contextRef="#ctx0" brushRef="#br0" timeOffset="62960.29">26479 10583 0,'0'0'0,"0"22"0,0 20 16,0-21-16,0 0 0,0 0 16,0 1-16,-21-1 15,0 0-15,21 0 0,-21 0 0,0 0 16,0 1-16,21-1 0,-22-21 16,1 21-16,0 0 0,0 0 0,-21-21 15,20 21-15,-20 1 0,0-22 0</inkml:trace>
  <inkml:trace contextRef="#ctx0" brushRef="#br0" timeOffset="63563.53">21738 11875 0,'0'0'0,"0"-43"16,0 22 0,0 0-16,0 0 0,0 0 15,-21 21 1,0 0-16,0 0 0,-1 0 0,1 0 16,-21 0-16,0 21 0,-1 0 0,-20-21 15,20 21-15,1 0 0,21 22 16,-21-22-16,20 0 0,22 0 0,0 0 15,0 0-15,0 1 0,22-1 0,-1-21 16,0 21-16,21 0 0,1-21 0,-1 21 16,0 0-16,1 1 0,-1-1 15,21-21-15,-20 21 0,-1 0 16,-21 0-16,0 0 0,1 1 0,-22-1 16,0 0-16,-22 0 0,1 0 0,-21-21 15,0 21-15,-1-21 0,-20 22 0,-1-22 16,22 0-16,-22 0 0,22 0 15,0 0-15,-1 0 0,22 0 0,-21 0 16,21 0-16,21-22 16,0 1-16,0 0 0,21 21 15,0-21-15,0 21 0,22-21 0,-1 21 16,-21-21-16,21-1 0,1 22 16,-1-21-16</inkml:trace>
  <inkml:trace contextRef="#ctx0" brushRef="#br0" timeOffset="63919.83">22161 11896 0,'0'0'16,"22"0"-16,-22-21 0,-22 21 15,1 21 1,0 0-16,0 0 0,0 0 0,21 0 16,-21 22-16,-1-22 0,1 21 0,21-21 15,-21 22-15,21-22 0,0 21 0,0-21 16,0 22-16,0-22 0,0 0 15,0 0-15,0 0 0,21 1 0,0-22 16,1 21-16,-1-21 0,0 0 16,21 0-16,-21 0 0,22 0 0,-22-21 15,21 21-15,1-22 0,-22 1 0,0 0 16,0-21-16,0 21 0,-21-22 16,0 22-16,0-21 0,0-1 0,0 1 15,-42 0-15,21 21 0,0-1 0,-1 1 16,1 0-16,0 0 0,0 21 0,0 0 15,0 0-15,-1 0 16,1 0-16,21 21 16,0 0-1,43-21-15,-22 0 0,0 0 16,21 0-16</inkml:trace>
  <inkml:trace contextRef="#ctx0" brushRef="#br0" timeOffset="64170.54">22860 11769 0,'0'0'16,"21"0"-16,0 0 0,-21-21 0,0 42 31,0 0-31,0 0 0,0 0 16,0 22-16,0-22 0,-21 21 16,21 0-16,0 1 0,0-1 15,0 0-15,-21 1 0,21-1 0,0-21 16,-21 22-16,21-1 0,0-21 0,0 0 15,0 0-15,0 1 0,0-1 0,0 0 16,0 0-16,0-42 31,0 0-31,0 0 0,0-1 16,0 1-16</inkml:trace>
  <inkml:trace contextRef="#ctx0" brushRef="#br0" timeOffset="64415.47">22860 11959 0,'0'0'0,"0"-42"0,0 0 0,0-1 0,21 22 0,-21-21 15,21 21-15,0-1 0,1 1 16,20 0-16,-21 21 0,21 0 0,-20 0 16,20 0-16,-21 0 0,21 0 15,1 0-15,-22 21 0,0 0 0,0 1 16,0-1-16,-21 0 0,0 0 0,0 21 16,-21-20-16,0-1 0,0 0 0,0 21 15,-22-21-15,1 1 0,0-1 16,-1 0-16,1-21 0,0 21 0,21 0 15,-22-21-15,22 0 0,42 0 32,22-21-32,-22 0 0,21 0 15,0 0-15,1-1 16</inkml:trace>
  <inkml:trace contextRef="#ctx0" brushRef="#br0" timeOffset="64692.31">23982 11557 0,'0'0'16,"21"0"-16,-21-21 0,0 0 16,-21 21-16,0 0 15,-22 21-15,22 0 0,0 0 0,-21 0 16,20 1-16,1-1 0,-21 21 0,21 0 16,-22 1-16,22-1 0,0 22 0,-21-22 15,21 21-15,-1 1 16,1-22-16,0 22 0,0-22 0,21 22 15,0-22-15,0 0 0,0-21 0,0 22 16,0-22-16,21 0 0,21 0 0,-20 0 16,-1 1-16,21-1 0,-21-21 15,22 0-15,-1 0 0,0 0 0,1 0 16,-22 0-16,21-21 0,0-1 0,1 1 16,-22 0-16,21 0 0</inkml:trace>
  <inkml:trace contextRef="#ctx0" brushRef="#br0" timeOffset="65183.55">24426 11684 0,'0'0'0,"0"-21"15,0 0-15,0 42 32,0 0-32,0 0 0,0 0 15,0 1-15,-21-1 0,21 21 0,0-21 16,0 22-16,0-1 0,-21 0 0,21 1 15,0-1-15,-21 0 0,21-21 16,0 22-16,0-1 0,-21-21 0,21 0 16,-22 1-16,22-1 0,0 0 0,-21 0 15,21-42 17,0 0-17,0 0-15,21-22 0,1 22 0,-22 0 16,21 0-16,0 0 0,-21-22 0,21 22 15,0 0-15,0 21 0,1-21 0,-1 21 16,21 0-16,-21 0 0,0 0 16,22 0-16,-22 0 0,21 0 0,-21 21 15,1-21-15,-1 21 0,-21 0 0,0 22 16,0-22-16,0 0 0,0 0 0,0 0 16,-21 0-16,-1 22 0,1-43 15,-21 21-15,21 0 0,-22 0 16,22-21-16,-21 0 0,21 21 0,-22-21 15,22 0-15,0 0 0,0 0 0,0 0 16,21-21 15,21 21-31,-21-21 0,21 21 16,0-21-16,22 0 0,-22 21 0,0-21 16</inkml:trace>
  <inkml:trace contextRef="#ctx0" brushRef="#br0" timeOffset="65351.18">24977 12044 0,'0'0'0,"0"-21"16,21 21 46,0 0-62,0 0 16,0 0-16</inkml:trace>
  <inkml:trace contextRef="#ctx0" brushRef="#br0" timeOffset="65839.41">25548 12065 0,'21'0'15,"0"-21"-15,-21 0 16,22 0-16,-22-1 0,0 1 0,0 0 15,0 0-15,21 0 0,-21 0 0,0-1 16,0 1-16,-21 0 16,-1 21-1,1 0-15,-21 21 0,21-21 16,0 21-16,-1 1 0,1-1 0,-21 21 16,21-21-16,0 0 0,-22 22 0,22-22 15,0 21-15,21-21 16,0 22-16,0-22 0,0 0 0,0 0 15,0 0-15,0 1 0,21-1 16,0-21-16,0 0 0,1 0 16,-1 0-16,0-21 0,21-1 15,-21 1-15,1 0 0,-1 0 0,0 0 16,0 0-16,0-22 0,0 22 0,1-21 16,-22 21-16,21-22 0,0 22 15,-21 0-15,0 42 16,0 0-16,0 22 15,0-22-15,0 0 0,0 0 16,0 21-16,0-20 0,0-1 16,0 21-16,0-21 0,0 0 0,0 1 15,0-1-15,21-21 0,-21 21 16,21-21-16,0 0 0,1 0 16,-1 0-16,0 0 15,0-21-15,-21 0 0,21-1 0,0 1 16</inkml:trace>
  <inkml:trace contextRef="#ctx0" brushRef="#br0" timeOffset="66143.24">26204 11451 0,'0'0'0,"-21"-21"0,0 21 16,42 21 15,0 0-31,0-21 0,1 22 0,20 20 15,-21-21-15,0 21 0,22-20 16,-22 20-16,0 0 0,0 1 16,0-1-16,0 21 0,-21 1 0,0-22 0,0 22 15,0-22-15,-21 0 0,-21 1 0,21-1 16,-22 0-16,22 1 0,-21-22 16,0 21-16,20-21 0,-20 1 0,0-1 15,21-21-15,-1 21 0,1-21 16,0 0-16,0 0 0,42-21 31,0 0-15,0-1-16,22 1 0</inkml:trace>
  <inkml:trace contextRef="#ctx0" brushRef="#br0" timeOffset="66359.12">26903 11896 0,'0'-21'16,"0"-1"-16,0 44 47,0-1-47,0 0 15,0 0-15,0 0 16,0 0-16,-21 1 0,21-1 15</inkml:trace>
  <inkml:trace contextRef="#ctx0" brushRef="#br0" timeOffset="66531.53">26733 12277 0,'0'0'0,"0"21"16,-21-21-16,21 21 0,0 0 0,0 0 15,0 1-15,0-1 16,0 0-16,0 0 15,0 0-15,-21 0 16,0 1-16,0-22 16,0 0-16,-1 21 0,1-21 0,-21 0 15,0 21-15</inkml:trace>
  <inkml:trace contextRef="#ctx0" brushRef="#br0" timeOffset="67198.78">21907 13864 0,'0'0'0,"0"-21"0,-21 21 0,21-21 16,-21 21-16,21-21 0,0 0 0,0-1 15,0 1 1,0 0-16,0 0 0,21 21 15,0 0-15,1 0 0,-1-21 0,0 21 16,0 0-16,21 0 0,-20 21 16,-22 0-1,0 0-15,0 0 0,0 1 0,-22 20 16,-20-21-16,21 0 0,-21 22 0,-1-22 16,1 21-16,0-21 0,-22 0 0,22 22 15,-1-22-15,1 0 0,21 0 16,0 22-16,0-22 0,-1-21 0,22 21 15,0 0-15,0 0 0,22 0 16,-1 1-16,0-22 0,21 0 0,1 21 16,-1-21-16,0 0 0,1 0 15,-1 21-15,0-21 0,1 21 0,-22 0 16,21 0-16,-21 1 0,0-1 0,1 21 16,-1-21-16,-21 22 0,0-22 15,0 21-15,0 0 0,0 1 16,0-1-16,-21-21 0,-1 22 0,1-1 15,0 0-15,21-21 0,-21 22 0,0-1 16,0 0-16,-1 1 0,22-22 0,-21 21 16,0-21-16,21 22 0,-21-22 15,21 0-15,-21-21 16,0-21 0,21-21-16,-22 20 0,1-20 0,21 0 15</inkml:trace>
  <inkml:trace contextRef="#ctx0" brushRef="#br0" timeOffset="69114.99">20468 5715 0,'21'0'0,"0"-21"0,1 21 16,-1 0-16,-21-21 15,21 21-15,0 0 0,0 0 0,0-21 16,1 21-16,-1 0 0,0 0 15,-21-22 1,-21 22 0,0 0-16,-1 0 0,-20 0 15,0 0-15,-1 0 0,1 0 16,-21 0-16,20 0 0,1 0 0,0 22 16,-1-22-16,1 0 0,0 21 0,-1-21 15,1 0-15,0 21 0,-1-21 16,22 21-16,-21-21 0,-1 21 0,1-21 15,21 21-15,-21-21 0,20 22 16,-20-22-16,0 21 0,21-21 0,-1 21 16,-20-21-16,21 21 0,0-21 15,0 0-15,-1 21 0,1-21 16,21 21-16,0 1 0,0-1 16,0 0-1,21-21-15,-21 21 0,22 0 0,-22 0 16,0 1-16,0-1 15,0 0-15,0 0 0,21 0 0,-21 0 16,0 1-16,0-1 0,21 0 16,-21 0-16,0 21 0,0-20 0,0 20 15,0 0-15,0 1 0,0-1 16,0 21-16,0-20 0,0-1 0,0 22 16,0-22-16,0 0 0,0 22 0,0-22 15,0 0-15,0 22 0,21-1 16,-21-20-16,0 20 0,0 1 0,21-1 15,-21 1-15,21-1 0,-21 1 0,0-22 16,0 22-16,0-1 0,0 1 0,0-1 16,0 1-16,0-22 0,0 21 0,0 1 15,0-1-15,-21 1 0,0-1 0,21-20 16,0 20-16,-21-20 0,0-1 0,21 0 16,0 1-16,0-22 0,0 21 15,0-21-15,0 0 0,0 1 16,0-1-16,0 0 0,0 0 15,0 0-15,0 0 0,0 1 16,21-22-16,0 21 0,0-21 16,0 0-16,1 0 0,-1 21 0,0-21 15,0 0-15,0 0 0,0 0 0,22 0 16,-22 0-16,21 0 0,1 0 0,-22 0 16,21 0-16,0-21 0,1 0 0,20 21 15,-20-22-15,20 1 0,-21 21 0,22-21 16,-1 0-16,1 21 0,-1-21 0,1 21 15,-1 0-15,1-21 0,-1 21 16,-20 0-16,20 0 0,1 0 16,-22 0-16,0 0 0,1 0 0,-1 0 15,-21 0-15,22 0 0,-22 0 0,0 0 16,0 0-16,0 0 0,-21-22 31,0 1-31,0 0 16,0 0-1,0 0-15,0 0 0,0-1 16,0 1-16,-21 21 16,21-21-16,-21 21 0,0 0 15,21-21-15,-21 21 0,-1-21 16,1 21 0,21 21 15,21-21-16,1 21-15,-1-21 0,0 21 0,0-21 16,-21 21-16,21-21 0,0 22 0,1-22 16,-22 21-16,0 0 0,0 0 15,0 0-15,0 0 0,0 1 16,-22-1-16,1-21 0,0 21 16,-21 21-16,21-21 0,-22 1 0,22-1 15,-21 0-15,-1 0 0,1-21 0,21 21 0,-21-21 16,20 0-16,1 0 0,0 0 15,0-21-15,21 0 0,-21 0 0</inkml:trace>
  <inkml:trace contextRef="#ctx0" brushRef="#br0" timeOffset="69903.12">20510 5482 0,'0'0'0,"0"-21"0,0 0 16,-21 21-1,42 0 17,1 0-17,-1 21-15,0-21 0,0 21 0,0-21 16,0 21-16,1-21 0,-1 22 15,21-22-15,-21 21 0,0-21 16,1 0-16,-1 21 0,0-21 0,0 21 16,0-21-1,-21 21 1,-21-21-16,0 21 0,0 1 16,-22-22-16,22 21 0,-21 21 0,21-21 15,-22 0-15,1 22 0,0-1 16,-1 0-16,1-20 0,0 20 0,-1-21 15,22 21-15,-21-20 0,21-1 0,0 0 16,-1 0-16,22 0 0</inkml:trace>
  <inkml:trace contextRef="#ctx0" brushRef="#br1" timeOffset="-197125.24">20849 7049 0,'0'0'0,"21"0"0,0-22 0,-21 1 0,0 0 15,22 21-15,-1-21 0,0 0 16,0 0-16,-21-1 0,21 1 0,0 0 16,-21 0-16,22 0 0,-22 42 31,0 0-31,-22 21 15,1-20-15,0 20 0,0 0 16,0 1-16,0-1 0,-22 21 16,22-20-16,0-1 0,-21 0 0,20 22 15,1-43-15,0 21 0,-21 1 0,21-22 16,-1 0-16,1 21 0,21-20 0,-21-22 16,0 21-16,21 0 0,-21-21 0,21-21 46,0 0-46,0-1 0,0 1 0,21 0 16</inkml:trace>
  <inkml:trace contextRef="#ctx0" brushRef="#br1" timeOffset="-196861.4">21251 6900 0,'0'0'0,"21"-21"0,-21 0 16,22 21-16,-22 21 31,0 0-31,0 1 0,-22-1 0,1 0 16,21 21-16,-21 1 0,0-1 0,0 0 15,0 1-15,-1-1 0,1 21 0,-21-20 16,21-1-16,0 0 0,-1 1 0,1-1 16,21-21-16,-21 22 0,0-22 15,21 0-15,-21 0 0,21 0 0,0 0 16,0 1-16,21-44 31,0 1-31,0 0 16</inkml:trace>
  <inkml:trace contextRef="#ctx0" brushRef="#br1" timeOffset="-196592.81">21653 6816 0,'0'0'0,"0"21"32,0 0-32,0 0 0,0 0 15,0 22-15,0-22 0,0 21 0,-21 1 16,0 20-16,0-21 0,21 1 16,-21 20-16,0-20 0,-1-1 0,1 0 15,21 1-15,0-1 0,-21 0 0,21-21 16,0 1-16,0-1 0,-21 0 0,21 0 15,0 0-15,0-42 32,0 0-32,0 0 15</inkml:trace>
  <inkml:trace contextRef="#ctx0" brushRef="#br1" timeOffset="-196301.98">21505 7006 0,'0'0'0,"0"-21"0,-21 0 0,21 0 16,0 0-16,0-1 0,21 1 16,0 0-16,1 0 0,20 21 15,-21-21-15,21 0 0,1 21 0,-1 0 16,22 0-16,-22 0 0,0 0 16,-21 0-16,22 0 0,-22 21 15,0 0-15,0 0 0,-21 0 0,0 0 16,0 22-16,0-22 0,0 0 0,-21 21 15,0-20-15,0 20 0,-22-21 0,22 0 16,-21 0-16,21 1 0,0-1 16,-1-21-16,1 21 0,0-21 0,0 21 15,0-21-15,21 21 16</inkml:trace>
  <inkml:trace contextRef="#ctx0" brushRef="#br1" timeOffset="-195902.21">21907 7324 0,'0'0'0,"-21"0"0,21-21 16,0-1-1,0 1-15,21 21 16,1 0-16,-1 0 0,0 0 15,0 0-15,0 21 0,0-21 16,-21 22-16,0-1 0,22 0 0,-22 0 16,0 0-16,21 22 0,-21-22 0,0 0 15,0 0-15,0 0 0,0 22 16,0-22-16,0 0 0,-21-21 16,21 21-16,0 0 0,-22-21 0,22 21 15,0-42 1,0 0-1,0 0-15,0 0 0,0 0 16,0-1-16,0 1 0,22 0 0,-22-21 16,21 21-16,-21-1 0,21 1 15,-21 0-15,21 0 0,-21 0 16,0 0-16,21 21 0,0 0 16,-21 21-1,0 0 1</inkml:trace>
  <inkml:trace contextRef="#ctx0" brushRef="#br1" timeOffset="-195573.4">22331 7472 0,'21'-21'46,"0"21"-46,0 0 0,0-21 0,1 21 16,-1-22-16,0 22 0,0-21 16,0 21-16,-21-21 0,0 0 0,21 21 15,-21-21-15,-21 21 16,0 0 0,0 0-16,0 0 0,0 21 15,-1 0-15,1 0 0,0 0 0,0 1 16,21-1-16,0 0 0,0 0 0,0 0 15,0 0-15,0 1 0,0 20 16,21-42-16,0 0 16,0 0-16,1 0 15,-1 0-15,0 0 0,0 0 16,0-21-16</inkml:trace>
  <inkml:trace contextRef="#ctx0" brushRef="#br1" timeOffset="-194686.04">22818 6943 0,'0'0'0,"21"-21"0,-21-1 16,21 1-16,-21 0 0,21 21 16,0 0-1,-21 21 1,0 0-16,0 1 0,0 20 16,0-21-16,0 21 0,0-20 0,0 20 15,0 0-15,0 1 0,-21-1 0,21 0 16,0 1-16,-21-1 0,0-21 0,21 21 15,0-20-15,0-1 0,-21 0 0,21 0 16,0 0-16,-22-21 0,22 21 16,0-42 15,0 0-15</inkml:trace>
  <inkml:trace contextRef="#ctx0" brushRef="#br1" timeOffset="-194326.24">23156 7260 0,'0'0'0,"0"21"31,-21 1-15,21-1-16,-21 0 0,21 0 15,0 0-15,-21 0 0,21 1 0,0-1 16,0 0-16,0 0 0,0 0 15,21-21-15,-21 21 0,21-21 16,0 0-16,0 0 0,1 0 0,-1 0 16,21 0-16,-21 0 0,22-21 15,-22 0-15,0 21 0,0-21 0,0 0 16,0-22-16,1 22 0,-22 0 0,0 0 16,0-21-16,0 20 0,0 1 0,-22 0 15,1 0-15,0 0 0,0 21 16,-21 0-16,20 0 0,1 0 0,-21 0 15,21 0-15,0 0 0,-1 21 0,1 0 16,0 0-16,21 0 16,0 1-16,0-1 0,0 0 0,0 0 15,21-21-15,0 21 0,1-21 0,-1 0 16,0 21-16</inkml:trace>
  <inkml:trace contextRef="#ctx0" brushRef="#br1" timeOffset="-193469.78">23897 7303 0,'0'0'0,"0"-22"0,21 22 16,-21-21-16,0 0 0,0 0 0,0 0 15,0 0-15,-21 21 16,0 0-16,0 0 0,0 0 16,-1 0-16,1 21 0,0-21 0,-21 21 15,21 0-15,-1 0 0,1 22 0,0-22 16,0 0-16,0 0 0,0 0 0,-1 0 15,22 1-15,0-1 0,0 0 16,22-21 0,-1 0-16,0 0 15,0 0-15,21 0 0,-20-21 0,-1 21 16,0-21-16,21-1 0,-21 1 16,1 0-16,-1 0 0,0 0 0,-21 0 15,21-1-15,-21 1 0,21 0 0,-21 42 47,0 0-47,0 1 0,0-1 16,0 0-16,0 0 0,0 0 15,0 0-15,21 1 0,1-22 16,-1 21-16,0-21 0,0 0 0,0 0 16,0 0-16,1 0 0,-1 0 15,21 0-15,-21 0 0,22 0 0,-22 0 16,0-21-16,21-1 0,-21 1 15,1 21-15,-1-21 0,0-21 0,0 21 16,-21-1-16,0 1 0,0 0 0,0 0 16,0 0-16,0 0 0,0-1 15,-21 22-15,0 0 16,0 0-16,-1 22 0,1-1 16,21 0-16,-21-21 0,21 21 0,-21 0 15,21 0-15,-21 1 0,21-1 0,0 0 16,0 0-16,0 0 15,21-21 1,0 0-16,0 0 16,0 0-16,1 0 0,-22-21 15,21 21-15,0-21 0,0 0 0,-21 0 16,21-22-16,0 22 0,-21-21 0,0 21 16,22-22-16,-1 1 0,-21 21 0,21-22 15,-21 22-15,0-21 0,21 21 0,-21-22 16,21 22-16,-21 0 0,0 0 15,0 42 1,-21-21 0,0 21-16,21 0 0,-21 22 0,0-22 15,21 21-15,-22-21 0,22 22 0,0-1 16,-21 0-16,21-20 0,0 20 16,0 0-16,0-21 0,0 22 0,0-22 15,0 0-15,0 0 0,0 0 16,0 1-16,21-22 15,1 0-15,-1 0 16,0 0-16,-21-22 16,21 1-16,0 0 0,-21 0 0,21 0 15</inkml:trace>
  <inkml:trace contextRef="#ctx0" brushRef="#br1" timeOffset="-193161.44">24807 7281 0,'0'0'0,"-21"0"16,42 0-1,0 0-15,22 0 16,-22 0-16,0 0 0,0-21 0,22 21 16,-22-21-16,0 21 0,0-21 0,0 0 15,0 21-15,-21-21 0,0-1 16,-21 22-1,0 0-15,0 0 0,-21 0 16,20 0-16,1 0 0,0 22 16,0-22-16,0 21 0,0 0 0,-1-21 15,22 21-15,-21 0 0,21 0 0,0 1 16,0-1 0,0 0-16,21-21 0,1 0 0,-1 0 15,0 0-15,21 21 0,-21-21 0</inkml:trace>
  <inkml:trace contextRef="#ctx0" brushRef="#br1" timeOffset="-192745.48">25463 7218 0,'0'-21'0,"0"42"0,0-63 16,0 20-16,0 1 0,0 0 0,-21 21 15,0 0-15,0 0 16,0 0-16,0 0 0,-1 21 15,1 0-15,21 1 0,-21-1 0,0 0 16,21 21-16,0-21 0,0 1 0,0-1 16,0 0-16,0 0 0,0 0 15,0 0-15,0 1 0,0-1 0,21-21 16,0 0-16,0 0 0,1 0 16,-1 0-16,0 0 0,-21-21 0,21-1 15,0 1-15,0 0 0,1-21 0,-1 21 16,0-22-16,-21 1 0,21 0 15,0-22-15,0 22 0,1-1 16,-1 1-16,0-21 0,0 20 0,0 1 16,0 0-16,-21-1 0,0 22 0,0 0 15,-21 21 1,21 21-16,-42 0 16,21 0-16,0 22 0,-1-22 0,1 21 15,0-21-15,0 22 0,0-22 0,0 21 16,-1-21-16,22 22 0,0-22 0,0 21 15,0 1-15,0-22 0,0 21 0,0-21 16,22 0-16</inkml:trace>
  <inkml:trace contextRef="#ctx0" brushRef="#br1" timeOffset="-192227.77">24257 7980 0,'0'0'16,"0"-21"-16,0 0 0,21-1 0,-21 1 0,21 0 16,-21 0-16,21 0 15,-21 0-15,22-1 0,-22 1 0,0 0 16,0 0-16,21 0 0,-21 0 16,0 42 15,0 0-31,-21 0 0,21 0 15,0 0-15,0 22 0,0-22 16,0 21-16,0-21 0,0 22 0,0-1 16,0-21-16,0 22 0,21-22 0,0 0 15,-21 0-15,21 0 0,-21 0 0,21 1 16,-21-1-16,0 0 16,-21-21-1,0 0-15,-21 0 0,20 0 0,1-21 16,-21 21-16,21 0 0,0-21 0,-1 21 15,1 0-15,21-22 0,0 1 16,0 0-16,21 21 16</inkml:trace>
  <inkml:trace contextRef="#ctx0" brushRef="#br1" timeOffset="-191825">24659 7980 0,'21'0'16,"-21"21"-1,0 0 1,0 0-16,0 1 16,0-1-16,-21 0 0,21 0 15,0 0-15,0 0 0,0 1 16,0-1-16,0 0 16,0-42 15,0 0-31,0-1 0,0 1 0,0 0 15,21 0-15,-21 0 0,21 0 16,-21-22-16,0 22 0,22 0 0,-1 0 16,0 0-16,-21-1 0,21 22 0,0 0 15,0 0-15,1 0 16,-1 22-16,-21-1 16,0 0-16,0 0 15,0 0-15,0 0 16,0 1-16,0-1 0,0 0 15,0 0-15,21-21 0,-21 21 16,21-21-16,0 0 16,0 0-16,1 0 15,-1-21-15,0 0 0,0 21 0,-21-21 16,21 0-16</inkml:trace>
  <inkml:trace contextRef="#ctx0" brushRef="#br1" timeOffset="-191558.16">25167 7959 0,'0'-21'15,"-85"126"-15,170-189 0,-85 41 0,0 22 0,0 0 16,0 0-1,0 42 17,0 0-32,0 0 0,0 1 15,0-1-15,0 0 16,0 0-16,0 0 0,21 0 16,-21 1-16,21-1 0,1 0 0,-22 0 15,0 0-15,0 0 16,-22-21-1,1 0-15,0 0 16,0 0-16,0 0 0,0-21 16,-1 21-16,1 0 15,21-21-15,0 0 16,0 0-16,0 0 16,21 21-16,1-22 0</inkml:trace>
  <inkml:trace contextRef="#ctx0" brushRef="#br1" timeOffset="-191313.79">25527 7684 0,'0'0'15,"0"-22"-15,-21 22 32,21 22-32,0-1 15,0 0-15,-21 0 0,21 0 0,0 22 16,0-22-16,0 21 0,0-21 15,0 0-15,0 22 0,0-22 0,0 0 16,0 0-16,0 0 0,0 1 0,0-1 16,0 0-16,0 0 0,-22-21 31</inkml:trace>
  <inkml:trace contextRef="#ctx0" brushRef="#br1" timeOffset="-191149.88">25315 7916 0,'0'0'0,"0"-21"31,21 21-31,1 0 16,-1 0-16,0 0 0,0 0 16,0 0-16,22 0 0,-22 0 0,0 0 15,0 0-15,0 0 0,22 21 0,-22-21 16,0 0-16</inkml:trace>
  <inkml:trace contextRef="#ctx0" brushRef="#br1" timeOffset="-190789.94">25654 7959 0,'0'0'0,"0"-21"15,0-1-15,21 22 16,0 0-16,-21-21 15,21 21-15,1 0 0,-1 0 0,0 0 16,0 0-16,0 21 0,0 1 16,-21-1-16,0 0 0,0 0 15,0 0-15,0 0 0,0 1 16,0-1-16,0 0 0,0 0 0,0 0 16,-21-21-16,0 0 15,21-21 16,0 0-31,0 0 16,0 0-16,0-1 0,21 1 0,0 0 16,-21 0-16,22 0 0,-1 0 0,0-1 15,0 1-15,0 21 16,0 0-16,1 0 16,-1 0-16,0 0 15,0 21-15</inkml:trace>
  <inkml:trace contextRef="#ctx0" brushRef="#br1" timeOffset="-190418.13">26247 7874 0,'-22'-21'0,"1"21"16,0 0-1,0 0-15,0 21 16,21 0-16,-21 0 16,21 1-16,-22-1 0,22 0 0,-21 0 15,21 0-15,0 0 0,0 1 16,0-1-16,0 0 0,0 0 16,21-21-1,1 0-15,-1 0 16,0 0-16,0-21 0,-21 0 15,21 0-15,0-1 0,-21 1 0,0 0 16,0 0-16,22 0 0,-22 0 0,0-1 16,21 22-16,-21-21 0,0 42 47,0 1-32,0-1-15</inkml:trace>
  <inkml:trace contextRef="#ctx0" brushRef="#br1" timeOffset="-190197.23">26501 7916 0,'0'0'0,"0"-21"16,-22 21-16,1 0 0,0 0 15,0 0 1,0 0-16,21 21 0,-21-21 15,-1 22-15,22-1 0,-21 0 16,21 0-16,0 0 0,0 0 0,0 1 16,0-1-16,0 0 0,0 0 15,0 0-15,21-21 16,1 0-16</inkml:trace>
  <inkml:trace contextRef="#ctx0" brushRef="#br1" timeOffset="-189933.38">26691 7684 0,'0'0'15,"0"-22"-15,0 44 32,0-1-32,-21 0 15,0 0-15,0 0 0,21 0 0,-22 22 16,22-22-16,-21 0 0,0 0 0,21 22 15,0-22-15,0 0 0,0 0 0,-21 0 16,21 0-16,0 1 0,0-1 16,0 0-16,21-21 31,0 0-31,0-21 16,1 21-16</inkml:trace>
  <inkml:trace contextRef="#ctx0" brushRef="#br1" timeOffset="-189621.58">26818 7916 0,'0'0'0,"-21"0"0,21 22 16,0-1-16,-21-21 0,21 21 0,-21 0 16,21 0-16,0 0 15,0 1-15,0-1 16,21-21-16,0 0 15,0 0-15,0 0 16,0 0-16,-21-21 0,0-1 16,22 22-16,-22-21 0,21 0 0,-21 0 15,0 0-15,0 0 0,0-1 0,-21 1 16,-1 21-16,22-21 16,-21 21-16,0 0 0,0 0 0,0 0 15,0 0-15,-1 21 16,22 0-16,0 1 15,0-1-15,22-21 16</inkml:trace>
  <inkml:trace contextRef="#ctx0" brushRef="#br1" timeOffset="-189257.84">27072 7916 0,'0'0'0,"0"-21"16,0 42 15,21-21-31,-21 22 0,0-1 16,21 0-16,-21 0 0,0 0 0,0 0 16,0 1-16,0-1 0,0 0 15,0 0-15,0 0 16,0-42 15,0 0-31,0 0 16,0 0-16,0-1 0,0 1 15,0 0-15,22 0 0,-1 0 16,-21 0-16,21-1 0,-21 1 0,21 21 16,0-21-16,0 21 15,1 0-15</inkml:trace>
  <inkml:trace contextRef="#ctx0" brushRef="#br1" timeOffset="-189009.9">26458 7726 0,'0'0'16,"0"-21"-16,43 21 31,-22 0-31,0 0 0,0 0 0,0 0 0,22 0 16,-22 0-16,21 0 0,-21 0 15,0 0-15,22 0 0,-22 0 0,0 0 16,0 0-16,0 0 0,1 0 15,-22-21-15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1800-A04E-4140-9A0D-0144A3310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0FCC0-107F-4FD5-A959-F48CD1287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E01D-9D90-4719-8AAD-05A2AED6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5D12-788F-41BD-9CC7-FE8B806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FB04B-3511-4702-8DDD-704A926A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7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094A-75C0-48BE-A890-149ABF15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99723-2CB8-485E-916A-2711FED5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3481-4CB9-4E6A-BF8B-F26AFAB4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1E94-E240-463E-8D26-DCDEFBE1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E900-1EF6-42EA-A5CA-984D2012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0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B2007-471B-482B-A13D-1CDE91209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273BE-A7B1-4CB1-83DF-DE1E5DA0D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EB76-D98B-4847-9743-71C709F4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33BC-F1B6-4E6D-BFB7-3C279965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64A-2367-470E-91C5-8242DB5C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2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FC4B-F008-46CA-AE2A-929CDE95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12B3-2217-409A-8225-59109946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ADEA-16BA-48CE-9FAE-6B8E3A7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C98D-03AA-4C1B-B1AE-B79936E2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0CBD-7240-4F2B-831A-7E5AA4D7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A17-4C71-41CF-A773-84BF4B7C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5F68-A6CA-4808-97EF-F098DE79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5C85-5F1C-4EFF-A473-B245B879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96FB-FCB4-4343-B06E-29FCB7D2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A501-F791-4E18-BC39-30BF6FC5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E909-BC98-43E5-B77B-DDDF771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E3B4-5F15-4EDD-A1B6-F7C2BF58A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C71E6-D820-4BA2-9211-9567934C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5783A-8454-4999-B128-E501791F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78294-95E3-4B97-AE42-719540AA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6880-6BC3-4125-A6CB-C0BD05BD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1F95-6CA6-4CB2-9F74-7146D273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250FE-225D-477B-B4F2-85F3DDDD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078F8-EE3C-40F0-ADDF-5F559806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3A6B6-4417-46A5-9C7E-24FE0A66F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3DAE3-0424-4EE2-B297-D14724DD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FA51A-B203-41E9-AAE6-756989C9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08298-AA2B-45D0-8D9F-F347B03F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380CC-7F6A-4B0A-ACE2-53A0F621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3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57F6-836F-4B30-809A-DB96D109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C983-90D9-4CE1-B97D-C1D07F89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E0EA9-4BF6-4740-89DE-0DA37A4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C2315-1AB7-4A53-B694-893C6FFA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97EEA-DDA2-4573-9821-E4AB83F8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59F7E-2645-4013-B1B9-98F26E59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52569-6604-48E8-99BB-6E9CD4E9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D592-0644-44E2-A7D8-D2B58F23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4C0F-A9E6-400C-8298-892A9E08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0C962-84FC-46BF-9EF6-D71FDFA7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5B0E-2A14-46AD-B67F-4E21AF58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F8C6-398A-4F1D-9D30-CE3319CA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C299-CDEB-425F-9E5C-F60D8A5A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F6C7-2014-47CF-8FA6-EA8C4AB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BCD65-B1F5-4AF1-97FC-69497F10B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93B6-9E6E-4BC4-97C6-26AD6FC7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9770-DDC6-4116-8F2B-EBE11F4F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A69B-DC3E-45F9-AA92-7FE9990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A01E-B07F-4EA7-B4FF-E324575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0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D3B0F-C832-4285-81CD-3117D4FC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2B2F-0857-4C94-8152-090973E5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B94C-48B9-455E-9133-E52B98155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5823-8B62-4B68-84BE-3242AC1C5683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059D-75BE-451B-88A1-562FFAD06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0F8C-4B70-41BA-B02D-22F6BA51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5E21-777B-427E-B8E0-E0BC276E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9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616768-6831-4A5C-A667-51C2AB280724}"/>
                  </a:ext>
                </a:extLst>
              </p14:cNvPr>
              <p14:cNvContentPartPr/>
              <p14:nvPr/>
            </p14:nvContentPartPr>
            <p14:xfrm>
              <a:off x="4061520" y="541080"/>
              <a:ext cx="2926440" cy="18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616768-6831-4A5C-A667-51C2AB280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2160" y="531720"/>
                <a:ext cx="2945160" cy="18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86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AAD41C-B000-4A1A-B36E-7AF6D9BF019D}"/>
                  </a:ext>
                </a:extLst>
              </p14:cNvPr>
              <p14:cNvContentPartPr/>
              <p14:nvPr/>
            </p14:nvContentPartPr>
            <p14:xfrm>
              <a:off x="350640" y="175320"/>
              <a:ext cx="907560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AAD41C-B000-4A1A-B36E-7AF6D9BF01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65960"/>
                <a:ext cx="909432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52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9104E6-7CDC-4D2D-B80D-569456D7B798}"/>
                  </a:ext>
                </a:extLst>
              </p14:cNvPr>
              <p14:cNvContentPartPr/>
              <p14:nvPr/>
            </p14:nvContentPartPr>
            <p14:xfrm>
              <a:off x="693360" y="601920"/>
              <a:ext cx="834444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9104E6-7CDC-4D2D-B80D-569456D7B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592560"/>
                <a:ext cx="836316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92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321BE7-6AB1-4E7A-920E-45C4B1038FBB}"/>
                  </a:ext>
                </a:extLst>
              </p14:cNvPr>
              <p14:cNvContentPartPr/>
              <p14:nvPr/>
            </p14:nvContentPartPr>
            <p14:xfrm>
              <a:off x="426600" y="182880"/>
              <a:ext cx="7011000" cy="307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321BE7-6AB1-4E7A-920E-45C4B1038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73520"/>
                <a:ext cx="702972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48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F2ED31-7766-4F3E-A362-1835E245421D}"/>
                  </a:ext>
                </a:extLst>
              </p14:cNvPr>
              <p14:cNvContentPartPr/>
              <p14:nvPr/>
            </p14:nvContentPartPr>
            <p14:xfrm>
              <a:off x="442080" y="312480"/>
              <a:ext cx="796320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F2ED31-7766-4F3E-A362-1835E2454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303120"/>
                <a:ext cx="798192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51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739F73-F1FA-4FCE-989D-8A0239D09BD4}"/>
                  </a:ext>
                </a:extLst>
              </p14:cNvPr>
              <p14:cNvContentPartPr/>
              <p14:nvPr/>
            </p14:nvContentPartPr>
            <p14:xfrm>
              <a:off x="640080" y="106560"/>
              <a:ext cx="7483320" cy="645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739F73-F1FA-4FCE-989D-8A0239D09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97200"/>
                <a:ext cx="7502040" cy="64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63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3C0575-469F-4881-8B1A-1827CCCC8EEF}"/>
                  </a:ext>
                </a:extLst>
              </p14:cNvPr>
              <p14:cNvContentPartPr/>
              <p14:nvPr/>
            </p14:nvContentPartPr>
            <p14:xfrm>
              <a:off x="2339280" y="678240"/>
              <a:ext cx="4610520" cy="322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3C0575-469F-4881-8B1A-1827CCCC8E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920" y="668880"/>
                <a:ext cx="4629240" cy="32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55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09B86-3847-412A-B15A-B4B6D9889AEA}"/>
                  </a:ext>
                </a:extLst>
              </p14:cNvPr>
              <p14:cNvContentPartPr/>
              <p14:nvPr/>
            </p14:nvContentPartPr>
            <p14:xfrm>
              <a:off x="960120" y="137160"/>
              <a:ext cx="7338240" cy="27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09B86-3847-412A-B15A-B4B6D9889A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127800"/>
                <a:ext cx="735696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84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1664AD-1DEA-4E99-8458-DF990332CF63}"/>
                  </a:ext>
                </a:extLst>
              </p14:cNvPr>
              <p14:cNvContentPartPr/>
              <p14:nvPr/>
            </p14:nvContentPartPr>
            <p14:xfrm>
              <a:off x="198000" y="91440"/>
              <a:ext cx="845856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1664AD-1DEA-4E99-8458-DF990332C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82080"/>
                <a:ext cx="847728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6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C514A0-7E4F-4EF9-8DA0-6AB6EEF630B1}"/>
                  </a:ext>
                </a:extLst>
              </p14:cNvPr>
              <p14:cNvContentPartPr/>
              <p14:nvPr/>
            </p14:nvContentPartPr>
            <p14:xfrm>
              <a:off x="716400" y="122040"/>
              <a:ext cx="790200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C514A0-7E4F-4EF9-8DA0-6AB6EEF630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12680"/>
                <a:ext cx="792072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5A868E-ECD0-4C21-B2D6-50AB728003A7}"/>
                  </a:ext>
                </a:extLst>
              </p14:cNvPr>
              <p14:cNvContentPartPr/>
              <p14:nvPr/>
            </p14:nvContentPartPr>
            <p14:xfrm>
              <a:off x="152280" y="129600"/>
              <a:ext cx="964728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5A868E-ECD0-4C21-B2D6-50AB72800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20240"/>
                <a:ext cx="966600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41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AF9EE-5746-43BC-A9EC-105CA2918417}"/>
                  </a:ext>
                </a:extLst>
              </p14:cNvPr>
              <p14:cNvContentPartPr/>
              <p14:nvPr/>
            </p14:nvContentPartPr>
            <p14:xfrm>
              <a:off x="502920" y="525960"/>
              <a:ext cx="835200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AF9EE-5746-43BC-A9EC-105CA2918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516600"/>
                <a:ext cx="837072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08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14B977-9C12-496E-A059-BADCE33A4FFE}"/>
                  </a:ext>
                </a:extLst>
              </p14:cNvPr>
              <p14:cNvContentPartPr/>
              <p14:nvPr/>
            </p14:nvContentPartPr>
            <p14:xfrm>
              <a:off x="0" y="15120"/>
              <a:ext cx="982260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14B977-9C12-496E-A059-BADCE33A4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984132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22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C32103-B642-4FF1-BDE6-4F619D9AA6AC}"/>
                  </a:ext>
                </a:extLst>
              </p14:cNvPr>
              <p14:cNvContentPartPr/>
              <p14:nvPr/>
            </p14:nvContentPartPr>
            <p14:xfrm>
              <a:off x="0" y="76320"/>
              <a:ext cx="986076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C32103-B642-4FF1-BDE6-4F619D9AA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987948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9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CD51-0F62-41E9-8CC2-D40E5CE7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0E4D-C999-4B73-89FD-7435268D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25F2CA-0969-4103-B263-47A01C24B9E4}"/>
                  </a:ext>
                </a:extLst>
              </p14:cNvPr>
              <p14:cNvContentPartPr/>
              <p14:nvPr/>
            </p14:nvContentPartPr>
            <p14:xfrm>
              <a:off x="236160" y="464760"/>
              <a:ext cx="957888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25F2CA-0969-4103-B263-47A01C24B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455400"/>
                <a:ext cx="959760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34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2020-12-02T10:33:02Z</dcterms:created>
  <dcterms:modified xsi:type="dcterms:W3CDTF">2020-12-02T11:24:04Z</dcterms:modified>
</cp:coreProperties>
</file>