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0:37:16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847 0,'0'21'46,"0"0"-30,0 0-16,0 0 16</inkml:trace>
  <inkml:trace contextRef="#ctx0" brushRef="#br0" timeOffset="1228.74">1249 931 0,'0'-21'15,"-21"21"1,-1 0-16,1 0 15,0 0-15,0 0 0,0 0 16,0 0-16,-1 0 16,1 0-16,0 0 15,42 0 17,0 0-17,22 0-15,-22 0 0,21 0 0,1 0 16,20 0-16,-21 0 0,22 0 15,-1-21-15,1 21 0,-1 0 0,1-21 16,-1 21-16,1 0 0,-22-21 16,22 21-16,-22-21 0,22 21 15,-22 0-15,-21 0 0,21 0 0,-20 0 16,-1 0-16,0 0 0,0 0 16,-42 0-1,0 21 1,0 0-16,-1-21 0,1 21 15,0-21-15,0 0 0,0 21 16,-22-21-16</inkml:trace>
  <inkml:trace contextRef="#ctx0" brushRef="#br0" timeOffset="1568.54">1587 1016 0,'0'21'47,"0"0"-47,0 1 0,0-1 16,0 0-16,0 0 0,0 0 16,0 22-16,0-22 0,0 21 0,0 0 15,0-20-15,-21 20 0,21 0 16,-21 22-16,21-22 0,0 22 0,-21-22 15,21 0-15,-21 22 0,21-22 16,0 0-16,0 1 0,0-1 0,0-21 16,0 22-16,0-22 0,0 0 15,0 0-15,0 0 0,21-21 32,0 0-17,0-21-15,0 0 0,1 0 16</inkml:trace>
  <inkml:trace contextRef="#ctx0" brushRef="#br0" timeOffset="2032.62">1968 1524 0,'0'-21'15,"0"42"1,-21-21-1,0 21-15,21 0 0,-21 1 16,21 20-16,0-21 0,-21 21 0,0-20 16,21 20-16,-22-21 0,22 21 15,0 1-15,0-22 0,0 21 0,0-21 16,0 22-16,0-22 0,0 0 0,22 0 16,-1 0-16,0 1 0,0-22 15,0 0-15,0 0 0,22 0 0,-22 0 16,21 0-16,-21 0 15,1 0-15,20-22 0,-21 1 0,0 21 0,22-21 16,-22-21-16,0 21 16,-21-22-16,21 22 0,-21-21 0,0-1 15,0-20-15,0 21 0,0-1 0,0 1 16,0 0-16,-21-1 0,0 22 16,0 0-16,-1-21 0,1 42 0,-21-22 15,21 1-15,0 21 0,-1 0 16,-20 0-16,21 0 0,0 0 0,0 21 15,-1-21-15,1 22 0,0-1 16,21 0-16,0 0 0,0 0 16,0 0-16,0 1 0,0-1 15,0 0-15,21-21 16,0 0-16,1 0 0</inkml:trace>
  <inkml:trace contextRef="#ctx0" brushRef="#br0" timeOffset="2768.74">2730 1037 0,'0'0'0,"0"-21"16,0-42-16,-21 105 47,21-21-47,0 0 0,0 22 15,0-1-15,0 0 0,0 1 16,0-1-16,0 0 0,0 1 0,0-1 16,0 21-16,0-20 0,-21-1 15,21 22-15,0-22 0,0 0 0,-21 22 16,21-22-16,0 0 0,0 1 0,0-22 16,-21 21-16,21-21 0,0 22 15,-21-22-15,21 0 0,0 0 0,0 0 16,0 1-16,0-1 0,0 0 15,0-42 17,0 0-32,0-1 15,0 1-15,0-21 0,0 21 16,21 0-16,0-22 0,-21 1 0,21 21 16,0-22-16,-21 1 0,21 0 15,1 21-15,-1-22 0,0 22 0,0 0 16,0-21-16,0 20 0,1 22 15,-22-21-15,21 21 0,0 0 0,0 0 16,-21 21 0,0 1-1,0-1-15,0 0 0,-21 0 16,21 0-16,-21 0 0,0-21 16,-1 22-16,1-1 0,0 0 15,0 0-15,0-21 0,0 21 0,-22-21 16,22 21-16,0-21 0,0 22 15,0-22-15,21 21 0,-22-21 16,22 21 0,0 0-16,0 0 15,22 0-15,-1-21 0,0 22 16,0-1-16,0-21 16,0 0-16,1 21 0,-1-21 0,0 0 15,-21 21-15,21-21 16,0 0-16,-21 21 0,21-21 15,1 0-15,-1 21 0,0-21 16,0 0 0,0 0-16,0 0 15,-21-21-15,22 21 0,-1-21 0</inkml:trace>
  <inkml:trace contextRef="#ctx0" brushRef="#br0" timeOffset="3194.04">3154 1757 0,'0'-21'31,"21"0"-15,0 21-16,0-22 0,0 22 15,1-21-15,-1 21 0,-21-21 16,21 21-16,0-21 0,-21 0 15,21 21-15,-21-21 0,0-1 16,-21 1 0,0 21-16,0 0 15,0 0-15,-1 0 0,1 21 16,0 1-16,0-22 0,21 21 0,-21 0 16,21 21-16,-21-21 0,21 1 15,-22 20-15,22-21 0,0 21 16,0-20-16,0 20 0,0-21 0,0 0 15,0 0-15,0 1 0,0-1 0,22 0 16,-1 0-16,-21 0 0,21-21 16,0 21-16,0-21 0,0 22 15,1-22-15,-1 0 16,0 0-16,0 0 0,0 0 16,0-22-16,1 22 0,-1-21 0,0 0 15,0 0-15,21 0 0</inkml:trace>
  <inkml:trace contextRef="#ctx0" brushRef="#br0" timeOffset="3751.85">3768 1545 0,'0'0'0,"0"-21"16,0 42 15,0 0-31,0 1 0,0-1 15,0 0-15,0 0 0,0 21 0,0-20 16,0-1-16,0 21 0,-22-21 0,22 0 16,0 22-16,0-22 15,-21 0-15,21 0 0,-21 0 0,21 1 16,0-1-16,0 0 0,0 0 16,-21 0-1,21-42 16,0 0-15,0 0-16,0 0 0,0-1 0,0 1 16,0 0-16,0 0 0,0-21 0,21 20 15,-21-20-15,21 21 0,0-21 16,1 20-16,-1-20 0,0 21 16,0 0-16,21 0 0,-20-1 0,-1 22 15,0-21-15,0 21 0,0 0 16,0 0-16,1 0 0,-1 0 0,0 0 15,0 0-15,0 21 0,0 1 16,1-1-16,-22 0 0,0 0 0,21 21 16,-21-20-16,0-1 0,0 21 0,0-21 15,0 0-15,0 1 0,0-1 16,0 21-16,0-21 0,0 0 16,0 1-16,-21-1 0,21 0 15,0-42 48,0 0-63,0-1 0</inkml:trace>
  <inkml:trace contextRef="#ctx0" brushRef="#br0" timeOffset="4429.57">4847 1566 0,'21'-21'16,"-21"0"-16,21 21 0,-21-21 0,22 21 15,-22-21-15,0 0 16,0-1-16,-22 22 15,1 0 1,0 0-16,0 0 0,0 0 16,0 0-16,-22 22 0,22-22 15,0 21-15,0 0 0,0 0 0,-1 0 16,-20 0-16,21 1 0,0-1 16,0 0-16,21 0 0,-22 0 15,22 0-15,-21 1 0,21-1 0,0 0 16,0 0-16,0 0 15,21 0 1,1-21-16,-1 0 0,0 0 0,21 0 16,-21 0-16,1 0 0,20 0 0,-21 0 15,21 0-15,-20 0 0,-1 0 16,0 0-16,0 0 0,0 0 0,0 0 16,1 0-16,-1 0 0,0 0 15,-21 22-15,0-1 16,0 0-1,0 0-15,-21 0 16,0 0-16,-1-21 16,-20 22-16,21-22 0,0 21 0,0-21 15,-22 21-15,22-21 0,-21 0 0,21 21 16,-1-21-16,-20 0 0,21 21 16,0-21-16,0 0 0,-1 0 0,1 0 15,0 21-15,0-21 16,0 0-16,0 0 31,21 22 0,-22-22-15</inkml:trace>
  <inkml:trace contextRef="#ctx0" brushRef="#br0" timeOffset="5536.41">1206 3260 0,'22'0'0,"-22"-21"15,21 21 1,-21-22-16,0 1 16,0 0-16,0 0 15,0 0-15,0 0 16,0-1-16,0 1 16,0 0-1,-21 21 16,21 21-15,0 0-16,0 1 0,0 20 0,0-21 16,0 21-16,0 1 15,0-1-15,0 0 0,0 1 0,0-1 16,0 0-16,0 1 0,0-1 16,0 0-16,0 1 0,0-22 0,0 21 15,0-21-15,0 22 0,0-22 16,0 0-16,0 0 0,0 0 15,0 1 1,0-44 15,0 1-31,0 0 16,0 0-16,21 0 0,0 21 0</inkml:trace>
  <inkml:trace contextRef="#ctx0" brushRef="#br0" timeOffset="6001.16">1736 3556 0,'-22'0'0,"1"0"15,21 21 1,0 0-16,-21-21 0,21 22 16,21-22 15,0 0-15,1 0-16,-1 0 15,-21-22-15,21 22 16,0-21-16,-21 0 15,0 0-15,0 0 16,-21 21 0,0 0-16,0 0 15,21 21 1,-22-21-16,1 21 0,21 0 16,0 0-1,0 1 1</inkml:trace>
  <inkml:trace contextRef="#ctx0" brushRef="#br0" timeOffset="12745.06">2603 2900 0,'0'0'0,"0"-21"16,0 0-16,0-1 15,-21 22 17,21 22-17,0-1-15,0 21 0,0-21 16,0 0-16,0 22 0,0-1 0,0 0 15,0 1-15,0 20 0,0-20 16,0 20-16,0-21 0,0 22 0,0-1 16,0-20-16,0-1 0,0 22 15,0-22-15,0-21 0,0 21 0,0 1 16,0-22-16,0 0 0,0 0 0,-21 0 16,21 1-16,0-44 46,0 1-46,0 0 16,0 0-16,0 0 0,0-22 0,21 1 16,0 21-16</inkml:trace>
  <inkml:trace contextRef="#ctx0" brushRef="#br0" timeOffset="13160.97">3069 3027 0,'0'0'0,"0"-21"0,0 0 15,0-1-15,-21 44 47,0-22-47,0 21 0,-1 0 0,1 0 16,-21 0-16,0 0 0,20 1 16,-20 20-16,0-21 0,-1 0 0,1 22 15,0-22-15,21 0 0,-22 0 0,22 0 16,0-21-16,0 21 0,0 1 15,21-1 1,0 0 0,0 0-16,0 0 15,21 0-15,0 1 0,0-1 0,0 0 16,-21 21-16,21-21 0,1 1 16,-1 20-16,0-21 0,-21 21 15,21-20-15,0-1 0,0 21 0,1-21 16,-22 0-16,21 1 0,0-1 15,-21 0-15,21 0 0,0-21 0,-21 21 16,21-21-16,1 0 16,-22 21-16,21-21 0,0 0 15,0-21-15,-21 0 16,0 0-16,0 0 0,21 0 0</inkml:trace>
  <inkml:trace contextRef="#ctx0" brushRef="#br0" timeOffset="13583.77">3196 3641 0,'0'21'0,"21"-21"31,0 0-31,1 0 16,-1 0-16,0 0 0,0-21 0,0 21 15,0-21-15,22-1 0,-22 22 16,0-21-16,0 0 0,0 21 16,1-21-16,-1 0 0,-21 0 15,0-1-15,0 1 16,0 0-16,0 0 16,-21 21-16,-1 0 0,1 0 0,0 0 15,0 21-15,0 0 16,0 0-16,-1 1 0,22-1 0,-21 0 15,21 21-15,-21-21 0,0 1 0,21 20 16,0-21-16,0 21 0,0-20 16,0-1-16,0 0 0,0 0 0,0 0 15,0 0-15,0 1 0,0-1 16,21-21-16,0 0 0,0 0 16,1 0-16,-1 0 15,21 0-15,-21 0 0,0 0 0,1-21 16,-1 21-16,21-22 0,-21 1 0,0 0 15</inkml:trace>
  <inkml:trace contextRef="#ctx0" brushRef="#br0" timeOffset="14245.27">3768 3662 0,'21'-21'0,"-21"0"15,21-22 1,-21 22-16,21 21 0,-21-21 0,0 0 0,0 0 16,0 42 15,0 0-16,0 0-15,0 0 0,0 0 16,0 1-16,0-1 0,0 0 0,0 0 16,0 0-16,0 0 0,0 1 15,0-1-15,0 0 0,21-21 16,0 0-16,1 0 16,-1 0-16,0 0 15,0 0-15,0-21 0,0 0 0,1-1 16,-1 22-16,0-21 0,0 0 0,-21 0 15,0 0-15,21 0 0,-21-1 0,21 1 16,-21-21-16,0 21 0,22 0 16,-22-1-16,0 1 15,0 0-15,0 42 32,0 0-17,0 1-15,0-1 0,-22 0 0,22 0 16,0 21-16,-21-20 0,21-1 0,0 0 15,0 21-15,-21-21 0,21 22 16,0-22-16,0 21 0,0 1 0,0-1 16,0 0-16,0 1 0,0-1 0,0 0 15,0 1-15,0-1 0,0 21 0,0-20 16,0-1-16,0 0 0,0 1 16,0-22-16,0 21 0,0 1 15,0-22-15,0 21 0,-21-21 0,21 22 16,-21-22-16,21 0 0,0 0 0,-21 0 15,-1-21-15,22 21 0,-21 1 16,0-22-16,0 21 0,0-21 16,0 0-16,-1 0 0,1 0 0,0 0 15,0 0-15,-21 0 0,20 0 0,-20-21 16,0-1-16,21 22 0,-22 0 16,22-21-16,-21 21 0,21-21 0,-1 21 15,1-21-15,0 21 16,21-21-16,0 0 15,0-1 1,0 1-16,0 0 16,21 0-16</inkml:trace>
  <inkml:trace contextRef="#ctx0" brushRef="#br0" timeOffset="15219.62">4466 3493 0,'0'0'0,"0"-43"16,0 22-16,0 0 15,0 0-15,0 0 16,0 42 15,0 0-15,0 0-16,0 0 0,0 22 0,0-22 15,0 0-15,0 21 0,0-21 0,0 1 16,0 20-16,0-21 0,-21 0 16,21 0-16,0 1 0,0-1 15,-21-21-15,21 21 0,0-42 47,21 21-47,0-21 0,-21-1 16,21 1-16,0 0 0,-21 0 15,22 0-15,-1 0 0,0-1 0,-21 1 16,21 21-16,0-21 16,0 21-1,-21 21-15,22-21 0,-1 21 16,-21 1-16,0-1 0,21 0 15,0 0-15,-21 0 0,21-21 0,-21 21 16,0 1-16,21-22 0,1 21 16,-1-21-16,-21 21 0,21-21 15,0 0-15,0 0 0,0 0 16,1 0-16,-1 0 0,0 0 16,0-21-16,0 21 0,0-21 15,1-1-15,-1 1 0,-21 0 0,0 0 16,0 0-16,0-22 0,0 22 0,0-21 15,0 0-15,0 20 0,0-20 16,0 0-16,-21 21 0,-1-1 0,1-20 16,0 42-16,0-21 0,0 0 0,0 21 15,-1 0-15,1 0 16,0 0-16,0 0 16,0 0-16,21 21 0,0 0 15,0 0-15,0 0 16,0 1-16,0-1 0,0 0 15,21-21-15,0 21 0,21-21 0</inkml:trace>
  <inkml:trace contextRef="#ctx0" brushRef="#br0" timeOffset="15707.63">5503 3302 0,'0'0'0,"0"-21"0,0 0 0,0 0 15,-21-1-15,0 22 16,0 0-16,0 0 16,-1 0-16,22 22 15,-21-1-15,0 0 0,21 21 16,-21-21-16,21 1 0,0 20 16,0-21-16,-21 21 0,21-20 0,0-1 15,0 21-15,0-21 0,0 0 0,0 1 16,0-1-16,0 0 0,0 0 15,0 0-15,21-21 0,0 0 16,0 0-16,0 0 0,1 0 16,-1 0-16,0 0 0,0 0 0,21 0 15,-20-21-15,-1 0 0,0 21 16,0-21-16,0 0 0,0-1 16,-21 1-16,22 0 0,-22 0 15,0 0-15,0 0 0,0-22 16,0 22-16,0 0 0,-22 0 0,1 0 15,0-1-15,0 1 0,21 0 0,-21 21 16,0 0-16,-1-21 0,1 21 0,0 0 16,0 0-16,0 0 15,0 0-15,-1 21 0,22 0 16,0 0-16,0 1 0,0-1 16,0 0-16,0 0 15,22-21-15,-1 0 0,0 21 16,0-21-16,0 0 0,0 0 15</inkml:trace>
  <inkml:trace contextRef="#ctx0" brushRef="#br0" timeOffset="16168.37">5778 3344 0,'0'0'0,"0"-21"0,0 0 16,0 0-16,22 21 31,-1 0-15,0 0-16,0 0 0,0 21 15,0 0-15,-21 0 0,22-21 0,-1 43 16,0-22-16,0 0 0,0 0 0,0 0 16,1 22-16,-22-22 0,21 0 15,-21 21-15,0-20 0,0-1 0,0 0 16,0 0-16,0 0 0,0 0 0,0 1 15,-21-22-15,21 21 0,-22-21 16,1 21-16,0-21 16,21-21-1,0 0-15,0-1 16,0 1-16,0 0 0,0 0 16,0 0-16,0 0 0,21-22 15,0 22-15,-21-21 0,22-1 0,-1 22 16,0-21-16,-21 0 0,21 20 0,0-20 15,0 21-15,1 0 0,-22 0 16,21-1-16,0 1 0,0 0 16,0 21-16,0 0 15,1 0 1,-22 21-16,21 0 16</inkml:trace>
  <inkml:trace contextRef="#ctx0" brushRef="#br0" timeOffset="16887.4">6921 3493 0,'0'-22'0,"0"44"0,22-44 16,-22 1-16,0 0 0,0 0 15,0 0-15,0 0 0,0-1 16,0 1-16,0 0 0,0 0 16,-22 0-16,1 21 0,0-21 15,0 21-15,0 0 16,0 0-16,-1 0 0,1 0 0,0 21 16,-21 0-16,21 0 0,-1 0 15,1 0-15,0 1 0,0 20 0,0-21 16,0 21-16,-1-20 0,1 20 0,21-21 15,0 21-15,0-20 0,0 20 16,-21-21-16,21 0 0,0 0 0,0 1 16,0-1-16,0 0 0,21 0 15,0-21-15,1 0 0,-1 0 16,0 0-16,0 0 0,0 0 16,22 0-16,-22-21 0,0 21 15,21-21-15,-21 0 0,1-1 0,20 1 16,-21 0-16,21 0 0,-20 0 0,-1-22 15,21 22-15,-21-21 0,0 0 16,1-1-16,-1-20 0,0 20 0,-21-20 16,21 21-16,-21-22 0,21 22 0,-21-1 15,21-20-15,-21 21 0,0-1 16,0 1-16,0 0 0,0-22 0,0 43 16,22-21-16,-22-1 0,0 22 0,0 0 15,0 0-15,0 0 0,0 42 31,0 0-31,-22 0 0,22 21 16,-21 1-16,0-1 0,0 0 0,21 1 16,-21 20-16,0-20 0,21 20 15,-22 1-15,1-1 0,0 1 0,21-22 16,0 21-16,-21 1 0,21-22 0,-21 1 16,21-1-16,0 0 0,0-21 15,0 1-15,0 20 0,0-21 0,0 0 16,0 0-16,21-21 31,0 0-31,0 0 16,0 0-16,1-21 0,-1 0 15,0 0-15,0 0 0</inkml:trace>
  <inkml:trace contextRef="#ctx0" brushRef="#br0" timeOffset="17461.74">7832 3239 0,'0'-22'0,"21"22"0,-21-21 0,0 0 16,0 0-16,-21 21 16,-1-21-1,1 21-15,0 0 16,0 0-16,0 0 0,0 0 0,-1 21 15,1-21-15,0 21 0,0 0 16,0 0-16,21 1 0,-21-1 0,-1 0 16,1 0-16,21 0 0,0 0 0,0 1 15,0-1-15,-21 0 0,21 0 0,0 0 16,0 0-16,0 1 16,21-22-16,-21 21 0,21-21 15,1 0-15,-1 0 0,21 0 16,-21 0-16,0 0 0,1 0 0,20 0 15,-21 0-15,0 0 0,0 21 0,1-21 16,-1 0-16,0 0 0,0 0 16,-21 21-16,21-21 0,-21 21 15,0 0 1,0 1-16,-21-1 16,0-21-16,0 21 0,0-21 0,-1 0 15,1 21-15,0-21 0,0 0 0,0 21 16,0-21-16,-1 0 0,1 0 15,0 0-15,0 0 0,21 21 0,-21-21 16,0 0-16,-1 0 0,1 0 16,0 0-16,0 0 0,0 0 15,0 0 1,-1 0-16,1 0 47,0 0-47,0 0 15</inkml:trace>
  <inkml:trace contextRef="#ctx0" brushRef="#br0" timeOffset="18603.36">1058 5271 0,'0'0'0,"-21"0"15,0 0 1,21-22-16,-21 22 0,21-21 0,0 0 16,-21 0-16,21 0 15,0 0-15,0-1 0,0 1 16,0 0-16,0 0 0,0 0 16,0 0-16,21-1 0,-21 1 15,0 0-15,21 21 0,0 0 16,0 0-16,0 0 15,1 21-15,-1-21 0,0 43 16,0-22-16,-21 21 0,21-21 0,0 22 16,1-1-16,-22 0 0,0 22 15,0-22-15,0 0 0,0 1 0,0-1 16,-22 0-16,1 1 0,0-1 16,0 0-16,-21 1 0,20-1 0,-20-21 15,0 22-15,21-22 0,-22 0 16,1 21-16,0-21 0,-22 1 15,22-1-15,-1-21 0,1 21 0,0-21 16,-1 0-16,22 0 0,-21 0 0,0 0 16,20-21-16,1 0 0,0 21 15,0-22-15,21 1 0,0-21 16,0 21-16,0-22 0,0 22 16,0-21-16,0 21 0,21-22 0,-21 22 15,21 0-15,0 0 0,1 0 16,-1 0-16,21 21 0,-21 0 0,0 0 15,1 21-15,20 0 0,-21 0 16,21 0-16,-20 22 0,-1-22 0,0 21 16,21-21-16,-21 22 0,1-22 15,-22 21-15,21-21 0,0 0 0,0 1 16,-21 20-16,0-21 0,21 0 16,-21 0-16,0 1 15,21-22-15,1 0 31,-1-22-15</inkml:trace>
  <inkml:trace contextRef="#ctx0" brushRef="#br0" timeOffset="18808.41">1503 5588 0,'21'0'78,"-21"-21"-78,21 21 16,0 0-16,-21-21 15,21 0-15</inkml:trace>
  <inkml:trace contextRef="#ctx0" brushRef="#br0" timeOffset="19699.59">2180 4974 0,'0'0'16,"-63"43"-16,41-43 16,1 21-16,21 0 15,21-21 17,1 0-32,-1 0 0,21 0 15,-21-21-15,22 0 0,-22-1 0,21 1 16,-21 0-16,22 0 0,-22 0 15,21-22-15,-21 22 0,0-21 0,1 21 16,-22 0-16,0-22 0,21 22 0,-21 0 16,0 0-16,0 0 15,0-1-15,0 1 0,0 0 0,-21 21 16,-1 0-16,1 0 16,0 0-16,0 0 0,0 0 0,0 21 15,21 0-15,-22 1 0,1 20 0,0 0 16,21 22-16,0-22 0,-21 22 15,21-1-15,0 22 0,0-22 0,0 1 16,0-1-16,0 1 0,0-1 16,0 1-16,0-1 0,0-20 0,21 20 15,-21-21-15,21 1 0,-21-1 16,0 0-16,0 1 0,0-22 0,0 0 16,0 0-16,0 0 0,0 1 15,-21-22 1,0 0-16,0 0 0,0 0 0,-1-22 15,1 22-15,-21-21 0,21 0 16,0 0-16,-1 0 0,-20 0 0,21-1 16,0 1-16,-22 0 0,22 0 0,0 0 15,0 0-15,0 21 0,0-22 16,21 1 0,21 21-1,0 0-15,0 0 0,21 0 0,-20-21 16,20 21-16</inkml:trace>
  <inkml:trace contextRef="#ctx0" brushRef="#br0" timeOffset="20292.7">2921 5525 0,'0'0'0,"0"-22"0,21 1 15,-21 0-15,0 0 16,0 0-16,-21 21 0,21-21 15,-21 21-15,0 0 0,-1 0 16,1 0-16,0 0 0,0 0 0,-21 0 16,20 0-16,1 21 0,0-21 15,0 21-15,-21 0 0,20 21 0,1-20 16,21 20-16,-21-21 0,21 21 16,-21 1-16,21-22 0,0 21 0,0 1 15,0-22-15,0 21 0,0-21 16,0 0-16,0 1 0,21-1 0,0 0 15,-21 0-15,21-21 0,1 0 0,-1 0 16,21 0-16,-21 0 0,0-21 16,22 0-16,-22 0 0,21-1 0,-21 1 15,22-21-15,-22 21 0,21-22 0,-21 1 16,1 0-16,-1-1 0,0 1 16,0-21-16,0 20 0,0-20 15,-21 20-15,0-20 0,0 21 0,22-22 16,-22 1-16,0-1 0,0 22 15,0-22-15,0 22 0,0 0 0,0-1 16,0 22-16,0 0 0,0 0 16,0 0-16,0 42 15,-22 0-15,22 21 0,-21-21 0,21 22 16,-21 20-16,21-20 16,-21 20-16,21 1 0,0-1 0,-21-21 0,21 22 15,0-1-15,-21-20 0,21 20 16,0-20-16,0 20 0,0-21 15,0 1-15,0-22 0,0 21 0,0-21 16,0 22-16,0-22 0,0 0 16,21 0-16,0-21 0,0 0 15,0 0-15,0 0 16,1 0-16,-1-21 0,0 0 16,0 0-16</inkml:trace>
  <inkml:trace contextRef="#ctx0" brushRef="#br0" timeOffset="20716.09">3429 5503 0,'0'0'0,"-21"0"0,21 22 16,-21-1-1,42-21 1,0 0-1,0 0-15,21 0 0,-20-21 16,-1 21-16,21-22 0,-21 1 0,0 21 16,22-21-16,-22 0 0,0 21 0,-21-21 15,0 0-15,21 21 0,-21-22 16,0-20 0,-21 42-16,0 0 0,0 0 15,0 0-15,-1 0 0,1 0 16,-21 0-16,21 21 0,0 0 0,-1 1 15,1-1-15,0 0 0,0 21 0,0-21 16,21 22-16,-21-22 0,21 21 16,0-21-16,0 22 0,0-22 0,0 21 15,0-21-15,0 1 0,21-1 0,0 0 16,0 0-16,0-21 0,0 21 16,1-21-16,-1 21 0,0-21 0,21 0 15,-21 0-15,1 0 0,20 0 16,-21 0-16,21-21 0,-20 0 15,-1 21-15,21-21 0</inkml:trace>
  <inkml:trace contextRef="#ctx0" brushRef="#br0" timeOffset="21212.62">4085 5482 0,'0'-42'16,"0"63"15,0 0-31,0 0 15,0 1-15,0-1 0,0 0 0,0 21 16,0-21-16,0 1 0,0 20 16,0-21-16,0 0 0,0 0 15,-21 1-15,21-1 0,0 0 0,0 0 16,0 0-16,0 0 0,0 1 0,-21-22 16,21 21-16,0-42 31,0-1-16,0 1-15,0 0 16,0 0-16,0 0 0,0-22 0,0 22 16,0-21-16,0 21 0,0-22 0,21 1 15,0 21-15,0-21 0,0 20 16,1-20-16,-1 21 0,21 0 16,-21 0-16,0 21 0,22 0 0,-22 0 15,21 0-15,-21 0 0,22 0 16,-22 0-16,0 21 0,0 0 0,0 0 15,1 0-15,-22 0 0,0 22 0,0-22 16,0 21-16,0-21 0,0 22 0,0-22 16,0 0-16,0 21 0,0-20 15,-22-1-15,22 0 0,-21 0 0,21 0 16,-21-21-16,21 21 0,0-42 47,21 21-47,0-21 15,-21 0-15</inkml:trace>
  <inkml:trace contextRef="#ctx0" brushRef="#br0" timeOffset="21763.47">4953 4911 0,'0'-21'0,"0"42"0,0-64 0,0 22 15,0 0-15,0 42 32,0 0-32,-21 1 15,21 20-15,0-21 0,0 21 0,0 1 16,0-1-16,-21 0 0,21 1 0,-22-1 16,22 0-16,0 1 0,0-1 15,-21 22-15,21-43 0,-21 21 0,21 0 16,-21 1-16,21-1 0,0-21 0,0 22 15,0-22-15,0 21 0,0-21 16,0 0-16,0 1 0,0-1 16,21 0-16,0-21 0,0 0 15,1 0-15,-1 0 0,0 0 0,0 0 16,21-21-16,-20 0 16,-1-1-16,0 1 0,0 0 0,0 0 15,0 0-15,1 0 0,-1-22 0,0 22 16,-21 0-16,0-21 0,21 20 15,-21 1-15,0-21 0,0 21 0,0 0 16,0-1-16,0 44 16,0-1-1,0 0-15,0 0 16,0 21-16,0-20 0,0-1 0,0 0 16,0 21-16,0-21 0,0 1 0,-21-1 15,21 0-15,0 0 16,0 0-16,0 0 0,0-42 62,21 0-62,-21 0 0</inkml:trace>
  <inkml:trace contextRef="#ctx0" brushRef="#br0" timeOffset="21967.35">5355 5186 0,'0'-21'16,"-21"21"-1,0 0 1,21 21 31,-21-21-32</inkml:trace>
  <inkml:trace contextRef="#ctx0" brushRef="#br0" timeOffset="22161.25">4741 5292 0,'0'0'0,"-21"0"16,0 21-16,42-21 31,0 0-15,0 0-16,1 0 0,20 0 0,-21 0 15,21-21-15,-20 21 0,20-21 16,0 21-16,-21-22 0,22 22 0</inkml:trace>
  <inkml:trace contextRef="#ctx0" brushRef="#br0" timeOffset="23131.68">5482 5271 0,'0'0'0,"64"0"16,-43 0-16,0 0 0,21 0 0,-21 0 15,1 0-15,20-22 0,0 22 16,1-21-16,-22 0 0,21 21 0,0-21 15,-20 0-15,20 0 0,-21-1 0,21 1 16,-20 0-16,-1-21 0,0 21 16,-21-1-16,0-20 0,0 21 0,0-21 15,0-1-15,0 22 0,0-21 16,0 21-16,0-1 0,0-20 0,0 21 16,-21 0-16,21 0 0,-21 21 15,-1 0-15,22-22 0,-21 22 0,0 0 16,0 22-16,0-1 0,0-21 15,21 42-15,-22-21 0,1 22 16,0-1-16,0 0 0,0 22 0,0-1 16,-1-20-16,1 20 0,0 1 0,-21-1 15,21 1-15,-1 20 0,-20-20 16,21-1-16,0 22 0,0-22 0,-22 1 16,22 21-16,0-22 0,0 1 15,0-1-15,-1 1 0,1-1 0,0 1 16,0-1-16,0 1 0,0-1 0,-1 1 15,1-22-15,0 21 0,0 1 16,0-22-16,0 22 0,21-22 0,0 0 16,0 1-16,0-22 0,0 21 0,0-21 15,0 1-15,0-1 0,0 0 0,0 0 16,21-21 0,0 0-16,0 0 0,0 0 0,0 0 15,1-21-15,20 21 0,-21-21 16,0 0-16,22-1 0,-22 1 0,21-21 0,0-22 15,-20 43-15,20-21 0,-21 0 16,0-1-16,0 1 16,-21 0-16,0-1 0,22 1 0,-22 0 15,0-1-15,0-20 0,0 20 0,0 1 16,0 0-16,-22-1 0,1 1 0,0 0 16,0 21-16,0-1 0,0 1 15,-1 0-15,1 0 0,0 21 16,0 0-16,0-21 0,0 21 0,21-21 15,21-1 17,0 22-32,0-21 15,21 0-15,-20 0 0,-1 21 0,21-21 16,0 0-16,1-1 0,-22 1 0,21-21 16,1 21-16,-22 0 0,21-1 15,-21-20-15,0 21 0,1 0 0,-1 0 16,0-1-16,-21 1 0,0 0 0,0 0 15,21 21-15,-21-21 16,0 42 0,0 0-16,0 0 15,0 0-15,0 1 0,-21-1 0,21 0 16,0 0-16,0 0 16,0 0-16,0 1 0,0-1 0,0 0 15,0 0-15,0 0 0,0 0 16,0-42 31,21 21-47,-21-21 0,21 0 0,-21 0 15</inkml:trace>
  <inkml:trace contextRef="#ctx0" brushRef="#br0" timeOffset="23311.6">6075 5355 0,'0'0'0,"-21"0"0,-1 0 16,44 0 62</inkml:trace>
  <inkml:trace contextRef="#ctx0" brushRef="#br0" timeOffset="23652.24">6286 5461 0,'22'0'15,"-22"-21"-15,21 0 16,0 21-16,-21-21 0,0-1 15,0 1-15,0 0 16,0 0 0,-21 21-16,0 21 15,21 0-15,-22 0 16,1 1-16,21-1 0,0 0 16,0 21-16,-21-21 0,21 22 15,0-22-15,-21 21 0,21-21 0,0 22 16,0-22-16,0 0 0,0 0 0,0 0 15,0 1-15,0-1 16,21-21-16,0 0 0,0 0 16,1 0-16,-1 0 0,0 0 15,0 0-15,0-21 0,0-1 16,1 22-16</inkml:trace>
  <inkml:trace contextRef="#ctx0" brushRef="#br0" timeOffset="24074.32">6562 5440 0,'0'-21'16,"0"0"-16,0-1 15,0 1-15,21 21 16,-21-21-16,21 0 0,0 21 0,0 0 16,0 0-16,1 0 0,-1 0 0,0 0 15,0 0-15,21 0 0,-20 21 16,-1 0-16,0-21 0,0 21 0,-21 1 15,21-1-15,-21 0 0,21 21 0,-21-21 16,0 1-16,0-1 0,0 0 16,0 0-16,0 21 0,-21-42 0,0 22 15,0-1-15,21 0 0,-21-21 16,21 21-16,-21-21 0,-1 0 16,22-21 15,0 0-31,22 0 0,-22-1 15,21 1-15,0 0 0,0 0 0,-21-21 16,21 20-16,0 1 0,1-21 16,-1 21-16,0-22 0,0 22 0,0 0 15,0 0-15,-21-21 0,22 20 0,-1 22 16,0-21-16,0 0 0,0 0 16,0 21-1,1 0 1</inkml:trace>
  <inkml:trace contextRef="#ctx0" brushRef="#br0" timeOffset="24614.44">7599 5355 0,'21'-21'15,"-42"42"-15,63-63 0,-21 42 0,-21-21 0,21 0 16,-21-1-16,0 1 0,0 0 16,0 0-16,-21 0 15,0 21-15,0 0 16,0 0-16,0 0 0,-1 0 0,1 21 16,-21 0-16,21-21 0,0 21 0,-1 0 15,-20 1-15,21 20 0,0-21 0,0 0 16,-1 0-16,22 1 15,0-1-15,0 0 0,0 0 0,0 0 0,0 0 16,0 1-16,22-22 16,-1 0-16,0 0 15,0 0-15,0 0 0,22 0 16,-22 0-16,0 0 0,0 21 0,0-21 16,0 0-16,1 21 0,-1-21 0,0 0 15,0 0-15,-21 21 0,21-21 16,-21 21-16,0 0 15,0 1-15,-21-22 16,21 21-16,-21-21 0,0 0 16,0 21-16,-1-21 0,1 0 0,0 21 15,0-21-15,0 0 0,0 21 16,-1-21-16,1 21 0,0-21 0,0 0 16,0 0-16,0 22 0,-1-22 15,1 0-15,0 0 0,0 0 0,0 0 16,21 21-1,-21-21-15,-1 0 0,1 0 16</inkml:trace>
  <inkml:trace contextRef="#ctx0" brushRef="#br0" timeOffset="25744">169 7303 0,'0'-22'15,"0"1"-15,0 0 16,0 0-16,0 0 16,21 0-16,1-1 0,20 1 15,-21 21-15,21-21 0,-20 21 16,20-21-16,0 21 0,1 0 0,-22 0 16,21 0-16,0 0 0,-20 0 15,-1 0-15,0 21 0,0 0 0,0 0 16,-21 22-16,0-22 0,0 21 15,0 1-15,0-22 0,0 21 0,-21 0 16,-21 1-16,21-22 16,-22 21-16,22-21 0,-21 1 0,21-1 15,-22 0-15,1 0 0,21 0 16,0 0-16,-1-21 0,1 0 0,0 0 16,0 0-16,21-21 31,0 0-31,21 0 15,0 21-15,0-21 0,1 0 0,-1-1 16,21 22-16,-21-21 0,0 21 16,22 0-16,-1 0 0,-21 0 0,22 0 15,-1 0-15,-21 0 0,21 21 16,-20 1-16,20-1 0,-21 0 0,0 0 16,0 0-16,-21 22 0,0-22 15,0 21-15,0-21 0,0 22 16,0-22-16,-21 21 0,0-21 0,-21 22 15,-1-22-15,22 21 0,-21-21 16,0 0-16,-1 1 0,1-1 0,-22 0 16,22-21-16,0 21 0,-1-21 15,1 0-15,21 0 0,-21 0 0,-1 0 16,22 0-16,0-21 0,-21 21 16,20-21-16,1 0 0,21-1 0,-21 1 15,0 0-15,21 0 16,0 0-16,0 0 0,0-1 15,0 1-15,0 0 16,21 21 0,0-21-16</inkml:trace>
  <inkml:trace contextRef="#ctx0" brushRef="#br0" timeOffset="26112.23">1228 7684 0,'-22'0'0,"1"0"16,21-22 15,0 1-15,0 0-1,0 42 48,0 0-63,0 1 15,-21-22 1,21 21-16</inkml:trace>
  <inkml:trace contextRef="#ctx0" brushRef="#br0" timeOffset="27692.62">1990 7006 0,'21'0'0,"-21"-21"15,0 0 1,0 0-1,0 0-15,0-1 16,0 1 0,0 0-1,-21 21 17,21 21-32,0 0 0,-22 22 15,22-22-15,-21 21 0,21 1 16,-21 20-16,21-21 0,0 22 15,0-1-15,-21 1 0,21-22 0,-21 22 16,21-22-16,-21 22 0,21-22 16,0-21-16,0 21 0,-22-20 0,22 20 15,0-21-15,-21-21 0,21 21 16,0 0-16,-21-42 31,21 0-31,-21 21 0,21-21 16,0 0-16,0 0 0,0-1 0,0-20 0,0 21 15,0 0-15,-21-22 0,21 22 16,0 0-16,0 0 0,0 0 0,21 42 31,0 0-15,0 0-16,-21 0 16,21 1-16,1 20 0,-1-21 0,0-21 15,0 21-15,-21 0 0,21 1 0,0-22 16,1 21-16,-1-21 0,0 0 15,0 0-15,0 0 0,22 0 0,-22 0 16,0 0-16,0 0 0,0-21 16,0 21-16,1-22 0,-1 1 0,0 0 15,0 0-15,-21 0 0,21 0 16,-21-1-16,21-20 0,-21 21 16,0-21-16,0-1 0,0 22 0,0 0 15,0-21-15,0 20 0,0 1 16,0 42-1,0 1 1,0 20-16,0-21 0,0 0 16,0 0-16,0 22 0,0-22 0,0 0 15,0 0-15,0 0 0,0 1 16,0-1-16,0 0 0,0 0 0,22-21 31,-1 0-31</inkml:trace>
  <inkml:trace contextRef="#ctx0" brushRef="#br0" timeOffset="28008.45">2582 7049 0,'0'0'0,"-21"0"15,0 0-15,0 0 16,42 0 15,0 0-31,0 0 0,0-22 16,1 22-16,-1 0 15,0-21-15,0 0 16,-21 0-16,-21 0 16,0 21-1,0 0-15,-1 0 0,1 0 0,0 0 16,0 0-16,0 0 15,21 21-15,-21 0 0,21 0 16,21-21 0,0 0-16,0 0 15</inkml:trace>
  <inkml:trace contextRef="#ctx0" brushRef="#br0" timeOffset="28303.28">3175 6773 0,'0'-21'16,"-21"21"-1,0 0-15,-1 0 0,1 21 16,21 1-16,0-1 16,0 21-16,-21-21 0,21 22 15,0-1-15,0 21 0,-21-20 0,21-1 16,0 22-16,0-1 0,0 1 15,0-22-15,0 21 0,0-20 0,0-1 16,0 0-16,0 1 0,0-22 0,0 21 16,0-21-16,0 1 0,0-1 15,0 0-15,21-21 16,-21-21 0,21 21-16,0-21 0,1-1 15</inkml:trace>
  <inkml:trace contextRef="#ctx0" brushRef="#br0" timeOffset="28492.96">3006 7260 0,'0'0'0,"-22"0"0,1 0 16,0 0-16,21 21 16,21-21-1,0 0 1,1 0-16,-1 0 0,0 0 15,21 0-15,-21 0 0,1-21 0,20 0 16,-21 21-16,21-21 0,-20 0 16</inkml:trace>
  <inkml:trace contextRef="#ctx0" brushRef="#br0" timeOffset="29220.08">3492 7345 0,'0'0'0,"0"21"16,22-21-1,-1 0-15,0-21 0,0 0 16,0 21-16,0-21 0,1-1 0,-1 1 16,0 0-16,0 0 0,0 0 15,0 0-15,1 21 0,-22-22 0,0 1 16,0 0-16,0 0 0,0 0 15,0 0 1,-22 21-16,1 0 0,0 0 16,0 21-16,0 0 0,0 0 15,21 0-15,-22 0 0,22 1 16,-21 20-16,21 0 0,0-21 0,0 22 16,0-1-16,0-21 0,0 22 0,0-22 15,0 21-15,0-21 0,21 0 16,1 1-16,-1-1 0,0 0 15,0-21-15,21 0 0,-20 0 0,-1 0 16,0 0-16,21 0 0,-21 0 16,1-21-16,-1 21 0,0-21 0,0 21 15,0-22-15,0 1 0,-21 0 16,22 0-16,-1 0 0,0 0 16,-21-22-16,21 22 0,0-21 0,-21 21 15,21-22-15,1 22 0,-1 0 0,-21 0 16,21 0-16,0 21 0,0 0 15,0 0-15,1 0 0,-1 21 16,-21 0-16,21 0 0,0 0 0,0 22 16,0-22-16,-21 21 0,22 0 0,-1-20 15,-21 20-15,0-21 0,0 21 16,0-20-16,0 20 0,0-21 0,0 0 16,0 0-16,0 1 0,0-1 15,0-42 16,0-1-15,0 1-16,0 0 0,0 0 0,21 0 16,-21 0-16,21-22 0,-21 1 15,21 21-15,0-22 0,1 1 0,-22 0 16,21-1-16,0 1 0,0 0 0,-21 21 16,21-1-16,0-20 15,1 21-15,-1 0 0,0 21 16,0 0-16,0 0 15,0 21-15,1 0 0</inkml:trace>
  <inkml:trace contextRef="#ctx0" brushRef="#br0" timeOffset="29752.07">5270 7408 0,'0'0'0,"0"-21"16,0 0-16,0 0 0,0 0 0,0 0 15,0-22-15,0 22 0,0 0 0,0 0 16,0 0-16,0-1 16,-21 22-16,0 0 0,0 0 0,0 0 15,0 22-15,-1-1 0,-20 0 0,21 0 16,0 21-16,0-20 0,-1 20 15,1 0-15,0-21 0,0 22 0,21-1 16,-21-21-16,21 22 0,0-22 0,0 0 16,0 0-16,0 0 0,0 0 0,21 1 15,0-22 1,0 0-16,0 0 0,1 0 16,-1-22-16,0 1 0,0 0 15,0 21-15,0-21 0,-21-21 0,22 20 16,-1 1-16,0 0 0,0-21 15,-21 21-15,0-22 0,0 1 0,21 0 16,-21 20-16,21-20 0,-21 21 0,0-21 16,0 20-16,0 44 31,0 20-31,0-21 0,0 0 16,0 22-16,0-1 0,0-21 0,0 21 15,0-20-15,0-1 16,0 0-16,0 21 0,0-21 0,0 1 15,0-1-15,22-21 16,-22 21-16,21-21 0,0 0 16,-21-21-16</inkml:trace>
  <inkml:trace contextRef="#ctx0" brushRef="#br0" timeOffset="30039.9">5969 6689 0,'0'0'0,"0"-21"0,0-1 0,-21 44 31,0-1-31,21 0 0,-22 0 0,1 21 16,21-20-16,-21 20 0,0 0 15,21 1-15,0-1 0,-21 0 0,0 1 16,21-1-16,-22 21 0,22-20 0,-21 41 15,21-41-15,-21-1 0,21-21 16,-21 22-16,21-22 0,0 0 16,0 0-16,-21 0 0,21 0 15,-21-21-15,42-21 32</inkml:trace>
  <inkml:trace contextRef="#ctx0" brushRef="#br0" timeOffset="30520.11">6350 7091 0,'0'0'0,"21"0"0,0-21 16,-21 0-16,21 21 0,-21-22 0,-21 22 31,0 0-16,0 0-15,0 0 0,0 0 16,-1 22-16,1-1 0,0-21 0,0 21 16,0 0-16,0 0 0,-1 0 0,1 1 15,0-1-15,0 0 0,0 0 16,21 0-16,-21 0 0,21 1 0,0-1 16,0 0-16,21 0 15,0-21-15,0 21 16,0-21-16,0 0 15,1 0-15,-1 21 0,0-21 0,0 0 16,0 0-16,-21 22 16,21-22-16,-21 21 15,0 0 1,-21 0-16,0-21 16,0 0-16,0 21 0,0-21 0,-1 21 15,1-21-15,0 22 0,0-22 16,0 0-16,0 0 0,-1 21 15,1-21-15,0 0 16,0 0-16,21 21 0,-21-21 16,0 0-16,-1 0 15,1 21-15,0-21 16</inkml:trace>
  <inkml:trace contextRef="#ctx0" brushRef="#br0" timeOffset="31655.78">804 9081 0,'0'0'0,"0"-22"16,0 1-16,0 0 16,0 0-16,-21 0 0,21 0 15,-21 21-15,21-22 16,-21 22-16,0 22 15,21-1 1,0 0-16,0 21 0,0 1 0,0-1 16,0 0-16,-22 1 0,1-1 15,21 0-15,-21 1 0,0-1 0,21 0 16,-21-21-16,0 22 0,-1-22 16,22 21-16,0-21 0,-21 1 15,21-44 16,21 22-15,1-21-16,-1 0 0,0 21 0,0-21 16,21 21-16,-20-21 15,20 21-15,0-21 0,-21 21 0,22-22 16,-1 22-16,-21-21 0,22 21 0,-22-21 16,0 21-16,0-21 0,0 21 15,0 0-15,-21-21 0,0 0 16,0-1-16,0 1 15,0 0-15,0 0 16,0 0-16,-21 21 16,0 0-1,21 21-15,0 0 16,0 0-16,0 22 0,0-22 0,0 0 16,-21 21-16,21-21 15,0 22-15,-21-1 0,21-21 0,0 22 16,0-22-16,0 0 0,0 21 15,0-21-15,0 1 0,0-1 0,0 0 16,0 0-16,0-42 47,0 0-47</inkml:trace>
  <inkml:trace contextRef="#ctx0" brushRef="#br0" timeOffset="31835.67">1630 9377 0,'0'0'0,"21"0"47,0 0-32,0-21 1,0 21-16</inkml:trace>
  <inkml:trace contextRef="#ctx0" brushRef="#br0" timeOffset="34856.44">3027 8509 0,'0'0'0,"-21"-21"15,-1 0-15,1 0 0,0-1 16,0 1-16,0 0 0,0 0 16,-1 21-16,-20-21 0,21 21 15,0 0-15,0 0 0,-22 0 0,22 0 16,0 0-16,-21 0 0,-1 21 15,1 0-15,21 21 0,-22-20 0,1 20 16,21 0-16,-21 22 0,-1-22 0,22 22 16,0-1-16,0 1 15,0-1-15,-1 1 0,22-1 0,0 1 16,0-1-16,0-21 0,0 1 16,0-1-16,22 0 0,-1 1 0,0-22 15,21 0-15,-21 0 0,22-21 0,-1 0 16,0 0-16,1 0 0,20 0 15,-20 0-15,-1 0 0,0-21 0,1 0 16,-1 0-16,0 0 0,-21-1 0,22-20 16,-1 21-16,-21-21 0,0 20 15,1-20-15,-1 0 0,0 21 0,-21-22 16,21 1-16,-21 21 0,0 0 16,0-1-16,0 1 0,0 0 15,0 42 1,-21 0-1,0 1-15,21 20 0,0-21 0,0 21 16,0-20-16,0 20 0,0-21 0,0 21 16,0-20-16,0-1 0,0 0 15,21 0-15,0 0 0,0 0 0,0 1 16,1-22-16,-1 0 0,0 0 16,0 0-16,21 0 0,-20 0 0,20 0 15,-21 0-15,21 0 0,-20-22 0,-1 1 16,21 0-16,-21 0 0,0 0 15,1 0-15,-22-1 0,0 1 0,0-21 16,0 21-16,0-22 0,0 22 16,0-21-16,-22 0 0,1 20 0,0-20 15,-21 21-15,21 0 0,-1 0 0,-20-1 16,21 22-16,-21 0 0,20 0 16,1 22-16,0-1 0,0 0 0,0 0 15,0 21-15,21-20 0,0 20 16,0-21-16,0 21 0,0 1 0,0-22 15,0 0-15,0 21 0,21-20 0,0-1 16,21 0-16,-21-21 0,22 21 16,-22-21-16,21 0 0,1 0 15,-1 0-15,0 0 0,1 0 0,-1 0 16,-21 0-16,21-21 0,1 0 0,-22 0 16,21 21-16,-21-22 0,1 1 15,-1 0-15,-21 0 0,0-21 0,21 20 16,-21 1-16,0 0 0,0 0 0,0 0 15,0 0-15,0 42 32,0 0-32,0 0 0,0 21 15,21-20-15,-21-1 0,0 21 16,0-21-16,0 0 0,0 1 0,0-1 16,0 0-16,0 0 0,0 0 15,0 0-15,0 1 0,0-44 47,21 1-47,-21 0 16,0 0-16,0 0 15,21 0-15,-21-22 0,22 22 0,-22-21 16,0 21-16,21-22 0,0 22 0,0 0 16,-21 0-16,21 0 0,-21-1 15,21 22-15,1 0 16,-22 22-16,0-1 0,0 0 15,21 0-15,-21 0 0,21 0 0,-21 22 16,0-22-16,0 0 0,21 0 16,-21 22-16,21-22 0,0 0 0,-21 0 15,22 0-15,-1-21 0,-21 21 0,21-21 16,0 0-16,0 0 0,0 0 16,1 0-16,-1 0 15,0 0-15,0-21 0,0 0 16,0 0-16,1 0 0,-22 0 0,21-1 15,0-20-15,0 21 0,-21-21 0,21 20 16,0-20-16,1 21 16,-22-21-16,21 20 0,-21 1 0,21 0 15,-21 0-15,0 42 32,0 0-32,0 0 0,0 1 0,0 20 15,0-21-15,0 21 0,0-20 0,0 20 16,0-21-16,0 0 0,0 22 0,21-22 15,0 0-15,0 0 0,-21 0 16,22 0-16,-1 1 0,21-1 0,-21-21 16,0 0-16,22 21 0,-22-21 0,21 0 15,-21 0-15,22 0 0,-22 0 0,21 0 16,-21-21-16,1 0 0,-1 21 16,0-22-16,0 1 0,-21 0 0,0 0 15,21 0-15,-21 0 0,21-22 16,-21 22-16,0-21 0,0 21 0,0-22 15,0 22-15,0 0 0,0 0 16,0 0-16,0-1 0,0 44 16,-21-1-1,21 0-15,0 0 0,0 0 0,0 0 16,-21 1-16,21 20 16,0-21-16,-21 0 0,21 22 0,0-22 15,0 0-15,0 0 0,0 0 0,0 0 16,0 1-16,-21-1 0,21 0 31,0-42-15,0 0-1,0-1-15,21 22 0,0-21 0,-21 0 16,21 0-16,-21 0 0,0-22 16,21 22-16,1 0 0,-22-21 0,21 21 15,-21-22-15,0 22 0,0 0 0,21 0 16,0 0-16,-21-1 0,21 22 15,0 0 1,1 22-16,-22-1 0,0 0 16,63 85-1,-42-85-15,-21 21 0,0-21 0,21 1 16,1-1-16,-1-21 0,-21 21 16,21 0-16,0-21 0,0 0 0,0 0 15,1 0-15,-1 0 0,0 0 16,0 0-16,0-21 0,0 21 15,-21-21-15,22 21 0,-1-21 16,0-1-16,-21 1 0,21 0 0,0-21 16,0 21-16,-21-22 0,0 22 0,22-21 15,-22 21-15,0-1 0,21-20 16,-21 21-16,0 0 0,0 0 16,0 42-1,0 0 1,0 0-16,0 0 0,-21 0 0,21 22 15,0-22-15,0 21 0,0-21 16,0 22-16,0-22 0,0 0 0,0 0 16,0 0-16,0 1 0,21-1 0,-21 0 15,21 0-15,0 0 0,21-21 0,-20 0 16,-1 21-16,21-21 0,-21 0 16,22 0-16,-22 0 0,21 0 0,-21-21 15,22 0-15,-22 21 0,0-21 16,21 0-16,-21 0 0,1-1 0,-1 1 15,0-21-15,-21 21 0,21-22 0,-21 1 16,21 21-16,-21-21 0,0-1 16,0 1-16,0 21 0,0-22 0,0 22 15,0 0-15,0 0 0,-21 21 16,0 0-16,0 21 16,0 0-16,21 0 0,0 1 15,-22-1-15,22 21 0,0-21 0,0 22 16,0-1-16,0-21 0,0 0 0,0 22 15,0-22-15,22 0 0,-1 0 0,0 0 16,0 0-16,-21 1 0,21-22 16,0 0-16,1 0 0,-1 0 15,0 0-15,0 0 0,0 0 0,0 0 16,1 0-16,-1-22 0,0 1 16,0 0-16,-21 0 0,0 0 0,21 0 15,0-1-15,-21 1 0,22-21 16,-22 21-16,0-22 0,0 22 0,0-21 15,21 21-15,-21 0 0,0-1 0,0 44 32,0-1-17,0 0-15,0 0 0,0 0 0,0 0 16,0 22-16,0-22 0,0 0 0,0 0 16,0 0-16,-21 1 0,21-1 15,-22 0-15,22 0 0,-21 0 0,21 0 16,0 1-16,-21-22 15,21 21-15,-21-21 16,21-21 0,0-1-1,0 1-15,0 0 16,0 0-16,21-21 0,0 20 16,0 1-16,-21-21 0,22 21 15,-1-22-15,0 22 0,21-21 0,-21 21 16,1 0-16,-1-1 0,0 22 0,0 0 15,0 0-15,0 0 0,1 0 0,-1 0 16,0 43-16,0-22 0,0 0 16,-21 0-16,21 22 0,-21-22 0,0 0 15,0 21-15,0-21 0,0 1 0,0-1 16,0 0-16,-21 0 0,21 0 0,-21-21 16,21 21-16,0 1 0,-21-22 15,0 21-15,0-21 0,-1 0 16,22-21-1,0-1 1</inkml:trace>
  <inkml:trace contextRef="#ctx0" brushRef="#br0" timeOffset="35148.29">7451 8361 0,'0'0'0,"21"-42"0,-21-1 0,0 22 15,0 0-15,0 0 0,0 0 0,-21 42 32,-1 0-32,1 0 0,0 0 15,21 22-15,0-1 0,-21 0 0,0 1 16,21-1-16,-21 21 0,21-20 0,0 20 16,0-20-16,-22 20 0,22-21 15,0 1-15,-21-1 0,21 0 16,0 1-16,0-1 0,0-21 0,0 22 15,-21-22-15,21 0 0,0 0 0,0 0 16,0 0-16,21-21 31,0-21-31</inkml:trace>
  <inkml:trace contextRef="#ctx0" brushRef="#br0" timeOffset="35552.06">7810 8700 0,'0'0'16,"0"-22"-16,-21 22 15,0 0 1,0 0-16,0 22 0,0-1 0,-1-21 16,1 21-16,0 0 0,0 0 15,0 0-15,0 1 0,21-1 0,0 0 16,0 0-16,0 0 0,0 0 15,21-21-15,0 22 0,0-22 16,0 0-16,0 0 0,22 0 0,-22 21 16,21-21-16,-21 0 0,1 0 15,-1 0-15,0 21 0,0-21 16,-21 21-16,0 0 16,0 0-1,-21-21-15,0 22 16,0-22-16,-1 21 0,-20-21 15,21 0-15,0 21 0,0-21 0,-1 0 16,-20 0-16,21 21 0,0-21 16,0 0-16,-1 0 0,1 0 31,0-21-15</inkml:trace>
  <inkml:trace contextRef="#ctx0" brushRef="#br0" timeOffset="35835.91">6900 8530 0,'0'0'0,"0"-21"16,21 0-16,22 21 0,-1-21 15,0 21-15,1-21 0,20-1 0,1 22 16,-1-21-16,1 0 0,-1 21 16,1-21-16,20 21 0,-20-21 0,-1 0 15,1 21-15,-22 0 0,22-22 0,-22 22 16,-21 0-16,22 0 0,-43-21 0,-22 21 31,1 0-31,-21 0 16,21 0-16,-22 0 0,1 0 0,0 0 15</inkml:trace>
  <inkml:trace contextRef="#ctx0" brushRef="#br0" timeOffset="36548.92">487 10753 0,'0'0'0,"0"21"31,21-21-15,0 0-16,0 0 15,22 0-15,-22 0 0,0 0 0,21 0 16,-21 0-16,22 0 0,-22 0 0,0 0 16,0 0-16,0-21 0,1 21 15,-22-21 17,-22 21-32</inkml:trace>
  <inkml:trace contextRef="#ctx0" brushRef="#br0" timeOffset="36996">466 10753 0,'0'0'0,"-22"21"0,1-21 0,0 21 15,0 0-15,0 0 16,0-21-16,21 22 0,-22-1 16,22 0-16,-21-21 0,21 21 15,-21-21-15,42 0 47,0 0-47,1 0 16,-1 0-16,-21-21 0,21 21 15,21 0-15,-21-21 0,1 21 0,-1 0 16,21 0-16,-21 0 0,22 0 16,-22 0-16,21 0 0,-21 0 0,22 0 15,-22 0-15,0 21 0,0 0 16,0 0-16,0 22 0,-21-22 0,0 0 15,0 21-15,0-21 0,0 22 0,0-1 16,-21-21-16,0 22 0,0-22 16,0 21-16,-22-21 0,1 0 0,21 1 15,-21-1-15,-1 0 16,22-21-16,-21 0 0,21 21 0,-1-21 16,1 0-16,0 0 0,0 0 15,0 0-15,0 0 0,21-21 16,0 0-16,-22 0 0,22-1 15,0 1 1,0 0-16,22 0 0,-1 0 16</inkml:trace>
  <inkml:trace contextRef="#ctx0" brushRef="#br0" timeOffset="37213.4">1460 11070 0,'0'0'0,"22"0"0,-22 21 0,0-42 47,21 21-32,-21-21 1,0 0-16,21 0 0,0 0 15</inkml:trace>
  <inkml:trace contextRef="#ctx0" brushRef="#br0" timeOffset="38095.97">2667 10266 0,'21'0'16,"0"0"-16,0-21 0,1 21 15,-1-21-15,0-1 0,0 1 16,0 21-16,0-21 0,1 0 15,-1 0-15,0 0 0,-21-1 16,0 1-16,0 0 0,0 0 16,-42 0-16,20 21 15,1 0-15,-21 0 0,21 0 0,-22 0 16,1 0-16,0 0 0,-1 0 16,22 21-16,-21 0 0,0-21 0,20 21 15,1 0-15,-21 1 0,42-1 0,0 0 16,0 0-16,0 21 0,0-20 15,0-1-15,21 21 0,0-21 0,0 22 16,1-22-16,20 21 0,-21 0 0,21-20 16,1 20-16,-1 0 15,0-21-15,-20 22 0,20-1 0,-21-21 16,21 22-16,-20-22 0,-1 21 0,-21-21 16,0 0-16,0 1 0,0 20 15,0-21-15,-21 0 0,-22 0 0,22-21 16,-21 22-16,-22-1 0,22-21 0,0 0 15,-22 0-15,22 0 0,-22 0 16,22 0-16,-22 0 0,22-21 0,0 21 16,-1-22-16,1 1 0,0 0 0,21-21 15,-1 21-15,1-1 0,0-20 16,0 21-16,21 0 0,-21-22 0,21 22 16,0 0-16,0 0 0,0 0 0,21 0 15,0 21-15,0-22 16,0 1-16,22 21 0,-22-21 0,21 21 15,1 0-15,-1-21 0,0 21 0</inkml:trace>
  <inkml:trace contextRef="#ctx0" brushRef="#br0" timeOffset="38476.29">3006 10647 0,'0'0'0,"0"21"0,21 21 16,-21-20-16,21-22 15,0 21-15,0-21 16,0 0 0,1-21-16,-1-1 0,0 22 0,0-21 15,0 0-15,0 0 0,1 0 0,-1 0 16,0-1-16,0 1 0,-21-21 16,0 21-16,0 0 0,0-1 0,0 1 15,0-21-15,-21 21 0,0 0 0,0 21 16,-1-22-16,-20 22 0,21-21 15,0 21-15,0 0 0,-22 0 0,22 21 16,0 1-16,0-1 0,0 21 16,-1-21-16,1 22 0,0-22 0,21 21 15,0-21-15,0 22 0,0-1 16,0-21-16,0 0 0,0 22 0,0-22 16,21 0-16,0 0 0,1 0 0,-1-21 15,0 21-15,21-21 0,-21 0 16,22 0-16,-1 0 0,0 0 0,1-21 15,-1 0-15,0 21 0,1-21 0,-1-21 16</inkml:trace>
  <inkml:trace contextRef="#ctx0" brushRef="#br0" timeOffset="38851.94">3937 10118 0,'0'0'0,"21"-148"15,-21 105-15,21 1 16,-21 0-16,0-1 0,0 22 0,0 0 15,0 0-15,0 0 0,0 42 16,0 0 0,0 0-16,0 0 0,0 22 0,-21-1 15,21 0-15,0 22 0,0-22 0,-21 22 16,21-1-16,-21 22 0,21-22 0,-21 22 16,21 0-16,0-1 0,-22 1 15,22-22-15,-21 22 0,21 0 16,-21-1-16,21 1 0,0 0 0,0-1 15,0 1-15,0-21 0,0 20 0,0 1 16,0-22-16,0 1 0,-21-1 16,21 1-16,-21-1 0,21 1 0,0-22 15,0 1-15,0-1 0,0-21 0,0 0 16,0 0-16,0 1 0,0-44 31,0 1-31,0-21 16,0 21-16,0-22 0,0 1 0,21 0 15,0-1-15,-21 1 0,0-21 0,0-1 16</inkml:trace>
  <inkml:trace contextRef="#ctx0" brushRef="#br0" timeOffset="39164.8">3895 10816 0,'-22'-63'16,"44"126"-16,-65-296 0,22 191 15,21 0-15,0-1 0,0 1 0,0 21 16,0 0-16,0 0 0,0-1 15,0 1-15,21 21 0,0 0 16,1 0-16,-1 0 0,0 0 0,0 0 16,0 0-16,0 21 0,22 1 15,-22-1-15,0 0 0,0 0 16,0 0-16,-21 22 0,0-22 0,0 0 0,0 21 16,0-21-16,0 22 0,0-22 15,-21 0-15,0 0 0,0 0 16,0 1-16,0-1 0,-22-21 0,22 21 15,0 0-15,0-21 0,0 21 0,-1-21 16,1 0-16,42-21 31,1 21-15,-1-21-16,0 0 0,0 0 0,0-1 16</inkml:trace>
  <inkml:trace contextRef="#ctx0" brushRef="#br0" timeOffset="39792.51">4318 10478 0,'0'-22'31,"21"22"-15,-21-21-16,21 21 0,0-21 15,1 0-15,-1 0 16,0 0-16,0-1 0,-21 1 15,21 0-15,-21 0 0,0 0 16,0 0-16,-21 21 31,0 0-31,0 21 0,0 0 16,-1 0-16,1 0 0,0 22 0,0-22 16,21 21-16,-21 0 0,0-20 15,21 20-15,0 0 0,-22-21 0,22 22 16,0-22-16,0 0 0,0 0 0,0 0 15,22 1-15,-1-1 0,0-21 0,0 0 16,0 21-16,0-21 0,1 0 16,20 0-16,-21 0 0,21 0 0,-20-21 15,20 21-15,0-21 0,-21-1 0,22 1 16,-22 0-16,21 0 0,-21 0 16,1 0-16,41-43 15,-63 22-15,21-1 0,-21 22 0,0-21 16,0 21-16,0 0 0,0-1 0,0 1 15,-21 21-15,0 0 16,0 0-16,0 21 16,21 1-16,0-1 15,0 0-15,0 21 0,0-21 0,21 1 16,-21-1-16,21 0 0,0 21 0,-21-21 16,0 1-16,21-1 0,0 21 15,-21-21-15,0 0 0,0 1 0,0-1 16,0 0-16,0 0 0,0 0 15,0 0-15,0 1 16,22-22 15,-1 0-31,-21-22 16,0 1-16,21 21 0,0-21 0,0 0 16,0 0-16</inkml:trace>
  <inkml:trace contextRef="#ctx0" brushRef="#br0" timeOffset="40272.35">5503 10478 0,'0'0'0,"0"-22"0,0 1 15,21 0-15,-21 0 0,0 0 16,0 0-16,0-1 0,0 1 16,-21 21-16,0 0 0,0 0 15,0 0-15,0 0 0,-1 21 16,22 1-16,-21 20 0,0-21 15,0 21-15,0-20 0,21 20 0,-21 0 16,21 1-16,-22-1 0,22-21 0,0 21 16,0-20-16,0 20 0,0-21 0,0 0 15,0 0-15,0 1 16,22-22 0,-1 0-16,0 0 0,0-22 15,0 1-15,0 0 0,1 0 16,-1 0-16,0-22 0,-21 22 15,21 0-15,-21-21 0,21 21 16,-21-22-16,0 1 0,21 21 0,1-22 16,-22 1-16,0 21 0,0 0 0,0 0 15,0 42 1,0 0 0,0 0-16,0 0 0,0 22 0,0-22 15,0 0-15,0 21 0,-22-21 0,22 22 16,0-22-16,0 21 0,0-21 15,0 1-15,0-1 0,0 0 0,0 0 16,0 0-16,22-21 0,-1 21 16,0-21-16,0 0 0,0 0 0,0 0 15,1 0-15,-1 0 0,0 0 0,0-21 16</inkml:trace>
  <inkml:trace contextRef="#ctx0" brushRef="#br0" timeOffset="40571.66">6117 10012 0,'0'-42'0,"0"84"0,0-106 15,0 22-15,0 21 0,0 0 0,0 0 16,-21 21 0,0 0-16,21 21 15,-21 0-15,21 0 0,-22 21 0,22-20 16,0 20-16,-21 0 0,21 1 0,0-1 15,0 0-15,0 22 0,0-22 0,-21 0 16,21 22-16,-21-22 0,21 22 16,0-22-16,-21 0 0,0 22 0,-1-43 15,22 21-15,0 1 0,-21-22 0,21 21 16,-21-21-16,21 1 0,0-1 16,21-21 15</inkml:trace>
  <inkml:trace contextRef="#ctx0" brushRef="#br0" timeOffset="40981.26">6329 10456 0,'0'0'0,"-21"0"47,21 22-47,0-1 15,-22 0-15,1 0 0,21 21 16,0-20-16,0-1 0,0 0 16,0 0-16,0 0 0,0 0 0,0 1 15,0-1-15,0 0 0,21-21 16,1 21-16,-1-21 0,0 0 16,0 0-16,0 0 0,0 0 15,1-21-15,-1 21 16,-21-21-16,21 0 0,-21-1 0,21 1 15,-21 0-15,21 0 0,-21 0 0,0-22 16,0 22-16,0-21 0,0 21 0,0-22 16,0 22-16,-21 0 0,0 0 15,0 0-15,21 0 0,-21 21 16,-1 0-16,1 0 0,0 0 16,0 21-16,0-21 15,21 21-15,-21 0 0,21 0 16,0 0-16</inkml:trace>
  <inkml:trace contextRef="#ctx0" brushRef="#br0" timeOffset="41197.33">5927 10224 0,'0'0'0,"0"-22"0,21 1 16,0 21 0,0-21-16,0 21 0,0 0 0,1-21 15,-1 21-15,21 0 0,-21-21 0,0 21 16,22 0-16,-22 0 0,0 0 0,0 0 16,0 0-16,1-21 0,-1 21 15,0 0 1</inkml:trace>
  <inkml:trace contextRef="#ctx0" brushRef="#br0" timeOffset="41613.66">6646 10224 0,'0'0'0,"0"21"16,21 0-16,1 21 16,-1-21-16,-21 22 0,0-22 0,21 0 15,-21 0-15,0 22 0,21-22 16,-21 0-16,0 0 0,0 0 0,0 0 16,0 1-16,0-1 0,0 0 0,0 0 15,-21 0-15,0-21 0,21 21 16,-21-21-1,21-21 1,0 0-16,0 0 16,21 0-16,-21 0 0,21-1 15,0-20-15,-21 21 0,21 0 16,0-22-16,1 1 0,-1 21 16,0-21-16,21 20 0,-21-20 0,1 21 15,-1 0-15,0 0 0,0-1 0,0 22 16,0 0-16,-21-21 0,22 21 0,-1 0 15,0 0-15,0 0 16,0 0-16</inkml:trace>
  <inkml:trace contextRef="#ctx0" brushRef="#br0" timeOffset="42123.37">7366 10372 0,'0'0'0,"21"0"0,-21-21 16,21 21-16,0-22 0,1 1 16,-1 0-16,0 0 0,-21 0 15,21 21-15,-21-21 0,0-1 0,21 22 16,-21-21-16,-21 21 31,0 0-31,0 0 0,0 0 0,-1 21 16,1 1-16,-21-1 0,21-21 0,-22 42 15,22-21-15,0 0 0,0 1 0,0-1 16,0 0-16,21 0 0,-22 0 16,22 0-16,0 1 0,0-1 15,0 0-15,22 0 0,-1-21 16,0 0-16,0 21 0,0-21 0,0 0 16,1 0-16,-1 0 0,0 0 0,0 0 15,0 0-15,0 0 0,1 0 16,-1 0-16,0 0 0,0 0 15,-21 21 17,-21-21-32,0 0 15,0 22-15,-1-22 0,1 21 0,0-21 16,0 21-16,0-21 0,0 21 0,-1-21 16,1 21-16,0-21 15,0 0-15,0 0 0,21 21 0,-21-21 16,-1 0-16,1 0 15,0 0 17</inkml:trace>
  <inkml:trace contextRef="#ctx0" brushRef="#br0" timeOffset="43036.06">529 12277 0,'0'0'0,"-21"0"0,-21 0 16,20 0-16,1 0 0,0 0 0,0 21 15,-21 0-15,20 0 16,1 0-16,0 1 0,0 20 16,0-21-16,0 21 0,-1 1 0,1-1 15,0 0-15,0 22 0,21-22 16,0 1-16,0-1 0,0 0 0,0 1 16,0-1-16,21 0 0,0-21 15,0 1-15,1 20 0,20-21 0,0-21 16,-21 21-16,22-21 0,20 0 15,-20 0-15,-1 0 0,0 0 0,-21-21 16,22 21-16,-22-21 0,21 0 16,-42 0-16,0-1 0,0 1 15,0 0-15,0 0 0,-21 0 16,0 0-16,0-1 0,-22 1 16,1 21-16,0-21 0,-1 21 0,1 0 15,0 0-15,-1 0 0,22 0 16,-21 0-16,21 21 0,0-21 0,-1 21 15,1 1-15,21-1 0,-21-21 16,21 21-16,0 0 0,0 0 0,0 0 16,0 1-16,21-1 0,0 0 15,1 0-15,-1-21 16,21 0-16,-21 0 0,0 0 0</inkml:trace>
  <inkml:trace contextRef="#ctx0" brushRef="#br0" timeOffset="43273.18">1122 12721 0,'0'0'0,"0"-21"0,21 21 78,-21-21-62,0 0-1,0 0-15,21-1 16</inkml:trace>
  <inkml:trace contextRef="#ctx0" brushRef="#br0" timeOffset="43961.32">2836 12234 0,'0'0'15,"0"-21"-15,0 0 0,21 21 16,-21-21-16,0 0 0,0 0 0,0-1 16,22 1-16,-1 0 0,-21 0 15,0 0-15,0 0 0,0-1 16,0 1-16,0 0 16,0 0-16,0 0 0,-21 21 15,-1-21-15,1 21 16,0 0-16,0 0 0,0 0 15,0 0-15,-1 0 16,1 21-16,0 0 0,0 21 0,0-21 16,0 22-16,-1 20 0,1-20 15,0-1-15,0 21 0,0-20 16,0-1-16,-1 22 0,1-22 0,21 0 16,0 1-16,0-1 0,0-21 0,0 21 15,0-20-15,21-1 0,1 0 16,-1 0-16,0 0 0,21 0 0,-21-21 15,22 0-15,-1 0 0,0 0 16,1 0-16,-1-21 0,0 0 0,1 21 16,-1-21-16,0 0 0,1-22 0,-1 22 15,-21 0-15,22-21 0,-22 21 16,0-22-16,0 22 0,0-21 0,-21-1 16,0 1-16,0 0 0,0-22 0,-21 22 15,0 0-15,0-1 0,0 1 0,-1 0 16,-20 20-16,0-20 0,21 21 15,-22 21-15,1 0 0,0 0 0,-1 0 16,1 0-16,0 0 0,-1 0 16,22 21-16,-21 0 0,-1 0 15,22-21-15,-21 22 0,21 20 0,0-21 16,21 0-16,0 0 0,0 1 0,0-1 16,0 0-16,0 0 0,0 0 15,21 0-15,0-21 0,0 22 0,0-22 16,22 0-16,-1 0 0,21 0 0,-20-22 15</inkml:trace>
  <inkml:trace contextRef="#ctx0" brushRef="#br0" timeOffset="44356.5">3768 11663 0,'0'0'0,"0"-42"15,0-22-15,0 43 16,-22-21-16,22 20 0,-21-20 0,0 21 15,21 0-15,-21 0 0,0 21 16,0 0-16,-1 21 16,1-21-16,21 42 0,-21 0 0,21 1 15,-21-1-15,21 22 0,-21-1 0,21 1 16,0 20-16,0-20 0,-21 20 0,21 1 16,-22 0-16,22-1 15,0-20-15,0 21 0,0-1 0,0 1 16,0 0-16,0-1 0,0 1 0,0 0 15,0-1-15,0 1 0,0 0 0,0-22 16,-21 22-16,21-22 0,-21 1 16,21-1-16,0 1 0,0-1 0,-21 1 15,21-22-15,0 0 0,-21 1 0,21-22 16,0 0-16,0 0 0,0 0 0,0 1 16,0-44-1,0 1-15,-21 21 16,21-21-16,0-21 0,0 21 0,0-22 15,0 22-15,0-21 0,0-1 0,0 1 16,0-21-16</inkml:trace>
  <inkml:trace contextRef="#ctx0" brushRef="#br0" timeOffset="44692.51">3535 12256 0,'0'0'0,"0"-43"0,0 22 15,0-21-15,0 21 0,0-1 0,0-20 16,0 21-16,0 0 0,0 0 16,0-1-16,21 1 0,0 0 0,0 21 15,22-21-15,-22 21 0,21 0 0,-21 0 16,22 0-16,-1 21 0,0 0 16,-21 0-16,22 1 0,-22-1 15,0 21-15,-21-21 0,0 22 0,0-1 16,0-21-16,0 21 0,0-20 0,-21 20 15,-21-21-15,20 0 0,-20 0 16,0 22-16,21-22 0,-22-21 0,1 21 16,0 0-16,-1 0 0,22-21 15,0 0-15,0 22 0,0-22 0,-1 0 16,44 0 0,-1-22-1,0 1-15,0 0 0,0 21 0,0-21 0</inkml:trace>
  <inkml:trace contextRef="#ctx0" brushRef="#br0" timeOffset="45057.08">4127 12234 0,'22'0'0,"-1"-21"15,-21 0 1,21 0-16,0 0 15,-21 0-15,0-1 16,21 1-16,-21 0 0,0 0 0,0 0 16,21 0-16,-21-1 0,0 1 15,0 0-15,0 0 16,0 0-16,-21 42 31,0 0-31,0 0 16,21 22-16,-21-22 0,0 21 0,21 0 15,-22-20-15,1 20 0,21 0 0,-21 1 16,21-22-16,0 21 0,0-21 0,0 0 16,0 1-16,0-1 0,0 0 15,21 0-15,0-21 0,1 0 16,-1 0-16,0 0 0,0 0 0,0 0 16,0 0-16,22-21 0,-22 21 15,21-21-15</inkml:trace>
  <inkml:trace contextRef="#ctx0" brushRef="#br0" timeOffset="45464.49">4699 12107 0,'0'-21'0,"0"42"0,0-63 16,0 21-16,-21 21 0,21-21 16,0 0-16,0-1 15,0 1-15,21 21 0,0 0 16,0 0-16,0 0 15,1 21-15,-1-21 16,0 43-16,0-22 0,-21 0 0,21 0 16,0 22-16,-21-22 0,0 21 0,0-21 15,22 22-15,-22-22 0,0 0 0,0 21 16,0-21-16,0 1 0,-22-1 16,22 0-16,0 0 0,-21-21 15,0 21-15,21-42 31,0 0-31,0 0 16,0 0-16,0-1 0,0 1 0,0 0 16,0-21-16,0 21 0,21-22 15,0 1-15,-21 21 0,22-22 0,-1 1 16,0 21-16,-21-21 0,21 20 16,0 1-16,-21 0 0,21 21 0,1 0 15,-1 0 1,0 0-16,0 0 0,0 21 15</inkml:trace>
  <inkml:trace contextRef="#ctx0" brushRef="#br0" timeOffset="45995.41">5673 12171 0,'0'-64'16,"0"43"-16,0 0 16,0 0-16,-22 0 0,22 0 15,-21-1-15,0 1 0,21 0 16,-21 0-16,0 21 0,0 0 0,-1 0 16,1 0-16,0 21 0,0 0 0,0 0 15,0 1-15,-1-1 0,1 21 16,0-21-16,0 22 0,21-1 0,-21-21 15,21 21-15,-21 1 0,21-22 16,-22 21-16,22-21 0,0 22 0,0-22 16,0 0-16,0 0 0,22-21 0,-1 21 15,0-21-15,0 0 16,0 0-16,0 0 0,1 0 0,-1 0 16,0-21-16,0 21 0,21-21 0,-20 0 15,-1 0-15,0 0 0,-21-1 0,21 1 16,0 0-16,0-21 0,-21 21 0,0-22 15,22 22-15,-22-21 0,21 21 16,-21-1-16,0 1 0,0 0 0,0 42 31,0 0-15,0 1-16,-21-1 0,21 21 16,-22-21-16,22 0 0,0 1 0,0 20 15,-21-21-15,21 0 0,0 0 0,0 1 16,0-1-16,0 0 0,0 0 0,0 0 15,21-21 1,1 0-16,-1 0 16</inkml:trace>
  <inkml:trace contextRef="#ctx0" brushRef="#br0" timeOffset="46316.15">6159 11705 0,'0'-42'0,"0"84"0,0-126 0,0 62 0,0-20 16,0 21-16,0-21 0,0 20 15,0 1-15,-21 21 16,21 21 0,-21 1-16,0 20 0,21-21 15,0 21-15,-21 1 0,0-1 0,-1 0 16,1 1-16,0 20 0,0-20 15,21 20-15,-21-21 0,0 22 0,-1-22 16,22 1-16,0-1 0,0 0 0,-21 1 16,21-1-16,0-21 0,0 0 15,-21 0-15,21 1 0,0-1 0,0 0 16,21-21 0,0 0-1,-21-21-15,22 0 0,-1-1 0</inkml:trace>
  <inkml:trace contextRef="#ctx0" brushRef="#br0" timeOffset="46707.93">6244 12023 0,'0'21'32,"0"0"-32,0 0 15,-21 22-15,0-22 0,21 0 0,0 0 16,-21 21-16,21-20 0,-22-1 0,22 21 15,0-21-15,0 0 0,0 1 0,0-1 16,0 0-16,0 0 16,22-21-16,-1 0 0,0 21 15,0-21-15,21 0 0,-20 0 0,-1 0 16,21 0-16,-21-21 0,0 0 0,1 21 16,-1-21-16,0 0 0,0-1 0,0 1 15,-21 0-15,0 0 16,21-21-16,-21 20 0,0-20 0,0 21 15,0-21-15,0 20 0,0-20 0,-21 21 16,0 0-16,21 0 0,-21-1 0,0 22 16,0 0-16,-1-21 0,1 21 15,0 0-15,0 0 0,0 0 0,0 21 16,-1-21-16,1 22 0,21-1 16,-21-21-16,21 21 0,0 0 15,21 0 1,0-21-16,1 0 0,-1 0 15</inkml:trace>
  <inkml:trace contextRef="#ctx0" brushRef="#br0" timeOffset="47151.67">6773 12044 0,'0'0'0,"0"-21"0,0-22 16,0 22-1,0 0-15,21 21 16,-21-21-16,22 21 0,-1 0 16,0 0-16,0 0 0,21 0 0,-20 0 15,-1 21-15,21-21 0,-21 21 0,22 0 16,-22 1-16,0-1 0,0 21 16,0-21-16,-21 0 0,0 22 0,0-22 15,0 0-15,0 21 0,0-20 0,0-1 16,0 0-16,0 0 0,-21 0 0,0 0 15,0 1-15,0-1 0,-1-21 16,22 21 0,-21-21-16,21-21 15,0 0 1,0-1-16,0 1 16,21 0-16,1 0 0,-22 0 0,21 0 15,0-22-15,0 22 0,-21-21 16,21 21-16,0-22 0,1 22 0,-1-21 15,-21 21-15,21-1 0,0 1 0,0 0 16,0 21-16,-21-21 0,22 21 0,-22-21 16,21 21-16,0 0 15,0 0-15,-21 21 16,0 0-16</inkml:trace>
  <inkml:trace contextRef="#ctx0" brushRef="#br0" timeOffset="47684.14">7895 12002 0,'0'0'0,"0"-22"0,0-41 15,0 42-15,0 0 16,-21 21-1,0 0-15,0 0 0,-1 0 0,1 0 16,0 21-16,0 0 0,0 0 16,0 0-16,-1 0 0,1 1 15,21-1-15,0 21 0,-21-21 0,21 0 16,0 1-16,0-1 0,0 0 0,0 0 16,0 0-16,21 0 15,0-21-15,1 0 16,-1 0-16,0 22 0,0-22 15,0 0-15,0 0 16,1 0-16,-22 21 16,0 0 15,0 0-15,-22-21-1,1 21-15,0-21 0,0 0 16,0 21-16,0-21 0,-1 0 15,1 22-15,0-1 0,0-21 0,0 0 16,0 21-16,-1-21 0,-20 0 0,21 0 16,0 21-16,0-21 0,-1 0 0,1 0 15,0 0-15,0 0 0,0 0 16,0 0-16,-1 0 16,1 0-1,21-21-15,-21 21 0</inkml:trace>
  <inkml:trace contextRef="#ctx0" brushRef="#br0" timeOffset="48112.37">5482 11705 0,'0'0'0,"-21"0"0,0 0 0,21-21 16,0 0 0,42 21-16,-21-21 15,22 21-15,-1-21 0,21 21 0,-20-22 16,41 22-16,-20 0 0,-1-21 0,22 21 15,-21 0-15,-1-21 0,22 21 0,-22-21 16,1 21-16,-22-21 0,22 21 16,-22 0-16,-21 0 0,21 0 0,-20-21 15,-1 21-15,0 0 16,-21 21 62,0 0-78</inkml:trace>
  <inkml:trace contextRef="#ctx0" brushRef="#br0" timeOffset="50535.68">1333 2455 0,'0'0'0,"-21"0"0,0 22 16,0-22-16,21 21 0,-21-21 16,42 0 31,21 0-47,-21 0 0,22 0 15,-1 0-15,0 0 0,1 0 16,20 0-16,1-21 0,-1 21 0,1 0 15,20 0-15,1-22 0,-21 22 0,41 0 16,-20-21-16,21 21 16,0 0-16,0-21 0,-1 21 0,1-21 15,21 21-15,-21-21 0,-21 21 0,21 0 16,-1-21-16,-20 21 0,0 0 16,-1-22-16,1 1 0,0 21 0,-22 0 15,1-21-15,-1 21 0,-20 0 0,-1 0 16,0-21-16,1 21 0,-22 0 15,0 0-15,0 0 16,-42 0 15,0 0-31,0 0 0,-1 0 16,1 0-16,-21 0 0,21 0 16</inkml:trace>
  <inkml:trace contextRef="#ctx0" brushRef="#br0" timeOffset="51092.36">1503 2625 0,'21'0'46,"0"0"-46,0 21 16,0-21-16,22 0 0,-1 0 16,0 0-16,22 0 0,-1 0 15,1 0-15,21 0 0,-22 0 0,43 0 16,-21 0-16,20-21 0,1 21 16,0-21-16,0 21 0,0 0 0,0-22 15,-22 22-15,22 0 0,-21-21 0,21 21 16,-22 0-16,1-21 0,0 0 15,-1 21-15,-20 0 0,20-21 0,-20 21 16,-1 0-16,-20-21 0,-1 21 0,0 0 16,1-22-16,-1 22 0,-21 0 15,0 0-15,1 0 0,-22-21 0,21 21 16,-42 0 46,-1 0-62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1:36:11.5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2371 0,'0'0'0,"0"-21"0,0-1 16,0 1-16,0 0 78,21 21-31,1 0-47,-1 0 0</inkml:trace>
  <inkml:trace contextRef="#ctx0" brushRef="#br0" timeOffset="1171.66">2688 1058 0,'0'-21'0,"42"-21"16,-42 21-16,0 0 15,22-1-15,-22 1 16,0 0-16,0 0 0,21 0 16,-21 0-16,0-1 15,0 1-15,-21 0 16,-1 21-16,1 0 0,0 0 15,0 0-15,0 0 0,-22 0 0,22 0 16,0 0-16,0 0 0,-21 21 16,20 0-16,-20 1 0,21-1 0,-21 21 15,-1 0-15,22 1 0,-21-1 16,-1 0-16,1 1 0,21 20 0,0-20 16,-22 20-16,22 1 0,0-1 15,0 1-15,21-1 0,0 1 0,-21-1 16,21 22-16,0-22 15,0 1-15,0-1 0,0 1 0,0-1 16,0-20-16,0 20 0,0-21 0,21 1 16,0-1-16,0 0 0,0 1 15,1-1-15,20-21 0,0 0 0,-21 1 16,22-1-16,-1 0 0,22 0 16,-22-21-16,0 0 0,1 0 0,-1 0 15,0 0-15,1 0 0,-1-21 16,0 0-16,22 0 0,-22-1 0,0 1 15,1 0-15,-22-21 0,21 21 0,1-22 16,-1 1-16,-21 0 0,0-1 16,22 1-16,-22 0 0,0-1 15,0-20-15,0 20 0,-21-20 0,21 21 16,-21-22-16,22 1 0,-22 20 16,0-20-16,0 20 0,0-20 0,0 21 15,-22-1-15,1 1 0,-21 0 16,21-22-16,0 22 0,-22-1 0,1 1 15,0 21-15,-1-21 0,-20-1 16,20 22-16,-20 0 0,-1 0 0,-20 0 16,20 21-16,1 0 0,-1 0 15,22 0-15,-22 0 0,22 21 16,0 0-16,-1 0 0,1 0 0,21 0 16,-21 22-16,42-22 0,-22 0 15,22 21-15,-21-20 0,21 20 0,0-21 16,0 0-16,0 22 0,0-22 15,0 0-15,21 0 0,1 21 0</inkml:trace>
  <inkml:trace contextRef="#ctx0" brushRef="#br0" timeOffset="1613.92">3344 1842 0,'0'0'0,"-21"0"0,-21-64 16,21 64-1,21 21 1,0 0-16,0 1 0,0 20 0,0 0 15,0 1-15,21 20 0,-21 1 16,21-1-16,0 22 0,-21-1 0,0 1 16,0 21-16,21-21 0,-21-1 15,0 22-15,0-21 0,0-1 16,0 1-16,0 21 0,0-21 0,0-1 16,-21-20-16,21 20 0,0-20 0,-21-1 15,0-20-15,21 20 0,-21-20 16,21-1-16,-22 0 0,22-21 0,0 22 15,0-22-15,0 0 0,-21 0 16,21-42 0,0 0-1,0 0-15,0 0 0,21-1 16,-21-20-16,0 0 0,0-1 16</inkml:trace>
  <inkml:trace contextRef="#ctx0" brushRef="#br0" timeOffset="1999.7">3111 2286 0,'0'0'16,"-21"-21"-16,0-21 0,21-1 0,0 1 0,0 21 16,0-22-16,0 1 0,21 0 15,0-1-15,1 1 0,20 21 0,0-21 16,1-1-16,-1 22 15,0-21-15,22 21 0,-22 21 0,0 0 16,1 0-16,-22 0 0,21 0 0,-42 21 16,21 0-16,-21 21 0,0-21 15,0 22-15,0-22 0,-21 21 0,0-21 16,0 22-16,0-22 0,-22 21 0,22-21 16,0 1-16,-21-1 0,21 0 15,-1 0-15,1 0 0,0 0 0,21 1 16,-21-1-16,21 0 0,-21 0 15,0 0-15,21 0 16,21-21 31,0 0-47,0 0 0,-21-21 0,21 21 16,0-21-16,1 21 0</inkml:trace>
  <inkml:trace contextRef="#ctx0" brushRef="#br0" timeOffset="2360.37">3683 2201 0,'0'0'0,"21"-21"0,0 21 16,0 0-16,1-21 16,-1 21-16,0-21 0,0 0 0,0 21 15,0-21-15,22 21 0,-22-22 0,0 1 16,0 0-16,-21 0 0,21 0 15,-21 0-15,0-1 0,0 1 16,0 0-16,0 0 0,-21 21 0,0 0 16,0 0-16,0 0 15,0 0-15,-1 0 0,1 0 0,0 21 16,0 21-16,0-20 0,21-1 16,0 0-16,-21 21 0,21-21 0,0 22 15,0-22-15,0 0 0,0 0 16,0 22-16,0-22 0,0 0 0,21 0 15,0 0-15,0 0 16,0-21-16,0 22 0,1-22 16,-1 0-16,0 0 0,0 0 0,0 0 15,0 0-15,1-22 16,-1 1-16,0 21 0,0-21 0</inkml:trace>
  <inkml:trace contextRef="#ctx0" brushRef="#br0" timeOffset="2768.13">4149 2011 0,'0'0'0,"0"-21"16,0-22-1,0 22-15,0 0 0,0 0 16,0 0-16,0 0 0,21-1 16,0 22-16,21-21 0,-21 21 0,1 0 15,20 0-15,-21 0 0,21 0 0,1 21 16,-22 1-16,21-1 0,-21 0 15,22 21-15,-22-21 0,0 1 0,0 20 16,-21-21-16,0 21 0,0-20 16,0-1-16,0 21 0,0-21 0,0 0 15,-21 1-15,0-1 0,0 0 16,0-21-16,-1 0 16,1 0-16,21-21 15,0 0-15,0-1 16,0 1-16,0 0 0,0-21 15,21 21-15,1-22 0,-1 22 0,-21-21 16,21 21-16,0-22 0,0 22 16,0-21-16,-21 21 0,22-1 0,-1 1 15,0 21-15,0-21 0,0 21 0,0 0 16,1 0-16,-1 0 0,0 0 16,0 0-16,0 0 0,0 0 15,1 21-15</inkml:trace>
  <inkml:trace contextRef="#ctx0" brushRef="#br0" timeOffset="3339.1">5313 1990 0,'21'-21'16,"-21"-1"-16,0 1 15,0 0-15,0 0 16,0 0-16,0 0 16,0-1-16,0 1 0,-21 0 15,0 21-15,-1 0 0,1 0 16,0 0-16,0 0 0,0 21 16,0-21-16,-22 21 0,22 1 0,0 20 15,0-21-15,-22 21 0,22 1 16,0-1-16,0 0 0,0 1 0,0-22 15,-1 21-15,22 1 0,0-22 0,0 21 16,0-21-16,0 0 0,0 1 16,22-22-16,-1 0 0,21 0 15,-21 0-15,0 0 0,22 0 0,-1-22 0,-21 22 16,22-21-16,-22 0 16,21 0-16,-21 0 0,0 0 0,1-1 15,-1-20-15,-21 21 0,0 0 0,21-22 16,-21 1-16,0 0 0,0 21 0,21-22 15,-21 1-15,0 21 0,0 0 16,0-1-16,0 1 0,0 42 16,0 1-1,0-1-15,0 0 0,0 0 0,0 21 16,0-20-16,0 20 0,0-21 0,0 21 16,0-20-16,0 20 0,0-21 0,0 21 15,0-20-15,0-1 0,0 0 16,21 0-16,-21 0 0,21 0 15,1 1-15,-22-1 16,21-21-16,0 0 0,0 0 16,0 0-16,0 0 0,-21-21 15,22-1-15,-1 1 0</inkml:trace>
  <inkml:trace contextRef="#ctx0" brushRef="#br0" timeOffset="3687.9">5905 1143 0,'0'0'0,"0"-63"0,0-43 15,0 63-15,0 22 16,0 0-16,0 0 0,0 42 31,0 0-31,0 22 0,0-1 16,0 21-16,0 1 0,-21-1 15,21 1-15,-21 21 0,21-22 0,0 22 16,0-1-16,-21 1 0,21-21 0,0 20 16,-21-20-16,21-1 0,-21-20 15,21 20-15,0-21 0,0 1 0,0-22 16,0 21-16,-22-21 0,22 1 16,0-1-16,0 0 0,0 0 15,0 0-15,0-42 31,22 0-31,-1 0 16,0 0-16,0-1 0</inkml:trace>
  <inkml:trace contextRef="#ctx0" brushRef="#br0" timeOffset="4100.01">6138 1905 0,'0'21'31,"0"0"-31,0 1 16,-21-22-16,21 21 0,-21 0 0,21 0 16,0 0-16,0 0 0,0 1 0,0-1 15,0 0-15,0 0 16,0 0-16,0 0 0,0 1 16,21-22-16,0 0 15,0 0-15,1 0 0,-1 0 16,0 0-16,0 0 0,0 0 15,0-22-15,1 22 0,-1-21 0,0 0 16,0 0-16,-21 0 0,0 0 16,21-22-16,-21 22 0,0 0 0,0-21 15,0 20-15,0-20 0,0 21 16,-21 0-16,0 0 0,21-1 0,-21 1 16,0 21-16,-1 0 0,1 0 0,0 0 15,0 0-15,0 0 0,0 0 16,-1 21-16,1 1 0,0-22 15,0 21-15,21 0 0,-21 0 0,21 0 16,0 0-16,0 1 16,0-1-16,21-21 15,0 0-15,0 0 0,0 0 0,1 0 16</inkml:trace>
  <inkml:trace contextRef="#ctx0" brushRef="#br0" timeOffset="4574.35">6710 1884 0,'0'-42'16,"0"20"-16,0 1 0,0 0 0,21 21 16,0-21-16,0 21 15,0 0-15,1 0 0,-1 0 0,0 21 16,0-21-16,0 21 0,22 0 15,-22 1-15,0 20 0,0-21 16,0 0-16,-21 22 0,21-22 0,1 21 16,-22-21-16,0 22 0,0-22 0,0 21 15,0-21-15,0 0 0,0 1 16,0-1-16,0 0 0,0 0 16,0-42 15,0 0-31,0 0 15,0-1-15,0 1 0,0 0 0,0-21 16,21 21-16,0-22 0,-21 22 16,21-21-16,0-1 0,-21 1 15,21 0-15,1 21 0,-1-22 0,-21 22 16,21-21-16,0 21 0,-21-1 0,21 1 16,0 0-16,1 21 15,-1 0-15,0 0 16,0 0-16,-21 21 15,0 0-15,21-21 0,-21 22 16,0-1-16,21 0 0,-21 0 16,22 0-16</inkml:trace>
  <inkml:trace contextRef="#ctx0" brushRef="#br0" timeOffset="5087.05">7747 1905 0,'42'0'16,"-84"0"-16,105-21 0,-41 0 0,-1 21 15,0-21-15,0-1 0,0 22 0,0-21 16,1 0-16,-1 0 0,-21 0 16,0 0-16,0-1 15,-21 22 1,-1 0-16,1 0 0,0 0 0,0 0 16,0 22-16,0-1 0,-22 0 15,22 0-15,0 0 0,0 0 16,0 1-16,-1-1 0,1 0 0,0 0 15,21 0-15,0 0 0,0 1 16,0-1-16,0 0 16,21 0-16,0-21 15,1 0-15,-1 21 0,0-21 0,0 0 16,0 0-16,0 0 0,1 21 16,-1-21-16,0 0 0,0 0 0,0 0 15,0 0-15,1 22 0,-1-22 0,0 21 16,0-21-16,0 0 0,-21 21 0,21-21 15,-21 21-15,22-21 0,-22 21 16,0 0-16,0 1 16,-22-1-16,1 0 0,0-21 15,0 21-15,-21 0 0,20-21 0,1 21 16,-21-21-16,0 0 0,20 0 16,1 0-16,-21 22 0,21-22 0,0 0 15,-1 0-15,1 0 16,0 0-16,0 0 15,0 0 1,0 0-16,21-22 16,-22 1-16,1 21 0,0 0 0,21-21 15,-21 21-15</inkml:trace>
  <inkml:trace contextRef="#ctx0" brushRef="#br0" timeOffset="5467.84">5863 1461 0,'0'0'0,"-21"0"15,0 0-15,21-22 0,21 22 16,0 0 0,0-21-16,22 21 0,-1 0 15,0 0-15,1 0 0,20 0 0,-21 0 16,22 0-16,-1 0 0,1 0 0,-1 0 16,1 0-16,-1 0 0,1 0 15,-22-21-15,22 21 0,-22 0 0,0 0 16,-20 0-16,20 0 0,-21 0 0,0 0 15,0 0-15,1 0 16,-22 21 0,-43 0-1,22 1-15,0-22 0</inkml:trace>
  <inkml:trace contextRef="#ctx0" brushRef="#br0" timeOffset="6103.48">2942 2942 0,'0'0'0,"-21"0"15,42 0 1,0 0 0,22 0-16,-22 0 0,21 0 0,22 0 15,-22 0-15,43 0 0,-22 0 0,22 0 16,-1 0-16,22 0 0,0 0 15,0 0-15,0 0 0,21 0 16,0 0-16,21 0 0,0 0 0,0 0 16,22 21-16,-22-21 0,0 0 0,21 0 15,-21 22-15,22-22 0,-22 0 16,-21 0-16,21 21 0,-21-21 0,0 0 16,0 0-16,-21 0 0,-21 0 0,20 0 15,-20 0-15,-21 0 0,-1 0 0,1 0 16,-22 0-16,0 0 0,-21 0 15,1 0-15,-1 0 0,0 0 0,-42 0 32,0 0-17,-22 0-15,1 0 0,0 0 16,-1 0-16,-20-21 0</inkml:trace>
  <inkml:trace contextRef="#ctx0" brushRef="#br0" timeOffset="6640.42">2879 3302 0,'0'0'0,"-43"0"16,22 0-16,-21 0 0,21 0 0,-1 0 16,1 0-16,0 0 15,42 0 17,0 0-32,1 0 0,20 0 15,0 0-15,1 0 0,20 0 0,1 0 16,-1 0-16,22 0 0,-1 0 15,22 0-15,0 0 0,21-21 0,-21 21 16,21-21-16,21 21 0,0 0 0,0 0 16,1 0-16,20-21 0,-21 21 15,21 0-15,-20 0 0,20 0 0,-21 0 16,0 0-16,0 0 0,-21-22 16,0 22-16,0 0 0,0 0 0,-21-21 15,0 21-15,0 0 0,-21-21 0,-22 0 16,22 21-16,-22 0 0,-20-21 15,-1 21-15,0 0 0,1 0 16,-22-21-16,0 21 0,0-22 16,-21 1 15,-21 21-15,0 0-16,0 0 15,-1 0-15,1 0 0,0 0 0</inkml:trace>
  <inkml:trace contextRef="#ctx0" brushRef="#br0" timeOffset="6808.33">6731 3175 0,'0'0'0,"0"21"0,-21-21 16,42 0 46,-21-21-62,21 21 0,-21-21 16</inkml:trace>
  <inkml:trace contextRef="#ctx0" brushRef="#br0" timeOffset="19183.59">1736 4466 0,'0'-21'94,"0"0"-79,0 0-15,0 0 16,0-1-16,0 1 16,-22 0-16,1 0 0,21 0 15,-21-22-15,0 22 0,21 0 16,-21 0-16,0 0 0,-1-22 0,1 22 15,0 0-15,21 0 0,-21 0 16,0 0-16,0-1 0,-1 22 0,1-21 16,0 21-16,0 0 0,0 0 15,0 0-15,-1 0 0,1 21 0,0 1 16,0-1-16,0 0 0,0 0 16,-1 21-16,1-20 0,0 20 0,0 0 15,0 1-15,21 20 16,0-21-16,0 1 0,-21-1 0,21 0 15,0 1-15,0-1 0,0 0 16,0 1-16,0-1 0,0 0 0,0 1 16,0-22-16,21 21 0,-21-21 15,21 1-15,0-1 0,0 0 0,0 0 16,1-21-16,-1 0 0,0 0 16,0 0-16,0 0 0,22 0 15,-22-21-15,0 0 0,21 0 0,-21-1 16,22 1-16,-22-21 0,0 21 15,0-22-15,0 22 0,1-21 0,-1 0 16,0 20-16,-21-20 0,21 0 16,-21 21-16,0-22 0,0 1 15,0 21-15,0-22 0,0 22 0,0 0 16,0 0-16,0 0 0,0 0 16,21 42 15,-21 0-31,0 0 0,0 0 0,0 22 15,0-22-15,21 21 0,-21-21 16,0 22-16,22-22 0,-22 21 0,0-21 16,0 0-16,0 22 0,0-22 15,0 21-15,21-21 0,-21 1 0,21-1 16,0 0-16,-21 0 0,21 0 16,0-21-16,1 0 15,-1 0-15,0 0 0,0 0 0,0 0 16,0-21-16,1 0 0,-1 0 15,0 0-15,21-1 0,-21 1 0,1 0 16,-1 0-16,21-21 0,-21 20 16,0-20-16,1 21 0,20-21 0,-21 20 15,0-20-15,0 21 0,-21 0 16,0 0-16,0-1 0,-21 22 31,0 0-31,0 22 16,0-1-16,21 0 0,-21 0 0,21 0 15,0 0-15,0 1 16,0-1-16,0 0 0,21 0 16,-21 0-16,21-21 0,0 21 15,0 1-15,-21-1 0,21 0 0,1-21 16,-1 21-16,-21 0 0,21 0 0,0 1 16,0-1-16,0 0 15,1-21-15,-1 0 0,0 0 16,0 0-1,0 0-15,0 0 0,1 0 0,-1 0 16,0 0-16,0-21 0,0 0 0,22 21 16,-22-22-16,21 1 0,-21 0 15,0 0-15,1 0 0,-1-22 0,0 22 16,0 0-16,0-21 0,0 21 0,1-1 16,-22-20-16,0 21 0,0-21 15,21 20-15,-21 1 0,0 0 0,0 0 16,0 0-1,-21 21-15,21 21 16,-22 0-16,22 0 0,-21 0 0,0 1 16,0 20-16,21-21 15,0 0-15,0 22 0,-21-22 0,21 0 0,0 21 16,0-21-16,0 1 0,0-1 16,0 0-16,21-21 0,-21 21 15,21 0-15,0-21 0,0 21 16,1-21-16,-1 0 0,0 0 15,0 0-15,21 0 0,-20 0 0,20-21 16,0 0-16,1 0 0</inkml:trace>
  <inkml:trace contextRef="#ctx0" brushRef="#br0" timeOffset="19500.41">4424 3789 0,'0'0'0,"-43"-64"16,22 64 0,0 0-16,0 0 0,0 0 0,0 0 15,21 22-15,-22-1 16,22 0-16,0 0 0,-21 21 0,21 22 16,-21-22-16,21 22 0,0-1 0,0 1 15,-21-1-15,21 1 0,-21-1 16,21-20-16,-21 20 0,21-21 15,0 1-15,0-1 0,0-21 0,-22 22 16,22-22-16,0 0 0,0 0 16,0 0-16,0 0 0,22-21 15,-1 0 1,0-21-16,0 0 16,0 0-16,22-21 0,-22 20 0</inkml:trace>
  <inkml:trace contextRef="#ctx0" brushRef="#br0" timeOffset="19967.15">4699 3852 0,'0'-21'0,"0"42"0,-21-63 15,0 42-15,-1 0 16,22 21-16,0 0 16,0 1-16,-21-1 0,21 0 0,0 21 15,-21 22-15,21-22 0,0 22 0,0-22 16,-21 21-16,0-20 0,0 20 15,-1-20-15,22-1 0,-21 0 0,0 1 16,21-1-16,-21-21 0,21 0 0,0 22 16,0-22-16,0 0 15,0-42 17,0 0-32,21-1 15,21-20-15,-20 21 0,-1-21 16,0 20-16,0-20 0,0 0 0,0 21 15,22-22-15,-22 22 0,0 0 16,21 0-16,-20 0 0,-1 21 0,0 0 16,0 0-16,0 0 0,0 21 0,1 0 15,-22 0-15,0 0 0,21 0 16,-21 22-16,0-22 0,0 0 0,0 21 16,0-20-16,0-1 0,0 21 0,0-21 15,0 0-15,0 1 0,-21-1 0,21 0 16,0 0-16,-22 0 15,44-42 32,-22 0-47,21 0 0,0 0 0</inkml:trace>
  <inkml:trace contextRef="#ctx0" brushRef="#br0" timeOffset="20355.86">5186 4424 0,'21'0'32,"0"0"-32,0 0 0,0 0 15,1 0-15,-1 0 16,0-21-16,0 0 0,0 21 16,22-22-16,-22 1 0,-21 0 0,21 21 15,0-21-15,-21 0 0,21 0 16,-21-1-16,0 1 0,0 0 0,0 0 15,0 0-15,-21 21 0,0 0 16,0 0-16,0 0 0,-1 0 16,1 21-16,0 0 0,0 0 0,0 22 15,0-22-15,21 21 0,-22-21 0,1 22 16,21-1-16,-21-21 0,21 21 0,0-20 16,0-1-16,0 21 0,0-21 15,0 0-15,21 1 0,0-1 16,1-21-16,-1 0 0,0 0 15,0 0-15,0 0 0,22 0 16,-22 0-16,21 0 0,-21 0 0,22 0 16,-22-21-16,0 21 0,0-22 0,0 1 15,-21 0-15,0 0 0,0 0 16,0 0-16,0-1 0</inkml:trace>
  <inkml:trace contextRef="#ctx0" brushRef="#br0" timeOffset="20616.71">3958 4212 0,'0'0'0,"-21"0"0,0 0 0,0 0 16,42 0-1,21-21-15,0 0 0,1 21 16,-1-21-16,22 0 0,-1-1 0,1 22 15,20-21-15,-20 0 0,-1 21 16,1-21-16,-1 21 0,-20 0 0,-1 0 16,-21 0-16,0 0 0,0 0 0,1 0 15</inkml:trace>
  <inkml:trace contextRef="#ctx0" brushRef="#br0" timeOffset="22101.27">7874 4318 0,'0'-21'0,"0"0"15,0 0 1,0-1-16,21 1 16,0 0-16,0 0 0,1 0 15,-22 0-15,21-1 0,0 1 16,0 0-16,0-21 0,22 21 0,-22-1 15,0-20-15,0 0 0,0 21 16,0-22-16,1 22 0,-1-21 0,-21-1 16,0 22-16,0-21 0,0 21 15,-21 0-15,-22-22 0,22 22 0,-21 21 16,-22-21-16,1 21 0,-1 0 16,1 0-16,-1 0 0,-20 0 0,20 21 15,-21 0-15,22 0 0,21 1 0,-1-1 16,1 0-16,0 0 0,20 21 15,22-20-15,0 20 0,0-21 0,22 21 16,20 1-16,-21-22 0,21 21 0,22 1 16,-22 20-16,22-21 0,-1 1 15,1-1-15,-22 0 0,22 1 0,-22-1 16,0 0-16,1 1 0,-22-1 0,0-21 16,-21 22-16,0-22 0,0 0 15,0 0-15,-21 0 0,-22 0 0,1 1 16,0-1-16,-1-21 0,-20 0 15,-1 21-15,22-21 0,-21 0 0,-1 0 16,22 0-16,-22-21 0,22 0 16,0-1-16,-1 1 0,1-21 15,0 21-15,20-22 0,1 1 0,0 0 0,0-22 16,0 22-16,21 0 0,-21-1 16,21 1-16,0 21 0,0-22 0,0 22 15,21 21-15,0 0 0,0 0 16,0 21-16,0 1 15,1-1-15,-1 0 0,0 21 0,0 1 16,43 41-16,-43-41 0,21-1 0,-21 0 16,0 1-16,22-22 15,-22 21-15,0-21 0,0 22 0,22-22 16,-22 0-16,21 0 0,0 0 0,1-21 16,-22 0-16,21 0 0,1 0 15,-1 0-15,0 0 0,1 0 0,-1-21 16,0 0-16,1 0 0,-1 0 0,-21-1 15,21 1-15,-20 0 0,20-21 16,-21 21-16,0-22 0,0 22 16,-21-21-16,0 21 0,22-1 0,-22-20 0,0 21 15,0 0-15,0 42 32,-22 0-32,22 0 15,0 0-15,0 1 0,-21-1 0,21 21 16,0-21-16,0 0 0,0 1 15,0-1-15,0 0 0,0 0 0,21 0 16,1-21-16,-1 0 0,0 0 16,0 0-16,0 0 0,22 0 0,-22 0 15,21 0-15,-21-21 0,22 0 16,-22 0-16,21 21 0,-21-21 0,0-22 16,1 22-16,-1 0 0,0 0 0,0 0 15,-21-22-15,21 22 16,-21 0-16,0 0 0,0 0 0,0-1 15,0 1-15,0 42 32,0 1-32,0-1 0,0 0 15,0 21-15,0 1 0,0-1 0,0 0 16,0 1-16,0-1 0,0 0 0,0 22 16,0-22-16,-21 22 0,21-1 15,0 1-15,0-1 0,0 1 0,-21-1 16,21 1-16,0-1 0,0 1 15,0-22-15,0 21 0,0-20 0,0-1 16,0 0-16,-21 1 0,21-1 0,-21 0 16,-1-20-16,1 20 0,0-21 15,0 0-15,0-21 0,-22 21 0,1-21 16,21 0-16,-21 0 0,-1 0 0,1 0 16,0-21-16,-1 0 0,1 0 0,0 0 15,-1-22-15,1 22 0,0-21 16,-1 0-16,22-1 0,-21 22 0,21-21 15,21 21-15,0-22 0,0 1 0,0 21 16,0 0-16,0-22 0,0 22 16,21 0-16,0 0 0,0-22 0,0 22 15,22 0-15,-22-21 0,21 21 16,0-22-16</inkml:trace>
  <inkml:trace contextRef="#ctx0" brushRef="#br0" timeOffset="23912.32">9102 4233 0,'0'-21'16,"0"42"0,0 1-1,0-1-15,0 0 16,0 21-16,0-21 0,0 1 0,0-1 15,0 21-15,0-21 0,0 0 16,0 1-16,0-1 0,0 0 16,0 0-16,0 0 15,0-42 17,0 0-32,0 0 15,0 0-15,0-1 0,0-20 0,0 21 16,0-21-16,0 20 15,0-20-15,0 21 0,0-21 0,21 20 16,0 1-16,0-21 0,0 21 0,0 0 16,1 21-16,-1-22 0,21 22 15,-21 0-15,0 0 0,22 0 0,-22 22 16,0-1-16,0 0 0,0 0 0,1 0 16,-1 22-16,-21-22 0,0 0 15,0 21-15,0-21 0,0 1 0,0 20 16,0-21-16,0 0 0,0 0 0,0 1 15,0-1-15,0 0 0,-21-21 16,-1 0 0,22-21-1,0 0-15,0-1 16,0 1-16,0-21 0,0 21 16,0 0-16,22-22 0,-1 22 15,0-21-15,0 21 0,0-22 0,0 22 16,22-21-16,-22 21 0,21 21 0,1-22 15,-22 22-15,21 0 0,-21 0 16,0 22-16,22-1 0,-22 0 0,0 0 16,-21 0-16,0 22 0,0-22 0,0 0 15,0 21-15,0-21 0,0 22 0,0-22 16,0 0-16,-21 0 0,0 0 16,21 1-16,-21-1 0,21 0 0,-22-21 15,22 21-15,0 0 16,-21-21-1,0 0 48,21-21 999</inkml:trace>
  <inkml:trace contextRef="#ctx0" brushRef="#br0" timeOffset="24635.12">10245 3810 0,'0'0'0,"0"-21"15,0 0-15,0-22 0,0 22 0,0 0 16,0 0-16,0 0 0,0 0 0,0-1 16,0 1-16,0 0 0,0 42 31,0 0-31,0 1 16,21 20-16,-21 0 0,0 1 0,0-1 15,0 0-15,0 22 0,0-1 16,0 1-16,0-22 0,0 22 0,0-22 15,-21 21-15,21-41 0,-22 20 16,22 0-16,0-21 0,0 1 16,0-1-16,0 0 0,0 0 0,-21-21 15,21-21 1,0 0 0,0 0-16,0-1 15,0 1-15,0-21 0,0 21 0,21 0 16,-21-22-16,22 22 0,-22-21 0,21 21 15,0-1-15,0-20 0,0 21 0,0 0 16,1 21-16,20-21 16,-21 21-16,21 0 0,-20 0 0,20 0 15,0 21-15,-21-21 0,22 21 0,-22 0 16,0 21-16,0-20 0,-21-1 0,0 21 16,0-21-16,0 22 0,-21-22 15,0 21-15,0-21 0,-22 0 0,1 1 16,0-1-16,-1 0 0,22 0 0,-21 0 15,0-21-15,-1 21 0,22-21 0,0 0 16,0 0-16,0 0 0,-1 22 16,1-22-16,42 0 31,1 0-15,-1-22-16,21 1 15,-21 21-15,0-21 0</inkml:trace>
  <inkml:trace contextRef="#ctx0" brushRef="#br0" timeOffset="25063.38">11049 4001 0,'0'-22'15,"-21"22"-15,0 0 0,-1 0 16,1 0-16,0 22 15,0-1-15,21 0 0,-21 0 0,21 21 16,-21-20-16,-1 20 0,22-21 0,0 21 16,0-20-16,-21 20 0,21-21 0,0 0 15,0 22-15,0-22 0,0 0 16,0 0-16,0 0 0,21-21 16,1 0-16,-1 0 0,0 0 0,0 0 15,0 0-15,0 0 0,1-21 0,20 21 16,-21-21-16,0 0 0,0 0 15,1-1-15,-1 1 0,0 0 16,0 0-16,-21-21 0,0 20 0,0-20 16,0 0-16,0 21 0,0-22 0,0 22 15,-21-21-15,0 21 0,0-1 16,-1 22-16,1-21 0,-21 21 0,21 0 16,0 0-16,-22 0 0,22 0 0,0 0 15,0 0-15,0 0 0,-1 21 0,22 1 16,0-1-16,0 0 15,0 0 1,22-21-16,-1 0 0</inkml:trace>
  <inkml:trace contextRef="#ctx0" brushRef="#br0" timeOffset="25378.21">11536 3408 0,'0'0'0,"0"-21"0,0 0 0,0-1 0,0 1 16,0 42 15,0 1-31,0 20 0,0 0 0,0 1 16,0-1-16,0 21 0,0-20 0,0 20 15,0 1-15,0-1 0,0 1 16,0-1-16,0 1 0,0-1 15,0-20-15,0-1 0,0 0 0,0 1 16,0-1-16,-21 0 0,21-21 0,0 1 16,0-1-16,0 0 0,0 0 15,0-42 17,0 0-32</inkml:trace>
  <inkml:trace contextRef="#ctx0" brushRef="#br0" timeOffset="25820.89">12023 4085 0,'42'-21'16,"-21"0"-16,-21 0 0,21 0 15,-21-1-15,0 1 16,0 0-16,0 0 0,0 0 15,0 0-15,-21 21 0,0 0 0,0-22 16,0 22-16,-1 0 0,-20 0 16,21 0-16,-21 22 0,20-1 0,-20-21 15,21 21-15,0 0 0,0 0 0,-1 22 16,1-22-16,21 0 0,0 0 16,0 21-16,0-20 0,0-1 15,0 0-15,21-21 0,1 21 0,-1 0 16,21-21-16,-21 21 0,22-21 0,-22 0 15,21 22-15,-21-22 0,0 0 0,1 0 16,-1 21-16,0 0 0,0-21 16,0 0-16,-21 21 0,0 0 15,0 0-15,0 1 16,-21-22-16,0 21 0,-21-21 0,20 0 16,1 21-16,-21-21 0,21 0 15,0 21-15,-1-21 0,-20 0 0,21 0 16,0 0-16,0 0 0,-1 21 15,1-21-15,0 0 0,0 0 0,0 0 16,21-21-16,0 0 16</inkml:trace>
  <inkml:trace contextRef="#ctx0" brushRef="#br0" timeOffset="27447.5">13737 3937 0,'0'0'0,"-21"-63"15,21 41-15,0 1 0,0 0 16,-21 0-16,21 0 0,-21 21 31,21 21-31,0 0 16,0 21-16,0 1 0,0-22 0,0 42 15,0-20-15,-22-1 0,22 0 16,-21 22-16,0-22 0,21 1 16,0-1-16,0 0 0,-21-21 0,21 1 15,0-1-15,0 0 0,0 0 0,21-21 16,0-21 0,0 21-16,1-21 15,-1 0-15,0-22 0,0 22 0,0 0 16,0-21-16,1 20 0,-1-20 0,0 21 15,0-21-15,0 20 0,0 1 16,-21 0-16,22 0 0,-1 21 16,-21 21-1,0 0-15,21 0 0,-21 1 16,0-1-16,0 21 0,0-21 16,0 22-16,0-22 0,0 0 0,0 0 15,0 0-15,21 0 0,-21 1 0,21-1 16,0 0-16,1-21 0,-1 0 15,21 0-15,-21 0 0,0 0 16,22 0-16,-22 0 0,21-21 0,1 0 16,-22 21-16,21-22 0,-21-20 0,22 21 15,-22 0-15,0-22 0,0 22 16,0-21-16,0 0 0,-21 20 16,0-20-16,22 0 0,-22-1 0,0 22 15,0-21-15,0 21 0,0 0 0,0-1 16,0 44 15,-22-1-31,22 21 0,0 0 16,0-20-16,-21 20 0,21 0 0,-21 1 15,21-1-15,-21 0 0,21 1 0,0-22 16,0 21-16,0-21 0,0 0 16,0 1-16,0-1 0,21 0 0,0 0 15,0-21-15,1 0 0,-1 0 16,0 0-16,0 0 0,21 0 0,-20-21 15,20 21-15,-21-21 0,21 0 16,1-22-16,-1 22 0,-21-21 0,22-1 16,-22 1-16,0 0 0,21-22 0,-21 1 15,1 20-15,-1-20 0,-21-1 0,21 1 16,0-1-16,0 22 0,-21-21 16,0 20-16,21-20 0,-21 20 0,22 1 15,-22 21-15,0 0 0,0 0 0,0-1 16,0 44-1,0-1-15,0 0 0,0 21 0,-22 1 16,1-1-16,0 0 0,21 22 16,-21-22-16,0 22 0,0-22 0,-1 21 15,1 1-15,0-1 0,0-20 16,0 20-16,0-20 0,-1 20 0,22-21 16,-21-20-16,0 20 0,21-21 0,0 0 15,0 0-15,0 1 0,0-1 0,21-42 47,0-1-47,1 1 0,-1 0 0,0 0 16,0-21-16,0 20 0,0 1 15,1-21-15,-1 21 0,0-22 0,0 22 16,0 0-16,0 0 0,1 0 16,-1 21-1,0 21-15,-21 0 0,0 0 16,0 0-16,0 1 0,0-1 15,0 21-15,0-21 0,0 0 0,0 1 16,0 20-16,0-21 0,0 0 0,21-21 16,0 21-16,-21 1 0,21-22 0,1 0 15,-1 0-15,0 0 0,21 0 16,-21 0-16,1 0 0,20 0 0,-21-22 16,0 22-16,0-21 0,22 0 15,-22 0-15,0 0 0,0-22 0,-21 22 16,21 0-16,1-21 0,-22 21 15,21-22-15,-21 22 0,0 0 0,0 0 16,0 0-16,0 42 31,0 0-31,0 0 0,0 0 16,0 0-16,-21 1 0,21-1 0,0 0 16,-22 0-16,22 0 0,0 0 0,0 1 15,0-1-15,0 0 0,-21 0 16,21 0-16,21-21 47,-21-21-47</inkml:trace>
  <inkml:trace contextRef="#ctx0" brushRef="#br0" timeOffset="27624.4">15790 3810 0,'0'0'0,"-42"0"16,42-21-16,-21 21 0,21 21 31,0 0-15,0 0-16,0 1 16,21-22-16,-21 21 0</inkml:trace>
  <inkml:trace contextRef="#ctx0" brushRef="#br0" timeOffset="27939.09">16192 3831 0,'-21'0'0,"42"0"0,-63 0 0,21 0 0,0-21 0,0 21 15,-1 0-15,1 0 0,0 0 16,0 0-16,21 21 0,-21 0 0,0 1 15,21-1-15,-22 0 0,22 0 16,0 21-16,-21-20 0,0 20 0,21 0 16,-21-21-16,21 22 0,0-1 0,0-21 15,0 22-15,0-22 0,0 0 0,0 0 16,0 0-16,21 0 0,0-21 16,22 0-16,-22 22 0,0-22 0,21 0 15,1 0-15,-1 0 0,0 0 0,1-22 16,-22 1-16,21 21 0,0-21 15,-20 0-15,20 0 0,-21 0 0,21-22 16,-20 22-16,-1-21 0</inkml:trace>
  <inkml:trace contextRef="#ctx0" brushRef="#br0" timeOffset="28437.24">16700 3535 0,'0'0'0,"0"-85"15,-21 64-15,0 0 0,0 0 16,0 21-1,0 0-15,21 21 0,0 0 16,-22-21-16,22 42 0,-21-20 0,21 20 16,-21-21-16,21 21 0,0 1 0,0-1 15,0 22-15,-21-22 0,21 0 16,-21 1-16,21 20 0,0-21 16,-21 1-16,21-1 0,0 0 0,0 1 15,0-22-15,0 21 0,0-21 0,0 1 16,-22-1-16,22 0 15,0-42 17,0 0-32,0-1 0,22 1 15,-22 0-15,21-21 0,0 21 16,0-22-16,-21 22 0,21-21 0,0 21 16,1-22-16,20 22 0,-21 0 0,0 0 15,0 0-15,1-1 0,-1 22 0,0 0 16,0 0-16,0 0 15,0 0-15,1 0 0,-22 22 0,0-1 16,21 0-16,-21 21 0,0-21 0,0 1 16,0 20-16,0-21 0,0 21 0,0-20 15,0-1-15,-21 21 0,21-21 16,-22 0-16,22 1 0,0-1 0,-21 0 16,21 0-16,-21-21 0,21 21 0,-21-21 15,42-21 32,0 0-47,0 0 0</inkml:trace>
  <inkml:trace contextRef="#ctx0" brushRef="#br0" timeOffset="28792.04">17886 3831 0,'0'-21'15,"0"0"1,0 42 0,0 0-1,-21 0-15,21 1 0,-22-1 16,22 0-16,0 21 0,-21-21 0,0 22 15,0-22-15,0 21 0,21-21 0,-21 22 16,-1-22-16,1 21 0,21-21 16,-21 1-16,21-1 0,-21 0 0,21 0 15,-21 0-15,21 0 0,0 1 16,21-22 15,0 0-31,0 0 16,0-22-16,1 1 0,-1 0 15,0 0-15,0 0 0</inkml:trace>
  <inkml:trace contextRef="#ctx0" brushRef="#br0" timeOffset="29251.78">18309 3874 0,'0'0'15,"21"-43"-15,-21 22 0,0 0 16,0 0-16,-21 21 31,0 0-31,0 0 0,-22 0 0,22 21 16,-21-21-16,21 21 0,-22 0 0,22-21 15,-21 21-15,21 1 0,0-1 0,-1 0 16,1-21-16,21 21 0,0 0 16,0 0-16,21 1 15,1-22-15,-1 0 0,0 0 16,0 0-16,0 21 0,0-21 0,1 0 15,-1 0-15,21 21 0,-21-21 16,0 21-16,1-21 0,-1 21 0,0-21 16,-21 21-16,0 1 0,21-22 0,-21 21 15,0 0-15,0 0 0,0 0 16,-21 0 0,0-21-16,0 22 0,-1-22 15,1 21-15,-21-21 0,21 0 0,0 21 16,-1-21-16,1 0 0,0 21 0,0-21 15,0 0-15,0 0 0,-1 0 16,1 21-16,0-21 16,0 0-16,0 0 47,21-21-47,-21 21 0,21-21 15</inkml:trace>
  <inkml:trace contextRef="#ctx0" brushRef="#br0" timeOffset="29496.63">17420 3725 0,'0'0'15,"-21"0"-15,0 0 16,0-21-16,-1 21 0</inkml:trace>
  <inkml:trace contextRef="#ctx0" brushRef="#br0" timeOffset="31060.45">20045 4212 0,'0'0'0,"-21"0"16,21-21-16,0 0 15,0 0-15,0 0 0,0-1 16,0 1-16,0 0 16,0 0-16,0-21 0,21 20 15,0 1-15,0 0 0,-21-21 0,21 21 16,0-22-16,1 22 0,-22-21 0,0 21 15,0-22-15,0 22 0,0 0 16,0 0-16,0 0 0,0-1 0,-22 22 47,22 22-47,-21-1 0,21 0 0,0 21 16,0-21-16,0 22 0,0-1 0,0 0 15,0 1-15,0 20 0,0-20 16,0-1-16,0 21 0,0-20 0,0-1 15,0 0-15,0-20 0,0 20 0,0-21 16,0 0-16,21 0 0,1-21 16,-1 22-16,0-22 0,0 0 0,0 0 15,22 0-15,-22 0 0,0-22 0,21 1 16,1 0-16,-22 0 0,21 0 0,-21 0 16,22-22-16,-1 22 0,-21-21 15,0-1-15,22 1 0,-22 0 16,0-1-16,0-20 0,-21 21 0,0-1 15,21 22-15,-21-21 0,0-1 16,0 22-16,0 0 0,0 0 0,-21 42 31,0 0-15,21 0-16,-21 1 0,21 20 0,-21 0 16,21-21-16,0 22 0,-22-1 0,22 0 15,-21 1-15,21-1 0,0 0 0,0 1 16,0-22-16,0 0 0,21 0 15,1 0-15,-1 1 0,0-22 16,0 0-16,21 0 0,-20 0 0,20 0 16,-21 0-16,21-22 0,-20 1 15,20 0-15,-21 0 0,0 0 0,22 0 16,-22-22-16,0 22 0,0-21 0,21 21 16,-20-22-16,-1 1 0,0 21 0,-21 0 15,21-1-15,0 1 0,-21 0 16,21 21-16,1 0 15,-1 21-15,-21 0 16,0 1-16,0 20 0,0-21 16,0 0-16,21 22 0,-21-22 0,0 21 15,0-21-15,0 22 0,0-22 0,0 21 16,0-21-16,0 0 0,0 1 16,0-1-16,-21 0 0,0-21 15,21 21-15,-22 0 0,1-21 16,0 0-16,0 0 15,0 0-15,21-21 0,-21 0 16,-1 0-16,22 0 0,-21 21 16,21-22-16,0 1 0,-21 21 0,21-21 15,-21 21-15,21 21 32,0 0-17,0 1-15,21-22 0,0 21 0,0 0 16,1 0-16,20-21 15,-21 0-15,0 21 0,22-21 16,-22 0-16,21 0 0,0 0 0,1 0 16,-1 0-16,0 0 0,1-21 0,-1 0 15,22 0-15,-22 21 0,0-21 16,1-1-16,-1 1 0,0 0 0,-21-21 16,22 21-16,-22-1 0,0-20 0,0 21 15,-21-21-15,0 20 0,21-20 16,-21 21-16,0 0 0,0 0 0,0-1 15,-21 1-15,0 21 16,0 0-16,0 0 0,0 21 16,-1-21-16,1 22 0,0-1 15,0 0-15,0 21 0,21-21 0,0 22 16,-21-1-16,21-21 0,0 22 0,0-1 16,0-21-16,0 0 0,21 22 0,-21-22 15,21 0-15,0 0 0,0 0 16,0 0-16,1-21 0,-1 22 0,0-22 15,0 0-15,21 0 0,1 0 0,-22 0 16,21 0-16,1 0 0</inkml:trace>
  <inkml:trace contextRef="#ctx0" brushRef="#br0" timeOffset="31631.63">22712 4085 0,'0'-42'0,"0"84"0,21-105 15,-21 20-15,0 1 0,0 21 16,0 0-16,0-22 0,0 22 0,0 0 15,-21 0-15,0 21 0,-1 0 16,1 0-16,0 0 0,0 0 0,0 21 16,0 0-16,-22 0 0,22 1 15,0-1-15,-21 0 0,20 0 0,1 21 16,-21 1-16,21-22 0,0 21 0,-1 1 16,22-22-16,0 21 15,-21-21-15,21 22 0,0-22 0,0 0 16,0 0-16,0 0 0,21 0 0,1-21 0,20 22 15,-21-22-15,0 0 16,22 0-16,-22 0 0,21 0 16,-21-22-16,22 1 0,-22 0 0,21 0 15,-21 0-15,22 0 0,-22-22 0,0 1 16,21 0-16,-21-1 0,1 1 16,-1 0-16,0-1 0,0 1 0,0 0 15,-21-22-15,21 22 0,-21-1 16,22 1-16,-22-21 0,0 20 0,0 1 15,0 0-15,0-1 0,0 22 16,0-21-16,0 21 0,0 42 31,0 0-31,0 21 0,-22 1 16,1-1-16,0 0 0,21 22 0,0-22 16,-21 22-16,0-22 0,21 21 0,0 1 15,0-22-15,0 22 0,0-22 16,0 0-16,0 1 0,0-1 0,0-21 15,0 22-15,0-22 0,0 0 0,21 0 16,0 0-16,0 0 16,0-21-16,1 0 0,-1 0 15,0 0-15,0 0 0,0 0 16,0 0-16,1 0 0,20-21 0,-21 0 0,0 21 16,0-21-16,22 0 15,-22 0-15</inkml:trace>
  <inkml:trace contextRef="#ctx0" brushRef="#br0" timeOffset="31968.44">24426 3429 0,'0'0'16,"0"-21"-16,0 0 0,0 0 15,0-1-15,0 1 0,0 0 0,-21 21 16,0 0-1,0 0-15,21 42 0,0-20 16,-21 20-16,-1 0 0,22 1 0,-21 20 16,21-21-16,0 22 0,0-22 0,0 22 15,0-22-15,-21 22 0,21-22 16,0 21-16,0-20 0,0-1 0,-21 0 16,21 1-16,0-1 0,0-21 0,0 0 15,0 22-15,-21-22 0,21 0 16,0 0-16,-21-21 15,21 21-15,21-21 32,0-21-32,-21 0 0,21 0 15,0 0-15,0 0 0</inkml:trace>
  <inkml:trace contextRef="#ctx0" brushRef="#br0" timeOffset="32347.26">24659 3874 0,'0'0'0,"-21"0"32,21 21-32,0 21 15,-21-21-15,21 0 16,-21 22-16,-1-22 0,22 21 0,0-21 16,-21 22-16,21-22 0,0 21 0,0-21 15,0 1-15,0-1 0,0 0 0,0 0 16,21 0-16,1-21 15,-1 0-15,0 0 0,0 0 16,0 0-16,0 0 0,1 0 0,-1-21 16,0 21-16,0-21 0,0 0 0,0 0 15,-21-1-15,22 1 0,-22 0 16,21-21-16,-21 21 0,21-22 0,-21 22 16,0-21-16,0 21 0,0-22 0,0 22 15,0 0-15,-21 0 0,0 0 16,-1-1-16,1 22 15,0 0-15,0 0 0,-21 0 0,20 0 16,1 0-16,0 0 0,0 0 0,0 0 16,0 0-16,-1 22 0,1-22 15,0 0-15,0 0 0,21 21 16</inkml:trace>
  <inkml:trace contextRef="#ctx0" brushRef="#br0" timeOffset="32636.39">24088 3725 0,'0'0'0,"0"-21"0,0 0 16,21 0 0,0 21-16,21 0 0,1 0 0,-1-21 15,0 21-15,1 0 0,20 0 16,1 0-16,-22-21 0,21 21 0,-20 0 15,-1 0-15,0 0 0,1 0 0,-1 0 16,-21 0-16,0 0 0,1 0 16,-1 0-16,-42 21 31,-1-21-15,-20 21-16,0-21 0,-1 21 15,1-21-15,-21 21 0</inkml:trace>
  <inkml:trace contextRef="#ctx0" brushRef="#br0" timeOffset="33863.53">1164 6160 0,'0'0'0,"0"-22"0,21 1 16,-21 0-16,21 21 0,1-21 15,-1 0-15,0 0 0,-21-1 16,0 1-16,21 0 0,-21 0 0,21 0 16,-21 0-16,0-1 0,0 1 15,0-21-15,21 21 0,-21 0 0,0-1 16,0-20-16,0 21 16,0 0-16,-21 0 0,0-1 0,0 1 15,0 0-15,0 21 0,-1 0 16,1 0-16,-21 21 0,21 0 15,0 1-15,21 20 0,-22 0 16,1 22-16,0-1 0,21 22 16,-21-22-16,21 22 0,0 21 0,-21 0 15,0 0-15,21-1 0,-22-20 16,1 21-16,21 0 0,0 0 0,-21-22 16,0 22-16,0 0 0,21-21 15,0-1-15,0-20 0,-21 20 16,21-20-16,-22-22 0,22 22 0,0-22 15,-21-21-15,21 22 0,0-22 16,0 0-16,0-42 16,0 0-1,0-1-15,0 1 0,0-21 0,0 0 16,0-1-16,0-20 0,0-1 16</inkml:trace>
  <inkml:trace contextRef="#ctx0" brushRef="#br0" timeOffset="34172.72">762 6583 0,'0'0'0,"-42"-148"16,42 105-16,0 1 0,0 21 0,0-21 15,0 20-15,0-20 0,0 21 16,21 0-16,21 0 0,-21-1 0,22 1 16,-1 0-16,0 21 0,22 0 15,-1 0-15,1 0 0,-1 0 0,-20 21 16,20 0-16,-21 1 0,-20-1 15,-1 21-15,-21-21 0,0 22 0,0-1 16,-21 0-16,-1 1 0,-20-1 16,0 0-16,-1-21 0,-20 22 15,21-22-15,-1 0 0,1 0 16,0 0-16,-1 1 0,22-22 0,-21 0 16,21 0-16,-1 0 0,1 0 15,21-22-15,0 1 16,21 0-16,1 0 15,-1 0-15,21 0 0,-21-1 0</inkml:trace>
  <inkml:trace contextRef="#ctx0" brushRef="#br0" timeOffset="34544.35">1587 6350 0,'0'0'0,"22"0"16,-1 0-16,0 0 15,0-21 1,0 0-16,0 21 0,1-21 0,-1-1 16,0 22-16,21-21 0,1 0 15,-22 0-15,21 0 0,-21 0 0,0 21 16,1-22-16,-1 1 0,-21 0 0,21 21 16,-21-21-16,0 0 0,-21 21 15,0 0-15,-1 0 0,1 0 16,0 0-16,-21 21 15,21 0-15,-22 0 0,22 0 0,-21 1 16,21 20-16,-22-21 0,22 21 0,0-20 16,21 20-16,0-21 0,0 21 15,0-20-15,0-1 0,0 21 16,0-21-16,21 0 0,21-21 0,-20 22 16,-1-22-16,21 0 0,0 0 15,-20 0-15,20 0 0,0 0 0,-21-22 16,22 22-16,-22-21 0,21 0 15,-21 0-15,1 0 0</inkml:trace>
  <inkml:trace contextRef="#ctx0" brushRef="#br0" timeOffset="34917.39">2286 6054 0,'21'0'16,"0"0"-16,0 0 0,1 21 15,-1-21-15,21 21 0,-21 0 0,22 22 16,-22-22-16,0 0 0,21 21 16,-21-21-16,1 22 0,-22-22 0,0 21 15,21 1-15,-21-22 0,0 0 16,21 21-16,-21-21 0,0 1 16,0-1-16,0-42 31,0-1-16,0 1-15,0 0 0,0 0 16,0 0-16,0-22 0,0 1 0,0 21 16,21-21-16,0-1 0,0 1 0,1 21 15,-1-22-15,21 1 0,-21 0 16,0 21-16,1-1 0,20 1 0,-21 0 16,-21 0-16,21 0 0,0 21 15,1 0 1,-1 0-16</inkml:trace>
  <inkml:trace contextRef="#ctx0" brushRef="#br0" timeOffset="35976.01">3302 6265 0,'21'0'16,"0"0"-16,0 0 0,1-21 15,-1 21-15,0-21 0,0 0 16,21 0-16,-20 0 0,20-1 16,-21 1-16,21-21 0,1 0 0,-1 20 15,0-20-15,1 0 0,-22-22 16,21 22-16,-21 0 0,1-22 16,-1 22-16,0-22 0,-21 22 0,0 0 15,0-1-15,0 1 0,0 21 0,0 0 16,-21-22-16,0 22 15,-1 21-15,1 0 0,0 0 0,0 0 16,0 21-16,0 0 0,-1 1 16,1 20-16,0 0 0,0 22 0,0-1 15,0 22-15,-1-22 0,1 22 0,21 0 16,-21 21-16,0-22 0,0 22 16,0 0-16,-1 0 0,1 0 0,21-1 15,-21 1-15,0 0 0,21 21 16,-21-21-16,21 21 0,0-21 15,0 21-15,0 84 0,0-105 16,0 21-16,0-21 0,0-21 0,0 21 16,0-22-16,0 1 0,0-22 15,0 1-15,0-22 0,0 22 0,21-43 16,0 21-16,0-42 0,0 0 0,1 0 16,20 0-16,-21 0 0,0-21 0,22-21 15,-1-1-15,0 1 0,1 0 16,-1-1-16,-21-20 0,21-1 15,1 1-15,-22-1 0,0 1 0,0-22 0,0 22 16,-21-1-16,0 1 0,0-22 16,0 22-16,0-22 0,-21 21 15,0 1-15,0-22 0,0 22 0,-22-1 16,22 22-16,-21-22 0,0 22 0,-1 21 16,1-21-16,0 20 0,20 1 15,-20 0-15,0 0 0,21 21 0,-1-21 16,1 21-16,0 0 0,21-21 0,0-1 15,0 1-15,21 0 16,0 0-16,22 0 0,-22 0 0,21-1 16,1-20-16,-1 21 0,0-21 15,1-1-15,20-20 0,-21 20 0,1 1 16,-22 0-16,21 21 0,-21-22 16,1 22-16,-1-21 0,-21 21 0,21-1 15,-21 1-15,0 0 16,-21 0-16,0 21 15,-1 0-15,1 0 16,0 21-16,21 0 0,0 0 16,-21 1-16,21-1 0,-21 0 0,21 21 15,0-21-15,-21 22 0,21-22 0,0 21 16,0-21-16,0 22 0,0-22 16,0 0-16,21 0 0,0 0 0,-21 1 15,21-22-15,0 21 0,0-21 16,1 0-16,-1 0 15,0 0-15,0 0 0,0-21 0,0-1 16,1 1-16,-1 0 0,0 0 0,0 0 16,0-22-16,0 22 0,1-21 15,-1 21-15,-21-22 0,0 22 0,0-21 16,0 21-16,0-22 0,0 22 16,-21 0-16,-1-21 0,1 21 0,0 21 15,0-22-15,0 22 0,0 0 0,-1 0 16,1 0-16,0 0 0,0 0 15,0 22-15,21-1 16,0 0 0,0 0-16,0 0 0,21-21 15,0 0-15,-21 21 0,21-21 16,0 0-16</inkml:trace>
  <inkml:trace contextRef="#ctx0" brushRef="#br0" timeOffset="36348.06">4424 6202 0,'0'0'0,"0"-21"16,21 0-16,0-1 15,0 22-15,0 0 16,1 0-16,-1 0 0,0 0 16,21 0-16,-21 22 0,1-1 15,-1 0-15,0 0 0,0 0 0,0 0 16,0 1-16,-21 20 0,0 0 0,0-21 15,0 22-15,0-22 0,0 0 16,0 0-16,0 0 0,0 1 0,-21-1 16,0-21-1,21-21 1,0-1-16,0 1 0,0 0 16,0 0-16,0 0 0,0 0 0,0-1 15,0-20-15,0 21 0,21 0 16,-21 0-16,0-1 0,0-20 15,21 21-15,1 0 0,-1 0 16,0-1-16,0 22 0,0 0 16,0 0-16,1 0 15,-1 0-15,0 22 16</inkml:trace>
  <inkml:trace contextRef="#ctx0" brushRef="#br0" timeOffset="36994.78">5122 6181 0,'0'21'63,"0"0"-63,0 0 0,0 0 16,0 1-16,0-1 15,0 0-15,0 0 0,0 0 0,0 22 16,0-22-16,0 0 0,0 0 15,-21 0-15,21 0 16,-21-21 0,21-21-1,0 0-15,0 0 0,0-21 16,0 20-16,0 1 16,0-21-16,21 21 0,0 0 0,0-22 15,-21 22-15,22 0 0,-1-21 0,0 20 16,0 22-16,-21-21 0,21 0 15,0 21-15,1 0 0,-1 0 0,0 0 16,0 0-16,0 21 0,0 0 0,-21 1 16,22-1-16,-1 0 0,-21 0 15,21 0-15,-21 0 0,0 22 0,21-22 16,-21 0-16,0 0 0,0 22 0,0-22 16,0 0-16,0 0 0,0 0 15,-21-21 16,0 0-31,21-21 16,0 0-16,0 0 0,0 0 16,0-1-16,0 1 0,0-21 0,21 21 15,-21-22-15,21 22 0,21-21 0,-20 21 16,-1 0-16,0-22 0,21 22 0,1 0 16,-22 21-16,21 0 0,0 0 15,-20 0-15,20 0 0,0 0 0,-21 21 16,22 0-16,-22 0 0,21 1 15,-42-1-15,21 21 0,-21-21 0,22 0 16,-22 22-16,0-22 0,0 21 16,0-21-16,-22 1 0,22 20 0,-21-21 15,0 0-15,0 0 0,0-21 16,0 0 0</inkml:trace>
  <inkml:trace contextRef="#ctx0" brushRef="#br0" timeOffset="37763.03">7895 5821 0,'0'0'0,"0"-21"0,42-22 16,1 22-16,-22-21 15,0 21-15,0-22 0,22 22 0,-22-21 16,0 21-16,0-22 0,-21 22 0,0 0 16,21 0-16,-21 0 0,0 0 15,-21 21 1,0 0-16,0 0 0,-22 21 0,22 0 15,-21 0-15,0 21 0,-1 22 16,22-22-16,-21 22 0,-1-1 16,1 1-16,21 20 0,-21-20 0,20-1 15,1 1-15,0-1 0,21 1 0,0-1 16,0-20-16,0-1 0,0 22 16,21-43-16,0 21 0,22-21 0,-1 0 15,0 1-15,1-22 0,-1 0 0,22 0 16,-1-22-16,-21 1 0,22 0 15,-1 0-15,1 0 0,-1-22 0,1 1 16,-1 0-16,1-1 0,-22 1 0,22 0 16,-43-1-16,21-20 0,-21 21 0,1-22 15,-22 1-15,0-1 0,0 1 16,-22 20-16,1-20 0,0-1 16,-21 22-16,-1 0 0,22-1 0,-21 22 15,-22 0-15,22 0 0,0 0 0,-22 21 16,22 0-16,-22 0 0,22 0 15,-21 21-15,-1-21 0,22 21 0,-22 21 16,1-21-16,20 22 0,1-22 0,0 21 16,21 1-16,-1-1 0,22 0 15,0-21-15,0 22 0,22-1 0,-1-21 16,0 22-16,21-22 0,22 0 0,-1-21 16,-20 0-16,20 0 0,22 0 15,-22 0-15,22 0 0</inkml:trace>
  <inkml:trace contextRef="#ctx0" brushRef="#br0" timeOffset="38123.83">9144 5461 0,'0'0'0,"21"-42"0,0-64 15,-21 64-15,0 20 16,0-20-16,-21 21 16,0 21-16,0 0 0,0 21 15,21 0-15,-22 22 0,22-1 16,-21 21-16,21 1 0,0-1 15,0 22-15,-21 0 0,0-1 0,21 1 16,-21 0-16,0 21 0,-1-22 0,22 22 16,-21 0-16,0 21 0,0-21 15,0 0-15,0 21 0,21-22 0,-22 22 16,1 0-16,0-21 0,21 21 0,-21-21 16,0 21-16,21-21 0,-21 0 15,-1-22-15,22 22 0,-21-42 0,0 20 16,0-20-16,21-1 0,-21-20 0,21-1 15,-21 0-15,21-20 0,-22-22 0,22-22 32,0 1-32,0-21 0,0 0 0,0-1 15,0 1-15,0-22 0,22 22 16,-1-21-16,0-22 0,-21 21 0,21-20 16,0-1-16,0 0 0</inkml:trace>
  <inkml:trace contextRef="#ctx0" brushRef="#br0" timeOffset="38456.03">8848 6350 0,'0'0'0,"0"-148"16,0 127-16,0-22 15,21 1-15,-21 0 0,21 21 0,-21-22 16,21 22-16,0 0 0,22-21 0,-22 20 16,21 1-16,0 0 15,-20 0-15,20 21 0,0 0 0,1 0 0,-1 21 16,-21 0-16,0 0 0,0 1 0,1-1 15,-22 21-15,0-21 0,0 22 16,0-22-16,0 21 0,-22-21 16,22 0-16,-42 22 0,21-22 0,0 0 15,-22 0-15,22 0 0,0 1 0,-21-1 16,21-21-16,-1 21 0,1-21 0,0 21 16,21-42 30,21 0-46,0 21 16,1-21 0,-1 21-16,-21-22 0,21 22 0,0 0 15</inkml:trace>
  <inkml:trace contextRef="#ctx0" brushRef="#br0" timeOffset="39011.78">9334 6244 0,'0'0'0,"22"0"15,-1 0 1,0-21-16,0 0 0,0 0 16,0 0-16,1-1 0,-1 1 15,0 0-15,21 0 0,-21-21 0,1 20 16,-1-20-16,0 21 0,-21 0 16,0-22-16,0 22 0,0 0 0,0 0 15,0 0-15,-21 21 0,0 0 16,-1 0-16,1 0 0,0 0 15,0 21-15,0 0 0,21 0 16,-21 0-16,21 1 0,0-1 0,0 0 16,0 0-16,0 21 0,0-20 0,0-1 15,0 0-15,0 0 0,0 0 16,0 0-16,0 1 0,0-1 0,21 0 16,0-21-16,-21 21 0,21-21 0,0 0 15,0 0-15,1 0 0,-1 0 16,21 0-16,-21 0 0,22 0 15,-22-21-15,21 21 0,0-21 0,1 0 16,-1-1-16,0 1 0,-20 0 0,20 0 16,0 0-16,-21-22 0,1 22 0,-1 0 15,-21-21-15,21 21 0,-21-1 0,0 1 16,0 0-16,0 0 0,-21 21 16,0 0-16,-1 0 0,1 0 0,0 0 15,0 0-15,0 21 0,0-21 0,-1 21 16,1 0-16,21 1 0,0-1 15,0 0-15,0 0 0,0 0 0,0 0 16,21 1-16,1-1 0,-1 0 16,0-21-16,0 21 0,0 0 0,0-21 15,-21 21-15,22-21 0,-1 0 0,0 22 16,0-22-16,0 0 16,0 0-1,1 0-15</inkml:trace>
  <inkml:trace contextRef="#ctx0" brushRef="#br0" timeOffset="41072.67">10880 5906 0,'0'0'0,"0"-22"0,0 1 0,0 0 15,0 0-15,0-21 0,0 20 0,0 1 16,-22 0-16,1 0 0,21 0 0,-21 21 15,0 0-15,0 0 0,0 0 16,-1 0-16,1 0 0,-21 21 0,21 0 16,0 0-16,-1 22 0,1-22 0,-21 21 15,21 0-15,0-20 0,-1 20 0,22 0 16,-21 1-16,21-22 0,0 21 16,0-21-16,0 0 0,0 1 15,0-1-15,0 0 0,21-21 16,1 0-16,-1 0 0,0 0 0,0 0 15,0 0-15,0 0 0,22 0 0,-22-21 16,0 0-16,0 21 0,0-22 16,1 1-16,-1 0 0,0 0 0,0-21 15,-21 20-15,0-20 0,21 21 0,-21-21 16,0-1-16,0 22 0,0-21 0,0 21 16,0-1-16,0 1 15,0 42 1,-21 22-16,0-22 15,21 0-15,-21 21 0,21-20 16,0 20-16,0-21 0,0 21 16,0-20-16,0 20 0,0-21 0,0 0 15,0 0-15,0 1 0,0-1 0,0 0 16,21-21-16,0 0 0,0 0 0,0 0 16,1 0-16,-1 0 0,0 0 0,0 0 15,0 0-15,0-21 0,1 0 16,20-1-16,-21 1 0,21 0 0,-20 0 15,-1 0-15,21-22 0,-21 1 0,0 0 16,22-1-16,-22 1 0,0-21 0,0 20 16,0-20-16,1-1 0,-1 1 15,0 20-15,0-20 0,0 21 16,0-1-16,-21 1 0,0 0 0,0 20 16,0 1-16,0 0 0,0 0 0,0 42 31,0 0-31,0 0 0,-21 22 0,0-1 15,21 0-15,-21 1 0,0-1 0,21 22 16,-21-1-16,-1-21 0,22 22 0,-21-1 16,21 1-16,0-22 0,0 22 15,0-22-15,0 0 0,0 1 0,0-22 16,0 21-16,21-21 0,1 1 0,-1-1 16,0 0-16,0-21 0,0 0 15,0 0-15,22 0 0,-22 0 16,0 0-16,0-21 0,0 21 15,1-21-15,20-1 0,-21 1 0,0-21 16,0 21-16,1 0 0,-1-22 0,0 22 16,0-21-16,-21-1 0,21 22 0,0-21 15,-21 21-15,0-22 0,0 22 0,22 0 16,-22 42 0,0 0-1,0 1-15,0-1 0,0 0 0,0 21 16,-22-21-16,22 22 0,0-22 0,0 21 15,0-21-15,0 1 0,0-1 16,0 0-16,0 0 0,0 0 16,22 0-16,-1-21 0,0 22 15,0-22-15,0 0 0,0 0 16,1 0-16,-1 0 0,0-22 0,0 1 16,0 21-16,22-21 0,-22 0 0,0 0 15,0 0-15,0-1 0,0-20 16,-21 21-16,22 0 0,-1-22 0,-21 22 15,0-21-15,21 21 0,-21 0 0,21-1 16,-21 44 15,0-1-31,-21 21 16,21-21-16,-21 0 0,21 1 0,0 20 16,-21-21-16,21 0 0,0 0 0,0 22 15,0-22-15,0 0 0,0 0 16,21 0-1,0-21-15,0 0 0,0 0 16,0 0-16,1-21 0,-1 0 16,0 21-16,0-21 0,-21 0 0,0 0 15,21-1-15,-21 1 0,0 0 0,0-21 16,0 21-16,0-1 0,0-20 16,0 21-16,-21-21 0,21 20 0,-21 1 15,0 21-15,0-21 0,-1 21 16,1 0-16,0 0 0,0 0 15,0 0-15,0 0 0,21 21 0,0 0 32,21-21-32,0 0 15,0 0-15,0 0 0,0 0 0,1 0 16,20-21-16,-21 21 0,0-21 0,0 21 16,1 0-16,-1 0 0,21 0 15,-21 0-15,0 0 0,1 0 0,-1 21 16,0 0-16,0 1 0,0-1 0,0 0 15,1 0-15,-1 0 0,0 22 16,-21-22-16,0 0 0,0 0 0,21 0 16,-21 0-16,0 1 0,0-1 0,0 0 15,0 0-15,-21 0 16,0 0-16,0 1 16,21-1-1,0-42 1,0-1-1,0 1-15,0 0 0,21 0 16,0 0-16,-21-22 0,21 22 16,0-21-16,0 21 0,1-22 0,-1 1 15,21 0-15,-21-1 0,22 1 16,-22 21-16,21-21 0,-21 20 0,22 1 16,-22 0-16,0 0 0,0 21 15,0 0-15,0 0 0,1 21 0,-1 0 16,0 0-16,-21 1 0,0-1 0,0 21 15,0-21-15,0 22 0,0-22 0,0 21 16,0-21-16,0 22 0,0-22 0,0 0 16,-21 0-16,21 21 0,0-20 15,-21-1-15,21 0 0,0 0 16,0 0-16,21-21 0,0 0 16,0 0-16,0 0 0,0 0 0,1 0 15,-1 0-15,0 0 0,0 0 0,21 0 16,-20-21-16,20 0 15,-21 21-15,0-21 0,22 0 0,-22-1 16,0 1-16,21 0 0,-21 0 0,1-21 16,-1 20-16,0-20 0,0 21 0,0-21 15,-21 20-15,0 1 0,21 0 0,-21 0 16,0 0-16,-21 21 16,0 0-1,0 21-15,21 0 16,0 0-16,-21 22 0,21-22 0,-21 0 0,21 0 15,0 21-15,0-20 0,0-1 0,0 0 16,-22 0-16,22 0 16,0 0-16,0 1 0,0-1 0,0 0 15,-21 0-15,0 0 16,0 0 0,0-21-16,0 0 15,-1 0 1,1 0-1,21-21 1,-21 21-16,21-21 0,-21 0 0,0 0 16</inkml:trace>
  <inkml:trace contextRef="#ctx0" brushRef="#br0" timeOffset="41295.55">12975 5292 0,'0'0'0,"-21"0"0,-43-21 16,43 21-16,0 0 16,0 0-16,0 0 31,0 21-16,-1-21-15,22 21 0</inkml:trace>
  <inkml:trace contextRef="#ctx0" brushRef="#br0" timeOffset="41523.68">11366 5736 0,'0'0'0,"-42"0"0,21 0 16,42 0 0,0-21-16,0 21 0,22-21 15,-1 21-15,0 0 0,22-21 16,-1 21-16,-20 0 0,20 0 0,-20 0 16,20-21-16,-21 21 0,1 0 0,-22 0 15,21 0-15,-21 0 0,1 0 0</inkml:trace>
  <inkml:trace contextRef="#ctx0" brushRef="#br0" timeOffset="42851.53">15452 5503 0,'0'0'0,"42"-42"16,-21 21-16,0-21 0,0 20 0,1 1 15,-22-21-15,21 21 0,-21 0 0,21-22 16,-21 22-16,0 0 0,0 0 0,0 0 16,0-1-16,-21 1 0,0 21 15,-1 0-15,-20 0 0,0 0 0,21 21 16,-22-21-16,-20 43 0,20-22 0,-20 21 15,21 1-15,-22-1 0,22 0 0,-1 22 16,1-1-16,0 22 0,-1-22 16,22 1-16,0 21 0,0-22 0,0 1 15,21-1-15,0-21 0,0 22 0,0-22 16,21 1-16,0-1 0,0 0 16,22 1-16,-1-22 0,0 0 15,1 0-15,-1 0 0,0-21 0,22 0 16,-22 0-16,22 0 0,-22 0 0,21-21 15,-20 0-15,20 0 0,-20 0 0,-1-1 16,0 1-16,1-21 0,-22 0 0,21 20 16,-21-20-16,22 0 0,-22-22 15,0 22-15,0-22 0,-21 1 0,0-1 16,21 1-16,-21-1 0,0 1 0,0-1 16,0 1-16,0-1 0,-21 1 0,0-1 15,0 22-15,0 0 16,-1-1-16,-20 22 0,21 0 0,-21 0 15,-1 21-15,1 0 0,0 0 0,-22 0 16,22 21-16,-64 43 0,64-22 16,-22 0-16,22 1 0,-1 20 15,22 1-15,-21-1 0,21 1 0,0-1 16,21 1-16,0-1 0,0 1 0,0-1 16,21-21-16,0 1 0,21-1 0,-21 0 15,22-20-15,-1-1 0,0 0 16,1 0-16,20-21 0,-20 0 15,20 0-15,-21 0 0,1 0 0,20 0 16,-20 0-16,-1-21 0,21 0 0,-20 0 16,-1-1-16,0 1 0,1 0 0,-1 0 15,0 0-15,1-22 0,-22 22 16,21-21-16,-21 21 0,1 0 0,-1-22 16,0 22-16,0 0 0,-21 0 15,0 42 1,0 0-16,0 0 15,0 22-15,0-22 0,0 0 0,0 21 16,-21-21-16,0 22 0,21-22 0,-21 0 16,21 0-16,0 22 0,-22-22 0,22 0 15,-21-21-15,21 21 0,-21-21 16,21 21-16,0-42 31,21 0-31,0 0 16,1 0-16,-1-1 0,0-20 0,0 21 15,0-21-15,0-1 0,22 1 16,-22 0-16,0-1 0,21 22 0,-20-21 16,-1 21-16,21-22 0,-21 43 0,0-21 15,1 21-15,-1 0 0,0 0 0,0 21 16,0 0-16,-21 1 0,0 20 16,0-21-16,0 21 0,0-20 15,0 20-15,0-21 0,0 21 0,0-20 16,0 20-16,0-21 0,-21 0 0,21 0 15,-21 1-15,0-1 0,21 0 0,0 0 16,-21 0-16,-1-21 0,1 21 16,21-42 15,21 0-31</inkml:trace>
  <inkml:trace contextRef="#ctx0" brushRef="#br0" timeOffset="43159.69">18034 4911 0,'0'0'0,"0"-21"0,-21 21 16,0 0-16,-64 21 15,64 0-15,0 21 0,-1 1 16,1-1-16,0 21 0,21-20 15,0 20-15,-21 1 0,0-22 0,21 22 16,-21-1-16,21 1 0,0-1 0,-22 1 16,22-1-16,-21-21 0,0 22 0,21-22 15,0-21-15,0 22 0,-21-22 16,21 21-16,0-21 0,0 1 16,21-22-1,0-22 1,0 1-16,1 0 0,-1-21 15</inkml:trace>
  <inkml:trace contextRef="#ctx0" brushRef="#br0" timeOffset="43852.71">18224 5144 0,'0'0'0,"0"-22"0,0 1 16,0 0-16,0 0 0,0 42 15,0 0 1,0 22-16,-21-22 0,21 21 0,-21 0 0,0 1 15,0 20-15,0-20 0,21 20 16,-22-21-16,1 22 0,0-1 0,0-20 16,0 20-16,0-20 0,-1-1 15,22 0-15,0 1 0,-21-1 0,21-21 16,-21 0-16,21 0 0,-21 1 0,21-1 16,0-42 15,0-1-31,21 22 15,0-21-15,0-21 0,1 21 0,-1 0 16,0-22-16,21 22 0,-21-21 0,1 21 16,-1-1-16,0 1 0,0 0 0,0 0 15,0 21 1,-21 21 0,0 0-16,0 0 0,0 1 0,0-1 15,0 21-15,0-21 0,0 0 0,0 1 16,0-1-16,0 0 0,0 0 0,0 0 15,22 0-15,-22 1 0,21-22 0,0 21 16,0-21-16,21 0 0,-20 0 16,20 0-16,0 0 0,1 0 0,-22 0 15,21 0-15,0 0 0,1 0 16,-1-21-16,0-1 0,-20 1 0,20 21 0,-21-21 16,0-21-16,0 21 0,1-1 15,-1 1-15,-21-21 0,0 21 16,0-22-16,0 22 0,0-21 0,0 21 15,0 0-15,0-1 0,-21 22 16,-1 0 0,1 22-16,21-1 0,-21 21 15,0-21-15,0 0 0,21 22 0,0-22 16,0 21-16,0-21 0,0 1 0,0-1 16,0 0-16,0 0 0,0 0 0,0 0 15,21 1 1,0-22-16,0 0 0,0 0 15,1 0-15,-1 0 16,0 0-16,0-22 0,0 1 16,-21 0-16,0 0 15,0 0-15,0 0 0,0-1 0,0 1 16,0 0-16</inkml:trace>
  <inkml:trace contextRef="#ctx0" brushRef="#br0" timeOffset="44095.3">17547 5461 0,'0'0'0,"-42"0"0,-1 0 16,22 0-16,0 0 0,0 0 0,42 0 16,0 0-16,0 0 15,22 0-15,-1 0 0,22 0 16,-22 0-16,21 0 0,-20 0 0,20 0 15,-20 0-15,-1-21 0,0 21 0,1 0 16,-22 0-16,0 0 0,0 0 0,-21-21 31</inkml:trace>
  <inkml:trace contextRef="#ctx0" brushRef="#br0" timeOffset="44884.97">20341 5757 0,'0'0'0,"21"-21"0,0 0 0,1 0 15,20 0-15,-21 0 0,0-22 0,0 22 16,1-21-16,-1 21 0,0-1 0,0-20 16,-21 21-16,0 0 0,21 0 0,-21-1 15,0 1-15,0 0 0,0 0 16,-21 21-16,0 0 15,0 0-15,-22 0 0,22 21 0,-21 0 16,0 0-16,20 22 0,-20-22 16,0 21-16,21 22 0,-22-22 0,22 22 15,0-22-15,0 21 0,0 1 16,21-22-16,0 1 0,0-1 0,0 0 16,21 1-16,0-22 0,21 0 15,1 0-15,-1 0 0,0-21 0,22 0 16,-1 0-16,-20 0 0,20 0 0,1 0 15,-1-21-15,1 0 0,-1 0 0,1-22 16,-1 22-16,-21-21 0,1 0 16,-1-1-16,0 1 0,-20 0 0,-1-1 15,0-20-15,-21 20 0,0 1 0,0-21 16,0 20-16,-21 1 0,0 0 0,-1-1 16,-20 22-16,0-21 0,21 21 15,-22-1-15,1 22 0,-22 0 16,22 0-16,0 0 0,-22 0 0,22 22 15,0-1-15,-1 0 0,1 0 16,21 0-16,-22 22 0,22-1 0,-21 0 16,21-21-16,0 22 0,21-1 0,0 0 15,0 1-15,0-22 0,0 21 0,21-21 16,0 1-16,21-1 0,1 0 16,20-21-16,-21 0 0,22 0 0,-1 0 15,1-21-15</inkml:trace>
  <inkml:trace contextRef="#ctx0" brushRef="#br0" timeOffset="45280.35">21653 5186 0,'0'0'0,"0"-42"0,0-1 0,0 1 0,0 21 16,0-22-16,0 22 0,0 0 0,0 0 16,-21 21-1,0 21-15,21 0 0,-21 0 0,0 22 16,0-1-16,-1 22 0,1-22 0,0 21 15,0 86-15,0-65 0,0 1 16,-1 0-16,1-1 0,21 1 16,-21 21-16,0-22 0,0 1 0,0 21 15,-1 0-15,22 0 0,-21-1 0,0-20 16,21 21-16,-21-21 0,0 20 0,21-20 16,-21 0-16,-1-1 0,1 1 15,21 0-15,-21-1 0,0-20 0,21 21 16,-21-22-16,0 1 0,-1-22 0,22 21 15,0-20-15,-21-1 0,21-21 16,-21 0-16,21 1 0,0-1 0,0-42 31,0-1-31,0-20 16,21 21-16,0-21 0,1-1 0,-1 1 16,0 0-16,0-22 0,0 1 15,22-1-15,-22-21 0,0 22 0,0-22 0,0 1 16,22-1-16,-22 0 0</inkml:trace>
  <inkml:trace contextRef="#ctx0" brushRef="#br0" timeOffset="45572.92">21463 6011 0,'-21'-42'0,"42"84"0,-63-126 16,42 41-16,-22 1 0,1 0 0,0 21 16,0-22-16,21 1 0,0 21 15,0-22-15,0 22 0,0-21 0,0 21 16,21 0-16,21-1 0,1 22 15,-22 0-15,21 0 0,22 0 0,-22 0 16,0 0-16,1 22 0,-22-1 16,21 21-16,-21 0 0,1 1 0,-22-1 15,0-21-15,0 22 0,0-1 0,-22 0 16,1 1-16,-21-22 0,21 0 0,-22 21 16,1-21-16,0 1 0,21-1 0,-22-21 15,22 21-15,-21-21 0,21 21 16,-1-21-16,22-21 31,0 0-31,0 0 0,22-1 0,-1 1 16,0 0-16</inkml:trace>
  <inkml:trace contextRef="#ctx0" brushRef="#br0" timeOffset="45956.44">21992 5821 0,'0'0'0,"21"0"0,0 0 16,-21-21-16,22 0 0,-22-1 15,21 22-15,0-21 0,-21 0 0,21 21 16,-21-21-16,0 0 0,21 0 0,0-1 16,-21 1-16,0 0 15,0 0-15,0 0 0,0 0 16,0-1-16,0 1 0,-21 21 15,0 0 1,0 21-16,0 1 0,21 20 0,-21-21 16,-1 21-16,1 1 0,21-1 15,0 0-15,-21-20 0,21 20 0,-21 0 16,21-21-16,0 22 0,0-22 0,0 0 16,0 0-16,0 0 0,21-21 0,0 0 15,-21 22-15,21-22 0,1 0 16,-1 0-16,0 0 0,0 0 0,0-22 15,0 22-15,1-21 0,-1 0 16,0 21-16,0-21 0,0 0 0,0 0 16,1-22-16,-1 22 0,-21 0 15</inkml:trace>
  <inkml:trace contextRef="#ctx0" brushRef="#br0" timeOffset="46320.05">22521 5567 0,'21'0'0,"1"0"31,-1 0-31,0 0 0,0 0 16,0 21-16,0-21 15,1 21-15,-1 0 0,-21 1 16,21 20-16,0-21 0,-21 0 0,0 22 16,0-22-16,0 21 0,0-21 0,0 0 15,0 22-15,0-22 0,-21 0 0,0 0 16,0 0-16,21-42 47,0 0-47,21-21 15,0 21-15,-21-1 16,21-20-16,0 21 0,-21-21 0,21 20 16,1-20-16,-1 0 0,-21 21 0,21-22 15,0 22-15,0 0 0,-21 0 0,21 0 16,1 21-16,-1 0 15,0 0-15,0 0 16,0 21-16,-21 0 0,21 0 0,1 0 16,-1 0-16</inkml:trace>
  <inkml:trace contextRef="#ctx0" brushRef="#br0" timeOffset="47235.53">23410 5863 0,'0'-42'16,"21"42"-16,-21-21 0,0 0 0,0-1 16,0 1-16,0 0 0,0 0 15,0 0-15,0 0 0,0-1 0,0 1 16,0 0-16,-21 0 0,0 21 0,0 0 16,0 0-16,0 0 0,-1 0 15,1 0-15,0 21 0,0 21 16,-21-20-16,20 20 0,1-21 0,0 21 15,0 1-15,21-1 0,-21-21 0,21 22 16,0-22-16,0 0 0,0 0 0,0 0 16,0 0-16,0 1 0,21-22 0,0 0 15,0 0-15,0 0 16,1 0-16,-1 0 0,0 0 0,0 0 16,0-22-16,0 1 0,1 21 15,-1-21-15,0 0 0,0 0 0,0 0 16,0-22-16,-21 22 0,22 0 15,-1-21-15,-21 20 0,0-20 0,0 21 16,0 0-16,0 0 0,0 42 31,0 0-31,0 0 16,0 0-16,-21 22 0,21-22 0,0 21 16,0-21-16,0 0 0,0 1 15,0-1-15,0 0 0,0 0 0,0 0 0,21-21 16,0 21-16,0-21 15,0 0-15,0 0 0,1 0 16,-1 0-16,0 0 0,0-21 0,0 0 16,0 21-16,1-21 0,-1 0 0,0 0 15,0-1-15,0 1 0,-21 0 0,21-21 16,1 21-16,-1-1 0,0-20 0,-21 21 16,0 0-16,21 0 0,-21-1 15,21 22-15,-21 22 16,0-1-16,0 0 15,0 0-15,-21 0 0,21 0 16,-21 1-16,0-1 0,21 21 16,0-21-16,-21 0 0,21 1 0,-22-1 15,22 0-15,0 0 0,-21-21 16,21 21 0,0-42 15,0 0-31,0 0 15,21 0-15,-21-1 0,22 1 0,-1 0 16,0-21-16,0 21 0,21-22 16,-20 1-16,-1 21 0,21 0 0,0-22 15,-20 22-15,20 21 0,0 0 16,-21 0-16,22 0 0,-22 0 0,21 0 16,-21 21-16,1 0 0,-1 22 15,0-22-15,-21 0 0,0 21 0,0-20 16,0-1-16,0 0 0,0 0 0,0 21 15,-21-42-15,21 22 0,-21-1 0,-1 0 16,22 0-16,-21-21 0,0 0 16,21 21-16,-21-21 0,42 0 31</inkml:trace>
  <inkml:trace contextRef="#ctx0" brushRef="#br0" timeOffset="48131.75">25040 5630 0,'0'-21'0,"0"42"0,-21-63 0,0 21 16,21 0-16,-43 21 0,43-21 16,-42-1-16,21 22 0,0 0 0,0-21 15,-1 21-15,1 0 0,0 0 0,-21 0 16,21 21-16,-1 1 0,-20-1 0,21 0 15,0 0-15,0 21 16,-22-20-16,22 20 0,0-21 0,21 21 16,-21 1-16,21-22 0,0 0 0,0 21 15,0-20-15,0-1 0,0 0 0,21 0 16,0-21-16,0 0 16,0 0-16,1 0 0,-1 0 0,0 0 15,0 0-15,21 0 0,-20-21 0,-1 21 16,21-21-16,-21 0 0,0-1 0,1 1 15,20 0-15,-21-21 0,0 21 16,0-22-16,1 1 0,-1 0 0,0-22 16,0 22-16,0-1 0,0-20 0,1 21 15,-1-22-15,-21 22 0,0-1 0,21-20 16,-21 42-16,0-22 16,0 22-16,0 0 0,0 0 0,0 0 15,-21 42-15,0 0 16,-1 21-16,1-20 0,0 20 15,21 0-15,-21 1 0,0-1 16,21 0-16,-21 1 0,21-1 0,-22 0 16,22 1-16,-21-1 0,21 0 0,0 1 15,0-1-15,0-21 0,0 21 0,0-20 16,0-1-16,0 0 0,0 0 16,0 0-16,21 0 0,1-21 15,-1 0-15,0 0 0,0 0 0,0 0 16,0 0-16,22 0 15,-22 0-15,0-21 0,0 0 0,0 0 16,22 0-16,-22 0 0,0-1 16,0-20-16,22 21 0,-22-21 0,0 20 15,0-20-15,0 21 0,-21 0 0,0 0 16,21-1-16,-21 1 0,0 0 0,-21 21 31,0 0-31,0 0 0,21 21 0,-21 0 16,0 1-16,-1-1 0,1 0 0,21 0 15,0 0-15,0 0 0,0 1 0,0-1 16,0 0-16,0 0 16,0 0-16,0 0 0,0 1 15,0-1-15,21-21 0,1 21 0,-22 0 16,0 0-16,21-21 0,-21 21 16,0 1-16,0-1 15,0 0 1,-21-21-16,-1 0 0,1 0 15,0 0-15,0 0 47,0 0-31,0 0 0,-1 0-16,1 0 15,0 0-15</inkml:trace>
  <inkml:trace contextRef="#ctx0" brushRef="#br0" timeOffset="56408.54">5249 8890 0,'-21'0'32,"0"0"-17,21 21 1,-21-21-16,21 21 15,21-21 17,0 0-32,21 0 15,-20 0-15,-1-21 0,21 21 0,0-21 16,-20 0-16,20 0 0,21 0 0,-20-1 16,-1 1-16,0 0 0,1 0 15,-1 0-15,0 0 0,-20-1 0,-1 1 16,0 0-16,-21 0 0,0 0 0,0 0 15,0-1-15,0 1 0,-21 21 16,-22-21-16,22 0 0,-21 21 0,21 0 16,-22 0-16,1 0 0,0 0 0,-22 21 15,22 0-15,0 0 16,-1 1-16,1-1 0,0 21 0,20-21 16,1 22-16,0-1 0,0 0 0,0 22 15,21-22-15,0-21 0,0 22 16,0-1-16,0-21 0,21 21 0,0-20 15,0-1-15,0-21 0,22 21 0,-1 0 16,0-21-16,1 0 0,-1 0 16,0 0-16,1 0 0,-1 0 0,0 0 15,1 0-15,-22-21 0,21 21 0,-42-21 32,-21 21-17,0 0-15,-21 0 0,20 0 0,-41 0 16,21 0-16,-22 0 0,22 21 15,-22 0-15,22 0 0,-22 0 0,22 1 16,0-1-16,-1 0 0,1 21 0,0-21 16,21 22-16,-1-22 0,1 21 15,0-21-15,21 22 0,0-22 0,0 21 16,0-21-16,0 1 0,0 20 0,0-21 16,21 0-16,0 0 0,1 1 15,20-1-15,-21-21 0,0 0 0,22 0 16,-1 0-16,21 0 0,-20 0 0</inkml:trace>
  <inkml:trace contextRef="#ctx0" brushRef="#br0" timeOffset="57084.12">6350 9313 0,'0'0'0,"0"-21"0,0 0 0,0 0 15,0 0-15,0 0 0,0-1 0,0 1 16,0 0-16,-21 21 15,0 0-15,-1 0 0,1 0 0,0 0 16,0 0-16,0 21 0,0 0 16,-1 1-16,1-1 0,0 0 15,0 0-15,0 0 0,0 22 16,-1-22-16,22 0 0,0 0 0,0 0 16,0 0-16,0 22 0,0-22 15,0 0-15,22 0 0,-1 0 16,0-21-16,0 0 0,0 0 0,0 0 15,22 0-15,-22 0 0,0 0 0,21-21 16,-20 0-16,20 21 0,-21-21 16,0 0-16,22 0 0,-22-1 0,0 1 15,0 0-15,0 0 0,0 0 0,-21 0 16,22-1-16,-22 1 16,0 0-16,0 0 0,0 42 31,0 0-31,0 0 0,0 1 15,-22 20-15,22 0 0,-21 1 16,21-1-16,0 21 0,0 1 0,-21-1 16,21 1-16,0-1 0,0 1 0,0-1 15,0 1-15,0 21 0,0-22 16,0 22-16,0-22 0,0 22 0,0 0 16,0-1-16,0-20 0,0 20 0,0 1 15,0 0-15,-21-1 0,21 1 0,-21-21 16,0 20-16,21-20 0,-22-1 0,1 1 15,0-1-15,0 1 0,0-22 16,0 0-16,-1-20 0,1 20 16,0-21-16,-21-21 0,21 0 0,-1 0 15,1 0-15,0 0 0,0 0 0,-21-21 16,20 0-16,-20-22 0,21 1 0,-21 0 16,20-1-16,-20-20 0,21-1 0,-21 1 15,20-1-15,1 1 0,0-22 16,-21 22-16,42-1 0,-21 1 0,21-22 15,0 22-15,0-1 0,0 1 0,0-1 16,0 1-16,21-1 0,0 1 0,21-1 16,-21 22-16,22-22 0,-22 22 15</inkml:trace>
  <inkml:trace contextRef="#ctx0" brushRef="#br0" timeOffset="57337.16">7239 9229 0,'0'-21'16,"0"-1"-1,0 44 32,0-1-31,0 0-16,21 0 15</inkml:trace>
  <inkml:trace contextRef="#ctx0" brushRef="#br0" timeOffset="57544.05">7302 9546 0,'0'21'16,"-21"-21"-16,21-21 63,21 21-17,1 0-46</inkml:trace>
  <inkml:trace contextRef="#ctx0" brushRef="#br0" timeOffset="58920.02">13568 9694 0,'0'-21'31,"0"0"-15,0 0-16,0 0 16,0 0-16,0-1 15,0 1-15,0 0 0,0 0 16,0 0-16,0 0 0,0-1 15,0 1-15,0 0 0,0 0 16,0 0-16,0 0 0,-21-1 0,-1 1 0,1 0 16,0 0-16,-21-21 15,21 20-15,-22 1 0,22 0 0,-21 0 16,-1 0-16,22 0 0,-21 21 0,0-22 16,-1 22-16,1 0 0,0 0 0,-1 0 15,1 0-15,0 22 0,-1-22 16,1 21-16,0 21 0,20-21 0,-20 22 15,0-1-15,21 0 0,-1 22 0,1-1 16,0-20-16,0 20 0,0 1 0,21-1 16,0 1-16,0-1 0,0 1 15,0-22-15,0 0 0,0 1 16,0-1-16,0-21 0,21 21 0,0-20 0,21-22 16,-20 21-16,-1 0 0,0-21 15,21 0-15,1 0 0,-22 0 0,21 0 16,0-21-16,1 0 0,-1-1 0,0 1 15,1 0-15,20 0 0,-20-21 16,-1 20-16,0-20 0,-21 21 0,22-21 16,-22-1-16,0 1 0,21 0 0,-42-1 15,22 1-15,-1 0 0,-21-1 16,0 1-16,0 0 0,0-1 0,0 22 0,0-21 16,0 21-16,21-1 0,-21 1 15,0 0-15,0 42 31,0 0-31,0 22 0,0-22 16,0 21-16,0 1 0,0-1 0,0 21 16,0-20-16,0 20 0,0-20 0,0 20 15,0-21-15,0 1 0,0-1 16,0 0-16,0-20 0,21 20 0,0-21 16,-21 0-16,21 0 0,1 1 0,-1-1 15,0-21-15,0 0 0,0 0 0,22 0 16,-22 0-16,21 0 0,0 0 0,-20 0 15,20-21-15</inkml:trace>
  <inkml:trace contextRef="#ctx0" brushRef="#br0" timeOffset="59304.15">15600 8954 0,'0'0'0,"-21"0"16,-1 0-1,1 21-15,21 0 16,0 0-16,0 21 0,0-20 0,0 20 15,0 0-15,0 1 0,0-22 0,0 21 16,0 0-16,0 1 0,0-1 0,0 0 16,0 1-16,0-1 0,0 0 15,0 1-15,0-22 0,0 21 0,0-21 16,0 1-16,0 20 0,0-21 0,0 0 16,0 0-16,0-42 46,0 0-30,0 0-16</inkml:trace>
  <inkml:trace contextRef="#ctx0" brushRef="#br0" timeOffset="59556">15092 9525 0,'0'0'0,"21"0"15,0 0 1,0 0-16,22 0 16,-1-21-16,0 21 0,22 0 0,-22-21 15,0 21-15,22-21 0,-22 21 0,22 0 16,-22-22-16,0 1 0,1 21 0,-22 0 16,21-21-16,-21 21 0,1 0 0,-1 0 15,-21-21-15,21 21 0,0-21 16,-21 0-1,21 21 1</inkml:trace>
  <inkml:trace contextRef="#ctx0" brushRef="#br0" timeOffset="60207.35">16870 8615 0,'0'0'0,"0"-21"0,-21 21 15,21-21-15,-22 21 16,22 21 0,0 0-1,0 0-15,0 21 0,0 1 0,0-1 0,0 0 16,0 22-16,0-1 0,0 1 15,0-22-15,0 22 0,0-1 16,0 1-16,0-1 0,0-20 0,0 20 16,0-21-16,0 22 0,-21-22 0,21 1 15,0-22-15,-21 21 0,21 0 0,0-20 16,0-1-16,0 0 0,0 0 0,0 0 16,0-42 15,0 0-16,0 0-15,0 0 0,0-1 16,0 1-16,21-21 0,0 21 0,-21-22 16,22 22-16,-1 0 0,0-21 0,0 21 15,0-1-15,0 1 0,1 0 0,20 0 16,-21 0-16,21 0 0,-20-1 0,20 22 16,-21-21-16,21 21 0,-20 0 15,20 0-15,-21 0 0,0 0 0,22 0 16,-22 21-16,0 1 0,0-1 0,0 0 15,0 0-15,-21 0 0,0 0 0,0 1 16,0-1-16,0 0 0,0 0 0,0 0 16,-21 0-16,0 22 0,0-22 0,-21 0 15,20 0-15,-20 0 16,21-21-16,-21 22 0,-1-1 0,22 0 16,-21-21-16,21 21 0,-22-21 0,22 0 15,0 21-15,0-21 0,0 21 0,-1-21 16,1 0-16,0 0 0,0 0 47</inkml:trace>
  <inkml:trace contextRef="#ctx0" brushRef="#br1" timeOffset="67008.78">12848 10583 0,'0'0'0,"-21"22"46,0-1-46,21 0 0,-21 0 0,-1 21 16,1-20-16,21-1 0,-21 21 0,0-21 16,0 0-16,0 22 15,-1-22-15,22 21 0,-21-21 0,0 1 0,0-1 16,21 0-16,-21 0 0,21 0 16,0 0-16,0-42 31,0 0-16,21 0-15,0 0 0,-21 0 0,21-1 16,0 1-16,1-21 0,-22 21 0,21 0 16,0-22-16,0 1 0,-21 21 0,21-22 15,0 22-15,-21-21 0,22 21 0,-1 0 16,-21-1-16,0 1 0,21 0 16,0 21-16,0 0 15,-21 21-15,21-21 0,1 43 16,-22-22-16,21 0 0,0 0 15,0 21-15,-21-20 0,21 20 0,0-21 16,1 21-16,-22-20 0,21-1 0,0 21 16,-21-21-16,21 0 0,-21 1 15,21-1-15,0 0 0,-21 0 16,0 0-16</inkml:trace>
  <inkml:trace contextRef="#ctx0" brushRef="#br1" timeOffset="68457.63">12954 10774 0,'0'0'0,"0"-21"0,0 0 16,-21 21-1,21 21 1,0 0 0,0 0-16,0 0 0,0 22 15,0-22-15,0 0 0,0 21 0,21 1 16,0-22-16,-21 21 0,0 0 0,0 22 16,21-22-16,-21 1 0,21 20 15,-21 1-15,22-22 0,-22 21 16,0-20-16,0 20 0,21 1 0,-21-22 15,21 22-15,-21-22 0,21 21 0,-21-20 16,0 20-16,0-20 0,21-1 0,-21 21 16,21-41-16,-21 20 0,22 0 0,-22 1 15,0-22-15,0 0 0,0 21 16,0-21-16,0 1 0,21-1 0,-21 0 16,0 0-16,0 0 0,21-21 15,-21 21-15,0 1 16,21-22-1,0 0 1,0 0 0,1 0-16,-1 0 0,0 0 15,0 0-15,21 0 0,-20 0 16,-1 0-16,21-22 0,0 22 0,1 0 16,-1 0-16,0 0 0,1 0 0,20 0 15,1 0-15,-1-21 0,1 21 0,-1 0 16,22 0-16,0 0 0,-1-21 15,1 21-15,0 0 0,-1 0 0,22 0 16,0 0-16,0-21 0,0 21 0,-1 0 16,22 0-16,-21 0 0,21 0 0,-21 0 15,21 0-15,0 0 0,0 21 16,0-21-16,-21 0 0,21 0 0,0 21 16,-21 0-16,0-21 0,-1 0 15,-20 0-15,0 0 0,-1 22 0,1-22 16,-21 0-16,-1 0 0,1 0 0,-1 0 15,-21 0-15,1 0 0,-1 0 0,-21 0 16,22 0-16,-22 0 0,0 0 0,0 0 16,0 0-16,-21-22 15,0 1 17,0 0-17,21 21-15,-21-21 0,22 0 16,-22 0-1,0-1-15,0 1 0,0 0 16,0 0-16,0 0 0,0 0 0,0-22 16,0 22-16,0-21 0,0 21 0,0-22 15,0 1-15,0 0 0,0-22 0,-22 22 16,22-1-16,0-20 0,0 21 16,0-22-16,0 1 0,0-1 0,-21 1 15,21-1-15,0 1 0,0-1 0,0 1 16,0-1-16,0 1 0,0 20 0,0-20 15,0 20-15,-21-20 0,21 21 16,0-22-16,0 22 0,-21-22 0,21 22 16,0-22-16,0 22 0,0 0 15,0-22-15,0 22 0,0 21 0,0-22 16,0 1-16,0 21 0,0 0 0,0 0 16,0-1-16,0 1 0,0 0 0,-21 21 15,21-21-15,-21 21 16,-1 21 15,1 0-31,21 0 0,-21-21 16,21 22-16,0-1 0,-21 21 0,0-21 15,0 0-15,21 22 0,-22-22 0,1 21 16,0-21-16,0 1 0,0 20 16,0-21-16,-1 0 0,1 0 15,0-21-15,0 22 0,21-1 0,-21-21 16,21 21-1,0-42 1,0 0 0,21-1-16,-21 1 0,21 0 15,0 0-15,0 0 0,1 0 0,-1-1 16,0-20-16,0 21 0,0-21 0,0 20 16,1-20-16,20 21 0,-21-21 15,0 20-15,0 1 0,-21 0 16,22 21-16,-1-21 0,0 21 15,0 0-15,0 21 16,0-21-16,-21 42 0,22-20 16,-1 20-16,-21-21 0,21 21 0,0 1 15,-21-1-15,21-21 0,-21 22 16,21-1-16,1 0 0,-22-21 0,21 1 16,0 20-16,0-21 0,-21 0 0,0 0 15,21 1-15,-21-1 0,21-21 0,-21 21 16,0 0-16,0 0 15,0 0 1,0 1 0</inkml:trace>
  <inkml:trace contextRef="#ctx0" brushRef="#br1" timeOffset="69650.8">15303 13695 0,'0'0'0,"0"-21"16,0 0-1,0-1-15,0 1 16,0 0 0,0 0-16,-21 0 15,0 21 1,0 0-16,0 0 16,0 0-16,-1 0 0,1 0 15,21 21-15,-21-21 0,0 0 0,0 21 16,0-21-16,-1 0 0,1 21 0,0 0 15,0-21-15,0 22 16,21-1-16,-21-21 0,-1 21 0,22 0 16,-21 0-16,0 0 0,21 1 0,-21 20 15,21-21-15,0 21 0,-21-20 16,21 20-16,-21-21 0,21 21 0,0 1 16,0-22-16,0 21 0,0-21 0,0 22 15,0-22-15,0 21 0,0-21 16,21 1-16,0 20 0,0-21 0,-21 0 15,21 0-15,0 1 0,1-22 16,-1 0-16,21 0 0,-21 0 0,22 0 0,-22 0 16,21-22-16,0 1 15,1 0-15,-1 0 0,0-21 0,1 20 16,-1-20-16,0 0 0,1-1 0,-22 1 16,21 0-16,-21-1 0,-21 22 0,0-21 15,0 0-15,0-1 0,0 1 16,0 0-16,0-1 0,-21 22 0,-21-21 15,21 21-15,-22-1 0,22 1 0,-21 0 16,0 21-16,-1 0 0,1 0 16,0 0-16,20 0 0,-20 21 15,21 0-15,-21 1 0,20-1 0,22 0 16,0 21-16,0-21 0,0 22 0,0-22 16,0 0-16,0 21 0,22-20 15,20-1-15,-21 0 0,21 0 0,-20-21 16,20 21-16</inkml:trace>
  <inkml:trace contextRef="#ctx0" brushRef="#br1" timeOffset="70039.57">15981 13780 0,'0'0'0,"0"-43"16,0 22-1,0 0 1,0 42-1,-21 0-15,21 0 16,0 1-16,0 20 0,0-21 16,0 21-16,0 1 0,0-1 0,0 0 15,0 1-15,0-1 0,-22 0 0,22 22 16,0-22-16,-21 22 0,21-1 16,0 22-16,0-22 0,-21 1 0,21 21 15,-21-1-15,21 1 0,0 0 0,0-1 16,-21 1-16,21 21 0,-21-22 0,21 1 15,-22 0-15,22-1 0,0-20 16,-21-1-16,21 1 0,-21-1 16,21 1-16,-21-22 0,21 1 0,0-1 15,0-21-15,-21 21 0,21-20 0,0-1 16,-21-21-16,21-21 16,0-1-1,0 1-15,0 0 0,0-21 0,0-1 16,21 1-16,-21-21 0,21 20 0,0-20 15,0-1-15</inkml:trace>
  <inkml:trace contextRef="#ctx0" brushRef="#br1" timeOffset="70372.66">16087 14182 0,'0'0'0,"0"-43"0,0 1 0,0 0 0,0-1 16,0 1-16,0 0 0,21-1 0,0 22 15,0-21-15,21 21 0,1-22 16,-1 22-16,0 0 0,1 0 0,-1 21 16,22 0-16,-22 0 0,-21 0 0,21 21 15,-20 0-15,-1 22 0,-21-22 0,0 0 16,0 21-16,0 1 0,-21-22 16,-1 21-16,1-21 0,0 22 15,0-22-15,-21 0 0,20 21 0,-20-21 16,21 1-16,-21-1 0,20 0 0,1 0 15,0-21-15,0 21 0,0-21 16,42 0 31,-21-21-31,21 21-16,0-21 0</inkml:trace>
  <inkml:trace contextRef="#ctx0" brushRef="#br1" timeOffset="70949.48">16658 14076 0,'0'0'0,"21"0"16,0 0 0,1 0-16,-22-21 0,21 21 15,0-21-15,0-1 0,0 1 0,0 0 16,1 0-16,-1-21 0,21 20 15,-21 1-15,0-21 0,1 0 0,-1 20 16,-21-20-16,0 21 0,0 0 0,0 0 16,0-1-16,-21 22 15,-1 0-15,1 0 16,0 22-16,0-1 0,0 0 16,0 0-16,-1 21 0,1-20 0,0 20 15,0 0-15,21-21 0,0 22 16,0-22-16,0 21 0,0-21 0,0 1 15,0-1-15,0 0 0,0 0 0,21 0 16,0-21-16,0 21 0,1-21 16,-1 0-16,0 0 0,21 0 15,-21 0-15,1-21 0,20 0 0,-21 0 16,21 0-16,-20 0 0,20-1 0,-21 1 16,21 0-16,-20 0 0,-1 0 15,-21-22-15,0 22 0,21 0 0,-21 0 16,0-21-16,0 20 0,0 1 15,-21 21-15,0 0 0,-1 0 16,1 0-16,0 0 0,0 0 16,21 21-16,0 1 0,0-1 0,0 0 15,0 0-15,0 0 0,0 0 16,0 1-16,0-1 0,21 0 0,-21 0 16,0 0-16,21 0 0,0 1 0,1-1 15,-22 0-15,21-21 0,0 0 16,0 0-16,0 0 15,0 0-15,1 0 0,-1 0 16,0 0-16,0 0 0,21 0 0,-20 0 16,20-21-16,-21 0 0</inkml:trace>
  <inkml:trace contextRef="#ctx0" brushRef="#br1" timeOffset="71775.84">17801 13758 0,'0'0'0,"0"-42"0,0 21 0,0 0 0,0-22 16,-21 43-16,0-21 15,0 21-15,-1 21 16,1-21-16,0 22 0,0-1 0,0 0 16,0 21-16,-1-21 0,1 22 15,0-22-15,0 21 0,0-21 0,0 22 16,21-22-16,-22 0 0,22 0 16,0 0-16,0 1 0,0-1 0,0 0 0,22-21 15,-1 0-15,0 0 0,0 0 16,0 0-16,0 0 0,1 0 0,-1-21 15,0 21-15,0-21 0,0-1 16,0 1-16,1 21 0,-1-21 0,-21-21 16,0 21-16,0-1 0,21 1 0,-21 0 15,0 0-15,0-21 0,0 20 16,0 1-16,0 42 31,0 1-31,-21-1 0,21 0 16,0 0-16,0 21 0,0-20 0,0-1 15,0 0-15,0 0 0,0 0 0,0 0 16,0 1-16,0-1 16,21-21-16,0 0 0,0 0 15,0 0-15,1 0 0,-1 0 0,0 0 16,21 0-16,-21 0 0,1-21 0,-1-1 16,21 22-16,-21-21 0,0 0 15,1 0-15,-22 0 0,21-22 0,0 22 16,0 0-16,-21 0 0,0-21 0,21 20 15,-21 1-15,0 42 32,-21 1-17,21-1-15,-21 21 0,21-21 0,0 0 16,-21 1-16,21-1 0,-21 0 0,21 21 16,0-21-16,0 1 0,0-1 15,0 0 1,-22-21-1,22-21 1,0 0 0,0-1-16,0 1 0,22 0 0,-22 0 15,21-21-15,0 20 0,0-20 16,0 21-16,0 0 0,1-22 16,-1 22-16,21 0 0,-21 0 0,0 0 15,22 21-15,-22 0 0,21 0 0,-21 0 16,22 21-16,-22 0 0,0 0 15,0 0-15,0 22 0,-21-22 0,0 0 16,0 21-16,0-20 0,0-1 0,0 21 16,0-21-16,0 0 0,0 1 0,-21-1 15,0 0-15,0 0 0,21 0 16,21-21 15,0 0-31,0 0 0,1 0 0,-1-21 16,21 21-16</inkml:trace>
  <inkml:trace contextRef="#ctx0" brushRef="#br1" timeOffset="72591.75">19198 13737 0,'0'0'0,"0"-21"0,0-64 16,0 64-16,-21 0 0,21 0 15,-21 21-15,0 0 0,-1 0 0,1 0 16,0 0-16,0 0 0,-21 0 15,20 21-15,1 0 0,0 0 0,0 22 16,0-22-16,-22 21 0,43-21 16,-21 22-16,0-22 0,21 21 0,-21-21 15,21 1-15,0-1 0,0 0 0,0 0 16,0 0-16,0 0 0,0 1 16,21-22-16,0 0 0,0 21 0,1-21 15,-1 0-15,0 0 0,0 0 16,0 0-16,0-21 0,1-1 0,-1 1 15,0 21-15,0-42 0,0 21 16,0 0-16,-21-22 0,22 1 0,-1 0 16,0-1-16,-21-20 0,21 20 0,0-20 15,0-1-15,1 1 0,-1 21 0,-21-22 16,21 1-16,0-1 0,-21 22 16,0-1-16,0 1 0,0 0 15,0 21-15,0-1 0,0 1 0,-21 21 16,21 21-16,-21 1 15,0-1-15,-1 0 0,1 21 0,21 1 16,-21-1-16,0 0 0,21 1 16,0 20-16,0-21 0,-21 22 0,21-1 15,0-20-15,-21 20 0,21-20 0,0 20 16,0-21-16,0 1 0,0-1 0,0 0 16,0 1-16,21-22 0,0 0 15,0 0-15,-21 0 0,21 1 16,0-22-16,22 0 0,-22 0 0,0 0 15,0 0-15,22 0 0,-22 0 0,0 0 16,21 0-16,-21-22 0,22 1 0,-22 0 16,21 0-16,-21 0 0,22-22 15,-22 22-15,0-21 0,0 0 0,0-1 16,1 1-16,-1 21 0,-21-22 0,0 1 16,0 21-16,0-21 0,0 20 0,0 1 15,-21 21-15,-1 0 16,-20 0-16,21 21 0,0 1 15,0-22-15,-1 21 0,1 0 16,21 0-16,0 0 0,0 0 0,0 22 0,21-22 16,1 0-16,-1 0 0,0 0 15,0 1-15,0-22 0,0 21 16,1 0-16,-1 0 0,-21 0 0,21 0 16,-21 1-16,0-1 15,0 0-15,-21 0 0,0-21 16,-1 21-16,1-21 0,0 0 15,0 0-15,0 0 0,0 21 16,-1-21-16,1 0 0,0 0 0,0 0 16,0 0-16,0 0 0,-1-21 0,1 21 15,0-21-15,0 0 0</inkml:trace>
  <inkml:trace contextRef="#ctx0" brushRef="#br1" timeOffset="73951.42">15684 8657 0,'0'0'15,"-21"0"-15,0 0 0,21-21 0,-21 21 16,21-21 0,-21 21-16,21-21 0,-21 21 15,21-21-15,-22 21 16,22-22-16,-21 22 16,0 0-16,0 0 0,0 0 15,0 0-15,-1 0 0,-20 0 0,21 0 16,-21 0-16,-1 22 0,1-1 0,0 0 15,-1 0-15,1 0 0,-22 22 16,22-1-16,0 0 0,-22 1 0,22 20 16,0-21-16,-1 1 0,1 20 0,21-20 15,-22 20-15,22-21 0,0 22 16,0-22-16,21 1 0,0 20 0,0-21 16,0 1-16,0-1 0,0 22 0,21-22 15,0 0-15,0 1 0,1-22 16,20 21-16,0 0 0,1-20 0,-1 20 15,0-21-15,22 0 0,-1 0 0,1 1 16,-1-1-16,1 0 0,-1-21 0,-20 21 16,20-21-16,1 0 0,-22 0 0,21 0 15,-20 0-15,-1 0 0,0 0 0,1 0 16,-1-21-16,0 0 0,1 21 0,-22-21 16,21-1-16,-21 1 15,1 0-15,20-21 0,-21 21 0,0-22 16,0 1-16,1 0 0,-1-22 0,0 22 15,0-1-15,0-20 0,-21-1 0,21 1 16,-21 21-16,0-43 0,0 21 0,0 1 16,0-1-16,-21 1 0,0 21 0,0-22 15,-21 22-15,-1-22 0,-20 43 0,20-21 16,-20 21-16,-1-22 0,1 22 16,-1 21-16,22-21 0,-21 21 0,-1 0 15,22 0-15,-1 0 0,1 0 0,0 0 16,21 21-16,-22-21 0,22 21 0,0 0 15,0 1-15,0-1 0,21 0 16,0 0-16,-22 0 0,22 0 16,-21 1-16</inkml:trace>
  <inkml:trace contextRef="#ctx0" brushRef="#br1" timeOffset="74488.46">14838 7726 0,'0'0'0,"0"-21"0,0 0 0,0-1 0,0 1 16,0 0-16,0 0 0,0 0 0,0 0 16,0-1-16,0 1 0,0 42 31,0 1-31,0 20 16,-21-21-16,21 21 0,0 1 0,-22-1 15,22 22-15,0-22 0,0 21 0,-21-20 16,21 20-16,-21-20 0,21 20 0,-21-21 15,21 1-15,0-1 0,0-21 16,0 22-16,-21-22 0,21 0 0,0 0 16,0 0-1,0-42 1,21 0-16,-21 0 0,0 0 16</inkml:trace>
  <inkml:trace contextRef="#ctx0" brushRef="#br1" timeOffset="74851.77">14795 7662 0,'0'0'0,"0"-42"16,0 0-16,0-43 16,-21 64-16,0 21 15,0 21-15,0 0 0,21 0 16,-21 1-16,-1 20 0,1-21 0,0 21 16,21 1-16,-21-22 0,0 21 0,0-21 15,21 1-15,0-1 0,0 0 0,0 0 16,0 0-16,0-42 31,21 21-31,-21-21 0,21 0 16,0 0-16,0-1 0,0 1 0,-21-21 15,22 21-15,-1-22 0,0 22 0,0-21 16,0 0-16,0 20 0,1-20 16,-1 21-16,0 21 0,0 0 15,0 0-15,0 0 0,1 0 0,-1 21 16,0 0-16,0 0 0,0 1 0,-21 20 15,21-21-15,1 21 0,-22-20 0,21 20 16,-21-21-16,0 0 0,21 22 0,0-22 16,0 0-16,0 0 0,1-21 15,-1 21-15,0-21 0,21 0 16</inkml:trace>
  <inkml:trace contextRef="#ctx0" brushRef="#br1" timeOffset="75295.86">16743 6879 0,'0'-21'0,"-21"21"16,-1 0-16,-20 0 15,21 0-15,0 21 0,0 0 0,-22 1 16,22-1-16,0 21 0,-21 0 0,20 1 15,1-1-15,0 22 0,0-22 0,0 21 16,21-20-16,0 20 0,0-20 16,0-1-16,0-21 0,21 21 0,21-20 15,-21-1-15,22 0 0,-1-21 0,0 0 16,1 0-16,-1 0 0,0 0 16,1 0-16,-1 0 0,22-21 0,-22 0 15,0-1-15,1-20 0,-1 0 0,-21 21 16,21-22-16,-20-20 0,-1 20 15,-21-20-15,0 21 0,0-22 0,0 22 16,0-22-16,0 22 0,0-22 0,-21 22 16,-1 0-16,1 21 0,-21-22 0,21 43 15,-22-21-15,22 21 0,-21 0 0,0 0 16,20 21-16,-20 0 0,21 1 16,-21 20-16,20-21 0,1 21 15,0-20-15,21 20 0,0-21 0,0 0 16,0 22-16,0-22 0,21 0 0,0 0 15,1 0-15,20 0 0,0-21 0</inkml:trace>
  <inkml:trace contextRef="#ctx0" brushRef="#br1" timeOffset="75565.71">17611 6858 0,'0'0'15,"21"-42"-15,-21 21 0,0-1 0,0 1 0,0 42 16,0 1-1,0 20-15,0-21 0,-21 21 16,21 22-16,-22-22 0,1 22 0,0-1 0,21 22 16,-21-22-16,0 1 15,0 21-15,-1-22 0,1 1 0,0-22 16,0 21-16,0-20 0,0-1 0,21 0 16,0 1-16,0-1 0,0-21 0,0 0 15,0 1-15,0-1 0,0 0 0,21-42 31,0 0-15,-21-1-16,0 1 0,21 0 0</inkml:trace>
  <inkml:trace contextRef="#ctx0" brushRef="#br1" timeOffset="75827.57">17462 7366 0,'0'0'0,"0"-63"0,0 20 0,0-20 0,0 20 15,22 1-15,-22 0 0,21-1 0,-21 22 16,21 0-16,0 0 0,0 0 0,0 0 15,22 21-15,-22 0 0,0 0 16,21 0-16,1 0 0,-22 0 16,0 21-16,21 0 0,-20 0 0,-1 21 0,-21-20 15,0 20-15,0-21 0,0 21 0,0-20 16,-43 20-16,22 0 0,0-21 0,-21 22 16,21-22-16,-22 0 15,1 0-15,0 0 0,-1 1 0,22-1 16,-21 0-16,21-21 0,-1 0 0,1 21 15,0-21-15,42-21 16,0 0 0,1 0-16,-1-1 0,0 1 0</inkml:trace>
  <inkml:trace contextRef="#ctx0" brushRef="#br1" timeOffset="76759.75">17843 7260 0,'0'21'15,"-21"-21"-15,42 0 32,1 0-32,-22-21 0,21 21 15,0-21-15,0 0 0,21 21 0,-20-21 16,-1 0-16,21-1 0,-21 1 16,0 0-16,1 0 0,-1 0 0,0 0 15,-21-1-15,0 1 0,0 0 0,0 0 16,0 0-16,-21 21 15,0 0-15,-1 0 0,1 0 0,21 21 16,-21 0-16,0 0 0,0 22 16,0-22-16,-1 0 0,1 21 0,0-21 15,21 22-15,0-22 0,0 21 16,0-21-16,0 1 0,0-1 0,0 0 16,0 0-16,21-21 0,0 0 15,1 0-15,-1 0 0,0 0 0,0 0 16,0 0-16,22-21 0,-22 0 15,0 0-15,0-1 0,0 22 0,22-42 16,-22 21-16,0 0 0,-21 0 0,21-22 16,-21 22-16,0 0 0,0 0 0,0 0 15,0-1-15,0 1 0,-21 42 32,21 1-17,0-1-15,-21 0 0,21 0 0,0 21 0,0-20 16,0-1-16,0 0 0,0 21 15,0-21-15,0 1 0,0-1 0,0 0 16,0 0-16,21 0 0,0-21 16,0 21-16,22-21 0,-22 0 15,21 0-15,0 0 0,-20 0 16,20 0-16,0 0 0,-21-21 0,22 0 16,-1 21-16,0-21 0,1 0 0,-22 0 15,21-1-15,1-20 0,-1 21 0,-21-21 16,21-1-16,-20 22 0,-1-21 15,-21-1-15,0 22 0,0 0 0,0-21 16,0 21-16,0-1 0,-21 22 0,-1 0 16,1 0-16,0 0 0,-21 0 15,21 0-15,-1 0 0,-20 22 0,21-1 16,0 0-16,-22 21 0,22-21 0,-21 22 16,21-1-16,0-21 0,-1 22 15,1-22-15,0 21 0,21-21 0,0 22 16,0-22-16,0 0 0,0 0 0,21-21 15,0 21-15,1-21 0,-1 0 0,0 0 16,0 0-16,0 0 0,0 0 0,1-21 16,20 21-16,-21-21 0,0 0 15,0 0-15,1-1 0,-1 1 16,-21-21-16,21 0 0,0 20 0,0-20 0,0 0 16,-21 21-16,0-22 0,22 22 15,-22 0-15,21 0 0,-21 42 31,0 0-31,0 0 0,0 0 0,-21 22 16,21-22-16,-22 21 0,22-21 16,0 1-16,0 20 0,0-21 0,0 0 15,0 0-15,0 1 0,0-1 0,0 0 16,22-21-16,-1 0 0,0 21 0,0-21 16,0 0-16,0 0 15,1-21-15,-1 21 0</inkml:trace>
  <inkml:trace contextRef="#ctx0" brushRef="#br1" timeOffset="77032.21">19558 6731 0,'0'0'0,"0"-42"0,0-22 0,0 22 16,0 0-16,0 20 0,0 1 0,0 0 16,-21 21-16,0 0 15,-1 21-15,22 22 0,-21-22 0,0 21 16,21 0-16,0 1 0,-21-1 0,0 22 15,21-22-15,-21 0 0,21 22 0,0-22 16,-22 0-16,22 22 0,-21-22 16,21 1-16,0-1 0,0-21 0,0 21 15,0-20-15,0 20 0,0-21 16,0 0-16,0 0 0,21-21 16,1 0-16,-1 0 0,0 0 15,0 0-15,0 0 0,0-21 0,1 0 16,-1 0-16,0 0 0,0 0 0</inkml:trace>
  <inkml:trace contextRef="#ctx0" brushRef="#br1" timeOffset="77343.86">19748 7070 0,'0'0'0,"22"-21"0,-22-1 0,0 1 0,21 21 0,-21 21 31,-21 1-15,-1-1-16,22 0 0,-21 0 0,21 0 15,-21 0-15,21 22 0,0-22 16,0 0-16,0 0 0,0 0 0,0 1 15,21-1-15,0-21 0,1 0 16,-1 0-16,0 0 0,0 0 0,0 0 16,0 0-16,1 0 0,-1 0 0,0-21 15,-21-1-15,21 1 0,-21 0 0,0 0 16,0 0-16,0-22 0,0 22 16,0 0-16,0 0 0,0 0 15,0 0-15,-21-1 0,0 1 0,0 21 16,-1 0-16,1 0 0,0 0 15,0 21-15,21 1 16,0-1-16,-21 0 16,21 0-16,0 0 0,21 0 15,0-21-15,21 0 0</inkml:trace>
  <inkml:trace contextRef="#ctx0" brushRef="#br1" timeOffset="77739.55">20383 6985 0,'0'0'0,"-21"-21"0,21 0 0,0 0 16,-21-1-16,21 1 0,0 0 15,21 21 1,0 0-16,1 21 0,-1 0 16,0 1-16,0-1 15,-21 0-15,21 0 0,-21 0 0,21 0 16,-21 1-16,0-1 0,0 21 0,0 0 15,0-20-15,0 20 0,0-21 16,0 0-16,0 0 0,0 1 0,-21-22 16,21 21-16,-21-21 15,21-21 1,0-1 0,0 1-16,0 0 0,0 0 0,21-21 15,0 20-15,1-20 0,-1 0 0,0 21 16,0-22-16,0 1 0,22 0 15,-22-1-15,0 1 0,0 21 0,0-22 16,0 22-16,1 0 0,-1 0 0,0 21 16,-21-21-16,-21 42 47</inkml:trace>
  <inkml:trace contextRef="#ctx0" brushRef="#br1" timeOffset="78019.78">19346 6795 0,'0'0'0,"-21"0"0,0-43 16,42 22-1,21 21-15,1 0 0,20-21 0,1 21 16,-1-21-16,22 21 0,-22 0 0,22-21 15,-21 21-15,20 0 16,-20-22-16,-1 1 0,-20 21 0,20-21 16,-21 21-16,-20 0 0,20-21 0,-21 21 15,0 0-15,-21-21 0,21 21 16,-42 0 15,0 0-31,0 21 0,-21-21 0,20 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1:38:07.6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2477 0,'0'-22'0,"0"1"16,0 0-16,-22 21 16,22 21 46,22-21-46,-22 21-1,21-21 1</inkml:trace>
  <inkml:trace contextRef="#ctx0" brushRef="#br0" timeOffset="1007.87">847 1185 0,'0'0'0,"0"-21"0,21 21 0,-21-21 16,21 0-16,-21 0 0,0 0 0,0-1 16,0 1-16,0 0 15,0 0-15,0 0 0,0 0 16,0 42 15,0 0-31,0 0 0,0 0 16,0 22-16,0-1 0,0 0 15,0 1-15,0-1 0,0 21 16,0-20-16,0-1 0,0 22 0,0-22 16,0 21-16,0 1 0,0-22 15,0 1-15,0-1 0,0 0 0,0 1 16,0-1-16,0-21 0,0 21 0,0-20 15,0-1-15,0 0 16,-21-21 0,21-21-1,0-22 1,0 22-16,0 0 0,0-21 16,0 21-16</inkml:trace>
  <inkml:trace contextRef="#ctx0" brushRef="#br0" timeOffset="1304.71">1079 1545 0,'0'0'0,"0"21"15,0 1-15,22-1 16,-1-21 15,0 0-31,0 0 16,-21-21-16,21-1 15,-21 1 1,-21 0-16,0 21 16,0 0-16,21-21 0,-21 21 15,-1 0-15,1 0 0,0 21 32,42-21-1,0 0-31,1 0 15</inkml:trace>
  <inkml:trace contextRef="#ctx0" brushRef="#br0" timeOffset="2012.27">2328 1080 0,'0'0'16,"-42"-64"-16,42 43 15,-21 0-15,21 0 0,0-1 16,0 1-16,0 0 0,-21 21 31,-1 21-31,22 0 0,-21 22 16,0-1-16,21 0 0,-21 1 15,0 20-15,0-20 0,-1 20 0,1 1 16,0-1-16,0 1 0,0 20 0,-22-20 16,22 20-16,0-20 15,0-1-15,0 1 0,0-22 0,21 1 16,0-1-16,-22-21 0,22 21 15,0-20-15,0-1 0,0-42 16,0-1 0,22 1-16,-22 0 0,21-21 15,0-1-15,-21 1 0,21-21 0,0-1 16,0 1-16,1-22 0,-1 21 16,-21-20-16,21 20 0,0-20 0,0-1 15,0 21-15,1-20 0,-1 20 16,0 1-16,-21 20 0,21 1 0,-21 21 15,21 0-15,-21 0 0,21 21 16,1 21 0,-22 21-16,0-21 0,21 43 0,-21-22 15,21 22-15,-21-22 0,21 21 16,-21 1-16,0 21 0,0-22 0,0 1 16,21-1-16,-21 1 0,0-1 15,0 1-15,0-1 0,21-21 0,-21 22 16,0-22-16,0-21 0,0 22 0,0-22 15,0 0-15,22 0 0,-22 0 16,0-42 15,0 0-31,0 0 16,0 0-16,0-22 0,-22 22 0,1-21 16,0 21-16</inkml:trace>
  <inkml:trace contextRef="#ctx0" brushRef="#br0" timeOffset="2213.15">1947 1715 0,'-21'0'0,"42"0"0,-63 0 0,21 0 0,0 0 16,42 0-1,0-22 1,0 22-16,21-21 0,-20 21 16,20-21-16,0 21 0,1-21 0,-1 0 15,0 21-15,1 0 0,-22-21 0,21 21 16,-21 0-16,0 0 0,1 0 15</inkml:trace>
  <inkml:trace contextRef="#ctx0" brushRef="#br0" timeOffset="3724.71">2730 1503 0,'0'0'0,"0"-21"266,0 0-219,22 21 62,-22-22-15,0 1-47,21 21-16,0 21 0,0 1-31,0-1 16,0 0-16,-21 21 15,22-21-15,-1 1 0,-21 20 0,0 0 16,21 1-16,-21-22 0,21 21 16,-21 0-16,0 1 0,0-1 15,0-21-15,0 22 0,0-22 0,0 0 16,0 0-16,0 0 0,0 0 16,0 1-16,0-1 15,-21-21-15,21-21 16,0-1-1,0 1-15,0 0 0,0-21 0,0 21 16,0-22-16,0 1 0,21 0 0,0-1 16,-21 1-16,0-22 0,21 22 15,1 0-15,-1-1 0,-21 22 0,21-21 16,0 21-16,0 0 0,-21-1 16,0 1-16,21 21 0,-21-21 15,22 21-15,-22 21 31,0 0-15,0 1-16,0-1 0,0 0 16,21 0-16,0 0 15</inkml:trace>
  <inkml:trace contextRef="#ctx0" brushRef="#br0" timeOffset="4011.54">3429 1588 0,'0'0'0,"21"-22"15,-21 1 17,0 42-17,0 1-15,0-1 16,0 0-16,0 0 0,0 21 0,0-20 16,0-1-16,0 21 0,0-21 0,0 0 15,0 22-15,0-22 0,0 0 16,0 0-16,0 0 0,0 1 0,0-1 15,0 0-15,0 0 16,0-42 31,0 0-47,0 0 16,0-1-16,0-20 0</inkml:trace>
  <inkml:trace contextRef="#ctx0" brushRef="#br0" timeOffset="4339.41">3535 1334 0,'0'0'0,"0"-22"0,0 1 16,-21 0-16,-1 21 15,1 0 1,21 21 0,0 0-16,0 1 15,21-22 1,1 0-1,-1 0-15,0 0 0,0-22 16,0 1-16,-21 0 16,0 0-16,0 0 0,0 0 0,0-1 15,0 1-15,0 0 0,0 0 16,-21 21-16,0 0 0,0 0 16,0 0-16,-1 0 15,22 21-15,-21-21 16,21 21-16,0 0 0,0 1 0,0-1 15,0 0-15,0 0 16,21-21-16,1 0 16,-1 0-16</inkml:trace>
  <inkml:trace contextRef="#ctx0" brushRef="#br0" timeOffset="4652.24">4106 1037 0,'0'0'0,"0"-21"0,0 0 16,0 42 15,0 0-31,0 22 16,0-22-16,0 21 0,0-21 0,0 22 16,0 20-16,-21-21 0,21 1 15,0 20-15,0-20 0,0 20 0,-21-21 16,21 22-16,-21-22 0,21 1 0,0-1 15,-21 0-15,21 1 0,0-1 16,0-21-16,0 0 0,-22 0 0,22 1 16,0-1-16,-21-21 0,21 21 15,-21-42 1,0 0 0,0-1-16,0 1 15,21 0-15</inkml:trace>
  <inkml:trace contextRef="#ctx0" brushRef="#br0" timeOffset="5292.84">3662 1715 0,'0'0'0,"0"-22"15,21 1-15,0 21 16,0-21-16,0 21 0,22-21 16,-1 0-16,0 0 0,22-1 0,-1 1 15,-20 0-15,20 0 0,1 0 0,-1 0 16,1-1-16,-1-20 0,1 21 15,-22-21-15,0-1 0,1 22 16,-1-21-16,-21-1 0,0 1 0,1 0 16,-22-1-16,0 1 0,0 21 15,0-21-15,0 20 0,0 1 0,0 0 16,0 0-16,-22 21 16,1 0-16,21 21 15,-21 0-15,21 22 0,-21-22 0,0 21 16,21 0-16,0 22 0,0-22 15,-21 22-15,-1-22 0,22 22 0,-21-22 16,21 21-16,0 1 0,-21-22 0,0 22 16,21-1-16,-21-20 0,21-1 15,0 0-15,0 1 0,-21-1 0,21-21 16,-22 21-16,22-20 0,0-1 16,0 0-16,0-42 31,0 0-31,0-22 15,0 22-15,22 0 0,-1-21 16,0-1-16,-21 1 0,21 21 0,0-22 16,22 1-16,-22 0 0,0 21 0,21-22 15,1 22-15,-22 0 0,21 0 16,0 21-16,-20 0 0,20 0 0,-21 0 16,0 0-16,22 0 0,-22 21 15,-21 0-15,0 21 0,21-20 16,-21 20-16,0-21 0,0 21 0,0 1 15,0-1-15,-21-21 0,0 22 0,21-1 16,-22-21-16,1 0 0,21 22 16,0-22-16,0 0 0,-21-21 0,21 21 15,0 0 1,0-42 0,21 21-16,-21-21 15,21 0-15,1 0 0,-1-1 0,0 1 16,0 0-16</inkml:trace>
  <inkml:trace contextRef="#ctx0" brushRef="#br0" timeOffset="5979.88">5376 1566 0,'0'0'0,"0"-21"16,-21 21-1,0 0 1,21 21-1,0 1 1,0-1-16,0 0 0,0 0 0,0 21 16,0-20-16,0-1 0,0 21 15,0-21-15,0 0 0,0 1 16,0-1-16,-21 0 0,21 0 0,0 0 16,0 0-16,-21-21 15,21-21 16,0 0-31,0 0 0,0 0 0,0 0 16,0-1-16,0 1 0,0-21 16,0 0-16,0 20 0,0-20 0,0 21 15,21-21-15,0 20 0,0 1 16,21 0-16,-20 0 0,20 0 16,-21 0-16,21 21 0,1 0 0,-22 0 0,21 0 15,-21 21-15,22 0 0,-22 0 16,0 0-16,-21 0 0,0 1 15,0 20-15,0-21 0,0 21 0,0-20 16,0 20-16,0-21 0,0 21 0,-21-20 16,21-1-16,-21 0 0,0 0 15,21 0-15,-22-21 0,22 21 16,-21-21-16,21-21 16,0 0-16,0 0 15,21-21-15,1 20 0,-1 1 16,0-21-16,-21 0 0,21 20 0,0-20 15,0 0-15,22 21 0,-22-22 16,0 22-16,0 0 0,0 0 16,1 0-16,-1 21 0,0 0 0,0 0 15,0 0-15,0 21 0,1 0 16,-1 0-16,-21 21 0,0-20 16,0 20-16,21-21 0,-21 21 0,0-20 15,0 20-15,0-21 0,0 21 0,0-20 16,0-1-16,0 0 0,0 0 0,0 0 15,0 0-15,-21-21 16,21-21 15,21 0-31</inkml:trace>
  <inkml:trace contextRef="#ctx0" brushRef="#br0" timeOffset="6364.55">6286 1630 0,'0'0'16,"-21"21"-16,42-21 31,1 0-31,-1 0 0,21 0 0,-21-21 16,22 21-16,-22-21 0,21 21 15,-21-21-15,22-1 0,-22 1 0,0 21 16,0-21-16,0 0 0,-21 0 15,0 0-15,0-1 0,0 1 16,0 0-16,-21 21 0,0 0 16,0 0-16,0 0 0,-1 0 15,1 0-15,0 21 0,-21 0 0,21 1 16,-1-1-16,1 21 0,0-21 0,0 22 16,21-1-16,0 0 0,-21-21 15,21 22-15,0-22 0,0 21 0,0-21 16,0 1-16,0-1 0,0 0 0,21 0 15,0-21-15,-21 21 0,21-21 16,0 21-16,1-21 0,-1 0 16,0 0-16,0 0 0,0 0 0,0-21 15,1 0-15,-1 0 0,0 0 0,21 0 16</inkml:trace>
  <inkml:trace contextRef="#ctx0" brushRef="#br0" timeOffset="6668.38">7091 889 0,'0'0'0,"0"-21"0,0 0 0,0 0 15,0-1-15,0 44 16,0 20 0,-21-21-16,21 21 15,0 1-15,0 20 0,0-20 0,-22 20 16,1 1-16,0-22 0,21 21 0,-21 1 15,0-22-15,21 22 0,-21-1 0,-1-20 16,22-1-16,0 21 0,-21-20 16,21-22-16,0 21 0,0-21 0,0 22 15,0-22-15,0 0 0,21-21 32,-21-21-17,22 0-15,-22 0 0,21-1 16,-21 1-16,0-21 0</inkml:trace>
  <inkml:trace contextRef="#ctx0" brushRef="#br0" timeOffset="6848.27">6858 1418 0,'0'0'0,"-21"0"0,21-21 31,0 0-31,21 21 16,0-21-16,0 21 0,0-21 0,1 21 15,-1-22-15,21 22 0,-21-21 16,22 21-16,-22 0 0,0-21 16,21 0-16,-21 21 0,1 0 0,-1 0 15</inkml:trace>
  <inkml:trace contextRef="#ctx0" brushRef="#br0" timeOffset="7280.67">7408 1461 0,'0'0'0,"0"-22"16,-21 1-16,21 0 0,0 0 16,0 0-1,21 21-15,0 0 16,1 0-16,-1 0 0,0 0 0,0 21 15,0 0-15,0 0 0,1 0 16,-22 1-16,0-1 0,21 21 0,-21-21 16,0 0-16,0 22 0,0-22 0,0 0 15,0 21-15,0-20 0,0-1 16,0 0-16,0-42 47,0 0-47,0-1 0,0 1 15,0 0-15,0 0 0,0-21 0,21 20 16,0 1-16,-21 0 0,21-21 0,-21 21 16,21-1-16,1 1 0,-22 0 0,21 0 15,0 0-15,-21 0 0,21 21 16,0 0-16,-21-22 0,21 22 0,1 0 16,-1 0-16,0 0 0,0 0 15,0 0-15</inkml:trace>
  <inkml:trace contextRef="#ctx0" brushRef="#br0" timeOffset="7532.52">8086 1355 0,'0'-21'16,"-22"42"15,22 0-31,0 0 16,-21 0-16,21 0 0,0 22 15,0-22-15,0 0 0,0 21 16,0-20-16,-21-1 0,21 0 0,0 21 0,0-21 16,-21 1-16,21-1 0,0 0 15,0 0 1,21-21 0,0 0-16,-21-21 0,0 0 15,21 0-15,1-1 0,-1 1 0</inkml:trace>
  <inkml:trace contextRef="#ctx0" brushRef="#br0" timeOffset="7688.44">8191 1228 0,'0'0'0,"0"-21"0,-21-22 15,0 22-15,0 21 16,0 0 0,21 21 15,0 0-31,0 1 15,21-1-15</inkml:trace>
  <inkml:trace contextRef="#ctx0" brushRef="#br0" timeOffset="7964.28">8572 1270 0,'0'0'16,"0"-21"-16,-21 21 15,0 0-15,0 0 0,0 0 16,21 21-16,-21 0 0,-1 0 16,1 1-16,0 20 0,0-21 0,21 21 15,0-20-15,-21 20 0,21 0 16,0 1-16,0-22 0,0 21 0,0 0 16,0-20-16,21 20 0,0-21 0,-21 0 15,42 0-15,-20 1 0,-1-22 16,21 0-16,-21 21 0,22-21 0,-22 0 15,21 0-15,-21 0 0,0-21 0,22 21 16,-22-22-16,0 1 0,0-21 0,-21 21 16,21-22-16</inkml:trace>
  <inkml:trace contextRef="#ctx0" brushRef="#br0" timeOffset="8731.82">10118 1185 0,'21'-21'0,"-42"42"0,42-84 0,0 42 0,-21 0 15,21-22-15,0 22 0,-21-21 0,0-1 16,0 22-16,0-21 0,0 21 16,0 0-16,0-1 0,0-20 15,-21 21-15,0 0 0,0 21 16,0 0-16,-22 0 0,22 21 0,-21 0 16,-22 21-16,22 1 0,0-1 15,-22 22-15,22-1 0,-1 1 0,-20-1 16,21 1-16,-1-1 0,1 22 0,21-22 15,0 1-15,-1-1 0,22 1 0,0-22 16,0 22-16,0-22 0,0-21 16,22 21-16,-1-20 0,21-1 15,-21 0-15,43-21 0,-22 0 0,0 0 16,22 0-16,-1-21 0,1-22 16,-1 22-16,22-21 0,-21 0 0,-1-1 15,-21 1-15,22-22 0,-22 1 0,1-1 16,-1 1-16,0-1 0,-21-20 15,1-1-15,-22 0 0,0 1 0,0-1 16,0 22-16,0-22 0,-22 21 0,-20 1 16,0 21-16,21-1 0,-43 1 15,22 21-15,-22 21 0,1 0 0,-1 0 16,1 0-16,-1 21 0,1 0 0,-1 0 16,22 22-16,-22 20 15,22 1-15,0-1 0,-1 1 0,22-1 0,0 22 16,0-22-16,21 1 0,-21 20 15,21-41-15,0 20 0,0-20 16,21 20-16,0-21 0,0-20 0,22-1 16,-1 0-16,0 0 0,1-21 0,20 0 15,1 0-15,-1 0 0</inkml:trace>
  <inkml:trace contextRef="#ctx0" brushRef="#br0" timeOffset="9032.64">10668 1080 0,'0'0'0,"21"-43"0,0 22 0,0-21 15,-21 21-15,0 42 16,0 0 0,0 21-16,0 1 0,0-1 15,-21 0-15,21 22 0,-21-22 0,21 22 16,0-1-16,-21 22 0,21-1 0,-21 1 16,0 0-16,21-1 0,0 22 0,-22-21 15,22 21-15,-21 0 0,0-1 16,0 1-16,0 0 0,21 0 0,-21-21 15,-1-1-15,1 1 0,21 0 0,0-22 16,-21 1-16,21-1 0,-21 1 0,21-22 16,0-21-16,-21 21 0,21-20 15,0-44 1,0 1-16,0 0 0,0-21 16,0-1-16,0 1 0,0 0 0,0-22 15,0-20-15,21-1 0,0 0 0</inkml:trace>
  <inkml:trace contextRef="#ctx0" brushRef="#br0" timeOffset="9327.93">10583 1609 0,'0'0'0,"0"-43"0,0-20 15,0 21-15,0-1 0,0 1 0,0 21 16,0-22-16,0 22 0,21-21 16,1 21-16,20 0 0,-21-1 0,0 1 15,22 21-15,-1 0 0,0 0 16,1 0-16,-22 0 0,21 21 0,0-21 15,-20 22-15,20-1 0,-21 0 16,-21 21-16,0-21 0,0 1 0,0-1 16,0 0-16,-21 21 0,0-21 0,0 1 15,-22-1-15,22 0 0,0 0 16,-21 0-16,20 0 0,1-21 0,0 22 16,0-22-16,0 0 0,21 21 0,-21-21 15,42 0 16,0 0-15,0 0-16,0 0 0,0 0 0</inkml:trace>
  <inkml:trace contextRef="#ctx0" brushRef="#br0" timeOffset="9928.48">11049 1609 0,'21'0'15,"0"0"-15,0 0 16,1-21-16,-1-1 0,0 22 15,0-21-15,21 0 0,-20 0 0,-1-21 16,21 20-16,-21 1 0,22-21 16,-22 21-16,0-22 0,0 22 15,0 0-15,0-21 0,-21 21 0,0-1 16,0 1-16,-21 21 16,0 0-1,0 21-15,0 1 0,21-1 0,-21 0 16,-1 0-16,1 0 0,21 0 15,0 1-15,0-1 0,0 0 0,0 0 16,0 0-16,0 0 0,0 1 16,21-22-16,1 21 0,-22 0 0,21-21 15,-21 21-15,21 0 0,0 0 16,-21 1-16,0-1 0,0 0 16,21-21-16,-21 21 0,0 0 0,21-21 15,1 21-15,-1-21 16,0 0-16,0 0 15,0 0-15,22 0 0,-22-21 0,21 0 16,0 21-16,1-21 0,20 0 0,-20 0 16,-1-1-16,0 1 0,1-21 15,-1 21-15,0-22 0,1 22 0,-22 0 16,0-21-16,0 21 0,-21-1 0,21 1 16,-21 0-16,0 0 0,0 0 0,-21 21 31,0 0-31,0 0 0,0 21 0,-1 0 15,22 0-15,-21 0 0,0 1 0,21-1 16,-21 0-16,21 0 16,0 0-16,0 0 0,-21-21 0,21 22 15,0-1-15,0 0 0,0 0 16,21-21-16,0 0 0,0 0 16,0 0-16,1 0 0,-1 0 15,0 0-15,0 0 0,0 0 0,0 0 16,1-21-16,-1 0 0,0 0 0,0 21 15</inkml:trace>
  <inkml:trace contextRef="#ctx0" brushRef="#br0" timeOffset="10688.12">12404 1291 0,'0'0'0,"0"-21"0,0-21 15,0 63 17,0 0-17,0 0-15,0 0 0,0 1 0,0-1 16,-22 0-16,22 0 0,0 0 0,0 0 15,0 1-15,0-1 0,0 0 16,0 0-16,0 0 0,0 0 0,0 1 16,0-1-16,22-21 0,-1 0 31,0 0-31,0-21 31,-21-1-31,21 1 16,-21 0-1,0 0 1,0 0 15,0 0-15,0-1 0,0 1-16,0 0 15,0 0-15,0 0 16,0 0-16,0-1 0,0 1 15,0 0-15,0 0 0,-21 0 16,0 21-16,0 0 0,0 0 16,-1 0-1,1 0-15,0 21 0,0 0 0,0 0 16,0 0-16,-1 1 0,1-1 0,0 21 16,21-21-16,-21 22 0,0-22 0,21 0 15,-21 21-15,21-21 0,0 1 16,0 20-16,0-21 0,0 0 0,0 0 15,21 1-15,0-22 0,0 0 16,0 0-16,0 0 0,1 0 16,-1 0-16,0-22 0,0 22 0,0-21 15,0 0-15,1 0 0,-1 0 16,0 0-16,0-1 0,-21 1 0,0 0 16,21-21-16,-21 21 0,0-1 15,0 1-15,0 0 0,0 0 16,0 42-1,0 0 1,0 0-16,0 1 0,0-1 16,0 0-16,0 0 0,0 0 0,0 0 15,0 1-15,0-1 0,0 0 0,0 0 16,0 0-16,21 0 0,1-21 16,-1 0-16,0 0 15,0 0-15,0 0 16,0 0-16,1-21 0,-1 0 15,0 0-15,0 0 0,0 0 0</inkml:trace>
  <inkml:trace contextRef="#ctx0" brushRef="#br0" timeOffset="10968.5">13017 868 0,'0'0'0,"0"-42"16,0-1-16,0 1 0,0 21 0,0-22 15,0 22-15,-21 21 0,21-21 0,-21 21 16,21 21-16,-21 0 15,0 1-15,21 20 16,-21 0-16,21 1 0,0-1 0,-22 21 16,22 1-16,-21-1 0,0 1 0,21-1 15,0-20-15,0 20 0,-21 1 16,21-22-16,0 22 0,-21-22 0,21 0 16,0 1-16,0-1 0,0-21 0,0 21 15,0-20-15,0-1 0,0 0 16,21-21-16,0 0 0,0 0 15,0 0-15,1-21 16,-1 0-16,0-1 0,0 1 0,0 0 16,0 0-16,22-21 0</inkml:trace>
  <inkml:trace contextRef="#ctx0" brushRef="#br0" timeOffset="11302.6">13166 1312 0,'0'0'0,"0"-21"0,0 42 31,0 1-31,-22-1 0,1 0 15,21 0-15,-21 21 0,21-20 0,0 20 16,0 0-16,0-21 0,0 1 0,0 20 16,0-21-16,21 0 0,0 0 15,1 1-15,-1-22 0,0 21 0,0-21 16,0 0-16,0 0 0,22 0 0,-22 0 16,0-21-16,0 21 0,0-22 0,1 1 15,-1 0-15,-21 0 16,0-21-16,21 20 0,-21-20 0,0 21 15,0-21-15,0-1 0,0 1 0,0 21 16,-21-22-16,21 22 0,-21 0 0,-1 0 16,1 21-16,0 0 0,0 0 15,0 0-15,0 0 0,-1 0 0,1 21 16,0 0-16,0 0 0,21 1 0,-21-1 16,21 0-16,0 0 15,0 0-15,0 0 0,21-21 0,0 22 16,0-22-16,0 0 0,22 0 0</inkml:trace>
  <inkml:trace contextRef="#ctx0" brushRef="#br0" timeOffset="11635.93">13547 1376 0,'0'0'0,"0"-21"0,0 0 0,21 21 16,-21-22-16,0 1 0,0 0 0,21 21 31,0 0-31,0 0 0,-21 21 16,21-21-16,1 21 0,-22 1 0,21-1 15,0 21-15,0-21 0,-21 0 16,21 22-16,-21-22 0,21 0 0,-21 21 16,0-20-16,0-1 0,0 0 15,0 0-15,0 0 0,22 0 0,-22 1 16,21-44 15,-21 1-31,0-21 16,0 21-16,0 0 0,0-1 0,21-20 15,-21 21-15,21 0 0,-21-22 0,0 1 16,21 21-16,0-21 0,1 20 16,-22-20-16,21 21 0,0 0 0,0 0 15,0 21-15,0-22 0,1 22 0,-1 0 16,0 0-16,0 0 0,0 0 0,0 0 16</inkml:trace>
  <inkml:trace contextRef="#ctx0" brushRef="#br0" timeOffset="12039.89">14436 1228 0,'0'0'16,"42"-21"-1,-21-1-15,-21 1 0,21 0 0,0 0 16,-21 0-16,0 0 16,-21 21-1,0 0 1,0 21-16,0 0 0,-22 0 0,22 0 15,0 0-15,-21 1 0,21-1 0,-1 0 16,22 0-16,0 0 16,0 0-16,0 1 0,0-1 0,0 0 15,0 0-15,22-21 0,-1 21 0,21 0 16,-21 1-16,0-22 0,22 21 0,-22 0 16,0-21-16,21 21 0,-20 0 15,-1-21-15,0 21 0,0 1 0,-21-1 16,0 0-16,0 0 15,-21-21 1,0 21-16,0-21 0,-1 0 16,1 0-16,-21 0 0,21 0 0,0 21 15,-22-21-15,22 0 0,0 0 16,0 0-16,0 0 0,-1 0 0,1 0 16,0 0-16,0 0 15,0-21-15,0 0 0,-1 21 0,1-21 16,0 0-16</inkml:trace>
  <inkml:trace contextRef="#ctx0" brushRef="#br0" timeOffset="12327.72">12890 1016 0,'0'0'0,"-21"0"16,0-21-16,0 21 0,21-21 15,0 0-15,21-1 0,21 22 16,1-21-16,-1 21 0,0-21 0,22 21 16,-1 0-16,1-21 0,-1 21 15,1-21-15,-1 21 0,-20 0 0,20 0 16,-20 0-16,-1 0 0,-21-21 0,21 21 16,-20 0-16,-1 0 0,0 0 15,-42 0 32,0 0-47,-1-22 0</inkml:trace>
  <inkml:trace contextRef="#ctx0" brushRef="#br0" timeOffset="26067.65">15960 402 0,'0'-21'0,"0"42"0,-22-42 0,22 0 15,-21 21-15,0-21 16,0 21-16,0 0 15,0 0-15,21-21 16,-22 21-16,44 0 47,-1 0-47,0 0 0,21-22 16,-21 22-16,22 0 0,-1 0 0,0-21 15,1 21-15,20-21 0,-20 21 16,-1 0-16,0 0 0,1 0 0,-22 0 15,21-21-15,-21 21 0,-42 0 32,-21 0-32,21 0 0,-22 0 15,1 0-15,0 0 0,-1 0 16,1 0-16,0 0 0,-1 0 0,22 0 16,-21 0-16,21 0 0,-22 0 0,22 21 15,0-21-15,0 0 16,0 0-16,-1 21 15,22 0 1,-21 1-16,0-1 16,21 0-16,0 0 15,0 0-15,0 0 16,0 1-16,0-1 0,0 0 0,0 0 16,0 0-16,0 0 0,0 22 15,0-22-15,0 0 0,0 21 16,0 1-16,0-1 0,0 0 0,0 1 0,-21-1 15,21 22-15,-21-22 0,21 0 16,0 22-16,0-22 0,0 0 16,0 22-16,0-22 0,-21 1 0,21-1 15,0 0-15,0 22 0,0-22 0,0 0 16,0 1-16,0 20 0,0-20 16,0-1-16,21 0 0,-21-21 0,0 22 15,21-22-15,0 21 0,0-21 0,0 1 16,1-1-16,-1 0 15,0-21-15,21 0 0,-21 0 0,1 0 16,20 0-16,-21 0 0,21 0 0,-20-21 16,20 21-16,0-21 15,-21-1-15,22 22 0,-1-21 0,-21 0 16,22 0-16,-22 21 0,0-21 0,0 0 16,0 21-16,0-22 0,-21 1 15,22 21-15,-22-21 0,0 0 16,0 0-16,0 0 15,0-1-15,0 1 0</inkml:trace>
  <inkml:trace contextRef="#ctx0" brushRef="#br0" timeOffset="26527.4">16997 826 0,'0'0'0,"0"-22"0,-21 1 16,-1 0-16,22 0 0,0 0 16,0 0-16,-21 21 0,21-22 0,-21 1 15,21 42 16,0 1-15,0-1-16,0 0 0,0 21 16,0 1-16,0-1 0,0 0 15,0 1-15,0 20 0,0-21 0,0 1 16,0-1-16,0 0 0,0-20 16,0 20-16,0 0 0,0-21 0,0 22 15,0-22-15,0 0 0,0 0 0,0 0 16,0 1-16,0-1 15,0 0-15,0-42 47,0 0-31,0-1-16,0 1 16,0 0-16,0 0 0,0 0 15</inkml:trace>
  <inkml:trace contextRef="#ctx0" brushRef="#br0" timeOffset="26848.34">16531 1228 0,'0'0'0,"-21"0"16,42 0 15,21 0-31,-20 0 16,20 0-16,0-21 0,1 21 15,-1 0-15,21-22 0,-20 1 0,20 21 16,-20 0-16,20-21 0,-21 21 0,1 0 16,-22 0-16,21 0 0,-21-21 15,1 21 1,-44 0 31,1 0-32,21 21-15,0 0 32</inkml:trace>
  <inkml:trace contextRef="#ctx0" brushRef="#br0" timeOffset="27460.39">17738 1439 0,'0'22'0,"0"-1"31,0 0-15,-22-21-16,1 0 31,0-21-16,21 0 1,0-1-16,0 1 16,0 0-16,21 0 15,0 21 1,1 0-16,-1 0 16,-21 21-1,21 0 1,-21 0-16,0 1 0,0-1 15,0 0-15,-21-21 0,21 21 16,-21 0-16,-1-21 16,22 21-16,-21-21 0,21-21 47,0 0-47,0 0 15,0 0-15,0 0 0,21-1 16,-21 1-16,22 21 15,-1-21-15,0 21 16,0 0-16,0 21 16,0 0-1,-21 1-15,0-1 0,0 0 16,0 0-16,0 0 0,-21 0 0,0 1 16,0 20-16,-21-21 0,20 0 15,-20 22-15,0-22 0,21 0 0,-22 0 16,22 0-16,-21 0 0,21-21 0,-1 22 15,1-22-15,0 21 0,0-21 16,21-21 0</inkml:trace>
  <inkml:trace contextRef="#ctx0" brushRef="#br0" timeOffset="28132.75">18415 995 0,'0'0'0,"-21"-21"15,0 21-15,-1 0 16,22-21-16,22-1 47,-1 22-47,0 0 15,0 0-15,21 0 0,1 0 0,-1 0 16,0 0-16,1 0 0,-1 0 16,0 0-16,1-21 0,-1 21 0,0 0 15,-20 0-15,20 0 0,-21-21 16,0 21-16,0 0 0,1 0 0,-1 0 15,-42 0 17,-22 0-32,22 0 0,-21 0 15,21 0-15,-22 0 0,1 0 16,-22 0-16,22 0 0,0 0 0,-22 0 16,22 0-16,0 0 0,-1 0 0,1 0 15,21 0-15,-22 0 0,22 0 16,0 0-16,42 0 31,22 0-31,-1 0 0,0 0 16,1 0-16,-1 0 0,21 0 0,-20 0 15,-1 0-15,0 0 16,1 0-16,-1 0 0,-21 0 0,0 0 16,22 0-16,-22 0 0,0 0 15,-42 0 48,0 0-48,21 21 1,0 0-16</inkml:trace>
  <inkml:trace contextRef="#ctx0" brushRef="#br0" timeOffset="28753.33">19346 1312 0,'0'22'16,"0"-1"15,-21-21 16,0 0-47,0 0 15,0 0 1,21-21 0,0-1-1,21 1 1,0 21-16,0 0 15,0 0-15,0 0 16,1 21-16,-1-21 0,-21 22 16,0-1-16,0 0 0,0 0 15,0 0-15,0 0 16,0 1-16,-21-22 0,21 21 16,-22-21-16,1 0 0,21 21 15,-21-21-15,0 0 16,21-21-1,0 0-15,0-1 16,0 1 0,0 0-16,0 0 0,21 21 15,-21-21-15,21 21 0,0 0 16,1 0-16,-1 0 16,-21 21-16,21-21 15,-21 21-15,0 0 0,0 0 16,0 1-16,0-1 0,0 0 15,0 0-15,-21 0 0,0 0 0,-1 1 16,1-1-16,-21 0 0,21 0 0,0 0 16,-1 0-16,-20-21 0,21 22 0,0-1 15,0-21-15,-1 0 0,1 0 16,0 0-16</inkml:trace>
  <inkml:trace contextRef="#ctx0" brushRef="#br0" timeOffset="29308.52">20468 699 0,'0'0'0,"0"-22"0,-21 22 0,21-21 0,-21 0 16,0 0-1,42 21 32,0 21-47,0 0 0,0 0 16,0 22-16,1-22 0,20 21 16,-21 1-16,21 20 0,-20-21 0,20 1 15,0 20-15,-21-20 0,22-1 16,-22 0-16,0 1 0,21-1 15,-20-21-15,-1 21 0,0-20 0,-21 20 16,21-21-16,0 0 0,-21 0 16,0 1-16,0-1 15,0-42 17,0-1-17,-21 1-15,21 0 16,-21 21-16,0-21 0,21 0 0,0-22 15,0 22-15</inkml:trace>
  <inkml:trace contextRef="#ctx0" brushRef="#br0" timeOffset="29708.26">21040 783 0,'0'0'0,"0"-21"0,0 0 0,0 0 15,0 0-15,21-1 0,-21 1 16,-21 42 31,-1 1-47,1 20 0,0-21 16,0 21-16,-21 1 0,-1-1 0,1 0 15,0 22-15,-1-22 0,-20 1 16,20-1-16,1 0 0,0 1 0,-1-1 15,1 0-15,0-21 0,21 1 0,-1-1 16,1 0-16,0 0 0,0 0 16,0-21-16,21 21 0,-21-21 0,21 22 31,21-44 31,0 1-46,0 21-16,21 0 0,-20-21 0,20 21 16</inkml:trace>
  <inkml:trace contextRef="#ctx0" brushRef="#br0" timeOffset="30354.37">21907 1439 0,'0'22'16,"0"-1"0,-21-21 15,0 0-16,0 0 1,0 0-16,21-21 31,0-1-15,0 1-16,0 0 16,21 21-1,0 0-15,0 0 16,0 0-16,-21 21 15,0 0 1,0 1-16,0-1 16,0 0-16,-21 0 15,0-21 1,0 0-16,0 0 16,21-21 15,0 0-16,0 0-15,0-1 16,21 22-16,-21-21 0,21 21 0,0 0 16,-21-21-16,21 21 15,1 0-15,-1 21 16,-21 0-16,0 1 16,0-1-16,0 0 15,0 0-15,0 0 0,-21-21 16,-1 21-16,1 1 0,0-1 0,0-21 0,0 21 15,0 0-15,-1-21 16,1 0-16,0 21 0,0-21 0,0 0 16,0 0-16,-1 0 0</inkml:trace>
  <inkml:trace contextRef="#ctx0" brushRef="#br0" timeOffset="31003.7">22966 699 0,'0'-22'15,"-21"22"-15,-1 0 16,1 0 0,21 22-16,-21-1 15,21 0-15,-21-21 0,21 21 0,0 0 16,0 0-16,0 1 0,0-1 16,0 0-16,0 0 0,21-21 15,0 21-15,0-21 0,1 0 16,-1 0-1,0 0-15,0 0 0,0 0 16,0-21-16,-21 0 0,22 0 16,-22 0-16,21-1 0,-21 1 15,0 0-15,0 0 0,0 0 16,-21 21 0,-1 0-16,1 0 15,0 0-15,0 0 0,0 0 16,0 21-16,-1-21 0,1 21 15,21 0-15,-21 0 0,0-21 16,21 22-16,0-1 16,0 0-16,21-21 31,0 0-31,0 0 16</inkml:trace>
  <inkml:trace contextRef="#ctx0" brushRef="#br0" timeOffset="31423.49">23707 593 0,'0'0'0,"0"-21"0,0-1 0,0 1 15,0 0 1,0 42 15,-22 0-31,1 1 16,21-1-16,-21 0 0,0 0 15,0 21-15,0-20 0,21 20 0,-22 0 16,-20 1-16,21-1 0,0 0 16,0 1-16,-1 20 0,1-21 0,-21 1 15,21-1-15,0 0 0,-1 1 16,1-22-16,0 21 0,0-21 15,21 22-15,-21-22 0,0 0 0,21 0 0,-22 0 16,1 1-16,21-1 16,0-42 31,21 21-32,-21-22-15,22 22 0,-1-21 16,-21 0-16,21 21 0,0-21 0</inkml:trace>
  <inkml:trace contextRef="#ctx0" brushRef="#br0" timeOffset="31944.2">23685 1270 0,'0'0'15,"22"0"32,-1 0-47,0 0 16,0 0-16,0 0 16,0 0-16,-21-21 15,0 0 1,-21 21 15,0 0-15,0 0-16,0 0 15,0 0-15,-1 0 0,22 21 16,22-21 31,-1 0-47,0 0 15,0 0-15,-21-21 0,21 0 32,-21-1-32,0 1 31,-21 21-15,0 0 15,42-21 0</inkml:trace>
  <inkml:trace contextRef="#ctx0" brushRef="#br0" timeOffset="32801.04">24384 339 0,'0'0'0,"0"-21"15,-21 21-15,21-22 16,21 22 0,0 0-16,0-21 15,0 21-15,1 0 0,-1 0 0,0 0 16,0 0-16,21 0 0,-20 0 0,20 0 16,-21 0-16,21 0 0,-20 0 15,20 0-15,-21 0 0,0 0 16,22-21-16,-22 21 0,0 0 0,0 0 0,0 0 15,0 0 1,1 0-16,-1 0 16,-21 21 15,0 0-15,0 1-16,0-1 15,0 0-15,0 0 0,0 0 0,-21 22 16,21-22-16,-22 0 0,1 21 0,21 1 15,-21-22-15,21 21 0,0 0 16,-21 1-16,21-1 0,-21 0 0,21 1 16,-21-1-16,21 0 0,0 1 15,0-1-15,-22 0 0,22 1 16,0-22-16,-21 21 0,21 1 0,0-22 16,0 21-16,0-21 0,0 0 15,0 1-15,0-1 0,0 21 0,0-21 16,0 0-16,0 1 0,0-1 15,0 0-15,0 0 0,0 0 16,0 0 15,-21-21-15,0 0-16,0 0 0,0 22 16,-1-22-16,1 0 0,0 0 0,0 0 15,-21 21-15,20-21 0,1 0 0,-21 0 16,21 21-16,0-21 15,-22 0-15,22 21 0,0-21 0,0 0 16,21 21-16,-21-21 0,-1 0 16,1 21-16,0 1 15,0-22 1,0 0 15,0 0-31,-1 0 16,1 0-16,0-22 0,0 1 15</inkml:trace>
  <inkml:trace contextRef="#ctx0" brushRef="#br0" timeOffset="34744.16">910 4043 0,'0'21'16,"21"-21"-1,-21-21 63,-21 21-62,21-21-16,0 0 0,0-1 16,0 1-16,0 0 15,0 0-15,21 0 16,0 0-16,1 21 0,-1-22 16,0 22-16,0 0 15,0 0-15,0 0 0,1 0 16,-1 0-1,0 0-15,0 22 0,0-1 16,-21 0-16,21 21 0,-21-21 16,0 22-16,0-1 0,0 0 0,0 1 15,0 20-15,0-20 0,-21-1 16,-21 0-16,21 22 0,0-22 0,-1 0 16,-20 1-16,21-1 0,0-21 15,-22 22-15,22-1 0,-21 0 0,0-21 16,20 22-16,-20-22 0,21 0 15,-21 0-15,20-21 0,1 0 0,-21 0 16,21 0-16,0 0 0,-1 0 16,1-21-16,21 0 0,-21 0 0,21 0 15,-21-1-15,21 1 16,0-21-16,0 21 0,0 0 0,0-22 16,0 22-16,0 0 0,0 0 15,21-22-15,0 22 0,0 0 0,1 21 16,-1-21-16,0 21 0,0 0 15,0 0-15,0 0 0,1 0 0,20 0 16,-21 21-16,0 0 0,0 0 16,-21 1-16,22-1 0,-1 0 0,-21 0 15,21 0-15,-21 22 0,0-22 16,0 0-16,0 0 0,21 0 0,-21 0 16,0 1-16,0-1 0,0 0 15,0 0-15,0-42 63,21 21-48,-21-21-15,21 0 0,-21-1 0,22 1 16,-1 0-16</inkml:trace>
  <inkml:trace contextRef="#ctx0" brushRef="#br0" timeOffset="35256.03">1355 4487 0,'21'0'0,"0"0"32,0 0-32,0 0 15,0 0-15,1 0 16,-1-21-16,0 21 0,-21-21 15,0 0 1,0 0-16,-21 21 31,0 0-31,-1 0 0,1 0 16,0 0-16,0 21 0,0 0 16,21 0-16,-21-21 15,21 21-15,-22 1 0,22-1 16,22-21-1,-1 0-15,0 0 16,0 0-16,0 0 16,0 0-16,1-21 15,-1 21-15,-21-22 16,0 1-16,0 0 16,0 0-1,-21 21 16,-1 0-15,22 21 0</inkml:trace>
  <inkml:trace contextRef="#ctx0" brushRef="#br0" timeOffset="36682.05">2900 3683 0,'0'0'0,"0"-21"0,21 0 0,-21 0 15,0-1-15,0 1 0,0 0 16,0 0-16,0 0 0,-21 42 47,21 0-47,-21 21 0,-1 1 16,22 20-16,0-20 0,-21 41 15,21-20-15,-21 42 0,0-22 0,0 1 16,0 0-16,-1 20 0,1-20 15,21-21-15,-21 20 0,0 1 0,0-22 16,21 1-16,-21-22 0,21 1 0,0-1 16,0-21-16,0 21 0,0-20 15,0-44 17,0 1-32,0-21 0,0 21 0,0-22 15,21 1-15,-21 0 0,0-1 16,0 1-16,21 0 0,-21-22 15,0 22-15</inkml:trace>
  <inkml:trace contextRef="#ctx0" brushRef="#br0" timeOffset="37188.66">2561 3916 0,'0'0'16,"-21"-21"-16,-64-43 15,64 43-15,0 0 0,21-21 0,0 20 16,0 1-16,0-21 0,0 21 0,42-22 15,-21 22-15,22 0 0,-1 0 16,22-21-16,-22 42 0,21-22 16,1 22-16,-1 0 0,1 0 0,-1 0 15,1 43-15,-22-22 0,22 21 16,-22-21-16,-21 43 0,0-22 0,-21 1 16,0 20-16,0 1 0,-21-1 15,-21 22-15,0-22 0,-1 1 0,1-1 16,0-20-16,-1 20 0,1-21 15,-22 1-15,22-22 0,0 21 0,-1-21 16,1 1-16,0-22 0,21 0 0,-22 0 16,22 0-16,0 0 15,21-22-15,0 1 16,0 0-16,0 0 0,21 0 16,0-22-16,-21 22 0,43 0 0,-22 0 15,0 21-15,0 0 0,21 0 0,-20 0 16,-1 21-16,0 0 0,0 22 15,0-22-15,0 21 0,1 0 0,-1 1 16,0-1-16,0 0 0,0 1 16,-21-1-16,21 0 0,1 1 0,-1-22 15,-21 21-15,21-21 0,0 1 0,0-1 16,0 0-16,1-21 0,-1 0 16,0 0-16,0 0 0,21 0 15,-20 0-15,-1-21 0,0 0 16,21-1-16,-21 1 0,1 0 0,-1 0 15,0-21-15,21 20 0,-21-20 0</inkml:trace>
  <inkml:trace contextRef="#ctx0" brushRef="#br0" timeOffset="37576.18">3492 4530 0,'0'0'0,"0"21"0,0 0 16,0 0-1,22-21 1,-1 0-16,0 0 0,0-21 0,0 21 16,0-21-16,22 0 0,-22 0 15,0-1-15,0 1 0,22 0 0,-43 0 16,21 0-16,0 0 0,-21-22 0,0 22 16,0 0-16,0-21 0,0 20 15,0 1-15,-21 0 0,0 0 0,-1 21 16,1 0-16,0 0 0,0 0 15,0 21-15,0 21 0,-22-20 0,22 20 16,0 0-16,0-21 0,0 43 16,-1-22-16,22 1 0,-21-1 0,21 0 15,0 1-15,0-22 0,0 21 0,0-21 16,0 22-16,21-22 0,1 0 16,-1 0-16,0-21 0,0 0 15,0 0-15,22 0 0,-22 0 0,21 0 16,-21 0-16,22-21 0,-1 21 0,-21-42 15,21 20-15,1 1 0,-22 0 16,21-21-16,1-1 0</inkml:trace>
  <inkml:trace contextRef="#ctx0" brushRef="#br0" timeOffset="37855.53">4487 3725 0,'0'0'15,"0"-63"-15,0 21 0,0-1 0,0-41 16,0 62-1,-21 22-15,0 22 16,0-1-16,21 21 0,-21 0 16,-1 1-16,1-1 0,21 22 0,-21-1 15,0 22-15,0-22 0,0 22 0,-1 0 16,1-22-16,0 22 0,21-22 16,-21 1-16,0-22 0,21 0 0,-21 1 15,21-1-15,0 0 0,0-20 0,0-1 16,0 0-16,0 0 15,0 0-15,21-21 16,0 0-16,0 0 16,0-21-16,0 0 0,1 0 15,-1 0-15,0-1 0</inkml:trace>
  <inkml:trace contextRef="#ctx0" brushRef="#br0" timeOffset="39691.94">5016 4403 0,'0'0'0,"22"-21"0,-22-1 0,0 1 15,0 0-15,0 0 0,0 0 16,0 0-16,0-1 0,0 1 0,0 0 16,0 0-16,0 0 0,0 0 15,0-1-15,-22 22 0,1 0 16,0 0-16,0 0 15,0 22-15,0-1 0,-22 0 0,22 21 16,0-21-16,0 22 0,-22-1 0,22 0 16,0 1-16,0-22 0,0 21 15,0 1-15,21-22 0,-22 0 0,22 0 16,0 0-16,0 0 0,0 1 0,22-22 16,-1 0-16,0 0 0,21 0 15,-21 0-15,22 0 0,-22-22 16,21 1-16,1 21 0,-22-21 0,21-21 15,-21 21-15,0-1 0,22 1 0,-22-21 16,0 21-16,0-22 0,-21 1 16,0 21-16,21-21 0,-21-1 0,0 22 15,0 0-15,0 0 0,0 0 0,0-1 16,0 44 0,0-1-16,0 0 15,-21 0-15,21 21 0,-21 1 0,21-22 16,0 21-16,0 1 0,-21-1 15,21-21-15,0 21 0,0-20 16,0 20-16,0-21 0,0 0 0,0 0 16,0 1-16,21-1 0,0-21 15,0 0-15,1 0 0,-1 0 0,0 0 16,21 0-16,-21 0 0,22-21 0,-22-1 16,21 1-16,1 0 0,-1-21 15,-21 21-15,21-22 0,1 22 0,-22-21 16,0-22-16,21 22 0,-20-22 0,-1 1 15,-21 21-15,21-22 0,-21 1 16,21-1-16,-21 1 0,0 20 0,0-20 16,0 20-16,0-20 0,0 21 0,0 20 15,0-20-15,0 21 0,0 0 16,-21 21 0,0 21-16,21 21 0,0-21 15,-21 22-15,21-1 0,-22 22 16,1-1-16,21 1 0,-21-1 0,21 1 15,-21 20-15,21-20 0,-21-1 0,21 1 16,-21-1-16,21 1 0,0-22 16,0 0-16,0 1 0,0-1 0,0-21 15,21 22-15,0-22 0,0 0 0,0-21 16,0 0-16,1 0 0,20 0 0,-21 0 16,21 0-16,-20-21 0,20 0 15,-21-1-15,21 1 0,1 0 16,-22 0-16,21-21 0,-21 20 0,1-20 15,20 21-15,-21-21 0,0-1 16,0 1-16,-21 21 0,22-22 0,-1 22 16,-21 0-16,0 0 0,0 0 0,0 0 15,21 21-15,-21 21 16,0 0-16,0 0 16,0 0-16,0 0 0,0 1 0,0 20 15,0-21-15,-21 0 0,21 22 0,0-22 16,0 0-16,0 0 0,0 0 15,0 0-15,0 1 0,0-1 16,0 0-16,21-21 16,0 0-16,0 0 0,0 0 15,1 0-15,-1-21 0,21 21 16,-21-21-16,0-1 0,1 1 0,-1 0 16,21 0-16,-21-21 0,0 20 0,1 1 15,-1-21-15,0 21 0,0 0 16,-21-1-16,0 1 0,21 0 15,-21 42 1,0 0-16,0 1 0,-21-1 16,21 0-16,0 0 0,0 0 15,-21 22-15,21-22 0,-21 0 0,21 0 16,0 0-16,0 0 0,0 1 16,0-1-16,0 0 0,0 0 15,21-21-15,0 21 0,0-21 16,0 0-16,1 0 0,20 0 0,-21 0 15,0-21-15,22 0 0,-22 21 0,0-21 16,21 0-16,-21-1 0,1 1 16,-1 0-16,0 0 0,-21 0 0,0 0 15,0-22-15,0 22 0,0-21 0,0 21 16,0-1-16,0-20 0,-21 21 0,0 0 16,-1 0-16,1-1 0,0 22 15,0 0-15,0 0 0,-22 0 0,22 0 16,0 0-16,0 22 15,21-1-15,0 0 16,21-21 0,0 0-16,0 0 0,1 0 15,20 0-15,-21 0 0,21 0 16,-20 0-16,20-21 0,0 21 0,-21-21 16,22 21-16,-22 0 0,21 0 0,-21 0 15,1 0-15,-1 0 0,0 0 0,0 0 31,-21 21-31,21 0 0,-21 0 16,0 0-16,0 0 0,0 1 0,0-1 16,0 0-16,0 0 0,0 0 15,-21 0-15,21 1 0,0-1 0,0 0 16,0 0-16,-21-21 0,21 21 0,0 0 16,0 1-16,-21-22 0,21 21 0,0-42 46,0-1-30,0 1-16,21 0 0,-21 0 16,21-21-16,-21 20 15,21 1-15,0-21 0,1 0 0,-1 20 16,0-20-16,0 21 0,21-21 0,-20 20 16,-1 1-16,21 0 0,-21 0 15,0 21-15,1 0 0,-1 0 0,0 0 16,0 21-16,0 0 0,0 0 0,-21 1 15,0-1-15,0 0 0,0 21 0,0-21 16,0 22-16,-21-22 0,0 21 16,0 1-16,21-22 0,-21 0 0,0 21 15,-1-21-15,22 1 0,0-1 0,-21-21 16,21 21-16,-21-21 0,21 21 16,0-42 15,0 0-16,21 21-15,-21-21 0,21-1 0,1 22 16</inkml:trace>
  <inkml:trace contextRef="#ctx0" brushRef="#br0" timeOffset="40560.17">8255 4339 0,'0'0'15,"0"-21"-15,0-21 16,0 21-16,0-1 0,0 1 16,0 0-16,0 0 0,0 0 0,-21-22 15,21 22-15,-21 0 0,-1 21 16,1 0-16,0 0 0,0 0 16,0 21-16,0 0 0,-1 1 15,1-1-15,0 21 0,0-21 0,0 22 16,0-22-16,-1 21 0,1 0 0,0-20 15,0 20-15,21-21 0,0 21 16,0-20-16,0-1 0,0 0 0,0 0 16,0 0-16,21-21 15,0 0-15,0 0 0,1 0 16,-1-21-16,0 0 16,0 21-16,0-21 0,0 0 0,1-1 15,-1 1-15,0-21 0,0 21 0,0 0 16,0-22-16,1 22 0,-22 0 0,0 0 15,21 0-15,-21-1 0,0 1 16,0 0-16,0 42 31,0 0-31,0 1 0,0-1 16,0 0-16,-21 0 0,21 21 0,0-20 16,-22-1-16,22 21 0,0-21 0,0 0 15,0 1-15,0-1 0,0 0 16,0 0-16,0 0 0,0 0 15,22-21-15,-1 0 16,0 0-16,0 0 0,0 0 0,0-21 16,1 0-16,-1 21 0,0-21 0,0 0 15,21 0-15,-20-1 0,-1-20 16,0 21-16,0-21 0,0 20 0,0-20 16,1 0-16,-1-22 0,0 22 0,0-22 15,0 22-15,-21-21 0,21-1 0,1 1 16,-22 20-16,0-20 15,0-1-15,0 22 0,0 0 0,0-1 0,0 1 16,0 21-16,0 0 0,0-1 16,0 1-16,0 0 0,-22 42 15,22 0 1,-21 22-16,21-22 0,-21 21 0,21 1 16,0-1-16,0 0 0,-21 1 0,21 20 15,-21-21-15,21 22 0,0-22 16,0 22-16,0-1 0,0-20 0,0-1 15,0 0-15,0 1 0,0-1 0,0 0 16,21-21-16,-21 1 0,21-1 16,0 0-16,0-21 0,1 0 0,-1 0 15,0 0-15,0 0 0,0 0 0,0 0 16,22 0-16,-22 0 0,0-21 16,0 0-16,22 21 0,-22-22 0,0 1 15,0 0-15,-21 0 0,21 0 16,-21 0-16,0-1 0,0 1 0,0 0 15,0 0-15,0 0 0</inkml:trace>
  <inkml:trace contextRef="#ctx0" brushRef="#br0" timeOffset="40792.04">7916 3641 0,'0'0'0,"-21"0"0,0 0 0,0 0 0,0 0 16,-1 0-16,1 0 0,0 0 31,21-21-31,-21 21 31,0 0-31,0 0 16,-22 0-16</inkml:trace>
  <inkml:trace contextRef="#ctx0" brushRef="#br0" timeOffset="41040.41">5715 4128 0,'0'0'0,"-21"0"0,42 0 31,21-22-15,1 22-16,-22-21 0,21 21 15,0-21-15,1 21 0,-1 0 16,0-21-16,-20 21 0,20 0 0,-21 0 16,0 0-16,0-21 0,1 21 0,20-21 15,-21 21-15,0-22 0,0 22 16,22-21-16</inkml:trace>
  <inkml:trace contextRef="#ctx0" brushRef="#br0" timeOffset="41836.83">10604 3620 0,'0'0'15,"0"-22"-15,0 1 0,0-42 16,0 42-16,0-1 0,0 1 0,-21 0 16,0 0-16,0 0 0,-21 21 0,-1 0 15,-20 0-15,20 21 0,-20 0 16,-22 0-16,22 22 0,-1-1 16,-20 0-16,41 1 0,-20 20 0,-1 1 15,43-1-15,-21 1 0,21 20 0,21 1 16,0-22-16,0 1 0,0 21 15,21-43-15,21 21 0,0-20 0,1-1 16,20-21-16,1 0 0,-1 1 0,1-1 16,-1-21-16,1 0 0,-1 0 15,1-21-15,20-1 0,-20 1 0,-1 0 16,1-21-16,-1-1 0,1 22 0,-22-42 16,22 20-16,-22 1 0,0-21 0,-20 20 15,-1-20-15,0 20 0,-21-20 16,0-1-16,0 1 0,0-1 15,-21 1-15,0-1 0,-22-20 0,22 20 16,-42 1-16,20-1 0,-20 22 16,20-22-16,-20 43 0,-1-21 0,22 21 15,-21 21-15,20 0 0,-20 0 0,20 21 16,-20 0-16,21 21 0,-1 1 16,1-1-16,0 0 0,20 22 0,1-22 15,0 22-15,21-22 0,0 0 0,0 22 16,21-22-16,0 1 15,22-1-15,-1 0 0,0 1 0,1-22 16,20 21-16,-20-21 0,20 0 0,22-21 16,-22 0-16</inkml:trace>
  <inkml:trace contextRef="#ctx0" brushRef="#br0" timeOffset="42215.94">11557 3408 0,'0'0'0,"0"-42"0,0 20 0,0 1 0,0 0 16,0 0-16,0 42 16,-21 0-16,21 22 0,0-1 15,0 0-15,0 22 0,-21-1 16,21 1-16,-22 20 0,22 1 0,0 0 16,-21-1-16,0 22 0,0 0 0,0-21 15,0 21-15,-1-1 0,1 22 16,0-21-16,0 0 0,0 21 0,0-21 15,-1 0-15,-20 0 0,21-1 0,0-20 16,21 21-16,-21-21 0,21-1 0,-22-20 16,22 20-16,0-20 0,0-1 0,0-20 15,0-1-15,0 0 0,0 1 16,0-22-16,0 0 0,0 0 0,0-42 31,0-21-31,0 21 16,22-22-16,-1 1 0,-21 0 15,21-22-15,0 1 0,-21-1 0,21 1 16,0-22-16,-21 0 0,0 1 16,22-22-16,-1 21 0</inkml:trace>
  <inkml:trace contextRef="#ctx0" brushRef="#br0" timeOffset="42503.77">11303 4233 0,'0'0'0,"0"-63"0,0 21 16,0-1-16,0 1 0,21 0 15,0 20-15,0-20 0,1 0 0,-1 21 16,21-22-16,0 22 0,-20 0 0,41 0 16,-21 21-16,1 0 0,-1 0 15,0 0-15,1 0 0,-22 42 0,0-21 16,-21 0-16,0 22 0,0-1 0,0 0 16,-21 1-16,0 20 0,-22-20 15,22-1-15,-21 0 0,21-21 0,-22 22 16,1-22-16,21 0 0,0 0 0,-22 0 15,22 1-15,0-22 0,21 21 16,-21-21-16,21-21 31,21-1-15,0 1-16,-21 0 0,21 0 0,1 0 16</inkml:trace>
  <inkml:trace contextRef="#ctx0" brushRef="#br0" timeOffset="42853.22">11874 4106 0,'43'-21'15,"-22"0"1,0 21-16,0-21 0,22 0 0,-22 0 0,0-1 16,21 1-16,-21 21 0,1-21 15,20 0-15,-42 0 0,21 0 0,-21-1 16,21 1-16,-21 0 0,0 0 15,0 0-15,-21 21 0,0 0 16,0-21-16,0 21 0,-1 0 0,1 0 16,-21 21-16,21-21 0,-22 21 15,22 21-15,0-21 0,0 22 0,0-22 16,0 21-16,21 1 0,0-1 0,0-21 16,0 21-16,0-20 0,0 20 15,0-21-15,21 0 0,0 0 0,0 1 16,0-22-16,0 21 0,1-21 0,-1 0 15,0 0-15,21 0 0,-21 0 16,1 0-16,20 0 0,-21 0 16,0-21-16,0-1 0,1 22 0,20-21 15,-21 0-15</inkml:trace>
  <inkml:trace contextRef="#ctx0" brushRef="#br0" timeOffset="43259.99">12552 3831 0,'0'0'0,"-21"-21"16,21 0-16,0 0 0,0 0 16,21 21-16,0 0 0,0 0 15,0 0-15,0 0 0,1 0 16,-1 0-16,0 21 0,21 0 16,-21 0-16,1 21 0,-1-20 0,0 20 15,0-21-15,-21 21 0,0 1 0,0-1 16,0-21-16,0 22 0,0-22 15,0 21-15,0-21 0,0 0 0,-21 1 16,0-1-16,0-21 0,21 21 16,-22-21-16,1 0 15,21-21-15,0 0 16,0-1-16,0 1 0,0 0 0,0 0 16,0-21-16,0 20 0,21-20 0,1 21 15,-22-21-15,21-1 0,-21 22 16,21-21-16,0 21 0,0-22 15,-21 22-15,21 0 0,-21 0 0,22 21 16,-22-21-16,21 21 16,0 0-16,-21 21 15,21-21-15,0 21 0,0-21 16,1 21-16,-1 0 0,0 0 16,0-21-16</inkml:trace>
  <inkml:trace contextRef="#ctx0" brushRef="#br0" timeOffset="43753.04">13441 3895 0,'0'0'0,"0"-43"15,0 22 1,0 0-16,0 0 0,0 0 0,0 0 16,0-1-16,-21 22 0,-1-21 0,1 0 15,0 21-15,0 0 0,0 0 0,0 0 16,-1 0-16,1 21 0,0 0 15,-21 1-15,21-1 0,-1 21 0,1 0 16,0 1-16,0-1 0,0 0 16,0 1-16,-1 20 0,22-42 0,0 22 15,0-1-15,0 0 0,0-20 0,0-1 16,0 0-16,22-21 0,-1 21 16,0-21-16,0 0 0,0 0 0,0 0 15,1 0-15,20-21 0,-21 0 16,0 21-16,0-21 0,1-1 0,-1 1 15,0 0-15,-21 0 0,21-21 0,0 20 16,0-20-16,-21 21 0,0-21 0,22 20 16,-22-20-16,21 21 0,-21 0 15,0 0-15,0-1 0,0 44 32,0 20-32,0-21 15,0 0-15,0 22 0,0-22 16,0 21-16,0-21 0,0 22 15,0-22-15,0 0 0,0 0 0,0 0 16,0 0-16,0 1 0,0-1 16,21-21-16,0 0 15,0 0-15,0 0 0,-21-21 16,22 21-16,-1-22 0,0 1 0</inkml:trace>
  <inkml:trace contextRef="#ctx0" brushRef="#br0" timeOffset="44027.88">13906 3366 0,'0'0'0,"0"-43"0,22-20 15,-22 42-15,0-1 0,0 44 16,0 20 0,0-21-16,-22 21 0,22 1 0,-21 20 15,0-20-15,21 20 0,-21-21 16,21 22-16,-21-22 0,21 1 0,-21 20 15,21-21-15,0 1 0,-22-1 0,1 0 16,21-20-16,-21 20 0,21-21 0,-21 21 16,21-20-16,0-1 15,0 0-15,0 0 0,21-21 32,-21-21-32,21 0 15,0 0-15</inkml:trace>
  <inkml:trace contextRef="#ctx0" brushRef="#br0" timeOffset="44368.02">14033 3768 0,'0'0'16,"0"21"-1,-21 0 1,21 21-16,0-20 0,0-1 16,-21 21-16,21-21 0,-21 22 15,21-22-15,0 21 0,0-21 16,0 22-16,0-22 0,0 0 0,0 0 15,0 0-15,21-21 0,0 21 0,0-21 16,1 0-16,-1 0 0,0 0 0,21 0 16,1-21-1,-43 0-15,21 0 0,0 21 0,0-21 16,0 0-16,-21-22 0,21 22 0,-21 0 16,0-21-16,0 20 0,0 1 0,0-21 15,0 21-15,0-22 0,-21 22 16,0 0-16,0 0 0,0 0 15,0 21-15,-1-21 0,1 21 16,0 0-16,0 0 16,0 0-16,0 0 15,-1 0 1,1 0-16</inkml:trace>
  <inkml:trace contextRef="#ctx0" brushRef="#br0" timeOffset="44579.9">13674 3683 0,'0'0'0,"0"-21"0,21 21 15,0-21 1,0 21-16,0-21 0,0 21 0,22 0 16,-22 0-16,21-22 0,-21 22 15,1 0-15,20 0 0,-21-21 0,0 21 16,0 0-16,1 0 0,-1 0 15,0 0-15,0-21 0,0 21 16,0 0-16,1 0 0</inkml:trace>
  <inkml:trace contextRef="#ctx0" brushRef="#br0" timeOffset="44972.46">14499 3683 0,'0'21'16,"0"0"0,0 1-16,0-1 15,21 0-15,0 0 16,-21 0-16,0 0 0,22 1 0,-22 20 16,0-21-16,21 0 0,-21 0 15,0 22-15,0-22 0,0 0 0,0 0 16,0 0-16,0 1 0,0-44 47,0 1-32,0 0-15,0 0 0,0 0 16,0-22-16,21 22 0,0 0 0,-21 0 16,21-21-16,0 20 0,1-20 15,-22 21-15,21 0 0,0-22 0,0 22 16,-21 0-16,21 0 0,-21 0 0,21 0 15,1 21-15,-1 0 16,0 0 0</inkml:trace>
  <inkml:trace contextRef="#ctx0" brushRef="#br0" timeOffset="45448.76">15303 3810 0,'22'-21'16,"-1"21"-16,-21-21 0,21 21 15,-21-21-15,0-1 0,0 1 16,0 0-16,0 0 0,0 0 16,-21 21-1,0 0-15,-1 0 16,1 0-16,-21 0 0,21 21 0,0 0 15,-1 0-15,1 0 0,-21 1 0,42-1 16,-21 0-16,0 0 16,21 0-16,0 0 0,0 1 15,0-1-15,21-21 0,0 21 0,0-21 16,21 21-16,-20-21 0,20 21 0,-21-21 16,21 21-16,-20-21 0,-1 22 15,0-22-15,0 21 0,0-21 0,0 21 16,1 0-16,-22 0 15,0 0-15,-22-21 16,1 22-16,0-22 0,0 21 16,0-21-16,0 0 0,-22 21 15,22-21-15,-21 21 0,21-21 0,-22 0 16,22 0-16,-21 21 0,21-21 0,-1 0 16,1 0-16,0 0 0,0 0 0,0 0 15,0 0 1,21-21-1,0 0 1</inkml:trace>
  <inkml:trace contextRef="#ctx0" brushRef="#br0" timeOffset="46613.46">16192 2942 0,'0'0'0,"-21"-21"15,42 21 17,1-21-32,20 21 15,-21 0-15,21 0 0,-20 0 16,20 0-16,0 0 0,1 0 0,-1-21 15,0 21-15,1 0 0,-1 0 0,0 0 16,-21 0-16,22 0 0,-22 0 16,0 0-16,0 0 0,0 0 0,1 0 15,-44 0 17,1 0-32,-21 0 0,21 0 15,-22 0-15,22 0 0,-21 0 0,0 0 16,-1 0-16,1 0 0,21 0 15,-22 0-15,1 0 0,21 0 0,-21 0 16,20 0-16,-20 0 0,21 0 0,0 0 16,0 0-16,-1 0 15,1 0-15,0 0 16,0 0 0,21 21-1,-21 0-15,21 0 16,-21 0-1,21 1-15,0-1 0,0 0 16,-22 0-16,22 21 0,-21-20 0,21 20 16,0 0-16,0 1 0,-21-1 0,21 21 15,-21-20-15,21-1 0,0 0 0,0 22 16,0-22-16,0 1 0,0-1 16,0 0-16,0 1 0,-21 20 0,21-21 15,-21 1-15,21-1 0,0 22 0,0-22 16,-22 0-16,22 1 0,-21-1 15,21 0-15,-21 1 0,21-1 16,0 0-16,0 1 0,-21-22 0,21 21 16,0-21-16,0 0 0,0 1 0,0-1 15,0 0-15,0 0 0,0 0 0,0 0 16,0 1-16,21-1 16,0-21-16,0 0 0,1 0 0,-1 0 15,21 0-15,-21 0 0,22 0 0,-1 0 16,-21 0-16,21 0 0,1 0 0,-1 0 15,0 0-15,1-21 0,-1 21 0,0 0 16,-20-22-16,20 22 0,-21 0 16,21-21-16,-20 21 0,20-21 15,-21 21-15,0 0 0,0 0 0,-21-21 16,22 21-16,-22-21 109</inkml:trace>
  <inkml:trace contextRef="#ctx0" brushRef="#br0" timeOffset="50645.41">17611 3260 0,'0'0'0,"0"-21"15,21 21-15,0 0 16,0-22-16,-21 1 16,21 0-1,0 0 1,-21 0 0,22 21-1,-22-21-15,0 42 78,0 0-62,-22-21-16,22 21 0,-21-21 0,0 21 16,21 0-16,-21 1 15,0-22-15,21 21 0,-21 0 0,-1 0 16,1 0-16,-21 0 0,21 1 0,0-1 15,-22 0-15,22 0 0,-21 0 16,-1 0-16,22 1 0,-21-1 0,0 0 16,20 0-16,-20-21 0,21 21 0,-21 0 15,20 1-15,1-22 0,0 21 16,0-21-16,21 21 0,-21-21 16,0 21-16,21 0 15,21-21 79,0 0-78,0 0-16,0 0 0,0 0 15,1 0-15,-1 0 0,0 0 16,0 0-16,0 0 0,0 0 0,1 21 15,20-21-15,-21 22 0,21-22 16,1 21-16,-1-21 0,0 21 0,1 0 16,-1-21-16,0 21 0,1-21 0,-1 21 15,0 1-15,-20-22 16,20 21-16,0-21 0,-21 0 0,1 21 16,-1-21-16,0 0 0,0 0 0,0 0 15,-21 21-15,0-42 78,0 0-46</inkml:trace>
  <inkml:trace contextRef="#ctx0" brushRef="#br0" timeOffset="51272.39">18605 3937 0,'0'0'0,"22"0"0,-22 21 31,-22 0-16,1 1-15,0-22 16,21 21 0,-21-21-16,0 0 31,21-21-31,0-1 16,0 1-16,0 0 15,0 0 1,0 0-16,21 21 15,0 0-15,0 0 0,0 0 16,1 0-16,-1 21 16,-21 0-1,0 0-15,0 0 0,0 1 16,0-1-16,-21 0 16,-1 0-16,1-21 0,0 21 15,0-21 1,0 0-1,21-21-15,0 0 16,0 0 0,0 0-16,0-1 0,0 1 15,0 0-15,21 21 0,-21-21 0,21 0 16,0 21-16,0 0 0,1 0 16,-1 0-1,0 0-15,-21 21 16,21-21-16,-21 21 0,0 0 15,0 0-15,0 1 0,0-1 0,0 21 16,-21-21-16,0 0 0,-22 22 16,22-22-16,0 0 0,-21 21 0,-1-20 15,22-1-15,-21 0 0,21 0 0,-22 0 16,22-21-16,0 0 0</inkml:trace>
  <inkml:trace contextRef="#ctx0" brushRef="#br0" timeOffset="56164.95">19367 3175 0,'0'-21'0,"0"0"15,0 0 1,0-1-16,22 1 16,-22 0-1,21 21 63,0 21-62,-21 0 0,21-21-16,-21 22 0,21-22 15,-21 21-15,21 0 0,1-21 16,-1 21-16,0 0 16,0 0-16,0-21 0,0 22 0,1-22 15,-1 21-15,0 0 0,0-21 16,0 21-16,0 0 0,1-21 0,-1 21 15,21 1-15,-21-1 0,0-21 0,1 21 16,20 0-16,-21 0 0,0-21 16,22 21-16,-22 1 0,0-22 0,21 21 15,-21-21-15,22 0 0,-22 21 16,21-21-16,-21 0 0,1 0 0,-1 0 16,0 0-16,0 0 0,0 0 15,0 0-15,1 0 0,-1 0 16,-21-21 15,-21 21-15,-1 0-16,1 0 0,0 0 15,0 0-15,0 0 0,0 21 16,-22-21-16,22 21 0,0 0 0,-21-21 16,20 21-16,-20 1 0,21-1 0,-21 0 15,-1 0-15,22 0 0,-21 0 16,-1 1-16,1-22 0,21 21 15,-21 0-15,20 0 0,-20-21 0,21 21 16,0 0-16,0-21 0,21 22 0,-22-22 16,1 21-1,42-21 298,1 0-251,-22-21 3438,21 21-3468,0 0-32,-21-22 15,21 22-15,0 0 0,0-21 16,1 21-16</inkml:trace>
  <inkml:trace contextRef="#ctx0" brushRef="#br0" timeOffset="57035.87">20722 3747 0,'42'0'16,"-42"-22"15,-21 22 31,21 22-62,-21-22 0,0 0 16,0 21-16,0-21 16,-1 0-1,22-21 17,22-1-17,-1 22 1,0 0-16,-21-21 0,21 21 15,-21-21-15,21 21 0,0 0 16,1 0 0,-22 21-1,0 0-15,0 1 16,-22-1-16,1-21 16,0 21-16,0-21 0,0 0 15,0 21-15,-1-21 16,1 0-1,21-21 17,0 0-17,21 0 1,-21-1-16,22 22 16,-1 0-1,0 0 1,-21 22-16,21-22 0,-21 21 15,0 0-15,0 0 16,0 0-16,0 0 0,0 1 0,-21-22 16,0 21-16,0 0 0,-1 0 0,1 0 15,0 0-15,0 1 0,-21-22 16,20 21-16,1 0 0,-21 0 16,0-21-16,20 21 0,1 0 0,-21-21 15,21 0-15,0 0 0,-1 0 0,1 0 16</inkml:trace>
  <inkml:trace contextRef="#ctx0" brushRef="#br0" timeOffset="57853.39">21717 3344 0,'0'0'0,"-21"0"0,0 0 0,-1 0 15,1 0 1,0 0-16,42 0 16,0 0-1,1 0-15,20 0 16,-21 0-16,21 0 0,1-21 0,-1 21 15,0 0-15,1 0 0,-1 0 0,0-21 16,1 21-16,-1 0 0,-21 0 16,22 0-16,-22 0 0,0-21 0,21 21 15,-21 0-15,1 0 16,-22-21 0,-22 21 15,1 0-16,0 21-15,0-21 16,0 21-16,0-21 0,-1 0 16,1 0-16,21 21 0,-21-21 0,0 21 15</inkml:trace>
  <inkml:trace contextRef="#ctx0" brushRef="#br0" timeOffset="58172.26">21823 3556 0,'0'0'0,"-21"21"15,-1-21-15,22 21 16,22-21 15,-1 0-31,0 0 0,0 0 16,0 0-16,22 0 0,-22 0 16,21 0-16,-21-21 0,0 21 0,22 0 15,-22 0-15,0 0 0,0 0 16,22 0-16,-22-21 0,0 21 0,0 0 15,0 0-15,0 0 16,1 0-16,-44 0 63,1 0-48,0-21-15</inkml:trace>
  <inkml:trace contextRef="#ctx0" brushRef="#br0" timeOffset="58772.49">23093 3747 0,'0'0'0,"0"21"63,0 0-63,0 0 15,0 0 1,0 0-16,-21-21 0,-1 0 15,1 22-15,0-22 0,0 0 16,0 0 0,21-22-16,0 1 15,0 0-15,0 0 0,0 0 16,0 0-16,21 21 0,0-22 16,0 1-16,0 21 0,1 0 15,-1-21-15,0 21 0,0 0 16,0 0-16,-21 21 15,0 0-15,0 1 0,0-1 16,0 0-16,0 0 0,-21 0 16,0 22-16,0-22 0,0 0 0,-22 21 15,22-21-15,-21 1 0,-1-1 0,1 0 16,21 0-16,0 0 0,-22 0 16,22-21-16,0 0 15</inkml:trace>
  <inkml:trace contextRef="#ctx0" brushRef="#br0" timeOffset="59288.19">24024 2963 0,'0'0'0,"21"-21"0,-21 0 0,0 0 16,0 0 0,0 0-16,21-1 15,-21 44 32,0-1-47,0 0 0,0 0 16,0 21-16,0 1 0,0-1 0,0 0 15,0 1-15,-21 20 0,0-20 0,21-1 16,0 21-16,-21-20 0,21-1 16,-21 0-16,0 1 0,21-22 0,0 21 15,-22-21-15,22 1 0,-21-1 0,21 0 16,-21-21 46,0-21-46,0 21 15,0 0-15</inkml:trace>
  <inkml:trace contextRef="#ctx0" brushRef="#br0" timeOffset="60062.75">23876 4043 0,'21'0'0,"-21"-21"16,0 0-1,0-1-15,21 22 16,-21-21-16,-21 21 63,0 21-63,21 1 15,0-1-15,0 0 16,-21 0-16,21 0 0,0 0 15,0 1 1,21-22 0,0 0-1,0 0-15,0 0 0,1 0 16,-1 0-16,-21-22 0,0 1 16,21 0-16,-21 0 0,0 0 15,0 0-15,0-1 16,0 1-16,-21 21 0,0 0 15,-1 0-15,1 0 0,0 0 16,0 0-16,0 0 16,0 21-16,21 1 15,0-1 1,-22-21-16,22 21 16,22-21-1,-1 0-15,0 0 16,0 0-16,0-21 0,0 21 0,-21-21 15,43-1-15,-22 22 0</inkml:trace>
  <inkml:trace contextRef="#ctx0" brushRef="#br0" timeOffset="60487.51">24490 3344 0,'0'0'16,"-21"0"-16,21-21 15,21 21 16,0-21-31,0 21 0,0 0 16,0 0-16,1 0 0,-1 0 16,0-21-16,0 21 0,0 0 15,0 0-15,1 0 0,-1 0 0,0 0 16,0 0-16,0 0 0,0 0 0,1 0 16,-1 0-1,0 0-15,-42 21 63,0-21-48,-1 21-15,1-21 0,0 21 16</inkml:trace>
  <inkml:trace contextRef="#ctx0" brushRef="#br0" timeOffset="60763.36">24490 3598 0,'0'0'0,"-21"0"0,42 0 47,0 0-47,21 0 0,-21 0 16,1 0-16,-1 0 0,0 0 15,0 0-15,0 0 0,0 0 16,1 0-16,-1 0 0,0 0 15,0 0 1,-21-21 0,0 0-1,0 0 1,0 0 0,0 0-16</inkml:trace>
  <inkml:trace contextRef="#ctx0" brushRef="#br0" timeOffset="62164.18">25125 2646 0,'-21'0'16,"21"-21"-16,-22 21 15,44 0 17,-1 0-17,0 0-15,21 0 0,-21 0 0,22 0 16,-22 0-16,21 0 0,-21 0 15,22-21-15,-22 21 0,0 0 0,0 0 16,0-22-16,1 22 0,-1 0 0,0 0 16,-21 22 31,0-1-47,0 0 15,0 0-15,0 0 0,0 0 16,0 1-16,0-1 0,0 0 15,0 0-15,0 0 0,0 22 16,0-22-16,0 0 0,0 21 0,0 1 16,0-22-16,0 21 0,0 22 15,21-22-15,-21 21 0,21 1 0,-21-1 16,21 1-16,-21-1 0,0 1 0,0-22 16,22 22-16,-22-22 0,0 0 15,0 22-15,0-22 0,0 1 0,0-1 16,0 0-16,0 1 0,0-1 0,0-21 15,0 21-15,0-20 0,0 20 0,0-21 16,0 0-16,-22 0 0,1 1 16,21-1-16,-21 0 0,0-21 0,21 21 15,-21 0-15,0-21 0,-1 21 0,1 1 16,0-1-16,0-21 16,0 0-16,0 21 0,-1-21 15,1 0-15,0 0 0,0 21 0,0-21 16,0 0-16,-1 0 0,1 0 0,0 21 15,0-21-15,0 0 0,0 0 0,-1 0 16,1 0-16,0 0 0,0 0 16,0 0-16,0 0 0,-1 0 15,1 0-15,0 0 32,0 0-17,0 0-15,0 0 0,-1 0 16</inkml:trace>
  <inkml:trace contextRef="#ctx0" brushRef="#br0" timeOffset="64101.03">804 7154 0,'0'22'15,"-21"-22"1,0 0-1,21-22 17,-21 22-17,21-21-15,0 0 16,0 0-16,0 0 16,0 0-1,21 21-15,0 0 16,-21-22-16,21 22 0,0-21 0,1 21 15,-1 0-15,0 0 16,0 0-16,0 0 0,0 0 16,1 0-16,-22 21 15,21 1-15,-21-1 0,0 0 16,0 0-16,0 0 0,0 0 16,0 22-16,0-22 0,-21 21 0,-1-21 15,1 22-15,0-1 0,0-21 16,-21 0-16,20 22 0,1-22 15,0 0-15,0 0 0,0-21 0,0 21 16,-1-21-16,1 0 0,0 0 31,21-21-15,0 0-16,0 0 0,0 0 16,21 21-16,0-21 15,1 21-15,-1-22 0,0 22 16,0 0-16,0 0 15,0 0-15,1 0 0,-1 0 0,0 0 0,0 0 16,0 0-16,0 0 0,1 22 16,-1-1-16,0-21 0,-21 21 15,0 0-15,21 21 0,-21-20 16,0-1-16,0 0 0,0 0 0,0 0 16,0 0-16,0 1 0,-21 20 15,21-21-15,-21 0 0,0-21 0,-1 21 16,1 1-16,0-1 0,-21-21 0,21 0 15,-1 21-15,1-21 0,0 0 16,-21 0-16,21 0 0,-1 0 0,1 0 16,0 0-16,0 0 15,0-21-15,0 0 0,-1 21 0,1-22 0,0 22 16,0-21 0,0 21-16,0-21 15,21 0 1,0 0 15,21 21-15,0 0-1</inkml:trace>
  <inkml:trace contextRef="#ctx0" brushRef="#br0" timeOffset="64628.4">1736 7535 0,'-22'0'31,"22"22"-15,0-44 46,0 1-46,0 0-16,0 0 16,0 0-1,-21 21 32,21 21-47,0 0 16,-21-21-16,21 21 15,-21-21-15,21 21 0,0 1 16</inkml:trace>
  <inkml:trace contextRef="#ctx0" brushRef="#br0" timeOffset="66248.59">3133 6414 0,'0'0'0,"42"-64"15,-21 43-15,-21 0 16,0 0-16,0-1 0,0 1 0,0 0 15,0 42 17,-21 0-17,0 22-15,0-1 0,-1 22 0,1-1 16,0 1-16,0-1 0,0 1 16,0 20-16,-1-20 0,-20-1 0,21 22 15,-21-22-15,20 22 0,-20-21 0,21-1 16,0 1-16,0-22 0,-1 21 15,22-20-15,0-22 0,-21 21 0,21-21 16,0 1-16,21-22 16,1-22-1,-1 1-15,-21 0 0,21-21 16,0-1-16,21 1 0,-20-21 16,-1 20-16,0-20 0,21-1 0,-21 1 15,22-1-15,-1 1 0,-21-1 0,22-20 16,-1 20-16,-21 1 0,21-22 15,-20 21-15,-1 1 0,0 21 0,0-1 16,0 22-16,-21-21 0,21 42 16,-21 21-1,22 0-15,-22 21 0,0 22 16,0-1-16,0 1 0,0-1 0,0 1 16,0-1-16,0 1 0,0 21 0,0-22 15,0 1-15,0-1 16,0 1-16,0-22 0,0 21 0,0-20 15,0-1-15,0 0 0,0 1 0,0-22 16,0 0-16,0 0 0,0-42 31,0 0-15</inkml:trace>
  <inkml:trace contextRef="#ctx0" brushRef="#br0" timeOffset="66420.49">3048 7176 0,'0'0'0,"0"-22"16,0 1-16,21 21 15,0-21-15,0 21 16,1 0-16,20-21 0,-21 0 0,21 21 16,1-21-16,-1 21 0,0 0 0,1-22 15,-1 22-15,0-21 0,-20 21 16,20-21-16,0 21 0</inkml:trace>
  <inkml:trace contextRef="#ctx0" brushRef="#br0" timeOffset="66916.2">4149 7006 0,'21'-21'0,"-42"42"0,63-42 16,-21 0-16,0 0 0,0 0 0,1-1 15,-1 1-15,0 0 0,0 0 16,0 21-16,-21-21 0,0 0 0,-21 21 31,0 0-31,0 0 0,0 0 16,-22 21-16,1 0 0,21 0 0,-22 0 16,22 0-16,-21 1 0,21-1 0,-22 0 15,22 21-15,0-21 16,21 1-16,0-1 0,0 0 0,0 0 15,0 0-15,0 0 0,21 1 16,0-22-16,22 0 16,-22 0-16,21 0 0,-21 21 0,22-21 15,-1 0-15,0 0 0,-20 21 0,20-21 16,-21 0-16,0 21 0,0-21 16,-21 21-16,0 0 0,0 1 15,-21-1-15,0 0 0,0 0 16,-21-21-16,20 21 15,-20 0-15,0-21 0,-1 0 0,22 22 0,-21-22 16,0 0-16,-1 0 0,22 0 16,-21 0-16,21 0 0,-1 0 15,1 0-15,0 0 0,0 0 16,21-22-16,0 1 0,21 0 16,0 21-1,0-21-15,1 0 0,-1 21 0,21-21 16,-21-1-16</inkml:trace>
  <inkml:trace contextRef="#ctx0" brushRef="#br0" timeOffset="67397.22">5143 6858 0,'22'-21'0,"-44"42"0,65-63 16,-43 21-16,0-1 0,0 1 15,0 0-15,0 0 0,0 0 0,0 0 16,-21-1-16,-1 22 0,1 0 16,21-21-16,-21 21 0,0 0 15,0 0-15,0 0 0,21 21 0,-22 1 16,1-22-16,0 21 0,0 0 0,0 21 16,0-21-16,-1 1 0,22-1 15,0 21-15,0-21 0,0 0 16,0 1-16,0-1 0,0 0 0,0 0 15,0 0-15,22 0 16,-1-21-16,0 22 0,0-1 0,21-21 16,-20 21-16,-1 0 0,0-21 0,0 21 15,0 0-15,0 1 0,1-22 0,-22 21 16,0 0-16,0 0 0,0 0 16,0 0-16,-22 1 0,1-1 15,-21-21-15,21 21 0,-22 0 0,1-21 16,0 21-16,21-21 0,-22 0 15,1 0-15,0 0 0,-1 0 0,22 0 16,0 0-16,-21 0 0,20-21 16,1 21-16,0-21 0,21 0 0,0 0 15,0-1-15,0 1 16,0 0-16,0 0 0,42 21 16,-20-21-16,-1 0 0,21 21 0,0-22 15</inkml:trace>
  <inkml:trace contextRef="#ctx0" brushRef="#br0" timeOffset="67668.06">5715 6943 0,'-21'0'15,"0"0"-15,-1 0 0,1 21 16,21 0-16,-21 0 0,0-21 0,0 21 15,21 1-15,0-1 0,-21 21 0,21-21 16,-22 0-16,22 1 0,0-1 16,0 0-16,0 0 0,0 0 15,-21 0-15,21 1 16,0-44 15,0 1-31,0 0 0,0 0 16,0 0-16</inkml:trace>
  <inkml:trace contextRef="#ctx0" brushRef="#br0" timeOffset="67837.72">5546 6752 0,'0'0'0,"0"-42"0,0 21 0,0 0 16,0-22-16,0 22 0,0 0 16,0 0-16,21 42 31,-21 0-16,21 0-15,0 0 16,-21 1-16,21-22 0,0 0 16,1 21-16</inkml:trace>
  <inkml:trace contextRef="#ctx0" brushRef="#br0" timeOffset="68592.36">6096 7049 0,'21'0'15,"21"0"1,1 0-16,-22-22 0,0 1 0,21 21 16,-20-21-16,-1 0 0,21 21 0,-21-21 15,0 0-15,-21-1 0,22 1 16,-22 0-16,0 0 15,-22 21-15,1 0 0,0 0 0,0 0 16,0 0-16,0 0 0,-22 0 16,22 0-16,-21 21 0,21 0 0,-1 0 15,-20 1-15,21-1 0,0 0 0,0 0 16,21 0-16,0 0 0,0 22 0,-22-22 16,22 0-16,0 0 0,0 0 15,22 1-15,-1-22 16,0 0-16,0 0 0,0 0 15,0 0-15,1-22 0,-1 22 16,0-21-16,0 0 0,0 0 16,-21 0-16,21 21 0,-21-21 0,0-1 15,0 1-15,0 0 0,0 42 47,0 0-47,0 1 16,0-1-16,0 21 0,0 0 0,0 1 15,0-1-15,0 0 16,0 22-16,0-22 0,0 22 0,0-1 16,0 1-16,0-22 0,0 22 0,0 20 15,0-20-15,-21-1 0,21 22 0,-21-22 16,0 22-16,21-21 0,0-1 16,-21 22-16,0-22 0,21 1 0,-22-1 15,1 22-15,21-22 0,0 1 0,-21-22 16,0 22-16,0-22 0,21 0 0,-21 1 15,-1-1-15,1 0 0,0-20 0,0-1 16,-21 0-16,20-21 0,1 0 16,-21 0-16,21 0 0,-22-21 0,1 21 15,0-21-15,-1-22 0,-20 22 16,21-21-16,-22-1 0,1 1 0,20-21 16,-20 20-16,-1-20 0,22 20 15,-22-20-15,22 21 0,0-22 0,21 1 16,-1 20-16,1-20 0,21 20 0,0-20 15,0 21-15,0-1 0,21 1 0,1 0 16,-1-1-16,21-20 0,0 20 16,1 1-16,-1 0 0</inkml:trace>
  <inkml:trace contextRef="#ctx0" brushRef="#br0" timeOffset="69277.97">6540 6837 0,'0'0'0,"0"-21"16,0 42 15,0 0-16,0 0-15,0 22 16,0-22-16,0 0 0,-21 0 0,0 0 16,21 0-16,-21 22 0,0-22 0,21 0 15,0 0-15,-21 0 0,21-42 47,0 0-47,0 0 16,0-21-16,0 20 15,0 1-15,21 0 0,0 0 0,-21-21 16,21 20-16,0-20 0,0 21 0,1 0 16,-1 0-16,0-1 0,0 1 0,0 21 15,0 0-15,1 0 0,-1 0 16,0 0-16,0 21 0,0 1 16,0-1-16,1 0 0,-22 0 0,0 21 0,0-20 15,21 20-15,-21-21 0,0 21 16,0-20-16,0 20 0,0-21 15,-21 0-15,21 22 0,0-22 0,-22-21 16,22 21-16,0 0 0,-21-21 0,21-21 47,0 0-31,0 0-16,0-1 0,21 1 15,1 0-15</inkml:trace>
  <inkml:trace contextRef="#ctx0" brushRef="#br0" timeOffset="69911.64">7091 6752 0,'0'0'0,"21"-21"15,-21 42 17,0 0-32,0 1 0,0-1 0,0 21 15,0-21-15,0 0 0,0 1 16,0 20-16,0-21 0,0 0 0,0 0 15,0 1-15,0-1 0,0 21 0,-21-42 16,21 21-16,0 0 0,0 1 16,-21-22-16,-1 0 31,22-22-31,0 1 16,0 0-16,0 0 0,0 0 15,0-22-15,0 22 0,0 0 0,22-21 16,-1 21-16,0-22 0,0 22 0,0-21 15,-21 21-15,21-1 0,1 1 0,-1 0 16,0 21-16,0 0 0,0 0 16,0 0-16,1 0 0,-1 0 0,-21 21 15,21 0-15,0 1 0,0-1 0,-21 0 16,0 21-16,21-21 0,-21 1 16,22-1-16,-22 21 0,0-21 15,0 0-15,0 1 0,0-1 0,0 0 16,0 0-16,0 0 15,0-42 1,0 0-16,0 0 16,0 0-16,0-1 0,0 1 15,0 0-15,21-21 0,-21 21 16,21-1-16,0-20 0,0 21 0,0-21 16,22 20-16,-22 1 0,0 0 0,0 0 15,0 21-15,1 0 0,-1 0 0,0 0 16,0 21-16,0 0 0,-21 0 15,0 1-15,21-1 0,-21 21 16,0-21-16,0 22 0,0-22 0,0 21 16,0-21-16,0 22 0,0-22 0,-21 0 15,21 0-15,-21 0 0,21 0 16,-21 1-16,21-1 0,0-42 31,0-1-15</inkml:trace>
  <inkml:trace contextRef="#ctx0" brushRef="#br0" timeOffset="70280.98">8086 6922 0,'0'21'15,"21"-21"1,0 0-1,0 0-15,0 0 0,0 0 0,1-21 16,20 21-16,-21-22 0,0 1 0,0 21 16,1-21-16,-1 21 0,0-21 0,-21 0 15,21 21-15,-21-21 0,0-1 16,0 1-16,0 0 0,0 0 16,-21 21-16,0 0 0,0 0 15,-1 0-15,1 0 0,0 0 16,0 21-16,0 0 0,0 0 15,-1 22-15,1-22 0,21 0 0,0 21 16,0-20-16,0 20 0,0-21 0,0 0 16,0 0-16,0 1 0,0-1 0,21 0 15,1 0-15,-1-21 0,0 21 16,0-21-16,21 0 0,1 0 0,-1 0 16,-21 0-16,22 0 0,-1-21 0,0 0 15,-21 21-15,22-21 0</inkml:trace>
  <inkml:trace contextRef="#ctx0" brushRef="#br0" timeOffset="70724.07">8826 6816 0,'0'0'0,"0"-21"0,0-1 0,-21 22 31,0 0-31,21 22 16,0-1-16,0 0 0,0 0 15,0 0-15,0 0 0,-21 1 0,21-1 16,0 0-16,0 0 0,-21 0 0,21 0 15,0 1-15,0-1 0,0 0 16,-21-21-16,21 21 0,-22-21 31,22-21-15,0 0-16,0 0 0,0-1 16,0 1-16,0 0 0,22 0 15,-1-21-15,-21 20 0,21 1 0,21-21 16,-21 21-16,1-22 0,-1 22 0,21-21 15,-21 21-15,0 0 0,22 21 0,-22 0 16,0 0-16,0 0 0,0 0 16,1 21-16,-22 0 0,0 0 0,0 0 15,0 22-15,0-22 0,0 0 0,0 21 16,0-21-16,0 1 0,0 20 16,0-21-16,0 0 0,0 0 0,0 1 15,0-1-15,0 0 16,0-42 15,21 21-15,0-21-16,-21-1 0,21 1 0,0 0 15</inkml:trace>
  <inkml:trace contextRef="#ctx0" brushRef="#br0" timeOffset="71003.91">9461 6223 0,'22'-42'15,"-44"84"-15,65-127 0,-43 43 0,0 0 16,21 21-16,-21-1 0,0 44 16,0-1-1,0 21-15,-21 0 0,0 1 0,21-1 16,-22 22-16,1-1 0,0 1 16,0-1-16,0 1 0,0-1 0,21 1 15,0-1-15,-22-21 0,22 1 0,0-1 16,0 0-16,0-20 0,0 20 0,0-21 15,0 0-15,0 0 0,0 1 0,22-22 16,-1 0 0,0 0-16,0 0 0,0 0 15,0 0-15,1-22 0,-1 22 0,0-21 16,0 0-16,-21 0 0,21 0 0,-21 0 16</inkml:trace>
  <inkml:trace contextRef="#ctx0" brushRef="#br0" timeOffset="71168.81">9207 6583 0,'0'0'0,"0"21"0,-21-21 0,42 0 32,1 0-32,-1 0 15,0 0-15,21 0 0,-21 0 0,22 0 16,-1 0-16,0-21 0</inkml:trace>
  <inkml:trace contextRef="#ctx0" brushRef="#br0" timeOffset="71916.66">10858 6329 0,'0'0'0,"22"-42"15,-22 20-15,0 1 0,0 0 0,0-21 16,0 21-16,0-1 0,0 1 0,0 0 15,-22 21-15,1 0 16,0 0-16,-21 21 0,21 0 16,-22 1-16,22 20 0,-21 0 0,21 1 15,-1 20-15,1 1 0,0-1 0,0 1 16,0-1-16,21 1 0,0-1 0,0 1 16,0-22-16,0 21 15,0-20-15,21-22 0,0 21 0,0-21 16,0 1-16,22-1 0,-1 0 0,0-21 15,1 0-15,20 0 0,-20 0 0,20 0 16,-21-21-16,22 0 0,-1-1 0,-20 1 16,20 0-16,-20 0 0,20-21 15,-21-1-15,1 22 0,-1-21 0,0-1 16,-20-20-16,-1 21 0,0-22 0,0 22 16,-21-22-16,0 1 0,0-1 0,0 22 15,-21-22-15,-21 22 0,-1-21 16,1 20-16,0 1 0,-1 0 0,-20 20 15,-1 1-15,1 0 0,-1 21 16,1 0-16,-1 0 0,1 21 0,-1 0 16,1 1-16,20 20 0,1-21 15,0 21-15,21 1 0,-22-1 0,43 22 16,0-22-16,0 0 0,0 1 0,21 20 16,1-21-16,20-20 0,0 20 0,1-21 15,20 0-15,1-21 0,-1 0 16,1 0-16</inkml:trace>
  <inkml:trace contextRef="#ctx0" brushRef="#br0" timeOffset="72272.46">12044 6117 0,'0'0'0,"0"-42"0,0 0 0,0-1 0,0-20 16,0 20-16,-21 1 0,-1 0 15,22-1-15,0 22 0,-21 0 0,0 0 16,0 21-16,21 21 0,0 21 15,0-20-15,-21 41 0,21-21 16,0 22-16,0 21 0,0-22 0,0 22 16,0 21-16,-21-22 0,-1 22 0,22-21 15,-21 21-15,21-22 0,-21 22 16,0 0-16,0 0 0,21 0 0,-21-1 0,-1 22 16,1-21-16,0 0 0,0 21 15,0-21-15,0 0 0,-1 21 16,-20-21-16,21-1 0,-21-20 0,20 21 15,-20-21-15,21-1 0,-21-20 0,20-1 16,1 1-16,0-22 0,21 0 0,0 1 16,0-22-16,-21-21 0,21-21 15,21 0-15,-21-1 16,21-20-16,0 0 0,1-1 0,-1 1 16,21-21-16,-21 20 0,0-20 0,1-22 15</inkml:trace>
  <inkml:trace contextRef="#ctx0" brushRef="#br0" timeOffset="72565.83">11769 6900 0,'0'0'0,"0"-63"0,-22-1 0,22 1 0,-21-1 16,21 1-16,0 21 0,0-22 0,0 22 16,0-1-16,21 22 0,1-21 0,-1 21 15,0 0-15,21 21 0,1 0 16,-1 0-16,-21 0 0,21 0 0,1 21 15,-1 0-15,0 21 0,-20 1 0,-1-22 16,0 21-16,-21 0 0,0 1 0,0-1 16,0-21-16,-21 22 0,0-22 15,-22 21-15,22-21 0,-21 0 0,21 1 16,-22-1-16,22-21 0,0 21 16,0-21-16,0 0 0,-1 0 0,1 0 15,21-21 1,21 0-1,1-1-15,-1 1 0,0 0 0</inkml:trace>
  <inkml:trace contextRef="#ctx0" brushRef="#br0" timeOffset="73372.25">12213 6668 0,'0'0'0,"21"0"15,0 0-15,1-22 16,-1 1-16,0 21 15,0-21-15,0 0 0,0 0 0,22 0 16,-22-22-16,0 22 0,0-21 0,0 21 16,1-22-16,-1 22 0,0-21 15,0 21-15,-21-1 0,0 1 0,0 0 16,-21 21 0,0 0-16,0 0 0,-22 21 15,22 0-15,0 1 0,0-1 16,0 21-16,-1-21 0,1 22 15,21-22-15,-21 21 0,21-21 0,0 0 0,0 22 16,0-22-16,21 0 16,0 0-16,1-21 0,-1 0 0,0 21 15,0-21-15,0 0 0,0 0 16,1 0-16,-1 0 16,0 0 46,0 0-31,0 0-31,-21-21 0,21 21 16,1-21-16,-1 21 0,0-21 0,0 0 16,0 0-16,0 21 0,1-22 15,-1 1-15,-21 0 0,21-21 0,-21 21 16,0-1-16,0 1 0,0 0 0,0-21 15,0 21-15,0-1 0,0 1 0,0 0 16,0 0-16,0 0 16,-21 21 31,0 0-47,-1 0 0,22 21 15,-21-21-15,0 0 0,21 21 16,-21-21-16,21 21 0,0 0 15,0 1 1,21-22 0,0 0-16,0 0 0,1 0 15,-1 0-15,0 0 0,0 0 0,0 21 16,0-21-16,-21 21 16,22 0-16,-22 0 0,0 0 15,0 1-15,0-1 0,0 0 0,0 0 16,0 0-16,0 0 0,-22 1 15,22-1-15,0 0 0,0 0 16,0 0 0,22-21-1,-1 0-15,0 0 16,0 0-16,0 0 0</inkml:trace>
  <inkml:trace contextRef="#ctx0" brushRef="#br0" timeOffset="73819.62">13610 6287 0,'0'0'0,"0"-22"0,0 1 0,0 0 15,0 0-15,-21 0 0,0 0 0,0-1 16,-1 1-16,1 21 16,0 0-16,-21 0 0,21 0 15,-1 0-15,1 21 0,-21 1 0,21-1 16,-22 0-16,22 21 0,0-21 0,-21 22 15,21-1-15,-22 0 0,22 1 0,0-1 16,21 0-16,0 1 0,0-22 16,0 0-16,0 0 0,0 0 0,0 1 15,21-22-15,0 0 0,0 0 0,1 0 16,20 0-16,-21 0 0,0 0 16,22-22-16,-22 1 0,21 0 0,-21 0 15,0 0-15,1-22 0,20 22 16,-21 0-16,-21-21 0,21 21 0,0-22 15,-21 22-15,0-21 0,0 21 0,22-1 16,-22 1-16,0 0 0,0 42 31,0 0-31,-22 22 0,22-22 16,0 21-16,0-21 0,-21 22 0,21-1 16,-21 0-16,21-20 0,0-1 0,0 21 15,0-21-15,0 0 0,0 1 0,21-1 16,0-21-16,1 0 15,-1 0-15,0 0 16,0-21-16</inkml:trace>
  <inkml:trace contextRef="#ctx0" brushRef="#br0" timeOffset="74099.46">14097 5948 0,'0'0'16,"0"-42"-16,0-1 0,0 22 0,0 0 0,0 0 15,0 0-15,0 42 16,-21 0-16,21 0 0,-21 0 16,-1 22-16,22-1 0,-21-21 0,0 43 15,0-22-15,21 0 0,-21 1 16,0-1-16,-1 0 0,22 22 16,-21-22-16,0 22 0,21-22 0,0 0 15,0 1-15,-21-1 0,21-21 0,0 21 16,0-20-16,0-1 0,0 0 0,0 0 15,21-21-15,0 0 16,0 0-16,1 0 16,-1-21-16,0 0 0,0 21 0,0-21 15</inkml:trace>
  <inkml:trace contextRef="#ctx0" brushRef="#br0" timeOffset="74416.28">14287 6329 0,'-21'21'31,"0"0"-31,21 22 16,-21-22-16,0 0 0,21 21 0,0-21 16,0 22-16,0-22 0,0 0 0,0 0 15,0 0-15,0 1 0,0-1 16,21-21-16,0 0 0,0 0 16,0 0-16,1 0 0,-1 0 0,0 0 15,0-21-15,0-1 0,0 22 0,-21-21 16,22 0-16,-22 0 0,21 0 0,-21 0 15,0-1-15,0-20 16,0 21-16,0-21 0,0 20 0,0 1 16,0 0-16,-21 0 0,-1 0 0,1 21 15,0-21-15,0 21 0,0 0 16,0 0-16,-1 0 16,1 0-16,21 21 15,0 0-15,-21-21 16</inkml:trace>
  <inkml:trace contextRef="#ctx0" brushRef="#br0" timeOffset="74620.16">13949 6202 0,'0'0'0,"0"-21"15,0 0-15,0-1 16,21 22-16,0 0 15,0-21-15,0 21 0,22-21 0,-22 21 16,21 0-16,1 0 0,-22 0 0,21 0 16,0 0-16,-20 0 0,-1 0 0,0 0 15,0 0-15,0 0 0,0 0 0</inkml:trace>
  <inkml:trace contextRef="#ctx0" brushRef="#br0" timeOffset="75040.22">14753 6350 0,'0'0'0,"0"-42"16,0 21-16,0-1 0,0 1 15,0 0 1,21 21-16,0 0 0,1 0 15,-1 0-15,0 21 0,-21 0 16,21 1-16,-21-1 0,21 0 0,-21 21 16,0 1-16,0-22 0,0 21 15,0 0-15,0 1 0,0-1 0,0-21 16,0 22-16,-21-22 0,21 0 0,-21 0 16,21 0-16,0 0 0,0-42 31,0 0-16,0 0-15,0 0 0,0 0 16,21-1-16,0-20 0,-21 21 0,21-21 16,1 20-16,-22-20 0,21 0 15,0 21-15,0-22 0,0 22 0,-21-21 0,21 21 16,1-1-16,-1-20 16,0 21-16,0 21 0,-21-21 0,21 0 15,0 21-15,1 0 0,-1-22 0,0 22 16,0 0-16</inkml:trace>
  <inkml:trace contextRef="#ctx0" brushRef="#br0" timeOffset="75744.84">16044 5842 0,'0'-21'16,"0"0"-16,21 21 15,1-21-15,20 21 0,-21 0 16,21 0-16,1-22 0,-1 22 0,22 0 16,-22 0-16,21 0 0,-20 0 0,-1 0 15,0-21-15,1 21 0,-1 0 16,-21 0-16,0 0 0,-42 0 31,0 0-31,0 0 0,-21 0 16,-1-21-16,1 21 0,-22 0 0,22 0 15,0 0-15,-1 0 0,1 0 16,21 0-16,-21 0 0,20 0 0,-20 0 16,21 0-16,0 0 0,0 0 15,-1 0-15,1 0 16,21 21-16,-21-21 0,0 21 15,21 1-15,0-1 16,-21-21-16,21 21 0,-21 0 0,21 0 16,-22 0-16,22 1 15,0 20-15,0-21 0,0 0 0,-21 22 0,21-1 16,0-21-16,-21 21 0,21 22 16,0-22-16,0 1 0,0 20 0,-21 1 15,21-1-15,-21 1 0,21-1 0,0-21 16,-21 22-16,-1-1 0,1-20 15,0 20-15,21-20 0,-21-1 0,21 21 16,-21-20-16,21-1 0,0 22 0,0-22 16,0 0-16,0 1 0,0-22 0,0 21 15,21-21-15,0 22 0,21-22 0,-20 0 16,-1 0-16,21-21 0,-21 21 16,22-21-16,-1 0 0,0 0 0,1 0 15,-1 0-15,0 0 0,1 0 16,-1 0-16,0-21 0,1 21 0,-1-21 15,0 0-15,-21 21 0,22-21 0,-22 21 16,0 0-16,0-22 0,0 1 16,-21 0-16,0 0 15,0 0-15,0 0 16,0-1-16</inkml:trace>
  <inkml:trace contextRef="#ctx0" brushRef="#br0" timeOffset="77412.84">17441 6414 0,'-21'0'63,"0"0"-63,0 0 0,0 0 16,-1 0-16,1 0 0,0 0 0,0 0 15,0 0-15,0 0 0,-1 0 0,1 0 16,0 0-16,0 0 15,0 0 1,21 21 31,21-21 15,0 0-62,0 0 0,0 0 16,1 0-16,20 0 0,-21 0 0,21 0 16,-20 0-16,20 0 0,0 0 15,1 0-15,-1 0 0,0-21 0,1 21 16,-22 0-16,21 0 0,0-22 0,-20 22 16,-1 0-16,0 0 0,0 0 15,0 0-15,-42 0 94,0 0-94,0 0 16,0 0-16,-1 22 15,1-22-15,0 0 0,0 21 0,0-21 16</inkml:trace>
  <inkml:trace contextRef="#ctx0" brushRef="#br0" timeOffset="77829.44">17208 6689 0,'0'0'15,"-21"0"-15,0 21 0,0-21 16,0 0-16,0 0 0,21 21 15,21-21 17,0 0-17,21 0-15,-21 0 16,1 0-16,20 0 0,0 0 0,1 0 0,-1-21 16,0 21-16,1 0 0,-1 0 15,0-21-15,1 21 0,-1 0 0,-21 0 16,21 0-16,-20-21 0,-1 21 15,0 0-15,0 0 0,0 0 16</inkml:trace>
  <inkml:trace contextRef="#ctx0" brushRef="#br0" timeOffset="78414.11">18267 6795 0,'0'0'0,"0"21"16,0 0 31,-21-21-16,-1 0-15,22-21-1,-21 21-15,21-21 0,0-1 16,0 1-16,0 0 16,21 0-16,1 21 15,-1 0 1,0 0-16,0 0 16,0 21-16,0-21 15,-21 21-15,0 0 0,0 1 0,0-1 16,0 0-16,0 0 15,0 0-15,-21-21 0,21 21 16,-21-21-16,0 0 0,21 22 0,-21-22 31,0 0-15,21-22-16,0 1 0,0 0 16,0 0-16,0 0 0,0 0 15,0-1-15,21 22 16,-21-21-16,21 21 15,0 0-15,0 0 0,0 0 16,1 21-16,-1 1 0,-21-1 16,0 0-16,0 0 0,0 0 15,0 0-15,0 1 0,-21 20 0,-1-21 16,1 0-16,0 0 0,-21 1 16,21 20-16,-22-21 0,22 0 0,-21 0 15,21 1-15,-1-22 0,1 21 0,0-21 16</inkml:trace>
  <inkml:trace contextRef="#ctx0" brushRef="#br0" timeOffset="78861.05">19008 6117 0,'0'-21'15,"0"0"-15,0 0 16,0 42 15,0 0-31,0 0 16,0 22-16,-22-22 0,22 21 0,0 0 15,0 1-15,-21-1 0,21 0 0,-21 1 16,0 20-16,21-20 0,0-1 0,0-21 16,-21 21-16,21 1 0,0-22 0,-21 0 15,21 0-15,0 0 0,0 1 16,0-44 15,0 1-15,0 0-16,0 0 15,0 0-15,0 0 0</inkml:trace>
  <inkml:trace contextRef="#ctx0" brushRef="#br0" timeOffset="79164.45">18796 6371 0,'0'0'0,"-21"0"0,0 0 16,21-21 0,21 21-1,0 0-15,0 0 0,0-21 16,22 21-16,-1 0 0,-21 0 0,21-21 16,1 21-16,-1 0 0,0 0 0,1 0 15,-1 0-15,0-21 0,-20 21 16,-1 0-16,0 0 0,-42 0 62,42 0-15,0 0-31</inkml:trace>
  <inkml:trace contextRef="#ctx0" brushRef="#br0" timeOffset="79524.1">19770 6329 0,'0'0'0,"-22"0"16,1 0-16,0 21 15,0-21-15,42 0 32,0 0-32,0 0 0,1 0 0,20 0 15,-21 0-15,0-21 0,0 21 16,22 0-16,-22 0 0,0 0 0,0 0 16,0-21-16,1 21 0,-1 0 0,0 0 15,0 0-15,0 0 16,0 0-16,-21-21 15,-21 21 64,21 21-79,-21-21 0,0 21 0,0-21 15,21 21-15</inkml:trace>
  <inkml:trace contextRef="#ctx0" brushRef="#br0" timeOffset="79828.92">19770 6541 0,'-43'42'15,"43"-21"1,21-21 15,1 0-31,-1 0 0,0 0 0,0 0 0,0 0 16,22 0-16,-22 0 15,0-21-15,0 21 0,0 0 0,0 0 16,1 0-16,-1 0 16,-21-21-16,21 21 15,-42 0 63,0 0-62</inkml:trace>
  <inkml:trace contextRef="#ctx0" brushRef="#br0" timeOffset="80423.56">20468 6710 0,'0'21'16,"-21"-21"-16,0 0 16,0 21-1,21 0 1,0-42 46,0 0-62,0 0 16,0 0-16,0 0 16,0-1-1,21 22-15,0 0 16,-21 22 0,0-1-1,0 0-15,0 0 0,0 0 16,0 0-16,-21-21 15,21 22-15,-21-22 0,21 21 16,-22-21-16,22-21 47,0-1-47,0 1 16,0 0-16,0 0 0,22 21 15,-22-21-15,21 0 0,0-1 0,0 1 16,0 21-1,0 0 1,-21 21-16,0 1 0,0-1 16,0 0-16,0 0 0,0 0 15,0 0-15,-21 22 0,0-22 0,0 0 16,-21 0-16,20 0 0,-20 1 0,21 20 16,-21-21-16,-1 0 0,22 0 0,-21 1 15,21-1-15,-22-21 0,22 21 16,0-21-16,-21 0 0,20 0 0</inkml:trace>
  <inkml:trace contextRef="#ctx0" brushRef="#br0" timeOffset="81200.13">21124 6414 0,'-21'0'31,"0"0"-15,0 0-1,0 0-15,-1 0 16,1 21-16,42-21 47,1 0-47,-1 0 16,0 0-16,0 0 0,21 0 15,-20-21-15,-1 21 0,21 0 0,-21 0 16,22 0-16,-22 0 0,0-22 0,21 22 15,-21 0-15,1 0 0,-1 0 16,-21-21 0,0 0 77,21 21-77,0 0-16</inkml:trace>
  <inkml:trace contextRef="#ctx0" brushRef="#br0" timeOffset="81639.87">22331 6265 0,'0'0'0,"-21"0"15,-1 0-15,1 0 16,42 0 15,1 0-31,-1 0 16,21 0-16,-21 0 0,0 0 15,22 0-15,-22 0 0,21 0 0,-21 0 16,22 0-16,-22 0 0,0 0 0,0 0 0,0 0 16,1-21-16,-1 21 15,0 0 1,0 0-1,-42 0 48,0 0-63,0 0 0,-1 0 16,1 0-16</inkml:trace>
  <inkml:trace contextRef="#ctx0" brushRef="#br0" timeOffset="81980.99">22204 6498 0,'0'0'16,"-21"0"-16,-1 21 16,44-21 15,-1 0-31,0 0 0,21 0 15,-21 0-15,22 0 0,-22 0 16,21 0-16,1 0 0,-22 0 0,21 0 16,-21 0-16,22 0 0,-22 0 0,0 0 15,0-21-15,0 21 0,0 0 16,-42 0 78,0 0-94,0 0 15,0 0-15</inkml:trace>
  <inkml:trace contextRef="#ctx0" brushRef="#br0" timeOffset="82791.85">23050 6710 0,'0'21'47,"0"0"-16,0 0-15,-21 1 0,0-22-1,0 0-15,21 21 0,0-42 63,0-1-63,0 1 15,21 21-15,-21-21 16,21 21-16,-21-21 16,21 21-16,1 0 15,-1 0-15,0 0 32,-21 21-32,0 0 15,0 0-15,0 1 0,0-1 16,-21-21-16,0 21 0,21 0 15,-22-21-15,1 0 16,21 21-16,-21-21 0,0 0 31,21-21-15,0 0-16,21 0 16,-21 0-1,21 21-15,0-22 0,-21 1 16,22 21-16,-1 0 0,-21-21 0,21 21 15,0 0 1,-21 21-16,0 0 16,0 1-16,0-1 0,0 0 15,0 0-15,-21-21 0,0 21 16,0 0-16,-22 1 0,22-1 0,0 0 16,-21-21-16,20 21 0,1 0 0,0-21 15,0 0-15,0 21 0,0-21 16</inkml:trace>
  <inkml:trace contextRef="#ctx0" brushRef="#br0" timeOffset="85647.92">21018 3450 0,'-42'0'16,"63"0"46,0 0-46,1 0-16,-1 0 0,0 0 0,0 0 15,0-21-15,0 21 0,1 0 0,-1 0 16,0 0-16,0 0 16,-42 0 31,0 21-32</inkml:trace>
  <inkml:trace contextRef="#ctx0" brushRef="#br0" timeOffset="85995.75">20976 3683 0,'21'0'47,"0"0"-47,1 0 15,-1 0-15,0 0 16,0 0-16,0 0 15,0 0-15,1 0 16,-1 0-16,0 0 16,-21-21 15</inkml:trace>
  <inkml:trace contextRef="#ctx0" brushRef="#br0" timeOffset="91080.07">23918 6202 0,'0'0'0,"0"21"47,-21-21-47,0 21 15,0 0-15,21 1 16,-21-1-16,21 0 31,0-42 32,0 0-48,0-1 1,0 1-16,0 0 16,0 0-16,0 0 15,0 0-15,0-1 16,0 1-1,-22 21 1,22-21-16,-21 21 16,21 21 31,0 0-47,0 1 15,0-1-15,21 0 0,-21 21 16,22-21-16,-1 1 0,-21 20 0,21-21 15,0 21-15,0 1 0,0-22 16,1 21-16,-1-21 0,0 1 0,21 20 16,-21-21-16,1 0 0,20-21 0,-21 21 15,0 1-15,0-22 0,1 21 16,-1-21-16,-21 21 0,-21-42 62,-1 21-62,22-21 16,-21-1-16,21 1 0</inkml:trace>
  <inkml:trace contextRef="#ctx0" brushRef="#br0" timeOffset="91376.94">24172 6287 0,'0'-43'0,"0"22"16,0 0-16,0 0 0,0 0 15,-21 21 1,0 0 0,0 0-16,0 21 0,-1 0 0,1 0 15,0 0-15,-21 0 0,21 22 0,-1-22 16,-20 21-16,21 1 0,0-22 16,0 21-16,-1-21 0,1 22 0,0-22 15,0 0-15,0 0 0,21 0 0,0 0 16,0 1-16,0-44 62,21 22-62,0-21 16,0 0-16,0 21 0</inkml:trace>
  <inkml:trace contextRef="#ctx0" brushRef="#br0" timeOffset="91743.98">24574 6329 0,'-21'0'0,"0"0"16,42 0 31,0 0-47,1 0 0,-1 0 15,0 0-15,0 0 0,0 0 0,22 0 16,-22-21-16,0 21 0,0 0 0,0 0 16,0 0-16,1 0 0,-1 0 15,0 0 1,-42 0 31,21 21-32,-21-21-15,-1 0 0,22 21 0,-21-21 16</inkml:trace>
  <inkml:trace contextRef="#ctx0" brushRef="#br0" timeOffset="91994.06">24532 6519 0,'0'0'0,"0"22"16,0-1 0,21-21-1,0 0-15,1 0 16,-1 0-16,0 0 16,0 0-16,0 0 0,0 0 15,1 0-15,-1 0 0,0 0 31</inkml:trace>
  <inkml:trace contextRef="#ctx0" brushRef="#br0" timeOffset="92732.15">25252 6752 0,'21'0'219,"-21"21"-157,0 1-46,-21-22 0,21 21-16,-21-21 0,21-21 62,0-1-62,0 1 16,0 0-1,0 0 1,21 21-16,0 0 47,-21 21-47,0 0 16,0 0-1,0 1-15,0-1 16,-21-21-16,0 21 0,-1-21 0,1 21 15,0 0-15,-21-21 0,21 21 0,-1 1 16,-20-22-16,21 21 0,0-21 0,0 0 16,-1 0-16,1 21 0,0-21 0</inkml:trace>
  <inkml:trace contextRef="#ctx0" brushRef="#br0" timeOffset="94315.7">25760 6456 0,'0'0'0,"-21"0"16,-1 0-16,1 0 47,0 0-32,21 21 1,21-21 31,0 0-47,-21-21 62,0 0-46,-21 21 0,0 0-1,0 0-15,21 21 16,-21-21-16,21 21 0,-21-21 0,21 21 16,0 0-16,0 1 15,21-22 16,0-22-15</inkml:trace>
  <inkml:trace contextRef="#ctx0" brushRef="#br0" timeOffset="94636.52">25993 6308 0,'0'-21'0,"0"42"47,0 0-47,0 0 0,0 0 0,-22 22 16,22-22-16,-21 21 0,0 0 0,21 1 15,-21-1-15,0 0 0,0 1 16,-1-1-16,1-21 0,-21 22 16,21-1-16,0 0 0,-22 1 0,22-22 15,0 21-15,0-21 0,0 0 0,-1 1 16,1-1-16,21 0 0,0 0 0,0 0 15,-21-21-15,21-21 47,21 0-31,-21 0-16,21 0 0,1-1 16,-1 1-16,0 21 0</inkml:trace>
  <inkml:trace contextRef="#ctx0" brushRef="#br0" timeOffset="94900.37">26077 6731 0,'0'-21'16,"21"21"15,1 0-31,-1 0 15,0 0-15,0 0 0,0 0 16,-21-21-16,21 21 0,1 0 16,-1 0-16,0 0 15,-42 0 32,0 0-47</inkml:trace>
  <inkml:trace contextRef="#ctx0" brushRef="#br0" timeOffset="95080.34">26035 6837 0,'0'0'0,"0"21"15,21-21 32,0 0-47,0 0 0,1 0 16,-1 0-16,0 0 0,0-21 15,0 21 1,-21-21-16</inkml:trace>
  <inkml:trace contextRef="#ctx0" brushRef="#br0" timeOffset="95784.03">26352 6308 0,'0'0'16,"0"-21"15,22 21-16,-1 0 1,0 0-16,0 0 0,0 0 0,0 0 16,1-22-16,-1 22 15,0 0-15,-21 22 32,0-1-17,0 0-15,0 0 0,0 0 16,0 0-16,0 1 0,0-1 15,0 0-15,0 0 0,0 0 0,0 0 16,0 1-16,0 20 0,0-21 16,0 0-16,-21 0 0,21 1 0,0 20 15,-21-21-15,21 0 0,0 0 0,0 1 16,0-1-16,0 0 16,0 0-16,0 0 0,0 0 0,0 1 15,0-1-15,0 0 0,0 0 0,0 0 16,0 0-16,0 1 0,0-1 0,0 0 15,0 0-15,0 0 16,0 0-16,0 1 0,0-1 0,0 0 16,0 0-16,0 0 0,0 0 0,-22 1 15,1-1-15,0 0 0,21 0 0,-21 0 16,0 0-16,0 1 0,-1-22 16,1 21-16,0-21 0,0 21 0,0-21 15,-22 0-15,22 0 0,0 0 16,-21 0-16,21 21 0,-1-21 0,1 0 15,0 0-15,0 0 0,0 0 0,0 0 16,-1 0 0,1 0-1,21 21 1,-21-21-16,0 0 16,0 0-16,0 0 15</inkml:trace>
  <inkml:trace contextRef="#ctx0" brushRef="#br0" timeOffset="97884.47">952 9864 0,'0'0'0,"0"-21"16,22 21-16,-22-22 0,0 1 0,21 21 15,-21-21-15,0 0 16,21 0-16,-21 0 0,0-1 16,21 1-16,-21 0 15,0 42 16,0 0-31,0 1 0,0-1 16,0 0-16,0 21 0,0-21 16,-21 22-16,0-1 0,21-21 0,-21 22 15,-1-1-15,1 0 0,0 1 16,0-22-16,0 21 0,-22 0 0,22-20 16,0 20-16,0-21 0,0 0 15,0 0-15,-1 1 0,22-1 0,-21-21 16,21-21-1,0-1 1,0 1-16,0 0 16,21 0-16,-21 0 0,22 21 15,-1-21-15,0-1 16,0 1-16,0 21 0,0 0 16,1-21-16,20 21 0,-21 0 0,0-21 15,0 21-15,22 0 0,-22 0 16,0 0-16,0-21 0,0 21 0,1 0 15,-1 0-15,0 0 16,-21-21-16,0-1 31,0 1-31,0 0 0,0 0 16,0 0-16,0 0 16,0-1-16,0 1 0,0 0 15,-21 21-15,21 21 47,0 0-47,0 1 0,0 20 16,0-21-16,0 0 0,0 22 15,0-22-15,0 21 0,0-21 0,0 22 16,0-1-16,0 0 0,0 1 16,0-22-16,0 21 0,0-21 0,0 22 15,0-22-15,0 0 0,0 0 16,0 0-16,0 0 15,0-42 32,0 0-31,0 0-16,0 0 16</inkml:trace>
  <inkml:trace contextRef="#ctx0" brushRef="#br0" timeOffset="98325.45">1460 10224 0,'0'21'0,"22"-21"0,-22 21 16,21-21-1,0 0 1,0 0-16,0 0 15,0 0-15,-21-21 16,22 21-16,-22-21 0,21 21 0,-21-22 16,0 1-1,-21 21 1,-1-21-16,1 21 16,0 0-16,0 0 0,0 0 15,0 21 1,-1-21-16,22 21 0,0 1 15,0-1 1,-21-21 62,0 0-62</inkml:trace>
  <inkml:trace contextRef="#ctx0" brushRef="#br0" timeOffset="100445.17">2540 10351 0,'0'21'16,"-21"0"-16,21-42 47,0 0-47,21-1 0,0 1 0,0 0 16,0 0-16,1 0 0,-1 0 15,0-22-15,21 22 0,-21-21 0,1-1 16,20 1-16,-21 0 0,0-1 0,0-20 15,1-1-15,-1 22 0,0-21 16,0-1-16,-21 1 0,21 20 0,-21-20 16,0 20-16,0 1 0,0 0 15,0 21-15,0-1 0,0 1 16,-21 21-16,0 0 16,0 0-16,0 21 15,21 1-15,-22-1 0,1 21 0,21 0 16,0 22-16,-21-1 0,21-20 15,-21 41-15,21-20 0,0-1 0,0 1 16,0-1-16,0 1 0,0-1 16,0 1-16,0-22 0,21 22 0,0-22 15,-21 0-15,21-20 0,1 20 0,-1-21 16,0 0-16,0-21 0,0 0 16,0 0-16,1 0 0,-1 0 15,0-21-15,21 0 0,-21 0 0,1 0 16,-1-22-16,0 22 0,21-21 15,-21-1-15,1 22 0,-1-21 0,21 0 16,-21-1-16,-21 1 0,21 21 16,1-22-16,-22 1 0,0 21 0,0 0 15,0 0-15,21 21 16,-21 21 0,0 0-16,0 0 0,0 21 15,0-20-15,0 20 0,0-21 0,0 21 16,0 1-16,0-22 0,0 21 15,0-21-15,0 1 0,21-1 16,0 0-16,0 0 0,0 0 0,1-21 16,-1 0-16,0 0 0,0 0 15,21 0-15,-20 0 0,20-21 0,-21 0 16,0 0-16,22 21 0,-22-21 16,0-1-16,21 1 0,-42-21 0,21 21 15,-21 0-15,0-1 0,0-20 0,0 21 16,0-21-16,0 20 0,-21-20 15,0 21-15,-21 0 0,21 0 0,-22-1 16,1 22-16,0 0 0,-1 0 0,1 0 16,0 0-16,-1 22 0,22-1 15,-21 0-15,21 0 0,21 0 16,0 0-16,21-21 16,0 0-16,21 0 15,1 0-15,-1 0 0,0 0 0,22-21 16,-1 21-16,-20-21 0,20 0 15,1 0-15,-1 0 0,-21 21 0,22-22 16,-1 1-16,1 0 0,-22 21 0,22-21 16,-1 21-16,-20 0 0,-1-21 15,0 21-15,1 0 0,-22 0 0,0-21 16,0 21-16,-42 0 47,0 0-32,0 0-15,-1 0 0,1 0 16,0 0-16,0 21 0,0 0 0,0-21 16,-1 21-16,1 0 0,0 0 0,-21 22 15,21-22-15,-1 0 0,-20 0 16,21 22-16,0-22 0,0 21 0,-1-21 16,22 0-16,0 22 0,-21-22 0,21 0 15,0 0-15,0 0 0,0 1 16,21-22-16,1 0 15,-1 0-15,0 0 0,21 0 0,1 0 16,-22-22-16,21 22 0,0-21 16,-20 0-16,20 0 0,-21 0 0,21 0 15,-20-1-15,-1 1 0,0 0 0,0 0 16,0 0-16,0 0 0,-21-22 16,0 22-16,0 0 0,0 0 0,0 0 15,0-1-15,22 22 0,-22-21 16,0 42-1,0 1-15,0-1 0,0 21 16,0-21-16,0 22 0,0-1 0,0 0 16,0 1-16,0-1 0,0 21 15,0 1-15,0-1 0,21 1 0,0 21 16,-21-22-16,21 1 0,0 20 16,-21-20-16,21 20 0,1-20 0,-22 21 15,21-1-15,-21-20 0,0 20 16,21-20-16,-21 21 0,0-22 0,0 22 15,0-22-15,0 1 0,0-1 0,0 1 16,0-22-16,-21 22 0,0-22 0,-1 0 16,1 1-16,0-1 0,0 0 0,-21-21 15,20 1-15,1-1 0,-21-21 16,21 0-16,-22 0 0,22 0 0,-21 0 16,0 0-16,20-21 0,-20-22 15,0 22-15,21-21 0,-22-1 0,22 1 0,0 0 16,0-22-16,0 1 0,21-1 15,0 1-15,0-1 0,0-20 16,0-1-16,21 21 0,0-20 0,21-1 16,1 0-16,-1 1 0,21-1 0,1 0 15,-1 1-15,1-1 0,-1 0 16,1 1-16,-1 20 0,1-20 0,-22 20 16,22 1-16,-43 20 0,21-20 0,-21 20 15,1 1-15,-22 21 0,0 0 0,0 0 16,0-1-16,0 44 31,0-1-31,0 0 16,0 0-1,0 0-15,0 0 0,0 1 16,0-1-16,0 0 0,0 0 16,0 0-16,-22-21 15,22 21 1,-21-21-16,0-21 15,0 21-15,21-21 16</inkml:trace>
  <inkml:trace contextRef="#ctx0" brushRef="#br0" timeOffset="100640.06">4889 9758 0,'0'0'0,"0"-21"0,0 0 15,-21 21-15,21-22 16,21 22 31,1 0-47,-22 22 16,0-1-16,21-21 0</inkml:trace>
  <inkml:trace contextRef="#ctx0" brushRef="#br0" timeOffset="100932.43">5524 9716 0,'0'-43'16,"0"22"-16,-21 21 15,0-21-15,0 21 0,0 0 16,0 0-16,-1 21 15,1 0-15,0 22 0,0-22 16,21 0-16,0 21 0,-21 1 0,21-22 16,0 21-16,-21 0 0,21 1 15,0-22-15,0 21 0,0-21 0,0 22 16,0-22-16,0 0 0,21 0 0,0 0 16,0 1-16,0-22 0,0 0 15,1 21-15,-1-21 0,21 0 0,-21 0 16,22 0-16,-22-21 0,21 21 0,0-22 15,1 1-15</inkml:trace>
  <inkml:trace contextRef="#ctx0" brushRef="#br0" timeOffset="101656.06">6181 9864 0,'0'-43'0,"0"86"0,0-107 0,0 43 0,0 0 16,0 0-16,0 0 0,0-1 15,-22 22-15,1 0 16,0 0-16,0 22 0,0-1 15,0 0-15,-1 0 0,1 0 0,0 0 16,0 22-16,0-22 0,0 21 16,21-21-16,-22 22 0,22-22 0,-21 21 15,21-21-15,0 1 0,0-1 0,0 0 16,0 0-16,21-21 16,1 0-16,-1 0 15,0 0-15,0 0 0,21 0 0,-20-21 0,-1 0 16,0 0-16,0 21 0,0-22 15,0 1-15,1-21 0,-1 21 0,-21 0 16,21-22-16,-21 22 0,21-21 16,-21 21-16,0-22 0,0 22 0,0 0 15,0 0-15,0 0 0,21-1 0,-21 44 32,0-1-32,-21 0 0,21 0 15,-21 21-15,21-20 0,0-1 0,-21 21 16,21-21-16,-21 22 0,21-22 0,0 0 15,-22 21-15,22-21 16,0 1-16,0-1 0,0 0 16,22 0-16,-1-21 0,0 0 0,0 0 15,21 0-15,-20 0 0,20 0 0,0 0 16,-21-21-16,22 0 0,-1 0 16,-21-1-16,22 1 0,-1 0 0,-21 0 15,21-21-15,-20 20 0,-1-20 0,0 0 16,0-1-16,0-20 0,0 21 0,1-22 15,-22 22-15,0-22 0,0 22 16,0-22-16,0 22 0,0 0 0,0-1 16,0 1-16,0 0 0,0 21 0,0-1 15,-22 22 1,1 0-16,21 22 0,-21 20 16,0-21-16,0 21 0,21 1 0,-21 20 15,-1-20-15,1 20 0,0 1 0,21-1 16,0 1-16,-21-22 0,21 0 15,-21 22-15,21-22 0,0-21 0,0 22 16,0-22-16,0 21 0,0-21 0,21 0 16,0-21-16,-21 22 0,21-22 0,0 21 15,1-21-15,-1 0 16,0 0-16,0 0 0,0 0 16,0 0-16,-21-21 0,22-1 0,-22 1 15,21 0-15,0 0 0,-21 0 0</inkml:trace>
  <inkml:trace contextRef="#ctx0" brushRef="#br0" timeOffset="102377.2">8742 9208 0,'0'0'0,"0"-22"0,0 1 16,0 0-16,0 0 0,0 0 0,0 0 16,0-1-16,-21 1 15,-1 21-15,1 0 0,0-21 0,0 21 16,0 0-16,0 21 0,-1 0 15,1 1-15,0-1 0,0 21 16,0 0-16,0 1 0,21 20 0,0-20 16,-22 20-16,1 1 0,21-1 0,-21 1 15,21-1-15,0 1 0,0-22 0,0 21 16,0-20-16,0-22 0,21 21 16,0-21-16,1 22 0,-1-43 15,0 21-15,21-21 0,-21 0 0,22 0 16,-1 0-16,0 0 0,1-21 0,-1 0 15,0-1-15,1 1 0,20-21 16,-20 0-16,-1 20 0,0-20 0,1-21 16,-22 20-16,0 1 0,0 0 0,0-22 15,-21 22-15,0-1 0,0 1 0,0-21 16,0 20-16,-21 1 0,0 0 16,0-1-16,0 22 0,-22-21 0,22 21 15,-21-1-15,21 22 0,-22 0 0,1 0 16,0 0-16,-1 22 0,22-22 15,-21 21-15,21 21 0,-22-21 16,22 0-16,0 22 0,21-22 0,0 21 16,0-21-16,0 1 0,0 20 0,21-21 15,21 0-15,-20-21 0,20 21 16,0-21-16,22 0 0,-22 0 0</inkml:trace>
  <inkml:trace contextRef="#ctx0" brushRef="#br0" timeOffset="102755.98">9800 8975 0,'0'0'0,"0"-21"0,0-22 0,0 22 16,0-21-16,0 21 0,0-1 0,-21 1 15,0 0-15,21 0 0,-21 0 16,-1 21-16,1 0 0,0 0 16,21 21-16,-21 21 0,21-21 15,0 22-15,0 20 0,0 1 0,0-1 16,0 1-16,0-1 0,-21 22 0,21-22 15,-21 22-15,21 0 0,-22-1 0,22 1 16,-21 0-16,21-1 0,-21 1 16,0 0-16,21 21 0,0-22 0,-21 1 15,0 21-15,-1 0 0,1-22 16,21 22-16,-21 0 0,0-21 0,0 20 0,0-20 16,-1 0-16,1-1 0,0 1 15,21-21-15,0-22 0,-21 21 0,21-20 16,0-22-16,0 21 0,-21-42 15,21 21-15,0 1 0,0-44 16,0 1 0,21 0-16,-21 0 0,21 0 0,-21 0 15,0-22-15,21 22 0,0-21 0,-21-1 16,0 1-16,22-21 0,-1 20 0,-21 1 16</inkml:trace>
  <inkml:trace contextRef="#ctx0" brushRef="#br0" timeOffset="103096.79">9673 9567 0,'0'0'0,"0"-127"16,0 106-16,0-21 16,0 21-16,21 0 0,0-1 0,22 1 15,-22 0-15,21 0 0,-21 0 0,22 21 16,-1 0-16,0 0 0,1 0 15,-1 0-15,-21 21 0,0 0 0,1 0 16,-1 22-16,-21-22 0,0 0 0,0 21 16,0-21-16,-21 1 0,-1 20 15,1-21-15,0 21 0,-21-20 0,21-1 16,-22 0-16,22 0 0,-21 0 16,21 0-16,-1-21 0,1 22 0,0-22 15,0 0-15,0 0 0,42 0 47,0-22-47,0 22 16,0-21-16,1 21 0,-1-21 0</inkml:trace>
  <inkml:trace contextRef="#ctx0" brushRef="#br0" timeOffset="103763.97">10202 9716 0,'0'0'0,"0"21"0,0 0 16,21-21 0,1 0-1,-1 0-15,0 0 0,0-21 0,0 0 16,0 21-16,1-22 0,-1 1 0,0 0 16,0 0-16,0 0 0,0 0 15,1-1-15,-1-20 0,0 21 0,0-21 16,0 20-16,0 1 0,-21-21 15,0 21-15,0 0 0,0-1 0,0 1 0,0 0 16,0 0 0,-21 21-1,21 21-15,0 0 16,-21 0-16,0 1 0,21-1 16,0 21-16,0-21 0,0 0 0,-21 1 15,21-1-15,0 0 0,0 0 16,0 21-16,0-20 0,0-1 0,0 0 15,0 0-15,0 0 0,0 0 16,21 1-16,0-22 0,0 0 16,0 0-16,22 0 15,-22 0-15,21 0 0,-21 0 0,22 0 16,-1-22-16,-21 1 0,22 21 0,-1-21 16,0 0-16,-21 0 0,1 0 0,20-1 15,-21 1-15,0 0 0,-21 0 0,0 0 16,0 0-16,0-1 0,0 1 15,0 0-15,0 0 0,0 0 16,-21 21-16,0 0 0,0 0 0,0 0 16,-1 0-16,22 21 15,0 0-15,0 0 16,0 0-16,0 1 0,0-1 16,22-21-16,-22 21 0,0 0 15,0 0-15,0 0 0,21 1 0,-21-1 16,0 0-16,0 0 0,0 0 15,0 0-15,0 1 0,0-1 16,0 0 0,21-21-1,0 0 1,0 0-16,0 0 0,1-21 0,-1 0 16,0 21-16,21-22 0</inkml:trace>
  <inkml:trace contextRef="#ctx0" brushRef="#br0" timeOffset="104264.03">11684 9462 0,'0'-22'0,"0"44"0,0-65 0,0 22 15,0 0-15,0 0 16,0 0-16,-21 21 0,0-22 16,-1 22-16,1 0 15,0 0 1,0 22-16,21-1 0,-21 0 0,0 0 15,-1 0-15,22 0 0,-21 1 16,0-1-16,0 21 0,21-21 0,-21 22 0,21-22 16,-21 0-16,21 0 0,0 0 0,0 0 15,0 1-15,0-1 0,21-21 16,0 0 0,0 0-16,0 0 0,0 0 15,1 0-15,-1 0 0,0-21 0,0-1 16,0 1-16,0 0 0,1 0 15,-22 0-15,0 0 0,21-1 0,-21 1 16,21 0-16,-21-21 0,0 21 16,0-1-16,0 1 0,0 0 0,0 0 15,0 42 17,0 0-32,0 0 15,0 1-15,0-1 0,0 21 0,0-21 16,0 0-16,0 1 0,0-1 0,0 0 15,0 0-15,0 0 0,0 0 16,0 1-16,0-1 0,21-21 16,0 0-16,0 0 15,1 0-15,-1 0 16,0 0-16,0-21 0,0 21 16,-21-22-16,21 1 0</inkml:trace>
  <inkml:trace contextRef="#ctx0" brushRef="#br0" timeOffset="104592.11">12277 8805 0,'0'0'0,"0"-21"0,0 0 0,0 0 31,-22 21-31,1 21 16,21 0-16,0 22 0,0-22 0,-21 21 15,21 0-15,-21 1 0,21-1 0,0 22 16,-21-22-16,0 0 0,21 22 0,-22-22 16,1 22-16,0-22 15,21 0-15,-21 1 0,21-1 0,-21 0 16,21 1-16,-21-22 0,21 21 0,0-21 16,0 0-16,0 1 0,0-1 0,0 0 15,21-21 1,0 0-16,0 0 15,-21-21-15,21 0 16,0 21-16,1-22 0,-1-20 0,0 21 0,0 0 16,0 0-16</inkml:trace>
  <inkml:trace contextRef="#ctx0" brushRef="#br0" timeOffset="104960.26">12382 9356 0,'0'0'0,"0"21"31,0 0-31,-21-21 15,21 21-15,-21 0 0,21 1 0,0-1 16,0 0-16,0 0 0,0 0 16,0 0-16,0 1 0,0-1 0,0 0 15,21-21-15,0 0 0,1 0 16,-1 0-16,0 0 16,0 0-16,0 0 0,0 0 0,1 0 15,-1-21-15,0 0 0,0 21 0,0-22 16,-21 1-16,21 0 15,-21 0-15,0 0 0,0 0 0,0-1 0,0 1 16,0 0-16,0 0 0,0 0 16,-21 0-16,0-1 15,0 22-15,0 0 0,0 0 16,-1 0-16,1 0 0,0 0 16,0 22-16,0-1 0,21 0 15,-21-21-15,21 21 0,-22 0 0,22 0 16,0 1-1,22-22 1,-1 0-16,0 0 0,0 0 16</inkml:trace>
  <inkml:trace contextRef="#ctx0" brushRef="#br0" timeOffset="105394.04">12785 9313 0,'0'0'0,"0"-21"16,0 0-1,21 21 17,0 0-32,0 0 15,0 0-15,0 21 0,-21 0 16,22 1-16,-22-1 16,21-21-16,-21 21 0,0 0 0,0 0 15,0 0-15,0 1 0,0-1 0,0 0 16,0 0-16,0 0 0,0 22 15,-21-22-15,21 0 0,-22 0 0,22 0 16,0 0-16,0 1 0,0-1 16,0-42 15,0-1-15,0 1-16,0 0 0,0 0 0,22 0 15,-22 0-15,21-1 0,0 1 16,0-21-16,0 21 0,0-22 0,1 22 15,-1-21-15,0 21 0,0-22 0,0 22 16,0-21-16,1 21 0,-1 0 0,0-1 16,0 1-16,-21 0 31</inkml:trace>
  <inkml:trace contextRef="#ctx0" brushRef="#br0" timeOffset="105731.84">12488 8932 0,'-21'0'0,"42"0"0,-42-21 16,42 21 0,0 0-16,22-21 0,-1 21 0,0 0 15,1-21-15,-1 21 0,0 0 16,1 0-16,20-21 0,-42 21 0,22-21 16,-1 21-16,-21 0 0,0 0 15,1 0-15</inkml:trace>
  <inkml:trace contextRef="#ctx0" brushRef="#br0" timeOffset="107143.76">14647 8467 0,'0'0'0,"0"-21"15,0-1 1,21 22-16,-21-21 16,43 21-16,-22-21 0,0 21 15,21 0-15,1-21 0,-1 21 16,0 0-16,-20 0 0,20 0 0,0 0 15,-21-21-15,1 21 0,-44 0 32,1 0-17,-21 0-15,21 0 0,0 21 0,-22-21 16,22 0-16,0 0 0,0 0 0,0 0 16,-1 0-16,1 21 0,0-21 0,0 0 15,0 0-15,0 0 16,21 21-1,-22-21-15,22 21 16,-21 1-16,21-1 0,0 0 16,0 0-16,0 0 0,0 0 0,0 1 15,0 20-15,-21-21 0,21 21 0,0 1 16,0 20-16,0-20 0,0-1 16,0 21-16,0 1 0,0-22 0,0 22 15,-21-1-15,21-20 0,0 20 0,0 1 16,0-22-16,-21 21 0,21 1 0,-21-1 15,-1 1-15,22-1 0,0 1 0,-21-1 16,21 1-16,-21-22 0,21 22 16,0-22-16,0 0 0,0 22 0,0-22 0,0-21 15,0 22-15,21-1 0,0-21 16,1 0-16,-1 1 0,0-22 16,21 0-16,-21 0 0,22 0 0,-1 0 15,0 0-15,1 0 0,-1-22 0,0 1 16,1 21-16,-1-21 0,0 0 0,1 21 15,-22-21-15,0 0 0,0 21 0,0-22 16,1 1-16,-1 21 0,-21-21 0,21 21 16,-21-21-16,21 21 15,-21-21-15,21 21 0,-21-21 16,0-1-16,21 1 16,1 0-16,-1 21 15</inkml:trace>
  <inkml:trace contextRef="#ctx0" brushRef="#br0" timeOffset="109909.48">16743 9250 0,'0'0'16,"21"0"-16,0 0 16,0 0-16,0 0 15,1 0-15,-1 0 16,-21 21-1,-21 0 17,-1-21-32,1 21 0,0-21 0,-21 0 15,21 0-15,-22 0 0,22 0 0,-21 0 16,21 0-16,-22 0 0,22 0 0,-21 0 16,21 0-16,-1 0 0,1-21 0,0 21 15,0-21-15,0 0 0,0 0 16,21 0-16,0-1 0,0 1 0,-22 0 15,22 0-15,-21-21 0,21 20 0,0-20 16,0 21-16,0-21 0,0-1 0,0 22 16,0-21-16,21 21 0,1-1 15,-1 1-15,0 0 0,0 0 16,21 0-16,-20 21 0,-1 0 0,21 0 16,-21 0-16,0 0 0,1 0 0,-1 0 15,0 42-15,-21-21 0,0 0 16,0 22-16,0-1 0,0-21 0,0 43 15,-42-22-15,20 0 0,-20 1 0,21 20 16,-21-20-16,-1 20 0,1-21 0,0 22 16,-1-22-16,1 1 0,21-1 0,0 0 15,-1 1-15,1-1 0,21-21 16,0 21-16,0-20 0,0-1 0,21 0 16,1 0-16,-1-21 15,0 0-15,21 0 0,-21 0 0,22 0 16,-22-21-16,21 0 0,1 21 0,-1-21 15,-21-1-15,21 1 0,1-21 0,-22 21 16,21 0-16,-21-1 0,1-20 16,-1 21-16,-21 0 0,0 0 0,0-1 15,0 1-15,0 0 0,0 0 16,-21 42 15,21 0-31,-22 0 0,22 1 0,0 20 16,0-21-16,0 21 0,-21 1 15,21-1-15,-21-21 0,21 22 0,0-1 16,0 0-16,-21-21 0,21 22 16,0-22-16,-21 0 0,21 0 0,0 0 15,0 1-15,0-1 16,21-42 0,0 21-1,-21-22-15,21 1 0,-21 0 0</inkml:trace>
  <inkml:trace contextRef="#ctx0" brushRef="#br0" timeOffset="110713.75">17801 9398 0,'0'0'16,"0"21"-16,-21-21 15,0 0 17,0 0-32,-1 0 15,1 0 1,0 0-16,21-21 0,-21 0 0,0 21 16,0-21-16,-1 21 15,1-21-15,-21-1 0,21 1 0,0 0 16,-22 0-16,22 0 0,0-22 0,0 22 15,0 0-15,-1-21 0,22 21 0,0-22 16,0 22-16,0-21 0,0 21 0,22-22 16,-1 22-16,0 0 0,0-21 15,21 20-15,1 1 0,-1 0 0,0 21 16,1-21-16,-1 21 0,0 0 0,1 0 16,-1 0-16,0 21 0,-20 0 0,-1 0 15,0 1-15,-21 20 0,0-21 16,0 21-16,0 1 0,-21-22 0,0 21 15,-22 1-15,22-1 0,-21 0 16,-1 1-16,-20-1 0,21 0 0,-1 1 16,1-1-16,0 0 0,-1 1 0,1-1 15,21 0-15,0 1 0,-1-22 16,22 0-16,0 21 0,0-21 0,0 1 16,22-1-16,20-21 0,-21 0 15,0 0-15,22 0 0,-1 0 0,-21 0 16,21 0-16,1-21 0,-1-1 0,-21 1 15,22 0-15,-1 0 0,-21 21 0,0-21 16,0 0-16,1-1 0,-1 1 16,-21 0-16,0 0 0,0 0 15,21 0-15,-21-22 0,0 22 16,0 0-16,-21 21 16,0 0-1,-1 21-15,1 0 0,21 22 16,-21-22-16,21 0 0,-21 21 15,0 1-15,21-22 0,-21 21 0,21 0 16,-22 1-16,22-22 0,-21 21 0,21 1 16,-21-22-16,21 0 0,0 21 0,0-21 15,0 1-15,0-1 0,0 0 16,0 0-16,0-42 62,0 0-62,0 0 16,0-1-16,0 1 0,0-21 16,0 21-16</inkml:trace>
  <inkml:trace contextRef="#ctx0" brushRef="#br0" timeOffset="111205.47">19156 9504 0,'0'-21'16,"0"42"31,0 0-31,-21-21-1,21-21 1,0 0-1,-22 21-15,22-21 0,0-1 16,0 1-16,0 0 0,0 0 16,0 0-16,22 21 15,-1 0-15,0 0 16,0 0-16,-21 21 16,21 0-16,-21 0 0,0 22 15,0-22-15,0 0 0,-21 21 16,0-21-16,0 22 0,0-22 0,-1 21 15,1-21-15,0 22 0,-21-22 0,21 0 16,-1 0-16,22 0 0</inkml:trace>
  <inkml:trace contextRef="#ctx0" brushRef="#br0" timeOffset="111741.13">20278 8636 0,'0'0'0,"0"-63"15,0 41-15,0 1 16,0 0-16,21 21 31,-21 21-31,0 0 16,0 22-16,0-22 0,0 21 0,0 1 15,0-1-15,0 0 0,0 22 0,0-22 16,0 22-16,-21-22 0,21 0 16,-22 1-16,1-1 0,21 0 0,0 43 15,-21-64-15,21 0 16,-21 22-16,21-22 0,0 0 15,0 0-15,0-42 32,21 0-17,0 0-15,-21-1 0,21 1 16</inkml:trace>
  <inkml:trace contextRef="#ctx0" brushRef="#br0" timeOffset="112059.95">20637 8594 0,'0'0'0,"0"-21"0,0-1 16,0 1-1,22 21 1,-22 21 0,0 1-16,0-1 0,0 21 15,21 0-15,-21 1 0,0-1 0,0 0 16,0 1-16,0 20 0,0-20 0,0 20 15,0-21-15,-21 1 0,21-1 16,0 0-16,-22-20 0,1 20 0,21-21 16,-21 0-16,21 0 0,0 1 15,0-1-15,0 0 0,-21-21 32,21-21-1,0 0-31,0-1 15,21 1-15</inkml:trace>
  <inkml:trace contextRef="#ctx0" brushRef="#br0" timeOffset="112372.59">21315 9398 0,'-21'0'0,"-1"0"16,-20 0-16,21 0 15,0 0 1,21-21-16,0 0 0,0 0 16,21 21 15,0 0-16,0 0-15,-21 21 16,0 0-16,0 0 0,0 0 16,0 0-16,0 1 0,0-1 0,0 21 15,0-21-15,-21 0 0,0 22 16,0-22-16</inkml:trace>
  <inkml:trace contextRef="#ctx0" brushRef="#br0" timeOffset="112411.57">20976 9821 0,'0'0'15</inkml:trace>
  <inkml:trace contextRef="#ctx0" brushRef="#br0" timeOffset="112844.29">22669 8361 0,'0'0'0,"0"-21"0,0 0 16,0-1-16,-21 22 0,0 0 31,21 22-16,0-1-15,0 21 0,0-21 0,-21 22 16,21-1-16,-21 21 0,0-20 0,21 20 16,-22 1-16,1-22 0,21 22 0,0-1 15,-21-21-15,0 1 0,0-1 16,21 0-16,0 1 0,0-22 0,-21 21 16,21-21-16,0 1 0,-22-22 0,22 21 15,0 0-15,22-21 63</inkml:trace>
  <inkml:trace contextRef="#ctx0" brushRef="#br0" timeOffset="113300.67">22458 9546 0,'0'0'0,"0"21"16,0 1-1,21-22 17,0 0-32,0 0 0,0 0 0,1 0 15,-1 0-15,0 0 0,0 0 0,-21-22 16,21 22-16,-21-21 0,0 0 15,-21 21 1,0 0-16,0 0 16,0 0-16,-1 0 0,1 0 15,0 0-15,0 0 0,0 21 0,21 0 16,0 1-16,0-1 0,0 0 16,0 0-1,21-21 1,0 0-1,0-21-15,0 21 16,-21-21-16,0 0 0,0-1 16,0 1-16,0 0 15,-21 21 17,0 0-32,0 0 0,21 21 15,-21-21-15,0 21 16,-1-21-16</inkml:trace>
  <inkml:trace contextRef="#ctx0" brushRef="#br0" timeOffset="113967.75">21061 9440 0,'21'0'0,"0"0"16,-21 22-16,0-1 0,21-21 15,-21 21-15,0 0 0,0 0 0,0 0 16,0 1-16,0-1 0,0 0 15,-21 0-15,0 0 0,21 0 16,-21-21-16,0 22 0,-1-1 0,1-21 16,0 21-16</inkml:trace>
  <inkml:trace contextRef="#ctx0" brushRef="#br0" timeOffset="114877.41">23199 8128 0,'-43'0'16,"22"0"0,42 0 15,0 0-31,1 0 0,20 0 15,-21-21-15,21 21 0,-20 0 0,20 0 16,0-21-16,1 21 0,20-21 16,-21 21-16,1-22 0,-1 22 0,0 0 15,1 0-15,-1-21 0,-21 21 16,0 0-16,1 0 0,-22 21 31,0 1-31,0-1 0,-22 21 0,22-21 16,-21 22-16,0-22 0,0 21 0,21 0 15,0 1-15,-21-1 0,0 0 0,21 1 16,-22-1-16,22 0 0,0 1 16,0 20-16,-21-20 0,21 20 0,-21-21 15,0 22-15,21-1 0,0-20 0,-21 20 16,0-20-16,21 20 0,-22-21 0,22 22 16,0-22-16,-21 1 0,21-1 15,0 0-15,0 1 0,0-22 16,0 21-16,0 0 0,0-20 0,0 20 15,0-21-15,0 0 0,0 0 0,0 1 16,0-1-16,0 0 0,0 0 0,0 0 16,0 0-16,0 1 0,0-1 15,-21-21-15,21 21 16,-21-21-16,0 0 0,0 0 16,-1 0-16,1 0 0,-21 21 0,21-21 15,0 0-15,-22 0 0,22 0 0,0 0 16,-21 0-16,20 21 0,-20-21 0,21 0 15,0 0-15,-22 0 0,22 0 16,0 0-16,0 21 0,0-21 16,0 0-16,-1 0 15,1 0-15,0 0 0,0 0 16</inkml:trace>
  <inkml:trace contextRef="#ctx0" brushRef="#br0" timeOffset="116948.31">995 12637 0,'0'0'0,"-21"0"0,-1 0 15,1 0-15,0-22 16,0 22 0,21-21-1,21 0 1,0 21 0,0 0-16,1 0 0,-1 0 15,0 0-15,0 0 0,21 0 0,-20 0 16,20 0-16,0 0 0,-21 0 15,22 0-15,-1 0 0,-21 0 16,22 0-16,-22 0 0,21 0 16,-21 0-16,0 0 0,1 0 0,-1 0 15,0 0-15,-42 0 32,0 0-32,-1 0 0,-20 0 15,21 0-15,-21 0 0,20 0 0,-20 0 16,0 0-16,-1 0 0,1 0 15,21 0-15,-21 0 0,20 0 0,1 0 16,-21 0-16,21 0 16,0 0-16,21 21 31,0 0-15,0 1-16,-22-1 0,22 0 15,0 0-15,-21 21 0,21-20 0,0 20 16,-21 0-16,21-21 0,0 22 15,0-22-15,-21 0 0,21 21 0,-21-20 16,21-1-16,0 0 0,0 0 16,0 0-16,0-42 47,0 0-47,0 0 15,0 0-15,21 21 16,-21-22-16,21 1 0,0 0 0,0 0 15,1 21-15,20-21 0,-21 0 16,21 21-16,-20-22 0,20 22 16,0 0-16,-21 0 0,22 0 0,-1 0 15,0 22-15,-20-22 0,20 21 16,-21 0-16,0 0 0,0 0 0,-21 22 16,22-22-16,-22 0 0,0 0 0,0 21 15,-22-20-15,1-1 0,-21 21 16,21-21-16,0 0 0,-22 1 0,22-1 15,-21-21-15,21 21 0,-22-21 16,22 0-16,-21 0 0,21 0 16,-1 0-16,1 0 0,0 0 15,0 0-15,0 0 0,0 0 16,21-21-16,-22 21 16,22-21-16,0-1 31,22 1-16,-1 0-15,0 21 16,0-21-16</inkml:trace>
  <inkml:trace contextRef="#ctx0" brushRef="#br0" timeOffset="117345.09">1905 13018 0,'0'0'0,"21"0"16,0 0 15,0 0-15,-21-22-16,0 1 31,-21 21 0,0 0-15,0 0 93,0 0-93,0 0-16</inkml:trace>
  <inkml:trace contextRef="#ctx0" brushRef="#br0" timeOffset="122516.42">3598 11959 0,'0'0'15,"-21"0"-15,21-21 16,0 0 78,0 42 687,0 0-765,0 0-1,21 1-15,0-22 0,-21 21 16,22 0-16,-1 0 16,0-21-16,-21 21 0,21-21 15,0 21-15,0-21 0,1 0 16,-1 0-16,0 0 0,0 0 15,0 0-15,0 0 0,1 0 16,-1 0-16,0 0 0,0-21 0,0 21 16,0-21-16,1 0 0,-22 0 15,21 0-15,0-1 0,0 1 0,-21 0 16,0 0-16,21 0 0,-21 0 0,0-22 16,0 22-16,0 0 0,0 0 15,0-22-15,0 22 0,0 0 0,-21 0 16,0 0-16,21 0 0,0-1 0,-21 22 15,0 0 1,-1 0 0,22 22-16,0-1 0,0 0 0,0 0 15,0 21-15,0-20 0,0 20 16,0 0-16,0 22 0,0-22 0,0 0 16,0 22-16,0-22 0,0 22 15,22-22-15,-22 22 0,21-22 0,0 0 16,-21 1-16,0-1 0,21 0 0,0 1 15,-21-1-15,0-21 0,0 21 16,0-20-16,0 20 0,0-21 0,0 21 16,0-20-16,0-1 0,0 0 15,0 0-15,-21-21 16,0 0-16,0 0 0,0 0 16,-1-21-16,1 21 0,0-21 15,0 0-15,0-1 0,0-20 0,-1 21 16,1 0-16,-21 0 0,21-22 15,0 22-15,-1 0 0,-20 0 0,21 0 16,0-1-16,0 1 0,-1 21 16,1 0-1,21 21-15,0 1 16,0-1-16,21 0 0,1 0 16,-1 0-16,0 0 0,21 22 0,-21-22 15,22 0-15,-22 0 0,21 0 0,-21 1 16,22-1-16,-1 0 0,-21 0 15,22 0-15,-1-21 0,-21 0 16,21 0-16,1 0 0,-1 0 0,-21 0 16,22-21-16,-1 21 0,0-21 15,1 0-15,-1 0 0,0-22 0,1 22 16,-22 0-16,21 0 0,-21 0 16,0-1-16,-21-20 0,0 21 0,0 0 15,0 0-15,0-22 0,0 22 0,0 0 16,0 0-16,0 42 31,0 0-31,0 0 16,0 22-16,0-22 0,0 0 0,-21 0 15,21 21-15,-21-20 0,21-1 16,0 21-16,0-21 0,-21 0 16,21 1-16,0-1 0,-21 0 15,21-42 16,21 0-31,0-1 16,-21 1-16,21 0 0,0-21 0,1 21 16,-22-22-16,21 22 0,0 0 15,0-21-15,0 20 0,-21 1 0,21 0 16,1 0-16,-1 21 0,0 0 16,0 0-16,0 0 15,-21 21-15,21 0 0,1 0 0,-22 1 16,0-1-16,21 0 0,0 0 0,-21 0 15,21 0-15,-21 1 0,21 20 16,0-21-16,-21 0 0,22 0 0,-1 1 16,-21-1-16,21-21 0,0 21 0,-21 0 15,21-21-15,0 0 16,1 0-16,-1 0 0,-21-21 16,21 0-16,-21 0 0,21-1 15,0 1-15,-21 0 0,21 0 16,1-21-16,-22 20 0,21-20 15,0 21-15,0 0 0,-21-22 0,21 22 16,0 0-16,1 0 0,-1 0 0,0 21 16,0 0-16,0 0 15,0 0-15,1 0 16,-22 21 0,0-42 62,-22 21-78,22-21 0,0-1 0,-21 22 15,0-21-15,21 0 0,-21 0 16,0 21-16,0 0 16,-1 0-1,1 0-15,0 21 16,0 0-16,21 0 15,0 1-15,-21-1 0,21 0 0,-21 0 16,21 0-16,0 22 0,0-22 16,0 0-16,0 0 0,0 0 0,0 0 15,0 1-15,0-1 0,0 21 0,0-21 16,0 0-16,0 1 16,0-1-16,21 0 0,0 0 0,0-21 15,0 21-15,0-21 0,1 0 16,20 0-16,-21 0 0,0 0 15,22 0-15,-22 0 0,21-21 0,0 0 16,1 0-16,-1 0 0,0-1 16,1 1-16,-1 0 0,0-21 0,1 21 15,-22-1-15,21 1 0,-21-21 0,1 21 16,-22 0-16,0-1 0,0-20 16,0 21-16,0 0 0,0 0 15,-22 21-15,1 0 16,0 0-16,0 0 15,21 21-15,-21-21 0,21 21 16,0 0-16,0 0 16,21 0-16,0-21 15,0 22-15,0-22 0,1 21 16,-1 0-16,0 0 16,0 0-16,-21 0 15,0 1-15,0-1 0,0 0 16,0 0-1,0 0-15,21-21 0,-21 21 0,21 1 16,1-22-16,-1 21 16,0-21-16,0 0 15,0 0-15,0 0 0,1 0 0,20 0 16,-21 0-16,0 0 0,22-21 16,-22 21-16,0-22 0,21 1 0,-21 21 15,22-21-15,-22 0 0,0 0 16,0 0-16,0-1 0,1 1 0,-22 0 15,0 0-15,21-21 0,-21 20 0,0 1 16,0 0-16,0 0 0,0 0 0,0 0 16,0-1-16,-21 22 15,-1 0 1,1 0-16,0 0 0,21 22 16,-21-1-16,0-21 15,0 21-15,21 0 0,0 0 0,-22 0 16,22 1-16,-21-1 0,21 21 0,0-21 15,0 0-15,0 1 0,0-1 0,21 0 16,1 0-16,-1 0 16,0-21-16,21 0 0,-21 21 0,22-21 15,-22 0-15,21 0 0,1 0 0,-22 0 16,21 0-16,-21-21 0,22 21 16,-22-21-16,0 0 0,21 0 0,-21 21 15,1-21-15,-22-1 0,21 1 0,0-21 16,-21 21-16,0 0 0,21-1 0,-21-20 15,0 21-15,21-21 16,-21 20-16,0 1 0,0 0 0,0 0 16,0 42-1,0 0 1,0 0-16,0 1 16,0-1-16,0 0 0,0 0 0,0 0 15,0 0-15,0 1 0,0-1 0,0 0 16,0 0-16,0 0 0,0 0 0,0 1 15,0-1-15,0 0 16,0-42 31,0 0-47,0-1 16,0 1-16,21 0 0,-21 0 0,0 0 15,22 0-15,-22-22 0,21 22 0,0-21 16,0 21-16,-21-1 0,21 1 15,0 0-15,1 0 0,-1 0 0,0 0 16,0 21-16,0 0 0,0 0 16,1 0-16,-1 21 15,-21 0-15,0 0 0,0 0 16,0 0-16,0 1 0,21-1 0,-21 0 16,0 0-16,0 0 0,0 0 0,0 1 15,0-1-15,0 0 0,21-21 0,-21 21 16,0 0-16,21-21 15,0 0 1,1 0-16,-1-21 16,0 0-16,0 0 15,0 0-15,0-1 0,-21 1 16,22 0-16,-1 0 0,0-21 16,0 20-16,0 1 0,-21 0 0,21-21 15,1-1-15,-1 22 16,-21 0-16,21 21 15,-21 21 1,0 0-16,0 1 16,0-1-16,0 0 0,0 0 0,0 21 15,0-20-15,0-1 0,-21 0 16,21 0-16,0 0 0,-21 22 0,21-22 16,0 0-16,0 0 0,21 0 15,0 0-15,0 1 0,0-22 0,22 0 16,-22 21-16,21-21 0,0 0 15,1 0-15,-1 0 0,0 0 0,-20 0 16,20 0-16,-21-21 0,21 21 0,-20-22 16,-1 1-16,21 0 0,-42 0 15,21 21-15,0-21 0,1-22 16,-1 22-16,-21 0 0,0 0 0,21-21 16,-21 20-16,0 1 0,0 0 0,0 0 15,0 0-15,0 0 0,-21 21 16,0 0-1,-1 0-15,1 0 0,0 21 16,0 0-16,0 0 0,21 0 0,0 0 16,0 1-16,-21 20 0,21-21 0,0 0 15,0 0-15,0 1 0,0-1 16,0 0-16,0 0 0,0 0 16,21 0-16,0-21 0,0 22 15,0-22-15,22 0 0,-22 21 0,21-21 16,0 0-16,1 0 0,-22 0 15,21 0-15,1 0 0,-22 0 0,21 0 16,0-21-16,-20 21 0,-1-22 0,21 1 16,-21 0-16,-21 0 0,21 0 0,-21 0 15,22-1-15,-22-20 0,0 21 16,0-21-16,0 20 0,0 1 0,0 0 16,0-21-16,0 21 0,0-1 15,0 44 1,0-1-16,-22 0 15,22 0-15,0 21 0,-21-20 16,21-1-16,0 0 0,0 0 16,-21 0-16,21 22 0,-21-22 0,21 0 15,-21 0-15,21 0 0,0 0 16,0 1-16,-21-1 0,21 0 16,0-42 15,0 0-31,21-1 15,0 1-15,0 0 16,0 0-16,0 0 0,1-22 0,20-20 16,-21 42-16,21 0 0,-20-22 15,-1 22-15,0 0 0,21 0 16,-21 0-16,1-1 0,-1 22 16,0 0-16,0 0 0,-21 22 15,21-1-15,-21 0 16,0 0-16,0 0 0,0 0 15,0 1-15,0-1 0,0 0 0,0 0 16,0 0-16,0 0 0,0 1 0,0-1 16,0 0-16,21-21 15,1 0-15,-1 0 16,0 0-16,0 0 0,21 0 0,-20 0 16,-1 0-16,21 0 0,-21-21 15,0 0-15,22-1 0,-22 1 0,21 0 16,-21 0-16,1-21 0,20 20 0,-21-20 15,0 0-15,22-22 0,-22 22 16,0 0-16,0-22 0,0 22 0,-21-22 16,21 1-16,-21 20 0,22 1 0,-22-21 15,21 20-15,-21 1 0,0 0 16,0 20-16,0-20 0,0 21 0,0 0 16,21 21-16,-21 21 15,0 0-15,0 0 16,-21 22-16,21-22 0,-21 21 15,21 0-15,-22 1 0,22-1 16,-21 0-16,21 64 0,-21-63 16,21 20-16,-21-21 0,0 1 0,21 20 15,-21-20-15,21-1 0,0-21 16,-22 21-16,22 1 0,-21-22 0,21 0 16,0 0-16,0 0 0,0 1 0,0-1 15,0 0-15,21-21 16,1 0-1,-1 0-15,0 0 0,21 0 16,-42-21-16,43 0 16,-22 21-16,0-22 0,0 1 0,0 21 0,0-21 15,1 0-15,-1 0 0,0 21 16,0-21-16,-21-1 0,0 1 16,21 0-16,-21 0 0,0 0 0</inkml:trace>
  <inkml:trace contextRef="#ctx0" brushRef="#br0" timeOffset="122841.81">9673 12065 0,'0'0'0,"-21"0"16,42 0-1,0-21-15,0 21 16,1 0-16,-1 0 0,0 0 0,21 0 15,-21 0-15,22-21 0,-22 21 0,21 0 16,1 0-16,-22-21 0,0 21 0,21 0 16,-21 0-16,1 0 0,-1 0 15,0-22-15,0 22 16,0 0-16,-21 22 62</inkml:trace>
  <inkml:trace contextRef="#ctx0" brushRef="#br0" timeOffset="127561.16">12721 11282 0,'-21'0'16,"0"0"62,0 0-62,-1 0-1,22-21 79,22 21-47</inkml:trace>
  <inkml:trace contextRef="#ctx0" brushRef="#br0" timeOffset="128880.46">12763 11218 0,'0'0'0,"-21"0"16,0 0-1,0-21 1,0 21 15,0 0-15,42 0 46,0 0-62,0 0 0,0 0 0,0-21 16,22 21-16,-22 0 0,21 0 0,1 0 15,-1-21-15,21 21 0,-20 0 16,-1 0-16,0-21 0,1 21 16,-1 0-16,-21 0 0,0 0 0,1 0 15,-1 0-15,0 0 16,-42 0 15,0 0-31,-1 0 0,1 0 0,0 21 16,0-21-16,0 0 0,-22 0 15,22 0-15,0 0 0,0 21 0,-21-21 16,20 0-16,1 0 0,-21 0 0,21 0 16,0 0-16,-22 0 0,22 0 15,0 0-15,0 0 0,0 0 16,-1 0-16,1 0 16,21 21 15,0 0-31,-21-21 0,21 22 31,-21-22-31,21 21 0,0 0 16,0 0-16,0 0 15,0 0-15,0 1 16,0-1-16,-21-21 0,21 21 16,0 0-16,0 0 0,0 0 0,0 1 15,0-1-15,0 0 0,0 0 0,0 0 16,0 0-16,0 1 0,0-1 0,0 0 15,0 0-15,0 0 0,0 0 16,0 1-16,0 20 0,0-21 16,0 0-16,0 0 0,0 1 0,0 20 15,0-21-15,0 0 0,0 0 0,0 1 16,0 20-16,0-21 0,0 0 16,0 0-16,0 1 0,0-1 0,0 0 15,0 0-15,0 0 0,21-21 0,-21 21 16,0 1-16,0-1 0,0 0 0,0 0 15,0 0-15,0 0 16,0 1-16,0-1 0,0 0 16,21 0-16,-21 0 15,0 0-15,0 1 16,0-1-16,0 0 16,0 0-16,21-21 15,-21 21-15,0 0 16,21-21-16,1 22 15,-1-22 1,0 0-16,0 0 0,0 0 16,0 0-16,1 0 0,-1 0 15,0 0-15,21 0 0,1 0 0,-22 0 16,21-22-16,0 22 0,1 0 0,-1-21 16,0 0-16,1 21 0,-1 0 0,0-21 15,-20 21-15,20 0 0,-21-21 16,0 21-16,0 0 0,1-21 15,-1 21-15,0 0 16,-21-22-16,21 22 0,-42 0 156,0 0-156,0 0 16,21-21-16</inkml:trace>
  <inkml:trace contextRef="#ctx0" brushRef="#br0" timeOffset="131354.2">15325 11536 0,'0'0'0,"0"-21"0,0 0 16,21 21-16,-21-22 15,0 1-15,21 21 0,-21-21 0,0 0 16,0 0 0,0 42 31,0 0-47,0 21 0,0-20 15,0-1-15,0 21 0,0-21 0,0 22 16,0-1-16,0-21 0,0 21 15,0 1-15,0-1 0,-21 0 16,21 1-16,-21-1 0,21 22 0,0-22 16,0 0-16,-22 1 0,22-1 0,-21-21 15,21 21-15,0 1 0,0-22 0,-21 0 16,21 21-16,0-20 0,-21-22 0,21 21 16,0 0-16,0 0 15,0-42 16,0 0-31,0 0 16,21-1-16,0 1 16,-21 0-16,0 0 0,0 0 15,0 0-15</inkml:trace>
  <inkml:trace contextRef="#ctx0" brushRef="#br0" timeOffset="131740.95">14901 12044 0,'0'0'0,"-21"0"16,42 0 15,0 0-31,1 0 0,20 0 16,0-21-16,-21 21 0,22 0 0,-1 0 15,22-21-15,-22 21 0,0-22 0,1 22 16,-1 0-16,0 0 0,1-21 16,-1 21-16,-21 0 0,0 0 0,0 0 15,1 0-15,-1 0 0,0 0 16,-21-21 0,21 21 77,-21-21-93,21 21 0,0 0 16</inkml:trace>
  <inkml:trace contextRef="#ctx0" brushRef="#br0" timeOffset="132185.1">16510 11557 0,'0'0'0,"0"-21"0,0 0 15,0 0-15,0-1 16,0 1-16,0 0 0,0 42 47,0 0-32,0 1-15,0-1 0,0 0 0,0 21 16,0 1-16,0-22 0,0 21 0,0 0 16,0 1-16,0-1 0,0 0 0,-21 1 15,21 20-15,-21-20 0,-1-1 0,22 0 16,0 1-16,-21-1 0,21-21 15,0 21-15,-21-20 0,21-1 0,0 0 16,0 0-16,0 0 0,0 0 0,0 1 16,0-44 31,21 1-47,-21 0 0,21 21 15,-21-21-15,0 0 16,22 0-16,-1-1 0,-21 1 15,0 0-15</inkml:trace>
  <inkml:trace contextRef="#ctx0" brushRef="#br0" timeOffset="133684.19">16256 11959 0,'0'0'0,"-21"0"0,0 0 0,-22 0 16,64 0 15,1-21-31,-1 21 0,21 0 16,0 0-16,1-21 0,20 21 0,-20-21 16,-1 21-16,0 0 0,1 0 0,-1-21 15,0 21-15,-21 0 0,22 0 0,-22-22 16,0 22-16,0 0 0,0 0 15,1 0 1,-22-21-16,0 42 531,21-21-156,-21-21-297,21 21-62,0 0 172,-42 0-142</inkml:trace>
  <inkml:trace contextRef="#ctx0" brushRef="#br0" timeOffset="135320.85">17992 11621 0,'-22'0'0,"1"21"31,21 0-15,-21-21-16,21 21 0,0 0 15,0 0 1,-21-21-16,42 0 47,0-21-47,0 21 15,1-21-15,-1 0 0,0 0 16,21 0-16,1-1 0,20 1 16,-21 0-16,22-21 0,-1-1 0,22 22 15,-21-21-15,20 0 0,1-1 0,-22 1 16,22 0-16,-21-1 0,-1 1 0,22 21 16,-22-22-16,1 1 0,-1 21 15,1 0-15,-22 0 0,0-1 0,1 1 16,-22 0-16,0 0 0,0 0 0,0 21 15,-21-21-15,0-1 16,-21 22 0,0 0-1,0 0-15,0 0 0,0 0 16,-1 0-16,1 0 0,0 0 0,0 0 16,-21 22-16,20-22 0,-20 21 15,21 0-15,-21-21 0,20 21 0,1-21 16,0 21-16,0-21 0,0 0 0,21 21 15,21-21 17,0 0-17,0-21-15,0 21 0,22-21 0,-22 21 16,0-21-16,21 21 0,-20-21 0,-1 21 16,0-21-16,21 21 0,-21 0 15,1-22-15,-1 22 16,-21 22-1,0-1 1,0 0-16,0 0 0,0 0 0,0 0 16,-21 1-16,21-1 0,0 0 0,-22 0 15,22 0-15,0 0 0,0 1 16,0-1-16,0 0 0,0 0 0,0 0 16,0 0-1,-21-21-15,0 0 31,21 22-15</inkml:trace>
  <inkml:trace contextRef="#ctx0" brushRef="#br0" timeOffset="136268.22">18246 11769 0,'0'0'0,"0"21"0,-22-21 16,1 21-16,21 0 16,0 0-1,21-21-15,1 22 0,-1-22 16,0 21-16,21-21 0,-21 21 0,22 0 16,-1-21-16,0 21 0,1 0 0,-1 1 15,0-1-15,22-21 0,-1 21 16,-20 0-16,20 0 0,1 0 15,-1 1-15,1-1 0,-1 0 0,-20-21 16,20 21-16,1 0 0,-22-21 0,21 21 16,-20-21-16,-1 22 0,22-22 0,-43 0 15,21 21-15,0-21 0,-20 0 0,-1 21 16,0-21-16,0 0 0,0 0 16,0 0-1,-21-21 16,0 0-31,0-1 0,0 1 16,0 0 0,0 0-16,0 0 15,0 0-15,0-1 16,-21 22-16,0 0 0,0 0 16,21-21-16,-21 21 15,0 0-15,-1 0 16,1 0-1,21 21 1,0 1 0,21-22-1,1 21-15,-1-21 16,0 0-16,0 0 0,0 21 0,0-21 16,1 0-16,-1 0 0,0 0 15,-21 21-15,21-21 0,0 0 16,-21 21-1,0 0-15,0 1 16,-21-22-16,0 21 0,0-21 16,-22 21-16,22 0 0,0-21 0,-21 21 15,21 0-15,-22 1 0,22-1 0,-21 0 16,21 0-16,-22 0 0,1 0 16,21 1-16,0-22 0,-22 21 0,22 0 15,21 0-15,-21-21 0,21 21 16,-21-21-16,21 21 15,0-42 48,0 0-47,21 0-16,0 0 0,0 0 0</inkml:trace>
  <inkml:trace contextRef="#ctx0" brushRef="#br0" timeOffset="142264.07">20447 10732 0,'0'-22'0,"0"1"31,0 0-31,-21 21 0,0 0 31,21 21-15,-22 0 0,22 1-16,0-1 0,0 21 0,0-21 15,-21 22-15,21-22 0,0 21 16,0 0-16,0 1 0,0-1 16,-21 0-16,21 1 0,-21-1 0,21 0 0,-21 1 15,21-22-15,0 21 0,0-21 16,0 1-16,-21-1 0,21 0 0,0 0 15,0 0-15,0-42 47,0 0-47,0 0 0,0 0 16,0-1-16,0 1 0,0 0 0,0-21 16,21 21-16</inkml:trace>
  <inkml:trace contextRef="#ctx0" brushRef="#br0" timeOffset="142519.94">20299 10795 0,'0'0'0,"0"-42"16,0 21-1,0-1-15,21 1 0,0 21 16,0 0-16,0-21 0,1 21 16,-1 0-16,0 0 0,0 0 0,0 0 15,0 21-15,1 0 0,-1 1 16,0-1-16,0 0 0,-21 0 0,0 0 15,0 0-15,0 1 0,0-1 0,0 0 16,-21 0-16,0 0 0,0 0 16,-1 1-16,1-22 0,0 21 15,0 0-15,0-21 0,0 21 0,-1-21 16,1 0-16,42 0 16,1 0-1</inkml:trace>
  <inkml:trace contextRef="#ctx0" brushRef="#br0" timeOffset="142924.34">20934 10732 0,'0'0'0,"-21"0"31,-1 0-31,1 21 16,0-21-16,0 21 0,21 0 15,-21 0-15,0 0 0,-1 22 0,22-22 16,-21 0-16,21 0 0,-21 0 0,21 22 16,0-22-16,0 0 0,0 0 0,0 0 15,0 1-15,21-22 16,0 21-16,1-21 0,-1 0 16,21 0-16,-21 0 0,0 0 0,1-21 15,-1 21-15,0-22 0,0 1 0,0 21 16,0-21-16,-21 0 0,22 0 15,-22 0-15,21-1 0,-21 1 0,0 0 16,0 0-16,0 0 0,0 0 16,0-1-16,0 1 0,0 0 0,0 0 15,-21 21-15,-1 0 16,1 0-16,0 0 16,0 0-16,0 0 15,0 21-15,21 0 16</inkml:trace>
  <inkml:trace contextRef="#ctx0" brushRef="#br0" timeOffset="143364.6">21484 10732 0,'0'-22'16,"0"1"-16,-21 21 15,0 0-15,0 0 0,-1 0 16,1 0-16,0 0 0,0 21 16,0-21-16,0 22 0,-1-22 0,1 21 15,21 0-15,-21-21 0,0 21 0,0 0 16,21 0 0,0 1-1,21-1 1,0-21-16,0 0 0,0 21 0,1-21 15,-1 0-15,0 21 0,0 0 0,0-21 16,0 21-16,1-21 0,-1 22 16,-21-1-16,21-21 15,-21 21-15,0 0 16,-21-21 0,0 0-16,-1 21 0,1-21 0,0 0 15,0 0-15,0 0 0,0 0 0,-1 0 16,1 21-16,0-21 15,0 0-15,0 0 16,21-21 0,0 0-1,21 0-15,21 21 0,-21-21 16</inkml:trace>
  <inkml:trace contextRef="#ctx0" brushRef="#br0" timeOffset="143744.38">21717 10562 0,'0'0'0,"21"-42"16,-21 21-16,0 42 46,0 0-46,0 0 0,0 22 0,0-22 16,-21 0-16,21 21 0,-21-21 0,21 22 16,-21-22-16,21 0 0,0 21 15,0-20-15,-22-1 0,22 0 0,-21 0 16,21 0-16,0 0 0,0 1 0,0-1 16,0 0-16,0 0 0,0 0 31,21-21-31,1 0 0,-1 0 15,0 0-15,0 0 0,0 0 16,0 0-16,-21-21 0,22 21 16,-1-21-16,-21 0 0,21 21 15,-21-21-15,21-1 0,-21 1 16</inkml:trace>
  <inkml:trace contextRef="#ctx0" brushRef="#br0" timeOffset="143965.21">21653 10859 0,'0'-22'15,"0"1"1,22 21-16,-1 0 0,0 0 16,0 0-16,21-21 0,-20 21 0,-1 0 15,0-21-15,0 21 0,0 0 16,0 0-16,-21-21 31,22 21-15</inkml:trace>
  <inkml:trace contextRef="#ctx0" brushRef="#br0" timeOffset="144375.14">22606 10774 0,'0'0'0,"0"-42"15,-21 20 1,0 44 15,21-1-15,0 0-16,0 0 0,-22 0 16,22 0-16,-21 1 0,21-1 15,-21 0-15,21 0 0,0 0 0,0 0 16,-21-21-16,21 22 0,0-1 0,-21-21 15,21-21 32,0-1-31</inkml:trace>
  <inkml:trace contextRef="#ctx0" brushRef="#br0" timeOffset="144568.03">22437 10605 0,'0'0'0,"-22"-22"16,1 1-16,21 0 16,0 42 15,21-21-16,-21 21-15,22 1 16</inkml:trace>
  <inkml:trace contextRef="#ctx0" brushRef="#br0" timeOffset="145076.49">22796 10732 0,'0'21'15,"0"0"1,0 0-16,0 0 0,0 0 16,0 1-16,0-1 0,0 0 15,0 0-15,0 0 0,0 0 16,-21-21 15,0 0-31,21-21 31,0 0-31,0 0 16,0 0-16,0 0 16,0-1-16,0 1 0,21 0 0,0 0 15,1 0-15,-1 0 0,0-1 0,0 1 16,0 0-16,0 21 0,1 0 15,-1 0-15,0 0 0,0 0 0,0 0 16,0 21-16,-21 0 0,22 1 16,-22-1-16,0 0 0,0 0 15,0 0-15,0 0 0,0 1 0,0-1 16,0 0-16,0 0 16,0 0-16,-22-21 0,22 21 15,22-21 32,-1 0-47,0-21 0</inkml:trace>
  <inkml:trace contextRef="#ctx0" brushRef="#br0" timeOffset="146487.91">23431 10647 0,'0'0'0,"0"-21"15,-21 21 1,0 0-16,0 21 16,0 0-16,0 0 15,-1 0-15,22 1 0,0-1 0,-21 0 16,0 0-16,21 0 0,-21 0 0,21 1 16,0-1-16,0 0 0,0 0 15,0 0-15,0 0 16,21-21-16,0 0 0,0 0 15,1 0-15,-1 0 0,0 0 16,0 0-16,0 0 0,-21-21 16,43 21-16,-43-21 0,42 21 0,-21-21 15,0 0-15,-21 0 0,21-1 16,1 1-16,-1 0 0,0 0 0,0 0 16,-21 0-16,0-1 0,0 1 0,0 0 15,0 0-15,0 0 0,-21 21 31,0 0-31,0 21 16,21 0-16,0 0 16,0 0-16,0 1 0,0-1 15,0 0-15,0 0 16,0 0-16,0 0 16,0 1-16,0-1 0,0 0 15,0 0-15,0 0 16,21-21-1,0 0-15,0 21 16,0-21-16,0 0 0,1 0 16,-1 0-16,0 0 0,0 0 0,0-21 15,0 21-15,1-21 0,-1 0 16,0 21-16,-21-21 0,21 0 0,0-1 16,0 1-16,1 0 0,-22 0 15,21 0-15,-21 0 16,0-1-1,-21 22 1,-1 0-16,1 0 16,0 22-16,0-1 0,0 0 15,21 0-15,-21 0 16,21 0-16,-22 1 0,22-1 0,0 0 16,0 0-16,0 0 15,22 0 1,-1-21-16,0 0 0,0 0 15,0 0-15,0 0 16,1 0-16,-1 0 0,0 0 0,0-21 16,0 21-16,0 0 0,1-21 0,-1 0 15,0 21-15,0-21 0,-21 0 16,21-1-16,0 1 0,-21 0 0,22 0 16,-22 0-16,0 0 0,21-1 15,-21 44 16,0-1-31,-21-21 0,21 21 16,-22 0-16,22 0 0,0 0 0,-21 1 16,21-1-16,-21 0 15,21 0-15,0 0 16,-21-21 0,21-21 30,0 0-30,0 0-16,21 0 16,-21-1-16,21 1 0,0 0 15,1 0-15,-1 0 0,0 0 0,-21-1 16,21 22-16,0-21 0,0 21 0,1 0 16,-1 0-1,-21 21 1,0 1-16,0-1 0,0 0 15,0 0-15,0 0 0,0 0 16,0 1-16,0-1 0,0 0 16,0 0-16,0-42 62,0 0-62,0 0 0,0-1 16,21 1-1,0 21-15,-21-21 0,21 0 0,0 0 16,1 0-16,20-1 0,-21 1 0,0 21 16,0 0-16,1 0 0,-1 0 0,0 0 15,0 0-15,0 0 0,0 21 16,-21 1-16,0-1 0,0 0 16,0 0-16,0 0 0,0 0 0,0 1 15,-21-22-15,0 21 0,21 0 0,-21-21 16,21 21-16,-21 0 15,42-42 32,0 0-47,0 0 16</inkml:trace>
  <inkml:trace contextRef="#ctx0" brushRef="#br0" timeOffset="146856.71">24934 10816 0,'0'0'0,"-21"0"16,42 0 15,0 0-15,1 0-16,-22-21 0,21 21 15,-21-21-15,21 21 0,-21-21 16,21 21-16,-21-21 0,0-1 15,0 1-15,0 0 0,0 0 16,-21 21 0,0 0-16,0 0 0,-1 21 15,1-21-15,0 21 0,0 0 0,0 1 16,21-1-16,-21 0 0,21 0 0,-22 0 16,1 0-16,21 1 15,0-1-15,0 0 0,0 0 16,21-21-1,22 0-15,-22 0 16,0 0-16,0 0 16,0 0-16,1 0 0,-1-21 15,0 21-15,0-21 0</inkml:trace>
  <inkml:trace contextRef="#ctx0" brushRef="#br0" timeOffset="147295.54">25252 10668 0,'-21'0'32,"21"21"-32,0 0 0,-22 1 15,22-1-15,-21 0 16,21 0-16,-21 0 0,0-21 0,21 21 16,0 1-16,0-1 0,-21-21 0,21 21 15,-21 0-15,-1 0 16,22-42 31,0 0-47,22 21 15,-1-21-15,0 0 0,0 21 0,0-22 16,0 1-16,1 0 0,-1 0 0,0 0 16,0 0-16,0 21 0,0-22 15,1 22-15,-1 0 16,-21 22-1,0-1-15,0 0 16,0 0-16,0 0 0,0 0 16,0 1-16,0-1 0,0 0 15,0 0 1,21-21 0,0 0-1,0-21-15,0 0 16,-21 0-16</inkml:trace>
  <inkml:trace contextRef="#ctx0" brushRef="#br0" timeOffset="147592.38">25739 10456 0,'0'0'0,"0"-42"0,21 0 0,-21 21 0,0-43 16,-21 64 15,-1 21-31,22 0 0,-21 1 15,0-1-15,21 21 0,-21 0 0,21-20 16,0 20-16,-21 0 0,21-21 16,-21 22-16,21-22 0,0 21 15,0-21-15,0 22 0,0-22 0,0 0 16,0 0-16,0 0 0,0 1 16,0-1-1,21-21-15,0 0 16,0 0-16,0 0 15,0 0-15,1-21 0,-1-1 16,0 22-16,-21-21 16,0 0-16,21 21 0</inkml:trace>
  <inkml:trace contextRef="#ctx0" brushRef="#br0" timeOffset="147821.37">25675 10626 0,'0'0'0,"-21"0"0,21-21 31,21 21-15,0 0-16,0 0 0,1 0 15,-1-22-15,0 22 0,0 0 0,0 0 16,0 0-16,1 0 0,-1 0 0,0 0 16,0-21-16,0 21 0,0 0 15,-42 0 16,0 0-31,0 21 0,0-21 16,0 0-16</inkml:trace>
  <inkml:trace contextRef="#ctx0" brushRef="#br0" timeOffset="148512.44">20447 12361 0,'0'0'0,"-21"-21"0,0 21 0,-1 0 16,1 0-16,0 0 15,21 21-15,0 1 16,0-1-16,0 0 0,0 21 16,0 1-16,0-1 0,0 0 0,0 1 15,0-1-15,0 0 0,0 1 0,0 20 16,0-21-16,0 1 0,0-1 0,0 0 15,0-20-15,0 20 0,0-21 16,0 21-16,0-20 0,0-1 0,-21-21 16,21 21-16,0 0 0,-21-21 15,0 0 1,21-21-16,-22 0 16</inkml:trace>
  <inkml:trace contextRef="#ctx0" brushRef="#br0" timeOffset="148821.64">20193 12488 0,'0'0'0,"0"-42"0,-21 21 0,21 0 0,0 0 15,0-1-15,0 1 0,0 0 16,0 0-16,21 0 0,-21 0 0,42 21 16,-21 0-16,22-22 0,-22 22 0,21 0 15,1 0-15,20 0 0,-21 22 16,1-1-16,-22 0 0,21 0 15,-21 0-15,-21 0 0,0 1 0,0-1 16,0 0-16,0 0 0,0 0 0,-21-21 16,0 21-16,0 1 0,21-1 15,-21 0-15,0-21 0,-1 21 0,1-21 16,21 21 0,0-42 30,0 0-30</inkml:trace>
  <inkml:trace contextRef="#ctx0" brushRef="#br0" timeOffset="149176.44">20659 12383 0,'0'-22'16,"0"1"-16,0 0 15,21 21 16,0 0-31,0 0 0,0 21 16,0-21-16,1 21 0,-1 1 16,0-1-16,0 0 0,-21 0 0,21 0 0,-21 0 15,21 1 1,-21-1-16,0 0 0,0 0 16,0-42 15,0 0-16,0 0-15,22-1 0,-22 1 16,21 0-16,-21 0 0,0 0 0,0 0 16,21-22-16,-21 22 0,21 0 0,-21 0 15,21-22-15,-21 22 16,0 0-16,21 21 0,1 0 16,-1 0-16,0 0 15,0 0-15,-21 21 16,21-21-1</inkml:trace>
  <inkml:trace contextRef="#ctx0" brushRef="#br0" timeOffset="149484.26">21145 12425 0,'0'0'0,"22"0"0,-1 0 16,0 0-16,0 0 0,0 0 15,0-21-15,1 21 0,-1-21 0,0-1 16,0 1-16,0 0 15,0 0-15,1 21 0,-22-21 0,0 0 16,0-1-16,0 1 0,0 0 16,-22 21-1,1 0-15,0 0 0,0 0 16,0 21-16,0 0 0,-1 1 16,22-1-16,-21 0 0,21 0 0,-21 0 15,21 0-15,0 1 0,0 20 0,0-21 16,0 0-16,0 0 0,0 1 15,0-1-15,21-21 16,0 21-16,1-21 0,-1 0 16,21 0-16,-21 0 0,0 0 0,22 0 0,-22-21 15,21 0-15</inkml:trace>
  <inkml:trace contextRef="#ctx0" brushRef="#br0" timeOffset="149760.15">22225 12234 0,'0'-21'15,"0"42"17,0 1-32,0-1 0,0 0 15,0 0-15,0 0 0,0 0 0,0 1 16,0-1-16,0 0 0,0 0 15,-21 0-15,21 0 0,-21-21 16,21 22-16,0-44 47,0 1-47,0 0 16,0 0-16</inkml:trace>
  <inkml:trace contextRef="#ctx0" brushRef="#br0" timeOffset="149924.6">22246 12086 0,'0'0'0,"0"-21"16,0 42 46,0 0-46</inkml:trace>
  <inkml:trace contextRef="#ctx0" brushRef="#br0" timeOffset="152673.39">22500 12213 0,'0'21'16,"0"1"-16,0-1 15,0 0 1,0 0-16,0 0 0,0 0 16,0 1-16,0-1 0,0 0 15,0 0-15,0 0 16,-21-21 0,21-21 15,0 0-31,0 0 15,0 0-15,0-1 0,21 1 16,0 0-16,-21-21 0,21 21 0,1-1 16,-1 1-16,-21 0 0,21 0 0,0 21 15,0 0-15,0 0 0,1 0 0,-1 0 16,0 0-16,-21 21 16,21 0-16,-21 0 0,21 1 0,-21-1 15,21 21-15,-21-21 0,22 0 0,-22 1 16,0-1-16,21-21 0,-21 21 15,21-21-15,0 0 16,-21 21-16,21-21 16,0 0-16,-21-21 0,22 21 0,-22-21 15,21 0-15,0-1 16,0 1-16,-21 0 0,21 0 0,0 0 16,-21 0-16,22-1 0,-1 1 0,-21-21 15,21 21-15,0 0 0,-21-1 0,21 1 16,0 21-16,1 0 15,-22 21 1,0 1-16,0-1 0,0 0 16,0 0-1,0 0 1,0-42 15,0 0-15,0 0-16,0 0 15,0-1-15,0 1 16,0 0-16,-22 21 16,1 0-1,0 0-15,0 21 16,0 0-16,21 1 0,0-1 0,-21 0 16,-1 0-16,1 21 0,21-20 15,-21-1-15,21 0 0,0 0 16,0 21-16,0-20 0,0-1 15,0 0-15,0 0 0,21 0 16,0-21-16,1 0 0,-1 0 0,0 0 16,0 0-16,0 0 0,22 0 15,-22 0-15,21 0 0,0 0 0,-20-21 16,-1 0-16,21 21 0,-21-21 0,0 0 16,1-1-16,-22 1 0,21 0 0,-21 0 15,21 0-15,-21 0 0,0-1 16,0 1-16,0 0 0,0 0 15,-21 21-15,0 0 16,-1 0-16,22 21 16,0 0-16,-21-21 0,21 21 15,0 1-15,0-1 0,0 0 16,0 0-16,0 0 0,21-21 16,-21 21-16,0 1 0,0-1 15,0 0-15,0 0 16,22 0-1,20-21 1,-21 0-16,0 0 0,22 0 16,-22 0-16,21 0 15,0 0-15,1 0 0,-1 0 0,0 0 16,-20 0-16,20 0 0,-21-21 0,21 0 16,-20 21-16,-1-21 0,0 0 0,-21-1 15,21 1-15,-21 0 0,0 0 16,21 0-16,-21 0 0,0-1 0,0 1 15,-21 21 1,0 0-16,0 0 16,0 21-16,-1-21 0,22 22 0,-21-1 15,21 0-15,-21 0 0,21 0 0,0 0 16,-21-21-16,21 22 0,0-1 0,0 0 16,0 0-16,0 0 15,21-21-15,0 21 16,0-21-16,1 0 0,-1 0 0,0 0 15,0 0-15,21 0 0,-20 0 0,-1 0 16,21 0-16,-21-21 0,0 21 16,-21-21-16,22 21 0,-1-21 0,-21 0 15,0 0-15,21-1 0,-21 1 0,21 0 16,-21 0-16,0 0 0,0 0 0,0-1 16,0 1-16,0 42 31,0 1-16,0-1-15,0 0 0,0 0 16,-21 0-16,21 0 16,0 1-16,-21-1 0,21 0 0,0 0 15,0 0 1,0-42 31,0 0-47,0 0 0,21 0 15,-21-1-15,21 1 16,0 0-16,-21 0 0,21 0 0,1 0 16,-22-1-16,21 1 0,0 21 15,-21-21-15,21 21 0,0 0 0,0 0 32,-21 21-32,0 0 0,22 1 15,-22-1-15,0 0 0,0 0 0,0 0 16,0 0-16,0 1 0,0-1 0,0 0 15,0 0-15,0 0 16,0-42 15,0 0-15,0 0-16,21 21 0,-21-21 16,21-1-16,0 22 15,0-21-15,-21 0 0,21 0 0,1-21 16,-1 20-16,0 1 0,0 21 0,0-21 15,-21 0-15,21 21 0,1 0 16,-22 21 0,0 0-16,0 0 15,0 1-15,0-1 0,0 0 16,0 0-16,0 0 16,0 0-16,21 1 15,0-22-15,21 21 0,-21-21 16,1 0-16,-1 0 0,21 0 15,-21 0-15,0 0 0,22 0 16,-22 0-16,0 0 0,0 0 0,-21-21 16,21-1-16,1 22 0,-22-21 0,21 0 15,-21 0-15,0 0 0,0 0 0,21-1 16,-21 1-16,0 0 0,0 0 16,0 0-16,0 0 0,-21 21 15,0 0 1,-1 21-16,1 0 0,0 0 15,21 0-15,-21 0 0,21 1 16,0-1-16,0 0 0,0 0 0,0 0 16,0 0-16,0 1 15,21-22-15,0 21 0,0-21 16,1 0-16,-1 0 16,0 0-16,0 0 0,0 0 0,0 0 15,1 0-15,-1-21 0,0 21 0,0-22 16,-21 1-16,21 21 0,0-21 15,-21 0-15,0 0 0,22 0 0,-1-1 16,-21 1-16,0 0 0,0 42 31,-21 0-15,21 1-16,-22-1 0,1 0 16,21 0-16,-21 0 0,21 0 15,-21 1-15,21-1 16,-21-21-16,42 0 31,0-21-15,0-1-1,-21 1-15,21 0 0,1 0 16,-1 0-16,0 0 16,-21-1-16,21 22 0,-21-21 0,21 21 15,0 0-15,-21 21 31,0 1-31,0-1 0,0 0 0,0 0 16,0 0 0,0 0-16,22-21 15,-1 0-15,0 0 16,0 0-16,0 0 16,-21-21-16,21 21 15,-21-21-15,22 0 0,-1 0 0,-21 0 16,21-1-16,0-20 15,-21 21-15,21 0 0,0-22 0,-21 22 0,22-21 16,-1 21-16,-21-22 0,21 22 16,0 0-16,-21 0 0,0 0 15,0 42 1,-21 21 0,0-21-16,21 1 0,-21 20 15,-1-21-15,1 21 0,21 1 0,-21-22 16,21 21-16,-21-21 0,21 1 0,0 20 15,0-21-15,0 0 0,0 0 16,0 1 0,21-22-1,0 0-15,0 0 0,1-22 16,-1 22-16,0-21 0,0 0 16,0 21-16,-21-21 15,0 0-15,21 21 0,-21-21 16,22-1-16,-22 1 0,0 0 0</inkml:trace>
  <inkml:trace contextRef="#ctx0" brushRef="#br0" timeOffset="152857.28">25675 12002 0,'0'0'0,"-21"0"0,0 0 0,0 0 0,21-22 16,21 1 15,0 21-16,0 0-15,0-21 16,0 21-16,22 0 0,-22 0 0,0-21 16,0 21-16,0-21 0,1 21 15,20 0-15,-21-21 0</inkml:trace>
  <inkml:trace contextRef="#ctx0" brushRef="#br0" timeOffset="153333.82">26183 11684 0,'0'0'0,"-21"-21"0,-21 21 15,42-21 1,21 21-16,0 0 0,0 0 16,21 0-16,-20-21 0,20 21 0,-21 0 15,21 0-15,-20 0 0,20-22 0,-21 22 16,0 0-16,0 0 0,1 0 15,-1 0-15,-21 22 32,0-1-32,0 0 0,0 0 15,-21 0-15,21 0 0,0 22 16,-22-22-16,22 21 0,0 1 16,0-1-16,0 0 0,0 1 0,0-1 0,0 21 15,0-20-15,0-1 0,0 0 16,0 1-16,0-1 0,0 0 15,0 1-15,0-22 0,0 21 0,0 1 16,-21-22-16,21 0 0,-21 0 0,21 0 16,-21 0-16,21 1 0,-21-1 0,0 0 15,-1 0-15,1 0 0,0-21 16,0 21-16,0-21 0,0 0 0,-22 22 16,22-22-16,0 0 0,0 0 0,0 0 15,-1 0 1,1 0-16,0 0 15,0 0-15,0 0 16,0 0-16,-1 0 0,1 0 0,-21 0 16</inkml:trace>
  <inkml:trace contextRef="#ctx0" brushRef="#br0" timeOffset="154688.57">1630 14880 0,'0'-21'0,"0"42"0,21-63 0,-21 21 15,0 0 1,-21 21-16,0 0 16,-1 0-16,1 0 0,-21 0 15,21 0-15,0 0 0,-22 0 0,22 21 16,-21 0-16,21 0 0,-22 0 16,22 22-16,-21-1 0,21 0 0,-1 22 15,1-1-15,0 1 0,0-1 16,21 22-16,0-22 0,0 1 15,0-1-15,0 1 0,0-22 0,0 1 16,21-1-16,-21 0 0,21 1 16,0-22-16,22 0 0,-22 0 0,0 0 15,21-21-15,1 0 16,-22 0-16,21 0 0,1-21 0,-22 21 16,21-21-16,-21 0 0,22 0 15,-22-1-15,0 1 0,-21 0 0,0 0 16,0 0-16,0 0 0,0-1 0,0-20 15,-21 21-15,-22 0 0,22 0 16,0-1-16,-21 1 0,21 21 0,-22 0 16,22 0-16,-21 0 0,21 0 15,-1 0-15,-20 21 0,42 1 0,-21-22 16,21 21-16,-21 0 0,21 0 16,0 0-16,0 0 0,0 1 15,0-1-15,21-21 16,0 21-16,0-21 15,0 0-15,22 0 0</inkml:trace>
  <inkml:trace contextRef="#ctx0" brushRef="#br0" timeOffset="154871.47">1947 15346 0,'0'0'15,"0"-21"-15,0 0 0,0-1 16,0 1-1,0 0 1,21 21 0,-21-21-1,22 0 1</inkml:trace>
  <inkml:trace contextRef="#ctx0" brushRef="#br0" timeOffset="155800.04">3831 14753 0,'0'0'0,"0"-21"16,0 0-16,0 0 0,0 0 16,0 42-1,-21 0-15,21 0 16,0 21-16,0 1 0,-21-22 0,0 21 16,-1 22-16,22-22 0,-21 22 15,0-22-15,0 21 0,-21-20 0,20 20 16,-20-20-16,21-1 0,-21 0 0,20-21 15,-20 22-15,21-22 16,0 0-16,0 0 0,-1-21 16,1 0-16,21-21 15,0 0-15,0-21 16,0 20-16,0-20 0,0 0 0,0-1 16,0 1-16,0 0 0,0-1 15,21 1-15,-21 0 0,22-1 0,-22 22 16,0 0-16,21 21 15,0 0-15,0 0 0,0 21 0,0 0 16,22 22-16,-22-22 0,0 21 16,21 22-16,-20-22 0,-1 0 0,21 1 15,-21-1-15,0 0 0,1 1 16,20-22-16,-21 21 0,0-21 0,0 1 16,22-22-16,-22 0 0,0 0 15,21 0-15,-20 0 0,20 0 0,-21-22 16,21 1-16,-20-21 0,20 21 0,0-22 15,1 1-15,-1 0 0,-21-22 16,21 22-16,1-22 0,-22 1 0,0-1 16,-21 1-16,0-22 0,0 22 15,0-1-15,-21-20 0,0-1 0,0 21 16,-22 1-16,22-1 0,-21 1 0,-1 21 16,1-1-16,0 1 0,21 0 15,-22 20-15,1 1 0,0 21 16,-1 0-16,22 0 0,-21 21 0,21 1 15,-22 20-15,22 0 0,0 22 16,21-1-16,0 1 0,0-1 0,0 1 16,0-1-16,0-20 0,0 20 15,21-21-15,0 1 0,22-1 0,-22 0 16,21-20-16,-21-1 0,22 0 0,-22 0 16,21-21-16,-21 0 0,22 0 15,-1 0-15,0 0 0,-21 0 0,22 0 16,-1-21-16,-21 0 0,22 0 15</inkml:trace>
  <inkml:trace contextRef="#ctx0" brushRef="#br0" timeOffset="156168.92">4699 14880 0,'0'0'0,"0"64"15,0-43-15,0 0 0,21-21 16,0 0-1,0 0-15,1 0 0,20 0 16,-21 0-16,0-21 0,0 0 0,22 0 16,-22-1-16,0 1 0,0 0 15,0 0-15,-21 0 0,0 0 16,0-22-16,0 22 0,0 0 0,0-21 16,-21 20-16,21 1 0,-21 0 0,0 21 15,-21 0-15,20 0 0,1 0 16,0 0-16,0 21 0,0 0 0,-22 22 15,22-22-15,0 21 0,0-21 0,21 22 16,-21-1-16,21 0 0,-21 1 16,21-22-16,0 21 0,0 1 0,0-22 15,0 0-15,21 21 0,0-21 0,0-21 16,0 22-16,0-22 0,22 21 16,-22-21-16,21 0 0,1 0 15,-22 0-15,21-21 0,-21-1 0,22 1 16,-1 0-16</inkml:trace>
  <inkml:trace contextRef="#ctx0" brushRef="#br0" timeOffset="158480.24">5609 14626 0,'0'0'0,"0"-63"16,-21 42-16,0 21 15,0 0-15,-1 21 16,1-21-16,0 21 0,21 0 15,0 0-15,-21 0 0,0 22 0,21-22 16,-21 21-16,21-21 0,-22 22 16,22-22-16,0 21 0,0-21 0,0 1 15,0 20-15,0-21 0,0 0 0,0 0 16,0 1-16,0-1 0,22-21 16,-1 0-16,21 0 0,-21 0 15,0 0-15,22 0 0,-1-21 0,-21-1 16,22 1-16,-1 0 0,-21 0 0,21 0 15,-20 0-15,20-1 16,-21-20-16,21 21 0,-20-21 0,-1-1 16,0 22-16,0-21 0,-21-1 0,0 1 0,0 21 15,0-21-15,0 20 16,0 1-16,-21 21 16,0 0-16,0 0 0,21 21 15,0 1-15,0-1 0,0 0 16,0 0-16,0 21 0,0-20 0,0-1 15,21 0-15,0 0 0,-21 0 16,21 0-16,0 1 0,0-1 16,-21 0-16,22 0 0,-22 0 15,21-21-15,-21 21 0,0 1 0,0-1 16,0 0-16,0 0 0,0 0 16,0 0-1,21-21-15,0 0 16,0 0-16,22 0 0,-22 0 15,0 0-15,21-21 0,1 21 0,-22-21 16,21 21-16,0-21 0,1 0 16,-22 0-16,21 21 0,1-22 0,-1 1 15,-21 0-15,21 0 0,-20 0 0,-1 0 16,0-1-16,-21-20 0,0 21 0,0 0 16,0 0-16,0-1 0,0 1 15,0 0-15,0 0 0,-21 21 16,0 0-16,-1 0 0,1 0 15,0 21-15,0 0 0,0 0 16,21 1-16,-21-1 0,-1 0 16,1 0-16,21 21 0,0-20 0,0-1 15,0 21-15,0-21 0,0 0 0,0 1 16,0-1-16,21 0 0,1-21 16,-1 21-16,0-21 0,0 0 0,21 0 15,-20 0-15,20 0 0,0 0 0,1 0 16,-1-21-16,0 21 0,1-21 0,-22 0 15,21 21-15,-21-22 0,0 1 16,1 0-16,-1 0 0,-21 0 16,0 0-16,21-1 0,-21 1 0,0 0 0,0 0 15,0-21-15,0 20 16,0 1-16,0 42 31,0 1-31,0-1 0,-21 0 0,21 0 16,0 0-16,-21 0 0,21 1 15,-22 20-15,22-21 0,0 0 0,-21 0 16,21 1-16,0-1 0,0 0 0,0 0 16,21-21-1,1 0 1,-1-21 0,-21 0-16,21 21 0,-21-21 15,0-1-15,0 1 0,0 0 0,21 0 16,-21 0-16,21-22 0,0 22 15,-21-21-15,22 21 0,-22-22 0,21 22 16,0 0-16,-21 0 0,21 21 0,0 0 16,0 0-16,1 0 15,-22 21-15,21 0 16,-21 0-16,0 1 0,0-1 0,0 0 16,0 0-16,0 21 0,0-20 0,0-1 15,0 0-15,21 0 0,-21 0 16,21-21-16,-21 21 0,21 1 15,0-22 17,-21-22-32,22 1 15,-22 0-15,0 0 16,21 0-16,0 0 0,-21-22 0,21 22 16,0-21-16,0 21 0,1-22 0,-1 22 15,0-21-15,0 21 0,0-1 16,0 1-16,-21 0 0,22 21 0,-1 0 15,-21 21-15,0 0 16,0 1-16,0-1 0,0 0 0,0 0 16,0 21-16,0-20 0,0-1 15,0 21-15,0-21 0,0 0 16,0 1-16,21-1 0,0 0 0,0 0 16,-21 0-16,43-21 0,-22 21 15,0-21-15,21 0 0,-21 0 0,22 0 16,-1 0-16,-21 0 0,22 0 0,-1 0 15,-21 0-15,21 0 0,-20-21 0,-1 0 16,0 21-16,0-21 0,0 0 16,0 0-16,-21-1 0,0 1 0,0 0 15,0 0-15,22-21 0,-22 20 0,0 1 16,0-21-16,0 21 0,0 0 16,0-1-16,0 1 0,-22 0 0,1 21 15,0 0-15,0 21 16,0 0-16,0 1 0,21-1 15,-22 0-15,22 0 0,-21 21 16,21-20-16,0 20 0,0-21 0,0 0 16,0 0-16,0 1 0,0-1 0,0 0 15,0 0-15,21-21 0,1 21 16,-1-21-16,0 0 0,0 0 16,0 0-16,0 0 0,1 0 0,-1 0 15,0 0-15,0 0 0,0 0 0,0-21 16,1 0-16,-1 21 0,0-21 15,0 0-15,0-1 0,0 1 0,-21 0 16,22 0-16,-22 0 0,21-22 16,-21 22-16,0 0 0,21 0 15,-21 42 17,0 0-32,0 0 0,0 1 15,0-1-15,-21 0 0,21 0 0,0 0 16,0 0-16,0 1 15,0-1-15,0 0 0,21-21 63,0-21-63,-21 0 0,21-1 16,0 1-16,1 0 0,-1 0 15,-21-21-15,21 20 0,0 1 0,0 0 16,0 0-16,1 0 0,-1 21 15,0 0 1,-21 21-16,0 0 16,0 0-16,0 0 0,0 1 15,0-1-15,0 0 0,0 0 0,21 0 16,-21 0-16,21 1 0,0-1 0,1-21 16,-1 0-16,21 21 0,-21-21 0,22 0 15,-22 0-15,21 0 16,-21 0-16,22 0 0,-22-21 0,0 21 15,21-21-15,-21-1 0,1 22 0,-1-21 16,0 0-16,0 0 0,-21 0 0,21-22 16,-21 22-16,21-21 0,-21 0 15,0-1-15,0 1 0,22 0 0,-22-1 16,21 1-16,-21 0 0,0-1 0,21 1 16,0 0-16,0 20 0,0 1 0,1 0 15,-22 0-15,21 21 16,-21 21-16,0 0 15,0 0-15,0 1 0,0 20 0,-21-21 16,-1 21-16,1 1 0,21-1 16,-21 0-16,0 1 0,0-1 15,0 0-15,-1 1 0,22-1 0,-21 0 16,0-20-16,21 20 0,-21-21 0,21 0 16,0 22-16,0-22 0,0 0 15,0 0 1,21-21-16,0 0 15,0 0-15,1-21 0,-1 21 0,0-21 16,0 0-16,0 21 0,0-22 16,-21 1-16,22 0 0,-1 0 0,0 0 15,-21-22-15,21 22 0</inkml:trace>
  <inkml:trace contextRef="#ctx0" brushRef="#br0" timeOffset="158705.12">9419 14330 0,'21'0'0,"-42"0"0,0 0 0,0 0 0,0 0 16,21 21 0,21-21-1,0 0-15,0 0 0,21 0 16,-20 0-16,-1 0 0,21 0 0,-21 0 16,0 0-16,22 0 0,-22 0 15,0 0-15,0 0 16,-21-21 15,0 0-31</inkml:trace>
  <inkml:trace contextRef="#ctx0" brushRef="#br0" timeOffset="159727.94">11980 13949 0,'0'0'0,"-42"0"16,84 0 46,-21-21-62,1 21 0,20 0 0,-21-21 16,21 21-16,1-22 0,-1 1 0,0 21 16,1-21-16,-1 21 0,-21 0 0,0-21 15,1 21-15,-1 0 16,-21-21-1,-43 21 1,22 0-16,0 0 0,0 0 16,0 0-16,0 0 0,-1 0 0,1 0 15,0 0-15,0 0 0,0 0 16,0 0 0,-1 0-16,1 0 15,0 0-15,0 0 0,0 0 16,0 0-16,-1 0 0,1 0 0,21 21 15,-21-21-15,0 21 0,0 0 16,21 0-16,-21 1 0,-1-1 0,22 0 16,-21 21-16,21-21 0,0 22 0,-21-22 15,21 21-15,0 1 16,-21 20-16,21-21 0,0 22 0,0-1 16,-21 1-16,0-1 0,21 1 0,-22-1 15,1 1-15,0-1 0,0 1 0,0 21 16,0-22-16,-1 1 0,1-1 15,21 1-15,-21-1 0,21-21 0,-21 22 16,21-22-16,0 1 0,0-1 0,0 0 16,0 1-16,0-22 0,0 21 0,21-21 15,0-21-15,0 21 0,1 1 16,-1-22-16,21 0 0,0 0 0,1 0 16,-1 0-16,0-22 0,1 1 15,20 21-15,-20-21 0,-1 0 0,21 0 16,-20 0-16,-22-1 0,21 1 15,1 0-15,-22 0 0,0 0 0,0 0 16,0-1-16,0 1 0,-21 0 0,0-21 16,0 21-16,22-1 0,-22-20 0,21 21 15,-21 0-15</inkml:trace>
  <inkml:trace contextRef="#ctx0" brushRef="#br0" timeOffset="160300.32">12679 14669 0,'0'0'0,"-43"21"15,22-21-15,21 21 16,21-21 0,1 0-16,-1 0 15,21 0-15,0 0 0,1 0 0,-1 0 16,0-21-16,22 21 0,-22 0 0,22 0 16,-22-21-16,0 21 0,1 0 15,-22 0-15,0 0 0,0 0 16,0 0-16,-42 0 31,0 0-15,0 0-16,0 0 15,21-22 48</inkml:trace>
  <inkml:trace contextRef="#ctx0" brushRef="#br0" timeOffset="160905.49">13928 14542 0,'-22'0'0,"1"0"16,0 0 0,0 0-16,0 0 0,0 0 0,-1 0 15,1 0 1,21-22 0,21 22-16,1 0 0,-1 0 15,0 0-15,21 0 0,-21 0 0,22-21 16,-22 21-16,21 0 0,1 0 0,-1-21 15,-21 21-15,21 0 0,1 0 0,-22 0 16,0-21-16,0 21 0,0 0 16,1 0-16,-44 0 31,1 0-31,0 0 0,-21 0 16,21 0-16,-22 0 0,1 0 15,0 21-15,20-21 0,-20 0 0,21 21 0,-21-21 16,20 0-16,1 21 15,21 1 1,21-22 0,1 0-16,-1 0 0,0 0 0,21 0 15,1 0-15,-22 0 0,21 0 0,-21 0 16,22 0-16,-22 0 0,21-22 16,-21 22-16,0 0 0,1-21 0,-1 21 15,0 0-15,-21 21 31,0 1-15,0-1-16,-21-21 16,21 21-16,-21-21 0,-1 0 0,22 21 15,-21-21-15,0 0 0,21-21 47,21 21-47,0-21 0</inkml:trace>
  <inkml:trace contextRef="#ctx0" brushRef="#br0" timeOffset="161636.57">16129 14626 0,'0'0'15,"-21"0"-15,-43 21 16,43-21-16,42-21 31,22 0-31,-22 0 0,21 0 0,0 0 16,22-1-16,-1-20 15,1 0-15,-1 21 0,22-22 0,0 1 0,-22 0 16,22-1-16,0 1 0,-1 21 16,1-22-16,0 1 0,-22 0 0,22-1 15,-22 1-15,1 0 0,-22 21 16,0-22-16,-20 22 0,-1 0 0,-21 0 16,0 0-16,0-1 0,-21 22 0,-22 0 15,22 0-15,-21 0 0,-1 0 0,1 0 16,21 0-16,-21 0 0,-1 0 15,22 0-15,0 0 0,21 22 16,-21-22-16,42 0 16,21 0-1,-21 0-15,1 0 0,20 0 16,-21-22-16,21 22 0,1 0 0,-22 0 16,0 0-16,0 0 0,0 0 0,-21 22 31,-21-1-31,21 0 15,-21 0-15,-21 0 0,21 0 0,-1-21 16,1 22-16,-21-1 0,21 0 0,0 0 16,-1 0-16,1-21 0,0 21 15,0 1-15,21-1 0,-21 0 0,21 0 16,-21 0-16,21 0 0,0 1 0,-22-1 16</inkml:trace>
  <inkml:trace contextRef="#ctx0" brushRef="#br0" timeOffset="162176.26">16383 14732 0,'0'0'0,"-21"0"0,-22 0 0,22 0 15,0 0-15,0 0 0,0 0 16,0 21-16,21 0 15,21 1-15,21-22 16,-21 21-16,22-21 0,20 21 16,-21 0-16,22-21 0,-1 21 0,1 0 15,-1 1-15,1-22 0,-1 21 0,1 0 16,21 0-16,-22 0 0,1 0 16,-1 1-16,-21-1 0,22-21 0,-22 21 15,22 0-15,-22 0 0,0-21 0,-20 21 16,20-21-16,-21 0 0,0 0 0,0 0 15,-21-21 17,0 0-32,-21 21 0,0-21 15,0 0-15,0 0 0,-22-1 16,22 1-16,0 21 0,0-21 0,-21 0 16,20 21-16,1-21 0,0 21 15,42 21 16,0-21-31,1 21 0,-1 0 16,0 0-16,0 1 0,0-1 16,-21 0-16,0 0 0,0 0 0,0 0 15,0 1-15,0 20 0,-21-21 0,0 0 16,0 0-16,0 1 0,-1-1 0,-20 0 16,21 0-16,0 0 0,0-21 0,-1 0 15,1 0-15,0 0 16,21-21-16</inkml:trace>
  <inkml:trace contextRef="#ctx0" brushRef="#br0" timeOffset="162481.1">18224 13737 0,'0'-21'0,"0"42"0,0-63 0,-21 21 16,0 0-16,0 21 16,21 21-16,0 0 15,0 0-15,-21 21 0,21 1 0,0-1 16,0 0-16,0 1 0,0-1 0,-21 0 16,21-20-16,0 20 0,-22 0 0,22 1 15,0-22-15,-21 0 0,0 21 16,0-21-16,21 1 0,0-1 0,-21 0 15,21 0-15,-21-21 0,21 21 16,0-42 0,0 0-1,21 21-15,0-21 0</inkml:trace>
  <inkml:trace contextRef="#ctx0" brushRef="#br0" timeOffset="162749.97">18097 13885 0,'0'-21'0,"0"42"0,0-84 0,0 42 0,0-22 15,0 22-15,0 0 0,22 0 16,-1 0-16,0 0 0,0-1 0,0 22 16,22-21-16,-22 21 0,0 0 0,21 0 15,-21 0-15,1 21 0,20 1 16,-21-1-16,0 0 0,-21 0 0,0 21 16,0-20-16,0-1 0,0 21 0,-21-21 15,0 22-15,0-22 0,-22 0 16,1 0-16,21 0 0,-21 0 15,-1 1-15,22-22 0,-21 21 0,21 0 16,-1-21-16,1 0 0,0 0 0,42 0 31,0 0-31,22 0 16,-22-21-16,21 21 0</inkml:trace>
  <inkml:trace contextRef="#ctx0" brushRef="#br0" timeOffset="162995.46">18775 13716 0,'21'0'0,"-42"0"0,42-21 0,-21 0 16,21 21-16,-21-21 0,21 21 15,-21 21 1,0 0-16,0 0 16,0 0-16,0 0 0,-21 1 15,21-1-15,0 21 0,-21-21 0,21 0 16,-21 1-16,21-1 0,-21 0 0,21 0 15,0 0-15,0 0 0,0 1 0,0-1 16,0 0-16,0 0 16,0 0-16,0 0 15</inkml:trace>
  <inkml:trace contextRef="#ctx0" brushRef="#br0" timeOffset="163226.32">18605 14266 0,'-21'22'16,"21"-1"-1,21-21 1,1 0-16,-1 0 0,0 0 0,0 0 16,0 0-16,0 0 0,22 0 15,-22 0-15,0-21 0,0 21 16,0 0-16,1-22 0,-1 22 0,0-21 15,0 21-15,-21-21 0,0 0 16,21 21-16,-21-21 0,0 0 16,0-1-16,0 1 15</inkml:trace>
  <inkml:trace contextRef="#ctx0" brushRef="#br0" timeOffset="163460.2">18754 13758 0,'0'-21'0,"0"42"0,0-63 16,0 21-16,0 0 16,21 21-16,0-21 0,0 21 15,0-22-15,0 22 0,22 0 0,-22-21 16,0 21-16,0-21 0,0 21 0,1 0 16,-1 0-16,0 0 0,-21-21 15,0 42 32,-21-21-47,0 0 16,-1 21-16</inkml:trace>
  <inkml:trace contextRef="#ctx0" brushRef="#br0" timeOffset="164208.35">18034 15494 0,'0'0'0,"0"-21"16,21 21-16,-21-21 16,0 0-16,0-1 0,0 44 46,0-1-46,0 21 0,0-21 16,0 0-16,0 22 0,0-22 16,0 21-16,0-21 0,0 22 0,-21-22 15,21 21-15,-21-21 0,0 1 0,21-1 16,0 0-16,0 0 0,-22 0 0,22 0 16,0 1-16,0-1 15,22-42 16,-22-1-15,0 1-16,0 0 0,0 0 16</inkml:trace>
  <inkml:trace contextRef="#ctx0" brushRef="#br0" timeOffset="164508.19">17992 15494 0,'0'0'0,"0"-85"15,0 64-15,0 0 16,0 0-16,21 0 0,0 0 0,0 21 15,-21-22-15,21 22 0,22-21 0,-22 21 16,0 0-16,21 0 16,-21 0-16,22 0 0,-22 0 0,21 0 15,-21 21-15,1 1 0,-1-1 0,0-21 16,-21 21-16,0 0 0,0 0 16,0 0-16,0 1 0,-21-1 0,0 0 15,-22 0-15,22-21 0,0 21 0,-21 0 16,20-21-16,-20 22 0,21-22 0,0 0 15,0 21-15,-1-21 0,1 0 16,0 0-16,0 0 16,42 0 31,0 0-47</inkml:trace>
  <inkml:trace contextRef="#ctx0" brushRef="#br0" timeOffset="167451.94">18817 15282 0,'0'-21'16,"0"42"62</inkml:trace>
  <inkml:trace contextRef="#ctx0" brushRef="#br0" timeOffset="169104.38">18881 13737 0,'0'0'0,"21"0"16,-21 21 15,21-21 47,0 0-62,-21-21 0,0 0-1,0 0 1,21 21-16,-21-21 15,21 21-15,1 0 32,-1 0-32,0 0 0,0 0 0,0 0 15,0 0-15,1 0 0,20 0 16,-21 0-16,0 0 0,0 21 16,22 0-16,-22 0 0,0 0 0,0-21 15,0 43-15,1-22 0,-1 0 0,-21 0 16,0 0-16,0 1 0,0-1 15,0 0-15,-21 0 0,-22 0 0,22 0 16,-21 22-16,-1-43 0,-20 21 0,21 0 16,-1 0-16,1 0 0,0 1 15,-1-22-15,22 21 0,0-21 16,0 0-16,0 21 0,-1-21 0,1 0 16,42 0 62,1 0-63</inkml:trace>
  <inkml:trace contextRef="#ctx0" brushRef="#br0" timeOffset="169932.17">18944 15240 0,'0'0'0,"0"-21"0,0 0 15,0 0 1,0-1-16,-21 44 47,21-1-47,0 0 16,-21 21-16,21-21 0,0 22 15,0-22-15,0 21 0,0-21 0,0 22 16,-21-22-16,21 21 0,0-21 15,-22 1-15,22 20 0,0-21 0,0 0 0,0 0 16,0 1-16,-21-1 16,21 0-16,0 0 0,0 0 15,-21-21 17,21-21-17,0 0-15,0 0 16,0 0-16,0-22 0,0 22 15,21 0-15</inkml:trace>
  <inkml:trace contextRef="#ctx0" brushRef="#br0" timeOffset="170252.38">18838 15240 0,'0'0'0,"0"-21"15,0 0 1,21 21-16,1 0 0,-1 0 0,0 0 15,0 0-15,21 0 0,-20 0 0,20 0 16,0 0-16,-21 21 0,22 0 16,-1-21-16,-21 21 0,22 0 0,-22 1 15,0-1-15,-21 0 0,0 21 0,0-21 16,0 1-16,0-1 0,0 0 16,0 0-16,-21 0 0,0 22 0,-1-22 15,-20 0-15,21 0 0,-21 0 16,-1 0-16,22 1 0,-21-1 0,21 0 15,-22 0-15,22-21 0,0 21 16,0-21-16,0 0 0,-1 0 0,22-21 31,22 0-31,-1 0 16,21 0-16,-21-1 0,22-20 0</inkml:trace>
  <inkml:trace contextRef="#ctx0" brushRef="#br0" timeOffset="170936.05">20172 13695 0,'0'0'0,"21"0"0,0 0 15,0-21-15,0 21 0,1 0 0,-1 0 16,0 0-16,21 0 0,1 0 15,-1-21-15,21 21 0,-20 0 0,20 0 16,-20 0-16,20 0 0,-21-22 0,-20 22 16,-1 0-16,0 0 0,0 0 15,0 0-15,0 0 0,-21 22 16,0-1-16,0 21 16,0-21-16,0 22 0,0-1 0,0 0 15,-21 1-15,0-1 0,0 21 16,0-20-16,0 20 0,-1 1 0,1-1 15,21 1-15,-21-1 0,0 1 16,0-1-16,0 1 0,21-1 0,-22-20 16,1 20-16,0 1 0,21-22 0,0 0 15,0 22-15,-21-22 0,21 22 16,0-22-16,0 0 0,0 1 0,0 20 16,0-21-16,0 1 0,0-1 0,0 0 15,0 1-15,0-22 0,0 21 16,0-21-16,0 22 0,-21-22 15,21 0-15,-21 0 0,-1 0 0,1 1 16,0-22-16,0 21 0,-21 0 0,20-21 16,-20 0-16,0 0 0,-1 0 15,1 0-15,0 0 0,-1 0 0,1 0 16,0 0-16,-1 0 0,1 0 0,21 0 16,0 0-16,0 0 0,21 21 0,-22-21 15,44 0 16,-1 0-31</inkml:trace>
  <inkml:trace contextRef="#ctx0" brushRef="#br0" timeOffset="171081.5">20553 15748 0,'-21'0'31,"-1"0"-31,22-21 0,-21 21 15,0-21-15,21 0 16</inkml:trace>
  <inkml:trace contextRef="#ctx0" brushRef="#br0" timeOffset="182260.2">1397 16616 0,'0'0'0,"0"-21"15,-21 21-15,0 0 16,-1 0-16,22 21 62,22 0-62,-1 0 16,0-21-16,0 0 0,0 0 16,22 21-16,-22-21 0,0 0 15,21 0-15,-21 0 0,1 0 0,20 0 16,-21 0-16,0 0 0,22 0 15,-22 0-15,0-21 0,0 21 0,0-21 16,0 21-16,1-21 0,-1 21 16,-21-21-16,21 0 0,-21-1 15,0 1 1,0 0-16,0 0 31,-21 21-31,0 0 16,21 21-16,-22 0 15,22 0-15,-21 22 0,21-22 16,0 21-16,0 1 0,-21-1 16,21 0-16,-21 1 0,21-1 0,0 21 15,0-20-15,0-1 0,-21-21 16,21 22-16,0-1 0,0-21 0,-21 21 16,21-20-16,0-1 0,0 0 15,0 0-15,0 0 0,0 0 16,0 1-1,-22-22-15,1 0 16,0 0 0,0 0-1,0-22-15,21 1 16,-21 21-16,21-21 0,-22 0 0,1 0 16</inkml:trace>
  <inkml:trace contextRef="#ctx0" brushRef="#br0" timeOffset="182604.37">1143 17060 0,'0'0'0,"-21"0"0,42 0 47,0 0-47,0 0 0,22-21 0,-1 0 16,0 21-16,22-21 0,-1 0 15,-20 21-15,20-21 0,1-1 0,-22 1 16,21 0-16,-20 21 0,-1-21 16,0 0-16,1 21 0,-22 0 15,21-21-15,-21 21 0,1 0 0,-44 0 110</inkml:trace>
  <inkml:trace contextRef="#ctx0" brushRef="#br0" timeOffset="182849.23">2307 16828 0,'0'-22'63,"-21"22"-32,21-21 16,0 0-32</inkml:trace>
  <inkml:trace contextRef="#ctx0" brushRef="#br0" timeOffset="184864.33">3746 16510 0,'0'-21'16,"0"0"-16,0 0 16,0-1-16,22 1 0,-1 0 0,-21 0 15,0-21-15,0 20 0,21 1 16,-21-21-16,0 21 0,0 0 0,0-1 16,0 1-16,0 0 0,0 0 15,-21 0-15,0 21 0,-1 0 0,1 0 16,-21 0-16,0 21 0,-1 21 15,1-21-15,0 22 0,-1-1 16,1 0-16,0 22 0,20-22 0,-20 22 16,21-1-16,0 1 0,0-1 15,-1 1-15,22-1 0,0 1 0,0-1 16,0-20-16,0 20 0,0-21 16,22-20-16,-1 20 0,0-21 0,0 0 15,0 0-15,22 1 0,-22-22 16,21 0-16,0 0 0,1 0 0,-22 0 15,21-22-15,1 22 0,41-42 16,-41 21-16,-22 0 0,21-22 16,-21 22-16,0-21 0,1 21 0,-22 0 15,0-22-15,0 22 16,0 0-16,0 0 0,0 0 16,-22 42-1,1 0-15,21 21 16,0-21-16,0 1 0,0 20 0,0-21 15,0 0-15,0 22 0,0-22 16,0 0-16,0 0 0,0 0 0,21 0 16,1 1-16,-1-22 0,0 0 15,0 0-15,21 0 0,-20 0 16,-1 0-16,0-22 0,0 1 0,21 0 16,-20 0-16,-1 0 0,0 0 15,0-1-15,0-20 0,0 21 16,-21 0-16,0-22 0,0 1 0,0 21 15,0-21-15,-21 20 0,0 1 16,0 0-16,0 0 0,-22 0 0,22 21 16,0 0-16,-21 0 0,21 0 15,-1 21-15,-20 0 0,21 0 0,21 0 16,-21 1-16,21 20 0,0-21 16,0 0-16,0 0 0,0 1 0,0-1 15,0 0-15,21 0 0,21-21 16,-21 0-16,1 0 0,20 0 15,-21 0-15,21-21 0,1 21 16,-1-21-16,0 0 0,1-1 16,20 1-16,-20 0 0,-1 0 0,0 0 15,1 0-15,-22-1 0,0 22 0,0 0 16,0-21-16,0 21 0,-21 21 16,0 1-16,0-1 15,0 0-15,0 0 16,-21 0-16,21 22 0,0-22 0,-21 0 15,0 0-15,21 0 0,-21-21 0,21 21 16,0 1-16,0-1 16,0-42 15,0-1-15,21 1-16,0 0 0,0 0 0,-21 0 15,21 0-15,-21-22 0,22 22 0,-1-21 16,-21 21-16,21-1 0,-21 1 15,21 0-15,0 21 0,0 0 16,1 0-16,-22 21 16,21 0-16,-21 1 0,0-1 0,0 0 15,21 21-15,-21-21 0,21 1 0,0 20 16,-21-21-16,21 0 0,1 0 16,-22 1-16,21-1 0,0-21 0,0 21 15,21-21-15,-20 0 0,-1 0 16,21 0-16,-21 0 0,22-21 15,-1 0-15,21-1 0,-20 1 0,-1 0 16,22 0-16,-22 0 0,0 0 0,1-22 16,-22 22-16,0-21 0,0 21 15,-21-22-15,0 22 0,0-21 0,0 21 16,0-1-16,0 1 0,-21 0 0,0 0 16,0 21-16,-1 0 0,1 0 15,0 0-15,0 0 0,0 0 0,0 0 16,-22 21-16,22 0 0,0 0 15,-21 1-15,20 20 0,1-21 16,0 21-16,0-20 0,0 20 0,0 0 16,21-21-16,0 1 0,0 20 0,0-21 15,0 0-15,0 0 16,21 1-16,0-22 0,0 0 0,21 0 16,-20 0-16,20 0 0,-21-22 15,21 1-15,-20 21 0,20-21 0,-21-21 16,21 21-16,-20-1 0,-1-20 0,0 0 15,0-1-15,-21 1 0,0 0 16,0-1-16,0-20 0,0 21 0,0-1 16,0-20-16,0 20 0,21-20 0,-21 21 15,21-22-15,-21 22 0,0-1 16,22 22-16,-22-21 0,0 21 16,0 0-16,21-1 0,-21 44 15,0-1 1,0 21-16,0 0 0,0 1 0,0-1 15,0 22-15,0-22 0,0 21 0,0-20 16,-21 20-16,21-20 0,-22 20 16,22-21-16,0 1 0,0-1 0,0 0 15,0 1-15,0-22 0,22 21 0,-1-21 16,0 1-16,0-1 16,0 0-16,22-21 0,-22 0 0,21 0 0,-21 0 15,43 0-15,-43 0 16,21-21-16,-21 0 0,1-1 15,-1 1-15,0-21 0,0 21 0,0 0 16,0-1-16,1-20 0,-1 21 0,0 0 16,-21 0-16,0-1 15,0 44 1,0-1-16,0 0 16,0 0-16,0 0 0,0 0 15,0 1-15,0-1 0,0 0 0,0 0 16,0 0-16,0 0 15,0 1-15,0-44 47,0 1-47,0 0 16</inkml:trace>
  <inkml:trace contextRef="#ctx0" brushRef="#br0" timeOffset="185040.22">6202 16468 0,'0'0'0,"-21"-21"0,-1-1 0,22 1 16,-21 0-16,0 0 0,21 0 16,-21 0-16,21-1 0,0 1 15,-21 21-15,42 0 47,0 0-47,0 0 0,0 0 16,1 0-16</inkml:trace>
  <inkml:trace contextRef="#ctx0" brushRef="#br0" timeOffset="186285.28">6837 16002 0,'0'0'0,"0"-21"0,-21 0 15,-1-22-15,1 22 0,21 0 0,0 0 16,0 0-16,-21 21 0,0 0 15,21 21 1,0 0-16,0 21 0,0 1 16,-21 20-16,21-20 0,-21 20 0,21 1 15,-22-1-15,22-21 0,0 22 16,-21-1-16,21 1 0,-21-22 0,21 22 16,0-22-16,0 22 0,0-22 0,0 0 15,0 1-15,0-22 0,21 21 16,0-21-16,1 0 0,-1 1 15,0-1-15,0-21 0,0 0 0,0 0 16,1 0-16,-1 0 0,0 0 0,0 0 16,0-21-16,0-1 0,1 1 15,-1 0-15,0 0 0,-21 0 0,21-22 16,-21 22-16,21 0 0,-21-21 0,0 21 16,0-1-16,0 1 15,0 0-15,0 42 16,0 0-16,0 1 15,0 20-15,0-21 16,0 0-16,0 0 0,0 1 16,0 20-16,0-21 0,0 0 0,0 0 0,0 1 15,21-1-15,1 0 16,-1-21-16,0 0 16,-21 21-16,21-21 0,0 0 0,0 0 15,1-21-15,-1 21 0,0-21 16,0 0-16,0-1 0,0 1 15,1 0-15,-22 0 0,21 0 0,0 0 16,-21-1-16,21 1 0,-21 0 0,0 0 16,0 42 15,0 0-31,0 0 0,0 1 16,0-1-16,0 0 0,0 0 15,0 0-15,0 0 0,0 1 0,0-1 16,21-21-16,0 21 0,1-21 15,-1 0 1,0 0-16,0 0 0,0 0 0,0 0 16,1 0-16,-1-21 0,-21 0 15,21-1-15,-21 1 0,0 0 16,0 0-16,0 0 0,0 0 0,0-22 16,-21 22-16,0 0 0,21 0 0,-22 0 15,1-1-15,0 1 0,0 0 0,0 21 16,0 0-16,-1 0 15,22 21 1,22-21 15,-1 0-31,0 0 16,21 0-16,-21 0 0,1 0 0,-1 0 16,21 0-16,0-21 0,1 21 15,-1 0-15,22 0 0,-22 0 0,0 0 16,1 0-16,-1 21 0,0 0 0,-21 1 15,1-22-15,-1 21 0,-21 0 16,0 0-16,0 0 0,0 0 0,0 1 16,0 20-16,-21-21 0,-1 0 15,22 0-15,-21 1 0,0-1 0,0 0 16,21 0-16,-21 0 0,0 0 16,21-42 30,0 0-46,21 0 0,-21 0 0,0 0 16,21-1-16,0-20 0,0 21 0,-21-21 16,21 20-16,1-20 0,-1 21 0,-21-21 15,21 20-15,0 1 0,0 21 16,0 0-16,1 0 16,-22 21-16,21 1 0,-21-1 15,0 0-15,0 0 0,0 21 16,0-20-16,0-1 0,0 21 15,0-21-15,0 0 0,0 1 0,0 20 16,0-21-16,0 0 0,0 0 16,0 1-16,0-1 15,0-42 17,21-1-17,0 1-15,0 0 0</inkml:trace>
  <inkml:trace contextRef="#ctx0" brushRef="#br0" timeOffset="187131.8">8869 16806 0,'0'-42'0,"0"21"16,-21 0-16,21 0 15,-22-1-15,1 1 0,21 0 0,-21 21 16,21-21-16,0 0 0,-21 21 15,0 0-15,0 0 0,-1 0 16,1 0-16,0 21 0,0-21 0,0 21 16,0 0-16,-1 22 0,1-22 0,0 0 15,21 21-15,0-21 16,-21 1-16,21 20 0,0-21 0,0 0 16,0 0-16,0 1 0,0-1 0,21-21 15,-21 21-15,21 0 0,0-21 16,1 0-16,-1 0 0,21 0 0,-21 0 15,0 0-15,1 0 0,-1 0 0,0-21 16,0 0-16,-21 0 0,21-1 0,0 1 16,-21-21-16,22 21 15,-22 0-15,0-1 0,0-20 0,0 21 16,0 0-16,0 0 0,0-1 16,0 44 15,0-1-31,0 0 0,0 0 15,-22 0-15,22 0 0,0 1 0,0-1 16,0 0-16,0 0 0,0 0 16,0 0-16,0 1 0,0-1 0,0 0 15,22 0-15,-1-21 16,0 0-16,0 0 0,0 0 16,0 0-16,1 0 0,-1-21 15,0 0-15,0 0 0,0-1 16,0 1-16,1 0 0,-22-21 15,0 21-15,21-22 0,-21 1 0,21 0 16,-21-1-16,0-20 0,0 20 16,0 1-16,0-21 0,21-1 0,-21 1 15,0-1-15,0 1 0,0-1 0,0 1 16,0-1-16,0 22 0,0-22 16,0 43-16,0-21 0,0 21 15,-21 21-15,21 21 16,0 0-16,0 21 0,0 1 15,-21-1-15,21 21 0,0-20 0,-21 20 16,21 1-16,0-1 0,0-20 0,0 20 16,0 1-16,0-22 0,0 21 15,0 1-15,21-22 0,-21 22 16,21-22-16,-21 0 0,21 1 0,0-22 16,-21 21-16,21-21 0,1 1 0,-22-1 15,0 0-15,21-21 0,0 0 0,0 0 16,0 0-16,0 0 15,1-21-15,-22 0 16,0-1-16,0 1 0,21 0 0,-21 0 16,0 0-16,0-22 0,21 22 0,-21 0 15,0-21-15,0 21 0,0-22 16,0 22-16,-21-21 0,0 21 0</inkml:trace>
  <inkml:trace contextRef="#ctx0" brushRef="#br0" timeOffset="187364.17">7980 16108 0,'0'0'0,"-43"0"0,22 0 0,0 0 16,0 0-16,0 0 0,42 0 62,0 0-62,-21-21 0</inkml:trace>
  <inkml:trace contextRef="#ctx0" brushRef="#br0" timeOffset="187592.03">6943 16425 0,'0'0'0,"-22"0"0,-20 22 16,21-1-16,0-21 16,42 0 15,0-21-31,0 21 15,0-22-15,1 22 0,-1-21 0,21 21 16,-21-21-16,0 0 0,22 0 0,-22 0 16,0-1-16</inkml:trace>
  <inkml:trace contextRef="#ctx0" brushRef="#br0" timeOffset="188496.17">10520 16023 0,'21'0'0,"-21"-21"16,21 21-16,0-21 0,0 0 15,1 21-15,-22-21 0,21-1 16,-21 1-16,21 21 0,-21-21 0,0 0 16,0 0-16,0 0 0,0-1 15,-21 22-15,0 0 16,-1 0-16,1 0 0,0 0 0,0 0 16,0 22-16,0-1 0,-1 21 0,1 0 15,0 1-15,0 20 16,0-20-16,21 20 0,-21 1 0,21-1 15,0 1-15,0-1 0,0 1 0,-22-1 16,22 1-16,0-1 0,0 1 16,0-22-16,0 21 0,0-20 0,0-1 15,22-21-15,-1 22 0,0-22 0,0 0 16,0-21-16,0 21 0,1-21 16,20 0-16,0 0 0,-21-21 0,22 21 15,-1-21-15,0-22 0,1 22 16,20-21-16,-20 21 0,-1-22 15,21 1-15,-20 0 0,-1-1 0,0-20 16,-20 21-16,20-1 0,-21 1 0,-21-22 16,0 22-16,0-21 0,0 20 15,0-20-15,-21 20 0,0-20 0,0-1 16,-22 22-16,1 0 0,0-22 0,-1 43 16,-20-21-16,20 21 0,-20-1 15,21 22-15,-1 0 0,1 0 0,0 22 16,20-1-16,-20 0 0,21 21 0,0 1 15,21-1-15,0 21 0,-21 1 16,21-1-16,0-20 0,0 20 16,0-20-16,0-1 0,0 21 0,0-20 0,0-22 15,21 21-15,0-21 16,0 22-16,0-22 0</inkml:trace>
  <inkml:trace contextRef="#ctx0" brushRef="#br0" timeOffset="188808.28">11472 16404 0,'0'0'0,"21"0"16,-21-21-16,22 21 0,-22 21 31,0 0-31,0 1 0,0 20 0,0-21 16,-22 21-16,22 22 0,0-22 0,0 22 15,0-1-15,0 1 16,-21-1-16,21 22 0,0-22 0,0 1 15,0 21-15,0-22 0,0 22 0,0-1 16,0 1-16,-21 0 0,21-1 16,0-20-16,0-1 0,0 1 0,0-22 15,0 22-15,0-43 0,0 21 0,0-21 16,0 1-16,0-44 31,0 1-31,0-21 0,0 21 16,0-22-16,0 1 15,0 0-15,0-22 0</inkml:trace>
  <inkml:trace contextRef="#ctx0" brushRef="#br0" timeOffset="191249.36">11430 16955 0,'0'0'0,"0"-64"0,0 1 0,21 20 0,-21 1 16,21 0-16,0-1 0,-21 1 0,22 0 15,-1 20-15,0 1 0,0 0 16,0 0-16,22 0 0,-22 0 0,0 21 15,21 0-15,-21 0 0,1 0 0,-1 0 16,-21 21-16,0 0 16,0 0-16,0 0 0,0 0 0,0 22 0,-21-22 15,-1 21-15,-20-21 0,21 22 16,0-1-16,0-21 0,-22 0 16,22 1-16,0-1 0,21 0 0,0 0 15,-21-21-15,42 0 47,0 0-47,0-21 0,0 21 0,1-21 16,-1 21-16,21 0 0,-21 0 15,0 0-15,22 0 0,-22 0 0,0 0 16,0-21-16,22 21 0,-22 0 0,0 0 16,0 0-16,0 0 15,0-22-15,1 22 0,-1-21 16,0 0-16,0 21 0,0-21 0,22 0 15,-22 0-15,0-1 0,21-20 16,-21 21-16,1 0 0,-1 0 0,0-22 16,-21 22-16,0 0 0,0 0 0,0 0 15,0-1-15,0 1 0,0 0 16,-21 21 0,0 0-16,21 21 0,-22 0 15,1-21-15,21 22 0,-21-1 0,21 21 16,-21-21-16,21 0 0,-21 1 15,21 20-15,0-21 0,0 0 16,0 0-16,0 1 0,0-1 0,0 0 16,21 0-16,0-21 0,0 21 15,0-21-15,1 0 0,-1 0 16,0 0-16,0 0 0,0 0 0,0 0 16,1 0-16,-1-21 0,21 0 15,-42 0-15,42 0 0,-20-1 16,-1 1-16,0 0 0,0 0 0,0-21 15,0 20-15,1 1 0,-1 0 16,0 0-16,-21 0 0,0 0 16,0-1-16,0 1 0,-21 21 15,0 21 1,-1 1-16,1-22 16,0 21-16,0 0 0,21 0 0,-21 0 15,21 0-15,0 1 16,0-1-16,21-21 15,0 0-15,-21 21 0,21-21 0,0 21 16,1 0-16,-1-21 0,0 21 0,0-21 16,0 22-16,0-22 0,-21 21 15,22-21-15,-22 21 0,0 0 0,0 0 16,0 0-16,0 1 16,0-1-16,0 0 15,0 0 1,0 0-1,21-21-15,0 0 0,21 0 0,-21 0 16,1 0-16,20 0 0,0 0 16,1-21-16,-1 0 0,0 21 0,22-21 15,-22 21-15,22-21 0,-22-1 0,0 22 16,1-21-16,-1 0 0,-21 0 0,0 0 16,0 0-16,-21-1 15,0-20-15,0 21 0,0 0 0,0 0 0,0-1 16,-21 1-16,0 0 0,0 21 15,0 0-15,0 0 0,-1 0 16,1 0-16,-21 0 0,21 21 16,0-21-16,-1 21 0,1 1 0,0-1 15,21 0-15,-21 0 0,21 0 0,0 0 16,0 1-16,0-1 0,0 0 16,0 0-16,21 0 0,0-21 15,0 21-15,1-21 0,-1 0 16,0 0-16,0 0 0,0 0 15,0 0-15,1-21 0,-1 21 0,-21-21 16,21 0-16,-21 0 0,21 0 0,-21-1 16,0 1-16,21 0 15,-21 0-15,0 0 0,0 0 16,0-1-16,0 44 31,0-1-31,0 0 0,0 0 16,0 0-16,0 0 0,0 1 15,0-1-15,0 21 0,0-21 0,21-21 16,-21 21-16,22 1 0,-1-1 0,0-21 16,0 21-16,0-21 15,0 0-15,1 0 0,-1 0 0,0 0 16,21 0-16,-21-21 0,1 0 0,20 21 16,-21-22-16,0 1 0,0 0 15,1 0-15,-22-21 0,21 20 16,0-20-16,-21 21 0,21-21 0,-21-1 15,0 1-15,0 0 0,21-22 0,-21 22 16,0-22-16,21 22 0,-21-22 0,0 22 16,0 0-16,0 21 0,0-22 15,0 22-15,0 0 0,0 42 16,0 0 0,0 22-16,-21-22 0,21 21 15,0 0-15,-21 1 0,0-1 0,21 0 16,-21 1-16,21-1 0,0 0 0,0 1 15,0-1-15,-21 0 0,21 1 16,0-1-16,0-21 0,0 22 16,0-1-16,0-21 0,21 0 0,-21 0 15,21 1-15,0-1 0,0 0 0,0-21 16,1 0-16,-1 0 0,0 0 16,0 0-16,0 0 0,22 0 0,-22 0 15,0-21-15,0 0 0,0-1 16,0 1-16,1 0 0,-22 0 15,0 0-15,21 0 0,-21-1 0,21 1 16,-21 0-16,0 0 16,0 42-1,0 0 1,0 0-16,0 1 16,0-1-16,0 0 0,0 0 15,0 0-15,0 0 0,0 1 16,0-1-16,21-21 0,0 0 15,0 21-15,1-21 16,-1 0-16,0 0 0,0 0 0,0 0 16,0 0-16,1 0 0,-1 0 0,0-21 15,0 0-15,0 21 0,-21-22 16,21 1-16,-21 0 0,0-21 0,0 21 16,0-1-16,0-20 0,0 21 0,0-21 15,0 20-15,0 1 0,0-21 16,-21 21-16,21 0 0,-21-1 15,0 1-15,0 21 0,0 0 16,-1 0-16,1 21 0,0-21 16,0 22-16,0-1 0,0 0 0,-1 0 15,22 0-15,0 0 0,0 1 16,0-1-16,0 0 0,0 21 0,0-21 16,0 1-16,22-1 0,-1 0 15,0-21-15,0 21 0,0-21 16,0 0-16,1 0 0,-1 0 15,0 0-15,0 0 0,0-21 16,0 0-16,1 21 0,-1-21 0,-21-1 16,21 1-16,0 0 0,-21 0 15,0 0-15,21 0 0,-21-1 16,21 22-16,-21 22 31,0-1-31,0 0 16,0 0-16,0 0 15,0 0-15,0 1 0,0-1 16,0 0-16,22-21 0,-1 0 16,0 21-16,0-21 15,0 0-15,22 0 16,-22 0-16,0 0 0,0 0 16,0 0-16,0 0 0,-21-21 0,22 0 15,-22 0-15,21 21 0,-21-22 16,21 1-16,-21 0 0,0 0 0,0 0 15,0 0-15,0-1 0,0 1 0,0 0 16,0 42 15,0 0-31,0 1 0,0-1 16,0 0-16,0 0 0,0 0 16,0 0-16,-21 1 0,21-1 0,0 0 15,-21 0-15,21 0 16,-22-21-16,22 21 0,0 1 15,0-1-15,-21-21 16,0 0 0,0-21-1,0 21-15,0-22 0,-1 1 16,1 0-16,0 0 0</inkml:trace>
  <inkml:trace contextRef="#ctx0" brushRef="#br0" timeOffset="191613.41">13462 16193 0,'0'0'16,"-64"0"-16,107 0 31,-1 0-31,0 0 0,22 0 0,-1 0 15,1 0-15,21 0 0,20 0 16,-20 0-16,21 0 0,-21 0 0,-1 0 16,1 0-16,0 0 0,-22 0 0,-21 0 15,1 0-15,-1 0 16,-21 0-16,-21 21 62,0-42-15,0-1-47</inkml:trace>
  <inkml:trace contextRef="#ctx0" brushRef="#br0" timeOffset="192123.84">16404 16193 0,'0'0'0,"0"-22"16,0 1-16,21 0 31,0 21-31,1 0 16,-22-21-1,21 21 1,-21-21 0,0 0-1,0 42 48,0 0-63,0 0 0,0 0 15,0 0-15,0 1 0,-21-22 16,21 21-16,0 0 0</inkml:trace>
  <inkml:trace contextRef="#ctx0" brushRef="#br0" timeOffset="192427.66">16446 16489 0,'0'0'16,"-21"42"-16,0-42 16,42 0 31,-21 21 15,0 1-46,-21-22-16,21 21 15,21-21 48,-21-21-63,0-1 0,21 22 15</inkml:trace>
  <inkml:trace contextRef="#ctx0" brushRef="#br0" timeOffset="192828.43">17357 16404 0,'0'0'0,"0"21"0,-22-21 15,1 0-15,0 0 0,0 0 16,0-21-16,0 21 0,-1-21 16,22 0-16,0 0 0,0 0 15,0-1-15,0 1 0,0 0 16,0 0-16,22 0 0,-1 0 16,0-22-16,0 22 0,21 0 0,-20 0 15,20 0-15,0-1 0,1 1 16,-22 21-16,21 0 0,0 0 0,-20 21 15,20 1-15,-21-1 0,0 0 16,-21 21-16,0-21 0,0 22 0,0-1 16,0 0-16,0 1 0,-21-22 0,0 21 15,-21 1-15,20-1 0,-20-21 16,21 21-16,-21-20 0,-1-1 0,22 21 16,-21-21-16,21 0 0,-1 1 0,1-1 15,0-21-15,21 21 0,-21 0 16,21 0-16,0 0 15,-21-21 1,21 22-16,0-1 0</inkml:trace>
  <inkml:trace contextRef="#ctx0" brushRef="#br0" timeOffset="193092.28">17378 17209 0,'0'21'0,"0"-42"0,21 42 15,0-21 1,-21-21-16,0-1 16,21 22-16,-21-21 0,0 0 15,0 0 1,-21 21 0,0 0-16,0 0 15,21 21-15,-21-21 0,21 21 16,-22-21-16,22 21 15,-21-21 17,21-21-32</inkml:trace>
  <inkml:trace contextRef="#ctx0" brushRef="#br0" timeOffset="194277.13">14817 16510 0,'0'0'0,"21"0"63,0 0-48,0 0-15,0 0 0,0 0 0,1 0 16,-1 0-16,21 0 0,-21 0 0,22 0 16,-1 0-16,0-21 0,1 21 15,-1 0-15,0 0 0,-21 0 0,22 0 16,-22 0-16,21 0 0,-21 0 16,-42-21 30,0 21-14,0 0-17,21-21 1,-21 21-16,0 0 16,21-22 46,-22 22-62,1 0 16,0 0-16,0 0 0,0 0 15,0 0-15,-1 0 16,1 0 0,42 0 30,1 0-46,-1 0 0,0 0 0,21 0 16,-21 0-16,22 0 0,-1 0 16,0 0-16,-20 0 0,20 0 15,0 0-15,-21 0 0,22 0 0,-22-21 16,21 21-16,-21 0 0,1 0 16,-1 0-16,-21-21 46,-21 21-46,-1 0 0,1 0 16,0 0-16,0 0 0,0 0 16,21-21-16,-21 21 0,-1 0 15,22-21 1,22 21 31,-1 0-47,-21 21 15,0 0 1,0 0-16,0 0 16,-21 1-16,-1-1 0,1 0 15,0 0-15,0-21 0,0 21 0,0 0 16,-1-21-16,22 22 0,-21-22 16,21 21-1,-21-21-15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1:41:56.0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13187 2138 0,'0'0'0,"0"-21"16,0 0-1,0-1-15,-21 1 16,21 0 15,0 0 0,-22 21 1,44 0 15,-1-21-47</inkml:trace>
  <inkml:trace contextRef="#ctx0" brushRef="#br0" timeOffset="1031.13">12192 995 0,'0'0'0,"0"-21"0,21-22 16,-21 22-16,0 0 0,21-21 15,-21 21-15,0-1 0,0 1 16,0 0-16,0 0 0,0 0 0,0 0 15,0-1-15,0 1 0,0 0 0,0 0 16,-21 21-16,0 0 16,0-21-16,0 21 15,-1 0-15,1 0 0,-21 0 0,21 0 16,0 21-16,-1-21 0,-20 21 16,21 0-16,0 0 0,-22 1 0,22 20 15,-21-21-15,21 21 0,0 22 0,-1-22 16,1 22-16,0-22 0,21 22 15,-21-22-15,21 21 0,-21-20 0,21 20 16,0-20-16,0-1 0,0 21 16,0-20-16,0-1 0,0 0 0,0 1 15,21-1-15,0 0 0,0-20 0,-21 20 16,21-21-16,1 0 0,-1 0 16,21 1-16,-21-1 0,0-21 15,22 0-15,-1 0 0,-21 0 0,22 0 16,-1-21-16,21-1 0,-20 1 0,-1 0 15,0 0-15,1 0 0,-1-22 16,0 22-16,1-21 0,-1 21 0,0-22 16,-20 1-16,20 0 0,-21-1 0,0 1 15,-21 0-15,0-1 0,21-20 16,-21-1-16,0 1 0,0-1 0,0 1 16,0-1-16,0 1 0,-21-1 0,0 22 15,0-21-15,0 20 0,0 1 16,-22 21-16,22-22 0,-21 22 15,-1 0-15,1 0 0,0 0 0,-1 21 16,-20 0-16,21 0 0,-22 0 16,1 0-16,20 0 0,-20 0 0,20 21 15,1 0-15,0-21 0,-1 21 0,22 0 16,-21 22-16,42-22 0,0 21 16,0 1-16,0-1 0,21 0 0,0 1 15,22-1-15,-22 0 0,21 1 16,0-1-16,1 0 0</inkml:trace>
  <inkml:trace contextRef="#ctx0" brushRef="#br0" timeOffset="1400.08">12848 1037 0,'-42'-21'15,"21"21"1,-1 0-16,1 21 16,21 0-16,0 1 0,0 20 0,-21-21 15,21 21-15,0 1 0,0-1 0,0 0 16,-21 22-16,21-22 0,0 22 16,0 20-16,0-20 0,0-1 15,0 22-15,0 0 0,-21-22 0,21 22 16,0-22-16,0 22 0,-21-21 0,21-1 15,0 1-15,0-1 0,0 1 16,0-22-16,0 0 0,0 1 0,-22-1 16,22-21-16,0 0 0,0 0 0,0 1 15,0-1-15,-21-21 16,21-21 0,0-1-16,0 1 0,0-21 15,0 0-15,0-1 0,0 1 0,21 0 16</inkml:trace>
  <inkml:trace contextRef="#ctx0" brushRef="#br0" timeOffset="1731.89">12785 1418 0,'0'0'16,"-22"-21"-16,1-64 15,0 64-15,21 0 0,0 0 0,0 0 0,0 0 16,0-1-16,0 1 0,21 0 15,0 0-15,22 0 0,-22 0 0,21 21 16,22 0-16,-22 0 0,0 0 0,22 0 16,-22 21-16,-21 0 0,1 0 15,-1 0-15,-21 0 0,0 22 16,0-22-16,-21 21 0,-1-21 0,1 22 16,-21-22-16,0 0 0,-1 21 0,1-20 15,21-1-15,-22-21 0,1 21 16,21 0-16,0-21 0,0 0 0,-1 21 15,44-21 32,-1 0-47,0 0 16,0-21-16</inkml:trace>
  <inkml:trace contextRef="#ctx0" brushRef="#br0" timeOffset="2436">13250 1566 0,'21'0'16,"1"0"-1,-22-21-15,21 0 0,0 21 16,0-21-16,-21 0 0,21 0 15,0-1-15,1 1 0,-1 0 0,0 0 16,-21 0-16,21 0 0,0-1 16,0-20-16,-21 21 0,0 0 0,22 21 15,-22-21-15,0-1 0,21 22 0,-21-21 16,-21 21 15,-1 21-31,1 1 16,21-1-16,-21 0 0,0 0 15,21 0-15,0 0 0,0 1 16,0-1-16,-21 0 0,21 0 16,0 0-16,0 0 0,0 1 15,0-1-15,0 0 0,0 0 16,0 0 0,21-21-16,0 0 15,0 0-15,0 0 0,1 0 16,-1 0-16,0 0 0,0-21 0,0 0 15,0 0-15,22 21 16,-22-21-16,0-1 0,0-20 0,22 21 0,-22 0 16,0 0-16,0-22 0,-21 22 0,0 0 15,0 0-15,0 0 0,0-1 16,0 1-16,-21 21 16,0 0-16,0 0 15,-1 21-15,1-21 0,0 22 0,21-1 16,0 0-16,0 0 15,0 0-15,21 0 16,0-21-16,1 22 0,-1-1 0,0-21 16,0 21-16,-21 0 0,21-21 15,-21 21-15,21 0 0,-21 1 16,0-1-16,0 0 16,0 0-16,-21-21 0,21 21 0,-21-21 15,0 21-15,42-21 47,0 0-47,0 0 0</inkml:trace>
  <inkml:trace contextRef="#ctx0" brushRef="#br0" timeOffset="2959.7">14605 1249 0,'0'0'0,"-21"-64"16,0 43-16,-1 0 0,1 0 16,0 0-16,0 21 0,0-21 15,0-1-15,-1 22 0,1 0 0,0 0 16,0 0-16,0 22 0,0-1 16,-22 0-16,22 0 0,0 0 15,0 22-15,0-22 0,21 21 0,-22 0 16,22-20-16,-21 20 0,21-21 0,0 0 15,0 0-15,0 22 0,21-22 16,1 0-16,-1 0 0,0-21 16,0 0-16,0 0 0,0 0 0,1 0 15,20 0-15,-21 0 0,0-21 0,0 0 16,1 0-16,-1 21 0,0-21 16,0-22-16,0 22 0,0 0 15,-21-21-15,0 20 0,22-20 0,-22 21 16,0-21-16,21 20 0,-21 1 0,0 0 15,0 0-15,0 0 0,-21 42 32,21 0-32,-22 0 0,22 0 15,0 22-15,0-22 0,0 0 0,0 0 16,0 22-16,0-22 0,0 0 16,0 21-16,0-21 0,0 1 0,0-1 15,0 0-15,0 0 0,0 0 16,22-21-16,-1 0 0,0 0 15,0 0-15,0 0 16,0 0-16,1-21 16,-22 0-16,21 0 0,0 0 0,0-1 15</inkml:trace>
  <inkml:trace contextRef="#ctx0" brushRef="#br0" timeOffset="3279.53">15155 466 0,'0'0'0,"-21"0"16,21-21-16,-42 21 16,21 0-16,21-22 0,-22 22 0,22 22 15,-21-1-15,21 0 16,-21 0-16,21 0 0,0 22 16,0-22-16,0 21 0,-21 0 0,21 1 15,-21-1-15,21 22 0,-21-22 0,21 21 16,0-20-16,-22-1 0,22 22 0,-21-22 15,21 0-15,0 1 0,0-22 16,0 21-16,-21 0 0,21-20 0,0-1 16,0 0-16,0 0 0,0 0 15,0 0-15,0 1 0,21-22 32,0-22-17,1 22-15,-1-21 0,0 0 16,0 0-16,0 0 0</inkml:trace>
  <inkml:trace contextRef="#ctx0" brushRef="#br0" timeOffset="3652.95">15325 1101 0,'-22'21'16,"1"0"-16,0 0 0,0-21 15,0 21-15,0 1 0,-1-1 0,1 0 16,21 0-16,0 0 0,-21 0 15,21 1-15,0-1 0,0 0 0,0 0 16,0 0-16,0 0 0,21-21 16,-21 22-16,21-22 0,1 0 0,-1 0 15,21 0-15,-21 0 0,0 0 0,22 0 16,-22 0-16,0 0 0,21 0 16,-20-22-16,-1 1 0,0 0 0,0 0 15,0 21-15,-21-42 0,0 20 0,0 1 16,0 0-16,0 0 0,0-21 0,0 20 15,0 1-15,0 0 0,-21 0 16,0 21-16,0-21 0,0 21 16,-1 0-16,1 0 0,0 0 0,0 0 15,0 21-15,0 0 16,-1 0-16,22 0 16,0 1-16,0-1 15,22-21-15,-1 0 0,0 0 16,0 0-16</inkml:trace>
  <inkml:trace contextRef="#ctx0" brushRef="#br0" timeOffset="4114.68">15854 1122 0,'0'0'0,"0"-21"0,-21 21 16,21-21-16,0-1 31,21 22-15,0 0-16,0 22 15,-21-1-15,21-21 0,-21 21 16,21 0-16,-21 0 0,22 0 0,-22 1 16,0-1-16,0 0 0,0 0 0,0 21 15,0-20-15,0-1 0,0 0 0,0 0 16,0 0-16,0 0 0,0 1 15,0-1-15,0 0 0,0 0 16,0-42 15,0 0-31,0 0 16,0-1-16,0 1 0,0-21 16,0 21-16,0-22 0,21 22 0,-21-21 15,0 0-15,0 20 0,0-20 0,21 21 16,-21-21-16,21 20 0,-21 1 15,21 0-15,-21 0 0,21 21 16,-21-21-16,22 21 0,-1 0 16,0 0-16,0 0 0,0 0 15,-21 21-15,21 0 16,-21 0-16,22 0 0,-22 1 0</inkml:trace>
  <inkml:trace contextRef="#ctx0" brushRef="#br0" timeOffset="4599.41">16552 1185 0,'21'0'0,"-42"0"0,64-21 0,-22 0 15,21 21-15,-42-21 0,21 0 16,0 0-16,1-1 0,-22 1 16,0 0-16,0 0 0,0 0 0,0 0 15,-22 21 1,1 0-16,0 0 15,-21 0-15,21 0 0,-1 21 0,-20 0 16,21 0-16,0 0 0,0 0 0,-1 1 16,1-1-16,0 0 0,21 0 15,0 0-15,0 0 0,0 1 0,0-1 16,0 0-16,21-21 0,0 21 0,1 0 16,-1-21-16,0 21 0,21-21 15,-21 22-15,1-22 0,-1 0 0,21 21 16,-21-21-16,0 0 0,1 21 15,-1-21-15,0 21 0,0-21 16,-21 21-16,0 0 16,-21 1-1,0-22-15,0 21 0,-1-21 0,1 0 16,-21 21-16,21-21 0,0 0 0,-1 21 16,-20-21-16,21 0 0,0 0 0,0 0 15,-1 0-15,22 21 0,-21-21 16,0 0-16,0 0 15,0 0-15,0 0 16,21-21 15,-22 21-31,22-21 0,-21 21 0,21-21 16</inkml:trace>
  <inkml:trace contextRef="#ctx0" brushRef="#br0" timeOffset="4939.64">14838 720 0,'0'0'0,"21"-21"15,0 21-15,0 0 16,22-22-16,-1 22 0,0 0 16,1 0-16,-1-21 0,21 21 0,-20-21 15,20 21-15,-20 0 0,20 0 0,-21-21 16,1 21-16,-1 0 0,0 0 16,-20 0-16,-1 0 0,-21-21 0,21 21 15,-42 21 16,-22 0-31,22 0 16,0-21-16,0 21 0</inkml:trace>
  <inkml:trace contextRef="#ctx0" brushRef="#br0" timeOffset="5703.75">11515 2201 0,'0'0'0,"-22"0"16,1 0-16,0 0 0,0 0 0,-43 0 16,43 0-16,0 0 0,0-21 15,0 21 1,42 0 15,0 0-31,21 0 16,-20 0-16,-1 0 0,21 0 15,0 0-15,22 0 0,-22 0 16,22 0-16,20 0 0,1 0 0,0 0 16,21 0-16,-1-21 0,22 21 0,0 0 15,0-21-15,0 21 0,22 0 0,-1-21 16,0 21-16,0-21 0,21 21 16,-20 0-16,20 0 0,21 0 0,-20 0 15,20 0-15,-20 0 0,20 0 0,1 0 16,-1 0-16,-21 0 0,22 0 0,-22 0 15,1 0-15,-1 0 0,-21 0 16,0 0-16,0 0 0,-21 0 0,-21 0 16,0 0-16,-21 0 0,-1 0 0,-20 0 15,-1 0-15,-20-22 0,-22 22 16,0 0-16,0 0 0,-21-21 16,0 0-16,-21 21 15,0-21-15,0 21 0,0 0 16,-1 0-16,1 0 0,0 0 0,0 0 15,0 0-15,0 0 0,-1 0 0,1 0 16,0 0-16,0 0 0,0 0 16,0 0-16</inkml:trace>
  <inkml:trace contextRef="#ctx0" brushRef="#br0" timeOffset="8575.56">1566 2836 0,'0'0'0,"-42"-63"0,42 42 16,0 0-16,-21-1 15,21 44 16,0 20-31,0-21 0,0 21 16,0 1-16,0 20 0,0-20 16,0 20-16,0 22 0,0-22 0,0 1 15,0 20-15,0-20 0,0-1 16,0-20-16,0 20 0,0-20 0,0-1 16,0 0-16,-21-21 0,21 1 15,0-1-15,0 0 0,0 0 0,0 0 16,0-42-1,0 0 1,0 0-16,0 0 0,0-1 16,0 1-16</inkml:trace>
  <inkml:trace contextRef="#ctx0" brushRef="#br0" timeOffset="9173.12">1270 2942 0,'0'0'16,"-21"-21"-16,0 21 0,-1-21 0,1 21 16,21-21-16,0 0 0,0-1 15,0 1-15,21 0 16,22 0-16,-22 0 0,21 0 16,1 21-16,-1-22 0,21 22 15,-20 0-15,20 0 0,1 0 0,-22 0 16,0 22-16,1-1 0,-1 0 15,0 21-15,-20 1 0,-1-1 0,-21 0 16,0 1-16,0-1 0,0 0 16,-21 22-16,-22-22 0,1 22 0,0-22 15,-1 0-15,1 1 0,0-1 16,-1-21-16,1 0 0,0 0 0,-1 1 16,22-22-16,0 0 0,0 0 15,21-22 1,0 1-16,21 0 15,0 0-15,21 0 0,-20 0 0,20-1 16,0 1-16,1 0 0,-1 0 16,0 21-16,22 0 0,-22 0 0,0 0 15,22 21-15,-22 0 0,22 22 16,-22-22-16,-21 0 0,22 21 0,-22 1 16,0-22-16,-21 21 0,0 0 15,0 1-15,-21-22 0,21 21 0,-43-21 16,22 22-16,-21-22 0,21 0 15,-22 0-15,1 0 0,21 1 0,-21-1 16,-1-21-16,1 0 0,0 0 16,-1 0-16,1 0 0,21 0 0,-22 0 15,22 0-15,-21-21 0,21-1 16,0 1-16,-1 0 0,1 0 16,0 21-16,21-21 0,0 0 0,0-1 15,0 1-15,0 0 0,0 0 16,21 21-16,0-21 0,22 21 15,-22 0-15</inkml:trace>
  <inkml:trace contextRef="#ctx0" brushRef="#br0" timeOffset="9452">2667 3302 0,'0'21'32,"0"0"-32,0 1 0,-21 20 0,21-21 15,-21 0-15,21 22 0,-22-22 16,22 21-16,0-21 0,0 22 0,-21-22 16,21 0-16,0 0 0,-21 0 0,21 0 15,0 1-15,0-1 16,21-21 15,0 0-31,1-21 0,-22-1 0,21 1 16,0-21-16,0 21 0</inkml:trace>
  <inkml:trace contextRef="#ctx0" brushRef="#br0" timeOffset="9781.81">2709 2942 0,'0'0'0,"-21"0"15,0 0-15,-43 0 16,43 21-16,0-21 0,21 22 0,0-1 16,0 0-16,0 0 15,21 0 1,0-21-16,1 0 0,-1 0 0,0 0 16,21 0-16,-21 0 0,1-21 15,-1 0-15,0 21 0,0-21 0,-21 0 16,0-1-16,0 1 15,0 0-15,-21 21 0,0-21 16,0 21-16,-22 0 0,22 0 16,-21 0-16,21 0 0,-22 0 0,22 0 15,0 0-15,0 21 0,0 0 16,-1 0-16,22 1 0,0-1 0,0 0 16,0 0-16,0 0 0,22 0 0,-1 22 15,0-22-15,0 0 16,0 0-16,0 0 0</inkml:trace>
  <inkml:trace contextRef="#ctx0" brushRef="#br0" timeOffset="10237.07">3111 3302 0,'0'21'15,"0"0"-15,0 1 0,0-1 0,0 0 16,0 0-16,0 0 0,-21 0 15,21 1-15,0-1 0,0 0 16,0 0-16,0 0 0,0 0 0,0 1 16,-21-1-16,21 0 0,0 0 15,-21 0-15,0-21 16,0 0 0,-1 0-1,22-21-15,0 0 0,0 0 16,0 0-16,0-22 0,0 22 15,0-21-15,0 21 0,22-22 0,-1 1 16,0 0-16,0-1 0,0 22 0,0-21 16,1 21-16,20-1 15,-21 1-15,21 21 0,1 0 0,-1 0 16,-21 0-16,22 21 0,-1 1 16,-21 20-16,0-21 0,0 21 0,1-20 15,-22 20-15,21-21 0,-21 21 0,0-20 16,0 20-16,-21-21 0,-1 0 15,22 0-15,-21 1 0,0-1 0,0 0 16,21 0-16,-21-21 0,21 21 16,0-42-1,21 21 1,0-21-16,0 0 0</inkml:trace>
  <inkml:trace contextRef="#ctx0" brushRef="#br0" timeOffset="10711.82">4064 3260 0,'0'0'0,"0"-21"0,-21-22 16,0 22-16,-1 0 0,1 21 16,0 0-16,0 0 15,0 0-15,0 0 0,-1 0 0,1 42 16,21-21-16,-21 1 0,0 20 15,21 0-15,0 1 0,-21-1 16,0 0-16,21 1 0,-22-1 0,22-21 16,0 21-16,0-20 0,0-1 15,0 0-15,0 0 0,22-21 16,-1 0-16,0 0 0,0 0 16,0-21-16,0 0 0,1 0 15,-1-1-15,0 1 0,0 0 0,0 0 16,0-21-16,1-1 0,-22 22 0,21-21 15,-21-1-15,21 1 0,-21 21 16,0-21-16,0 20 0,0 1 0,0 0 16,0 0-16,0 63 15,0-21 1,0 1-16,0 20 0,0-21 0,0 21 16,0 1-16,0-1 0,0-21 0,0 22 15,0-1-15,0-21 0,0 0 16,0 0-16,0 1 0,0-1 0,21 0 15,0 0-15,0-21 0,1 0 16,-1 0-16,0 0 16,0 0-16,0 0 0,0-21 15,1 0-15</inkml:trace>
  <inkml:trace contextRef="#ctx0" brushRef="#br0" timeOffset="11101.83">4403 3281 0,'0'0'0,"-22"-21"15,22 0-15,-21 21 0,21-22 16,0 1-16,21 21 16,1-21-16,-1 21 0,0 0 15,21 0-15,-21 0 0,22 21 16,-22-21-16,21 21 0,-21 1 0,1-1 16,20 21-16,-21-21 0,0 0 0,-21 22 15,0-22-15,0 21 0,0-21 16,0 22-16,0-22 0,0 0 0,0 0 15,-21 0-15,0 1 0,0-1 16,21-42 15,0-1-31,0-20 16,21 21-16,-21 0 0,0-22 16,21 22-16,0-21 0,-21 0 0,21-1 15,-21 1-15,0 0 0,22-1 0,-1 22 16,0-21-16,-21 21 0,21-1 15,0 1-15,0 21 16,1 0-16,-1 0 0,-21 21 16,21 1-16,-21-1 15,0 0-15,21 0 0,-21 0 16</inkml:trace>
  <inkml:trace contextRef="#ctx0" brushRef="#br0" timeOffset="11802.43">5334 3260 0,'0'0'16,"0"-21"-16,0-22 15,0 22 1,0 42 0,0 0-16,0 1 15,0-1-15,0 21 16,-21-21-16,21 0 0,-21 22 0,21-22 15,0 21-15,0-21 0,0 22 0,0-22 16,0 0-16,0 0 0,0 0 16,0 1-16,21-22 0,0 0 0,0 21 15,0-21-15,0 0 0,22 0 0,-1 0 16,-21-21-16,22 21 0,-22-22 16,21 1-16,0 0 0,-20 0 0,-1 21 15,0-42-15,21 20 0,-42 1 0,21 0 16,1 0-16,-22-21 0,21 20 15,-21-20-15,0 21 0,0 0 0,0 0 16,0-1-16,0 1 16,0 42 15,0 1-31,0-1 0,-21 0 0,21 0 16,0 21-16,-22-20 0,22 20 15,-21 0-15,0 1 0,21-1 0,0-21 16,-21 21-16,0 1 0,21-1 0,-21 0 15,21 1-15,0-1 0,-22 0 16,22 1-16,-21 20 0,21-20 16,-21-1-16,21 21 0,0-20 0,0 20 0,0-20 15,0-1-15,-21 0 0,21 1 0,-21-22 16,21 21-16,0-21 16,-21 22-16,-1-22 0,1 0 0,0 0 15,0 0-15,-21-21 0,20 21 0,-20-21 16,21 0-16,-21 0 0,-1 0 0,1 0 15,0 0-15,-1 0 0,22-21 16,-21 0-16,-1 21 0,22-21 0,-21 0 16,21 21-16,0-21 0,-1-1 0,1 22 15,21-21-15,0 0 16,21 21 31,1 0-32</inkml:trace>
  <inkml:trace contextRef="#ctx0" brushRef="#br0" timeOffset="13847.76">9948 2392 0,'0'0'0,"0"-21"0,0 0 16,0-1-16,21 22 16,-21-21-16,0 42 46,0 22-46,0-22 0,0 21 0,0 1 16,0 20-16,0-21 0,-21 22 0,21-22 16,0 22-16,-21-1 15,21-20-15,0 20 0,0-21 0,0 22 16,0-22-16,0 22 0,0-22 0,0 0 16,0-20-16,21 20 0,0-21 15,1 21-15,-1-42 0,21 22 0,-21-1 16,0-21-16,22 0 0,-22 0 0,21 0 15,-21-21-15,22-1 0,-1 1 0,-21 0 16,22 0-16,-1-21 0,-21 20 16,21-20-16,-20 0 0,20-1 15,-21 1-15,0 0 0,0-1 0,-21-20 0,22 21 16,-22-22-16,21 1 0,-21-1 16,21 22-16,-21-22 0,0 22 15,0 0-15,0-1 0,0 1 0,0 21 16,0 0-16,-21 21 15,21 21 1,-21 21-16,21-21 0,-22 22 0,22 20 16,0-21-16,0 1 0,0 20 15,-21 1-15,21-22 0,0 22 0,0-22 16,0 0-16,0 22 0,0-22 0,0 0 16,0 1-16,0-22 0,21 21 15,1-21-15,-1 22 0,21-22 0,-21-21 16,22 21-16,-22-21 0,21 0 0,0 0 15,1 0-15,-1 0 0,0-21 16,1 0-16,-1 0 0,0-1 16,1 1-16,-1 0 0,-21-21 0,22 21 15,-22-1-15,-21-20 0,0 21 0,21-21 16,-21 20-16,0 1 0,0 0 0,0 0 16,0 0-16,0 0 0,0 42 31,0 0-31,0 0 15,0 0-15,0 0 0,0 1 16,0-1-16,0 0 0,0 0 0,0 21 16,0-20-16,0-1 0,0 0 0,0 0 15,0 0-15,0 0 16,0 1 0,0-44-1,0 1-15,0 0 16,0 0-16,21-21 0,-21 20 15,0 1-15,21 0 0,0-21 16,1 21-16,-22-1 0,21-20 0,0 21 16,0 0-16,0 0 0,0 21 0,22 0 15,-22 0-15,0 0 0,0 0 16,0 0-16,1 0 0,-1 21 16,0 0-16,-21 0 0,21 21 0,-21-20 15,0-1-15,0 21 0,0-21 0,0 0 16,0 1-16,0 20 0,0-21 15,0 0-15,0 0 0,0 1 0,0-1 16,0 0-16,0 0 0,0 0 16,21-21-1,0-21-15</inkml:trace>
  <inkml:trace contextRef="#ctx0" brushRef="#br0" timeOffset="15295.54">12404 2879 0,'0'0'0,"0"-21"0,0-1 0,0 1 15,0 0-15,-22 0 0,1 21 16,0 0-16,0 0 0,0 0 0,0 0 16,-1 0-16,1 21 0,0 0 0,0 0 15,0 1-15,0-1 0,-1 0 16,1 21-16,0-21 0,0 22 0,21-22 15,0 0-15,0 21 0,0-20 0,0-1 16,0 0-16,0 0 0,0 0 16,0 0-16,21 1 15,0-22-15,0 0 0,1 0 0,-1 0 0,0 0 16,0 0-16,0-22 0,0 1 16,1 0-16,-1 0 0,0 0 15,0 0-15,-21-1 0,0 1 0,21 0 16,-21-21-16,21 21 0,-21-22 0,0 22 15,0 0-15,0-21 0,0 20 0,0 1 16,0 0-16,0 42 31,0 0-31,0 1 16,0 20-16,0-21 0,-21 0 16,21 22-16,-21-22 0,21 21 15,0-21-15,0 22 0,0-22 0,0 0 16,0 21-16,0-21 0,0 1 0,0-1 15,21 0-15,0 0 0,1-21 16,-1 0-16,0 21 0,0-21 0,0 0 16,22 0-16,-22 0 0,21-21 0,-21 21 15,22-21-15,-22 0 0,21 0 0,0-1 16,1 1-16,-1-21 0,-21 21 16,22 0-16,-1-22 0,-21 22 0,0-21 15,0 21-15,-21-1 0,0-20 16,0 21-16,0 0 0,0 0 0,0-1 15,-21 22 1,0 0-16,0 0 0,0 0 16,0 22-16,21-1 0,-22 0 0,22 0 15,0 0-15,0 0 0,0 1 16,22-1-16,-22 0 0,21 0 16,0 0-16,-21 0 0,21 1 15,-21-1-15,21 0 0,0 0 16,-21 0-16,0 0 15,0 1-15,22-22 0,-22 21 0,21-21 16,0 0-16,0 21 0,0-21 16,0 0-16,1 0 0,-1 0 0,0 0 15,0 0-15,21-21 16,-20 21-16,-1-21 0,21-1 0,-21 22 16,0-21-16,1 0 0,20 0 0,-21-21 15,-21 20-15,21 1 0,0 0 0,1 0 16,-1 0-16,-21 0 0,0-1 15,21 1-15,-21 0 0,21 21 0,-21-21 16,0 42 15,0 0-31,0 0 16,0 1-16,-21-1 0,21 0 16,-21 0-16,21 0 0,0 0 0,0 1 15,0-1-15,0 0 0,0 0 16,21 0-16,0-21 15,0 0-15,0 0 0,1 0 16,-1 0-16,0 0 0,0 0 0,0 0 16,0-21-16,1 21 0,-1-21 0,0 0 15,0 21-15,0-21 0,0-1 16,1 1-16,-1 0 0,0 0 0,-21 0 16,21 0-16,0-1 0,-21 1 0,0 0 15,21 0-15,-21 0 0,22 0 16,-22-1-16,0 44 47,0-1-47,0 0 15,-22 0-15,22 0 0,0 0 16,-21 1-16,0-1 0,0 21 0,21-21 16,0 0-16,-21 22 0,21-22 0,-21 21 15,21 1-15,-22-1 0,22 0 0,0 43 16,0-43-16,0 1 15,0-1-15,0 0 0,0 22 0,0-22 16,0 0-16,0 1 0,22 20 0,-22-20 16,0 20-16,21-21 0,-21 22 15,0-22-15,0 22 0,0-22 0,0 0 16,0 22-16,0-22 0,0-21 0,-21 22 16,-1-1-16,1-21 0,0 0 0,0 1 15,0-1-15,-22 0 0,22 0 16,-21-21-16,21 21 0,-22-21 0,1 0 15,21 0-15,-21 0 0,20 0 0,-20 0 16,21 0-16,0 0 0,-22 0 0,22 0 16,21-21-16,-21 21 0,21-21 0,-21 21 15,21-21-15,0 0 16,0-1-16,0 1 16,21 0-1,0 0 1,-21 0-16,21 21 15,1-21-15</inkml:trace>
  <inkml:trace contextRef="#ctx0" brushRef="#br0" timeOffset="15476.44">13610 4360 0,'0'22'31,"21"-22"16,0 0-47,-21-22 16</inkml:trace>
  <inkml:trace contextRef="#ctx0" brushRef="#br0" timeOffset="17795.63">20256 2223 0,'0'0'0,"0"-22"0,-63 22 16,42-21-16,0 21 0,-1 0 0,1 0 15,0 0-15,0 0 0,0 0 16,0 0 0,42 0-1,0 0-15,21 0 0,1 0 16,20 0-16,1 0 0,-1 0 15,1 0-15,20 0 0,1 0 0,0 0 16,-1 0-16,1 0 0,-22-21 0,1 21 16,-1 0-16,-20 0 0,-1 0 15,-21 0-15,0 0 0,1 0 0,-44 0 16,1 0 0,0 0-16,0 0 0,0 0 15,-22 0-15,22 0 0,0 0 16,-21 0-16,21 0 0,-1 0 0,-20 0 15,21 0-15,0 21 0</inkml:trace>
  <inkml:trace contextRef="#ctx0" brushRef="#br0" timeOffset="18063.91">20659 2180 0,'0'0'0,"-22"0"16,22 21-16,0 1 16,0-1-16,0 0 15,0 0-15,0 0 0,0 22 0,0-22 16,0 42-16,0-20 0,-21-1 0,0 21 15,21-20-15,-21 20 0,21 1 16,-21-22-16,0 22 0,21-22 16,0 21-16,-22-20 0,22-1 0,-21 0 15,0 1-15,21-1 0,-21 0 0,21 1 16,0-22-16,0 21 0,-21-21 0,21 1 16,0-1-16,-21-21 0,21 21 15,0-42 16,0 0-31,21-1 16,0 1-16,0-21 0</inkml:trace>
  <inkml:trace contextRef="#ctx0" brushRef="#br0" timeOffset="19106.79">20934 3175 0,'0'-21'47,"0"0"-47,0 0 16,21-1-1,-21 1-15,21 0 0,-21 0 0,0 0 16,0 0-16,0-1 0,21 1 0,-21 0 16,0 0-16,0 0 0,0 0 0,0-1 15,0 44 17,0-1-32,-21 0 15,21 0-15,0 0 0,0 22 0,0-22 16,0 0-16,0 21 0,0-21 15,0 1-15,0 20 0,0-21 0,0 0 16,0 0-16,0 1 0,0-1 0,0 0 16,21-21-1,0 0-15,1 0 0,-1 0 16,0-21-16,21 21 0,-21-21 16,1-1-16,20 1 0,-21 0 0,21-21 15,1 21-15,-22-22 0,21 22 0,1-21 16,-22-1-16,21-20 0,-21 21 15,-21 20-15,21-20 0,-21 21 16,0 0-16,0 0 0,-21 21 16,0 0-16,0 0 0,0 0 15,0 0-15,21 21 0,-22 0 16,1 0-16,21 0 0,0 0 16,0 1-16,0-1 15,21 0-15,1-21 0,-1 21 16,0 0-16,0 0 0,0-21 15,0 22-15,-21-1 0,0 0 16,0 0-16,0 0 0,0 0 16,0 1-16,0-1 0,0 0 0,0 0 15,0 0-15,0 0 0,22-21 16,-22 22-16,21-22 0,0 0 16,0 0-16,0 0 0,0 0 0,1 0 15,-1 0-15,21-22 0,-21 1 0,22 21 16,-22-21-16,21 0 0,-21 0 0,0 0 15,22-1-15,-22 1 0,0-21 16,0 21-16,-21 0 0,21-1 16,1 1-16,-22 0 0,0 0 0,0 42 31,0 0-15,0 0-16,0 1 0,0-1 15,0 0-15,0 0 0,0 0 16,0 0-16,0 1 0,0-1 15,0 0-15,0-42 63,0 0-63</inkml:trace>
  <inkml:trace contextRef="#ctx0" brushRef="#br0" timeOffset="19263.71">22056 2731 0,'0'0'0,"0"-22"0,0 1 0,0 0 16,-22 21 0,22 21 15,0 0-31,22 1 16,-1-22-16,0 21 0,0-21 15,0 0-15</inkml:trace>
  <inkml:trace contextRef="#ctx0" brushRef="#br0" timeOffset="19717.5">22458 2815 0,'0'21'16,"-21"1"-16,21-1 16,0 0-16,0 0 15,0 0-15,0 0 16,0 1-16,0-1 0,0 0 0,0 0 0,0 0 15,0 0-15,0 1 0,0-1 16,0 0-16,0 0 16,0-42 15,0 0-31,0 0 16,0-1-16,21 1 0,-21 0 0,21 0 15,0 0-15,0-22 0,0 22 16,1-21-16,-1 21 0,0-22 0,0 22 15,0 0-15,0 0 0,1 21 16,-1 0-16,0 0 0,0 0 0,0 21 16,-21 0-16,21 0 15,-21 1-15,0-1 0,0 0 16,0 21-16,0-21 0,0 1 0,22-1 16,-22 21-16,21-21 0,-21 0 0,21 1 15,-21 20-15,21-21 0,0 0 16,0-21-16,1 21 0,-1 1 0,0-22 15,0 0-15,0 0 0,22 0 0,-22 0 16,21 0-16,-21 0 0,22-22 0,-22 1 16,21 21-16,-21-21 0,22 0 15,-22 0-15</inkml:trace>
  <inkml:trace contextRef="#ctx0" brushRef="#br0" timeOffset="20995.55">23453 3027 0,'0'-42'0,"0"84"0,21-106 16,0 22-16,-21 21 0,0 0 0,0-22 15,0 22-15,0 0 0,0 0 0,0 0 16,0 0-16,-21 21 0,0 0 15,-1 0-15,1 0 0,0 0 16,0 21-16,0 0 0,0 0 0,-1 0 16,1 0-16,21 1 0,-21 20 15,0-21-15,21 0 0,-21 22 0,21-22 16,0 0-16,0 21 0,0-21 0,0 1 16,0-1-16,0 0 0,0 0 15,21-21-15,0 0 16,0 0-16,0 0 15,1-21-15,-1 0 0,0 21 16,-21-21-16,21-1 0,0 1 0,0 0 16,-21-21-16,22 21 0,-1-1 0,-21-20 15,21 21-15,-21-21 0,0 20 16,21-20-16,-21 21 0,21 21 0,-21-21 16,0 0-16,0 42 15,0 0-15,0 0 16,-21 0-16,21 22 15,-21-22-15,21 0 0,0 21 0,-21-21 16,0 1-16,21 20 0,0-21 0,0 0 16,0 0-16,0 1 0,0-1 15,0 0-15,21 0 0,0 0 0,0-21 16,0 0-16,0 21 0,22-21 16,-22 0-16,21 0 0,1 0 0,-1 0 15,0-21-15,1 0 0,-1 0 0,0 21 16,1-21-16,-22 0 0,21-1 0,-21-20 15,0 21-15,1 0 0,-1-22 16,0 22-16,-21 0 0,0-21 0,0 21 16,0-1-16,0 1 0,0 0 0,-21 0 15,0 21-15,-1 0 0,1 0 0,0 0 16,0 0-16,0 0 0,0 0 16,21 21-16,0 0 0,0 0 15,0 1-15,0-1 0,0 0 0,0 0 16,21 0-16,0 0 0,-21 1 0,0-1 15,21 0-15,0-21 0,-21 21 16,0 0-16,0 0 0,21-21 16,-21 22-16,22-22 0,-22 21 15,21-21-15,0 0 0,0 0 16,0 0-16,0 0 16,1 0-16,-1 0 0,0 0 0,0 0 15,0-21-15,22 21 0,-22-22 0,0 1 16,0 0-16,0 0 0,22 0 0,-22 0 15,0-1-15,0 1 0,0 0 16,0 0-16,1 0 0,-1 0 16,-21-1-16,21 22 0,-21-21 15,0 42 1,-21 1-16,21-1 16,-21 0-16,-1 0 15,22 0-15,-21 0 0,21 1 16,0-1-16,0 0 0,0 0 15,0 0-15,21-21 0,1 21 16,20-21-16,-21 0 0,0 0 16,22 0-16,-22 0 0,0 0 15,21 0-15,-21 0 0,22 0 0,-22 0 16,0-21-16,0 0 0,0 21 0,1-21 16,-1 0-16,0 0 0,0-1 0,-21 1 15,21-21-15,-21 21 16,21 0-16,-21-1 0,0 1 15,0 0-15,-21 42 32,21 0-32,-21 1 15,0-1-15,0 0 0,0 0 16,21 0-16,-22 0 0,22 1 16,-21-1-16,0 0 0,21 0 15,0 0-15,-21 22 0,0-22 16,21 0-16,-21 21 0,21 1 0,0-1 15,0 0-15,0 1 0,0-1 0,0 21 16,0-20-16,0-1 0,0 0 0,0 22 16,0-22-16,0 1 0,0-1 15,0 0-15,0 1 0,0-1 0,0 0 16,0 1-16,0-22 0,-22 21 0,1-21 16,0 0-16,0-21 0,0 22 0,0-1 15,-1-21-15,1 0 0,0 21 0,0-21 16,-21 0-16,20 0 0,1 21 0,0-21 15,0 0-15,0 0 0,0 0 16,-1 0-16,1 0 16,0 0 15,0 0-31,0-21 16</inkml:trace>
  <inkml:trace contextRef="#ctx0" brushRef="#br0" timeOffset="22839.43">7218 3048 0,'0'-21'0,"0"42"0,0-63 16,0 21-16,0-1 0,0 1 0,0 0 16,0 0-16,0 0 15,0 0-15,0-1 0,0 1 16,0 42 31,0 1-32,0-1-15,0 21 0,0-21 16,0 0-16,0 1 16,0 20-16,0-21 0,0 21 0,0-20 15,0 20-15,0 0 0,0 1 0,0-1 16,0 0-16,0 1 0,0-1 0,0 21 16,0-20-16,0-1 0,0 0 15,0 1-15,0-1 0,0 22 0,0-22 16,0 21-16,0-20 0,0 20 0,21-20 15,-21 20-15,21 1 0,-21-1 0,0 1 16,21-22-16,0 21 0,-21 1 16,0-22-16,22 22 0,-1-22 0,-21 22 15,0-22-15,21 21 0,0 1 0,-21-22 16,21 22-16,-21-1 0,21 1 16,1-1-16,-22 1 0,0-22 15,21 22-15,0-1 0,0 1 0,-21-1 16,21-21-16,0 22 0,1-1 0,-22 1 15,21-1-15,0 1 0,0-1 0,0 1 16,0-1-16,1 1 0,-1-1 0,0 1 16,-21-1-16,21 1 0,0-1 15,0 1-15,1-1 0,-1 22 0,0-21 16,0-1-16,0 1 0,0-1 0,1 22 16,-1-22-16,-21 22 0,21-22 0,0 22 15,0 0-15,-21-22 0,21 22 16,1-22-16,-22 22 0,0 0 0,21-22 15,0 22-15,-21 0 0,21-1 16,-21 1-16,0 0 0,21-1 0,0 1 16,-21 0-16,22-1 0,-22 1 0,21 0 15,-21-1-15,21 1 0,-21 21 0,21-22 16,-21 1-16,21 0 0,0-1 16,-21 22-16,0-21 0,22 21 0,-1-22 15,-21 22-15,21-21 0,-21 21 0,0-22 16,21 22-16,-21-21 0,21 21 0,-21 0 15,0-1-15,21-20 0,1 21 0,-22 0 16,21 0-16,-21-22 0,0 22 0,21 0 16,-21 0-16,21 0 15,-21-1-15,0 1 0,21 0 0,0 0 16,-21 0-16,0 0 0,0-1 0,22-20 16,-1 21-16,-21 0 0,21 0 0,-21-1 15,0 1-15,0 0 0,21 0 0,-21 0 16,0 0-16,21-1 0,-21-20 0,0 21 15,0 0-15,0 0 0,0-22 0,0 22 16,0 0-16,0 0 0,0-22 16,0 22-16,0 0 0,0 0 0,0-21 15,21 20-15,-21-20 0,0 21 0,0-21 16,0 20-16,0-20 0,0 0 0,0-1 16,0 1-16,0 0 0,0-1 15,22-20-15,-22 21 0,0-22 0,0 1 16,21-1-16,-21 1 0,0-22 15,0 0-15,0 22 0,0-43 0,0 21 16,0-21-16,0 1 0,0-1 0,0 0 16,0-42-1,0 0-15</inkml:trace>
  <inkml:trace contextRef="#ctx0" brushRef="#br0" timeOffset="24503.8">18161 2540 0,'0'0'0,"0"-21"16,0 0-16,0 0 15,0-1-15,0 1 0,0 0 0,0 0 16,0 0-16,21 21 16,-21 21 15,0 0-16,0 21-15,0-20 0,0-1 16,0 21-16,0-21 0,-21 22 0,21-1 16,0 0-16,-21 1 0,21-1 0,0 21 15,0-20-15,-21-1 0,-1 22 0,1-1 16,21-21-16,-21 22 0,21-1 16,0 1-16,-21 21 0,0-22 0,21 1 15,-21-1-15,21 1 0,0-1 0,-22 22 16,1-22-16,21 22 0,-21-22 0,21 22 15,-21 0-15,21-1 16,-21 1-16,0 0 0,21-1 0,0 1 16,0 21-16,-22-21 0,22-1 0,0 22 15,0-21-15,-21 21 0,21-22 0,0 22 16,0-21-16,0 21 0,0-22 0,0 22 16,0-21-16,0 21 0,0-22 15,0 22-15,0 0 0,0-21 0,21 20 16,-21 1-16,0 0 0,22 0 0,-22 0 15,0 0-15,0 21 0,21-22 16,-21 1-16,21 0 0,-21 21 0,0-21 16,21 21-16,0-21 0,0 21 0,-21-21 0,22 21 15,-1 0-15,0-22 0,-21 22 16,21 0-16,0 0 0,-21 0 0,21 0 16,1 0-16,-1 0 0,0 0 0,-21 0 15,21 0-15,0 0 0,0 0 16,1 0-16,-1 0 0,0 0 0,0 0 15,0 0-15,0 22 0,1-22 0,-1 0 16,0 0-16,0 0 0,0 21 0,0-21 16,22 0-16,-22 0 0,0 0 0,0 21 15,0-21-15,22 0 0,-22 0 16,0 0-16,0 0 0,22 0 0,-22 0 0,0 0 16,0 0-16,0 0 0,0 0 15,22 0-15,-22 0 0,0 0 16,0 0-16,0-21 0,1 21 0,-1 0 15,0-21-15,21 21 0,-42-22 0,21 22 16,1-21-16,-1 21 0,0-21 0,0 0 16,0 21-16,-21-21 0,21-22 0,1 22 15,-22 0-15,21 0 0,0 0 16,-21 0-16,21-22 0,0 1 0,-21 21 16,21-22-16,-21 1 0,22 0 0,-1-1 15,-21 1-15,0 0 0,21-22 16,0 1-16,-21 20 0,21-41 0,-21 20 0,0 1 15,21-22-15,-21 0 16,22 1-16,-22-1 0,0 0 0,0-20 16,0-1-16,0 21 0,0-21 0,0 0 15,-22-42 17,1 0-32,0 0 0,0-21 0</inkml:trace>
  <inkml:trace contextRef="#ctx0" brushRef="#br0" timeOffset="27036.59">1058 4233 0,'0'0'0,"-21"0"15,-42 0 1,41 0-16,1 0 0,21 22 16,-21-1-16,21 0 0,0 0 15,0 0 1,21 0-1,0-21 1,1 0-16,-1 0 0,0 0 0,21 0 0,-21 22 16,22-22-16,-1 0 0,0 0 15,22 0-15,-22 0 0,22 0 16,-1 0-16,1 0 0,20 0 16,-20 0-16,-1 0 0,22 0 0,-21 0 15,20 0-15,1 0 0,0 0 0,20-22 16,-20 22-16,21 0 0,0 0 15,0 0-15,-22 0 0,22-21 0,0 21 16,-21 0-16,20 0 0,1 0 0,0 0 16,0-21-16,0 21 0,0 0 15,-1-21-15,1 21 0,0 0 16,0 0-16,0 0 0,21 0 0,-21-21 0,21 21 16,0 0-16,0 0 0,-22 0 15,22 0-15,-21-21 0,21 21 16,0 0-16,-21 0 0,21 0 0,0 0 15,-21 0-15,21 0 0,-21-22 16,21 22-16,0 0 0,0 0 0,-21 0 16,21 0-16,0 0 0,0-21 0,-22 21 15,22 0-15,0 0 0,0 0 0,0-21 16,22 21-16,-22 0 0,0 0 16,-22 0-16,22-21 0,0 21 0,0 0 15,22 0-15,-22 0 0,0-21 0,0 21 16,0 0-16,0 0 0,0-21 15,0 21-15,21 0 0,-21 0 0,21 0 16,0 0-16,-21-22 0,21 22 16,-21 0-16,21 0 0,-21-21 0,22 21 15,-1 0-15,-21 0 0,0-21 16,21 21-16,0 0 0,-21 0 0,21-21 16,0 21-16,1 0 0,-1 0 0,-21-21 15,21 21-15,0 0 0,0 0 0,0-21 16,1 21-16,-1 0 0,0 0 15,0-22-15,0 22 0,0 0 0,1 0 16,-1-21-16,0 21 0,0 0 16,-21 0-16,21-21 0,0 21 0,1 0 15,-1 0-15,0-21 0,0 21 0,0 0 16,-21 0-16,21-21 0,1 21 16,-1 0-16,0 0 0,-21 0 0,21-21 15,-21 21-15,21-22 0,0 22 0,-21 0 16,22 0-16,-22 0 0,21-21 15,-21 21-15,21 0 0,-21 0 0,21 0 16,-21-21-16,21 21 0,-21 0 0,0 0 16,21 0-16,-21 0 0,22-21 0,-22 21 15,21 0-15,0 0 0,-21 0 16,0 0-16,21 0 0,-21-21 16,21 21-16,-21 0 0,21 0 0,-21 0 0,22 0 15,-22 0-15,0 0 0,21 0 16,-21 0-16,0 0 0,0-21 15,0 21-15,0 0 0,0 0 0,0 0 16,-21 0-16,21 0 0,0 0 0,0 0 16,0 0-16,0 0 0,0 0 15,-22-22-15,22 22 0,-21 0 0,21 0 16,0 0-16,0 0 0,-21 0 0,21 0 16,-21 0-16,0 0 0,0 0 15,-1 0-15,1 0 0,0 0 0,0 0 16,21 0-16,-21 0 0,-22 0 0,22 0 15,0 0-15,-21 0 0,-1 0 0,22 0 16,-21 0-16,0 0 16,-1 0-16,1 0 0,0 0 0,-22 0 15,22 0-15,-43 0 0,22 0 0,-22 0 16,0 0-16,1 0 0,-1 0 16,-21 0-16,-21-21 0,21 21 0,-42 0 31,0 0-31,-43 0 0,1 0 0</inkml:trace>
  <inkml:trace contextRef="#ctx0" brushRef="#br0" timeOffset="30735.8">995 5567 0,'0'0'0,"0"-21"31,0 0-15,-21 21-1,21-22-15,-22 22 47,22 22-31,0-1-16,0 21 0,0 0 0,0 1 15,0-1-15,0 0 0,0 22 16,0-22-16,0 22 0,0-22 16,0 22-16,-21-22 0,21 0 0,0 1 15,0-1-15,0 0 0,0 1 16,0-22-16,0 0 0,0 0 0,0 0 15,0 0-15,0-42 47,0 0-47,0 0 0,0 0 16,21 0-16,-21-1 0</inkml:trace>
  <inkml:trace contextRef="#ctx0" brushRef="#br0" timeOffset="31039.62">1376 6096 0,'0'0'0,"0"21"16,0 0 0,21-21-1,0-21 1,0 0-16,0 21 0,-21-21 0,0 0 15,0 0 1,0-1-16,-21 22 16,0 0-16,0 0 15,0 0-15,0 0 0,-1 0 16,1 0-16,21 22 16,0-1 15,21-21-31,1 0 15</inkml:trace>
  <inkml:trace contextRef="#ctx0" brushRef="#br0" timeOffset="31621.42">2222 5482 0,'0'0'0,"0"-21"0,-21 0 0,21 0 16,0 0-16,-21 21 31,21 21-31,0 0 16,0 21-16,0-21 0,-21 22 15,21-1-15,-21 22 0,21-22 0,-21 0 16,-1 22-16,1-22 0,21 22 15,-21-22-15,0 0 0,0 22 0,0-22 16,-1-21-16,1 22 0,0-1 16,21-21-16,0 0 0,0 0 0,-21-21 15,21-21 17,21 21-32,-21-42 0,0 21 0,0 0 15,21-22-15,-21 22 0,21-21 16,-21-1-16,0-20 0,22 21 0,-22-1 15,0-20-15,0 20 0,0 1 16,0 0-16,0-1 0,0 1 16,0 21-16,0-21 0,0 20 15,21 22-15,-21 22 16,0 20-16,21-21 16,0 21-16,-21 1 0,21-1 0,-21 0 15,0 22-15,21-22 0,1 1 0,-22-1 16,21 0-16,-21 1 0,0-1 15,0-21-15,0 21 0,0-20 0,0-1 16,21 0-16,-21 0 16,21 0-16,-21-42 31,0 0-15</inkml:trace>
  <inkml:trace contextRef="#ctx0" brushRef="#br0" timeOffset="31795.32">1926 6033 0,'0'0'0,"-21"0"0,21-22 15,21 1 17,0 21-32,0-21 0,1 21 15,-1 0-15,0-21 0,0 21 0,0-21 16,22 21-16,-22 0 0,0-21 15,0 21-15,0 0 0</inkml:trace>
  <inkml:trace contextRef="#ctx0" brushRef="#br0" timeOffset="32184.12">2349 5884 0,'-21'0'15,"21"-21"1,21 21 0,1 0-1,20 0-15,-21 0 0,0 21 0,0 1 16,22-1-16,-22 21 0,0-21 16,0 0-16,-21 22 0,0-22 0,21 0 15,-21 0-15,0 22 0,0-22 0,0 0 16,0 0-16,0 0 15,0 0-15,0-42 32,0 0-32,0 0 15,22 0-15,-22-22 16,0 22-16,0 0 0,21 0 16,-21-21-16,0 20 0,21-20 0,-21 21 15,0 0-15,0 0 0,21-1 16,-21 1-16,21 21 0,0 0 0,1 0 15,-1 0-15,0 0 16</inkml:trace>
  <inkml:trace contextRef="#ctx0" brushRef="#br0" timeOffset="32421.98">3069 5884 0,'0'22'31,"0"-1"-31,0 0 0,0 0 16,0 0-16,0 0 0,0 1 15,0-1-15,0 0 0,-21 0 16,21 0-16,0 0 0,0 1 16,0-1-16,0 0 15</inkml:trace>
  <inkml:trace contextRef="#ctx0" brushRef="#br0" timeOffset="32595.74">3090 5757 0,'0'0'0,"-21"-42"0,-21-43 15,42 43-15,0 21 0,-21 0 16,21 0-16,-22 21 0,44 0 47,-1 0-47,-21 21 0,21-21 15,0 0-15</inkml:trace>
  <inkml:trace contextRef="#ctx0" brushRef="#br0" timeOffset="32859.58">3535 5398 0,'0'0'16,"0"-22"-1,-21 22-15,21 22 0,-22-1 16,22 0-16,0 0 0,0 0 16,0 22-16,0-1 0,0 0 15,0 22-15,0-22 0,0 0 0,0 22 16,0-22-16,-21 1 0,21-1 15,-21 0-15,21 1 0,0-1 0,0-21 16,0 0-16,0 0 0,0 1 16,0-1-16,0 0 0</inkml:trace>
  <inkml:trace contextRef="#ctx0" brushRef="#br0" timeOffset="33448.35">3217 5884 0,'0'0'0,"21"0"15,1-21-15,20 21 16,0 0-16,-21-21 0,43 21 16,-22-21-16,1 0 0,20 0 0,-21-1 15,22 1-15,-22 0 0,1 0 16,-1 0-16,0 0 0,-21-1 0,1-20 15,-1 21-15,-21 0 0,21-22 0,-21 22 16,0 0-16,0 0 16,0 0-16,-21 0 0,0-1 0,-1 1 0,1 21 15,0 0-15,0 0 16,0 21-16,21 1 16,0-1-16,0 21 0,0 0 0,0 1 15,0-1-15,0 22 0,0-22 0,-21 21 16,21-20-16,0-1 0,-22 0 15,22 22-15,-21-43 0,21 21 0,0 1 16,0-22-16,-21 21 0,21-21 0,0 1 16,-21-1-16,21-42 47,0-1-32,21 1-15,0 0 0,0-21 0,-21 21 16,22-1-16,-1-20 0,0 21 0,0 0 15,0 0-15,0-1 0,-21 1 16,22 0-16,-1 21 0,0 0 0,0 21 16,0 0-16,-21 1 15,0-1-15,0 0 0,0 0 16,0 21-16,0-20 0,0-1 0,0 0 16,0 0-16,0 0 0,0 0 0,0 1 15,0-1-15,0 0 0,-21 0 16,42-21 15,0-21-31,1 0 16</inkml:trace>
  <inkml:trace contextRef="#ctx0" brushRef="#br0" timeOffset="34083.78">4318 5863 0,'0'0'0,"-21"0"15,0 0-15,21 21 0,-22-21 16,22 22-16,0-1 0,0 0 16,0 0-16,0 0 0,0 0 15,0 1-15,0-1 0,0 0 0,0 0 16,0 0-16,0 0 0,-21 1 16,21-1-16,0 0 15,0-42 16,0 0-15,0-1-16,0 1 0,0 0 0,0 0 16,0 0-16,21-22 0,1 22 0,-22 0 15,21-21-15,0 21 0,0-22 16,-21 22-16,21 0 0,0 21 0,1-21 16,-1 21-16,0 0 15,0 21-15,0 0 16,-21 0-16,0 0 0,0 1 15,0-1-15,21 21 0,-21-21 0,0 0 16,0 1-16,0-1 0,0 0 0,0 0 16,0 0-16,0 0 0,0 1 15,0-1-15,22-21 16,-22-21 0,0-1-16,21 1 15,0 0-15,0 21 0,-21-42 0,21 21 16,0-1-16,1 1 0,-1-21 0,0 21 15,0-22-15,0 22 0,0 0 16,1 0-16,-1 0 0,0 0 16,0 21-16,0 0 0,0 0 15,1 21-15,-22 0 0,0 0 16,0 0-16,0 22 0,0-22 16,0 0-16,0 21 0,0-21 0,0 1 15,0-1-15,0 0 0,-22 0 0,22 0 16,-21 0-16,21 1 0,0-1 15,0-42 17,21-1-32</inkml:trace>
  <inkml:trace contextRef="#ctx0" brushRef="#br0" timeOffset="34484.06">5101 5927 0,'0'21'15,"21"-21"1,0 0-16,1-21 0,-1 21 16,21-21-16,-21-1 0,0 22 15,22-21-15,-22 21 0,0-21 16,21 0-16,-20 21 0,-1-21 0,-21 0 15,0-1-15,21 1 0,-21 0 16,0 0-16,-21 21 16,0 0-16,-1 0 0,1 0 15,0 0-15,0 21 0,0 21 0,0-20 16,21-1-16,-22 21 0,1-21 16,21 0-16,-21 22 0,21-22 0,0 0 15,0 0-15,0 0 0,0 1 0,0-1 16,0 0-16,0 0 0,21-21 15,0 21-15,1-21 16,-1 0-16,0 0 0,0 0 16,0 0-16,0 0 0,1-21 15,-1 0-15,0 0 0,0 0 16</inkml:trace>
  <inkml:trace contextRef="#ctx0" brushRef="#br0" timeOffset="35359.33">5715 5207 0,'0'0'0,"0"-42"0,0 21 15,0-1-15,0 44 16,0-1 0,0 0-16,0 21 0,0 1 15,0-1-15,0 0 0,0 22 0,0-22 16,0 0-16,0 22 0,0-22 0,0 22 15,0-22-15,0 0 0,0 1 16,0-22-16,0 21 0,0-21 0,21 1 16,-21-1-16,21 0 0,0-21 0,1 21 15,-1-21-15,0 0 16,0 0-16,0 0 0,0-21 16,1 0-16,-1 21 0,0-21 15,-21-1-15,21 1 0,0-21 0,0 21 16,-21 0-16,0-22 0,0 22 15,22-21-15,-22 21 0,21-1 0,-21 1 16,0 0-16,0 0 0,0 42 16,0 0-16,0 0 15,0 1-15,0-1 0,0 21 16,0-21-16,0 22 0,0-22 0,0 21 16,0-21-16,0 0 0,0 1 0,0-1 15,0 0-15,0 0 0,21 0 16,0-21-16,0 0 0,0 0 15,1 0-15,-1 0 0,0 0 16,0 0-16,0 0 0,0 0 0,1 0 16,-22-21-16,21 0 0,0 21 15,-21-21-15,21 0 0,0-1 0,0-20 16,-21 21-16,22 0 0,-1-22 0,0 22 16,-21-21-16,21 21 0,0 0 0,0-1 15,1 1-15,-1 0 0,-21 0 16,21 21-16,0 0 0,-21 21 47,0-42 15,-21 21-62,21-21 0,-21 0 16,0 21-1,-1 0-15,1 0 16,0 21-16,0 0 16,0 0-16,21 0 0,-21 22 0,-1-22 15,22 21-15,-21-21 0,21 22 16,-21-22-16,21 21 0,0-21 16,0 0-16,0 1 0,0-1 0,0 0 0,21 0 15,0-21 1,1 0-16,-1 0 0,0 0 15,0 0-15,0 0 0,0 0 16,1 0-16,-1-21 0,0 21 0,0-21 16,0 0-16,0 21 0,-21-22 0,22 1 15,-1 0-15,-21 0 0,0-21 16,0 20-16,21 1 0</inkml:trace>
  <inkml:trace contextRef="#ctx0" brushRef="#br0" timeOffset="35572.21">6562 5144 0,'0'0'0,"-85"-22"15,64 22 1,0 0-16,-1 0 16,22 22 30,-21-22-30,0 21 0</inkml:trace>
  <inkml:trace contextRef="#ctx0" brushRef="#br0" timeOffset="35808.07">5651 5419 0,'0'0'0,"-21"0"16,42 0 0,22 0-16,-22 0 0,21 0 0,-21 0 15,22 0-15,-1-21 0,0 21 16,-20 0-16,20 0 0,-21-22 0,21 22 16,-20 0-16,-1 0 15,-42 0 16,-1 0-31,1 22 16,0-22-16</inkml:trace>
  <inkml:trace contextRef="#ctx0" brushRef="#br0" timeOffset="36820.41">635 7832 0,'0'-21'16,"-21"-1"-16,21 1 16,0 0-16,0 0 15,0 0-15,0 0 0,0-1 0,21 1 16,0 0-16,0 21 16,0 0-16,1 0 0,20 0 0,-21 0 15,0 0-15,0 21 0,22 22 16,-22-22-16,0 21 0,0 0 0,-21 22 15,0-1-15,0-20 0,0 20 16,-21 1-16,0-1 0,0-20 0,-22 20 16,22-21-16,-21 1 15,0-1-15,-1-21 0,-20 22 0,20-22 16,1 0-16,0-21 0,-1 0 16,1 0-16,0 0 0,21 0 0,-22 0 15,22 0-15,0-21 0,21 0 16,0-1-16,0 1 0,0 0 0,0 0 15,0-21-15,0 20 0,0-20 16,21 21-16,0 0 0,22 0 0,-22 21 16,0 0-16,21 0 0,-21 0 15,22 21-15,-22 0 0,0 0 0,21 0 16,-20 0-16,-1 22 0,0-22 16,0 21-16,0-21 0,-21 1 15,0 20-15,21-21 0,-21 0 0,0 0 16,22 1-16,-22-1 15,0 0-15,21-21 32</inkml:trace>
  <inkml:trace contextRef="#ctx0" brushRef="#br0" timeOffset="36991.31">1143 8065 0,'0'0'0,"0"-22"15,0 1-15,21 21 63,0 0-63,0 0 0,1 0 16</inkml:trace>
  <inkml:trace contextRef="#ctx0" brushRef="#br0" timeOffset="37240.01">2032 7451 0,'0'0'0,"0"-21"0,0-1 16,-21 22-16,0 22 15,21-1-15,-22 0 0,22 21 0,0 1 16,0 20-16,0-21 0,0 22 15,0-1-15,0 1 0,-21-22 0,21 22 16,0-1-16,-21 1 0,21-22 16,0 22-16,0-22 0,0 0 0,-21 1 15,21-22-15,0 21 0,0-21 16,0 0-16</inkml:trace>
  <inkml:trace contextRef="#ctx0" brushRef="#br0" timeOffset="37672.44">1884 7959 0,'-21'-64'0,"42"128"0,-42-170 0,-1 64 0,22-22 15,-21 1-15,21 20 0,0-20 16,0 20-16,21 1 0,1 0 0,20-1 16,-21 22-16,21 0 0,1 0 15,20 21-15,-20 0 0,20 21 0,1 0 16,-1 0-16,-21 1 0,1 20 15,-1 0-15,-21-21 0,0 22 16,-21-1-16,0 0 0,0 1 0,-21-1 16,-21-21-16,0 22 0,-1-1 15,1-21-15,-22 21 0,22-20 0,0-1 16,-1 0-16,1 0 0,0-21 0,21 0 16,-22 0-16,22 0 0,0 0 15,21-21-15,0 0 16,21 21-1,0 21 1,0 0 0,1 21-16,-1-20 0,0 20 0,0 0 15,21 1-15,-20-22 0,-1 21 0,0-21 16,0 22-16,0-22 0,0 0 16,1 0-16,-1 0 0,21 0 0,-21-21 15,0 0-15,1 22 0,-1-22 0,0 0 16,0 0-16,0 0 0,-21-22 15,21 1-15,1 21 0</inkml:trace>
  <inkml:trace contextRef="#ctx0" brushRef="#br0" timeOffset="38035.23">2646 8170 0,'0'0'0,"0"22"15,0-1-15,21-21 16,0 0-16,0 0 0,0 0 0,1 0 16,-1-21-16,21-1 0,-21 22 15,22-21-15,-22 0 0,0 0 0,0 0 16,0 0-16,-21-22 0,0 22 0,0 0 16,0 0-16,0 0 0,0-1 15,-21 1-15,0 21 0,0 0 16,0 0-16,-1 0 0,-20 21 15,21 1-15,0-1 0,0 0 16,-22 21-16,22 1 0,21-1 0,-21 0 16,21 1-16,-21-1 0,21 0 0,0-21 15,0 22-15,0-22 0,0 21 16,21-21-16,0 1 0,0-22 0,0 21 16,1-21-16,-1 0 0,21 0 15,-21 0-15,22 0 0,-1-21 0,-21 21 16,21-22-16,1-20 0,-22 21 0</inkml:trace>
  <inkml:trace contextRef="#ctx0" brushRef="#br0" timeOffset="38291.67">3471 7557 0,'0'0'0,"0"-64"0,0 1 0,0-1 16,0 22-16,0-1 0,-21 1 15,21 0-15,-21 42 0,0 0 16,21 21-16,-21 21 0,21 1 15,0 20-15,0-21 0,0 22 16,0-1-16,0 1 0,-22-1 0,22 22 16,0-21-16,-21-1 0,21 1 0,0-1 15,-21 1-15,21-22 0,0 21 16,0-20-16,0-1 0,0 0 0,0-20 16,0 20-16,0-21 0,0 0 15,21-21-15,0 0 16,1 0-16,-1 0 0,0 0 0,21-21 15,-21 0-15</inkml:trace>
  <inkml:trace contextRef="#ctx0" brushRef="#br0" timeOffset="39927.31">3895 7916 0,'0'0'0,"0"-21"0,0-21 15,-22 42-15,1-21 16,0 21-16,0 0 15,0 0-15,0 0 0,21 21 0,-22-21 16,1 21-16,0 21 0,0-20 16,21 20-16,0-21 0,-21 21 0,21 1 15,-21-1-15,21-21 0,0 22 16,0-1-16,0-21 0,0 0 0,0 0 16,0 1-16,0-1 0,0 0 0,21-21 15,0 0-15,0 0 0,0 0 16,0 0-16,1 0 0,-22-21 15,21 0-15,0-1 0,0 1 0,0 0 16,-21 0-16,21-21 0,-21 20 16,22-20-16,-22 21 0,0-21 15,0-1-15,0 1 0,0 21 0,0-22 16,0 22-16,0 0 0,0 0 0,0 42 31,0 0-31,0 0 16,0 22-16,0-1 0,0 0 0,0-20 15,0 20-15,0 0 0,0 1 16,0-1-16,0-21 0,0 21 0,21-20 16,0-1-16,0 0 0,0 0 0,0-21 15,1 0-15,-1 0 0,0 0 0,21 0 16,-21 0-16,1 0 16,-1 0-16,21-21 0,-21 0 0,0 0 15,1-1-15,20-20 0,-21 21 0,0-21 16,0 20-16,1-41 0,-1 21 15,-21-1-15,21 1 0,0-22 0,-21 22 16,21-21-16,-21 20 0,0-20 0,21-1 16,-21 1-16,22-1 0,-22 1 0,21-1 15,-21 22-15,0 0 0,0 20 16,0 1-16,0 42 16,0 1-16,0 20 0,0 21 0,-21-20 15,21 20-15,-22-20 0,1 20 16,21 1-16,-21-1 0,21-21 0,0 22 15,-21-1-15,21-20 0,0 20 16,0-20-16,0-1 0,0 0 16,0 1-16,0-22 0,0 0 0,0 0 15,21 0-15,0 0 0,0-21 0,1 0 16,-1 0-16,0 0 0,21 0 0,-21 0 16,22-21-16,-22 0 0,21 21 15,1-42-15,-22 21 0,0-1 0,21 1 16,-21-21-16,1 21 0,-1 0 0,-21-22 15,0 22-15,21-21 0,-21 21 0,0-1 16,0 1 0,0 42-1,0 1 1,0 20-16,0-21 0,0 0 0,-21 22 16,21-22-16,0 21 0,-21-21 15,21 0-15,0 1 0,0-1 0,0 0 16,0 0-16,21 0 0,0-21 0,0 0 15,0 0-15,0 0 16,22 0-16,-22 0 0,0 0 0,0 0 16,0-21-16,1 0 0,20 0 0,-21 0 15,0-1-15,0 1 0,1 0 0,-1-21 16,-21 21-16,21-22 0,-21 22 16,21 0-16,-21 0 0,21 0 0,-21-1 15,0 44 1,0-1-1,0 0-15,0 21 0,-21-21 0,21 1 16,-21 20-16,21-21 0,0 0 16,-21 0-16,21 22 0,0-22 0,0 0 15,0 0-15,21 0 16,0-21-16,0 0 16,0 0-16,1 0 0,-1-21 15,0 21-15,-21-21 0,21 0 16,-21 0-16,0 0 0,0-1 15,0-20-15,0 21 0,0 0 16,0 0-16,0-22 0,-21 22 16,0 0-16,0 0 0,-1 0 0,1-1 15,0 22-15,21-21 0,-21 21 16,42 0 15,0 0-15,0 0-16,22 0 0,-22-21 15,0 21-15,0 0 0,0 0 0,1 0 16,-1 0-16,0 21 0,0-21 16,0 21-16,0 1 0,-21-1 15,22 0-15,-22 0 0,0 0 16,0 0-16,0 1 0,0-1 0,0 0 16,0 0-16,0 0 0,0 0 15,0 1-15,0-1 0,0 0 0,-22 0 16,22 0-16,0 0 0,-21-21 15,0 0 1,21-21 0,0 0-1,0 0-15,0 0 0,0 0 0,21-1 16,0-20-16,1 21 0,-1-21 16,0-1-16,0 22 0,21-21 0,-20 21 15,-1-22-15,21 22 0,-21 0 16,22 0-16,-22 21 0,0 0 0,0 0 15,0 0-15,0 21 0,-21 0 0,0 0 16,0 0-16,22 1 0,-22 20 0,0-21 16,0 0-16,0 22 0,0-22 15,0 0-15,-22 21 0,22-21 0,-21 1 16,21-1-16,0 0 0,-21 0 0,21 0 16,21-21 15,0-21-16,1 21-15,-1-21 0,0 0 0,0 0 16</inkml:trace>
  <inkml:trace contextRef="#ctx0" brushRef="#br0" timeOffset="40700.57">6477 7874 0,'0'-21'0,"0"42"0,0-63 15,0 21-15,0-1 16,0 1-16,-21 21 31,0 0-31,21 21 0,-22-21 0,1 22 16,0-1-16,21 0 0,-21 21 15,0-21-15,21 22 0,0-22 0,-21 21 16,-1 22-16,22-43 0,-21 0 16,21 0-16,0 0 0,0 1 0,0-1 15,0 0-15,21-21 16,1 0-16,-1 0 15,0 0-15,0-21 0,0 21 16,-21-21-16,21-1 0,1 1 0,-1 0 16,-21 0-16,21-21 0,0 20 15,-21 1-15,21-21 0,-21 21 0,0-22 16,21 22-16,-21 0 0,22 0 0,-22 42 47,0 0-47,0 22 0,0-22 15,0 0-15,-22 0 0,22 21 0,0-20 16,-21-1-16,21 21 0,0-21 0,0 0 16,0 1-16,0-1 0,0 0 0,21 0 15,1-21-15,-1 0 16,0 0-16,0 0 0,0 0 0,0 0 16,22 0-16,-22 0 0,21 0 0,1 0 15,-22 0-15,0-21 0,21 21 0,-21-21 16,1 0-16,-1-1 0,0-20 0,0 21 15,0-21-15,0 20 0,-21-20 16,22 0-16,-1-1 0,-21-20 16,0 21-16,0-22 0,21 22 0,-21-22 15,21 22-15,-21-22 0,0 1 0,0 21 16,21-1-16,-21 1 0,0 0 16,21 20-16,-21 44 15,0 20-15,-21-21 16,0 21-16,0 22 0,21-22 15,-21 1-15,0 20 0,-1-21 0,1 1 16,0 20-16,21-20 0,0-1 16,0 0-16,0 1 0,0-1 0,0 0 15,0 1-15,0-22 0,0 21 0,0-21 16,0 0-16,21 1 0,0-1 16,1-21-16,-1 0 0,0 0 15,0 0-15,0 0 0,0 0 16,1 0-16,-1-21 0,0 21 0,0-22 15,-21 1-15,0 0 0,21 0 0,-21 0 16,0 0-16,0-1 0,0 1 16,0-21-16</inkml:trace>
  <inkml:trace contextRef="#ctx0" brushRef="#br0" timeOffset="40923.44">6604 7366 0,'0'0'0,"-42"0"0,-1 0 0,1 0 0,21 0 16,-22 0-16,22 0 0,0 0 15,0 0-15,0 0 63,0 0-48,-1 0-15,1 0 0</inkml:trace>
  <inkml:trace contextRef="#ctx0" brushRef="#br0" timeOffset="41181.29">4805 7535 0,'-21'0'0,"42"0"0,-64 0 16,43 22-16,22-22 31,-1 0-31,0 0 0,0 0 0,0 0 16,0 0-16,1 0 0,20 0 0,-21 0 16,0 0-16,0 0 0,1 0 15,-1 0-15,-42 0 31,-1 0-15</inkml:trace>
  <inkml:trace contextRef="#ctx0" brushRef="#br0" timeOffset="44468.31">508 10012 0,'0'0'0,"-21"0"16,0 0-16,-1 0 0,22-21 16,-21 21-16,21-21 15,-21 21-15,21-22 0,-21 22 0,21-21 16,0 0-16,0 0 0,0 0 15,0 0-15,0-1 0,21 22 16,0-21-16,22 21 0,-22 0 16,0 0-16,21 0 0,1 0 15,-22 0-15,21 0 0,0 43 16,-20-22-16,-1 0 0,0 21 0,0-21 16,-21 22-16,0-1 0,0 0 15,0 1-15,-21-22 0,0 21 0,0 1 16,-1-22-16,1 21 0,0-21 15,-21 0-15,21 1 0,-1-1 0,1 0 16,0-21-16,0 0 0,0 0 16,0 0-16,21-21 15,0 0-15,0-1 16,0 1-16,0 0 0,0 0 16,21 21-16,0-21 0,0 0 0,21 21 15,1 0-15,-22 0 0,21 0 16,1 0-16,-1 0 0,0 0 0,-21 0 15,22 21-15,-22 0 0,0 0 16,-21 21-16,0-20 0,0 20 0,0 0 16,0-21-16,0 22 0,-21-1 15,0 0-15,0 1 0,-22-22 0,22 21 16,0-21-16,-21 1 0,-1-1 16,22 0-16,-21-21 0,21 0 0,-1 21 15,-20-21-15,21 0 0,0 0 0,0 0 16,21-21-16,-22 21 15,22-21-15,-21 21 0,21-21 0,0-1 16,0 1-16,0 0 16,21 0-16,1 21 0,-1-21 15,0 0-15,0-1 0</inkml:trace>
  <inkml:trace contextRef="#ctx0" brushRef="#br0" timeOffset="44653.21">1397 10393 0,'-21'0'16,"42"-21"15,0 21-15,0-21-16</inkml:trace>
  <inkml:trace contextRef="#ctx0" brushRef="#br0" timeOffset="45456.03">2032 10647 0,'42'-21'0,"-42"0"16,21-1-16,-21-20 0,22 0 0,-1 21 16,0-22-16,-21 1 0,21-22 15,0 22-15,-21 0 0,0-1 0,21-20 16,-21 21-16,22-22 0,-22 1 16,0 20-16,0-20 0,0 20 0,0-20 15,0 21-15,-22 20 0,1-20 16,21 21-16,0 0 0,-21 21 15,0 0-15,21 21 16,-21 0-16,21 21 0,0 1 16,0-1-16,0 22 0,0-22 0,0 21 15,0 1-15,0-22 0,0 22 16,0-1-16,0-20 0,0 20 0,0 1 16,21-22-16,0 0 0,0 1 0,0-22 15,1 21-15,-1-21 0,0 0 16,21-21-16,-21 0 0,22 0 0,-22 0 15,21 0-15,1-21 0,-1 21 0,-21-42 16,21 21-16,1 0 0,-22-22 16,21 22-16,-21-21 0,1 21 15,-1-22-15,0 1 0,0 21 0,0-22 16,-21 22-16,21 0 0,-21 0 16,0 0-16,0 0 0,0 42 31,-21 0-31,0 0 0,21 0 15,-21 22-15,21-22 0,0 21 0,0 0 16,0 1-16,0-1 0,0 0 16,0 1-16,0-22 0,0 21 0,21-21 15,0 1-15,0-1 0,1 0 0,-1-21 16,21 0-16,-21 0 0,22 0 16,-22 0-16,21 0 0,-21-21 0,22 21 15,-22-21-15,0-22 0,0 22 16,0 0-16,0-21 0,1 20 0,-22-20 15,0 0-15,0-1 0,0 1 16,0 0-16,0-1 0,0 22 0,-22-21 16,1 0-16,0 20 0,0 1 0,-21 0 15,20 21-15,1 0 0,-21 0 16,21 0-16,-22 0 0,22 0 0,-21 21 16,21 0-16,0 1 0,-1-1 15,1 0-15,0 0 0,0 0 0,21 0 16,0 22-16,0-22 0,0 0 0,0 21 15,0-20-15,21-1 16,0 21-16,22-21 0,-22-21 0,21 21 16,0-21-16,1 0 0,-1 0 0</inkml:trace>
  <inkml:trace contextRef="#ctx0" brushRef="#br0" timeOffset="46351.91">3895 10287 0,'21'-21'0,"-42"42"0,63-63 0,-21 21 0,-21-1 15,0 1-15,0 0 0,0-21 16,0 21-16,0-1 0,-21 1 16,0 0-16,0 21 0,-1 0 0,1 0 15,0 0-15,-21 0 0,21 21 16,-1 0-16,-20-21 0,21 43 16,0-22-16,0 0 0,-1 0 0,1 22 15,21-22-15,-21 21 0,21-21 0,0 0 16,0 22-16,0-22 0,0 0 15,21 0-15,0-21 0,1 0 16,-1 0-16,0 0 0,0 0 0,21 0 16,-20 0-16,-1-21 0,0 0 15,0 0-15,0 0 0,0-1 0,1 1 16,-1-21-16,0 21 0,-21 0 0,0-1 16,21 1-16,-21 0 0,21 0 0,-21 0 15,0 0-15,0-1 16,0 44 15,0-1-31,0 0 0,0 0 16,0 0-16,0 0 0,0 22 0,0-22 15,0 21-15,0 1 0,-21-1 0,21 0 16,-21 1-16,21-1 0,-21 0 0,21 22 16,0-22-16,0 22 0,0-1 15,0 1-15,0-1 0,0 22 0,0-22 16,0 1-16,0 20 0,0-20 0,0-1 15,0 1-15,0-1 0,0 1 16,0-1-16,0-20 0,0 20 16,0-20-16,-21-1 0,-1 0 0,1 1 15,-21-22-15,21 21 0,-22-21 0,22 0 16,-21-21-16,0 22 0,20-22 0,-20 0 16,0 0-16,-1 0 0,1-22 0,21 1 15,-21 0-15,20 0 0,1 0 16,0-22-16,21 1 0,0 0 0,0-1 15,0-20-15,21 21 0,0-43 0,22 21 16,-22-20-16,21 20 0,1-20 0,-1-1 16,21 0-16,-20 1 15,20-1-15,1 0 0,-1 1 0,1-1 16,-22 0-16,22 1 0,-1-1 0,-21 21 16,22 22-16,-1-21 0,-20 20 15,20 1-15,-20 0 0,-1 20 0,-21 1 16,21-21-16,-20 21 0,-22 42 47,-22 0-47,22 0 0,0 0 15,0 22-15,0-22 0,-21 0 0,21 21 16,0-20-16,0-1 0,0 21 16,0-21-16,0 0 0,0 1 15,0-1-15,21 0 0,-21 0 0,22 0 16,-1-21-16,0 0 15,0 0 1,-21-21-16,0 0 16,0 0-16,0 0 0,0-1 15,0 1-15,0 0 0,0 0 16</inkml:trace>
  <inkml:trace contextRef="#ctx0" brushRef="#br0" timeOffset="46552.16">4572 9843 0,'0'0'0,"0"-64"16,-21 43-16,0 0 16,-1 0-16,22-1 15,0 44 48,22-22-63,-22 21 0,21 0 15,0-21-15,-21 21 0,21-21 0,0 21 0</inkml:trace>
  <inkml:trace contextRef="#ctx0" brushRef="#br0" timeOffset="46840">5249 9864 0,'0'0'0,"0"-21"0,0-1 16,0 1-16,0 0 15,0 0-15,-21 21 0,0 0 16,0 0-16,0 0 0,-1 0 16,1 21-16,0 0 0,0 0 15,0 1-15,21-1 0,-21 21 0,-1-21 16,22 22-16,-21-22 0,21 21 0,0-21 16,0 22-16,0-22 0,0 0 15,0 0-15,21 0 0,1 22 16,-1-22-16,0 0 0,0 0 15,0-21-15,0 21 0,1-21 0,-1 21 16,0-21-16,0 0 0,21 0 0,-20 0 16,20 0-16,-21 0 0,21-21 15,-20 0-15</inkml:trace>
  <inkml:trace contextRef="#ctx0" brushRef="#br0" timeOffset="47618.11">5778 10054 0,'0'0'0,"0"-21"0,0 0 16,0 0-16,0 0 0,0-1 0,-21 1 15,0 21-15,0-21 0,0 21 16,0 0-16,-1 0 0,1 0 0,0 0 16,0 0-16,0 0 0,0 0 15,-1 21-15,1 0 0,0 1 0,0-1 16,21 21-16,0-21 0,-21 0 0,21 1 16,0-1-16,0 0 0,0 0 0,0 0 15,0 0-15,21 1 16,0-22-16,0 0 15,0 0-15,1 0 0,-1 0 0,0 0 16,21 0-16,-21-22 0,1 22 16,-22-21-16,21 0 0,0 0 15,0 0-15,0 0 0,-21-1 0,0 1 16,0 0-16,21 0 0,-21 0 0,0 0 16,0-1-1,0 44 1,0-1-16,0 0 0,-21 0 15,21 0-15,0 0 0,-21 1 0,21-1 16,0 0-16,0 0 0,0 0 16,0 0-16,0 1 0,0-1 0,0 0 15,21 0-15,0-21 0,1 21 0,-1-21 16,0 0-16,0 0 0,0 0 16,0 0-16,1 0 0,-1 0 15,0 0-15,0 0 0,0-21 0,0 21 16,1-21-16,-1 0 0,0 0 0,0-1 15,0 1-15,-21-21 0,21 21 0,1-22 16,-1 1-16,0 0 0,-21-1 16,21 1-16,0-21 0,-21-1 0,21 22 15,1-22-15,-22 1 0,0 20 0,21 1 16,0 0-16,-21-1 0,0 1 0,0 21 16,0 0-16,0 0 0,21-1 15,-21 1-15,0 42 16,0 1-16,0-1 0,0 21 15,-21 0-15,21 1 0,0 20 16,-21-20-16,21 20 0,-21 1 16,21-22-16,0 21 0,0-20 0,0-1 15,0 0-15,0-20 0,0 20 0,0 0 16,0-21-16,0 1 0,0-1 0,21 0 16,-21 0-16,0 0 15,21-21-15,0 0 0,0 0 16,0 0-16,1 0 15,-1 0-15,0-21 16,0 21 0,-21-21-1,0 0 1</inkml:trace>
  <inkml:trace contextRef="#ctx0" brushRef="#br0" timeOffset="48832.34">381 12213 0,'0'0'15,"21"-21"-15,0 0 0,-21 0 0,21 21 16,1 0-1,-1 21-15,-21 0 0,0 21 16,0 1-16,0-1 0,0 0 0,0 1 16,0-1-16,0 0 0,0 1 15,-21-1-15,21 0 0,-22 1 0,-20-22 16,21 21-16,0 1 0,0-1 16,-22-21-16,22 0 0,0 22 0,0-43 15,0 21-15,-1 0 0,1-21 16,21-21-1,21 0 1,1 21-16,-1-22 0,21 1 16,-21 0-16,22 0 0,-1 0 0,0 21 15,1-21-15,-1-1 0,0 1 16,1 21-16,-22-21 0,21 0 16,-21 21-16,0-21 0,1 21 0,-1-21 15,-21-1-15,0 1 16,0 0-16,0 0 15,-21 21-15,-1 0 16,22 21 0,0 0-16,-21 0 0,21 1 15,0 20-15,0-21 0,0 21 16,0 1-16,0-1 0,0 0 0,0 1 16,0-1-16,0-21 0,0 22 15,-21-22-15,21 21 0,0-21 0,0 0 16,0 1-16,-21-1 15,42-21 17,0-21-32,-21-1 0,21 1 0</inkml:trace>
  <inkml:trace contextRef="#ctx0" brushRef="#br0" timeOffset="49008.24">1228 12615 0,'0'-21'31,"21"0"32,0 21-63,21 0 15</inkml:trace>
  <inkml:trace contextRef="#ctx0" brushRef="#br0" timeOffset="49527.57">2646 12086 0,'0'0'0,"0"-21"0,-21 21 16,-22 0-16,22 0 15,0 21-15,0 0 0,-22 22 16,22-1-16,0 0 0,0 1 0,0-1 16,0 0-16,-1 22 0,1-22 0,0 1 15,0-1-15,0 21 0,0-20 16,21-1-16,-22 0 0,1 1 16,0-22-16,21 21 0,0-21 0,0 1 15,0-1-15,0-42 31,0-1-31,0 1 16,0 0-16,21-21 0,0-1 0,1 1 16,-22 0-16,21-1 0,0-20 0,-21 21 15,21-22-15,0 1 0,-21-1 16,21 1-16,1-1 0,-1 1 0,-21-1 16,21 22-16,0 21 0,0-22 15,0 43-15,1 21 16,-22 22-16,0-1 0,21 0 0,-21 1 15,21 20-15,0 1 0,-21-22 16,0 22-16,0-22 0,21 21 16,0-20-16,-21 20 0,0-20 0,0-1 15,22 0-15,-22 1 0,0-1 16,0-21-16,0 21 0,0-20 0,0-1 16,0 0-16,0 0 0,-22-21 15,1 0-15,0 0 16</inkml:trace>
  <inkml:trace contextRef="#ctx0" brushRef="#br0" timeOffset="49979.12">2244 12679 0,'0'0'16,"-22"-21"-16,1 21 0,21-21 16,21 21-16,22 0 15,-22-22-15,21 22 0,22-21 0,-1 21 16,1-21-16,-1 21 0,1-21 0,20 21 15,-20-21-15,-1 0 0,1-1 16,-1 22-16,1-21 0,-22 0 0,1 0 16,-22 21-16,21-21 0,-42 0 0,0-1 15,0 1-15,-21 21 16,-21 0-16,20 0 16,1 0-16,0 0 0,-21 0 0,21 21 15,-1 1-15,1-1 16,0 0-16,0 0 0,21 0 0,0 0 15,0 1-15,0-1 0,0 0 16,21-21-16,0 21 0,0-21 16,1 21-16,-1-21 0,0 0 0,21 21 15,-21-21-15,1 0 0,-1 22 0,0-1 16,0-21-16,0 0 0,-21 21 16,0 0-16,-21 0 15,0-21-15,0 21 16,0-21-16,-22 0 0,22 22 15,-21-22-15,21 0 0,-22 0 16,22 21-16,-21-21 0,21 0 0,-1 0 16,22-21-1,22-1 1,-1 1-16</inkml:trace>
  <inkml:trace contextRef="#ctx0" brushRef="#br0" timeOffset="50367.9">3556 12446 0,'0'0'16,"42"-21"-16,-21 0 0,1 0 0,-1-1 16,0 1-16,-21 0 15,-21 21 1,-22 0-16,22 0 0,0 0 0,-21 0 16,21 21-16,-22 0 0,22 1 0,0-22 15,-21 21-15,20 0 0,22 0 16,0 0-16,-21-21 0,21 21 0,0 1 15,0-1-15,21 0 0,1-21 16,-1 0-16,21 21 0,-21-21 16,0 0-16,22 21 0,-22-21 0,0 21 15,0-21-15,0 22 0,22-22 0,-22 21 16,0 0-16,0-21 0,-21 21 16,0 0-16,0 0 15,0 1-15,-21-1 16,-21-21-16,21 0 0,-22 21 0,1-21 15,21 0-15,-22 0 0,1 0 16,0 0-16,21 0 0,-22 21 0,22-21 16,-21 0-16,21 0 0,-1 0 0,22-21 31,22 0-31,-1 0 0,0 21 16</inkml:trace>
  <inkml:trace contextRef="#ctx0" brushRef="#br0" timeOffset="50566.78">4022 12510 0,'0'21'15,"0"0"-15,-22-21 16,22 21-16,-21 0 0,21 0 16,-21-21-16,21 22 0,0-1 0,-21 0 15,21 0-15,0 0 0,0 0 16,0 1-16,0-1 0,0 0 15</inkml:trace>
  <inkml:trace contextRef="#ctx0" brushRef="#br0" timeOffset="50739.69">3979 12383 0,'0'0'0,"0"-43"0,-42-41 15,21 62-15,21 1 0,0 0 16,0 42 0,0 0-1,21 1-15,0-1 0,0 0 16,-21 0-16,21 0 0,1 0 16</inkml:trace>
  <inkml:trace contextRef="#ctx0" brushRef="#br0" timeOffset="51375.32">4635 12573 0,'0'0'0,"22"-21"0,-22 0 0,0 0 0,0-22 16,0 22-16,0 0 0,0-21 0,0 20 16,0 1-16,0 0 0,0 0 15,-22 0-15,1 21 0,0 0 0,0 0 16,0 0-16,0 21 0,-1 0 0,1 0 15,0 0-15,0 1 0,0 20 16,0-21-16,-1 21 0,22-20 16,0 20-16,0-21 0,0 0 0,0 22 15,0-22-15,0 0 0,22 0 16,-1-21-16,0 0 0,0 0 16,0 0-16,0 0 0,1 0 0,-1-21 15,21 21-15,-21-21 0,0 0 0,1-1 16,-22 1-16,21 0 0,0 0 0,0 0 15,-21 0-15,0-22 16,0 22-16,21 0 0,-21 0 0,21 21 16,-21-21-16,0-1 0,0 44 15,0-1 1,0 0-16,0 0 16,0 21-16,0-20 0,0 20 0,0-21 15,0 21-15,0 1 0,0-1 0,0 22 16,0-22-16,0 21 0,0 1 15,0-1-15,0 1 0,0-1 0,22-20 16,-1 20-16,-21 1 0,21-1 0,-21 1 16,0-1-16,0-20 0,0 20 0,0 1 15,0-22-15,-21 0 0,0 22 16,-1-22-16,-20 0 0,0-20 16,-1 20-16,1-21 0,0 0 0,-22-21 15,22 21-15,0-21 0,-1 0 0,1 0 16,0 0-16,-1-21 0,22 0 0,-21 0 15,21 0-15,-1-22 0,1 1 16,21 0-16,0-1 0,0-20 0,0 21 16,0-22-16,0 1 0,0-1 0,0 1 15,21-1-15,1-21 0,-1 22 0,0-1 16,21-20-16,-21 20 16,22 1-16,-1-1 0,0 1 0</inkml:trace>
  <inkml:trace contextRef="#ctx0" brushRef="#br0" timeOffset="53263.65">5101 12256 0,'0'0'0,"-21"0"0,0 0 0,0 0 16,-1 0-16,1 0 0,0 0 16,0 0-16,21 21 0,-21 0 0,0 0 15,-1 0-15,22 0 0,-21 1 0,21-1 16,0 0-16,0 0 0,0 0 15,0 0-15,0 1 0,0-1 16,0-42 31,0-1-47,0 1 0,0 0 16,21 0-16,-21-21 0,0 20 15,0 1-15,22 0 0,-22 0 0,21 0 16,-21 0-16,21 21 15,0 0 1,-21 21-16,0 0 0,0 0 0,21 0 16,0 0-16,-21 1 0,22-1 15,-22 0-15,21 0 0,0 0 0,0 0 16,-21 1-16,21-1 0,0 0 16,1-21-16,-1 0 0,21 21 0,-21-21 15,0 0-15,1 0 0,20 0 0,-21 0 16,21 0-16,-20-21 0,20 21 15,-21-21-15,0 0 0,0-1 0,1 1 16,-1 0-16,0 0 0,-21-21 0,0 20 16,0-20-16,0 21 0,0-21 15,0 20-15,0 1 0,0 0 0,-21 42 32,0 0-32,21 1 0,-22 20 15,22-21-15,0 0 0,-21 22 16,21-22-16,0 21 0,-21-21 15,21 0-15,0 1 0,0-1 0,0 0 16,0 0-16,0 0 0,0 0 16,0-42 15,0 0-15,21 0-16,0 0 0,-21 0 0,0-1 15,22 1-15,-1 0 0,-21-21 0,21 21 16,0-22-16,0 22 15,0 0-15,1 0 0,-22 0 0,21-1 16,0 22-16,0 0 0,-21 22 16,0-1-16,21 0 0,-21 0 15,0 21-15,0-20 0,0-1 16,21 0-16,-21 21 0,0-21 0,0 1 16,22-1-16,-1 0 0,-21 0 15,21-21-15,-21 21 0,21-21 16,0 0-1,-21-21-15,21 21 16,1-21-16,-22 0 0,21 0 0,0 21 16,0-22-16,-21-20 0,21 21 0,0 0 15,22-22-15,-22 22 0,0-21 16,0 21-16,0 0 0,1-22 0,-1 22 16,0 0-16,0 21 0,-21 21 31,0 0-31,0 0 0,0 1 15,0 20-15,0-21 0,0 21 0,0-20 16,0 20-16,0-21 0,0 0 0,21 0 16,0 22-16,1-22 0,-1 0 0,21 0 15,-21-21-15,22 21 0,-1 1 16,0-22-16,-21 0 0,22 0 0,-1 0 16,0 0-16,-20 0 0,20 0 0,-21 0 15,0 0-15,0-22 0,1 1 0,-1 0 16,0 21-16,-21-21 0,21-21 0,-21 20 15,0 1-15,0-21 16,0 21-16,0 0 0,0-22 0,0 22 16,0 0-16,-21 21 15,0 0-15,0 0 0,-1 0 16,1 21-16,0 0 0,21 0 16,-21 1-16,21-1 0,0 0 0,0 0 15,0 0-15,0 0 0,0 1 0,21-22 16,0 21-16,0 0 0,1-21 15,-1 21-15,0-21 0,0 0 16,0 0-16,0 0 0,22 0 0,-22 0 16,0 0-16,0 0 0,0-21 0,1 21 15,-1-21-15,0 0 0,0 21 16,-21-22-16,21 1 0,0 0 0,-21 0 16,0 0-16,22 0 0,-22-1 15,0 1-15,-22 42 31,22 1-31,0-1 0,-21 0 16,0 0-16,21 0 0,-21 0 16,21 1-16,0-1 0,0 0 0,0 0 15,0 0-15,0 0 0,0-42 63,21 21-63,-21-21 0,21 0 15,0 21-15,-21-21 0,22 0 0,-22-1 16,21 1-16,0-21 0,0 21 0,0 0 16,0-1-16,1 1 0,-22 0 0,21 0 15,0 21-15,-21 21 32,0 0-17,0 0-15,0 1 0,0-1 0,0 0 16,0 0-16,0 0 0,0 0 15,0 1-15,0-1 0,21 0 16,0 0-16,0 0 0,1-21 16,-1 0-16,0 0 0,0 0 15,0-21 1,-21 0-16,0 0 0,21 0 16,-21-1-16,0 1 0,0 0 15,0 0-15,0 0 0,22-22 0,-22 22 16,21-21-16,-21 0 0,0-1 0,21 1 15,0 0-15,-21-1 0,21 1 0,0 0 16,-21-1-16,0 1 0,0 21 16,22 0-16,-22-1 0,0 44 15,-22-1 1,1 21-16,21 0 0,-21 1 0,0-1 16,0 0-16,21 22 0,0-22 0,-21 1 15,21-1-15,0 0 0,0 1 16,0-22-16,0 21 0,0-21 0,0 0 15,21 22-15,-21-22 0,21 0 16,0-21-16,0 0 16,0 0-1,1-21 1,-1 0-16,-21 0 16,0-1-16,0 1 0,0 0 15,0 0-15</inkml:trace>
  <inkml:trace contextRef="#ctx0" brushRef="#br0" timeOffset="53467.96">7493 12192 0,'0'0'16,"-64"-21"-1,64 0-15,22 21 16,-1 0-16,0-21 0,21 21 16,-21 0-16,22 0 0,-1-22 0,0 22 15,-20 0-15,20 0 0,0-21 16,-21 21-16,22-21 0,-22 21 0,0 0 15,0 0-15,-42 0 32,0 21-32,-21-21 15,20 0-15,1 0 0</inkml:trace>
  <inkml:trace contextRef="#ctx0" brushRef="#br0" timeOffset="54152.68">2646 13631 0,'0'0'0,"-21"0"0,-1 0 16,1 0-16,-21 0 0,21 0 0,0 22 15,-1-1-15,1 21 0,21-21 16,-21 22-16,21-1 0,-21 0 0,21 1 15,0-1-15,0-21 0,0 21 16,0 1-16,0-22 0,21 0 16,0 0-16,0 0 0,1 1 0,-1-22 15,21 0-15,-21 0 0,22 0 0,-1 0 16,-21 0-16,21 0 0,1-22 16,-22 1-16,21 0 0,-21 0 0,1 0 15,-1 0-15,0-1 0,-21-20 0,0 21 16,0-21-16,0 20 0,0-20 15,-21 0-15,0-1 0,-1 22 0,-20-21 16,21 0-16,-21-1 0,20 22 16,-20 0-16,21 0 0,-21 21 0,20 0 15,1 0-15,0 0 0,21 21 16,-21 0-16,21 21 0,0-20 16,0-1-16,0 21 0,0-21 0,0 22 15,21-22-15,0 0 0,0 0 0,1-21 16,20 0-16</inkml:trace>
  <inkml:trace contextRef="#ctx0" brushRef="#br0" timeOffset="54491.68">3281 13589 0,'0'-21'0,"0"42"0,0-63 0,0-1 0,0 22 16,-21 0-16,21 0 0,-22 21 0,1 0 15,0 0 1,21 21-16,0 0 0,0 0 0,0 22 15,0 20-15,0-20 0,0 20 0,0 1 16,0-1-16,0 1 0,0-1 16,0 1-16,0-1 0,0 22 0,0-1 15,0 1-15,0 0 0,0-22 0,0 22 16,0 0-16,0-1 0,0 1 16,-21-22-16,21 22 0,-21-21 0,0-1 15,21-21-15,-22 22 0,22-22 0,0-21 16,0 22-16,-21-22 0,21 0 15,0-42 1,0 0-16,0-22 16,0 22-16,0 0 0,21-21 15,-21-1-15,22 1 0,-22 0 16,0-1-16,0-20 0,21 21 0,-21-22 16</inkml:trace>
  <inkml:trace contextRef="#ctx0" brushRef="#br0" timeOffset="56539.98">3175 14288 0,'-21'-43'15,"42"86"-15,-63-149 0,42 63 0,0 1 0,0-21 16,0 20-16,0 1 0,0 0 0,21-1 0,0 22 16,0-21-16,21 21 15,-20-1-15,20 22 0,0 0 0,1 0 16,-1 0-16,0 22 0,-21-1 0,1 0 16,-1 21-16,0-21 0,-21 22 15,0-22-15,0 0 0,0 21 0,-21-20 16,0-1-16,-1 0 0,1 0 0,-21 0 15,21 0-15,0-21 0,-1 22 16,1-22-16,0 0 0,0 0 0,0 0 16,21-22 15,0 1-15,21 21-16,0 0 15,0 0-15,0 0 16,1 0-16,-1 0 0,0 0 15,0 0-15,0 0 0,0 0 0,1 0 16,20 0-16,-21 0 0,0 0 0,22 0 16,-22 0-16,0 0 0,21 0 15,-21-21-15,22 0 0,-22 21 0,0-21 16,0 0-16,0-1 0,1 1 0,-22 0 16,0 0-16,0 0 0,0 0 15,0-1-15,0 1 0,0-21 0,0 21 16,0 0-16,0-1 0,0 1 15,0 42 1,-22 1-16,22-1 16,-21 0-16,21 0 0,0 21 0,0-20 15,0 20-15,0 0 0,0-21 16,0 1-16,0 20 0,0-21 0,0 0 16,0 0-16,21 1 0,1-22 0,-1 21 15,0-21-15,0 0 0,0 0 16,0 0-16,1 0 0,-1 0 15,0-21-15,0 21 0,0-22 0,0 1 16,1 0-16,-1 0 0,-21 0 16,0 0-16,0-1 15,21 1-15,-21-21 0,21 21 0,-21 0 16,0-1-16,0 1 16,21 21-16,-21 21 15,0 1-15,0-1 0,0 0 16,0 0-16,0 0 0,0 0 0,21 1 15,-21-1-15,0 0 0,0 0 0,22 0 16,-1 0-16,0 1 16,0-1-16,21-21 0,-20 0 0,-1 21 15,21-21-15,0 0 0,-20 0 0,20 0 16,0 0-16,1 0 0,-1 0 0,0-21 16,1 0-16,-1 21 15,0-22-15,1 1 0,-22 0 0,0 0 16,0 0-16,0 0 0,-21-1 0,21 1 15,-21 0-15,0-21 0,0 21 0,0-1 16,0-20-16,0 21 0,0 0 16,-21 21-16,0 0 0,0 0 0,0 0 15,0 0-15,-1 21 0,22 0 16,-21 0-16,0 0 0,0 1 0,21 20 16,0-21-16,0 0 0,0 0 15,0 1-15,0-1 0,0 0 0,0 0 16,21 0-16,0-21 15,0 0-15,1 0 16,-1 0 0,0-21-16,0 0 0,-21 0 15,0 0-15,21-1 0,-21 1 16,0 0-16,21 21 0,-21-21 0,0 0 16,0 0-16,0-1 15,0 44 1,0-1-1,0 0-15,0 0 0,0 0 16,0 0-16,22 1 0,-22-1 16,21-21-16,-21 21 0,21 0 15,0-21-15,0 21 0,0-21 16,1 0-16,-1 0 0,21 0 16,-21 0-16,0 0 0,1 0 15,-1-21-15,0 21 0,0-21 0,-21 0 16,21 21-16,-21-21 0,21-1 0,-21 1 15,0 0-15,0 0 0,22-21 0,-22 20 16,0-20-16,21 21 0,-21-21 16,0-1-16,0 1 0,0-22 0,21 22 15,-21 0-15,21 21 0,0-22 0,-21 22 16,0 0-16,0 42 31,0 21-31,0-20 16,0 20-16,0 0 0,0 1 0,0-22 15,-21 21-15,21 0 0,0 1 0,0-22 16,0 21-16,0 1 0,0-22 16,0 0-16,21 0 0,-21 0 0,21 0 15,1 1-15,-1-22 0,0 21 0,0-21 16,0 0-16,0 0 0,1 0 0,-1 0 16,0 0-16,0 0 0,0 0 15,0 0-15,1 0 0,-1-21 0,0-1 16,0 1-16,0 0 0,0 0 15,-21 0-15,22 0 0,-22-1 16,21 1-16,-21 0 16,0 0-16,0 42 31,0 0-31,0 0 0,0 1 16,0-1-16,0 0 0,0 0 15,0 0-15,0 0 16,21 1-16,0-1 15,0-21-15,0 0 16,1 0-16,-1 0 16,0 0-16,0-21 0,0 21 15,-21-22-15,0 1 0,21 21 16,-21-21-16,0 0 0,0 0 0,0 0 16,0-1-16,0 1 0,0 0 0,0 0 15,0 0-15,0 0 0,0-1 16,-21 1-16,0 0 0,0 21 15,0 0-15,0 0 0,-1 0 0,1 21 16,0 0-16,0 1 0,0-1 0,21 0 16,0 0-16,-21 0 0,21 0 15,0 1-15,0-1 0,0 0 16,21 0-16,0-21 0,0 0 16,0 0-16,0 0 0,1 0 0,-1 0 15,0 0-15,0 0 16,0 0-16,0-21 0,1 21 15,-1-21-15,-21 0 0,21-1 0,0 22 16,-21-21-16,0 0 0,21 0 0,0 0 16,1 0-16,-22-1 0,0 1 15,0 0-15,21 21 0,0 0 16,-21 21 0,0 0-16,0 1 15,0-1-15,0 0 0,0 0 0,0 0 16,0 0-16,0 1 15,0-1-15,0 0 16,21-21-16,0 0 0,0 0 16,1 21-16,-1-21 0,0 0 15,0 0-15,0 0 0,0 0 16,1-21-16,-1 21 0,-21-21 16,0 0-16,0-1 15,0 1-15,0 0 16,0 0-16,0 0 0</inkml:trace>
  <inkml:trace contextRef="#ctx0" brushRef="#br0" timeOffset="56843.41">5419 13399 0,'0'0'0,"-43"0"0,1 0 15,21-22-15,0 22 0,-1 0 0,1 0 16,21-21 0,21 21-16,1 0 15,20 0-15,0 0 0,-21-21 0,43 21 16,-22 0-16,1 0 0,20 0 16,-21-21-16,22 21 0,-22 0 15,1 0-15,-1 0 0,0-21 0,-21 21 16,1 0-16,-1 0 0,0 0 0,-21 21 62,0 0-62</inkml:trace>
  <inkml:trace contextRef="#ctx0" brushRef="#br0" timeOffset="57035.3">6117 13949 0,'0'0'0,"-21"21"15,0-21-15,0 0 16,21-21 15,0 0-31,0 0 16,21-1-16,0 1 0</inkml:trace>
  <inkml:trace contextRef="#ctx0" brushRef="#br0" timeOffset="61582.42">9356 5588 0,'0'0'0,"0"21"16,0 0-16,21-42 31,0 0-31,21 0 0,-21 0 0,22 0 16,-1-1-16,0 1 0,1-21 15,-1 21-15,0-22 0,1 22 0,-1-21 16,-21 21-16,22-22 0,-22 1 0,-21 0 16,0-1-16,0 1 0,0 0 15,0-1-15,0 22 0,0-21 0,0 21 16,-21-22-16,-1 22 15,1 21-15,0 0 0,0 21 0,0 1 16,0-1-16,-1 21 0,1 0 16,0 22-16,21-1 0,-21 1 0,0-1 15,21 22-15,0 0 0,0-22 16,0 22-16,0 0 0,0-1 0,0-20 16,0-1-16,0 1 0,0-1 0,0-20 15,0 20-15,0-42 0,21 22 16,-21-1-16,0-21 0,0 0 0,0 0 15,-21-21-15,21 22 0,-21-22 16,-1 0-16,1 0 0,0 0 0,-21-22 16,21 1-16,-1 0 0,1 0 15,-21 0-15,21 0 0,0-1 0,-22-20 16,22 21-16,0 0 0,0-22 16,0 22-16,-1 0 0,1 21 0,0 0 15,21 21 1,0 0-16,0 1 0,21-1 15,0 0-15,22 0 0,-22 0 0,0 0 16,21 1-16,-20-1 0,20 0 0,0-21 16,1 21-16,-1-21 0,21 0 15,-20 0-15,-1 0 0,22 0 0,-22 0 16,0 0-16,1 0 0,-1-21 0,0 21 16,1-21-16,-22 0 0,0 21 0,0-22 15,0 1-15,0 0 0,-21 0 16,22 0-16,-22 0 0,0-22 0,0 22 15,0 0-15,0 0 0,0 0 0,0-1 16,0 44 15,0-1-31,0 0 0,0 0 0,0 0 16,0 0-16,0 1 0,0-1 0,0 0 16,0 0-16,0 0 0,0 0 15,0 1-15,0-1 0,0-42 47,0-1-47,21 1 16,0 0-16,-21 0 0,21 0 0,0 0 15,-21-1-15,21 1 0,1 0 16,-22 0-16,21 0 0,-21 0 0,21-1 16,-21 1-16,21 21 0,0 0 15,0 0-15,1 0 0,-22 21 16,21 1-16,0-1 0,0 0 0,-21 0 15,21 0-15,0 0 0,-21 1 0,0-1 16,22 0-16,-22 0 0,21 0 16,0 0-16,0-21 15,0 0-15,0 0 0,1-21 16,-1 21-16,0-21 0,-21 0 0,21 0 16,0 0-16,0-1 0,1 1 15,-22 0-15,21 0 0,0-21 16,0 20-16,0-20 0,-21 0 0,21 21 15,1-1-15,-22-20 0,21 21 16,-21 0-16,21 21 0,-21 21 31,0 0-31,0 0 0,0 0 16,0 1-16,0-1 16,0 0-16,0-42 31,0 0-16,0-1 1,0 1-16,0 0 16,0 0-16,-21 21 0,0-21 15,21 0-15,-22 21 16,1 0 0,0 0-16,0 21 0,21 0 15,-21 0-15,0 0 0,21 22 0,-22-1 16,1-21-16,21 21 0,-21 1 15,21-1-15,-21 0 0,21-20 16,0 20-16,0-21 0,0 21 0,0-20 0,0-1 16,21 0-16,0-21 0,0 21 15,22-21-15,-22 21 0,21-21 0,1 0 16,-1 0-16,0 0 0,1 0 16,-1-21-16,21 0 0,-20 0 0,-1 21 15,0-21-15,-20-1 0,20-20 0,-21 21 16,21 0-16,-20-22 0,-1 1 0,-21 21 15,0-21-15,0-1 0,0 22 16,0-21-16,0 21 0,0-1 0,-21 22 16,-1-21-16,1 21 0,0 0 0,0 0 15,0 0-15,-22 21 0,22 1 16,0-1-16,21 0 0,0 0 0,0 0 16,0 22-16,0-22 0,0 0 0,21 0 15,0 0-15,1 0 0,20-21 16,-21 22-16,0-1 0,0-21 15,1 21-15,-1-21 0,0 21 0,-21 0 16,21-21-16,-21 21 16,0 1-16,21-22 15,-21 21-15,21-21 16,1 0-16,-1 0 16,0 0-16,0 0 0,21 0 0,-20 0 15,-1 0-15,21 0 0,0-21 0,-20 21 16,20-22-16,-21 22 0,21-21 15,-20 0-15,-1 0 0,0 0 0,0 21 16,0-43-16,0 22 0,-21 0 16,0 0-16,0 0 0,0 0 0,0-1 15,0 1-15,0 0 0,-21 21 32,0 0-32,0 21 0,21 0 15,0 1-15,-21-1 0,0 0 0,21 0 16,-22 0-16,22 22 0,0-22 0,0 0 15,0 0-15,0 0 0,0 0 0,22 1 16,-1-22 0,0 0-16,21 21 0,-21-21 0,1 0 15,20 0-15,0 0 0,-21 0 0,22 0 16,-1 0-16,-21 0 0,22-21 0,-22 21 16,0-22-16,0 1 0,0 0 0,0 0 15,1 0-15,-22 0 0,21-1 16,-21 1-16,0 0 0,0-21 0,0 21 15,0-1-15,0 1 0,0 0 0,0 42 32,0 0-32,-21 1 15,21-1-15,0 0 0,0 0 0,0 0 16,0 0-16,0 1 0,0-1 0,0 0 16,0 0-16,0 0 0,0 0 15,0 1-15,21-22 16,0 0-1,-21-22 1,21 22-16,-21-21 0,0 0 0,21 0 16,-21 0-16,21 0 0,-21-22 15,22 22-15,-22 0 0,0 0 16,21-22-16,0 22 0,-21 0 0,0 0 16,21 21-16,0 0 0,0 0 15,1 21-15,-22 0 16,21 0-16,-21 1 0,0-1 15,0 0-15,0 0 0,21 0 0,-21 0 16,21-21-16,-21 22 0,0-1 16,0 0-16,21-21 0,0 21 0,-21 0 15,22-21-15,-1 0 0,0 0 16,0 0-16,0 0 0,0 0 16,1 0-16,-1-21 0,0 21 0,21-21 15,-21 21-15,1-21 0,-1 0 0,0-1 16,0 1-16,21 0 0,-20 0 15,-1-21-15,0 20 0,0-20 0,0 21 16,0 0-16,-21 0 0,0-1 16,22 1-16,-1 21 0,-21 21 31,0 1-31,0-1 0,-21 0 16,-1 0-16,22 21 0,0-20 0,0-1 15,0 0-15,0 0 0,0 0 0,0 0 16,0 1-16,22-1 0,-1 0 0,0 0 15,0-21-15,21 21 0,-20-21 16,20 0-16,0 0 0,-21 0 0,22 0 16,-1 0-16,0 0 0,1 0 0,-1 0 15,0-21-15,-20 21 0,20-21 0,0 0 16,-21 21-16,1-21 0,-1-22 0,0 22 16,0 0-16,-21 0 15,0-22-15,0 22 0,0 0 0,0-21 16,0 21-16,0-1 0,-21 22 0,0 0 15,0 0-15,-1 0 0,1 0 0,21 22 16,-21-1-16,0 0 0,0 0 16,0 0-16,21 0 0,0 22 15,0-22-15,0 0 0,0 0 0,0 0 0,0 1 16,0-1-16,21-21 0,0 21 0,0 0 16,21-21-16,-20 0 0,20 0 0,-21 0 15,21 0-15,-20 0 0,20 0 16,0 0-16,-21 0 0,22 0 0,-22 0 15,0-21-15,0 0 0,22 21 16,-22-21-16,0-1 0,0 1 0,0 0 16,0 0-16,1 0 0,-1 21 15,0-21-15,-21-1 0,0 44 32,0-1-32,-21 0 0,0-21 15,-1 21-15,22 0 0,-21 0 16,0 1-16,0-1 0,0-21 0,21 21 15,-21-21-15,21 21 0,-22-21 16,22-21 15,22 21-31,-1-21 16,0 0-16,0-1 0,0 22 0,0-21 16,1 0-16,-1-21 0,0 21 0,0-1 15,21 1-15,-20 0 0,-1-21 0,0 21 16,0-1-16,0 22 15,-21 22 1,0-1-16,0 0 0,0 21 16,0-21-16,0 1 0,0-1 0,0 0 15,0 21-15,0-21 0,0 1 16,0-1-16,0 0 16,21-21-16,1 0 0,-1 21 15,0-21-15,0 0 0,21 0 0,-20 0 16,-1 0-16,0-21 0,21 0 0,-21 0 15,1 21-15,20-22 0,-21 1 16,0-21-16,0 21 0,22 0 16,-22-22-16,0 1 0,0 0 0,0-1 15,1-20-15,20 20 0,-21-20 0,21-64 16,-42 63-16,22 22 0,-22-21 16,21 20-16,-21 1 0,0 0 15,0 20-15,0 1 0,-21 42 16,-1 1-16,1 20 15,-21 0-15,21 1 0,0-1 16,-43 85-16,43-64 0,0-20 16,0 20-16,21 43 0,0-64 15,0 22-15,0-43 0,21 21 0,0-20 16,0 20-16,0-21 0,0 0 16,1-21-16,-1 21 0,0-21 15,0 0-15,0 0 0,0 0 0,1 0 0,20 0 16,-21 0-16,0 0 0,0-21 0,1 21 15,-1-21-15,-21 0 0,21 21 16,-21-21-16,0 0 0,0-1 0,0 1 16,0 0-16,0 0 0</inkml:trace>
  <inkml:trace contextRef="#ctx0" brushRef="#br0" timeOffset="61783.97">15071 5630 0,'0'0'0,"-43"0"0,1-21 0,21 21 0,0-21 16,-1 21-16,44 0 15,-1-21-15,21 21 0,0 0 16,22 0-16,-22-21 0,43 21 16,-22 0-16,22 0 0,0-21 0,-22 21 15,1 0-15,-1 0 0,1 0 0,-22 0 16,0 0-16,1-22 0,-22 22 16,0 0-16,-42 0 15,-21 22 1,-1-22-16,1 21 0,-22 0 0</inkml:trace>
  <inkml:trace contextRef="#ctx0" brushRef="#br0" timeOffset="62711.45">9779 7514 0,'0'0'0,"0"-21"0,0-21 0,-21 21 0,21-22 16,0 1-16,0 21 0,0-22 0,0 22 16,-21 0-16,21 0 0,0 0 15,0 42 1,0 0-16,0 21 0,0 1 15,0-1-15,0 0 0,-22 1 0,1 20 16,0-20-16,0 20 0,0-21 16,0 1-16,-1-1 0,-20 22 0,21-22 15,0 0-15,-22 1 0,22-1 0,0-21 16,-21 21-16,21-20 0,-1-1 16,1-21-16,0 0 15,0 0-15,21-21 16,0-1-16,0 1 0,0-21 0,0 21 15,0-22-15,0 1 0,21 0 0,0-1 16,0 1-16,-21 0 0,0-1 16,22 1-16,-1 0 0,-21 21 0,0-22 15,21 43-15,-21 21 16,21 1-16,-21 20 0,0-21 16,0 21-16,0 1 0,0-1 15,0 0-15,0 1 0,0-1 0,0 0 16,0 1-16,21-1 0,-21 0 15,0-20-15,21-1 0,1 0 0,-1 0 0,0 0 16,0-21-16,21 0 16,-20 0-16,20 0 0,-21-21 0,21 0 15,1 0-15,-1 0 0,0-22 0,1 22 16,-1-21-16,0 21 0,-20-22 0,20 1 16,-21-22-16,0 22 0,0 0 15,-21-22-15,0 1 0,0-22 0,0 22 16,0-22-16,0 21 0,0-20 0,-21 20 15,0 1-15,0-1 0,-21 22 16,-1 0-16,1-1 0,0 22 0,-22 21 16,22 0-16,-1 0 0,-20 21 15,21 0-15,-1 22 0,1-1 0,21 0 16,0 22-16,-1-1 0,22 1 16,0-1-16,0-20 0,0 20 0,22-20 15,-1-1-15,0 0 0,0 1 0,21-22 16,-20 0-16,20 0 0,0 0 0,1 0 15,-1 1-15,0-22 0,1 0 16,-1 0-16,0 0 0,1 0 0,-22 0 16,21 0-16,-21 0 0,0 0 0,1 0 15</inkml:trace>
  <inkml:trace contextRef="#ctx0" brushRef="#br0" timeOffset="65187.73">10160 7938 0,'0'0'0,"0"42"15,0-21-15,21-21 16,0 0-16,0 0 16,1 0-16,-1 0 0,0 0 0,0-21 15,21 0-15,1 21 0,-22-21 16,21-1-16,-21 1 0,22 0 0,-22 0 16,0 0-16,0-22 0,0 22 0,-21 0 15,0-21-15,0 21 0,0-22 0,0 22 16,0-21-16,0 21 0,-21-1 15,0 22-15,0 0 16,0 0-16,0 0 0,-1 22 16,1-1-16,0 21 0,0-21 0,21 22 15,0-22-15,0 21 0,0 0 0,0-20 16,0 20-16,0 0 0,0-21 0,0 22 16,21-22-16,0 0 0,0 0 15,22 0-15,-22 1 0,0-22 0,21 0 16,-20 0-16,20 0 0,0 0 0,1 0 15,-22-22-15,21 22 0,0-21 0,1 0 16,-1 0-16,-21 0 0,22 0 16,-22-1-16,21-20 0,-21 21 15,0 0-15,1-22 0,20 22 0,-21-21 16,0 21-16,-21 0 0,21-1 0,1 1 16,-22 0-16,21 21 0,-21 21 15,0 0 1,0 1-16,0-1 15,0 0-15,0 0 16,0-42 15,0 0-15,0 0 0,0-1-16,0 1 0,0 0 15,0 0-15,0 0 0,0 0 16,0-1-16,-21 22 15,-1 0 1,1 0-16,21 22 0,-21-1 16,0 0-16,21 0 0,-21 0 0,0 22 15,-1-22-15,1 21 0,0-21 0,0 0 16,21 22-16,-21-1 0,21-21 0,0 22 16,0-22-16,0 0 0,0 21 0,21-21 15,21 1-15,-21-1 16,22-21-16,-1 0 0,22 0 0,-22 0 15,21 0-15,-20 0 0,-1-21 16,22 21-16,-22-22 0,0 1 0,1 0 16,-1-21-16,0 21 0,-21-1 0,22 1 15,-22-21-15,0 21 0,0-22 16,-21 22-16,0-21 0,0 21 0,0 0 16,0-1-16,0 1 0,0 0 0,0 0 15,-21 21-15,0 0 0,0 0 0,0 0 16,-1 21-16,1-21 0,0 21 0,0 0 15,0 1-15,0 20 0,-1-21 16,22 0-16,0 22 0,-21-22 0,21 0 16,0 21-16,0-21 0,0 22 0,0-22 15,21 0-15,1 0 0,-1 0 16,0-21-16,0 22 0,21-22 0,-20 0 16,20 0-16,0 0 0,1 0 0,-1 0 15,0-22-15,1 22 0,-1-21 16,0 0-16,1 0 0,-22 0 0,21 0 15,-21-1-15,0-20 0,1 21 0,-1 0 16,0-22-16,0 22 0,-21-21 0,0 21 16,21 0-16,-21-1 0,0 1 0,0 0 15,0 42 1,0 0 0,0 1-16,-21-1 0,21 0 15,-21 0-15,21 0 0,0 0 0,-21 22 16,21-22-16,0 0 0,0 0 0,0 0 15,0 1-15,0-1 0,0 0 16,21-21 0,-21-21-1,21 21-15,-21-21 0,21-1 16,0 1-16,-21 0 0,22 0 0,-1 0 16,-21 0-16,21-22 0,0 22 0,0 0 15,0-21-15,1 20 0,-22 1 16,21 0-16,0 0 0,0 0 0,0 21 15,0 0-15,1 0 16,-22 21-16,0 0 16,0 0-16,0 0 0,0 1 0,0-1 15,0 21-15,0-21 0,0 0 0,0 1 16,0-1-16,0 0 0,0 0 16,0 0-16,21-21 0,-21 21 15,21-21-15,0 0 16,0-21-16,0 0 15,1 0-15,-22 0 0,21 0 0,0 21 16,0-43-16,0 22 0,-21 0 16,21 0-16,1 0 0,20-1 0,-21-20 15,0 21-15,0-21 0,1 20 16,-1 1-16,0 0 0,0 0 0,0 0 16,0 21-16,-21 21 15,0 0-15,0 0 0,0 0 16,0 1-16,0-1 0,0 21 15,-21-21-15,21 0 0,0 22 0,-21-22 16,21 0-16,0 0 0,0 0 0,0 1 16,0-1-16,0 0 0,0 0 0,21 0 15,0-21-15,1 21 0,20-21 0,-21 0 16,21 0-16,1 0 0,-1 0 16,0 0-16,1 0 0,-1 0 15,0 0-15,-20-21 0,20 0 0,-21 0 16,21 21-16,-20-21 0,-1 0 0,0-1 15,-21 1-15,0 0 0,21 0 0,-21 0 16,0 0-16,0-22 0,0 22 0,0 0 16,0-21-16,0 20 0,0 1 15,0 0-15,0 0 0,-21 21 16,0 0-16,0 21 0,-1 0 16,1 0-16,0 22 0,21-22 15,-21 0-15,0 21 0,0-20 0,-1 20 16,22-21-16,0 0 0,0 22 0,0-22 0,0 0 15,0 0-15,0 0 16,0 0-16,22-21 0,-1 0 16,0 0-16,0 0 0,0 0 0,0 0 15,1 0-15,20 0 0,-21 0 0,0-21 16,0 21-16,1-21 0,-22 0 0,21 21 16,0-21-16,0 0 0,0-1 0,-21 1 15,21 0-15,-21-21 0,22 21 16,-22-1-16,0 1 0,21-21 0,-21 21 15,21 21-15,-21-21 0,0 42 32,0 0-32,0 21 15,0-21-15,-21 1 0,21-1 0,-21 0 0,21 0 16,-22 0-16,22 0 16,0 1-16,0-1 0,-21-21 15,21 21-15,0-42 47,0 0-47,21 21 0,-21-22 0,22 1 16,-1 0-16,0 0 0,0 0 15,0 0-15,-21-1 0,21 1 0,1 0 16,-1 21-16,0-21 16,-21 0-16,21 21 0,0 0 15,-21 21-15,0 0 16,0 0-16,0 0 0,0 1 15,0-1-15,0 0 0,0 0 0,0 0 16,0 0-16,0 1 0,0-1 16,21-21-16,1 0 15,-1 21-15,21-21 0,-21 0 0,0 0 16,22 0-16,-22 0 0,0 0 0,0 0 16,0 0-16,22-21 0,-1 0 15,-21-1-15,0 1 16,1 0-16,-1 0 0,0-21 0,0 20 15,-21-20-15,21 0 0,22-1 16,-22 1-16,0-21 0,0-1 0,0 1 16,22-1-16,-22 1 0,0-1 0,0 1 15,0 20-15,0 1 0,-21 0 0,0 20 16,0 1-16,0 0 0,-21 21 16,0 21-16,0 0 15,0 1-15,0 20 0,-1-21 0,1 21 16,0 22-16,0-22 0,21 1 15,0 20-15,0 1 0,0-22 0,0 0 0,0 22 16,0-22-16,0 0 0,0 1 16,0-1-16,0-21 0,21 0 0,-21 22 15,21-22-15,0-21 0,-21 21 16,22 0-16,-1-21 0,0 0 16,0 0-16,0 0 0,0 0 0,1 0 15,-1 0-15,0 0 0,0-21 16,0 0-16,-21 0 0,21 0 15,-21-1-15,0 1 0,0 0 16,0 0-16,-21 0 0</inkml:trace>
  <inkml:trace contextRef="#ctx0" brushRef="#br0" timeOffset="65396.9">14330 7366 0,'0'0'0,"-21"0"0,-1 21 0,44-21 31,20 0-31,-21 21 0,21-21 0,1 0 16,20 0-16,-20 0 0,20 0 0,-21 0 16,22 0-16,-22 0 0,22 0 0,-22 0 15,-21 0-15,22 0 0,-22 0 0,0 0 16,0 0-16,-42 0 31,0-21-31,0 21 0,21-21 16</inkml:trace>
  <inkml:trace contextRef="#ctx0" brushRef="#br0" timeOffset="69668.99">18923 5038 0,'21'0'0,"0"0"16,-21-21-1,21 21-15,1-22 16,-22 1-16,0 0 0,0 0 16,21 0-16,-21 0 15,21-1-15,-21 1 0,0 0 0,21-21 16,-21 21-16,0-1 0,0 1 0,0 0 16,0 0-16,0 0 0,-21 21 15,0 0-15,0 0 16,-1 21-16,-20 0 0,21 21 0,-21 1 15,20 20-15,-20-20 0,0 20 0,21 22 16,-22-22-16,22 1 0,0-1 16,0 1-16,0-1 0,21-20 0,0 20 15,0 1-15,0-22 0,0 0 0,21 1 16,21-22-16,-21 21 0,22-21 16,-1-21-16,0 0 0,1 0 15,-1 0-15,0 0 0,22 0 0,-22-21 16,0 21-16,22-21 0,-22-21 0,1 20 15,-22 1-15,21 0 0,-21-21 0,22 21 16,-22-22-16,0 22 0,-21-21 16,0 21-16,21-22 0,-21 22 0,0 0 15,-21 21 17,0 21-32,0 21 0,-1-20 0,22-1 15,-21 21-15,21-21 0,-21 22 0,21-22 16,0 21-16,0-21 0,0 0 15,0 22-15,21-22 0,0 0 0,1 0 16,-1-21-16,21 21 0,-21-21 0,22 0 16,-1 0-16,0 0 0,1 0 15,-1 0-15,-21-21 0,21 0 0,1 0 16,-1 0-16,-21 0 0,22-1 0,-22 1 16,0-21-16,0 21 0,-21-22 0,0 22 15,21-21-15,-21 0 0,0 20 16,0-20-16,0 0 0,0-1 0,-21 1 15,0 21-15,0 0 0,0 0 0,-1 21 16,-20 0-16,21 0 0,-21 21 16,20 0-16,-20 0 0,0 21 15,21-20-15,-1 20 0,-20 0 0,21 1 16,21-1-16,0 0 0,0 1 0,0-22 16,0 21-16,0-21 0,21 22 15,0-43-15,22 21 0,-22 0 0,21-21 16,0 0-16,1 0 0,-1 0 0,0-21 15,1 0-15,-1-1 0,0 1 0,-20 0 16,20 0-16,0 0 0,-21 0 16,1-1-16,-1 1 0,0 0 0,0-21 15,0 21-15,0-1 0,-21 1 0,0 0 16,22 0-16,-22 0 0,0 0 0,21 21 16,-21 21-1,0 0-15,0 0 16,0 21-16,0-20 0,0-1 0,0 0 15,0 21-15,0-21 0,0 1 0,0-1 16,0 0-16,0 0 0,0 0 0,0 0 16,0 1-16,21-22 15,0 0 1,0 0-16,0-22 0,1 1 16,-1 0-16,0 0 0,0 0 0,0 0 15,0-1-15,1 1 0,-1 0 16,0 0-16,0 0 0,0 0 0,0-1 15,1 22 1,-22 22 0,21-1-16,-21 0 15,0 0-15,0 0 0,0 0 0,21 1 16,0-1-16,0 0 0,0-21 0,1 21 16,-1 0-16,21 0 0,-21-21 0,22 22 15,-1-22-15,0 0 0,1 0 16,-1 0-16,21 0 0,-20 0 0,20 0 15,-20-22-15,-1 22 0,0-21 0,-21 0 16,22 21-16,-22-21 0,0 0 16,0 0-16,0-1 0,-21 1 0,0-21 15,0 21-15,0 0 0,0-1 16,0-20-16,0 21 0,-21 0 0,0-22 16,0 43-16,21-21 0,-21 21 0,0 0 15,-1 0-15,1 0 0,-21 0 0,21 21 16,0 1-16,-1-1 0,-20 0 15,21 21-15,0-21 0,-22 22 16,22-22-16,0 21 0,0 1 0,21-22 16,0 21-16,0-21 0,0 0 0,0 22 15,21-22-15,0 0 0,22-21 16,-22 0-16,21 0 0,-21 0 0,22 0 16,-1 0-16,0-21 0,-21 0 15,22 21-15,-22-21 0,21-1 0,-21-20 16,1 21-16,-1 0 0,0 0 15,0-22-15,0 1 0,0 21 0,1-22 16,-22 1-16,0 0 0,21-22 0,-21 22 16,21 0-16,-21-22 0,0 1 0,21 20 15,-21-20-15,0 20 0,0 1 16,0 0-16,0 21 0,0-1 0,-21 22 16,0 22-16,0-1 0,-1 0 15,1 21-15,21 22 16,-21-22-16,21 22 0,-21-22 0,21 21 15,0-20-15,0 20 0,0-20 0,0-1 16,0 0-16,0 1 0,0-1 0,0 0 16,21-21-16,0 1 0,0 20 15,1-42-15,-1 21 0,0 0 0,21-21 16,-21 0-16,1 0 0,-1 0 0,21 0 16,-21-21-16,0 21 0,1-21 0,20 0 15,-21 0-15,0-1 0,0 22 16,-21-21-16,22 0 0,-1 0 0,-21 0 15,0 0-15,0-1 0,21 1 0,-21 0 16,0 0-16,0 0 0,0 42 31,0 0-31,-21 0 16,21 22-16,0-22 0,0 0 0,0 0 16,-21 0-16,21 22 0,0-22 0,0 0 15,0 0-15,0 0 0,21 0 16,0 1-16,0-22 0,0 21 0,0-21 15,1 0-15,-1 0 0,21 0 0,-21 0 16,0 0-16,22 0 0,-22-21 0,0-1 16,0 22-16,22-21 0,-22 0 15,0 0-15,0 0 0,0-22 16,0 22-16,1 0 0,-1-21 0,0-1 0,0 22 16,0-21-16,0 0 0,1-1 15,-1 1-15,-21 0 0,21-1 16,-21 1-16,0 0 0,0 20 0,0 1 15,-21 21 1,0 21-16,21 22 0,-22-22 0,1 21 16,0 1-16,0-22 15,0 21-15,0 0 0,-1 1 0,22-1 0,0 0 16,-21-20-16,21 20 0,0 0 16,0-21-16,0 1 0,0 20 0,0-21 0,21 0 15,1 0 1,-1-21-16,0 0 0,0 0 0,21 0 0,-20 0 15,-1 0-15,0 0 0,0-21 16,21 0-16,-20 21 0,-1-21 0,21 0 16,-21 0-16,0-1 0,22 1 15,-22 0-15,0 0 0,0 0 0,0 0 16,1-1-16,-22 1 16,0 42-1,-22 1 1,22-1-16,-21 0 0,0 0 15,0 0-15,0 0 0,21 1 0,0-1 0,0 0 16,0 0-16,0 0 0,0 0 0,0 1 16,21-22-1,-21 21-15,21-21 0,0 0 0,0 0 16,22 0-16,-22 0 0,0 0 0,0 0 16,0 0-16,22 0 0,-22 0 0,0-21 15,0-1-15,0 22 0,1-21 16,-1 0-16,0 0 0,0 0 0,0 0 15,0-1-15,1 22 0,-22-21 0,-22 21 47,22 21-47,-21 1 0,0-1 16,0-21-16,21 21 0,0 0 0,-21 0 16,21 0-16,0 1 0,0-1 15,0 0-15,0 0 16,21-21-16,21 0 15,-21 0-15,1 0 0,-1 0 0,21 0 16,-21 0-16,0 0 0,22 0 0,-22 0 16,0 0-16,0-21 0,0 0 0,1 0 15,-1-1-15,-21 1 0,21 0 16,-21 0-16,21 0 0,-21 0 0,0-22 16,0 22-16,0 0 0,0 0 0,0 0 15,0-1-15,0 1 0,-21 0 0,0 21 16,0 0-16,-1 0 15,-20 0-15,21 0 0,-21 21 0,20-21 16,-20 21-16,21 1 0,-21 20 0,20-21 16,1 0-16,0 0 0,0 22 0,21-22 15,0 21-15,0-21 0,0 1 16,0-1-16,0 0 0,0 0 0,21 0 16,0 0-16,0 1 0,1-22 0,-1 0 15,21 21-15,-21-21 0,22 0 0,-22 0 16,0 0-16,21 0 0,-21-21 15,22-1-15,-1 22 0,-21-21 0,22 0 16,-22 0-16,21-21 0,-21 20 0,22 1 16,-22-21-16,21 21 0,0-43 15,-20 43-15,20 0 16,-21 21-16,0 0 0,0 0 0,1 0 16,-1 21-1,-21 0-15,0 0 0,0 1 0,0-1 16,0 21-16,0-21 0,-21 0 15,21 1-15,-22-1 0,22 0 0,0 0 16,0 0-16,0 0 0,0 1 0,0-44 47,0 1-47,0 0 16,22 0-16,-1-21 0,0 20 15,0 1-15,0 0 0,0-21 16,1 21-16,-1-1 0,0 1 15,0-21-15,0 21 0,0 21 0,1-21 16,-1-1-16,0 22 0,0 0 0,0 0 16,0 0-16,1 22 0,-22-1 15,21-21-15,-21 21 0,0 0 16,0 0-16,0 0 0,21 1 16,-21 20-16,0-21 0,0 0 0,0 0 15,21 1-15,0-1 0,0 0 0,1-21 16,-1 0-16,0 21 0,0-21 15,0 0-15,0 0 0,1 0 16,-1 0-16,0 0 0,0 0 0,0-21 16,0 0-16,1 0 0,-1 21 0,0-22 15,0 1-15,0 0 0,0-21 16,1 21-16,-22-1 0,21 1 0,0-21 16,-21 21-16,0 0 0,0-1 0,0 1 15,0 0-15,-21 21 16,-22 0-16,22 0 15,0 0-15,-21 21 0,21 0 16,-1 1-16,-20-1 0,21 0 0,-21 0 0,20 0 16,1 22-16,21-22 0,0 0 15,0 21-15,0-21 0,0 1 16,0-1-16,0 0 0,0 0 16,21-21-16,1 0 0,-1 0 15,0 0-15,0 0 0,0 0 16,0 0-16,1-21 0,-1 0 0,0 0 15,0 21-15,-21-22 0,21-20 0,0 21 16,1 0-16,-1 0 0,0-1 0,-21 1 16,21-21-16,0 42 0,-21-21 15,0 0-15,-21 21 32,21 21-32,-21 0 0,0 0 15,21 0-15,0 0 0,-21 1 16,21-1-16,-22 0 0,22 0 0,0 0 15,0 0-15,0 1 0,0-1 0,0 0 16,22-21-16,-1 0 16,0 0-16,0 0 0,0 0 15,0 0-15,1-21 0,-1 21 16,-21-21-16,21-1 0,0 1 0,0 0 16,0-21-16,-21 21 15,22-22-15,20-20 0,-42 20 16,21 1-16,0 0 0,0-22 0,1 22 0,-1-22 15,0 22-15,0-21 0,-21 20 16,0 22-16,0-21 0,0 21 16,0-1-16,0 44 15,-21-1-15,0 0 16,0 21-16,21 1 0,-22 20 16,1-21-16,0 22 0,0-1 0,0-20 15,21 84-15,-21-85 0,21 0 16,0 22-16,-22-22 0,22 1 0,0-22 15,0 21-15,0-21 16,0 0-16,22 1 0,-1-22 0,0 21 16,0-21-16,0 0 0,0 0 0,1 0 15,-1 0-15,0-21 0,0-1 16,21 1-16,-20 21 0,20-21 16,21-21-16,-41 21 0,-1-22 15,21 22-15,-21 0 0,0 0 16,-21 0-16,22-22 0,-22 22 0,21 0 0,-21 0 15</inkml:trace>
  <inkml:trace contextRef="#ctx0" brushRef="#br0" timeOffset="69963.82">23537 4720 0,'0'0'16,"-21"0"-16,21-21 0,0 0 16,0 0 15,-21 21 0,0 0-15,0 21-16,-1-21 0,1 0 15,0 21-15</inkml:trace>
  <inkml:trace contextRef="#ctx0" brushRef="#br0" timeOffset="70203.19">22500 5101 0,'0'0'15,"-21"21"-15,42-21 16,0 0 0,22 0-16,-1 0 0,0 0 0,22 0 15,-22 0-15,0 0 0,1 0 0,-1 0 16,0 0-16,-20 0 0,20 0 15,-21-21-15,-21 0 0,0 0 16,-21 21-16,0 0 16,0-21-16,-22 21 0</inkml:trace>
  <inkml:trace contextRef="#ctx0" brushRef="#br0" timeOffset="70431.07">22204 4890 0,'0'0'0,"0"-22"15,0 1 1,21 21 31,0 0-47,-21 21 15,0 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1:48:56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4826 4445 0,'-21'0'16,"21"-21"31,0 0-47</inkml:trace>
  <inkml:trace contextRef="#ctx0" brushRef="#br0" timeOffset="3136.17">8107 8424 0,'0'0'0,"-21"0"0,-1 0 16,1 0-1,0 0 1,0 0 0,0 0-1,0 0 1,-1 0-1,22 22 220,0-1-220,0 0 1,22-21-16,-22 21 0,21 0 16,-21 0-1,0 1 1,0-1 0,21-21-1,0 0 79,0 0-78,0 0-16,1 0 0,-1 0 15,0-21-15,21 21 0,-21-22 0,22 22 16,-22-21-16,21 21 0,1-21 0,-1 0 15,0 0-15,1 0 0,20-1 16,-21 1-16,22-21 0,-1 21 16,1 0-16,-1-1 0,1 1 0,-1 0 15,-20 0-15,20 21 0,-20-21 0,-1 21 0,-21 0 16,21-21-16,-20 21 16,-1 0-16,0 0 140,0 0-124,0 0-1</inkml:trace>
  <inkml:trace contextRef="#ctx0" brushRef="#br0" timeOffset="8096.31">1355 11705 0,'0'0'0,"-22"0"16,1 0-16,21-21 0,-21 21 16,21-21-1,-21 21-15,21-21 16,-21 21-16,21 21 62,0 0-46,0 0-16,0 0 0,21 1 16,0-22-16,-21 21 15,21-21-15,0 21 0,1-21 0,-1 0 16,0 0-16,0 21 16,0-21-16,0 0 0,1 0 0,-1 0 15,0 0-15,0 0 0,0 0 16,0 0-16,1-21 0,-1 21 0,0 0 15,-21-21-15,21 21 0,-21-21 16,21 21-16,-21-22 0,0 1 0,0 0 16,0 0-1,0 0 1,0 0 15,-21 21-15,0 0 46,21 21 32,0 0-78,0 0-16,0 0 15,0 0-15,0 1 16,0-1-16,0 0 0,0 21 0,0-21 16,0 22-16,0-1 0,0 0 15,0-20-15,0 20 0,0 0 0,0 1 16,0-22-16,-21 21 0,21-21 0,-21 0 15,21 22-15,-22-22 0,22 0 16,-21 0-16,0 0 0,0 1 16,0-1-16,0-21 0,-1 0 15,1 21-15,0-21 0,0 0 16,-21 0-16,20 0 0,1 0 16,0 0-16,0-21 0,0 21 0,0-21 15,-1 21-15,1-22 0,0 1 16,0 21-16,0-21 0,0 21 15,-1 0-15,22-21 16,0 0 15,22 21-31,-1 0 16,0-21-16,21-1 0,-21 22 16,22-21-16,-1 0 0</inkml:trace>
  <inkml:trace contextRef="#ctx0" brushRef="#br0" timeOffset="8648.33">1905 11748 0,'0'0'0,"0"-22"15,0 44 16,0-1-15,0 0-16,0 0 0,0 0 0,0 22 0,0-22 16,0 21-16,-21 0 15,21 1-15,0-1 0,0 0 0,-21 1 16,21-22-16,0 21 0,0 1 16,0-22-16,0 0 0,0 21 0,0-21 15,0 1-15,0-1 16,0-42 15,0-1-15,0 1-16,0 0 0,0-21 15,0 21-15,0-22 0,0 22 16,0-21-16,0 21 0,0-22 16,21 1-16,0 21 0,0 0 15,0-1-15,-21 1 0,21 0 0,1 21 16,-1 0-16,0 0 15,0 0-15,-21 21 0,21-21 0,-21 21 16,0 1-16,21-1 0,-21 0 0,0 0 16,0 21-16,0-20 0,0-1 15,0 21-15,0-21 0,0 0 0,0 1 16,-21-1-16,21 0 0,0 0 16,0 0-16,-21 0 0,21-42 46,0 0-30</inkml:trace>
  <inkml:trace contextRef="#ctx0" brushRef="#br0" timeOffset="9040.23">2349 12150 0,'22'0'31,"-1"0"-31,0 0 0,0 0 16,0-21-16,0 21 0,1-22 0,-1 1 16,0 21-16,-21-21 0,0 0 15,0 0-15,0 0 0,0-1 16,0 1-16,-21 21 15,0 0-15,-1 0 16,1 0-16,0 0 0,0 0 0,0 0 16,0 21-16,-1 1 0,1-1 15,0 21-15,0-21 0,21 0 16,-21 1-16,21 20 0,0-21 0,0 0 16,0 0-16,0 1 0,0-1 15,0 0-15,21-21 0,0 21 0,-21 0 16,21-21-16,0 0 0,1 0 15,-1 0-15,21 0 0,-21 0 0,0 0 16,22 0-16,-1 0 0,0-21 16</inkml:trace>
  <inkml:trace contextRef="#ctx0" brushRef="#br0" timeOffset="9492.48">3281 11811 0,'0'0'0,"0"-42"16,0 21-1,0 42 1,0 0 0,21 21-16,-21-21 0,21 1 0,-21 20 15,0 0-15,0-21 0,0 22 0,0-1 16,0 0-16,0-20 0,0 20 15,0-21-15,0 21 0,0-20 16,0-1-16,0 0 0,0 0 16,0 0-16,0-42 31,0 0-31,0 0 16,0 0-16,21-1 0,0-20 0,1 0 15,-1 21-15,21-43 0,-21 22 0,0-1 16,22 1-16,-22 0 0,21-1 15,-21 1-15,1 0 0,20 21 0,-21-22 16,-21 22-16,21 0 0,-21 0 16,0 42 15,0 0-31,0 0 16,21 0-16,-21 1 15,0-1-15,22 0 0,-22 0 0,21 0 16</inkml:trace>
  <inkml:trace contextRef="#ctx0" brushRef="#br0" timeOffset="10045.21">4149 12192 0,'0'-21'0,"21"0"16,-21 0-16,0-1 15,21 1-15,-21 0 0,0 0 0,0 0 16,0 0-16,0-1 0,0 1 0,0 0 16,0 0-16,0 0 0,-21 21 15,0 0-15,-1 0 0,1 0 16,0 0-16,0 0 0,0 0 0,0 21 16,-1 0-16,-20 21 0,21-20 15,0-1-15,0 21 0,-22 0 16,22 1-16,0-22 0,21 21 0,0-21 15,0 22-15,0-22 0,0 0 0,0 0 16,0 0-16,0 1 0,21-22 0,0 0 16,0 0-16,1 0 0,20 0 15,-21 0-15,0 0 0,0 0 16,1-22-16,20 1 0,-21 0 0,0 0 16,0 0-16,-21 0 0,22-22 0,-1 22 15,-21-21-15,21-1 0,-21 1 16,0 0-16,0 21 0,0-22 0,21 1 15,-21 21-15,0 0 0,0-1 0,0 1 16,0 42 0,-21 1-16,21-1 15,0 0-15,0 21 0,0-21 0,0 22 16,-21-22-16,21 21 0,0 1 16,0-22-16,0 21 0,0-21 15,0 0-15,0 1 0,0-1 0,21 0 16,-21 0-16,21-21 15,-21 21-15,21-21 0,0 0 0,1 0 16,-1-21-16,0 21 0,0-21 16,0 0-16</inkml:trace>
  <inkml:trace contextRef="#ctx0" brushRef="#br0" timeOffset="10979.77">4614 11621 0,'0'0'0,"0"-22"0,0 1 15,0 0-15,-21 0 16,0 21-16,0 0 16,21 21-16,-21 0 15,21 0-15,0 1 0,-22-1 0,22 21 16,0-21-16,-21 22 0,21-1 16,0-21-16,0 21 0,-21 1 0,21-1 15,-21 0-15,21 1 0,0-1 0,0 0 16,0-20-16,0-1 0,0 21 15,0-21-15,0 0 0,0 1 16,21-22-16,0 0 16,0 0-16,1 0 15,-1 0-15,0 0 0,0-22 16,0 22-16,0-21 0,1 0 0,-22 0 16,21 0-16,0-22 0,-21 22 0,21 0 15,-21-21-15,21 21 0,-21-1 16,0 1-16,0 0 0,21 0 0,-21 42 47,0 0-47,0 0 0,-21 1 0,21-1 15,0 21-15,0-21 0,0 0 0,0 1 16,0-1-16,0 0 16,0 0-16,0 0 0,0 0 0,0 1 15,0-1-15,21-21 0,1 0 16,-1 0-16,0 0 15,0 0-15,0 0 0,0 0 16,1-21-16,-22-1 0,21 22 0,0-21 16,0 0-16,-21-21 0,21 21 0,0-1 15,-21-20-15,22 21 0,-22 0 16,21 0-16,-21-1 0,0 1 0,21 0 16,-21 42 15,0 0-16,0 1-15,0-1 0,0 0 0,0 0 16,-21 21-16,21-20 0,0-1 16,0 0-16,0 0 0,0 0 15,0 0-15,21 1 0,0-22 16,0 0-16,0 0 0,1 0 16,-1 0-16,0 0 0,0 0 15,0 0-15,0-22 0,1 22 0,-1-21 16,0 0-16,0 0 0,-21 0 15,21 0-15,0-1 0,1-20 16,-22 21-16,0 0 0,21-22 0,0 22 16,-21 0-16,0-21 0,0 21 0,0-1 15,-21 44 17,0-1-32,-1 0 0,1 0 15,21 21-15,-21-20 0,21-1 0,-21 0 16,21 21-16,0-21 0,0 1 15,0-1-15,0 0 0,0 0 0,0 0 16,0 0-16,0 1 0,0-1 16,21-21-16,0 0 15,0 0 1,1 0-16,-1 0 16,0-21-16,0 21 0,-21-22 0,21 1 15,22 21-15</inkml:trace>
  <inkml:trace contextRef="#ctx0" brushRef="#br0" timeOffset="11283.98">6413 11790 0,'0'0'0,"-21"0"31,0 21-15,21 0-16,0 0 0,0 1 15,-21-1-15,21 0 0,-21 0 0,21 21 16,-21-20-16,21-1 0,0 0 0,0 0 16,-22 0-16,22 0 0,0 1 15,-21-1-15,21 0 16,0 0-16,21-21 31,1 0-31</inkml:trace>
  <inkml:trace contextRef="#ctx0" brushRef="#br0" timeOffset="11747.45">6837 11790 0,'0'0'0,"21"-21"0,-21 0 0,0-1 15,0 1 1,-21 21 0,0 0-16,-22 21 15,22-21-15,0 22 0,0-1 16,0 0-16,-1-21 0,1 21 16,0 0-16,21 0 0,0 1 0,-21-1 15,21 0-15,0 0 0,0 0 16,21 0-1,0-21-15,0 0 16,1 0-16,-1 22 0,0-22 0,0 0 16,0 0-16,0 0 0,1 0 15,-1 0-15,-21 21 0,21-21 16,0 0-16,-21 21 16,0 0-16,0 0 15,0 0 1,-21-21-16,0 0 15,0 22-15,-1-22 0,1 0 0,0 21 16,0-21-16,0 0 0,0 0 0,-1 0 16,1 0-16,0 0 0,0 0 0,21 21 15,-21-21 1,0 0-16,-1 0 16,22-21-1,0 0-15,0-1 16</inkml:trace>
  <inkml:trace contextRef="#ctx0" brushRef="#br0" timeOffset="11979.86">6350 11515 0,'0'0'0,"-21"0"0,0 0 15,-1 0-15,1 0 16,21-21-16,21 21 78</inkml:trace>
  <inkml:trace contextRef="#ctx0" brushRef="#br0" timeOffset="12375.98">7472 11218 0,'21'-21'16,"-21"42"15,-21 1-15,21-1-16,0 0 0,0 0 15,-21 0 1,21 0-16,0 1 0,0-1 16,0 0-16,0 0 15,21-21 48,-21-21-63</inkml:trace>
  <inkml:trace contextRef="#ctx0" brushRef="#br0" timeOffset="12595.18">7599 11261 0,'0'0'0,"21"-21"0,0-1 16,-21 1 0,0 42-1,0 1 1,0-1-16,0 0 0,0 0 15,0 0-15,0 0 0,0 1 16,0-1-16,0 0 0,0 0 16,0 0-16,0 0 0,0 1 15,-21-22 1,0 0 0</inkml:trace>
  <inkml:trace contextRef="#ctx0" brushRef="#br0" timeOffset="13673.38">593 11367 0,'0'-22'0,"-22"1"16,22 0 0,-21 21-16,21-21 0,0 42 46,0 0-46,0 0 16,0 1-16,0-1 0,0 0 0,0 21 16,0-21-16,0 1 0,0-1 15,0 0-15,-21 0 0,21 0 0,0 0 16,0 1-16,0-1 16,21-21 30,0 0-46,-21-21 16,22-1-16,-1 1 0,0 0 16,0 21-16,-21-21 0</inkml:trace>
  <inkml:trace contextRef="#ctx0" brushRef="#br0" timeOffset="13906.25">804 11303 0,'0'0'0,"0"-21"0,0 0 31,21 21-31,-21 21 32,0 0-32,0 0 15,0 0-15,0 1 0,0-1 0,0 0 16,-21 0-16,21 0 0,0 0 16,0 1-16,0-1 0,0 0 15,0 0-15,0 0 16,0 0-1</inkml:trace>
  <inkml:trace contextRef="#ctx0" brushRef="#br0" timeOffset="15648.08">8276 11769 0,'0'0'0,"0"-21"0,0-1 15,0 1-15,0 42 47,0 1-47,0-1 0,0 0 16,0 0-16,0 0 0,0 22 0,0-22 15,0 21-15,0 0 0,0 1 16,-21-22-16,21 21 0,0 1 0,0-22 16,0 21-16,-21-21 0,21 0 0,0 22 15,-21-43-15,21 21 0,0 0 0,0 0 16,-22 0 0,1-21-1,0 0 1,21-21-1,-21 0-15,21 0 0,-21 0 16</inkml:trace>
  <inkml:trace contextRef="#ctx0" brushRef="#br0" timeOffset="15911.54">7874 12065 0,'-42'0'16,"63"0"15,0 0-31,0 0 0,21-21 16,-20 21-16,20 0 0,0 0 0,1-21 15,-1 21-15,0-21 0,-21 21 0,22 0 16,-22 0-16,21 0 0,-21-22 16,1 22-16,-1 0 15,0 0 1,-21-21 15</inkml:trace>
  <inkml:trace contextRef="#ctx0" brushRef="#br0" timeOffset="16496.22">9059 11811 0,'0'0'0,"-21"0"0,21-21 0,0 0 16,0 0 0,21-1-1,0 22-15,1 0 0,-1-21 16,0 21-16,0 0 15,0 0-15,0 0 16,-21 21-16,0 1 0,22-22 16,-22 42-16,0-21 0,0 0 0,0 22 15,0-22-15,0 21 0,0-21 0,-22 22 16,22-1-16,-21-21 0,0 21 0,0-20 16,0 20-16,-22-21 0,22 0 15,0 0-15,0 1 0,-21-1 0,20 0 16,1-21-16,0 21 0,-21-21 15,21 0-15,-1 0 0,1 0 0,-21 0 16,21 0-16,0 0 0,-1 0 0,1-21 16,0 0-16,21 0 0,-21 21 15,21-43-15,-21 22 0,21 0 0,0 0 16,0 0-16,0-1 0,0 1 16,0 0-16,0 0 0,21 0 0,0 21 15,0 0-15,0-21 0,22 21 16,-22 0-16,0 0 0,0 21 0,0-21 15,1 21-15,-1 0 0,21 0 16,-21 0-16,-21 1 0,21-1 0,1 0 16,-1 0-16,-21 0 0,21 0 0,-21 1 15,0-1-15,0 0 16,21-21-16,-21 21 0,0 0 16,21-21-1,0 0 1</inkml:trace>
  <inkml:trace contextRef="#ctx0" brushRef="#br0" timeOffset="16969.95">9525 11938 0,'0'0'0,"0"-21"0,0 0 0,0 0 16,-21 21 15,21 21-31,0 0 16,0 0-16,-21 0 0,21 0 0,-22 1 15,22-1-15,0 21 0,0-21 16,-21 22-16,21-22 0,-21 0 0,21 21 16,0-21-16,0 1 0,0-1 0,0 0 15,0 0-15,0 0 0,0 0 0,0 1 16,21-22-1,0 0-15,1 0 0,-1 0 16,0 0-16,0 0 0,0 0 0,0 0 16,22 0-16,-22-22 0,0 22 0,0-21 15,0 0-15,-21 0 0,22 0 16,-1 0-16,-21-22 0,0 22 0,0-21 16,0-1-16,0 1 0,0 0 0,0 21 15,0-22-15,0 22 0,0 0 0,0 0 16,0 0-16,0-1 0,-21 22 15,-1 0-15,1 0 16,0 0-16,0 0 16,0 0-16,21 22 0,0-1 15,0 0 1,21-21 0,0 21-16,21-21 0</inkml:trace>
  <inkml:trace contextRef="#ctx0" brushRef="#br0" timeOffset="17280.29">10372 11832 0,'0'-21'16,"-22"42"15,22 0-31,0 1 0,0-1 15,0 0-15,0 21 0,0-21 16,0 1-16,-21 20 0,21-21 0,0 21 16,0-20-16,-21 20 0,21-21 0,-21 0 15,0 0-15,21 1 0,0-1 0,0 0 16,-21 0-16,-1 0 16,22 0-16,0-42 46,0 0-30,0 0-16</inkml:trace>
  <inkml:trace contextRef="#ctx0" brushRef="#br0" timeOffset="17512.43">10096 12171 0,'0'0'0,"0"-21"31,22 21-15,-1 0-16,0-21 0,0 21 16,0 0-16,22 0 0,-22 0 15,0 0-15,0-22 0,0 22 16,0 0-16,-21-21 16,22 21-16,-1 0 15,-21-21 1</inkml:trace>
  <inkml:trace contextRef="#ctx0" brushRef="#br0" timeOffset="18128.23">10753 11959 0,'0'0'16,"0"-21"-1,0 0-15,0 0 16,0 0-16,21 21 16,-21-22-16,21 22 0,0-21 0,0 21 15,-21-21-15,21 21 0,1 0 16,-1 0-16,0-21 16,0 21-16,0 0 0,0 0 15,1 0-15,-1 0 0,-21 21 0,21 0 16,-21 0-16,21 1 15,-21-1-15,0 0 0,0 21 16,0-21-16,0 1 0,0 20 0,0-21 16,0 0-16,-21 0 0,0 1 0,0 20 15,-1-21-15,1 0 0,0 0 0,0-21 16,0 22-16,0-1 0,-1 0 0,1-21 16,0 21-16,0-21 0,0 0 15,0 21-15,-1-21 0,1 0 16,21-21-1,0 0 1,0 0-16,0 0 16,0-1-16,0 1 15,0 0-15,21 21 16,1 0-16,-1 0 16,0 0-1,0 0-15,-21 21 16,21-21-16,-21 21 0,0 1 0,21-1 15,-21 0-15,22 0 16,-22 0-16,21-21 16,0 21-16,0-21 15,0 0 1,0 0 0,1 0-16,-1 0 15,0 0-15,0 0 16,-21-21-16,21 21 0</inkml:trace>
  <inkml:trace contextRef="#ctx0" brushRef="#br0" timeOffset="18712.68">11536 12002 0,'0'0'0,"0"-22"0,0 1 16,0 0-1,0 42 32,0 0-47,0 1 16,-21-1-16,21 0 0,-22 0 16,1 0-16,21 0 0,0 1 0,-21-1 15,21 0-15,-21 0 0,0 0 16,21 0-16,0 1 0,0-1 0,0 0 15,-21-21-15,21 21 0,0 0 16,0 0-16,21-21 16,0 0-1,0 0-15,0 0 0,0 0 0,1 0 16,-1 0-16,0 0 16,0 0-16,-21-21 0,21 0 15,0 0-15,1 21 0,-1-21 0,-21 0 16,21-1-16,-21 1 0,21 0 0,-21 0 15,0-21-15,21 20 0,-21-20 0,0 21 16,21 0-16,-21-22 0,0 22 0,0 0 16,0 0-16,0 0 15,-21 21-15,0 0 0,0 0 16,0 0-16,0 0 0,-1 0 16,1 0-16,21 21 0,-21-21 15,0 0-15,21 21 0,-21-21 16,21 21-16,0 0 15,-21-21-15,21 22 16,-22-1 0,1-21-1,21 21-15,-21-21 0,0 0 16,0 0-16,0 21 0,-1-21 16</inkml:trace>
  <inkml:trace contextRef="#ctx0" brushRef="#br0" timeOffset="20712.54">1228 13272 0,'-22'0'16,"1"0"-1,21 21 16,0 0-15,21-21-16,1 0 16,-1 21-16,0-21 0,0 0 15,0 0-15,0 0 0,22 0 16,-22 0-16,0 0 0,0 0 0,22 0 16,-22-21-16,0 21 0,0-21 15,0 21-15,-21-21 0,0-1 16,0 1-1,0 0-15,0 0 16,-21 21 0,21 21-1,-21-21 1,21 21-16,0 0 0,0 1 16,0 20-16,0-21 0,0 21 15,0-20-15,0 20 0,0 0 0,0 1 16,-21-1-16,21 0 0,0 1 15,0 20-15,0-21 0,-21 1 0,21-22 16,0 21-16,0 1 0,-22-22 0,22 21 16,-21-21-16,0 0 0,21 1 15,-21-22-15,0 21 0,0 0 0,-1-21 16,1 0-16,0 0 0,0 0 16,0 0-16,0 0 0,-22 0 0,22 0 15,0 0-15,0-21 16,-22 0-16,22-1 0,0 22 0,21-21 15,-21 0-15,0 0 16,21 0-16,0 0 0,0-1 16,0 1-16,0 0 15,0 0-15,21 0 0,0 0 16,0-1-16,0 1 0,1 21 16</inkml:trace>
  <inkml:trace contextRef="#ctx0" brushRef="#br0" timeOffset="21276.7">1778 13314 0,'0'0'0,"0"-21"16,0 0-16,-21 21 31,21 21-31,0 0 15,-21 0-15,21 0 0,0 0 16,-22 22-16,22-22 0,0 21 0,0 1 16,-21-1-16,21 0 0,0 1 15,0-1-15,0 0 0,0 1 16,-21-1-16,21-21 0,0 21 0,0-20 16,0-1-16,0 0 0,0 0 15,0 0-15,0 0 16,0-42-1,0 0 1,0 0-16,0 0 16,0 0-16,0-22 0,0 22 0,0 0 15,0-21-15,21 20 0,0-20 0,-21 21 16,22 0-16,-1-22 0,0 22 16,-21 0-16,21 21 0,0-21 0,0 21 15,1 0-15,-1 0 16,0 21-16,0-21 0,-21 21 15,0 22-15,21-22 0,-21 0 16,21 21-16,-21-21 0,0 1 0,0 20 16,0-21-16,0 21 0,0-20 0,0-1 15,0 0-15,0 0 0,-21 0 16,21 0-16,-21-21 0,21 22 16,0-44 15,0 1-16,0 0-15,0 0 16,0 0-16</inkml:trace>
  <inkml:trace contextRef="#ctx0" brushRef="#br0" timeOffset="21664.08">2117 13737 0,'0'0'0,"0"21"15,0 1-15,21-22 16,0 0 0,0 0-16,0 0 0,22 0 0,-22-22 15,21 22-15,-21-21 16,22 0-16,-22 21 0,21-21 0,-21 0 16,0 0-16,1-1 0,-1 22 0,-21-21 15,0 0-15,0 0 0,0 0 16,0 0-16,0-1 0,-21 22 0,-1 0 15,1-21-15,0 21 0,-21 0 16,21 0-16,-1 0 0,-20 21 0,21 1 16,-21-1-16,20 0 0,1 0 15,0 0-15,0 22 0,0-22 0,21 21 16,-21 0-16,21-20 0,0-1 0,0 21 16,0-21-16,0 0 0,0 1 15,0-1-15,21-21 0,0 21 16,-21 0-16,21-21 0,0 0 0,0 0 15,1 0-15,-1 0 0,0 0 16,0 0-16,0 0 0,0 0 0,1-21 16</inkml:trace>
  <inkml:trace contextRef="#ctx0" brushRef="#br0" timeOffset="22104.46">2752 13441 0,'0'0'0,"0"-21"0,0 0 15,0-1 1,0 44 15,21-1-31,-21 0 16,21 0-16,-21 21 0,0-20 0,21 20 16,0 0-16,-21-21 0,0 22 15,0-1-15,0 0 0,0-20 0,0 20 16,0-21-16,0 21 0,0-20 0,0-1 15,0 0-15,0 0 0,0 0 16,21-21 0,1 0-1,-22-21-15,0 0 16,21 0-16,-21-22 0,21 22 16,-21 0-16,0-21 0,21-1 0,0 1 15,0 0-15,-21-22 0,22 22 16,-1 0-16,-21-1 0,21 22 0,0-21 15,-21 21-15,21-22 0,0 22 16,-21 0-16,22 21 16,-22 21-1,0 0 1,0 0-16,21-21 0,-21 22 0,0-1 16,0 21-16,0-21 0,0 0 0,0 22 15</inkml:trace>
  <inkml:trace contextRef="#ctx0" brushRef="#br0" timeOffset="23605.5">3556 13885 0,'0'0'0,"21"0"0,-21-21 16,21 21-16,-21-21 15,21 0-15,-21 0 0,22 0 0,-22-1 16,0 1-16,0-21 0,0 21 0,0-22 15,0 22-15,0 0 16,0 0-16,-22 0 0,1 0 0,21-1 16,-21 22-16,0 0 0,0 0 0,0 0 15,-1 0-15,1 22 0,0-1 16,-21 0-16,21 21 0,-1-21 0,1 22 16,0-22-16,0 21 0,0 1 0,21-22 15,0 21-15,-21-21 0,21 22 16,0-22-16,0 0 0,0 0 0,0 0 15,21-21-15,0 21 0,0-21 0,0 0 16,0 0-16,1 0 0,-1 0 16,21 0-16,-21 0 0,0-21 0,1 0 15,-1 21-15,0-21 0,0 0 16,0 0-16,0-22 0,1 22 0,-22 0 16,0-21-16,0 20 0,21-20 15,-21 21-15,0-21 0,0 20 0,0 1 16,0 0-16,0 0 15,0 42 1,0 0-16,-21 0 0,21 1 16,0-1-16,0 0 0,0 21 15,-22-21-15,22 22 0,0-22 0,0 21 16,0-21-16,0 1 0,22-1 0,-22 0 16,21 0-16,0 0 0,0-21 15,0 21-15,22-21 0,-22 0 0,0 0 16,21 0-16,-21 0 0,22 0 0,-22 0 15,0 0-15,0-21 16,22 0-16,-22 0 0,0 0 0,-21 0 16,21-1-16,0-20 0,-21 0 15,21-1-15,-21 1 0,22 0 0,-1-1 16,-21 1-16,0 0 0,21-1 0,0 1 16,-21 0-16,0 21 0,0-1 0,0 1 15,0 0-15,0 0 0,0 42 31,0 0-31,0 0 16,-21 1-16,21-1 0,0 21 16,-21 0-16,21-20 0,-21 20 0,21 0 15,-22 1-15,22-1 0,0 0 0,0 1 16,0-22-16,0 21 0,0-21 0,0 0 16,0 1-16,0-1 0,0 0 15,22-21-15,-1 0 16,0 0-16,0 0 0,0 0 15,0-21-15,-21 0 0,22 21 16,-1-22-16,-21 1 0,21 0 0,0 0 16,-21-21-16,21 20 0,0 1 0,-21 0 15,22 0-15,-22 0 0,21 0 16,-21-1-16,0 1 0,0 42 31,0 1-15,0-1-16,0 0 0,0 0 15,0 0-15,0 0 0,-21 1 0,21-1 16,0 0-16,0 0 0,0 0 0,0 22 16,0-22-16,0 0 15,0 0-15,21-21 0,0 21 16,0-21-16,0 0 0,0 0 0,22 0 16,-22 0-16,21 0 0,-21-21 15,22 0-15,-22 21 0,0-21 16,21 0-16,-20-1 0,-1 1 0,0 0 15,0 0-15,0-21 0,0 20 0,-21 1 16,22 0-16,-1 0 0,-21 0 16,21 0-16,-21-1 0,-21 22 31,21 22-15,-21-1-16,-1-21 0,22 21 0,-21 0 15,21 0-15,0 22 0,-21-22 0,21 0 16,0 0-16,0 0 0,0 0 0,0 1 15,0-1 1,21 0-16,0-21 16,1 0-16,-1 0 0,0 0 15,0 0-15,21 0 0,-20-21 0,-1 21 16,0-21-16,0-1 0,0 1 16,0 0-16,1 0 0,-22 0 0,21 0 15,0-1-15,-21 1 0,21-21 0,-21 21 16,0 0-16,0-1 0,0-20 15,0 21-15,0 0 0,0 0 16,-21 21 0,0 0-16,21 21 0,-21 0 15,-1 0-15,1 0 16,21 0-16,-21 22 0,21-22 0,-21 0 0,21 0 16,0 0-16,0 22 0,0-22 15,0 0-15,0 0 0,0 0 16,0 1-16,0-1 0,0 0 15,0 0-15,21-21 16,0 0 0,0 0-1,1 0-15,-1 0 0,0 0 16,0-21-16,0 0 16,0 21-16,1 0 0,-1-21 0,0 21 15</inkml:trace>
  <inkml:trace contextRef="#ctx0" brushRef="#br0" timeOffset="23940.31">6456 13610 0,'0'0'0,"0"-21"0,-43 0 15,22 21 1,21 21 15,-21-21-31,21 21 0,0 0 0,0 1 16,0-1-16,0 0 0,-21 0 16,21 0-16,-21 22 0,21-22 0,0 0 15,0 0-15,0 0 0,-21 0 16,21 1-16,-22-1 0,44-21 47,-1 0-32,-21-21-15,21 21 0</inkml:trace>
  <inkml:trace contextRef="#ctx0" brushRef="#br0" timeOffset="24412.04">6667 13568 0,'0'-21'16,"0"0"0,0-1-16,-21 22 31,0 0-15,0 0-16,21 22 0,-21-1 15,0-21-15,-1 21 0,22 0 0,-21 0 16,21 0-16,-21 1 0,21-1 0,-21-21 15,21 21-15,0 0 0,0 0 16,0 0 0,21-21-16,0 0 0,-21 22 15,21-22-15,1 0 0,-1 0 0,0 21 16,0-21-16,0 0 16,0 0-16,1 0 15,-22 21-15,0 0 31,-22 0-15,1-21 0,0 0-16,0 21 0,0-21 15,0 0-15,-1 0 0,1 22 0,0-22 16,0 0-16,0 0 0,21 21 0,-21-21 16,-1 0-16,1 0 0,0 21 15,0-21-15,21-21 47,0 0-47</inkml:trace>
  <inkml:trace contextRef="#ctx0" brushRef="#br0" timeOffset="24757.03">6456 13272 0,'0'0'0,"-43"0"16,22 0-16,0 0 15,21 21-15,-21-21 16,21 21-16,0 0 16,0 0-16,21-21 15,0 0-15,0 0 16,1 0-16,-1 0 15,0-21-15,-21 0 16,0 0 0,-21 0-1,0 21-15,21-22 0,-22 22 0,1 0 16,0 0 0,21 22-1</inkml:trace>
  <inkml:trace contextRef="#ctx0" brushRef="#br0" timeOffset="26724.1">8064 12467 0,'0'0'0,"-21"0"16,21 21-16,-21-21 16,0 0-16,0 0 15,0 0 1,-1 0 15,44 0 16,-1 0-47,0 0 16,0 0-16,0 0 0,0 0 0,1 0 15,-1 0-15,0 0 0,0 0 0,0 0 16,0 0-16,1 0 0,-1 0 16,0 0-16,0 0 0,0 0 15,-42 0 16,0 0-31,0 0 16,0 0-16,-1 0 0,-20 0 0,21 0 16,0 0-16,0 0 0,-1 0 0,1 0 15,0 0-15,42 0 63,0 0-63,1 0 0,-1 0 15,0 0 1,0 0 31,0 0-31,0 0-16,1 0 0</inkml:trace>
  <inkml:trace contextRef="#ctx0" brushRef="#br0" timeOffset="27227.99">9038 12510 0,'-21'0'0,"42"0"0,-63 0 16,21 0-16,-1 21 15,1-21-15,0 0 0,0 0 0,0 0 16,0 0-16,-1 0 0,1 0 15,21 21 1,21-21 0,1 0-16,20 0 15,-21 0-15,21 0 0,1 0 0,-1 0 16,0 0-16,1 0 0,-1 0 0,0 0 16,1 0-16,-1 0 15,-21 0-15,22 0 0,-22 0 0,0 0 16,0 0-16,0 0 0,-42 0 62,0 0-62,0 0 32,0 0-17</inkml:trace>
  <inkml:trace contextRef="#ctx0" brushRef="#br0" timeOffset="28064.24">7366 13399 0,'0'0'15,"0"-22"-15,0 1 16,0 0-16,0 42 62,0 0-62,0 1 0,0-1 0,0 0 16,0 21-16,0-21 0,0 22 0,0-1 16,0 0-16,-21-20 0,21 20 15,0 0-15,-21-21 0,21 22 0,0-22 16,0 21-16,0-21 0,0 1 16,0-1-16,0 0 0,0 0 15,0-42 32,0 0-47,0 0 16,0-1-16,-22 22 15,22-21-15,0 0 0</inkml:trace>
  <inkml:trace contextRef="#ctx0" brushRef="#br0" timeOffset="28321.84">7112 13695 0,'0'0'0,"21"0"31,0 0-15,0 0-16,1 0 0,-1 0 16,21-21-16,-21 21 0,0 0 0,1 0 15,-1-21-15,0 21 16,0 0-16,0 0 15,-21-22-15,21 22 47,1 0-47,-1-21 0</inkml:trace>
  <inkml:trace contextRef="#ctx0" brushRef="#br0" timeOffset="28931.4">7853 13504 0,'0'0'0,"0"-21"31,0 0-31,0 0 16,0 0-1,21 21-15,0-21 0,0-1 16,0 22-16,1-21 0,-1 21 15,0 0-15,0 0 0,0 0 16,0 0-16,1 0 0,-1 0 16,0 0-16,0 0 0,0 21 15,-21 1-15,21-1 0,-21 21 0,22-21 16,-22 0-16,0 22 0,0-1 16,0-21-16,0 22 0,0-22 0,0 21 15,-22-21-15,1 22 0,0-22 16,0 0-16,0 21 0,0-21 0,-1 1 15,-20-22-15,21 21 0,0 0 16,0 0-16,-1-21 0,-20 0 0,21 0 16,0 0-16,0 0 0,-1 0 15,1 0-15,0 0 0,21-21 0,0 0 16,-21 0-16,21-1 16,0 1-16,0 0 0,0 0 15,0 0-15,0 0 0,21-1 16,-21 1-16,21 21 15,0 0-15,1 0 0,-1-21 0,0 21 0,0 0 16,0 0-16,0 21 16,1 0-16,-1-21 0,0 22 0,0-1 15,0 0-15,-21 0 16,21 0-16,-21 0 0,22 1 16,-22-1-16,21-21 0,-21 21 0,21 0 31,0-21-16,0-21 17,0 21-17</inkml:trace>
  <inkml:trace contextRef="#ctx0" brushRef="#br0" timeOffset="29908.84">8699 13568 0,'0'0'0,"0"-21"0,0 0 0,0-1 15,-21 1-15,21 0 16,0 0-16,-21 21 31,0 21-15,21 0-1,0 0-15,-21 1 0,0-1 0,21 0 16,-22 0-16,22 0 0,0 22 0,-21-22 16,21 0-16,-21 0 0,21 0 15,-21 0-15,21 22 0,0-22 0,0 0 16,0 0-16,0 0 0,0 1 16,21-22-16,0 21 15,0-21-15,1 0 0,-1 0 16,0 0-16,0 0 15,0 0-15,0 0 0,1 0 0,-1 0 16,0-21-16,0-1 0,0 22 0,-21-21 16,21 0-16,1 21 0,-1-21 15,0 0-15,-21 0 0,21-1 0,-21 1 16,21 0-16,-21 0 0,0 0 0,0 0 16,0-22-16,0 22 0,0 0 15,0 0-15,0 0 0,0-1 0,0 1 16,0 0-16,-21 0 15,0 21-15,0 0 0,0 0 16,21-21-16,-22 21 0,1 0 16,0 0-16,0 0 0,0 0 15,0 0-15,-1 21 0,1-21 0,0 21 0,-21-21 16,21 21-16,-1 0 0,1 1 16,0-1-16,0 0 0,21 0 15,0 0-15,-21 0 0,21 1 0,0-1 16,-21 0-16,21 0 0,0 0 0,0 0 15,0 22-15,0-22 16,21 0-16,0 0 0,0 0 0,-21 1 16,21-22-16,0 21 0,1-21 0,-1 21 15,0-21-15,0 0 0,0 0 0,0 0 16,1 0-16,20 0 0,-21 0 16,0 0-16,0 0 0,1 0 0,-1-21 15,0 21-15,0-21 16,0-1-16,0 22 0,-21-21 0,0 0 15,22 0-15,-22 0 0,0 0 16,0-1-16,0-20 0,0 21 0,0-21 16,0 20-16,0 1 0,0-21 0,0 21 15,0 0-15,0-1 0,-22 1 16,1 0-16,0 0 16,0 21-16,0 0 0,0 0 0,-1 0 15,1 0-15,0 0 0,0 21 0,0 0 16,0 0-16,-1 1 15,1-1-15,0 0 0,0 0 0,0 0 16,21 0-16,-21 1 0,21-1 0,0 0 16,0 0-16,0 0 0,0 0 0,0 1 15,0-1-15,0 0 16,0 0 0,21-21-16,0 0 31,-21-21 0</inkml:trace>
  <inkml:trace contextRef="#ctx0" brushRef="#br0" timeOffset="45788.14">20891 8954 0,'0'-22'47,"0"1"15,-21 21-31,21-21-31,-21 21 0,0 0 16,0 0 0,0 0-16,-1 0 15,1 0 1,0 0 15,0 0-31,0 0 16,0 0 15,-1 0-31,1 0 16,21 21-1,-21-21-15,21 21 16,-21-21 0,0 0-1,21 22-15,0-1 16,-21-21-1,21 21-15,-22-21 16,22 21-16,0 0 31,0 0-15,-21-21-16,21 22 16,0-1-1,-21-21-15,21 21 16,0 0-16,0 0 15,-21-21-15,21 21 16,0 1 0,-21-22-1,21 21 1,0 0 0,0 0-1,0 0 1,0 0-1,0 1 1,21-22 0,-21 21-16,21-21 15,-21 21-15,21-21 16,0 0 0,1 0-1,-1 0 1,-21 21-16,21-21 15,0 0-15,0 0 16,0 0 0,1 0-16,-1 0 15,0 0 1,0 0 0,0 0-16,0 0 15,1 0-15,-1 0 31,0 0-15,-21-21-16,21 21 16,0 0-1,-21-21 1,21 21-16,1 0 16,-22-21-1,21-1 1,0 1-1,-21 0 1,0 0 0,21 0-1,-21 0 1,21 21-16,-21-22 16,0 1-1,0 0-15,0 0 16,21 21-1,-21-21-15,0 0 16,0-1 0,0 1-1,0 0 17,0 0-17,0 0 1,0 0-1,-21 21 1,21-22-16,-21 22 16,21-21-1,-21 21 1,0-21 0,0 21-1,-1-21 16,1 21-15,0 0 0,0 0-1,0 21 1,0-21 0,21 21-1</inkml:trace>
  <inkml:trace contextRef="#ctx0" brushRef="#br0" timeOffset="47380.18">20828 8827 0,'0'21'16,"-21"-21"46,21-21-46,-21 21-16,21-22 15,-22 1-15,1 21 16,21-21-16,-21 21 0,21-21 0,0 0 16,-21 0-16,0-1 15,0 1-15,21 0 16,-22 0-16,22 0 0,-21 0 16,21-1-16,-21 22 0,21-21 0,0 0 15,-21 0-15,0 0 0,21 0 0,-21-1 16,21 1-16,-22 0 0,1 0 15,0 0-15,21-22 0,-21 22 16,0 0-16,0-21 0,-1 21 0,1-1 16,21-20-16,-21 21 0,0 0 0,0-22 15,0 22-15,-1 0 0,1-21 0,0 21 16,0-1-16,0 1 0,0 0 16,-1-21-16,22 21 0,0-1 0,-21 1 15,21 0-15,-21 0 0,21 0 0,-21 0 16,21-1-16,0 1 0,0-21 0,-21 21 15,21 0-15,-21-1 0,21 1 16,0 0-16,0 0 0,0-21 0,0 20 16,0 1-16,0 0 0,-22 0 0,22 0 15,0-22-15,0 22 16,0 0-16,0 0 0,0 0 0,0 0 0,0-1 16,0 1-16,0 0 15,22 0-15,-22 0 0,0 0 0,21-1 16,-21 1-16,21 21 15,-21-21-15,21 0 0,-21 0 16,21 21-16,-21-21 0,21-1 0,1 22 16,-22-21-16,21 0 15,0 21-15,0-21 0,0 21 16,0 0-16,-21-21 0,22 21 0,-1-21 16,0 21-16,0 0 15,0-22-15,0 22 16,1 0-16,-22-21 0,21 21 15,0 0-15,-21-21 16,21 21-16,0 0 16,-42 0 46,0 0-62,0 0 16,0 0-16,-1 0 15,1 0-15,0 0 0,0 0 16,0 0-16,0 0 0,-1 0 0,1 0 0,0 0 16,0 21-16,0-21 15,0 0-15,-1 0 0,1 0 0,0 21 16,0-21-16,0 0 0,0 0 16,-1 0-16,1 0 0,21 22 0,-21-22 15,0 0-15,0 0 16,42 0 78,0 0-79,0 0-15,-21-22 0,21 22 0,1 0 16,-1 0-16,-21-21 0,21 21 0,0 0 15,0 0-15,0-21 0,1 21 16,20 0-16,-21 0 0,0 0 0,0-21 16,1 21-16,-1 0 0,0 0 0,0 0 15,0-21-15,0 21 16,1 0-16,-1 0 16,0 0-16,0 0 31,-21 21 16,-21 0-32,21 0-15,0 0 16,0 1-16,0-1 0,0 0 16,-21 0-16,21 0 0,0 0 0,0 1 15,0-1-15,0 0 0,0 0 0,0 0 16,0 0-16,0 1 0,0-1 15,21 0-15,-21 0 16,0 0-16,0 0 16,0 1-1,21-22 1,0 21 0,-21 0-1,0 0-15,-21-21 16,0 0-16</inkml:trace>
  <inkml:trace contextRef="#ctx0" brushRef="#br0" timeOffset="49148.94">17970 5271 0,'22'-22'0,"-44"44"0,65-44 0,-22 1 15,-21 0-15,0 0 0,21 21 16,-21-21-16,0 0 0,0-1 16,0 1-16,0 0 0,0 0 15,0 0-15,-21 0 16,21-1-16,-21 1 0,0 0 0,-1 21 15,22-21-15,-21 21 0,0 0 16,0 0-16,-21 0 0,20 0 0,1 0 16,-21 0-16,21 0 0,-22 21 0,1 0 15,21 0-15,-21 1 0,-1-1 16,22 21-16,-21 0 0,21 1 0,-22-1 16,22 0-16,-21 1 0,21 20 15,-1-20-15,1 20 0,0 1 16,0-22-16,21 21 0,0 1 0,0-22 15,0 22-15,0-22 0,0 0 0,0 1 16,0-22-16,21 21 0,0-21 0,22 22 16,-22-22-16,0-21 0,21 21 15,-21 0-15,22-21 0,-22 0 0,21 0 16,1 0-16,-22 0 0,21 0 0,-21 0 16,22 0-16,-22-21 0,21 0 0,-21 21 15,22-21-15,-22 0 0,21-1 16,-21-20-16,0 21 0,22 0 0,-22 0 15,0-22-15,0 22 0,0 0 16,-21 0-16,0 0 0,22-1 16,-22 1-16,0 0 0,-22 42 31,1 0-31,21 1 16,-21-1-16,0 0 0,21 21 15,0-21-15,-21 1 0,21-1 0,-21 21 16,21-21-16,0 0 0,0 1 0,0-1 15,0 0-15,0 0 0,0 0 0,21 0 16,0-21-16,0 22 0,0-22 16,0 0-16,1 0 0,-1 0 0,0 0 15,0 0-15,21 0 0,-20 0 0,-1 0 16,21-22-16,-21 22 0,0-21 16,1 0-16,20 0 0,-21 0 15,0 0-15,-21-1 0,0 1 0,21 0 16,-21-21-16,0 21 0,0-22 0,0 1 15,0 21-15,-21-22 0,0 1 16,0 21-16,0 0 0,0-22 0,-22 22 16,22 21-16,0-21 0,0 21 0,-22 0 15,22 0-15,0 0 0,0 21 16,0 0-16,0 1 0,-1-1 16,1 0-16,0 0 0,21 21 0,0-20 0,0 41 15,0-21-15,0-20 0,0-1 16,0 0-16,21 0 15,-21 0-15,21 0 0,1-21 0,-1 22 16,0-22-16,21 0 0,-21 0 0,1 0 16,20 0-16,0 0 0,-21 0 0,22 0 15,-22 0-15,21-22 0,1 1 16,-22 21-16,21-21 0,-21 0 0,0 0 16,22 0-16,-22-1 0,-21 1 0,21 0 15,0 0-15,0 0 16,-21 0-16,0 42 31,0 0-31,0 0 0,0 0 16,0 0-1,0 1-15,0-1 0,-21 0 0,21 0 16,-21 0-16,0 0 0,21 1 16,0-1-16,-21-21 15,21 21 1,-21-21-16,21-21 31,0 0-31,0-1 0,0 1 16,21 0-16,0 0 15,0-21-15,0 20 0,0 1 16,1 0-16,-1-21 0,0 21 0,0-1 16,21 1-16,-20 21 0,20-21 15,-21 21-15,21 0 0,-20 0 0,-1 0 16,0 21-16,21-21 0,-42 21 0,21 1 15,1-1-15,-22 0 0,0 21 0,0-21 16,0 1-16,0-1 0,0 0 16,0 0-16,0 0 0,0 0 0,-22 1 15,1-22-15,21 21 0,0 0 0,-21 0 16,0-21-16,21 21 16,-21-21 15,0 0-31,21-21 15,0 0-15</inkml:trace>
  <inkml:trace contextRef="#ctx0" brushRef="#br0" timeOffset="50211.54">18373 5652 0,'0'0'0,"0"-22"16,0 1-16,-22 0 15,1 21 1,0 0-16,0 0 16,0 0-16,0 0 0,-1 0 15,1 0-15,0 21 16,0 0-16,0 1 0,0 20 0,-1-21 15,1 0-15,0 22 0,21-1 0,-21-21 16,21 21-16,-21-20 0,21-1 16,0 21-16,0-21 0,0 0 0,0 1 15,0-1-15,0 0 0,0 0 16,0 0-16,21-21 0,0 0 16,0 0-1,0 0-15,1 0 0,-1 0 16,0 0-16,0-21 0,0 0 15,0 0-15,1 0 0,-1-1 16,-21 1-16,21 0 0,0-21 16,0 21-16,-21-22 0,21 22 0,-21-21 15,22 21-15,-22-22 0,0 22 0,0 0 16,0 0-16,0 0 16,0 63 15,0-21-31,0 0 0,0 0 0,0 22 15,0-22-15,0 21 0,0-21 16,0 1-16,0-1 0,0 0 0,0 0 16,0 0-16,0 0 0,21-21 0,0 22 15,0-1-15,0-21 0,0 0 0,1 0 16,20 0-16,-21 0 0,21 0 16</inkml:trace>
  <inkml:trace contextRef="#ctx0" brushRef="#br0" timeOffset="53733.38">19473 5673 0,'0'0'0,"64"-43"16,-64 22-16,21 21 0,-21-21 0,21 0 15,-42 21 1,0 0-1,0 0-15,-1 0 0,-20 21 0,21-21 16,-21 21-16,20 0 0,1 22 0,-21-22 16,21 21-16,0-21 0,-22 22 15,22-22-15,0 21 0,0-21 0,0 22 16,21-22-16,0 0 0,0 21 0,0-20 16,0-1-16,0 0 15,0 0-15,21-21 0,0 21 0,21-21 16,-21 0-16,1 0 15,20 0-15,-21 0 0,21 0 0,-20 0 16,20 0-16,-21-21 0,21 0 0,-20 21 16,20-21-16,-21 0 0,0 21 0,0-22 15,1 1-15,-1 0 0,-21 0 16,21 21-16,0-21 0,-21 0 0,21 21 16,-21-22-16,21 1 15,-21 0 1,-21 42-1,0 0 1,0 1-16,0-22 0,21 21 16,0 0-16,-21-21 0,21 21 15,-22-21-15,22 21 0,0 0 16,22-21 15,-1 0-31,0 0 16,0-21-16,0 0 15,-21 0-15,0 0 0,0 0 16,0-1-16,0 1 0,-21 0 16,0 0-16,21 0 0,-21 21 15,0 0-15,-1 0 0,1 0 16,0 0-16,0 0 0,-21 0 0,20 21 16,1-21-16,0 21 0,0 0 15,0 0-15,0 1 0,-1-1 0,22 0 16,0 0-16,-21 0 0,21 0 0,-21 1 15,21-1-15,0 0 0,0 0 16,21 0 0,0-21-16,1 0 15,-1 0-15,0 0 0,0 0 16,0 0-16,0 0 0,1-21 0,-1 21 16,0-21-16,0 0 0,0 0 15,0 21-15,-21-22 0,22 1 16,-1 0-16,-21 0 0,0 0 15,21 0-15,0 21 0,-21-22 16,0 44 15,0-1-31,0 0 0,0 0 16,0 0-16,-21-21 0,21 21 0,0 1 16,0-1-16,0 0 15,0 0-15,21-21 16,0 0-1,0 0-15,1 0 0,-1 0 0,0 0 16,0 0-16,0 0 0,0-21 16,1 0-16,-1 21 0,-21-21 15,21-1-15,0 1 0,-21 0 0,21 0 16,-21 0-16,0 0 0,0-1 16,0 1-16,0 42 31,0 1-16,0-1-15,0 0 0,0 0 0,0 0 16,-21-21-16,21 21 0,0 1 16,0-1-16,-21-21 0,21 21 0,0 0 15,0-42 32,21 21-47,0-21 16,-21 0-16,21 21 0,-21-22 0,22 1 15,-1 0-15,-21 0 0,21 0 0,0 0 16,-21-1-16,21 22 0,0-21 16,1 21-16,-1 0 0,0 21 15,-21 1 1,0-1-16,21 0 16,-21 0-16,0 0 15,0 0-15,21 1 16,0-22-16,1 0 0,-1 21 15,0-21-15,0 0 0,0 0 0,0 0 16,1 0-16,-1 0 0,0 0 0,21 0 16,-21 0-16,1-21 0,-1 21 15,0-22-15,21 1 0,-21 0 0,-21 0 16,22 0-16,-1 0 0,-21-1 0,0 1 16,0 0-16,0-21 0,0 21 15,0-1-15,0 1 0,0 0 16,0 0-16,0 0 0,-21 21 0,-1 0 15,1 0-15,0 0 0,0 0 16,0 21-16,0 0 0,-22 0 16,22 0-16,0 1 0,-21-1 0,20 0 15,1 0-15,0 0 0,21 22 0,-21-22 16,21 0-16,0 0 16,0 0-16,0 0 0,21-21 15,0 0-15,0 0 16,1 0-16,20 0 0,-21 0 0,0 0 15,0 0-15,1-21 0,20 0 16,-21 0-16,0 21 0,0-42 0,1 20 16,-1 1-16,0-21 0,0 0 0,0-1 15,0 1-15,-21 0 0,22-1 0,-1 1 16,0 0-16,-21-1 16,21 1-16,-21 0 0,21 20 0,-21-20 15,0 0-15,0-1 0,0 22 0,0-21 16,0 21-16,0 0 0,0-1 15,0 1-15,-21 21 16,0 0-16,0 21 0,0 1 16,-1-1-16,1 21 0,21-21 15,-21 22-15,0-1 0,0 0 0,0 1 16,21-1-16,-22 0 0,22 22 16,-21-22-16,21 0 0,0 22 0,0-22 15,0 1-15,0-22 0,0 21 0,21-21 16,1 22-16,-1-22 0,0 0 15,0-21-15,0 21 0,0-21 0,1 0 16,20 0-16,-21 0 0,0 0 0,0 0 16,1 0-16,20-21 0,-21 21 15,0-21-15,0 0 0,1-1 0,-22 1 16,21 0-16,0-21 0,0 21 0,-21-1 16,0 1-16,0 0 0,0 0 15,21 0-15,-21 42 31,-21 0-31,21 0 0,-21 22 16,21-22-16,0 0 16,0 0-16,-21 0 0,21 0 0,0 1 15,0-1-15,0 0 0,0 0 0,0 0 16,21-21-16,0 0 0,-21 21 16,21-21-16,0 0 0,1 0 15,20 0-15,-21 0 0,0 0 0,0 0 16,1 0-16,-1-21 0,21 0 0,-21 0 15,0 0-15,1 0 0,-1-22 0,0 22 16,0-21-16,0-1 0,-21-20 16,21 21-16,-21-1 0,22-20 0,-22 20 15,0 1-15,0 0 0,0-1 16,0 1-16,0 0 0,0-1 0,0 22 16,0 0-16,0 0 0,0 0 15,0 0-15,0 42 16,-22 0-1,22 0-15,-21 21 0,0-20 0,21 20 16,0 0-16,0 1 0,-21-1 0,0 0 16,21 1-16,-21-1 0,21 21 0,0-20 15,0-1-15,0 0 16,0 1-16,0-22 0,0 21 0,0-21 0,0 1 16,0-1-16,0 0 0,0 0 15,21 0-15,0-21 0,0 0 16,0 0-16,0 0 15,1 0-15,-1 0 0,0-21 16,0 0-16,0 21 0,0-21 0,1 0 16,-1-1-16,0 1 0,0-21 15,0 21-15,0 0 0,1-1 0,-22 1 16,0 0-16,21 21 0,-21 21 31,0 0-15,0 1-16,-21-1 0,21 0 15,0 0-15,-22 0 0,22 0 0,-21 1 0,21-1 16,0 0-16,0 0 16,0 0-16,0 0 15,21-21-15,1 22 0,-1-22 16,0 0-16,0 0 0,0 0 0,0 0 16,1 0-16,-1 0 0,0 0 15,0 0-15,0-22 0,0 1 16,1 0-16,-1 21 0,-21-21 0,21-21 15,0 20-15,-21 1 0,0 0 0,21 0 16,-21 0-16,21 0 0,-21-1 16,0 44-1,0-1 1,0 0-16,-21 0 16,21 0-16,0 0 0,0 1 15,0-1-15,-21 0 0,21 0 0,0 0 16,0 0-16,0 1 15,21-22-15,0 0 16,1 0 0,-1 0-16,0 0 0,0 0 0,0-22 15,0 1-15,1 0 0,-22 0 16,21 0-16,-21-22 0,0 22 16,0 0-16,0 0 0,0-21 15,0 20-15,0 1 0,-21 0 0,-1 21 0,22-21 16,-21 21-16,0 0 0,0 0 0,0 0 15,0 0 1,21 21-16,0 0 16,21-21-1,0 0-15,0 0 16,0 0-16,0 0 0,1 0 0,-1 0 16,21 0-16,-21 0 0,22 0 0,-1 0 15,0 0-15,1 0 0,-1 0 0,-21 0 16,21 0-16,-20-21 0,20 21 15,-21 0-15,0 0 0,0 0 16,-21 21-16,0 0 0,0 1 16,0-1-1,0 0-15,-21 21 0,21-21 0,-21 1 16,21-1-16,-21 0 0,0 0 0,21 0 16,0 0-16,-21 1 0,-1-1 15,22 0-15,0 0 31,0-42-15,0 0 0,22 0-16,-1-1 15,0 1-15,0 0 0,0 0 0,0 0 16,1 0-16,-1-1 0,0-20 16,0 21-16,0 0 0,0 0 0,1-1 15,-1 22-15,0-21 0,0 21 16,0 0-16,0 0 15,-21 21-15,0 1 16,0-1-16,0 0 0,0 0 16,0 0-16,0 0 0,0 1 0,0-1 15,0 0-15,0 0 0,0 0 0,0 0 16,0 1-16,22-22 16,-1 0-16,-21 21 0,21-21 15,0 0-15,0 0 0,0 0 16,1 0-16,-1 0 15,0-21-15,-21-1 0,21 22 0,0-21 16,-21 0-16,21 0 0,-21 0 16,22-22-16,-1 22 0,-21 0 0,0 0 15,0 0-15,21 0 0,-21-1 0,0 1 16,0 0-16,0 0 0,0 0 16,0 0-16,-21-1 15,0 1-15</inkml:trace>
  <inkml:trace contextRef="#ctx0" brushRef="#br0" timeOffset="53976.24">22606 5313 0,'0'0'0,"-21"0"0,-22-21 16,22 21-1,21-21-15,-21 21 79,0 0-79,0 21 0,0-21 15</inkml:trace>
  <inkml:trace contextRef="#ctx0" brushRef="#br0" timeOffset="54207.62">21569 5503 0,'0'0'0,"21"0"15,0 0 1,0 0-16,0 0 0,22 0 0,-22 0 15,0 0-15,21 0 0,-20 0 0,-1-21 16,21 21-16,-21 0 16,0 0-16,-21-21 0,-21 0 31,0 21-31,0 0 0</inkml:trace>
  <inkml:trace contextRef="#ctx0" brushRef="#br0" timeOffset="54492.46">21209 5398 0,'0'0'0,"-21"0"16,0 0-16,21-22 31,21 22-16,-21-21-15,0 0 32,21 21-1,-21 21-31,0 0 16,0 1-1,0-1-15,0 0 16</inkml:trace>
  <inkml:trace contextRef="#ctx0" brushRef="#br0" timeOffset="71265.53">7429 13674 0,'-21'0'32,"0"0"-17,0 0 1,0 0-1,0 0-15,-1 0 0,1 0 16,0 0-16,0 0 0,0 0 0,0 0 16,-1 0-16,1 0 0,-21 0 15,21 0-15,0 0 0,-1 0 16,1 0-16,21 21 0,0 0 47,21-21-32,1 0-15,-1 0 16,0 0-16,0 0 0,-21 21 16,21-21-16,22 0 0,-22 0 0,0 0 15,0 0-15,0 0 0,0 0 0,22 0 16,-22 0-16,0 0 0,21 0 16,-20 0-16,20 0 0,-21 0 0,0 0 15,22 0-15,-22 0 0,0 0 0,0 0 16,0 0-16,0 0 0,1 0 15,-1-21-15,0 21 16,0 0-16,-42 0 63,0 0-48,0 0-15,-1 0 0,-20 0 16,21 0-16,0 0 0,-22 0 0,22 0 15,-21 0-15,21 0 0,-22 0 0,22 0 16,0 0-16,0 0 0,0 0 16,0 0-16,-1 0 0,1 0 0,0 0 15,0 0 32,0 0 31,0 0-62,-1 0-16,1 0 0,0 0 16,0 0-16,0 0 0,0 0 15,-1 0-15,1 0 16,0 0-16,21-21 47,21 21-47,0 0 0,1 0 15,-1 0-15,21 0 0,-21-21 0,0 21 16,22 0-16,-22 0 0,21 0 16,-21 0-16,22 0 0,-22 0 0,21 0 15,-21 0-15,1 0 0,-1 0 0,0 0 16,0 0-16,0-21 15,-42 21 32,0 0-31,-21 0-16,20 0 0,1 0 16,-21 0-16,0 0 0,20 0 0,-20 0 15,0 0-15,21 0 0,-22 0 16,22 0-16,-21 0 0,-1 0 0,22 21 15,-21-21-15,21 0 0,0 0 0,-1 0 16,44 0 15,-1 0-31,21 0 16,-21 0-16,22 0 0,-1 0 16,0 0-16,1 0 0,-1 0 0,0 0 15,1 0-15,-1 0 0,-21 0 16,21 0-16,-20 0 0,-1 0 15,0 0-15,0 0 0,-21-21 16,-21 21 62,0 0-78,0 0 16,21-22-16,0 1 15</inkml:trace>
  <inkml:trace contextRef="#ctx0" brushRef="#br0" timeOffset="71972.47">7324 13314 0,'-22'0'62,"22"21"-62,0 0 0,0 0 16,0 1-16,0-1 0,0 0 0,0 21 15,0-21-15,0 22 0,0-1 16,0 0-16,0-20 0,0 20 0,0 0 16,0 1-16,0-22 0,0 21 0,0-21 15,0 0-15,0 1 16,0-1-16,0 0 0,0 0 0,0 0 15,0 0-15,0 1 32,0-44-1,0 1-15,0 0-1,0 0-15,0 0 16,0 0-16,0-1 0,0 1 15,0 0-15,0 0 16,22 0-16,-22 0 0,0-22 16,0 22-16,0 0 0,0 0 0,0-22 15,0 22-15,0-21 0,0 21 0,0 0 16,0-1-16,0 1 0,0 0 16,0 0-16,0 0 0,0 0 15,0 42 79,0 0-78,0 0-16</inkml:trace>
  <inkml:trace contextRef="#ctx0" brushRef="#br0" timeOffset="80052.67">1355 14838 0,'0'0'0,"-22"0"0,22 21 47,0 0-31,0 0 0,22-21-16,-1 0 15,-21 22-15,21-22 0,0 0 16,0 0-16,0 0 0,22 0 15,-22 0-15,21 0 0,-21 0 0,22-22 16,-1 22-16,0-21 0,-20 0 16,20 21-16,-21-21 0,0 0 0,0 21 15,1-21-15,-1-1 0,-21 1 16,0 0-16,0 0 0,0 0 16,-21 21-1,-1 0 1,1 21-1,21 0 1,-21-21-16,21 21 0,0 0 0,0 22 0,0-22 16,-21 0-16,21 0 15,0 22-15,0-22 0,0 21 0,0 0 16,0-20-16,0 20 0,0 0 16,0-21-16,0 22 0,0-22 0,0 0 15,0 21-15,0-20 0,0-1 16,0 0-16,0 0 0,-21-21 0,21 21 15,-21 0-15,-1-21 0,1 0 16,-21 22-16,21-22 0,-22 0 0,1 0 16,21 0-16,-21 0 0,-1 0 15,1 0-15,0-22 0,-1 1 16,1 21-16,21-21 0,0 0 16,-22 21-16,22-21 0,0 21 0,21-21 15,-21 21-15,21-22 16,0 1-16,0 0 15,21 21-15,0 0 16,0-21-16,22 0 0,-22 21 0,21-21 16,0-1-16,1 22 0</inkml:trace>
  <inkml:trace contextRef="#ctx0" brushRef="#br0" timeOffset="80562">1926 14880 0,'0'0'0,"0"-21"16,0 0-16,0 42 47,0 0-47,0 0 0,0 1 0,0-1 16,0 0-16,0 0 0,0 21 15,0 1-15,0-22 0,0 21 0,0 1 16,0-22-16,0 21 0,0-21 15,0 22-15,0-22 0,0 0 16,0 0-16,-21-21 16,21-21 15,0 0-31,0 0 0,0-1 16,0 1-16,0-21 0,0 21 0,0-22 15,21 1-15,-21 21 0,21 0 16,0-22-16,1 22 0,-1 0 0,0 21 15,-21-21-15,21 21 0,0 0 16,0 0-16,-21 21 0,22-21 16,-22 21-16,0 0 0,0 1 15,0-1-15,0 21 0,0-21 16,0 0-16,0 22 0,0-22 0,0 0 16,0 0-16,0 0 0,0 1 15,0-1-15,0 0 0,0 0 16,0-42 31,0 0-47,21-22 15,0 22-15</inkml:trace>
  <inkml:trace contextRef="#ctx0" brushRef="#br0" timeOffset="80915.55">2307 15113 0,'0'21'16,"21"-21"0,0 0-16,1 0 15,-1 0-15,21 0 0,-21 0 16,0-21-16,22 0 0,-22 21 0,21-21 16,-21 0-16,1 21 0,-1-22 15,0 1-15,-21 0 0,0 0 0,0 0 16,0 0-16,0-1 0,-21 22 15,0-21-15,-1 21 16,1 0-16,0 0 0,0 0 16,-21 0-16,20 21 0,1 1 15,-21-1-15,21 0 0,0 0 0,-1 0 16,1 22-16,0-22 0,0 0 16,21 21-16,0-21 0,0 1 0,0-1 15,0 0-15,0 0 0,21 0 0,0 0 16,0-21-16,22 0 0,-22 22 15,0-22-15,21 0 0,-20 0 0,-1 0 16,21 0-16,-21-22 0,0 22 16</inkml:trace>
  <inkml:trace contextRef="#ctx0" brushRef="#br0" timeOffset="81328.16">3090 14859 0,'0'0'0,"0"-21"15,0 0-15,0 42 32,0 0-17,0 0-15,0 0 0,0 1 16,0-1-16,0 0 0,21 0 0,-21 21 16,22-20-16,-22-1 0,21 21 15,-21-21-15,0 0 0,0 22 16,0-22-16,0 0 0,0 0 0,0 0 15,0 1-15,0-44 32,0 1-17,0-21-15,0 21 16,0-22-16,0 22 0,0-21 0,0 0 16,21-1-16,0 22 0,-21-21 15,21-1-15,22 1 0,-22 21 0,0 0 16,0 0-16,0-1 0,-21 1 15,21 21-15,1 0 16,-22 21 0,0 1-1,0-1-15,0 0 0,0 0 16,0 0-16</inkml:trace>
  <inkml:trace contextRef="#ctx0" brushRef="#br0" timeOffset="82768.05">3746 15198 0,'0'0'0,"43"-64"16,-22 43-16,-21 0 16,0 0-16,0 0 0,0-22 15,0 22-15,0 0 0,0 0 0,0 0 16,0-1-16,0 1 15,-21 21-15,0 0 0,-1 0 16,1 0-16,0 21 0,0-21 0,0 22 16,0-1-16,-1 0 0,1 21 15,0-21-15,0 22 0,0-22 0,0 21 16,21-21-16,0 22 0,0-22 0,0 21 16,0-21-16,0 1 15,0-1-15,21 0 0,0-21 0,0 21 16,0-21-16,0 0 0,1 0 15,-1 0-15,-21-21 0,21 0 16,0 0-16,0 21 0,0-43 0,-21 22 16,0 0-16,22 0 0,-22-22 15,21 22-15,-21-21 0,0 21 0,21 0 16,-21-1-16,0 1 0,0 0 0,0 0 16,0 42 15,0 0-31,0 0 0,0 1 15,0-1-15,0 0 0,0 21 16,0-21-16,0 1 0,0-1 16,21 0-16,-21 0 0,21 0 0,-21 0 15,21 1-15,-21-1 0,22-21 16,-1 0-16,0 0 0,0 0 0,21 0 16,-20 0-16,-1 0 0,0 0 15,0-21-15,0 21 0,0-22 0,-21-20 16,0 21-16,22 0 0,-22-22 0,21 1 15,-21 21-15,0-21 0,0-1 16,0 1-16,0 0 0,0-1 0,21 1 16,-21 0-16,0 20 0,0-20 0,0 21 15,0 0-15,0 0 0,0-1 16,0 44 0,0 20-1,0-21-15,-21 0 16,21 22-16,0-22 0,0 21 0,-21 0 15,21 1-15,0-22 0,-22 21 0,22 1 16,0-1-16,0-21 0,0 21 16,0-20-16,0 20 0,0-21 0,0 0 15,43 22 1,-22-43-16,0 0 0,0 0 16,0 0-16,1 0 15,-1-22-15,0 1 0,0 0 0,0 0 16,-21 0-16,21 0 0,1-22 15,-1 22-15,0 0 0,-21-21 0,21 20 16,0 1-16,-21 0 0,21 21 16,-21 21 15,0 0-31,0 1 16,0-1-16,0 0 0,0 0 15,0 21-15,0-20 0,0-1 0,0 0 16,0 0-16,0 0 0,0 0 0,22-21 15,-22 22-15,21-22 0,0 0 16,0 21-16,0-21 0,0 0 16,1 0-16,-1 0 0,0-21 15,0 21-15,-21-22 0,21 1 16,0 0-16,-21 0 0,22-21 0,-1 20 16,0 1-16,-21 0 0,0-21 0,21 21 15,0-1-15,-21 1 16,0 0-16,21 21 0,-21 21 31,0 0-15,0 1-16,0-1 0,0 0 15,0 0-15,0 0 0,0 0 16,0 1-16,0-1 0,0 0 0,0 0 16,0 0-16,0 0 0,22-21 15,-1 22-15,0-22 0,0 0 16,0 0-16,0 0 15,1 0-15,-1 0 0,0-22 16,0 1-16,-21 0 0,21 0 0,0 0 16,-21 0-16,0-1 0,22-20 15,-1 21-15,-21 0 0,0-22 0,0 22 16,21 0-16,-21 0 0,0 0 16,0 0-16,-21 21 31,21 21-31,-21 0 15,21 0-15,-22 0 0,22 0 0,-21 1 16,21-1-16,0 0 0,0 0 16,0 0-16,0 0 0,0 1 0,0-1 15,0 0-15,0 0 0,0 0 16,0 0 0,21-21-16,1 0 15,-1 0 1,0 0-16,0-21 15,0 21-15,0 0 0</inkml:trace>
  <inkml:trace contextRef="#ctx0" brushRef="#br0" timeOffset="83027.89">5842 15007 0,'0'0'15,"0"-21"-15,0 0 16,0 0-16,0 42 47,0 0-47,0 0 0,0 0 0,-21 1 15,21-1-15,0 0 16,-21 0-16,21 0 0,-22 0 0,22 1 16,0-1-16,0 0 0,0 0 0,-21-21 15,21 21-15,0 0 0,0 1 16,21-22 15</inkml:trace>
  <inkml:trace contextRef="#ctx0" brushRef="#br0" timeOffset="83448.19">6181 15007 0,'0'0'0,"21"0"0,0-42 16,0 42-16,-21-21 15,-21 21 17,0 0-32,0 0 0,-1 0 15,1 0-15,21 21 0,-21-21 0,0 21 16,21 0-16,-21 0 0,21 1 16,0-1-1,21 0 1,0-21-16,0 21 0,0-21 15,1 0-15,-1 21 0,0-21 16,0 0-16,-21 21 0,21-21 0,0 22 16,-21-1-16,0 0 15,0 0 1,0 0 0,-21-21-16,21 21 0,-21-21 15,0 0-15,0 0 0,21 22 0,-21-22 16,-1 0-16,1 0 0,0 21 15,0-21-15,0 0 16,0 0 0,-1-21-16,22-1 15,0 1 1</inkml:trace>
  <inkml:trace contextRef="#ctx0" brushRef="#br0" timeOffset="83635.61">5757 14753 0,'0'0'0,"-21"-21"15,42 21 17,0 0-17,1 0-15,-1 0 16,0 0-16,-21-21 0,21 0 15</inkml:trace>
  <inkml:trace contextRef="#ctx0" brushRef="#br0" timeOffset="84597.13">7133 14901 0,'-21'0'0,"21"22"0,-21-22 0,0 0 15,21-22 16,0 1-15,0 0 0,0 0-16,0 0 0,21 21 15,0-21-15,0 21 16,0 0-16,0 0 0,1 0 16,-1 0-16,0 0 0,0 21 15,-21 0-15,0 0 16,0 0-16,0 22 0,0-22 15,0 0-15,0 0 0,0 0 0,0 22 16,-21-22-16,0 0 16,0 21-16,-1-21 0,1 1 0,0-1 15,0 0-15,-21 0 0,20 0 0,1 0 16,0-21-16,-21 22 0,21-22 0,-1 0 16,1 0-16,-21 0 0,21 0 15,0 0-15,-1 0 0,1 0 0,0 0 16,0-22-16,21 1 0,0 0 0,0 0 15,0 0-15,0 0 0,0-1 16,0 1-16,0 0 0,0 0 0,0 0 16,21 21-16,0-21 0,0-1 0,1 22 15,-1 0-15,0 0 16,0 0-16,0 0 0,0 22 16,-21-1-16,22 0 15,-1 0-15,-21 0 0,21 0 16,-21 1-16,21-1 0,-21 0 0,0 0 15,0 0-15,21-21 0,-21 21 0,21 1 16,1-22-16,-22 21 0,21-21 16,0 21-16,0-21 15,0 0 1,0 0-16,-21-21 0,22 0 0,-1 21 16,0-22-16</inkml:trace>
  <inkml:trace contextRef="#ctx0" brushRef="#br0" timeOffset="85318.22">7556 14944 0,'0'0'16,"0"-21"-16,22-1 0,-22 1 0,0 0 15,0 0-15,-22 21 47,1 21-47,21 0 0,-21-21 0,0 21 16,0 1-16,0-1 0,21 0 15,-22 21-15,22-21 0,-21 1 16,21 20-16,-21-21 0,21 0 0,0 22 16,0-22-16,0 0 0,0 0 0,0 0 15,0 0-15,0 1 0,21-1 16,0-21-16,1 0 0,-1 0 16,0 0-16,21 0 0,-21 0 0,1 0 15,20 0-15,-21-21 0,21-1 16,-20 1-16,-1 0 0,0 0 0,0 0 15,0 0-15,0-22 0,-21 22 0,0-21 16,0-1-16,0 22 0,0-21 16,0 0-16,0 20 0,0-20 0,0 21 15,0 0-15,0 0 0,0-1 16,0 1-16,-21 21 0,0 0 0,0 0 16,0 0-16,0 0 15,-22 0-15,22 21 0,0-21 0,-21 22 16,20-1-16,1 21 0,-21-21 0,21 0 15,0 1-15,-1 20 0,22-21 16,-21 0-16,21 22 0,0-22 0,-21 21 16,21-21-16,0 0 0,0 22 0,0-22 15,0 0-15,21-21 0,0 21 16,1 0-16,-1-21 0,0 0 16,0 0-16,0 0 0,22 0 0,-22 0 15,21 0-15,-21 0 0,22-21 0,-22 0 16,21 0-16,-21 0 0,0 0 15,1-1-15,-1 1 0,-21 0 0,0-21 16,0 21-16,0-1 0,0-20 0,0 21 16,0-21-16,0 20 0,0 1 15,0-21-15,-21 21 0,-1 21 0,1-21 16,0 21-16,0 0 0,0 0 16,0 0-16,-1 0 0,1 21 15,0-21-15,0 21 0,0-21 0,0 21 16,-1 0-16,1 0 15,21 1-15,-21-1 0,21 0 16,0 0-16</inkml:trace>
  <inkml:trace contextRef="#ctx0" brushRef="#br0" timeOffset="86946.34">10477 12594 0,'0'21'16,"-21"-21"0,0 0-16,0 0 15,0 0 16,42 0 32,0 0-63,0 0 0,0 0 16,22 0-16,-22 0 0,21 0 0,1-21 15,20 21-15,-21 0 0,22-21 16,-1 21-16,1 0 0,-22 0 0,22-21 15,-1 21-15,1 0 0,-22 0 0,22-21 16,-22 21-16,0 0 0,1 0 0,-1 0 16,-21-21-16,21 21 0,-20 0 15,-1 0-15,0 0 0,0 0 16,-21-22 0,-21 22 15,0 0-31,0 0 0,-1 0 15,1 0-15,-21 0 0,0 0 0,-1 0 16,-20 0-16,-1 22 0,1-22 0,-1 0 16,-20 21-16,-1 0 0,21-21 0,-20 21 15,20-21-15,1 21 0,-1-21 16,22 21-16,0-21 0,-1 0 16,1 22-16,21-22 0,0 0 0,42 0 46,21 0-46,-21 0 16,0 0-16,22 0 0,-1 0 0,0 0 16,1-22-16,20 1 0,1 21 0,-22 0 15,22-21-15,-1 21 0,1-21 16,-1 21-16,-21-21 0,22 21 0,-1-21 16,-20 21-16,-1 0 0,0-22 0,1 22 15,-22 0-15,0-21 0,0 21 0,0 0 16,-42 0 31,0 0-47,0 0 0,-21 0 15,20 21-15,1-21 0,-21 0 0,21 0 16,-22 0-16,1 0 0,21 22 16,-21-22-16,-1 0 0,1 0 0,0 0 15,-1 0-15,22 21 0,-21-21 0,21 0 16,-1 0-16,1 0 0,21 21 31,0 0-15,21 0-1</inkml:trace>
  <inkml:trace contextRef="#ctx0" brushRef="#br0" timeOffset="87914.53">8763 14880 0,'0'0'0,"0"-21"16,0 0-16,0 0 16,0 0-1,0-1 1,-21 22 15,21 22-15,0-1-16,-21 0 15,21 21-15,0-21 0,0 1 16,0 20-16,0-21 0,0 21 0,0-20 16,0 20-16,0-21 0,0 21 15,0-20-15,0 20 0,0-21 0,0 0 16,0 0-16,0 1 0,0-1 0,0 0 16,0-42 30,0 0-30,0-1-16,0 1 0</inkml:trace>
  <inkml:trace contextRef="#ctx0" brushRef="#br0" timeOffset="88263.34">8509 15050 0,'0'0'0,"-21"0"16,42 0 15,0 0-31,0 0 0,0 0 16,1 0-16,20 0 0,0 0 0,-21-22 15,22 22-15,-1 0 0,0 0 16,-20-21-16,20 21 0,-21 0 15,0 0-15,0 0 0,1 0 16,-22-21 0,21 21 46,-21-21-46,21 21-1</inkml:trace>
  <inkml:trace contextRef="#ctx0" brushRef="#br0" timeOffset="88923.81">9758 14732 0,'0'0'0,"21"-21"15,0 21 1,-21-21-16,0 0 16,0-1-1,0 1 1,21 0 0,0 21-16,-21-21 0,22 21 15,-1 0-15,0 0 0,0 0 16,0 0-16,0 0 15,1 0-15,-1 21 0,0 0 16,0 0-16,-21 1 0,21-1 16,-21 0-16,0 21 0,0-21 0,0 1 15,0-1-15,0 21 0,0-21 0,-21 0 16,0 1-16,0-1 0,0 21 16,-1-21-16,-20 0 0,21 22 15,-21-22-15,20 0 0,-20 21 0,21-20 16,0-1-16,-22 0 0,22 0 0,0-21 15,-21 21-15,21-21 0,-1 0 16,1 0-16,0 0 16,0 0-16,21-21 15,0 0-15,0-21 16,0 20-16,0 1 0,0 0 0,0 0 16,0 0-16,0 0 0,0-1 0,21 1 15,0 0-15,0 0 0,1 0 16,-1 21-16,-21-21 0,21 21 15,0 0-15,0 0 0,0 0 16,1 0-16,-1 21 16,0 0-16,0 0 0,0 0 15,0-21-15,1 21 0,-22 1 0,21-1 16,0 0-16,0 0 0,0 0 16,0 0-16,1 1 0,-22-1 0,21-21 15,-21 21-15,21-21 0,-21 21 0,21-21 16,-21 21-16,21-21 15,0 0 1,1 0-16,-1-21 16,0 0-16</inkml:trace>
  <inkml:trace contextRef="#ctx0" brushRef="#br0" timeOffset="89564.22">10583 14774 0,'0'-42'16,"0"21"-16,0 0 15,0 0-15,-21 21 32,21 21-17,0 0-15,-21-21 0,0 21 0,0 0 16,21 0-16,-22 1 0,22-1 0,-21 0 15,21 0-15,-21 0 0,21 0 16,0 1-16,-21-1 0,21 21 0,-21-21 16,21 0-16,0 1 0,0-1 0,0 0 15,0 0-15,0 0 0,0 0 0,0 1 16,21-22-16,0 21 16,0-21-16,0 0 0,1 0 15,-1 0-15,0 0 0,0 0 16,0-21-16,0 21 0,1-22 15,-1 22-15,0-21 0,0 0 0,0 0 16,0 0-16,1 21 16,-22-21-16,0-1 0,21 1 0,0 0 15,-21 0-15,0 0 16,0 0-16,0-1 0,0 1 16,0 0-16,0 0 0,0 0 0,0 0 15,0-1-15,-21 1 16,21 0-16,-21 0 0,-1 0 0,22 0 15,-21 21-15,0-22 0,0 22 0,0 0 16,0 0-16,-1 0 16,1 0-16,0 22 0,0-22 15,0 21-15,21 0 0,-21-21 16,-1 21-16,22 0 0,-21 0 16,21 1-16,-21-22 0,21 21 15,-21 0-15,21 0 0,0 0 16,0 0-1,0 1 1,0-1-16,0 0 16,0 0-1</inkml:trace>
  <inkml:trace contextRef="#ctx0" brushRef="#br0" timeOffset="96556.81">1947 15685 0,'0'0'0,"-21"0"0,0 0 15,0 0 1,0 0-1,21 21-15,21-21 63,0 0-47,0 0-16,0 0 15,0 0-15,1 0 16,-1 0-16,0 0 0,0 0 15,0 0-15,0 0 0,1 0 0,20 0 16,-21 0-16,0 0 0,22 0 16,-22 0-16,21 0 0,-21 0 0,22 0 15,-22 0-15,21 0 0,-21 21 16,22-21-16,-22 0 0,0 0 16,21 0-16,-21 0 0,22 0 0,-22 0 15,0 0-15,21 0 0,-20 0 16,20 0-16,-21 0 0,21 0 0,-20 0 15,20 0-15,-21 0 0,0 0 16,22 0-16,-22 0 0,0 0 0,0 0 16,21 0-16,-20 0 0,-1 0 15,0 0-15,21 0 0,-21 0 0,22 0 16,-22 0-16,21 0 0,-21 0 16,22 0-16,-1 0 0,0 0 0,-20 0 15,20 0-15,0 0 0,1 0 0,-1 0 16,0 0-16,1 0 0,-22 0 15,21 0-15,0 0 0,1 0 16,-22 0-16,21 0 0,-21 0 0,22 0 16,-22 0-16,21 0 0,-21 0 15,22 0-15,-22 0 0,21 0 0,-21 0 16,22 0-16,-22 0 0,21 0 16,1 0-16,-1 0 0,0 0 0,-21 0 15,22 0-15,-1 0 0,0 0 0,1 0 16,-22 0-16,21 0 0,1 0 15,-22 0-15,21 0 0,-21 0 0,22 0 16,-22 0-16,21 0 0,-21 0 16,0 0-16,22 0 0,-22 0 0,0 0 15,0 0-15,0 0 0,22 0 16,-22 0-16,0 0 0,0 0 16,22 0-16,-22 0 0,0 0 0,21 0 15,-21 0-15,22 0 0,-22 0 0,21 0 16,1 0-16,-22 0 0,21 0 15,0 0-15,-20 0 0,20 0 0,-21 0 16,21 0-16,1 0 0,-22 0 0,21 0 16,1 0-16,-22 0 0,21 0 15,-21 0-15,22 0 0,-22 0 0,0 0 16,21 0-16,-21 0 0,1 0 0,-1 0 16,21 0-16,-21 0 15,0 0-15,1 0 0,-1 0 0,0 0 16,0 0-16,0 0 0,0 0 0,1 0 0,-1 0 15,0 0-15,0 0 16,0 0-16,0 0 0,1 0 0,-1 0 16,0 0-16,0 0 0,21 0 0,-20 0 15,-1 0-15,0 0 0,21 0 16,-21 0-16,1-21 0,20 21 0,-21 0 16,0 0-16,22 0 0,-22 0 0,0 0 15,0 0-15,0 0 0,22 0 16,-22 0-16,0 0 0,0 0 0,0 0 15,0 0-15,1 0 0,-1 0 16,0 0 0,0 0-16,0 0 15,0 0 1,1 0 0,-1 0-1,0 0-15,0 0 31,-21-21-31,21 21 0,0 0 32,1 0-32,-1 0 15,0 0 17,-42 0 514,0 0-546,-1 0 0,1 0 16,0 0-16,0 0 0,0 0 0,0 0 16,-22-22-16,1 22 0,21-21 15</inkml:trace>
  <inkml:trace contextRef="#ctx0" brushRef="#br0" timeOffset="97580.99">9800 15452 0,'0'0'0,"-21"0"0,0 0 15,0 0-15,-1 0 0,1 0 16,0 0-16,0 0 0,0 0 16,0 0-1,42 21 17,0-21-17,0 0-15,0 0 0,22 0 0,-1 0 16,0 0-16,1 0 0,-1 0 0,21 0 15,-20 0-15,20 0 0,-20 0 16,-1 0-16,21 0 0,-20 0 0,-1 0 16,-21 0-16,22 0 0,-1 0 15,-21 0-15,0 0 0,0 0 0,1 0 16,-1 0-16,0 0 16,-42 0 77,0 0-77,-1 0-16</inkml:trace>
  <inkml:trace contextRef="#ctx0" brushRef="#br0" timeOffset="103684.92">8911 14711 0,'0'0'0,"0"-21"31,0 0-15,-21-1-16,0 22 15,0-21-15,-1 21 16,1-21-16,0 21 16,0 0-16,0 0 0,0 0 0,-1-21 15,1 21-15,0 0 0,0 0 16,0 0-16,0 0 0,-1 0 16,1 0-16,0 0 0,0 0 0,0 0 0,0 21 15,-1-21-15,1 21 0,0-21 16,0 21-16,0-21 0,0 22 15,-1-1-15,1 0 16,0 0-16,0 0 0,0 0 0,0 1 16,-1-1-16,1 0 0,0 0 0,21 0 15,-21 0-15,0 1 0,0-1 16,-1 21-16,22-21 0,0 0 0,0 1 16,0-1-16,-21 21 0,21-21 0,0 0 15,0 1-15,0-1 0,0 21 16,0-21-16,0 0 0,21 1 0,-21-1 15,22 0-15,-1 0 0,0 0 16,0 0-16,0 1 16,0-1-16,1-21 0,-1 21 0,21-21 15,-21 21-15,0-21 0,1 21 16,-1-21-16,21 0 0,-21 0 0,22 0 16,-22 0-16,0 0 0,21 0 0,-21 21 15,1-21-15,20 0 0,-21 0 16,0 0-16,0 0 0,22 0 0,-22 0 15,0 0-15,0-21 0,0 21 0,22 0 16,-22-21-16,0 21 0,0-21 16,22 0-16,-22 21 0,0-21 15,0-1-15,0 1 0,0 21 0,1-21 16,-1 0-16,-21-21 0,21 20 16,-21 1-16,21 0 0,-21 0 0,0-21 15,0 20-15,0 1 0,0 0 16,0-21-16,0 21 0,0-1 0,0 1 15,0-21-15,0 21 0,-21 0 0,21-1 16,-21 1-16,0 0 0,-1 21 16,1-21-16,0 0 0,0 0 0,0 21 15,-22-22-15,22 22 0,-21-21 0,0 21 16,20 0-16,-20-21 16,21 21-16,-21 0 0,20 0 0,1 0 15,0-21-15,-21 21 0,21 0 16,-1 0-16,1 0 0,0 0 15,0 0-15,0 0 0,0 21 16,-1 0 0,1 0-16,0-21 0,21 22 15,-21-1-15</inkml:trace>
  <inkml:trace contextRef="#ctx0" brushRef="#br0" timeOffset="109987.91">2011 16468 0,'0'0'0,"0"21"31,0 0-31,0 0 0,0 0 16,0 1-16,0-1 0,0 0 15,0 0-15,0 0 0,0 0 16,21 1-16,-21-1 0,21-21 16,0 21-16,0-21 15,1 0-15,-1 0 16,0 0-16,0-21 0,0 0 16,22-1-16,-22 1 0,0 0 15,21 0-15,1 0 0,-22 0 0,21-1 16,-21 1-16,22 0 15,-22-21-15,21 21 0,-21-1 0,0 1 16,-21 0-16,0 0 0,22 21 16,-22-21-16,-22 21 15,1 21 1,0 0-16,0 0 0,0 0 16,0 1-16,-1-1 0,1 21 15,0 0-15,0-20 0,0 20 0,21 0 16,0 1-16,-21 20 0,-1-21 15,22 1-15,0-1 0,0 0 16,-21 1-16,21-1 0,-21 0 16,21-20-16,-21 20 0,21-21 15,0 0-15,0 0 0,-21 1 0,0-1 16,-1 0-16,1-21 16,21 21-16,-21-21 0,0 0 0,0 0 15,0 0-15,-1 0 0,1 0 16,0-21-16,0 0 0,0 21 15,0-21-15,-1-1 0,1 1 16,0 0-16,21 0 0,-21 0 16,21 0-16,-21 21 0,21-22 0,0 1 15,0 0-15,0 0 16,21 21-16,0 0 0,0 0 16,0-21-16,1 21 0,-1-21 15,21 21-15,-21 0 0,22-22 0</inkml:trace>
  <inkml:trace contextRef="#ctx0" brushRef="#br0" timeOffset="110531.6">2921 16595 0,'0'0'0,"21"-21"0,21-64 16,-42 64-16,22 0 0,-22-1 15,21 1-15,-21 0 16,0 42-1,0 0 1,0 1-16,0-1 0,-21 21 0,21-21 16,-22 22-16,1-1 0,0 21 15,0-20-15,21 20 0,-21-20 16,-22-1-16,22 21 0,0-20 0,0-1 16,0-21-16,0 22 0,-1-22 15,1 0-15,0 0 0,21 0 0,-21-21 16,21 21-16,0-42 31,0 0-15,21 0-16,-21 0 0,21 0 0,0-1 15,1 1-15,-1 0 0,21-21 16,-21 21-16,0-1 0,22 1 0,-22-21 16,0 21-16,0 21 0,22-21 15,-22 21-15,0 0 0,0 0 16,0 0-16,-21 21 0,21 0 15,-21 0-15,0 0 0,0 0 0,0 22 16,0-22-16,0 0 0,0 0 16,0 0-16,0 1 0,0-1 15,0 0-15,-21 0 0,21 0 16,0 0 0,0 1-1,21-22 1,-21-22-1,22 1-15,-1 21 0,-21-21 16,21 0-16,0 0 0</inkml:trace>
  <inkml:trace contextRef="#ctx0" brushRef="#br0" timeOffset="110916.39">3408 16976 0,'0'21'0,"21"-21"32,0 0-32,0 0 0,0 0 15,22 0-15,-22 0 0,21-21 16,-21 21-16,22-21 0,-1-1 0,-21 22 16,0-21-16,1 0 0,-1 0 15,0 0-15,-21 0 0,0-1 0,0 1 16,0 0-16,-21 21 15,0 0-15,-1 0 0,1 0 16,-21 0-16,21 0 0,-22 21 16,22-21-16,0 21 0,0 1 15,0 20-15,0-21 0,21 0 16,-22 22-16,22-22 0,0 0 0,0 21 16,0-21-16,0 1 0,22-1 15,-1-21-15,-21 21 0,21 0 0,0-21 16,0 21-16,0-21 0,22 0 15,-22 0-15,0 0 0,21 0 0,-20 0 16,20 0-16,0 0 0,-21 0 16</inkml:trace>
  <inkml:trace contextRef="#ctx0" brushRef="#br0" timeOffset="111349.16">4678 16468 0,'0'0'0,"21"-43"16,0 65-1,-21-1 1,21 0-16,0 21 0,1-21 16,-22 22-16,21-1 0,0 0 15,-21 1-15,21-1 0,-21 0 0,21 22 16,-21-22-16,0-21 0,0 22 15,0-1-15,0-21 0,0 0 16,0 1-16,0-1 0,0 0 0,21-21 31,1-21-15,-22 0-16,21-1 16,-21-20-16,21 21 0,-21-21 0,21-1 15,0 1-15,0 0 0,-21-1 16,22 1-16,-1 0 0,0-1 0,0 1 15,0 0-15,0-1 0,-21 22 0,22-21 16,-1 21-16,-21-1 0,0 1 16,21 0-16,-21 0 0,21 21 31</inkml:trace>
  <inkml:trace contextRef="#ctx0" brushRef="#br0" timeOffset="112852.17">5588 16933 0,'21'-21'16,"-21"0"-16,21 21 0,-21-21 15,0 0-15,21 0 0,-21-1 16,0 1-16,0 0 0,0 0 16,0 0-16,0 0 0,0-1 0,-21 1 15,0 0-15,0 21 0,0 0 16,0 0-16,-1 0 0,1 0 0,0 0 16,-21 21-16,21 0 0,-1 1 15,1-1-15,-21 21 0,21 0 16,0-20-16,-1 20 0,22 0 0,0-21 15,-21 22-15,21-22 0,0 0 16,0 21-16,0-20 0,0-1 16,21-21-16,1 0 15,-1 0-15,0 0 0,0 0 16,21 0-16,-20-21 0,-1-1 16,0 22-16,0-21 0,0 0 0,0-21 15,1 21-15,-1-1 0,0 1 16,0-21-16,-21 21 0,0-22 0,0 22 15,0 0-15,0 0 16,0 0-16,0 0 0,0 42 31,-21-21-31,21 21 0,-21 0 16,21 21-16,0-20 0,0-1 0,0 0 16,0 0-16,0 0 0,0 0 15,0 1-15,0-1 0,0 0 0,0 0 16,21-21-16,0 0 0,0 21 15,0-21-15,1 0 0,-1 0 0,21 0 16,-21 0-16,0 0 0,22-21 16,-22 0-16,0 0 0,0 0 15,0-1-15,1 1 0,-1 0 0,0-21 16,0-1-16,-21 22 0,0-21 16,21 0-16,0-1 0,1 1 0,-22 0 15,0-1-15,0 22 0,21-21 16,-21 21-16,0-22 0,0 22 0,0 0 15,0 0-15,-21 42 32,-1 0-32,22 0 0,-21 22 15,0-22-15,0 21 0,0 0 0,0 1 16,-1-1-16,22 22 0,0-22 0,-21 0 16,21 1-16,0-1 0,0 0 15,0 1-15,0-22 0,21 21 16,1-21-16,-22 0 0,21 1 15,0-22-15,0 0 0,0 21 0,0-21 16,1 0-16,20 0 0,-21 0 16,0-21-16,0-1 0,1 22 0,-1-21 15,0 0-15,0 0 0,0 0 16,-21 0-16,21-1 0,1-20 0,-22 21 16,21 0-16,-21-22 0,0 22 0,0 0 15,21 21-15,-21-21 0,0 0 16,0 42 15,0 0-31,0 0 0,0 0 16,0 1-16,0-1 0,0 0 15,0 0-15,0 0 0,0 0 0,0 1 16,0-1-16,0 0 0,0 0 16,21 0-16,-21 0 15,21-21-15,0 0 0,1 0 16,-1 0-16,0 0 0,0 0 15,-21-21-15,21 0 0,0 21 0,1-21 16,-1 0-16,0 0 16,0-1-16,-21 1 0,21 0 0,-21 0 15,0 0-15,21 21 16,-21-21-16,0-1 0,0 44 31,0-1-31,0 0 16,0 0-16,0 0 0,0 0 15,0 1-15,0-1 16,0 0-16,0 0 0,0 0 16,0 0-16,22-21 0,-1 22 15,0-22-15,0 0 0,0 0 16,0 0-16,1 0 0,-1 0 16,21 0-16,-21-22 0,0 1 0,22 21 15,-22-21-15,0 0 0,0 0 16,22 0-16,-22-1 0,-21-20 15,21 21-15,-21-21 0,21 20 0,-21-20 16,0 21-16,0 0 0,0 0 16,0-1-16,0 1 0,0 0 0,-21 21 15,0 0 1,0 0-16,21 21 0,-22 0 0,1 1 16,21-1-16,0 21 0,-21-21 15,21 0-15,0 22 0,0-22 0,0 0 16,0 0-16,0 0 0,0 1 0,0-1 15,0 0-15,21 0 16,0 0-16,1-21 0,-1 21 16,0-21-16,0 0 15,0 0-15,0 0 0,1 0 16,-1 0-16,0 0 16,0 0-16,-21-21 0,21 21 15</inkml:trace>
  <inkml:trace contextRef="#ctx0" brushRef="#br0" timeOffset="113152.46">7853 16679 0,'0'0'0,"0"-21"15,0 42 16,0 1-31,0-1 0,0 0 16,0 0-16,-21 21 0,21-20 16,-22-1-16,22 21 0,0-21 0,0 0 15,-21 22-15,21-22 0,0 0 16,-21 0-16,21 0 0,0 1 16,0-1-1,21-21 16,0-21-15,1 21-16</inkml:trace>
  <inkml:trace contextRef="#ctx0" brushRef="#br0" timeOffset="113612.1">8213 16806 0,'0'0'0,"0"-21"0,0 0 0,0 0 16,0 0-16,21 21 0,-21-21 15,-21 21 32,-1 21-47,1 0 16,0-21-16,0 21 0,0 0 0,0-21 16,-1 21-16,1-21 0,0 22 15,21-1-15,0 0 16,0 0-1,21-21-15,0 0 16,1 21-16,-1-21 0,0 0 16,0 0-16,0 21 0,0-21 15,1 22-15,-1-22 0,0 21 0,-21 0 16,21-21-16,-21 21 16,21-21-16,-21 21 0,0 0 15,0 1 1,-21-22-16,0 0 0,0 0 0,0 21 15,-1-21-15,1 0 0,0 0 0,0 0 16,0 0-16,0 0 16,-1 0-16,1 0 0,0 0 31,21-21-31,0-1 16,0 1-16,0 0 15,0 0-15,-21 21 0</inkml:trace>
  <inkml:trace contextRef="#ctx0" brushRef="#br0" timeOffset="113799.99">7789 16383 0,'21'0'15,"-42"0"-15,0 0 0,0 0 0,21-21 16,-21 21-16,42 0 31,0 0-15,0 0-16,0 0 0,1 0 0</inkml:trace>
  <inkml:trace contextRef="#ctx0" brushRef="#br0" timeOffset="115052.47">9059 16595 0,'0'0'0,"0"-21"0,0-1 16,0 1-16,21 21 16,1-21-16,-1 21 0,0 0 0,-21-21 15,21 21-15,0-21 0,0 21 16,1 0-16,-1 0 0,0 0 15,0 21-15,-21 0 0,0 0 0,0 0 16,0 1-16,0 20 16,0 0-16,0 1 0,0-1 0,0 0 15,0 1-15,0-1 0,-21-21 16,0 21-16,-22-20 0,22 20 0,-21-21 16,21 0-16,-22 0 0,1-21 0,0 22 15,21-22-15,-22 0 0,1 0 16,0 0-16,-1 0 0,1 0 0,0 0 15,20 0-15,-20 0 0,21 0 16,0-22-16,0 1 0,-1 0 0,1 0 16,21-21-1,0 20-15,0 1 0,0 0 0,0-21 0,0 21 16,21-22-16,1 22 0,-1 0 16,0 0-16,0 0 0,0 21 15,0 0-15,1-22 0,-1 22 0,0 0 16,0 0-16,0 22 0,-21-1 15,21 0-15,-21 21 0,22-21 16,-22 1-16,21-1 0,-21 21 16,0-21-16,0 0 0,0 1 0,21-1 15,-21 0-15,21 0 0,0 0 16,-21 0-16,21-21 0,1 22 0,-1-22 16,0 0-16,0 0 0,0 0 0,0 0 15,22 0-15,-22 0 0,0 0 16,0 0-16,22 0 0,-22 0 15,0-22-15,0 1 0,21 21 16,-20-21-16,-1 0 0,0-21 0,0 20 16,0 1-16,0-21 0,-21 0 15,22 20-15,-1-20 0,-21 21 0,0-21 16,0 20-16,21 22 0,-21-21 0,0 0 16,0 42-1,-21 0 1,0 1-16,21-1 0,0 0 15,-22 21-15,1-21 0,21 22 0,-21-1 16,21-21-16,0 0 0,0 22 16,0-22-16,0 0 0,0 0 15,0 0-15,0 1 0,21-22 16,0 0-16,1 0 16,-1 0-16,0 0 0,0 0 0,0 0 15,0 0-15,1 0 0,-1 0 16,-21-22-16,21 1 0,0 0 15,0 0-15,0 0 0,-21-22 0,0 22 16,0-21-16,0 0 0,0 20 0,0-20 16,0 0-16,0 21 0,0-1 0,-21 1 15,0 0-15,21 0 16,-21 21-16,0 0 0,0 0 0,-1 0 16,1 0-16,0 0 0,21 21 15,-21 0-15,21 0 16,-21-21-16,21 22 0,0-1 0,0 0 15,0 0-15,0 0 16,21-21-16,0 0 16,0 0-16,0 0 0</inkml:trace>
  <inkml:trace contextRef="#ctx0" brushRef="#br0" timeOffset="116008.13">10202 16616 0,'21'-21'0,"1"0"15,-1 21-15,0-22 0,0 22 16,0 0-16,0 0 16,1 22-1,-1-1-15,-21 0 16,0 21-16,0-21 0,0 1 15,0 20-15,0 0 0,0-21 0,-21 22 16,-1-22-16,1 21 16,0-21-16,0 1 0,0-1 0,-22 0 15,22 0-15,-21 0 0,21 0 0,0 1 16,-22-22-16,22 0 0,0 21 16,0-21-16,0 0 0,-1 0 0,1 0 15,21-21 1,0-1-1,0 1-15,0 0 16,0 0-16,0 0 0,0 0 0,21-1 16,-21 1-16,22 21 0,-1-21 15,0 21 1,0 0-16,0 0 16,-21 21-1,21-21-15,-21 21 0,0 1 0,0-1 16,22-21-16,-22 21 0,21 0 15,0-21-15,-21 21 0,21-21 16,0 21-16,0-21 16,1 0-16,-1 0 0,0 0 0,0 0 15,21 0-15,-20 0 16,-1 0-16,0 0 0,0 0 0,0-21 16,0 0-16,1 0 0,-1 0 15,0 0-15,0-22 0,0 22 16,0-21-16,1 21 0,-1-1 0,-21-20 15,0 21-15,21 0 0,-21 0 16,0-1-16,0 1 0,0 42 31,-21 1-15,0-1-16,21 21 16,-22-21-16,22 0 0,0 22 0,-21-22 15,21 0-15,0 0 0,-21 0 16,21 22-16,0-22 15,0 0-15,0 0 0,21 0 16,0-21-16,1 0 16,-1 0-16,0 0 0,0 0 15,0 0-15,22 0 0,-22 0 16,0-21-16,0 21 0,21-21 0,-20 0 16,-1 0-16,-21 0 0,21-1 15,0-20-15,-21 21 0,21-21 0,-21-1 16,0 22-16,0-21 0,0 21 15,0-22-15,0 22 0,-42 0 0,21 0 16,0 21-16,-1 0 0,1 0 16,-21 0-16,21 0 15,0 0-15,-1 0 0,1 21 0,21 0 16,-21 0-16,0 0 0,0 1 16,21-1-16,0 0 0,0 0 0,0 0 15,0 0-15,0 1 0,0-1 0,0 0 16,0 0-16</inkml:trace>
  <inkml:trace contextRef="#ctx0" brushRef="#br0" timeOffset="122858.57">7980 9313 0,'0'-21'16,"0"42"62,0 1-63,0-1-15,0 0 0,0 0 16,0 0-16,0 0 16,0 1-16,0-1 0,0 0 15,0 0 1,21-21-1,0 0-15,0 0 0,0 0 16,1 0-16,-1 0 0,0-21 0,21 21 16,-21-21-16,22 0 0,-1-1 0,0 1 15,1 0-15,20 0 0,-20 0 0,20 0 16,1-1-16,-1 1 0,1 0 16,-22 0-16,21 0 0,-20 0 0,20 21 15,-42-22-15,22 1 0,-22 21 0,0 0 16,0 0-16,0 0 31,-21 21 32,-21 1-63</inkml:trace>
  <inkml:trace contextRef="#ctx0" brushRef="#br0" timeOffset="126207.74">15960 10202 0,'-22'0'94,"1"0"-94,0 0 0,0 0 16,0 0-1,0 0-15,-1 0 16,1 0-16,0 0 16,0 0-16,0 0 15,0 0-15,-1 0 0,1 0 16,0 0-16,0-21 16,0 21-16,0 0 0,-1 0 15,1 0-15,0 0 0,0 0 16,0 0-16,0 0 15,-1 0-15,1 0 0,0 0 16,0 0-16,0 0 16,42 0 93,0 0-109,0 0 16,0 0-16,1 0 15,-1 0-15,0 0 0,0 0 16,0 0-16,0 0 0,1 0 0,-1 0 16,0 0-16,0 0 0,0 0 15,22 0-15,-22 0 0,21 0 0,0 0 16,1 0-16,-1 0 0,0 0 0,1 0 15,-1 0-15,0 0 0,22 0 0,-22 0 16,22 0-16,-22 0 0,22 0 0,-22 0 16,21 0-16,-20 0 0,-1 0 15,22 0-15,-22 0 0,0 0 0,-21 0 16,22 0-16,-1 0 0,-21 0 0,0 0 16,1 0-16,-1 0 0,0 0 0,0 0 15,0 0-15,0 0 16,1 0-1,-44 0 32,1 0-31,0 0-16,0 0 0,0 0 16,-22 0-16,22 0 0,-21 0 15,0 0-15,20 0 0,-41 0 0,21 0 16,-1-21-16,1 21 0,-22 0 0,22 0 15,0 0-15,-22 0 0,22 0 0,0 0 16,-1 0-16,1 0 0,0 0 16,-1 0-16,1 0 0,0 0 15,-1 0-15,1 0 0,21 0 0,-22 0 16,1 0-16,21 0 0,0 0 0,0 0 16,-1 0-16,1 0 0,0 0 0,0 21 15,0-21 1,0 0-16,42 0 78,0 0-62,0 0-16,0 0 0,22 0 0,-22 0 15,21 0-15,-21 0 0,22 0 0,-1 0 16,0 0-16,1 0 0,20 0 0,1 0 15,-22 0-15,21 0 0,1 0 16,-22 0-16,22 0 0,-1 0 0,1 0 16,-22 0-16,0 0 0,22 0 0,-22 0 15,1 0-15,-22 0 0,21 0 0,-21 0 16,0 0-16,1 0 0,-1 0 0,0 0 16,0 0-1,0 0 1,-42 0 15,0 0-15,-21 0-16,20 0 0,1 0 0,-21 0 15,0 0-15,-1 0 0,1-21 16,0 21-16,-22 0 0,1 0 0,-1 0 16,1 0-16,-1 0 0,-21 0 0,22 0 15,-1 0-15,1 0 0,21 0 0,-22 0 16,22 0-16,-1 0 0,1 0 0,21 0 15,-21 0-15,20 0 0,1 0 16,0 0-16,0 0 0,0 0 16,0 0-16,-1 0 15,1 0-15,0 0 0,42 0 78,0 0-78,1 0 0,20 0 0,-21 0 16,21 0-16,-20 0 0,20 0 16,0 0-16,22 0 0,-1 0 0,1 0 15,20 0-15,1 0 0,0 0 0,-1 0 16,1 0-16,0 0 0,-1 0 16,-20 0-16,21 0 0,-22 0 0,-21 0 15,22 0-15,-22 0 0,1 0 16,41 0-1,-63 0-15,1 0 16,-22-21 0,-22 21-1,1 0-15,0 0 0,0 0 0,0 0 16,0 0-16,-1 0 0,-20 0 16,0 0-16,-1 0 0,-20 0 0,21-21 15,-22 21-15,-21 0 0,22 0 16,-1 0-16,1 0 0,21 0 0,-22 0 15,43 0-15,-21 0 0,20 0 0,1 0 16,0 0-16,21 21 31</inkml:trace>
  <inkml:trace contextRef="#ctx0" brushRef="#br0" timeOffset="127528.51">16573 12065 0,'0'0'0,"0"-21"15,22 0-15,-1 21 0,-21-21 16,0-1-16,0 1 0,0 0 0,0 0 16,0 0-16,0 0 0,0-1 15,0 44 32,0-1-47,0 21 0,0-21 16,0 22-16,0-22 0,0 21 0,0 0 15,0-20-15,0 20 16,0 0-16,0 1 0,-21-22 0,21 21 16,-22 0-16,22-20 0,0 20 0,-21-21 15,21 0-15,-21 22 0,21-22 0,-21 0 16,21 0-16,0 0 15,0 0-15,0-42 32,0 0-17,0 0-15,0 0 16,0 0-16,0-1 0,0-20 0,21 21 16,0-21-16,-21-1 0,0 1 0,21 0 15,-21 20-15,22-20 0,-22 0 16,0-1-16,0 1 0,0 21 15,0-21-15,21 20 0,-21 1 0,0 0 16,0 0-16,0 0 0,0 42 47,-21-21-47,-1 21 0,1 21 16,0-20-16,0-1 0,0 21 0,0 0 15,-22-20-15,22 20 0,-21 0 0,21-21 16,-22 22-16,1-22 0,21 21 15,0-21-15,-22 1 0,22-1 16,0 0-16,21 0 0,0 0 0,-21-21 16,21 21-16,21-21 31,0-21-15,0 21-16,0-21 0,1 0 0,-1 21 15,21-21-15,-21 0 0,22 21 0,-1-22 16,0 1-16,-21 21 0,22-21 15,-1 0-15,0 21 0,-20 0 0,-1-21 16,21 21-16,-21 0 0,0 0 16,1 0 15,-1 0-15,0 0 46</inkml:trace>
  <inkml:trace contextRef="#ctx0" brushRef="#br0" timeOffset="128415.96">17166 12002 0,'0'0'0,"21"-22"16,-42 44 15,0-22-15,21 21-16,-21 0 0,21 0 16,0 0-16,-21 22 0,21-22 0,-22 0 15,22 0-15,-21 21 0,21-20 0,0-1 16,0 0-16,0 0 0,0 0 0,0 0 15,0 1-15,0-1 0,0 0 16,0 0-16,21-21 0,1 21 16,-1-21-16,0 21 0,21-21 15,-21 0-15,1 0 0,-1 0 0,21 0 16,-21 0-16,22 0 0,-22-21 16,0 21-16,21-21 0,-21 0 0,1 21 15,-1-21-15,0 0 0,0-1 0,-21 1 16,21 0-16,-21 0 0,0-21 15,0 20-15,0 1 0,0 0 16,0-21-16,0 21 0,0-1 0,0-20 16,-21 21-16,21 0 0,-21 0 15,0-1-15,0 1 0,-1 0 0,1 0 0,0 21 16,0 0-16,0-21 0,-22 21 16,22 0-16,0 0 0,0 0 15,0 0-15,-22 0 0,22 21 0,0 0 16,0-21-16,0 21 0,0 0 0,-1 1 15,1-1-15,0 21 0,0-21 16,0 0-16,21 22 0,0-22 0,-21 0 16,21 21-16,0-20 0,0-1 0,0 21 15,0-21-15,0 0 0,0 1 0,21-1 16,0 0-16,0-21 0,0 21 16,0 0-16,1-21 0,20 21 0,-21-21 15,0 0-15,22 0 0,-1 0 16,-21 0-16,21 0 0,-20 0 0,20 0 15,-21 0-15,0 0 0,22-21 0,-22 21 16,0-21-16,0 21 0,-21-21 16,21 0-16,-21 0 0,0-1 0,21 1 15,-21 0-15,0-21 0,0 21 0,0-22 16,0 1-16,-21 0 0,21 20 0,-21-20 16,0 0-16,0-1 0,0 22 15,-1 0-15,22 0 0,-21 0 0,0 0 16,0 21-16,0 0 0,0 0 0,-22 0 15,22 0-15,0 0 0,-21 0 0,20 21 16,-20 0-16,21 0 16,-21 0-16,20 0 0,1 22 0,0-22 15,0 0-15,21 21 0,0-20 0,0 20 16,-21-21-16,21 0 0,0 0 0,0 22 16,0-22-16,0 0 0,0 0 15,21 0-15,-21 1 0,21-1 16,0-21-16,0 0 15,1 0-15,-1 0 0,0 0 16,21 0-16,-21 0 0,1 0 16</inkml:trace>
  <inkml:trace contextRef="#ctx0" brushRef="#br0" timeOffset="130480.75">18076 11769 0,'0'0'0,"-21"0"31,21 21-31,-21 0 16,21 0-16,0 0 0,0 1 15,0-1-15,0 0 0,0 0 16,0 0-16,0 0 0,21 1 16,0-22-16,0 0 15,1 0-15,-1 0 0,0 0 0,21 0 16,-21 0-16,22 0 0,-22-22 0,21 1 15,1 21-15,-22-21 0,21 0 0,-21 0 16,0 0-16,1 21 0,-1-22 16,0 1-16,0 0 0,-21 0 0,0 0 15,0 0 1,-21 42 0,21 0-1,-21 0-15,0 21 0,-1-20 16,22 20-16,0 0 0,-21 1 15,21-22-15,-21 21 0,21 0 0,0 1 0,-21-1 16,21 0-16,-21-20 16,21 20-16,0-21 0,0 21 0,0-20 15,0-1-15,0 21 0,0-21 0,0 0 16,-21 1-16,21-1 0,-22 0 16,1-21-16,0 0 15,0 0-15,0 0 0,-22 0 16,22 0-16,0 0 0,-21 0 0,21 0 15,-22-21-15,22 21 0,0-21 0,0 21 16,0-22-16,-1 22 0,1 0 16,21-21-16,0 0 15,0 0 1,0 0 0,21 21-16,1-21 0,-1 21 15,0 0-15</inkml:trace>
  <inkml:trace contextRef="#ctx0" brushRef="#br0" timeOffset="130996.73">18690 11896 0,'0'0'0,"0"-43"15,0 65 32,0-1-47,0 21 0,0-21 16,0 22-16,-21-1 0,21 0 0,-21 1 15,21-1-15,0 0 0,-21 1 0,-1-1 16,22-21-16,-21 21 0,21 1 16,0-22-16,0 0 0,-21 0 0,21 0 15,0 1-15,0-1 0,-21-21 0,21 21 16,0-42 15,21 0-31,-21-1 16,21 1-16,0 0 0,1 0 15,-1 0-15,-21 0 0,21-1 0,0-20 16,0 21-16,0 0 0,1 0 0,-1-1 16,0 22-16,-21-21 0,21 21 15,0 0-15,0 0 0,1 0 16,-1 21-16,-21 1 0,0-1 15,0 0-15,0 0 0,0 0 0,0 0 16,0 1-16,0 20 0,0-21 16,0 0-16,0 0 0,0 1 0,0-1 15,0 0-15,0 0 16,0 0-16,21-21 31,0 0-15,0-21-16</inkml:trace>
  <inkml:trace contextRef="#ctx0" brushRef="#br0" timeOffset="131356.48">19177 12361 0,'0'0'0,"-21"22"15,42-22 16,0 0-31,0 0 0,0 0 16,22-22-16,-22 22 0,0-21 0,21 0 16,-20 21-16,-1-21 0,0 0 0,0 21 15,0-21-15,-21-1 0,0 1 16,0 0-16,0 0 0,0 0 16,-21 21-16,0 0 0,0 0 15,0 0-15,-1 0 0,1 0 0,-21 21 16,21 0-16,0 0 0,-1 0 15,1 1-15,0 20 0,0-21 0,21 0 16,0 0-16,0 1 0,0-1 16,0 0-16,0 0 0,21 0 15,0 0-15,0-21 0,1 0 0,20 22 16,-21-22-16,21 0 0,-20 0 16,20 0-16,-21 0 0,21 0 0,1 0 15,-1 0-15</inkml:trace>
  <inkml:trace contextRef="#ctx0" brushRef="#br0" timeOffset="131797.2">20066 12129 0,'0'0'16,"-21"-43"-16,0 22 0,-1 0 0,1 0 0,21 0 15,0-1-15,-21 1 0,21 42 31,0 22-15,0-22-16,21 0 0,-21 21 0,0 1 16,0-22-16,0 21 0,21 1 0,-21-22 15,0 21-15,0-21 0,0 0 0,0 22 16,0-22-16,0 0 0,0 0 16,0 0-16,0-42 46,0 0-30,0 0-16,22 0 0,-22-22 16,21 22-16,-21 0 0,0-21 0,21-1 15,0 1-15,0 0 0,-21-1 0,21 1 16,-21 0-16,22-1 0,-22 22 16,21-21-16,-21 21 0,0 0 15,21 21 1,-21 21-16,0 0 15,0 0-15,21 0 0,-21 0 0,0 22 16,0-22-16,0 0 0,0 0 16,0 0-16</inkml:trace>
  <inkml:trace contextRef="#ctx0" brushRef="#br0" timeOffset="133279.99">20447 12340 0,'21'0'0,"0"-21"16,0 0-16,-21 0 16,0 0-16,22-1 15,-22 1-15,0 0 0,0-21 16,0 21-16,0-1 0,0 1 16,0 0-16,-22 21 0,1 0 15,0 0-15,0 0 0,0 0 0,0 21 16,-1 0-16,-20 1 0,21-1 15,0 0-15,0 21 0,-1-21 0,1 1 16,21 20-16,0-21 0,-21 0 0,21 22 16,0-22-16,0 0 0,0 0 0,0 0 15,0 0-15,21-21 16,-21 22-16,21-22 0,1 0 16,-1 0-16,0 0 0,0 0 0,0 0 15,0-22-15,1 1 0,-1 21 16,0-21-16,-21 0 0,21 0 15,0 0-15,-21-1 0,0 1 16,21 0-16,1 0 0,-22 0 0,21 0 16,-21-1-16,0 1 0,0 0 15,0 42 1,0 0 0,-21-21-16,21 22 0,-22-1 0,1 0 15,21 0-15,0 0 0,0 0 0,0 1 16,0-1-16,0 0 0,0 0 15,0 0-15,21-21 0,-21 21 16,22-21-16,-1 0 0,0 0 0,0 0 16,0 22-16,0-22 0,22 0 15,-22 0-15,0 0 0,0 0 16,0-22-16,1 22 0,-1-21 0,-21 0 16,21 0-16,0 0 0,0 0 15,-21-1-15,21-20 0,1 0 0,-1-1 16,-21 1-16,21 0 0,0-22 0,-21 22 15,0 0-15,21-22 0,-21 43 16,21-21-16,-21 20 0,0-20 0,0 21 16,0 0-16,-21 42 31,0 0-31,21 0 0,0 22 16,-21-22-16,0 21 0,21 22 15,0-22-15,0 0 0,0 1 0,0-1 16,0 0-16,0 1 0,0-1 0,0 0 15,0-21-15,0 1 0,0 20 0,0-21 16,0 0-16,21-21 0,-21 21 16,21-21-16,0 0 15,0 0-15,1 0 0,-1 0 0,0 0 16,0 0-16,0 0 0,-21-21 0,21 0 16,1 0-16,-1 21 0,0-21 15,0-22-15,0 22 0,-21 0 16,21 0-16,1 0 0,-22 0 0,0-1 15,0 1-15,21 21 0,-21 21 32,0 1-17,-21-1-15,-1 0 0,22 0 16,0 0-16,0 0 0,0 1 0,0-1 16,0 0-16,0 0 0,0 0 15,0 0 1,22-21-16,-1 0 0,0 0 15,0 0-15,0 0 0,0 0 16,1 0-16,-1 0 16,0-21-16,0 21 0,-21-21 15,21 21-15,0-21 0,1 0 0,-22 0 16,21-1-16,0 1 0,0 0 0,-21 0 16,21 0-16,0 0 0,-21-1 0,0 1 15,22 21-15,-22-21 0,21 21 16,-42 21 15,-1 0-31,22 1 0,-21-22 16,21 21-16,0 0 15,0 0-15,0 0 0,0 0 0,0 1 16,0-1-16,0 0 0,0 0 16,21-21-16,-21 21 15,22-21-15,-1 0 0,21 0 16,-21 0-16,0 0 0,1 0 0,-1 0 15,21 0-15,-21 0 0,0 0 0,1 0 16,-1-21-16,0 0 0,0 21 0,0-21 16,0 0-16,1-1 0,-22 1 15,21 0-15,-21 0 0,21-21 0,-21 20 16,0 1-16,0-21 0,0 21 0,0 0 16,0-1-16,-21 22 31,0 0-31,-1 0 0,1 22 0,0-1 15,0 0-15,21 0 0,-21 0 0,21 0 16,-21 1-16,21-1 0,0 0 16,0 0-16,0 0 0,0 0 0,0 1 15,0-1-15,0 0 0,21 0 16,0-21 0,0 0-1,0 0-15,0 0 16,1 0-16,-1 0 0,0 0 15,0 0-15,0-21 0,0 21 16,1 0-16,-1-21 0</inkml:trace>
  <inkml:trace contextRef="#ctx0" brushRef="#br0" timeOffset="133640.48">23135 12044 0,'0'0'0,"-21"0"16,0 0-16,21-21 0,-21 21 16,-1 0-1,22 21-15,0 0 0,-21-21 16,21 21-16,-21 0 0,21 22 0,-21-22 15,21 0-15,-21 0 0,21 22 0,0-22 16,0 0-16,-21 0 0,21 0 16,0 0-16,-22 1 0,22-1 0,0 0 15,0 0-15,0 0 0,0 0 16,22-21 15,-1 0-15,0 0-16,0 0 0,0-21 15,0 0-15,22 21 0</inkml:trace>
  <inkml:trace contextRef="#ctx0" brushRef="#br0" timeOffset="134083.74">23495 12129 0,'0'0'0,"0"-43"15,0 22-15,0 0 0,0 0 16,-21 21-1,0 0-15,-1 0 0,1 0 16,0 21-16,0-21 0,21 21 16,-21 0-16,0 0 0,-1 1 0,1-22 15,21 21-15,0 0 0,0 0 0,0 0 16,0 0-16,0 1 16,0-1-16,0 0 0,0 0 15,21 0-15,1-21 0,-1 0 16,0 21-16,0-21 0,0 0 0,0 22 15,1-22-15,-1 0 16,0 21-16,0-21 0,0 0 16,-21 21-1,0 0 17,-21-21-32,0 0 0,0 0 0,0 0 15,-1 0-15,1 0 0,0 0 0,0 0 16,0 0-16,21 21 0,-21-21 15,-1 0 1,1 0-16,0 0 16,0 0-16,0 0 15,0-21-15,21 0 16</inkml:trace>
  <inkml:trace contextRef="#ctx0" brushRef="#br0" timeOffset="134468.57">22987 11769 0,'0'0'0,"-21"0"16,21-21-16,-21 21 15,42 0 17,0 0-17,0 0-15,0 0 0,0 0 0,1 0 16,-1 0-16,-21-22 16,0 1-1,0 0 1,-21 21-16,-1 0 0,1 0 0,0 0 15,0 0-15,0 0 16,0 21 0,-1-21-16,22 21 0,-21 1 15,0-22-15,0 0 16,21 21-16,-21-21 0,21 21 16,-21-21-16</inkml:trace>
  <inkml:trace contextRef="#ctx0" brushRef="#br0" timeOffset="138473.22">21167 11176 0,'-22'0'31,"22"-21"0,-21 21-31,0 0 16,0 0 0,0 0-1,0 0 1,-1 0 15,1 0-15</inkml:trace>
  <inkml:trace contextRef="#ctx0" brushRef="#br0" timeOffset="142148.16">21103 11197 0,'0'0'0,"0"-21"31,-21 21-15,0 0 15,0 0-31,-1 0 16,1 0-16,0 0 15,0 0-15,0 0 16,0 0-16,-1 0 0,1 0 0,0 0 16,0 0-16,0 0 31,42 0 47,0 0-78,0 0 16,0 0-16,1 0 15,-1-21-15,0 21 0,0 0 0,0 0 16,0 0-16,1 0 0,-1 0 0,21 0 16,-21 0-16,22 0 0,-22 0 0,21 0 15,-21 0-15,22 0 0,-1 0 16,0 0-16,1 0 0,-1 0 0,0 0 15,1 0-15,-1 0 0,21 0 16,-20 0-16,20 0 0,-20 0 0,-1 0 0,21 0 16,-20 0-16,-1 0 0,0 0 15,1 0-15,-1 0 0,-21 0 0,22 0 16,-1 0-16,-21 0 0,0 0 16,22 0-16,-22 0 0,21 0 15,-21 0-15,0 0 0,1 0 0,20 0 16,-21 0-16,0 0 0,0 0 15,1 0-15,-1 0 16,-42 0 62,-1 0-78,1 0 0,0 0 0,-21 0 16,21 0-16,-1 0 0,-20 0 15,21 0-15,-21 0 0,-1 0 16,1 0-16,0 0 0,-1 0 0,-20 0 16,20 0-16,-20 0 0,-1-21 0,1 21 15,-1 0-15,1 0 0,-1 0 0,1 0 16,-1 0-16,22 0 0,-21 0 16,20 0-16,-20 0 0,20 0 0,1 0 15,21 0-15,-21 0 0,-1 0 0,22 0 16,-21 0-16,21 0 0,-1 0 15,1 0 1,0 0-16,42 0 63,0 0-63,1 0 15,-1 0-15,21 0 0,-21 0 0,0 0 16,22 0-16,-1 0 0,0 0 15,1 0-15,-1 0 0,0 0 0,22 0 16,-22 0-16,22 0 0,-22 0 16,22 0-16,-1 0 0,-21 0 0,22 0 15,-1 0-15,-20 0 0,-1 0 16,22 0-16,-22 0 0,0-21 0,1 21 16,-1 0-16,0 0 0,1-22 0,-1 1 15,-21 21-15,21 0 0,-20 0 0,20-21 16,-21 21-16,0 0 0,0 0 15,1 0 1,-44 0 15,1 0-15,0 0-16,21 21 0,-21-21 0,0 0 16,-22 0-16,22 0 0,0 21 0,-21-21 15,-1 0-15,1 0 0,0 0 0,-1 0 16,1 22-16,-21-22 15,-1 0-15,1 0 0,-1 0 0,1 0 16,-1 0-16,-21 0 0,22 0 0,-1 0 16,1 0-16,-1 21 0,1-21 0,-1 0 15,22 0-15,0 21 0,-1-21 16,1 0-16,0 0 0,21 21 0,-1-21 16,1 0-16,0 0 0,42 0 46,0 0-46,1 0 16,-1 0-16,0 0 0,0 0 0,21 0 16,-20 0-16,20 0 0,0 0 15,1 0-15,-1 0 0,21 0 16,1 0-16,-1 0 0,1 0 0,-1 0 16,1 0-16,21 0 0,-22 0 0,1 0 15,-1 0-15,1 0 0,-1 0 0,-21 0 16,1-21-16,20 21 0,-20 0 15,-1 0-15,-21-21 0,21 21 0,-20 0 16,20 0-16,-21 0 0,0-21 0,0 21 16,1 0-16,-1 0 0,0 0 15,-42 0 32,0 0-47,-1 0 0,1 0 16,-21 0-16,21 0 0,0 21 0,-22-21 15,22 0-15,-21 0 0,21 0 0,-22 0 16,22 0-16,-21 0 0,-1 0 16,22 0-16,-21 0 0,21 0 0,-22 0 15,22 0-15,0 0 0,-21 0 0,21 0 16,-1 0-16,1 0 0,0 0 16,0 0-1,0 0 1,0 0-16,-1 0 15</inkml:trace>
  <inkml:trace contextRef="#ctx0" brushRef="#br0" timeOffset="142996.84">21929 11494 0,'0'0'0,"0"-43"16,-22 22-16,22 0 15,0 0 1,0 42 47,0 0-48,0 0-15,0 0 0,0 1 0,0-1 16,0 0-16,0 0 0,-21 0 0,21 0 15,-21 1-15,0-1 0,21 0 0,0 0 16,-21-21-16,0 21 0,21 0 16,-22-21-16,22 22 0,0-1 15,-21-21-15,42-21 47,1-1-47,-1 1 16,-21 0-16,21 21 0,0-21 0,0 0 15,-21-22-15,21 22 0,1 0 0,-22 0 16,21 0-16,-21 0 0,0-1 16,21 22-16,-21-21 0,-21 21 31,0 0-31,-1 0 16,1 0-16,0 0 0,0 0 15,0 0-15,0 21 0,-1-21 16,-20 22-16,21-22 0,0 21 0,-22-21 15,22 21-15,-21-21 0,21 0 16,0 21-16,-1-21 0,1 0 0,21 21 16,-21-21-16,21 21 31,21-21-31,0 0 16,1 0-16,-1 0 0,21 0 15,-21 0-15,0 0 0,22 0 0,-22 0 16,21 0-16,-21 0 0,22 0 15,-22 0-15,0 0 0,21-21 0,-20 21 16,-1 0-16,0 0 0,0 0 47,0 0-31,0 0-1,1 0-15,-1 0 16</inkml:trace>
  <inkml:trace contextRef="#ctx0" brushRef="#br0" timeOffset="143511.98">22288 11515 0,'0'-21'16,"-21"21"31,21 21-32,0 0-15,-21-21 0,21 21 16,-21-21-16,21 21 0,0 0 16,0 1-16,0-1 15,0 0 1,0 0-1,21-21-15,0 0 0,0 0 16,1 0 0,-1 0-16,0 0 0,0 0 15,0 0-15,0 0 0,1-21 16,-22 0-16,21 21 0,0-21 16,-21-1-16,21 22 0,-21-21 15,0 0-15,0 0 0,0 0 16,0 0-16,0-1 15,-21 22-15,0 0 0,0 0 16,-1 0-16,1 0 0,0 0 16,0 0-16,0 0 15,0 0 1,-1 22 0,1-22 30,21-22-46</inkml:trace>
  <inkml:trace contextRef="#ctx0" brushRef="#br0" timeOffset="144137.92">20426 11303 0,'0'-21'0,"0"-21"16,0 20 0,0 1-1,0 42 17,0 1-32,0-1 0,0 0 15,0 0-15,0 0 0,0 0 0,0 1 16,0-1-16,0 0 0,0 0 0,0 0 15,0 0-15,0 1 0,0-1 16,0 0-16,0 0 16,0 0-16,0 0 31,0-42 16,0 0-47,0 0 15,21 21-15</inkml:trace>
  <inkml:trace contextRef="#ctx0" brushRef="#br0" timeOffset="144380.78">20235 11430 0,'0'0'0,"-21"0"0,-21 0 15,63 0 1,0 0-1,0 0-15,22 0 0,-22 0 16,21 0-16,22 0 0,-22 0 0,0-21 16,1 21-16,-1 0 0,-21 0 0,21 0 15,-20-21-15,-1 21 0,0 0 0,-42 0 47,0 0-47,-1-21 0,1 21 16,-21 0-16,21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0:40:02.2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2032 508 0,'0'21'31,"0"-42"0,0 0-15,21 21-16,-21-21 15,0 0-15,0-1 0,21 1 16,-21 0 0,0 0-16,0 0 0,0 0 15,0-1-15,0 1 0,0 0 16,0 0 0,0 42 15,-21-21-31,21 21 0,0 0 15,0 1-15,0 20 0,0-21 16,0 21-16,0-20 0,0 20 0,0 0 16,0 1-16,0-1 0,0 0 15,-21 1-15,21 20 0,0-21 0,0 22 16,0-1-16,-21-20 0,21 20 16,0-20-16,0 20 0,0-21 15,0 1-15,0-1 0,0 0 16,-21 1-16,21-1 0,0-21 0,-22 22 15,22-22-15,0 0 0,0 0 0,0 0 16,-21-21-16,21 21 16,-21-21-16,0 0 15,21-21-15,0 0 0,-21 0 16,21 0-16,-21-22 0,21 22 16,-22 0-16,22-21 0,-21-1 15,21 22-15,0-21 0,0 0 0,0 20 16,0-20-16,0 0 0,0 21 15,0-1-15,0 1 0,0 0 16,0 0-16,0 0 0,21 21 16,1 21-1,-1 0-15,0 0 0,-21 0 0,21 1 16,-21-1-16,21 21 0,-21-21 16,21 22-16,1-22 0,-22 0 0,0 21 15,21-21-15,0 1 0,0-1 16,-21 0-16,21 0 0,0 0 0,1-21 15,-1 21-15,0 1 0,0-22 16,0 0-16,0 0 0,22 0 0,-22 0 16,0 0-16,0 0 0,22-22 15,-22 1-15,0 21 0,0-21 16,0 0-16,0-21 0,1 20 0,-1 1 16,0-21-16,-21 0 0,0 20 0,0-20 15,0 0-15,21 21 0,-21-22 16,0 22-16,0 0 0,0 0 15,0 42 17,-21 0-32,21 0 0,0 0 15,0 1-15,0 20 0,0-21 0,0 0 16,0 22-16,0-22 0,0 0 16,0 0-16,0 0 0,0 0 15,0 1-15,0-1 0,0 0 16,0 0-1,0-42 1,21 0-16</inkml:trace>
  <inkml:trace contextRef="#ctx0" brushRef="#br0" timeOffset="364.95">2646 677 0,'0'0'0,"-21"0"15,-1 0 1,1 0-16,0 0 0,21 22 31,0-1-31,21-21 16,0 0-16,1 0 16,-1 0-16,0 0 0,0 0 15,0 0-15,-21-21 16,0-1-16,0 1 15,0 0-15,-21 21 16,0-21 0,0 21-16,0 0 0,-1 0 15,1 0-15,0 0 0,0 0 16,21 21 0,0 0-16,0 0 15,21-21 1,0 22-16,0-22 0,1 0 15,-1 0-15,0 0 16</inkml:trace>
  <inkml:trace contextRef="#ctx0" brushRef="#br0" timeOffset="712.15">3090 423 0,'0'0'0,"0"-21"16,0 0-1,-21 0-15,21 0 16,-21 21 0,21 21-1,0 0-15,0 0 0,-21 0 16,21 22-16,0-22 0,0 21 0,0-21 16,0 22-16,0-1 0,-21 22 15,21-22-15,-22 21 0,22-20 16,0 20-16,0-20 0,0 20 0,0-21 15,0 1-15,0 20 0,0-20 16,0-22-16,0 21 0,0-21 0,0 22 16,0-22-16,0 0 0,0 0 0,0 0 15,0 0-15,22-21 32,-22-21-17,21 0-15,-21 0 0,21 0 16,-21 0-16</inkml:trace>
  <inkml:trace contextRef="#ctx0" brushRef="#br0" timeOffset="940">2963 1037 0,'0'0'0,"0"21"16,21-21-1,1 0 1,-1-21-16,0 0 0,0 21 0,0 0 16,0-21-16,1 21 0,-22-21 15,21 21-15,0 0 16,-21-21-16,21 21 0,-21-22 31</inkml:trace>
  <inkml:trace contextRef="#ctx0" brushRef="#br0" timeOffset="1343.78">3323 1037 0,'21'0'15,"0"0"1,1 0-16,-1 0 0,0 0 0,0 0 15,0-21-15,0 0 16,1 21-16,-1-21 0,0 0 16,0-1-16,0 22 0,0-21 0,-21 0 15,0 0-15,0 0 16,0 0-16,-21 21 31,0 0-31,0 0 0,0 21 16,0 0-16,-1 0 0,1 0 15,0 22-15,21-22 0,-21 21 0,0 0 16,21-20-16,0 20 0,0 0 0,0-21 16,0 22-16,0-22 0,0 21 15,0-21-15,0 1 0,0-1 16,21-21-16,0 21 0,0 0 0,0-21 16,1 21-16,-1-21 15,0 0-15,0 0 0,0 0 0,0 0 16,1-21-16,-1 21 0,0-21 0</inkml:trace>
  <inkml:trace contextRef="#ctx0" brushRef="#br0" timeOffset="1767.68">3937 974 0,'0'0'0,"0"-21"16,21-1-16,-21 1 15,21 21-15,0-21 0,1 21 16,-1 0-16,0 0 0,0 0 16,0 0-16,-21 21 0,21-21 0,1 21 15,-1 22-15,0-22 0,0 0 0,-21 21 16,21-20-16,-21 20 0,21-21 16,-21 21-16,0-20 0,0 20 15,0-21-15,0 0 0,0 22 0,0-22 0,0 0 16,-21 0-1,21 0-15,-21-21 0,0 0 16,21-21 0,0 0-1,0 0-15,0 0 0,0-22 16,0 22-16,0-21 0,0-1 0,21 1 16,-21 21-16,21-21 0,0-1 15,-21 1-15,22 0 0,-1-1 0,-21 22 16,21 0-16,0 0 0,0 0 15,-21-1-15,21 1 0,1 21 16,-1 0-16,0 0 0,0 0 0,0 0 16,0 21-1</inkml:trace>
  <inkml:trace contextRef="#ctx0" brushRef="#br0" timeOffset="2384.84">4974 1164 0,'0'0'0,"21"0"0,0-21 16,-21 0-16,0 0 15,0 0-15,0-1 0,0 1 16,0 0-16,0 0 0,-21 0 15,0 21-15,0 0 16,0 0-16,0 0 16,-1 0-16,1 0 0,0 21 0,-21 0 15,21 0-15,-22 22 0,22-22 16,0 21-16,0-21 0,0 22 0,-1-1 16,1-21-16,0 21 0,21-20 15,0 20-15,0-21 0,0 0 16,0 22-16,0-22 0,21 0 15,0 0-15,1-21 0,20 0 16,0 0-16,-21 0 16,1 0-16,-1 0 0,0 0 0,0-21 15,0 0-15,0 21 0,1-21 0,-1-1 16,0 1-16,-21 0 0,21-21 16,-21 21-16,21-22 0,-21 22 0,21-21 15,-21-1-15,0 1 0,0 21 0,0-21 16,0 20-16,0-20 0,0 21 15,0 0-15,0 0 0,0 42 32,0 0-32,0 0 15,0 0-15,0 22 0,0-22 0,0 21 16,0 0-16,0-20 0,0 20 0,0 0 16,0-21-16,0 22 0,0-22 15,0 0-15,-21 21 0,21-20 0,0-1 16,0 0-16,0 0 0,-21-21 0,21 21 15,0 0-15</inkml:trace>
  <inkml:trace contextRef="#ctx0" brushRef="#br0" timeOffset="2719.65">5376 593 0,'0'0'0,"0"-21"0,0-1 0,0-20 0,0 21 16,0 0-16,0 0 0,0-1 15,-21 22 1,21 22 0,0-1-16,0 21 0,0-21 15,0 22-15,0 20 0,0-21 16,0 22-16,0-1 0,-21 1 0,21-1 15,-21-20-15,21 20 0,0 1 16,-21-22-16,21 0 0,0 1 0,0-1 16,0-21-16,0 0 0,0 22 0,0-22 15,0 0-15,0 0 0,21-21 47,0 0-47,-21-21 0,21 0 16,0 0-16,0 0 0</inkml:trace>
  <inkml:trace contextRef="#ctx0" brushRef="#br0" timeOffset="3219.36">5821 1080 0,'0'0'0,"21"-22"0,0 1 16,0 0-16,-21 0 0,21 0 15,-21 0-15,0-1 0,0 1 16,0 0-16,-21 21 16,0-21-16,0 21 15,0 0-15,0 0 0,-1 0 16,1 21-16,0 0 0,0 0 0,-21 1 16,20-1-16,1 0 0,21 0 15,-21 0-15,0 0 0,21 22 0,-21-22 16,21 0-16,0 0 0,0 0 15,0 1-15,0-1 0,0 0 16,21 0-16,0-21 0,0 21 0,0-21 16,1 21-16,-1-21 0,0 0 15,0 22-15,0-22 0,0 0 0,1 21 16,-1-21-16,0 0 0,0 21 0,0-21 16,0 21-1,-21 0 1,-21 0-1,-21-21-15,21 22 16,0-1-16,-1-21 0,1 0 16,-21 0-16,21 21 0,0-21 0,-22 0 15,22 0-15,0 0 0,0 0 0,21 21 16,-21-21-16,-1 0 0,1 0 16,0 0-1,21 21-15,-21-21 0,0 0 0,0 0 16</inkml:trace>
  <inkml:trace contextRef="#ctx0" brushRef="#br0" timeOffset="4167.82">2053 1778 0,'0'0'0,"-21"0"0,0 0 15,0 0-15,-1 0 16,1 0-16,0 0 16,42 0 30,0 0-46,-21 21 0,22-21 16,-1 0-16,21 0 0,-21 21 16,22-21-16,-22 0 0,21 0 15,0 0-15,1 0 0,20 0 0,-20 0 16,-1 0-16,21 0 0,-20 0 16,20 0-16,1 0 0,-1 0 0,1 0 15,-1 0-15,1 0 0,-1 0 0,1 0 16,20 0-16,1 0 0,0 0 15,-1 0-15,1 0 0,0 0 0,-1 0 16,22 0-16,-21 0 0,0 0 0,-1 0 16,1-21-16,0 21 0,-1 0 15,1 0-15,21 0 0,-22 0 0,1-21 16,0 21-16,21 0 0,-22 0 0,1-21 16,0 21-16,-22 0 15,22 0-15,-1 0 0,-20 0 0,-1-21 16,1 21-16,-1 0 0,1 0 0,-1 0 15,1 0-15,-1-21 0,-20 21 16,-1 0-16,22 0 0,-22-22 0,-21 22 16,21 0-16,1 0 0,-22 0 0,21-21 15,-21 21-15,1 0 0,-1-21 16,0 21-16,0 0 0,0 0 31,0 0 32,-21 21-48</inkml:trace>
  <inkml:trace contextRef="#ctx0" brushRef="#br0" timeOffset="7799.62">7302 1101 0,'-21'0'16,"0"0"-1,0 0-15,0 0 16,0 0-16,-1 0 16,1 0-16,0 0 0,0 0 0,0 0 15,0 0-15,-1 0 16,44 0 31,20 0-47,-21 0 0,21 0 15,1 0-15,-1 0 0,22 0 0,-22 0 16,21 0-16,1 0 0,-1 0 16,22 0-16,-21 0 0,-1 0 0,1 0 15,-1 0-15,1 0 0,-1 0 16,-21-21-16,1 21 0,-1 0 0,0 0 16,1 0-16,-22 0 0,0 0 0,0 0 15,0 0-15,-21-22 16,-21 22 31,0 0-32,0 0-15,0 0 0,0 0 0,-1 0 16,1 0-16,0 0 0,-21 0 16</inkml:trace>
  <inkml:trace contextRef="#ctx0" brushRef="#br0" timeOffset="8096">7154 1207 0,'0'0'0,"-42"0"0,21 0 15,21 21 1,21-21 0,0 0-16,0 0 0,0 0 15,22 0-15,-1 0 0,0 0 0,1 0 16,20 0-16,-20 0 0,20 0 0,1 0 15,-22 0-15,21-21 0,1 21 16,-22 0-16,1 0 0,-1 0 0,21 0 16,-41 0-16,20 0 0,-21 0 15,21 0-15,-20-22 0,-1 22 16,0 0-16,-21-21 31,0 0-15,0 0-16,0 0 15</inkml:trace>
  <inkml:trace contextRef="#ctx0" brushRef="#br0" timeOffset="8583.7">8064 699 0,'0'0'0,"-21"-22"15,0 22-15,0 0 16,21 22 15,0-1-31,21-21 16,0 21-16,0-21 0,22 21 15,-22 0-15,0-21 0,21 21 0,1 1 16,-1-22-16,-21 21 0,22-21 16,-1 0-16,0 21 0,1-21 0,-1 0 15,0 0-15,1 0 0,-22 0 16,21 0-16,0 0 0,-20 0 0,20 0 15,-21 0-15,0 0 0,0 0 0,-21 21 32,0 0-32,0 0 15,-21-21-15,0 22 0,0-1 0,0 21 16,-22-21-16,22 0 16,-21 22-16,0-1 0,20 0 0,-20-20 15,0 20-15,-1 0 0,22-21 0,-21 22 16,21-22-16,-22 21 0,22-21 15,0 1-15,0-1 0,0 0 0,21 0 16,0 0-16,0 0 0,-21-21 16,21 22-16,21-22 47,0 0-32,0 0 1,-21-22-16</inkml:trace>
  <inkml:trace contextRef="#ctx0" brushRef="#br0" timeOffset="9536.27">9313 974 0,'0'0'16,"0"-21"-16,0-43 16,0 43-16,0 0 15,0 0-15,0-1 0,21 22 0,1-21 16,-22 0-16,21 21 0,0-21 0,0 21 16,0 0-16,0 0 15,1 0-15,-1 0 0,0 21 0,21 0 16,-21 0-16,1 22 0,-1-1 0,21 0 15,-21 22-15,0-22 0,-21 22 16,22-22-16,-1 22 0,-21-22 16,0 0-16,0 1 0,0-1 0,0 0 15,0 1-15,0-22 0,0 0 16,0 21-16,0-21 0,0 1 16,0-1-16,0-42 31,21-1-31,-21 1 0,21 0 15,-21-21-15,0 21 0,21-22 0,0 1 16,1 0-16,-1-22 0,0 22 16,0-22-16,0 1 0,22-1 0,-22-20 15,0 20-15,0 1 0,0-1 0,0 22 16,1-1-16,-1 1 16,-21 0-16,0 21 0,0-1 0,0 1 15,21 0-15,0 21 31,-21 21-15,0 0-16,0 1 0,0-1 16,21 21-16,-21-21 0,21 0 15,-21 1-15,0-1 0,0 21 0,22-21 16</inkml:trace>
  <inkml:trace contextRef="#ctx0" brushRef="#br0" timeOffset="11695.25">10626 1418 0,'21'0'16,"42"0"0,-42-21-16,1 21 0,-1-21 0,-21 0 15,21 0-15,0-1 0,0 1 16,-21 0-16,0 0 0,21 0 0,-21 0 15,0-22-15,0 22 0,0-21 0,0 21 16,0-1-16,0-20 0,-21 21 16,21 0-16,-21 0 0,0 21 15,0 0-15,0 0 0,-1 0 0,1 0 16,0 21-16,-21 0 0,21 0 16,-1 0-16,1 22 0,0-22 0,0 21 15,0-21-15,0 22 0,21-1 0,0 0 16,-22-21-16,22 22 0,0-22 15,0 21-15,0-21 0,0 1 0,0-1 16,22 0-16,-1-21 0,-21 21 0,42-21 16,-21 0-16,0 0 0,1 0 15,-1 0-15,21 0 0,-21 0 16,0-21-16,22 0 0,-22 21 0,0-21 0,21-1 16,-20 1-16,-1-21 0,0 21 15,0 0-15,0-22 0,0 1 16,1 21-16,-22-22 0,0 1 0,21 21 15,-21-21-15,21 20 0,-21-20 0,0 21 16,0 0-16,0 42 31,0 0-31,0 0 16,0 0-16,-21 22 0,21-22 0,-21 21 16,21 1-16,-22-22 0,22 21 0,-21-21 15,21 22-15,0-22 0,0 0 16,0 0-16,0 21 0,0-20 15,0-1-15,21-21 0,1 0 16,20 0-16,-21 0 0,0 0 0,0 0 16,22 0-16,-1 0 0,-21 0 15,22-21-15,-22-1 0,21 1 0,-21 0 16,0 0-16,22-21 0,-22 20 0,0-20 16,0 0-16,0-1 0,1-20 15,-22 21-15,21-22 0,0 22 0,-21-22 16,0 22-16,21-22 0,-21 22 0,0 0 15,21-22-15,-21 43 0,0-21 16,0 21-16,0-1 0,0 1 16,0 0-16,0 0 0,0 42 31,0 0-31,0 0 0,-21 22 16,21-1-16,-21 0 0,0 1 0,21 20 15,0-20-15,-21 20 0,21 1 16,-22-22-16,22 21 0,-21-20 0,21 20 15,0-20-15,0-1 0,0-21 0,0 21 16,0-20-16,0 20 0,0-21 16,0 0-16,21 0 0,1-21 0,-22 22 15,21-22-15,0 0 0,0 0 0,0 0 16,0 0-16,1 0 0,-1 0 16,0 0-16,0-22 0,0 22 15,0-21-15,1 0 0,-1 21 0,0-21 16,0 0-16,0 0 0,0-1 0,1-20 15,-22 21-15,21 0 0,0 0 16,-21-1-16,0-20 0,21 21 0,-21 0 16,21 0-16,-21-1 0,0 1 15,0 42 17,0 1-32,0-1 0,0 0 15,0 0-15,0 0 0,0 0 16,0 22-16,0-22 0,0 0 15,0 0-15,0 0 0,0 1 0,0-1 16,21 0-16,1 0 0,-1 0 16,0-21-16,0 0 15,0 0-15,0 0 0,1 0 16,-1 0-16,0 0 0,0 0 0,0 0 16,0-21-16,1 0 0,-1 21 15,0-21-15,0 0 0,0-1 0,-21 1 16,21-21-16,-21 21 0,22 0 0,-1-22 15,-21 22-15,0 0 0,0-21 16,21 20-16,-21 1 0,0 0 0,21 21 16,-21-21-16,0 42 47,-21 0-47,21 0 0,-21 1 0,21 20 15,0-21-15,0 0 0,0 22 0,-21-22 16,21 0-16,0 0 0,0 21 15,0-20-15,0-1 0,0 0 0,0 0 16,21 0-16,0 0 0,0-21 16,0 22-16,0-22 15,1 0-15,-1 0 0,0 0 0,0 0 16,0 0-16,0 0 0,1 0 0,-1-22 16,0 22-16,0-21 0,0 0 15,0 0-15,1 0 0,-1 0 16,0-1-16,0 1 0,-21 0 0,0-21 15,21 21-15,-21-1 0,21 1 0,-21-21 16,0 21-16,0 0 0,0-1 16,0 1-16,0 0 0,0 0 15,-21 21 17,0 21-32,21 0 15,0 0-15,-21 1 0,0-1 16,0 0-16,21 21 0,0-21 0,0 1 15,-22-1-15,22 0 0,0 21 16,-21-21-16,21 1 0,0-1 0,0 0 16,0 0-16,0 0 0,21 0 15,1-21-15,-1 0 16,0 22-16,0-22 0,0 0 16,0 0-16,1 0 0,-1 0 0,21 0 15,-21 0-15,22-22 0,-22 22 0,21-21 16,0 0-16,-20 21 0,20-21 15,0 0-15,1 0 0,-1-1 16,-21 1-16,21-21 0,-20 21 0,-1 0 16,0-1-16,0 1 0,0 0 0,-21 0 15,0 0-15,0 0 0,0-1 16,0 1-16,-21 21 16,0 0-1,0 0-15,0 0 0,21 21 16,-22-21-16,22 22 0,0-1 0,0 0 15,0 0-15,0 0 16,0 0-16,0 1 0,22-1 0,-1 0 16,0 0-16,-21 0 0,21 0 15,0-21-15,-21 22 0,21-1 16,-21 0 0,0 0-1,-21-21 16,0 21-31,0-21 0,0 0 16,0 0-16,-1 0 0,1 0 16,0 0-16,0 0 0,0 0 15,0 21-15,-1-21 16,1 0-16,0 0 31,21-21 94,0 0-125</inkml:trace>
  <inkml:trace contextRef="#ctx0" brushRef="#br0" timeOffset="13529.27">14859 1185 0,'0'22'16,"0"-44"47,0 1-63,0 0 15,21 0-15,0 0 16,-21 0-16,21-1 0,-21-20 15,0 21-15,22 0 0,-22-22 0,21 1 16,-21 0-16,0 21 0,0-22 16,0 1-16,0 21 0,0-22 0,0 22 15,0 0-15,0 0 0,0 0 0,0 0 16,0-1 0,-21 22-1,21 22-15,0-1 16,0 0-16,0 0 0,0 21 0,0 1 15,0-22-15,0 21 0,0 1 16,0-1-16,0 0 0,0 1 0,0-22 16,0 21-16,0-21 0,21 22 15,-21-22-15,21 0 0,0 0 0,0 0 16,0 0-16,1-21 0,-1 0 16,0 0-16,0 0 0,0 0 15,22 0-15,-22 0 0,0 0 16,21-21-16,-21 21 0,1-21 0,20 0 15,-21 0-15,0 0 0,0-1 0,22-20 16,-22 21-16,0-21 0,0-1 16,0 22-16,1-21 0,-22-1 0,21 1 15,-21 0-15,21-1 0,-21 22 0,0-21 16,0 21-16,0 0 0,0-1 16,0 1-16,0 0 0,-21 21 46,21 21-46,-21 0 16,21 1-16,-22 20 0,22-21 16,0 0-16,0 22 0,0-22 0,-21 21 15,21 0-15,0-20 0,0 20 16,0-21-16,0 0 0,0 22 0,0-22 16,0 0-16,0 0 0,0 0 0,21 0 15,1 1-15,-1-22 16,-21 21-16,21-21 0,0 0 0,0 0 15,0 0-15,1 0 0,-1 0 0,0-21 16,0-1-16,0 22 0,22-21 16,-22 0-16,0 0 0,21-21 0,-21 20 15,22 1-15,-22-21 0,0 21 0,0-22 16,0 22-16,1-21 16,-22 21-16,0 0 0,0-1 0,0 1 15,0 0-15,-22 21 16,1 21-1,0-21-15,21 21 16,0 1-16,0-1 0,0 0 0,0 21 16,0-21-16,0 1 0,0-1 0,0 21 15,21-21-15,0 0 0,-21 1 16,22-1-16,-22 0 0,0 0 0,21-21 16,-21 21-16,0 0 0,0 1 15,-21-22 16,-1 0-31,1 0 16,0 0-16,0-22 16,21 1-16,-21 21 0,0-21 0,-1 0 15,1 21-15,0 0 16,21 21 15,0 0-31,0 0 16,0 1-16,21-1 15,0-21-15,1 0 16,-1 21-16,21-21 0,-21 0 16,22 0-16,-22 0 0,21 0 0,0 0 15,1 0-15,-1 0 0,0-21 16,1 21-16,-1-21 0,-21 21 0,22-22 16,-22 1-16,0 21 0,0-21 0,0 0 15,0 0-15,1-22 0,-22 22 16,0 0-16,0-21 0,0 21 0,21-1 15,-21 1-15,0 0 0,0 0 0,0 0 16,-21 21 0,-1 0-1,1 21-15,21 0 0,-21 0 16,21 0-16,0 22 0,-21-22 16,21 0-16,0 0 0,0 0 15,0 22-15,0-22 0,0 0 0,0 0 16,0 0-16,0 1 0,21-22 0,-21 21 15,0 0-15,21-21 0,0 21 16,1-21-16,-1 0 0,0 0 16,0 0-16,0 0 0,0 0 0,1 0 15,20 0-15</inkml:trace>
  <inkml:trace contextRef="#ctx0" brushRef="#br0" timeOffset="14167.44">17208 868 0,'0'0'16,"0"-21"-16,0 0 0,0-1 0,0 1 15,-21 21-15,0 0 0,0 0 16,21-21-16,-21 21 0,0 0 16,-1 0-16,1 0 0,0 0 15,0 21-15,0 0 0,0 1 0,-1-1 16,1 0-16,0 0 0,21 0 15,-21 22-15,0-22 0,21 21 0,-21-21 16,21 0-16,0 22 0,0-22 16,0 0-16,0 0 0,0 0 15,0 1-15,0-1 0,21 0 16,0 0-16,0-21 0,0 0 16,0 0-16,1 0 0,-1 0 15,0 0-15,0 0 0,0-21 0,0 0 16,1 0-16,-1-1 0,0 22 15,0-42-15,0 21 0,0 0 16,-21-22-16,22 22 0,-1-21 0,0 0 16,0-1-16,-21 1 0,21 0 0,0-1 15,-21 1-15,22 0 0,-1-1 16,-21 1-16,0 0 0,0 20 16,21-20-16,-21 21 0,0 0 0,0 0 15,0-1-15,0 1 0,-21 21 31,0 21-31,21 1 0,-22-1 16,1 21-16,21 0 0,-21-20 16,0 20-16,0 21 0,21-20 0,0-1 15,-21 0-15,21 1 0,0 20 16,0-20-16,0-1 0,0 0 0,0-21 16,0 22-16,0-1 0,21-21 0,0 0 15,-21 22-15,21-43 0,0 21 16,0 0-16,1 0 0,-1-21 15,21 0-15,-21 0 0,0 0 0,1 0 16,-1 0-16,21 0 0,-21 0 0,0 0 16,1 0-16,-1-21 0,0 21 0,0-21 15,0 0-15,0 0 0,1-1 16,-1 1-16,-21 0 0</inkml:trace>
  <inkml:trace contextRef="#ctx0" brushRef="#br0" timeOffset="14829.1">18732 910 0,'0'0'0,"0"-21"0,0 0 16,0 42 46,0 0-62,0 22 0,0-22 0,0 21 16,-21-21-16,21 22 0,-21-22 15,21 21-15,-21 0 0,21-20 0,-21-1 16,21 21-16,0-21 0,0 0 0,0 1 16,-21-22-16,21 21 15,0 0-15,0 0 16,0-42 15,0 0-31,0 0 0</inkml:trace>
  <inkml:trace contextRef="#ctx0" brushRef="#br0" timeOffset="15211.9">18711 635 0,'0'0'0,"-21"0"0,-21 0 16,21 0-16,-1 0 0,1 0 0,0 21 15,21 0-15,0 1 16,0-1 0,21-21-16,0 0 15,1 0-15,-1 0 0,0 0 0,0 0 16,0 0-16,0 0 0,1 0 16,-1-21-16,-21-1 15,0 1-15,0 0 0,0 0 16,-21 21-1,-1-21-15,1 21 0,0 0 16,0 0-16,0 0 0,0 0 16,-1 0-16,1 0 0,21 21 15,0 0-15,0 0 16,0 0-16,0 1 0,0-1 16,21 0-16,1-21 15,-1 21-15,0 0 0,0 0 16,0-21-16</inkml:trace>
  <inkml:trace contextRef="#ctx0" brushRef="#br0" timeOffset="15771.58">19198 889 0,'0'21'31,"0"0"-31,0 1 0,-21-1 16,21 0-16,0 0 0,0 0 0,0 22 16,0-22-16,0 0 0,0 0 15,0 21-15,0-20 0,0-1 0,0 0 16,0 0-16,0 0 0,0 0 0,0 1 16,0-1-16,0 0 15,0 0 1,0-42 15,0 0-15,0 0-16,0-1 0,0-20 15,0 21-15,0 0 0,0-22 0,21 1 16,0 21-16,-21-21 0,21-1 16,1 22-16,-1-21 0,0 21 0,21-22 15,-21 22-15,1 0 0,20 0 16,-21 0-16,21 21 0,-20 0 15,20 0-15,-21 0 0,0 0 0,0 0 16,1 21-16,-1 0 0,0 0 16,-21 21-16,0-20 0,0 20 0,0-21 15,0 21-15,0-20 0,0 20 0,0 0 16,0-21-16,0 1 0,-21 20 16,21-21-16,0 0 0,-21 0 0,21 1 15,0-1-15,0 0 16,-22-21-16,1 21 15,21-42 17,0 0-32,0 0 15</inkml:trace>
  <inkml:trace contextRef="#ctx0" brushRef="#br0" timeOffset="16167.68">20891 550 0,'0'-21'0,"-42"0"16,42 0-16,-21 21 15,21-21-15,-21 21 16,21 21-16,0 0 16,0 0-16,0 0 0,-21 1 0,21 20 15,-22 0-15,22 1 0,-21-1 16,21 0-16,0 1 0,0 20 0,-21-21 16,21 1-16,-21-1 0,21 0 15,-21-20-15,21 20 0,0-21 0,0 0 16,0 22-16,0-22 0,0 0 15,0 0-15,0 0 16,-21-21 15,21-21-31,-22 0 16,22 0-16,0 0 0</inkml:trace>
  <inkml:trace contextRef="#ctx0" brushRef="#br0" timeOffset="16876.43">20320 953 0,'0'0'0,"-21"0"16,42 0-1,0 0-15,0 0 16,22 0-16,-1 0 0,0 0 0,22 0 16,-22 0-16,22-22 0,-1 22 15,1-21-15,-1 21 0,1-21 0,-1 0 16,-21 21-16,22-21 0,-22 0 0,1-1 15,-22 1-15,21 0 0,-21 0 16,0 0-16,-21-22 0,0 22 0,0 0 16,0-21-16,0 21 0,0-1 0,0 1 15,-21-21-15,0 42 16,21-21-16,-21 0 0,21-1 0,-21 22 16,0 0-16,21 22 15,0-1 1,0 0-16,0 21 0,-22-21 0,22 22 15,0-1-15,0 0 0,-21 1 0,21-1 16,0 0-16,0 1 0,0-1 16,0 0-16,0 1 0,-21-1 0,21 0 15,0 1-15,-21-22 0,21 21 0,0-21 16,0 1-16,0-1 0,0 0 16,0 0-16,0 0 0,-21-21 0,21 21 15,-21-21 1,21-21 15,0 0-31,0 0 16,0 0-16,0 0 0,0-22 15,0 22-15,0 0 0,0-21 0,21 20 16,0-20-16,0 21 0,-21-21 0,42 20 16,-20 1-16,-1 0 0,0 0 15,0 0-15,0 21 0,22 0 0,-22 0 16,0 0-16,0 0 0,0 0 0,0 21 15,-21 0-15,22 0 0,-22 22 16,21-22-16,-21 0 0,0 21 16,0-21-16,0 1 0,0 20 0,0-21 15,0 0-15,0 0 0,0 1 16,-21-1-16,21 0 0,-22 0 0,1 0 16,21 0-16,0 1 15,-21-22-15,21-22 47,0 1-47,0 0 0</inkml:trace>
  <inkml:trace contextRef="#ctx0" brushRef="#br0" timeOffset="17279.59">21590 1080 0,'21'0'32,"0"0"-32,0 0 0,1 0 0,-1 0 15,0-22-15,0 22 0,0-21 16,0 21-16,1-21 0,-1 21 0,0-21 16,0 0-16,0 21 0,0-21 0,1-1 15,-22 1-15,0 0 0,0 0 16,0 0-16,0 0 15,-22 21 1,1 0-16,0 0 0,0 0 16,0 0-16,0 21 0,-22 0 0,22 21 15,0-21-15,0 22 0,0-22 0,-1 21 16,22-21-16,0 22 0,-21-22 16,21 21-16,0-21 0,0 1 0,0-1 15,0 0-15,21 0 0,-21 0 0,22 0 16,-1-21-16,0 22 0,0-22 15,0 0-15,0 0 0,1 0 0,-1 0 16,0 0-16,0 0 0,0 0 16,0 0-16,-21-22 0,22 22 0,-1-21 15,0 0-15,0 0 0</inkml:trace>
  <inkml:trace contextRef="#ctx0" brushRef="#br0" timeOffset="17924.74">22839 762 0,'21'-42'16,"0"42"-16,-21-21 16,0-1-16,21 44 31,-21-1-31,0 0 15,0 21-15,0 1 0,0-1 16,0 21-16,0 1 0,0-22 0,0 22 16,0-1-16,0 1 0,0-1 15,0-20-15,-21 20 0,21 1 16,-21-1-16,21 1 0,0-1 0,-21 1 16,21-1-16,-21 1 0,-1-1 0,22-21 15,0 22-15,-21-22 0,0 1 0,21-1 16,-21 0-16,21 1 0,0-22 15,0 21-15,0-21 0,-21 0 0,21 1 16,0-1-16,0-42 31,0-1-31,0 1 16,0 0-16,0 0 0,0-21 0,0-1 0</inkml:trace>
  <inkml:trace contextRef="#ctx0" brushRef="#br0" timeOffset="18279.09">22669 974 0,'0'0'0,"-21"-43"0,-21-41 16,42 41-16,-21 22 0,21 0 16,0 0-16,0 0 0,0 0 0,21-1 15,0 1-15,21 0 0,-20 21 16,20 0-16,0-21 0,22 21 0,-22 0 15,0 0-15,22 0 0,-22 21 16,1 0-16,-1 0 0,0 1 0,-21-1 16,1 21-16,-1 0 0,-21-20 15,0 20-15,0 0 0,0 1 0,0-1 16,0 0-16,-21 1 0,-1-22 0,1 21 16,0-21-16,0 0 0,-21 1 15,20-1-15,22 0 0,-21 0 0,0-21 16,21 21-16,-21-21 0,0 0 15,42 0 17,0-21-17,0 0-15,0 0 0</inkml:trace>
  <inkml:trace contextRef="#ctx0" brushRef="#br0" timeOffset="18687.87">23326 804 0,'21'-21'16,"0"0"-1,0 21-15,0 0 0,0 0 16,1 0-16,-1 0 0,0 0 16,21 0-16,-21 21 15,1 0-15,-1 1 0,0-1 0,0 21 16,0-21-16,-21 22 0,0-22 0,0 21 15,0-21-15,0 22 0,0-22 16,0 21-16,0-21 0,0 0 0,-21 1 16,21-1-16,-21 0 0,0-21 15,21-21 17,0 0-32,0-1 0,0 1 15,0 0-15,0 0 0,0-21 16,21 20-16,-21-20 0,21 21 0,-21-21 15,0-1-15,21 22 0,0 0 16,-21 0-16,22 0 0,-22-1 16,0 1-16,21 21 0,0 0 0,-21-21 15,21 21-15,0 0 16,0 0-16,1 0 16,-22 21-16</inkml:trace>
  <inkml:trace contextRef="#ctx0" brushRef="#br0" timeOffset="19179.32">24236 910 0,'0'0'0,"0"-42"16,0 21-1,0 0-15,0-1 0,-21 22 16,-1 0-16,1 0 15,0 0-15,0 22 16,0-22-16,0 42 0,-1-21 16,1 0-16,0 0 0,0 22 15,0-22-15,21 21 0,-21-21 0,21 22 16,-22-22-16,22 0 0,0 21 0,0-20 16,0-1-16,0 0 0,22-21 15,-1 21-15,0 0 0,0-21 16,0 0-16,0 0 0,22 0 0,-22 0 15,0 0-15,21 0 0,-20 0 0,20-21 16,-21 0-16,0 0 0,22 0 16,-22 21-16,0-22 0,0-20 0,0 21 15,0 0-15,-21-22 0,0 22 0,0-21 16,0 0-16,0 20 0,0-20 16,0 21-16,0 0 0,-21-22 0,0 22 15,0 0-15,0 21 16,0 0-16,-1 0 0,1 0 0,0 0 15,0 0-15,0 0 0,0 0 16,-1 21-16,1-21 0,21 21 0,-21-21 16,21 22-16,0-1 0,0 0 15,0 0-15,0 0 16,0 0-16,21-21 0,0 0 0,1 0 16,-1 0-16</inkml:trace>
  <inkml:trace contextRef="#ctx0" brushRef="#br0" timeOffset="20219.66">24828 953 0,'0'0'0,"22"-22"0,-1-20 15,-21 21 1,0 0-16,0 0 16,0-1-16,0 1 0,-21 21 15,-1 0 1,1 0-16,0 0 0,0 0 15,0 21-15,0 1 0,-1-1 16,1 0-16,0 0 0,0 21 0,0-20 16,21-1-16,-21 21 0,21-21 15,-22 0-15,22 1 0,0 20 0,0-21 16,0 0-16,0 0 0,0 1 16,0-1-16,22-21 0,-1 0 15,0 0-15,0 0 16,0 0-16,0 0 0,1 0 0,20-21 15,-21-1-15,0 1 0,0 0 16,1 0-16,-1 0 0,-21 0 16,0-1-16,0 1 0,21 0 0,-21 0 15,0 0-15,21 0 0,-21-1 0,0 1 16,0 0 0,0 42 15,0 0-31,0 1 15,0 20-15,0-21 0,0 0 16,0 0-16,0 22 0,0-22 0,0 0 16,0 21-16,0-20 0,0 20 15,0-21-15,0 21 0,0 1 0,0-22 16,0 21-16,0 1 0,0-22 0,0 21 16,0 22-16,0-22 0,0 0 15,0 1-15,0 20 0,0-21 0,0 1 16,0 20-16,0-20 0,0-1 0,0 0 15,0 22-15,0-22 0,0 0 0,0 1 16,0-22-16,-21 21 0,21 1 16,0-22-16,0 21 0,0-21 0,-21 0 15,0 1-15,21-1 0,-22 0 16,22 0-16,-21 0 0,0-21 0,0 21 16,0-21-16,0 0 0,-1 22 0,1-22 15,0 0-15,0 0 0,0 0 16,0 0-16,-1 0 0,1 0 15,0 0-15,0-22 0,21 1 0,0 0 16,-21 0-16,21 0 0,0-22 0,0 1 16,0 21-16,0-21 0,21-22 0,0 22 15,0-22-15,22 1 16,-22-1-16,21 1 0,0-22 0,1 0 16,20 1-16,-20-1 0,20 22 0,1-22 15,-22 0-15,21 1 0,-20 20 16,-1-21-16,0 22 0,-20-1 0,-1 1 15,0 21-15,0-1 0,-21 1 0,0 21 16,0 0-16,0-1 0,0 1 16,-21 21-16,0 0 0,0 0 15,-1 0-15,1 0 0,0 21 0,21 1 16,-21-1-16,21 0 0,-21 0 16,21 0-16,0 0 0,0 1 15,0-1-15,0 0 0,0 0 0,0 21 0,0-20 16,21-1-16,-21 0 0,21-21 15,-21 21-15,0 0 0,21 0 16,-21 1 0,0-1-16,0 0 31,21-21 0,1 0-15,-1 0-16</inkml:trace>
  <inkml:trace contextRef="#ctx0" brushRef="#br0" timeOffset="21515.63">25590 1037 0,'0'0'0,"22"-21"0,-22 0 15,0 0-15,21 0 0,-21-1 0,0 1 16,0 0-16,0 0 0,0 0 15,0 0-15,0-1 0,-21 22 16,-1 0 0,1 0-16,0 22 15,0 20-15,21-21 0,-21 0 16,0 22-16,-1-22 0,1 21 0,0 0 16,21-20-16,0 20 0,-21-21 15,21 0-15,0 0 0,0 22 0,0-22 16,0 0-16,0 0 0,21-21 15,0 0-15,0 0 16,1 0-16,-1 0 0,0 0 0,0 0 16,0 0-16,0-21 0,1 21 0,-22-21 15,21 0-15,0 0 0,0-1 0,-21 1 16,21 0-16,-21 0 0,21-21 16,-21 20-16,0 1 0,22 0 0,-22 0 15,0 0-15,0 0 0,0 42 47,-22 0-47,22 0 0,0 21 16,-21-20-16,21-1 0,-21 0 15,21 0-15,0 0 0,0 0 0,0 1 16,0-1-16,0 0 0,0 0 16,21-21-16,0 21 15,1-21-15,-1 0 0,0 0 16,0 0-16,0 0 0,0 0 15,-21-21-15,22 0 0,-1 21 16,-21-21-16,21 0 0,-21-1 0,21 1 16,-21 0-16,0 0 0,21-21 15,-21 20-15,21 1 0,-21-21 16,0 21-16,0 0 0,0-1 0,0 1 16,0 42 15,0 1-16,0-1-15,0 0 0,0 0 0,0 0 16,0 0-16,0 1 0,0-1 16,-21 0-16,21 0 0,0 0 0,-21 0 15,21 1-15,0-1 0,0 0 16,0 0-16,-21 0 16,21-42 30,0 0-30,0 0-16,0 0 0,0-1 16,0 1-16,0 0 0,0 0 0,0-21 15,21 20-15,0 1 0,-21-21 16,21 21-16,1 0 0,-1-1 0,-21 1 16,21 0-16,0 21 0,0-21 0,0 21 15,1-21-15,-1 21 16,0 0-16,0 0 0,0 0 15,-21 21-15,21 0 0,1-21 16,-22 21-16,0 0 0,0 1 16,0-1-16,0 0 0,0 0 0,0 0 15,0 0-15,0 1 0,0-1 0,0 0 16,0 0-16,-22 0 0,22 0 16,0 1-16,-21-22 0,21 21 15,-21-21-15,21-21 47,0-1-47,0 1 16,0 0-1,0 0-15,0 0 0,21 0 0,0-1 16,-21 1-16,22 0 0,-1-21 0,-21 21 16,21-1-16,0 1 0,0 0 15,-21 0-15,21 21 0,-21-21 0,22 21 16,-1 0-16,0 0 15,-21 21 1,0 0-16,0 0 0,0 0 0,0 1 16,0-1-16,0 0 0,0 0 0,0 21 15,0-20-15,0-1 0,0 0 16,-21-21-16,21 21 0,-21 0 0,21 0 16,0 1-16,0-1 15,-22-21 1,1 0 15,21-21-15</inkml:trace>
  <inkml:trace contextRef="#ctx0" brushRef="#br0" timeOffset="22067.77">26712 910 0,'0'0'0,"0"-21"32,-21 21-17,0 0 1,0 0-16,0 0 15,21 21-15,-22 0 0,1-21 0,21 22 16,-21-1-16,0 0 0,0 0 16,21 0-1,0 0-15,0 1 16,0-1 0,21-21-1,0 0-15,0 21 0,0-21 16,1 0-16,-22 21 0,21-21 15,0 0-15,-21 21 16,0 0-16,0 1 16,0-1-1,0 0-15,-21 0 16,0-21 0,-1 0-16,1 0 0,21 21 15,-21-21-15,0 0 0,0 0 16,0 0-16,21 21 15,-22-21-15,1 0 0,0 0 16,0 0 0,21 22-1,-21-22 1,0 0-16,-1 0 16,1 0-1,0 0-15</inkml:trace>
  <inkml:trace contextRef="#ctx0" brushRef="#br0" timeOffset="38428.05">1037 3090 0,'21'-21'78,"-21"0"-78,0 0 16,0 0-1,0 0-15,0-1 16,0 1-16,0 0 15,0 0-15,0 0 16,0 0 0,0-1-1,-21 44 32,21-1-47,0 0 16,-21 0-16,21 0 0,0 0 0,0 1 15,0 20-15,0 0 0,0-21 16,-21 22-16,21-1 0,-21 0 0,21 1 16,-22-1-16,22 0 0,0 1 15,0-1-15,0-21 0,0 22 16,-21-22-16,21 21 0,0-21 0,0 0 16,0 1-16,0-1 0,0 0 15,0 0 1,0-42 31,0 0-32,0 0 1,0-1-16,0 1 16</inkml:trace>
  <inkml:trace contextRef="#ctx0" brushRef="#br0" timeOffset="39039.69">1333 3493 0,'0'0'15,"0"21"-15,22-21 0,-22 21 16,21-21 0,0 0-16,0 0 15,0-21 1,-21 0-16,0-1 15,0 1 1,0 0 0,-21 21-1,0 0-15,0 0 16,0 0 0,-1 0-1,22 21-15,0 0 16,0 1-1,22-22 1,-1 0 0,0 0-16,0 0 15,0 0 1,-21-22-16,0 1 16,0 0-1,-21 0 1,0 21-1</inkml:trace>
  <inkml:trace contextRef="#ctx0" brushRef="#br0" timeOffset="42395.96">2540 2900 0,'-21'-21'15,"0"21"-15,-1-21 16,1 21-16,0 0 31,0 0-15,21 21-16,0 0 15,0 21-15,0-21 0,0 1 0,0 20 16,0 0-16,0 1 16,0-1-16,0 0 0,0 22 0,0-22 15,0 0-15,0 1 0,0 20 16,0-20-16,21-22 0,-21 21 0,0 0 16,0-20-16,21-1 0,-21 0 0,0 0 15,0 0-15,21-21 16,1 0-1,-22-21 1,0 0 0,0 0-16,0-22 0,0 22 0,0-21 15</inkml:trace>
  <inkml:trace contextRef="#ctx0" brushRef="#br0" timeOffset="43016.62">2371 3006 0,'0'0'0,"-22"-21"0,22-1 16,0 1-1,0 0-15,0 0 16,0 0-16,22 0 16,-1-1-16,0 1 15,0 21-15,21-21 0,1 0 0,-22 21 16,21 0-16,1-21 0,-1 21 0,0 0 15,1 0-15,-22 0 0,21 21 16,-21-21-16,0 21 0,1 0 16,-22 0-16,0 22 0,0-22 0,0 0 15,-22 21-15,1-20 0,0-1 0,-21 21 16,-1-21-16,22 0 0,-21 22 16,0-22-16,-1 0 0,22-21 0,0 21 15,0-21-15,0 0 0,42-21 47,0 21-47,0-21 0,0 21 0,0 0 16,22-21-16,-22 21 0,21 0 0,-21 0 15,22 0-15,-22 0 16,21 0-16,1 21 0,-22 0 0,21 0 16,-21 0-16,22 1 0,-22-1 0,0 0 15,0 21-15,0-21 0,-21 22 16,0-22-16,0 21 0,0-21 0,0 22 15,0-22-15,0 0 0,0 21 0,-21-20 16,-21-1-16,21 0 0,-22 0 16,22 0-16,-21-21 0,-1 21 0,1 1 15,-21-22-15,20 0 0,1 21 16,0-21-16,-1 0 0,1 0 16,0 0-16,20 0 0,-20 0 0,21 0 0,0-21 15,0 21-15,-1-22 16,1 1-16,21 0 15,0 0-15,0 0 16,21 0-16,1 21 0,-1-22 16,0 22-16,0-21 0,0 0 0</inkml:trace>
  <inkml:trace contextRef="#ctx0" brushRef="#br0" timeOffset="43491.63">3238 3260 0,'0'0'0,"0"-21"0,0-1 16,-21 22 15,0 0-31,21 22 0,-21-1 16,0-21-16,21 21 0,0 21 0,0-21 15,-21 1-15,21 20 0,-22-21 0,22 21 16,0-20-16,0 20 0,0-21 15,0 0-15,0 22 0,0-22 0,0 0 16,0 0-16,0 0 0,22 0 16,-1-21-16,0 0 15,0 0-15,0 0 0,0 0 0,1 0 16,-1 0-16,0 0 0,21 0 0,-21 0 16,1-21-16,-1 0 0,0 0 15,0 0-15,0 0 0,-21-1 0,0 1 16,0-21-16,0 21 0,0-22 0,0 22 15,0-21-15,0 0 0,-21 20 16,0-20-16,0 21 0,0 0 0,-1 0 16,1-1-16,0 22 0,0 0 15,0 0-15,0 0 0,-1 0 16,1 0-16,0 0 0,0 0 0,21 22 16,0-1-16,-21-21 0,21 21 15,-21 0-15,21 0 0,0 0 16,0 1-16,21-22 15,0 0-15,0 0 0,0 0 16,0 0-16</inkml:trace>
  <inkml:trace contextRef="#ctx0" brushRef="#br0" timeOffset="43956.36">3619 3217 0,'0'0'15,"22"-21"-15,-1 0 16,-21 0-16,0 0 15,0 42 17,-21 0-32,-1 0 0,22 0 0,0 1 15,-21-1-15,0 21 0,21-21 0,-21 22 16,21-22-16,0 21 0,-21-21 16,21 0-16,0 22 0,0-22 0,0 0 15,0 0-15,0 0 0,0 1 0,0-1 16,0 0-16,21-21 0,-21 21 15,21-21-15,0 0 0,0 0 0,1 0 16,-1 0-16,0 0 0,0 0 16,0 0-16,0 0 0,1-21 15,-1 21-15,0-21 0,0 0 0,-21-1 16,21 1-16,-21 0 0,21 0 0,-21 0 16,0-22-16,0 22 0,0-21 15,0 21-15,0-22 0,0 1 0,-21 21 16,0 0-16,0-22 0,21 22 0,-21 21 15,0-21-15,-1 21 0,1 0 16,0 0-16,0 0 0,0 0 0,0 0 16,-1 0-16,1 21 0,0-21 0,0 21 15,21 1-15,0-1 16,0 0-16,0 0 16,21-21-1,0 0-15,0 0 0,1 0 16</inkml:trace>
  <inkml:trace contextRef="#ctx0" brushRef="#br0" timeOffset="44287.69">4127 2879 0,'0'0'16,"0"-21"-16,0-43 15,0 43-15,0 0 0,0 0 0,0 42 47,0 0-47,-21 0 0,21 0 0,0 22 16,-21-1-16,21 0 0,0 1 15,-21-1-15,21 0 0,0 22 0,0-22 16,-21 22-16,21-1 0,-21-21 0,21 22 16,0-22-16,0 1 0,0-1 15,-22 0-15,22-21 0,0 22 0,0-22 16,0 0-16,0 0 0,0 0 0,0 1 15,22-22 1,-22-22 0,0 1-1,21 0-15,-21 0 0,0 0 16,0 0-16</inkml:trace>
  <inkml:trace contextRef="#ctx0" brushRef="#br0" timeOffset="44687.48">4149 3471 0,'0'0'0,"0"22"15,21-22 1,0 0-16,0 0 16,0 0-16,0 0 15,1 0-15,-1-22 0,0 1 16,0 21-16,0-21 0,0 0 15,-21 0-15,22 0 0,-22-1 16,0 1-16,0 0 0,0 0 16,0 0-16,0 0 0,-22 21 15,1 0 1,0 0-16,0 0 16,0 21-16,21 0 0,-21 0 0,-1 0 15,22 0-15,-21 22 0,21-22 16,0 0-16,0 21 0,0-20 15,0-1-15,0 0 0,0 0 0,0 0 16,0 0-16,0 1 0,0-1 16,0 0-16,0 0 0,21-21 15,1 0-15,-1 0 16,0 0-16,0 0 0,0 0 0,0 0 16,1 0-16,-1 0 0,21 0 0</inkml:trace>
  <inkml:trace contextRef="#ctx0" brushRef="#br0" timeOffset="45629.56">4953 3344 0,'0'0'0,"0"-42"16,0 21 0,0 0-16,0 0 0,-21 21 15,0 0-15,-1 0 16,1 0-16,0 21 15,0-21-15,0 21 0,0 0 0,-1 21 16,1-20-16,21-1 0,-21 21 16,0-21-16,0 22 0,21-22 0,0 0 0,-21 21 15,21-21-15,0 1 16,0-1-16,0 0 0,0 0 16,21 0-16,0-21 0,0 0 15,0 0-15,0 0 16,1 0-16,-1-21 0,0 0 0,0 21 15,-21-21-15,21 0 0,0-1 0,-21 1 16,0 0-16,0 0 0,22 0 0,-22 0 16,0-22-16,21 22 0,-21 0 15,0 0-15,0 0 0,0-1 16,0 44 0,0-1-1,-21 0-15,21 0 0,0 0 16,-22 0-16,22 1 0,0-1 0,0 21 15,0-21-15,0 0 0,0 1 16,22-1-16,-1 0 0,0-21 16,0 21-16,0-21 0,0 0 15,1 0-15,-1 0 0,0 0 0,0 0 16,0 0-16,0-21 0,1 21 16,-1-21-16,0 0 0,0-1 0,0 22 15,0-21-15,-21 0 0,0-21 0,0 21 16,0-1-16,0 1 0,0 0 0,0 0 15,0 0-15,0 42 32,0 0-17,-21 0-15,21 0 16,0 1-16,0 20 0,0-21 0,0 0 16,0 0-16,0 1 0,0-1 0,0 0 15,0 0-15,0 0 0,0 0 16,0 1-1,0-44 17,0 1-17,0 0-15,-21 21 16,21-21-16,0 0 0,0 0 0,0-22 16,0 22-16,0 0 0,0-21 0,0 20 15,0-20-15,21 21 0,0-21 16,1 20-16,-22 1 0,21 0 0,0 0 15,0 21-15,0-21 0,0 21 0,1 0 16,-1 0-16,0 0 0,0 21 0,0 0 16,0 0-16,1 0 0,-1 22 15,0-22-15,-21 0 0,0 21 0,0-20 16,0 20-16,0-21 0,0 0 0,0 0 16,0 1-16,0-1 0,0 0 15,-21 0-15,0-21 0,21 21 16,-22 0-16,22 1 15,22-44 1,-1 1 0</inkml:trace>
  <inkml:trace contextRef="#ctx0" brushRef="#br0" timeOffset="46567.06">6816 3577 0,'-22'0'16,"1"21"-16,21-42 62,0 0-62,0 0 0,21 0 16,1 0-16,-22-1 0,21 1 15,0-21-15,-21 0 0,21-1 0,0 1 16,-21 0-16,21-1 0,-21 1 0,22 0 16,-22-1-16,21 1 0,-21 21 15,0-22-15,0 1 0,0 21 0,0 0 16,0 0-16,0-1 0,-21 22 15,21-21-15,-22 21 0,1 21 16,0-21 0,21 22-16,-21 20 0,0-21 0,21 21 15,0 1-15,-21-1 0,21 22 16,-22-22-16,1 21 0,21 1 0,0-22 16,0 22-16,0-22 0,0 0 0,0 1 15,0-1-15,0-21 0,0 22 16,0-22-16,21 0 0,1-21 0,-1 0 15,0 0-15,0 0 0,21 0 0,-20 0 16,-1 0-16,21-21 0,-21 21 0,0-21 16,22-1-16,-22 1 15,0-21-15,0 21 0,0 0 0,1-22 16,-22 22-16,0-21 0,0 21 0,21-22 16,-21 22-16,0 0 0,0 0 15,0 42 1,0 0-16,0 0 15,0 0-15,0 1 0,0 20 16,0-21-16,0 0 0,0 0 0,0 1 16,0-1-16,0 0 0,0 0 0,0 0 15,0 0-15,0-42 32,0 0-17</inkml:trace>
  <inkml:trace contextRef="#ctx0" brushRef="#br0" timeOffset="46740.68">7260 3048 0,'0'0'0,"0"-21"0,0 0 16,0 0-16,-21 21 16,42 0 30,0 0-30</inkml:trace>
  <inkml:trace contextRef="#ctx0" brushRef="#br0" timeOffset="47035.67">7874 2688 0,'0'0'16,"-21"0"-16,-43 0 16,43 21-16,0 1 0,0-1 0,21 0 15,-21 0-15,21 21 16,-22 1-16,22-1 0,0 0 0,0 1 16,0-1-16,-21 22 0,21-22 0,0 21 15,0-20-15,-21 20 0,21-20 16,0-1-16,0-21 0,0 21 0,0 1 15,0-22-15,0 0 0,21 0 0,0-21 16,-21 21-16,22-21 16,-1 0-16,0 0 0,0 0 15,0-21-15,-21 0 0,21 0 16</inkml:trace>
  <inkml:trace contextRef="#ctx0" brushRef="#br0" timeOffset="47221.54">7620 3217 0,'-21'0'15,"21"22"-15,21-22 16,0 0-16,0 0 0,0 0 0,22 0 16,-22 0-16,21 0 0,1-22 0,-22 22 15,21 0-15,0-21 0,-20 0 16,-1 21-16,21-21 0,-21 21 0</inkml:trace>
  <inkml:trace contextRef="#ctx0" brushRef="#br0" timeOffset="47632.3">8064 3302 0,'22'0'0,"-1"0"0,0 0 16,0 0-16,0 0 0,0 0 16,1-21-16,-1 21 0,21-21 0,-21 0 15,22 21-15,-22-22 0,0 1 16,21 0-16,-21 0 0,1 0 16,-22 0-16,0-1 15,0 1-15,0 0 0,-22 21 16,1 0-16,0 0 15,0 0-15,0 0 0,0 0 16,-1 21-16,1 0 0,0 1 0,21-1 16,-21 0-16,21 21 0,-21-21 0,21 22 15,0-22-15,0 21 0,0-21 16,0 22-16,0-22 0,0 0 0,0 0 16,21 0-16,0 1 0,0-1 0,0-21 15,1 0-15,-1 21 0,21-21 16,-21 0-16,22 0 0,-22 0 15,0 0-15,21 0 0,-21 0 0,1-21 16,-1 21-16,0-21 0,0-1 0,0 1 16,-21 0-16</inkml:trace>
  <inkml:trace contextRef="#ctx0" brushRef="#br0" timeOffset="48007.1">8721 3281 0,'0'0'0,"0"-21"0,0 0 0,0-1 16,0 1-16,0 0 0,0 0 0,0 0 15,0 0-15,21 21 16,-21-22-16,21 22 0,0 0 15,0 0-15,0 0 0,1 0 16,-1 22-16,0-1 0,0 0 16,0 0-16,-21 21 0,21-20 15,1-1-15,-1 21 0,-21-21 0,0 22 16,21-22-16,-21 21 0,21-21 0,-21 0 16,0 1-16,0-1 0,0 0 15,0 0-15,0 0 0,0 0 16,-21-21-1,21-21 1,0 0-16,0 0 16,0 0-16,0 0 0,0-1 0,0 1 15,0-21-15,0 21 0,0-22 0,0 22 16,0-21-16,0 0 16,0 20-16,21 1 0,0-21 0,-21 21 15,21 0-15,1-1 0,-22 1 0,21 21 16,0-21-16,0 21 0,0 0 15,0 0 1,1 0-16,-22 21 0,21 0 0</inkml:trace>
  <inkml:trace contextRef="#ctx0" brushRef="#br0" timeOffset="48848.83">9631 3344 0,'42'-42'16,"-42"21"-16,0 0 0,0 0 0,0-1 16,0 1-16,0 0 0,0 0 15,0 0-15,0 0 0,0-1 16,-21 22-16,21-21 0,-21 21 16,0 0-16,-1 0 0,1 0 0,0 21 15,0 1-15,0-1 0,0 0 16,-1 21-16,1-21 0,21 22 0,-21-22 15,0 21-15,21 1 0,-21-22 0,21 21 16,0-21-16,0 0 16,0 22-16,0-22 0,0 0 15,21 0-15,0-21 0,0 0 0,0 0 16,1 0-16,-1 0 0,0 0 16,0 0-16,0 0 15,0-21-15,1 0 0,-1 0 0,0 0 16,-21-1-16,21 1 0,0 0 0,-21-21 15,0 21-15,0-22 0,21 22 0,-21-21 16,0 21-16,0-1 0,0 1 16,22 21-16,-22-21 0,0 42 31,-22 0-31,1 22 16,21-22-16,-21 0 0,21 0 0,0 22 15,0-22-15,-21 21 0,21-21 0,0 0 16,0 22-16,0-22 0,0 0 0,0 0 15,0 0-15,21 1 16,-21-1-16,21-21 0,0 0 0,1 0 16,-1 0-16,0 0 0,21 0 0,-21 0 15,1 0-15,-1-21 0,21 21 0,-21-22 16,0 1-16,1 21 0,-1-21 16,0-21-16,0 21 0,0-1 0,0-20 15,-21 0-15,22 21 0,-1-22 0,0-20 16,-21 20-16,21 1 0,0 0 15,-21-1-15,21-20 0,1 21 16,-22-1-16,21 1 0,-21 0 0,0-1 16,0 1-16,0 21 0,0-22 0,0 22 15,0 0-15,0 0 0,-21 0 16,-1 21-16,1 0 0,0 21 16,0 0-16,0 0 0,0 22 0,21-1 15,-22 0-15,1 1 0,0 20 16,0-21-16,21 22 0,0-1 0,0 1 15,0-1-15,0-20 0,0 20 0,0-20 16,21-1-16,0 0 0,0 1 0,1-22 16,20 21-16,-21-21 15,21 0-15,-20-21 0,20 22 0,-21-22 16,21 0-16,1 0 0,-22 0 0,21 0 16,-21 0-16,22-22 0,-22 1 0,0 0 15,21 21-15,-20-21 0,-1 0 16,0 0-16,0-1 0,0 1 15,-21 0-15</inkml:trace>
  <inkml:trace contextRef="#ctx0" brushRef="#br0" timeOffset="50336.06">698 7408 0,'0'22'16,"0"-1"0,-21-21 15,0 0-15,0 0 15,21-21-16,0-1-15,0 1 16,21 21-16,0-21 0,0 0 16,1 21-16,-1 0 15,0-21-15,0 21 16,0 0-16,0 0 0,1 21 16,-1 0-16,0 0 15,-21 0-15,21 1 0,-21-1 0,0 21 16,21 0-16,-21-20 0,0 20 15,21 0-15,-21 1 0,0-22 0,0 21 16,0 0-16,-21 22 0,0-22 16,0 1-16,0-1 0,0 0 0,-22 1 15,22-1-15,0-21 0,-21 21 16,20-20-16,-20-1 0,21 0 0,0 0 16,0-21-16,-1 0 0,1 0 15,0 0-15,0 0 0,0 0 16,0 0-16,21-21 0,0 0 15,-22 0-15,22-1 0,-21-20 0,21 0 16,0 21-16,0-22 0,0 1 16,0 0-16,0 20 0,0-20 0,21 21 15,1-21-15,-1 20 0,0 1 16,0 0-16,0 21 0,0-21 0,1 21 16,-1 0-16,0 0 0,0 0 15,0 0-15,0 21 0,1-21 0,-1 21 16,0 0-16,-21 1 0,21 20 15,0-21-15,-21 0 0,21 22 0,-21-22 16,0 21-16,22-21 0,-22 0 16,0 1-16,21 20 0,-21-21 15,0 0-15,0 0 16,0 1-16,21-1 0,0-21 31</inkml:trace>
  <inkml:trace contextRef="#ctx0" brushRef="#br0" timeOffset="50648.88">1376 7895 0,'0'0'0,"21"0"0,0 0 0,0 0 16,0 0-16,1-21 0,-1 21 15,0 0-15,0-21 0,0 0 16,0 21-16,1 0 0,-1-21 16,-21-1-16,0 1 15,-21 21 17,-1 0-32,1 0 15,0 0-15,0 0 0,21 21 16,-21-21-16,21 22 0,-21-22 15,-1 21-15,22 0 16,22-21 15,-1 0-31</inkml:trace>
  <inkml:trace contextRef="#ctx0" brushRef="#br0" timeOffset="51663.77">2773 7578 0,'0'-21'31,"0"-1"-15,21 1-16,0 0 0,0 0 15,-21-21-15,21 20 0,22-20 16,-22 0-16,0-1 0,0 1 16,0 21-16,1-21 0,-1-1 0,0 22 15,-21 0-15,0-21 0,0 20 16,0 1-16,-21 21 16,0 0-16,-1 0 0,1 0 15,-21 0-15,21 21 0,-22-21 0,1 22 16,0-1-16,21 21 0,-22-21 0,22 22 15,-21-1-15,21-21 0,-1 21 16,1 1-16,21-1 0,-21 0 0,21-20 16,0 20-16,0-21 0,21 21 15,0-20-15,1 20 0,20-21 0,-21 0 16,21 0-16,1 1 0,-22-1 0,21 0 16,-21 0-16,22 0 0,-1 22 15,-21-22-15,0 0 0,22 0 16,-22 0-16,0 0 0,0 1 0,-21-1 15,0 0-15,0 21 0,0-21 16,0 1-16,0-1 0,0 0 0,-21 0 16,0 0-16,0 0 0,-22 1 0,22-1 15,-21-21-15,0 0 0,-1 21 16,1-21-16,0 0 0,-1 0 0,1 0 16,0-21-16,-1 0 0,1-1 15,0 1-15,20 0 0,1 0 0,0 0 16,0-22-16,0 22 0,0 0 0,21-21 15,0 21-15,0-1 0,0 1 16,21 21 15,-21 21-31,21-21 0,0 22 16,0-1-16,-21 0 0,21 21 0,1-21 16,-1 1-16,0-1 0,0 21 15,0-21-15,22 0 0,-22 1 0,0 20 16,21-21-16,-21-21 0,22 21 0,-22 0 15,21-21-15,-21 0 0,22 0 16,-1 0-16,0 0 0,-20-21 0,20 0 16,0 0-16,1 0 0,-22 0 15,21-1-15,0-20 0,-20 0 0,20-1 16,-21 1-16,21 0 0,-20-1 16,-1 1-16,0-21 0,-21 20 0,0-20 15,0 20-15,0-20 0,0 21 16,0-22-16,0 22 0,0-22 0,0 22 15,0 0-15,0 20 0,0-20 16,-21 42-16,21-21 0,-21 21 0,21 21 16,-22 0-16,22 0 15,-21 22-15,21-1 0,0 0 16,0 22-16,0-22 0,0 22 0,-21-22 16,21 22-16,0-22 0,0 21 0,-21-20 15,21-1-15,0 22 0,0-22 16,0 0-16,0-21 0,0 22 15,0-22-15,0 0 0,0 0 0,0 0 16,0 1-16,0-44 31,21 22-31,-21-21 16,0 0-16</inkml:trace>
  <inkml:trace contextRef="#ctx0" brushRef="#br0" timeOffset="51847.66">3154 7853 0,'0'0'0,"-21"-21"15,-1 21-15,1-21 16,21-1-16,0 1 0,0 0 16,21 21-16,1-21 15,-1 21-15,0 0 16,0-21-16,21 21 0,-20 0 0,20-21 16,-21 21-16,21 0 0,-20-22 0,20 22 15,-21-21-15,0 21 0,0 0 16,1-21-16,-1 21 15</inkml:trace>
  <inkml:trace contextRef="#ctx0" brushRef="#br0" timeOffset="52443.32">3641 7874 0,'0'0'0,"-22"-21"0,1 0 15,0 0-15,21-1 16,0 1-16,0 0 0,0 0 16,0 0-16,0 0 0,21 21 0,0-22 15,1 22-15,20-21 0,-21 21 16,0 0-16,0 0 0,22 0 0,-22 0 16,21 0-16,-21 0 0,22 21 0,-22 1 15,0-1-15,0 0 0,0 0 16,1 21-16,-1-20 0,-21 20 0,0-21 15,0 21-15,0 1 0,0-22 0,0 21 16,0-21-16,-21 22 16,-1-22-16,22 0 0,-21 0 0,21 0 15,-21-21-15,21 22 0,0-44 32,0 1-32,0 0 0,0 0 15,0 0-15,0 0 0,0-22 0,21 22 16,0-21-16,1-1 0,-1 1 0,0 21 15,0-21-15,0-1 0,-21 22 16,21 0-16,1-21 0,-1 20 0,0 1 16,-21 0-16,21 21 0,0 0 15,-21 21 17</inkml:trace>
  <inkml:trace contextRef="#ctx0" brushRef="#br0" timeOffset="52695.69">4593 7662 0,'0'22'31,"0"-1"-31,0 0 0,0 0 16,0 0-16,0 0 0,0 1 15,0-1-15,0 0 0,0 0 16,0 0-16,0 0 0,0 1 0,0-1 16,0 0-16,-21 0 0,21 0 0,0 0 15,0 1-15,0-1 16,0-42 15</inkml:trace>
  <inkml:trace contextRef="#ctx0" brushRef="#br0" timeOffset="52879.59">4551 7578 0,'0'0'0,"-21"-21"0,21-1 16,0 1-16,-22 21 16,22-21-16,-21 21 15,42 0 32,-21 21-47,22-21 0,-1 0 16</inkml:trace>
  <inkml:trace contextRef="#ctx0" brushRef="#br0" timeOffset="53383.73">4953 7684 0,'0'21'0,"0"-42"0,21 42 0,-21 0 15,0 0-15,0 0 0,21 0 0,-21 1 16,0-1-16,0 0 0,0 0 16,0 21-16,0-20 0,0-1 0,0 0 15,0 0-15,0 0 16,0 0-16,0 1 0,0-1 15,0 0-15,0-42 32,0 0-32,-21 21 15,21-22-15,0 1 0,0 0 0,0 0 16,0 0-16,0-22 0,0 22 0,0-21 16,21 21-16,-21 0 0,21-22 15,1 22-15,-22-21 0,21 21 0,0-1 16,0 1-16,0 0 0,0 0 0,1 0 15,-1 21-15,0 0 0,0 0 16,0 0-16,0 0 0,1 21 16,-1 0-16,-21 0 0,0 0 0,21 1 0,-21 20 15,0-21-15,0 0 0,0 0 16,0 22-16,0-22 0,0 0 16,0 21-16,0-20 0,0-1 0,0 0 15,0 0-15,-21 0 0,21 0 0,0 1 16,0-1-16</inkml:trace>
  <inkml:trace contextRef="#ctx0" brushRef="#br0" timeOffset="54056.87">5905 7747 0,'0'-21'0,"0"42"0,0-63 0,0 21 16,0-22-16,0 22 16,0 0-16,-21 21 0,0 0 0,0 0 15,0 0-15,0 0 16,-1 0-16,1 0 0,0 21 0,0 0 16,21 0-16,-21 1 0,0-1 0,-1 0 15,22 0-15,-21 0 0,21 22 16,0-22-16,0 0 0,0 21 15,0-21-15,0 1 0,0-1 0,0 0 16,21 0-16,1-21 0,-1 0 16,0 0-16,0 0 0,0 0 0,0 0 15,1-21-15,-1 21 16,0-21-16,0 0 0,0 21 0,-21-22 16,0 1-16,21 0 0,1 0 0,-22 0 15,0 0-15,21-1 0,-21 1 16,21 0-16,-21 0 0,0 0 15,0 42 17,0 0-32,0 0 0,0 0 15,0 1-15,0-1 0,0 21 16,0-21-16,0 22 0,-21-1 0,21 0 16,0 1-16,0-1 0,0 21 0,0-20 15,0-1-15,0 22 0,0-22 0,0 21 16,-21-20-16,21 20 0,0-20 15,0 20-15,0-21 0,0 1 0,-22 20 16,22-20-16,-21-1 0,21 0 0,0 1 16,-21-1-16,21 0 0,0-21 0,0 22 15,-21-22-15,0 0 0,0 0 0,21 0 16,-22-21-16,1 22 0,0-1 16,0-21-16,0 0 0,0 0 15,-1 0-15,1 0 0,0 0 0,0 0 16,0-21-16,-22-1 0,22 1 0,0 21 15,0-21-15,0 0 0,0 0 0,-1 0 16,22-1-16,0 1 0,-21 0 0,0 0 16,21 0-16,0 0 15,0-1-15,0 1 0,0 0 16,0 0-16,0 0 0,21 0 16,0-22-16</inkml:trace>
  <inkml:trace contextRef="#ctx0" brushRef="#br0" timeOffset="54907.61">6900 7916 0,'21'-21'32,"1"0"-17,-1 0-15,0 0 0,0 0 0,0-1 16,0-20-16,1 21 0,-1 0 15,0-22-15,0 22 0,0-21 0,0 0 16,-21-1-16,22 1 0,-22-22 0,21 22 16,-21 0-16,0-22 0,0 22 15,0 0-15,0-1 0,0 22 0,0-21 16,0 21-16,-21-1 0,-1 1 0,1 0 16,0 21-16,0 0 15,0 0-15,0 21 0,-1 0 16,1 1-16,0 20 0,0 0 0,21 1 15,-21-1-15,0 21 0,21-20 16,0 20-16,0 1 0,0-1 0,0-20 16,0 20-16,0-21 0,0 1 15,0-1-15,0 0 0,0-20 0,21 20 16,0-21-16,0 0 0,0 0 0,0 1 16,1-22-16,-1 0 0,0 0 15,0 0-15,0 0 0,22 0 0,-22-22 16,0 1-16,0 0 0,0 21 0,0-21 15,1 0-15,-1-22 0,0 22 16,0 0-16,-21 0 0,0-21 0,21 20 16,-21 1-16,21-21 0,-21 21 0,0 0 15,0-1-15,0 44 32,0-1-32,0 0 15,0 0-15,0 0 0,0 0 0,-21 1 16,21-1-16,0 0 0,0 0 0,0 0 15,-21-21-15,21 21 0,0 1 16,0-44 31</inkml:trace>
  <inkml:trace contextRef="#ctx0" brushRef="#br0" timeOffset="55083.41">7535 7260 0,'-21'-21'16,"0"21"-16,0 0 15,42 0 17,0 0-17,0 0-15,0 0 0,1 0 16,-1 0-16</inkml:trace>
  <inkml:trace contextRef="#ctx0" brushRef="#br0" timeOffset="55368.61">8149 6922 0,'0'0'0,"-21"-22"15,0 22-15,0 0 0,-1 0 16,1 0-16,21 22 0,-21 20 15,21-21-15,-21 21 0,21-20 16,0 41-16,0-21 0,0 1 16,0 20-16,0-20 0,0 20 0,0 1 15,0-22-15,0 0 0,0 1 0,0-1 16,0 0-16,0 1 0,0-22 16,0 21-16,0-21 0,0 0 0,0 1 15,0-1-15,0 0 0,21-21 0,0 0 16,0 0-1,1-21 1</inkml:trace>
  <inkml:trace contextRef="#ctx0" brushRef="#br0" timeOffset="55540.51">7980 7514 0,'-21'0'0,"42"0"0,-64 0 0,22 0 16,42 0 15,1 0-31,-1 0 0,21-21 16,-21 21-16,22 0 0,-22 0 0,0 0 15,21 0-15,-21-21 0,1 21 0,-1-21 16,0 21-16</inkml:trace>
  <inkml:trace contextRef="#ctx0" brushRef="#br0" timeOffset="56255.76">8297 7557 0,'21'0'0,"1"0"0,-1 0 16,0 0-16,0-22 0,0 22 15,0-21-15,1 21 0,-1-21 0,0 21 16,0-21-16,0 0 0,-21 0 15,0-1-15,0 1 0,0 0 16,0 0-16,0 0 16,0 0-16,-21 21 15,0 0-15,0 0 0,0 0 16,21 21-16,-22 0 0,1 0 0,0 0 16,21 0-16,0 22 0,0-22 0,-21 21 15,21-21-15,0 22 0,0-22 0,0 0 16,0 21-16,0-20 0,0-1 15,0 0-15,0 0 0,21-21 0,0 21 16,0 0-16,1-21 0,-1 0 16,0 0-16,0 0 0,0 0 0,0 0 15,1 0-15,-1 0 0,0 0 16,0 0-16,-21-21 0,21 21 16,0-21-16,-21 0 0,22 0 15,-1 0-15,0-22 0,-21 22 0,21 0 16,-21 0-16,21-22 0,0 22 0,1 0 15,-22 0-15,21 0 0,0 0 16,0-1-16,0 22 0,0 0 16,1 0-16,-1 0 0,0 0 15,-21 22-15,21-1 0,0 0 0,-21 0 16,21 0-16,-21 0 0,22 1 0,-22 20 16,0-21-16,0 0 0,0 0 15,0 22-15,0-22 0,0 0 0,0 0 16,0 0-16,-22 1 15,22-1-15,-21-21 16,0-21 0,21-1-1,0 1-15,0 0 0,0 0 16,0-21-16,0 20 0,21 1 0,0-21 16,-21 21-16,0-22 0,22 22 0,-1-21 15,0 21-15,-21 0 0,21-1 16,0 1-16,0 0 0,-21 0 0,22 21 15,-1 0-15,-21-21 0,21 21 0,0 0 16,0 0-16,0 0 16</inkml:trace>
  <inkml:trace contextRef="#ctx0" brushRef="#br0" timeOffset="57183.49">9631 7557 0,'0'0'0,"0"-22"16,21 1-16,-21 0 15,0 0-15,0 0 16,0 0-16,0-1 0,0 1 0,0 0 16,0 0-16,0 0 0,-21 21 15,0 0-15,-1 0 16,1 0-16,0 0 0,0 21 15,0 0-15,0 0 0,-1 0 0,1 1 16,0 20-16,21-21 0,-21 0 0,0 22 16,21-22-16,-21 21 0,21-21 0,0 0 15,0 1-15,0-1 0,0 0 0,0 0 16,0 0-16,21-21 0,0 0 16,0 0-16,0 0 0,0 0 0,1 0 15,-1 0-15,0 0 0,0 0 0,0 0 16,0-21-16,1 0 0,-1 21 15,0-21-15,0 0 0,0-1 0,0 1 16,1 0-16,-1 0 0,-21-21 0,0 20 16,21 1-16,-21-21 0,0 21 15,0 0-15,0-1 0,0 1 0,0 0 16,0 0-16,0 0 0,-21 21 16,21 21-1,0 0-15,-21 0 0,21 0 16,-22 1-16,22-1 0,0 21 15,-21-21-15,21 0 0,0 1 0,0 20 16,0-21-16,0 0 0,0 0 16,0 1-16,0-1 0,0 0 0,0 0 15,21 0-15,1-21 0,-1 0 16,0 0-16,0 0 0,0 0 16,0 0-16,22 0 0,-22 0 15,0 0-15,0-21 0,22 21 0,-22-21 16,0 0-16,0 21 0,0-21 0,0-1 15,1-20-15,-1 21 0,-21 0 0,21-22 16,-21 1-16,21 0 0,-21-1 16,0 1-16,21 0 0,-21-22 0,21 22 15,-21 0-15,22-22 0,-22 22 16,0-1-16,0 1 0,0 0 0,0 21 16,0-22-16,0 22 0,0 0 0,0 0 15,0 0-15,0-1 0,-22 22 31,1 22-31,21-1 0,-21 0 16,0 0-16,0 21 0,0 1 0,21-1 16,-22 0-16,1 1 0,0-1 0,21 22 15,0-22-15,-21 21 0,21-20 16,-21 20-16,21-20 0,0-1 0,0 0 16,0 1-16,0-1 0,0-21 0,0 21 15,0-20-15,21-1 0,0 0 0,0 0 16,0 0-16,1 0 0,-1-21 15,21 0-15,-21 22 0,0-22 0,1 0 16,-1 0-16,0 0 0,21 0 0,-21 0 16,1 0-16,-1-22 0,0 1 15,0 21-15,-21-21 0,21 21 0,0-21 16,1 0-16,-22 0 0,21-1 16,-21 1-16,21 21 0</inkml:trace>
  <inkml:trace contextRef="#ctx0" brushRef="#br0" timeOffset="58631.77">317 11536 0,'0'-21'16,"0"0"-1,-21 21-15,0 0 16,21-22-16,0 1 15,-21 21-15,21-21 0,0 0 16,0 0 0,0 0-16,21 21 0,0 0 15,0-22-15,1 22 0,-1 0 16,21 0-16,-21 0 0,22 0 0,-1 0 16,0 0-16,-21 0 0,22 0 15,-22 22-15,0-1 0,0 0 0,0 21 16,-21-21-16,0 1 0,0 20 15,0-21-15,-21 21 0,-21 1 0,21-22 16,-22 0-16,1 21 16,0-20-16,-1-1 0,-20 0 0,21 0 15,20 0-15,-20 0 0,21-21 16,-21 0-16,20 0 0,22-21 31,22 21-31,-1-21 16,0 0-16,21 21 0,-21-21 15,22 21-15,-22-21 0,21 21 0,1 0 16,-22 0-16,21 0 0,0 0 16,1 0-16,-22 0 0,21 0 15,1 0-15,-22 21 0,0 0 0,0-21 16,0 21-16,0 21 0,-21-20 16,0-1-16,0 21 0,0-21 0,0 22 15,-21-22-15,0 21 0,-21 0 16,21-20-16,-22-1 0,1 21 0,0-21 15,-1 0-15,1 1 0,21-1 16,-22 0-16,1-21 0,0 21 0,21-21 16,-22 0-16,22 0 0,-21 0 15,21 0-15,-1 0 0,1 0 0,0 0 16,0 0-16,0 0 0,0 0 16,-1-21-16,1 21 15,21-21-15,0 0 31,21-1-15,1 1 0,-1 21-16</inkml:trace>
  <inkml:trace contextRef="#ctx0" brushRef="#br0" timeOffset="59116.01">1524 11811 0,'0'0'0,"0"21"16,-21-21-16,0 0 0,-1 21 0,44-21 63,-1 0-63,-21-21 15,0 0 1,0 0-16,0 0 15,-21 21 1,-1 0-16,1 0 0,0 0 16,0 0-16,0 0 15,21 21 1,0 0 0,21 0 15,0-21-31,0 0 15,0 0 1,1 0-16</inkml:trace>
  <inkml:trace contextRef="#ctx0" brushRef="#br0" timeOffset="59672.72">2752 11494 0,'21'-22'16,"-42"44"-16,42-65 0,0 22 0,-21 0 15,0 0-15,0 0 0,0-1 0,0 1 16,0 0-16,0 0 16,0 42-1,0 0-15,0 0 0,0 22 0,0-1 16,0 0-16,0 1 0,0 20 16,0-20-16,0 20 0,-21-21 0,21 22 15,0-22-15,-21 22 0,21-22 16,-22 0-16,22 1 0,0-1 0,0 0 15,0-20-15,0-1 0,0 0 16,-21 0-16,21 0 0,-21-21 31,21-21-15,0 0-16,0 0 0,0 0 0</inkml:trace>
  <inkml:trace contextRef="#ctx0" brushRef="#br0" timeOffset="60115.48">2434 11536 0,'0'0'0,"-21"-42"15,0-22-15,21 43 16,0-21-16,0 20 0,0-20 16,21 21-16,0-21 0,0 20 0,22 1 15,-22 0-15,21 0 0,0 21 16,1 0-16,-1 21 0,0 0 0,1 0 15,-1 22-15,0-1 0,22 0 16,-22 1-16,1 20 0,-22-20 16,21 20-16,-21-21 0,22 1 0,-22-1 0,0 22 15,0-22-15,-21 0 0,0-21 16,21 22-16,-21-22 0,0 21 16,0-21-16,0 1 0,0-1 15,0-42 1,0-1-1,0 1-15,0 0 0,0 0 0,0-21 16,0-1-16,0 1 0,0 0 16,0-1-16,0-20 0,0 20 0,0-20 15,0-1-15,21 1 0,-21-1 16,0 1-16,0-1 0,0 22 0,0 0 16,0 21-16,0-1 0,0 1 0,0 0 15,22 21-15,-22 21 31,0 0-31,0 22 0,0-22 0,0 21 16,0 1-16</inkml:trace>
  <inkml:trace contextRef="#ctx0" brushRef="#br0" timeOffset="61667.87">3577 11621 0,'0'0'0,"-21"0"47,21 21-47,-21 0 0,21 0 16,0 21-16,0-20 0,0-1 0,0 0 16,0 21-16,0-21 0,0 22 0,0-22 15,0 21-15,0-21 0,0 1 16,21-1-16,0 0 0,0 0 0,0-21 15,1 0-15,-1 0 0,0 0 0,0 0 16,0 0-16,0 0 0,22-21 16,-22 21-16,0-21 0,0 0 15,0-1-15,1 1 0,-1 0 0,0-21 0,0 21 16,-21-1-16,0 1 0,0-21 16,0 21-16,0-22 0,0 22 15,0 0-15,0-21 0,0 21 0,0-1 16,0 1-16,0 42 31,0 1-31,0-1 16,0 0-16,0 0 0,0 21 0,0-20 15,0 20-15,0-21 0,0 21 16,0-20-16,0 20 0,0-21 0,0 21 16,0-20-16,0-1 0,0 0 0,21 0 15,0-21-15,1 0 0,-1 0 16,0 0-16,0 0 0,0 0 15,0 0-15,1-21 0,-1 21 0,21-21 16,-21 0-16,0-1 0,1 1 0,-1-21 16,0 21-16,0 0 0,-21-22 15,0 22-15,21 0 0,-21-21 0,0 20 16,0 1-16,0-21 0,0 21 0,0 0 16,0 42 15,0 0-31,0 0 0,-21 0 15,21 0-15,0 1 0,0 20 16,0-21-16,0 0 0,0 22 0,-21-22 16,21 0-16,0 21 0,0-21 15,-21 1-15,21-1 0,0 0 0,0 0 16,0-42 31,0 0-47,0 0 0,0-1 15,0 1-15,0 0 0,0-21 16,0 21-16,21-22 0,-21 1 0,21 21 0,0-22 16,-21 22-16,21-21 0,1 21 15,-1 0-15,-21-1 0,21 1 16,0 21-16,0 0 0,0 0 0,1 0 16,-1 0-16,0 21 0,-21 1 15,21-1-15,-21 0 0,21 0 16,-21 0-16,0 0 0,21 22 0,-21-22 15,22 0-15,-22 0 0,21 22 0,-21-22 16,0 0-16,0 0 0,0 0 16,0 0-16,0 1 0,0-1 0,0 0 15,0 0-15,0-42 47,0 0-47,0 0 0,0-1 0,0 1 16,0 0-16,21 0 0,-21-21 15,21 20-15,-21 1 0,21-21 16,0 21-16,-21-22 0,22 22 0,-1-21 16,0 21-16,0 0 0,0-1 0,0 1 15,1 21-15,-1 0 0,0 0 0,0 0 16,0 0-16,0 21 0,1 1 16,-22-1-16,0 0 0,0 0 15,0 21-15,0-20 0,0-1 0,0 0 16,0 0-16,0 21 0,0-20 15,0-1-15,0 0 0,0 0 0,0 0 16,0 0-16,0 1 0,0-1 16,-22-21 77,1 0-77,21-21 218,0-1-218,0 1 0,0 0-1,0 0-15,0 0 16,0 0-16</inkml:trace>
  <inkml:trace contextRef="#ctx0" brushRef="#br0" timeOffset="62628.3">5270 11748 0,'0'0'0,"0"21"15,0-42 32,0-1-47,22 1 0,-1 0 16,-21 0-16,0 0 15,21 0-15,-21-1 0,21 1 0,-21-21 16,0 21-16,0 0 0,0-1 0,0-20 16,0 21-16,0 0 0,0 0 15,-21 21 1,0 0-1,0 21-15,21 0 0,0 0 0,-22 0 16,22 0-16,-21 22 16,21-22-16,-21 21 0,21-21 0,0 22 15,0-22-15,0 21 0,0-21 0,0 22 16,0-22-16,0 0 0,0 0 0,0 0 16,0 1-16,0-1 0,0 0 15,0 0-15,21 0 0,0-21 16,1 0-16,-1 0 0,0 0 15,0 0-15,0 0 0,22-21 16,-22 21-16,0-21 0,0 0 0,21 21 16,-20-21-16,-1-1 0,0 1 15,-21 0-15,21 21 0,-21-21 0,21 0 0,-21 0 16,0-1-16,0 1 0,0 0 16,0 0-16,0 0 0,0 0 15,0-1-15,0 1 16,0 42 46,-21-21-46,21 22-16,-21-22 62</inkml:trace>
  <inkml:trace contextRef="#ctx0" brushRef="#br0" timeOffset="64207.85">5524 11875 0,'0'21'0,"22"-21"15,-1 0 1,-21-21-16,21-1 16,0 1-16,0 21 0,-21-21 15,0 0-15,21 21 0,-21-21 0,22 0 16,-22-1-16,21 1 0,-21 0 0,0-21 16,0 21-16,0-1 0,0 1 15,0 0-15,0 0 0,0 0 0,0 0 16,0-1-16,-21 22 15,-1 0-15,1 0 0,0 0 16,0 22 0,0-1-16,21 0 0,-21 0 15,21 0-15,0 0 0,0 1 16,0-1 0,21-21-16,0 0 15,0 0-15,0 0 0,0 0 16,1 0-16,-1-21 0,0 21 0,-21-22 15,21 22-15,0 0 16,0 0-16,-21 22 16,0-1-16,0 0 15,0 0-15,0 0 16,0 0-16,0 1 0,0 20 16,0-21-16,0 0 0,22 0 0,-22 1 15,0-1-15,21 0 0,-21 0 0,0 0 16,21 0-16,0-21 0,-21 22 0,21-1 15,0-21-15,1 0 0,-1 0 16,0 0-16,0 0 0,0 0 0,0 0 16,1 0-16,-1-21 0,0 21 0,0-22 15,0 1-15,0 0 0,-21 0 0,22 0 16,-1 0-16,0-1 0,-21 1 16,0 0-16,21-21 0,0 21 0,-21-1 15,0 1-15,0 0 0,21 0 16,-21 0-16,0 0 0,0 42 47,0 0-47,0 0 0,0 0 15,0 0-15,0 22 0,0-22 0,0 0 16,0 0-16,0 0 0,0 1 16,0-1-16,0 0 0,22 0 0,-22 0 15,21-21-15,0 21 0,-21 1 0,21-22 16,0 0-16,0 0 0,1 0 0,-1 0 15,0 0-15,0 0 16,0-22-16,0 1 0,1 21 16,-1-21-16,0 0 0,-21 0 0,21 0 15,0-1-15,0-20 0,1 21 0,-22 0 16,21-22-16,0 22 0,0 0 0,-21-21 16,21 21-16,0-1 0,-21 1 15,22 0-15,-1 21 16,-21 21 15,0 0-15,21-21-1,-21-21 48,0 0-63,0 0 15,-21 21 1,0 0 0,21 21-16,-22 0 15,1 0-15,0 1 0,0 20 16,21-21-16,0 0 0,-21 0 0,21 1 16,-21-1-16,21 21 0,0-21 15,0 0-15,0 1 0,0-1 0,0 0 16,0 0-16,0 0 0,0 0 15,21-21-15,0 22 0,0-22 16,0 0-16,0 0 0,1 0 16,-1 0-16,0 0 0,0-22 0,0 22 15,0-21-15,1 0 0,-1 21 0,0-21 16,0 0-16,0 0 0,-21-1 0,21 1 16,-21 0-16,22 0 0,-22 0 0,0 0 15,0-22-15,0 22 0,0-21 16</inkml:trace>
  <inkml:trace contextRef="#ctx0" brushRef="#br0" timeOffset="64477.22">6286 11282 0,'0'0'0,"-42"21"0,21-21 0,0 21 0,0-21 15,21 21-15,21-21 31,0 0-15,0 0-16,-21-21 16,0 0-1,-21 21 1,0 0 0</inkml:trace>
  <inkml:trace contextRef="#ctx0" brushRef="#br0" timeOffset="65471.95">8424 11409 0,'0'0'0,"0"21"0,0 0 16,0 0-16,0 1 0,0-1 15,0 0-15,21-21 32,1-21-17,-22 0-15,0-1 0,21 1 16,0 0-16,0-21 0,0 21 0,0-22 16,1 1-16,-1 0 0,0-22 15,0 22-15,0-1 0,-21 1 0,21-21 16,-21 20-16,0 1 0,0 0 0,0 20 15,0-20-15,0 21 0,0 0 16,-21 0-16,21-1 0,-21 22 16,0 0-16,0 0 0,-22 0 0,22 0 15,0 0-15,0 22 0,0-1 0,0 0 16,-1 21-16,1 1 0,21-22 16,-21 21-16,21 22 0,0-22 0,0 21 15,0-20-15,0 20 0,0-20 0,0 20 16,0-21-16,0 1 0,0-1 0,21 0 15,0-20-15,1-1 0,-1 0 16,0 0-16,0 0 0,0-21 0,0 0 16,22 0-16,-22 0 0,0 0 15,21 0-15,-20 0 0,20-21 0,-21 0 16,21 21-16,-20-21 0,-1 0 16,0-22-16,0 22 0,0 0 0,0 0 15,1-22-15,-22 22 0,0-21 0,0 21 16,0 0-16,0-1 0,0 1 15,0 42 1,0 1-16,0-1 16,0 21-16,0-21 0,0 0 0,0 1 15,0-1-15,0 0 16,0 0-16,0 0 0,0 0 0,0 1 16,21-22-1,-21-22 1,0 1-1</inkml:trace>
  <inkml:trace contextRef="#ctx0" brushRef="#br0" timeOffset="65639.86">9102 10986 0,'0'0'0,"0"-22"15,-22 22 1,44 0 31,-1 0-47,0 0 0,0 0 0</inkml:trace>
  <inkml:trace contextRef="#ctx0" brushRef="#br0" timeOffset="65945.2">9737 10647 0,'0'-21'16,"-22"21"-16,1 0 15,0 0-15,0 21 0,0-21 16,0 21-16,21 21 0,0-20 16,-22-1-16,22 21 0,-21 0 0,21-20 15,0 20-15,0 0 0,-21 1 0,21-1 16,-21 0-16,21 1 0,0 20 0,0-21 15,0-20-15,-21 20 0,21 0 16,0-21-16,0 1 0,0 20 0,0-21 16,0 0-16,0 0 0,21-21 31,0 0-15,-21-21-16,0 0 0,0 0 15,0 0-15</inkml:trace>
  <inkml:trace contextRef="#ctx0" brushRef="#br0" timeOffset="66120.1">9504 11197 0,'21'0'47,"0"0"-32,0 0-15,0 0 0,22 0 0,-22 0 16,0-21-16,0 21 0,22-21 15,-22 21-15,0 0 0,0-21 0,0 21 16,0 0-16,1 0 0</inkml:trace>
  <inkml:trace contextRef="#ctx0" brushRef="#br0" timeOffset="66831.31">9885 11240 0,'0'0'0,"0"21"16,21-21-1,0 0-15,0 0 16,0 0-16,1 0 0,-1-21 0,0-1 16,0 22-16,0-21 0,0 0 15,1 0-15,-1 21 0,0-21 16,0 0-16,-21-1 0,0 1 0,0 0 16,0 0-16,0 0 0,0 0 15,-21 21 1,0 0-16,0 0 15,-1 0-15,1 21 0,0 0 16,21 0-16,0 21 0,-21-20 0,0 20 16,21-21-16,0 21 0,0-20 15,0 20-15,0-21 0,0 21 0,0-20 16,0-1-16,0 0 0,0 0 16,21 0-16,0-21 0,0 0 0,-21 21 15,21-21-15,1 0 0,-1 0 0,0 0 16,0-21-16,0 21 0,0-21 15,-21 0-15,22 0 16,-1 0-16,-21-1 0,0 1 0,21 0 16,-21 0-16,21-21 0,0 20 0,-21 1 15,21-21-15,-21 21 0,22 0 0,-1-1 16,-21 1-16,21 0 0,0 21 16,-21-21-16,21 21 0,0 0 15,1 0-15,-22 21 16,0 0-16,21 0 0,0 1 0,-21-1 15,0 0-15,0 0 0,21 21 0,-21-20 16,0-1-16,21 0 0,-21 21 16,0-21-16,0 1 0,0-1 0,0 0 15,0 0-15,0 0 16,-21-21 0,0-21-1,21 0 1,0 0-16,0 0 0,0-1 0,0 1 15,0 0-15,0 0 0,0-21 0,0 20 16,21-20-16,-21 21 0,21 0 16,-21 0-16,21-22 0,1 22 0,-1 0 15,0 0-15,0 21 16,0-21-16,0 21 16,1 0-16,-1 0 15,0 21-15,0-21 0,0 21 16</inkml:trace>
  <inkml:trace contextRef="#ctx0" brushRef="#br0" timeOffset="67708.73">11282 11218 0,'0'0'0,"0"-42"16,0 21-16,0 0 0,0 0 0,0-1 15,0 1-15,-21 0 0,21 0 16,-22 0-16,1 21 0,21-21 16,-21 21-16,0 0 0,0 0 15,0 0-15,-1 21 0,1-21 0,0 21 16,0 0-16,0 21 0,21-20 0,-21-1 16,-1 21-16,1 0 0,0 1 0,21-22 15,0 21-15,-21 1 0,21-22 16,0 21-16,0-21 0,0 0 0,0 1 15,0-1-15,0 0 0,21-21 16,0 0-16,0 0 0,1 0 0,-1 0 16,0 0-16,0 0 0,0 0 0,0-21 15,1 21-15,-1-21 0,0-1 0,0 1 16,0 21-16,-21-21 0,0 0 16,0 0-16,21-22 0,-21 22 0,0 0 15,0 0-15,0 0 0,0 0 0,0-1 16,0 1-16,0 0 0,0 0 15,0 42 1,0 0 0,0 0-16,0 1 15,0-1-15,-21 0 0,21 0 0,0 0 16,0 22-16,0-22 0,0 0 0,0 0 16,0 0-16,0 0 0,0 1 15,0-1-15,0 0 0,21-21 16,1 0-16,-1 0 0,0 0 0,0 0 15,0 0-15,0 0 0,1 0 0,-1 0 16,0 0-16,0-21 0,0 0 0,0-1 16,1 1-16,-1 0 0,21 0 0,-42 0 15,42 0-15,-42-22 16,22 1-16,-1 21 0,0-22 0,0 1 16,-21 0-16,21-1 0,0 1 0,-21 0 15,0-1-15,22 1 0,-1 0 0,-21 21 16,0-22-16,21 1 0,-21 21 0,0 0 15,0-1-15,0 1 0,0 0 16,-21 21 0,0 21-16,-1 0 0,22 1 15,-21-1-15,21 0 0,-21 21 0,0 1 16,21-1-16,-21 0 0,21 1 16,-21-1-16,21 0 0,-22 1 15,22-1-15,0 0 0,0 1 0,-21-1 0,21 0 16,0 1-16,0-22 0,0 21 0,0-21 15,0 0-15,21 1 0,-21-1 16,22 0-16,-1 0 0,21-21 0,-21 0 16,0 21-16,22-21 0,-22 0 15,21 0-15,-21 0 0,1 0 0,20 0 16,-21 0-16,0 0 0,22-21 0,-22 21 16,0-21-16,0 0 0,-21 0 15,21 21-15,-21-22 0,21 22 0,-21-21 16</inkml:trace>
  <inkml:trace contextRef="#ctx0" brushRef="#br0" timeOffset="69351.36">360 15431 0,'0'0'0,"21"0"16,-21-22-16,0 1 0,0 0 0,0 0 15,0 0-15,0 0 0,0-1 16,0 1-16,0 0 0,0 0 0,0 0 15,0 42 17,0 0-32,0 21 0,0 1 15,0-1-15,0 0 16,0 1-16,0-1 0,0 0 0,0 1 16,0-1-16,0 0 0,0 1 15,0-22-15,0 21 0,-21-21 0,21 1 16,0-1-16,0 0 0,-21 0 15,21-42 17,0 0-32,21 0 0,0-1 15,-21 1-15,21 21 0,-21-21 16,21 0-16,0 21 0,1-21 16,-1 0-16,0 21 0,0 0 15,0-22-15,0 22 0,1 0 16,20 0-16,-21-21 0,0 21 15,0 0-15,1 0 0,-1-21 0,0 21 16,0 0-16,-21-21 0,21 0 16,0 0-16,1-1 15,-22 1-15,0 0 16,0 0 0,-22 21-16,1 0 0,0-21 15,0 21-15,0 0 16,0 21-1,21 0-15,0 0 0,0 0 0,0 22 16,0-22-16,0 21 0,0 1 16,0-22-16,0 21 0,0 0 0,0-20 15,0 20-15,0 0 0,21-21 16,-21 22-16,0-22 0,0 0 16,21 0-16,-21 0 0,21 1 0,0-1 15,0-21 1,1 0-1,-22-21-15</inkml:trace>
  <inkml:trace contextRef="#ctx0" brushRef="#br0" timeOffset="69535.25">1376 15621 0,'0'0'0,"21"0"0,0-21 16,-21 0-1,21 21 1,0 0 15,1 0-31,-1 0 0,-21-21 0,21 21 16</inkml:trace>
  <inkml:trace contextRef="#ctx0" brushRef="#br0" timeOffset="69928.03">3090 15113 0,'0'-21'15,"0"42"-15,0-63 0,0 21 0,0-1 0,0 1 16,0-21-16,0 21 0,0 0 0,-21-1 15,0 1-15,0 0 0,0 0 16,-1 21-16,1 0 0,0 0 0,0 0 16,0 0-16,-22 0 15,22 21-15,-21-21 0,21 42 0,-22-20 16,22 20-16,-21 0 0,21 1 0,0 20 16,-1-21-16,1 22 0,0-1 15,0-20-15,21 20 0,0 1 0,0-22 16,0 0-16,0 1 0,21-1 15,0-21-15,0 22 0,22-22 0,-22 0 16,0-21-16,21 21 0,1-21 16,-22 0-16,21 0 0,1 0 15,-22 0-15,21 0 0,0 0 0,-20-21 0,20 0 16,0 0-16,-21-1 0,22-20 16</inkml:trace>
  <inkml:trace contextRef="#ctx0" brushRef="#br0" timeOffset="70427.75">3577 14732 0,'0'0'0,"0"-21"0,-21-43 15,0 43-15,0 21 0,-1 0 16,1 0-16,0 0 0,0 21 16,0 1-16,21 20 0,0 0 15,0-21-15,0 22 0,0 20 0,0-20 16,0-1-16,0 21 0,0-20 0,0 20 15,0-20-15,0-1 16,0 21-16,-21-20 0,21-1 0,-22-21 16,1 22-16,21-22 0,0 21 15,-21-21-15,21 0 0,-21-21 0,21 22 16,-21-22-16,21-22 31,0 1-31,0 0 0,0 0 0,0-21 16,0 20-16,0-20 0,0 21 0,0-21 15,21-1-15,0 1 16,0 0-16,0 20 0,1-20 0,20 21 0,-21 0 16,21 21-16,1 0 0,-22 0 15,21 0-15,-21 0 0,22 21 16,-22 0-16,0 0 0,0 22 0,0-22 16,-21 21-16,0-21 0,0 22 0,0-1 15,0-21-15,0 21 0,0-20 16,0 20-16,-21-21 0,21 0 0,-21 22 15,0-22-15,21 0 16,0 0-16,0 0 16,0-42-1,21 0 1,0 0-16,0 0 16</inkml:trace>
  <inkml:trace contextRef="#ctx0" brushRef="#br0" timeOffset="70905.11">4106 15282 0,'0'0'0,"0"-21"0,21 0 0,-21 0 0,0 0 15,0 0-15,0-1 0,0 1 0,0 0 16,-21 0-16,21 0 0,0 0 16,-21 21-16,0 0 0,0 0 0,0 0 15,-1 21 1,1 0-16,0 0 0,21 0 0,-21 22 15,21-1-15,-21 0 0,21-21 16,0 22-16,0-1 0,-21-21 0,21 22 16,0-1-16,0-21 0,0 0 15,0 0-15,0 1 0,0-1 0,0 0 16,21-21-16,0 0 16,0 0-16,0 0 15,0-21-15,-21 0 0,22 21 0,-1-22 16,-21-20-16,0 21 0,21 0 0,-21-22 15,21 22-15,-21-21 16,0 0-16,0-1 0,0 1 0,0 21 16,0-22-16,0 22 0,0 0 0,0 0 15,0 0-15,0 42 16,0 0 0,0 21-16,21-20 0,-21-1 15,0 21-15,0-21 0,0 22 16,21-22-16,-21 0 0,22 21 0,-22-21 15,0 1-15,0-1 0,21 0 16,0 0-16,0 0 0,0-21 16,0 0-16,1 0 0,-1 0 15,0 0-15</inkml:trace>
  <inkml:trace contextRef="#ctx0" brushRef="#br0" timeOffset="71320.86">4424 15113 0,'0'0'16,"0"-21"-16,0 0 0,0 0 15,21 21 17,0 0-32,0 0 0,0 21 15,1-21-15,-1 21 0,0 0 0,0 0 16,0 22-16,0-22 0,1 0 15,-1 21-15,-21-21 0,0 22 16,21-22-16,-21 0 0,0 21 0,0-20 16,0-1-16,0 0 0,0 0 0,0 0 15,0 0-15,0-42 32,0 0-17,0 0-15,0 0 0,0 0 16,0-22-16,0 22 0,0-21 0,0-1 15,0 1-15,21 0 0,-21-1 0,21 1 16,-21 0-16,0 21 0,21-22 0,1 22 16,-22 0-16,21 0 15,-21 0-15,21 21 0,0 0 16,0 0-16,0 0 16,1 21-16,-22 0 15</inkml:trace>
  <inkml:trace contextRef="#ctx0" brushRef="#br0" timeOffset="71835.16">5482 15198 0,'0'0'0,"0"-21"0,0-43 16,0 43-16,0 0 15,0-22-15,-21 22 0,0 0 0,0 0 16,-1 0-16,1 21 0,0 0 16,0 0-16,0 0 0,0 0 0,-1 0 15,1 21-15,0 0 0,0 0 16,0 22-16,0-22 0,21 21 0,-22-21 16,22 22-16,-21-1 0,21 0 0,0 1 15,0-22-15,0 21 0,0-21 16,0 22-16,0-22 0,0 0 0,0 0 15,21 0-15,1-21 16,-1 0-16,0 0 16,0 0-16,0-21 0,0 0 0,1 21 15,-1-21-15,0 0 0,0-1 0,0-20 16,0 21-16,-21 0 0,22-22 0,-22 22 16,21-21-16,-21 0 0,21 20 15,-21-20-15,0 21 0,0 0 0,0 0 16,0-1-16,0 44 31,0-1-31,-21 0 16,21 21-16,0-21 0,0 1 0,0 20 15,0-21-15,0 0 0,0 0 0,0 22 16,0-22-16,0 0 0,0 0 16,0 0-16,21 1 0,0-22 15,0 0-15,0 0 0,1 0 16,-1 0-16</inkml:trace>
  <inkml:trace contextRef="#ctx0" brushRef="#br0" timeOffset="72107.28">6054 14986 0,'0'0'0,"0"-21"0,0-21 15,-22 42-15,1 0 16,0 0-16,0 0 0,0 0 0,0 0 15,-1 0-15,-20 21 0,21 0 0,0 0 16,21 0-16,-21 22 0,-1-22 16,22 0-16,-21 21 0,21 1 0,0-22 15,0 21-15,0-21 0,0 0 0,0 22 16,0-22-16,21 0 0,1 0 0,-1 0 16,0 1-16,0-22 0,-21 21 15,21-21-15,0 0 0,1 0 0,-1 0 16,0 0-16,0 0 0,0 0 15,0-21-15,1-1 0,-1 1 0</inkml:trace>
  <inkml:trace contextRef="#ctx0" brushRef="#br0" timeOffset="72415.3">6413 14584 0,'0'0'0,"0"-42"0,0 20 16,0-20-16,0 21 0,0 0 15,0 0-15,-21 21 16,21 21 0,-21-21-16,21 42 0,0-21 0,0 22 15,-21-1-15,21 0 0,-21 1 16,21-1-16,0 0 0,0 1 0,-21-1 16,21 0-16,-22 22 0,22-22 0,0 0 15,0 1-15,0-1 0,-21-21 16,21 22-16,0-1 0,-21-21 15,21 0-15,0 0 0,0 1 0,0-1 0,0 0 16,21-21 15,0-21-31,-21 0 0,22-1 16,-1 1-16</inkml:trace>
  <inkml:trace contextRef="#ctx0" brushRef="#br0" timeOffset="72788.8">6498 15155 0,'0'0'0,"0"22"15,21-22 17,0 0-32,1 0 0,-1 0 0,21 0 15,-21-22-15,0 1 0,1 21 0,-1-21 16,0 0-16,0 0 0,-21 0 15,0-1-15,0 1 16,0 0-16,0 0 0,-21 21 16,0 0-1,0 0-15,-1 0 0,1 21 0,0-21 16,21 21-16,-21 0 0,0 1 16,21-1-16,-21 0 0,21 21 0,0-21 15,0 1-15,-22-1 0,22 0 0,0 21 16,0-21-16,0 1 0,0-1 15,0 0-15,22-21 16,-22 21-16,21-21 0,0 0 16,0 0-16,0 0 0,0 0 15,1-21-15,-1 21 0,0-21 0,0 0 16</inkml:trace>
  <inkml:trace contextRef="#ctx0" brushRef="#br0" timeOffset="73184.83">7006 14923 0,'0'-22'16,"21"22"-16,0 0 31,1 0-31,-1 0 16,0 22-16,-21-1 0,21 0 15,-21 0-15,21 21 0,-21-20 16,0-1-16,0 0 0,0 0 15,0 0-15,0 22 0,0-22 0,0 0 16,-21 0-16,0 0 0,21 0 0,0 1 16,-21-1-16,21 0 0,-21 0 0,21 0 15,0-42 17,0 0-32,0 0 15,21 0-15,0-1 0,-21-20 16,21 21-16,0 0 0,-21-22 15,21 22-15,1-21 0,-1 21 16,0-22-16,-21 22 0,21 0 0,0 0 16,0 0-16,1 0 0,-1-1 0,0 1 15,0 21 1,-21-21-16,0 0 16</inkml:trace>
  <inkml:trace contextRef="#ctx0" brushRef="#br0" timeOffset="73506.64">6244 14690 0,'0'0'0,"-42"0"15,63-21 1,0 21-16,0 0 16,22 0-16,-1-22 0,0 22 0,22 0 15,-22 0-15,22-21 0,-1 21 16,-21 0-16,22 0 0,-22-21 16,1 21-16,-1 0 0,0 0 0,-21 0 15,1-21-15,-1 21 0,0 0 0,0 0 16,0 0-1,0 0 1,1-21-16</inkml:trace>
  <inkml:trace contextRef="#ctx0" brushRef="#br0" timeOffset="74360.88">8721 15050 0,'0'0'16,"21"21"-16,0-21 16,0 0-16,0-21 15,-21-1-15,21 1 0,1 21 16,-1-21-16,0 0 0,-21-21 16,21 20-16,0 1 0,0-21 0,1 0 15,-1-1-15,0 1 0,0 0 16,0-22-16,0 22 0,1-22 0,-22 22 15,0-22-15,0 22 0,0-21 0,0 20 16,0 1-16,0 21 0,0-22 16,0 22-16,0 0 0,-22 21 15,1 0-15,0 0 16,0 21-16,0 22 16,0-22-16,-1 21 0,1 22 0,21-22 15,-21 21-15,21-20 0,-21 20 16,21 1-16,0-1 0,-21-20 0,21 20 15,0-21-15,0 1 0,0-1 16,0 0-16,0-20 0,0-1 0,21 21 16,0-21-16,0 0 0,0-21 15,1 0-15,-1 0 16,21 0-16,-21 0 0,0-21 0,1 0 16,-1 0-16,0 21 0,0-21 0,-21 0 15,21-1-15,0 1 0,-21 0 0,0 0 16,0 0-16,0 0 0,0-1 15,0 1-15,0 0 16,0 42 0,0 0-16,0 1 15,0-1-15,0 0 16,0 0-16,0 0 0,0 0 0,0 1 16,0-1-16,0 0 15,0 0-15,0-42 31</inkml:trace>
  <inkml:trace contextRef="#ctx0" brushRef="#br0" timeOffset="74536.78">9334 14478 0,'22'0'15,"-44"0"-15,44-21 0,-22 0 16,21 21 31,0 0-32,0 0-15,0 0 0,0-21 0,22 21 16</inkml:trace>
  <inkml:trace contextRef="#ctx0" brushRef="#br0" timeOffset="74815.62">9969 14139 0,'0'0'0,"-21"0"16,0 0-16,0 0 15,0 22-15,0-1 16,-1 0-16,1 21 0,21-21 0,0 22 16,-21-1-16,0 0 0,21 22 0,0-22 15,0 1-15,-21 20 0,21-21 0,0 1 16,-21-1-16,21 0 0,0 1 15,0-1-15,0-21 0,0 22 16,0-22-16,0 0 0,0 0 0,0 0 16,0 0-16,0 1 0,21-22 31,0 0-31,0-22 16,0 1-16,-21 0 0,21 0 0,1 0 15</inkml:trace>
  <inkml:trace contextRef="#ctx0" brushRef="#br0" timeOffset="74996.36">9821 14690 0,'0'0'0,"-21"0"0,0 0 16,21 21-16,21-21 31,0 0-15,0 0-16,1 0 0,20 0 0,-21-21 15,0 21-15,0-21 0,1 21 16,20-22-16,-21 22 0</inkml:trace>
  <inkml:trace contextRef="#ctx0" brushRef="#br0" timeOffset="75363.14">10287 14796 0,'0'0'0,"21"0"31,0 0-31,0-22 0,1 1 16,-1 0-16,0 0 16,0 0-16,-21 0 0,0-22 0,0 22 15,21 0-15,-21 0 0,0 0 0,0-1 16,0 1-16,0 0 15,0 0-15,-21 21 16,0 21-16,0 0 16,21 0-16,-21 1 0,21-1 15,-22 21-15,22-21 0,-21 22 0,21-22 16,0 21-16,0-21 0,0 0 0,0 1 16,0-1-16,0 0 0,0 0 0,21 0 15,1 0-15,-1 1 16,0-22-16,0 0 0,0 0 15,0 0-15,1 0 0,-1 0 16</inkml:trace>
  <inkml:trace contextRef="#ctx0" brushRef="#br0" timeOffset="75808.44">10795 14647 0,'0'-21'0,"0"42"0,0-63 16,-21 21-16,21 0 0,0 0 0,0-1 16,0 1-16,0 0 0,21 0 15,0 21-15,0 0 16,0 0-16,1 0 0,20 0 0,-21 21 16,0 0-16,0 0 0,1 1 0,-1-1 15,0 21-15,0-21 0,-21 22 16,21-22-16,-21 21 0,0-21 15,0 22-15,0-22 0,0 0 0,0 0 16,-21 0-16,21 0 0,-21 1 0,0-1 16,0-21-16,21 21 0,0-42 47,0 0-47,0-1 0,21 1 15,-21 0-15,21 0 0,-21 0 0,21-22 16,0 22-16,-21-21 15,21 21-15,1-22 0,-22 22 0,21-21 0,0 21 16,-21-22-16,21 22 0,-21 0 16,21 0-16,-21 0 0,21 21 15,1 0-15,-22 21 32,0 0-32</inkml:trace>
  <inkml:trace contextRef="#ctx0" brushRef="#br0" timeOffset="76727.56">11578 14774 0,'0'-21'0,"0"0"15,0 0-15,0 0 16,0 0-16,0-1 0,0 1 15,0 0-15,0 0 0,0 0 0,0 0 16,0-1-16,0 1 0,-21 21 0,0-21 16,0 21-16,-1 0 15,1 0-15,0 21 0,0 0 16,0 1-16,0-1 0,-1 21 16,1-21-16,0 0 0,21 22 0,-21-22 15,0 21-15,21-21 16,0 1-16,-21 20 0,21-21 0,0 0 15,0 0-15,0 1 0,0-1 16,21-21-16,0 0 16,0 0-16,0 0 0,0 0 15,1 0-15,-1-21 0,0 21 16,0-22-16,-21 1 0,21 21 0,0-21 16,-21 0-16,0-21 0,22 20 0,-22 1 15,21 0-15,-21-21 0,0 21 16,0-22-16,0 22 0,0 0 0,21 0 15,-21 0-15,0-1 0,0 44 47,0-1-47,0 0 0,0 0 0,0 0 16,0 22-16,0-22 0,0 0 0,0 21 16,0-21-16,0 1 0,0-1 0,0 21 15,0-21-15,0 0 0,0 1 16,21-1-16,0-21 15,0 0-15,1 21 0,-1-21 0,0 0 16,0 0-16,0 0 0,0 0 0,1-21 16,-1 0-16,0-1 0,0 22 15,0-21-15,0 0 0,1-21 16,-1 21-16,0-1 0,-21-20 0,21 0 16,0-1-16,0 1 0,-21 0 0,22-22 15,-1 22-15,-21-22 0,0 22 16,21-21-16,0 20 0,-21 1 0,21 0 15,-21-22-15,0 43 0,0-21 0,0-1 16,0 22-16,0-21 0,0 21 0,0-1 16,0 1-16,-21 21 31,0 21-31,0 1 0,21 20 0,-21 0 16,-1-21-16,1 43 0,21-22 15,-21 1-15,0 20 0,21-21 16,-21 22-16,21-1 0,-21-20 0,21 20 15,0-20-15,0 20 0,0-21 0,0 1 16,0-22-16,21 21 0,0 1 16,0-22-16,0 0 0,22 0 0,-22 0 15,0-21-15,21 21 0,-21-21 0,22 0 16,-22 0-16,21 0 0,-21 0 0,1 0 16,-1 0-16,0 0 0,0-21 0,0 21 15,-21-21-15,21 0 16,-21 0-16,22 0 0,-22-1 15</inkml:trace>
  <inkml:trace contextRef="#ctx0" brushRef="#br0" timeOffset="78023.91">2413 4106 0,'0'0'0,"-21"0"0,0 0 0,-1 0 0,1 0 16,0 0-16,0 0 0,0 0 0,0 0 16,-1 0-16,1 0 15,0 0-15,0 22 0,0-22 0,21 21 16,0 0 0,42-21-1,-21 0-15,22 0 0,20 0 0,22 0 16,-22 0-16,43 0 0,-21 0 15,21 0-15,21 0 0,0 0 0,0 0 16,0 0-16,21 0 0,-21 0 0,0 0 16,0 0-16,-21 0 0,-1 0 15,1 0-15,-21 0 0,0 0 0,-1 0 16,-20 0-16,-1 0 0,1 0 16,-22 0-16,0 0 0,1 0 15,-22 0-15,0 0 0,0 0 0,0 0 31,1 0 1,-1 0-17</inkml:trace>
  <inkml:trace contextRef="#ctx0" brushRef="#br0" timeOffset="78703.3">7493 4001 0,'0'0'0,"-21"0"0,0 0 0,-1 0 16,1 0-16,-21 0 15,21 0-15,0 0 0,-1 0 16,1 0-16,21 21 15,21-21 1,1 0-16,20 0 0,21 0 16,22 0-16,0 0 0,42 0 0,-21 0 15,21 0-15,21 0 0,-21 0 0,21-21 16,-21 21-16,21-22 0,0 1 16,0 21-16,-21-21 0,22 21 0,-22 0 15,-22 0-15,22-21 0,-21 21 0,0 0 16,-21 0-16,-22 0 15,1-21-15,-1 21 0,-42 0 0,22 0 16,-22 0-16,-42 0 47,0 0-47,-1 0 0,1 21 16,0-21-16,0 21 0,0 0 0,0 0 15,-22 1-15,22-1 0</inkml:trace>
  <inkml:trace contextRef="#ctx0" brushRef="#br0" timeOffset="79695.63">3323 8678 0,'0'0'0,"-21"0"0,0-21 15,0 21-15,-1 0 16,1 0-1,42 0 1,1 0 0,20 0-16,0 0 0,1 0 15,20 0-15,1 0 0,-1 0 0,22 0 16,-22 0-16,22 0 0,0 0 16,-1 0-16,1 0 0,0 0 0,-1 0 15,1 0-15,0 0 0,-1-21 0,1 21 16,0 0-16,-1 0 0,-20-21 15,-1 21-15,1 0 0,-22 0 16,0 0-16,-20 0 0,-1 0 0,0 0 16,0 0-16,-21 21 31,21-21-15,0 0-16,1 0 0,-1 0 15,21 0-15</inkml:trace>
  <inkml:trace contextRef="#ctx0" brushRef="#br0" timeOffset="80249.31">7239 8573 0,'0'0'0,"-21"0"0,0 0 0,-1 0 15,1 0 1,0 0-16,0 0 16,0 0-16,21 21 0,-21-21 0,-1 0 15,1 0-15,0 0 16,0 0-16,42 0 47,0 0-47,0 0 15,22 0-15,-1 0 0,0 0 16,22 0-16,-1 0 0,1 0 0,21 0 16,-1 0-16,22 0 0,0 0 0,0 0 15,0 0-15,-1 0 0,1 0 16,0-21-16,0 21 0,-21 0 15,20 0-15,-20 0 0,0-22 0,-1 22 16,-20 0-16,21 0 0,-43-21 0,21 21 16,-20 0-16,-1 0 0,-21 0 0,0-21 15,1 21-15,-22 21 78,-22-21-78,1 21 16,0 1-16</inkml:trace>
  <inkml:trace contextRef="#ctx0" brushRef="#br0" timeOffset="81409.11">3281 12425 0,'0'0'0,"-21"0"0,-22 0 0,22 0 0,-21 0 16,-1 0-16,22-21 0,-21 21 0,0 0 15,20-21-15,-20 21 16,21 0-16,0-22 0,0 22 0,-1 0 16,1 0-16,0 0 0,42 0 31,0 0-31,1 0 0,20 0 0,21 0 16,1 0-16,-1 0 0,22 0 0,21 0 15,0 0-15,0 0 16,-1 0-16,1 0 0,21 0 0,0 0 15,0 0-15,0 0 0,21 0 0,1 0 16,-1 0-16,0-21 0,0 21 16,0 0-16,-21 0 0,21 0 0,-21 0 15,0 0-15,0-21 0,-21 21 0,-21 0 16,21 0-16,-43 0 0,22-21 0,-22 21 16,-20-21-16,-1 21 0,0 0 15,-20 0-15,20 0 0,-21 0 16,-21-21-16,21 21 0,-21-22 62</inkml:trace>
  <inkml:trace contextRef="#ctx0" brushRef="#br0" timeOffset="82112.16">9038 11621 0,'-21'0'0,"-43"42"16,43-42-16,0 0 16,0 21-16,0-21 15,0 0-15,-1 21 16,1-21-16,42 0 47,1 0-47,-1 0 0,21 0 0,0 0 15,22 0-15,-1 0 0,1 0 0,-1 0 16,22 0-16,-21 0 0,20-21 16,22 21-16,-21 0 0,21 0 15,-1-21-15,22 21 0,-21 0 0,0 0 16,0-21-16,0 21 0,-22 0 0,1 0 15,0 0-15,-1-21 0,-20 21 0,-1 0 16,1 0-16,-22 0 0,1 0 0,-1-22 16,-21 22-16,0 0 0,-42 0 47,0 0-32,0 0-15,0 0 16,-1 0-16,1 22 15,0-22-15,0 21 0,0-21 16</inkml:trace>
  <inkml:trace contextRef="#ctx0" brushRef="#br0" timeOffset="83344.63">4106 15896 0,'0'0'0,"-21"0"0,-42 0 16,41 0-16,1 0 0,0 0 16,0 0-16,0 0 15,42 0 17,0 0-17,0-21-15,22 21 0,-22 0 16,21 0-16,0-21 0,1 21 0,20 0 15,-20 0-15,20-21 0,1 21 0,-1 0 16,22 0-16,-1-21 0,-20 21 0,21-22 16,-1 22-16,1 0 0,0-21 15,20 21-15,-20 0 0,21-21 0,21 21 16,-21 0-16,21 0 0,0-21 0,0 21 16,0-21-16,21 21 0,-21 0 15,21 0-15,-21-21 0,21 21 16,0 0-16,-21 0 0,0 0 0,22-22 15,-22 22-15,21 0 0,-21 0 0,0-21 16,0 21-16,0 0 0,-21-21 16,21 21-16,-22-21 0,22 21 0,-21 0 15,0-21-15,0 21 0,0 0 0,0-21 16,-22 21-16,1-22 0,-22 22 0,1 0 16,-1-21-16,1 21 0,-1 0 15,1-21-15,-22 0 0,22 21 0,-22 0 16,0 0-16,1-21 0,-1 21 15,0 0-15,1 0 0,-22-21 0,0 21 16,21-22-16,-20 22 16,-1 0-16,0-21 0,-21 0 15,-21 0 17,0 21-32,-1 0 0,1 0 15,0 0-15,21-21 16</inkml:trace>
  <inkml:trace contextRef="#ctx0" brushRef="#br1" timeOffset="91552.6">12128 0 0,'0'0'0,"22"0"0,-1 0 0,0 0 0,0 0 16,0 0-1,0 0 110,1 0-109</inkml:trace>
  <inkml:trace contextRef="#ctx0" brushRef="#br1" timeOffset="95891.91">9546 2836 0,'21'0'0,"-21"22"63,0-1-47,0 0 15,0 0-16,21-21 17,1 0-32,-1 0 0</inkml:trace>
  <inkml:trace contextRef="#ctx0" brushRef="#br1" timeOffset="96965.12">11599 3133 0,'0'-21'0,"0"-1"32,-21 22-17,0 0 1,21-21-16,-21 21 0,0 0 15,-1 0-15,1 0 0,0 0 0,0 0 16,0 0-16,-22 0 0,22 0 16,-21 0-16,0 0 0,20 0 0,-20 0 15,21 21-15,-21-21 0,20 0 0,1 0 16,0 0-16,0 0 0,0 22 0,0-22 16,63 21 15,-21-21-31,0 0 15,22 0-15,-22 0 0,21 0 16,0 0-16,1 0 0,20 0 16,-20 0-16,20 0 0,1 0 0,-1 0 15,22 0-15,-22 0 0,22 0 0,0 0 16,-1 0-16,1 0 0,-22 0 0,22 0 16,-21 0-16,-1 0 0,1 0 15,-22 0-15,21-21 0,-20 21 0,-1 0 16,0 0-16,-20 0 0,-1 0 0,0 0 15,0 0-15,-42 0 79,0 0-79,0 0 15,-1 0-15,1 0 0,0 0 0,0 0 16,0 0-16,-22 0 0</inkml:trace>
  <inkml:trace contextRef="#ctx0" brushRef="#br1" timeOffset="98772.66">11557 3217 0,'0'0'0,"-64"0"15,22 0-15,21 0 16,0 0-16,0 0 0,-1 0 0,1 0 15,0 0-15,0 0 0,0 0 16,0 0-16,-1 0 16,44 0 31,-1 0-47,0 0 0,0 0 0,21 0 15,-20 0-15,20 0 0,0 0 16,1 0-16,20 0 0,-21 0 0,22 0 15,21 0-15,-22 0 0,22 0 16,-22 0-16,22-21 0,0 21 0,-22 0 16,22 0-16,-22 0 0,1 0 15,-1-21-15,-20 21 0,20 0 0,-21 0 16,1 0-16,-1 0 0,-21-21 0,0 21 16,1 0-16,-1 0 0,-21-21 46,0 0-14,-21 21-32,-1 0 15,1-22-15,21 1 16,-21 21-16,0-21 0,0 21 16,21-21-16,-21 21 0,-1-21 0,22 0 15,-21-1-15,0 22 0,0-21 16,0 0-16,0 0 0,21 0 0,-22 21 15,1-21-15,0-1 0,21 1 16,-21 21-16,0 0 16,42 21 15,0 1-15,0-22-16,0 21 15,22 0-15,-22-21 16,0 21-16,0-21 0,0 21 0,22-21 15,-22 0-15,21 21 0,-21-21 0,22 0 16,-22 0-16,21 22 0,-21-22 16,1 0-16,-1 0 0,0 0 0,0 0 15,0 21-15,0-21 0,-21 21 32,0 0-17,-21 0-15,21 0 16,-21-21-16,0 22 0,0-1 15,-22 0-15,22 0 0,0 0 0,-21 0 16,21 22-16,-22-22 0,22 0 16,-21 21-16,-1-20 0,1 20 0,21-21 15,-21 0-15,20 0 0,-20 1 0,21-1 16,0 0-16,0 0 0,21 0 16,-22-21-16,44 0 46,-1 0-46,-21-21 0,21 21 16,0-21-16,0 0 0,0 0 16,22 21-16,-22-22 0,0-20 0,21 21 15,1 0-15,-22 0 0,21-1 0,1-20 16,-1 21-16,-21 0 0,21 0 16,-20-1-16,-1-20 0,21 21 0,-21 0 15,0 21-15,-21-21 0,22-1 16,-22 1-16,21 21 0,-21-21 15,-21 21 32,-1 0-31,1 21 0,0-21-1,0 0 1,0 0-1,0 0 1,-1-21 31,22 0-47,-21 21 0,21-21 16,-21 0-1,0-1-15,0 22 16,0 0-1,21-21-15,-22 21 0,1 0 32,21 21 30,21-21-62,1 0 16,-22 22-16,21-22 0,0 0 0,0 0 15,0 0-15,-21 21 0,21-21 16,1 0-16,-1 0 0,0 0 16,-21 21-16,21-21 15,0 0-15,-42 0 47,0 0-31,0 0-16,0 0 0,-1 0 0,1 0 15,0 0-15,0 0 0,0 0 0,0 0 16,-1 0-16,1 0 0,0 0 16,21 21-16,21-21 47,0 0-47,1 0 0,-1 0 15,0 0-15,0 0 16,0 0-16,0 0 0,1 0 15,-44 0 17,1 0-32,0 0 15,0 0-15,0 0 16,0 0-16,-1 0 16,22 21 46,-21-21-46,0 0-1</inkml:trace>
  <inkml:trace contextRef="#ctx0" brushRef="#br1" timeOffset="101852.81">14012 2858 0,'21'21'16,"1"0"-16,-22 0 16,21-21-1,0 0 1,0 0-1,0 0-15,0-21 16,-21 0-16,22 0 16,-1-1-16,-21 1 0,0 0 15,0 0-15,0 0 0,0 0 16,0-1-16,0 1 0,-21 0 16,-1 21-16,1-21 0,0 21 15,0 0-15,0 0 0,0 0 0,-1 0 16,1 0-16,-21 21 0,21 0 0,-22 0 15,22 1-15,-21-1 0,21 0 16,-22 21-16,22-21 0,0 22 0,0-22 16,0 21-16,0 1 0,-1-22 0,22 21 15,0 0-15,0-20 0,0 20 0,0-21 16,0 21-16,0-20 0,0-1 16,22 0-16,-1 0 0,21-21 0,-21 21 15,0-21-15,1 0 0,20 0 16,-21 0-16,21 0 0,-20 0 0,20-21 15,-21 21-15,21-21 0,-20 0 16,-1 0-16,0-1 0,21 1 0,-42 0 16,21-21-16,22-1 0,-43 1 15,21 21-15,-21-21 0,0 20 0,0-20 16,0 21-16,0 0 0,0 0 16,0-1-16,0 1 0,0 42 31,0 1-31,0-1 15,-21 0-15,21 21 0,0-21 16,0 1-16,0-1 0,0 0 0,0 0 0,0 21 16,0-20-16,0-1 0,0 0 15,0 0-15,0 0 0,0 0 16,0 1-16,21-1 0,0-21 16,0 21-16,0-21 15,1 0-15,-1 0 0,0-21 16,0 0-16,-21-1 15,21 1-15</inkml:trace>
  <inkml:trace contextRef="#ctx0" brushRef="#br1" timeOffset="102295.56">14457 2900 0,'0'0'0,"0"-21"15,0 0 1,0-1-16,21 22 15,0-21-15,0 21 16,0 0-16,1 0 0,-1 0 16,0 0-16,0 0 0,0 21 15,0-21-15,1 22 0,-1-1 0,0 0 16,-21 0-16,21 0 0,-21 0 0,21 1 16,-21-1-16,0 0 0,0 0 0,0 0 15,0 0-15,0 1 16,0-1-16,0 0 0,0 0 0,-21 0 15,21 0-15,-21-21 0,0 0 16,21 22-16,-21-44 31,21 1-31,0 0 0,0 0 0,0 0 16,0 0-16,0-1 0,0-20 0,0 21 16,21 0-16,-21-22 0,0 22 0,0-21 15,21 21-15,0-22 0,-21 22 16,21 0-16,0 0 0,-21 0 15,22 21-15,-22-21 0,21-1 0,0 22 16,0 0-16,0 0 16,0 0-1,1 0-15,-22 22 16</inkml:trace>
  <inkml:trace contextRef="#ctx0" brushRef="#br1" timeOffset="102736.3">15134 2985 0,'0'0'0,"-21"0"0,21 21 0,21-21 47,0 0-47,22 0 15,-22 0-15,0-21 0,0-1 16,0 22-16,0-21 0,1 21 0,-1-21 16,0 0-16,0 21 0,-21-21 15,0 0-15,0-1 0,0 1 16,0 0-16,0 0 0,-21 21 16,0 0-1,0 0-15,-1 0 16,1 0-16,0 0 0,0 21 0,0 0 15,0 0-15,21 1 0,-22-1 0,1 0 16,0 21-16,21-21 0,-21 1 0,21-1 16,0 21-16,0-21 0,0 0 15,0 1-15,0-1 0,0 0 0,0 0 16,0 0-16,21 0 0,0 1 16,0-22-16,1 0 0,-1 21 0,0-21 15,21 0-15,-21 0 0,22 0 16,-22 0-16,21 0 0,-21 0 0,22-21 15,-1 21-15,0-22 0,1 1 0</inkml:trace>
  <inkml:trace contextRef="#ctx0" brushRef="#br1" timeOffset="103369.53">16425 2709 0,'0'0'16,"0"-21"-16,0 0 0,0 0 16,-21 0-16,21 0 0,0-1 0,-21 22 15,21-21-15,0 0 16,-21 21-16,21 21 16,0 0-1,0 1-15,-21 20 0,21-21 16,0 21-16,0 1 0,0-1 0,0 0 15,0 1-15,0-1 0,-22 0 16,22-20-16,0 20 0,0 0 0,0 1 16,0-22-16,0 21 0,0-21 0,0 22 15,0-22-15,22 0 0,-1 0 0,-21 0 16,21-21-16,0 0 0,0 0 16,0 0-16,1 0 0,-1 0 0,21-21 15,-21 21-15,0-21 0,1 0 0,-1-22 16,0 22-16,0-21 0,0 21 0,0-22 15,1 1-15,-1 0 16,0-1-16,-21 1 0,0-21 0,21 20 16,-21 1-16,21 0 0,-21 20 0,0-20 15,0 21-15,0 0 0,0 0 0,0-1 16,0 44 15,0-1-31,0 0 16,0 0-16,0 0 0,0 0 15,0 1-15,0-1 0,0 0 16,0 0-16</inkml:trace>
  <inkml:trace contextRef="#ctx0" brushRef="#br1" timeOffset="103801.81">16997 3006 0,'21'0'16,"0"0"-16,0 0 0,0-21 15,1 21-15,-22-22 0,21 1 16,0 21-16,-21-21 0,21 0 16,-21 0-16,0 0 15,-21 21 1,0 0-16,0 0 16,-1 21-16,-20 0 0,21-21 0,0 21 15,0 0-15,21 0 0,-22 1 16,22-1-16,0 0 15,0 0-15,0 0 0,22 0 16,-1 1-16,0-1 0,0 0 0,0-21 16,0 21-16,1 0 0,-1-21 15,0 21-15,0-21 0,-21 22 0,21-22 16,-21 21-16,-21 0 16,0-21-1,0 0-15,0 0 0,-22 0 16,22 0-16,0 0 0,0 0 0,0 0 15,-1 0-15,1 0 0,42-21 47,1 21-31,-1 0-16,0-21 0,0 21 0,0 0 16</inkml:trace>
  <inkml:trace contextRef="#ctx0" brushRef="#br1" timeOffset="104131.62">17399 3133 0,'21'0'15,"-21"-21"1,21 21-16,0 0 0,1-22 16,-1 22-16,0 0 0,0-21 0,0 0 15,0 21-15,-21-21 0,22 21 16,-22-21-16,21 21 0,-21-21 0,0-1 15,-21 22 1,-1-21-16,1 21 0,0 0 16,0 0-16,0 0 0,-22 0 15,22 21-15,0 1 0,0-22 0,0 21 16,0 0-16,-1 0 0,22 0 0,-21 0 16,21 1-16,0-1 0,0 0 0,0 0 15,0 0-15,0 0 16,0 1-16,21-1 0,1-21 15,-1 21-15,0-21 0,0 0 0,21 0 16,-20 0-16,-1 0 0,21 0 0,0 0 16,1 0-16</inkml:trace>
  <inkml:trace contextRef="#ctx0" brushRef="#br1" timeOffset="104655.93">18076 3112 0,'0'0'0,"0"-43"16,0 22-1,0 0-15,0 0 16,-21 21 0,0 0-16,0 0 0,0 0 15,-1 21-15,1 0 16,0-21-16,0 21 0,21 0 0,-21 1 16,0 20-16,-1-21 0,22 0 0,0 0 15,-21 1-15,21-1 0,-21 0 0,21 0 16,0 0-16,0 0 0,0 1 15,21-22 1,0 0-16,1 0 0,-1 0 0,0 0 16,0 0-16,0-22 0,0 1 0,22 0 15,-22 0-15,0 0 0,0 0 16,0-1-16,1-20 0,-1 0 0,0 21 16,0-22-16,0 1 0,-21 0 15,21-22-15,1 22 0,-1-22 0,-21 22 16,0-22-16,21 22 0,-21 0 15,0-1-15,21 1 0,-21 21 0,0 0 16,-21 21 0,0 21-16,21 0 15,-21 21-15,-1 1 0,22-1 0,-21 0 16,0 1-16,21-1 0,0 0 0,0 1 16,-21 20-16,21-42 0,0 22 0,0-1 15,0 0-15,0-20 0,0 20 16,0-21-16,21 0 0,-21 22 15,21-43-15,0 21 0,1 0 0,-1-21 16,0 0-16,0 0 0,0 0 0,0 0 16,1 0-16,20 0 0,-21 0 15,0 0-15,22-21 0,-22 21 0</inkml:trace>
  <inkml:trace contextRef="#ctx0" brushRef="#br1" timeOffset="104952.77">19304 2540 0,'0'0'0,"0"-42"0,0-43 15,0 64-15,0 0 0,0 42 32,0 0-32,0 21 15,-21 1-15,21-1 0,-21 0 16,21 22-16,0-22 0,-22 1 0,1-1 15,0 21-15,21-41 0,-21 20 0,0 0 16,21 1-16,-21-22 0,21 21 0,0-21 16,-22 0-16,22 1 0,0-1 15,-21 0-15,21 0 0,0 0 16,21-21 0,1 0-1,-1-21-15,0 0 0,0 21 0</inkml:trace>
  <inkml:trace contextRef="#ctx0" brushRef="#br1" timeOffset="105316.56">19600 2858 0,'0'0'0,"0"-22"15,-21 22 1,0 0-16,21 22 16,-21-1-16,0 0 0,21 0 0,0 0 15,0 0-15,-22 1 16,22-1-16,0 0 0,0 0 0,0 0 15,0 0-15,0 1 0,22-1 16,-1 0-16,0-21 0,0 0 0,0 0 16,0 0-16,1 0 0,20 0 15,-21 0-15,0 0 0,22-21 0,-22 21 16,0-21-16,0-1 0,0 1 0,0 0 16,1 21-16,-1-42 0,-21 21 0,21-1 15,-21 1-15,0 0 0,0 0 16,0 0-16,0 0 0,0-1 0,0 1 15,-21 21-15,0 0 0,-1-21 16,1 21-16,0 0 0,0 0 0,0 0 16,-22 0-16,22 0 0,0 0 15,0 0-15,0 0 0,0 0 16,21 21-16,-22-21 0,1 0 0,0 0 16,0 0-16,0 0 15</inkml:trace>
  <inkml:trace contextRef="#ctx0" brushRef="#br1" timeOffset="105532.43">19008 2709 0,'0'0'0,"21"-21"31,0 21-31,21 0 0,1 0 16,-1 0-16,0 0 0,22 0 0,-1 0 15,-20 0-15,20 0 0,1-21 0,-22 21 16,21 0-16,-20 0 0,-22 0 15,21 0-15,-21 0 0,1 0 0,-1 0 16,0 0-16,-21-21 0,21 21 0,-21-21 31,21 21-31</inkml:trace>
  <inkml:trace contextRef="#ctx0" brushRef="#br1" timeOffset="106212">21018 2688 0,'22'0'16,"-1"-21"-16,0 21 0,0-21 15,0 21-15,0-21 0,22 21 0,-22-21 16,0-1-16,21 22 0,-20-21 0,-1 0 16,0 21-16,-21-21 0,0 0 15,0 0-15,0-1 0,0 1 16,-21 21-16,0 0 0,-22-21 16,22 21-16,-21 0 0,-1 0 0,-20 0 15,21 21-15,-1 0 0,-20 1 16,20-1-16,1 0 0,21 0 0,-21 0 15,20 22-15,1-22 0,21 21 0,0-21 16,0 22-16,0-22 0,21 0 16,1 21-16,20-21 0,-21 1 0,21 20 15,1-21-15,-22 0 0,21 0 0,1 1 16,-22-1-16,21 0 0,0 0 0,-20 0 16,-1 0-16,0-21 0,0 22 15,-21-1-15,0 0 0,-21-21 16,-21 0-16,20 21 0,-20-21 15,0 0-15,-1 0 0,-20 0 0,21 0 16,-22 0-16,22 0 0,-1 0 16,-20 0-16,42-21 0,-22 21 0,1-21 15,21 21-15,0-21 0,21-1 16,0 1 0,21 21-16,21 0 0,-21 0 15,22-21-15,-1 21 0,0-21 0,1 21 16,-1 0-16</inkml:trace>
  <inkml:trace contextRef="#ctx0" brushRef="#br1" timeOffset="106524.36">21865 2455 0,'0'0'0,"21"-42"0,-21-64 15,21 85-15,-21 0 16,0 0-16,0 0 0,0 42 31,0 0-31,-21 0 0,0 21 0,21 1 16,-21-1-16,0 0 0,0 22 15,-1-1-15,1-20 0,0 20 0,0-20 16,0-1-16,0 0 0,-1 1 16,1-1-16,0 0 0,0-21 0,0 1 15,21 20-15,0-21 0,-21-21 16,21 21-16,-22 0 0,22 1 15,22-22 1,-1-22 0,0 1-16,0 21 0,0-21 15,0 0-15</inkml:trace>
  <inkml:trace contextRef="#ctx0" brushRef="#br1" timeOffset="106900.05">22034 2794 0,'0'0'0,"0"21"31,0 0-15,0 1-16,-21-1 0,0-21 0,0 21 15,0 0-15,21 0 0,0 0 0,0 1 16,-21-1-16,21 0 16,0 0-16,0 0 0,0 0 15,21-21-15,-21 22 0,21-22 16,0 0-16,21 0 0,-20 0 0,-1 0 15,0 0-15,0 0 16,0-22-16,22 22 0,-22-21 0,0 0 16,0 0-16,0 0 0,0 0 0,1-1 15,-22 1-15,0-21 0,0 21 0,0-22 16,0 22-16,0 0 0,0 0 16,0 0-16,-22 0 0,1-1 0,-21 22 15,21 0-15,0 0 0,-1 0 0,1 0 16,0 0-16,0 0 0,0 0 0,0 22 15,-1-1 1,1 0-16,21 0 16</inkml:trace>
  <inkml:trace contextRef="#ctx0" brushRef="#br1" timeOffset="107139.87">21696 2688 0,'0'-21'0,"0"42"0,0-63 16,0 21-16,21 21 15,0-21-15,0 21 0,0 0 16,22 0-16,-1-22 0,-21 22 0,22 0 16,-1 0-16,0 0 0,-21 0 0,22 0 15,-22-21-15,0 21 16,0 0-16,0 0 0,1 0 15,-1 0 1,-21 21 0</inkml:trace>
  <inkml:trace contextRef="#ctx0" brushRef="#br1" timeOffset="107675.56">22627 2773 0,'0'0'0,"0"-21"32,21 21-32,0 0 15,1 0-15,-1 0 0,0 21 16,0 0-16,0-21 0,0 21 0,-21 0 15,0 1-15,22-1 0,-22 0 0,0 0 16,21 0-16,-21 0 0,0 1 16,0-1-16,0 0 0,0 0 15,0 0-15,-21-21 0,21 21 0,-22-21 16,22 22-16,0-44 47,0 1-47,0 0 15,22 21-15,-1-21 0,-21 0 0,21 0 16,0-1-16,0 1 0,0 0 16,1 0-16,-1-21 0,0 20 0,0 1 15,-21 0-15,21 21 0,-21-21 0,21 0 16,-21 0 0,0 42 109</inkml:trace>
  <inkml:trace contextRef="#ctx0" brushRef="#br1" timeOffset="108213.78">23283 2879 0,'21'0'31,"1"0"-15,-1 0-16,0 0 0,0 0 15,0 0-15,0 0 0,1-21 16,-1 21-16,0 0 0,0-22 0,0 22 16,0-21-16,1 21 0,-1-21 0,0 0 15,0 21-15,0-21 0,0 0 16,1 21-16,-1-22 0,-21 1 16,0 0-16,0 0 31,-21 21-16,-1 0-15,1 0 0,0 0 0,0 21 16,-21 0-16,20 0 16,1-21-16,0 22 0,0-1 0,0 0 15,0 0-15,21 0 0,-22 0 0,1 1 16,21-1-16,-21 0 0,21 0 0,0 0 16,0 0-16,0 1 15,0-1-15,0 0 0,21-21 16,0 21-16,1-21 15,-1 0-15,0 0 16,0 0-16,0 0 16,0 0-16,1 0 0,-1 0 15,0 0-15,-21-21 16,21 21-16,-21-21 31</inkml:trace>
  <inkml:trace contextRef="#ctx0" brushRef="#br1" timeOffset="108400.67">23643 3027 0,'0'21'0,"-21"-21"16,0 0 15,0 0 47</inkml:trace>
  <inkml:trace contextRef="#ctx0" brushRef="#br1" timeOffset="109226.3">12531 3937 0,'21'0'0,"-42"0"0,42-21 15,-21 0-15,0 0 0,21 21 16,-21-22-16,21 1 0,-21 0 16,0 0-16,0 0 0,0 0 15,0-1 1,0 44 15,0-1-15,-21 0-16,0 0 0,0 21 15,21-20-15,-22 20 0,22 0 0,-21 1 16,0 20-16,21-21 0,0 1 0,-21 20 16,0-20-16,21-1 0,-21 0 0,21 1 15,0-22-15,0 21 0,0-21 16,0 0-16,0 1 0,0-1 0,0 0 16,0 0-16,0 0 15,21-21 1,-21-21-16,0 0 0,21 21 15</inkml:trace>
  <inkml:trace contextRef="#ctx0" brushRef="#br1" timeOffset="109420.19">12361 4297 0,'0'0'0,"-21"0"0,-42 0 15,63-21-15,-22 21 16,22-21-1,22 21-15,-1 0 16,0-22-16,0 22 0,21 0 0,-20-21 16,20 21-16,-21-21 0,21 21 0,-20 0 15,-1 0-15,21-21 0,-21 21 0,0 0 16,1 0-16,20 0 0</inkml:trace>
  <inkml:trace contextRef="#ctx0" brushRef="#br1" timeOffset="109835.95">12848 4191 0,'0'-21'16,"0"0"0,0 0-16,21 21 15,0 0-15,1 0 0,-1 0 0,21 0 16,-21 0-16,22 0 15,-22 21-15,0 0 0,21 0 0,-21 0 16,1 0-16,-1 1 0,0-1 0,-21 21 16,0-21-16,0 0 0,0 1 0,0 20 15,0-21-15,0 0 0,0 0 0,-21 1 16,21-1-16,-21 0 0,-1-21 16,22 21-16,0-42 31,0 0-31,0 0 15,0-1-15,0 1 0,0 0 0,22-21 16,-1 21-16,0-22 0,-21 22 16,21-21-16,0 21 0,0-22 15,1 22-15,-1 0 0,-21 0 0,21 0 16,0-1-16,0 22 0,0 0 0,-21-21 16,22 21-16,-1 0 0,0 0 15,0 0 1</inkml:trace>
  <inkml:trace contextRef="#ctx0" brushRef="#br1" timeOffset="110584.12">13631 4149 0,'0'-21'31,"0"42"16,0 0-47,0 0 16,0 0-16,0 0 0,0 1 0,0-1 15,0 0-15,-21 0 0,21 21 0,0-20 16,0-1-16,-21 0 0,21 0 0,0 0 16,0 0-16,0 1 15,0-1-15,21-21 0,0 0 16,0 0-16,1 0 0,-1 0 15,0 0-15,0 0 0,0 0 0,0 0 16,1-21-16,-1 21 0,0-22 0,0 1 16,0 0-16,0 0 0,1 0 0,-1 0 15,-21-1-15,0 1 0,21-21 16,-21 21-16,21 0 0,-21-1 0,21 1 16,-21 0-16,0 0 0,0 0 0,0 0 15,0 42 16,0 0-31,-21 0 16,21 0-16,0 0 0,0 1 16,-21-1-16,21 0 0,-21 21 0,21-21 15,-21 1-15,21-1 0,0 0 0,0 0 16,0 0-16,0 0 0,0 1 16,21-22-16,0 0 0,0 0 15,0 21-15,0-21 0,22 0 0,-22 0 16,21 0-16,1 0 0,-22-21 0,21-1 15,0 22-15,1-21 0,-22 0 0,21 0 16,-21 0-16,22 0 0,-22-1 16,0 1-16,0 0 0,-21-21 0,21 21 15,-21-22-15,0 22 0,22-21 16,-22 21-16,0-1 0,0 1 0,0 0 0,-22 21 16,1 0-16,0 0 15,0 21-15,0-21 16,0 21-16,-1 1 0,22 20 0,-21-21 15,21 21-15,-21-20 0,21-1 0,0 21 16,0-21-16,0 22 0,0-22 0,0 0 16,0 0-16,0 0 0,0 0 0,21-21 15,0 22-15,1-1 0,-1-21 16,0 0-16,0 0 0,21 0 0,-20 0 16,-1 0-16,0 0 0,21 0 0,-21 0 15,22-21-15,-22 21 0,21-22 16,1 1-16</inkml:trace>
  <inkml:trace contextRef="#ctx0" brushRef="#br1" timeOffset="111155.96">16341 4106 0,'0'0'0,"-22"-21"0,1-42 15,21 42-15,0-1 0,0 1 0,0 0 16,0 0-16,-21 21 16,0 0-1,0 0-15,0 21 16,-1 0-16,1 0 0,0 1 0,0-1 15,0 21-15,0 0 0,-1-20 0,22 20 16,-21 0-16,0-21 0,21 22 16,-21-22-16,21 21 0,0-21 0,0 1 15,0-1-15,0 21 0,21-42 0,0 21 16,22 0-16,-22 1 0,0-22 16,21 0-16,-21 0 0,22 0 0,-22 0 15,21 0-15,-21 0 0,22 0 16,-1-22-16,-21 22 0,0-21 0,22 0 15,-22 0-15,0 0 0,0-22 0,-21 22 16,0-21-16,0 0 0,0-1 0,0 22 16,0-21-16,0-1 0,0 1 15,-21 0-15,0 21 0,0-1 0,0 1 16,-1 0-16,-20 0 0,21 21 0,-21 0 16,20 0-16,1 0 0,-21 0 0,21 0 15,0 0-15,-1 21 0,1 0 16,21 0-16,0 1 0,-21 20 15,21-21-15,0 0 0,0 0 0,0 22 16,0-22-16,0 0 0,21 0 0,-21 0 16,21 1-16,1-1 0,20-21 0,-21 21 15,0-21-15,22 0 0,-22 0 0</inkml:trace>
  <inkml:trace contextRef="#ctx0" brushRef="#br1" timeOffset="111555.28">16764 4149 0,'0'0'0,"0"-21"0,0-1 0,0 1 16,0 0-1,21 21 17,0 21-32,0 0 0,1 1 15,-1-1-15,0 21 0,-21-21 16,21 0-16,-21 1 0,21-1 0,-21 0 15,0 21-15,0-21 0,0 1 16,0-1-16,0 0 0,0 0 16,-21 0-16,0-21 15,21-21 17,0 0-32,0 0 15,0 0-15,0-1 0,0-20 0,21 21 16,-21-21-16,21 20 0,0-20 0,1 0 15,-1-1-15,0 22 0,0-21 0,0 0 16,22 20-16,-22 1 0,0 0 16,0 0-16,0 21 0,0 0 0,1 0 15,-1 0-15,0 0 16,0 0 0</inkml:trace>
  <inkml:trace contextRef="#ctx0" brushRef="#br1" timeOffset="112480.87">18478 4191 0,'0'21'0,"0"-42"0,-21 63 0,0-20 16,21-1-16,0 0 15,21-21 1,0 0 0,1 0-16,20-21 0,-21 21 0,21-21 15,1-1-15,-1 1 0,0 0 0,1 0 16,-1 0-16,0 0 0,-20-1 0,20-20 15,-21 21-15,0-21 0,0 20 16,1-20-16,-22 21 0,0 0 0,0-22 16,0 22-16,0 0 0,0 0 0,0 0 15,-22 0-15,1 21 16,0 0-16,0 0 0,0 0 16,0 21-16,-1 0 0,1 0 0,0 0 15,0 22-15,0-1 0,0 0 0,-1 22 16,1-22-16,0 22 0,0-1 15,0 22-15,0-22 0,-1 1 16,1-1-16,0 22 0,-21-22 0,21 22 16,-1-21-16,1 20 0,0-20 0,0 20 15,-21-20-15,42-1 0,-22 22 0,1-21 16,0-1-16,0 1 0,21-1 0,0 1 16,0-22-16,0 0 0,0 22 15,0-22-15,0-21 0,0 22 0,0-22 16,21 0-16,0 0 0,0-21 0,1 0 15,20 0-15,0 0 0,-21 0 0,43-21 16,-22 0-16,1 0 0,-1-1 16,0 1-16,22-21 0,-22 21 0,-21-22 15,22 1-15,-1 0 0,-21-1 0,0 1 16,0 0-16,1-1 0,-22-20 16,0 21-16,0-1 0,0-20 0,0 20 15,-22 1-15,1-21 0,-21 20 0,21 1 16,-22 21-16,1-22 0,0 1 0,-1 21 15,1 0-15,-21 0 0,20 21 0,1-22 16,0 22-16,20 0 0,1 0 0,-21 0 16,42-21-16,-21 21 15,42 0 1,0-21-16,0 21 0,22 0 16,-22 0-16,21 0 0,0-21 15,-20 21-15,20-21 0,0 21 0,1 0 16,-22-21-16,21-1 0,-21 22 15,22-21-15,-1 21 0</inkml:trace>
  <inkml:trace contextRef="#ctx0" brushRef="#br1" timeOffset="112956.11">19410 4233 0,'0'0'0,"21"-84"15,-21 63-15,0-1 0,0 1 0,0 0 16,0 0-16,-21 21 15,0 0-15,-22 0 16,22 0-16,0 21 0,0 0 16,0 0-16,-1 22 0,1-22 0,0 21 15,0 1-15,0-22 0,0 21 0,-1 0 16,22-20-16,-21 20 0,21-21 0,0 0 16,0 0-16,0 1 0,0-1 0,0 0 15,21 0 1,1-21-16,-1 0 0,0 0 15,21 0-15,-21-21 0,1 21 0,-1-21 16,0 0-16,0-1 0,0 1 16,0 0-16,1-21 0,-1 21 15,0-22-15,-21 22 0,0-21 0,21-1 16,-21 22-16,21-21 0,-21 21 0,0 0 16,0-1-16,0 1 0,0 42 31,0 1-31,0-1 15,0 0-15,0 21 0,0-21 0,0 22 16,0-22-16,0 0 0,0 21 0,0-20 16,0-1-16,0 0 0,0 0 0,0 0 15,0 0-15,0 1 0,0-1 16,21-21 0,1 0-16,-1 0 0,0 0 15,0 0-15,-21-21 0,21 21 16</inkml:trace>
  <inkml:trace contextRef="#ctx0" brushRef="#br1" timeOffset="113271.99">19897 3768 0,'0'0'0,"0"-21"0,0-43 15,0 43-15,0 0 0,-22 21 16,22 21-1,0 0 1,0 0-16,0 0 0,-21 1 0,21 20 16,0-21-16,-21 21 0,21 1 0,0-1 15,-21 0-15,21 22 0,0-22 16,0 1-16,-21-1 0,21 0 0,-21-21 16,21 22-16,0-1 0,0-21 0,0 0 15,-22 1-15,22-1 0,0 0 0,0 0 16,0 0-16,0 0 15,22-42 17,-22 0-32,21 0 15</inkml:trace>
  <inkml:trace contextRef="#ctx0" brushRef="#br1" timeOffset="113744.75">20299 4106 0,'0'0'0,"21"-21"0,0-21 16,-21 21-1,0 0-15,0-1 0,0 1 0,0 0 16,-21 21 0,0 0-16,0 0 15,-1 0-15,1 0 0,0 21 16,0 0-16,0 1 0,0-1 0,-1 0 15,1 0-15,21 0 0,0 0 0,-21 22 16,21-22-16,0 0 0,0 0 16,0 0-16,0 1 0,0-1 15,21-21-15,0 21 16,1-21-16,-1 0 0,0 21 0,0-21 16,0 0-16,0 21 0,1-21 0,-1 0 15,0 21-15,0-21 16,-21 22-16,21-22 0,-21 21 0,0 0 15,-21 0 1,0-21 0,0 0-16,0 21 0,-1-21 15,1 0-15,0 0 0,0 0 16,0 0-16,0 0 0,-1 0 0,1 0 16,0 0-16,0 0 15</inkml:trace>
  <inkml:trace contextRef="#ctx0" brushRef="#br1" timeOffset="113769.73">20151 4403 0,'21'0'15</inkml:trace>
  <inkml:trace contextRef="#ctx0" brushRef="#br1" timeOffset="114239.59">20659 4318 0,'0'0'0,"21"0"0,-21-21 15,0 0-15,21 21 16,0 0-16,0-21 0,0-1 16,1 1-16,-1 0 0,0 21 15,0-21-15,-21 0 0,21 0 0,0-1 16,1 1-16,-22 0 0,0 0 15,0 0-15,0 0 0,0-1 0,0 1 16,0 0-16,-22 21 16,1 0-16,0 0 0,0 0 15,0 0-15,0 0 16,-1 21-16,1-21 0,0 21 16,0 1-16,0-1 0,21 0 0,-21 0 15,-1 21-15,22-20 0,0-1 16,0 0-16,0 0 0,0 0 0,0 22 15,0-22-15,0 0 0,0 0 16,0 0-16,22 0 0,-1-21 16,0 22-16,0-22 0,0 0 0,0 0 15,1 0-15,-1 0 0,0 0 16,0 0-16,0 0 0,0 0 16,1 0-16,-1-22 0,0 22 15,0-21-15,0 0 16,0 0-1,1 0 1,-1 21-16</inkml:trace>
  <inkml:trace contextRef="#ctx0" brushRef="#br1" timeOffset="124907.63">11388 7133 0,'0'0'0,"21"0"32,-42 0 30,-1 0-62,1 0 16,0 0-16,0 0 0,0 0 0,0 0 15,-22 0-15,22 0 0,0 21 0,-21-21 16,20 0-16,1 0 0,0 0 0,0 22 16,0-22-16,0 0 0,-1 0 15,1 0-15,42 0 78,1 0-78,-1 0 16,0 0-16,21 0 0,-21 0 16,22-22-16,-1 22 0,0 0 0,1 0 15,-1-21-15,0 21 0,1 0 0,-1 0 16,0-21-16,22 21 0,-22 0 0,1 0 16,-1 0-16,0-21 0,22 21 0,-22 0 15,0 0-15,-20 0 16,20 0-16,0 0 0,1-21 0,-22 21 0,21 0 15,-21 0-15,0 0 0,1 0 16,-1 0-16,0 0 0,0 0 16,0 0 15,-42 0 47,0 0-78,0 0 0,0 0 16,-1 21-16,1-21 0,0 0 0,0 0 15,0 0-15,0 21 0,-1-21 16</inkml:trace>
  <inkml:trace contextRef="#ctx0" brushRef="#br1" timeOffset="127176.83">11239 7260 0,'0'0'0,"-42"0"0,21 0 0,0 0 16,0 0-16,-1 0 0,1 0 0,0 0 0,0 0 15,0 0 1,42 0 31,0 0-32,0 0-15,0 0 0,1 0 0,-1 0 16,0 0-16,21 0 0,1 0 16,-1 0-16,-21 0 0,43 0 0,-22 0 15,0 0-15,1 0 0,20-21 0,-21 21 16,1-21-16,20 21 0,-20 0 0,-1 0 15,21-21-15,-20 21 0,-1 0 16,0 0-16,1-21 0,-22 21 16,21 0-16,-21 0 0,22-22 0,-22 22 15,0 0-15,0 0 16,-21-21-16,21 21 16,-21-21 15,0 0 0,0 0-15,-21 21-1,21-21-15,-21 21 16,0-22-16,21 1 0,-21 0 0,0 21 16,-1-21-16,1 0 0,0 0 15,21-1-15,-21 22 16,0-21-16,21 0 0,-21 21 15,-1 0-15,22-21 0,-21 21 16,21 21 125,21-21-126,1 0-15,-1 21 0,0-21 0,-21 21 16,21-21-16,0 22 0,22-22 0,-22 21 16,0-21-16,0 0 0,21 21 0,-20-21 15,-1 0-15,21 21 0,-21-21 16,0 0-16,1 21 0,-1-21 0,0 21 15,0-21-15,0 0 16,0 22-16,-21-1 63,-21 0-48,0-21-15,0 21 16,0 0-16,0-21 0,-1 21 15,-20 1-15,21-1 0,0 0 16,-22-21-16,22 21 0,-21 0 0,21 0 16,-22 1-16,1-1 0,21 0 0,-21 0 15,20 0-15,-20 0 0,21-21 16,0 22-16,0-1 0,-1-21 0,1 21 16,0-21-16,21 21 0,-21-21 15,21-21 32,21 21-47,0-21 16,0 21-16,1-21 0,-1-1 15,0 1-15,0 0 0,0 0 0,22 0 16,-22 0-16,21-1 0,-21 1 16,22 0-16,-22-21 0,21 21 0,-21-1 0,22 22 15,-22-21-15,0 0 0,0 0 16,0 21-16,0-21 15,1 21-15,-22-21 16,-22 21 187,1 0-187,0 0 93,21 21-62,-21-21 125,21 21 297</inkml:trace>
  <inkml:trace contextRef="#ctx0" brushRef="#br1" timeOffset="131775.51">13589 6668 0,'21'-22'0,"-21"1"16,21 21-16,-21-21 0,0 0 0,0 0 15,21 0-15,-21-1 0,22 1 16,-22 0-16,0 0 0,0 0 16,0 0-16,0-1 0,0 1 0,0 0 15,0 0-15,0 0 16,0 42 0,0 0-1,0 21-15,-22-20 0,1 20 16,21-21-16,-21 21 0,0 1 0,21-1 15,-21 0-15,0 1 0,21-1 16,-22 0-16,1 1 0,0-1 0,0 0 16,21 1-16,-21-22 0,0 21 0,-1-21 15,22 22-15,0-22 0,-21 0 0,21 0 16,-21 0-16,21 1 16,0-1-16,0 0 0,0 0 0,0 0 15,0-42 16,0 0-31,21 0 16,-21 0-16,21-1 0,-21 1 0,22 0 16,-1-21-16,-21 21 0,21-22 0,0 22 15,-21-21-15,21-1 0,0 1 0,-21 0 16,22-1-16,-1 1 16,-21 0-16,21-1 0,-21 1 0,21 0 15,0-1-15,-21 1 0,0 21 0,21-21 16,-21 20-16,22 22 0,-22-21 15,0 42 1,21-21-16,-21 43 0,21-22 16,-21 21-16,0 1 0,0-1 0,0 0 15,21 1-15,-21 20 0,0-21 16,0 1-16,0-1 0,0 0 0,0 1 16,0-22-16,0 21 0,21 1 0,-21-22 15,0 0-15,0 21 0,0-21 0,0 1 16,0-1-16,0 0 15,0 0-15,-21-21 32,0 0-17,0-21-15</inkml:trace>
  <inkml:trace contextRef="#ctx0" brushRef="#br1" timeOffset="132972.26">13441 7049 0,'21'0'16,"0"0"-16,0 0 16,0 0-16,1 0 0,-1-22 15,0 22-15,0-21 0,21 21 0,-20-21 16,-1 21-16,21-21 0,0 21 16,1-21-16,-1 0 0,0 21 15,-20-22-15,20 1 0,0 21 0,1-21 16,-22 21-16,0-21 0,0 21 0,0 0 15,0-21-15,1 21 32,-22 21-32,0 0 15,0 0-15,0 0 0,0 1 0,0-1 16,0 0-16,0 0 0,0 0 16,0 0-16,0 1 0,0-1 15,0 0-15,-22 0 0,22 0 0,-21 0 16,21 1-16,-21-22 0,21 21 0,0 0 15,0 0-15,-21-21 0,21-21 47,0 0-47,0 0 16,0-22-16,21 22 0,-21 0 0,21 0 16,0-22-16,1 22 0,-1-21 15,0 21-15,0 0 0,21-22 0,-20 22 16,-1 21-16,21-42 0,-21 42 15,0 0-15,1 0 0,-1 0 16,-21 21 0,21 0-16,-21 0 0,0 0 0,0 1 15,0-1-15,0 0 0,0 0 0,0 0 16,0 0-16,0 1 0,0 20 0,0-21 16,0 0-16,0 0 0,0 1 0,21-1 15,-21 0-15,21-21 16,0 0-16,1 0 0,-1 0 15,0 0-15,0 0 0,0-21 16,0 0-16,1 21 0,-1-22 0,0 1 16,0 0-16,0 0 0,0 0 15,-21 0-15,22-1 0,-1 1 0,-21 0 16,0 0-16,0 0 0,21 0 16,-21-1-16,0 1 0,0 0 15,0 42 1,0 0-1,0 1-15,0-1 0,0 0 16,0 0-16,0 0 0,0 0 0,0 1 16,0-1-16,0 0 0,0 0 0,0 0 15,0 0-15,0 1 0,0-1 16,21-21-16,0 0 0,0 0 16,1 0-16,-1 0 0,0 0 15,0 0-15,0 0 0,22 0 0,-22-21 16,0-1-16,21 1 0,-21 0 0,1 21 15,-1-21-15,-21 0 0,21 0 0,0-1 16,-21 1-16,21 0 0,-21 0 16,0 0-16,0 0 0,0-1 0,0 1 15,0 42 32,-21 1-47,21-1 0,0 21 0,0-21 16,0 0-16,0 22 0,0-1 0,0 0 15,0 1-15,0-1 0,0 0 16,0 1-16,0 20 0,0-20 0,0-1 0,0 21 16,0-20-16,0-1 0,0 0 15,0 22-15,0-22 0,0 1 16,0-1-16,0 0 0,0 1 0,0 20 16,0-21-16,-21 1 0,0-22 0,21 21 15,-21 1-15,-1-22 0,1 0 0,0 0 16,0 0-16,0 0 0,0-21 0,-1 0 15,1 0-15,0 0 0,0 0 0,0 0 16,0 0-16,-22-21 0,22 0 0,0 0 16,0 0-16,0-22 0,-1 22 0,1-21 15,21 21-15,0 0 0,-21-22 16,21 22-16,0-21 0,0 21 16,0-1-16,0 1 0,0 0 0,0 0 15,21-21-15,0 20 0,1 1 0,-1 0 16,0-21-16,0 21 0,0-22 0,0 22 15</inkml:trace>
  <inkml:trace contextRef="#ctx0" brushRef="#br1" timeOffset="133283.6">15684 6773 0,'0'-21'0,"0"42"16,0-84-16,0 42 0,0-22 0,0 22 15,0 0-15,0-21 0,0 21 16,0-1-16,0 1 16,-21 21-16,0 0 0,21 21 15,0 1-15,0 20 0,0-21 0,-21 21 16,21 1-16,0-1 0,0 0 16,-21 1-16,21 20 0,0-20 0,0-1 15,0 0-15,0 1 0,0-22 0,-21 21 16,21 0-16,0-20 0,-22-1 0,22 21 15,0-21-15,0 0 16,0 1-16,0-44 31,0 1-15</inkml:trace>
  <inkml:trace contextRef="#ctx0" brushRef="#br1" timeOffset="134140.07">15409 7006 0,'-21'0'15,"42"0"17,0-21-32,22 21 0,-22 0 15,0 0-15,21 0 0,1-21 16,-1 21-16,0-21 0,-20 21 16,20-21-16,0-1 0,-21 22 0,22-21 15,-22 21-15,21-21 0,-21 0 0,1 0 16,-1 0-16,-21-1 0,0 1 15,0 0-15,0-21 0,0 21 16,0-1-16,0 1 0,0 0 16,0 0-16,-21 21 0,-1 0 15,22 21 1,0 21-16,-21-20 0,21-1 16,0 21-16,0 0 0,-21-20 15,21 20-15,0 0 0,0 1 0,0-22 16,0 21-16,0-21 0,0 22 0,0-22 15,0 21-15,-21-21 0,21 0 0,0 22 16,-21-22-16,21 0 0,0 0 0,0 0 16,0 1-16,0-44 47,0 1-47,0 0 0,0 0 15,0 0-15,0-22 0,0 22 0,21 0 16,0 0-16,0-21 0,0 20 15,1 1-15,-1 0 0,0 0 0,0 0 16,0 21-16,0-21 0,1 21 16,-1 0-16,0 0 0,21 0 0,-21 0 15,1 0-15,-22 21 0,21-21 0,0 21 16,0 0-16,-21 0 0,0 0 0,0 1 16,0-1-16,0 0 15,0 0-15,0 0 0,0 0 0,0 1 16,0-1-16,0 0 15,0 0 1,21-21 15,-21-21-31,21 21 0,1-21 16,-22 0-16,21 21 0,0-22 16,-21 1-16,21 0 0,0 21 0,-21-21 15,0 0-15,21 0 0,1-1 0,-22 1 16,0 0-16,21 0 0,-21 42 47,0 0-32,0 0-15,0 1 0,0-1 16,0 0-16,0 0 0,0 0 16,-21 0-16,21 1 0,-22-1 15,22 0 1,0 0-16,0-42 47,0 0-47,0 0 0</inkml:trace>
  <inkml:trace contextRef="#ctx0" brushRef="#br1" timeOffset="134316.95">16573 6858 0,'0'-21'15,"-21"21"1,21-21-16,-21 21 16,0 0-1,42 0 17,-21 21-32,21-21 15</inkml:trace>
  <inkml:trace contextRef="#ctx0" brushRef="#br1" timeOffset="134831.84">16679 6922 0,'0'21'16,"-21"0"-1,21 0 1,0 0-16,0 0 0,0 1 15,0-1-15,0 0 16,0 0-16,0 0 0,-21 0 16,21 1-16,-21-1 15,21 0-15,0 0 16,-21-21 0,-1 0-1,22-21 1,0 0-16,0 0 0,0-1 15,0 1-15,0 0 0,0 0 16,0 0-16,22 0 0,-1-1 0,-21 1 16,21-21-16,0 21 0,0 0 0,0-1 15,1 1-15,-1 0 0,0 21 0,0 0 16,0-21-16,0 21 0,1 0 0,-1 0 16,21 0-16,-21 21 0,0 0 15,1-21-15,-22 21 0,21 1 0,-21-1 16,21 0-16,-21 0 0,0 0 0,0 0 15,0 1-15,0-1 16,0 0-16,-21 0 0,21 0 0,-21-21 0,21 21 16,-22 1-16,1-22 15,21 21 1,0-42 15,21-1-31,1 22 0</inkml:trace>
  <inkml:trace contextRef="#ctx0" brushRef="#br1" timeOffset="135487.54">17441 6943 0,'0'0'0,"0"-21"0,0-22 16,0 22-16,0 0 15,0 0-15,0 0 16,-21 21-16,0 0 0,0 0 15,0 0-15,-1 0 0,1 0 0,0 21 16,0 0-16,0 0 0,0-21 0,-1 21 16,1 0-16,0 1 0,0-1 0,21 0 15,-21 0-15,0 0 0,21 0 0,-22 1 16,22-1-16,0 0 16,0 0-16,0 0 0,22 0 15,-1-21-15,0 0 0,0 0 16,0 0-16,0 0 0,22 0 0,-22-21 15,0 0-15,0 21 0,0-21 0,1 21 16,-1-21-16,0 0 0,0 21 0,-21-22 16,21 1-16,-21 0 0,21 21 15,-21-21-15,0 0 0,22 0 0,-22-1 16,0 1-16,21 21 0,-21 21 31,0 1-15,0-1-16,-21 0 0,-1 0 15,22 0-15,0 0 0,0 22 16,-21-22-16,0 21 0,21-21 0,-21 22 16,21-1-16,0 0 0,0-20 0,0 20 15,-21 0-15,21 1 0,0-1 0,0 0 16,-21 1-16,21-1 0,0-21 0,0 21 16,0 1-16,0-1 0,0-21 15,0 22-15,-22-22 0,22 21 0,-21-21 16,0 22-16,21-22 0,-21 21 0,21-21 15,-21 0-15,0 1 0,21-1 0,-22-21 16,1 21-16,21 0 0,-21-21 0,0 0 16,0 21-16,0-21 0,-1 0 15,1 0-15,0 0 0,0 0 16,0 0-16,0 0 0,-1-21 0,1 0 16,0 21-16,21-21 0,-21 21 15,21-21-15,-21 21 16,21-22-16,-21 1 15,21 0-15,0 0 0,0 0 16</inkml:trace>
  <inkml:trace contextRef="#ctx0" brushRef="#br1" timeOffset="136364.16">18500 6795 0,'21'-22'16,"-21"1"-16,0 0 15,0 0-15,21 21 16,-21 21 15,0 0-31,0 0 16,-21 1-16,21 20 0,0-21 0,-21 0 16,-1 0-16,1 1 0,21 20 0,-21-21 15,21 0-15,0 0 0,-21 1 0,0-22 16,21 21-16,-21-21 0,21 21 15,0-42 17,21 0-32,0-1 0,0 1 15,0 0-15,0 0 0,-21 0 16,0 0-16,22 21 0,-22-22 0,21 22 16,0 0-1,0 22 1,-21-1-16,0 0 0,21 0 15,-21 0-15,21 0 0,-21 1 0,0-1 16,22 0-16,-1 0 0,0-21 0,0 21 16,-21 0-16,21-21 0,0 0 15,1 0-15,-1 0 0,0 0 0,0 0 16,21 0-16,-20 0 0,-1 0 0,21-21 16,0 0-16,-20 21 0,20-21 0,-21 0 15,0 0-15,0-22 0,1 22 0,-22 0 16,21-21-16,-21 20 0,0-20 15,0 0-15,-21-1 0,-1 1 16,1 21-16,-21-21 0,21 20 0,0 1 16,-22 0-16,22 0 0,0 21 0,-21 0 15,20 0-15,1 0 0,0 0 16,21 21-16,-21 0 0,21 0 0,0 1 16,-21-1-16,21 0 0,0 0 0,0 0 15,0 0-15,21 1 0,0-22 16,0 0-16,0 21 0,22-21 15,-22 0-15,0 0 0,21 0 0</inkml:trace>
  <inkml:trace contextRef="#ctx0" brushRef="#br1" timeOffset="137036.28">19621 6350 0,'0'0'0,"0"-42"15,0 21-15,0-22 0,0 22 16,-21 0-16,0 0 0,21 0 0,0-1 15,-21 22-15,0 0 0,0 0 16,21 22-16,-22-1 0,22 0 16,-21 21-16,21 1 0,0-1 15,0 0-15,-21 1 0,21 20 0,-21-21 16,21 22-16,-21-22 0,21 22 0,-21-22 16,21 0-16,-22 1 0,1-1 15,21-21-15,0 22 0,0-22 0,-21 0 16,21 0-16,0 0 0,-21 0 15,42-42 17,-21 0-32,21 0 15,-21 0-15,0 0 0,21-1 0,1 1 16,-1-21-16,-21 21 0,21 0 16,0-1-16,0 1 0,0 0 0,-21 0 15,22 0-15,-1 21 0,0 0 0,0 0 16,0 0-16,-21 21 15,21 0-15,-21 0 0,0 0 16,0 1-16,0 20 0,0-21 0,0 0 16,0 0-16,0 1 0,0-1 15,0 0-15,22-21 0,-22 21 0,21 0 16,0 0-16,0-21 16,0 0-16,0 0 15,1 0-15,-1 0 0,0 0 16,0-21-16,0 0 0,0 21 0,-21-21 15,22 0-15,-1 0 0,0-1 0,-21 1 16,0 0-16,0 0 0,21 0 0,-21 0 16,0-1-16,0 1 0,0 42 47,0 1-47,0-1 0,0 0 15,0 0-15,0 0 0,-21-21 16,21 21-16,0 1 0,0-1 15,0 0 1,0-42 15,0 0-15</inkml:trace>
  <inkml:trace contextRef="#ctx0" brushRef="#br1" timeOffset="137191.39">19939 6583 0,'0'0'0,"0"-21"0,0 0 16,0-1-16,0 1 16,21 21 46</inkml:trace>
  <inkml:trace contextRef="#ctx0" brushRef="#br1" timeOffset="137495.22">20447 6625 0,'0'0'0,"-21"-21"0,0 21 16,-64 0-1,64 0-15,0 0 0,-1 0 0,1 0 16,0 21-16,0 0 0,0 1 16,21-1-16,0 0 0,-21 21 0,21-21 15,-22 22-15,22-22 0,0 0 0,0 21 16,0-20-16,0-1 16,0 0-16,0 0 0,0 0 0,22 0 15,-1-21-15,-21 22 0,21-22 0,0 0 16,0 21-16,0-21 0,1 0 0,-1 0 15,21 0-15,-21 0 0,0 0 0,22-21 16,-22 21-16,21-22 0</inkml:trace>
  <inkml:trace contextRef="#ctx0" brushRef="#br1" timeOffset="138003.46">20828 6265 0,'0'0'0,"0"-21"0,-21-42 15,21 42 1,-21 21-16,-1 0 16,1 21-1,21 0-15,0 0 0,0 21 0,0 1 16,0-1-16,0 0 0,0 1 16,0-1-16,0 0 0,0 22 0,-21-22 15,21 1-15,-21-22 0,21 21 0,0 0 16,0-20-16,-21-1 0,21 21 0,-21-21 15,21 0-15,0 1 16,-22-22-16,22-22 47,0 1-47,22 21 0,-1-21 0,0 0 16,0-21-16,0 20 0,0 1 15,1 0-15,-1-21 0,0 21 0,0-1 16,0 1-16,0 0 0,1 0 0,-1 21 15,0 0-15,0 0 0,0 0 0,-21 21 16,21 0-16,-21 22 16,22-22-16,-22 0 0,0 0 0,0 0 15,0 0-15,0 22 0,0-22 16,-22 0-16,1 0 0,21 0 16,-21 1-16,0-1 0,0 0 15,0-21-15,21 21 16,21-42 15,-21 0-31,21 21 0,21-21 16</inkml:trace>
  <inkml:trace contextRef="#ctx0" brushRef="#br1" timeOffset="138297.29">21844 6519 0,'0'-21'15,"-21"42"-15,21 1 16,-21-1-16,21 0 0,0 0 16,0 0-16,-22 0 0,1 22 0,21-22 15,-21 0-15,21 0 0,0 0 0,-21 1 16,0-1-16,21 0 0,0 0 0,0 0 15,-21-21-15,21 21 0,-22 1 16,22-1 0,22-21-1,-1 0-15,0-21 16,0-1-16,0 22 0,0-21 0</inkml:trace>
  <inkml:trace contextRef="#ctx0" brushRef="#br1" timeOffset="138720.04">22183 6562 0,'0'0'16,"21"-21"-16,0 21 0,-21-22 0,0 1 16,-21 21 15,0 0-31,-1 21 16,1-21-16,0 22 0,0-1 0,0 0 15,0 0-15,-1 0 0,22 0 16,-21 1-16,0-1 0,21 0 15,0 0-15,0 0 0,0 0 16,21-21-16,0 0 16,1 0-16,-1 22 15,0-22-15,0 0 0,0 0 0,0 0 16,1 0-16,-1 21 0,0-21 16,-21 21-16,21-21 0,-21 21 15,0 0 1,0 0-16,-21 1 15,0-22 1,0 0-16,-1 21 0,1-21 0,0 0 16,0 0-16,0 0 0,21 21 0,-21-21 15,-1 0-15,1 0 32,0 0-17,21-21-15,0 0 16,0-1-16,0 1 0</inkml:trace>
  <inkml:trace contextRef="#ctx0" brushRef="#br1" timeOffset="138931.93">21675 6329 0,'0'0'0,"-22"-21"15,1 21-15,0 0 16,42 0 15,0 0-15,1 0-16,-1 0 0,0 0 16,0 0-16</inkml:trace>
  <inkml:trace contextRef="#ctx0" brushRef="#br1" timeOffset="140080.32">23580 6837 0,'21'0'15,"0"0"17,0-21-32,0 21 0,0-21 0,1-1 15,-1 22-15,0-21 0,0 0 16,0 0-16,0 0 0,1 0 0,-1-1 0,0-20 16,0 21-16,0 0 15,-21-22-15,0 22 0,0 0 0,0 0 16,0 0-16,0 0 0,-21-1 0,0 1 15,0 21-15,0 0 0,-1 0 16,-20 21-16,21 1 0,0-1 16,0 0-16,-1 21 0,22 1 0,-21-22 15,21 21-15,0 0 0,0 1 0,0-22 16,0 21-16,0-21 0,0 22 16,0-22-16,21 0 0,1 0 0,-1-21 15,21 21-15,-21-21 0,22 0 16,-22 0-16,21 0 0,-21 0 0,22 0 15,-1 0-15,-21 0 0,21 0 0,1 0 16,-22-21-16,0 0 0,21 21 16,-20-21-16,-1 0 0,21 0 0,-21-1 15,0 1-15,1 0 0,-22-21 0,21 21 16,-21-22-16,0 22 0,21 0 0,-21-21 16,0 20-16,0 1 0,0 0 15,0 0-15,-21 42 16,21 0-1,-21 0-15,21 1 0,-22-1 16,22 21-16,0-21 0,-21 22 16,21-22-16,-21 0 0,21 21 0,0-21 15,0 1-15,0-1 0,0 0 0,0 0 16,0 0-16,0 0 31,0-42-15,0 0-1,0 0-15,0 0 0,0 0 16,0-1-16,21-20 0,0 21 16,1-21-16,-1 20 0,0-20 0,0 21 15,0-21-15,0 20 0,22-20 0,-22 21 16,21 0-16,1 21 0,-22 0 16,21 0-16,0 0 0,1 0 15,-22 0-15,21 21 0,-21 0 0,1 21 16,-1-20-16,-21-1 0,0 21 0,0-21 15,0 0-15,0 1 0,0 20 16,0-21-16,0 0 0,-21 0 0,-1 1 16,1-22-16,21 21 0,-21 0 0,0-21 15,21 21-15,-21-21 0,21-21 47,21 21-47,0-21 0</inkml:trace>
  <inkml:trace contextRef="#ctx0" brushRef="#br1" timeOffset="140356.16">25231 6435 0,'0'0'0,"-22"-64"16,1 64-16,0 0 15,0 0-15,0 0 16,0 0-16,-1 21 0,1 1 0,0-1 15,21 21-15,-21-21 0,0 22 16,0-1-16,21-21 0,0 21 0,0 1 16,0-22-16,0 21 0,0-21 15,0 1-15,0-1 0,0 0 0,0 0 16,21-21-16,-21 21 0,21-21 0,0 0 16,0 0-16,0 0 0,1 0 0,-1 0 15,21 0-15,-21 0 0,0 0 16,1 0-16,-1 0 0,21-21 0,-21 0 15,0 0-15,1 0 0</inkml:trace>
  <inkml:trace contextRef="#ctx0" brushRef="#br1" timeOffset="140648.99">25717 6117 0,'0'0'0,"0"-21"15,0-42-15,-21 63 16,0 0-16,0 0 15,0 0-15,21 21 0,-21-21 16,21 42-16,0-21 0,-22 0 0,22 22 16,-21-1-16,21 0 0,0 1 15,0-1-15,0 0 0,-21 1 0,21-1 0,-21 22 16,21-22-16,0-21 0,-21 21 16,21 1-16,0-22 0,0 21 15,-21-21-15,21 1 0,-22-1 0,22 0 16,0 0-16,0 0 0,22-21 47,-1-21-47,0 0 0,0 0 15,0 21-15</inkml:trace>
  <inkml:trace contextRef="#ctx0" brushRef="#br1" timeOffset="141023.32">25802 6541 0,'-21'0'15,"0"21"1,21 0-16,-21 0 16,21 0-16,-22 0 0,1 1 15,21-1-15,0 0 0,0 0 0,0 0 16,0 0-16,0 1 0,0-1 16,0 0-1,21-21-15,1 0 16,-1 0-16,0 0 0,0 0 0,0 0 15,0 0-15,1-21 0,-1 21 0,0-21 16,0-1-16,0 22 0,-21-21 16,21 0-16,-21 0 0,22 0 15,-22-22-15,0 22 0,0 0 0,0-21 0,0 21 16,0-1-16,0 1 0,0 0 16,-22 21-16,1 0 0,0-21 15,0 21-15,0 0 0,0 0 16,-1 21-16,22 0 0,-21-21 15,21 21-15,0 1 0,0-1 16,0 0-16,0 0 16,21-21-16,1 0 0,-1 0 15,21 0-15</inkml:trace>
  <inkml:trace contextRef="#ctx0" brushRef="#br1" timeOffset="141400.1">26310 6519 0,'0'0'15,"0"-21"-15,0 0 16,-21 21 0,0 0-1,0 0-15,21 21 0,-22-21 16,1 21-16,0 1 16,21-1-16,0 0 0,0 0 15,0 0-15,0 0 0,0 1 16,0-1-16,0 0 15,21-21-15,0 21 0,1 0 16,-1-21-16,-21 21 0,21 1 16,-21-1-1,0 0 1,-21-21-16,0 0 16,-1 0-16,-20 0 0,21 0 15,0 0-15,0 21 0,-1-21 0,1 0 16,0 0-16,0 0 15,42 0 17,0 0-32,0 0 15,1-21-15</inkml:trace>
  <inkml:trace contextRef="#ctx0" brushRef="#br1" timeOffset="141756.12">26437 6731 0,'21'-21'47,"0"21"-47,1 0 15,-1-21-15,0 0 0,-21-1 16,21 1-16,-21 0 15,-21 21 17,0 0-32,0 21 15,-1-21-15,22 21 0,-21 1 0,21-1 16,-21 0-16,21 0 16,-21-21-16,21 21 0,-21 0 0,21 1 15,0-1-15,0 0 16,21-21 15,0 0-31,0 0 0,0 0 16</inkml:trace>
  <inkml:trace contextRef="#ctx0" brushRef="#br1" timeOffset="142340.38">26733 6710 0,'0'0'0,"0"-42"15,-21 42 17,0 0-17,0 0-15,21 21 0,-21-21 16,21 21-16,0 0 0,-21 0 16,21 0-16,-22-21 15,22 22-15,0-1 0,0 0 16,0 0-16,0 0 15,22-21 17,-1 0-32,0 0 0,-21-21 15,21 21-15,0-21 0,-21 0 16,21 0-16,1-1 0,-1 1 16,-21 0-16,0 0 15,21 0-15,-21-22 0,21 22 0,-21-21 16,21 0-16,-21-1 0,0 22 0,0-21 15,21-1-15,-21 1 0,22 21 0,-22-21 16,0 20-16,0 1 0,0 0 16,-22 21-1,22 21 1,-21 0-16,0 1 0,0-1 16,0 0-16,21 21 0,-21 1 0,21-22 15,-22 21-15,22 0 0,0 1 0,0-22 16,0 21-16,0-21 0,0 22 0,0-22 15,0 0-15,0 0 0,0 0 16,0 1-16,0-1 0,22 0 16,-1-21-16,-21 21 15,21-21-15,0 0 0,0 0 0,0 0 16,1 0-16,-1 0 16,0 0-16,0-21 0,0 0 15,0 21-15,-21-21 0,0-1 16,22 22-16</inkml:trace>
  <inkml:trace contextRef="#ctx0" brushRef="#br1" timeOffset="145581.79">12234 8340 0,'0'0'0,"-21"-21"0,21-1 15,0 1-15,0 0 16,0 0-16,0 0 16,0 42 15,0 0-15,0 0-16,0 0 0,-21 1 0,21 20 15,0-21-15,0 21 0,0-20 16,0 20-16,-21-21 0,21 21 0,-21-20 15,21-1-15,-22 21 0,22-21 0,-21 0 16,21 1-16,-21-1 0,21 0 0,-21-21 16,21 21-16,0-42 31,0 0-31,21 0 0,0-1 16,0 1-16,-21 0 0,22 0 0,-1 0 15,-21 0-15,21-1 16,0 1-16,-21 0 0,21 0 15,0 21 1,1 21 0,-22 0-16,21-21 0,-21 21 15,0 1-15,0-1 0,21 0 0,-21 0 16,21-21-16,-21 21 0,0 0 0,21-21 16,0 22-16,1-22 0,-1 0 0,0 0 15,0 0-15,0 0 0,0 0 16,1 0-16,-1-22 0,0 1 15,0 0-15,0 0 16,0 0-16,-21 0 0,22-1 0,-22 1 16,21 0-16,0 0 0,-21 0 0,0-22 15,0 22-15,0 0 0,0-21 16,0 21-16,0-1 0,0-20 0,0 21 16,0 0-16,0 42 31,0 0-31,0 0 0,0 0 15,0 22-15,0-22 0,0 21 0,0-21 16,0 22-16,0-22 0,0 21 0,0-21 16,0 1-16,0-1 0,0 0 0,0 0 15,21 0-15,0 0 0,0-21 16,1 22-16,-1-22 0,0 0 16,0 0-16,0 0 0,0 0 15,1-22-15,-1 22 0,0-21 0,0 0 16,0 21-16,0-21 0,1 0 0,-1 0 15,-21-1-15,21 1 0,-21 0 0,21-21 16,-21 21-16,0-1 0,0 1 16,0-21-16,0 21 0,0 0 15,0-1-15,0 44 32,0-1-32,0 0 15,0 0-15,0 21 0,0-20 0,0-1 0,0 0 16,0 21-16,0-21 0,0 1 15,0-1-15,0 0 0,21 0 0,-21 0 16,21 0-16,1 1 0,-1-22 16,0 0-16,0 0 15,0 0-15,22 0 0,-22 0 0,0 0 16,21-22-16,-21 22 0,22-21 0,-22 0 16,21 21-16,-21-21 0,1 0 0,-1 0 15,0-22-15,0 22 0,0 0 0,-21-21 16,0 20-16,21-20 0,-21 21 15,0-21-15,0-1 0,0 1 0,0 21 16,0-22-16,0 1 0,0 21 16,0-21-16,0 20 0,0 1 0,0 0 15,0 0-15,0 42 32,0 0-32,0 0 0,-21 22 15,21-22-15,0 21 0,0 1 0,0-22 16,0 21-16,-21 0 0,21 1 0,0-1 15,0 0-15,0-20 0,0 20 0,0 0 16,0-21-16,0 1 0,0 20 16,21-21-16,-21 0 0,21 0 0,1 1 15,-1-22-15,0 21 0,0-21 16,0 0-16,22 0 0,-22 0 0,21 0 16,-21 0-16,22-21 0,-22-1 0,21 22 15,-21-21-15,22 0 0,-22 0 0,21 0 16,-21 0-16,0-1 0,1-20 15,-1 21-15,-21-21 0,0-1 0,0 22 16,21-21-16,-21-1 0,0 1 0,0 0 16,0-1-16,0 22 0,0-21 0,0 21 15,-21 0-15,21-1 0,0 1 16,-21 21 0,21 21-16,0 1 0,0-1 0,-22 21 15,22-21-15,0 22 0,0-1 16,0 0-16,0 1 0,0-1 0,0-21 15,0 21-15,-21 1 0,21-1 16,0-21-16,-21 22 0,21-22 0,0 0 16,0 0-16,-21 0 0,21 0 0,0 1 15,0-1-15,0-42 32,21-1-32,0 22 15,-21-21-15,21 0 0,-21 0 16,0 0-16,22 21 0,-1-21 0,-21-1 15,21 1-15,-21 0 0,21 0 0,-21 0 16,21 0-16,0 21 0,1 0 16,-1 0-1,-21 21 1,0 0-16,0 0 0,21-21 16,-21 21-16,0 0 0,0 1 0,21-1 15,-21 0-15,0 0 0,21-21 16,0 21-16,1-21 15,-1 0-15,0 0 0,0 0 0,0 0 16,0 0-16,1 0 0,-1 0 0,0 0 16,0-21-16,0 21 0,0-21 15,1 0-15,-1 0 0,-21-1 16,21 1-16,-21 0 0,21 0 16,-21-21-16,0 20 0,0 1 0,0 0 15,0 0-15,0 0 0,0 42 31,0 0-15,0 0-16,0 0 0,0 1 16,0-1-16,-21 0 0,21 0 0,0 0 15,0 0-15,0 1 0,0-1 0,0 0 16,0 0-16,21 0 16,0-21-16,0 0 15,1 0 1,-1 0-16,0 0 0,0 0 0,0-21 15,0 21-15,1-21 0,-22 0 16,21 21-16,0-21 0,-21-1 0,0 1 16,21 21-16,0-21 0,-21 0 0,0 0 15,0 0-15,0-1 0,21 1 0,-21 0 16,0 42 15,0 0-31,0 1 16,0-1-16,0 0 0,0 0 15,0 0-15,0 0 0,0 1 16,0-1-16,0 0 0,-21-21 16,21 21-16,0 0 15,0-42 32,0 0-47,0 0 16,0-43-1,0 43-15,0 0 0,0 0 0,21-22 16,1 22-16,-22 0 0,21-21 16,0 21-16,0-1 0,0 1 0,0 0 15,1 0-15,-1 21 0,21-21 0,-21 21 16,22 0-16,-22 0 0,21 0 16,-21 0-16,0 21 0,22 0 0,-22 0 15,-21 0-15,21 1 0,-21-1 16,0 0-16,0 21 0,0-21 0,0 1 15,0-1-15,0 0 0,0 0 0,-21 0 16,21 0-16,0 1 0,-21-22 0,0 21 16,21 0-16,-22-21 0,22 21 15,-21-42 32,21 0-47,-21 0 0,21-1 16</inkml:trace>
  <inkml:trace contextRef="#ctx0" brushRef="#br1" timeOffset="145764.68">15134 7980 0,'0'0'0,"-21"0"0,21-21 0,0 0 16,-21 21-16,0 0 15,21-22 1,-22 22 15,1 0-15,0 0-16,0 0 0</inkml:trace>
  <inkml:trace contextRef="#ctx0" brushRef="#br1" timeOffset="146003.59">13970 8192 0,'0'0'0,"-21"21"0,0-21 0,42 0 47,0 0-47,0 0 0,0 0 0,0 0 15,22-21-15,-22 21 0,0 0 0,21-22 16,-20 22-16,-1 0 0,0 0 15,-21-21-15,-21 21 32</inkml:trace>
  <inkml:trace contextRef="#ctx0" brushRef="#br1" timeOffset="146187.48">13547 8107 0,'0'0'0,"-22"0"0,1 0 16,21-21 47,0 0-63</inkml:trace>
  <inkml:trace contextRef="#ctx0" brushRef="#br1" timeOffset="147124.14">17441 8340 0,'0'0'16,"21"0"0,1-21-1,-22-1-15,0 1 0,0 0 16,0 0-16,0 0 0,0 0 16,0-1-16,0 1 0,0 0 15,-22 0-15,1 0 0,21 0 0,-42-1 16,21 1-16,0 0 0,-22 21 0,22 0 15,-21 0-15,21 0 0,-22 0 16,1 0-16,21 0 0,-22 21 0,22 0 16,-21 22-16,21-22 0,-22 21 15,22 1-15,0-1 0,21 0 0,0 1 16,0-22-16,0 21 0,0 0 0,0-20 16,0-1-16,0 0 0,0 0 0,21 0 15,0 0-15,22-21 0,-22 0 0,21 0 16,-21 0-16,22 0 0,-1 0 15,0 0-15,1-21 0,-22 0 0,21 0 16,1 0-16,-1 0 0,-21-1 0,21 1 16,-20 0-16,-1-21 0,21 21 0,-42-22 15,21 1-15,0 0 0,-21-1 0,22 1 16,-22 0-16,0-22 16,0 22-16,0-1 0,0 1 0,0 0 15,0-1-15,0 1 0,0 21 0,0 0 16,0 0-16,0-1 0,0 1 0,0 42 31,-22 1-31,22-1 0,0 0 0,-21 0 16,21 21-16,0 1 0,0-1 0,0 0 15,-21 22-15,21-22 0,0 22 0,0-22 16,0 0-16,0 1 0,0-1 16,0 0-16,0 1 0,0-22 15,0 21-15,21-21 0,-21 1 0,21-1 0,1 0 16,-22 0-16,21-21 15,0 0-15,0 0 0,0 0 16,0 0-16,1-21 0,-1 0 0</inkml:trace>
  <inkml:trace contextRef="#ctx0" brushRef="#br1" timeOffset="147536.43">17970 8170 0,'0'0'15,"0"-21"-15,0 0 0,0 0 0,0 0 16,0 0-16,-21 42 31,0-21-31,21 21 0,0 0 0,0 21 16,-21-20-16,21-1 0,-21 21 15,21-21-15,0 22 0,-21-22 0,21 21 16,0-21-16,0 0 0,0 1 0,0-1 16,0 0-16,0 0 0,21 0 15,0-21-15,0 21 0,0-21 16,0 0-16,1 0 0,-1 0 15,0 0-15,0-21 0,0 0 0,22 21 16,-22-21-16,0 0 0,0 0 0,-21-1 16,21 1-16,-21-21 0,21 21 15,-21-22-15,0 1 0,0 21 0,0-21 16,0-1-16,0 1 0,0 21 0,-21-22 16,21 22-16,-21 0 0,0 21 15,0 0-15,0 0 0,-1 0 16,1 0-16,0 21 0,0 0 15,21 1-15,-21-1 0,21 0 16,-21 0-16,21 0 0,0 0 0,0 1 16,0 20-16,0-21 0,0 0 0,21-21 15,0 21-15,0 1 0,0-22 0,0 0 16</inkml:trace>
  <inkml:trace contextRef="#ctx0" brushRef="#br1" timeOffset="147943.15">18500 8192 0,'0'0'0,"0"-64"16,0 43-1,0 0-15,-22 21 0,22 21 47,0 0-47,0 21 0,0-20 16,0-1-16,0 21 0,0-21 0,-21 0 15,21 22-15,0-22 0,0 0 0,0 0 16,0 0-16,0 1 16,0-1-16,0 0 0,0 0 15,21-21-15,1 0 16,-1 0-16,0 0 0,0 0 0,0 0 16,0-21-16,1 21 0,-1-21 0,0 0 15,0-1-15,0 1 0,0 0 0,-21-21 16,0 21-16,22-22 0,-22 22 15,0-21-15,21 21 0,-21-22 0,0 22 16,0-21-16,0 21 0,0-1 0,0 1 16,0 0-16,0 42 47,21-21-32</inkml:trace>
  <inkml:trace contextRef="#ctx0" brushRef="#br1" timeOffset="148497.07">19092 7768 0,'0'-21'0,"0"0"16,0 0-16,0 0 0,0-1 16,-21 22-16,0 0 15,21 22-15,0-1 16,0 0-16,0 0 0,0 21 15,0-20-15,0 20 0,0 0 16,0-21-16,0 22 0,0-1 0,0 0 16,0 1-16,0-1 0,0 0 0,0 1 15,-21-22-15,21 21 0,0-21 0,0 22 16,-21-22-16,21 0 0,0 0 16,0 0-16,0-42 46,0 0-46,0 0 0,0 0 0,0 0 16,0-1-16,21 1 0,0 0 0,-21-21 16,21 21-16,0-1 0,-21 1 15,21 0-15,1 0 0,-1 0 16,0 0-16,0 21 0,0 0 0,0 0 16,1 0-16,-1 0 0,0 0 0,21 0 15,-42 21-15,21-21 0,1 21 0,-1 0 16,0 0-16,-21 0 0,0 1 0,0-1 15,0 0-15,0 0 0,0 0 16,0 0-16,-21 1 0,-22-1 0,22 0 16,0 0-16,0-21 0,-21 21 0,20 0 15,1-21-15,0 22 0,-21-22 0,21 0 16,-1 0-16,1 21 16,0-21-16,21-21 31,0-1-16,21 22-15,0-21 0,1 0 16,-1 0-16</inkml:trace>
  <inkml:trace contextRef="#ctx0" brushRef="#br1" timeOffset="148808.89">19600 7747 0,'0'0'0,"0"-21"0,21-21 0,-21 20 15,22 1-15,-22 0 0,0 0 0,0 0 16,21 21-16,-21 21 16,0 0-16,0 0 15,0 22-15,0-22 0,0 21 0,0 0 16,0 1-16,0-1 0,-21 22 16,21-22-16,0 0 0,0 1 0,-22-1 15,22 0-15,-21 1 0,21-1 0,0 0 16,0-21-16,-21 1 0,21 20 0,-21-21 15,21 0-15,-21 0 16,21 1-16,21-22 31,0 0-31,-21-22 0,21 22 16,0-21-16,-21 0 0,22 21 0,-1-21 16,-21 0-16,21 0 0</inkml:trace>
  <inkml:trace contextRef="#ctx0" brushRef="#br1" timeOffset="149196.23">19770 8170 0,'0'0'0,"0"22"15,0-1-15,21-21 32,0 0-32,0 0 15,0 0-15,0 0 16,1-21-16,-1-1 0,0 22 15,-21-21-15,21 21 0,-21-21 16,21 0-16,-21 0 0,0 0 16,0-1-16,0 1 0,0 0 15,-21 21-15,0 0 16,0 0-16,0 21 0,-1 0 16,22 1-16,-21-1 15,21 0-15,-21 0 0,21 21 0,-21-20 16,21-1-16,0 0 0,0 0 0,0 0 15,0 0-15,0 1 0,0-1 0,0 0 16,21 0-16,0-21 0,0 0 16,-21 21-16,22-21 0,-1 0 15,0 0-15,0 0 0,0 0 16,0 0-16,1 0 0,-1-21 0,0 21 16,0-21-16,0 0 0,0 21 0,1-21 15,-1-1-15</inkml:trace>
  <inkml:trace contextRef="#ctx0" brushRef="#br1" timeOffset="150199.15">21505 7853 0,'21'-21'0,"1"-43"16,-22 43-16,0 0 15,0 0-15,0 0 0,0-1 16,0 1-16,-22 21 16,1 0-16,0 0 0,0 0 15,-21 0-15,20 0 0,1 0 0,-21 21 16,0 1-16,20-1 0,-20 0 0,0 0 16,21 21-16,-22 1 0,1-22 0,21 42 15,0-20-15,-22-1 0,22 0 16,21 22-16,-21-22 0,21 1 0,0-1 15,0 0-15,0 1 0,0-22 0,0 21 16,21-21-16,0 0 0,0 1 0,22-22 16,-22 21-16,21-21 0,1 0 15,-1 0-15,21 0 0,-20 0 16,20 0-16,-20 0 0,20-21 0,-21-1 16,22 1-16,-22 21 0,1-21 0,-1 0 15,0-21-15,1 20 0,-22 1 0,0 0 16,0 0-16,-21-21 0,0 20 0,0 1 15,0 0-15,0 0 0,0 0 16,0 0-16,0-1 0,-21 22 16,0 0-16,21 22 15,-21-22-15,21 21 0,-22 0 16,1 0-16,21 21 0,0-20 0,0-1 16,0 0-16,0 0 0,0 21 15,0-20-15,0-1 0,21 0 16,1 0-16,-1-21 0,0 21 15,0-21-15,21 0 0,-20 0 0,-1 0 16,0 0-16,0 0 0,21 0 16,-20-21-16,-1 21 0,0-21 0,0 0 15,0 21-15,0-21 0,1-1 0,-22 1 16,0 0-16,0 0 0,0 0 0,0-22 16,0 22-16,0 0 0,0-21 15,-22 21-15,1-1 0,0 1 0,0 0 16,0 21-16,0 0 0,-1 0 15,1 0-15,-21 0 0,21 0 0,0 0 16,-1 0-16,-20 21 0,21 0 0,0 1 16,0-1-16,-1 0 0,22 0 15,-21 0-15,21 0 0,0 1 16,0-1-16,0 0 0,21 0 16,1-21-16,-1 0 0,21 0 0,-21 0 15,0 0-15,22 0 0</inkml:trace>
  <inkml:trace contextRef="#ctx0" brushRef="#br1" timeOffset="150775.82">22775 7980 0,'0'0'16,"0"-21"-16,0-43 15,-21 43-15,0 21 0,0 0 0,0-21 16,-22 21-16,22 0 0,0 0 15,0 0-15,0 0 0,-22 21 0,22-21 16,0 21-16,0 0 0,0 1 0,-1-1 16,1 21-16,0-21 0,0 22 15,21-22-15,-21 0 0,21 21 0,0-21 0,0 22 16,0-22-16,0 0 0,0 0 16,0 0-16,21 1 0,0-1 15,0-21-15,0 21 0,22-21 0,-22 0 16,0 0-16,21 0 0,-20 0 0,-1 0 15,21 0-15,-21-21 0,0 0 0,1 21 16,-1-22-16,21 1 0,-21 0 16,0-21-16,-21 21 0,22-22 0,-1 1 15,0 21-15,-21-43 0,0 22 0,21 0 16,-21-1-16,21-20 0,-21 20 0,0 1 16,0-21-16,0 20 0,0 1 15,0-22-15,0 22 0,0 21 16,0-21-16,0 20 0,0 1 0,0 0 0,-21 21 15,0 0 1,0 21-16,21 0 16,-21 22-16,21-1 0,0-21 0,0 22 15,0-1-15,0 0 0,0 22 0,0-22 16,0 0-16,0 1 0,0-1 0,0 0 16,0-20-16,0 20 0,0 0 15,0-21-15,0 22 0,0-22 0,0 0 16,0 0-16,0 0 0,21-21 0,-21 22 15,21-22-15,0 0 16,0 0-16,0 0 16,1 0-16,-1-22 0,0 1 15</inkml:trace>
  <inkml:trace contextRef="#ctx0" brushRef="#br1" timeOffset="151215.56">23326 7832 0,'-22'0'0,"1"21"16,42-21 31,1 0-47,-1 0 15,0 0-15,0 0 0,0-21 16,0 21-16,-21-21 0,0-1 15,0 1-15,0 0 16,0 0 0,-21 21-16,0 0 15,0 0-15,0 0 0,0 21 16,-1 0-16,1 0 0,0 1 0,0-1 16,21 21-16,-21-21 0,21 0 15,-21 22-15,21-22 0,0 0 16,0 0-16,0 0 0,0 1 0,0 20 15,0-21-15,0 0 0,0 0 16,0 1-16,21-1 16,0-21-16,0 21 0,0-21 15,0 0-15,1 0 16,-1 0-16,0 0 0,0 0 0,0 0 16,0 0-16,1-21 0,20 0 15,-21 21-15,0-22 0,0 1 16,1 0-16,20 0 0</inkml:trace>
  <inkml:trace contextRef="#ctx0" brushRef="#br1" timeOffset="151830.64">23961 7811 0,'0'0'0,"0"-22"0,0 1 16,-22 21-1,1 0-15,0 0 16,0 0-16,0 21 15,-22-21-15,22 22 0,0-1 0,0 0 16,-21 0-16,20 0 0,1 0 0,0 1 16,21-1-16,0 0 0,0 0 0,0 0 15,0 0-15,0 1 16,0-1-16,21-21 0,0 0 16,1 0-16,-1 21 0,0-21 15,0 0-15,0 0 0,0 21 0,1-21 16,-1 0-16,0 0 0,0 21 0,0 0 15,-21 1 1,0-1 0,0 0-16,-21-21 15,0 21-15,0-21 0,0 0 0,-1 21 16,1-21-16,0 0 0,0 21 16,0-21-16,0 0 15,-1 0 1,1 0-16,0 0 15,0 0 1,0 0-16,0 0 31,-1 0 1,1 0 108</inkml:trace>
  <inkml:trace contextRef="#ctx0" brushRef="#br1" timeOffset="162036.04">9737 9377 0,'0'-21'31,"21"21"0,0 0-15,0 0 15,0 0-15,0 0-16,1 0 0,-1 0 15,0 0-15,0 0 0,0 0 16,0 0-16,1-21 0,-1 21 16,0-22-16,0 22 0,0-21 0,0 21 15,-21-21-15,22 21 0,-1-21 0,-21 0 16,0 0-1,0-1 1,-21 1-16,-1 21 16,1 0-16,0 0 0,0 0 15,0 0-15,0 0 0,-1 0 16,1 0-16,0 0 0,0 0 0,0 21 16,0 1-16,-1-1 0,1-21 0,0 21 15,0 0-15,21 0 0,-21 22 0,0-22 16,21 0-16,-22 0 0,22 0 15,0 0-15,0 22 0,0-22 0,0 0 16,0 0-16,0 0 0,22 1 16,-1-22-16,0 21 0,-21 0 0,21-21 15,0 0-15,0 21 0,1-21 16,-1 0-16,0 0 0,0 0 0,0 0 16,0 0-16,1 0 0,-22-21 15,21 21 1,-21-21-16,-21 21 31,-1 0-31,1 0 0,0 0 0,0 0 16,0 0-16,0 21 15,-1 0-15,1-21 0,0 21 0,0 0 16,0 1-16,0-1 0,-1 0 0,1 0 16,21 0-16,-21 0 0,21 1 15,0-1-15,0 0 0,0 0 16,0 0-16,0 0 15,21-21-15,0 0 16,1 0-16,-1 0 16,0 0-16,0 0 0,0 0 15,0 0-15,1 0 0,-1 0 0,0-21 16</inkml:trace>
  <inkml:trace contextRef="#ctx0" brushRef="#br1" timeOffset="162731.95">10499 9525 0,'0'0'0,"0"-21"16,0 0 0,-22 21-1,1 0-15,0 0 16,0 0-16,0 21 0,0 0 15,-1-21-15,22 21 0,-21 0 0,0 1 16,21-1-16,0 0 0,0 0 16,-21 0-16,21 0 0,0 1 15,0-1-15,0 0 0,0 0 0,0 0 16,21 0-16,0-21 16,0 0-16,1 0 15,-1 0-15,0-21 0,0 0 0,0 21 16,0-21-16,1 0 0,-1 0 15,0-1-15,0 1 0,-21 0 16,21 0-16,-21 0 0,0 0 16,21-1-16,-21 1 15,22 21 1,-22 21 0,0 1-1,0-1-15,0 0 0,0 0 16,0 0-16,0 0 0,0 1 0,0 20 15,0-21-15,0 21 0,0-20 0,-22 20 16,22 0-16,0-21 0,-21 22 0,21-22 16,0 21-16,-21-21 0,21 22 15,0-22-15,0 0 0,0 0 0,0 22 16,0-22-16,0 0 0,0 0 0,-21 0 16,21 0-16,-21 1 0,21-1 15,0 0-15,-21 0 16,-1-21-16,1 0 0,0 0 0,0 0 15,0 0 1,0 0-16,-1 0 0,1 0 0,0 0 16,0 0-16,0-21 0,0 21 0,-1-21 15,1 21-15,0-21 0,0 21 0,21-22 16,-21 22-16,0-21 0,21 0 31,0 0-31,0 0 16,0 0-16,21 21 15,0-22-15,0 22 0</inkml:trace>
  <inkml:trace contextRef="#ctx0" brushRef="#br1" timeOffset="163258.64">11134 9589 0,'0'-22'94,"0"1"-78,0 0-1,0 0 17,-22 21-32,1 0 15,0 0 17,0 0-32,21 21 15,-21-21-15,21 21 16,0 0-1,0 1 1</inkml:trace>
  <inkml:trace contextRef="#ctx0" brushRef="#br1" timeOffset="163851.53">11070 9927 0,'0'0'0,"-21"0"15,21 21-15,0 1 31,21-22 32,0 0-47,-21-22-1,0 1-15,0 0 31,-21 21 1,0 21-32,21 0 15,21-21 32,0 0-47,-21-21 16,0 0-1,-21 21 48,0 0-47</inkml:trace>
  <inkml:trace contextRef="#ctx0" brushRef="#br1" timeOffset="164964.2">12171 9229 0,'-21'21'47,"42"-21"47,-21-21-94,0 0 16,0-1-16,0 1 15,0 42 17,-21-21-17,21 22-15,-22-1 0,22 0 16,0 0-16,0 0 15,0 0-15,22-21 47,-1 0-31,0-21-16,-21 0 0,0 0 16,0 0-1,0 0-15,0-1 16,-21 22 15,21 22-31,-21-1 16,21 0-16,0 0 15,0 0-15,0 0 0,0 1 0,0-1 16,0 0 0,0 0-16,0 0 0,21-21 15,0 0-15,0 0 16,0 0-16</inkml:trace>
  <inkml:trace contextRef="#ctx0" brushRef="#br1" timeOffset="165392.96">12509 9208 0,'0'21'16,"0"0"0,-21-21-16,21 21 15,21-21 17,1 0-17,-22-21 16,0 0-31,0 0 16,0-1 0,-22 22-1,1 0 1,0 22-16,0-1 16,21 0-16,-21 0 15,21 0-15,0 0 16,0 1-16,0-1 15,21-21 1,-21 21-16,21-21 0,0 0 16,0 0-1</inkml:trace>
  <inkml:trace contextRef="#ctx0" brushRef="#br1" timeOffset="167699.29">12975 9292 0,'0'0'0,"21"0"47,0 0-47,1-21 0,20 21 16,-21 0-16,21 0 0,1-21 0,-1 21 15,22 0-15,-22 0 0,0-21 0,1 21 16,20 0-16,-21 0 0,-20 0 0,20 0 16,-21 0-16,21 0 0,-20 0 15,-1 0-15,-42 0 32,-1 0-32,1 0 15,0 0-15,0 21 0</inkml:trace>
  <inkml:trace contextRef="#ctx0" brushRef="#br1" timeOffset="168077.07">13420 9250 0,'-22'0'31,"22"21"-15,0 0-1,0 0-15,0 1 0,0-1 16,0 0-16,0 0 0,0 0 0,0 0 15,0 22-15,0-22 0,0 21 16,0-21-16,0 1 0,22 20 0,-22 0 16,0-21-16,0 22 0,0-22 0,0 0 15,0 21-15,0-20 0,0-1 0,0 0 16,0 0-16,0 0 0,0 0 16,0 1-16,-22-1 15,1-21-15,0 0 0,0 0 16,0 0-16,-22 0 0,22 0 0,0 0 15,-21 0-15,21 0 0,-22 0 0,1 0 16,21 0-16,0 0 0,-22-21 0,22 21 16,0 0-16,0-22 0,0 1 0,21 0 31,0 0-15,21 21-16,0 0 0,21 0 15,-21 0-15,1-21 0</inkml:trace>
  <inkml:trace contextRef="#ctx0" brushRef="#br1" timeOffset="168551.8">13970 9589 0,'-42'-22'16,"20"1"-16,1 21 15,0 0-15,0 0 0,0 0 16,0 0-16,-1 0 0,1 21 0,0-21 16,21 22-16,-21-1 0,0 0 15,0 0-15,21 0 0,0 0 0,0 1 16,-22-1-16,22 21 0,0-21 0,0 0 16,0 1-16,0-1 0,0 0 15,0 0-15,0 0 16,22-21-1,-1 0-15,0-21 0,0 21 16,0-21-16,-21 0 0,21 0 0,1-1 16,-22 1-16,21 0 15,-21 0-15,21-21 0,-21 20 0,0 1 16,0 0-16,0 0 0,0 42 47,0 0-47,21 0 0,-21 1 15,0-1-15,0 0 0,21 0 0,-21 0 16,0 0-16,0 1 0,0-1 16,21 0-16,1 0 0,-22 0 15,21-21-15,0 0 16,0 0-16,0 0 0</inkml:trace>
  <inkml:trace contextRef="#ctx0" brushRef="#br1" timeOffset="168787.67">14182 9546 0,'0'0'0,"0"-42"15,0 63 17,0 0-32,0 0 0,0 22 15,0-22-15,0 0 0,21 0 0,-21 0 16,21 1-16,-21-1 0,0 0 0,0 0 15,0 0-15,21 0 16,-21 1-16,21-22 0,-21 21 16,21-21-1,1 0-15,-22-21 16</inkml:trace>
  <inkml:trace contextRef="#ctx0" brushRef="#br1" timeOffset="169016.05">14499 9483 0,'0'-21'16,"-21"21"-1,0 21-15,0 0 0,21 0 16,-22 0-16,1 0 0,0 1 16,0-1-16,0 21 0,0-21 15,21 0-15,-22 22 0,1-22 0,21 0 16,-21 0-16,21 0 0,0 1 15,0-1-15,0 0 16,21-21 0,0 0-16,1 0 0</inkml:trace>
  <inkml:trace contextRef="#ctx0" brushRef="#br1" timeOffset="169519.76">14817 9610 0,'0'0'0,"0"-21"15,0-1-15,0 1 0,0 0 0,0 0 16,0 0-16,0 0 0,-22 21 31,1 0-31,0 0 0,21 21 0,-21-21 16,0 21-16,21 0 0,-21 0 0,-1 0 15,22 22-15,0-22 16,-21 0-16,21 0 0,-21 0 0,21 1 0,0-1 16,0 0-16,0 0 0,0 0 15,0 0-15,21-21 16,0 0 0,1 0-16,-1 0 0,-21-21 15,21 21-15,0-21 0,-21 0 16,21 21-16,0-21 0,-21 0 0,0-1 15,22 1-15,-1 0 0,-21 0 0,21 0 16,-21 0-16,0-1 0,0 1 0,0 0 16,0 42 15,0 0-31,0 1 16,21-1-16,-21 0 0,0 0 0,0 0 15,21 0-15,-21 1 0,21-1 16,-21 0-16,22-21 15,-22 21-15,21-21 0,0 0 0,0 0 16,0 0-16,0 0 16,-21-21-16,22 21 0,-1-21 15</inkml:trace>
  <inkml:trace contextRef="#ctx0" brushRef="#br1" timeOffset="169911.54">15494 9059 0,'0'0'0,"-21"0"16,0 0 0,-1 0-1,22-21 79,0 42-47,0 1-32,0-1-15,-21 0 0,0-21 16,21 21-16,-21-21 0,21 21 16,0 0-16</inkml:trace>
  <inkml:trace contextRef="#ctx0" brushRef="#br1" timeOffset="170112.13">15579 9059 0,'0'22'31,"0"-1"-15,0 0-16,-22 0 0,22 0 15,0 0-15,-21 1 16,21-1-16,0 0 15</inkml:trace>
  <inkml:trace contextRef="#ctx0" brushRef="#br1" timeOffset="170883.49">17399 9038 0,'0'-21'16,"0"42"15,0 0-31,-21 1 0,21-1 16,0 0-16,0 0 15,0 0 1,21-21-1,0 0 1,-21-21-16,0 0 16,0 0-1,0 0-15,0-1 16,-21 22 0,21 22-1,-21-1 1,21 0-16,0 0 0,0 0 15,0 0-15,0 1 0,0-1 0,0 0 16,0 0-16,0 0 0</inkml:trace>
  <inkml:trace contextRef="#ctx0" brushRef="#br1" timeOffset="171267.27">17738 9081 0,'-22'0'15,"1"0"-15,21 21 32,0 0-17,21-21 16,1 0-31,-1 0 32,-21-21-32,0 0 15,0 42 17,-21 0-17,21 0-15,-22 0 16,22 0-16,0 1 0,0-1 0,0 0 15,0 0-15,0 0 0,0 0 16,0 1-16,22-1 31</inkml:trace>
  <inkml:trace contextRef="#ctx0" brushRef="#br1" timeOffset="171584.58">18267 9208 0,'0'0'0,"-21"0"0,-1 0 16,1 0-1,21 21-15,-21 0 0,21 0 0,0 0 16,0 0-16,0 1 0,0-1 0,0 0 15,0 21-15,0-21 0,0 1 0,0-1 16,0 21-16,-21-21 0,21 0 0,0 22 16,-21-22-16,21 0 0,0 0 0,0 0 15,0 1-15,0-1 0,0 0 16,0 0-16,-21 0 0,21 0 16,21-21-1,0 0-15,0-21 16,0 21-16</inkml:trace>
  <inkml:trace contextRef="#ctx0" brushRef="#br1" timeOffset="172124.27">18627 9335 0,'0'0'0,"0"-22"16,0 1-1,0 0-15,0 0 0,21 21 16,0 0-16,0-21 16,0 0-16,0 21 0,1 0 15,-1 0-15,21 0 0,-21 0 0,0 0 16,1 0-16,-1 0 0,-21 21 0,21 0 16,-21 0-16,21 0 0,-21 0 0,0 1 15,0 20-15,0-21 0,0 0 0,0 22 16,-21-1-16,0-21 0,0 21 15,-1-20-15,1 20 0,0 0 16,0-21-16,-21 1 0,20 20 0,1-21 16,0 0-16,-21-21 0,21 21 0,-1-21 0,1 0 15,0 0-15,0 0 16,0-21 0,21 0-16,0 0 15,0 0-15,0 0 0,0-1 16,0 1-16,0 0 0,0 0 15,21 21-15,0 0 16,0 0-16,0 0 16,1 21-16,-22 0 0,21 0 15,0-21-15,0 22 0,-21-1 0,21-21 16,0 21-16,-21 0 0,0 0 16,22 0-16,-1-21 15,0 22-15,0-22 31,0 0-15,0-22-16,1 22 0</inkml:trace>
  <inkml:trace contextRef="#ctx0" brushRef="#br1" timeOffset="172715.95">19367 9313 0,'0'0'0,"-21"0"0,21-21 16,0 0-1,21 0 1,1 21-16,-1 0 0,0 0 16,0 0-16,0 0 0,0 0 0,1 0 15,-1 0-15,21 0 0,-21 0 0,0 0 16,1 21-16,-1-21 0,-21 21 15,0 0-15,0 1 0,0-1 16,0 0-16,-21 0 0,21 0 0,-22 0 16,-20-21-16,21 22 0,0-1 15,-22 0-15,22 0 0,-21-21 0,0 21 0,20 0 16,1-21-16,0 0 0,0 0 16,0 22-16,21-44 31,21 1-31,0 21 0,0 0 15,0-21-15,1 0 0,-1 21 0,0 0 16,0 0-16,0 0 0,22 0 0,-22 0 16,0 0-16,0 0 0,21 0 15,-20 0-15,-1 21 0,0-21 0,0 21 16,0 0-16,0-21 0,-21 22 0,0-1 16,22-21-16,-22 21 0,0 0 0,0 0 15,0 0-15,0 1 16,-22-1-16,1 0 0,0-21 15,0 21-15,-21 0 0,20 0 0,-20-21 16,21 0-16,0 0 0,-22 22 0,22-22 16,0 0-16,0 0 0,0 0 0,0 0 15,-1 0-15,1 0 16,21-22-16,0 1 16,0 0-1,0 0-15,21 21 16,-21-21-16,22 21 0</inkml:trace>
  <inkml:trace contextRef="#ctx0" brushRef="#br1" timeOffset="173127.72">20172 9038 0,'0'0'0,"-21"0"31,-1 0-15,1 0-16,0 0 31,0 0-15,21-21-1,-21 21 1,21-21-16,0 0 16,0 42 31,0 0-32,0 0-15,0 0 16,0 1-16,-21-1 15,21 0 1</inkml:trace>
  <inkml:trace contextRef="#ctx0" brushRef="#br1" timeOffset="173344.59">20256 9017 0,'0'0'0,"0"21"78,0 0-78,0 1 16,0-1-16,-21 0 15,0 0-15,0-21 0,0 21 0,0-21 16,-1 0-16</inkml:trace>
  <inkml:trace contextRef="#ctx0" brushRef="#br1" timeOffset="174016.59">21294 9059 0,'0'-21'32,"0"42"-1,0 1-15,0-44 77,0 1-77,-22 21 0,22 21-1,0 1 1,0-1-16,0 0 15,0 0-15,0 0 0,0 0 16,22-21-16,-22 22 0,21-22 16,0 0-16,0 0 0</inkml:trace>
  <inkml:trace contextRef="#ctx0" brushRef="#br1" timeOffset="174360.4">21611 9038 0,'0'0'0,"-21"0"47,21 21-31,21-21 15,0 0-15,0-21-1,-21 0 1,0 0 0,-21 21-1,0 0 1,0 21 0,21 0-16,0 0 15,0 1-15,0-1 0,0 0 16,0 0-16,0 0 0,21-21 0,-21 21 15,21-21-15,0 22 0</inkml:trace>
  <inkml:trace contextRef="#ctx0" brushRef="#br1" timeOffset="175208.43">22246 9250 0,'0'0'0,"0"21"31,0 0-31,0 0 16,0 1-16,0-1 0,0 0 16,0 0-16,0 0 0,0 0 0,0 1 15,-21-1-15,21 0 0,0 21 0,-21-21 16,0 1-16,21-1 15,-22 0-15,22 0 0,0 0 16,-21-21-16,21-21 31,0 0-31,0 0 16,0 0-16,21-1 0,-21 1 16,22 0-16,-1 0 0,0-21 0,-21 20 15,21 1-15,0-21 0,0 21 0,1 0 16,-22-1-16,21 1 0,0 0 0,-21 0 15,0 0-15,21 21 0,-42 0 32,0 0-17,0 21-15,-1-21 0,-20 21 0,21-21 16,-21 21-16,20 0 0,-20 1 0,0-22 16,21 21-16,-22-21 0,22 21 15,-21 0-15,21-21 0,-1 0 0,1 0 16,21 21-16,-21-21 0,63 0 15,-20 0 1,-1 0-16,0 0 0,0 0 0,21 0 16,-20 0-16,20 0 0,-21 0 15,21 0-15,1 0 0,-22 0 16,21 0-16,-21 0 0,1 0 0,-1 0 16,0 0-16,-42 0 31,0 0-31,-1 0 15,1 0-15,0-21 0,0 21 16,0-21-16,0 21 0,-1-21 16,22 0-16,-21-1 15,0 1-15,21 0 0,0 0 16,-21 21 0,21-21-16,0 42 31,0 0-16,0 0-15,0 0 0,0 1 0,0-1 16,0 21-16,0-21 0,0 0 16,0 1-16,0-1 0,0 0 0,0 0 15,21 0-15,-21 0 0,0 1 0,21-1 16,-21 0-16,21-21 16,1 0-16,-1 0 15,0 0-15,0 0 16</inkml:trace>
  <inkml:trace contextRef="#ctx0" brushRef="#br1" timeOffset="175493.8">22839 9123 0,'0'0'0,"0"-21"15,0 0 1,0-1-16,0 44 31,0-1-31,0 0 0,0 0 0,0 0 16,0 22-16,-21-22 0,-1 21 15,22-21-15,-21 22 0,0-22 16,0 21-16,21-21 0,-21 22 0,0-22 16,21 0-16,-22 0 0,1 21 0,21-20 15,0-1-15,-21 0 0,21 0 16</inkml:trace>
  <inkml:trace contextRef="#ctx0" brushRef="#br1" timeOffset="175764.65">23029 9144 0,'0'0'0,"0"-21"0,0 0 15,0 42 17,0 0-32,0 0 0,0 0 15,0 1-15,0-1 0,0 0 0,0 21 16,-21-21-16,0 1 0,21 20 0,-21-21 16,21 0-16,-21 0 0,-1 22 0,22-22 15,-21 0-15,21 0 0,-21 0 16,21 1-16,-21-1 0,21 0 0,0 0 15,0-42 17</inkml:trace>
  <inkml:trace contextRef="#ctx0" brushRef="#br1" timeOffset="176051.77">22627 9313 0,'0'0'0,"-21"0"0,0 0 0,21-21 31,21 21-31,0 0 16,0 0-16,22 0 0,-22 0 0,21 0 16,-21-21-16,22 21 0,-1 0 0,-21 0 15,21 0-15,1 0 0,-22-21 0,0 21 16,0 0-16,0 0 0,1 0 15,-1 0-15,0 0 0,0 0 16,-21 21 15,-21-21-15,21 21-16,-21-21 0,0 0 16,-1 21-16</inkml:trace>
  <inkml:trace contextRef="#ctx0" brushRef="#br1" timeOffset="176287.63">22500 9462 0,'0'0'0,"-21"21"16,42-21-16,0 0 16,22 0-16,-22 0 0,21 0 0,0 0 15,1 0-15,-1 0 0,0 0 0,1 0 16,-22-21-16,21 21 0,-21 0 15,22 0-15,-22-22 0,0 22 16,0 0-16,-21-21 16</inkml:trace>
  <inkml:trace contextRef="#ctx0" brushRef="#br1" timeOffset="176631.91">23389 9292 0,'0'0'0,"-42"0"16,21 0-16,-1 0 15,22 21-15,0 1 16,22-22-1,-1 0 1,0 0-16,0 0 16,0 0-1,-21-22-15,0 1 16,0 0 0,0 0-1,-21 21-15,0 0 16</inkml:trace>
  <inkml:trace contextRef="#ctx0" brushRef="#br1" timeOffset="176955.73">23749 9017 0,'0'-21'15,"0"42"1,0 0 0,0 0-16,0 1 0,0-1 0,0 0 15,-21 0-15,0 0 0,-1 22 16,1-22-16,0 0 0,0 21 0,0-21 15,0 22-15,-1-22 0,1 0 16,0 21-16,0-20 0,0-1 0,0 0 0,21 21 16,-22-21-16,1 1 15,21-1-15,0 0 16,21-42 15,1 21-15</inkml:trace>
  <inkml:trace contextRef="#ctx0" brushRef="#br1" timeOffset="177265.55">23791 9419 0,'0'21'15,"21"-21"17,1 0-32,-22-21 15,21 21-15,-21-21 16,0 0 0,0 0-16,-21 21 15,-1 0 1,1 0-1,0 0 1</inkml:trace>
  <inkml:trace contextRef="#ctx0" brushRef="#br1" timeOffset="177655.33">24363 8911 0,'0'0'0,"-21"0"16,21-21-16,-22 21 15,22-21 1,0 0 15,0 42 32,0 0-63,0 0 0,-21 0 15,0 1-15,21-1 0,0 0 16,-21-21-16,21 21 16,-21-21-16</inkml:trace>
  <inkml:trace contextRef="#ctx0" brushRef="#br1" timeOffset="177858.21">24490 8805 0,'0'22'31,"0"-1"-31,0 0 16,0 0-16,-21 0 15,21 0-15,-22 1 16,22-1-1</inkml:trace>
  <inkml:trace contextRef="#ctx0" brushRef="#br1" timeOffset="178557.33">25146 8975 0,'0'21'0,"0"-42"0,-21 21 31,21 21-15,-21 0-16,21 0 0,-22-21 15,22 21-15,-21-21 0,21 22 0,0-1 16,21-21 15,1 0-31,-1 0 16,0-21 0,0-1-16,-21 1 15,0 0 1,-21 21 15,21 21-15,-21-21-16,21 21 0,0 1 15,0-1-15,-21 0 0,21 0 16,-22-21-16</inkml:trace>
  <inkml:trace contextRef="#ctx0" brushRef="#br1" timeOffset="178932.11">25421 8954 0,'0'21'62,"0"-42"16,-21 21-31,21 21-47,-21 0 0,0 0 16,21 0-16,0 0 0,0 1 0,0-1 15,0 0-15,0 0 16,0 0-16,0 0 16,21-21-16,0 0 0</inkml:trace>
  <inkml:trace contextRef="#ctx0" brushRef="#br1" timeOffset="179215.95">25844 9081 0,'0'0'0,"-21"0"0,21-22 15,21 22 1,1 0-16,-1 0 16,0 0-16,21 0 0,-21 0 0,22 0 15,-22 0-15,21 0 0,-21 0 0,1 0 16,-1 0-16,0 0 0,0 0 0</inkml:trace>
  <inkml:trace contextRef="#ctx0" brushRef="#br1" timeOffset="179579.74">26035 9059 0,'-42'22'15,"42"-1"-15,0 0 16,0 0-16,0 0 15,0 0-15,0 1 0,0-1 0,0 0 16,0 0-16,0 0 16,0 0-16,0 1 0,0-1 15,0 0-15,0 0 0,0 0 0,0 0 16,0 1-16,0-1 0,0 0 16,0 0-16,0 0 0,0 0 15,0 1-15,-22-1 16,1-21-16,0 0 0,0 21 0,0-21 15,0 0-15,-1 0 0,1 0 0,0 0 16,0 0-16,0 0 0,0 0 0,-1 0 16,1 0-16,0 0 0,21-21 15,-21 21-15,21-21 16,0-1-16,21 1 16,0 21-16,0 0 15,1-21-15,-1 21 0,0 0 16</inkml:trace>
  <inkml:trace contextRef="#ctx0" brushRef="#br1" timeOffset="179916.27">26501 9186 0,'0'0'0,"0"-21"0,-22 0 15,1 0-15,21 0 16,0 42 15,0 0-31,0 0 16,0 0-16,0 1 0,0-1 0,-21 0 16,21 0-16,0 0 0,0 22 15,0-22-15,-21 0 0,21 0 0,0 0 16,0 0-16,0 1 0,0-1 0,0 0 15,-21 0-15,21 0 0,0 0 0,0 1 16,-21-22-16</inkml:trace>
  <inkml:trace contextRef="#ctx0" brushRef="#br1" timeOffset="180344.26">26628 9292 0,'0'-21'15,"0"0"-15,0 0 0,0 0 16,0-1 0,21 22-16,0-21 0,0 21 15,0 0-15,0-21 0,1 21 16,-1 0-16,0 0 15,0 0-15,0 0 0,0 0 16,-21 21-16,22 0 0,-22 1 16,0-1-16,0 0 0,0 0 0,0 0 15,0 0-15,0 1 0,-22-1 0,1 0 16,0 0-16,0 0 0,0 0 16,0 1-16,-1-1 0,1-21 0,0 21 15,0-21-15,0 21 0,0-21 16,21 21-1,21-21 1,0 0-16,0 0 0,0 0 16,0 0-16,1 0 0,-1 0 15,0 0-15,0 0 0,0 0 16,0 0-16,1-21 0,-1 21 16,0 0-16,0 0 0,0 0 0,-21-21 15,0 0 1</inkml:trace>
  <inkml:trace contextRef="#ctx0" brushRef="#br1" timeOffset="181325.45">27453 9144 0,'0'21'32,"0"0"-32,-21-21 0,21 22 15,-21-1-15,21 0 0,-21 0 0,21 0 16,-22-21-16,1 21 0,21 1 16,0-1-16,-21-21 0,0 21 0,0 0 15,0-21-15,21 21 16,0-42 31,0 0-47,21 21 0,0-21 15,-21 0-15,21 21 0,0-22 0,-21 1 16,21 0-16,1 0 0,-22 0 0,21 0 16,0-1-16,0 1 0,0 0 15,-21 0-15,21 21 0,-21-21 16,-21 42 31,0 0-47,0 0 0,0-21 15,-22 21-15,22-21 0,0 22 16,0-22-16,-21 0 0,20 21 16,1-21-16,0 21 0,-21-21 0,21 0 15,-1 21-15,44-21 31,-1 0-15,0 0-16,0 0 0,0 0 0,22 0 16,-22 0-16,0 0 0,0 0 0,21 0 15,-20 0-15,-1 0 0,0 0 16,0 0-16,0 0 16,-42 0 30,0 0-46,21-21 0,-21 21 16,0-21-16,-1 0 0,1-1 16,0 1-16,21 0 15,0 0-15,-21 0 16,21 0-16,-21-1 0,0 22 47,21 22-47,0-1 0,0 0 15,0 0-15,0 0 0,0 0 0,0 1 16,0-1-16,0 21 0,0-21 16,0 0-16,0 1 0,0-1 15,0 0-15,0 0 0,0 0 16,21-21 0,0 0-1</inkml:trace>
  <inkml:trace contextRef="#ctx0" brushRef="#br1" timeOffset="181815.35">27728 8911 0,'-21'0'15,"0"0"16,21 21-15,-21-21 0,21-21 31,0 0-32,0 42 32,0 0-47,0 1 0,0-1 16,0 0-16,0 0 15,0 0-15,0 0 32</inkml:trace>
  <inkml:trace contextRef="#ctx0" brushRef="#br1" timeOffset="182005.24">27834 8932 0,'0'22'31,"0"-1"-31,0 0 15,0 0-15,0 0 16,0 0 0</inkml:trace>
  <inkml:trace contextRef="#ctx0" brushRef="#br1" timeOffset="-211756.25">12827 11324 0,'0'0'0,"-21"0"0,0 0 0,-1 0 16,1 0-16,0 0 0,0 0 0,0 0 15,0 0-15,-1 0 16,1-21-1,42 21 32,1 0-47,-1 0 0,21 0 0,-21 0 16,22 0-16,-22 0 0,21 0 0,0 0 16,1 0-16,-1 0 0,0 0 0,1 0 15,-1 0-15,0 0 0,1 0 16,-1 0-16,0 0 0,1 0 0,-1 0 15,-21 0-15,22 0 0,-22 0 16,0 0-16,0 0 0,0-21 0,0 21 16,-42 0 77,21 21-93,-21-21 0,0 0 16,0 0-16</inkml:trace>
  <inkml:trace contextRef="#ctx0" brushRef="#br1" timeOffset="-211360.49">12658 11409 0,'-22'0'0,"44"0"0,-65 0 16,22 0-16,0 0 0,0 0 16,42 0 31,0 0-47,21 0 0,-20 0 15,20 0-15,0 0 0,1 0 0,-1 0 16,21 0-16,-20 0 0,20 0 0,-20 0 15,20 0-15,-21 0 0,22 0 16,-22 0-16,1 0 0,-1 0 0,-21-21 16,21 21-16,-20 0 0,-1 0 0,0 0 15,0 0-15,-21-21 16,21 21-16,-21-22 47,0 1-16,-21 21-15,21-21-16,-21 21 0</inkml:trace>
  <inkml:trace contextRef="#ctx0" brushRef="#br1" timeOffset="-210772.27">13377 11113 0,'-42'-43'0,"105"149"16,-84-169-16,-21-1 0,21 64 0,0 0 15,21-21-15,-22 21 0,1-21 16,21 42 15,21 0-15,1-21-16,-1 21 0,0-21 16,0 21-16,0 1 0,0-22 0,1 21 15,-1 0-15,0-21 0,21 21 16,-21 0-16,1-21 0,-1 21 0,0-21 15,0 22-15,0-22 0,0 21 0,1-21 16,-22 21-16,21-21 0,0 0 16,-21 21-16,0 0 15,0 0 1,-21 1 0,0-1-1,-1-21-15,-20 21 0,21-21 16,0 21-16,-22 0 0,1-21 0,0 21 15,21 1-15,-22-1 0,1 0 0,0 0 16,-1-21-16,1 21 0,21 0 0,-22 1 16,22-1-16,0-21 0,0 21 0,0 0 15,0-21-15,21 21 0,0 0 16,-22-21-16,22 22 16,-21-22-16,21-22 171</inkml:trace>
  <inkml:trace contextRef="#ctx0" brushRef="#br1" timeOffset="-205909.42">15155 11155 0,'0'0'0,"0"21"15,21-42 63,-21 0-78,22 0 16,-22-1-16,0 1 16,0 0-16,0 0 15,0 0-15,0 0 0,0-1 16,-22 1-16,1 21 0,21-21 0,-21 21 16,0 0-16,0-21 0,0 21 15,-22 0-15,22 0 0,0 0 0,0 0 16,0 0-16,-22 0 0,22 21 0,0-21 15,-21 21-15,20 0 0,1 1 0,-21-1 16,21 21-16,0-21 0,21 0 16,-22 22-16,22-22 0,-21 21 15,21 1-15,0-22 0,0 21 0,0-21 16,0 0-16,0 1 0,0-1 0,0 0 16,0 0-16,21-21 0,1 0 0,-1 21 15,0-21-15,0 0 0,0 0 16,0 0-16,22-21 0,-22 21 0,0-21 15,0 0-15,22 0 0,-22-1 0,0 1 16,0 0-16,0 0 0,0 0 0,-21-22 16,0 22-16,22 0 0,-22-21 15,0 21-15,0-1 0,0 1 16,0 0-16,0 0 0,0 0 0,0 0 16,0 42 15,21 0-31,-21 0 0,0 0 0,0 0 15,0 1-15,0-1 0,0 0 16,0 0-16,21 0 0,-21 22 0,0-22 16,21 0-16,-21 0 0,0 0 0,21 0 15,-21 1-15,21-22 0,-21 21 16,0 0-16,22-21 0,-1 0 16,0 0-16,0 0 15,0-21-15,0 0 16</inkml:trace>
  <inkml:trace contextRef="#ctx0" brushRef="#br1" timeOffset="-205472.45">15409 11049 0,'0'0'0,"-21"0"15,21-21-15,-21 21 0,21-21 16,0 0-1,21 21-15,0 0 0,0 0 16,1 0-16,-1 0 0,21 0 0,-21 0 16,22 0-16,-22 0 0,21 21 0,-21-21 15,0 21-15,1 0 0,-1 0 16,0 0-16,-21 22 0,0-22 0,0 0 16,0 21-16,0-20 0,0 20 0,0-21 15,0 0-15,0 22 0,-21-22 0,21 0 16,-21-21-16,21 21 0,-22 0 0,22-42 47,0 0-47,0 0 15,0 0-15,0-1 0,0-20 0,0 21 16,0-21-16,22 20 0,-1-20 16,-21 0-16,21 21 0,-21-22 0,21 22 15,0 0-15,-21 0 0,21 0 16,1-1-16,-1 1 15,0 21-15,0 0 16,0 0 0,-21 21-16,21-21 0,-21 22 15</inkml:trace>
  <inkml:trace contextRef="#ctx0" brushRef="#br1" timeOffset="-205057.97">16129 11240 0,'0'-22'31,"21"1"-15,0 21-16,0-21 0,1 21 0,-1-21 15,0 0-15,0 0 0,0 21 0,0-22 16,1 1-16,-22 0 0,21 21 15,-21-21-15,21 0 0,-21 0 0,0-1 16,0 1 0,-21 21-1,0 0-15,-1 0 0,1 0 0,0 0 16,0 21-16,0-21 0,0 22 0,-1-22 16,1 21-16,0 0 0,21 0 15,-21 0-15,0 0 0,21 22 0,-21-22 16,21 0-16,0 0 0,0 0 0,0 1 15,0-1-15,0 0 0,0 0 0,0 0 16,21 0-16,0 1 0,0-22 16,0 0-16,0 0 15,1 0-15,-1 0 0,0 0 16,0 0-16,0 0 0,0 0 0,1 0 16,-1 0-16,21-22 0</inkml:trace>
  <inkml:trace contextRef="#ctx0" brushRef="#br1" timeOffset="-204396.28">18013 10901 0,'0'0'0,"21"-21"0,21 21 0,-21-21 16,1 21-16,-1-22 0,0 1 0,21 0 16,-21 0-16,1 0 0,-1 21 0,0-21 15,0-1-15,-21 1 16,0 0-16,0 0 0,0 0 16,0 0-16,-21 21 0,0 0 0,0 0 15,-1 0-15,-20 0 0,21 0 0,-21 0 16,20 0-16,-20 21 0,21 0 15,-21 21-15,20-21 0,-20 22 0,21-22 16,0 21-16,0 1 0,-1-1 0,1 0 16,0 1-16,21-1 0,0 21 0,0-20 15,0-1-15,0 0 0,0-20 0,21 20 16,0-21-16,1 0 0,-1 22 16,0-43-16,0 21 0,0 0 0,0-21 15,22 0-15,-22 0 0,0 0 16,21 0-16,-20 0 0,20-21 0,0 0 15,-21-1-15</inkml:trace>
  <inkml:trace contextRef="#ctx0" brushRef="#br1" timeOffset="-204137.43">18711 10859 0,'21'-43'16,"-42"86"-16,42-107 0,-21 22 0,0 21 0,0-1 0,0 1 15,0 0-15,0 0 0,-21 21 31,0 0-31,21 21 16,-21 0-16,21 22 0,0-22 0,-21 0 16,21 21-16,-21 1 0,21-22 0,0 21 15,0 0-15,-22 1 0,22-22 0,-21 21 16,21 1-16,0-1 0,0-21 0,0 21 16,-21-20-16,21-1 0,0 0 15,0 0-15,0 0 0,0 0 0,0 1 16,21-22-1,0 0-15,22-22 0</inkml:trace>
  <inkml:trace contextRef="#ctx0" brushRef="#br1" timeOffset="-202660.13">19113 11028 0,'0'0'0,"0"-21"0,0-22 16,0 22-16,0 0 0,0 0 0,0 0 15,-21 0-15,0 21 16,21-22-16,-21 22 0,0 0 0,0 0 16,-1 0-16,1 22 15,21-1-15,-21-21 0,0 21 0,0 0 16,21 0-16,-21 22 0,-1-22 0,1 0 16,21 21-16,0 1 0,0-22 0,-21 21 15,21-21-15,0 22 0,0-22 16,0 0-16,0 0 0,0 0 15,0 0-15,21-21 0,0 0 0,1 0 16,-1 0-16,0 0 0,21 0 0,-21-21 16,1 21-16,-1-21 0,0 0 0,21 0 15,-21 0-15,1-22 0,-22 22 0,21 0 16,-21 0-16,21-22 0,-21 22 16,0 0-16,0-21 0,0 21 0,0-1 15,0 1-15,0 0 0,0 0 16,0 42 15,0 0-31,0 0 0,0 1 0,0-1 16,0 0-16,0 21 0,-21-21 15,21 1-15,0 20 0,0-21 0,0 0 16,0 22-16,0-22 0,0 0 0,0 0 16,0 0-16,21 0 0,0-21 0,0 22 15,0-22-15,1 0 0,-1 0 0,0 0 16,0 0-16,21 0 0,-20 0 0,20-22 15,-21 1-15,21 0 0,-20 0 16,20 0-16,-21-22 0,21 22 0,1-21 16,-22 21-16,0-22 0,0 1 0,0 21 15,1-21-15,-22 20 0,0-20 16,0 21-16,0 0 0,0 0 0,0-1 16,-22 22-1,1 0-15,0 22 16,0-1-16,0-21 0,21 21 0,0 0 15,0 0-15,0 0 0,0 22 0,0-22 16,0 0-16,0 0 0,21 0 0,-21 1 16,21-1-16,0 0 0,0 0 15,-21 0-15,22 0 0,-1 1 0,-21-1 16,21 0-16,-21 0 16,-21-21 15,0-21-16,-1 0-15,1 21 0,0-21 16,0 21-16,0-22 0,0 22 0,-1-21 16,1 21-16,21 21 31,0 1-15,21-1-16,1 0 0,-1-21 15,0 21-15,0-21 0,21 0 0,-20 21 16,-1-21-16,0 0 0,0 0 0,21 0 15,-20 0-15,-1 0 0,21 0 16,-21 0-16,22-21 0,-22 0 16,21 21-16,-21-21 0,0 0 0,22-1 15,-22 1-15,0 0 0,-21 0 0,21 0 16,-21 0-16,21-1 0,-21-20 0,0 21 16,0 0-16,0 0 0,0-1 0,0 1 15,-21 0-15,0 21 16,0 0-16,0 0 15,0 0-15,21 21 0,0 0 0,0 1 16,0-1-16,0 0 0,0 0 16,0 0-16,0 22 0,0-22 0,0 0 15,0 0-15,21-21 0,-21 21 16,21 0-16,-21 1 0,21-1 16,-21 0-16,21-21 0,-21 21 15,0 0 1,-21-21-16,0 0 15,0 0-15,0 0 16,-1 0-16,44 0 63,-1 0-63,0 0 0,0 0 15,0 0-15,0 0 0,1 0 16,-1 0-16,0-21 0,0 21 0,0-21 15,0 0-15,1 0 16,-1 21-16,0-22 0,-21 1 0,0 0 16,21 0-16,0 0 0,-21 0 0,0-1 15,0 1-15,21 0 0,-21 0 0,0 0 16,22 21-16,-22-21 0,0-1 0,0 44 31,0-1-15,0 0-16,0 0 0,0 0 15,0 0-15,0 1 0,0-1 16,0 0-16,0 0 0,0 0 16,0 0-16,0 1 0,0-1 15,0 0 1,0-42 15,0 0-31,0-1 16,0 1-16</inkml:trace>
  <inkml:trace contextRef="#ctx0" brushRef="#br1" timeOffset="-202477.23">20680 10880 0,'0'0'0,"-21"0"16,-1-21-16,1 21 0,0 0 15,42 0 48,0 0-63,1 21 15</inkml:trace>
  <inkml:trace contextRef="#ctx0" brushRef="#br1" timeOffset="-201368.9">20870 11070 0,'0'0'0,"21"0"31,1 0-31,-1-21 0,0 21 0,0-21 16,0 21-16,0-21 0,1 0 16,-1-1-16,0 1 0,0 0 0,0 0 0,-21 0 15,0 0-15,21-1 0,-21-20 16,0 21-16,22 0 0,-22-22 0,0 22 15,0 0-15,0 0 0,0 0 16,0 0-16,0-1 16,-22 22-16,1 0 0,0 0 15,21 22-15,-21-1 16,21 0-16,-21 21 0,21-21 0,-21 22 16,21-1-16,0-21 0,0 22 0,-22-1 15,22 0-15,0 1 0,-21 20 0,21-21 16,-21 22-16,21-22 0,0 22 0,-21-22 15,0 22-15,21-22 0,-21 0 16,-1 1-16,22-1 0,-21 0 0,21 1 16,0-1-16,0 0 0,0-21 0,0 22 15,0-22-15,0 0 0,0 21 0,0-20 16,0-1-16,0 0 0,0 0 16,21 0-16,1-21 0,-22 21 0,21-21 15,0 0-15,0 0 0,0 0 16,0 0-16,1-21 0,-1 0 15,0 0-15,0 0 0,0 0 16,0-22-16,1 22 0,-22 0 0,0 0 16,21-22-16,-21 22 0,0-21 0,21 21 15,-21-22-15,0 1 0,0 21 0,0 0 16,0-22-16,-21 22 0,0 0 16,-1 21-16,22-21 0,-21 0 0,0 21 15,0 0-15,0 0 0,21-21 16,-21 21-16,42-22 31,0 22-31,0 0 16,0-21-16,0 21 0,1-21 15,-1 21-15,0-21 0,0 0 0,21 0 16,-20-1-16,-1 1 0,0 0 0,21 0 16,-21 0-16,1 0 0,-1-1 0,0-20 15,-21 21-15,21 0 0,-21 0 16,21-1-16,-21 1 0,21 21 15,-21-21-15,0 0 0,0 42 32,-21-21-17,21 21-15,-21 0 0,21 1 0,0-1 16,0 0-16,0 0 0,0 0 16,0 0-16,0 1 0,0-1 15,0 0-15,0 0 0,21 0 16,0-21-16,1 0 0,-1 0 0,0 21 15,0-21-15,0 0 0,0 0 0,1 0 16,-1 0-16,0-21 0,0 21 16,0-21-16,0 21 0,1-21 15,-1 0-15,0 0 0,0-1 16,-21 1-16,21 0 0,-21 0 0,0 0 0,21 0 16,-21-1-16,22 22 15,-22-21-15,0 0 0,-22 21 31,1 21-15,21 0-16,-21-21 0,21 22 0,0-1 16,0 0-16,0 0 15,0 0-15,0 0 0,0 1 16,0-1-16,0 0 0,21-21 16,-21 21-16,21-21 15,1 0-15,-1 0 0,0 0 16,0 0-16,0 0 0,0 0 15,1 0-15,-1 0 0,0 0 0,0 0 16,0-21-16,0 0 0,1 21 0,20-21 16</inkml:trace>
  <inkml:trace contextRef="#ctx0" brushRef="#br1" timeOffset="-200756.69">22458 10964 0,'-64'64'0,"128"-128"0,-64 43 0,21 21 0,-21-21 15,0 0-15,0 0 0,0 0 16,-21-1-1,0 22-15,-1 0 16,1 0-16,0 0 0,0 0 16,0 0-16,0 22 0,-1-1 0,1-21 15,0 21-15,0 0 0,0 0 0,0 0 16,21 1-16,0-1 0,-22 0 0,22 0 16,0 0-16,0 0 0,0 1 15,0-1-15,0 0 0,0 0 0,0 0 16,22-21-16,-1 0 0,0 0 15,0 0-15,0 0 0,0 0 16,1 0-16,-22-21 0,21 21 16,0-21-16,0 0 0,0 0 0,0 21 15,-21-22-15,22 1 0,-1-21 16,0 21-16,0 0 0,-21-1 0,21-20 16,0 0-16,1 21 0,-1-22 0,-21 1 15,21 0-15,0-1 0,-21 1 16,0 0-16,0-1 0,21 1 0,-21 0 15,0 20-15,0 1 0,0 0 0,0 0 16,-21 42 15,21 0-31,0 22 0,-21-22 0,21 21 16,-21-21-16,21 22 0,-21-1 0,21 0 16,0 1-16,0-22 0,0 21 0,-22 0 15,22-20-15,0 20 0,0-21 16,0 0-16,0 22 0,0-22 15,0 0-15,0 0 0,0 0 16,0 0-16,22-21 0,-1 22 16,0-22-16,0 0 0,0 0 0,0 0 15,1 0-15,-1 0 0,0 0 16,0 0-16,0-22 0,0 22 0,1-21 16,-1 21-16,-21-21 0,21 21 0,0-21 15,0 21-15,-21-21 0,21 0 16,-21-1-16,0 1 15,0 0 1</inkml:trace>
  <inkml:trace contextRef="#ctx0" brushRef="#br1" timeOffset="-200511.83">21738 10583 0,'0'0'0,"-21"0"0,0 0 16,0 0-16,-1 0 16,1 0-16,21 22 15,-21-22-15,0 0 0,21 21 16,0 0-16,0 0 15,0 0-15</inkml:trace>
  <inkml:trace contextRef="#ctx0" brushRef="#br1" timeOffset="-199281.12">11557 12573 0,'0'-21'47,"0"0"0,0 0-31,0-1-1,0 1 1,0 0 0,0 0-1,0 0 1,-21 21 31,21 21-47,0 0 15,0 0-15,0 0 0,0 1 0,0-1 16,0 0-16,0 0 0,0 0 16,0 0-16,0 22 0,0-22 0,0 0 15,0 21-15,0-20 0,0 20 0,0-21 16,0 0-16,0 22 0,-21-22 15,21 0-15,0 0 0,0 0 16,0 0-16,0 1 0,-22-1 0,22 0 16,0-42 31,0 0-32,0-1-15,22 1 16,-1 21-16,-21-21 0</inkml:trace>
  <inkml:trace contextRef="#ctx0" brushRef="#br1" timeOffset="-198911.33">11980 12721 0,'21'0'15,"1"0"16,-1 0-15,0 0-16,0 0 16,0 0-1,0 0 1,-21-21-16,0 0 16,0 0 15,-21 21-31,0-21 15,0 21-15,0 0 16,0 0-16,21 21 0,-22 0 16,1-21-16,0 21 15,21 0-15,21-21 32,0 0-32,1 0 15,-1-21-15,0 21 16,21-21-16</inkml:trace>
  <inkml:trace contextRef="#ctx0" brushRef="#br1" timeOffset="-197884.43">12636 12467 0,'22'0'47,"-1"-21"-31,0 21-16,-21-21 0,21 0 15,0 21-15,-21-21 0,21-1 0,-21 1 16,22 0-16,-1 21 0,-21-21 0,0 0 16,0 0-16,0-1 0,0 1 0,0 0 15,0 42 16,-21 0-31,21 1 16,0-1-16,0 21 0,0-21 0,0 22 16,0-22-16,0 21 0,0-21 15,0 22-15,0-22 0,0 21 0,0-21 16,0 22-16,0-1 0,0-21 16,0 0-16,-22 22 0,22-22 0,0 0 15,0 0-15,-21 0 0,21 0 16,0 1-16,0-1 0,0 0 15,-21-21-15,0 0 0,0 0 16,0 0 0,-1 0-16,22-21 0,-21 0 0,0 21 15,0-22-15,21 1 0,-21 21 16,0-21-16,21 0 16,-22 21-16,22 21 31,22 0-16,-1-21-15,0 0 0,0 21 16,0-21-16,0 22 0,1-22 0,20 0 16,-21 0-16,0 0 0,22 0 0,-22 0 15,21 0-15,-21-22 0,0 1 16,22 21-16,-22-21 0,0 21 16,0-21-16,0 0 0,-21 0 0,22-1 15,-22 1-15,21 0 0,-21 0 16,0 0-16,0 0 0,0-1 15,0 44 17,0-1-32,0 0 15,0 0-15,0 0 0,0 22 16,0-22-16,0 0 0,0 0 16,-21 0-16,21 0 0,0 1 15,-22-22-15,22 21 0,0 0 16,0-42 15,0 0-31,0-1 16,0 1-16,22 0 0,-1 0 15,-21 0-15,21 0 0,0-22 0,0 22 16,0 0-16,1 0 16,-1-22-16,0 43 0,21-21 0,-21 0 15,1 21-15,-1 0 0,0 0 0,0 0 16,0 0-16,0 21 15,-21 0-15,0 1 0,0-1 16,0 0-16,0 0 0,0 0 0,0 22 16,0-22-16,0 0 0,-21 0 0,21 0 15,-21 0-15,21 1 0,0-1 0,0 0 16,0 0-16,0-42 47,21 0-32,0 21-15,1-21 0,-1-1 0,0-20 16</inkml:trace>
  <inkml:trace contextRef="#ctx0" brushRef="#br1" timeOffset="-197589.09">13864 12319 0,'0'0'15,"0"-21"-15,0 0 0,0 0 16,-21 21-16,0 0 15,21 21 1,-21 0-16,21 0 0,-22 0 0,22 22 16,0-22-16,0 21 0,0-21 0,-21 22 15,21-1-15,-21-21 0,21 21 16,-21 1-16,21-1 0,0-21 0,0 22 16,-21-22-16,21 0 0,0 21 0,-21-21 15,21 1-15,0-1 0,21-21 31,0 0-31,0 0 16,0-21-16,0-1 16,-21 1-16,0 0 0,22 0 0,-22 0 15,21 0-15,-21-1 16</inkml:trace>
  <inkml:trace contextRef="#ctx0" brushRef="#br1" timeOffset="-197405.19">13737 12573 0,'0'0'0,"-21"0"0,21 21 16,-21-21 0,21 21-16,21-21 31,0 0-31,0 0 0,0 0 16,1 0-16,-1 0 15,0 0-15,0 0 0,0-21 16,0 0-16,1 21 0</inkml:trace>
  <inkml:trace contextRef="#ctx0" brushRef="#br1" timeOffset="-197016.68">14118 12700 0,'21'0'32,"-21"-21"-32,21 21 15,1-21-15,20 21 0,-42-21 0,21 21 16,0-22-16,0 22 0,1-21 0,-22 0 16,0 0-16,0 0 15,0 0 1,-22 21-16,1 0 0,0 0 15,0 0-15,0 0 0,0 21 0,-22 0 16,22-21-16,0 21 0,21 0 0,-21 0 16,21 22-16,-21-22 0,21 0 15,-22 0-15,22 0 0,0 1 16,0-1-16,0 0 0,0 0 0,0 0 16,0 0-16,22-21 0,-1 22 0,0-22 15,0 0-15,0 0 0,0 0 0,1 0 16,20 0-16,-21 0 0,0 0 15,22-22-15,-1 1 0</inkml:trace>
  <inkml:trace contextRef="#ctx0" brushRef="#br1" timeOffset="-196403.95">14880 12594 0,'0'0'0,"0"-21"0,0 0 15,0 0-15,-21 21 16,0-21-16,0 21 15,-1 0-15,1 0 0,0 0 0,0 21 16,0-21-16,0 21 0,-1 0 0,1 0 16,0 0-16,0 1 0,21-1 15,-21 0-15,21 0 0,-21 0 0,21 0 16,0 1-16,0-1 0,0 0 16,0 0-16,21-21 0,0 0 15,0 0-15,0 0 16,0 0-16,1 0 0,-1 0 0,0-21 15,0 0-15,0 21 0,0-21 16,1-1-16,-22 1 0,21 21 0,-21-21 16,21 0-16,-21 0 0,0 0 0,0-1 15,21 1-15,-21 0 16,0 0-16,0 42 31,-21 0-31,21 0 16,0 1-16,-21-1 0,21 0 0,0 21 15,0-21-15,0 1 0,-21 20 16,21-21-16,0 21 0,-22-20 0,22-1 16,0 21-16,0-21 0,0 22 0,0-22 15,0 0-15,0 0 0,0 21 0,0-20 16,0-1-16,22 0 0,-22 0 16,0 21-16,0-20 0,21-1 15,-21 0-15,0 0 0,0 0 16,0 0-16,-21 1 0,-1-1 15,1-21-15,0 21 0,0-21 16,0 0-16,0 0 0,-1 0 16,1 0-16,0 0 0,0 0 0,0 0 15,0 0 1,21-21-16,-22 21 0,22-21 16,0-1-16,0 1 15,22 0-15,-1 0 0,0 21 16,0-21-16,0 0 0,0-1 0</inkml:trace>
  <inkml:trace contextRef="#ctx0" brushRef="#br1" timeOffset="-196056.65">15219 12721 0,'0'-21'0,"0"0"0,0 0 15,0 0-15,0-1 16,0 1-16,21 21 16,-21-21-16,0 0 0,0 0 15,0 0-15,-21 21 32,0 0-32,-1 21 15,1 0-15,0 0 0,0 0 16,21 22-16,0-22 0,-21 0 0,21 0 15,-21 21-15,21-20 0,0-1 0,0 0 16,0 0-16,0 0 0,21 0 16,0 1-16,0-22 0,0 0 15,0 0-15,1 0 0,-1 0 0,0 0 16,0 0-16,0 0 0,0 0 16,1-22-16,-1 1 0,0 21 0,0-21 15</inkml:trace>
  <inkml:trace contextRef="#ctx0" brushRef="#br1" timeOffset="-195635.89">15536 12510 0,'0'-22'16,"21"22"15,1 22-15,-1-22-16,0 21 0,0 0 15,0 0-15,-21 0 0,21-21 16,-21 21-16,0 1 0,0-1 0,0 0 16,0 0-16,0 0 0,0 0 15,0 1-15,0-1 0,0 0 16,-21 0-16,0-21 0,0 21 16,21-42 30,0 0-46,0 0 16,0 0-16,0-1 0,0 1 0,21 0 16,0 0-16,-21-21 0,21 20 0,1 1 15,-1-21-15,0 21 0,21 0 16,-21-22-16,1 22 0,-1 0 0,0 21 16,21-21-16,-21 0 0,1 21 0,-1 0 15,-21-22-15,21 22 0,0 0 0,0 0 16,0 0-1</inkml:trace>
  <inkml:trace contextRef="#ctx0" brushRef="#br1" timeOffset="-194521.13">11261 13653 0,'-22'0'15,"22"-22"1,0 1-16,0 0 16,0 0-16,22 0 15,-1 21-15,-21-21 0,21-1 16,0 22-16,0-21 0,0 21 0,1 0 16,-1 0-16,0 0 0,0 0 15,0 0-15,-21 21 0,21-21 16,-21 22-16,0 20 0,0-21 0,0 0 15,0 0-15,-21 22 0,0-22 16,0 21-16,-21-21 0,20 22 16,-20-22-16,21 0 0,-21 0 0,20 0 15,1 1-15,0-1 0,0-21 0,0 21 16,0-21-16,42 0 31,0 0-15,21 0-16,-21 0 0,1 0 15,20 0-15,-21 0 0,21 0 0,-20 0 16,20 0-16,-21 0 0,0 0 0,0-21 16,1 21-16,-1 0 0,0 0 0,-21-21 78,0-1-63</inkml:trace>
  <inkml:trace contextRef="#ctx0" brushRef="#br1" timeOffset="-193984.55">11980 13716 0,'0'0'0,"21"0"94,-21-21-31,0 0-48,0 42 63,0 0-62,22-21 109,-1 0-109</inkml:trace>
  <inkml:trace contextRef="#ctx0" brushRef="#br1" timeOffset="-193260.82">13039 13758 0,'0'0'0,"0"-21"15,-22 21-15,1-21 0,0 21 0,0-21 16,-21 0-16,42 0 16,-43 21-16,43-22 0,-21 22 0,0 0 15,0 0-15,0 0 0,-1 0 0,1 0 16,0 0-16,0 0 15,21 22-15,-21-1 0,0 0 16,21 0-16,0 0 0,-22 0 0,22 22 16,0-22-16,0 0 0,0 0 0,0 0 15,0 1-15,0-1 0,0 0 16,0 0-16,0 0 0,22-21 16,-22 21-16,21-21 0,0 0 0,0 0 15,0 0-15,0 0 0,22 0 16,-22 0-16,0 0 0,0 0 15,0-21-15,1 0 0,-1 21 0,0-21 16,21 0-16,-42-22 0,21 22 0,1 0 16,-1-21-16,-21 21 0,0-22 15,21 1-15,-21 0 0,0-1 0,21 1 16,-21 0-16,0-1 0,0 22 0,0-21 16,0 21-16,0-1 0,0 1 0,0 0 15,-21 21 1,0 21-16,0 0 15,21 22-15,0-22 0,-22 21 16,22 1-16,-21-1 0,21 0 0,0 1 16,0-1-16,0 0 0,0 1 15,0-22-15,0 21 0,0-21 0,21 22 16,1-22-16,-22 0 0,21 0 16,0 0-16,0-21 0,0 21 15,0-21-15,1 0 0,-1 0 16,0 0-16,0 0 0,0-21 15,0 0-15,1 0 0,-1 21 16</inkml:trace>
  <inkml:trace contextRef="#ctx0" brushRef="#br1" timeOffset="-192888.3">13462 13737 0,'-21'21'16,"42"-21"15,0 0-15,0 0-16,0 0 0,1 0 0,-1-21 15,0 21-15,0-21 16,-21 0-16,21 21 0,-21-21 16,0 0-16,0-1 15,0 1-15,-21 21 0,0 0 16,0 0-16,0 0 0,-1 0 15,1 0-15,0 0 0,0 21 16,0 1-16,0-1 0,-1 0 0,1 0 16,0 21-16,21-20 0,0-1 0,0 0 15,0 21-15,0-21 0,0 1 16,0-1-16,0 0 0,0 0 0,0 0 16,21 0-16,0 1 15,1-22-15,-1 0 0,0 0 0,0 0 16,21 0-16,-20 0 0,-1 0 0,0 0 15,21 0-15,-21-22 0</inkml:trace>
  <inkml:trace contextRef="#ctx0" brushRef="#br1" timeOffset="-192424.45">14203 13653 0,'0'0'0,"0"-22"0,-21 1 0,21 0 16,-22 21-16,-20-21 15,21 21-15,0 0 0,0 0 0,-1 21 16,22 0-16,-21 0 0,0 1 16,21-1-16,-21 0 0,21 0 0,0 0 15,0 22-15,0-22 0,0 0 0,0 0 16,0 0-16,0 0 0,0 1 0,0-1 16,0 0-16,21 0 0,0-21 15,0 21-15,1-21 0,-1 0 0,0 0 16,0 0-16,0 0 0,0 0 0,1 0 15,-1 0-15,0 0 0,0-21 16,0 0-16,0 21 0,1-21 0,-1 0 16,0 21-16,-21-22 0,0 1 0,21 0 15,-21 0-15,21 0 0,-21 0 16,0-1 0,0 44-1,0-1 1,0 0-16,0 0 0,0 0 15,0 0-15,0 1 0,-21-1 16,21 0-16,0 0 16,21-21 15,0-21-15,-21 0-1,22 21-15</inkml:trace>
  <inkml:trace contextRef="#ctx0" brushRef="#br1" timeOffset="-192259.54">14499 13589 0,'0'0'0,"0"-21"0,-21 21 16,0 0-16,21 21 47,0 0-16</inkml:trace>
  <inkml:trace contextRef="#ctx0" brushRef="#br1" timeOffset="-191501.07">14732 13716 0,'0'0'0,"0"21"0,-21 0 0,21 1 16,0-1-16,0 0 16,0 0-16,0 0 15,0 0-15,0 1 16,0-1-1,-21-21-15,21 21 16,-22-21 0,1 0-1,21-21 1,0 0-16,0-1 0,0 1 16,0 0-16,0 0 0,0 0 0,0 0 15,0-1-15,21 1 16,1 0-16,-1 0 0,-21 0 0,21 0 15,0-1-15,0 22 0,0 0 0,-21-21 16,22 21-16,-1 0 0,0 0 0,0 0 16,0 0-16,0 21 0,1 1 15,-1-22-15,-21 21 0,21 0 0,0 0 16,0 0-16,0 0 0,-21 1 0,0-1 16,0 0-16,0 0 0,0 0 15,0 0-15,0 1 16,-21-22-1,21-22 17,0 1-17,0 0-15,0 0 16,0 0-16,0 0 0,21-1 16,-21 1-16,22 0 0,-1 0 0,0 0 15,21 0-15,-21-1 0,1 22 0,20 0 16,-21 0-16,0 0 0,22 0 15,-22 0-15,21 0 0,-21 0 0,0 22 16,1-22-16,-22 21 0,0 0 0,0 0 16,0 0-16,0 0 0,0 1 15,0-1-15,0 0 16,0 0-16,0 0 0,-22-21 0,22 21 16,-21-21-16,0 22 0,0-22 15,21 21-15,-21-21 16,42 0 15,0 0-31</inkml:trace>
  <inkml:trace contextRef="#ctx0" brushRef="#br1" timeOffset="-190695.46">15854 13716 0,'0'0'0,"0"-21"0,0 0 16,0 0-16,0-1 0,0 1 16,0 0-16,-21 21 15,-1 0-15,1 0 16,0 0-16,0 0 0,0 0 0,21 21 16,-21 0-16,-1 1 0,1-1 15,0 0-15,0 0 0,0 21 0,0-20 16,-1-1-16,22 0 0,0 0 0,-21 0 15,21 0-15,0 1 0,0-1 16,21 0-16,1-21 16,-1 0-16,0 0 15,0 0-15,0 0 0,0 0 16,1 0-16,-1 0 0,-21-21 0,21 21 16,0-21-16,-21-1 0,21 1 15,-21 0-15,21 21 0,1-42 0,-22 21 16,0-1-16,0 1 0,21 0 0,-21 0 15,0 0-15,0 42 32,0 0-17,-21 0-15,21 0 0,0 1 16,0-1-16,0 0 0,0 0 16,0 0-16,0 0 0,0 1 15,0-1 1,21-21-16,0 0 0,0 0 15,0 0-15,0 0 0,1 0 16,-1 0-16,0 0 0,0 0 0,0 0 16,-21-21-16,21-1 0,1 22 15,-22-21-15,0 0 0,21 0 0,0 0 16,-21 0-16,0-22 0,0 22 0,21 0 16,-21-21-16,0-1 0,21 1 0,-21 21 15,0-22-15,0 1 16,0 21-16,0-21 0,0 20 0,0 1 15,0 0-15,0 0 0,0 0 0,0 42 32,0 0-32,0 0 15,-21 0-15,21 1 0,-21 20 0,0 0 16,21-21-16,0 22 0,0-1 0,0 0 16,-21 1-16,21-22 0,0 21 0,0-21 15,0 22-15,0-22 0,0 0 0,0 0 16,0 0-16,0 1 15,21-1-15,0-21 0,0 0 16,0 0-16,0 0 16,1 0-16,-1 0 0,0 0 15,0-21-15,0-1 0,0 22 16,1-21-16,-1 21 0,0-21 16</inkml:trace>
  <inkml:trace contextRef="#ctx0" brushRef="#br1" timeOffset="-189544.52">16616 12404 0,'-21'21'15,"-1"-21"-15,44 0 31,-1 0-15,0 0-16,21 0 0,-21 0 0,22 0 16,20 0-16,-20 0 0,20 0 0,1 0 15,-1 0-15,22 0 0,-22-21 16,1 21-16,20 0 0,-20 0 0,-1-21 16,1 21-16,-1 0 0,-20-22 0,-1 22 15,0 0-15,-20-21 0,-1 21 0,0-21 16,0 21-16,0-21 15,-21 0 1,0 0-16,0-1 0,-21 1 16,0 21-16,0-21 0,0 21 15,-1 0-15,1-21 0,0 21 0,-21 0 16,21 0-16,-1 0 0,1 0 0,0 0 16,-21 0-16,21 0 0,-1 0 15,1 0-15,21 21 16,21-21-1,1 0-15,-1 0 16,0 0-16,0 0 0,21 0 0,-20 0 16,20 0-16,-21 0 0,21 0 15,-20-21-15,-1 21 0,0 0 0,0 0 16,0 0-16,0 0 0,-21 21 16,0 0-1,0 0-15,0 1 0,0-1 16,-21 0-16,0 21 0,21-21 15,-21 1-15,21-1 0,-21 21 0,0-21 16,21 0-16,-22 22 0,22-22 0,-21 0 16,0 0-16,21 0 0,0 1 0,-21-22 15,21 21-15,-21 0 0,21 0 16,21-21 15,0-21-31</inkml:trace>
  <inkml:trace contextRef="#ctx0" brushRef="#br1" timeOffset="-189184.72">18669 12171 0,'0'-64'16,"0"128"-16,-21-128 0,21 43 16,0 0-16,0 0 0,0 0 15,0 42 17,0 0-32,0 0 15,0 0-15,0 1 0,0-1 16,0 21-16,0-21 0,0 0 15,0 1-15,0 20 0,0-21 0,0 0 0,0 0 16,0 1-16,0-1 0,0 0 16,0 0-16,0 0 15,21-21 17,0 0-32</inkml:trace>
  <inkml:trace contextRef="#ctx0" brushRef="#br1" timeOffset="-188956.85">18923 12404 0,'21'21'16,"-21"0"-16,0 0 16,0 0-1,0 1-15,21-22 0,-21 21 16,0 0-16,0 0 0,0 0 15,0 0-15,0 1 16,-21-22-16,21 21 0,-21-21 16,0 21-16</inkml:trace>
  <inkml:trace contextRef="#ctx0" brushRef="#br1" timeOffset="-188427.94">19706 12044 0,'0'0'0,"0"-21"0,0 0 0,0-1 15,0 1-15,21 21 16,0-21-16,22 21 0,-22 0 0,0-21 16,21 21-16,-20 0 0,20 0 0,-21 0 15,21 21-15,-20-21 0,-1 21 0,0 0 16,-21 1-16,0-1 0,0 0 0,0 21 15,0-21-15,0 1 0,0-1 16,-21 21-16,0-21 0,-1 0 0,1 1 16,-21-1-16,0 0 0,-1 0 0,-20 0 15,20 0-15,1 1 0,0-1 16,-1-21-16,22 21 0,0-21 0,0 0 16,0 21-16,0-21 15,42 0 1,0 0-16,0 0 15,21 0-15,-20 0 0,20 0 0,-21 0 16,21 0-16,1 0 0,-22 0 0,21 0 16,-21 0-16,22-21 0,-22 21 15,0 0-15,0 0 0,0 0 0,1 0 16,-1-21-16,0 21 0,0 0 16,-21-21-1,21 21-15</inkml:trace>
  <inkml:trace contextRef="#ctx0" brushRef="#br1" timeOffset="-188201.07">20341 12361 0,'-21'0'32,"21"22"-32,-21-22 15,21 21-15,0 0 0,0 0 16,-21-21-16,21 21 0,-22 0 15,22 1 1,-21-22-16,21 21 0,0 0 16,-21-21-16,0 0 0,21 21 15,-21-21-15,0 0 0</inkml:trace>
  <inkml:trace contextRef="#ctx0" brushRef="#br1" timeOffset="-187436.48">21082 12065 0,'0'0'16,"0"-21"-16,0 0 16,0 0-1,21-1 1,0 22-16,0 0 0,1 0 15,-1 0-15,0 0 16,0 0-16,0 0 0,-21 22 16,21-1-16,-21 0 15,0 0-15,0 0 0,0 0 0,0 1 16,0-1-16,-21 0 16,0 0-16,0 0 0,0-21 0,0 21 15,-1-21-15,1 22 0,0-22 0,0 0 16,0 21-16,0-21 0,-1 0 0,1 0 15,42 0 32,1-21-47,-1 21 0,0 0 16,0 0-16,0-22 0,0 22 16,1 0-16,20 0 15,0 0-15,-21 0 0,1 0 16,-22 22-16,21-22 0,0 21 0,0-21 15,-21 21-15,0 0 0,0 0 16,21-21-16,-21 21 0,0 1 16,0-1-16,-21 0 15,0-21-15,0 21 16,0-21-16,-22 0 0,22 21 16,0-21-16,-21 21 0,20-21 0,-20 0 15,21 0-15,0 0 0,-22 22 0,22-22 16,0 0-16,0 0 0,0 0 15,0 0-15,-1 0 0,1 0 16,0 0-16,21-22 47,0 1-31,21 21-16</inkml:trace>
  <inkml:trace contextRef="#ctx0" brushRef="#br1" timeOffset="-186184.83">17039 13504 0,'0'0'0,"-21"0"0,21 22 0,-21-22 16,0 0-16,-1 0 0,1 0 15,0 0-15,21 21 16,-21-21-16,0 0 16,42 0 15,0 0-31,21 0 0,-20 0 16,20 0-16,0 0 0,1 0 0,-1 0 15,21 0-15,1 0 0,-1 0 0,-20 0 16,20 0-16,1-21 0,-1 21 0,-20 0 15,-1-22-15,21 22 0,-41 0 16,20-21-16,-21 21 0,21-21 0,-20 21 16,-22-21-16,21 21 0,-21-21 15,0 0 1,-21 21-16,-1 0 0,1-22 16,0 1-16,0 21 0,0 0 15,0-21-15,-1 21 0,1 0 0,0 0 16,0 0-16,0-21 0,0 21 0,-1 0 15,44 0 32,-1 0-47,0 0 0,0 0 16,0 0-16,0 0 0,22 0 0,-22 0 16,0 0-16,0 0 0,0 0 15,1 0-15,-1 0 0,0 0 0,0 21 16,0 0-1,-21 0-15,0 1 16,0-1-16,0 0 16,0 0-16,0 0 0,0 0 0,-21 1 15,21-1-15,-21 21 0,0-21 0,21 0 16,-21 22-16,-1-22 0,1 21 16,0-21-16,21 1 0,-21-1 0,0 0 15,21 0-15,0 0 0,0 0 0,-21-21 16,21 22-16,-22-1 0,1-21 15,21 21 1,0-42 31,0 0-31,0-1-16,21 1 0</inkml:trace>
  <inkml:trace contextRef="#ctx0" brushRef="#br1" timeOffset="-185612.52">18817 13229 0,'0'0'0,"0"-21"0,21-21 16,-21 21-16,0-1 16,21 1-16,-21 0 0,0 0 15,0 0 1,0 42-1,0 0-15,0 0 16,0 22-16,0-22 0,0 21 16,0-21-16,0 22 0,0-1 15,0-21-15,0 21 0,-21 1 0,21-22 16,-21 21-16,21 1 0,0-22 0,0 0 16,-21 21-16,21-21 0,0 1 0,0-1 15,0 0-15,-21-21 0,21 21 16,0-42 15,0 0-15,21 0-16</inkml:trace>
  <inkml:trace contextRef="#ctx0" brushRef="#br1" timeOffset="-185268.71">19113 13314 0,'22'0'47,"-1"0"-31,0 0-16,0 0 16,-21-21-1,0 0 1,-21 21-1,0 0 1,0 0-16,-1 0 16,22 21-16,-21 0 15,21 0 1,0 0 0,21-21-1,1 0 1,-1 0-16,0 0 0,0 0 15,0-21-15</inkml:trace>
  <inkml:trace contextRef="#ctx0" brushRef="#br1" timeOffset="-184652.78">19770 13166 0,'-43'0'15,"43"-21"-15,-21 21 0,21-22 16,-21 22-16,21-21 0,0 0 16,0 0-16,0 0 15,21 21-15,0 0 0,0-21 16,1 21-16,-1 0 0,0 0 16,0 0-16,0 0 0,0 0 0,1 0 15,-1 0-15,0 0 0,0 21 16,0 0-16,0 0 0,-21 0 0,0 22 15,0-22-15,0 0 0,0 21 0,0-21 16,0 22-16,0-22 0,-21 21 0,0-21 16,0 22-16,0-22 0,-22 21 15,22-21-15,-21 22 0,21-22 0,-22 0 16,1 21-16,0-20 0,21-1 16,-22-21-16,22 21 0,0-21 0,0 0 15,0 0-15,-1 0 0,1 0 16,21-21-1,0 0-15,0-1 0,0 1 16,0 0-16,0 0 0,0 0 0,0 0 16,0-1-16,0 1 0,0 0 0,21 21 15,1-21-15,-1 21 16,0 0-16,0 0 16,0 0-16,0 21 0,1 0 0,-1-21 15,0 21-15,0 1 0,0-1 16,0-21-16,22 21 0,-22 0 0,0-21 15,0 21-15,0-21 0,1 0 16,-1 21-16,0-21 0,0 0 0,0 0 16,0 0-1,1 0 17,-1-21-17,0 0-15,0 21 16,0-21-16,0 21 0</inkml:trace>
  <inkml:trace contextRef="#ctx0" brushRef="#br1" timeOffset="-184419.89">20637 13568 0,'0'0'0,"0"21"16,0 0-1,0 0 1,-21 1-16,21-1 16,0 0-16,0 0 15,-21 0-15,0 0 0,0 1 0,0-22 16,-1 21-16,1 0 0,0 0 0,0 0 16,0 0-16,0-21 15,-1 0-15,1 22 0</inkml:trace>
  <inkml:trace contextRef="#ctx0" brushRef="#br1" timeOffset="-183709.29">21442 13081 0,'-21'0'15,"42"0"-15,-42-21 0,-1 0 0,22 0 16,0-1-16,0 1 16,0 0-16,22 21 15,-1 0-15,0-21 0,0 21 0,0-21 16,0 21-16,1 0 0,20 0 15,-21 0-15,0 0 0,22 0 0,-22 0 16,-21 21-16,21 0 0,-21 0 0,0 0 16,0 1-16,0-1 0,-21 0 15,0 0-15,-1 0 16,1 0-16,0 1 0,-21-1 0,-1 0 16,22-21-16,-21 21 0,0 0 0,20-21 15,-20 21-15,21-21 0,0 0 0,0 22 16,-1-22-16,44 0 31,-1-22-15,0 22-16,0 0 0,0 0 0,0-21 15,1 21-15,-1 0 0,21 0 0,-21 0 16,0 0-16,1 0 0,20 0 16,-21 0-16,0 0 0,0 0 0,-21 21 15,22-21-15,-22 22 0,21-1 16,-21 0-16,0 0 15,0 0-15,0 0 0,-21 1 16,-1-1-16,1-21 0,0 21 16,0 0-16,0-21 0,0 21 0,-1-21 15,1 21-15,0-21 0,-21 0 0,21 22 16,-1-22-16,1 21 0,0-21 0,0 0 16,0 0-16,0 0 0,-1 0 0,1 0 15,0 0-15,0 0 0,0 0 16,0-21-16,21-1 15,0 1 1,0 0 0,21 21-16,0-21 15,0 21-15,0-21 0,22 21 16,-22-21-16</inkml:trace>
  <inkml:trace contextRef="#ctx0" brushRef="#br1" timeOffset="-183440.45">21865 13293 0,'0'-21'31,"0"-1"16,21 22 47,0 0-78</inkml:trace>
  <inkml:trace contextRef="#ctx0" brushRef="#br1" timeOffset="-183147.6">22288 13060 0,'-21'-21'0,"21"0"16,0-1-1,0 1 1,21 21-16,1 0 0,-1 0 15,0-21-15,0 21 0,0 0 0,22 0 16,-22 0-16,0 0 0,0 0 16,0 0-16,22 0 0,-22 0 0,0 0 15,0 0-15,0 0 16,-42 0 15,0 0-15,0-21-16,0 21 15</inkml:trace>
  <inkml:trace contextRef="#ctx0" brushRef="#br1" timeOffset="-182663.7">22479 12933 0,'-64'21'15,"128"-42"-15,-149 63 16,64-21-16,0-21 0,21 22 0,-21-22 16,21 21-16,0 0 0,-21-21 15,-1 21-15,22 0 0,-21-21 16,21 21-16,0 1 0,-21-22 15,21 21-15,0 0 16,21-21 31,0 0-47,1 0 16,-1-21-16,0 21 0,0 0 15,0 0-15,0 0 16,1 0-16,-1 0 15,0 0-15,0 0 16,-21 21-16,21-21 0,-21 21 16,0 0-16,0 0 0,0 1 15,0-1 1,0 0-16,0 0 0,0 0 16,-21-21-16,0 21 0,0-21 15,0 22-15,-1-1 16,1-21-16,0 0 0,0 0 0,0 21 15,0-21-15,-1 0 0,1 0 16,0 0-16,0 0 0,0 0 16,0 0-1,42-21 32,0 21-47,0-21 0,0 21 0,0 0 16</inkml:trace>
  <inkml:trace contextRef="#ctx0" brushRef="#br1" timeOffset="-182076.31">23199 12996 0,'0'0'16,"0"-21"-16,0 0 0,21 0 0,-21 0 16,0 0-16,21 21 0,-21-22 31,-21 22-15,0 0-16,-1 22 0,1-1 15,0 0-15,0 0 0,0 0 0,0 0 16,-1 1-16,1-1 15,0 21-15,0-21 0,0 0 0,0 22 16,-1-22-16,1 0 0,0 0 0,0 0 16,0 1-16,21-1 0,-21 0 0,21 0 15,0 0-15,0 0 0,0 1 16,21-1-16,0-21 16,0 21-16,0-21 0,0 0 0,1 0 15,-1 0-15,0 0 0,0 0 16,0 0-16,22 0 0,-22 0 15,0-21-15,0 21 0,0-21 0,0-1 16,-21 1-16,22 0 16,-22 0-16,0 0 15,0 0-15,0-1 16,-22 22 0,1 0-16,0 0 0,0 0 0,0 0 15,0 0-15,-1 0 0,1 0 16,0 0-16,0 22 0,0-22 0,0 0 15,21 21-15,-22-21 0,22 21 0,0 0 16,0 0 15,22-21-31,-1 0 0,0 0 0,0 0 16,0 0-16</inkml:trace>
  <inkml:trace contextRef="#ctx0" brushRef="#br1" timeOffset="-175263.84">13293 15346 0,'0'0'0,"-22"0"78,1 0-78,0 0 16,0-21-16,0 21 0,0 0 0,-22 0 16,22 0-16,0 0 0,-21 0 15,20 0-15,-20 0 0,21 0 16,0 0-16,0 0 0,-22 0 0,22 0 16,0 0-16,0 0 0,0 0 15,21 21 16,21-21-31,0 0 16,21 0-16,-21 0 0,22 0 0,-1 0 16,0 0-16,22 0 0,-22 0 15,22 0-15,-1 0 0,1 0 0,-1 0 16,1 0-16,-22 0 0,22 0 0,-22 0 16,0-21-16,1 21 0,-1 0 15,0 0-15,1-21 0,-22 21 16,21 0-16,-21 0 0,0 0 15,1 0-15,-44 0 79,1 0-79,0 21 15,0-21-15,0 0 0,0 21 16,-1-21-16,1 0 0,0 0 0,0 0 15,0 0-15</inkml:trace>
  <inkml:trace contextRef="#ctx0" brushRef="#br1" timeOffset="-174391">13081 15452 0,'0'0'0,"-21"0"0,-22 0 16,22 0-16,0 21 0,0-21 0,0 0 15,0 0-15,42 0 32,0 0-17,0 0-15,21 0 0,1 0 0,20 0 16,-20 0-16,20 0 0,1 0 16,-1 0-16,-21 0 0,22 0 15,-1 0-15,-20 0 0,20 0 0,-20 0 16,-1-21-16,0 21 0,1 0 0,-1 0 15,-21 0-15,21 0 0,-20 0 16,-1-21-16,0 21 16,-21-22-1,-21 22 17,21-21-32,-21 21 0,-1 0 15,1-21-15,0 21 16,0-21-16,0 21 15,21-21-15,-21 21 0,-1 0 0,22-21 16,-21 21-16,0-22 0,0 1 16,0 0-16,0 21 0,21-21 0,-22 0 15,1 0 1,21-1-16,0 1 16,0 0-16,0 42 62,21 0-62,1 1 16,-1-22-16,0 21 0,0 0 15,0-21-15,0 0 0,1 21 0,-1-21 16,21 21-16,-21-21 0,22 0 16,-22 21-16,21-21 0,-21 0 0,0 0 15,1 22-15,-1-22 0,0 0 0,0 0 16,0 21-16,-21 0 15,0 0 1,0 0-16,-21 0 0,0 1 16,0-1-16,0 0 0,-22 0 15,22 0-15,0 0 0,-21 1 0,20-1 16,-20 0-16,21 0 0,-21 0 16,20 0-16,-20 1 0,21-1 0,0 0 15,-22 21-15,22-21 0,-21 1 0,21-1 16,0-21-16,-1 21 0,1 0 15,0 0-15,0-21 0,21 21 0,21-42 110,0 0-110,0 0 15</inkml:trace>
  <inkml:trace contextRef="#ctx0" brushRef="#br1" timeOffset="-170604.63">15642 14965 0,'0'0'0,"21"0"0,-21-21 16,21 21-16,1-21 0,-22-1 16,21 1-16,0 21 0,0-21 0,-21 0 15,21 0-15,-21-22 0,21 22 16,-21 0-16,0 0 0,0 0 16,0 0-16,0 42 31,0 0-31,-21 0 15,0 21-15,0-20 0,0 20 0,0 0 16,-1 1-16,22-1 0,-21 0 0,0 1 16,0 20-16,0-21 0,0 1 15,-1-1-15,1 0 0,0 1 16,21-1-16,-21 0 0,21-20 0,-21 20 0,21-21 16,-21 0-16,21 0 0,0-42 46,21 0-46,0 0 0,0-21 16,0 20-16,0-20 0,-21 21 16,22-21-16,-1-1 0,0 1 0,-21 0 15,0-1-15,21 1 0,-21 0 0,21-1 16,-21 1-16,21 21 0,-21-22 16,0 1-16,0 21 0,0-21 0,0 20 15,0 1-15,0 0 0,22 21 16,-22 21-1,0 0-15,0 22 16,21-22-16,-21 21 0,21 1 16,-21-1-16,0 0 0,0 1 15,0 20-15,0-21 0,0 22 0,0-22 16,0 1-16,0-1 0,0 0 0,0 1 16,0-1-16,0-21 0,0 0 15,0 22-15,0-22 0,0 0 16,0 0-16,0-42 47,-21 21-47,0-21 0</inkml:trace>
  <inkml:trace contextRef="#ctx0" brushRef="#br1" timeOffset="-169392.67">15409 15409 0,'0'0'0,"-21"0"0,0 0 15,0 0-15,42 0 32,0 0-32,0 0 0,0 0 15,1-21-15,20 21 0,0-21 16,1 0-16,-22 0 0,21 21 0,0-21 16,1-1-16,-1 1 0,-21 0 15,22 21-15,-1-21 0,-21 21 0,0 0 16,0-21-16,1 21 0,-1 0 15,0 0-15,0 21 16,-21 0-16,0 0 0,21 0 16,-21 1-16,0-1 0,0 0 15,21 0-15,-21 0 0,0 0 0,0 1 16,0-1-16,0 0 0,0 0 0,0 0 16,-21 0-16,0 1 15,21-1-15,-21-21 0,21 21 16,0-42 15,21 0-15,0-1-16,0 1 0,1 0 0,-1 0 15,0 0-15,0 0 0,-21-22 0,21 22 16,0 0-16,1 0 0,-1 0 16,-21-1-16,21 1 0,-21 0 15,21 21 1,0 21-1,-21 0-15,0 1 0,0-1 0,0 0 16,0 0-16,0 0 0,21 0 0,-21 1 16,0-1-16,0 0 0,22 0 0,-22 0 15,0 0 1,21 1-16,0-22 0,-21 21 0,21-21 16,0 0-16,0 0 0,1 0 15,-1 0-15,0 0 0,0 0 16,0 0-16,0-21 0,22 21 0,-22-22 15,0 1-15,0 0 0,0 0 0,1 0 16,-1 0-16,-21-1 0,21 1 0,-21-21 16,21 21-16,-21 0 0,0-1 15,0 1-15,0 0 0,21 0 16,-21 42 15,0 0-15,0 0-16,0 1 0,0-1 15,0 21-15,0-21 0,0 0 0,0 1 16,0 20-16,0-21 0,0 0 16,0 0-16,0 1 0,0-1 0,0 0 15,21-21-15,1 21 0,-1-21 16,0 0-16,0 0 0,0 0 0,0 0 16,1-21-16,-1 0 0,0 21 15,21-21-15,-21-1 0,1 1 0,20 0 16,-21 0-16,0-21 0,-21 20 0,21 1 15,1 0-15,-22 0 0,21 0 16,-21 0-16,0-1 0,0 1 16,0 0-16,0 42 31,0 0-15,0 1-16,-21-1 0,21 0 0,-22 21 15,22-21-15,-21 22 0,21-22 0,0 21 16,-21 1-16,21-1 0,-21 0 0,21 1 15,0-1-15,-21 0 0,0 1 16,21-1-16,-22 21 0,22-20 0,0 20 16,0-20-16,0 20 0,0-21 0,0 22 15,0-22-15,0 1 0,0-1 0,0 0 16,0 1-16,-21-1 16,21-21-16,0 21 0,0-20 0,-21-1 15,21 21-15,0-21 0,0 0 16,-21 1-16,0-22 0,0 0 0,-1 0 15,1 0-15,0 0 0,0 0 16,0 0-16,21-22 0,-43 1 16,22 0-16,0 0 0,0 0 0,0 0 15,0-22-15,-1 22 0,1-21 0,0-1 16,0 22-16,0-21 0,21 0 16,0 20-16,0-20 0,0 0 15,0 21-15,0-22 0,0 22 0,0-21 16,0-1-16,21 22 0,0-21 0,-21 0 15,42-1-15,-20 1 0</inkml:trace>
  <inkml:trace contextRef="#ctx0" brushRef="#br1" timeOffset="-168408.9">18648 14817 0,'0'0'0,"21"0"0,0-21 16,-21-1-1,0 1-15,0 0 16,0 0-16,0 0 15,0 0 1,-21 21-16,0 0 0,0 0 16,-1 0-16,1 21 0,0 0 0,0 0 15,0 0-15,0 22 0,-1-22 0,1 21 16,21 0-16,0 1 16,-21-1-16,21 0 0,0 22 0,0-22 15,0 1-15,0-22 0,0 21 0,0 0 16,21-20-16,0-1 0,1 0 15,20-21-15,-21 0 0,21 0 0,1 0 16,-1 0-16,0 0 0,1 0 0,-22-21 16,21 0-16,1-1 0,-1 1 0,0-21 15,1 0-15,-22 20 0,21-20 16,-21 0-16,0-1 0,1 1 0,-1 21 16,0-21-16,-21-1 0,0 1 0,0 0 15,0-1-15,0 1 0,0 0 16,0-1-16,0 22 0,0-21 15,-21 42-15,21-21 0,-21 21 0,21 21 16,-22 0-16,22 0 16,-21 0-16,21 22 0,0-1 15,-21 0-15,21-21 0,0 22 0,0-1 16,-21 0-16,0 1 0,21-1 0,0 0 16,0-20-16,-21 20 0,21-21 15,-22 21-15,22-20 0,0-1 0,0 0 16,0 0-16,0-42 47,0 0-47,0 0 0,22-1 0,-1 1 15,0 0-15,0 0 0,0 0 16,0-22-16,1 22 0,-1 21 0,0-21 16,0 0-16,0 21 0,0 0 15,1 0-15,-1 0 0,0 0 0,0 0 16,0 0-16,0 21 0,-21 0 0,0 0 15,22 1-15,-22-1 0,0 21 16,0-21-16,0 0 0,0 1 0,0 20 16,0-21-16,0 0 0,0 0 0,0 1 15,0-1-15,0 0 0,0 0 16,-22-21-16,22 21 0,0 0 16,22-21-1,-1-21 1,0 21-16,-21-21 0</inkml:trace>
  <inkml:trace contextRef="#ctx0" brushRef="#br1" timeOffset="-167928.17">19981 14944 0,'0'-64'15,"-21"43"1,0 21-16,0 0 0,21-21 15,-21 21-15,-1 0 0,1 0 0,0 0 16,0 0-16,0 21 0,0 0 0,-1 0 16,1 1-16,0-1 0,0 0 15,0 0-15,21 21 0,0-20 0,-21 20 16,21 0-16,-22-21 0,22 22 0,0-22 16,0 0-16,0 21 0,0-20 0,0-1 15,22-21-15,-1 21 0,0 0 16,0-21-16,0 0 0,22 0 15,-22 0-15,0-21 0,0 0 0,0 0 16,0-1-16,1 1 0,-1 0 16,0 0-16,0-21 0,-21 20 0,0-20 15,21 21-15,-21 0 0,0-22 16,0 22-16,0 0 0,0 0 0,0 0 16,0 42 15,0 0-31,0 0 0,0 0 0,-21 1 15,21-1-15,0 0 0,0 21 0,0-21 16,0 1-16,0-1 0,0 0 16,0 0-16,0 0 0,21 0 0,-21 1 15,21-1-15,1 0 0,-1-21 16,0 0-16,0 0 16,0 0-16,0 0 0,1-21 15</inkml:trace>
  <inkml:trace contextRef="#ctx0" brushRef="#br1" timeOffset="-167524.86">20256 15050 0,'-21'-64'15,"21"43"1,0 0-16,0 0 0,0-1 16,21 22-1,1 0-15,-1 0 0,0 0 16,0 0-16,0 0 0,0 0 0,1 22 15,-1-1-15,0-21 0,0 21 0,0 0 16,-21 0-16,21 22 16,1-22-16,-22 0 0,0 21 0,0-21 15,0 1-15,0-1 0,0 21 0,0-21 16,0 0-16,0 1 0,0-1 16,-22-21-16,1 0 15,21-21 1,0-1-1,0 1-15,0 0 0,0-21 16,0 21-16,0-22 0,21 22 0,1-21 16,-1 21-16,-21-22 0,21 22 15,0-21-15,0 21 0,0-1 0,-21-20 0,22 21 16,-1 21-16,0-21 0,-21 0 16,21 21-16,0 0 15,0 0-15,-21 21 16,22-21-16,-22 21 0</inkml:trace>
  <inkml:trace contextRef="#ctx0" brushRef="#br1" timeOffset="-165361.27">21230 15092 0,'0'-42'16,"0"20"-16,0 1 16,0 0-16,0 0 15,0 0-15,0 0 16,0-1 0,-21 22 343,21 22-297,0-44 345,-21 22-345,21-21 516,-21 21-562,21-21 0,0 0-1,-22 21 1,1-21-16,0 0 15,0 21 17,0 0-32,0 0 15,-1 0-15,1 0 0,0 21 16,0 0-16,0 0 16,0-21-16,21 21 0,-22 0 0,1 1 15,21-1-15,-21 0 0,21 0 0,0 21 16,-21-20-16,21-1 0,0 0 0,0 0 15,0 0-15,0 0 16,0 1-16,21-22 0,0 0 16,0 0-16,1 0 0,-1 0 15,0 0-15,0 0 16,0-22-16,0 1 0,1 0 16,-1 0-16,-21 0 0,21 21 0,0-21 15,-21-1-15,21 1 0,-21 0 0,0 0 16,21 0-16,-21 0 0,22-1 15,-22 1-15,0 0 0,0 42 32,0 0-17,0 1-15,0-1 0,0 0 16,0 0-16,-22 0 0,22 0 0,0 1 16,0-1-16,0 0 0,0 0 0,0 0 15,0 0-15,0 1 16,0-1-1,22-21-15,-1 0 16,0 0-16,0 0 0,0-21 16,0 21-16,1-22 0</inkml:trace>
  <inkml:trace contextRef="#ctx0" brushRef="#br1" timeOffset="-164841.08">21442 14986 0,'63'-106'15,"-63"85"-15,-63 148 0,126-275 16,-42 148-16,-21-21 0,0 0 0,-21 21 31,0 0-31,0 0 16,0 21-16,0 0 15,-1 0-15,1 0 0,0 0 0,0 1 16,21 20-16,-21-21 0,21 0 0,-21 0 16,21 22-16,0-22 0,0 0 0,0 0 15,0 0-15,0 1 0,0-1 16,0 0-16,21 0 0,0-21 15,0 0-15,21 0 0,-20 0 0,20 0 16,-21 0-16,21 0 0,-20 0 0,20-21 16,0 21-16,-21-21 0,22 0 15,-22-1-15,0 1 0,0 0 0,0 0 16,1 0-16,-1-22 0,0 22 16,0-21-16,0 21 0,-21-22 0,21 1 15,-21 0-15,22 21 0,-22-22 16,0 1-16,21 0 0,-21 20 0,0 1 15,0 0-15,0 0 0,-21 42 32,21 21-32,-22-20 15,1-1-15,21 21 0,0-21 0,-21 22 16,0-22-16,21 21 0,-21-21 0,21 22 16,0-22-16,0 21 15,0-21-15,-21 0 0,21 22 0,0-22 16,0 0-16,0 0 0,0 0 0,0 1 15,0-1-15,21 0 16,0-21 0,0 0-16,0 0 0,0-21 15,1 0-15,-1-1 0</inkml:trace>
  <inkml:trace contextRef="#ctx0" brushRef="#br1" timeOffset="-164624.2">21759 14944 0,'0'0'0,"-21"0"0,0 0 16,0 0-16,42 0 31,0 0-31,0 0 16,0-21-16,22 21 0,-22 0 0,0 0 15,21 0-15,-20 0 0,-1 0 0,21-22 16,-21 22-16,0 0 0,1 0 15,-1-21-15,0 21 16</inkml:trace>
  <inkml:trace contextRef="#ctx0" brushRef="#br1" timeOffset="-164228.62">22225 14965 0,'21'0'16,"0"0"-16,0 0 15,1 0-15,-1-21 0,0 0 16,0 21-16,-21-22 16,21 22-16,0-21 15,-21 0 1,-21 21 15,0 0-31,21 21 0,-21-21 0,0 21 16,21 1-16,-21-22 0,21 21 0,0 0 15,-22 0-15,22 0 0,-21 0 16,21 1-16,0-1 0,0 0 0,0 0 16,0 0-16,0 0 15,0 1-15,21-22 16,1 0-1,-1 0-15,0 0 0,0 0 16,0 0-16,0 0 0,-21-22 16,22 22-16,-1-21 0,0 21 15</inkml:trace>
  <inkml:trace contextRef="#ctx0" brushRef="#br1" timeOffset="-163824.85">22564 15007 0,'21'-42'0,"0"0"15,-63 126-15,84-190 16,-21 106-16,-21-21 15,21 21-15,0 0 16,1 0 0,-1 0-16,-21 21 15,21-21-15,-21 22 0,21-1 16,-21 0-16,0 0 0,21 0 16,-21 0-16,0 1 0,0-1 15,0 0-15,0 0 0,0 0 0,0 0 16,0 1-16,0-1 0,0 0 15,0 0-15,0 0 0,0 0 16,0-42 15,0 0-15,0 0-16,21 0 0,-21 0 16,22-1-16,-1 1 0,-21-21 15,21 21-15,0 0 0,0-1 0,0-20 16,22 21-16,-22 0 0,0 0 15,0-1-15,0 1 0,1 21 0,-1-21 16,0 0-16,0 21 0,0-21 16,0 21 15</inkml:trace>
  <inkml:trace contextRef="#ctx0" brushRef="#br1" timeOffset="-162192.77">24490 15007 0,'0'-21'0,"0"0"16,0 0-1,0 0-15,21 21 0,-21-22 16,0 1-16,21 21 0,0-21 0,-21 0 15,21 0-15,-21 0 16,-21 42 15,21 0-31,-21 0 0,0 0 16,0 0-16,21 22 0,-21-22 16,-1 21-16,1-21 0,21 1 0,0 20 15,-21-21-15,21 21 0,-21-20 0,21-1 16,0 0-16,0 0 0,0 0 15,21-21 17,0-21-32,-21 0 0,21 0 15,1 0-15,-1-1 0,0 1 16,0 0-16,0 0 0,-21 0 0,21 0 16,1-1-16,-1 1 0,0 0 0,0 21 15,0 0-15,0 0 16,1 0-16,-1 21 15,-21 0-15,0 1 0,21-22 16,-21 21-16,21 0 0,-21 0 16,0 0-16,21 0 0,0-21 15,1 0-15,-22 22 16,21-22-16,0 0 0,0 0 16,0 0-16,0-22 0,1 1 15,-1 21-15,0-21 0,0 0 0,-21 0 16,21 0-16,0-1 0,-21 1 0,0 0 15,22 0-15,-1 0 0,-21-22 16,21 22-16,-21 0 0,0 0 16,0 0-16,0 0 0,0-1 0,0 1 0,-21 42 47,21 1-47,-21 20 0,-1-21 15,22 0-15,0 0 0,0 22 0,0-22 16,-21 0-16,21 21 0,0-20 15,0-1-15,0 21 0,0-21 0,21-21 16,1 21-16,-1 1 0,0-22 0,0 0 16,0 0-16,0 0 0,22 0 15,-22 0-15,0 0 0,21-22 0,-20 1 16,20 0-16,-21 0 0,0 0 0,0 0 16,1-1-16,-1-20 0,0 21 15,0-21-15,-21-1 0,0 1 0,21 0 16,0-1-16,-21 1 0,0 0 0,0-1 15,0 1-15,0 0 0,0-1 0,0 22 16,0 0-16,0 0 16,0 0-16,0 42 15,0 21-15,0-21 0,0 22 16,-21-22-16,0 21 0,21 0 16,-21 1-16,0-1 0,21 0 0,-21 1 15,-1-1-15,22-21 0,0 22 0,-21-1 16,21-21-16,-21 0 0,21 22 15,-21-22-15,21 0 0,0 0 0,0 0 16,0 0-16,-21-21 0,21-21 47,21 0-47,0 0 16,0 0-16,-21 0 0,21-1 0,1 1 15,-1 0-15,0 0 0,-21 0 16,21 0-16,0 21 0,0 0 15,-21 21 1,0 0-16,22 0 16,-22 0-16,0 0 15,0 1-15,0-1 0,0 0 0,21 0 16,0 0-16,0 0 0,-21 1 16,21-22-16,0 21 0,1-21 0,-1 0 15,0 0-15,0 0 0,0 0 16,22 0-16,-22 0 0,0 0 0,0 0 15,0-21-15,0-1 0,1 1 0,-1 0 16,0 0-16,0 0 0,-21 0 16,0-1-16,21 1 0,-21 0 0,0 0 15,21 21-15,-21-21 0,0 0 0,0 42 32,0 0-17,-21 0-15,0 0 0,21 0 16,0 1-16,0-1 0,0 0 15,0 0-15,0 0 16,0 0 0,21-42 15,0 0-15</inkml:trace>
  <inkml:trace contextRef="#ctx0" brushRef="#br1" timeOffset="-161992.89">26141 14690 0,'-21'-21'0,"42"42"0,-64-42 15,22 21-15,0 0 0,0 0 0,0 0 16,0 0-16,-1 0 16,44 21 30,-1-21-46,0 0 16,0 0-16,0 21 0,0-21 16</inkml:trace>
  <inkml:trace contextRef="#ctx0" brushRef="#br1" timeOffset="-161164.83">26458 14817 0,'0'-21'32,"-21"21"-17,0 0 1,0 21-16,0 0 0,-1 0 16,1 0-16,21 0 15,-21 1-15,21-1 0,-21 21 0,0-21 0,21 22 16,0-22-16,0 21 0,0-21 0,0 0 15,0 22-15,0-22 16,0 0-16,21 0 0,0 0 0,0 1 16,0-22-16,1 21 0,-1-21 0,21 0 15,-21 0-15,0 0 0,22 0 0,-22 0 16,0 0-16,0 0 0,0-21 16,1-1-16,-1 1 0,0 0 0,0 0 15,0 0-15,-21 0 0,21-22 0,1 1 16,-22 21-16,21-22 0,-21 1 15,21 21-15,-21-21 0,21-1 0,0 1 16,-21 0-16,0-1 0,0 1 0,21 21 16,-21-22-16,0 22 0,0 0 15,0 0-15,0 42 32,-21 0-32,21 0 0,-21 1 0,0-1 15,21 21-15,0-21 0,-21 22 16,0-1-16,21-21 0,-22 21 0,22-20 15,0 20-15,0 0 0,-21-21 0,21 22 16,-21-1-16,21-21 0,-21 0 16,21 22-16,0-22 0,0 0 0,0 0 15,-21 0-15,21 1 16,0-44 15,0 1-15,0 0-16,0 0 0,21 21 15,-21-42-15,0 20 0,21 1 0,0 0 16,0 0-16,1-21 0,-1 20 16,21 1-16,-21 0 0,0 0 0,22 21 15,-22-21-15,21 21 0,-21 0 0,1 0 16,-1 0-16,0 0 0,0 0 16,0 21-16,-21 0 0,0 0 0,0 0 15,0 1-15,0 20 0,0-21 16,0 0-16,0 0 0,0 1 15,0-1-15,0 0 0,-21 0 16,0-21-16,21 21 0,-21 0 0,21 1 16,-21-22-16,21 21 15,-22-21-15,1 0 16,0 0 0,0 0-1,0 0-15,0 0 0,-22 0 16</inkml:trace>
  <inkml:trace contextRef="#ctx0" brushRef="#br1" timeOffset="-159928.58">5080 16701 0,'0'-22'0,"0"1"15,0 0-15,-21 0 32,0 21-1,21 21-31,0 0 16,0 0-16,0 1 0,-22 20 0,22-21 15,0 21-15,-21-20 0,21 20 16,0 0-16,-21-21 0,21 22 0,0-22 15,0 0-15,-21 21 0,21-20 16,-21-1-16,21 0 0,0 0 16,0 0-16,21-42 47,0 0-47,0 0 0,0 0 0,1-1 15</inkml:trace>
  <inkml:trace contextRef="#ctx0" brushRef="#br1" timeOffset="-159464.85">5440 16658 0,'21'-21'0,"-148"169"0,233-275 0,-64 85 15,-42 21-15,-21 21 32,0 0-32,0 0 0,-1 0 0,1 0 15,0 0-15,0 0 0,0 21 16,21 0-16,-21 0 0,-1 0 0,1 1 15,21-1-15,0 0 0,0 0 16,0 0-16,-21-21 0,21 21 0,0 1 16,0-1-16,21 0 15,0 0 1,1-21-16,-1 0 0,0 0 16,0 0-16,0 21 0,0-21 0,1 0 15,-1 0-15,0 21 0,0-21 16,0 0-16,0 22 0,1-22 0,-22 21 15,21-21-15,-21 21 0,0 0 16,0 0-16,-21 0 16,-1-21-16,1 22 0,-21-22 0,21 21 15,0-21-15,-1 0 16,1 0-16,0 0 0,0 0 0,0 0 0,0 0 16,-1 0-16,1 0 0,0 0 15,0 0 1,21-21-1,0-1 1,0 1 0,0 0-1,0 0-15</inkml:trace>
  <inkml:trace contextRef="#ctx0" brushRef="#br1" timeOffset="-159076.08">5186 16362 0,'-21'0'16,"-1"0"-16,22-21 31,0 0-15,0-1 15,-21 22 16,0 0-47,0 0 15,21 22 1,0-1 0,21-21-1,0 0-15,0 0 16,1 0-16,-1 0 0</inkml:trace>
  <inkml:trace contextRef="#ctx0" brushRef="#br1" timeOffset="-157857.02">7175 16955 0,'0'21'0,"-21"-21"15,21-21 32,0-1-47,21 1 0,1 0 16,-1 0-16,0 0 0,0 0 0,0-22 15,22 22-15,-22-21 0,0-1 16,0 22-16,0-21 0,0 21 16,-21-22-16,0 22 0,0-21 0,0 21 0,0 0 15,0-22-15,0 22 16,0 0-16,-21 21 0,0 0 16,0 0-16,0 0 0,0 0 15,-1 21-15,-20 0 0,21 0 16,0 1-16,0-1 0,21 21 0,0 0 15,0-20-15,0 20 0,0 0 16,0 1-16,0-1 0,0 0 0,21-21 16,-21 1-16,42 20 0,-21-42 0,0 21 15,1 0-15,20-21 0,0 0 16,-21 0-16,22 0 0,-1 0 0,0-21 16,1 0-16,-1 0 0,0 0 15,1-1-15,-1 1 0,-21 0 0,0 0 16,1-21-16,-1 20 0,0 1 0,-21 0 15,0 0-15,0 0 0,0 0 16,0-1-16,0 1 16,0 0-16,-21 21 31,0 21-31,-1 0 16,22 1-16,-21 20 0,21-21 0,0 0 15,0 22-15,-21-22 0,21 21 16,-21-21-16,21 0 0,-21 1 0,21-1 15,0 0-15,0 0 0,-21 0 0,21 0 16,0-42 15,0 0-15,0-21-16,21 21 16,0-1-16,-21 1 0,21-21 0,0 21 15,22-22-15,-22 22 0,0 0 16,0-21-16,0 21 0,0-1 0,22 1 15,-22 21-15,0 0 0,0 0 0,0 0 16,1 0-16,-1 0 16,0 21-16,-21 1 0,0-1 15,0 21-15,0-21 0,0 0 0,0 1 16,0 41 0,0-42-16,0 0 0,0 1 0,0-1 15,0 0-15,0 0 0,0 0 0,-21-21 16,21 21-16,0-42 31,21 0-31,-21 0 16,21 0-16,0 0 0</inkml:trace>
  <inkml:trace contextRef="#ctx0" brushRef="#br1" timeOffset="-157588.02">8403 16531 0,'21'-42'15,"-21"21"1,-42 127-16,63-149 0,0-41 0,-21 62 0,-21 44 47,0-22-47,0 21 0,21 0 0,-21 0 15,21 0-15,-22 0 0,22 22 16,-21-22-16,21 21 0,0 1 0,0-22 16,0 21-16,0-21 0,0 22 0,0-22 15,0 0-15,0 0 0,0 0 16,21 0-16,1-21 0,-1 0 15,0 0-15,21 0 0,-21 0 0,22 0 16,-22-21-16,21 21 0,-21-21 16,22 0-16,-1 0 0,-21-22 0,22 22 15,-1 0-15,-21-21 0,0-1 16</inkml:trace>
  <inkml:trace contextRef="#ctx0" brushRef="#br1" timeOffset="-157316.64">8932 16468 0,'21'-106'15,"-21"-42"1,0 105-1,-21 340-15,42-615 0,-21 297 0,0 0 0,0 0 16,-21 21-16,0 0 16,21 21-16,-21 0 0,0 0 15,21 0-15,0 22 0,-21-22 0,-1 21 16,1 1-16,21-1 0,-21 0 16,0 1-16,21-1 0,-21 0 15,0 1-15,21-1 0,0 0 0,0 1 16,-22-1-16,22-21 0,0 21 0,0-20 15,0-1-15,0 0 0,0 0 16,0 0-16,22-21 16,-1 0-16,0 0 0,0-21 15,0 21-15,0-21 0,22 0 16,-22 0-16,0-22 0,21 22 0,-20 0 16,-1-21-16</inkml:trace>
  <inkml:trace contextRef="#ctx0" brushRef="#br1" timeOffset="-156932.86">9102 16552 0,'0'-21'15,"0"42"1,0-21 0,0 22-1,0-1-15,0 0 0,0 0 0,0 0 16,0 0-16,0 1 0,0 20 16,0-21-16,0 0 0,0 0 0,0 1 15,0-1-15,0 0 0,21-21 0,-21 21 16,21-21-16,0 0 0,0 0 15,22 0-15,-22 0 0,0 0 0,0-21 16,21 21-16,-20-21 0,20 0 0,-21-1 16,0 1-16,0 0 0,1 0 15,-1 0-15,-21 0 0,0-22 16,0 22-16,0 0 0,0 0 0,0-22 16,0 22-16,0 0 0,-21 0 0,-1 21 15,1-21-15,0 0 0,-21 21 16,21 0-16,-1 0 0,1 0 0,-21 0 15,21 0-15,0 21 0,-1-21 0,1 21 16,0 0-16,0 0 0,0-21 16,21 21-16,0 1 0,0-1 0,0 0 15,0 0-15,0 0 0,21-21 0,0 21 16,0-21-16,22 0 0,-22 0 16,21 0-16,0 0 0,-20 0 15</inkml:trace>
  <inkml:trace contextRef="#ctx0" brushRef="#br1" timeOffset="-156513.1">9906 16468 0,'0'0'0,"21"0"0,-21-21 0,0-1 15,-21 22 1,0 0-16,0 0 16,-1 0-16,1 0 0,0 0 15,0 22-15,0-22 0,21 21 16,-21 0-16,-1 0 0,22 0 15,0 0-15,0 1 0,0-1 16,0 0-16,0 0 16,0 0-16,22-21 0,-22 21 15,21-21-15,0 22 0,0-22 0,0 21 16,0-21-16,1 0 0,-1 21 0,0-21 16,0 21-1,-21 0 1,0 0-16,-21-21 15,0 22-15,0-22 16,-22 0-16,22 0 0,0 0 0,0 0 16,0 0-16,-22 21 0,22-21 0,0 0 15,0 0-15,0 0 16,-1 0-16,1 0 16,21-21 15,21-1-31,1 22 15,-1-21-15,0 21 0,0-21 0</inkml:trace>
  <inkml:trace contextRef="#ctx0" brushRef="#br1" timeOffset="-156119.33">10012 16701 0,'21'0'0,"0"0"0,0 0 15,0 0-15,1 0 16,-22-22-16,21 22 0,0 0 16,0-21-16,0 21 0,0 0 15,-21-21-15,0 0 0,22 21 0,-22-21 16,21 21-16,-21-21 0,0-1 16,0 1-16,0 0 15,0 0-15,-21 21 31,-1 0-31,1 0 16,0 0-16,21 21 0,-21 0 16,0 0-16,0 1 15,-1-1-15,22 0 0,0 0 0,-21 0 16,21 0-16,-21 1 0,21-1 0,0 0 16,0 0-16,0 0 0,0 0 15,21-21-15,0 0 0,-21 22 16,22-22-16,-1 0 0,0 0 0,0 0 15,0 0-15,0 0 0,22 0 16,-22 0-16,21-22 0,-21 22 0</inkml:trace>
  <inkml:trace contextRef="#ctx0" brushRef="#br1" timeOffset="-155511.68">10964 16574 0,'0'0'0,"0"-22"15,0 1-15,0 0 0,-21 0 16,21 0-16,-21 21 16,21-21-16,-21 21 0,0 0 15,-1 0-15,1 0 16,0 0-16,0 0 0,0 21 16,0-21-16,-1 21 0,1 0 15,0-21-15,0 21 0,0 0 0,0 1 16,-1 20-16,22-21 0,-21 0 0,0 0 15,21 22-15,-21-22 0,21 21 16,0-21-16,0 1 0,0-1 0,0 0 16,0 0-16,0 0 0,21-21 15,0 0-15,0 0 0,1 0 16,20 0-16,-21 0 0,0 0 0,0 0 16,1-21-16,20 0 0,-21 0 15,0 0-15,0-1 0,1 1 0,-1 0 16,0-21-16,0 21 0,0-22 0,-21 22 15,21-21-15,1-43 16,-22 43-16,21-1 0,-21 1 0,21 0 16,-21-1-16,0 1 0,0 21 15,0-21-15,0-1 0,0 22 0,0 0 16,0 0-16,-21 63 31,0-21-31,21 0 16,-22 22-16,22-22 0,0 21 15,-21 1-15,0-1 0,21-21 0,-21 21 16,21 1-16,0-1 0,0-21 0,0 22 16,-21-22-16,21 21 0,0-21 15,0 22-15,0-22 0,0 0 0,0 0 16,0 0-16,21 0 0,0-21 16,0 22-16,0-22 0,1 0 0,-1 0 15,0 0-15,0 0 0,21 0 16,-20-22-16,-1 1 0,21 21 0,-21-42 15,22 21-15,-22 0 0,21-22 0</inkml:trace>
  <inkml:trace contextRef="#ctx0" brushRef="#br1" timeOffset="-152860.41">12446 16235 0,'0'-21'32,"0"0"-17,0-1-15,0 1 16,0 0 0,0 0-16,21 21 0,-21-21 15,0 0 1,-21 42 31,21 0-47,0 0 0,0 21 15,-21-20-15,21-1 0,-21 21 0,21-21 16,-22 0-16,22 22 0,0-22 16,0 0-16,0 0 0,0 0 0,0 1 15,0-1-15,0 0 0,0-42 47,0 0-31,0-1-16,0 1 15,0 0-15,22 0 0,-22 0 0,21 0 16,-21-1-16,0 1 0,21 21 0,-21-21 16,21 0-16,-21 0 0,21 21 15,0 0 1,1 21-16,-22 0 15,0 0-15,21 0 0,-21 1 16,21-1-16,0 0 0,-21 0 0,21 0 16,-21 0-16,21 1 0,1-1 15,-1 0-15,0-21 0,0 21 16,0-21-16,0 0 16,1 0-16,-1 0 0,0 0 15,0-21-15,0 0 16,0 21-16,1-21 0,-22-1 0,21 1 15,0 0-15,0 0 0,-21 0 0,0 0 16,21-1-16,-21-20 0,0 21 16,0 0-16,0 0 0,0-22 0,0 22 15,0 0-15,0 0 0,0 42 32,-21 0-32,21 21 15,0-20-15,0-1 0,0 0 16,0 21-16,0-21 0,0 1 15,0 20-15,0-21 0,0 0 0,0 0 16,0 1-16,0-1 0,21-21 0,0 21 16,1 0-16,-1-21 15,0 0-15,0 0 0,0 0 0,22 0 16,-22 0-16,0 0 0,0-21 0,0 21 16,0-21-16,1 0 0,-1-1 0,0 22 15,0-21-15,0 0 0,0 0 16,-21-21-16,0 20 0,0 1 0,22 0 15,-22 0-15,0 0 0,0 0 0,0-1 16,0 44 15,0-1-31,0 0 0,0 0 16,0 0-16,0 0 0,0 1 16,0 20-16,0-21 0,0 0 0,0 0 15,0 22-15,0-22 0,0 0 0,21-21 16,-21 21-16,21 0 0,0-21 15,0 0-15,0 22 0,1-22 0,-1 0 16,0 0-16,0 0 0,0 0 0,0 0 16,1-22-16,20 22 0,-21-21 15,0 0-15,0 21 0,22-21 16,-22 0-16,0 0 0,0-1 0,-21 1 0,21-21 16,1 21-16,-22 0 0,21-22 15,-21 22-15,0-21 0,0 21 16,0-22-16,0 22 0,0 0 0,0 0 15,0 0-15,0 42 32,0 0-32,-21 21 0,21-21 15,-22 22-15,1-22 0,21 21 0,0-21 16,0 22-16,-21-22 0,21 21 16,0-21-16,0 1 0,0-1 0,0 21 15,0-21-15,0 0 16,21 1-16,0-1 0,1-21 15,-1 0-15,0 0 0,0 0 0,21 0 16,-20 0-16,20 0 0,0-21 0,-21 21 16,22-22-16,-22 1 0,21 0 0,-21 0 15,22 0-15,-22 0 0,0-1 16,0-20-16,0 0 0,1-1 0,-1 1 16,-21 0-16,0-1 0,21 1 0,-21-21 15,21 20-15,-21 1 0,0 0 16,0-1-16,0 22 0,0 0 0,0 0 15,0 42 1,-21 0 0,0 0-16,21 22 0,-21-22 0,-1 21 15,22 22-15,-21-22 0,0 0 0,21 1 16,0-1-16,-21-21 0,0 21 16,21 1-16,-21-22 0,21 21 0,0-21 15,-22 1-15,22-1 0,-21 0 0,21 0 16,-21 0-16,21 0 15,0-42 17,21 0-32,-21 0 15,21 0-15,1 0 0,-1-1 16,0 1-16,0 0 0,0 0 16,0 0-16,1 0 0,-1-1 0,0 22 15,0 0-15,0 0 16,0 0-16,-21 22 15,0-1-15,0 0 0,0 0 0,0 0 16,0 0-16,0 1 0,0-1 16,0 0-16,0 0 0,0 0 15,22 0-15,-1-21 16,-21 22-16,21-22 0,0 0 16,0 0-16,0 0 15,-21-22-15,22 22 0,-1-21 16,0 0-16,0 21 0,0-21 15,-21 0-15,21 0 0,-21-1 16,22 1-16,-22 0 0,0 0 0,0 0 16,0 0-16,0-1 0</inkml:trace>
  <inkml:trace contextRef="#ctx0" brushRef="#br1" timeOffset="-152645.53">14012 16108 0,'0'0'16,"-42"0"-16,42 21 16,21-21 15,0-21-31,22 21 0,-22 0 16,0-21-16,0 21 0,0 0 0,22-21 15,-22-1-15,-21 1 16</inkml:trace>
  <inkml:trace contextRef="#ctx0" brushRef="#br1" timeOffset="-152468.64">13589 15981 0,'-21'0'0,"42"0"0,-63 0 15,20 0-15,1 0 0,0 0 16,0 0-16,0 0 0,42 0 47,0 0-32,0-21-15,22 21 0</inkml:trace>
  <inkml:trace contextRef="#ctx0" brushRef="#br1" timeOffset="-151924.31">16002 16256 0,'0'0'0,"0"-42"16,0 21-1,0-1 1,-21 22 0,21 22-1,0-1-15,-21 0 0,21 0 16,0 0-16,0 0 0,0 1 0,-22-1 15,22 0-15,-21 0 0,0 0 16,21 0-16,0 1 0,-21-1 16,0 0-16,0 0 15,-1-21 17,22-21-17</inkml:trace>
  <inkml:trace contextRef="#ctx0" brushRef="#br1" timeOffset="-151728.31">15854 16087 0,'0'0'0,"0"-43"16,0 22-16,-21 0 16,21 0-1,21 42 32,0-21-31,-21 21-16,21-21 0,0 21 0,0-21 15</inkml:trace>
  <inkml:trace contextRef="#ctx0" brushRef="#br1" timeOffset="-151263.83">16362 16150 0,'0'21'16,"0"1"0,0-1-16,0 0 0,0 0 15,-21 0-15,21 0 0,0 1 16,0-1-16,-22 0 16,22 0-16,-21 0 0,21 0 15,0 1-15,-21-1 16,21 0-16,-21-21 0,0 21 15,0-21 17,-1 0-32,22-21 15,0 0-15,0 0 16,0-1-16,0 1 0,22-21 16,-1 21-16,21 0 0,-21-1 15,0-20-15,22 21 0,-1 0 0,0 0 16,-20-1-16,20 1 0,0 21 15,1 0-15,-22 0 0,21 0 0,-21 0 16,0 21-16,1 1 0,-22-1 0,0 0 16,0 0-16,0 0 0,0 0 15,0 1-15,0 20 0,0-21 0,0 0 16,0 0-16,-22 1 0,1-1 0,0 0 16,0 0-16,21 0 15,-21-21-15,21 21 0,0-42 31</inkml:trace>
  <inkml:trace contextRef="#ctx0" brushRef="#br1" timeOffset="-150224.7">18986 15833 0,'0'0'0,"22"0"0,-1-21 15,0-1-15,0 1 16,0 21-16,-21-21 0,21 0 0,1 0 15,-1 0-15,0-1 0,-21 1 0,0 0 16,21 0-16,-21 0 0,0 0 16,0-1-16,0 1 0,-21 21 15,0-21-15,0 21 0,-22 0 16,22 0-16,0 0 0,-21 21 16,20 0-16,1 1 0,-21-1 0,21 0 15,0 0-15,-1 0 0,1 0 16,0 22-16,21-22 0,0 0 0,0 21 15,0-20-15,0 20 0,0-21 16,21 21-16,0 1 0,1-22 0,-1 21 16,0-21-16,0 1 0,-21 20 0,21-21 15,0 0-15,1 0 0,-1 1 16,-21-1-16,0 0 0,0 0 16,0 0-16,0 0 0,-21-21 15,-1 22-15,1-22 16,0 0-16,0 0 0,0 0 0,-22 0 15,22 0-15,0 0 0,0 0 0,0-22 16,0 22-16,-1-21 0,1 0 16,0 0-16,21 0 0,0 0 0,-21-22 15,21 22-15,-21 0 0,21-21 16,0 20-16,0 1 0,0 0 16,0 0-16,0 42 15,0 0-15,0 0 16,0 1-16,0-1 0,21 21 15,0-21-15,-21 22 0,0-22 0,21 21 16,0-21-16,-21 0 0,22 22 0,-1-22 16,0 0-16,0 0 15,0 0-15,0-21 0,1 22 0,-1-22 16,21 0-16,-21 0 0,0 0 0,22 0 16,-1 0-16,-21 0 0,22 0 0,-1-22 15,0 22-15,1-21 0,-22 0 0,21 0 16,-21 0-16,0 0 0,1-1 15,-1 1-15,-21 0 0,21 0 16,-21 0-16,0 0 0,0-1 0,0 1 16,-21 21-1,0 0 1,-1 0-16,22 21 0,0 1 0,0-1 16,-21-21-16,21 21 0,-21 0 0,21 0 15,0 0-15,0 1 16,0-1-16,-21 0 0,21 0 31,0-42 0</inkml:trace>
  <inkml:trace contextRef="#ctx0" brushRef="#br1" timeOffset="-150047.79">19452 15981 0,'0'0'0,"0"-21"0,0 0 0,0-1 16,0 1-16,-21 21 31,21 21-15,0 1 0,21-22-16,0 21 0,0 0 15,1-21-15</inkml:trace>
  <inkml:trace contextRef="#ctx0" brushRef="#br1" timeOffset="-149064.02">19770 16087 0,'0'0'16,"0"21"-16,0 0 0,0 0 16,0 0-16,0 1 15,0-1-15,0 0 0,0 0 16,-22 0-16,22 0 0,-21 1 0,21-1 15,0 0-15,-21 0 16,0 0-16,21 0 16,-21-21-16,21-21 47,21 21-47,-21-21 0,21 0 15,0 0-15,0 0 0,1-1 16,-1 1-16,0 0 0,0 0 0,0 0 15,0 0-15,1-1 16,-1 22-16,-21 22 31,0-1-31,0 0 0,0 0 16,0 0-16,0 0 0,0 1 0,0-1 16,0 0-16,0 0 0,0 0 15,0 0-15,21-21 0,0 22 0,-21-1 16,21-21-16,0 21 0,1-21 0,-1 0 15,0 0-15,0 0 0,21 0 16,-20 0-16,20 0 0,0 0 0,-21 0 16,22-21-16,-1 0 0,-21 21 15,22-22-15,-1 1 0,-21 0 0,0 0 16,0 0-16,1 0 0,-1-1 16,0 1-16,-21-21 0,0 21 0,0 0 15,0-1-15,0 1 0,0 0 16,0 0-16,-21 0 0,0 21 0,-1 0 15,1 0-15,0 0 0,0 0 16,-21 21-16,20-21 0,1 21 16,-21 0-16,21 0 0,0 1 15,-1-1-15,1 0 0,0 0 0,21 0 0,-21 0 16,21 1-16,0-1 16,0 0-16,21-21 0,0 0 15,0 0-15,1 0 0,-1 0 16,0 0-16,0 0 0,0 0 0,0 0 15,1 0-15,-1 0 0,0 0 16,-21 21 15,0 0-15,0 0-16,0 1 0,0-1 16,0 0-16,-21 21 0,21-21 0,-21 22 15,21-22-15,-22 21 0,22 1 16,0-1-16,0 0 0,0 22 0,0-22 15,0 0-15,0 1 0,0 20 16,0-20-16,0-1 0,-21 0 0,21 1 16,0-22-16,0 21 0,-21 0 15,21-20-15,0-1 0,0 21 0,-21-21 16,0 0-16,0-21 0,-1 22 0,1-22 16,-21 0-16,21 0 15,0 0-15,-1 0 0,1 0 0,0 0 16,-21-22-16,21 1 0,-1 0 0,1 0 15,0 0-15,0-22 0,0 22 16,21 0-16,0-21 0,0 21 0,0-1 16,0-20-16,0 21 0,0 0 0,0 0 15,0-1-15,0 1 16,0 0-16,21 0 0,0-21 0,21 20 16,-20 1-16,-1-21 0</inkml:trace>
  <inkml:trace contextRef="#ctx0" brushRef="#br1" timeOffset="-148777.2">20997 15960 0,'0'0'0,"21"-43"0,1-20 16,-22 21 0,0 20-16,0 1 0,0 0 15,0 42 1,-22 0-16,22 1 0,-21-1 15,0 21-15,21 0 0,0 1 0,-21-1 16,0 0-16,0 1 0,21-1 0,0 0 16,-22 1-16,1-1 0,21-21 15,-21 22-15,21-22 0,0 0 0,0 0 16,0 0-16,0 0 0,21-21 31,0 0-15,1 0-16,-1-21 0,0 0 0</inkml:trace>
  <inkml:trace contextRef="#ctx0" brushRef="#br1" timeOffset="-148392.45">21061 16256 0,'21'0'31,"0"0"-31,0 0 0,0-21 16,1 21-16,-1 0 15,0-21-15,0 21 0,0-21 0,0-1 16,1 1-16,-1 21 0,0-21 0,0 0 16,-21 0-16,0 0 0,0-1 15,0 1-15,0 0 0,0 0 16,-21 21 0,0 0-16,0 0 0,-1 0 0,-20 0 15,21 21-15,0 0 0,0 0 16,-22 1-16,22 20 0,0-21 0,0 0 15,0 22-15,21-22 0,0 0 0,-22 21 16,22-21-16,0 1 0,0-1 16,0 0-16,0 0 0,22 0 15,-1 0-15,0-21 0,0 0 16,0 0 0,0 0-16,1 0 0,-1 0 0,0 0 15,0 0-15,-21-21 0,0 0 16,0 0-16,21 0 15,0 0-15</inkml:trace>
  <inkml:trace contextRef="#ctx0" brushRef="#br1" timeOffset="-147429.14">22966 15896 0,'0'0'0,"21"0"15,0-21-15,-21 0 0,21 0 0,0-43 16,1 64-16,-22-21 15,0 0-15,0 0 0,0 0 16,0-1-16,0 1 0,0 0 0,0 0 16,-22 0-16,1 21 0,0 0 15,0 0-15,0 0 0,-22 0 0,1 0 16,21 21-16,-21-21 0,-1 42 16,22-21-16,-21 1 0,-1 20 0,22 0 15,0 1-15,0-1 0,0 21 0,0-20 16,-1 20-16,22 1 15,0-22-15,0 22 0,0-22 0,0 0 16,0 1-16,0-1 0,22-21 0,-1 21 16,0-20-16,0-1 0,0 0 15,22 0-15,-22-21 0,21 0 0,0 0 16,1 0-16,-22 0 0,21 0 0,1 0 16,-1 0-16,0-21 0,-21 0 15,22 0-15,-22-1 0,21 22 0,-21-21 16,1 0-16,-1 0 0,-21 0 0,0 0 15,21-1-15,-21 1 0,0 0 16,0 0 0,0 42-1,-21 0-15,21 0 16,-21 1-16,21-1 0,0 0 16,0 0-16,0 0 0,0 0 0,0 1 15,0-1-15,0 0 0,0 0 16,21-21-16,0 21 15,0-21-15,0 0 0,0 0 0,1 0 16,20 0-16,-21 0 0,0 0 0,22 0 16,-22-21-16,21 0 0,-21 21 15,22-21-15,-22 0 0,0-1 0,0 1 16,0 21-16,-21-21 0,0 0 16,0 0-16,0-22 0,0 22 0,0 0 15,0 0-15,-21 0 0,0 0 16,0-1-16,0 1 0,-1 21 0,1-21 15,0 21-15,0 0 0,0 0 0,0 0 16,-1 0-16,1 0 0,0 0 0,0 0 16,21 21-16,-21-21 0,21 21 15,-21-21-15,21 22 0,0-1 16,0 0-16,0 0 0,21-21 16,0 0-1</inkml:trace>
  <inkml:trace contextRef="#ctx0" brushRef="#br1" timeOffset="-146824.48">24066 16193 0,'0'0'0,"22"-22"0,-22 1 16,0 0-16,0 0 16,0 0-16,0 0 0,-22 21 15,22-22-15,-21 22 0,0 0 16,0 0-16,0 0 0,0 0 15,-1 0-15,1 0 0,0 22 16,0-1-16,0 0 16,0 0-16,21 0 0,0 0 0,-22 22 15,1-22-15,21 21 0,0-21 0,0 1 16,0 20-16,0-21 0,0 0 16,0 0-16,21 1 0,1-22 0,-1 21 15,0-21-15,0 0 0,21 0 16,-20 0-16,-1 0 0,0 0 0,0 0 15,0-21-15,0-1 0,1 1 16,-1 21-16,0-21 0,0 0 0,-21-21 16,21 20-16,0 1 0,-21-21 0,0 0 15,0-1-15,22 1 0,-1 0 16,-21-1-16,0 1 0,0 0 16,0-1-16,21 1 0,-21 0 0,0 20 15,0 1-15,0 0 0,0 0 0,0 0 16,-21 42-1,21 0-15,-21 0 0,21 0 16,0 22-16,-22-22 0,22 21 0,-21 1 16,21-1-16,0 0 0,0 1 15,-21-1-15,21-21 0,0 21 0,0 1 16,0-22-16,0 21 0,0-21 16,21 1-16,-21-1 0,21 0 0,1 0 15,-22 0-15,0 0 0,21 1 16,0-22-16,0 0 31,0 0-15,-21-22-16,21 1 15,1 0-15,-22 0 16,21 0-16,0 21 0</inkml:trace>
  <inkml:trace contextRef="#ctx0" brushRef="#br1" timeOffset="-146008.64">24596 16193 0,'21'0'47,"0"0"-47,0 0 0,0 0 15,0-22-15,1 1 0,-1 0 16,0 21-16,-21-21 0,0 0 15,0 0-15,0-1 16,0 1-16,0 0 0,0 0 16,-21 21-1,0 0-15,-1 0 16,1 0 0,0 21-16,0 0 0,21 0 15,-21 1-15,0-1 0,21 0 16,0 0-16,0 0 0,-22 0 0,22 1 15,0-1-15,0 0 0,0 0 0,0 0 16,0 0-16,0 1 16,0-1-16,0 0 0,22-21 0,-1 21 15,0-21-15,0 0 0,0 0 16,0 0-16,1 0 0,-1 0 0,21 0 16,-21 0-16,0-21 15,22 21-15,-1-21 0,0 21 0,1-21 16,-22-1-16,21 1 0,1 0 0,-1-21 15,-21 21-15,21-22 0,1 1 0,-22 21 16,0-22-16,0 1 0,0 0 16,1-1-16,-22 22 0,21 0 0,-21-21 15,0 21-15,0-1 0,-21 22 16,-22 0-16,22 0 16,0 22-16,0-22 0,-22 21 15,22 0-15,0 0 0,0 0 0,0 0 16,21 1-16,-21-1 0,21 0 0,0 0 15,0 0-15,0 0 0,21 1 16,0-1-16,0-21 16,0 21-16,0 0 0,1-21 0,-1 21 15,0-21-15,0 21 0,0-21 0,0 22 16,1-22-16,-1 21 0,0 0 0,-21 0 16,21-21-16,-21 21 15,0 0-15,0 1 16,-21-22-16,21 21 0,-21-21 15,0 0-15,-1 0 0,1 21 0,0-21 16,0 0-16,0 0 0,0 21 16,-1-21-16,1 0 0,0 0 15,0 21-15,0-21 0,0 0 16,-1 0-16,1 0 16,0 0-16,0 0 15,0 0 1,0 0-16,-1 0 15,22-21-15,-21 21 16</inkml:trace>
  <inkml:trace contextRef="#ctx0" brushRef="#br1" timeOffset="-144647.64">9186 17949 0,'-21'0'16,"0"0"-1,42 0 48,0 0-63,0-21 15,1 21-15,-1 0 0,21-21 16,-21 21-16,0-21 0,1 0 0,-1 0 16,0 21-16,0-22 0,0 1 15,0 0-15,-21 0 0,0 0 16,0 0-16,0-1 0,0 1 15,-21 21 1,0 0-16,0 0 0,0 0 0,0 0 16,-22 21-16,22-21 0,0 22 15,-21-1-15,20 0 0,1 0 0,0 0 16,0 0-16,0 1 0,0-1 16,21 21-16,0-21 0,0 0 15,0 1-15,0-1 0,0 0 0,21 0 0,0 0 16,21 0-16,-21-21 15,22 22-15,-22-22 0,21 0 0,-21 0 16,22 0-16,-1 0 0,-21 0 16,0 0-16,22 0 0,-22 0 0,0 0 15,0 0-15,-42 0 32,-21 0-32,21 0 0,-1 21 0,-20-21 15,21 21-15,-21-21 0,-1 21 16,1 0-16,21 0 0,-22 1 0,22-1 15,-21 0-15,21 0 0,0 0 16,-1 0-16,22 1 0,0 20 16,0-21-16,0 0 0,0 0 0,0 1 15,0-1-15,0 0 0,22-21 16,-1 21-16,0 0 0,0-21 0,0 0 16,0 0-16,22 0 0,-1 0 15,-21 0-15,22 0 0,-1 0 0,0-21 16,1 0-16,-1 0 0,0 0 15</inkml:trace>
  <inkml:trace contextRef="#ctx0" brushRef="#br1" timeOffset="-144083.03">9948 18267 0,'43'-106'16,"-107"233"-16,85-148 16,22-106-16,-43 106 0,0 0 0,0-1 15,-22 1-15,1 21 0,0 0 16,0 0-16,0 0 0,0 0 0,-22 0 15,22 0-15,0 21 0,0 1 0,-22-1 16,22 0-16,0 0 0,0 0 16,21 0-16,0 22 0,-21-22 0,21 0 15,0 0-15,0 0 16,0 1-16,0-1 0,0 0 0,21 0 0,0-21 16,0 0-16,0 0 0,1 0 15,20 0-15,-21-21 0,21 0 16,1 21-16,-22-21 0,21-1 0,-21 1 15,22 0-15,-22 0 0,0 0 16,0 0-16,-21-1 0,0 1 16,0 0-16,0 0 15,0 0-15,0 42 32,0 0-32,0 0 0,0 22 15,0-22-15,0 21 0,0 0 0,0 1 16,0-1-16,0 22 0,0-22 15,0 21-15,0-20 0,0 20 16,0 1-16,0-22 0,0 22 0,0-1 16,0-21-16,0 22 0,-21-64 15,0 0 1,0 0-16,0 0 0,-1 0 16,1 0-16,0 0 15,0 0-15,0 0 0,0 0 16,-1 0-16,1 0 0,0 0 15,0 0 1,0 0-16,21-42 0,0 20 16,0-20-16,0 21 0,0-21 0,21-1 15,0 22-15,0-21 0,22-1 16,-22 1-16</inkml:trace>
  <inkml:trace contextRef="#ctx0" brushRef="#br1" timeOffset="-143833.17">10604 17971 0,'-21'0'16,"0"0"0,21-22-16,-21 22 0,0 0 15,21-21-15,21 21 63,0 0-63,-21 21 0,0 1 15,21-1 1</inkml:trace>
  <inkml:trace contextRef="#ctx0" brushRef="#br1" timeOffset="-143632.17">10604 18225 0,'0'0'0,"0"21"16,0-42 62,22-1-63,-1 22-15,-21-21 0,21 21 16</inkml:trace>
  <inkml:trace contextRef="#ctx0" brushRef="#br1" timeOffset="-142777.17">11578 17336 0,'0'0'0,"-21"-22"0,0 22 0,0 0 16,-1 0 0,1 0-1,21 22-15,-21-22 16,21 21-16,0 0 15,21-21 17,0 0-17,-21-21 1,0 0 0,0-1-16,0 1 0,0 0 15,-21 21 16,0 0-31,0 0 0,0 21 16,21 0-16,0 1 0,-21-22 16,21 21-16,0 0 0,0 0 15,0 0-15,0 0 0,0 1 16,21-22 0,0 0-1,0 0-15,0-22 16,0 1-16,-21 0 15,0 0-15,0 0 16,0 0-16,0-1 16,-21 1-16,0 21 15,0 0 1,0 0-16,0 21 16,21 1-16,-22-1 0,22 0 15,-21 0-15,21 0 0,0 22 0,0-22 16,0 0-16,0 0 0,0 0 15,0 0-15,0 1 0,21-22 16,1 0-16,-1 0 16,0 0-16,0 0 0,-21-22 15,21 1-15,0 21 0,-21-21 16,0 0-16,0 0 16,0 0-16,0-1 0,0 1 15,0 0-15,0 0 0,0 0 16,-21 21-1,0 0-15,21 21 16,0 0-16,-21 0 16,21 0-16,-21 1 0,21 20 0,-21-21 15,21 0-15,0 0 0,0 22 0,0-22 16,0 0-16,0 0 0,0 0 16,0 1-16,0-1 0,0 0 0,0 0 15,21-21 1,0 0-16</inkml:trace>
  <inkml:trace contextRef="#ctx0" brushRef="#br1" timeOffset="-141945.11">12488 17484 0,'0'-21'16,"0"42"-16,0-64 0,0 22 15,-21 42 17,21 1-32,-21 20 0,21-21 15,0 21-15,0 1 0,-21-1 16,0 0-16,-1 1 0,22-1 0,-21-21 16,0 22-16,21-1 0,-21 0 15,0 1-15,0-22 0,21 21 0,0-21 16,-22 0-16,22 1 0,-21-1 15,21 0-15,0 0 16,0-42 15,0 0-31,0 0 0,0-1 16,0 1-16,21 0 0,-21 0 16,22-21-16,-22-1 0,0 1 0,21 0 15,0-1-15,0 1 0,0-22 16,0 22-16,-21 0 0,22-1 0,-1 1 15,0 0-15,0 21 0,-21-1 16,21 1-16,0 21 0,1 0 16,-1 21-16,-21 1 0,21 20 15,-21-21-15,0 21 16,21 1-16,-21 20 0,0-20 0,0-1 16,0 0-16,0 1 0,0-1 0,0 0 15,0 1-15,0-1 0,0-21 16,0 0-16,0 22 0,0-22 0,0 0 15,0 0-15,0 0 16,21-21-16,-21-21 47,0 0-47,0 0 16,-21 21-16</inkml:trace>
  <inkml:trace contextRef="#ctx0" brushRef="#br1" timeOffset="-141761.22">12234 17992 0,'0'0'0,"-21"0"16,42 0-1,0 0-15,22 0 0,-22 0 16,0-21-16,21 21 0,1-22 16,-22 22-16,21 0 0,-21 0 0,22-21 15,-22 21-15,0 0 0,0-21 16,0 21-16,1 0 0,-22-21 0,21 0 15,0 21-15,-21-21 0</inkml:trace>
  <inkml:trace contextRef="#ctx0" brushRef="#br1" timeOffset="-141167.49">13081 17293 0,'0'0'16,"0"-21"-16,0 42 47,0 0-31,-21-21-16,21 22 15,-21-22-15,-1 0 16,1 0-1,0 0 1,21-22-16,0 1 16,0 0-1,0 0-15,0 0 16,21 21 0,0 0-1,-21 21 1,0 0-1,0 0-15,0 0 0,0 1 16,0-1-16,0-42 63,0-1-48,0 1-15,0 0 0,22 0 16,-1 21-1,-21-21-15,0 0 0,21 21 16,-21 21 0,0 0-16,0 0 15,0 0-15,0 0 0,0 1 0,0 20 16,0-21-16,-21 0 0,21 0 16,-21 22-16,-1-22 0,22 0 0,-21 21 15,0-20-15,0-1 0,0 0 0</inkml:trace>
  <inkml:trace contextRef="#ctx0" brushRef="#br1" timeOffset="-140461.37">14478 17145 0,'-21'21'31,"42"-21"1,0 0-17,0 0-15,0 0 16,1-21-16,-22 0 15,0 0 1,-22 21 0,1 0-16,0 0 15,0 21-15,0-21 16,0 21-16,-1 0 0,22 0 0,-21 1 16,21-1-16,0 0 0,0 0 15,0 0-15,0 0 16,21-21-16,1 0 15,-1 0-15,0 0 0,0 0 16,0-21-16,-21 0 16,21 21-16,-21-21 0,0 0 15,0 0-15,0-1 0,0 1 16,0 0 0,-21 21-1,0 0-15,0 21 16,21 0-16,0 1 15,0-1-15,0 0 0,0 0 0,0 0 16,0 0-16,0 1 0,0 20 16,0-21-16,0 0 0,0 0 0,0 1 15,21-1-15,-21 0 0,21 0 0,0 0 16</inkml:trace>
  <inkml:trace contextRef="#ctx0" brushRef="#br1" timeOffset="-139851.52">15176 17632 0,'-21'0'16,"21"-21"0,0 0-16,0-1 0,0 1 15,0 0-15,0 0 16,0-21-16,0 20 0,0 1 0,0 0 15,0 0-15,0 0 0,0 0 16,21 21-16,-21-22 0,0 1 16,0 42 15,0 1-31,0-1 0,0 0 16,-21 21-16,21-21 0,0 22 0,0-22 15,0 21-15,0 1 0,0-22 16,0 21-16,0 0 0,0 1 0,0-1 15,0-21-15,0 22 0,0-22 0,0 21 16,0-21-16,0 0 0,0 1 16,0-1-16,0 0 0,0 0 0,0 0 15,0 0-15,0 1 32,-21-22-32,0 0 0,0 0 15,0 0-15,-1 0 0,-20 0 16,21 0-16,0 0 0,0 0 0,-22 0 15,22 0-15,0 0 0,0 0 16,42 0 15,0-22-31,0 22 16,0 0-16,22 0 0,-22 0 16,21 0-16,-21 0 0,22 0 0,-22-21 15,21 21-15,-21 0 0,22 0 0,-22 0 16,0 0-16,0-21 0,0 21 15,1 0-15,-1 0 0,-21-21 16,0 0 0,0 0-1</inkml:trace>
  <inkml:trace contextRef="#ctx0" brushRef="#br1" timeOffset="-139450.24">15769 17357 0,'0'0'0,"0"-21"15,-21 21 17,0 0-17,21-22 63,0 1-78,0 0 16,0 0-16,21 21 0,-21-21 16,21 21-16,-21 21 31,0 0-31,0 0 15,0 0-15,0 1 0,0-1 0,0 0 16,0 0-16,0 0 0,-21 0 0,0 22 16,0-22-16,-1-21 0,22 21 15,-21 0-15,0-21 0</inkml:trace>
  <inkml:trace contextRef="#ctx0" brushRef="#br1" timeOffset="-138692.68">17230 17336 0,'-22'0'47,"22"-22"-15,22 1-17,-22 0 1,0 0 15,-22 21-15,1 0-16,0 0 0,0 0 15,0 0-15,0 0 16,21 21-16,-22 0 0,1 0 16,21 1-16,0-1 15,0 0-15,0 0 16,0 0-1,21-21-15,1 0 0,-1 0 16,0 0 0,-21-21-16,21 0 0,0 21 15,-21-21-15,21 0 0,-21-1 16,0 1-16,0 0 16,0 0-16,-21 21 15,0 0 1,0 0-16,0 21 15,0 0-15,21 0 0,-22 1 0,1 20 16,21-21-16,0 21 0,-21-20 16,21 20-16,-21 0 0,21-21 15,0 22-15,0-22 0,0 0 0,21 0 16,0 0-16,0-21 0,22 0 16,-22 0-16</inkml:trace>
  <inkml:trace contextRef="#ctx0" brushRef="#br1" timeOffset="-137135.92">18288 17441 0,'0'0'0,"0"-21"16,0 42 15,0 1-31,0-1 16,0 0-16,-21 0 0,0 0 16,21 22-16,-22-22 0,1 21 0,0-21 15,0 22-15,21-22 0,-21 0 16,0 21-16,-1-21 0,1 1 0,21-1 15,0 0-15,-21-21 0,21 21 0,-21 0 16,21-42 15,21 21-15,0-21-16,-21 0 0,21 0 0,1-1 16,-1 1-16,0 0 0,0-21 15,0 21-15,0-22 0,1 1 16,20 0-16,-21-1 0,0 22 0,22-21 15,-22 21-15,0-1 0,0 1 16,-21 0-16,-21 21 31,0 21-31,0 0 0,-1-21 16,-20 22-16,0-1 0,-1 0 0,22 0 16,-21 0-16,0 0 0,-1-21 15,22 22-15,-21-1 0,21 0 0,-1-21 16,1 21-16,0-21 0,42 0 47,0 0-47,22 0 0,-22 0 15,0 0-15,21 0 0,-20 0 0,20 0 16,0 0-16,-21 0 0,22 0 0,-22 0 16,21 0-16,-21 0 0,1 0 15,-1 0-15,-42 0 31,-1 0-31,1 0 16,0 0-16,0 0 0,0 0 0,0 0 16,-1-21-16,-20 21 0,21-21 15,0 21-15,0-21 0,-1 21 0,1-22 16,21 1-16,-21 0 16,21 0-16,-21 0 0,0 21 0,21-21 15,0-1-15,0 1 0,0 0 0,0 0 16,-21 21-16,21 21 31,0 0-15,0 0-16,0 1 0,0 20 0,0-21 15,0 21-15,21-20 0,-21 20 0,0-21 16,0 21-16,0-20 0,21 20 16,-21-21-16,0 0 0,0 0 0,0 1 15,0-1-15,0 0 16,0 0-16,0 0 0,0 0 15,21-21 32,-21-21-47,0 0 16,0 0-16,0 0 0,21 0 0,-21-1 16,0 1-16,0-21 0,0 21 15,0-22-15,0 1 0,0 21 0,0 0 16,0-22-16,0 22 0,0 0 0,0 0 15,0 42 17,0 0-32,0 0 15,0 1-15,0-1 0,0 0 0,0 21 16,0-21-16,0 1 0,0-1 0,0 0 16,0 0-16,0 0 0,0 0 15,0 1-15,0-1 0,21-21 16,1 0-1,-1 0-15,0 0 16</inkml:trace>
  <inkml:trace contextRef="#ctx0" brushRef="#br1" timeOffset="-136511.61">18859 17145 0,'22'-21'16,"-1"21"0,-42 0 77,21-21-93,-22 21 16,1 0-16,21-21 16,0-1-1,0 1-15,21 21 16,1 0-1,-1 0 1,0 21 0,-21 1-16,0-1 15,0 0-15,0 0 16,0 0 0,-21-21-16,0 0 15,-1 0-15,1-21 16,21 0-1,0 0-15,0 0 16,0-1-16,0 1 0,0 0 16,0 0-16,21 21 15,1 0 1,-1 0-16,0 0 16,-21 42-16,0-21 0,0 1 0,0 20 15,0 0-15,0-21 0,0 22 0,-21 20 16,0-20-16,-22-1 0,1 21 15,0-20-15,-1-1 0,-20 0 0</inkml:trace>
  <inkml:trace contextRef="#ctx0" brushRef="#br1" timeOffset="-135895.33">17865 17653 0,'0'0'0,"0"21"0,-22-21 0,22 21 16,-21 1-16,0-22 15,0 0-15,21 21 0,21-21 47,0 0-31,0 0-16,1 0 0,-1 0 15,0-21-15,0 21 0,0 0 0,0 0 16,1-22-16,-1 22 0,0 0 0,0 0 31,0 0-31,-21-21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0:45:40.8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4720 699 0,'-21'0'0,"0"0"15,21 21-15,-21-21 16,-1 21-16,22 0 16,0 0-16,0 0 31,22-21-16,-1 0-15,0 0 0,0 0 0,0 0 16,22 0-16,-22-21 0,0 0 16,21 21-16,-21-21 0,22 0 15,-22 0-15,0-1 0,0 1 0,0 0 16,1 0-16,-1 0 0,-21 0 16,0-1-16,0 1 0,0 0 0,0 0 15,0 0-15,0 0 0,0-1 0,-21 22 16,-1-21-16,-20 0 0,21 21 15,-21 0-15,-1 0 0,1 0 0,-22 0 16,22 0-16,-21 0 0,20 21 16,1 0-16,-22 1 0,22-1 0,0 0 15,-1 0-15,1 0 0,21 0 16,0 1-16,0-1 0,-1 0 16,22 0-16,0 0 0,0 0 0,0 1 15,22-1-15,-1 0 0,0 0 0,0 21 16,0-20-16,22-1 0,-1 0 15,-21 0-15,21 0 0,1 22 0,-1-22 16,0 0-16,1 21 0,-1-21 0,0 1 16,-20 20-16,20-21 0,0 0 15,-21 22-15,1-22 0,20 0 0,-42 21 16,21-21-16,-21 1 0,0-1 0,0 21 16,0-21-16,0 0 0,-21 1 15,-21-1-15,20 0 0,-20 0 16,0-21-16,-1 21 0,1-21 0,0 0 15,-1 0-15,-20 0 0,21 0 16,-1 0-16,1 0 0,21 0 0,-22-21 16,22 0-16,-21 21 0,21-42 0,0 20 15,-1 1-15,1 0 0,21-21 16,-21 21-16,0-22 0,21 22 0,-21-21 16,21 21-16,0-22 0,0 22 0,0 0 15,0 0-15,0 0 16,0 42-1,21 0 1,-21 0-16,21 0 0,0 0 16,0 22-16,1-22 0,-1 0 0,0 21 15,0-20-15,0-1 0,0 21 0,1-21 16,20 0-16,-21 1 0,0-1 16,0 21-16,22-42 0,-22 21 0,21 0 15,-21-21-15,22 0 0,-1 0 0,-21 0 16,22 0-16,-1 0 0,0 0 15,1 0-15,-1-21 0,-21 0 0,21 0 16,1-21-16,-1 20 0,-21 1 0,22-21 16,-22 0-16,0-1 15,21 1-15,-21-22 0,-21 22 0,22-21 16,-1-1-16,-21 22 0,21-22 0,-21 1 16,0 20-16,0 1 0,0 0 15,0-1-15,0 1 0,0 21 0,0 0 16,0 0-16,0 42 31,0 0-31,0 0 0,-21 21 16,21 1-16,0-1 0,0 22 0,0-1 15,-21-21-15,21 22 0,0-1 16,0-20-16,0 20 0,0-20 0,0-1 16,0 0-16,0-21 0,0 22 0,0-22 15,0 0-15,0 21 16,0-20-16,0-1 0,0 0 15,21-21 1,0 0 0,-21-21-16,0 0 15,0-1-15,21 1 0,-21 0 16</inkml:trace>
  <inkml:trace contextRef="#ctx0" brushRef="#br0" timeOffset="238.86">5186 1185 0,'0'0'0,"0"-21"31,0 0-15,0 0-16,21 21 15,0 0-15,-21-21 0,21 21 16,0 0-16,1-21 0,-1 21 0,0 0 15,0-22-15,0 22 0,0-21 16,1 21-16,-1 0 0,0 0 16,0 0-16,0-21 0,0 21 15,1 0-15,-1 0 0</inkml:trace>
  <inkml:trace contextRef="#ctx0" brushRef="#br0" timeOffset="703.6">5715 1164 0,'-21'0'16,"0"0"-1,-1 0-15,22-21 16,0 0-16,0 0 16,0 0-16,0-1 15,22 1-15,-1 21 16,0 0-16,0 0 15,0 0-15,0 0 0,1 21 16,-1-21-16,0 22 0,0-1 0,0 0 16,0 21-16,1-21 0,-1 1 0,-21 20 15,0-21-15,21 21 0,-21-20 0,0-1 16,0 0-16,0 21 0,0-21 16,0 1-16,0-1 0,0 0 15,0-42 16,0 0-31,0-1 16,0 1-16,0 0 16,0 0-16,0-21 0,0 20 0,0 1 15,0-21-15,0 21 0,0-22 16,0 22-16,0-21 0,21 21 0,-21 0 16,21-1-16,-21 1 0,21 0 15,1 21-15,-1 0 16,0 0-16,0 21 15,-21 0-15,0 1 0,0-1 16</inkml:trace>
  <inkml:trace contextRef="#ctx0" brushRef="#br0" timeOffset="1235.29">6329 1228 0,'0'0'0,"0"-43"16,0 22-16,0 0 16,0 0-16,0 0 0,0 0 15,0 42 17,0 0-32,0 21 15,0-21-15,0 1 0,0-1 16,0 21-16,-21-21 0,21 22 0,0-22 15,0 0-15,0 0 0,0 21 16,0-20-16,0-1 0,0 0 16,0 0-16,21 0 0,0-21 15,0 21-15,0-21 0,0 0 16,1 0-16,-1 0 0,0-21 0,0 21 16,0-21-16,22 0 0,-22 0 0,0 0 15,0-1-15,0 1 0,0 0 0,1-21 16,-1 21-16,0-22 0,-21 22 15,0-21-15,21 21 0,-21-22 16,21 22-16,-21 0 0,0 0 0,0 0 16,0 42 15,-21 0-31,21 0 0,-21 0 0,21 22 16,-21-22-16,21 0 0,0 0 15,0 21-15,0-20 0,-21-1 0,21 0 16,0 0-16,0 0 0,0 0 0,0 1 15,0-1-15,0 0 0,21-21 16,0 0-16,0 0 16,0 0-16,0 0 0,1 0 0,-1-21 15</inkml:trace>
  <inkml:trace contextRef="#ctx0" brushRef="#br0" timeOffset="1523.13">7239 1164 0,'0'-21'15,"0"42"-15,0-63 0,0 21 0,0 0 0,0-1 16,-21 22 0,0 0-1,-1 0-15,1 22 0,0-1 0,21 0 16,-21 0-16,0 21 0,0-20 0,21-1 16,-22 21-16,22-21 15,-21 0-15,21 22 0,0-22 0,0 0 16,0 21-16,0-20 0,0-1 0,0 0 15,0 0-15,0 0 16,0 0-16,21-21 0,1 0 0,-1 0 16,0 0-16,21 0 0,-21 0 0,1 0 15,20 0-15,-21 0 0,0-21 0,0 0 16,22 0-16,-22 0 0,0 0 16,0-1-16,0-20 0</inkml:trace>
  <inkml:trace contextRef="#ctx0" brushRef="#br0" timeOffset="2232.69">7578 847 0,'21'-43'0,"-42"86"0,42-128 0,-21 43 0,0-1 16,0 22-16,0-21 0,0 21 0,0 0 15,0-1-15,0 1 16,-21 21-16,-1 0 0,1 21 16,21 1-16,-21-1 15,21 0-15,0 21 0,-21 1 16,21-1-16,-21 0 0,21 22 0,-21-1 15,21-20-15,0 20 0,0-21 0,0 22 16,0-22-16,0 1 0,0-1 0,0 0 16,0 1-16,0-22 15,0 0-15,0 21 0,0-21 0,0 1 16,21-1-16,0-21 0,0 0 16,0 0-16,0 0 0,1 0 0,-1 0 15,0 0-15,0 0 0,0 0 16,0-21-16,1 21 0,-1-22 0,0 1 15,0 0-15,0 0 0,0-21 0,1 20 16,-22 1-16,0 0 0,21-21 16,-21 21-16,21-1 0,-21 1 0,0 0 15,0 42 17,0 0-32,0 1 0,0-1 0,-21 0 15,21 0-15,-21 0 0,21 0 16,0 1-16,0-1 0,0 0 0,0 0 15,0 0-15,0 0 0,0 1 16,0-1-16,0 0 0,21-21 16,0 0-16,0 0 0,0 0 0,0 0 15,1 0-15,-1 0 0,0-21 0,0 0 16,21 21-16,-20-22 0,-1 1 16,0 0-16,0 0 0,0 0 0,0 0 15,1-1-15,-22-20 0,0 21 0,21 0 16,-21 0-16,0-1 0,0 1 15,0 42 17,0 1-32,0-1 15,0 0-15,-21 0 0,21 0 16,-22 0-16,22 1 0,0-1 0,0 0 16,0 0-16,0 0 15,0 0-15,0 1 16,22-22-1,-1 0 1,0 0-16,0-22 16,0 1-16,0 0 15</inkml:trace>
  <inkml:trace contextRef="#ctx0" brushRef="#br0" timeOffset="2644.46">8467 1164 0,'0'0'0,"0"-21"0,0 0 0,0 0 16,0 0-16,0-1 16,0 1-16,21 21 15,0 0-15,0 0 16,0 0-16,0 21 16,-21 1-16,22-1 0,-1 0 0,-21 0 15,0 21-15,0-20 0,0-1 16,0 0-16,0 21 0,0-21 0,0 1 15,0-1-15,0 0 0,0 0 16,0 0-16,0 0 0,0 1 16,-21-22-16,-1 0 15,22-22 1,0 1 0,0 0-16,0 0 0,0 0 15,22-22-15,-22 22 0,21 0 0,-21-21 16,21 21-16,0-22 0,-21 22 15,21 0-15,-21-21 0,21 20 16,1 22-16,-22-21 0,21 0 0,0 21 16,0 0-16,0 0 0,0 0 15,1 0 1,-22 21-16,0 0 16,21-21-16</inkml:trace>
  <inkml:trace contextRef="#ctx0" brushRef="#br0" timeOffset="3063.47">8932 1270 0,'0'0'0,"21"0"16,1 0-16,-1 0 0,0 0 16,0-21-16,0 21 15,0-21-15,1 21 0,-22-21 0,21-1 16,0 22-16,0-21 0,-21 0 0,0 0 15,21 21-15,-21-21 0,21 0 0,-21-1 16,0 1-16,0 0 0,0 0 16,-21 21-1,0 0 1,0 0-16,0 0 0,0 21 16,-1 0-16,1 0 0,0 1 0,0-1 15,21 0-15,-21 21 0,21-21 0,-21 1 16,21 20-16,0-21 0,0 0 15,0 0-15,0 1 0,0-1 16,21 0-16,0-21 0,-21 21 0,21-21 16,0 0-16,22 0 0,-22 0 0,0 0 15,21 0-15,-21 0 0,1 0 0,20 0 16,-21 0-16,21 0 0,-20 0 16,-1-21-16,0 21 0,0-21 0,0 0 15,0 21-15,-21-22 0,0 1 0,22 21 16,-22-21-16,0 0 0,0 0 15</inkml:trace>
  <inkml:trace contextRef="#ctx0" brushRef="#br0" timeOffset="3443.73">7472 826 0,'0'0'0,"-21"0"0,-22 0 16,43-22 0,43 1-16,-22 21 0,21-21 15,-21 21-15,43-21 0,-22 21 16,0 0-16,22-21 0,-1 21 0,-20 0 15,20-21-15,-20 21 0,-1 0 0,0 0 16,1 0-16,-22 0 0,0 0 0,0 0 16,0 0-16,0 0 15,1 0 32,-22 21-47,21-21 16</inkml:trace>
  <inkml:trace contextRef="#ctx0" brushRef="#br0" timeOffset="4455.67">11112 1122 0,'0'-21'0,"0"0"31,0-1-15,0 1-1,0 0 1,22 21 15,-22-21-31,0 0 0,21 21 0,-21-21 16,0-1-16,0 1 31,0 0-15,-21 21-1,-1 0-15,1 0 16,0 21-16,0 0 16,0 22-16,0-22 0,21 0 15,-22 21-15,1 1 0,21-22 16,0 21-16,-21 1 0,21-22 0,-21 21 15,21-21-15,0 0 0,0 22 0,0-22 16,0 0-16,0 0 0,21-21 0,0 21 16,0-21-16,1 0 15,-1 0-15,0 0 0,0 0 16,0 0-16,22 0 0,-22 0 0,0 0 16,21-21-16,-21 0 0,1 0 0,-1 0 15,0 0-15,0-1 0,0 1 16,0 0-16,-21 0 0,22 0 0,-22 0 15,0-1-15,0-20 0,0 21 0,-22 0 16,1-22-16,0 22 0,0 0 16,0 0-16,0 21 0,-22-21 0,22 21 15,0-21-15,-21 21 0,20 0 0,1 0 16,-21 0-16,21 21 0,0 0 16,-1-21-16,22 21 0,0 0 15,0 0-15,0 1 0,0-1 16,22-21-16,-1 0 0,0 21 15,0-21-15,0 0 0,22 0 16,-1 0-16</inkml:trace>
  <inkml:trace contextRef="#ctx0" brushRef="#br0" timeOffset="4987.35">11896 804 0,'0'0'0,"0"-21"0,0 0 16,21-21-16,-21 21 0,0-1 15,0 1-15,0 0 0,0 0 16,0 0-16,-21 21 16,-1 0-1,1 21 1,21 0-16,-21 0 0,21 22 0,-21-1 16,21 0-16,0 1 0,-21-1 15,0 21-15,-1 1 0,22-22 0,0 22 16,0-1-16,-21 1 0,21-22 15,0 22-15,0-1 0,0 1 0,0-1 0,0 1 16,0-1-16,0 1 0,0-1 16,0 1-16,0 20 0,0-20 15,0-1-15,0 1 0,0-22 0,0 22 0,0-22 16,0 21-16,0-20 0,0-1 0,0-21 16,0 22-16,0-22 0,0 0 15,0 0-15,0 0 16,-21-42-1,0 21 1,0-21-16,0 0 0,-1 0 0,1-1 16,-21 1-16,21-21 0,-22 21 0,22 0 15,-21-1-15,0-20 0,-1 21 16,1 0-16,21 0 0,-22-1 0,22 1 16,0 0-16,-21 21 0,42-21 15,-21 21-15,21-21 0,-22 21 0,22-21 16,0-1-1,22 1 1,-1 21-16,0 0 0,0-21 16,0 21-16,0-21 0,1 0 0,-1 0 15,0-1-15</inkml:trace>
  <inkml:trace contextRef="#ctx0" brushRef="#br0" timeOffset="5555.44">14160 487 0,'0'0'0,"-21"-21"16,-42 0-16,42-1 0,-22 22 16,1 0-16,21 0 0,0-21 0,-22 21 15,22 0-15,0 0 16,42 0-1,0-21 1,0 21-16,43 0 0,-22 0 0,22 0 16,-1-21-16,1 0 0,-1 21 15,22 0-15,-22 0 0,1-21 0,-22 21 16,22 0-16,-22 0 0,0 0 0,1 0 16,-22 0-16,0 0 0,0 0 15,-21 21 1,-21-21-16,0 0 0</inkml:trace>
  <inkml:trace contextRef="#ctx0" brushRef="#br0" timeOffset="5928.23">14436 381 0,'0'0'0,"-22"0"15,1 0 1,0 0-16,21 21 31,0 0-31,0 1 0,0-1 16,0 0-16,0 0 0,0 0 0,21 22 15,-21-1-15,21 0 0,-21 1 16,0 20-16,0-21 0,22 22 0,-22-1 16,21-20-16,-21 20 0,0-20 15,0 20-15,0-21 0,0 1 0,0-1 16,0 0-16,0-20 0,0 20 16,0-21-16,0 0 0,0 22 0,0-22 15,-21 0-15,-1 0 0,1-21 16,-21 0-16,21 21 0,-22-21 0,22 0 15,-21 0-15,0 0 0,-1 0 0,1-21 16,0 21-16,-1-21 0,1 0 16,21 0-16,-22-1 0,22 1 0,-21 0 15,21 0-15,0 21 0,-1-21 0,22 0 16,0-1-16,0 1 0,0 0 16,22 21-1,20 0-15,-21 0 0,21-21 0,1 21 16,-1 0-16,0 0 0</inkml:trace>
  <inkml:trace contextRef="#ctx0" brushRef="#br0" timeOffset="6398.96">15049 974 0,'0'0'0,"-21"-21"16,0-1-16,-42 1 15,20 0-15,22 0 0,-21 21 0,21 0 16,-22 0-16,22 0 0,0 21 0,0 0 16,0 0-16,-1 22 0,1-1 0,21 0 15,0 1-15,0-1 0,0 0 16,-21 1-16,21-1 0,0 0 0,0 1 16,0-1-16,0-21 0,0 0 0,0 1 15,0-1-15,21 0 0,0-21 16,1 0-16,-1 0 0,0 0 15,0 0-15,0 0 0,0-21 16,1 21-16,-1-21 0,21-1 0,-21 1 0,0 0 16,1-21-16,-1 21 0,0-1 0,0-20 15,0 0-15,0 21 16,-21-22-16,0 1 0,0 21 0,22-22 16,-22 22-16,21 21 0,-21 21 15,0 1 1,0-1-16,0 0 0,0 21 15,0-21-15,0 22 0,21-22 0,-21 21 16,0-21-16,0 22 0,0-22 0,0 0 16,21 0-16,-21 0 0,0 1 0,0-1 15,21 0-15,0-21 0,1 0 16,-22 21-16,21-21 0,0 0 0,0 0 16,0 0-16</inkml:trace>
  <inkml:trace contextRef="#ctx0" brushRef="#br0" timeOffset="6647.81">15515 1101 0,'0'0'0,"0"-21"0,0-1 0,0 1 0,0 0 15,0 42 1,0 0-16,0 1 16,0 20-16,0-21 0,0 21 15,0-20-15,0 20 0,0-21 0,0 21 16,0-20-16,0-1 0,0 21 0,0-21 15,0 0-15,0 1 0,0-1 0,0 0 16,21-21 15,0 0-31,1-21 16,-1 21-16,-21-21 0,21-1 0,0-20 16,0 21-16,0 0 0</inkml:trace>
  <inkml:trace contextRef="#ctx0" brushRef="#br0" timeOffset="6864.43">15833 1016 0,'0'0'0,"21"-21"0,-21 0 0,21-22 0,-21-20 16,-21 63 15,0 21-31,21 0 0,-22 0 16,1 1-16,0 20 0,0 0 16,-21-21-16,20 22 0,1-1 0,-21 0 15,21 1-15,-22-22 0,22 21 16,0-21-16,0 22 0,0-22 0,0 0 15,21 0-15,0 0 0,0 1 16,21-22-16,0 0 16,0 0-16,0 0 0,0 0 15,22 0-15</inkml:trace>
  <inkml:trace contextRef="#ctx0" brushRef="#br0" timeOffset="7283.76">16319 1122 0,'22'-21'0,"-44"42"0,44-63 16,-22 20-16,0-20 0,0 21 16,0 0-16,-22 21 0,1 0 15,0 0-15,0 0 0,0 0 0,-22 21 16,22 0-16,0 0 0,-21 0 0,21 22 16,-1-1-16,1-21 0,-21 22 15,21-1-15,0-21 0,21 21 0,0-20 16,-22-1-16,22 0 0,0 0 15,0 0-15,0 0 0,22-21 0,-1 0 16,0 0-16,21 0 16,-21 0-16,1-21 0,20 21 0,-21-21 15,21 0-15,-20 0 0,20 0 0,-21-22 16,0 22-16,0 0 0,1-21 0,-1 20 16,0-20-16,-21 0 0,21-1 15,-21 22-15,0 0 0,0 0 0,0 0 16,0 42-1,0 0-15,0 0 0,0 0 16,0 22-16,0-22 0,0 21 0,0 1 16,0-1-16,0-21 0,0 21 15,0-20-15,0-1 0,0 21 0,0-21 0,0 0 16,21 1-16,0-22 16,1 0-16,-1 0 0,0 0 15,0 0-15</inkml:trace>
  <inkml:trace contextRef="#ctx0" brushRef="#br0" timeOffset="7810.45">18224 762 0,'0'0'0,"22"-21"0,62-64 15,-63 43-15,1 21 0,-22 0 16,0-22-16,0 22 0,0 0 0,0 0 16,0 0-16,-22 42 31,1 0-31,21 21 15,-21 1-15,0 20 0,21 1 0,-21-1 16,21 22-16,-21-22 0,21 22 0,-22-22 16,1 1-16,21-1 0,0 1 15,0-22-15,-21 1 0,21-1 16,-21 0-16,21-21 0,-21 1 0,21-1 16,0 0-16,0 0 0,0-42 31,0 0-31</inkml:trace>
  <inkml:trace contextRef="#ctx0" brushRef="#br0" timeOffset="8099.28">18034 1016 0,'0'0'0,"-21"-42"0,0-22 0,21 22 0,-22 0 16,22-64-16,0 63 0,0 1 16,0 0-16,0 21 0,22-22 15,-1 1-15,0 21 0,21-22 16,1 22-16,-1 0 0,21 0 0,1 21 15,-1 0-15,1 0 0,-1 0 0,1 21 16,-1 21-16,-20-20 0,-1 20 16,0 0-16,-20 1 0,-22-1 0,0 0 15,0 22-15,-22-22 0,1 22 0,-21-22 16,0 21-16,-22-20 0,22-1 16,-22-21-16,22 22 0,0-22 0,-1 21 15,1-42-15,0 21 0,20 0 0,1-21 16,42 0 15,22 0-31,-22 0 0,21-21 0,-21 21 16,22-21-16,-1 21 0</inkml:trace>
  <inkml:trace contextRef="#ctx0" brushRef="#br0" timeOffset="8476.48">18796 1122 0,'-21'-21'0,"0"21"0,-1 0 0,22-21 16,0-1-16,22 22 31,-1 0-15,21 0-16,-21 22 0,0-1 16,22 0-16,-22 0 0,0 0 0,0 22 15,0-22-15,1 0 0,-22 21 0,0-21 16,0 1-16,0-1 0,0 21 0,0-21 15,-22-21-15,1 21 0,0 1 16,0-22-16,0 21 0,0-21 16,-1 0-16,1-21 15,21-1-15,0 1 16,0 0-16,0 0 0,0 0 0,0 0 16,0-22-16,21 22 0,1-21 0,-1-1 15,0 1-15,0 21 0,0-21 0,0 20 16,1 1-16,-1 0 15,0 0-15,0 0 0,0 21 0,0 0 16,1 0-16,-1 0 0,0 0 0,0 0 16,-21 21-16,21 0 0</inkml:trace>
  <inkml:trace contextRef="#ctx0" brushRef="#br0" timeOffset="8927.79">19643 1228 0,'0'0'16,"21"-21"-16,-21-1 0,0 1 0,0-21 15,0 21-15,0-22 0,0 22 0,0 0 16,0 0-16,0 0 0,-21 0 0,-1 21 16,1 0-16,0 0 0,0 0 15,0 0-15,21 21 0,-21 0 0,-1 0 16,1 21-16,0-20 0,0 20 0,0 0 15,0-21-15,-1 22 0,22-1 0,-21-21 16,21 22-16,0-22 0,0 0 16,0 0-16,0 0 0,0 0 15,21 1-15,1-1 0,-1-21 0,0 0 16,0 0-16,0 0 0,0 0 0,22 0 16,-22 0-16,21 0 0,-21-21 15,22 21-15,-22-22 0,21 1 0,-21 0 16,1 0-16,20 0 0,-21-22 0,0 22 15,0-21-15,-21 21 0,0-22 16,0 1-16,0 21 0,0-21 0,0 20 16,-21 1-16,-21 0 0,21 0 0,0 21 15,-22 0-15,22 0 0,-21 0 0,21 21 16,-22 0-16,22 0 0,0 22 16,0-22-16,0 0 0,-1 21 0,22-20 15,-21-1-15,21 0 0,0 0 0,0 0 16,0 0-16</inkml:trace>
  <inkml:trace contextRef="#ctx0" brushRef="#br0" timeOffset="9774.99">20320 1143 0,'0'0'0,"21"-21"0,0-21 15,-21 20-15,0 1 0,0 0 0,0 0 16,0 0-16,-21 21 15,0 0-15,-21 0 0,20 0 0,-20 21 16,21-21-16,0 42 0,-22-21 16,22 1-16,0-1 0,0 21 0,0-21 15,0 22-15,21-22 0,0 0 0,0 0 16,0 0-16,0 0 0,0 1 16,0-1-16,0 0 0,21-21 15,0 0-15,0 0 0,0 0 0,0 0 16,22 0-16,-22-21 0,0 21 15,21-21-15,-20-1 0,-1 1 0,21 0 16,-21 0-16,0 0 0,-21 0 0,22-1 16,-22 1-16,21 0 0,-21 0 0,0 0 31,0 42-15,0 0-16,0 0 0,0 0 15,-21 1-15,21 20 0,-22 0 16,22 1-16,-21-1 0,21 0 0,0 1 15,0 20-15,0-21 0,0 22 0,0-1 16,0 1-16,0-1 0,0 1 0,0-1 16,0 1-16,0-1 0,0 1 0,-21-22 15,21 22-15,-21-1 0,21 1 16,0-1-16,-21 1 0,0 20 0,-1-41 16,1 20-16,0 1 0,0-22 15,21 0-15,-42 1 0,20-22 0,1 21 16,0-21-16,0-21 0,-21 22 0,20-22 15,1 0-15,0 0 0,0 0 16,0 0-16,0-22 0,-1 1 0,1-21 16,21 21-16,0-22 0,0-20 0,0-1 15,0 1-15,0-22 0,21 22 0,1-22 16,-1 0-16,21-20 0,0 20 0,1-21 16,-1 0-16,22 0 0,-22 22 15,21-22-15,1 21 0,-1-21 16,1 43-16,-1-22 0,1 22 0,-1-1 15,-20 22-15,-22-22 0,21 22 0,-21 21 16,1-21-16,-22 20 0,0 1 16,-22 0-16,-20 21 15,21 0-15,0 0 0,-22 21 0,1-21 16,21 21-16,0 1 0,0-1 16,-1 0-16,1 0 0,21 0 0,0 0 15,0 22-15,0-22 0,0 21 0,0-21 16,0 1-16,21 20 0,1-21 15,-22 0-15,21 0 0,0 1 0,-21-1 16,0 0-16,21-21 0,-21 21 0,21-21 16,0 0-1,1 0 1,-1 0-16,0 0 16,0 0-16,0 0 0,0-21 0</inkml:trace>
  <inkml:trace contextRef="#ctx0" brushRef="#br0" timeOffset="10851.73">21103 1185 0,'0'0'0,"0"-21"0,0 0 0,21 0 0,-21 0 16,0 0-16,0-1 0,0 1 15,0 0-15,0 0 0,-21 21 16,0 0-16,0 0 0,0 0 0,-1 0 16,1 0-16,0 0 0,0 21 15,0 0-15,-22 22 0,22-22 16,0 0-16,0 21 0,0-21 0,0 22 15,-1-22-15,22 21 0,-21-21 16,21 22-16,0-22 0,0 0 0,0 0 16,0 0-16,21-21 0,1 22 0,-1-22 15,0 0-15,0 0 0,0 0 0,0 0 16,22 0-16,-22 0 0,0 0 16,0-22-16,0 1 0,1 0 0,-1 0 15,0 0-15,0 0 0,0-1 16,-21-20-16,0 21 0,21-21 0,-21 20 15,0 1-15,0 0 0,22 21 16,-22-21-16,0 42 16,0 0-16,-22 0 15,22 1-15,-21-1 0,21 0 16,0 0-16,0 21 0,0-20 0,0-1 16,0 0-16,0 0 0,0 0 0,0 0 15,21-21-15,1 22 0,-1-1 16,0-21-16,0 0 0,0 0 0,0 0 15,1 0-15,20 0 0,-21 0 0,0 0 16,22-21-16,-22 21 0,0-22 0,0 1 16,0 0-16,0 0 0,1 0 15,-1-22-15,0 22 0,-21-21 0,0 21 16,21 0-16,-21-1 0,0 1 16,0 0-16,0 0 0,0 42 31,0 0-31,0 0 0,-21 1 0,21-1 15,0 21-15,0-21 0,-21 22 0,21-22 16,-21 0-16,21 21 0,0-21 16,-22 1-16,22-1 0,0 0 0,0 0 15,0 0-15,-21 0 0,21-42 47,0 0-31,0 0-16,0 0 0,0 0 15,0-1-15,0 1 0,21 0 0,1 0 16,-1-21-16,0 20 0,0-20 16,0 21-16,0-21 0,1 20 0,-1 1 15,21 0-15,-21 0 0,0 0 0,1 21 16,-1 0-16,0 0 0,0 21 16,-21 0-16,21 0 0,-21 0 15,0 1-15,0-1 0,0 21 16,0-21-16,0 22 0,0-22 0,0 21 0,0-21 15,0 0-15,0 1 16,0 20-16,0-21 0,-21 0 16,21 0-16,-21-21 0,0 0 15,21-21 17,0 0-32,0 0 0,0 0 0,0 0 15,21-1-15,-21 1 0,21-21 0,0 0 16,22-1-16,-22 1 0,21 0 15,-21 20-15,22-20 0,-1 21 0,-21 0 16,21 0-16,1 21 0,-22 0 0,21 0 16,-21 21-16,22-21 15,-22 21-15,0 0 0,0 0 0,-21 22 16,0-22-16,21 0 0,-21 21 0,0-21 16,0 22-16,0-22 0,0 0 0,0 21 15,0-20-15,-21-1 0,0 0 16,0 0-16,21 0 0,-21 0 0,0-21 15,21 22-15,-22-1 0,1-21 0,21 21 16,-21-21-16,0 0 0,0 0 16,21 21-16,-21-21 0</inkml:trace>
  <inkml:trace contextRef="#ctx0" brushRef="#br0" timeOffset="11867.69">5143 2455 0,'0'0'0,"-42"-21"16,21 21 0,21-21-16,21 21 47,0 0-47,22 21 15,-1-21-15,21 0 0,22 0 0,0 0 16,-1 0-16,22 0 0,21 0 0,-21 0 15,21 0-15,21 0 0,0 0 16,1 0-16,-1-21 0,0 21 0,0 0 16,0 0-16,0-21 15,1 21-15,-1 0 0,0-21 0,-21 21 0,0 0 16,0 0-16,-21-21 0,-22 21 16,1-22-16,-21 22 0,-1 0 15,-21 0-15,1 0 0,-22 0 0,0 0 16,0 0-16,-42 0 31,42-21 0,0 21-31</inkml:trace>
  <inkml:trace contextRef="#ctx0" brushRef="#br0" timeOffset="12295.45">10795 2011 0,'0'0'16,"-21"0"-16,0 0 0,21-21 31,42 21-31,-21 0 0,21 0 16,1 0-16,20 0 0,-20 0 0,41-21 15,-20 21-15,20 0 0,-20 0 16,21 0-16,-1 0 0,1 0 0,-22 0 15,22 0-15,0 0 0,-22 0 0,1 0 16,-1 0-16,1 0 0,-22 0 16,0 0-16,-20 0 0,-1 0 15,0 0-15,-21 21 47</inkml:trace>
  <inkml:trace contextRef="#ctx0" brushRef="#br0" timeOffset="13019.14">14711 1926 0,'-43'0'0,"86"0"0,-128 0 15,43 0-15,-1 0 0,1 21 16,0-21-16,-1 0 0,22 0 0,-21 0 16,21 0-16,0 0 0,21 22 15,21-22 1,0 0-16,21 0 0,1 0 15,20 0-15,1 0 0,20 0 0,1 0 16,21 0-16,0 0 0,-1 0 16,1 0-16,0 0 0,0 0 0,-21 0 15,-1 0-15,1 0 0,0 0 16,-22 0-16,1-22 0,-1 22 0,1 0 16,-22 0-16,-21 0 0,21 0 15,-20 0-15,-1 0 0,-42 0 31,-1-21-15,1 21-16,0 0 0,0 0 16,0 0-16,0 0 0,-1 0 0,1 0 15,0 0-15,21-21 16,21 21 0</inkml:trace>
  <inkml:trace contextRef="#ctx0" brushRef="#br0" timeOffset="13487.39">18817 1799 0,'-21'0'0,"0"0"0,0 0 0,-22 0 16,1 0-16,0 0 0,-1 0 16,-20 0-16,20 0 0,-20 0 15,-1 21-15,22-21 0,-21 22 0,20-22 0,22 0 16,-21 0-16,21 0 0,63 0 31,0 0-31,1 0 16,41 0-16,1 0 0,0 0 0,42 0 15,-22 0-15,22-22 0,22 1 0,-1 21 16,0 0-16,0-21 0,0 21 16,22 0-16,-22-21 0,-21 0 0,21 21 15,-21 0-15,0 0 0,-21-21 16,-22 21-16,1 0 0,0 0 0,-22 0 16,-20-22-16,-1 22 0,0 0 15,-21 0-15,1 0 0,-1 0 16,-42 0 31,-1 0-47,-20 0 0,0 0 0,-1 0 15,-20 0-15</inkml:trace>
  <inkml:trace contextRef="#ctx0" brushRef="#br0" timeOffset="16102.96">4699 4509 0,'21'0'16,"0"0"-16,-21-22 15,21 22 1,-21-21-16,0 0 15,0 0-15,0 0 16,0 0-16,0-1 16,0 1-1,-21 21-15,0-21 0,0 21 0,0 0 16,0 0-16,-22 0 0,22 0 16,0 0-16,-21 0 0,20 0 15,-20 0-15,21 0 0,-21 21 0,20 0 0,-20 1 16,21-1-16,0 0 15,-22 0-15,22 21 0,0-20 0,0 20 16,0-21-16,21 21 0,0 1 0,-21-1 16,21 0-16,0 1 0,0-1 15,0 0-15,0 1 0,0-1 0,0 0 16,0 1-16,21-1 0,0-21 16,0 0-16,0 22 0,0-22 0,1 0 15,20-21-15,-21 21 0,21-21 16,-20 0-16,20 0 0,0 0 0,1 0 15,-22 0-15,21 0 0,0 0 16,1-21-16,-22 0 0,21 0 0,1 0 16,-22-1-16,0 1 0,21-21 0</inkml:trace>
  <inkml:trace contextRef="#ctx0" brushRef="#br0" timeOffset="16415.78">5165 4297 0,'0'0'16,"0"-21"-16,0 0 0,0-1 0,0 1 0,0 0 16,0 0-16,0 42 47,0 0-47,0 0 0,0 22 15,0-1-15,0 0 0,0 1 0,0-1 16,-22 0-16,22 22 0,-21-22 0,21 22 15,0-22-15,0 0 0,-21 22 16,21-22-16,-21 1 0,21-1 0,0 0 16,0-21-16,0 22 0,0-22 0,0 0 15,0 0-15,0 0 0,0-42 47,21 0-47</inkml:trace>
  <inkml:trace contextRef="#ctx0" brushRef="#br0" timeOffset="17003.41">5863 4614 0,'0'0'15,"0"-21"-15,0 0 0,0 0 16,0 0-16,-21 21 0,21-21 0,-21-1 16,0 22-16,21-21 0,-22 21 15,1 0-15,0 0 0,0 0 0,0 0 16,0 0-16,-1 0 0,1 0 0,0 21 16,0-21-16,0 22 0,0-1 15,-1 21-15,1-21 0,0 0 0,0 22 16,0-1-16,0 0 0,-1 1 0,22-1 15,0 0-15,-21-20 0,21 20 16,0 0-16,0-21 0,0 1 0,0-1 16,21 0-16,-21 0 0,22-21 15,-1 0-15,21 0 0,-21 0 0,0 0 16,22 0-16,-22 0 0,0-21 0,21 21 16,-20-21-16,20 0 0,-21-1 15,0 1-15,0 0 0,1 0 16,-1-21-16,0 20 0,0 1 0,-21-21 15,0 21-15,0-22 0,0 22 0,0 0 16,21-21-16,-21 21 0,0-1 16,0 1-16,0 0 0,0 42 31,0 0-15,0 1-16,0-1 0,0 0 0,0 0 15,0 21-15,0-20 0,0 20 16,0-21-16,-21 21 0,21-20 0,0-1 15,0 21-15,0-21 0,0 0 16,0 1-16,0-1 0,0 0 0,0 0 16,21-21-1,0 0 1,-21-21-16</inkml:trace>
  <inkml:trace contextRef="#ctx0" brushRef="#br0" timeOffset="17576.74">6540 4551 0,'0'0'0,"-21"-21"16,0 21-1,0 0-15,0 0 0,0 0 16,-1 0-16,1 0 0,0 0 16,0 21-16,0-21 0,0 21 15,-1-21-15,1 21 0,21 0 16,-21-21-16,21 22 0,-21-1 0,0 0 16,21 0-16,0 0 15,0 0 1,21-21-16,0 0 0,0 22 15,0-22-15,1 0 0,-1 0 16,0 0-16,21 0 0,-21 0 16,1 21-16,-1-21 0,0 0 0,0 0 15,0 21-15,0-21 0,-21 21 0,22-21 16,-22 21-16,0 0 16,0 1-16,0-1 0,0 0 15,-22 0-15,1-21 16,0 21-16,0 0 0,0 1 0,0-22 15,-1 21-15,-20-21 0,21 0 16,0 21-16,0-21 0,-1 0 0,1 0 16,0 0-16,0 0 0,0 0 15,0 0-15,-1 0 0,22-21 16,-21 0-16,0 21 16,21-22-16,0 1 15,0 0 1,0 0-1,0 0-15,21 21 16</inkml:trace>
  <inkml:trace contextRef="#ctx0" brushRef="#br0" timeOffset="18207.7">7070 4636 0,'21'-22'16,"-21"1"-16,0 0 15,0 0 1,0 0-16,-21 21 15,-1 0-15,1 0 16,0 0-16,0 0 0,0 0 0,0 21 16,21 0-16,-22-21 0,1 21 15,0 0-15,0 1 0,21-1 0,-21 0 16,21 0-16,-21 0 0,21 0 16,0 1-16,0-1 15,0 0-15,21 0 16,0-21-1,0 0-15,0 0 0,0 0 16,1 0-16,-1 21 16,0-21-16,0 0 0,0 0 0,0 0 15,1 21-15,-1-21 0,0 0 0,-21 22 16,21-22-16,0 21 16,-21 0-16,0 0 15,0 0-15,0 0 16,-21 1-16,0-1 15,0-21-15,0 21 16,-1-21-16,1 0 0,0 21 0,-21-21 16,21 0-16,-1 0 0,1 0 0,0 0 15,0 0-15,0 0 0,0 0 0,-1 0 16,1 0-16,0 0 16,0 0-16,21-21 15,0 0 16,0 0-15</inkml:trace>
  <inkml:trace contextRef="#ctx0" brushRef="#br0" timeOffset="19179.38">9546 4339 0,'0'0'16,"21"-21"0,0 0-1,-21 0 1,0 0 15,-21 21-15,0 0-16,0 0 15,0 0-15,0 21 16,-1-21-16,1 21 0,0 0 16,0 0-16,0 0 0,0 1 15,-1-1-15,1 21 0,0-21 0,21 22 0,-21-22 16,21 21-16,-21-21 15,21 22-15,0-22 0,0 0 0,0 21 16,0-21-16,0 22 0,0-22 0,21 0 16,0 0-16,0 0 0,0 1 0,1-1 15,-1-21-15,21 21 0,-21-21 16,22 0-16,-22 0 0,21 0 0,0 0 16,1 0-16,-22 0 0,21 0 0,1-21 15,-22 21-15,21-21 0,-21-1 0,0 1 16,22-21-16</inkml:trace>
  <inkml:trace contextRef="#ctx0" brushRef="#br0" timeOffset="19476.34">10287 3937 0,'0'-21'0,"0"42"0,0-84 15,0 41-15,0 1 0,-21 0 0,0 0 16,-1 21-16,1 0 0,0 0 15,21 21-15,-21 0 0,0 0 16,0 22-16,21-1 0,0 0 0,0 1 16,-22 20-16,22-20 0,-21 20 0,0 1 15,21-22-15,-21 21 0,21 1 0,0-22 16,-21 1-16,0-1 0,21 0 16,-22 1-16,22-1 0,0 0 15,0 1-15,0-22 0,-21 0 0,21 0 16,0 0-16,0 0 0,0 1 0,21-22 31,1 0-31,-1-22 16,0 1-16,-21 0 0</inkml:trace>
  <inkml:trace contextRef="#ctx0" brushRef="#br0" timeOffset="20024.2">10583 4509 0,'0'0'0,"43"-43"16,-43 22-16,0 0 15,0 0-15,0 0 0,0-1 0,-22 1 16,1 0-16,21 0 0,-21 21 16,0 0-16,0 0 0,0 0 15,-1 0-15,1 21 16,0-21-16,0 21 0,0 22 0,21-22 15,-21 21-15,-1-21 0,1 22 0,0-22 16,21 21-16,-21-21 0,21 22 0,-21-1 16,21-21-16,0 0 0,0 22 15,0-22-15,0 0 0,0 0 16,0 0-16,21-21 0,0 0 16,0 0-16,0 0 0,1 0 0,-1 0 15,0-21-15,0 21 0,0-21 16,0 0-16,1 0 0,-1-1 0,-21 1 15,21 0-15,0 0 0,-21 0 0,21 0 16,-21-22-16,0 22 0,0 0 0,21 0 16,-21-22-16,0 22 0,0 0 15,0 0-15,0 0 0,0 42 32,0 0-32,0 0 15,0 0-15,0 1 16,0-1-16,0 21 0,0-21 0,0 0 15,0 1-15,0 20 0,0-21 0,0 0 16,0 0-16,0 1 0,0-1 16,22 0-16,-22 0 0,21-21 15,0 0-15,0 0 16,0 0-16,0 0 0,-21-21 16,22 21-16,-1-21 0</inkml:trace>
  <inkml:trace contextRef="#ctx0" brushRef="#br0" timeOffset="20448.91">11176 4403 0,'0'0'0,"0"-21"0,0-1 0,0 1 16,-21 21-16,0 0 16,-1 0-16,1 0 15,0 0-15,0 0 0,0 0 0,0 21 16,-1-21-16,1 22 0,0-1 0,0 0 15,0 0-15,21 0 0,-21 0 0,21 1 16,0-1-16,0 0 16,0 0-16,21-21 15,0 0-15,0 21 0,0-21 16,0 0-16,22 0 0,-22 21 0,0-21 16,21 0-16,-20 0 0,-1 22 0,0-22 15,0 21-15,0-21 0,-21 21 16,0 0-16,0 0 15,-21-21-15,0 21 16,0-21-16,0 0 0,-22 22 0,22-22 16,0 0-16,-21 0 0,20 0 15,-20 0-15,21 0 0,0 0 0,0 0 16,-1 0-16,1 0 0,0 0 16,42-22 15,0 22-31,1 0 0,20 0 15,-21-21-15,0 0 0,0 21 0</inkml:trace>
  <inkml:trace contextRef="#ctx0" brushRef="#br0" timeOffset="20900.18">11536 4487 0,'0'0'0,"0"-21"0,21 21 16,-21-21-16,0 0 15,0 0-15,21 0 0,-21-1 16,0 1-16,-21 21 31,0 0-31,0 0 16,-1 0-16,1 0 0,21 21 0,-21 1 16,0-22-16,21 21 0,0 0 0,0 0 15,-21-21-15,21 21 0,0 0 0,0 1 16,0-1-16,0 0 15,21-21-15,-21 21 0,21-21 16,0 0-16,0 21 0,1-21 0,-1 0 16,0 21-16,0-21 0,0 22 15,0-22-15,1 0 0,-1 21 16,0-21-16,-21 21 16,0 0-1,-21-21-15,0 21 0,-22-21 16,22 21-16,0-21 0,-21 22 0,20-1 15,-20-21-15,21 21 0,-21-21 0,20 0 16,-20 21-16,21-21 0,0 0 16,0 0-16,-1 0 0,22-21 31,22 0-15,-1 0-16,21-1 0</inkml:trace>
  <inkml:trace contextRef="#ctx0" brushRef="#br0" timeOffset="21331.86">12065 4149 0,'-21'-21'0,"42"42"0,-42-64 0,21 22 0,0 0 15,-21 0-15,-1 21 16,22 21-1,-21 0-15,21 0 0,-21 22 16,21-22-16,0 21 0,0 1 0,-21 20 16,21-21-16,-21 1 0,0-1 0,21 0 15,0 1-15,-22-1 0,1 0 16,0 1-16,21-22 0,0 21 16,-21 1-16,21-22 0,-21 0 0,21 0 15,0 0-15,0 0 0,21-42 31,-21 0-31,21 0 16,-21 0-16</inkml:trace>
  <inkml:trace contextRef="#ctx0" brushRef="#br0" timeOffset="21767.2">11769 4255 0,'0'0'0,"0"-43"15,-22 1-15,1 21 0,21-22 0,0 22 16,0 0-16,-21-21 0,21 21 15,0-1-15,0 44 16,21-1 0,0 21-16,22 0 0,-22-20 15,21 20-15,-21 21 0,22-20 0,-1-1 16,0 0-16,1 22 0,-22-22 0,21 1 16,-21-1-16,1 0 0,-1-21 15,0 22-15,0-1 0,-21-21 0,0 0 16,0 22-16,0-22 0,0 0 15,0-42 17,0 0-32,0 0 15,0-22-15,0 22 0,0-21 0,0 21 16,0-22-16,0 1 0,0-22 0,0 22 16,0-21-16,21-1 0,-21 1 0,21-1 15,1 22-15,-1-22 0,0 22 16,0 0-16,-21-1 0,21 1 0,0 21 15,1 0-15,-22-1 0,21 22 16,0 0-16,0 0 16,-21 22-16,0 20 15,0-21-15,0 0 0,0 0 16,0 22-16,0-1 0,0 0 0,0 1 16,0-1-16</inkml:trace>
  <inkml:trace contextRef="#ctx0" brushRef="#br0" timeOffset="22315.47">12700 4678 0,'0'0'0,"21"0"0,0-21 16,-21 0-16,21-1 0,-21 1 16,0 0-16,0 0 0,22 0 15,-22 0-15,0-1 0,0 1 16,0 0-16,0 0 0,0 0 15,0 0-15,-22 21 0,1-22 16,0 22-16,0 0 0,0 0 0,0 22 16,-1-22-16,1 21 0,0 0 0,0 0 15,0 21-15,0-20 0,21-1 16,0 21-16,-22-21 0,22 0 0,0 22 16,0-22-16,0 0 0,0 21 15,0-20-15,0-1 0,22 0 0,-1 0 16,0-21-16,0 0 15,0 0-15,0 0 0,1 0 0,-1-21 16,0 0-16,0 21 0,21-21 16,-20-1-16,-1 1 0,0 0 0,0 0 15,0-21-15,0 20 0,1 1 0,-22-21 16,0 21-16,21 0 0,-21-22 0,0 22 16,0 0-16,0 0 0,0 0 15,0-1-15,0 44 16,0-1-1,0 0-15,-21 0 0,21 0 0,0 0 16,0 1-16,0-1 0,0 21 16,0-21-16,0 0 0,0 1 0,0-1 15,0 0-15,0 0 0,0 0 16,0 0-16,21 1 0,0-22 16,0 0-16,0 0 0,0 0 15,1 0-15,-1 0 0,0 0 16,0-22-16,0 1 0,0 0 0,1 21 15,-1-21-15</inkml:trace>
  <inkml:trace contextRef="#ctx0" brushRef="#br0" timeOffset="22979.45">13229 4466 0,'0'0'0,"0"-21"16,0 42 15,0 0-31,0 1 0,0-1 16,0 0-16,0 0 15,0 0-15,0 0 0,0 1 0,0-1 16,0 0-16,0 0 0,0 0 16,-21-21-1,21 21-15,-21-21 16,21-21 0,-21 21-1,21-21-15,0 0 0,0 0 0,0 0 16,0-1-16,0-20 0,0 21 0,0 0 15,21-22-15,0 22 16,0-21-16,0 21 0,0-22 0,1 22 16,-1 0-16,21 0 0,-21 0 0,0 21 15,1 0-15,-1 0 0,0 0 0,0 21 16,0 0-16,0 0 0,-21 0 0,0 1 16,22 20-16,-22-21 0,21 0 15,-21 22-15,0-22 0,0 0 0,0 0 16,0 0-16,0 0 0,0 1 0,0-1 15,0 0-15,-21-21 0,21 21 0,-22-21 16,1 0-16,21 21 0,-21-21 31,21-21-31,0 0 16,0 0-16,0 0 16,0-1-16,21 1 0,0 0 0,-21 0 15,22 0-15,-1-22 0,0 22 16,0 0-16,0-21 0,0 21 0,1-1 15,-1 1-15,21 0 0,-21 0 0,0 21 16,22 0-16,-22 0 0,0 0 0,0 0 16,0 21-16,1-21 0,-1 21 0,-21 22 15,21-22-15,-21 0 0,0 0 16,0 0-16,0 22 0,0-22 0,0 0 16,-21 0-16,0 0 0,21 0 0,-22 1 15,22-1-15,-21 0 16,0-21-16,21 21 0,21-21 47,0-21-47,1 21 0</inkml:trace>
  <inkml:trace contextRef="#ctx0" brushRef="#br0" timeOffset="23356.35">14182 4466 0,'21'0'31,"0"0"-31,0 0 0,0 0 16,0-21-16,1 21 0,-1-21 15,0 21-15,0-21 0,0 21 0,0-21 16,-21-1-16,0 1 15,0 0-15,-21 21 16,0 0-16,0 0 16,0 0-16,0 0 0,-1 21 0,-20-21 15,21 21-15,0 1 0,0-1 16,-1 0-16,1 0 0,0 21 0,0-20 16,0-1-16,21 0 0,-21 0 0,21 0 15,0 0-15,0 1 0,0-1 16,21 0-16,0-21 0,21 21 15,-21-21-15,1 0 0,20 0 0,-21 0 16,21 0-16,-20 0 0,20 0 0,-21 0 16,21 0-16,-20 0 0,20-21 15</inkml:trace>
  <inkml:trace contextRef="#ctx0" brushRef="#br0" timeOffset="24136.92">15557 3874 0,'0'0'0,"0"-22"0,0 1 0,0 0 15,0 0-15,-21 0 0,0 0 0,0 21 16,0 0-16,0-22 15,-1 22-15,1 0 0,0 0 0,-21 0 16,21 22-16,-22-1 0,22-21 0,0 21 16,-21 0-16,20 0 0,1 0 0,-21 1 15,21-1-15,0 0 0,21 0 16,0 21-16,-22-20 0,22-1 0,0 0 16,0 0-16,0 0 0,22 0 15,-1-21-15,0 22 0,0-1 0,0-21 16,0 21-16,22-21 0,-22 21 15,21-21-15,1 21 0,-22 0 0,0-21 16,21 22-16,-21-22 0,1 21 0,-1 0 16,-21 0-16,21 0 0,-21 0 15,0 1-15,0-1 16,-21-21-16,0 21 0,-1 0 16,1-21-16,-21 21 0,21-21 0,-22 21 15,22-21-15,-21 0 0,21 0 0,0 22 16,-1-22-16,1 0 0,0 0 0,42 0 47,0 0-47,1 0 15,-1 0-15,0 0 0,0 0 0,0 0 16,0 0-16,1 0 0,-1 0 16,0 0-16,0 0 0,0 21 15,0-21-15,-21 21 0,0 0 0,0 0 16,0 0-16,0 1 0,0-1 15,0 0-15,-21 21 0,0-21 0,0 22 16,0-22-16,-22 21 0,1 1 0,0-22 16,-1 21-16,1 0 0,21 1 15,-21-22-15,-1 21 0,22 1 0,0-22 16,21 0-16,0 21 0,0-21 0,0 1 16,0-1-16,0 0 0,0 0 15,21-21-15,0 0 0,0 21 0,22-21 16,-22 0-16,0 0 0,0 0 0,0 0 15,1 0-15,-1 0 0,0 0 16,0 0-16,0 0 0,-21-21 31,0 0-15,21 21-16</inkml:trace>
  <inkml:trace contextRef="#ctx0" brushRef="#br0" timeOffset="25863.74">15388 15875 0,'0'0'0,"-21"0"32,0 0-17,21-21-15,0 0 16,0 0-16,0-1 16,0 1-16,21 0 15,0 0-15,0 21 0,0-21 16,1 21-16,20-21 0,-21 21 0,0-22 15,0 22-15,22 0 0,-22 0 0,0 0 16,0 0-16,22 0 0,-22 0 16,0 0-16,0 22 0,-21-1 0,21-21 15,-21 21-15,21 0 0,-21 21 0,0-20 16,0-1-16,0 21 0,0 0 16,0-20-16,0 20 0,-21 0 0,0 1 15,0-1-15,0 0 0,0 1 16,-22-1-16,22-21 0,-21 21 0,21 1 15,-1-22-15,-20 21 0,21-21 16,0 22-16,0-22 0,-1 0 0,1 0 16,0 0-16,21 1 0,0-1 0,0 0 15,0 0-15,0 0 0,0 0 16,21-21-16,0 0 16,1 0-16,20 0 0,-21 0 0,0 0 15,22 0-15,-22-21 0,0 21 0,0-21 16,21 21-16,-42-21 0,22 21 0,-1-21 15,-42 21 17,-1 0-32,-20 21 0,21 0 15,0 0-15,0 0 0,-1 1 0,1-1 16,0 21-16,0 0 0,0-20 16,21 20-16,0 0 0,0 1 0,0-1 15,0-21-15,0 21 0,0 1 0,21-1 16,0 0-16,0 1 0,0-22 0,1 21 15,-1-21-15,21 22 0,-21-1 16,0-21-16,1 0 0,-1 22 16,0-22-16,0 0 0,-21 0 0,0 22 0,0-22 15,0 0-15,0 0 0,-21 0 16,0 0-16,0-21 16,-1 22-16,1-22 0,0 21 0,0-21 15,0 21-15,-22-21 0,22 21 16,0-21-16,0 0 0,21 21 15,-21-21 1,0 0 0,21-21-16,-22 0 0,22 0 15,0-22-15</inkml:trace>
  <inkml:trace contextRef="#ctx0" brushRef="#br0" timeOffset="30541.13">8340 6879 0,'0'-21'0,"0"0"16,0 0 0,0 0-16,0-1 15,0 1 1,0 0-16,-22 21 15,1 0 1,21 21 0,0 0-16,0 1 15,0 20-15,0-21 0,0 21 16,0 1-16,0-1 0,0 22 0,0-22 16,0 21-16,0 1 0,0-1 15,0-20-15,0 20 0,0-20 0,0-1 0,0 0 16,0 1-16,0-1 15,0-21-15,-21 0 0,21 0 0,0 1 16,0-1-16,0 0 0,0 0 0,-21-21 31,21-21 1,-21 21-32,21-21 0,0 0 15,-21-1-15,21 1 0</inkml:trace>
  <inkml:trace contextRef="#ctx0" brushRef="#br0" timeOffset="31299.99">8170 7006 0,'0'0'0,"-21"0"16,0 0-16,0 0 15,0-21 1,21 0 0,0 0-1,0 0-15,21-1 16,0 22-16,0-21 0,0 21 15,0-21-15,1 0 0,20 21 16,-21-21-16,21 21 0,1 0 0,-22 0 16,21 0-16,1 0 0,-22 0 15,21 0-15,0 21 0,-20 0 0,20 0 16,-21 0-16,0 22 0,0-22 0,-21 21 16,0-21-16,0 22 0,0-1 15,-42-21-15,21 22 0,0-1 0,-22-21 16,22 21-16,-21-20 0,21 20 0,0-21 15,-22 0-15,22-21 0,0 21 16,0 1-16,0-22 16,-1 0-16,22-22 47,22 1-32,-1 0-15,0 0 16,0 0-16</inkml:trace>
  <inkml:trace contextRef="#ctx0" brushRef="#br0" timeOffset="31856.49">9356 7049 0,'0'0'0,"21"0"0,21-43 16,-42 22-1,21 21-15,-21-21 0,0 0 16,21 21-16,-21-21 0,0-1 16,-21 22-1,0 0-15,0 0 0,0 0 16,0 22-16,-1-1 15,-20-21-15,21 21 0,0 0 16,0 0-16,-1 0 0,1 1 0,0-1 0,0 0 16,0 0-16,0 0 0,-1 0 15,22 1-15,0-1 0,0 0 16,0 0-16,0 0 0,22 0 16,-1-21-16,21 22 0,-21-22 15,0 21-15,1 0 0,20-21 16,-21 21-16,0 0 0,0-21 0,1 21 15,-1 1-15,0-1 0,0-21 0,-21 21 16,0 0-16,0 0 0,0 0 0,0 1 16,0-1-16,-21 0 0,0 0 15,-22 0-15,22-21 16,0 21-16,-21 1 0,21-22 0,-22 0 0,22 21 16,0-21-16,-21 0 0,20 0 15,1 0-15,0 0 0,0 0 16,0 0-16,21-21 31,21-1-31,0 1 16,0 21-16,0-21 0</inkml:trace>
  <inkml:trace contextRef="#ctx0" brushRef="#br0" timeOffset="32182.98">9864 6964 0,'0'0'16,"-22"0"-16,1-21 0,0 21 16,21-21-16,-21 21 0,21 21 15,0 0 1,21 0-16,-21 0 0,21 0 15,0 22-15,22-22 0,-22 21 0,0 1 16,0-1-16,0 0 0,1 1 16,-22-1-16,21-21 0,-21 21 0,21 1 15,-21-22-15,21 0 0,-21 0 0,0 0 16,0 1-16,0-1 0,0 0 16,0-42 15,21 21-31,-21-21 0</inkml:trace>
  <inkml:trace contextRef="#ctx0" brushRef="#br0" timeOffset="32460.91">10329 6943 0,'0'0'0,"0"-21"15,0-1 1,-21 22-1,21 22-15,-21-1 16,0 21-16,0-21 0,21 0 16,-22 22-16,1-1 0,0 0 0,21 1 15,-21-1-15,0-21 0,0 22 0,-1-1 16,22 0-16,-21-21 0,21 1 0,-21 20 16,21-21-16,0 0 0,0 0 15,0 1-15,21-22 47,-21-22-47,21 1 0</inkml:trace>
  <inkml:trace contextRef="#ctx0" brushRef="#br0" timeOffset="33324.39">10710 6922 0,'0'0'15,"-21"0"1,0 0-16,21 21 16,0 0-16,0 0 0,0 21 15,0-20-15,0 20 0,0 0 0,0 1 16,0-1-16,0 0 0,0 1 15,0-22-15,0 21 0,0 0 0,0-20 16,0 20-16,0-21 0,0 0 0,0 0 16,0 1-16,0-1 0,0-42 62,0-1-62,0 1 0,0 0 16,0-21-16,0 21 0,0-1 0,0-20 15,0 0-15,0 21 0,0-22 0,21 1 16,0 0-16,-21-1 0,21 22 16,-21-21-16,22 21 0,-1-22 0,0 22 15,0 0-15,0 0 0,0 0 0,1-1 16,-1 22-16,0 0 0,0 0 0,0 0 16,22 0-16,-22 0 0,0 0 15,0 22-15,0-1 0,0 0 16,1 21-16,-1-21 0,0 22 0,-21-22 15,21 21-15,-21-21 0,0 22 0,0-1 16,0-21-16,0 22 0,0-22 0,0 0 16,0 0-16,0 0 0,0 0 15,0 1-15,0-44 47,0 1-47,0 0 0,0 0 16,0 0-16,0 0 0,0-1 15,21-20-15,-21 21 0,21-21 16,-21 20-16,22-20 0,-1 21 0,0-21 16,0 20-16,0 1 0,0-21 0,1 21 15,-1 0-15,0-1 0,21 1 0,-21 21 16,1 0-16,20 0 0,-21 0 16,0 0-16,0 0 0,1 0 0,-1 21 15,0 1-15,0 20 0,0-21 0,0 0 16,-21 22-16,0-1 0,0-21 0,0 21 15,0 1-15,0-1 0,0 0 16,0 1-16,0-22 0,0 21 0,0 1 16,0-22-16,-21 0 0,21 0 0,-21 0 15,21 0-15,-21 1 0,21-1 16,0 0 0,0-42 30</inkml:trace>
  <inkml:trace contextRef="#ctx0" brushRef="#br0" timeOffset="36868.19">12721 7027 0,'0'-21'32,"21"21"61,-21-21-77,21 21 0,-21-21-1,22 0-15,-22 0 0,21-1 16,0 22-16,-21-21 16,21 0-16,-21 0 0,21 0 15,-21 0-15,0-1 0,0 1 16,0 0-1,0 0 1,-21 21 0,0 0-16,0 0 0,0 0 15,-22 21-15,22-21 0,0 21 0,-21 0 16,20 1-16,-20-22 0,0 21 16,21 0-16,-22 0 0,22 0 0,-21-21 15,21 21-15,-1 1 0,1-22 0,0 21 16,21 0-16,-21 0 15,21 0-15,0 0 16,21 1-16,0-1 16,0-21-16,1 0 0,-1 21 15,0-21-15,0 0 0,0 21 16,22-21-16,-22 21 0,0-21 0,21 21 16,-21-21-16,22 22 0,-22-1 15,21-21-15,-21 21 0,1 0 0,-1 0 16,0 0-16,0 1 0,-21-1 15,0 0-15,0 0 0,0 0 16,0 0-16,-21 1 0,0-1 0,0 0 16,-1 0-16,1 0 0,0-21 0,0 21 15,0 1-15,0-22 0,-1 0 0,1 0 16,0 0 0,21-22 15,21 1-31,0 21 15,1 0-15,-1 0 16,0 0-16,0 0 0,0 0 16,0 0-16,1 0 0,-1 0 0,0 21 15,-21 1-15,21-1 0,-21 0 16,0 0-16,0 0 0,0 0 0,0 22 16,-21-22-16,0 0 0,0 21 0,21 1 15,-22-22-15,1 21 0,0 1 16,0-1-16,0 0 0,0 1 0,-1-1 15,22-21-15,0 21 0,0-20 0,0-1 16,0 0-16,0 0 0,0 0 0,0 0 16,22-21-16,-1 0 15,0 0-15,0 0 0,0 0 16,0 0-16,1 0 16,-1 0-16,0 0 0,0 0 0,-21-21 15,21 21-15,0 0 16,-21-21-16,0 0 15</inkml:trace>
  <inkml:trace contextRef="#ctx0" brushRef="#br0" timeOffset="38344.06">12700 12488 0,'0'0'0,"-42"-21"16,42 0-16,0 0 15,0 0 1,0 0-16,0-1 0,21 1 16,0 0-16,21 0 15,1 0-15,-1 0 0,0 21 0,22-22 16,-22 1-16,22 21 0,-1 0 0,1 0 15,-22 0-15,21 0 0,-20 0 16,-1 21-16,-21 1 0,22-1 0,-22 0 16,-21 0-16,0 21 0,0-20 0,0 20 15,-21-21-15,-1 21 0,-20 1 0,0-1 16,-1 0-16,1 1 0,-21-1 16,20 0-16,-20 1 0,20-1 15,1 0-15,0 1 0,-1-1 0,22-21 0,0 0 16,0 22-16,21-22 15,0 0-15,0 0 0,21-21 16,0 0-16,0 0 16,1 0-16,20 0 0,0 0 0,-21 0 15,22-21-15,-22 0 0,0 0 16,0 21-16,0-21 0,-21-1 0,22 22 16,-22-21-16,-22 21 15,1 0-15,0 0 16,0 0-16,0 21 0,0 1 0,-22-1 15,22 21-15,0-21 0,0 22 16,21-22-16,0 21 0,-21 0 0,21 1 16,0-1-16,0 0 0,0 1 15,0-1-15,21 0 0,0 1 0,0 20 16,21-20-16,-20-1 0,20 0 0,0 1 16,-21-22-16,22 21 0,-22 0 0,21-20 15,-21 20-15,1-21 0,-1 0 16,-21 0-16,0 1 0,0-1 0,-21 0 15,-22 0-15,22-21 0,-21 21 0,-1-21 16,-20 21-16,21-21 0,-22 0 0,1 0 16,20 22-16,-20-22 0,-1 0 15,22 0-15,0 0 0,-1 0 16,1 0-16,21 0 0,0 0 0,-1 0 16,1 0-16,21-22 15,0 1 16,0 0-15,0 0-16,0 0 16</inkml:trace>
  <inkml:trace contextRef="#ctx0" brushRef="#br1" timeOffset="45007.62">18923 3852 0,'0'0'0,"0"-21"16,0 0-16,0 0 16,0 0-16,0 0 15,0-1-15,21 22 0,-21-21 16,21 0-16,0 21 0,-21-21 16,0 42 15,0 0-31,0 0 0,0 1 15,0-1-15,-21 0 0,0 0 16,21 0-16,-42 0 0,21 1 0,-1-1 16,-20 0-16,21 21 0,-21-21 0,-1 22 15,1-22-15,0 21 0,-1-21 16,22 22-16,-21-22 0,-1 0 16,22 0-16,0-21 0,21 21 0,-21-21 15,21 22 1,21-22-1,0 0-15,22 0 0,-22 21 0,21-21 16,-21 0-16,22 0 0,-22 21 0,21 0 16,0-21-16,-20 0 0,20 21 15,-21-21-15,21 21 0,-20-21 0,20 22 16,-21-1-16,0-21 0,0 21 16,1-21-16,-1 21 0,0-21 0,0 21 15,0-21-15,-21 21 16,0 1-1,-21-22 17,21-22-17,0 1-15,0 0 16,0 0-16,0 0 0</inkml:trace>
  <inkml:trace contextRef="#ctx0" brushRef="#br1" timeOffset="48059.42">18965 4043 0,'0'0'16,"-21"0"-1,0 0-15,42 0 63,0 0-63,0 0 15,1-21-15,-1 21 0,21 0 0,0-21 16,1 21-16,-1 0 16,0 0-16,22-22 0,-22 22 0,22 0 15,20-21-15,-20 21 0,-1 0 0,22-21 16,0 21-16,-22 0 0,22-21 0,0 21 15,-1 0-15,1-21 0,21 21 16,-22-21-16,22 21 0,-21 0 0,0-22 16,-1 22-16,1 0 0,0-21 0,-22 0 15,22 21-15,-22 0 0,22-21 16,-22 21-16,1 0 0,-1 0 0,22-21 16,-21 21-16,-1 0 0,1-21 15,-1 21-15,1-22 0,-22 22 0,21 0 16,-20 0-16,-1-21 0,-21 21 15,22 0-15,-22 0 0,21 0 0,-21-21 16,0 21-16,1 0 0,-1 0 0,0 0 16,0 0-16,0 0 15,-21 21 32,0 0-31,0 1-16,0-1 15,0 0-15,0 0 16,0 0-16,0 0 16,0 1-16,0-1 0,21 0 15,-21 0-15,0 0 0,0 0 0,0 1 16,0-1-16,22 21 0,-22-21 16,21 0-16,-21 22 0,0-22 0,21 21 15,-21-21-15,0 22 0,0-22 0,0 21 16,0-21-16,21 22 0,-21-22 15,0 21-15,0 1 0,0-22 0,0 21 16,0 0-16,0-20 0,21 20 0,-21 0 16,0 1-16,21 20 0,-21-21 0,0 1 15,0-1-15,22 22 0,-22-22 16,21 0-16,-21 22 0,0-22 16,0 0-16,21 22 0,-21-22 0,21 22 15,-21-22-15,0 22 0,0-1 0,21-21 16,-21 22-16,21-1 0,-21 1 0,0-1 15,0 1-15,22-1 0,-22 1 16,21-1-16,-21 1 0,21-1 0,-21 1 16,0-1-16,0 1 0,21 21 0,-21-22 15,21 1-15,-21-1 0,0 1 0,0 20 16,0-20-16,0-1 0,21 22 16,-21-22-16,0 22 0,22-21 0,-22 20 15,0-20-15,0 20 0,21 1 0,-21-21 16,21 20-16,0-20 0,-21 20 15,21 1-15,-21 0 0,21-1 0,1-20 16,-22 21-16,21-22 0,-21 22 16,21-1-16,0-20 0,-21 21 0,21-1 15,0 1-15,-21 0 0,22-22 0,-1 22 16,-21-1-16,21-20 0,0 21 0,-21-1 16,0 1-16,21 0 0,0-22 15,-21 22-15,0-1 0,22 1 0,-1-21 16,0 20-16,-21 1 0,0 0 0,21-1 15,-21-20-15,21 20 0,-21 1 16,0 0-16,0-1 0,21-20 0,-21 21 16,22-22-16,-22 22 0,21-1 0,-21 1 15,21 0-15,-21-22 0,0 22 16,0 0-16,21-22 0,-21 22 0,21-1 16,-21-20-16,0 21 0,0-1 0,0 1 15,21-22-15,-21 22 0,0 0 0,22-22 16,-22 22-16,0-22 0,0 22 15,0-21-15,0 20 0,0 1 0,21-22 16,-21 22-16,0-21 0,0 20 0,21-20 16,-21-1-16,0 22 0,0-22 15,0 1-15,0 21 0,0-22 0,0 1 16,21 20-16,-21-20 0,0-1 0,21 1 16,-21-1-16,0 1 0,0-1 15,0 1-15,0-1 0,21 1 0,-21-1 16,0 1-16,0-1 0,22 1 0,-22-1 15,0-20-15,0 20 0,0-21 16,0 22-16,0-22 0,0 22 0,0-1 16,0-20-16,0 20 0,0-21 0,0 22 15,0-22-15,0 1 0,0 20 0,0-21 16,21 1-16,-21-1 0,0 0 16,0 1-16,0-1 0,0 0 15,0 1-15,0-1 0,0 0 0,0 1 16,0-1-16,0-21 0,0 22 0,0-1 15,0 0-15,0-21 0,0 22 0,0-1 16,0-21-16,0 22 0,0-22 16,0 0-16,0 21 0,0-21 0,0 1 15,0-1-15,0 21 0,-21-21 0,21 0 16,0 1-16,-22-1 0,22 0 16,0 0-16,0 0 0,-21 0 15,21 1-15,-21-22 16,21 21-16,0 0 15,-21-21 1,21 21-16,0 0 0,-21-21 16,0 0-1,21 21-15,-22-21 0,1 0 16,0 0 0,0 0-16,0 0 0,0 0 15,-1 0-15,1 0 0,-21 0 0,21 0 16,-22 0-16,1 0 0,21 0 15,-21 0-15,-22 0 0,22 0 0,-1 0 16,-20 0-16,21 0 0,-1 0 0,-20 0 16,-1 0-16,22 0 0,-22 22 0,22-22 15,-21 0-15,-1 0 16,1 0-16,-1 0 0,1 0 0,-1 0 16,-21 0-16,1 0 0,-1 0 0,0 0 15,1 0-15,-22 0 0,21 0 16,1 0-16,-1 0 0,-21 0 0,21 0 15,1 0-15,-22 0 0,21 0 0,-21 0 16,22 0-16,-22 0 0,21 0 0,1 0 16,20 0-16,-21 0 0,1 0 15,20 0-15,1 0 0,-1 21 16,1-21-16,-1 0 0,22 0 0,-22 21 0,22-21 16,0 0-16,21 0 0,-22 0 15,1 21-15,21-21 0,-22 0 16,22 0-16,-21 0 0,0 0 0,20 0 15,1 21-15,-21-21 0,21 0 16,-22 0-16,22 0 0,0 0 0,-21 21 16,21-21-16,-1 0 0,-20 0 0,21 0 15,0 22-15,0-22 0,-1 0 0,1 0 16,0 21-16,0-21 0,0 0 16,0 0-16,-1 0 0,22 21 0,-21-21 15,0 0-15,0 0 0,0 0 16,0 21-16,-1-21 15,1 0-15,0 0 16,0 0-16,0 0 16,21 21-16,-21-21 0,-1 0 15,1 0-15,0 0 0,0 21 0,0-21 16,-22 0-16,22 0 0,-21 22 0,21-22 16,-22 0-16,22 0 0,-21 0 15,21 0-15,-22 21 0,22-21 0,0 0 16,-21 0-16,21 0 0,-1 0 15,1 0-15,0 0 0,0 0 0,0 0 16,0 0-16,-1 0 16,1 0-1,21-21 95,0-1-110,0 1 0,0 0 15,21 0-15,-21 0 16,0 0-16,22-1 0,-1-20 0,-21 21 16,21 0-16,0 0 0,-21-22 15,21 22-15,0 0 0,1 0 16,-22 0-16,21-1 0,0 1 0,0 21 15,0-21-15,-21 0 0,21 21 0,1-21 16,-1 21-16,0 0 16,-21-21-16,21 21 0,0 0 15,-21 21 48,0 0-48,-21 0 1,0 0-16,0-21 0,0 21 0,-1-21 16,1 22-16,0-1 0,0 0 15,0 0-15,0 0 0,-1 0 16,1 1-16,0-1 0,21 0 0,-21 0 0,21 0 16,-21 0-16,21 1 0,-21-1 15,21 0-15,0 0 0,0 0 16,0 0-1,0 1 79,0-1-94,0 0 16,21 0-16,0-21 0,-21 21 15,21-21-15,0 21 0,0 1 16,1-1-16,-1-21 0,0 21 0,0 0 16,0 0-16,0 0 0,1-21 0,20 22 15,-21-1-15,0 0 0,0-21 16,1 21-16,20 0 0,-21-21 0,0 21 16,0 1-16,1-22 0,-22 21 0,21-21 15,0 21-15,0-21 16,0 0-16,-21 21 0,21-21 15,-21 21-15,-21-42 110,0 21-110</inkml:trace>
  <inkml:trace contextRef="#ctx0" brushRef="#br1" timeOffset="60186.09">13949 7049 0,'0'0'0,"21"0"0,-21-22 0,21 1 15,0 0-15,0 0 0,1 0 16,-1 0-16,-21-1 16,21 22-16,-21-21 15,0 42 16,-21 1-15,0-1-16,-1 0 0,-20 0 0,21 21 16,-21-20-16,-1 20 0,1 0 15,0 1-15,-22-1 0,22 0 0,-22 1 16,1-1-16,20 0 0,-20-21 16,21 22-16,-22-22 0,22 0 0,-1 0 15,1 0-15,0 1 0,21-22 16,-1 0-16,1 21 0,0-21 0,0 0 15,21-21 1,0-1-16,21 1 16,0 21-16,0-21 15,1 21-15,-1 0 0,0 0 0,0 0 16,0 0-16,0 0 0,22 0 0,-22 0 16,0 0-16,21 0 0,-20 21 0,-1 0 15,21-21-15,-21 22 0,0-1 16,22 0-16,-22 0 0,0 0 15,0 0-15,0 1 0,1-1 0,-1 0 0,0 0 16,0-21-16,-21 21 0,21 0 16,-21 1-16,21-22 0,-21 21 0,0 0 15,0-42 32,0 0-31,0-1-16</inkml:trace>
  <inkml:trace contextRef="#ctx0" brushRef="#br1" timeOffset="62143.72">13716 7451 0,'0'0'0,"0"-21"0,-21 21 0,0 0 16,-1 0 0,44 0 15,-1 0-31,0 0 16,21 0-16,-21 0 0,22 0 15,-1 0-15,-21 0 0,43 0 16,-22 0-16,22 0 0,-22 0 0,21 0 15,1 0-15,-1 0 0,22 0 0,-21 0 16,-1 0-16,22 0 0,-1 0 0,1 0 16,0 0-16,-1-22 0,22 22 15,-21 0-15,21 0 0,0 0 0,-1 0 16,1 0-16,0 0 0,0 0 0,0 0 16,0 0-16,-1 0 0,1 0 0,-21 0 15,21 0-15,-22 0 0,-20 0 0,21 0 16,-22 0-16,1 0 15,-22-21-15,21 21 0,-20 0 0,-22 0 0,21 0 16,-21 0-16,1 0 0,-1 0 16,-21 21 31,0 1-32,0-1-15,-21 0 16,21 0-16,0 0 0,0 0 0,0 1 15,0-1-15,-22 0 0,22 0 16,0 0-16,-21 22 0,21-22 0,0 21 16,0-21-16,0 22 0,0-1 0,-21 0 15,21 1-15,0 20 0,0-21 16,0 22-16,0-22 0,0 22 0,0-1 16,0-20-16,0 20 0,0 1 0,0-1 15,0 1-15,0-1 0,0 22 16,0-22-16,21 1 0,-21 20 0,0-20 15,0 21-15,21-22 0,-21 22 0,22-22 16,-22 22-16,0 0 0,0-1 0,0 1 16,0-22-16,0 22 0,0 0 0,0-1 15,0 1-15,0-21 0,0 20 0,0 1 16,0 0-16,21-1 16,-21 1-16,0 0 0,0-22 0,21 22 15,0-22-15,0 22 0,-21-22 0,21 1 16,1 21-16,-22-22 0,21 1 0,0-1 15,-21 1-15,21-1 0,0-21 0,-21 22 16,21-22-16,1 1 0,-22-1 0,21 0 16,0 1-16,-21-1 0,0 0 15,21-21-15,-21 22 0,21-1 0,-21-21 16,0 0-16,0 22 0,0-22 0,0 0 16,0 0-16,0 0 0,0 1 0,0-1 15,-21 0-15,0-21 16,21 21-16,-21-21 15,21 21-15,-21-21 16,-1 21 0,1-21 31,0 0-32,0 22-15,0-22 16,0 0-16,-1 0 15,1 0-15,0 0 0,0 0 16,0 0-16,0 0 0,-1 0 16,1 21-16,0-21 0,-21 0 15,21 0-15,-1 0 0,-20 0 16,0 0-16,-1 0 0,1 0 0,0 0 0,-1 0 16,-20 0-16,21 0 0,-22 21 15,1-21-15,-1 0 0,1 0 0,-22 0 16,21 0-16,-20 0 0,20 0 0,-20 0 15,-1 0-15,21 0 0,-20 0 16,-1 0-16,0 0 0,22 0 0,-22 21 16,1-21-16,-1 0 0,21 0 0,-20 0 15,20 0-15,1 0 0,-1 0 0,1 0 16,-1 0-16,22 0 0,-22 0 16,1 0-16,21 0 0,-1 0 0,1 0 15,0 0-15,-1 0 0,1 0 16,21 0-16,0 0 0,-1 0 0,1 0 15,0 0-15,0 0 16,0 0-16,0 0 31,21 21-31,-22-21 0,1 0 32,21-21 77,21 0-109,1 0 16,-1 0-16,0-1 0,21 1 0,-21 0 15,22 0-15,-22 0 0,21 0 0,1-1 16,-22-20-16,21 21 0,0 0 15,-20 0-15,-1-22 0,21 22 0,-21 0 16,0 21-16,1-21 0,-22 0 0,21 21 16,-21-22-16,21 22 15,-42 0 17,0 22-32,21-1 0,-22-21 15,1 21-15,0 0 0,-21 0 0,21-21 16,-1 21-16,-20 1 0,21-1 15,-21 0-15,20 0 0,-20 0 0,21 0 0,-21 1 16,20-1-16,1 0 0,-21-21 16,42 21-16,-21-21 0,0 0 0,21 21 15,0 0 32,0 1-31,0-1-1,0 0-15,21-21 0,-21 21 16,21 0-16,-21 0 0,21-21 0,0 22 16,-21 20-16,21-21 0,1 0 15,-22 0-15,21 1 0,0-1 0,0 21 16,0-21-16,0 0 0,1 1 16,-1-1-16,21 0 0,-21 0 0,0-21 0,1 21 15,-1 0-15,-21 1 0,21-22 0,0 0 16,-21 21-16,21-21 15,-21-21 64</inkml:trace>
  <inkml:trace contextRef="#ctx0" brushRef="#br1" timeOffset="65274.67">11874 9292 0,'0'0'0,"-21"0"0,0 0 0,0 0 15,0 0-15,0 0 0,-1 0 0,1 0 16,0 0-16,0 0 16,0 0-16,0 0 15,-1 0-15,1 0 16,42 0 46,22 0-62,-22 0 16,0 0-16,21 0 0,1 0 0,20 0 16,-20 0-16,20 0 0,1 0 0,-1 0 15,1 0-15,20 0 0,-20 0 0,20 0 16,-20 0-16,21 0 0,-1 0 15,1 0-15,0 0 0,-1 0 0,22 0 16,-21 0-16,-1 0 0,1 0 16,0 0-16,-1 0 0,1 0 0,0 0 15,-22 0-15,22 0 0,-22 0 16,22 0-16,-21 0 0,20 0 0,-20 0 16,-1 0-16,22 0 0,-22 0 0,1 0 15,-1 0-15,-20 0 0,-1 0 0,0 0 16,1 0-16,-1 21 0,-21-21 15,0 0-15,1 0 16,-44 22 15,1-22-15,-42 0 0,20 0-16</inkml:trace>
  <inkml:trace contextRef="#ctx0" brushRef="#br1" timeOffset="65927.3">11536 9864 0,'0'0'0,"-21"0"0,-1 0 16,1 0-1,42 0 17,1 0-32,-1 0 0,0 0 0,21 0 15,1 0-15,-22 0 0,21 0 16,22 0-16,-22 0 0,21 0 0,1 0 15,-1 0-15,22 0 0,-21 0 0,20 0 16,-20 0-16,20-21 0,1 21 0,-21 0 16,20 0-16,1 0 15,0 0-15,20 0 0,-20 0 0,21 0 16,-21 0-16,20 0 0,-20 0 0,0 0 16,-1 0-16,1 0 0,0 0 0,-1 0 15,-20 0-15,-1 0 0,22 0 16,-21 0-16,-1 0 0,1 0 0,-22 0 15,21-22-15,-20 22 0,-1 0 0,-21 0 16,22 0-16,-22 0 0,0 0 0,0 0 16,0-21-16,-42 21 47,0 0-32,0 0-15,0 0 0,-1 0 0,-20 0 16,0 0-16,-1 21 0</inkml:trace>
  <inkml:trace contextRef="#ctx0" brushRef="#br1" timeOffset="66504.02">11578 10478 0,'0'0'0,"-21"0"15,0 0-15,42 0 47,21 0-47,-21 0 16,22 0-16,-22 0 0,42 0 16,-20 0-16,20 0 0,1 0 0,-1 0 15,1 0-15,20 0 0,1 0 0,0 0 16,-1 0-16,22 0 0,-21 0 0,21 0 15,0 0-15,21 0 0,-22 0 16,22 0-16,-21 0 0,0 0 0,0 0 16,0 0-16,0 0 0,-22 0 0,1 0 15,-22 0-15,22 0 0,-21 0 0,-1 0 16,1 0-16,-22 0 0,0 0 16,1 0-16,-1 0 0,-21 0 15,21 0-15,-20 0 0,-1-22 16,0 22-16,-42 0 31,0 0-31,-1 0 16,1 0-16,0 22 0,0-22 15,0 0-15,0 0 0,-22 21 0,1-21 16,0 21-16</inkml:trace>
  <inkml:trace contextRef="#ctx0" brushRef="#br1" timeOffset="67173.64">11684 11240 0,'0'0'0,"-42"21"0,20-21 0,1 0 16,-21 0-16,21 0 0,0 0 0,-1 0 16,1 21-16,0-21 15,21 21 17,21-21-17,0 0-15,1 21 0,-1-21 0,21 0 16,-21 0-16,22 0 0,-1 0 15,-21 21-15,21-21 0,22 0 0,-22 0 16,1 0-16,20 0 0,1 0 0,-1 0 16,1 0-16,20 0 0,-20 0 0,20 0 15,-20 0-15,21 0 0,-22 0 0,22 0 16,-1 0-16,1 0 16,0 0-16,-1 0 0,1 22 0,0-22 15,21 0-15,-22 0 0,1 0 0,0 0 16,-22 21-16,1-21 0,-1 0 0,1 0 15,-1 0-15,-21 0 0,22 0 0,-22 0 16,1 0-16,-1 0 0,-21 0 0,21 0 16,-20 0-16,-1 0 0,0 0 15,-21-21 1,21 21-16,-21-22 62,0 1 32</inkml:trace>
  <inkml:trace contextRef="#ctx0" brushRef="#br1" timeOffset="70391.3">9991 10393 0,'21'0'0,"0"-21"16,0 21-1,-21-21-15,21 21 16,-21-22-16,21 22 0,-42 0 47,0 0-32,-21 0-15,21 0 0,-22 22 0,1-22 16,0 0-16,-22 21 0,22-21 16,-22 0-16,22 21 0,-22-21 15,22 0-15,-21 0 0,20 21 0,-20-21 16,20 0-16,-20 0 0,21 0 16,-22 0-16,22 0 0,-1 0 0,22 0 15,-21 0-15,21 0 0,0 0 0,-1 0 16,1 0-16,42 0 47,1 0-47,-1 0 15,0 0-15,0 0 16,0-21-16,0 21 0,1 0 0</inkml:trace>
  <inkml:trace contextRef="#ctx0" brushRef="#br1" timeOffset="70798.98">9461 10160 0,'0'0'0,"0"-21"16,-21 21 15,0 0-15,0 0-16,0 0 0,0 0 0,-22 21 15,22-21-15,-21 21 16,-1 0-16,1-21 0,0 22 0,-1-1 16,1-21-16,0 21 0,-1 0 0,1 0 15,0-21-15,-1 21 0,1 1 0,0-22 16,21 21-16,-22-21 0,22 0 16,0 21-16,0-21 0,21 21 15,0 0-15,0 0 0,0 1 16,0-1-16,21 0 15,0 0-15,21 0 0,-20 0 0,20 1 16,0 20-16,1-21 0,-1 0 0,0 0 16,1 1-16,-1-1 0,0 0 15,1 0-15,-22-21 0,21 21 16,-21 0-16,0-21 0,1 22 0,-1-1 16,-21 0-16,0 0 15,-21-21 1,-1 0-16</inkml:trace>
  <inkml:trace contextRef="#ctx0" brushRef="#br1" timeOffset="71618.34">3789 10160 0,'0'0'0,"21"-21"31,0 0-31,0 0 0,0 21 15,1-22-15,-1 1 0,0 0 0,0 21 16,0-21-16,-21 0 0,0 0 16,0-1-16,0 1 0,0 0 15,-21 21 1,-21 0-16,21 0 0,-22 0 16,1 0-16,0 0 0,-1 0 0,1 0 15,-22 21-15,22-21 0,-21 21 16,20 1-16,1-1 0,-22-21 0,22 21 15,21 0-15,-21 0 0,-1 22 16,22-22-16,0 0 0,21 0 0,0 21 16,0 1-16,0-22 0,0 21 0,21 1 15,21-1-15,-20 0 0,20 1 16,0-1-16,1 0 0,-1 1 0,0-1 16,-21-21-16,22 21 15,-22-20-15,0 20 0,-21-21 0,0 21 16,0-20-16,0 20 0,-21-21 0,-21 0 15,-1 0-15,1 1 0,-22-1 16,22-21-16,-21 0 0,20 0 0,-20 0 16,-1 0-16,22 0 0,-22 0 0,1-21 15,-1-1-15,1 1 0,21 0 16,-22-21-16,22 21 0,-1-22 0,22 1 16,-21-22-16,21 22 0,21 0 15,0-22-15,0 22 0,0 0 0,0-1 16,21 1-16,0 21 0,21 0 15,-20-1-15,20 1 0,0 21 16,-21 0-16,22 0 0,-22 0 0,21 0 16,-21 0-16,22 0 0,-22 0 15,21 21-15,-21-21 0</inkml:trace>
  <inkml:trace contextRef="#ctx0" brushRef="#br1" timeOffset="71926.97">3895 10075 0,'0'0'15,"21"-21"-15,-21 0 0,21 21 16,-21-21-16,0 42 31,0 0-31,0 22 16,-21-22-16,0 0 0,-1 21 0,1 1 15,21-1-15,-21 0 0,0 22 0,0-22 16,0 22-16,-1-22 0,1 21 16,0-20-16,0-1 0,0 0 0,0 1 15,21-22-15,-22 0 0,22 0 16,0 0-16,22-21 16,-1 0-16,0 0 0,0-21 15,-21 0 1,21 0-16</inkml:trace>
  <inkml:trace contextRef="#ctx0" brushRef="#br1" timeOffset="72107.87">3641 10456 0,'0'0'0,"-22"0"16,1 0-1,42-21 1,1 21-16,20-21 15,-21 21-15,21-21 0,-20 21 16,20-21-16,0 0 0,-21 21 16,22-22-16,-22 22 0,21 0 0,-21-21 15</inkml:trace>
  <inkml:trace contextRef="#ctx0" brushRef="#br1" timeOffset="72939.53">4191 10520 0,'0'21'16,"21"-42"15,0 0-31,0 21 0,-21-21 16,22-1-16,-1 1 0,-21 0 15,0 0-15,0 0 0,0 0 16,-21 21-16,-1 0 15,1 0-15,0 0 0,0 0 0,0 0 16,0 21-16,-1 0 0,-20 0 16,21 21-16,0-20 0,0 20 0,-1-21 15,1 21-15,21-20 0,0 20 0,-21-21 16,21 21-16,-21-20 0,21-1 16,0 0-16,0 0 15,21-21-15,0 0 16,0 0-16,1 0 15,-1-21-15,0 0 0,0 0 0,0-1 16,22 1-16,-22 0 0,0-21 0,0 21 16,0-22-16,0 22 0,1-21 15,-1-1-15,0 22 0,-21-21 0,0 21 16,21 0-16,-21-1 0,21 22 16,-21-21-16,0 42 15,0 1 1,0-1-16,0 21 15,0-21-15,-21 0 0,21 22 0,0-22 16,-21 21-16,21-21 0,0 22 16,0-22-16,0 0 0,0 0 15,0 0-15,0 1 0,0-1 0,21-21 16,0 0-16,0 0 0,1 0 16,-1 0-16,0 0 0,21 0 15,-21-21-15,1-1 0,20 1 0,-21 0 16,0 0-16,22 0 0,-22-22 0,0 1 15,0 0-15,21-1 0,-42 1 16,22 0-16,-1-1 0,-21 1 0,21 0 16,-21-1-16,0 1 0,0 0 0,0-1 15,0 22-15,0-21 0,0 21 16,0 0-16,0-1 16,-21 22-1,21 22-15,-21-1 0,-1 0 16,22 0-16,0 21 0,0-20 0,-21 20 15,0 0-15,21 1 0,-21-1 0,0 0 16,21 1-16,-21 20 0,-1-21 16,22 1-16,0-22 0,-21 21 0,21 1 15,0-22-15,-21 0 0,21 0 16,0 0-16,0 0 0,0 1 16,21-22-1,0 0-15,1-22 16,-1 1-16,0-21 15,-21 21-15</inkml:trace>
  <inkml:trace contextRef="#ctx0" brushRef="#br1" timeOffset="73120.44">4572 10393 0,'0'0'0,"-21"0"0,-22 21 15,43 0 1,22-21-1,-1 0 1,0 0-16,0 0 0,0-21 0,22 21 16,-22 0-16,21-21 0,-21 21 15,0-21-15,22 0 0,-22 21 0</inkml:trace>
  <inkml:trace contextRef="#ctx0" brushRef="#br1" timeOffset="74116.62">4889 10499 0,'0'0'0,"-21"21"15,21 0-15,21-21 32,1 0-32,-1 0 0,0-21 15,21 21-15,-21-21 0,22 0 0,-22 21 16,0-22-16,0 1 0,0 0 15,1 21-15,-1-21 0,-21 0 16,0 0-16,-21 21 16,-1 0-16,1 0 15,0 0-15,0 0 0,0 21 16,0 0-16,-1 0 0,1 21 0,0-20 16,0-1-16,21 21 0,0-21 15,-21 22-15,21-22 0,0 0 0,0 0 16,0 0-16,0 0 0,0 1 0,0-1 15,21-21-15,0 21 0,0-21 16,0 0-16,1 0 0,-1 0 0,0 0 16,0 0-16,21 0 0,-20 0 0,-1-21 15,21 21-15,-21-21 0,0-1 16,1 1-16,-1 0 0,0 21 0,0-21 16,0 0-16,-21 0 0,0-1 0,21 1 15,-21 0-15,22 21 16,-22 21 15,0 0-31,-22 1 16,22-1-16,0 0 0,-21 0 15,21 0-15,0 0 0,0 1 16,0-1-16,-21-21 0,21 21 0,0 0 16,-21-21-16,21 21 15,0-42 16,0 0-31,0 0 16,0 0-16,0-1 0,0 1 0,21 0 16,0-21-16,-21 21 0,21-1 0,1-20 15,-22 21-15,21 0 16,0 0-16,0-1 0,0 22 0,0 0 16,1 0-16,-1 0 0,0 0 0,0 0 15,0 22-15,0-22 0,1 21 16,-1 0-16,0 0 0,-21 0 0,0 0 15,21 1-15,-21-1 0,0 0 0,0 0 16,0 0-16,0 0 0,0 1 16,0-1-1,-21-21-15,21-21 32,0-1-17,0 1-15,0 0 0,21 0 16,0-21-16,0 20 0,1 1 0,-1-21 15,0 21-15,0 0 0,0-1 16,22 1-16,-22 0 0,0 0 0,0 21 16,0 0-16,0 0 0,1 0 0,-1 21 15,0 0-15,-21 0 0,0 1 16,0-1-16,0 0 0,0 0 0,0 0 16,0 0-16,0 1 0,0-1 0,0 0 15,-21 0-15,21 0 0,-21 0 0,21 1 16,-22-1-1,22-42 17,22 21-17,-1-22-15</inkml:trace>
  <inkml:trace contextRef="#ctx0" brushRef="#br1" timeOffset="74453.42">6202 10562 0,'0'0'0,"21"0"0,0 0 16,-21-21-1,21 0-15,0 21 0,1-21 0,-1 21 16,-21-21-16,21 21 0,0-22 0,0 1 16,0 21-16,-21-21 0,0 0 0,0 0 15,-21 21 16,0 0-31,0 21 0,0 0 0,0 0 16,-1 0-16,1 1 0,0-1 16,0 21-16,21-21 0,0 0 0,-21 22 15,21-22-15,0 0 0,0 0 0,0 0 16,0 1-16,0-1 16,21-21-16,0 0 0,0 0 15,0 0-15,1 0 0,-1 0 0,21 0 16,-21 0-16,22 0 0,-22-21 0,21 21 15,-21-22-15,22 1 0,-22 0 16</inkml:trace>
  <inkml:trace contextRef="#ctx0" brushRef="#br1" timeOffset="74895.62">6773 10372 0,'0'21'15,"-21"0"1,21 0-16,-21 0 15,21 1-15,0-1 0,0 0 16,0 0-16,0 0 0,0 0 0,0 1 16,-21-1-16,21 0 0,0 0 0,0 0 15,0 0-15,-21 1 16,21-1-16,0-42 47,0-1-32,21 1-15,0 0 0,-21-21 16,21 21-16,0-1 0,0-20 0,1 21 16,-1-21-16,0 20 0,0-20 15,0 21-15,0 0 0,1 0 16,-1 21-16,0 0 0,0 0 0,0 0 16,0 21-16,-21 0 15,0 21-15,0-21 0,0 1 16,0-1-16,0 0 0,0 21 0,0-21 15,0 1-15,0-1 0,0 0 0,0 0 16,0 0-16,0 0 0,-21 1 16,21-1-16,0-42 47,21-1-47</inkml:trace>
  <inkml:trace contextRef="#ctx0" brushRef="#br1" timeOffset="75164.21">7429 10054 0,'0'-42'16,"-21"63"15,21 0-31,-21 0 0,21 22 16,0-22-16,0 0 15,0 21-15,0 1 0,0-1 0,-21-21 16,21 22-16,0-1 0,-21 0 0,21 1 16,0-22-16,0 21 0,0-21 0,0 22 15,-21-22-15,21 0 0,0 0 16,0 0-16,-22 0 0,22 1 0</inkml:trace>
  <inkml:trace contextRef="#ctx0" brushRef="#br1" timeOffset="75563.36">7641 10414 0,'0'0'0,"21"-21"0,-21 0 0,21 0 16,-21-1-16,0 1 0,-21 21 31,0 0-31,21 21 15,-21 1-15,0-1 0,21 0 16,-21 0-16,21 0 0,-22 0 16,22 1-16,0-1 0,0 0 0,0 0 15,0 0-15,22 0 16,-22 1-16,21-22 0,0 0 16,-21 21-16,21-21 0,0 0 15,-21 21-15,21-21 0,1 21 16,-22 0-16,0 0 15,0 1 1,-22-1 0,1-21-16,0 0 0,0 0 0,0 21 15,0-21-15,-1 0 0,1 0 16,0 0 0,0 0-1,21-21 1,0 0-16,0-1 15</inkml:trace>
  <inkml:trace contextRef="#ctx0" brushRef="#br1" timeOffset="75856.2">7154 10202 0,'0'0'15,"0"-21"1,21 21-16,1 0 0,-1 0 0,0-21 16,0 21-16,0-21 0,0 21 0,1 0 15,20 0-15,-21-21 16,0 21-16,22 0 0,-22 0 0,0 0 16,0-21-16,0 21 0,0 0 15</inkml:trace>
  <inkml:trace contextRef="#ctx0" brushRef="#br1" timeOffset="78015.64">14986 6308 0,'0'-21'16,"-21"21"-16,0 0 15,21 21 1,0 0-16,0 0 0,0 21 0,0-20 16,-22 20-16,22 0 15,0 1-15,-21-1 0,21 0 0,0 1 16,0-22-16,-21 21 0,21 0 0,-21-20 15,21-1-15,-21 21 0,21-21 0,0 0 16,0 1-16,0-1 16,-21-21-16,21-21 31,0-1-15</inkml:trace>
  <inkml:trace contextRef="#ctx0" brushRef="#br1" timeOffset="78504.12">14795 6350 0,'0'0'0,"0"-21"15,0 0-15,0 0 0,22 21 16,-1-22-16,0 22 0,0 0 16,0 0-16,22 0 0,-1 0 15,0 0-15,1 0 0,-22 0 0,21 22 16,-21-22-16,0 21 0,1 0 0,-22 0 15,0 21-15,0-20 0,0-1 16,0 0-16,-22 0 0,-20 21 0,21-20 16,0-1-16,-22-21 0,22 21 15,0 0-15,0-21 0,0 0 0,0 21 16,-1-21-16,44-21 31,-1 21-31,0-21 0,0 21 16,21 0-16,-20 0 0,20 0 15,-21 0-15,21 0 0,1 0 0,-22 0 16,21 21-16,-21 0 0,22-21 0,-22 21 16,0 1-16,-21-1 0,0 0 0,0 0 15,0 21-15,-21-20 0,-21-1 16,20-21-16,-20 21 0,0 0 0,-1 0 16,1 0-16,0-21 0,-22 22 15,22-22-15,0 0 0,20 0 0,-20 0 16,21 0-16,0 0 0,0 0 15,-1 0-15,22-22 0,0 1 16,0 0-16,0 0 0,0 0 16,22 0-16,-22-1 0,21 1 0,0 0 15,0 0-15,0 0 0,0-22 16,1 22-16</inkml:trace>
  <inkml:trace contextRef="#ctx0" brushRef="#br1" timeOffset="78856.03">15536 6731 0,'0'0'0,"21"21"0,1-21 15,-1 0 1,0 0-16,0 0 0,0 0 0,0 0 16,1 0-16,-1-21 0,0 21 0,0-21 15,0 21-15,0-21 0,1 21 0,-1-21 16,0-1-16,-21 1 0,0 0 15,0 0-15,0 0 0,0 0 16,-21 21-16,0-22 0,-1 1 0,-20 21 16,21 0-16,0 0 0,0 0 15,-1 0-15,-20 21 0,21 1 16,0-1-16,0 0 0,-1 0 0,22 21 16,0-20-16,-21-1 0,21 0 0,0 21 15,0-21-15,0 1 0,0-1 16,21 0-16,1 0 0,-1 0 15,0-21-15,0 0 0,0 21 0,0-21 16,22 0-16,-22 0 0,0 0 0,21 0 16,1 0-16,-22 0 0,21-21 0</inkml:trace>
  <inkml:trace contextRef="#ctx0" brushRef="#br1" timeOffset="79436.7">16404 6625 0,'0'-21'0,"0"42"0,0-63 0,-21 21 15,0 21-15,0-21 16,-1 21-16,1 0 0,0 0 0,-21 0 16,21 21-16,-22 0 0,1 0 0,21 0 15,0 0-15,-22 1 0,22-1 0,0 0 16,0 0-16,0 21 0,-1-20 16,22-1-16,0 0 0,0 0 15,0 0-15,22 0 16,-1-21-16,0 0 0,0 0 0,0 0 15,22 0-15,-22 0 0,0 0 16,21-21-16,-21 21 0,1-21 16,-1 0-16,0 0 0,0 21 0,0-21 15,0-1-15,-21 1 0,0 0 0,0 0 16,0 0-16,0 42 47,0 0-47,0 21 0,0-20 0,0-1 15,0 21-15,0 0 0,0 1 16,0-1-16,0 22 0,0-22 0,0 21 16,0 1-16,0-1 0,0 1 0,0-1 15,0 1-15,-21-1 0,21 1 0,0-22 16,-21 1-16,21 20 0,0-21 16,-21 1-16,0-22 0,21 21 0,-21 1 15,-1-22-15,1 21 0,0-21 0,-21 0 16,21-21-16,-1 22 0,-20-1 15,21-21-15,-21 0 0,20 0 0,-20 0 16,21 0-16,-21-21 0,-1-1 16,1 1-16,21 0 0,-22-21 0,1 21 0,21-22 15,0 22-15,0-21 0,-1-1 0,22 1 16,0 21-16,0-21 0,0-1 16,0 1-16,0 0 0,43-1 15,-22 1-15,0 0 0,21-22 0,1 22 16,-1-1-16,22 1 0,-22 0 0,0-1 15</inkml:trace>
  <inkml:trace contextRef="#ctx0" brushRef="#br1" timeOffset="79659.58">16637 6646 0,'0'0'0,"0"-21"0,0 0 16,0 0-16,0 42 31,-21-21-31,21 21 15,-21 0-15,21 1 0,0-1 0,0 21 16,0-21-16,0 0 0,0 1 16,0-1-16,0 0 15,0 0-15,0-42 32,0 0-17</inkml:trace>
  <inkml:trace contextRef="#ctx0" brushRef="#br1" timeOffset="79949.41">16637 6456 0,'0'0'0,"0"-21"0,0 0 15,0-1-15,21 22 47,0 0-31,0 0-16,-21-21 15,22 0-15,-22 0 16,0 0-16,-22 0 16,1 21-16,0 0 0,21-22 15,-42 22-15,21 0 0,-1 0 16,1 0-16,0 0 0,0 22 16,21-1-1,0 0-15,0 0 0,0 0 0,21 0 16,0 1-16,0-1 0,1 0 0,-1 0 15,21 0-15,-21-21 0</inkml:trace>
  <inkml:trace contextRef="#ctx0" brushRef="#br1" timeOffset="80360.17">16954 6604 0,'0'0'0,"0"21"0,-21-21 0,21 21 16,-21 1-16,21-1 0,0 0 0,0 0 15,0 0-15,0 0 0,0 1 16,0-1-16,0 0 0,0 0 16,0 0-1,-21-21-15,0 0 16,21-21 0,-21 21-16,21-21 15,0 0-15,0 0 0,0-1 0,0 1 16,0 0-16,0-21 0,21 21 15,0-22-15,0 22 0,0 0 0,0 0 16,1 0-16,-1 21 0,0 0 0,0 0 16,0 0-16,0 0 0,22 0 15,-22 21-15,0 0 0,0 21 16,-21-21-16,21 1 0,-21-1 16,0 0-16,0 0 0,0 0 0,0 0 15,0 1-15,0-1 0,-21-21 0,0 21 16,21 0-16,0 0 15,-21-21-15,21-21 32,21 21-17</inkml:trace>
  <inkml:trace contextRef="#ctx0" brushRef="#br1" timeOffset="80563.42">17378 6519 0,'0'0'0,"0"22"31,0-1-15,-21 0-16,21 0 0,0 0 15,0 0-15,-22 1 0,22-1 0,0 0 16,0 0-16,0 0 0,0 0 16,0 1-16,22-22 15,-1 0 1,0 0-16,0-22 0,0 1 15</inkml:trace>
  <inkml:trace contextRef="#ctx0" brushRef="#br1" timeOffset="80875.25">17484 6392 0,'0'0'0,"-22"-42"0,1-21 16,0 41-16,0 1 0,0 21 15,21-21-15,-21 21 16,-1 0-1,22 21-15,0 0 16,22-21-16,-1 0 16,0 0-16,0 0 15,0 0 1,-21-21 0,0 0-16,-42 21 15,21-21-15,0 21 0,-1 0 16,1 0-16,0 0 0,0 0 15,0 0 1,21 21-16,0 0 0,0 0 16,0 1-16,0-1 0,21 0 0,0 0 15,0 0-15,0 0 0,1 1 16</inkml:trace>
  <inkml:trace contextRef="#ctx0" brushRef="#br1" timeOffset="81296.13">17780 6519 0,'0'0'0,"-21"0"0,0 22 0,-1-1 15,22 0-15,-21 0 0,0 0 16,21 0-16,0 1 0,0-1 0,-21 0 16,21 0-16,-21 0 0,21 0 15,0-42 32,0 0-47,0 0 16,0 0-16,0-22 15,0 22-15,0 0 0,21-21 0,0 21 16,0-22-16,0 22 0,1 0 0,-1 0 16,0 0-16,0-1 0,21 22 15,-20 0-15,-1 0 0,0 22 16,0-22-16,0 21 0,-21 0 0,0 0 15,0 21-15,0-20 0,0-1 0,0 0 16,0 21-16,0-21 0,0 1 16,0-1-16,-21 0 0,21 0 0,-21 0 15,0 0-15,0 1 16</inkml:trace>
  <inkml:trace contextRef="#ctx0" brushRef="#br1" timeOffset="81884.8">18394 6498 0,'0'0'16,"-21"-63"-1,-1 42-15,1-1 0,0 22 0,0 0 16,0 0-16,0 0 0,-1 0 15,-20 22-15,21-1 0,0 0 0,0 0 16,-1 0-16,1 0 0,0 1 0,21 20 16,0-21-16,-21 0 0,21 0 0,0 1 15,0-1-15,0 0 0,0 0 16,21-21-16,0 21 0,0-21 16,22 0-16,-22 0 0,0 0 0,0 0 15,22 0-15,-22-21 0,0 21 0,0-21 16,0 0-16,0 0 0,1 21 15,-1-22-15,-21 1 0,0 0 0,21 0 16,-21 0-16,21 0 0,-21-1 16,0 1-16,0 0 0,0 0 15,-21 42 1,0 0 0,21 0-16,0 1 0,0-1 0,-21 21 15,21-21-15,-22 22 0,22-1 16,0 0-16,0 1 0,0-1 0,0 0 15,0 1-15,0-1 0,0 0 0,0 1 16,22 20-16,-1-21 0,-21 1 0,21 20 16,-21-20-16,21-1 0,-21 0 0,0 1 15,0-1-15,0 0 0,0 1 0,0-1 16,0 0-16,0-21 16,-21 22-16,0-22 0,0 0 0,-1 0 15,1 0-15,-21-21 0,21 22 0,0-22 16,-22 0-16,22 0 0,0 0 0,-21 0 15,20 0-15,1 0 0,0 0 0,-21-22 16,21 22-16,21-21 0,-22 21 0,22-21 16,-21 21-16,21-21 15,0 0 1</inkml:trace>
  <inkml:trace contextRef="#ctx0" brushRef="#br1" timeOffset="82806.11">14753 13610 0,'0'-21'0,"0"42"0,21-63 15,-21 21-15,21 0 0,-21-1 16,0 1-16,0 0 0,-21 21 16,0 0-1,0 0-15,0 0 0,0 21 0,-1 0 16,-20 1-16,21 20 0,0 0 0,-22 1 15,22-1-15,0 0 0,0 1 16,21 20-16,0-21 0,0 1 0,0-1 16,0-21-16,0 22 0,0-1 0,0-21 15,21 0-15,0 0 16,0 1-16,1-22 0,20 21 0,-21-21 16,21 0-16,-20 0 0,20 0 0,0 0 15,1 0-15,-1-21 0,0-1 0,1 1 16,-1 0-16</inkml:trace>
  <inkml:trace contextRef="#ctx0" brushRef="#br1" timeOffset="83068.96">15600 13272 0,'0'0'0,"-21"0"16,-1 0-16,1 21 0,0 0 15,0 0-15,0 21 0,21-20 0,-21 20 16,-1 0-16,22 1 0,0 20 0,-21-21 16,0 1-16,21-1 0,-21 0 15,21 1-15,0-1 0,0-21 0,0 22 16,0-22-16,0 0 0,0 0 0,0 0 16,0 0-16,0 1 0,21-22 15,0 0-15,0 0 16,1 0-16,-1 0 0,21-22 0,-21 22 15,0-21-15</inkml:trace>
  <inkml:trace contextRef="#ctx0" brushRef="#br1" timeOffset="83479.74">15875 13695 0,'0'0'0,"21"-21"0,-21 0 16,-21 21-1,0 21-15,21 0 0,-21 0 16,-1 0-16,22 0 0,0 22 0,0-22 15,-21 0-15,21 0 0,0 22 16,0-22-16,0 0 0,0 0 16,0 0-16,0 0 0,21-21 15,1 22-15,-1-22 0,0 0 0,0 0 16,0 0-16,0 0 16,1 0-16,-1-22 0,21 22 0,-21-21 15,0 0-15,1 0 0,-22 0 0,0 0 16,21-1-16,-21 1 0,0 0 0,0-21 15,0 21-15,-21-22 0,21 22 16,-43 0-16,22-21 0,0 20 0,0 1 16,-22 0-16,22 0 0,0 21 15,0 0-15,0 0 0,0 0 0,-1 21 16,1 0-16,0 0 0,21 1 0,-21-1 16,21 0-16,0 0 0,0 0 15,0 22-15,0-22 0,0 0 0,0 0 16,0 0-16,0 0 0,21 1 15,0-22-15,22 0 0,-22 0 16,21 0-16,0 0 0,1 0 16,-1 0-16,0-22 0,1 22 0</inkml:trace>
  <inkml:trace contextRef="#ctx0" brushRef="#br1" timeOffset="83819.55">16531 13716 0,'0'0'0,"21"-21"0,22 0 0,-22 0 15,0-1-15,0 1 0,-21 0 0,0 0 16,-21 21-1,0 0-15,0 21 16,-1 0-16,-20-21 0,21 21 0,0 1 0,0 20 16,-1-21-16,1 0 0,0 0 15,21 1-15,0-1 0,0 0 16,0 0-16,0 0 0,21 0 16,0 1-16,22-22 0,-22 0 15,0 21-15,0-21 0,0 0 0,22 21 16,-22-21-16,0 0 0,-21 21 15,21-21-15,-21 21 16,-21-21 0,0 0-16,0 21 0,0-21 15,-22 0-15,22 0 0,0 0 16,-21 0-16,20 0 0,1 0 0,0 0 16,0 0-16,0 0 0,21-21 31,21 21-31,0-21 0,0 21 15,0-21-15,1 0 0</inkml:trace>
  <inkml:trace contextRef="#ctx0" brushRef="#br1" timeOffset="84372.23">16785 13864 0,'42'0'16,"-20"0"-1,-1 0-15,0 0 16,0 0-16,21 0 0,-20-21 15,20 0-15,-21 21 0,21-21 0,1 0 16,-1 21-16,-21-22 0,22 1 0,-22 21 16,0-21-16,0 0 0,-21 0 15,0 0-15,0-1 16,-21 1-16,0 21 0,0 0 0,-22-21 16,22 21-16,0 0 0,-21 0 0,20 0 15,1 21-15,-21-21 0,21 21 16,0 1-16,-1-1 0,-20 0 0,42 21 15,-21-21-15,0 1 0,21 20 16,0-21-16,0 0 0,0 22 16,0-22-16,0 0 0,0 0 0,21 0 15,0 0-15,0 1 0,0-22 0,1 21 16,-1-21-16,21 0 0,0 0 0,1 0 16,-22 0-16,21 0 0,1 0 15,-1-21-15,0-1 0,1 22 0,-22-21 16,21 0-16,0 0 0,-20 0 0,-1 0 15,0-1-15,0 1 0,0 0 16,-21 0-16,21 0 0,-21 0 0,0-1 16,0 1-16,0 0 0,0 0 0,0 0 15,0 42 17,0 0-32,0 0 0,-21-21 0,21 21 15,0 22-15,-21-22 0,21 0 0,0 0 16,0 0-16,-21 1 0,21-1 0,0 0 15,-21-21-15,21 21 0,0 0 16,21-21 15,0-21-31,0 0 0</inkml:trace>
  <inkml:trace contextRef="#ctx0" brushRef="#br1" timeOffset="84637.08">17568 13589 0,'0'-42'15,"0"84"-15,-21-105 0,21 41 0,-21 1 0,21 0 16,-21 21 0,21-21-1,0 0 32,0 0-31,-21 21-16,-1 0 0,1 0 15,0 0 1,21 21 15,21 0-31,0 0 16,1-21-16,-1 21 0</inkml:trace>
  <inkml:trace contextRef="#ctx0" brushRef="#br1" timeOffset="85088.82">17886 13653 0,'0'21'0,"0"0"15,0 0-15,0 0 0,0 0 16,0 1-16,0-1 16,-21 0-16,21 0 0,-22 0 15,1 0-15,21 1 0,-21-1 16,0-21-16,21 21 15,-21-21-15,0 0 16,21-21 0,0 0-1,0-1-15,0 1 0,21 0 0,0 0 16,0 0-16,-21-22 16,21 22-16,0-21 0,22 0 0,-22 20 0,0 1 15,0-21-15,0 21 0,1 21 16,-1 0-16,0 0 0,0 0 15,0 0-15,0 0 0,-21 21 0,0 0 16,22 0-16,-22 22 0,0-22 0,0 0 16,0 21-16,0-21 0,0 1 0,0 20 15,-22-21-15,22 0 0,-21 0 16,21 1-16,0-1 0,-21 0 0,21 0 16,-21-21-16,21 21 0,0 0 15,21-21 16,0 0-31,0-21 0,1 0 16,-1 21-16,0-21 0</inkml:trace>
  <inkml:trace contextRef="#ctx0" brushRef="#br1" timeOffset="85711.62">18775 13610 0,'0'-21'16,"0"42"-16,0-63 0,0 21 0,0 0 0,-21-1 15,-1 22-15,1 0 16,0 0-16,-21 0 0,21 0 0,-22 22 16,1-22-16,0 21 0,-1 0 15,1 21-15,21-21 0,0 1 0,-22-1 16,43 21-16,0-21 0,0 0 16,0 1-16,0-1 0,0 0 0,0 0 15,21 0-15,1-21 0,-1 0 0,0 0 16,21 0-16,-21 0 0,22 0 15,-22 0-15,0 0 0,21-21 0,-20 21 16,-1-21-16,0 0 0,0 0 0,0-1 16,-21 1-16,0 0 0,0 0 15,21 0-15,-21 0 0,0-1 16,0 1 0,0 42-1,0 1-15,0-1 16,-21 0-16,21 0 0,0 21 15,0 1-15,0-22 0,-21 21 0,21 1 16,0-1-16,0 0 0,0 1 0,0-1 16,0 21-16,0-20 0,0 20 0,0 1 15,0-1-15,21 1 0,-21-1 16,0 1-16,21-1 0,1 1 0,-22-1 16,0 1-16,0-22 0,0 22 0,0-22 15,0 21-15,0-20 0,0 20 0,0-20 16,0-1-16,-22 0 0,-20 1 0,21-22 15,-21 21-15,20-21 0,-20 0 16,0 1-16,-1-22 0,22 0 16,-21 0-16,0 0 0,20-22 0,1 1 15,-21-21-15,21 21 0,0-43 0,21 22 16,0-22-16,0 1 0,0-1 0,0-20 16,21 20-16,0-20 0,0-22 0,21 21 15,1 0-15,-1 1 0,22-1 0,-22 22 16,21-1-16,-20 1 0,20 20 15,1 1-15,-22-22 0,22 43 0,-22-21 16,0 0-16,22 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0:47:48.0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974 0,'0'0'0,"0"-21"0,21-22 0,1 1 15,-22 21-15,21-22 0,0 1 0,0 21 16,-21-21-16,0 20 0,21 1 0,-21-21 16,0 21-16,0 0 15,0 42 1,-21 0-16,0 21 0,21-21 15,-21 43-15,0-22 0,-1 22 16,22 20-16,-21-20 0,0-1 0,0 1 16,0-1-16,0 1 0,-1-1 15,1 1-15,21-22 0,-21 1 0,21-1 16,-21 0-16,21-21 0,0 22 16,0-22-16,0 0 0,0 0 0,0-42 31,0 0-31</inkml:trace>
  <inkml:trace contextRef="#ctx0" brushRef="#br0" timeOffset="451.78">1291 741 0,'0'0'16,"-21"-42"-16,0-1 0,0 22 0,-1-21 15,1 21-15,21-1 0,-21 1 0,21 0 16,21 21-1,0 0-15,22 21 0,-1 0 0,0 1 16,1 20-16,20 21 0,1-20 16,-1 20-16,-20 22 0,20-22 0,-21 22 15,1-21-15,-1-1 0,-21 22 16,0-22-16,1-20 0,-1-1 16,0 21-16,0-41 0,-21 20 0,0-21 15,0 21-15,21-42 0,-21 22 16,21-22-16,-21-22 15,0 1 1,0-21-16,0 21 0,0-22 16,0 1-16,0-21 0,0 20 0,0-20 15,22-22-15,-22 22 0,0-22 16,21 21-16,-21-20 0,0 20 0,0 1 16,0-1-16,0 22 15,0 0-15,0 20 0,0-20 0,0 21 16,0 42-1,0 0 1,0 0-16,0 1 16,-21-1-16,21 21 0,0-21 0,0 0 15,0 22-15,0-22 0,0 21 0,0 1 16,21-22-16,-21 21 0</inkml:trace>
  <inkml:trace contextRef="#ctx0" brushRef="#br0" timeOffset="856.97">2519 1016 0,'0'0'0,"-21"21"31,-1-21-31,1 21 0,0 1 16,0-1-16,0 0 0,-22 0 0,22 21 15,21-20-15,-21 20 0,0 0 16,21-21-16,-21 22 0,21-22 0,0 0 15,0 21-15,0-20 0,0-1 16,21 0-16,0 0 0,0-21 0,22 0 16,-22 0-16,21 0 0,-21 0 0,22 0 15,-1 0-15,0-21 0,1 21 16,-1-21-16,-21 0 0,21-1 0,-20-20 16,-1 21-16,0 0 0,-21-22 0,0 22 15,0-21-15,0 0 0,0-1 16,-21 22-16,-22-21 0,22 21 15,-21-22-15,0 22 0,-1 21 16,1 0-16,-22 0 0,22 0 0,0 0 16,-1 0-16,22 21 0,-21 0 0,21 1 15,21-1-15,0 0 0,0 0 16,0 0-16,0 0 0,0 1 0,21-1 16,21 0-16,-21-21 0,22 0 15,-1 0-15,0 0 0</inkml:trace>
  <inkml:trace contextRef="#ctx0" brushRef="#br0" timeOffset="1131.81">3387 572 0,'0'0'0,"0"-43"0,0 22 0,0-21 16,0 21-16,0-1 0,-22 44 15,1-1 1,21 0-16,-21 21 0,21 1 15,-21-1-15,21 21 0,0-20 0,-21 20 16,0 1-16,21-1 0,-22 1 16,22-1-16,0-20 0,-21 20 15,21-21-15,0 1 0,0-1 0,0-21 16,0 0-16,0 22 0,0-22 16,0 0-16,21 0 0,1-21 15,-1 0-15,0 0 0,0 0 16,0-21-16,0 0 0,1 21 15,-1-21-15</inkml:trace>
  <inkml:trace contextRef="#ctx0" brushRef="#br0" timeOffset="1524.33">3577 1207 0,'0'0'0,"0"21"15,0 0 1,21-21-1,0 0-15,1 0 0,-1 0 16,0 0-16,21-21 0,-21 0 0,22 21 16,-22-22-16,21 1 0,-21 21 0,1-21 15,-1 0-15,0 0 0,-21 0 16,21-1-16,-21 1 0,0 0 0,0 0 16,0 0-16,-21 21 0,0 0 15,0 0-15,-1 0 0,-20 0 0,21 0 16,-21 0-16,20 21 0,-20 21 0,21-21 15,-21 22-15,20-22 16,1 21-16,-21 1 0,21-1 0,0-21 16,21 21-16,0 1 0,0-22 0,0 0 15,0 0-15,0 0 0,0 1 16,21-1-16,0 0 0,0-21 0,0 0 16,22 0-16,-1 0 0,-21 0 0,21 0 15,-20 0-15,20 0 0,0-21 16,-21 21-16,22-21 0,-22 21 0,21-22 15,-21 1-15,1 0 0,-22 0 0,21-21 16,-21 20-16</inkml:trace>
  <inkml:trace contextRef="#ctx0" brushRef="#br0" timeOffset="1788.35">3492 741 0,'0'0'0,"-42"0"0,0 0 15,-1-21-15,1 21 0,21-21 0,0 21 16,21-22-16,21 22 16,0 0-16,21 0 15,1-21-15,20 21 0,-20 0 0,20 0 16,1-21-16,-1 21 0,1 0 0,-1 0 16,1 0-16,-1-21 0,-21 21 15,1 0-15,-22 0 0,0 0 16,0 0-16,0 0 0,-21 21 31,-21-21-31,0 21 0,0-21 0,-21 21 16,20 1-16</inkml:trace>
  <inkml:trace contextRef="#ctx0" brushRef="#br0" timeOffset="2183.48">1545 1820 0,'0'0'0,"-63"22"0,20-1 0,1-21 0,21 21 15,-22-21 1,22 0-16,21 21 0,21-21 15,22 0-15,-1 0 0,22 0 0,-1 0 16,1 0-16,20 0 0,1-21 16,21 21-16,-22-21 0,43 0 0,0 21 15,0-22-15,0 1 0,0 21 16,0-21-16,0 21 0,-21-21 16,21 21-16,0-21 0,-21 21 0,21 0 15,-21 0-15,-21-21 0,-1 21 0,1 0 16,-22 0-16,-20 0 0,-1 0 15,0 0-15,-20 0 0,-1 0 0,-42 0 32,-22 0-32,22 0 0,-21 0 15,-1 0-15,-20 0 0</inkml:trace>
  <inkml:trace contextRef="#ctx0" brushRef="#br0" timeOffset="2494.14">1736 2096 0,'0'0'0,"-170"42"15,128-42-15,21 0 0,0 21 16,-1-21-16,44 0 16,20 0-16,0 0 0,22 0 15,20 0-15,1 0 0,0-21 0,21 0 16,21 21-16,0-21 0,0-1 0,21 22 15,-21-21-15,0 0 0,-21 21 16,21-21-16,-22 0 0,1 21 16,0-21-16,0 21 0,-21-22 0,-1 22 15,1-21-15,-22 21 0,-20 0 0,20 0 16,-42-21-16,22 21 0,-22 0 16,-21-21-1,0 0 1</inkml:trace>
  <inkml:trace contextRef="#ctx0" brushRef="#br0" timeOffset="2748.99">4974 1376 0,'-21'0'16,"21"21"31,0 0-32,0 0-15,0 1 16,0-1-16</inkml:trace>
  <inkml:trace contextRef="#ctx0" brushRef="#br0" timeOffset="2951.88">4974 1799 0,'0'43'15,"0"-22"48,0 0-48,-21-21 1</inkml:trace>
  <inkml:trace contextRef="#ctx0" brushRef="#br0" timeOffset="3988.78">1355 3217 0,'0'0'0,"0"-21"0,-22 21 15,1-21-15,21 42 47,0 0-47,0 1 0,0 20 16,0-21-16,21 0 0,1 0 16,-22 1-16,21-1 0,0-21 0,0 21 15,21-21-15,-20 0 0,-1 0 16,21 0-16,0 0 0,-20 0 0,20 0 15,0-21-15,1 0 0,-22-1 16,21 1-16,0-21 0,1 21 0,-22 0 16,0-22-16,0 22 0,0 0 15,-21-21-15,22 20 0,-22 1 0,0 0 16,0 0-16,0 0 16,0 0-16,-22 21 0,1 0 15,0 0-15,21 21 16,0 0-16,-21 21 0,21 1 15,0-1-15,-21 0 0,21 1 0,0 20 16,0 1-16,0-22 0,0 21 16,0-20-16,0 20 0,0-20 0,0-1 15,0 0-15,0 1 0,21-1 16,-21-21-16,0 21 0,0-20 0,0-1 16,0 0-16,0 0 0,0 0 15,-21 0-15,0 1 0,-1-22 0,-20 0 16,21 21-16,-21-21 15,20 0-15,-20 0 0,0 0 0,-1-21 16,1-1-16,0 22 0,-1-21 16,22 0-16,-21 0 0,21 0 0,-22 21 15,22-21-15,21-1 0,0 1 16,21 21 0,22 0-16,-22-21 15,21 21-15,1 0 0,-1-21 0,0 21 16</inkml:trace>
  <inkml:trace contextRef="#ctx0" brushRef="#br0" timeOffset="4355.64">2349 3577 0,'22'0'16,"-44"0"-16,22 0 15,-21 21 1,21 1-16,-21-22 0,0 21 0,0 0 15,0 21-15,21-21 0,0 1 0,0-1 16,0 0-16,0 21 0,0-21 16,0 1-16,21-1 0,0 0 15,0-21-15,21 0 0,1 0 16,-22 0-16,21 0 0,1 0 0,-1 0 16,0-21-16,1 0 0,-1-1 15,-21 1-15,21 0 0,-20 0 16,-22 0-16,0 0 0,0-1 0,0 1 15,0 0-15,0-21 0,-22 21 16,-20-1-16,21 22 0,0-21 0,-22 21 16,22-21-16,-21 21 0,21 0 0,0 0 15,-22 0-15,22 21 0,0 0 16,0-21-16,21 22 0,0-1 0,0 0 16,21-21-1</inkml:trace>
  <inkml:trace contextRef="#ctx0" brushRef="#br0" timeOffset="4944.33">4403 2921 0,'0'0'0,"42"-21"0,-21-21 0,0-1 16,0 1-16,1 0 0,-1-1 0,-21 1 15,21 21-15,-21-22 0,0 22 16,0-21-16,-21 21 0,0 0 0,-1-1 16,-20 22-16,21 0 15,0 0-15,0 22 0,-22 20 16,22 0-16,0 1 0,0 20 0,0 1 15,-1 20-15,22 1 0,0 21 16,-21 0-16,21-1 0,0 1 0,-21 0 16,21 21-16,0-21 0,0 0 0,-21 21 15,21 0-15,0-21 0,0-1 16,0 1-16,-21 0 0,21-21 0,-21 21 16,21-22-16,-22 1 0,22 0 0,-21-22 15,21 1-15,-21-1 16,0-21-16,21 1 0,0-1 0,-21-21 0,21 0 15,0 1-15,-21-22 0,21-22 32,0-20-32,0 21 0,0-43 0,0 22 15,0-21-15,0-1 0,0-21 0,0 1 16,0-1-16</inkml:trace>
  <inkml:trace contextRef="#ctx0" brushRef="#br0" timeOffset="5271.85">4064 3112 0,'0'0'0,"0"-22"0,0 1 15,21 0-15,0-21 16,0 42-16,1-21 0,-1-1 0,21 1 16,0 0-16,22 21 0,-22 0 0,22 0 15,-1 0-15,-20 0 0,20 0 16,-21 21-16,1 0 0,-1 1 0,-21-1 15,0 0-15,-21 21 0,0-21 0,0 22 16,0-22-16,-21 21 0,0-21 16,0 1-16,-21 20 0,-1-21 0,1 0 15,0 0-15,-1 1 0,22-22 0,-21 21 16,21 0-16,-1-21 16,1 0-16,0 0 0,21 21 15,21-21 1,0 0-1,1 0-15,20-21 0,0 21 0,-21-21 16,22 0-16</inkml:trace>
  <inkml:trace contextRef="#ctx0" brushRef="#br0" timeOffset="5892.17">5016 3366 0,'22'-22'47,"-1"1"-47,-21 0 0,21 0 0,21-21 15,-21 20-15,1-20 0,20 21 0,-21-21 16,21-1-16,-20 22 0,-1-21 16,21-1-16,-42 22 0,21-21 0,-21 21 15,0 0-15,0-1 0,-21 22 16,0 0-16,-21 0 0,20 0 15,-20 22-15,21-1 0,-21 0 0,20 0 16,-20 0-16,21 0 0,21 1 16,0-1-16,0 0 0,0 0 0,0 0 15,0 0-15,21 1 0,0-1 16,0 0-16,1-21 0,-1 21 16,0 0-16,0 0 0,0-21 0,0 22 15,1-1-15,-22 0 0,0 0 16,0 0-16,0 0 0,0 1 15,0-1-15,0 0 16,21-21 15,0 0-31,0-21 0,0 0 16,0 21-16,1-22 0,20 1 0,-21-21 16,0 21-16,22 0 15,-22-22-15,21 22 0,-21 0 0,0-21 0,1 20 16,-1 1-16,0 0 0,0 0 15,-21 0 1,0 42 0,0 0-16,-21 0 0,21 0 15,-21 1-15,0 20 0,21-21 16,0 0-16,-22 22 0,22-22 0,-21 0 16,21 0-16,0 0 0,0 0 0,0 1 15,0-1-15,0 0 16,0-42-1,21 0-15</inkml:trace>
  <inkml:trace contextRef="#ctx0" brushRef="#br0" timeOffset="6216">5821 2794 0,'0'0'0,"-21"-21"0,-1 21 16,1 0-1,0 0-15,0 21 0,21 0 16,0 0-16,0 1 16,21-22-16,0 0 15,0 0-15,1 0 0,-1 0 16,0 0-16,0 0 0,0-22 16,-21 1-16,0 0 0,0 0 15,0 0-15,0 0 16,-21-1-16,-21 22 0,21 0 15,-22 0-15,22 0 0,-21 0 0,21 0 16,-1 0-16,-20 22 0,21-1 16,21 0-16,0 0 0,0 0 0,0 0 15,0 22-15,0-22 0,0 0 16,0 0-16,21 0 0,0 1 16,0-1-16,1 0 0,20-21 0</inkml:trace>
  <inkml:trace contextRef="#ctx0" brushRef="#br0" timeOffset="6668.19">6181 3048 0,'0'21'16,"0"0"-16,0 1 16,0-1-16,0 0 0,-22 0 0,22 0 15,0 0-15,0 1 0,0-1 0,0 0 16,-21 0-16,21 0 15,0 0-15,-21 1 0,21-1 0,0 0 16,-21 0-16,0-21 16,0 0-16,-1 0 15,22-21 1,0 0-16,0-22 0,0 22 16,0 0-16,22-21 0,-22-1 15,21 22-15,0-21 0,0 0 0,0 20 16,22-20-16,-22 21 0,0 0 0,0 0 15,0-1-15,0 22 0,22 0 16,-22 0-16,0 0 0,0 22 0,0-1 16,-21 0-16,0 0 0,22 0 15,-22 22-15,0-22 0,0 21 0,0-21 16,0 22-16,0-1 0,-22-21 16,22 21-16,0-20 0,-21-1 0,21 21 15,-21-42-15,21 21 0,0 0 16,21-21-1,0 0-15,1-21 16,-1 0-16,21 0 0,-21-21 16,22 20-16,-1-20 0</inkml:trace>
  <inkml:trace contextRef="#ctx0" brushRef="#br0" timeOffset="6944.03">7154 2519 0,'0'0'0,"21"-42"0,-21-22 15,0 43-15,-21 42 32,0 21-32,21-20 0,-21 20 15,0 0-15,0 22 0,-1-22 0,1 22 16,0-1-16,0-21 0,0 22 16,0-22-16,-1 22 0,1-22 0,0 0 15,21 1-15,-21-1 0,21 0 0,0 1 16,0-22-16,0 21 0,0-21 15,0 1-15,21-22 16,0 0-16,0 0 0,1 0 16,-1 0-16,0-22 0,0 22 15,0-21-15,-21 0 0,21-21 0,-21 21 16,0-1-16</inkml:trace>
  <inkml:trace contextRef="#ctx0" brushRef="#br0" timeOffset="7132.92">6667 2879 0,'0'0'0,"-21"0"0,-42-21 16,84 21 15,0 0-31,21 0 16,1 0-16,-1 0 0,0 0 0,1 0 16,-1 0-16,0-22 0,1 22 15,-1 0-15,0 0 0,1 0 0,-22-21 16,0 21-16,0 0 0,0 0 0,1-21 15</inkml:trace>
  <inkml:trace contextRef="#ctx0" brushRef="#br0" timeOffset="7616.15">9398 2371 0,'0'0'0,"-21"-43"16,21 1-16,-21 21 0,21-21 15,0-1-15,-22 22 0,1 0 0,21-21 16,-21 20-16,0 22 16,0 0-16,21 22 15,-21-1-15,21 21 0,-22 0 0,22 22 16,0-1-16,0 22 0,-21 0 0,0-22 15,0 22-15,0 0 0,0-1 16,-1-20-16,1-1 0,21 22 16,-21-22-16,0-20 0,21 20 0,-21-20 0,21-1 15,0-21-15,0 0 0,0 22 16,-21-43-16,21 21 0,0 0 16,-22-21-16,1 0 15,21-21-15,-21 0 16,0-1-16</inkml:trace>
  <inkml:trace contextRef="#ctx0" brushRef="#br0" timeOffset="8256.06">8403 2900 0,'0'0'0,"-21"-21"0,-21 21 16,63 0 15,21 0-31,0-21 16,22 21-16,-1-22 0,1 22 15,21-21-15,-1 0 0,22 21 0,-21-21 16,-1 0-16,22-22 0,-21 22 0,0 0 16,-22-21-16,22 21 0,-1-22 15,-20 1-15,-22 0 0,22-1 0,-22 1 16,-21 0-16,22-1 0,-22 1 0,-21 0 16,0-1-16,0 1 0,-21 0 15,-1 20-15,-20-20 0,21 21 16,-21 0-16,20 0 0,-20 21 0,0 0 0,21 0 15,-22 21-15,22 0 0,0 0 16,-21 21-16,20 1 0,22 20 16,-21 1-16,0-1 0,21 22 0,-21-22 15,21 22-15,0 0 0,-21-22 16,21 1-16,-21-1 0,21 1 0,0-1 16,0-20-16,0 20 0,-22-21 0,22 1 15,0-1-15,-21-21 0,21 22 0,0-22 16,0 0-16,-21 0 0,21 0 15,0-42 1,0 0 0,0 0-16,21-22 15,0 22-15,1-21 0,-1 21 0,0-22 0,0 1 16,21 0-16,-20 21 0,-1-22 16,21 22-16,-21-21 0,0 21 0,22 21 15,-22 0-15,0 0 0,0 0 16,0 0-16,1 0 0,-1 21 0,0 0 15,-21 0-15,21 0 0,-21 0 0,0 22 16,0-22-16,0 0 0,0 0 16,0 0-16,0 1 0,0-1 0,0 0 15,-21 0-15,21 0 0,0 0 0,-21-21 16,21 22-16,21-44 47,0 1-47,-21 0 0,21 0 15,-21 0-15</inkml:trace>
  <inkml:trace contextRef="#ctx0" brushRef="#br0" timeOffset="8599.36">10075 2963 0,'21'0'15,"1"0"1,-1 0-16,0-21 15,0 21-15,0-21 0,0 0 16,1 21-16,-1-21 0,0 21 16,0-21-16,0-1 0,0 1 0,1 0 15,-22 0-15,0 0 0,0 0 16,-22 21 0,1 0-16,0 0 0,0 0 15,0 21-15,0 0 0,-1 0 0,-20 0 16,21 22-16,0-22 0,0 21 0,-1-21 15,1 0-15,21 22 0,-21-22 16,21 0-16,0 21 0,0-20 0,0-1 16,0 0-16,21 0 0,0 0 0,1-21 15,-1 21-15,21-21 0,-21 0 16,22 0-16,-22 22 0,21-22 16,0 0-16,-20 0 0,20 0 0,0-22 15,1 1-15</inkml:trace>
  <inkml:trace contextRef="#ctx0" brushRef="#br0" timeOffset="9056.1">11324 2350 0,'0'0'0,"0"-22"0,0 1 0,21 0 0,-21 0 15,21 21-15,1 0 16,-1 0-16,-21 21 0,21 21 15,0 1-15,-21-22 0,0 42 0,21-20 16,-21 20-16,21 1 0,-21-22 16,0 22-16,0-1 0,0-21 0,0 22 15,0-22-15,0 1 0,0-1 0,0 0 16,0 1-16,-21-1 0,21-21 16,0 21-16,0-20 0,0-1 0,0 0 15,0-42 1,0 0-16,21-1 15,-21 1-15,22-21 0,-1 21 16,0-22-16,0 1 0,0 0 16,0-22-16,1 1 0,-1-1 0,21 1 15,0-22-15,-20 0 0,20 22 0,0-1 16,1 1-16,-22-1 0,21 22 16,-21 0-16,0 21 0,1-1 0,-1 1 15,0 21-15,-21 21 16,0 1-16,0-1 15,0 0-15,-21 21 0,0-21 16,-1 22-16,22-1 0,0 0 0,-21 1 16,21-1-16,-21 0 0,21 1 15,0-1-15</inkml:trace>
  <inkml:trace contextRef="#ctx0" brushRef="#br0" timeOffset="10651.9">12150 3048 0,'0'0'0,"42"0"15,-21 0-15,0 0 16,0 0-16,1 0 0,-22-21 16,21 0-16,0 0 0,-21-1 0,21 1 15,-21 0-15,21-21 0,-21 21 16,0-1-16,0-20 0,0 0 0,0 21 16,0-1-16,-21-20 0,0 42 0,0-21 15,0 21-15,-1 0 16,1 0-16,0 0 0,-21 21 0,21 0 15,-1 22-15,-20-22 0,21 21 0,-21 0 16,20 1-16,1-1 0,0-21 0,0 22 16,0-1-16,0-21 0,21 21 15,0-20-15,0 20 0,0-21 0,0 0 16,0 0-16,21-21 0,0 0 0,0 22 16,0-22-16,0 0 0,1 0 0,20-22 15,-21 22-15,21-21 0,-20 0 16,20 0-16,-21 0 0,0 0 15,22-22-15,-22 22 0,0 0 0,0-21 0,0 20 16,0-20-16,-21 21 16,0 0-16,22 0 0,-22-1 0,0 1 15,0 42 1,0 1-16,0-1 16,-22 0-16,22 21 0,0-21 15,0 1-15,-21-1 0,21 0 0,0 0 16,0 21-16,0-20 0,0-1 0,0 0 15,0 0-15,0 0 0,21-21 0,1 21 16,-1-21-16,0 0 0,0 0 16,0 0-16,0 0 0,22 0 0,-22 0 15,0-21-15,0 0 0,0 0 16,1 0-16,-1 0 0,21-22 0,-21 22 16,0-21-16,1-1 0,-1 1 15,0-21-15,0-1 0,0 1 0,-21-1 16,21 1-16,1-22 0,-22 21 0,0 22 15,0-21-15,0 20 0,0 22 16,0-21-16,0 21 0,-22 42 16,1 0-16,0 0 15,0 21-15,0 22 0,0-22 16,-1 22-16,22-1 0,0 1 0,-21-1 16,21 1-16,-21-22 0,21 22 0,0-22 15,0 0-15,0 1 0,0-1 16,0 0-16,0 1 0,21-22 15,0 0-15,-21 0 0,22 0 0,-1-21 16,0 0-16,0 0 0,0 0 0,0 0 16,22 0-16,-22 0 0,0 0 0,0-21 15,22 0-15,-22 0 0,0 0 16,21-22-16,-21 22 0,1 0 0,-1-21 16,0-1-16,0 22 0,0 0 0,0-21 15,1 20-15,-22 1 0,0 0 16,0 42-1,0 0-15,0 1 16,0-1-16,0 0 0,0 0 16,0 0-16,-22 0 0,22 1 0,0 20 15,-21-21-15,21 0 0,0 0 16,0 1-16,0-1 0,0 0 0,21 0 16,1-21-16,-1 0 0,0 0 15,0 0-15,0 0 16,0 0-16,1-21 0,-1 21 0,0-21 15,0 0-15,0-1 0,0 1 0,1 0 16,-1 0-16,0 0 0,0 0 0,-21-22 16,21 22-16,-21 0 15,21 0-15,-21 0 0,0-1 0,0 1 16,0 42 15,0 1-31,0-1 0,-21 0 16,0 0-16,21 21 0,0-20 0,0-1 15,0 0-15,0 0 0,0 0 0,0 0 16,0 1-16,0-1 0,0 0 0,0 0 16,21 0-16,0-21 15,1 0-15,-1 0 0,0 0 0,21 0 16,-21 0-16,1 0 0,20 0 0,-21 0 16,21-21-16,-20 0 0,-1 21 0,21-21 15,-21 0-15,22-1 16,-22 1-16,0 0 0,0 0 0,21 0 15,-20-22-15,-22 22 0,21-21 0,-21 21 16,21 0-16,-21-1 0,0 1 0,0 0 16,0 0-16,-21 21 15,0 0-15,-1 21 0,1 0 16,0 0-16,0 1 0,0-1 0,0 21 16,-1-21-16,1 0 0,0 1 0,21-1 15,-21 0-15,21 0 0,0 0 16,0 0-16,0 1 0,21-1 15,0-21-15,0 0 0,1 21 0,-1-21 16,0 0-16,0 0 0,21 0 16,-20 0-16,20 0 0,-21-21 15,21 21-15,1-21 0,-22-1 0,21 22 16,1-21-16,20 0 0,-21 21 0,1-21 16,-1 0-16,-21 0 0,22-1 0,-22 1 15,0 0-15,0 21 0,-21-21 16,0 42-1,-21 0 1,0-21-16,0 21 0,21 1 0,-22-1 16,1 0-16,21 0 15,-21-21-15,21 21 0,0 0 0,0 1 16,0-1-16,-21 0 0,21 0 0,-21 0 16,21 0-16,0 1 0,-21-22 15,-1 21-15,1-21 16,0 0-16,0 0 15,0 0-15,21-21 16,0-1-16</inkml:trace>
  <inkml:trace contextRef="#ctx0" brushRef="#br0" timeOffset="11941.83">16404 2307 0,'0'0'0,"21"-42"0,0 21 15,1-22-15,-1 1 0,-21 21 16,21-21-16,-21 20 0,0-20 0,0 0 16,0 21-16,0-1 0,-21-20 0,-22 21 15,22 0-15,0 0 16,0 21-16,0 0 0,-22 0 0,22 0 16,-21 0-16,0 21 0,20 0 0,-20 21 15,0 1-15,-22-1 0,22 21 16,21 1-16,-22-1 0,1 22 0,21 0 15,-21-1-15,20 1 0,1 0 16,0-22-16,21 22 0,-21-22 0,21 1 16,0-22-16,0 22 0,0-22 0,21 0 15,0 1-15,0-1 0,22-21 0,-22 0 16,0 1-16,21-1 0,1 0 16,-1-21-16,0 0 0,22 0 0,-1 0 15,1-21-15,-22 0 0,43 21 16,-22-22-16,1-20 0,-22 21 15,22 0-15,-1-22 0,-20 22 0,-1-21 16,0 0-16,-21-1 0,22 1 0,-43-22 16,0 1-16,0 21 0,0-43 0,0 21 15,-21 1-15,-1-1 0,1 1 16,-21-1-16,0 1 0,20 21 0,-20-1 16,-21 1-16,20 0 0,1 20 0,-22 1 15,22 21-15,-21 0 16,-1 0-16,22 0 0,-1 21 0,-20 22 0,21-22 15,-1 21-15,1 22 0,21-1 16,0 1-16,-1 20 0,1-20 16,21 21-16,0-22 0,0 1 0,0-1 15,0 1-15,21-1 0,1-21 16,-1 1-16,0-22 0,21 21 0,1-21 16,-1 1-16,0-1 0,1 0 0,-1-21 15,21 0-15,-20 0 0,-1 0 0,22 0 16,-22 0-16,0-21 0,1 0 15,20-1-15,-21 1 0,-20 0 0,20 0 16,0-21-16,-21 20 0,1-20 16,-1 21-16,0-21 0,0 20 15,0 1-15,-21 0 0,0 0 0,0 0 16,0 42 0,21 0-16,-21 0 15,0 0-15,0 22 0,0-22 0,0 0 16,0 21-16,0-20 0,0-1 0,0 0 15,0 0-15,0 0 0,0 0 0,0 1 16,0-1-16,0 0 0,0 0 16,0-42 15,0 0-15,0 0-16,0-1 0,22 1 15,-22 0-15,21-21 0,-21 21 0,21-22 16,0 1-16,0 0 0,22-1 0,-22 1 15,0 0-15,21 20 0,1-20 16,-1 21-16,0 21 0,22 0 0,-22 0 16,0 0-16,1 0 0,-22 21 0,21 0 15,-21 22-15,1-22 0,-1 21 16,-21 0-16,0-20 0,0 20 0,0 0 16,0-21-16,0 22 0,0-22 0,0 21 15,0-21-15,-21 1 0,21-1 16,-22 0-16,22 0 0,0 0 15,0-42 32,0 0-47,0 0 0,0-22 16</inkml:trace>
  <inkml:trace contextRef="#ctx0" brushRef="#br0" timeOffset="13012.98">19050 3048 0,'0'0'0,"0"-21"31,21 0-31,-21 0 0,21-1 16,0 1-16,1-21 0,-1 0 16,0-1-16,0 1 0,21 0 0,1-22 15,-1 1-15,0-1 0,1 1 0,-22-1 16,21 22-16,-21-22 15,1 22-15,-22 0 0,0 20 0,0-20 0,0 21 16,-22 0-16,1 21 0,-21 0 16,21 0-16,-22 0 0,1 21 15,21 0-15,-21 0 0,-1 0 0,22 22 16,0-1-16,0 22 0,21-1 0,0-21 16,0 22-16,0-1 0,0 1 15,21-22-15,0 22 0,0-22 0,0 0 16,1 1-16,-1-1 0,0-21 0,-21 22 15,0-22-15,0 0 0,0 0 16,0 0-16,0 0 0,-21-21 16,0 0-16,-1 0 0,1 0 0,-21 0 15,0 0-15,20-21 16,-20 0-16,21 21 0,-21-42 0,20 21 16,1-1-16,-21 1 0,21-21 0,0 21 15,-1 0-15,1-1 0,0 1 16,21 0-16,-21 21 0,21 21 15,0 0-15,0 1 0,21-1 16,0 0-16,0 0 0,-21 0 16,22 0-16,-1 1 0,21 20 0,-21-21 15,0-21-15,22 21 0,-1 0 0,-21 1 16,43-22-16,-22 0 0,0 0 16,1 0-16,20 0 0,-20 0 0,-1-22 15,0 1-15,1 0 0,-1 0 16,0 0-16,-21 0 0,22-22 0,-1 1 15,0-22-15,-20 22 0,20-43 16,0 22-16,-21-22 0,22 22 0,-1-22 16,-21 22-16,0-1 0,1 1 15,-1-1-15,0 1 0,-21 20 0,0 1 16,0 0-16,0 20 0,-21 22 16,0 0-16,-1 22 15,1-1-15,0 21 0,0 0 0,0 1 16,0-1-16,-1 22 0,1 20 0,0-20 15,0 20-15,0-20 0,21 21 16,0-22-16,0 1 0,0-1 16,0 1-16,0-22 0,0 0 0,0 1 15,0-1-15,0-21 0,21 0 16,0 0-16,0 1 0,-21-1 0,21-21 16,1 0-16,-1 0 0,0 0 15,-21-21-15,21 21 16,-21-22-16,0 1 0,0 0 0,0 0 15,0 0-15,-21 0 0</inkml:trace>
  <inkml:trace contextRef="#ctx0" brushRef="#br0" timeOffset="13183.89">19473 2688 0,'0'0'16,"21"0"-1,1 0-15,20 0 16,-21 0-16,21 0 0,1 0 15,-1-21-15,0 21 0,1-21 0,-22 21 16,21 0-16,1 0 0,-22-21 0,21 21 16,-21 0-16,22-21 0,-22 21 15,0 0-15,0 0 0</inkml:trace>
  <inkml:trace contextRef="#ctx0" brushRef="#br0" timeOffset="14645">20447 2963 0,'0'0'0,"21"0"15,0 0-15,0 0 0,1 0 16,-22-21-16,21 0 0,0 21 16,-21-21-16,0 0 0,21 0 0,-21-1 15,0 1-15,0-21 0,0 21 16,0-22-16,0 22 0,-21-21 15,0 21-15,0-22 0,-1 22 0,1 0 16,-21 0-16,21 21 0,0 0 16,-22 0-16,22 0 0,0 21 0,0 21 15,0-20-15,-1 20 0,1 0 0,0 1 16,0-1-16,21 0 0,0 22 16,0-22-16,0 0 0,0-20 0,0 20 15,0 0-15,0-21 0,0 1 0,0-1 16,21 0-16,0 0 0,22-21 15,-22 0-15,0 0 0,21 0 16,-21 0-16,1 0 0,20 0 0,-21-21 0,0 0 16,22 0-16,-22 21 15,0-22-15,0-20 0,-21 21 0,21 0 16,-21 0-16,21-22 0,-21 22 0,0-21 16,0-1-16,0 22 0,0 0 0,0-21 15,0 21-15,-21 21 16,21 21-1,0 0-15,0 0 0,0 21 16,0-20-16,0-1 0,0 21 16,0-21-16,0 0 0,0 22 0,0-22 15,0 0-15,21 0 0,1 0 0,-1-21 16,0 22-16,0-22 0,0 21 16,22-21-16,-22 0 0,21 0 15,-21 0-15,0 0 0,22-21 0,-22-1 0,0 22 16,0-21-16,0 0 0,1 0 15,-1 21-15,-21-21 0,0-22 16,0 22-16,0 0 0,0 0 0,0 0 16,0 0-16,0-1 0,0 1 0,0 0 15,0 42 1,0 0-16,0 1 16,0-1-16,0 0 0,0 21 0,0-21 15,-21 1-15,21 20 0,0-21 0,-22 0 16,22 0-16,0 1 15,0-1-15,0 0 0,22-21 47,-1-21-47,0 0 0,-21-1 16,21 22-16,0-21 0,0 0 0,1 0 16,-22 0-16,21-22 0,0 22 0,0 0 15,-21 0-15,21 21 0,0-21 16,1 21-1,-22 21-15,0 0 16,0 0-16,0 0 0,21 1 16,-21-1-16,0 0 0,21-21 0,0 21 15,-21 0-15,21 0 0,0 1 16,1-22-16,-1 21 0,0 0 0,0-21 16,21 21-16,-20-21 0,20 0 15,0 0-15,1 0 0,-1 0 0,0 0 16,-21 0-16,22 0 0,-1 0 0,0-21 15,-20 0-15,20 0 0,-21 21 0,0-22 16,0 1-16,-21 0 0,0 0 16,22-21-16,-22 20 0,0 1 0,0-21 15,0 21-15,0 0 0,0-22 0,-22 22 16,1 21-16,0-21 0,0 21 16,0 0-16,0 0 0,-1 0 15,1 21-15,0 0 0,-21 0 0,21 1 16,-1-1-16,-20 0 0,21 21 0,0-21 15,0 1-15,21-1 0,0 0 16,0 0-16,0 0 0,0 0 0,0 1 16,0-1-16,21 0 0,0-21 0,0 0 15,0 21-15,0-21 0,22 0 16,-22 0-16,21 0 0,-21 0 0,22-21 16,-1 21-16,-21-21 0,0 0 0,22-1 15,-22 22-15,0-42 0,0 21 16,0 0-16,1-22 0,-1 1 0,0 0 15,-21-1-15,21-20 0,-21 21 0,21-22 16,-21-21-16,0 22 0,21-1 16,-21 1-16,0 21 0,0-22 15,0 22-15,0 21 0,0-22 0,0 22 16,-21 21 0,0 0-16,0 21 0,21 0 15,-21 22-15,0-1 0,-1 0 0,1 22 16,0-1-16,0 1 0,0-22 0,21 22 15,0-1-15,-21-20 0,21 20 16,0-21-16,0 1 0,0-1 16,0 0-16,0-20 0,0 20 0,0-21 0,0 0 15,21 0-15,0 1 0,-21-1 16,21 0-16,0-21 0,-21 21 16,21-21-16,1 21 0,-1-21 0,0 0 15,21 0-15,-21 0 0,22 0 0,-22 0 16,21-21-16,1 0 0,-22 21 0,21-21 15,0 0-15,-20 21 0,20-22 16</inkml:trace>
  <inkml:trace contextRef="#ctx0" brushRef="#br0" timeOffset="15860.7">22691 3027 0,'42'-21'16,"-106"63"-16,86-63 0,41-21 0,-42 20 0,0 1 0,1 21 15,-1-21-15,-21-21 0,21 21 16,-21-1-16,0 1 0,0 0 0,0 0 16,0 0-16,0 0 0,-21 21 15,0 0-15,-1 0 16,1 0-16,0 0 0,0 0 0,-21 21 15,20-21-15,1 21 0,-21 0 0,21 0 16,0 22-16,-22-22 0,22 0 0,0 21 16,21-21-16,-21 1 0,21-1 15,0 0-15,0 21 0,0-21 0,0 1 16,0-1-16,0 0 0,21-21 16,0 0-16,0 0 15,0 0-15,1 0 0,-1 0 0,21 0 16,-21 0-16,0-21 0,1 0 15,-1 21-15,0-22 0,0 1 0,0 0 16,0 0-16,-21 0 0,22 0 16,-1-22-16,-21 22 0,0 0 0,21 0 15,-21-22-15,21 22 0,-21 0 16,0 42 0,0 0-1,-21 1-15,21-1 0,-21 0 16,21 0-16,0 0 0,0 0 0,0 1 15,0-1-15,0 0 0,0 0 16,0 0-16,21-21 0,0 21 0,0-21 16,0 22-16,1-22 0,20 0 15,-21 0-15,0 0 0,0 0 16,22 0-16,-22 0 0,0-22 16,0 22-16,0-21 0,1 0 0,-1 21 15,0-21-15,0 0 0,0 0 0,-21-1 16,0 1-16,0 0 0,0 0 15,0 0-15,0 0 0,0-1 16,-21 22 0,21 22-1,0-1 1,0 0-16,0 0 0,21 0 16,-21 0-16,0 1 0,0-1 15,0 0-15,21 0 0,-21 0 16,0 0-16,0 1 15,22-22-15,-22 21 0,21-21 16,0 0-16,0 21 0,0-21 16,0 0-16,1 0 15,20 0-15,-21 0 0,0 0 0,22 0 16,-22 0-16,21-21 0,0 21 0,1-21 16,-22-1-16,21 22 0,1-21 15,-22 0-15,21 21 0,0-21 0,-20 0 16,-1 0-16,0-1 0,0 1 15,0 0-15,0 0 0,-21 0 0,0 0 16,0-1-16,0 1 16,-21 21-16,0 0 15,0 0-15,0 0 0,0 21 0,-22-21 16,22 22-16,0-1 0,-21 0 16,20 0-16,1 0 0,0 0 0,0 1 15,0-1-15,0 0 0,21 0 0,-22 0 16,22 0-16,0 1 0,0-1 15,0 0-15,22-21 16,-1 21-16,0-21 0,0 0 0,0 0 16,0 0-16,1 0 0,-1 0 0,21 0 15,-21-21-15,0 0 16,1 21-16,-1-21 0,0-1 0,0 1 16,21 0-16,-20 0 0,-1-21 0,0 20 15,0-20-15,0 0 0,-21-1 16,21 1-16,1 0 0,-1-22 0,-21 1 15,0-1-15,0 22 0,0-22 0,0 1 16,0 21-16,0 20 0,0-20 16,0 21-16,0 0 0,0 0 0,-21 21 15,-1 21-15,1 0 16,0 0-16,0 21 0,21 1 16,-21-1-16,0 0 0,-1 22 0,22-22 15,0 22-15,0-22 0,0 22 16,0-22-16,0 0 0,0 1 0,0-1 15,22-21-15,-22 21 0,21-20 16,0-1-16,-21 0 0,21 0 0,0 0 16,0 0-16,1-21 0,-1 0 15,0 0-15,0 0 0,0 0 0,0 0 0,1 0 16,-1 0-16,0 0 0,0 0 16,0 0-16,0-21 0,1 21 15,-1-21-15,0 0 0,21 0 0,-21 21 0</inkml:trace>
  <inkml:trace contextRef="#ctx0" brushRef="#br0" timeOffset="19871.81">2498 4699 0,'0'0'0,"21"0"16,-21-21-1,0 0-15,0 0 16,0-1-16,0 1 15,0 0-15,0 0 16,0 0-16,0 0 0,0-1 16,0 1-1,0 0-15,-21 0 0,-1 21 0,22-21 16,-21 0-16,0 21 0,0 0 16,0-22-16,-22 22 0,22 0 0,0 0 15,-21 0-15,21 22 0,-22-1 16,1 0-16,21 0 0,-22 0 0,22 22 15,0-1-15,0 0 0,0 1 16,0 20-16,-1 1 0,1-1 0,0 1 16,21 20-16,0-20 0,0 20 15,0-20-15,0-1 0,0-20 0,21 20 16,0-20-16,1-1 0,-1-21 16,0 21-16,21-20 0,1-1 15,-1-21-15,0 0 0,22 0 16,-22 0-16,22 0 0,-22 0 0,21-21 15,1-1-15,-22 1 0,22 0 0,-22-21 16,0 21-16,1-1 0,-1-20 16,-21 21-16,22-21 0,-22 20 0,-21-20 15,21 21-15,-21 0 0,0-22 16,0 22-16,0 0 0,0 42 31,-21 0-15,21 1-16,0-1 0,0 21 0,0-21 0,0 22 15,0-1-15,0-21 16,0 21-16,0-20 0,21 20 0,0-21 16,0 0-16,0 0 0,1 1 0,-1-1 15,0-21-15,0 0 0,0 0 16,0 0-16,1 0 0,20 0 0,-21 0 16,0 0-16,0-21 0,1-1 15,-1 1-15,0 21 0,0-21 0,0 0 16,-21 0-16,0 0 0,0-1 0,0 1 15,0-21-15,0 21 0,-21 0 16,0-1-16,-21 1 0,20 0 0,1 0 16,-21 0-16,21 0 0,0 21 15,-22 0-15,22 0 0,0 0 16,0 0-16,0 0 16,21 21-1,21-21 1,0 0-16,0 0 15,0 0-15,22 0 0,-22 0 0,21-21 16,0 21-16,1 0 0,-1-22 0,-21 22 16,22 0-16,-1 0 0,0 0 15,1 0-15,-1 22 0,-21-22 0,21 21 16,-20 0-16,-1-21 0,0 21 16,0 0-16,0 0 0,0 1 15,1-1-15,-22 0 0,0 0 16,0 0-16,0 0 0,0 1 15,0-1-15,0 0 16,-22-21 15,22-21-15,0 0-16,0-1 0,0 1 16,0 0-16,0 0 0,0 0 15,0-22-15,0 22 0,0-21 16,22 21-16,-22-22 0,21 22 0,0-21 15,0 21-15,0 0 0,22 21 16,-22-22-16,0 22 0,0 0 0,0 0 16,0 22-16,1-1 0,-22 0 15,21 0-15,-21 21 0,0-20 16,0-1-16,0 21 0,0-21 0,0 22 16,0-22-16,0 0 0,0 0 0,0 0 15,0 0-15,0 1 0,21-1 16,0-21-16,0 0 0,0 0 15,1 0-15,-1 0 0,21 0 16,-21-21-16,22 21 0,-22-22 16,21 1-16,0 0 0,-20 0 0,20-21 15,0 20-15,-21 1 0,1 0 16,-1-21-16,0 21 0,-21-1 16,0-20-16,0 21 0,0 0 0,0 0 15,-21 21-15,0 0 16,-1 0-16,1 0 0,0 21 15,21 0-15,-21 0 0,21 21 16,0-20-16,0-1 0,0 0 0,0 0 16,21 0-16,0 0 0,0 1 15,1-1-15,-1 0 0,-21 0 0,21 0 16,0 0-16,0 1 0,-21-1 16,0 0-1,-21-21-15,0 0 16,0 0-16,-22 0 15,22 0-15,0 0 0,0 0 16,0 0-16,0 0 0,-1-21 0,1 21 16,21-21-16,-21 21 0,0 0 15,21 21 17,21-21-32,0 21 15,0-21-15,1 21 16,-1-21-16,0 21 0,0-21 0,0 0 0,22 0 15,-22 21-15,21-21 0,-21 0 16,22 0-16,-22 0 0,21 0 16,0-21-16,1 21 0,-1-21 0,0 0 15,1 21-15,-1-21 0,0 0 0,1-1 16,-22 1-16,21 0 0,-21 0 0,1-21 16,-1 20-16,0 1 0,0-21 15,-21 21-15,0 0 0,0-22 0,0 22 16,0 0-16,0 0 0,0 0 15,0 42 1,-21 0 0,21 0-16,0 0 0,0 22 15,-21-22-15,21 21 0,0-21 0,0 0 16,0 22-16,0-22 0,0 0 16,0 0-16,0 0 0,0 1 0,0-1 15,21-21-15,0 21 0,0-21 16,0 0-16,1 0 0,20 0 15,-21 0-15,21 0 0,-20-21 0,-1 0 16,21 21-16,0-22 0,-20 1 0,-1 0 16,21 0-16,-21 0 0,0 0 15,1-1-15,-22 1 0,0-21 0,0 21 16,0 0-16,0-22 0,0 1 0,0 21 16,-22-22-16,1 22 0,0-21 0,0 21 15,0 0-15,0-1 16,-1 22-16,-20 0 0,21 0 0,0 0 15,0 0-15,-1 0 0,1 22 0,0-1 16,-21 0-16,21 0 0,-1 21 16,22-20-16,-21 20 0,21-21 15,0 21-15,0-20 0,0 20 0,0-21 0,0 0 16,0 22-16,21-43 0,1 21 16,-1 0-16,0 0 0,0-21 0,21 0 15,1 0-15,-1 0 0,0 0 16,1 0-16,-1 0 0,0-21 15,22 21-15,-22-21 0,1 0 0,20-1 0,-21 1 16,1 0-16,-1-21 0,0 21 16,-20-1-16,20-20 0,-21 0 0,0 21 15,0-22-15,1 1 0,-22 0 16,0-1-16,0 1 0,0 0 0,0-1 16,0 1-16,0 21 0,0 0 0,0-1 15,0 1-15,0 0 0,-22 21 31,22 21-31,-21 0 16,21 1-16,-21 20 0,21-21 16,0 21-16,0 22 0,-21-22 0,21 1 15,-21-1-15,21 21 0,0-20 0,0-1 16,0 0-16,0 1 0,0-1 16,0-21-16,0 22 0,0-22 0,0 0 15,0 0-15,21 0 0,0 0 16,0-21-16,0 0 0,1 22 0,-1-22 15,0 0-15,0 0 0,21 0 0,-20 0 16,-1-22-16,0 1 0,0 21 16,0-21-16,0 0 0,1 0 0,-1 0 15,0-1-15,0 1 0,-21 0 16,0 0-16,21-43 0,0 43 0,-21 0 16,0 0-16,22 0 0,-22 0 15,0-1-15,0 44 31,0-1-31,0 0 16,0 0-16,0 0 0,0 0 16,0 1-16,0-1 0,0 0 0,0 0 15,0 0-15,0 0 0,0 1 0,0-1 16,0 0-16,21-21 16,0 0-1,21 0-15,-21 0 0,1 0 0,-1-21 16,0 0-16,21 21 0,-21-22 15,1 1-15,-1 0 0,21 0 0,-21 0 16,0 0-16,-21-1 0,22 1 16,-1 0-16,-21 0 0,21 0 0,-21 0 15,0-1-15,0 44 47,0-1-47,0 0 0,0 0 0,0 0 16,0 22-16,0-22 0,0 0 0,0 0 15,0 0-15,0 0 0,0 1 16,0-1-16,0 0 0,21-21 16,0 0-16,0 21 0,1-21 15,20 0-15,-21 0 0,0 0 0,22 0 16,-22 0-16,0 0 0,21 0 0,-21-21 16,22 0-16,-22 21 0,0-21 15,0-1-15,0 1 0,1 21 0,-1-21 16,-21 0-16,0-21 0,21 20 0,-21 1 15,0 0-15,0-21 0,0 21 0,0-1 16,0 1-16,0 0 0,0 0 16,-21 21-16,0 0 15,-1 0-15,22 21 0,-21 0 16,21 0-16,-21 1 0,21-1 16,-21 0-16,21 0 0,0 0 15,0 22-15,0-22 0,0 0 16,0 0-16,0 0 0,0 0 15,21-21 1,0 0-16,0 0 16,1 0-1,-1 0-15,0 0 16,0-21 0,-21 0-1,0 0 1</inkml:trace>
  <inkml:trace contextRef="#ctx0" brushRef="#br0" timeOffset="20072.7">7514 5165 0,'0'21'31,"-21"-21"-31,0 0 16,21 21-1,0 0 32,21-21-16,0-21-15</inkml:trace>
  <inkml:trace contextRef="#ctx0" brushRef="#br0" timeOffset="21367.97">9461 4636 0,'0'0'0,"-21"-22"16,0-20-16,21 21 16,0-21-16,0 20 0,0 1 0,0-21 15,0 21-15,0-22 0,0 22 16,0-21-16,0 0 0,0 20 0,0-20 15,0 21-15,0 0 0,0 0 0,0-1 16,0 44 0,0-1-16,0 0 15,0 21-15,0 1 0,0-1 16,0 0-16,0 1 0,0-1 0,0 0 16,0 22-16,-21-22 0,21 0 15,0-20-15,0 20 0,-21 0 0,21-21 16,0 22-16,0-22 0,0 0 0,0 0 15,0-42 17,21 0-32,0 0 0,-21 0 15,0-1-15,21-20 0,-21 21 0,21 0 16,1 0-16,-22-22 16,0 22-16,0 0 0,21-21 0,-21 20 15,21 1-15,0 42 31,-21 1-31,21 20 16,-21-21-16,0 21 0,21-20 0,-21-1 16,22 21-16,-22-21 0,0 22 0,0-22 15,0 0-15,21 21 0,0-21 16,-21 1-16,21-1 0,0 0 16,0-21-16,1 0 0,-1 0 0,0 0 15,0 0-15,0 0 0,22-21 0,-22 0 16,21-1-16,-21 1 15,0 0-15,1 0 0,20 0 0,-21-22 16,0 22-16,0 0 0,1-21 0,-22 21 16,21-1-16,-21-20 0,21 21 0,-21-21 15,0 20-15,0 1 0,21 0 16,-21 0-16,0 0 0,0 0 0,21 21 16,-21 21-1,0 0-15,0 0 0,0 0 16,0 0-16,0 1 0,0 20 0,0-21 15,0 21-15,0-20 0,0 20 0,0 0 16,0-21-16,21 22 0,-21-22 16,22 0-16,-22 21 0,21-20 15,0-1-15,0 0 0,0-21 0,0 0 16,1 21-16,-1-21 0,0 0 0,21 0 16,-21 0-16,22-21 0,-22 0 0,21 0 15,-21-1-15,22 1 0,-22 0 16,21 0-16,-21-21 0,22 20 0,-22-20 15,21 21-15,-21-21 0,1 20 0,-1-20 16,-21 21-16,0-21 0,0-1 0,0 22 16,0 0-16,0 0 0,0 0 15,-21 21 1,-1 0-16,1 0 0,0 21 0,0 0 16,21 0-16,0 0 0,-21 0 15,21 22-15,-21-22 0,21 0 0,0 0 16,0 0-16,0 22 0,0-22 15,0 0-15,0 0 0,0 0 16,0 1-16,0-1 0,0 0 16,21-21-16,0 21 15,0-21 1,0 0-16,0 0 0,1 0 0,-1 0 16,0 0-16,21 0 0,-21-21 15,22 0-15,-1 0 0,0-1 16,1 1-16</inkml:trace>
  <inkml:trace contextRef="#ctx0" brushRef="#br0" timeOffset="22709.21">12509 4360 0,'0'-21'16,"0"42"-16,22-42 0,-22 0 0,21 0 0,-21 0 15,0 0-15,21-1 0,0 1 16,-21 0-16,0-21 0,0 21 0,0-1 16,0 1-16,0-21 0,0 21 0,0 0 15,-21 21 1,0 0-16,0 21 16,-1 0-16,-20 0 0,21 21 15,0 1-15,0-1 0,-1 0 0,1 22 16,0-22-16,0 1 0,0-1 15,21 21-15,0-20 0,0-1 0,0 0 16,0-20-16,0 20 0,21 0 0,0-21 16,0 1-16,0 20 0,22-21 0,-1-21 15,-21 21-15,22-21 16,-1 0-16,0 0 0,1 0 0,20 0 0,-21 0 16,1 0-16,-1-21 0,22 21 0,-22-21 15,21 0-15,-20 0 0,-1-1 16,0 1-16,1 0 0,-22-21 0,0 21 15,0-1-15,0 1 0,-21-21 16,0 21-16,0-22 0,0 22 0,0 0 16,0-21-16,-21 21 0,0-1 0,0 22 15,0 0-15,0 0 0,-1 0 16,-20 0-16,21 0 0,0 22 0,-22-1 16,22 0-16,0 21 0,0-21 0,-21 1 15,20 20-15,22 0 0,-21-21 0,0 22 16,21-22-16,0 0 0,0 21 15,0-20-15,0-1 0,0 0 0,0 0 16,21 0-16,0-21 0,1 0 16,-1 0-16,0 0 0,0 0 0,0-21 15,22 0-15,-22 21 16,0-21-16,21 0 0,-21-1 0,1 1 16,-1 0-16,21 0 0,-42 0 0,21 0 15,0-22-15,-21 22 0,22 0 0,-22 0 16,0 0-16,0-1 0,0 44 31,0-1-15,0 0-16,0 0 0,0 0 0,0 0 15,0 1-15,0-1 0,0 0 0,0 0 16,0 0-16,0 0 0,21 1 16,0-1-16,0-21 0,0 21 0,0-21 15,1 0-15,-1 0 0,0 0 16,0 0-16,0 0 0,22 0 0,-22-21 15,0 21-15,0-21 0,0-1 16,0 22-16,1-21 0,-1 0 0,0 0 16,-21 0-16,0 0 0,0-1 0,0-20 15,21 21-15,-21 0 0,0 0 0,0-1 16,0 1-16,0 42 31,0 1-31,0-1 16,0 0-16,0 0 0,0 0 0,0 0 15,0 1-15,0-1 0,0 21 16,0-21-16,-21 0 0,21 1 0,0-1 16,0 0-16,0 0 0,0 0 0,0 0 15,-21-21 1,21-21 0,0 0-1,0 0-15,0 0 0,0 0 16,0-1-16,0 1 0,21 0 0,-21-21 15,21 21-15,0-1 0,0-20 16,1 21-16,-1-21 0,0 20 0,0-20 16,21 21-16,-20 0 0,20 0 15,0-1-15,-21 22 0,22 0 0,-22 0 16,21 22-16,-21-1 0,1 0 0,-1 0 16,0 21-16,0-20 0,-21 20 15,0-21-15,0 0 0,0 22 0,0-22 16,0 0-16,0 21 0,0-21 0,0 1 15,-21-1-15,21 0 0,-21 0 0,21 0 16,0 0-16,0-42 47,0 0-47,21 0 0,0 0 16</inkml:trace>
  <inkml:trace contextRef="#ctx0" brushRef="#br0" timeOffset="23445.14">16044 4276 0,'0'0'0,"21"-21"0,1-1 0,-1 1 0,0 21 16,-21-21-16,21 0 0,-21-21 0,21 20 16,-21 1-16,0 0 0,0-21 0,0 21 15,0-1-15,0 1 0,0-21 16,0 21-16,-21 0 0,0 21 16,0-22-16,0 22 0,-1 0 0,1 0 15,21 22-15,-21-1 16,0 21-16,21 0 0,-21 22 0,21-1 15,0 22-15,0-21 0,0 20 0,0 22 16,0-21-16,0-1 0,0 22 0,0 0 16,-21 0-16,-1 0 0,1 0 15,0-1-15,0 1 0,0 0 0,0 0 16,-1-21-16,1 20 0,0-20 0,0 0 16,0-22-16,0 22 0,21-22 0,-22 1 15,22-1-15,0-20 0,0-1 0,0 0 16,0 1-16,0-22 15,0 0-15,0-42 16,0 0-16,0 0 16,0-22-16,0 1 0,0 0 0,22-1 15,-1 1-15,-21-22 0,21 1 0,-21-1 16,0-20-16</inkml:trace>
  <inkml:trace contextRef="#ctx0" brushRef="#br0" timeOffset="23727.97">15727 4847 0,'0'0'15,"0"-63"-15,0 20 0,0-20 0,0 21 0,0-1 16,0 1-16,0 0 0,21-1 0,21 1 16,-21 21-16,22-22 15,-22 22-15,21 0 0,22 21 0,-22 0 0,22 0 16,-22 0-16,0 21 0,1 22 16,-1-22-16,-21 21 0,0 0 15,-21-20-15,0 20 0,0 21 0,0-20 16,-21-1-16,0 0 0,-21 1 0,-1-1 15,1 0-15,21 1 0,-22-22 0,1 21 16,0-21-16,21 1 0,-1-1 16,1-21-16,0 21 0,42-21 31,0-21-31,1 21 16,-1-21-16,0-1 0,21 22 15,-21-21-15,1 0 0</inkml:trace>
  <inkml:trace contextRef="#ctx0" brushRef="#br0" timeOffset="24344">16510 4953 0,'21'0'16,"0"-21"-1,0 0-15,1 21 0,-1-43 0,0 22 16,0 0-16,21 0 0,-20-21 0,20 20 15,-21-20-15,21 21 16,-20-21-16,-1-1 0,0 22 0,0-21 16,-21-22-16,0 43 0,0 0 15,-21 0-15,0 21 0,0 0 0,-22 0 16,22 0-16,-21 0 0,21 0 16,-22 0-16,22 21 0,-21 0 0,21 0 15,-1 0-15,22 1 0,0-1 0,0 0 16,0 0-16,0 0 0,22 0 15,-1-21-15,0 22 0,21-1 0,-21 0 16,22-21-16,-22 21 0,0 0 0,21 0 16,-20 1-16,-1-1 0,0-21 15,0 21-15,0 0 0,-21 0 16,21 0-16,-21 1 0,0-1 0,0 0 16,0 0-16,0 0 0,0 0 15,22-21 1,-1 0-16,0 0 15,0 0-15,0-21 0,0 21 0,1-21 16,-1 0-16,21 0 0,-21 0 0,22-1 16,-22 1-16,0-21 0,21 21 0,-21 0 15,1-22-15,-1 22 0,0 0 16,-21 0-16,21 0 0,-21-1 0,-21 44 47,21-1-47,-21 0 0,21 0 15,0 0-15,0 0 0,0 22 0,0-22 16,0 0-16,0 0 0,0 0 0,0 1 16,0-1-16,0 0 15,21-42 17,0 0-32,-21-1 0</inkml:trace>
  <inkml:trace contextRef="#ctx0" brushRef="#br0" timeOffset="24499.91">17462 4445 0,'0'0'0,"-21"-21"0,0 0 15,0 21-15,21-21 0,-21 21 16,42 21 15,0 0-31,0-21 0,0 21 16,1-21-16,20 0 0,-21 21 0</inkml:trace>
  <inkml:trace contextRef="#ctx0" brushRef="#br0" timeOffset="25204.71">17992 4593 0,'0'0'0,"0"21"0,-64 1 16,64-1-16,-21 0 0,0 0 0,21 0 15,-21 0-15,21 1 0,0-1 16,0 0-16,0 0 0,0 0 0,0 0 16,0 1-16,0-1 0,0 0 0,0 0 15,0 0-15,0-42 47,0 0-47,0 0 0,0 0 16,0-1-16,21-20 0,-21 21 15,0-21-15,21 20 0,0-20 16,-21 21-16,0-21 0,21 20 0,0 1 16,-21 0-16,22 0 0,-1 21 31,-21 21-31,0 0 0,0 0 16,0 1-16,0 20 0,0-21 0,0 0 15,0 22-15,0-22 0,21 0 0,-21 21 16,0-21-16,21 22 0,-21-22 15,21 0-15,-21 0 0,21-21 0,1 21 16,-1 1-16,0-22 0,0 0 16,0 0-16,0 0 0,1 0 0,20-22 15,-21 1-15,21 21 0,1-21 0,-22 0 16,21 0-16,-21-22 0,22 22 16,-22 0-16,0-21 0,21-1 0,-20 1 15,-1 0-15,0-1 0,0 1 0,0 0 16,-21-1-16,0-20 0,21 21 0,-21-1 15,0-20-15,0 20 0,0 22 16,0-21-16,0 21 0,0 0 0,0-1 16,0 44-1,0-1-15,-21 0 0,21 21 0,-21-21 16,0 22-16,0 20 0,21-20 16,-21-1-16,-1 0 0,22 22 0,-21-22 15,0 0-15,21 22 0,-21-22 0,21 1 16,0-22-16,0 21 0,0 0 15,0-20-15,0-1 0,0 0 0,0 0 16,21-21-16,0 0 0,0 0 0,1 0 16,-1 0-16,0 0 0,0 0 0,-21-21 15,21 21-15,0-21 0,1 0 16,-22-1-16,0 1 0,0 0 0</inkml:trace>
  <inkml:trace contextRef="#ctx0" brushRef="#br0" timeOffset="25387.61">18563 4530 0,'-21'0'0,"42"0"0,-63 0 16,42-21-16,21 21 31,0 0-31,0 0 16,22 0-16,-22 0 0,0-22 0,21 22 15,-21 0-15,22 0 0,-22 0 16,0 0-16,21-21 0,1 21 15,-22-21-15,21 21 0,1-21 0</inkml:trace>
  <inkml:trace contextRef="#ctx0" brushRef="#br0" timeOffset="27224.6">20574 4699 0,'0'-21'0,"0"0"0,-21 0 16,21-1-16,0 1 0,0 0 15,0 0-15,0 0 0,0 0 0,0-1 16,0 1-16,0 0 0,0-21 15,0 21-15,0-1 0,0 1 0,-21 0 16,21 0-16,-22 21 0,1 0 16,0 0-16,0 0 0,0 0 15,-22 21-15,22 0 0,-21 0 0,21 1 16,0 20-16,-22-21 0,22 21 16,0 1-16,0-22 0,0 21 0,-1 1 0,1-22 15,21 21-15,-21 0 16,21-20-16,0 20 0,0-21 0,0 0 15,21 0-15,0 1 0,1-22 0,-1 0 16,0 0-16,21 0 0,-21 0 0,22 0 16,-1 0-16,0 0 0,-20-22 15,20 1-15,0 0 0,1 0 0,-22 0 16,21-22-16,-21 22 0,0-21 0,1 21 16,-1-22-16,21 1 0,-42 0 15,21-1-15,0 1 0,1-21 0,-1-1 16,-21 1-16,0 20 0,21-20 15,-21-1-15,21 22 0,-21 0 0,0-1 16,0 22-16,0 0 0,0 0 0,0 0 16,-21 21-1,0 21-15,0 21 0,-1-21 0,1 22 16,0 20-16,0-21 0,0 22 0,0-1 16,-1 1-16,22-1 0,0-20 15,0 20-15,0-20 0,0-1 0,0 0 16,0 1-16,22-1 0,-1-21 0,0 21 15,21-20-15,1-1 0,-1 0 0,-21 0 16,21 0-16,1-21 0,-1 0 16,0 0-16,1 0 0,-1 0 15,0 0-15,22-21 0,-22 0 0,1 0 0,-22 0 16,21-1-16,0 1 0,-20 0 16,20-21-16,-21 21 0,0-22 15,0 22-15,1-21 0,-22 21 0,0-22 16,0 22-16,0 0 0,0 0 0,0 0 15,-22 21-15,1 0 0,0 0 0,-21 0 16,21 0-16,-1 0 0,-20 21 16,21 21-16,0-21 0,-22 0 0,22 22 15,0-22-15,0 0 0,21 21 0,-21-20 16,21 20-16,-21-21 0,21 21 0,0-20 16,0-1-16,0 0 0,0 0 15,0 0-15,21 0 0,0-21 16,0 0-16,0 0 15,0 0-15,1 0 0,-1 0 0,0-21 16,0 0-16,0 0 0,0 21 0,-21-21 16,22-22-16,-1 22 0,0 0 15,0 0-15,-21-21 0,0 20 0,21-20 16,-21 21-16,0 0 0,0-22 0,0 22 16,0 0-16,0 42 31,0 0-31,0 1 15,0-1-15,0 0 0,0 0 0,0 0 16,0 0-16,0 22 0,0-22 0,0 0 16,0 0-16,0 0 0,21 1 15,-21-1-15,22 0 0,-1 0 0,0-21 16,0 21-16,0-21 0,0 0 0,22 0 16,-22 0-16,0 0 0,21 0 0,-20-21 15,-1 21-15,0-21 0,0 0 16,0 0-16,0 21 0,1-22 0,-1-20 15,0 21-15,0 0 0,0-22 16,0 1-16,-21 0 0,22-1 0,-1 1 16,-21-21-16,21-1 0,-21 1 15,21-1-15,0 22 0,-21-22 0,0 22 16,0 0-16,0 20 0,0-20 0,0 21 16,-21 42-1,21 0-15,-21 0 16,0 22-16,21-1 0,-21 0 0,-1 1 15,1 20-15,21-20 0,0-1 16,-21 21-16,21-20 0,0-1 0,-21 22 16,21-22-16,0 0 0,0 1 0,0-22 15,0 21-15,21 0 0,0-20 0,0 20 16,1-21-16,-1 0 0,0 0 16,0-21-16,0 22 0,0-22 15,22 0-15,-22 0 0,21 0 0,1 0 16,-1 0-16,0 0 0,1-22 0,-1 1 15,0 0-15,1 0 0,-1 0 16,0 0-16,1-1 0,-22-20 0,21 21 16,-21 0-16,0-22 0,1 22 0,-1-21 15,0 21-15,-21-22 0,0 22 16,0 0-16,0 0 0,0 0 0,-21 21 16,-22 0-16,22 0 0,0 0 15,-21 0-15,-1 21 0,22 0 0,-21 0 0,21 0 16,-22 22-16,22-22 15,0 0-15,0 21 0,-21-20 0,42 20 16,-22-21-16,22 0 0,0 0 0,0 1 16,0-1-16,0 0 0,0 0 0,22 0 15,-1-21-15,0 0 0,21 0 16,-21 0-16,1 0 0,-1 0 16,0-21-16,21 0 0,-21 21 0,1-21 15,20 0-15,-21-1 0,0 1 0,22 0 16,-22-21-16,0 21 0,21-1 15,-21-20-15,1 21 0,-1 0 16,-21 0-16,21 21 0,-21 21 31,-21 0-31,0 0 0,-1 0 16,22 0-16,0 22 0,0-22 0,0 0 16,0 0-16,0 0 0,0 1 0,0-1 15,0 0-15,0 0 0,22 0 16,-1 0-16,0-21 0,0 22 0,21-22 15,-20 0-15,20 0 0,-21 0 0,21 0 16,-20 0-16,20 0 0,-21 0 0,0 0 16,22 0-16,-22-22 0,0 22 15,0-21-15,0 0 0,0 21 0,1-21 16,-22 0-16,0 0 0,21-1 0,-21 1 16,0 0-16,0 0 0,0 0 15,0 0-15</inkml:trace>
  <inkml:trace contextRef="#ctx0" brushRef="#br0" timeOffset="27668.96">21675 4106 0,'0'0'16,"-22"0"-16,1-21 0,0 0 0,21 0 15,0 0-15,21 21 32,0-21-32,1 21 0,20 0 0,-21 0 15,21 0-15,1 0 0,-1 0 0,0 0 16,22 0-16,-22 0 0,1 0 15,-1 0-15,0 0 0,1 0 0,-1 0 16,0 0-16,1 0 0,-22 0 16,0 0-16,21 0 0,-21 0 0,1 0 15,-1 0 1,-21 21 62</inkml:trace>
  <inkml:trace contextRef="#ctx0" brushRef="#br1" timeOffset="38032.81">3937 7768 0,'21'0'110,"-21"21"-79,21-21-15,0 0-1,1 22 32,-1-22-47,0 0 16,0 0-16,0 0 15,0-22-15,1 22 16,-1-21-16,0 0 0,0 21 16,0-21-16,0 21 0,1-21 15,-1 0-15,0 21 0,0-22 0,0 1 16,0 21-16,1-21 0,-22 0 0,0 0 15,0 0 1,0-1-16,0 1 0,0 0 16,0 0-16,0 0 0,0 0 15,0-1-15,0 1 0,0 0 16,0 0-16,0 0 16,-22 21-16,1-21 15,0 21-15,0 0 16,0 0-16,0 21 15,-1-21-15,1 21 0,0 0 0,0 0 16,0 0-16,0 1 0,-1-1 16,1 0-16,0 21 0,0-21 0,-21 1 15,20-1-15,1 21 0,0-21 16,21 0-16,-21 1 0,0-1 16,21 0-16,-21 0 0,21 0 0,0 0 15,-22 1-15,22-1 0,-21 0 16,21 0-16,0 0 0,0 0 0,0 1 15,-21-1-15,21 0 0,0 0 0,0 0 16,0 0-16,0 1 0,0-1 16,0 0-16,21 0 0,0-21 15,1 21-15,-1-21 16,0 21-16,0-21 16,0 22-16,0-22 0,1 0 0,-1 21 15,0-21-15,0 21 0,0-21 16,0 21-16,1-21 0,-1 21 0,0 0 15,0 1-15,0-22 0,0 21 0,1 0 16,-1 0-16,-21 0 0,21 0 16,-21 1-16,21-1 0,-21 0 15,0 0-15,0 0 0,-21 0 16,0 1-16,0-1 0,-1 0 0,1 0 16,-21 0-16,21 0 0,-22 1 0,1-1 15,0 0-15,-1-21 0,1 21 16,-21-21-16,20 0 0,1 0 15,0 0-15,-1 0 0,1-21 0,0 0 16,-1 0-16,22-1 0,0 1 16,-21 0-16,20 0 0,1 0 0,-21 0 15,21-22-15,0 22 0,-1-21 16,1 21-16,0-22 0,-21-41 16,42 62-16,0 1 15,0 0-15,0 0 0,0 0 0,21 0 16,0 21-16,21 0 0,-20 0 0,20 0 15,0 0-15,1 0 0,20 0 16,-21 0-16,1-22 0,20 22 0</inkml:trace>
  <inkml:trace contextRef="#ctx0" brushRef="#br1" timeOffset="38876.86">4826 8170 0,'0'0'0,"0"-42"15,0 21 1,0 0-16,0 0 15,-21 21 1,0 0-16,21 21 16,0 0-16,-22 0 15,22 0-15,0 0 0,0 22 16,0-22-16,0 21 0,0-21 0,0 22 16,0-22-16,0 21 0,0 1 0,0-22 15,0 21-15,0-21 16,0 0-16,0 1 0,22-1 0,-1 0 15,0 0-15,0-21 0,0 0 0,0 0 16,1 0-16,-1 0 0,21 0 16,-21 0-16,0-21 0,22 21 0,-22-21 15,0 0-15,21-1 0,-20 1 0,-1-21 16,0 21-16,0 0 0,0-1 16,0-20-16,-21 21 0,0-21 0,22 20 15,-22 1-15,0-21 0,0 21 0,21 0 16,-21-1-16,0 1 0,0 0 15,0 0-15,0 42 32,0 0-32,0 0 15,0 22-15,0-22 0,0 21 0,0 1 0,0-1 16,0 0-16,0 1 16,0 20-16,0-21 0,0 22 0,0-22 15,0 22-15,21 20 0,-21-20 0,21-1 16,-21 22-16,0-21 0,21 20 0,-21-20 15,0 20-15,21-20 0,-21-1 16,0 22-16,0-21 0,0-1 0,0-21 16,0 22-16,0-22 0,0 1 0,0-1 15,-21 0-15,0-21 0,0 22 16,0-22-16,0-21 0,-1 21 16,1-21-16,0 0 0,-21 0 0,-1 0 0,22 0 15,-21 0-15,0-21 0,-1 0 16,-20 0-16,20-22 0,1 22 15,-21-21-15,20-1 0,1 1 0,0-21 16,-1 20-16,22 1 0,-21 0 0,21-22 16,-1 22-16,22-1 0,0 1 15,0-21-15,0 20 0,0 1 0,22 0 16,-1-22-16,21 22 0,-21-1 16,22-20-16,-1 21 0,0-22 0,22 22 15,-22-22-15,22 22 0,-22 0 16,0-1-16,22 1 0,-22 0 0,0-1 15</inkml:trace>
  <inkml:trace contextRef="#ctx0" brushRef="#br1" timeOffset="39361.22">5757 8192 0,'0'0'0,"0"-22"0,0 1 16,0 0-16,0 0 0,21 0 15,-21 0-15,22-1 16,-22 1-16,0 0 0,0 0 16,-22 21-1,1 0 1,0 0-16,0 21 0,-21 0 0,20 0 16,-20 1-16,21-1 0,0 0 0,-22 0 15,22 0-15,0 0 0,21 1 16,0-1-16,0 0 0,0 0 0,0 0 15,0 0-15,0 1 16,21-1-16,0-21 0,1 21 16,-1-21-16,21 21 0,-21 0 0,0-21 0,1 21 15,20-21-15,-21 22 0,0-22 0,0 21 16,1 0-16,-22 0 16,0 0-16,0 0 0,-22 1 15,1-22-15,-21 21 0,0-21 16,20 21-16,-20-21 0,0 21 15,-1-21-15,1 0 0,0 0 0,-1 0 16,1 0-16,21 0 0,0 0 0,0-21 16,-1 0-16,1 21 0,21-21 15,-21 21-15,21-22 0,0 1 16,0 0-16,21 0 16,0 0-16,1 0 0,-1 21 15,0-22-15,0 1 0,21 0 16</inkml:trace>
  <inkml:trace contextRef="#ctx0" brushRef="#br1" timeOffset="39700.55">6181 7260 0,'0'0'0,"0"-21"0,-22 21 16,1 0-16,21 21 16,-21 0-16,0 22 0,21-1 15,-21 0-15,0 22 0,21-1 0,-22-20 16,1 20-16,0 1 0,0 20 16,0-20-16,21 21 0,-21-22 0,-1 22 15,1-22-15,0-20 0,21 20 16,0-21-16,0 1 0,0-1 0,0-21 15,0 22-15,0-22 0,0 0 16,21 0-16,0-21 16,1 0-16,-1 0 15,-21-21-15,21 0 0,0 0 16,-21-1-16,0 1 0</inkml:trace>
  <inkml:trace contextRef="#ctx0" brushRef="#br1" timeOffset="39909.35">5905 8065 0,'0'0'0,"-21"21"0,0 0 15,0-21-15,21 21 16,21-21 0,0 0-1,22 0-15,-22 0 0,0 0 16,0 0-16,0 0 0,0-21 0,1 0 0,-1 21 15,0 0-15,0-21 0,0 21 16,-21-22-16,0 1 0,21 21 16</inkml:trace>
  <inkml:trace contextRef="#ctx0" brushRef="#br1" timeOffset="41044.37">6244 8149 0,'0'0'16,"0"21"-1,21-21-15,0 0 16,1 0-16,-1 0 0,0 0 16,21-21-16,-21 0 15,1 21-15,-22-21 0,21 21 16,0 0-16,-21-21 0,21 0 15,0 21-15,-21-22 0,0 1 16,0 0-16,0 0 16,0 0-16,-21 21 15,0 0 1,0 0-16,0 0 0,-1 21 16,1 0-16,0-21 0,0 21 15,21 22-15,-21-22 0,0 0 16,21 21-16,-22-21 0,22 22 0,0-22 15,-21 21-15,21-21 0,0 22 0,0-22 16,0 0-16,0 0 0,0 0 16,0 1-16,0-1 0,21 0 0,1-21 15,-1 0-15,0 21 0,0-21 0,0 0 16,0 0-16,22 0 0,-22 0 0,21-21 16,-21 0-16,22 21 15,-1-21-15,-21-1 0,0 1 0,22 0 16,-22 0-16,0 0 0,-21 0 0,21-1 15,-21-20-15,21 21 0,-21 0 16,0 0-16,0-1 0,0 1 0,0 0 16,0 0-16,0 0 0,0 42 47,0 0-47,0 0 0,0 0 0,0 1 15,0-1-15,0 21 0,-21-21 0,21 0 16,0 1-16,0-1 0,-21 0 15,21 0-15,0 0 0,0 0 0,0 1 16,0-1-16,0-42 63,0-1-63,0 1 0,0 0 15,0 0-15,0 0 0,21 0 16,-21-1-16,21-20 0,1 21 0,-1 0 15,0-22-15,0 22 0,0 0 0,0 0 16,1 0-16,-1 21 0,0 0 16,0 0-16,0 0 0,0 0 15,1 0-15,-22 21 0,0 0 0,0 0 16,21 0-16,-21 1 0,0-1 0,0 0 16,0 0-16,0 21 15,0-20-15,0-1 0,0 0 0,0 0 16,0 0-16,0 0 0,0 1 15,0-1-15,-21-21 16,21-21 15,0-1-31,0 1 0,0 0 16,0 0-16,0 0 0,21 0 16,0-1-16,0-20 0,-21 21 15,21-21-15,0-1 0,22 22 0,-22-21 16,0 21-16,21-1 0,-20 1 0,20 21 0,-21 0 15,21 0-15,-20 0 16,-1 0-16,0 0 0,0 21 0,0 1 16,-21-1-16,21 0 0,-21 0 0,0 0 15,0 0-15,0 1 0,0 20 16,-21-21-16,0 0 0,0 0 0,21 1 16,-21-1-16,0 0 0,-1 0 0,1-21 15,21 21-15,0 0 0,-21-21 0,0 22 16,21-44 31,0 1-47</inkml:trace>
  <inkml:trace contextRef="#ctx0" brushRef="#br1" timeOffset="41544.15">7937 8234 0,'0'0'0,"-21"0"16,21 42-1,21-42 17,1 0-32,-1 0 15,-21-21-15,21 21 0,0-21 16,-21 0 0,0 0-16,-21 21 31,0 0-31,0 0 0,-1 21 15,1 0 1,21 0-16,0 0 16,0 0-16,0 1 15,21-22 17,1 0-17,-1 0 1,-42 0 31</inkml:trace>
  <inkml:trace contextRef="#ctx0" brushRef="#br1" timeOffset="44216.06">8932 7811 0,'0'0'0,"21"-22"15,1 1-15,-1 21 0,-21-21 0,0 0 16,0 0-16,0 0 16,0-1-16,-21 22 31,-1 0-31,1 22 0,0-1 15,21 0-15,-21 21 0,0-21 0,21 22 16,-21-1-16,-1 0 0,22 1 16,-21-1-16,0 22 0,0-22 0,21 0 15,0 1-15,0-1 0,0-21 16,0 21-16,0-20 0,0-1 16,0 0-16,0 0 0,21-21 0,0 21 15,22-21-15,-22 0 0,21 0 0,-21 0 16,22 0-16,-1-21 0,-21 21 0,21-21 15,1 0-15,-1 0 0,0-22 16,1 22-16,-22 0 0,21-21 0,-21-1 16,22 22-16,-22-21 0,0-1 0,-21 1 15,0 0-15,0-1 0,0 22 16,0-21-16,0 0 0,-21 20 16,21-20-16,-21 21 0,-22 0 0,22 0 0,0-1 15,-21 22-15,21 0 0,-22 0 16,22 0-16,0 0 0,-21 22 15,20-1-15,-20 0 0,21 21 0,0-21 16,0 22-16,-1-1 0,1-21 0,0 22 16,21-1-16,0 0 0,0 1 15,0-22-15,0 21 0,0-21 0,21 0 16,0 1-16,22-1 0,-22 0 16,21 0-16,1-21 0,-22 0 0,21 21 15,0-21-15,-20 0 0,20 0 16,0 0-16,1 0 0,-22-21 0,21 21 15,0-21-15,1 0 0,-1 0 0,0-1 0,1-20 16,-1 21-16,0 0 16,-20-22-16,20 22 0,-21 0 0,21-21 15,-20 21-15,-1-1 0,0-20 0,-21 21 16,0 0-16,21 0 0,-21-1 16,0 44 15,0-1-31,-21 0 0,21 21 15,-21-21-15,21 22 0,-21-22 0,21 21 16,0 1-16,0-22 0,-22 21 16,22-21-16,0 22 0,0-22 15,0 0-15,0 0 0,0 0 0,0 0 0,22-21 16,-1 22-16,0-22 0,0 0 16,0 0-16,0 0 0,1 0 15,20 0-15,-21-22 0,0 1 0,22 21 16,-22-21-16,0 0 0,0 0 0,0-22 15,22 22-15,-43 0 0,21-21 0,0 21 16,0-22-16,-21 22 0,0-21 16,0 21-16,0-1 0,0-20 0,21 21 15,-21 0-15,0 0 0,0 42 32,0 0-17,0 21-15,0-21 16,0 22-16,0-22 0,0 21 0,0-21 15,0 22-15,0-1 0,0-21 0,0 0 16,0 22-16,0-22 0,0 0 16,21 0-16,-21 0 0,22-21 0,-1 22 15,0-22-15,0 0 0,0 0 16,0 0-16,1 0 0,-1-22 16,0 1-16,0 21 0,0-21 0,0 0 15,1 0-15,20-22 0,-21 22 0,0-21 16,0 0-16,1-1 0,-1 1 15,0 0-15,0-1 0,0 1 0,0 0 16,1-22-16,-1 22 0,21-22 0,-21 1 16,0 20-16,1-20 0,-22-1 15,21 1-15,-21 21 0,0-22 0,0 22 16,0-22-16,0 22 0,0 21 0,0-22 16,-21 1-16,21 21 0,-22 0 0,1 21 15,21-21-15,-21 21 0,0 0 16,0 21-16,0 0 0,-1 0 15,1 0-15,0 22 0,0-1 0,0 21 16,0 1-16,-1-1 0,22-20 16,-21 20-16,0 1 0,21-1 15,-21 1-15,21-1 0,0-20 0,0 20 16,-21-21-16,21 1 0,0 20 0,0-20 16,0-1-16,0 0 0,0 1 15,0-22-15,21 21 0,0-21 0,0 0 16,-21 1-16,21-1 0,1 0 0,-1-21 15,0 0-15,0 21 0,0-21 0,0 0 16,1 0-16,-1 0 0,0 0 0,21-21 16,-21 0-16,1 21 0,-1-21 15,0-1-15,0 1 0,0 0 16,0-21-16,1 21 0,-22-1 16,0 1-16,21-21 0,-21 21 0</inkml:trace>
  <inkml:trace contextRef="#ctx0" brushRef="#br1" timeOffset="44480.91">10689 7620 0,'0'0'0,"-42"0"16,63 0-1,0 0-15,0 0 16,22 0-16,-1 0 0,-21 0 15,21-21-15,22 21 0,-22-21 16,1 21-16,-1-21 0,0 21 0,1 0 16,-1 0-16,0-22 0,-21 22 0,1 0 15,-1 0-15,0 0 0,0 0 16</inkml:trace>
  <inkml:trace contextRef="#ctx0" brushRef="#br1" timeOffset="44859.69">11726 7938 0,'0'0'16,"0"21"-16,21-21 16,1 0-16,-1 0 0,0 0 15,0 0-15,0-21 0,0 21 16,1-22-16,-1 1 0,-21 0 16,0 0-1,0 0-15,-21 21 0,-1-21 16,1 21-16,0 0 15,0 0-15,0 0 0,0 0 16,-1 21-16,22 0 16,-21 0-16,21 0 0,0 0 15,0 1-15,0-1 16,0 0 0,21-21-1,1 0-15,-1-21 0</inkml:trace>
  <inkml:trace contextRef="#ctx0" brushRef="#br1" timeOffset="45696">13208 7599 0,'0'-21'16,"0"0"0,0-1-16,21 1 15,0 0-15,0 0 0,1 0 0,-1 0 16,21-1-16,-21-20 0,22 21 0,-22-21 16,0 20-16,21-20 0,-21 0 15,1 21-15,-1-22 0,-21 22 16,0-21-16,0 21 0,0-1 0,0-20 0,-21 21 15,-1 0-15,1 0 0,-21-1 16,21 1-16,-22 21 0,1-21 16,0 21-16,-1 0 0,22 0 0,-21 0 15,0 0-15,20 21 0,1 0 0,0 1 16,0 20-16,0 21 0,21 1 16,0 21-16,0-1 0,0 1 0,0 0 15,0 20-15,0 1 0,0 0 0,-21 0 16,21 0-16,-22 21 0,1-21 0,0-1 15,0 22-15,-21-21 0,20 21 16,1-21-16,0 21 0,-21 0 16,21-21-16,-1 21 0,1-21 0,21 21 0,-21-21 15,0-1-15,21-20 0,-21 0 16,21-1-16,0-20 0,0-1 0,0 1 16,0-22-16,-21 1 0,21-22 0,0 0 15,0 0-15,0-42 16,0 0-16,0 0 15,0-22-15,0 1 0,0 0 0,0-22 16,0 22-16,0-43 0,0 22 0,0-1 16,0-21-16,0 1 0,0-1 0,0 0 15,0 1-15,0-1 0,21-21 0,-21 22 16,21-22-16</inkml:trace>
  <inkml:trace contextRef="#ctx0" brushRef="#br1" timeOffset="46024.97">12933 7959 0,'0'0'0,"0"-43"16,0 22-16,0 0 0,-21 21 16,21-21-16,0 0 0,0 0 0,0-1 15,21 1-15,0 21 0,0-21 16,0 21-16,22-21 0,-22 21 16,21 0-16,0 0 0,-20 0 15,20 0-15,0 0 0,1 0 0,-22 0 0,21 0 16,-21 21-16,0 0 0,-21 0 15,0 1-15,0 20 0,0-21 0,0 21 16,-21-20-16,0 20 0,-21 0 16,21-21-16,-22 22 0,22-22 0,-21 21 15,21-21-15,-22 1 0,22-1 0,0 0 16,0-21-16,0 21 0,21 0 16,21-21 15,0 0-31,0 0 0,0 0 0,0-21 15,1 0-15,-1 21 0,0-21 0,21 21 16</inkml:trace>
  <inkml:trace contextRef="#ctx0" brushRef="#br1" timeOffset="46688.01">13631 8170 0,'0'-21'31,"21"0"-31,1 0 0,-1 21 0,0-42 16,0 20-16,21 1 0,-20-21 0,20 21 15,0-22-15,-21 1 0,22 21 0,-1-21 16,-21-1-16,0 22 0,1-21 16,-1 21-16,-21-1 0,0 1 15,0 0-15,0 0 0,-21 0 0,-1 21 16,1 0-16,0 0 0,0 0 0,-21 0 15,20 0-15,1 21 0,-21-21 16,42 21-16,-21 0 0,21 0 16,0 1-16,0-1 0,0 0 15,21 0-15,0 0 0,0 0 0,0 1 16,1-22-16,-1 21 0,0 0 16,21 0-16,-42 21 0,21-20 0,1-1 15,-22 21-15,21-21 0,-21 22 16,0-22-16,0 0 0,0 21 0,0-21 0,0 1 15,0-1-15,0 0 0,0 0 0,0 0 16,0 0 0,21-21-16,0 0 0,0 0 15,0 0-15,1-21 0,20 0 0,-21 21 16,21-21-16,-20 0 0,20-22 0,-21 22 16,21 0-16,1-21 0,-22 21 15,0-22-15,0 22 0,22-21 0,-22-1 16,-21 22-16,21 0 0,0-21 0,-21 21 15,0-1-15,0 1 0,0 0 16,0 42 15,0 0-31,0 1 0,-21-1 0,0 0 16,21 0-16,-21 0 0,21 22 16,0-22-16,-22 21 0,22-21 0,0 0 15,-21 1-15,21 20 0,0-21 0,0 0 16,0 0-16,0 1 15,0-1-15,21-21 16,1 0-16,-1 0 16,-21-21-1,21-1-15,0 1 0</inkml:trace>
  <inkml:trace contextRef="#ctx0" brushRef="#br1" timeOffset="47016.83">14647 7578 0,'0'0'0,"-21"-21"0,0 21 0,0 0 0,0 0 16,-1 0-16,1 0 15,21 21-15,0 0 16,0 0-16,21-21 31,1 0-31,-1 0 0,0 0 16,0 0-16,-21-21 15,0 0-15,21 21 0,-21-21 0,0-1 16,0 1-16,0 0 0,0 0 16,0 0-16,-21 0 15,0 21-15,0 0 0,0 0 16,-1 0-16,1 21 16,21 0-16,0 0 0,0 0 15,0 0-15,0 1 0,0-1 0,0 0 16,0 0-16,21 0 0,1-21 15,-1 21-15,0 1 0,0-22 0</inkml:trace>
  <inkml:trace contextRef="#ctx0" brushRef="#br1" timeOffset="47525.32">15303 7641 0,'-21'0'15,"0"21"1,21 1 0,0-1-16,0 0 0,0 0 0,0 0 15,0 0-15,0 1 0,0-1 0,0 0 16,0 0-16,0 21 0,0-20 16,-21-1-16,21 0 0,-21 0 15,21 0-15,-21 0 0,21 1 0,0-1 16,0 0-16,-22-21 0,22 21 15,-21-21-15,21-21 16,0 0-16,0 0 16,0-1-16,0 1 0,0 0 15,0 0-15,21-21 0,1 20 0,-22-20 16,21 21-16,21-21 0,-21 20 0,0-20 16,22 0-16,-22 21 0,21-1 0,-21 1 15,22 0-15,-1 0 0,-21 21 0,0 0 16,22 0-16,-22 0 15,0 0-15,0 21 0,0 0 0,-21 0 16,0 1-16,0 20 0,0-21 0,0 0 16,0 22-16,0-22 0,0 21 0,-21-21 15,0 22-15,21-22 0,0 21 0,0-21 16,-21 0-16,21 1 0,0-1 16,0 0-16,0 0 0,0 0 15,21-42 16,-21 0-31,21 21 0,0-21 16,-21 0-16</inkml:trace>
  <inkml:trace contextRef="#ctx0" brushRef="#br1" timeOffset="47884.11">16277 7006 0,'0'0'0,"0"-42"0,0-22 16,-21 64-16,21-21 16,0 0-16,-21 21 0,0 0 15,21 21 1,0 0-16,0 22 0,0-22 0,0 21 16,-22-21-16,22 43 0,0-22 0,-21 22 15,21-1-15,-21 1 0,0-1 16,21 1-16,-21-1 0,0 1 0,-1-22 15,1 22-15,0-22 0,0 0 16,21 22-16,0-43 0,-21 21 0,21 1 16,0-22-16,0 0 0,0 0 0,0 0 15,0 0-15,21 1 16,0-22-16,0 0 16,0 0-16,1 0 0,20-22 0,-21 22 15,0-21-15,0 0 0,22 0 0,-22 0 16,0 0-16,0-1 0,0 1 15,1 0-15,-1 0 0</inkml:trace>
  <inkml:trace contextRef="#ctx0" brushRef="#br1" timeOffset="48084">16129 7535 0,'0'0'0,"-42"0"0,20 0 15,1 0-15,0 0 0,42 0 16,0 0-1,1 0-15,-1-21 0,21 21 0,-21 0 16,22 0-16,-1-21 0,0 21 0,1-21 16,-22 21-16,21 0 15,-21-21-15,0 21 0,22 0 0,-22-21 16,-21-1-16,21 22 0,0-21 0,0 0 16,1 0-16</inkml:trace>
  <inkml:trace contextRef="#ctx0" brushRef="#br1" timeOffset="48497.76">18034 6477 0,'0'0'0,"21"-42"16,-21 21-16,0-22 0,0 22 0,0 0 15,0-21-15,0 20 0,0 1 16,-21 21-16,0 0 0,0 0 16,-1 0-16,1 0 0,0 21 15,0 1-15,-21 20 0,20 0 0,-20 22 16,21-1-16,-21 1 0,-1 20 0,-20-20 16,20 21-16,1-1 0,-21 1 0,20 21 15,1-22-15,0 22 0,-1-21 16,22 0-16,-21-22 0,21 22 15,21-22-15,0 22 0,0-22 0,0 1 16,0-1-16,0-20 0,0 20 0,21-20 16,0-1-16,0 0 0,0 1 0,22-22 15,-22 21-15,21-21 0,0 0 16,1 1-16,-1-1 0,-21 0 0,22-21 16,-22 0-16,21 21 0,-21-21 0,0 0 15,22 0-15,-22 0 0,0 0 0,-21-21 16,21 0-16,0 0 0</inkml:trace>
  <inkml:trace contextRef="#ctx0" brushRef="#br1" timeOffset="49238.66">17695 7112 0,'0'0'0,"21"-21"0,-21 0 16,22 0-16,-1 21 0,0-22 0,0 1 16,0 21-16,0 0 0,1 0 0,20 0 15,-21 0-15,21 21 0,-20 22 16,-1-22-16,21 21 0,-21 1 0,0-1 16,1 21-16,-1 1 0,-21-22 0,0 22 15,0-22-15,0 22 0,0-22 0,0 0 16,0 1-16,0-1 0,0 0 0,-21 1 15,21-22-15,0 21 0,0-21 16,-22 0-16,22 1 0,0-44 31,22 1-31,-1 0 16,0-21-16,0-1 0,21 1 0,-20 0 16,20-22-16,0 1 0,1-1 15,-22 1-15,21-22 0,43-63 16,-43 84-16,-21 1 0,0-1 0,22 22 15,-43 0-15,21-1 0,-21 22 16,21 0-16,-21 0 0,0 42 16,0 0-1,0 0-15,0 1 0,-21-1 16,21 0-16,-21 21 0,21-21 0,0 22 16,0-22-16,0 21 0,0 1 15,-21-22-15,21 21 0,0-21 0,0 22 16</inkml:trace>
  <inkml:trace contextRef="#ctx0" brushRef="#br1" timeOffset="50828.25">19092 7747 0,'0'0'0,"21"0"0,1 0 15,-1 0-15,0-21 16,-21 0-16,21 21 0,0-21 0,0-1 15,-21 1-15,22 0 0,-22 0 16,0-21-16,0 20 0,0-20 0,0 21 16,0-21-16,0 20 0,0-20 0,0 21 15,0-21-15,0 20 0,0 1 16,-22 21-16,1 0 0,0 0 0,0 0 16,0 0-16,0 21 0,-1 22 0,-20-22 15,21 21-15,-21 1 0,20-1 0,1 0 16,0 22-16,-21-22 0,42 0 15,-21 1-15,21-22 0,0 21 0,0-21 16,0 22-16,0-22 0,0 0 0,21 0 16,0 0-16,0-21 0,0 0 0,0 22 15,1-22-15,20 0 0,-21 0 16,21 0-16,-20-22 0,20 1 16,-21 21-16,0-21 0,22 0 0,-22 0 15,0 0-15,21-22 0,-21 22 0,-21 0 16,22-21-16,-1-1 0,0 22 0,-21-21 15,0-1-15,0 1 0,21 0 0,-21-1 16,0 1-16,0 21 0,0 0 16,0 0-16,0 42 15,-21 0 1,21 0-16,-21 21 0,21 1 0,-21-1 16,-1-21-16,22 22 0,0-1 15,0 0-15,0 1 0,0-22 16,0 21-16,0-21 0,22 0 0,-1 22 15,0-22-15,0 0 0,0-21 0,0 21 16,22 0-16,-22-21 0,21 0 0,-21 0 16,22 0-16,-22 0 0,21 0 15,1-21-15,-22 0 0,21 0 0,0 21 16,-20-21-16,20-22 0,0 22 0,-21 0 16,22-21-16,-22-1 0,21 1 15,-21-21-15,22 20 0,-22-20 0,21-1 16,-21-20-16,1 20 0,20 1 15,-21-1-15,-21 1 0,21-1 0,-21 1 16,0-1-16,0 1 0,0 20 0,0 1 16,0 0-16,0-1 0,-21 22 15,0 0-15,21 0 0,-21 21 0,0 0 16,-1 0-16,1 21 0,0 0 0,0 21 16,0 1-16,0-1 0,-1 0 15,1 22-15,0-22 0,0 22 0,0-22 16,21 22-16,0-1 0,0 1 0,0-1 15,0 1-15,0-1 0,0 1 0,0-22 16,0 0-16,0 1 0,0-1 16,21 0-16,0 1 0,-21-22 15,21 21-15,0-21 0,1 0 0,-1 1 16,0-1-16,0 0 0,0-21 0,0 0 16,1 21-16,-1-21 0,21 0 0,-21 0 15,0 0-15,22 0 0,-22-21 0,21 21 16,-21-21-16,1 0 15,20-1-15,-21 1 0,0 21 0,0-42 16,22 21-16,-43 0 0,21-22 0,0 22 16,0-21-16,-21 21 0,21-22 0,-21 1 0,0 21 15,0 0-15,22-1 0,-22 1 16,0 42 15,0 22-31,0-22 0,0 0 0,0 21 16,0-20-16,0-1 0,0 21 0,0-21 15,0 0-15,21 1 0,-21 20 16,21-21-16,0-21 0,-21 21 0,21 0 16,-21 1-16,21-22 0,1 0 0,-1 0 15,-21 21-15,21-21 0,0 0 0,0 0 16,0 0-16,1 0 0,-1-21 0,-21-1 16,21 1-16,0 21 0,0-21 15,0 0-15,1 0 0,-1 0 0,-21-22 16,21 22-16,0 0 0,0-21 15,-21 20-15,0 1 0,21-21 0,1 21 16,-22 0-16,0-1 16,21 22-16,-21 22 15,0-1 1,0 0-16,0 0 0,0 0 0,0 0 16,0 22-16,0-22 0,-21 0 0,21 21 15,0-20-15,0-1 0,0 0 16,0 0-16,0 0 0,0 0 0,0 1 15,21-1-15,0-21 0,0 21 0,0 0 16,0-21-16,1 0 0,-1 0 0,0 0 16,21 0-16,-21 0 0,22 0 0,-22 0 15,21 0-15,-21-21 16,22 21-16,-22-21 0,21 0 0,-21-1 16,1 1-16,-1 0 0,0 0 0,0-21 15,0 20-15,0-20 0,-21 21 0,0-21 16,22-1-16,-22 1 0,0 21 0,0-22 15,0 22-15,0-21 0,0 21 16,-22 21-16,1 0 16,0 0-16,-21 21 0,21 0 0,-1 0 15,1 0-15,0 22 0,0-1 16,0-21-16,21 22 0,0-1 0,0-21 16,0 21-16,0-20 0,0 20 15,21-21-15,0 0 0,0 22 0,0-22 16,1 0-16,-1-21 0,0 21 0,21 0 15,-21-21-15,1 0 0,-1 0 0,0 0 16,0 0-16,0 0 0,0 0 16,1 0-16,-1 0 0,-21-21 0,21 21 15,0-21-15,0 0 0,-21 0 0,21-1 16,1 1-16,-22 0 0,21 0 0</inkml:trace>
  <inkml:trace contextRef="#ctx0" brushRef="#br1" timeOffset="51311.33">22500 6308 0,'0'0'0,"-21"0"0,21-21 15,21 21 1,0 0 0,0 0-16,22 21 0,-1 0 15,0 0-15,1 0 0,20 22 0,1-1 16,-1 0-16,-20 1 0,20-1 16,1 21-16,-22-20 0,0 20 0,1-20 15,-1 20-15,-21 1 0,0-1 16,0 1-16,-21-1 0,0 22 0,0-22 15,0 22-15,-21-22 0,0 1 0,0-1 16,-21 1-16,-1-1 0,1-20 0,-22 20 16,22-20-16,0-1 0,-22 0 0,22-21 15,0 22-15,-1-22 0,1 21 16,0-21-16,-1 1 0,1-22 16,21 21-16,0 0 0,-1-21 0,1 21 0,0-21 15,0 21 1</inkml:trace>
  <inkml:trace contextRef="#ctx0" brushRef="#br1" timeOffset="51440.26">22564 8149 0,'0'21'16</inkml:trace>
  <inkml:trace contextRef="#ctx0" brushRef="#br1" timeOffset="53327.99">2815 6265 0,'0'0'0,"21"-21"16,-21 0-1,0 0 1,-21 21-16,0 0 16,0 0-16,0 0 15,-1 0-15,1 0 0,0 21 16,0 0-16,21 0 0,-21 1 0,0 20 16,-1 0-16,22 1 0,0-1 15,0 21-15,0 1 0,-21-1 0,21 1 16,0-1-16,0 1 0,0 21 15,0-1-15,0 22 0,0-21 0,0 21 16,0-22-16,0 22 0,-21-21 16,21 21-16,-21-1 0,21-20 0,0 21 15,-21 0-15,0-22 16,-1 22-16,22-21 0,-21 0 0,0-1 0,0 1 16,0 0-16,21-1 0,-21-20 15,21-1-15,-22 1 0,1-1 0,21-20 16,0-1-16,0-21 0,0 21 15,0-20-15,0-1 0,-21-21 16,21 21-16,-21-21 16,21-21-16,0 0 15,0-22-15,0 22 0,0-21 16,0-1-16,0 1 0,0-21 0</inkml:trace>
  <inkml:trace contextRef="#ctx0" brushRef="#br1" timeOffset="57340.09">2815 6689 0,'0'-21'0,"0"42"0,-21-42 0,21-1 15,0 1 1,-21 21-16,21-21 16,-21 21-1,21-21-15,21 21 63,0 0-48,0 0-15,0 0 0,0 0 0,1 0 16,-1 0-16,0 0 0,21 0 0,-21 0 16,1 0-16,-1 0 15,21 0-15,-21 0 0,22 0 0,-1-21 16,-21 21-16,21 0 0,22 0 15,-22 0-15,1 0 0,20-21 0,-21 21 16,22 0-16,-1 0 0,1-22 0,-1 22 16,1 0-16,-1-21 0,22 21 15,-21 0-15,20-21 0,-20 21 0,20-21 16,1 21-16,0 0 0,21-21 0,-22 0 16,1 21-16,0 0 15,-1-22-15,1 22 0,0 0 0,-1-21 0,1 21 16,0-21-16,20 21 0,-20 0 15,0-21-15,21 21 0,-22-21 16,1 21-16,0 0 0,20-21 0,-20 21 16,0 0-16,-1-22 0,1 1 0,0 21 15,21 0-15,-22-21 0,1 21 16,21 0-16,-22-21 0,1 21 0,0-21 16,-1 21-16,1-21 0,0 21 0,-1-22 15,1 22-15,0 0 0,-1-21 0,22 21 16,-21-21-16,0 21 0,-1-21 15,1 21-15,0-21 0,-1 21 0,1-21 16,21 21-16,-22 0 0,1-22 0,0 22 16,-1-21-16,1 21 0,0 0 15,-22-21-15,22 21 0,-22 0 16,22-21-16,0 21 0,-22 0 0,22-21 16,0 21-16,20 0 0,-20-21 0,21 21 15,-21 0-15,-1 0 0,22-22 16,-21 1-16,-1 21 0,1 0 0,0-21 15,21 21-15,-22 0 0,1 0 0,21-21 16,-22 21-16,22 0 0,-21 0 0,0-21 16,-1 21-16,22-21 0,-21 21 15,-1 0-15,22 0 0,-21-22 0,0 22 16,20 0-16,-20 0 0,21 0 0,-21-21 16,-1 21-16,1 0 0,0 0 15,-1 0-15,1-21 0,21 21 16,-22-21-16,22 21 0,-21 0 0,21 0 15,-22 0-15,1 0 0,0-21 0,-1 21 16,1 0-16,21 0 0,-21-21 16,-1 21-16,1 0 0,21-22 0,-22 22 15,1 0-15,0 0 0,-1 0 0,1 0 16,-21 0-16,20-21 0,1 21 0,0 0 16,-1-21-16,1 21 0,0 0 15,-1 0-15,1 0 0,0 0 16,-22-21-16,22 21 0,-1 0 0,-20 0 0,21 0 15,-22-21-15,22 21 0,-22 0 16,22 0-16,-22 0 0,22-21 16,0 21-16,-22 0 0,22 0 0,-22 0 15,1 0-15,21-22 0,-22 22 0,1 0 16,-1 0-16,1 0 0,-1 0 0,1-21 16,20 21-16,-20 0 0,20 0 15,-20 0-15,21 0 0,-22-21 0,22 21 16,-22 0-16,22 0 0,-22 0 0,1 0 15,-1 0-15,22 0 0,-21 0 0,20-21 16,-20 21-16,20 0 0,-20 0 16,21 0-16,-22 0 0,22 0 15,-22 0-15,22 0 0,-22 0 0,1 0 16,21 0-16,-22 0 0,1 0 0,20-21 16,1 21-16,-22 0 0,22 0 15,0 0-15,-1 0 0,1 0 0,0 0 16,-1 0-16,-20 0 0,21 0 0,-22 0 15,22 0-15,-22 0 0,22 0 0,0 0 16,-1 0-16,-20 0 0,20 0 16,1 0-16,0 0 0,-22 0 15,22 0-15,-22 0 0,22 0 0,-21 0 0,20 0 16,-20 0-16,-1 0 0,22 0 0,-22 0 16,1 0-16,21 21 15,-22-21-15,1 0 0,-1 0 0,22 0 16,-22 0-16,-20 21 0,20-21 0,1 0 15,-1 0-15,1 0 0,-22 21 0,21-21 16,1 0-16,-22 0 0,22 0 16,-1 0-16,-20 21 0,20-21 0,-21 0 15,22 0-15,-22 0 0,1 0 0,20 0 16,-21 22-16,1-22 0,-22 0 0,21 0 16,1 0-16,-22 0 0,21 0 15,0 0-15,-20 0 0,-1 0 0,21 0 16,-21 0-16,0 0 0,1 0 15,-1 0-15,0 0 0,0 0 0,0 0 16,0 0-16,1 0 0,-1 0 16,0 0-16,0 0 15,0 0 32,-21 21-31,21-21-1,-21 21-15,0 0 16,0 0-16,0 0 16,0 1-16,0-1 0,0 0 15,0 0-15,0 0 0,0 0 16,0 1-16,0-1 0,0 0 16,0 21-16,0-21 0,0 1 0,0 20 15,0-21-15,0 0 0,0 22 0,22-22 16,-22 0-16,0 21 0,0-21 0,0 22 15,0-22-15,0 21 0,0 1 16,0-22-16,0 21 0,0 0 0,21 1 16,-21-1-16,0 0 0,21 1 0,-21-1 15,0 0-15,0 22 0,0-22 16,0 1-16,21-1 0,-21 0 0,21 1 16,-21-1-16,0 0 0,0 1 0,0-1 15,0 0-15,21 22 0,-21-22 16,0 22-16,0-22 0,0 0 0,0 22 15,0-22-15,0 0 0,0 22 16,0-22-16,0 1 0,0-1 0,0 0 16,0 1-16,0 20 0,0-21 0,0 1 15,0-1-15,0 0 0,-21 22 0,21-22 16,0 1-16,0-1 0,0 0 0,0 1 16,0-22-16,0 21 0,0 0 15,0 1-15,0-22 0,-21 21 16,21-21-16,0 22 0,0-22 0,-21 21 0,21-21 15,0 22-15,0-22 0,0 0 0,0 0 16,0 22-16,0-22 0,0 0 16,0 0-16,-21 0 15,0 0-15,-1-21 16,1 22-16,0-22 16,0 0-16,0 0 0,0 0 15,-1 0-15,1 0 0,0 0 16,0 0-16,0 0 0,0 0 15,-22 0-15,22 0 0,0 0 0,-21 0 16,20 0-16,1 0 0,-21 0 0,21 0 16,-22 0-16,1 0 0,0 0 0,-1 0 15,1 0-15,0 0 0,-22 0 16,22 0-16,-22 0 0,22 0 16,-21 21-16,-1-21 0,1 0 0,-1 0 15,1 21-15,-1-21 0,1 0 0,-1 21 16,1-21-16,-1 0 0,1 21 0,-1-21 15,-21 0-15,22 0 0,-1 21 0,-20-21 16,-1 22-16,22-22 0,-22 0 0,21 0 16,-20 21-16,-1-21 0,22 0 15,-22 0-15,0 21 0,1-21 16,-1 0-16,0 0 0,1 21 0,-1-21 0,0 0 16,1 0-16,20 21 0,-21-21 0,22 0 15,-22 21-15,1-21 0,20 22 16,-21-22-16,1 0 0,-1 0 0,22 21 15,-22-21-15,0 0 0,1 21 16,20-21-16,-21 0 0,1 21 0,20-21 16,-20 0-16,20 21 0,-21-21 0,1 0 15,-1 21-15,0-21 0,22 0 0,-22 22 16,1-22-16,-1 0 0,21 21 0,-20 0 16,-1-21-16,22 21 0,-22-21 0,21 21 15,-20-21-15,-1 21 0,0-21 16,1 22-16,-1-22 0,0 21 0,1-21 15,-1 21-15,22-21 0,-22 21 16,0-21-16,1 0 0,-1 21 0,21-21 16,-20 0-16,-1 21 0,0-21 0,1 0 15,-1 0-15,0 22 0,1-22 0,-1 0 16,0 0-16,1 21 0,-1-21 0,0 0 16,1 21-16,-1-21 0,0 0 0,1 21 15,-1-21-15,0 21 0,1-21 16,-1 0-16,22 0 0,-22 21 0,0-21 15,22 0-15,-22 0 0,0 22 0,1-22 16,-1 0-16,0 0 0,1 0 0,-1 21 16,0-21-16,1 0 0,-1 0 15,0 0-15,-20 0 0,20 21 0,0-21 16,-21 0-16,22 0 0,-22 21 0,21-21 16,-21 0-16,22 0 0,-1 21 15,0-21-15,-20 21 0,20-21 0,0 0 16,1 0-16,-1 22 0,0-22 0,1 0 15,-1 21-15,0-21 0,1 0 0,-1 21 16,0-21-16,1 0 0,-1 21 0,0-21 16,1 0-16,-1 21 0,0-21 15,1 0-15,-22 0 0,21 21 16,0 1-16,1-22 0,20 0 0,-20 0 0,-1 21 16,0-21-16,1 0 0,-1 0 15,21 21-15,-20-21 0,-1 0 0,0 0 16,1 21-16,20-21 0,-20 0 15,20 0-15,-21 0 0,22 21 0,-22-21 16,1 0-16,20 0 0,-21 0 0,1 0 16,-1 0-16,0 0 0,1 0 0,-1 0 15,22 21-15,-22-21 0,0 0 16,22 0-16,-1 0 0,-20 0 0,20 0 16,1 0-16,-22 0 0,21 0 0,1 0 15,-1 0-15,-20 0 0,20 0 16,1 22-16,-1-22 0,1 0 0,-1 0 0,1 0 15,20 0-15,-20 0 16,-1 0-16,1 0 0,-1 0 0,1 0 16,-22 0-16,22 0 0,-1 0 0,1 0 15,-1 0-15,1 0 0,20 0 0,-20 0 16,21 0-16,-1 0 0,-20 0 16,20 0-16,1 0 0,0 21 0,-1-21 15,1 0-15,0 0 0,-1 0 0,1 0 16,0 0-16,-1 0 0,1 0 0,0 0 15,-22 0-15,22 0 0,0 0 16,-1 0-16,-20 0 0,20 0 0,1 0 16,0 0-16,-22 0 0,22 0 0,0 0 15,-1 0-15,1 0 0,-22 0 16,22 0-16,0 0 0,-1 0 16,-20 0-16,21 0 0,-1 0 0,-20 0 15,20 0-15,1 0 0,-21 0 0,20 0 16,1 0-16,0 0 0,-1 0 15,-20 0-15,20 0 0,1 0 0,0 0 16,-1 0-16,1 0 0,0 0 0,-1 0 16,22 0-16,-21 0 0,21 0 15,-22 0-15,22 0 0,0 0 16,0 0-16,-21 0 0,20 0 0,1 0 0,0 0 16,0 0-16,0 0 0,0 0 15,-1 0-15,1 0 16,0 0-16,0 0 0,0 0 0,0 0 15,-1 0 1,1 0-16,0 0 16,0 0-16,0 0 0,0 0 15,-1 0-15,1 0 0,0 0 16,0 0-16,0 0 0,0 0 16,-1 0-16,1 0 15,0 0-15,0 0 0,0 0 0,0 0 16,-1 0-16,1 0 0,0 0 0,0 0 15,0 0-15,0 0 16,-1 0-16,1 0 16,0 0-16,0 0 0,0 0 15,0 0-15,-1 0 16,1 0-16,0 0 0,0 0 0,0 0 16,0 0-16,-1 0 0,1 0 15,0 0-15,0 0 16,0 21-16,0-21 0,-1 0 0,1 0 15,0 0-15,0 0 16,0 0-16,0 0 0,-1 0 16,1 0-16,0 0 15,21 21-15,-21-21 0,0 0 16,21-21 62,0 0-62,0 0 15,-21-1-31,21 1 16,0 0-16,0 0 15,0 0-15,-22 21 0,22-43 16,0 22-16,0 0 0,0 0 15,0-21-15,0-1 0,0 1 0,0 0 16,0-1-16,0 1 0,0 0 16,0 20-16,0-20 0,0 0 0,0 21 15,0-1-15,0 1 0,22 0 16,-1 0-16,21 0 0,-21 21 0,0-21 16,1-1-16</inkml:trace>
  <inkml:trace contextRef="#ctx0" brushRef="#br1" timeOffset="74052.6">106 9440 0,'0'0'0,"21"0"16,0 0-1,0 0 110,-21 22-125,0-1 16,0 0 0,0 0-16,0 0 0,0 0 15</inkml:trace>
  <inkml:trace contextRef="#ctx0" brushRef="#br1" timeOffset="75152.66">1460 11430 0,'0'-21'0,"0"0"0,0 0 16,0-1-16,0 1 16,0 0-16,0 0 0,22 0 0,-22 0 15,21-22-15,-21 22 0,0-21 16,0 21-16,0-1 0,21 1 15,-21 0-15,0 0 0,0 0 16,0 0-16,0-1 16,21 22-1,-21 22-15,0-1 16,21 0-16,-21 21 0,0 1 16,0-22-16,0 42 0,0-20 0,0-1 15,0 21-15,0-20 0,0 20 16,0-20-16,0-1 0,-21 0 0,21 1 15,-21-1-15,21 0 0,-21 1 16,21-22-16,0 21 0,0-21 0,0 0 16,0 1-16,0-1 0,0 0 15,0 0 1,0-42 15,0 0-15,0 0-1,21-1-15,-21 1 0,21 0 16,0 21-16</inkml:trace>
  <inkml:trace contextRef="#ctx0" brushRef="#br1" timeOffset="75688.35">2117 11599 0,'0'22'0,"-22"-22"0,22 21 16,22-21 46,-1 0-62,0 0 16,-21-21-16,0-1 16,0 1-16,0 0 15,-21 21 1,0 0 0,-1 0-16,1 0 15,0 21-15,0 0 16,21 1-1,0-1-15,21-21 32,0 0-17,0 0-15,-21-21 32,22 21-32,-22-22 15,0 1 1,-22 21 15,22 21-15,-21-21-1</inkml:trace>
  <inkml:trace contextRef="#ctx0" brushRef="#br1" timeOffset="85168.37">3683 11430 0,'0'-21'32,"0"0"15,0 0-32,21 21 32,-21-22-31</inkml:trace>
  <inkml:trace contextRef="#ctx0" brushRef="#br1" timeOffset="86528.72">3746 11345 0,'0'-21'16,"0"0"-1,0 0-15,0 0 16,0 0-16,0-1 16,0 1-16,22 0 0,-22 0 0,0 0 15,0 0-15,0-1 0,0 1 0,0 0 16,0 0-16,0 0 15,0 0-15,0-1 0,0 1 16,-22 21 0,22 21-1,0 1-15,0-1 0,0 0 16,-21 21-16,21 1 0,0-1 16,-21 0-16,21 1 0,0-1 0,0 0 15,-21 22-15,21-22 0,0 0 0,0-20 16,-21 20-16,21-21 0,0 21 15,0-20-15,0-1 0,0 0 0,0 0 16,21-21-16,-21 21 0,21-21 16,0 0-16,0 0 0,1 0 15,-1 0-15,0 0 0,0 0 16,0-21-16,22 0 0,-22 0 16,0 0-16,0-1 0,0-20 0,0 21 15,1-21-15,-1 20 0,0-20 0,0 0 16,-21-1-16,0 1 0,21 0 15,-21-1-15,21 1 0,-21 0 0,0-1 16,22 22-16,-22 0 0,0-21 0,0 21 16,0-1-16,0 44 47,0-1-47,0 0 15,0 21-15,0-21 0,0 22 0,0-1 16,0 0-16,0 22 0,-22-22 0,22 1 15,0-1-15,0 0 0,0-21 16,0 22-16,0-22 0,0 21 0,0-21 16,0 1-16,0-1 0,0 0 15,22-21-15,-1 0 16,0 0-16,0 0 0,0 0 0,0 0 16,22 0-16,-22-21 0,0 0 15,21-1-15,-20 1 0,20 0 0,-21-21 16,0-1-16,22 22 0,-22-21 0,0 0 15,0-1-15,0 22 16,0-21-16,1 21 0,-22-1 0,0 1 16,0 0-16,0 42 31,-22 0-31,22 1 0,0-1 0,-21 0 16,21 0-16,-21 21 0,21-20 0,0-1 15,0 0-15,0 0 0,0 0 16,0 0-16,0 1 0,0-1 0,21 0 15,0 0-15,-21 0 0,22 0 16,-1 1-16,-21-1 16,0 0-1,-21-21 1,-1 0 0,1 0-16,0 0 0,0 0 0,0 0 15,0 0-15,-1 0 0,1-21 0,0 21 16,0-21-16,0 21 15,0 0-15,21 21 32,0 0-17,0 0-15,21 0 0,0 0 16,0-21-16,21 0 16,-20 22-16,-1-22 0,21 21 15,-21-21-15,22 0 0,-22 0 0,21 0 16,0 0-16,-20 0 0,20-21 0,0-1 15,1 22-15,-22-21 0,21 21 16,-21-21-16,22 0 0,-22 0 0,0 0 16,0-1-16,0 1 0,0 0 0,-21 0 15,0-21-15,22 20 0,-22 1 16,0-21-16,0 21 0,0 0 0,0-1 16,0 1-16,0 0 0,0 0 15,-22 42 16,22 0-31,0 0 0,0 1 16,-21-1-16,21 0 0,0 21 0,-21-21 16,21 1-16,0-1 0,0 0 15,0 0-15,0 0 0,0 0 0,0 1 16,0-1-16,21-21 0,-21 21 0,21 0 16,1-21-16,-1 21 15,0-21-15,0 0 16,0 0-16,0 0 0,1 0 15,-1 0-15,0 0 16,0-21-16,0 21 0</inkml:trace>
  <inkml:trace contextRef="#ctx0" brushRef="#br1" timeOffset="87091.91">5990 11367 0,'0'-22'0,"0"44"0,0-65 15,0 22-15,0 0 0,0 0 16,-21 0 0,0 21-16,0 0 0,-1 0 15,1 0-15,0 21 0,0 0 16,0 0-16,0 0 0,-1 0 16,1 22-16,0-22 0,0 0 15,0 21-15,0-20 0,-1 20 0,1-21 16,0 0-16,21 0 0,0 1 0,0-1 15,0 0-15,0 0 0,0 0 16,0 0-16,21-21 0,0 0 16,1 0-16,-1 0 0,0 0 0,21 0 15,-21 0-15,1-21 0,20 21 16,-21-21-16,0 0 0,0 0 0,1 0 16,-1-1-16,0-20 0,0 21 0,-21-21 15,21-1-15,-21 1 0,21 0 16,1-1-16,-22-20 0,0 20 15,0-20-15,21 21 0,-21-1 0,0 1 16,0 0-16,0 20 0,0-20 0,0 21 16,0 0-16,0 0 15,0 42 1,0 0-16,-21 0 0,-1 0 16,22 22-16,0-1 0,-21 0 15,21 1-15,-21-1 0,21 21 0,0-20 16,0-1-16,0 0 0,0 1 0,0-1 15,0 0-15,0-20 0,0 20 16,0-21-16,0 0 0,0 0 0,0 1 16,21-1-16,-21 0 0,21-21 15,-21 21-15,22-21 0,-1 0 16,0 0-16,0 0 16,0-21-16,0 0 0,1 0 0</inkml:trace>
  <inkml:trace contextRef="#ctx0" brushRef="#br1" timeOffset="87895.66">7027 11642 0,'0'0'0,"21"0"0,1 0 16,-1 0-16,0-21 15,0-1-15,0 1 0,0 0 16,1 0-16,-1 0 0,-21-22 16,21 22-16,0-21 0,0 0 0,0-1 15,1 1-15,-1 0 0,0-1 0,0 1 16,0-22-16,0 22 0,1 0 16,-22-1-16,21 22 0,-21-21 0,21 0 15,-21 20-15,0 1 0,0 0 0,0 0 16,-21 21-16,0 0 15,-1 21-15,1 0 16,0 22-16,0-22 0,0 0 16,21 21-16,-21 1 0,-1-1 0,1 0 15,21 22-15,0-22 0,0 0 16,-21 1-16,21-1 0,0 0 0,0 1 16,0-1-16,0-21 0,0 22 0,0-22 15,0 0-15,21 0 0,0 0 0,1-21 16,-1 21-16,0-21 15,0 0-15,0 0 0,22 0 0,-22-21 16,0 0-16,0 21 0,21-21 0,-20 0 16,20 0-16,-21-1 0,21-20 15,-20 21-15,20-21 0,-21 20 16,0 1-16,0-21 0,1 21 0,-1 0 16,0-1-16,-21 1 15,0 42 1,-21 1-16,0-1 0,-1 0 15,1 0-15,0 0 0,0 22 0,0-22 16,21 21-16,0-21 0,-21 0 0,21 22 16,0-22-16,0 0 0,0 0 15,0 0-15,0 1 0,21-22 0,-21 21 16,21-21-16,0 0 0,0 0 16,0 0-16,1 0 0,20 0 0,-21 0 15,0-21-15,0 21 0,1-22 16,-1 1-16,0 0 0,0 0 0,-21 0 15,21 0-15,0-22 0,-21 22 0,0-21 16,0-1-16,0 22 0,0-21 0,0 21 16,0 0-16,0-1 0,0 1 15,0 0-15,-21 21 0,0 0 0,0 0 16,0 0-16,-22 0 0,22 0 0,0 21 16,0-21-16,-21 21 0,20 1 15,1-1-15,0-21 0,0 21 0,0 0 16,0-21-16,-1 21 0,1-21 15,0 0-15,0 0 16,0 0-16</inkml:trace>
  <inkml:trace contextRef="#ctx0" brushRef="#br1" timeOffset="88116.16">7091 11176 0,'0'-21'0,"0"0"0,21 0 15,0 21-15,0 0 16,22 0-16,-1-22 0,0 22 16,1 0-16,-1 0 0,21 0 0,-20-21 15,-1 21-15,22 0 0,-22 0 0,0 0 16,-21 0-16,22 0 0,-22 0 16,0 0-16,-21-21 15</inkml:trace>
  <inkml:trace contextRef="#ctx0" brushRef="#br1" timeOffset="88972.37">9271 11197 0,'0'0'15,"21"-42"-15,43-43 16,-43 64-16,-21 0 0,21-21 0,-21 20 0,0 1 16,0-21-16,0 21 0,0 0 15,0-22-15,0 22 0,0 0 16,0 0-16,0 0 0,-21-1 0,0 22 16,-1 0-16,1 0 0,0 0 15,0 0-15,21 22 0,-21 20 16,21-21-16,-21 21 0,21 22 0,-22-22 15,22 43-15,0 0 0,0-1 16,0 1-16,0 0 0,0-1 0,0 1 16,0 21-16,0-22 0,0 22 0,0-21 15,0 0-15,0 20 0,0-20 16,-21 0-16,21-1 0,-21 1 0,0-21 16,21 20-16,0 1 0,-21-22 0,21 22 15,-21-21-15,21-1 0,0 1 0,0-1 16,0-21-16,0 1 0,0-1 15,0-21-15,0 0 0,0 1 16,0-1-16,0-42 16,0-1-1,0-20-15,0 21 0,0-21 16,0-1-16,0-20 0,0-1 0,0 22 16,0-43-16,0 22 0,0-1 0,0 1 15</inkml:trace>
  <inkml:trace contextRef="#ctx0" brushRef="#br1" timeOffset="89301.19">9186 11705 0,'0'0'0,"0"-84"15,0 62-15,0-20 0,0 21 16,0-21-16,0 20 0,0 1 0,0-21 16,0 21-16,21 0 0,1-1 0,-1 1 15,21 0-15,0 0 0,1 0 16,-1 21-16,0 0 0,1 0 0,-1 0 15,22 0-15,-43 21 0,21 0 0,-21 0 16,0 22-16,-21-22 0,0 21 16,0-21-16,-21 22 0,0-22 0,0 21 15,-21-21-15,20 0 0,-20 22 0,21-22 16,0-21-16,-22 21 0,43 0 0,-21-21 16,0 0-16,21 21 15,-21-21-15,42 0 31,0 0-15,0 0-16,-21-21 16,22 21-16,-1-21 0,0 21 0,-21-21 15</inkml:trace>
  <inkml:trace contextRef="#ctx0" brushRef="#br1" timeOffset="89955.84">9927 11663 0,'21'0'0,"0"0"15,1 0 1,-1-21-16,0 0 0,0-1 0,0 1 16,22 0-16,-22 0 0,0 0 15,21-22-15,-21 1 0,1 21 0,20-21 16,-21-1-16,0 22 0,-21-21 0,0-1 15,0 22-15,0 0 0,0 0 16,-21 21 0,0 0-16,0 0 0,0 0 15,-1 21-15,1 0 0,0 0 16,0-21-16,21 22 0,0-1 0,0 0 16,0 0-16,0 0 15,21 0-15,0-21 0,0 22 16,1-22-16,-1 21 0,0-21 0,0 21 15,-21 0-15,21-21 0,0 21 16,-21 0-16,22 1 0,-22-1 16,0 0-16,0 0 0,0 0 0,0 0 15,0 1-15,0-1 16,21 0 0,0-21-1,0 0-15,0 0 16,0-21-16,1 0 0,-1 21 15,0-22-15,0 1 0,21-21 16,-20 21-16,-1 0 0,21-22 0,-21 22 16,0-21-16,22 21 0,-22-1 0,0-20 15,0 21-15,-21 0 0,0 42 32,-21 0-17,21 0-15,0 0 0,-21 1 0,0-1 16,21 0-16,0 0 0,0 0 15,0 0-15,0 1 0,0-1 16,0 0-16,0 0 0,0 0 16,0-42 15</inkml:trace>
  <inkml:trace contextRef="#ctx0" brushRef="#br1" timeOffset="90139.77">10964 11091 0,'0'0'0,"-21"0"0,0 0 0,0-21 16,0 21-16,42 0 47,0 0-32,0 0-15,0 0 0,-21 21 0</inkml:trace>
  <inkml:trace contextRef="#ctx0" brushRef="#br1" timeOffset="90892.51">11430 11261 0,'-21'0'16,"21"21"-16,-21-21 0,21 21 16,0 0-16,-22 0 0,22 1 15,0-1-15,0 0 16,0 0-16,0 0 0,0 0 0,0 1 16,0-1-16,-21 0 0,21 0 15,0 0-15,-21-21 0,21 21 16,0-42 15,0 0-15,0 0-16,0 0 0,0-22 15,0 22-15,0 0 0,21-21 16,0 21-16,-21-22 0,22 22 0,-1-21 16,-21-1-16,21 22 0,0-21 0,0 21 15,0 0-15,1 21 0,-22-22 0,21 22 16,0 0-16,0 22 15,-21-1-15,0 0 0,0 0 16,0 0-16,0 22 0,0-22 0,0 21 16,0 0-16,0-20 0,0 20 15,0 0-15,0-21 0,0 1 0,0 20 16,0-21-16,0 0 0,0 0 16,21 1-16,0-22 0,1 0 15,-1 0-15,21 0 0,-21 0 16,0-22-16,1 1 0,-1 21 0,0-21 15,21 0-15,-21 0 0,1-22 0,-1 22 16,0 0-16,0-21 0,-21-1 16,0 22-16,21-21 0,0 0 0,-21-1 15,22 1-15,-22 0 0,0-1 0,0 1 16,21 21-16,-21-22 0,0 22 16,21 0-16,-21 0 0,0 0 15,0 42 1,0 0-16,-21 0 15,21 0-15,-21 22 0,-1-1 0,22 0 16,0 1-16,-21-1 0,0 0 0,21 1 16,-21-1-16,21 0 0,0 1 15,-21-1-15,21-21 0,-21 0 0,21 22 16,0-22-16,0 0 0,0 0 16,21-21-1,0 0 1,0 0-16,-21-21 0,0 0 15,21 21-15,-21-21 0,21 0 16</inkml:trace>
  <inkml:trace contextRef="#ctx0" brushRef="#br1" timeOffset="91089.4">11705 11218 0,'0'0'0,"0"-21"15,21 21-15,0 0 16,1 0-16,-1-21 0,21 21 0,0 0 16,1-21-16,20 21 0,-20 0 15,-1 0-15,21-21 0,-20 21 16,-1-21-16,0 21 0,1 0 0,-1-22 16,0 22-16,-20 0 0</inkml:trace>
  <inkml:trace contextRef="#ctx0" brushRef="#br1" timeOffset="91592.38">13335 10943 0,'0'0'0,"0"-21"0,0 0 15,21 0-15,0 21 16,0 0-16,1 0 0,-1 0 16,0 0-16,0 0 0,21 21 15,-20 0-15,-1 0 0,21 0 0,-21 1 16,0-1-16,22 21 0,-22-21 0,0 22 16,0-1-16,-21 0 0,0 1 0,0-1 15,0-21-15,0 21 0,0 1 0,0-22 16,0 0-16,0 0 0,0 0 15,0 1-15,0-1 0,0-42 47,0-1-47,0 1 0,0-21 0,0 21 16,0-22-16,0 1 0,21 0 0,1-1 16,-1 1-16,-21-21 0,21 20 15,0 1-15,0-22 0,0 22 0,1 0 16,-22-1-16,21 1 0,0 0 0,0-1 15,0 22-15,0 0 0,-21 0 0,22 21 32,-22 21-17,0 0-15,0 0 16,0 1-16,0-1 0,0 0 0,0 0 16,0 21-16,0-20 0,0-1 0</inkml:trace>
  <inkml:trace contextRef="#ctx0" brushRef="#br1" timeOffset="93484.14">14414 11367 0,'0'0'0,"85"-64"15,-64 43-15,-21 0 0,21 0 16,1-1-16,-22-20 0,0 21 0,0 0 15,0 0-15,0-1 0,0 1 0,0 0 16,0 0-16,0 0 0,0 0 0,-22 21 16,1 0-16,0 0 0,0 0 15,0 0-15,0 21 0,-1-21 0,-20 21 16,21 21-16,-21-21 0,20 1 0,-20 20 16,21 0-16,0-21 0,0 22 0,-1-1 15,1-21-15,21 22 0,-21-22 0,21 0 16,0 21-16,0-21 15,21 1-15,0-1 0,1-21 16,-1 0-16,0 0 0,21 0 16,-21 0-16,1 0 0,-1 0 0,0-21 15,0-1-15,0 1 0,0 0 0,1 0 16,-1 0-16,0 0 0,-21-22 16,0 22-16,21 0 0,-21-21 0,21 20 15,-21-20-15,0 21 0,21 0 0,-21 0 16,0-1-16,0 44 31,0-1-31,0 21 16,0-21-16,0 0 0,-21 22 15,21-22-15,0 21 0,0-21 0,0 22 0,0-22 16,0 0-16,0 0 0,21 0 16,-21 1-16,0-1 0,22 0 0,-1-21 15,0 0-15,0 21 0,0-21 16,0 0-16,1 0 0,-1 0 0,0 0 15,0-21-15,0 0 0,0 21 16,22-21-16,-22-1 0,0 1 0,0-21 0,0 21 16,1-22-16,-1 22 0,0-21 0,0 0 15,0-1-15,0-20 0,-21 20 16,22 1-16,-1 0 0,-21-1 16,0 1-16,0 0 0,21-1 0,-21 22 15,0-21-15,0 21 0,0 0 0,0-1 16,-21 44-1,0-1 1,-1 21-16,22-21 0,-21 22 16,0-22-16,0 21 0,21 0 0,-21 1 15,0-1-15,21 0 0,-22 1 0,22-1 16,0 0-16,0 1 0,0-1 0,0 0 16,0-20-16,0 20 0,0-21 0,0 0 15,22 0-15,-1-21 0,0 22 16,21-1-16,-21-21 0,1 0 15,-1 0-15,21 0 0,-21 0 0,0 0 16,22 0-16,-22-21 0,0-1 0,0 1 16,0 0-16,1 0 0,-1 0 0,0 0 15,0-1-15,-21-20 0,21 21 0,0-21 16,-21 20-16,0-20 0,0 21 16,22 0-16,-22 0 0,0-1 0,21 22 15,-21-21-15,0 42 16,0 1-1,0-1-15,0 0 0,-21 0 0,21 0 16,-22 22-16,22-22 0,0 0 16,0 0-16,0 0 0,0 0 15,0 1-15,0-1 0,0 0 16,22-21-16,-1 0 0,-21 21 0,21-21 16,0 0-16,0 0 0,0 0 0,1 0 15,-1-21-15,0 21 0,-21-21 16,21 21-16,0-21 0,0-1 15,-21 1-15,22 0 0,-1-21 0,-21 21 16,0-1-16,21-20 0,0 21 0,-21 0 16,0 0-16,0-1 0,21 1 0,-21 0 15,0 0 1,0 42 0,0 0-16,0 0 15,0 1-15,-21-1 0,21 0 16,0 0-16,0 0 0,-21 0 0,21 1 15,0-1-15,0 0 0,0 0 0,0 0 16,0 0-16,0 1 0,0-1 16,0 0-16,21-21 0,0 21 15,0-21-15,1 0 0,-1 0 16,0 0-16,0 0 0,0 0 16,0 0-16,1 0 0,-1-21 0,0 0 15,0 21-15,-21-21 0,21-1 0,0 1 16,1 0-16,-22 0 0,0 0 0,21 0 15,0-1-15,-21-20 0,0 21 16,0 0-16,0 0 0,0-1 0,0 1 16,21 21-16,-21-21 0,-21 21 31,0 21-15,0 0-16,-1 1 0,22-1 15,0 0-15,-21 0 0,21 0 0,-21 0 16,21 1-16,-21-1 0,21 0 0,0 0 15,0 0-15,0 0 0,0 1 16,0-1-16,0 0 0,21 0 31,0-21-31,0 0 0,1 0 0,-1 0 16,0 0-16,0 0 0,0 0 0,22 0 16,-22 0-16,0-21 0,0 21 0,0-21 15,22 21-15,-22-21 0,0-1 0,0 1 16,21 0-16,1-21 0,-1 21 15,-21-22-15,0 22 0,1 0 0,-1 0 16,0 0-16,-21-1 0,0 1 16,0 0-16,0 0 15,-21 21-15,0 0 16,-22 0-16,22 21 0,0 0 0,0 0 16,0-21-16,21 22 0,0-1 15,0 21-15,0-21 0,0 0 0,0 1 16,0-1-16,0 0 0,21 0 15,0 0-15,0 0 0,-21 1 0,21-22 16,0 21-16,1 0 0,-22 0 16,0 0-1,-22-21 1,-20 0-16,21 0 16,0 0-16,-22 0 0,22 0 15,0 0-15,-21 0 0,21 0 0,-1 0 16,1 0-16,0 0 0,0 0 0,0 0 15,0 0-15,21 21 16</inkml:trace>
  <inkml:trace contextRef="#ctx0" brushRef="#br1" timeOffset="97548.27">18097 10880 0,'22'-21'0,"-1"-1"16,-21 1-1,0 0-15,21 21 0,-21-21 0,21 0 16,-21 0-16,0 42 47,0 0-47,0 0 15,0 0-15,0 0 0,0 22 0,0-22 16,0 0-16,0 21 0,-21-20 0,21 20 16,-21-21-16,21 21 0,0-20 0,0-1 15,0 21-15,0-21 0,0 0 16,0 1-16,0-1 15,0-42 17,0-1-32,0 1 0,0 0 15</inkml:trace>
  <inkml:trace contextRef="#ctx0" brushRef="#br1" timeOffset="97932.05">18246 10478 0,'0'-22'0,"0"44"0,0-65 0,0 22 16,-22 21-16,1 0 15,21 21-15,0 0 0,0 1 16,0-1-16,0 0 0,0 0 16,0 0-16,0 0 0,0 1 0,0-1 15,0 0-15,21-21 16,1 21-16,-1-21 0,0 0 15,0 0-15,21 0 0,-20 0 0,-1-21 16,0 21-16,0-21 0,0 0 0,0 21 16,-21-22-16,0 1 0,0 0 15,0 0-15,0 0 0,0 0 0,0-1 16,-21 1-16,0 0 0,0 0 0,0 0 16,0 21-16,-1-21 0,1 21 0,0-22 15,0 22-15,0 0 0,0 0 16,21 22-16,-22-1 15,22 0-15,0 0 0,0 0 0,0 0 16,0 1-16,0-1 0,22 0 0,-1 0 16,0 0-16,0 0 0,21-21 15,-20 22-15,20-22 0</inkml:trace>
  <inkml:trace contextRef="#ctx0" brushRef="#br1" timeOffset="98248.66">19135 10308 0,'0'0'0,"21"-21"0,-21 0 0,0 0 16,0 0-16,0-1 15,0 44 1,0-1-16,0 0 16,0 0-16,-21 21 0,21 1 15,-22-1-15,1 0 0,21 1 0,-21-1 16,0 0-16,0 22 0,0-22 0,-1 1 15,22-1-15,-21 0 0,0 1 0,21-1 16,0-21-16,0 21 0,0-20 0,0-1 16,0 0-16,0 0 0,0 0 15,0 0-15,21-21 16,0 0-16,1 0 16,-1 0-16,0 0 0,0-21 15,0 0-15,-21 0 0,0 0 16,0 0-16,0-1 0,0 1 0</inkml:trace>
  <inkml:trace contextRef="#ctx0" brushRef="#br1" timeOffset="98427.54">18965 10710 0,'0'0'0,"-21"0"0,21-21 0,0 0 16,0 0-1,21 21-15,0 0 16,1 0-16,-1 0 0,0 0 15,21-21-15,-21 21 0,22 0 16,-1-21-16,0 21 0,1 0 0,-1 0 16,-21 0-16,22-22 0,-1 22 0,0 0 15,1 0-15</inkml:trace>
  <inkml:trace contextRef="#ctx0" brushRef="#br1" timeOffset="99614.18">20997 10351 0,'21'-22'16,"-42"44"-16,64-65 0,-43 22 0,21 0 16,-21 0-16,0 0 0,0-1 0,0 1 15,0 0-15,0 0 16,-21 21-1,-1 21 1,1 0-16,0 0 0,-21 1 0,21 20 16,-1 0-16,-20 1 0,0-1 15,21 0-15,-22 22 0,22-22 16,-21 0-16,42 22 0,-21-22 0,21 1 0,0-1 16,0 0-16,0-21 0,21 22 0,21-22 15,0 0-15,1 0 0,-1 0 16,0 1-16,22-1 0,-1-21 15,-20 0-15,20 0 0,1 0 0,-1 0 16,1 0-16,-1-21 0,-20 21 0,20-22 16,-21 1-16,1 0 0,-22 0 0,21 0 15,-21 0-15,1-1 0,-1 1 0,-21-21 16,0 21-16,0 0 0,0-22 16,0 22-16,-21 0 0,-1 0 0,1 0 15,0 21-15,-21 0 0,21 0 16,-22 0-16,22 0 0,-21 21 0,-1 0 0,22 0 15,-21 0-15,21 0 0,-22 1 16,22-1-16,0 0 0,0 21 16,0-21-16,21 1 0,0-1 0,0 0 15,0 0-15,0 0 0,21 0 16,0-21-16,0 0 0,0 0 0,1 0 16,-1 0-16,0 0 0,0 0 0,0 0 15,22 0-15,-22 0 0,0-21 0,0 0 16,0 0-16,0 21 0,1-21 15,-1 0-15,-21-1 0,0 1 16,21 0-16,-21 0 0,21 0 0,-21 0 16,0 42 15,0 0-31,0 0 16,0 0-16,0 0 0,0 1 15,0-1-15,0 0 0,0 0 0,21-21 16,0 21-16,1 0 0,-1-21 15,0 0-15,0 22 0,0-22 0,0 0 16,1 0-16,-1 0 0,0 0 16,0-22-16,0 22 0,0-21 0,1 0 15,-1 0-15,0 0 0,-21 0 16,0-1-16,0 1 0,21 0 16,-21 0-16,21 0 0,-21 0 0,0-1 15,0 1-15,0 42 31,0 1-31,0-1 0,0 0 16,0 0-16,0 0 0,0 0 0,0 1 16,0-1-16,0 21 0,0-21 0,0 0 15,0 1-15,0-1 0,0 0 16,0 0-16,0 0 16,-21-21 15,21-21-31,0 0 15,0 0-15,0 0 0,0-1 16,0 1-16,0 0 0,0 0 16,21 0-16,0-22 0,-21 22 15,22-21-15,-1 21 0,0-22 0,0 22 16,0 0-16,0 0 0,1 0 16,-1 21-16,0 0 0,0 0 0,0 0 0,0 0 15,1 0-15,-1 0 0,0 21 16,0 0-16,0 0 0,-21 22 0,21-22 15,-21 0-15,22 0 0,-22 21 0,0-20 16,0-1-16,0 21 0,0-21 16,0 0-16,0 1 0,0-1 0,0 0 0,0 0 15,0 0-15,0 0 0,-22 1 16,1-22 0,0 0-16,0-22 15</inkml:trace>
  <inkml:trace contextRef="#ctx0" brushRef="#br1" timeOffset="101727.7">24024 10583 0,'21'0'16,"-42"0"-16,63 0 0,-20-21 15,-1 0-15,0 0 0,0 0 16,0 21-16,0-21 0,-21-1 0,22 1 15,-22 0-15,21-21 0,-21 21 0,0-1 16,0 1-16,0 0 0,0 0 16,-21 0-16,-1-22 0,1 43 15,-21-21-15,21 0 0,-22 21 0,22 0 16,-21 0-16,0 0 0,20 0 0,-20 0 16,0 21-16,-1 22 0,22-1 15,-21 0-15,21 22 0,0-22 0,-1 22 16,1-1-16,21-21 0,-21 22 0,21-22 15,0 1-15,0-1 0,0 0 0,21-21 16,0 1-16,22-1 0,-22 0 16,0 0-16,21-21 0,-20 0 15,20 0-15,-21 0 0,21 0 0,-20-21 0,20 0 16,-21 0-16,0-1 0,0 1 0,1-21 16,-1 21-16,0-22 0,-21 22 15,0-21-15,21 0 0,-21-1 16,0-20-16,0 42 0,21-22 0,-21 1 15,0 21-15,0 0 0,0-1 0,0 44 32,0-1-32,0 0 0,0 21 15,0-21-15,0 22 0,0-1 0,0-21 16,0 22-16,21-1 0,1-21 0,-22 21 16,21-20-16,0-1 0,0 0 0,0 0 15,0-21-15,1 21 0,20-21 16,-21 0-16,0 0 0,22 0 15,-22 0-15,21 0 0,-21-21 0,0 21 16,1-21-16,-1 0 0,0 0 0,0-22 16,0 22-16,-21-21 0,21 21 15,1-22-15,-22 1 0,0 0 0,21-1 16,0 1-16,-21 21 0,21 0 0,-21-1 16,21 1-16,-21 0 0,21 21 15,1 0-15,-1 0 0,-21 21 16,21 0-16,-21 1 0,21-22 15,-21 21-15,0 0 0,0 0 0,0 0 16,0 0-16,0 1 16,21-22 15,-21-22-31,0 1 16,0 0-16,0 0 0,0 0 15,0 0-15,0-1 0,0 1 16,0 0-16,0 0 0,-21 21 15,0 21 1,0 0-16,21 0 0,-21 1 16,-1 20-16,1 0 0,21 1 15,-21-22-15,21 21 0,-21 0 0,21 1 16,0-1-16,0-21 0,0 22 0,0-22 16,0 21-16,0-21 0,21-21 15,0 21-15,0 1 0,1-22 16,-1 0-16,0 0 0,0 0 0,21 0 15,-20 0-15,20 0 0,-21 0 0,21-22 16,-20 1-16,-1 0 0,21 0 0,-21 0 16,0 0-16,1-22 0,-1 1 15,0 21-15,0-22 0,0 1 0,0 0 16,1 21-16,-1-22 0,0 1 0,0 21 16,0 0-16,-21-1 0,21 22 0,1 0 15,-1 0-15,0 0 16,0 0-1,-21 22-15,0-1 0,0 0 16,21-21-16,-21 21 0,0 0 31,0-42 1,0 0-32,0 0 15,0 0-15,0-1 16,0 1-16,-21 21 0,21-21 15,-21 21-15,0 0 16,0 0-16,-1 0 0,1 0 16,0 21-16,0 0 15,0 1-15,21-1 0,-21 21 16,-1-21-16,1 22 0,21-1 0,0-21 16,-21 21-16,21 1 0,0-22 0,0 21 15,0-21-15,0 1 0,0-1 16,0 0-16,21 0 0,0 0 0,1 0 15,-1 1-15,21-22 0,-21 21 0,22-21 16,-1 0-16,0 0 0,1 0 0,-1 0 16,-21 0-16,21 0 0,1 0 15,-1-21-15,-21-1 0,0 1 16,1 21-16,-1-21 0,0 0 0,0 0 16,0-22-16,-21 22 0,21 0 0,-21-21 15,0 21-15,0-22 0,0 22 0,22 0 16,-22 0-16,0 0 0,0-1 15,0 44 1,0-1 0,0 0-16,-22 0 0,1 0 15,21 22-15,0-22 0,0 0 0,0 21 16,0-21-16,0 1 0,0 20 0,0-21 16,0 0-16,21-21 0,1 21 0,-1 1 15,21-1-15,-21-21 0,0 0 0,22 0 16,-22 21-16,0-21 15,21 0-15,-20 0 0,-1 0 0,0 0 16,0-21-16,0 21 0,0-21 0,1-1 16,-1 1-16,-21 0 0,0 0 15,0 0-15,21 0 0,-21-1 16,21 1-16,-21 0 0,0 0 0,0-21 16,21 42-16,-21-22 0,0 1 0,0 42 31,0 1-31,0-1 15,0 0-15,0 0 0,0 21 0,0-20 16,0-1-16,0 21 0,0 0 0,0 1 16,0-22-16,0 21 0,0 22 15,0-22-15,0 0 0,0 22 0,-21-22 16,0 22-16,21-1 0,-21-20 16,0 20-16,-1-21 0,22 1 0,-21-1 15,0 0-15,0 1 0,0-22 0,21 21 16,0-21-16,-21 1 0,21-1 0,-22-21 15,22 21-15,0-42 47,0 0-47,22-1 16,-22 1-16,0 0 0,21 0 16,-21-21-16,21 20 0,0 1 15,-21-21-15,21 0 0</inkml:trace>
  <inkml:trace contextRef="#ctx0" brushRef="#br1" timeOffset="102020.53">26479 10964 0,'0'0'0,"0"-42"0,0-43 15,0 64-15,0 0 0,0-21 16,22 21-16,-22-1 0,21 1 16,0 0-16,-21 0 0,21 0 0,0 0 15,0-1-15,22 1 0,-22 21 0,0 0 16,21 0-16,-20 0 0,-1 0 0,21 0 15,-21 0-15,-21 21 16,21 1-16,-21-1 0,0 0 0,0 0 16,0 0-16,0 0 0,-21 1 0,0-1 15,0 0-15,0 0 0,0 0 0,-22 0 16,22 1-16,0-1 0,0-21 0,0 21 16,-1-21-1,22 21-15,22-21 31,-22-21-31,21 0 16</inkml:trace>
  <inkml:trace contextRef="#ctx0" brushRef="#br1" timeOffset="102340.35">27157 10202 0,'0'0'0,"21"-21"0,-21 0 0,0 0 15,0 0-15,0 0 16,0 42 15,0 21-31,0-21 16,0 22-16,0-22 0,-21 21 16,0 22-16,-1-22 0,1 0 0,21 22 0,-21-22 15,0 0-15,0 1 16,21-1-16,-21-21 0,21 22 0,0-22 15,0 0-15,0 0 0,0 0 0,0 0 16,0 1-16,0-1 16,21-21-16,0 0 15,0 0-15,0 0 0,-21-21 16,21-1-16,1 22 0,-22-21 0,0 0 16,21 0-16,-21 0 0</inkml:trace>
  <inkml:trace contextRef="#ctx0" brushRef="#br1" timeOffset="102585.49">26987 10287 0,'0'0'0,"-63"-21"16,63 0-16,21 0 16,0 21-16,0 0 0,22 0 15,-22 0-15,21 0 0,1 0 0,20 0 16,-21 0-16,1-22 0,-1 22 15,0 0-15,1 0 0,-1 0 0,-21 0 16,0 0-16,1 0 0,-1 0 0,-42 0 31,-1 0-15,1 0-16,-21 0 0,21 0 0,-22 22 16,-20-1-16</inkml:trace>
  <inkml:trace contextRef="#ctx0" brushRef="#br1" timeOffset="104765.95">6710 13039 0,'0'-21'0,"0"-1"0,0 1 16,0 0-16,0 0 0,0 0 15,0 0-15,0-1 0,0 1 0,0 0 16,0 0-16,0 0 0,0 0 16,0-1-16,-21 22 0,21-21 0,-22 0 15,1 0-15,0 0 0,0 21 0,0-21 16,0-1-16,-22 22 15,22-21-15,-21 21 0,21 0 0,-22 0 16,22 0-16,-21 0 0,-1 0 0,22 0 16,-21 0-16,0 21 0,20 22 15,1-22-15,-21 21 0,21 1 0,0-1 16,21 0-16,0 1 0,0-1 0,0 0 16,0 1-16,0-22 0,0 21 15,0-21-15,21 0 0,0 1 0,0-1 16,0 0-16,0-21 0,22 0 15,-22 0-15,21 0 0,-21 0 0,22 0 16,-1 0-16,0-21 0,-20 0 0,20 21 16,0-22-16,1 1 0,-22 0 15,21-21-15,-21 21 0,0-1 16,1 1-16,-1-21 0,-21 21 0,0-22 16,0 22-16,0-21 0,0 21 15,0-22-15,0 22 0,0 0 0,0 0 16,0 0-16,-21 21 0,21-21 15,-22 21 1,22 21-16,0 0 0,0 0 0,0 21 16,0 1-16,0-1 0,0-21 0,0 22 15,0-1-15,0 0 0,22 1 16,-1-22-16,-21 21 0,21-21 0,0 0 16,0 1-16,0-1 0,1-21 15,-1 0-15,21 0 0,-21 0 16,0 0-16,22 0 0,-22 0 0,21-21 15,-21 21-15,1-22 0,20 1 0,-21-21 16,0 21-16,0 0 0,1-22 0,-1 22 16,0-21-16,-21-1 0,0 22 15,0-21-15,0 0 0,0 20 0,0 1 16,0 0-16,0 42 31,0 0-31,0 22 0,0-22 16,0 21-16,0-21 0,-21 22 0,21-1 15,0-21-15,0 22 16,-21-22-16,21 21 0,0-21 0,0 0 16,0 1-16,0-1 0,0 0 15,21-21 1,0 0-16,-21-21 16,21 0-16,0-1 0,0 1 0,-21 0 15,22 0-15,-1-21 0,0-1 0,0 22 16,-21-21-16,21-1 0,0 22 15,1 0-15,-22-21 0,0 21 0,21 21 16,-21-22-16,21 22 0,-21 22 16,0-1-1,0 0-15,21 0 0,-21 0 0,21 0 16,-21 22-16,0-22 0,0 0 0,0 21 16,21-20-16,1-1 0,-22 0 15,21 0-15,-21 0 0,21 0 0,-21 1 16,21-22-16,0 0 0,0 0 0,1 0 15,-1 0-15,0 0 16,0 0-16,0-22 0,22 22 0,-22-21 16,0 0-16,0 0 0,0 0 0,0 0 15,1-22-15,-1 22 0,0 0 16,-21-21-16,21 20 0,-21 1 16,21 0-16,-21 0 0,0 0 0,0 0 15,21 21 1,-21 21-1,0 0-15,0 0 0,0 0 16,0 22-16,0-22 0,0 0 0,0 21 16,0-21-16,0 1 0,0 20 15,0-21-15,22 0 0,-22 0 0,21 1 16,0-1-16,0-21 0,0 0 16,0 0-16,1 0 0,-1 0 15,0 0-15,21-21 0,-21 21 0,1-22 16,20 1-16,-21 0 0,21 0 15,1 0-15,-22 0 0,0-22 0,0 22 16,22 0-16,-43 0 0,21-22 16,-21 22-16,21 0 0,-21 0 0,0 0 15,0 0-15,0-1 0,0 1 16,-21 21 0,0 21-16,21 1 0,0-1 15,-22 0-15,22 21 0,-21-21 0,21 22 16,0 20-16,0-20 0,0-1 15,0 0-15,0 22 0,21-22 0,1 22 16,-22-22-16,21 21 0,0 1 16,0-22-16,0 22 0,0-1 0,1-20 15,-1 20-15,-21 1 0,21-22 16,-21 21-16,21-20 0,-21-1 0,0 0 16,0 1-16,0-1 0,0-21 0,-21 22 15,0-22-15,21 0 0,-21-21 0,-1 21 16,-20-21-16,21 0 0,0 0 15,0 0-15,-22-21 0,22 0 0,0 0 16,-21-1-16,20-20 0,1 0 16,21-1-16,-21 1 0,21-21 0,-21 20 0,21-20 15,0-1-15,0 1 0,0-1 16,0 1-16,0 20 0,0-20 16,21-1-16,0 22 0,22 0 0,-22-22 15,21 22-15,0 0 0,1-1 0,-1 1 16,0 0-16,22-1 0,-22 1 15,22 0-15,-1-1 0,1 22 0</inkml:trace>
  <inkml:trace contextRef="#ctx0" brushRef="#br1" timeOffset="105068.12">10160 12319 0,'0'0'0,"0"-21"0,0-64 15,0 64-15,0 0 16,0 0-16,0 42 31,0 21-31,-21-21 16,21 22-16,-21-1 0,21 0 0,0 1 16,-22 20-16,22-20 0,-21-1 0,21 21 15,0-20-15,-21-1 0,21 22 16,0-22-16,0 0 0,0-21 0,0 22 15,0-22-15,0 0 0,0 0 0,0 0 16,21 1-16,0-22 16,1 0-1,-22-22-15,0 1 0</inkml:trace>
  <inkml:trace contextRef="#ctx0" brushRef="#br1" timeOffset="105779.72">9969 12700 0,'-21'0'16,"0"21"-16,21 0 0,21-21 15,0 0 1,1 0-16,20 0 0,-21 0 16,21 0-16,-20 0 0,20 0 0,0 0 15,1-21-15,-22 0 0,21 21 0,0-21 16,-20 0-16,-1 21 0,0-21 15,0 21-15,0-22 0,0 1 0,-21 0 16,0 42 31,0 0-47,0 1 0,0-1 16,0 0-16,0 21 0,0-21 0,0 1 15,0-1-15,0 0 0,0 0 0,22-21 16,-1 21-16,-21 0 15,21-21-15,0 0 0,0 0 0,0 0 16,22 0-16,-22 0 0,0 0 0,21 0 16,-20 0-16,-1 0 0,0-21 0,21 0 15,-21 0-15,1 0 16,-22 0-16,21-1 0,-21 1 0,0 0 16,0 0-16,0 0 0,0 0 15,0-1-15,-21 44 31,21-1-15,0 0-16,0 0 0,-22 106 16,22-85-16,0 1 15,0 20-15,0-20 0,0 20 16,0 1-16,0-22 0,0 21 0,0 1 16,0-22-16,0 22 0,0-1 0,0 1 15,0-1-15,0-20 0,0-1 0,0 21 16,0-41-16,0 20 0,0-21 0,0 21 15,0-20-15,-21-22 0,0 21 16,21 0-16,-21-21 0,0 0 0,0 0 16,-22 0-16,22 0 0,0 0 0,-21-21 15,20 0-15,-20-1 0,21 1 0,-21 0 16,20 0-16,1 0 0,0 0 0,0-1 16,0 1-16,21 0 15,-21 0-15,21 0 0,0 0 0,0-1 16,0 1-16,0 0 0,0 0 0,21 0 15,0 0-15,-21-1 0,21-20 0,0 21 16,0 0-16,1 0 0,20-22 0</inkml:trace>
  <inkml:trace contextRef="#ctx0" brushRef="#br1" timeOffset="106084.43">11091 12742 0,'0'0'0,"0"-21"0,0-21 0,0 21 0,0-22 16,0 22-16,0 0 15,0 42 1,0 0 0,0 22-16,0-1 0,21 0 0,-21 1 15,22 20-15,-22-20 0,0 20 16,21 1-16,0-1 0,-21 1 0,0-22 16,0 21-16,0 1 0,0-1 0,0-20 15,0 20-15,0-20 0,0 20 0,0-42 16,-21 22-16,21-1 0,0-21 0,-21 0 15,21 0-15,0 1 16,0-44 15,0 1-31,0 0 0,0-21 16,0 21-16,0-22 0,0 1 0,0 0 16</inkml:trace>
  <inkml:trace contextRef="#ctx0" brushRef="#br1" timeOffset="106349.16">11134 12996 0,'0'0'0,"0"-63"0,-22 21 0,1-1 0,21 1 16,0 21-16,0-22 0,0 22 16,0-21-16,0 21 0,0 0 0,21-1 15,1 1-15,-1 21 0,21-21 0,-21 21 16,0 0-16,22 0 0,-22 0 0,0 0 16,0 0-16,0 21 0,1-21 15,-22 21-15,0 1 0,0-1 16,0 0-16,0 21 0,0-21 0,0 1 15,-22-1-15,1 0 0,21 0 0,-21 0 16,0 0-16,0 1 0,0-1 0,21 0 16,-22-21-16,44 0 47,-22-21-47,21 0 0,0 21 0,0-22 15</inkml:trace>
  <inkml:trace contextRef="#ctx0" brushRef="#br1" timeOffset="106927.82">11430 12764 0,'21'0'31,"0"-22"-15,0 22-16,1-21 0,-1 0 16,0 21-16,0-21 0,0 0 0,22 21 15,-22-21-15,0-1 0,0 1 16,0 0-16,-21 0 0,21 0 15,-21 0 1,-21 21 0,0 0-16,0 21 0,0 0 15,0 0-15,-1 0 16,22 0-16,0 22 0,-21-22 0,21 21 16,-21-21-16,21 1 0,0-1 0,0 21 15,0-21-15,0 0 0,0 1 0,21-1 16,0-21-16,1 21 0,-1-21 15,0 0-15,0 0 0,0 0 0,22 0 16,-22 0-16,0 0 0,21 0 0,-21 0 16,22-21-16,-1 0 0,-21-1 0,22 1 15,-1 0-15,-21 0 0,21-21 16,1 20-16,-22 1 0,0 0 16,0-21-16,0 21 0,-21-1 0,0 1 15,0 0-15,0 0 16,-21 21-16,0 0 0,0 0 0,0 0 15,0 21-15,21 0 0,-22 0 16,22 1-16,-21-1 0,21 0 0,0 0 16,0 0-16,0 0 0,0 1 0,21-1 15,-21 0-15,22 0 0,-1 0 0,0 0 16,0 1-16,0-22 0,0 21 0,-21 0 16,22-21-16,-22 21 15,-22-21 1,1 21-16,0-21 15,0 0-15,0 0 0,0 0 0,-1 0 16,22-21-16,0 0 16,0 0-16,0 0 15,22 21-15</inkml:trace>
  <inkml:trace contextRef="#ctx0" brushRef="#br1" timeOffset="107776.4">13441 12361 0,'0'0'0,"21"0"0,-21-21 15,0 0-15,0 0 16,-21 21 0,0 0-16,-1 21 0,1-21 0,0 21 15,-21 0-15,21 22 0,-1-22 0,1 21 16,0-21-16,0 22 0,0-22 0,0 21 15,21 1-15,0-22 0,0 21 0,0-21 16,0 22-16,0-22 0,0 0 16,21 0-16,0 0 0,0-21 15,0 21-15,0-21 0,1 0 0,-1 0 0,0 0 16,0 0-16,21 0 0,-20-21 0,-1 0 16,0 21-16,0-21 15,0 0-15,-21 0 0,21-22 0,-21 22 16,0 0-16,22-21 0,-22 20 0,0-20 15,0 21-15,0-21 0,0 20 0,-22-20 16,1 0-16,0 21 0,0-1 0,0 1 16,0 0-16,-1 21 0,1 0 15,0 0-15,0 0 0,21 21 32,21-21-32,21 0 0,-20 0 15,20 0-15,0 0 0,1 0 16,-1 0-16,0 0 0,22 0 15,-22-21-15,0 21 0,1-21 0,-1 21 16,0-21-16,-20 0 0,20-1 0,-21 1 16,0 0-16,0 21 0,-21-21 0,0 0 15,0 0-15,0-1 0,0 1 16,0 0-16,-21 21 16,0 0-1,0 21-15,21 0 0,0 1 0,-21 20 16,21 0-16,-21 1 0,21-1 15,-22 0-15,22 1 0,0 20 0,0-21 16,0 1-16,0 20 0,0 1 16,0-22-16,0 22 0,0-1 0,0 1 15,0-1-15,22 22 0,-1-22 0,0 1 16,-21-1-16,21 1 0,0-1 0,0 22 16,1-22-16,-22 1 0,0 21 15,0-22-15,21 1 0,-21-22 0,0 21 16,0-20-16,0-1 0,0 0 0,0 1 15,-21-22-15,-1 0 0,1 0 0,0 0 16,0-21-16,0 0 0,0 0 0,-22 0 16,22-21-16,0 21 0,0-21 15,0 0-15,-1-21 0,1-1 0,21 22 16,0-21-16,-21-22 0,21 22 0,0 0 16,-21-22-16,21 22 0,0-22 15,0 22-15,0 0 0,0-1 0,0 1 16,21 0-16,0 20 0,-21-20 0,21 0 15,1 21-15,-1-22 0,-21 22 16,21-21-16,0-1 0</inkml:trace>
  <inkml:trace contextRef="#ctx0" brushRef="#br1" timeOffset="108469.05">15176 11896 0,'0'0'15,"-21"-21"-15,21-1 0,-21 22 0,42 0 32,-21 22-32,21-1 15,22 21-15,-22-21 0,0 22 16,0-1-16,22 21 0,-22-20 0,0 20 16,0-20-16,0 20 0,0-21 15,-21 22-15,0-22 0,0 1 0,0-1 16,0 0-16,0 1 0,0-22 0,0 21 15,0-21-15,0 0 0,0 1 16,0-44 0,0 1-1,0 0-15,0 0 0,0-21 0,22 20 16,-22-20-16,0 0 0,21-1 0,-21 1 16,21 0-16,-21-22 0,21 22 0,-21-22 15,21 1-15,0 21 0,-21-22 16,22 1-16,-22 20 0,21 1 0,-21 0 15,21 20-15,-21 1 0,21 0 16,-21 0-16,0 0 16,0 42-1,21 0-15,-21 0 16,0 22-16,0-22 0,0 21 16,0-21-16,21 22 0,-21-1 0</inkml:trace>
  <inkml:trace contextRef="#ctx0" brushRef="#br1" timeOffset="110208.15">16065 12510 0,'0'0'0,"22"0"0,-1 0 0,0 0 16,0 0-16,0-22 0,0 1 16,1 0-16,-1 21 0,0-21 0,-21 0 15,0 0-15,0-1 0,0-20 16,0 21-16,0 0 0,0 0 0,0-22 15,-21 22-15,0 0 0,-1 0 0,1 0 16,0 21-16,-21 0 0,21 0 0,-22 0 16,22 0-16,-21 21 0,21 0 0,-1 0 15,1 21-15,0-20 0,0 20 16,0 0-16,0 1 0,21-1 16,-22 0-16,22-21 0,0 22 0,0-22 15,0 0-15,0 21 0,0-20 0,0-1 16,22-21-16,-1 21 0,0-21 15,0 0-15,21 0 0,-20 0 16,-1 0-16,21-21 0,-21 0 0,0-1 16,22 22-16,-22-21 0,0 0 0,0-21 15,0 21-15,1-1 0,-1 1 0,-21-21 16,0 21-16,21 0 0,-21-22 16,21 22-16,-21 0 0,0 0 0,0 0 15,0-1-15,0 44 31,0-1-31,0 0 16,0 0-16,0 21 0,0-20 16,0-1-16,0 21 0,0-21 0,0 0 15,0 22-15,0-22 0,21 0 0,-21 0 16,21 0-16,1 1 0,-1-1 0,0 0 16,21-21-16,-21 0 0,1 0 15,20 0-15,-21 0 0,21 0 0,-20 0 16,-1-21-16,21 0 0,-21-1 0,0 1 15,1 0-15,-1 0 0,0 0 16,0-22-16,-21 22 0,0-21 0,21 0 16,0-1-16,-21 1 0,0 0 15,0-22-15,22 22 0,-22-22 0,21 1 0,-21 20 16,0 1-16,0 0 0,0 21 16,0-43-16,0 43 0,0 42 31,0 21-31,0-20 15,-21 20-15,-1 0 0,22 1 0,-21 20 16,21-21-16,-21 22 0,0-1 0,21-20 16,0-1-16,0 22 0,0-22 0,0 0 15,0 1-15,0-22 0,0 21 0,0-21 16,21 22-16,0-22 16,0 0-16,1 0 0,-1-21 0,0 0 0,21 21 15,-21-21-15,22 0 0,-22 0 16,0 0-16,0-21 0,22 21 0,-22-21 15,0 0-15,0 0 0,0-1 0,0 1 16,-21 0-16,22-21 0,-22 21 16,21-22-16,-21 22 0,0-21 0,0-1 15,0 22-15,0 0 0,0-21 0,0 21 16,0-1-16,0 1 16,0 42-1,0 1-15,0-1 0,0 0 16,0 0-16,0 0 0,0 0 15,0 1-15,0-1 0,0 21 0,0-21 16,0 0-16,0 1 0,0-1 0,0 0 16,21-21-16,0 21 0,0 0 0,0-21 15,1 0-15,-1 0 0,21 0 16,-21 0-16,0 0 0,1 0 0,-1 0 16,21 0-16,-21 0 0,0-21 0,1 21 15,-22-21-15,21 0 0,-21 0 0,21-1 16,-21 1-16,21 0 0,-21 0 15,0 0-15,0-22 0,0 22 0,0 0 16,0 0-16,0 0 0,0 0 0,0-1 16,21 22-16,-21 22 31,0-1-31,0 0 16,0 0-16,0 0 0,0 22 0,-21-22 15,21 0-15,0 0 0,0 0 16,0 22-16,0-22 0,0 0 0,0 0 15,0 0-15,0 0 0,21-21 0,0 22 16,1-1-16,-1 0 0,0-21 16,0 0-16,0 0 0,0 0 0,1 0 15,-1 0-15,21 0 0,-21 0 16,0 0-16,1-21 0,-1 21 0,0-21 16,0-1-16,0 1 0,0 21 15,1-21-15,-1 0 0,0 0 0,-21 0 16,0-22-16,0 22 0,21 0 0,-21 0 15,0 0-15,21-22 0,-21 22 0,0 0 16,0 0-16,0 0 16,-21 21-1,0 0-15,0 21 16,0 0-16,21 0 0,-22 0 0,1 0 16,0 1-16,21-1 0,-21 0 0,21 0 15,-21 21-15,21-20 0,0-1 16,0 0-16,0 0 0,0 0 0,0 0 15,0 1-15,21-1 16,0 0-16,0-21 0,0 0 0,1 21 16,20-21-16,-21 0 0,21 0 0,-20 0 15,20 0-15,0 0 0,-21-21 0,22 0 16,-1 0-16,0 21 0,1-22 16,-22 1-16,21-21 0,1 0 15,-22 20-15,21-20 0,-21 21 0,0-21 16,1 20-16,-1 1 0,0 0 0,-21 0 15,0 0-15,0 0 0,0 42 32,0 0-32,-21 0 15,21 0-15,-21 0 0,21 1 16,0-1-16,0 0 0,0 0 0,0 0 16,0 0-16,0 1 0,0-1 15,0 0-15,0 0 0,0 0 0,0 0 16,0 1-16,0-1 15,0 0-15,0 0 16,-22-21-16,1 0 0,0 0 16,21 21-16,-21-21 0,0 0 15,0 0-15</inkml:trace>
  <inkml:trace contextRef="#ctx0" brushRef="#br1" timeOffset="110250.12">18563 12510 0,'0'-43'0,"0"86"0,0-107 0</inkml:trace>
  <inkml:trace contextRef="#ctx0" brushRef="#br1" timeOffset="118024.54">1884 14542 0,'0'-22'16,"0"1"0,0 0-16,0 0 31,0 0-31,0 0 15,0-1 1,0 1-16,0 0 16,0 0-16,0 0 15,0 0 1,21 21-16,0 0 0,0-22 0,0 22 16,1 0-16,-1 0 15,0 0-15,0 0 0,21 0 0,-20 0 16,-1 22-16,0-1 0,21 21 15,-21-21-15,1 22 0,-22-1 0,21 0 16,-21 1-16,0-1 0,0 21 16,0-20-16,0-1 0,-21 0 0,-1 22 15,-20-22-15,21 1 0,0-1 16,-22 21-16,1-20 0,21-1 0,-21-21 16,20 22-16,1-22 0,-21 21 15,21-21-15,0 0 0,-1-21 16,1 22-16,0-22 0,0 0 0,0 0 15,0 0-15,21-22 16,-22 22-16,22-21 0,0 0 0,-21-21 16,21 21-16,0-22 0,-21 22 15,21-21-15,0 21 0,0-22 0,0 22 16,0-21-16,0 21 0,0-1 16,21 1-16,0 0 0,1 21 15,-1 0-15,0 0 16,0 0-16,0 21 0,0 0 15,1 1-15,-22 20 16,21-21-16,0 0 0,0 22 0,-21-22 16,0 0-16,21 21 0,-21-21 0,21 1 15,-21-1-15,22 21 0,-22-21 16,0 0-16,0 1 0,0-1 0,21-21 16,-21 21-16,0 0 0,21-21 15,-21 21-15,21-21 16,0-21-1,0 21 1,1-21-16</inkml:trace>
  <inkml:trace contextRef="#ctx0" brushRef="#br1" timeOffset="118405.33">2688 15007 0,'-21'0'94,"21"-21"-78,-21 21-16,0 0 0,-1 0 31,1 0-31,0 0 16,0 0-1,21 21 17</inkml:trace>
  <inkml:trace contextRef="#ctx0" brushRef="#br1" timeOffset="121472.5">3958 14436 0</inkml:trace>
  <inkml:trace contextRef="#ctx0" brushRef="#br1" timeOffset="123539.95">4064 14415 0,'0'21'0,"0"0"79,0-42 124,0 0-156,0-1 468,0 1-499,0 0-1,0 63 48,0-20-63,0-1 0,0 21 16,-21 0-16,21 1 0,0-1 0,0 0 15,0 1-15,0-1 0,0 22 0,-21-22 16,21-21-16,-22 21 0,22 1 15,0-1-15,0-21 0,0 22 0,0-22 16,0 0-16,0 0 16,0-42 15,0 0-31,0 0 0,0-1 0,0 1 16,0 0-16,22-21 0,-22 21 15,0-22-15,0 22 0,21-21 0,-21 21 16,21-22-16,-21 1 0,21 0 15,-21-1-15,0 1 0,21 21 0,0-22 16,-21 22-16,22 0 0,-1 21 0,0 0 16,0 0-16,0 0 15,0 21-15,1 0 0,-22 22 0,21-22 16,0 21-16,-21 1 0,0-1 16,0 0-16,0 1 0,0-22 0,0 21 15,0 0-15,0-20 0,0 20 16,0-21-16,0 0 0,0 0 0,21 1 15,0-1-15,0-21 16,1 0-16,-1 0 16,0-21-16,0 21 0,0-22 15,0 1-15,1 0 0,-1-21 0,0 21 16,0-1-16,0-20 0,0 0 0,1 21 16,-1-22-16,0 1 0,-21 0 15,21-1-15,0 1 0,0 0 0,1 20 16,-1 1-16,-21 0 0,21 0 15,0 21-15,-21 21 16,0 0-16,21 0 0,-21 1 16,21-1-16,-21 21 0,0-21 0,0 22 15,0-1-15,0 0 0,0-21 16,0 22-16,0-22 0,0 21 0,0-21 16,0 1-16,0-1 0,22 0 0,-22 0 15,0 0-15,0 0 0,21 1 16,-21-1-16,0 0 15,21-21-15,0-21 32,0 0-32</inkml:trace>
  <inkml:trace contextRef="#ctx0" brushRef="#br1" timeOffset="124964.74">5334 14711 0,'0'0'0,"0"-21"0,0-43 15,0 43-15,0 0 16,0 0-16,0 0 0,0-1 0,-21 1 16,21 0-16,-21 21 0,-1 0 15,1 0-15,0 0 16,0 21-16,0 0 0,21 1 0,-21-1 16,-1 0-16,22 21 0,-21-21 15,0 22-15,21-1 0,-21-21 16,21 22-16,0-22 0,0 21 0,0-21 15,0 0-15,0 1 0,0-1 0,0 0 16,0 0-16,21-21 16,0 0-16,0 0 0,1 0 15,-1 0-15,0 0 0,0-21 16,-21 0-16,21 0 0,0-1 16,1 1-16,-1 0 0,-21 0 0,0 0 15,0 0-15,21-22 0,-21 22 0,0 0 16,0-21-16,0 20 0,0 1 15,0 0-15,0 42 32,0 0-32,0 1 0,0 20 15,0-21-15,0 0 0,0 22 16,0-22-16,0 0 0,0 0 0,21 21 16,-21-20-16,21-1 0,0 0 0,1-21 15,-1 21-15,0 0 16,0-21-16,21 0 0,-20 0 0,20 0 0,0 0 15,1 0-15,-1 0 0,0-21 0,-21 0 16,22 0-16,-1 21 16,-21-21-16,22-1 0,-22 1 0,0-21 15,0 21-15,-21 0 0,0-1 0,21 1 16,-21 0-16,0-21 0,0 21 0,0-1 16,0 1-16,0 0 15,0 42 1,-21 0-16,21 1 15,0-1-15,0 0 0,0 21 16,-21-21-16,21 1 0,-21 20 0,21-21 16,-21 0-16,21 0 0,0 22 0,0-22 15,0 0-15,0 0 0,0 0 16,0 1 0,0-44-1,21 1 1,0 0-16,-21 0 15,21 0-15,-21 0 0,21-1 0,0 1 16,-21-21-16,22 21 0,-22 0 16,21-1-16,-21 1 0,21 21 0,-21-21 15,21 21 1,-21 21-16,0 0 16,21 1-16,-21-1 0,0 0 0,0 0 15,0 0-15,0 0 0,0 1 16,21 20-16,-21-21 0,22 0 0,-1 0 15,0 1-15,0-22 0,0 21 16,0 0-16,1-21 0,20 0 0,-21 0 16,21 0-16,-20 0 0,20 0 15,0 0-15,1 0 0,-1 0 0,-21-21 16,21 0-16,1-1 0,-22 1 0,21 0 16,-21 0-16,1 0 0,-22 0 0,0-1 15,21 1-15,-21 0 0,0-21 16,0 21-16,0-1 0,0 1 0,0 0 15,-21 0-15,21 0 0,-22 0 0,1 21 16,0 0-16,0 0 0,0 0 16,0 0-16,-1 0 0,1 21 15,0 0-15,0 0 0,0 0 0,0 0 16,-1 1-16,1 20 0,0-21 0,21 0 16,0 22-16,0-22 0,0 0 15,0 21-15,0-21 0,0 1 0,21-1 16,0-21-16,1 21 0,-1-21 0,0 0 15,0 0-15,21 0 0,-20 0 0,-1 0 16,21-21-16,-21 0 0,0 21 16,1-22-16,-1 1 0,0 0 0,0 0 15,-21-21-15,0 20 0,21-20 0,-21 0 16,21-1-16,-21 1 0,0-21 16,0 20-16,0-20 0,22-1 15,-1 1-15,-21 20 0,0-20 0,0 21 16,21-1-16,-21 1 0,0 21 0,0 0 15,0-1-15,-21 44 32,0-1-32,21 0 0,-22 0 0,1 21 15,0 22-15,21-22 0,-21 1 16,21 20-16,0 1 0,0-22 0,0 21 16,0-20-16,0-1 0,0 22 0,21-22 15,0-21-15,0 21 0,22 1 0,-22-22 16,0 0-16,0 21 15,22-20-15,-22-1 0,0-21 0,0 21 16,0-21-16,22 0 0,-22 0 0,0 0 16,0 0-16,0 0 0,0-21 0,1 21 15,-1-21-15,0-1 0,21 1 16,-21 21-16,1-21 0,-1 0 0,0 0 16,0 0-16</inkml:trace>
  <inkml:trace contextRef="#ctx0" brushRef="#br1" timeOffset="125396.48">7662 14753 0,'0'0'15,"0"-21"-15,21-42 16,-21 41-16,0 1 0,0 0 0,-21 21 31,0 0-31,0 0 16,0 21-16,21 0 0,-21-21 0,-1 43 16,1-22-16,21 0 0,-21 0 0,0 0 15,21 22-15,-21-22 0,21 0 16,0 0-16,0 0 0,0 1 0,0-1 15,0 0-15,0 0 16,21-21-16,0 0 0,0 0 16,0 0-16,1-21 0,-1 0 15,0 0-15,0-1 0,0 1 16,-21 0-16,21 0 0,-21 0 0,22-22 16,-22 22-16,0-21 0,21 21 15,-21 0-15,21-1 0,-21 1 16,0 42-1,0 1 1,0-1-16,0 0 16,0 0-16,0 0 0,0 22 0,0-22 15,0 0-15,0 0 0,0 0 0,0 0 16,0 1-16,0-1 0,0 0 0,21 0 16,0 0-16,0-21 15,1 0 1,-1 0-16,0 0 0,0 0 15,0-21-15,0 0 0,-21 0 16,22 0-16</inkml:trace>
  <inkml:trace contextRef="#ctx0" brushRef="#br1" timeOffset="125696.31">8276 14393 0,'0'0'0,"0"-42"0,0 0 0,0-1 15,0 1-15,21 21 0,-21-21 0,0 20 16,0 1-16,0 0 15,0 42 1,0 0-16,0 1 0,0-1 16,-21 21-16,21 0 0,-21 1 15,21-1-15,0 0 0,-21 22 16,0-22-16,-1 22 0,22-22 0,-21 22 16,0-22-16,21 0 0,-21 1 0,21-1 15,-21 0-15,21 1 0,-21-22 16,21 21-16,0-21 0,0 0 0,0 1 15,0-1-15,21-21 16,0 0 0,0-21-16,21-1 0,-20 1 15,-1 0-15,0 0 0,21-21 16,-21 20-16,1-20 0</inkml:trace>
  <inkml:trace contextRef="#ctx0" brushRef="#br1" timeOffset="126048.59">8445 14732 0,'22'-63'15,"-22"41"1,-43 128-16,64-127 0,1-42 15,-22 84 1,0 0-16,0 0 0,-22 0 16,22 0-16,-21 1 0,21-1 0,0 0 15,0 0-15,0 0 0,0 0 0,0 1 16,0-1-16,0 0 0,21-21 16,1 0-1,-1 0-15,0 0 0,0 0 16,0-21-16,0 21 0,1-21 0,-1-1 15,-21 1-15,21 0 0,0 0 16,0 0-16,-21 0 0,0-22 0,0 22 16,0-21-16,0 21 15,0-22-15,0 22 0,0 0 0,0 0 0,-21 0 16,0 21-16,0 0 0,0 0 0,-1 0 16,1 0-16,-21 0 0,21 0 15,0 21-15,-22 0 0,22 0 0,0 0 16,0 0-16,0-21 0,-1 22 0,1-1 15,21 0-15,0 0 0,21 0 32,22-21-32,-1 0 15</inkml:trace>
  <inkml:trace contextRef="#ctx0" brushRef="#br1" timeOffset="127256.54">8975 14732 0,'0'0'0,"-43"0"0,-41-21 15,62 21-15,1-21 16,21 0-16,0-1 0,0 1 16,0 0-1,21 21-15,1-21 0,20 21 16,-21 0-16,21-21 0,-20 21 0,20 0 15,-21 0-15,21 0 0,-20 0 0,20 21 16,-21-21-16,0 21 0,22 0 16,-22 0-16,-21 1 0,21 20 0,-21-21 15,21 0-15,-21 0 0,0 22 0,0-22 16,0 0-16,0 0 0,0 0 0,-21 1 16,0-1-16,21 0 15,-21 0-15,-1-21 0,22-21 47,0 0-47,22 0 0,-1-1 16,-21 1-16,21 0 0,0 0 15,-21-21-15,21 20 0,0 1 0,1-21 16,-22 21-16,21 0 0,0-22 0,-21 22 16,0 0-16,21 21 0,-21-21 15,21 21-15,-21 21 16,0 0-1,0 21-15,0-20 16,0-1-16,0 0 0,0 0 0,0 0 16,0 0-16,0 1 0,0 20 15,0-21-15,0 0 0,0 0 16,21 1-16,1-1 0,-1-21 16,-21 21-16,21-21 0,0 0 0,0 0 15,0 0-15,1 0 0,-1 0 16,0-21-16,0 0 0,0 21 0,0-22 15,1 1-15,-1 0 0,0 0 0,0 0 16,0 0-16,0-1 0,-21 1 0,22-21 16,-22 21-16,21 0 0,-21-1 15,0 1-15,0 0 0,0 0 16,0 42 0,0 0-1,0 0-15,0 1 16,-21-1-16,21 21 0,-22-21 0,22 22 15,-21-22-15,21 21 0,0-21 0,0 22 16,-21-1-16,21-21 0,-21 21 0,21 1 16,-21-22-16,21 21 0,0-21 0,0 22 15,0-22-15,0 0 0,0 0 16,0 0-16,0 1 16,21-22-1,0 0-15,-21-22 0,0 1 0,21 0 16,0 21-16,1-21 0,-22 0 15,0 0-15,21-22 0,0 22 0,-21 0 16,21 0-16,-21 0 0,21-1 16,-21 1-16,21 21 0,-21-21 15,0 0 1,0 42 46,0 0-62,0 0 0,0 1 0,0-1 16,-21 0-16,21 0 0,0 0 16,-21 22-16,21-22 0,-21 21 15,21-21-15,0 22 0,0-1 0,0 0 16,0 1-16,-21-1 0,21 21 0,0-20 16,-21-1-16,21 0 0,0 1 0,-22 20 15,1-20-15,21-1 0,-21 0 16,0 1-16,21 20 0,-21-21 0,0 1 15,-1-22-15,1 21 0,0 1 0,0-22 16,0 0-16,0 21 0,-1-21 16,22 1-16,-21-1 0,0-21 15,0 0 1,21-21 0,0-1-16,0 1 15,0 0-15,0 0 0,0 0 0,0 0 16,0-22-16,0 1 0,0 0 0,0-1 15,0 1-15</inkml:trace>
  <inkml:trace contextRef="#ctx0" brushRef="#br1" timeOffset="127580.54">8170 14499 0,'0'0'0,"-42"-21"16,0 21-16,20-21 0,22 0 16,0 0-16,22-1 15,-1 22-15,21-21 0,22 21 0,-22-21 16,21 21-16,1 0 0,-1-21 0,22 21 16,-21 0-16,20 0 0,1-21 15,0 21-15,-22 0 0,1 0 0,-1 0 16,-21 0-16,1 0 0,-22 0 0,0 0 15,0 0-15,0-21 0,1 21 16,-22 21 0,21-21 15</inkml:trace>
  <inkml:trace contextRef="#ctx0" brushRef="#br1" timeOffset="128538.16">11620 14626 0,'0'-21'15,"0"0"-15,0 0 0,0 0 0,22-22 16,-1 1-16,0 0 0,0-1 0,0 1 16,0 0-16,1-1 0,-22 1 15,21-22-15,0 22 0,-21 0 0,21-22 16,-21 22-16,0 0 0,0-1 15,0 1-15,0 0 0,0 20 0,0-20 16,-21 21-16,0 21 0,0 0 16,-1 0-16,1 42 15,0-21-15,0 22 0,21-1 0,0 22 16,-21-22-16,21 21 0,-21-20 16,21 20-16,-22 1 0,22-1 0,0 1 15,0-1-15,0-20 0,0 20 0,0-21 16,0 1-16,0-1 0,22-21 15,-1 22-15,0-22 0,0 0 0,0 0 16,0 0-16,1-21 0,-1 0 0,0 0 16,0 0-16,0 0 0,22 0 0,-22-21 15,0 21-15,0-21 0,0 0 16,0 0-16,1-22 0,-1 22 16,0-21-16,0 21 0,-21-22 0,0 22 15,21-21-15,-21-1 0,0 22 0,21 0 16,-21 0-16,0 0 0,0 0 0,0 42 31,0 21-31,0-21 16,-21 0-16,21 22 0,0-22 0,0 21 15,0 1-15,0-22 0,0 0 16,0 21-16,0-21 0,21 1 0,-21-1 16,22-21-16,-1 21 0,0-21 15,0 0-15,0 0 0,0 0 16,1 0-16,-1 0 0,0-21 15,-21 0-15,21-1 0,-21 1 16,21 0-16,-21 0 0,0 0 16,0-22-16,0 22 0,0-21 0,0 21 15,0-22-15,0 22 0,-21 0 0,0 0 16,0 0-16,0 0 0,-1-1 16,1 1-16,0 21 0,0 0 0,0 0 15,0 0-15,-1 0 0,1 0 0,-21 0 16,21 0-16,0 0 0,-1 0 15</inkml:trace>
  <inkml:trace contextRef="#ctx0" brushRef="#br1" timeOffset="128752.03">11536 14224 0,'0'0'0,"-21"0"0,42 0 47,21-21-47,-21 21 0,22 0 0,20-21 15,-21 21-15,22-21 0,-1 21 0,1 0 16,-1-22-16,1 22 0,-1-21 16,-20 21-16,-1 0 0,0 0 15,1 0-15,-22 0 0,0 0 0,0 0 16,0 0-16,1 0 0</inkml:trace>
  <inkml:trace contextRef="#ctx0" brushRef="#br1" timeOffset="129372.2">13928 14330 0,'21'0'0,"0"-21"15,0 21-15,21-21 0,-20-1 0,20 1 16,-21-21-16,21 21 0,43-43 16,-43 22-16,-20 0 0,20-1 15,-21 1-15,0-22 0,0 22 16,1-21-16,-22 20 0,0-20 0,0 20 16,0 1-16,-22 0 0,1-1 0,-21 1 15,0 0-15,-1 21 0,1-1 0,-22 1 16,22 21-16,-21 0 0,20 0 15,1 0-15,0 0 0,-1 21 0,1 1 16,0 20-16,20 0 0,1 22 0,0-1 16,21 22-16,0 21 0,0-22 15,0 22-15,0 21 0,21-21 0,0 21 16,-21 0-16,0-21 0,22 21 16,-22 0-16,21-21 0,-21 21 0,0-21 0,0-1 15,0 1-15,0-21 16,0 21-16,0-22 0,0 1 0,0 0 15,0-22-15,0 1 0,0-1 0,0 1 16,0-1-16,0-20 0,-21-22 0,21 21 16,0-21-16,-22 0 0,22 1 0,0-44 31,0 1-31,-21 0 0,21 0 16,-21-21-16,21-1 0,0-20 0,0 20 15,0-20-15,0-1 0,-21 1 0,21-1 16,0 1-16,0-22 0</inkml:trace>
  <inkml:trace contextRef="#ctx0" brushRef="#br1" timeOffset="129697.33">13779 14732 0,'0'0'0,"0"-42"16,0-43 0,0 43-16,0 21 0,-21-22 0,21 1 15,0 0-15,0 20 0,0-20 0,0 21 0,21 0 16,1 0-16,-1-1 0,0 1 15,0 0-15,21 21 0,1 0 0,-1 0 16,0 0-16,1 0 0,-22 21 16,21 0-16,1 1 0,-1-1 0,-21 0 15,0 21-15,-21-21 0,0 22 16,0-22-16,0 0 0,0 21 0,-21-20 16,0-1-16,0 0 0,0 0 0,-22 0 15,1 0-15,21 1 0,-22-1 0,22-21 16,-21 21-16,21-21 0,0 0 15,-1 0-15,1 0 0,21 21 16,21-21 0,1 0-16,20-21 15,-21 0-15,0 21 0,22-21 16,-1-1-16</inkml:trace>
  <inkml:trace contextRef="#ctx0" brushRef="#br1" timeOffset="130856.26">14732 14457 0,'0'0'0,"21"-21"0,21 0 16,-20-1-16,-1 1 0,-21 0 0,0 0 16,0 0-16,0 0 0,0-1 0,0 1 15,-21 0-15,-1 21 0,1-21 0,0 0 16,0 0-16,0 21 0,0 0 16,-1 0-16,1 0 0,0 0 0,0 0 15,0 0-15,0 0 0,-1 21 0,22 21 16,0-21-16,-21 22 0,21-1 15,-21 0-15,21 1 0,0-1 0,0 0 16,0 1-16,0-1 0,0 0 16,0-21-16,0 22 0,0-22 0,0 0 15,0 0-15,0 0 0,21-21 0,0 0 16,1 0-16,-1 0 0,0 0 16,0 0-16,0-21 0,0 0 0,1 0 15,-1 0-15,0 0 0,0-1 16,0 1-16,0-21 0,-21 21 0,22-22 15,-22 1-15,21 0 0,-21 21 16,0-22-16,0 1 0,0 21 0,0 0 16,0-1-16,0 1 0,0 0 0,-21 21 31,-1 21-31,22 0 16,-21 1-16,21 20 0,0-21 0,0 21 15,0 1-15,0-1 0,0-21 0,0 22 16,0-22-16,0 21 0,0-21 15,0 0-15,0 1 0,21-1 0,1 0 16,-1 0-16,0-21 0,0 0 0,0 0 16,22 0-16,-22 0 0,21 0 0,0-21 15,-20 0-15,20 0 0,0-1 16,1 1-16,-1 0 0,-21-21 0,21 21 16,-20-22-16,20 22 0,-21-21 15,-21-1-15,0 1 0,21 21 0,-21 0 16,0-22-16,0 22 15,0 0-15,-21 21 0,0 0 16,0 0-16,0 21 0,21 0 0,-22 1 16,22-1-16,-21 0 0,21 0 0,0 21 15,0-20-15,0-1 0,0 21 16,0-21-16,0 0 0,21 1 0,1 20 16,-1-21-16,-21 0 0,21 0 0,0-21 15,-21 22-15,0-1 0,0 0 0,0 0 16,-21-21 15,0 0-31,0 0 16,-1 0-16,-20 0 0,21-21 0,0 21 15,0-21-15,-1 21 0,1 0 16,0 0-16,0-21 0,21 42 31,0 0-15,21-21-16,0 0 15,0 21-15,1-21 0,-1 0 16,21 0-16,-21 21 0,22-21 0,-22 0 16,21 0-16,0 0 0,-20 0 0,20-21 15,0 21-15,1-21 0,-1 0 16,0 0-16,-21-1 0,22 1 0,-22 0 16,0 0-16,0 0 0,0-22 0,1 22 15,-1-21-15,-21 21 0,0-22 0,0 22 16,0-21-16,0 21 0,0 0 15,0-1-15,-21 1 0,-1 21 0,1 0 16,0 0-16,0 0 0,0 0 0,0 0 16,21 21-16,-22 1 0,22-1 15,0 0-15,0 21 0,0-21 0,0 1 16,22-1-16,-1 21 0,0-21 16,-21 0-16,21 1 0,0 20 15,0-21-15,-21 0 0,0 0 0,22 1 16,-22-1-16,0 0 0,0 0 15,0 0-15,0 0 16,-22-21-16,1 0 0,0 0 0,0 22 16,0-22-16,0 0 0,-1 0 0,1 0 15,0 0-15,0-22 16,21 1-16,0 0 16,0 0-16,21 21 0,0-21 15,0 0-15,22-1 0</inkml:trace>
  <inkml:trace contextRef="#ctx0" brushRef="#br1" timeOffset="131147.01">17208 13843 0,'0'0'0,"22"-21"0,-22-21 0,0 20 15,0 1-15,0 0 0,-22 0 0,22 0 16,-21 21-16,0 0 0,0 0 0,-21 0 15,20 21-15,1 0 0,0 0 16,0 22-16,0 20 0,0-21 16,21 22-16,-22-22 0,1 22 0,21-1 15,-21 1-15,21-1 0,0 1 0,0-1 16,0-20-16,-21 20 0,21-21 0,0 1 16,0-22-16,0 21 0,0-21 15,0 22-15,0-22 0,0 0 16,-21-21-1</inkml:trace>
  <inkml:trace contextRef="#ctx0" brushRef="#br1" timeOffset="131948.73">16552 14309 0,'0'0'0,"-21"-21"0,21-22 15,21 43 1,22 0-1,-22 0-15,21 0 0,0 0 16,1 0-16,20 0 0,-20 0 0,20 0 16,1 0-16,-1-21 0,1 21 0,-1-21 15,1 21-15,-1-21 0,-21 0 0,1-1 16,-1 1-16,0 0 0,-20 0 16,-1 0-16,0 0 0,0-22 0,-21 1 15,21 21-15,-21-22 0,0 1 0,0 21 16,0-21-16,0 20 0,0 1 0,-21 21 15,0 0-15,0 0 0,0 0 16,-1 0-16,1 21 0,21 1 16,-21 20-16,0-21 0,0 21 0,0 1 15,21-1-15,-22 0 0,1 1 0,21 20 16,0-20-16,-21-1 0,21 0 16,-21 22-16,21-22 0,-21 0 0,21 1 15,-21-1-15,21 0 0,0-20 0,0 20 16,0-21-16,-22 0 0,22 0 0,0 1 15,22-44 17,-1 1-17,-21 0-15,21 0 0,0 0 0,0 0 16,-21-22-16,21 22 0,1-21 0,-1 21 16,0-1-16,0-20 0,0 21 15,0 0-15,1 21 16,-22 21-1,0 0-15,0 0 0,0 22 16,0-22-16,0 0 0,0 21 0,0-21 16,21 1-16,-21-1 0,21 0 15,0 0-15,-21 0 0,21 0 0,0 1 16,22-1-16,-22-21 0,0 0 16,21 0-16,-20 0 0,20 0 0,-21 0 15,21 0-15,-20 0 0,-1 0 0,21-21 16,-21-1-16,0 1 0,1 21 15,-1-42-15,-21 21 0,0 0 0,21-1 16,-21-20-16,0 0 0,0 21 0,0-22 16,0 1-16,0 21 0,0 0 0,0-1 15,0 1-15,-21 21 0,0 0 16,-1 21-16,1 1 16,0-1-16,0 0 0,0 0 0,21 21 15,0-20-15,0 20 0,0-21 0,0 21 16,0-20-16,0-1 0,0 0 15,21 21-15,0-21 0,0-21 0,0 22 16,1-1-16,-1-21 0,0 0 16,-21 21-16,21-21 0,0 0 0,0 0 15,1 0-15,-1-21 0,-21 0 16,21 21-16,0-22 0</inkml:trace>
  <inkml:trace contextRef="#ctx0" brushRef="#br1" timeOffset="132615.68">19558 14055 0,'0'0'0,"0"-21"0,0-1 16,21 1-16,-21 0 0,0 0 16,0 0-16,21 21 0,-21-21 0,21-1 15,1 22 1,-1 0-16,0 0 0,0 22 16,0 20-16,0-21 0,1 21 15,-1 1-15,0-1 0,-21 0 0,0 1 16,21 20-16,-21-20 0,0 20 15,0-21-15,0 22 0,0-22 0,0 1 16,-21-1-16,21-21 0,0 0 16,0 22-16,-21-43 0,21 21 0,0 0 15,0-42 1,0 0-16,0-1 0,0 1 16,21 0-16,0-21 0,0-1 15,0 1-15,1 0 0,-1-22 16,0 22-16,21-22 0,-21 22 0,22-21 0,-22-1 15,21 1-15,-21-1 0,22 1 16,-22 20-16,21 1 0,-21 0 0,22-1 16,-22 22-16,0 0 0,-21 0 15,21 21-15,0 0 0,-21 21 16,0 0-16,0 0 0,22 0 16,-22 1-16,0 20 0,0-21 15,0 21-15,0 1 0,0-1 0,0 0 16,0 1-16</inkml:trace>
  <inkml:trace contextRef="#ctx0" brushRef="#br1" timeOffset="134080.1">20891 14520 0,'0'0'0,"22"-21"15,-1 0-15,-21 0 0,21-21 16,-21 20-16,0-20 0,0 21 0,0-21 15,0-1-15,0 22 0,0-21 0,-21-1 16,0 22-16,-1 0 0,1 0 16,0 0-16,0 0 0,0 21 0,0 0 15,-1 0-15,1 0 0,0 21 0,-21 0 16,21 0-16,-1 0 0,1 0 0,0 22 16,0-22-16,0 21 0,0 1 15,-1-1-15,1 0 0,21 1 0,0-22 16,0 21-16,0-21 0,0 22 15,0-22-15,21 0 0,1 0 0,-1 0 16,0 0-16,21-21 0,-21 0 16,1 0-16,20 0 0,-21 0 0,21 0 15,-20-21-15,-1 0 0,21 0 0,-21 0 16,0 0-16,-21-1 0,22-20 0,-1 21 16,-21-21-16,21-1 0,-21 1 0,0 0 15,0-1-15,0 1 0,0 21 16,0-22-16,0 22 0,0 0 0,0 0 15,0 42 1,0 0-16,0 0 16,0 1-16,-21-1 15,21 21-15,-21 0 0,21 1 0,-22-1 16,22 0-16,0 1 0,0-22 0,0 21 16,0 1-16,0-22 0,0 21 0,22-21 15,-1 0-15,21-21 0,-21 22 16,0-22-16,22 0 0,-22 0 0,21 0 15,-21 0-15,22-22 0,-1 22 0,-21-21 16,22 0-16,-1 0 0,-21-21 0,21 20 16,-20-20-16,-1 0 0,0-1 15,21 1-15,-21-21 0,1 20 0,-1-20 16,0 20-16,0-20 0,0-1 0,0 1 16,-21-1-16,22 1 0,-1-1 0,0 1 15,-21 21-15,21-1 16,-21 1-16,0 0 0,0 20 0,0 1 15,-21 21-15,0 0 0,0 0 16,-1 0-16,1 43 0,0-22 0,0 21 16,-21 0-16,20 1 0,-20-1 15,21 22-15,0-22 0,0 21 0,-1 1 16,1-22-16,21 22 0,0-22 0,0 22 16,0-1-16,0-21 0,0 22 0,0-22 15,0 22-15,0-22 0,21 0 16,1 1-16,-1-22 0,0 0 15,21 21-15,-21-42 0,22 22 0,-1-1 16,-21-21-16,22 0 0,-1 0 0,0 0 16,-21 0-16,22-21 0,-1-1 15,-21 1-15,0 0 0,22 0 0,-22-21 16,0 20-16,0-20 0,0 0 0,1-1 16,-22 22-16,21-21 0,-21 0 0,21-1 15,-21 22-15,0 0 0,0 0 16,0 0-16,0 42 31,0 0-31,0 0 0,0 21 16,0-20-16,0 20 0,0-21 0,0 0 15,0 22-15,0-22 0,0 21 16,0-21-16,0 0 0,0 1 0,0-1 16,21 0-16,-21 0 0,21-21 0,0 0 15,1 21-15,-1-21 0,0 0 0,0 0 16,0 0-16,0 0 0,1-21 15,-1 0-15,0 0 0,-21 0 0,21-1 16,0 1-16,0-21 0,1 0 0,-1 20 16,-21-20-16,21 0 0,0 21 0,-21-22 15,21 22-15,-21 0 0,21 0 16,-21 0-16,0-1 16,0 44-1,0-1-15,0 0 16,0 0-16,-21 0 0,21 22 15,0-22-15,0 0 0,0 21 0,0-21 16,0 1-16,0 20 0,0-21 0,21 0 16,1 0-16,-1 1 0,0-1 15,0-21-15,21 21 0,-20-21 0,-1 0 0,21 0 16,-21 0-16,0 0 0,22 0 16,-22 0-16,0-21 0,0 0 0,0 21 15,1-22-15,-1-20 0,-21 21 0,21 0 16,0-22-16,0 1 0,-21 0 15,21 21-15,-21-22 0,22 1 16,-1 0-16,-21 20 0,0-20 0,0 21 16,0 0-16,0 0 0,-21 21 15,-1 21-15,1 0 16,0 0-16,0 0 0,0 0 16,0 22-16,21-22 0,0 21 0,0 1 15,-22-22-15,22 21 0,0 0 0,0-20 16,0-1-16,22 21 0,-1-21 0,0 0 15,0 1-15,0-1 0,0-21 16,1 21-16,-1-21 0,0 0 16,0 0-16,0 0 0,-21-21 15,21 0-15,1-1 0,-1 1 0,-21 0 16,21-21-16,0 21 0,0-22 0,0 1 16</inkml:trace>
  <inkml:trace contextRef="#ctx0" brushRef="#br1" timeOffset="135172.69">18796 8403 0,'-21'0'0,"0"0"16,-1 0-16,1 21 15,0-21-15,0 0 0,0 0 0,0 22 16,-1-22-16,1 0 0,0 21 16,0-21-16,0 0 0,21 21 15,21-21 1,0 0-16,21 21 16,22-21-16,-1 0 0,1 0 0,42 0 15,-22 0-15,43 0 0,0 0 0,22 0 16,-1 0-16,21 0 15,-21 0-15,22 0 0,-1 0 0,0 0 0,1 0 16,-22 0-16,0 0 0,0 0 0,-21 0 16,0 0-16,-21 0 0,0 0 15,-22 0-15,1 0 0,-21 0 16,-22 0-16,21 0 0,-41 0 0,-1 0 16,0 0-16,-21-21 15,-21 21 1,0 0-16,-1 0 0,1 0 0,-21 0 15,0 0-15,20 0 0,-20 0 0,0 0 16,-22 0-16,22 0 0,-22 0 0,1 0 16,-1 0-16,1 0 0</inkml:trace>
  <inkml:trace contextRef="#ctx0" brushRef="#br1" timeOffset="135536.49">19113 8657 0,'0'0'0,"-84"0"0,-107 21 16,149-21-16,0 0 15,20 0-15,1 22 0,42-22 16,1 0-16,20 0 16,0 0-16,22 0 0,20 0 0,1 0 15,21 0-15,0 0 0,21 0 0,0 0 16,0 0-16,21 0 0,0 0 15,0 0-15,0 0 0,22 0 16,-22 0-16,-21 0 0,0 0 0,0 0 16,-21 0-16,0 0 0,-22-22 0,1 22 15,0 0-15,-22 0 0,-21-21 0,1 21 16,-1 0-16,-21-21 0,0 21 16,1 0-16,-22-21 0,21 0 0,-21 0 15,-21 21 32,-1 0-47,1 0 16,0 0-16</inkml:trace>
  <inkml:trace contextRef="#ctx0" brushRef="#br1" timeOffset="142728.57">3471 16785 0,'0'21'16,"-21"-21"-16,0 0 0,0 0 15,0 0-15,-1 0 16,1 0-16,0 0 0,0 0 16,0 0-16,0 0 15,-1 0 1,1 22-16,42-22 47,1 0-47,20 0 15,-21 21-15,21-21 0,-20 0 0,41 0 16,-21 0-16,1 0 0,20 0 16,1 0-16,-1 0 0,1 0 0,-1-21 15,1 21-15,20 0 0,-20-22 16,-1 1-16,22 21 0,-21 0 16,20 0-16,-20-21 0,-1 21 0,1 0 0,-22 0 15,22-21-15,-22 21 16,0 0-16,1-21 0,-22 21 0,0-21 15,0 21-15,0 0 0,0-22 16,-21 1 0,0 0-1,0 0-15,-21 21 0,0-21 16,0 0-16,0 21 0,0-22 16,-1 1-16,1 21 0,21-21 0,-42 0 15,21 21-15,0-21 16,-1 21-16,1 0 0,0 0 0,0-21 0,0 21 15,0 0-15,-1 0 16,1 0 0,42 0 15,1 0-31,-1 21 0,0-21 0,21 0 16,-21 0-16,22 0 0,-22 21 15,21-21-15,-21 0 0,22 0 0,-22 0 16,0 21-16,21-21 0,-20 0 0,-1 0 15,0 21-15,0-21 16,-21 21-16,21-21 0,-21 22 16,0-1-16,0 0 15,0 0-15,0 0 0,0 0 0,-21 1 16,-21 20-16,21-21 0,-1 21 16,-20 1-16,0-22 0,21 21 0,-22-21 15,1 22-15,0-22 0,-1 21 16,22-21-16,-21 1 0,21-1 0,-22 0 15,22 0-15,0 0 0,0-21 16,21 21-16,0 1 0,21-44 47,0 22-31,0-21-16,0 0 0,22-21 15,-22 21-15</inkml:trace>
  <inkml:trace contextRef="#ctx0" brushRef="#br1" timeOffset="145116.01">7091 16044 0,'0'0'0,"0"-21"0,0 0 0,0 0 16,21 0-16,-21 0 0,21-22 0,-21 22 15,21 0-15,-21 0 0,0 0 16,0-22-16,0 22 0,0 0 0,0 0 15,0 0-15,0-1 0,-21 1 16,0 21-16,0 0 0,0 0 16,-1 0-16,1 0 0,-21 0 0,21 21 15,-22 1-15,1-1 0,21 0 16,-21 0-16,-1 0 0,22 22 0,-21-1 16,21 21-16,-1-20 0,1 20 15,0 1-15,21-1 0,0 1 16,-21-1-16,21-20 0,0 20 0,0 1 15,0-22-15,0 0 0,0 1 0,0-1 16,0 0-16,21 1 0,-21-22 16,21 0-16,0 0 0,1 0 0,20-21 15,-21 0-15,0 0 0,22 0 16,-1-21-16,-21 21 0,21-21 0,1 0 16,-1-22-16,-21 22 0,22 0 15,-22 0-15,21-21 0,-21 20 0,0 1 16,1 0-16,-1 0 0,-21 0 0,0 0 15,21-1-15,-21 44 47,0-1-47,0 0 16,0 0-16,0 0 0,0 0 16,0 1-16,0-1 0,0 0 0,0 0 15,0 0-15,0 0 0,0 1 16,0-1-16,0 0 0,21 0 0,0 0 15,0-21-15,1 0 0,-1 0 16,21 0-16,-21 0 0,22 0 16,-22-21-16,0 21 0,21-21 15,-21 0-15,22 0 0,-22-1 0,0 1 0,0-21 16,0 21-16,1 0 16,-22-1-16,0 1 0,0-21 0,0 21 15,0 0-15,0-22 0,-22 22 0,1 0 16,0 0-16,0 0 0,-21-1 15,20 22-15,1 0 0,-21 0 0,21 0 16,-22 0-16,22 0 0,0 0 16,-21 22-16,21-1 0,-1 0 0,1 0 15,21 21-15,0-20 0,0-1 0,-21 21 16,21-21-16,0 0 0,0 1 16,0-1-16,21 0 0,0-21 15,1 21-15,-1-21 0,0 0 16,21 0-16,1 0 0,-22 0 0,21 0 15,0-21-15,1 21 0,-1-21 0,0 0 16,-20-1-16,20 22 0,-21-21 16,21 0-16,-20 0 0,-1 0 0,0 0 15,-21-1-15,21 1 0,-21 0 16,21 21 0,-21 21-1,0 0 1,0 1-16,0-1 15,0 0-15,0 0 16,0 0-16,0 0 0,0 1 16,0-1-16,0 0 0,0 0 15,0 0-15,0 0 16,0-42 31,0 0-47,0 0 0,0 0 15,0-22-15,0 22 16,0 0-16,21 0 0,1 0 0,-22 0 0,21-1 16,0 1-16,0 0 0,21 0 15,-20 0-15,-1 21 0,0 0 16,0 0-16,0 0 0,0 0 0,1 0 16,-1 0-16,-21 21 0,0 0 15,0 0-15,0 0 0,0 1 16,0-1-16,0 0 0,0 0 0,0 0 15,0 0-15,0 1 0,0-1 0,0 0 16,0 0-16,21-42 47,0 0-31,0 0-16,-21-1 0,21 1 15,1 0-15,-22 0 0,21 0 0,0 0 16,0-1-16,0 1 0,0 0 15,-21 0-15,22 0 0,-1 21 0,-21-21 16,21 21-16,-21 21 16,0 0-1,0 0-15,0 0 0,0 0 16,0 1-16,0-1 0,21 0 0,-21 0 16,0 0-16,21 0 0,-21 1 15,21-1-15,1 0 0,-22 0 0,21-21 16,0 21-16,0-21 0,0 0 15,0 21-15,1-21 0,-1 0 16,0 0-16,21 0 0,-21 0 0,1-21 16,-1 21-16,21-21 0,-21 0 0,22 21 15,-22-21-15,0 0 0,0-1 16,0 1-16,0 0 0,1 0 0,-22-21 16,0 20-16,0 1 0,0 0 0,0 0 15,0 0-15,0 0 0,0-1 16,0 1-16,0 42 31,-22 1-31,1-1 16,21 0-16,-21 21 15,21-21-15,0 1 0,0 20 0,0-21 16,-21 21-16,21 1 0,0 20 0,0-20 16,-21 20-16,21-21 0,0 22 15,0-1-15,0 1 0,0-1 0,0 1 16,0-22-16,-21 22 0,21-1 0,0 1 15,-22-1-15,22 1 0,0-22 16,0 22-16,0-22 0,0 0 0,-21 1 16,21-1-16,0-21 0,0 21 0,0-20 15,0-1-15,0-42 32,0-1-32,0 1 15,0-21-15,0 21 0,0-22 16,0 1-16,0-21 0,0 20 0,0 1 15,0-22-15,0 22 0,0-21 0,21-1 16,-21 22-16,0-22 0,0 1 16,0 20-16,0-20 0,0-1 0,0 22 15,0 0-15,0-1 0,0 1 0,0 0 16,0-1-16,0 22 0,0-21 16,-21 21-16,21 0 0,0-1 0,0 1 15,0 0-15,21 0 0,1 0 0,-1 0 16,21-1-16,-21 1 0,22 21 15,20-21-15,-21 21 0,1 0 16,20 0-16,-20 0 0,20 0 0,-21 0 16,1 21-16,-22 0 0,0 1 0,0-1 15,-21 0-15,0 0 0,0 0 16,0 0-16,-42 22 0,21-22 0,0 0 16,-1 0-16,-20 0 0,21 1 0,-21-1 15,-1 0-15,22 0 0,-21 0 16,21-21-16,-1 0 0,1 21 0,0-21 15,0 0-15,0 0 16,42 0 31,0 0-47,0 0 16,0 0-16,1 0 0,-1-21 15,0 21-15,0 0 0,0 0 16,0-21-16</inkml:trace>
  <inkml:trace contextRef="#ctx0" brushRef="#br1" timeOffset="146188.03">9525 16764 0,'21'0'16,"0"-21"-1,-21 0 1,21 0-16,1 21 0,-1-22 15,-21 1-15,21 0 0,0 21 0,0-21 16,0 0-16,1 0 0,-22-1 16,21 1-16,0 21 0,-21-21 0,21 0 15,-21 0-15,0 0 0,0-1 0,21 22 16,-21-21-16,0 42 31,0 1-31,-21-1 16,21 0-16,-21 0 0,21 0 15,0 0-15,0 1 0,0-1 16,0 0-16,0 0 0,0 0 0,0 0 16,0 1-16,0-1 0,0 0 0,0 0 15,21-21-15,0 21 0,0-21 16,1 0-16,-1 0 0,0 0 16,0 0-16,0 0 0,0 0 15,1-21-15,-1 21 0,0-21 16,0 0-16,0 0 0,-21-1 15,21 1-15,1 0 0,-22 0 16,0 0 0,0 0 15,0-1-15,0 1-1,21 21-15,-21-21 0,21 0 16,-21 0-16,0 0 15,0-1-15,0 1 16,0 0-16,0 0 0,21 0 0,-21 0 16,0-1-16,0 1 0,0 0 15,0 0-15,0 0 16,0 0 0,0-1-1,-21 22 16,21 22-31,0-1 16,0 0-16,0 21 0,0-21 0,-21 1 16,21 20-16,-21-21 0,21 21 15,0-20-15,0 20 0,0-21 0,0 21 16,0-20-16,0 20 0,0-21 0,0 0 16,0 0-16,0 1 0,0-1 15,21-21-15,0 21 0,0-21 16,0 0-16,0 0 0,1 0 0,-1 0 0,0 0 15,0 0-15,21-21 0,-20 21 16,-1-21-16,0-1 0,0 1 16,0 0-16,0 0 0,1 0 0,-1 0 15,0-1-15,0 1 0,-21 0 16,0 0-16,0 0 0,0-22 0,0 22 16,0 0-16,0-21 0,0 21 15,-21 42 16,0 0-31,21 0 0,-21 0 16,21 0-16,-22 1 0,22-1 16,0 0-16,0 0 0,0 21 15,0-20-15,0-1 0,0 0 0,0 0 16,0 0-16,22-21 0,-1 21 0,0-21 16,0 0-16,0 0 0,0 0 15,1 0-15,-1 0 0,0 0 0,0 0 16,0 0-16,0-21 0,1 21 0,-1-21 15,0 21-15,-21-21 0,21 0 0,0 0 16,0-1 0,-21 1-16,0 0 0,0 0 15,0 0-15,0 0 0</inkml:trace>
  <inkml:trace contextRef="#ctx0" brushRef="#br1" timeOffset="146608.79">9694 16087 0,'0'0'0,"-21"0"0,21 21 0,-21 0 16,0 0-16,21 0 0,0 1 0,0-1 15,0 0-15,0 0 16,21 0-16,0-21 16,0 0-16,0 0 0,1 0 0,-1 0 15,0 0-15,0-21 0,0 21 16,0-21-16,1 0 0,-22 0 15,0-1-15,0 1 0,0 0 16,-22 21-16,22-21 0,-21 21 0,0 0 16,0 0-1,0 0-15,0 0 16,21 21-16,0 0 16,0 0-16,21 1 15,0-22-15</inkml:trace>
  <inkml:trace contextRef="#ctx0" brushRef="#br1" timeOffset="147104.72">10245 16235 0,'21'-21'16,"0"21"-16,-21-21 0,0-1 0,21 1 16,-21 0-1,0 0-15,0 0 0,0 0 0,0-1 16,0 1-16,0 0 0,0 0 0,0 0 15,0 0-15,0-1 0,0 1 16,0 0-16,0 42 31,0 0-15,0 1-16,-21 20 0,21-21 0,-21 21 16,21-20-16,0 20 0,0 0 0,0-21 15,0 22-15,-21-22 0,21 21 0,0-21 16,0 1-16,0 20 0,-22-21 15,22 0-15,0 0 0,0 1 0,0-1 16,0 0-16,0 0 16,0 0-1,0-42 32</inkml:trace>
  <inkml:trace contextRef="#ctx0" brushRef="#br1" timeOffset="149593.16">11515 16510 0,'-22'21'0,"22"0"16,0 1-16,0-1 15,0 0-15,0 0 16,0 0 0,0 0-1,22-21 1,-1 0-1,0-21-15,0 21 16,-21-21-16,21 0 0,0 0 16,1 21-16,20-21 0,-21-22 0,0 22 15,0 0-15,1-21 0,-1 20 0,0-20 16,21 0-16,-21-1 0,1 1 16,-22-21-16,21 20 0,0-20 0,-21 20 15,21-20-15,-21 21 0,0-22 0,0 22 16,0-1-16,0 1 0,0 0 15,0-1-15,0 1 0,0 21 0,0 0 16,-21-22-16,0 22 0,0 21 16,21-21-16,-22 21 0,1 0 15,0 0-15,21 21 0,0 0 16,-21 1-16,21 20 0,0 0 0,-21 1 16,21-1-16,0 21 0,0 1 15,0-1-15,0 1 0,0-1 0,0-20 16,0 20-16,0 1 0,0-22 0,21 0 15,-21 1-15,21-1 0,0-21 16,0 22-16,1-22 0,-1 0 0,0 0 16,0 0-16,0 0 0,22-21 0,-22 0 15,0 0-15,21 0 0,-21 0 16,1 0-16,20 0 0,-21 0 0,0 0 16,0-21-16,1 0 0,-1 0 15,0 0-15,0 0 0,-21-1 16,0 1-16,21 0 0,-21 0 0,21-21 15,-21 20-15,0 1 0,0 0 0,0-21 16,0 21-16,0-1 16,0 1-16,-21 21 15,0 0-15,21 21 16,0 1-16,0-1 0,0 0 16,0 0-16,0 21 0,0-20 15,0-1-15,0 0 0,0 0 0,0 21 0,0-20 16,21-1-16,0 0 15,1-21-15,-1 0 0,0 21 16,0-21-16,0 0 0,22 0 0,-22 0 16,0 0-16,0-21 0,0 21 0,0-21 15,22 0-15,-22-1 0,-21 1 16,21 0-16,0 0 0,-21-21 0,21 20 16,-21 1-16,0-21 0,0 21 0,0 0 15,0-1-15,0 1 0,0 0 16,0 42 15,0 0-31,-21 1 16,21-1-16,-21 21 0,21-21 0,0 0 0,0 1 15,0 20-15,0-21 0,0 0 16,0 0-16,0 1 0,0-1 16,0 0-16,0-42 46,0 0-30,0-1-16,0 1 0,0 0 0,0 0 16,0 0-16,0 0 0,21-1 15,-21 1-15,21-21 0,-21 21 0,22 0 16,-1-22-16,0 22 0,0 0 0,-21 0 16,21 21-16,0 0 0,1 0 0,-1 0 15,0 0-15,0 21 16,0 0-16,-21 0 0,0 0 15,21 1-15,-21-1 0,22 21 0,-22-21 16,0 0-16,0 1 0,21 20 16,-21-21-16,0 0 0,0 0 0,0 1 15,0-1-15,0 0 16,21-21 0,0 0-1,-21-21-15,0 0 16,21-1-16,0 22 0,-21-21 0,22 0 15,-1 0-15,-21-21 0,21 20 0,0 1 16,0 0-16,0-21 0,-21 21 16,22-22-16,-1 22 0,0 0 0,0 0 15,0 21-15,0 0 16,1 0-16,-22 21 16,0 0-16,21 0 0,-21 0 0,0 1 15,21 20-15,-21-21 0,0 21 0,0-20 16,0 20-16,0-21 0,0 0 15,0 22-15,0-22 0,0 0 0,0 0 16,0 0-16,0 0 0,0 1 16,21-22-16,0 0 15,0 0 1,1 0-16,-22-22 16,21 1-16,0 0 0</inkml:trace>
  <inkml:trace contextRef="#ctx0" brushRef="#br1" timeOffset="150020.24">13843 16320 0,'-21'0'15,"0"0"1,42 0 0,0-22-1,0 22-15,0-21 16,0 0-16,1 21 0,-1-21 0,0 0 15,0 0-15,0 21 0,-21-22 0,0 1 16,0 0-16,21 0 0,-21 0 0,0 0 16,0-1-16,0 1 0,0 0 15,0 0-15,-21 0 0,0 21 16,0 0-16,0 0 16,0 21-16,-1-21 0,1 21 15,0 0-15,0 22 0,0-22 16,0 21-16,-1-21 0,1 22 0,0-1 15,0-21-15,0 21 0,21-20 0,0 20 16,0-21-16,0 21 0,0-20 16,0-1-16,42 0 0,-21-21 0,0 21 15,1-21-15,-1 0 0,21 0 0,-21 0 16,22 0-16,-22 0 0,0 0 16,21 0-16,-21-21 0,1 21 0,-1-21 15,0 0-15,-21-1 0,0 1 0,21 0 16,-21 0-16,21 0 0,-21 0 0,0-1 15,0 1-15,0 0 0,0-21 16</inkml:trace>
  <inkml:trace contextRef="#ctx0" brushRef="#br1" timeOffset="150308.2">13102 15558 0,'0'0'0,"-21"0"0,-43 21 15,64 0 1,-21-21 15,21 21 16</inkml:trace>
  <inkml:trace contextRef="#ctx0" brushRef="#br1" timeOffset="150572.04">11917 16044 0,'0'0'0,"-43"0"0,-20 22 16,84-22 15,0 0-31,0 0 0,22-22 0,-22 22 16,21 0-16,1-21 0,-1 21 15,-21 0-15,21 0 0,1-21 0,-22 21 16,0 0-16,0 0 0,0 0 16,1 0-16,-1 0 0,0 0 0,0 0 15,0-21-15,0 21 16,1 0-16,-1-21 0</inkml:trace>
  <inkml:trace contextRef="#ctx0" brushRef="#br1" timeOffset="151156.06">14922 16129 0,'0'0'15,"0"21"-15,0 0 0,0 1 16,22-22-1,-1 0-15,0 0 0,0-22 16,0 1-16,0 21 0,22-21 16,-22 0-16,0 0 0,21 0 15,-20-1-15,20 1 0,-21 0 0,0-21 16,0 21-16,1-1 0,-22 1 0,0 0 16,0 0-16,0 0 0,0 0 15,-22 21-15,1 0 16,0 0-16,-21 0 0,21 0 0,-1 21 15,-20 0-15,21 0 0,0 0 16,-22 22-16,22-1 0,0 0 16,0-21-16,0 22 0,21-1 0,0 0 0,0 1 15,0-1-15,21-21 0,0 22 16,21-22-16,-20 21 0,20-21 16,0 0-16,1-21 0,-1 22 0,0-1 15,1-21-15,-22 0 0,21 0 0,-21 0 16,22 0-16,-22 0 0,0 0 15,0 0-15,0 0 0,0-21 16,1-1-16,-1 1 0</inkml:trace>
  <inkml:trace contextRef="#ctx0" brushRef="#br1" timeOffset="151560.82">15748 15960 0,'0'0'0,"0"-43"16,0 22-16,0 0 15,0 0 1,21 21 0,0 0-16,0 0 0,1 0 15,-1 0-15,0 21 0,0 0 16,21 0-16,-20 1 0,-1-1 0,21 21 16,-21-21-16,0 22 0,1-22 0,-22 21 15,0-21-15,0 22 0,0-22 0,0 21 16,0-21-16,0 0 15,0 1-15,0-1 0,0 0 0,-22 0 16,1-21-16,21 21 0,-21-21 0,21-21 31,0 0-15,0 0-16,0 0 0,0-1 0,0 1 16,21-21-16,-21 21 0,21-22 0,1 22 15,-1-21-15,-21 0 0,21-1 16,0 1-16,0 21 0,0-22 15,1 22-15,-1 0 0,0 0 0,21 0 0,-21 0 16,1 21-16,-1 0 0,0 0 16,0 0-16,0 0 15,0 0-15</inkml:trace>
  <inkml:trace contextRef="#ctx0" brushRef="#br1" timeOffset="152004.39">16595 15917 0,'-22'0'16,"22"-21"-16,-21 0 0,21 0 15,0 0-15,21 21 16,1 0 0,-1 0-16,0 0 0,0 0 15,0 21-15,0 0 0,1 0 16,-1 0-16,-21 1 0,21 20 0,-21-21 15,0 21-15,0-20 0,0 20 16,0-21-16,0 21 0,0-20 0,0-1 16,0 21-16,-21-21 0,21 0 0,0 1 15,0-1-15,-21-21 0,21 21 16,-22 0-16,22-42 31,0 0-31,0 0 16,0-1-16,0 1 0,0 0 0,0 0 15,22 0-15,-1-22 0,-21 22 16,21-21-16,-21 0 0,21 20 0,0-20 16,0 0-16,-21 21 0,22-22 0,-1 22 15,0 0-15,0 0 0,-21 0 16,21 21-16,0 0 0,1 0 16,-1 0-16,0 21 15,-21 0 1,0 0-16,0 0 0,0 0 0,21 1 15</inkml:trace>
  <inkml:trace contextRef="#ctx0" brushRef="#br1" timeOffset="152516.28">17462 16002 0,'0'0'0,"0"-21"0,0-43 16,0 43-16,0 0 0,0 0 15,0 0-15,0 0 0,0-1 16,-21 22 0,0 0-16,0 0 0,21 22 15,-21-1-15,0 0 0,-1 0 0,1 0 16,0 22-16,0-22 0,0 21 16,21-21-16,-21 22 0,21-22 0,-22 21 15,22-21-15,0 22 0,0-22 16,0 0-16,0 0 0,0 0 0,22 0 15,-1 1-15,0-1 0,0-21 16,0 0-16,0 0 0,22 0 0,-22 0 16,0 0-16,0 0 0,0 0 0,1 0 15,-1-21-15,21 21 0,-42-22 0,21 1 16,0 0-16,1 0 0,-22 0 16,0-22-16,21 22 0,-21-21 0,0 21 15,0-22-15,0 1 0,0 0 16,0 21-16,0-22 0,0 22 0,0 0 15,0 0-15,-21 0 0,-1-1 0,1 22 16,0 0-16,0 0 0,0 0 16,0 0-16,-22 0 0,22 0 0,0 22 15,-21-1-15,20 0 0,1 0 0,0 0 16,0 0-16,21 1 0,0-1 16,0 0-16,0 0 0,0 0 0,0 0 15,0 1-15,0-1 0,21 0 0,0 0 16,0 0-16,1-21 0,-1 0 15,0 21-15,0-21 0,0 0 0</inkml:trace>
  <inkml:trace contextRef="#ctx0" brushRef="#br1" timeOffset="153055.97">17949 15875 0,'0'0'0,"-42"-21"16,42 0-16,21 42 47,-21 0-47,21-21 0,0 21 0,1 0 16,-1 22-16,0-22 0,-21 0 15,0 0-15,21 0 0,-21 22 16,0-22-16,0 0 0,0 0 0,0 22 15,0-22-15,0 0 0,0 0 16,0 0-16,-21 0 0,21 1 16,-21-22-16,0 0 15,21-22 17,0 1-32,0 0 15,0 0-15,0 0 0,0 0 16,0-22-16,21 22 0,0-21 15,-21 21-15,21-22 0,0 1 0,22 0 16,-22-1-16,21 22 0,0-21 0,1 21 16,-1-22-16,22 22 0,-22 21 15,21-21-15,1 21 0,-22 0 0,22 0 16,-43 0-16,21 0 0,-21 0 0,1 0 16,-22 21-16,0 0 31,0 0-16,-22-21-15,1 0 16,0 0 0,0 0-16,0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1:00:21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1842 0,'0'-22'16,"0"44"31,0-1-32,0 0-15,0 0 16,0 0-16,0 0 0,0 1 16,0-1-16,0 0 0,0 0 15,0 0 1,21-21 15,1 0-31,-1 0 16,-21-21-16,21 21 0,0-21 15,0 0-15,0 0 0,1 21 0</inkml:trace>
  <inkml:trace contextRef="#ctx0" brushRef="#br0" timeOffset="720.58">4127 995 0,'0'-21'16,"0"0"0,22-1-16,-22 1 15,21 21-15,-21-21 0,0 0 0,0 0 16,0 0-16,0-1 16,0 1-16,0 0 0,0 0 15,0 0 1,0 42 15,0 0-31,0 21 16,0-20-16,0 41 0,0-21 0,0 22 15,0-1-15,0 1 0,0-1 0,-21 1 16,21 21-16,-22-22 0,22 22 16,0-1-16,0 1 0,0 0 0,-21-1 15,21-20-15,0 21 0,-21-22 0,21 22 16,0-22-16,0-20 0,0 20 0,0-21 15,0 1-15,0-1 16,0-21-16,0 0 0,0 1 0,0-1 16,-21-42-1,21-1 1,0 1-16,0-21 0,0 21 0,0-22 16,0 1-16,0 0 0,0-1 0,0-20 15,0 21-15,0-22 0,0 1 0</inkml:trace>
  <inkml:trace contextRef="#ctx0" brushRef="#br0" timeOffset="1087.27">3916 1164 0,'0'0'0,"-21"-21"0,-1-21 0,1 21 16,0-1-16,0-20 0,0 21 15,21 0-15,0-22 0,0 22 0,0-21 16,0 21-16,0-22 0,0 22 0,21 0 15,21-21-15,-21 21 0,22-1 16,20 1-16,-20 21 0,20 0 0,1 0 16,20 0-16,-20 0 0,20 0 0,1 21 15,0 22-15,-22-1 0,1 0 16,-1 1-16,-42 20 0,22-20 0,-22 20 16,-21 1-16,0-1 0,-42 1 0,-1-22 15,1 21-15,-22-20 16,1-1-16,-1 0 0,1 1 0,21-1 15,-22-21-15,22 22 0,-22-22 0,22 0 16,21-21-16,-22 21 0,22-21 16,0 0-16,42 0 47,-21-21-47,21 21 0,22-21 15,-22 0-15</inkml:trace>
  <inkml:trace contextRef="#ctx0" brushRef="#br0" timeOffset="2015.75">4784 2392 0,'0'0'0,"-22"21"0,1-21 16,0 0-16,0 0 15,0 21-15,0-21 16,21-21 15,0 0-31,21 0 16,0 0-16,0-1 0,-21 1 0,21 0 15,0-21-15,1-1 0,-1 1 0,0 0 16,0-1-16,0 1 0,0-21 0,-21 20 16,0 1-16,0 21 15,22-22-15,-22 22 0,0 0 0,0 0 16,-22 21-1,1 21-15,0 0 16,0 0-16,0 1 0,21 20 0,-21-21 16,-1 21-16,1-20 0,0 20 0,21-21 15,0 0-15,0 0 0,-21 1 16,21-1-16,0 0 0,0 0 16,21-21-16,0 0 15,0 0-15,1 0 0,-1-21 0,0 0 16,21 21-16,-21-21 0,1-1 15,20 1-15,-21 0 0,0 0 16,0 0-16,1 0 0,-1-1 0,0 1 16,0 0-16,0 0 0,-21 0 0,21 21 31,1 21-31,-22 0 16,0 0-16,0 0 0,0 1 0,0 20 15,0-21-15,0 21 0,0-20 16,0 20-16,0-21 0,0 0 0,0 22 15,0-22-15,0 0 0,0 0 0,0 0 16,0 0 0,21-21-1,0 0-15,0 0 0,0 0 0,0-21 16,1 21-16,-1-21 0,-21 0 0,21 0 16,0 0-16,0-1 0,0 1 0,-21 0 15,22 0-15,-1 0 0,-21 0 16,21-1-16,-21 1 0,0 0 0,0 42 47,0 0-47,0 1 0,0-1 0,0 21 15,0-21-15,0 0 0,0 1 0,-21 20 16,21 0-16,0-21 0,-21 1 16,21-1-1,-22 0-15,22 0 0,22-42 31,-1 0-31,-21 0 16,0-1-16,21 1 0</inkml:trace>
  <inkml:trace contextRef="#ctx0" brushRef="#br0" timeOffset="2319.73">5546 1715 0,'0'0'0,"-22"0"0,-41 21 15,42-21-15,21 21 16,-21-21-16,21 21 16,21-21-1,0-21 1,0 21-16,0-21 0,0 21 16,1-21-16,-22-1 0,0 1 0,21 0 15,-21 0-15,0 0 0,-21 21 31,-1 0-15,1 21-16,0-21 0,0 21 0,21 0 16,-21 0-16,0 1 0,21-1 15,0 0-15,0 0 16,0 0-16,21 0 16</inkml:trace>
  <inkml:trace contextRef="#ctx0" brushRef="#br0" timeOffset="2913.32">5969 1990 0,'0'21'31,"-21"-21"-31,21 21 0,-21-21 15,21 21-15,0 0 0,0 1 16,0-1-16,-22 0 0,22 0 0,-21 0 16,21 0-16,0 1 0,0-1 0,-21 0 15,21 0-15,-21 0 0,21 0 16,0 1-16,0-1 0,-21 0 0,0 0 16,-1 0-1,22-42 16,0 0-15,0 0-16,0 0 0,0-1 16,0-20-16,0 21 0,0 0 0,0-22 15,22 1-15,-1 21 0,0-21 16,-21-1-16,21 22 0,0-21 0,0-1 16,22 22-16,-22 0 0,0 0 0,0 0 15,0 0-15,1-1 0,-1 22 0,0 0 16,0 0-16,0 0 0,0 0 15,1 22-15,-1-1 0,-21 0 16,21 0-16,-21 21 0,21-20 0,-21 20 16,0 0-16,0-21 0,0 22 0,0-22 15,0 21-15,0-21 0,0 1 16,0-1-16,-21 0 0,21 0 0,-21 0 16,21 0-16,0 1 0,0-1 15,0-42 32,0-1-31,0 1-16,0 0 0,21 21 0,0-21 15</inkml:trace>
  <inkml:trace contextRef="#ctx0" brushRef="#br0" timeOffset="3263.12">6816 1291 0,'0'0'0,"0"-21"0,0 0 16,0 0-16,-22 0 0,22-1 0,-21 22 15,0 0 1,21 22-16,-21-1 16,21 21-16,0 0 0,0-20 0,0 41 15,0-21-15,-21 22 0,0-22 16,-1 22-16,22-1 0,-21 1 0,0-1 15,0 1-15,0-1 0,0 1 16,-1-1-16,1-20 0,0-1 0,0 0 16,21 1-16,-21-22 0,21 21 15,0-21-15,0 0 0,0 1 0,0-1 16,21-21-16,0 0 16,0 0-16,0 0 0,1 0 15,-1 0-15,0-21 0,0-1 16,0 22-16,-21-21 0,21 21 15,1-21-15,-22 0 0,0 0 0,21 0 16,0 21-16,-21-22 0</inkml:trace>
  <inkml:trace contextRef="#ctx0" brushRef="#br0" timeOffset="3515.01">6562 1799 0,'0'0'0,"-22"0"0,1-21 15,21 0-15,0 0 16,21 21 0,1 0-16,-1-21 0,0 21 15,0 0-15,21 0 0,-20 0 16,-1 0-16,21 0 0,-21 0 0,0 0 16,1 0-16,-1 0 0,0-22 0,0 22 15,0 0 1,0 0 15</inkml:trace>
  <inkml:trace contextRef="#ctx0" brushRef="#br0" timeOffset="4125.66">7112 2392 0,'0'0'0,"-21"0"0,-22 0 0,22 0 0,0 0 15,-21 0-15,42-21 31,21 21-31,0-21 0,21 21 0,-20-22 16,20 1-16,0 0 0,-21 0 0,22 0 16,-1 0-16,-21-1 0,22-20 15,-22 21-15,21-21 0,0-22 16,-20 22-16,20-22 0,-21 1 0,21-1 16,-20 1-16,20-22 0,-21 22 0,21-1 15,-20-21-15,-1 22 0,0-1 16,0 1-16,-21 21 0,0-22 0,0 22 15,0-1-15,0 1 0,0 0 0,0 21 16,0-1-16,0 1 0,-21 21 16,0 0-16,0 21 0,-1 1 15,1-1-15,0 21 0,0 0 0,0 1 16,0 20-16,-1 1 0,-20-1 16,21 1-16,0-1 0,0 1 15,-1 20-15,1-20 0,21-1 0,0 1 16,-21-1-16,21 1 0,0-22 15,0 22-15,0-22 0,0 0 0,0 1 16,0-22-16,21 21 0,-21-21 0,21 1 16,1-1-16,-1 0 0,-21 0 0,21 0 15,0-21-15,0 21 0,0-21 16,1 0-16,-1 0 0,0 0 0,21 0 16,-21 0-16,1 0 0,-1-21 0,21 0 15,-21 21-15,0-21 0,22 0 0,-22 0 16,0-1-16,0 1 0,22 0 0,-22 0 15,0 0-15</inkml:trace>
  <inkml:trace contextRef="#ctx0" brushRef="#br0" timeOffset="4631.37">8170 1842 0,'0'0'0,"0"21"47,0 0-47,0 0 15,0 0-15,0 0 0,-21 1 0,21-1 16,0 0-16,-21 21 0,21-21 16,0 1-16,0-1 0,0 0 0,-21 0 15,21 0-15,-21 0 0,21 1 16,0-1-16,0 0 0,-22-21 31,22-21 0,0 0-31,0-1 0,0 1 16,0-21-16,0 21 0,0 0 0,22-1 16,-22-20-16,21 21 0,0-21 15,-21 20-15,21-20 0,0 21 0,0 0 16,1 0-16,-1-1 0,21 1 0,-21 0 16,0 21-16,1 0 0,20-21 15,-21 21-15,21 0 0,-20 0 16,20 0-16,-21 21 0,0-21 0,22 21 15,-22 0-15,0 22 0,0-22 0,0 0 16,-21 21-16,0-20 0,21 20 16,-21-21-16,0 21 0,0-20 0,0-1 15,0 0-15,0 0 0,0 0 0,0 0 16,-21 1-16,21-1 16,-21-21 15,0 0-31,0 0 15,0 21-15,-1-21 16</inkml:trace>
  <inkml:trace contextRef="#ctx0" brushRef="#br0" timeOffset="4843.43">5503 2836 0,'0'0'0,"-233"22"16,170-22-16,-1 0 0,1 0 16,21 0-16,-1 0 0,1 0 0,0 0 15,20 0-15,-20 0 0,21 0 0</inkml:trace>
  <inkml:trace contextRef="#ctx0" brushRef="#br0" timeOffset="5303.13">4466 2836 0,'0'0'0,"-21"0"0,-21 0 0,20 0 0,1 0 16,-21 0-16,21 0 0,0 0 16,-1 0-16,1 0 0,0 0 0,0 0 15,0 0-15,0 0 0,21 22 47,21-22-31,0 0-16,0 0 0,21 0 0,1 21 15,-1-21-15,0 0 0,22 0 0,21 0 16,-1 0-16,1 0 0,21 0 16,0 0-16,-1 0 0,22 0 0,22 0 15,-22 0-15,21 0 0,21 0 0,-21 0 16,22 0-16,-22 0 0,21 0 0,0 0 15,1 0-15,-22 0 0,0 0 16,0 0-16,0 0 0,1 0 16,-22 0-16,0 0 0,-22 0 0,22 0 15,-42 0-15,21 0 0,-43 0 0,1 0 16,-1-21-16,-20 21 0,-1 0 0,0-22 16,-20 22-16,-1 0 0,0 0 15,-21-21-15,0 0 16,-21 21-1,0 0-15,-1 0 16,1 0-16,0 0 0,0 0 16,0 0-16,-22 0 15,1 0-15,21 0 0,-43 0 0,22 0 0,-21 21 16</inkml:trace>
  <inkml:trace contextRef="#ctx0" brushRef="#br0" timeOffset="5838.82">4297 3006 0,'0'0'0,"-21"0"16,21 21-1,21-21 1,0 0-16,0 0 16,21 0-16,-20 0 0,20 0 0,0 0 15,1 0-15,20 0 0,1 0 0,-1 0 16,22 0-16,-1-21 0,1 21 0,21 0 15,0 0-15,0 0 16,21 0-16,0 0 0,21 0 0,0 0 16,0 0-16,0 0 0,0 0 0,22 0 15,-22 0-15,0 0 0,0 0 0,0 0 16,-21 0-16,0 0 0,-21 0 0,21 0 16,-21 0-16,-21 0 0,21 0 15,-43 0-15,22 0 0,-22 0 16,-20-21-16,-1 21 0,0 0 0,-21 0 0,22-22 15,-22 1-15,0 21 16,-21-21 0,0 0 31,0 0-32</inkml:trace>
  <inkml:trace contextRef="#ctx0" brushRef="#br0" timeOffset="10258.78">1397 3789 0,'0'0'0,"0"-21"16,0 0 0,0-1-1,0 1-15,0 0 16,0 0-1,0 0-15,-21 21 16,21-21-16,0-1 16,-21 22-1,21-21 1,-22 21-16,22 21 16,0 1-1,0-1-15,0 21 0,0-21 16,0 22-16,0-22 0,0 21 15,0 0-15,0 22 0,0-22 16,0 22-16,0-22 0,0 22 0,0-1 16,0-21-16,0 22 0,0-22 15,0 1-15,0-1 0,0 0 0,-21 1 16,21-1-16,0-21 0,0 0 16,0 0-16,-21 1 0,21-1 0,0 0 15,0-42 16,0 0-31,0-22 16,0 22-16</inkml:trace>
  <inkml:trace contextRef="#ctx0" brushRef="#br0" timeOffset="10627.08">1101 3725 0,'0'-21'15,"0"42"-15,-22-63 0,22 21 0,0 0 0,0 0 16,0-22-16,0 22 0,0 0 16,0 0-16,0-22 0,22 22 0,-1 0 15,21 0-15,-21 0 0,22 0 16,-1-1-16,0 22 0,1 0 0,20 0 16,1 0-16,-22 0 0,21 22 15,-20 20-15,-22-21 0,21 21 0,-21 1 16,1-22-16,-22 21 15,0 1-15,0-1 0,-22 0 0,-20 1 16,21-1-16,0-21 0,-22 21 16,1-20-16,21 20 0,-21-21 0,20 21 15,1-20-15,0-1 0,0 0 0,0 0 16,21 0-16,-21-21 0,21 21 16,0 1-1,21-22 1,0 0-1,0 21 1</inkml:trace>
  <inkml:trace contextRef="#ctx0" brushRef="#br0" timeOffset="11432.62">1693 4614 0,'0'0'0,"43"22"16,-22-22 0,0 0-1,0-22-15,0 22 0,-21-21 0,21 0 16,1 0-16,-1 21 0,-21-21 16,21-22-16,0 22 0,-21 0 0,0-21 15,21 21-15,-21-22 0,0 1 16,0 21-16,0-22 0,0 22 0,0 0 15,0 0-15,0 0 0,-21 21 16,0 0-16,0 21 16,0-21-16,21 21 15,0 0-15,-22 0 0,22 1 16,-21-1-16,21 0 0,-21 0 0,21 0 16,0 0-16,0 1 15,21-22 1,0 0-1,1-22-15,-1 1 16,0 0-16,0 0 0,0 0 0,0 0 16,1-1-16,-1 1 0,0 0 15,-21 0-15,21 0 0,-21 0 16,21 21-16,-21 21 31,0 0-31,0 0 0,0 0 0,0 0 16,0 22-16,0-22 0,0 21 15,0-21-15,0 22 0,0-22 16,0 21-16,0-21 0,0 1 16,0-1-16,0 0 0,0 0 0,0 0 15,0 0-15,21-21 0,1 0 0,-1 0 16,0 0-16,0 0 0,0 0 16,0 0-16,1 0 0,-1-21 0,0 0 15,21 0-15,-21 0 0,1 0 16,-1-1-16,0 1 0,0-21 0,0 21 15,-21-22-15,21 1 0,-21 21 16,0-21-16,0-1 0,0 22 0,0 0 16,0 0-16,0 42 31,0 0-31,0 0 16,-21 22-16,21-22 0,-21 21 0,21-21 15,0 0-15,0 22 0,-21-22 16,21 0-16,0 0 0,-21 0 0,21 1 15,0-1-15,0 0 0,0 0 16,0-42 15,0 0-31,0 0 16</inkml:trace>
  <inkml:trace contextRef="#ctx0" brushRef="#br0" timeOffset="11611.51">2476 3979 0,'0'0'0,"-21"-21"0,0 21 0,21-21 15,-21 21-15,0 0 0,0 0 16,21 21 31,21 0-47,0-21 15</inkml:trace>
  <inkml:trace contextRef="#ctx0" brushRef="#br0" timeOffset="12123.22">2709 4212 0,'0'0'0,"0"21"0,-21-21 15,21 22-15,0-1 0,0 0 16,0 0-16,0 0 16,0 0-16,0 1 0,0 20 0,0-21 0,0 0 15,0 0-15,0 22 16,0-22-16,0 0 0,0 0 0,0 0 16,0 1-16,0-1 0,0 0 0,0 0 15,0-42 16,0 0-31,0 0 0,0-1 16,0 1-16,0 0 0,0-21 16,21 21-16,0-22 0,-21 1 0,22 0 15,-1-1-15,0-20 0,0 20 16,0 1-16,0 0 0,22 21 16,-22-22-16,21 22 0,-21 21 0,1-21 15,20 21-15,-21 0 0,0 0 0,0 21 16,1 0-16,-1 0 0,0 1 15,-21 20-15,0 0 0,21-21 0,-21 22 16,0-1-16,0-21 0,0 22 16,0-1-16,0-21 0,0 21 0,0-20 15,0-1-15,0 0 0,0 0 0,0 0 16,0 0 0,0-42-1,0 0 1,21 0-1,-21-21-15,21 20 0,1 1 0</inkml:trace>
  <inkml:trace contextRef="#ctx0" brushRef="#br0" timeOffset="12391.58">3619 3725 0,'0'0'0,"0"-63"15,-21 63 16,21 21-31,-21 0 0,21 22 0,0-22 16,0 21-16,0 0 0,0 1 16,-21-1-16,21 22 0,-21-22 15,21 21-15,0-20 0,-21 20 0,21-20 16,0-1-16,0-21 0,0 21 16,0-20-16,0 20 0,0-21 0,0 0 15,0 0-15,21-21 16,0 0-16,0 0 15,0 0-15,0-21 0,-21 0 16,0 0-16,22 0 0,-22 0 0</inkml:trace>
  <inkml:trace contextRef="#ctx0" brushRef="#br0" timeOffset="12579.48">3514 4106 0,'0'0'0,"-22"0"0,1 0 0,21-21 47,21 21-47,1 0 15,-1 0-15,0-21 0,0 21 16,0-21-16,0 21 0,1 0 0,-1-21 16,0 21-16,0 0 0</inkml:trace>
  <inkml:trace contextRef="#ctx0" brushRef="#br0" timeOffset="13455.23">3873 4509 0,'0'0'0,"22"0"15,-1 0 1,0-22-16,0 22 0,0-21 0,0 0 15,1 0-15,-1 0 0,0 0 0,0-1 16,21-20-16,-20 21 0,-1-21 16,0-1-16,0-20 0,0 20 15,0-20-15,1-1 0,-1 22 0,-21-21 16,21-1-16,-21 22 0,0-22 0,0 22 16,0 0-16,0 20 0,0 1 15,0 0-15,0 0 0,0 0 0,-21 21 16,0 0-16,-1 21 15,1 0-15,21 0 0,-21 0 0,0 22 16,21-1-16,-21 0 0,21 1 0,0 20 16,-21-20-16,21 20 0,-22 1 0,22-22 15,0 21-15,0-20 0,0 20 16,0-20-16,0-1 0,0-21 0,0 21 16,0-20-16,22-1 0,-1 0 15,0 0-15,0 0 0,0-21 16,0 0-16,1 0 0,20 0 0,-21 0 15,21 0-15,1 0 0,-1-21 0,-21 0 16,22 0-16,-1 0 0,0-1 0,-21 1 16,22 0-16,-1 0 0,-21-21 15,22 20-15,-22-20 0,0 0 0,-21-1 16,21 1-16,-21 21 0,0-21 0,21 20 16,-21 1-16,0 0 0,0 0 15,0 42 1,0 0-1,0 0-15,-21 22 0,21-22 16,0 21-16,-21-21 0,21 1 16,0 20-16,0-21 0,0 21 0,0-20 15,0-1-15,-21 0 0,21 0 0,0 0 16,0 0-16,0 1 0,0-1 16,0-42 15,0-1-31,0 1 15,0 0-15,0 0 0,0 0 16,21-22-16,0 1 0,-21 21 0,21-21 16,0-1-16,1 1 0,-1 0 15,0-1-15,21 1 0,-21 21 16,22-22-16,-22 22 0,21 0 0,-21 21 16,1-21-16,20 21 0,-21 0 0,0 0 15,0 0-15,1 21 0,-1 0 0,0-21 16,-21 21-16,0 1 0,21 20 15,-21-21-15,0 21 0,0-20 0,0 20 16,0-21-16,0 21 0,0-20 0,0-1 16,-21 0-16,0 21 0,21-21 0,-21-21 15,-1 22-15,22-1 0,-21-21 16,0 0-16,0 0 16</inkml:trace>
  <inkml:trace contextRef="#ctx0" brushRef="#br0" timeOffset="15155.84">6921 4128 0,'0'0'0,"-21"21"16,21 0-16,-21 0 0,21 0 15,0 0-15,-21-21 0,21 22 0,-21-1 16,0 0-16,-1-21 31,22-21-15,0 0-16,22-1 16,-22 1-16,21-21 0,0 21 15,0-22-15,0 1 0,22 0 16,-22-1-16,0 1 0,21 0 0,-21-22 15,22 22-15,-1-22 0,-21 22 0,22-21 16,-22 20-16,21 1 0,-21 0 16,-21 20-16,0 1 0,0 0 0,-21 21 15,0 0 1,0 0-16,0 21 0,-22 0 16,22 1-16,0-1 0,0 0 15,0 0-15,-1 21 0,22-20 0,0-1 0,0 21 16,0-21-16,0 0 0,0 22 15,22-22-15,-1 0 0,0 21 16,0-20-16,0-1 0,22 21 0,-22-21 16,0 0-16,0 1 0,0 20 0,0-21 15,-21 0-15,22 0 16,-22 1-16,0-1 0,0 0 16,-22-21-16,1 0 15,0 0-15,0 0 16,0 0-16,-22 0 0,22-21 0,0 0 15,0 21-15,0-22 0,0 1 0,-1 0 16,1 21 0,21 21-1,0 0 1,0 1-16,21-1 0,1 0 0,-1 0 16,0 21-16,0-20 0,0-22 15,0 21-15,1 0 0,-1 0 0,0-21 16,0 0-16,21 0 0,-20 0 0,-1 0 15,21 0-15,-21 0 0,22-21 16,-1 0-16,0 0 0,-21-1 0,22 1 16,-1-21-16,0 21 0,-20-22 0,20 1 15,0 0-15,-21-1 0,1 1 0,20-21 16,-21 20-16,0-20 0,0 20 16,-21-20-16,22-1 0,-22 22 15,0-21-15,0 20 0,0-20 0,0 42 16,0-22-16,0 22 0,-22 21 15,1 21 1,21 0-16,-21 22 0,21-1 0,-21 0 16,21 22-16,0-22 0,-21 22 15,21-1-15,-21-20 0,21 20 0,-22-21 16,22 22-16,0-22 0,0 1 0,0-1 16,0 0-16,0 1 0,0-22 15,0 0-15,0 21 0,0-21 16,0 1-16,22-22 15,-1-22 1,-21 1-16,0 0 0,0 0 16,0 0-16,0 0 0,0-22 0</inkml:trace>
  <inkml:trace contextRef="#ctx0" brushRef="#br0" timeOffset="15338.73">7641 3852 0,'0'0'0,"-21"0"0,-21 0 15,20 0-15,1-21 0,0 21 0,0 0 16,42 0 15,0 0-31,22 0 16,-22 0-16,0 0 0,0 0 15,21 0-15,-20 0 0,20-21 0,-21 21 16,0 0-16,0 0 0,1 0 16,-1-21-16,0 21 0,0 0 0,0 0 15,0 0-15,1 0 0</inkml:trace>
  <inkml:trace contextRef="#ctx0" brushRef="#br0" timeOffset="16179.77">8551 4170 0,'0'0'0,"43"0"15,-22 0-15,-21-21 0,21 0 16,-21-1-16,21 22 0,-21-21 0,21 0 15,-21-21-15,0 21 0,0-1 16,0 1-16,0 0 0,0 0 0,0 0 16,0 0-16,-21-1 0,0 1 0,0 0 15,0 21-15,-22 0 0,22 0 0,0 0 16,0 0-16,-22 0 0,22 0 16,0 21-16,-21 0 0,21 1 0,-1 20 15,-20-21-15,21 21 0,0 1 0,0-1 16,21 0-16,-22 22 15,22-22-15,0 1 0,0-22 0,0 21 16,0-21-16,0 22 0,0-22 0,0 0 16,22 0-16,-1-21 0,0 0 0,0 0 15,21 0-15,-20 0 0,-1 0 16,21-21-16,-21 0 0,0 0 0,22-1 16,-22 1-16,0 0 0,0-21 0,0 21 15,1-22-15,-1 1 0,0 0 0,0-1 16,-21 1-16,0 0 0,0-1 15,0 22-15,0-21 0,0 21 0,0-22 16,0 22-16,0 42 31,0 0-31,0 1 0,0-1 16,0 21-16,0 0 0,0 1 0,0-1 16,0 0-16,0 1 0,0-1 0,0 0 15,0-20-15,0 20 0,21 0 0,0-21 16,-21 1-16,22-1 0,-1 0 15,0 0-15,0-21 0,0 0 0,22 0 16,-22 0-16,0 0 0,21-21 0,-21 21 16,22-21-16,-22 0 0,21-1 0,-21-20 15,22 21-15,-22-21 0,0-1 16,0 1-16,0 0 0,1-22 0,-1 22 16,-21-22-16,21 1 0,0-1 15,-21 1-15,0-1 0,21 22 0,-21-22 16,21 1-16,-21 21 0,0-1 15,0 1-15,0 21 0,0 0 0,0-1 16,0 44 0,0 20-16,0-21 0,0 21 15,0 1-15,-21-1 0,0 22 0,21-22 16,0 21-16,-21-20 0,0 20 0,21 1 16,-21-22-16,21 22 0,0-22 15,0 0-15,0 1 0,0-1 0,0-21 16,0 21-16,0-20 0,0-1 0,0 0 15,21-21-15,0 0 16,0 0-16,0 0 0,0 0 16,-21-21-16,22 21 0,-22-21 0,0-1 15,21 1-15,-21-21 0,21 21 16,-21-22-16</inkml:trace>
  <inkml:trace contextRef="#ctx0" brushRef="#br0" timeOffset="16383.65">9144 3810 0,'0'0'0,"-21"21"0,0-21 16,-1 0-16,1 0 0,42 0 47,1 0-47,-1 0 0,0 0 0,0 0 15,0 0-15,22 0 0,-22 0 16,0 0-16,0 0 0,0 0 0,0-21 15,1 21-15,-1 0 0,0 0 0,0-21 16,21 21-16</inkml:trace>
  <inkml:trace contextRef="#ctx0" brushRef="#br0" timeOffset="17430.83">9737 4255 0,'42'0'15,"-21"0"-15,0-22 0,0 22 16,1-21-16,20 0 0,-21 0 0,0 0 16,0 0-16,1-1 0,-22 1 0,0 0 15,0 0-15,0-21 0,0 20 16,0 1-16,0 0 0,0 0 0,-22 21 15,1 0-15,0 0 0,0 0 16,0 0-16,0 0 0,-1 21 16,1 0-16,0 22 0,0-22 0,0 21 15,21-21-15,-21 22 0,21-1 16,-22 0-16,22-21 0,0 22 0,0-22 16,0 21-16,0-21 0,0 1 0,0-1 15,22 0-15,-1-21 0,0 21 0,21-21 16,-21 0-16,22 0 0,-1 0 15,-21 0-15,22 0 0,-1-21 0,0 21 16,1-21-16,-1 0 0,0-1 0,1 1 16,-22 0-16,21 0 0,-21 0 0,0-22 15,1 22-15,-1-21 0,0 0 16,-21 20-16,0-20 0,21 0 16,-21 21-16,0-1 0,0 1 0,0 0 15,0 42 1,0 0-16,0 1 15,0-1-15,0 0 0,0 0 16,0 21-16,0-20 0,0 20 0,0-21 16,0 0-16,0 22 0,0-22 0,0 0 15,-21 0-15,21 0 0,0 0 16,0 1-16,0-44 47,0 1-47,0 0 15,0 0-15,0 0 0,0 0 0,0-1 16,0 1-16,0-21 0,21 0 16,0 20-16,0-20 0,-21 0 0,22 21 15,-1-22-15,0 22 0,0 0 0,0 0 16,0 21-16,1-21 0,-1 21 0,0 0 16,0 0-16,0 0 0,0 21 15,1 0-15,-1 0 0,-21 0 16,0 0-16,21 1 0,-21 20 0,0-21 15,21 0-15,-21 22 0,0-22 16,0 0-16,0 0 0,0 0 0,0 0 16,0 1-16,0-1 0,0 0 15,-21-21 1,21-21 15,0 0-31,0-1 0,0 1 0,0 0 16,0 0-16,21-21 0,0-1 15,0 22-15,1-21 0,20-1 0,-21 22 16,0-21-16,22 21 0,-22 0 0,21-1 16,-21 1-16,0 21 0,1 0 15,-1 0-15,0 0 0,0 0 0,0 21 16,-21 1-16,21-1 0,-21 0 16,0 0-16,0 21 0,0-20 0,0 20 15,0 0-15,0-21 0,0 22 0,0-22 16,0 0-16,0 0 0,-21 0 0,21 1 15,-21-1-15,21 0 0,-21-21 0,21 21 16,0-42 15,0 0-15</inkml:trace>
  <inkml:trace contextRef="#ctx0" brushRef="#br0" timeOffset="17799.23">11472 4149 0,'21'0'15,"1"0"-15,-1 0 16,0 0-16,0 0 0,0-21 16,0 21-16,1-22 0,-1 22 0,0-21 15,0 0-15,0 21 0,0-21 0,1 0 16,-1 0-16,0 21 0,0-22 0,-21 1 15,0 0-15,0 0 0,0 0 16,0 0-16,0-1 0,-21 22 16,0 0-1,0 0-15,-1 22 0,1-1 16,0 0-16,0 0 0,0 21 0,0 1 16,-1-22-16,22 21 0,0 1 15,-21-22-15,21 21 0,0-21 0,0 0 16,0 1-16,0-1 0,0 0 0,0 0 15,21 0-15,1-21 0,-1 0 0,0 21 16,0-21-16,0 0 0,22 0 0,-22 0 16,21 0-16,-21 0 15,22-21-15,-22 0 0,0 21 0,21-21 16</inkml:trace>
  <inkml:trace contextRef="#ctx0" brushRef="#br0" timeOffset="18270.66">12213 3958 0,'0'0'0,"0"-21"15,0 0-15,0 0 16,0 42 0,0 0-16,-21 0 15,21 0-15,0 1 0,0-1 0,-21 21 16,21-21-16,0 0 0,0 22 0,0-22 16,0 0-16,-21 0 0,21 0 15,-22 1-15,1-1 0,21 0 16,0 0-16,-21 0 0,0-21 15,21-21 32,0 0-47,0 0 0,0 0 0,0-1 16,21 1-16,0-21 0,0 0 0,1-1 16,20 1-16,-21 0 0,21 20 0,-20-20 15,20 0-15,0 21 0,-21-22 16,22 22-16,-1 21 0,0-21 0,-20 21 15,20 0-15,0 0 0,-21 21 16,1-21-16,-1 21 0,0 0 0,0 22 16,-21-22-16,0 21 0,0-21 0,0 22 15,0-1-15,0-21 0,-21 22 16,0-22-16,21 21 0,-21-21 0,-1 0 16,22 1-16,0-1 0,-21 0 0,0 0 15,21-42 32,0 0-47,21 0 0,0-1 16</inkml:trace>
  <inkml:trace contextRef="#ctx0" brushRef="#br0" timeOffset="18632.63">13441 3260 0,'0'0'0,"0"-21"15,-21 21-15,-1-22 0,1 22 32,0 0-32,21 22 0,-21 20 15,21-21-15,-21 21 0,0 1 16,21-1-16,-22 0 0,1 22 15,0-22-15,0 22 0,0-22 0,0 22 16,-1-22-16,1 21 0,21-20 0,-21-1 16,21 22-16,0-22 0,0 0 0,0-21 15,0 22-15,0-22 0,0 0 16,0 21-16,21-42 0,-21 22 0,21-1 16,1-21-16,-1 0 0,0 0 0,0 0 15,0 0-15,0 0 0,1 0 0,-1 0 16,21 0-16,-21-21 0,0-1 15,-21 1-15,22 21 0,-1-21 16,-21 0-16</inkml:trace>
  <inkml:trace contextRef="#ctx0" brushRef="#br0" timeOffset="18818.8">13081 3874 0,'0'0'0,"0"-22"16,21 22-1,0-21-15,22 21 16,-22 0-16,21 0 0,0 0 0,-20 0 16,20 0-16,0 0 0,-21 0 15,22 0-15,-22 0 0,0 0 16</inkml:trace>
  <inkml:trace contextRef="#ctx0" brushRef="#br0" timeOffset="19672.02">15536 3577 0,'0'-21'16,"0"0"-16,0 0 16,-21 21-16,0 0 15,21 21 1,0 0-16,-21 0 0,21 0 16,-21 1-16,21 20 0,0-21 0,0 21 15,0-20-15,-22 20 0,22-21 16,-21 21-16,21-20 0,0-1 15,0 0-15,0 0 0,0 21 0,-21-42 16,21 22-16,0-1 0,0 0 0</inkml:trace>
  <inkml:trace contextRef="#ctx0" brushRef="#br0" timeOffset="20107.34">16023 3598 0,'0'0'0,"21"-21"16,-21-21-1,-21 42-15,0 0 16,0 0-16,0 0 0,-1 0 0,1 0 16,0 21-16,0 0 0,0 0 0,0-21 15,-1 22-15,1-1 0,0 0 16,0 0-16,0 0 0,21 0 15,0 1-15,0-1 16,21 0 0,0-21-1,0 0-15,0 21 0,1-21 16,-1 21-16,0-21 0,0 21 16,21-21-16,-20 0 15,-1 22-15,0-1 0,0-21 16,-21 21-16,0 0 0,0 0 15,0 0-15,0 1 0,-21-22 16,0 21-16,-22 0 0,22 0 16,0-21-16,-21 21 0,21 0 0,-22-21 15,22 0-15,-21 22 0,21-22 0,-1 0 16,1 0-16,0 0 0,0 0 0,0 0 16,21-22-16,-21 1 15,21 0-15,0 0 0,0 0 16,0 0-16</inkml:trace>
  <inkml:trace contextRef="#ctx0" brushRef="#br0" timeOffset="20333.22">15409 3260 0,'0'0'0,"-21"-21"0,0-1 0,0 22 0,0-42 16,-1 42 0,22-21-16,-21 21 62</inkml:trace>
  <inkml:trace contextRef="#ctx0" brushRef="#br0" timeOffset="21987.73">17441 4085 0,'-21'0'16,"21"-21"-16,0 0 0,0 0 15,0 0-15,0-1 16,21 1-16,-21 0 0,0 0 0,0-21 16,21 20-16,-21 1 0,0-21 0,22 21 15,-22-22-15,0 22 0,0-21 16,0 21-16,0 0 0,0-1 15,0 1-15,0 0 0,0 0 16,-22 42 0,22 0-1,-21 0-15,0 1 0,0 20 0,21-21 16,0 21-16,-21 1 0,21-1 0,-21 0 16,21 1-16,0-1 0,0 0 0,0 1 15,0-1-15,0-21 0,0 22 16,0-22-16,21 0 0,0 0 15,0 0-15,0-21 0,0 0 0,1 0 16,-1 0-16,21 0 0,-21 0 0,22 0 16,-22-21-16,21 0 0,-21 0 15,22 0-15,-22-1 0,0-20 0,21 21 16,-21-21-16,-21 20 0,22-20 0,-1 0 16,0 21-16,-21-22 0,0 1 15,0 0-15,0 20 0,0-20 0,21 21 16,-21 0-16,0 0 0,0 42 31,0 0-31,0 0 16,0 0-16,0 22 0,0-22 0,-21 21 15,21-21-15,0 22 0,0-1 16,0-21-16,0 21 0,0-20 0,0 20 16,0-21-16,0 0 0,0 0 15,0 1-15,21-22 0,0 21 16,0-21-16,1 0 0,-1 0 0,0 0 15,21-21-15,-21-1 0,22 22 0,-1-21 16,-21 0-16,22-21 0,-1 21 16,0-1-16,-21 1 0,22-21 0,-22 21 15,21-22-15,-21 22 0,1-21 0,-22 21 16,0 0-16,21-1 16,-21 1-16,0 0 0,-21 21 15,21 21 1,0 0-16,-22 1 0,22-1 15,-21 0-15,21 0 0,0 21 16,0-20-16,0-1 0,0 0 0,0 21 16,0-21-16,0 1 0,0-1 0,0 0 15,0 0-15,21 0 0,-21 0 0,0 1 16,0-44 31,-21 1-32,0 0-15,0 0 16,21 0-16,-21 21 0,0-21 16,-1 21-16,1 0 15,21 21-15,0 0 16,0 0-16,0 0 16,0 0-16,21 1 0,1-22 15,-1 21-15,21-21 0,-21 0 0,22 0 16,-22 0-16,21 0 0,0 0 15,1 0-15,-1 0 0,0 0 0,1-21 16,-1 21-16,0-22 0,1 1 0,-1 21 16,0-21-16,-20 0 0,-1 0 15,0 0-15,0-22 0,0 22 16,0 0-16,1 0 0,-22-22 0,0 22 16,0 0-16,0 0 0,0 0 0,0 0 15,0-1-15,-22 22 16,1 22-1,21-1-15,-21 0 0,0 0 0,0 0 16,21 0-16,0 1 0,-21-1 0,21 0 16,-22 21-16,22-21 0,0 1 0,0-1 15,0 0-15,0 0 16,0 0-16,22-21 16,-1 0-16,0 0 15,21 0-15,-21 0 16,1-21-16,-1 21 0,21-21 15</inkml:trace>
  <inkml:trace contextRef="#ctx0" brushRef="#br0" timeOffset="22528.42">19706 3916 0,'0'0'0,"21"0"0,0-21 16,-21 0-16,0-1 0,22 22 16,-22-21-16,0 0 0,0 0 0,0 0 15,-22 21-15,1 0 16,0 0-16,0 0 0,0 0 15,0 0-15,-1 0 0,1 21 16,-21 0-16,21 0 0,0 0 0,-1 1 16,1-1-16,0 0 0,0 21 0,0-21 15,21 1-15,0 20 0,-21-21 16,21 0-16,0 0 0,0 1 0,0-1 16,21 0-16,0-21 15,21 0-15,-21 0 0,1 0 0,20 0 16,-21 0-16,0 0 0,22-21 15,-22 21-15,21-21 0,-21-1 0,22 1 16,-22 0-16,0 0 0,0-21 0,21 20 16,-20-20-16,-1 21 0,21-21 0,-21-1 15,0 1-15,1 0 16,-1-22-16,0 22 0,21-22 0,-42 22 16,21-22-16,1 1 0,-1-1 0,-21 22 15,21 0-15,-21-1 0,0 1 0,0 21 16,0 0-16,-21 21 15,0 0-15,-1 0 0,1 42 16,21-21-16,-42 22 0,21-1 0,0 0 16,-1 22-16,1-22 0,-21 22 15,21-22-15,0 21 0,-1-20 0,22-1 16,-21 0-16,21 1 0,0-1 0,0 0 16,0 1-16,0-22 0,0 21 0,0-21 15,0 1-15,21-1 16,1 0-16,-1 0 0,0-21 0,0 0 15,0 21-15,0-21 0,22 0 0,-1 0 16,-21 0-16,43 0 0,-22 0 0,0-21 16,22 0-16,-1 0 0</inkml:trace>
  <inkml:trace contextRef="#ctx0" brushRef="#br0" timeOffset="23055.16">21759 3366 0,'0'0'0,"0"-43"0,0 1 0,0 21 16,0-22-16,0 1 0,0 0 15,0 21-15,0-22 0,0 1 0,0 21 16,0-22-16,0 22 0,0 0 16,0 0-16,0 0 0,0 0 0,0 42 31,0 0-31,-21 0 0,0 21 0,21 22 15,-21-1-15,0 1 0,-1 21 0,1-1 16,21 1-16,-21 0 0,0-1 16,21 22-16,-21-21 0,21 21 0,0-22 15,0 22-15,0-21 0,0-1 0,0 1 16,0 0-16,0-1 0,0 1 0,0-21 16,-21 20-16,21-20 0,-22-1 15,1 1-15,21-22 0,0 0 0,0 1 16,-21-22-16,21 21 0,0-21 15,-21-21-15,21-21 16,0 0 0,21 0-16,-21-21 0,21 20 0,-21-20 15,0 0-15,0-1 0,0-20 16,0 21-16</inkml:trace>
  <inkml:trace contextRef="#ctx0" brushRef="#br0" timeOffset="23343.59">21484 3979 0,'0'0'0,"0"-169"15,0 127-15,21-1 16,22 22-16,-22-21 0,0 21 16,21-22-16,1 22 0,-1 0 0,0-21 15,1 21-15,20-1 0,-21 22 0,1 0 16,20 0-16,-20 0 0,-1 0 16,-21 0-16,21 22 0,-20-1 0,-1 0 15,-21 0-15,0 21 0,0-20 0,0-1 16,-43 21-16,22-21 0,-21 0 15,0 1-15,-1-1 0,1 0 0,0 0 16,-1 0-16,1 0 0,0 1 16,-1-22-16,1 21 0,21-21 0,0 21 0,-1-21 15,22 21 1,22-21 0,-1 0-16,0 0 0,0 0 15,0 0-15,22 0 0,-22 0 0</inkml:trace>
  <inkml:trace contextRef="#ctx0" brushRef="#br0" timeOffset="23939.28">22225 3937 0,'0'0'0,"0"-21"16,21 0 0,0 21-16,-21-21 0,21-1 0,1 1 15,-1 0-15,0 0 0,0 0 16,0-22-16,22 22 0,-22-21 15,21 0-15,0 20 0,-20-20 0,20 21 16,-21-21-16,0 20 0,0 1 0,-21 0 16,-21 21-1,0 0-15,0 0 0,0 0 16,0 0-16,-22 21 0,22-21 0,0 21 16,0 1-16,0-1 0,-1 0 0,1 0 15,21 0 1,0 0-16,0 1 0,0-1 0,0 0 15,0 0-15,0 0 0,0 0 0,0 1 16,0-1-16,0 0 0,0 0 0,0 0 16,21-21-16,-21 21 0,0 1 15,22-22 1,-1 0-16,0 0 16,0 0-16,0 0 0,0 0 15,1-22-15,-1 22 0,0-21 0,21 0 16,-21 21-16,1-21 0,20 0 0,-21-22 15,21 22-15,-20-21 0,-1 21 0,21-22 16,-21 1-16,0 21 0,1 0 16,-1 0-16,-21-1 0,21 1 0,-21 42 31,0 1-31,0-1 0,-21 0 16,0 21-16,-1-21 0,1 22 0,0-22 15,0 0-15,21 0 0,-21 22 0,0-22 16,21 0-16,0 0 15,0 0-15,-22-21 16,22 21-16,0-42 31,22 0-31,-1 0 16,-21 0-16,21 0 16</inkml:trace>
  <inkml:trace contextRef="#ctx0" brushRef="#br0" timeOffset="24097.19">23008 3344 0,'0'0'0,"0"-21"0,0-21 16,0 21 0,21 21 31,0 0-32,-21 21-15,22-21 16</inkml:trace>
  <inkml:trace contextRef="#ctx0" brushRef="#br0" timeOffset="24592.91">23368 3471 0,'0'22'15,"0"-1"-15,-21-21 0,21 21 16,-21 0-16,-1-21 0,22 21 15,-21 0-15,21 1 0,0-1 0,-21 0 16,0 21-16,21-21 0,0 1 0,0-1 16,0 0-16,-21 0 0,21 0 15,-21 0-15,21 1 16,0-1-16,-22-21 16,22-21 15,0-1-16,0 1-15,22 0 0,-22 0 0,21 0 16,0 0-16,0-1 0,21-20 0,-20 21 16,20-21-16,-21 20 0,21-20 15,1 21-15,-22 0 0,21 0 0,-21 21 16,1 0-16,-1 0 0,0 0 0,0 0 16,-21 21-1,0 0-15,0 0 0,0 21 0,0-20 16,0 20-16,-21-21 0,0 21 0,0-20 15,21-1-15,-22 0 0,22 0 0,-21 0 16,21 0-16,0 1 0,0-1 16,0 0-16,-21-21 15,42-21 17,0 0-17,1-1-15,-1 22 0</inkml:trace>
  <inkml:trace contextRef="#ctx0" brushRef="#br0" timeOffset="24894.25">24257 3112 0,'0'0'0,"0"-43"16,-21 43-1,0 0-15,-1 21 0,1 1 0,0-1 16,21 21-16,-21-21 0,0 22 15,0-1-15,-1 0 0,1 1 0,0-1 16,21 21-16,-21-20 0,0-1 0,21-21 16,-21 22-16,21-1 0,0-21 15,0 21-15,0-20 0,0-1 16,0 0-16,0 0 0,0 0 16,21-21-16,0 0 0,0 21 15,0-21-15,0 0 16,1 0-16,-1 0 0,0 0 0,0-21 15,0 0-15,0 0 0,-21 0 16,22 0-16,-22-1 0</inkml:trace>
  <inkml:trace contextRef="#ctx0" brushRef="#br0" timeOffset="25076.16">23897 3450 0,'0'0'0,"-21"0"16,21-21-1,21 21 1,0 0-16,0 0 16,22 0-16,-22 0 0,21 0 0,1 0 15,-1 0-15,-21 0 0,21 0 0,-20 0 16,20 0-16,-21 0 0,21 0 16,-20-21-16,20 21 0</inkml:trace>
  <inkml:trace contextRef="#ctx0" brushRef="#br0" timeOffset="26226.81">25654 3704 0,'0'-21'0,"0"42"0,21-42 0,0 0 15,0 0-15,1 0 0,-22-1 16,21 1-16,-21 0 0,21 0 16,-21 0-16,0-22 0,0 22 0,0 0 15,0 0-15,0 0 0,-21 21 16,-22 0-16,22 0 0,0 0 16,-21 21-16,21 0 0,-22 0 0,1 0 15,0 22-15,-1-22 0,1 21 16,0 1-16,20-1 0,-20-21 0,0 21 15,21-20-15,-1 20 0,1-21 0,21 0 16,0 0-16,0 1 0,0-1 16,0 0-16,0 0 0,21-21 15,1 0-15,-1 0 0,0 0 0,0 0 16,0 0-16,22 0 0,-22 0 0,0 0 16,21 0-16,-21-21 15,1 21-15,20-42 0,0 20 16,-21 1-16,22-42 0,-1 42 15,-21-1-15,0 1 0,1-21 16,-1 21-16,-21 0 0,21 21 16,-21 21 15,-21 0-31,21 0 0,-21-21 0,21 21 16,0 0-16,-22 1 0,22-1 0,0 0 15,0 0-15,0 0 0,0 0 16,0 1-16,0-1 15,22-21-15,-1 0 16,0 21-16,0-21 0,0 0 0,0 0 16,1 0-16,-1 0 0,0 0 15,0 0-15,0-21 0,0 0 0,22 21 16,-22-22-16,0 1 0,0 0 0,0-21 16,22 21-16,-22-22 0,21 1 0,-21 0 15,22-1-15,-22 1 0,21-22 16,-21 22-16,1 0 0,-1-1 0,-21 1 15,0 0-15,21 21 0,-21-1 16,0 1-16,-21 21 16,21 21-1,-21 1-15,-1 20 16,1 0-16,0-21 0,0 22 0,0 20 16,0-20-16,-1-1 0,1 0 0,0 1 15,0-1-15,0 0 0,0-21 16,21 22-16,0-22 0,0 21 0,0-21 15,0 1-15,0-1 0,0 0 16,0 0-16,21-21 0,0 0 16,0 21-16,0-21 0,0 0 0,1 0 15,-1 0-15,0 0 0,0 0 0,0-21 16,22 0-16,-22 21 0,0-21 16,0-22-16,0 22 0,22 0 0,-22-21 15,0-1-15,0 1 0,21 0 16,-20-22-16,-1 22 0,21-22 15,-21 22-15,22 0 0,-22-1 0,0 1 16,0 21-16,0-21 0,0 42 16,-21-22-16,-21 44 15,0 20-15,0-21 16,0 21-16,0 1 0,-1-1 16,1 0-16,0 1 0,0-22 0,0 21 15,0 1-15,-1-1 0,1-21 16,21 21-16,0-20 0,0-1 15,-21 0-15,21 0 0,0 0 16,0 0-16,0 1 16,21-22-1,0 0-15,1 0 16,-1 0-16,0-22 0,0 22 16,0 0-16,0 0 0,-21-21 0,22 0 15,-1 21 1</inkml:trace>
  <inkml:trace contextRef="#ctx0" brushRef="#br0" timeOffset="26567.61">8064 6477 0,'-127'-21'0,"254"42"0,-550-127 15,275 43 1,84 42-16,22-22 0,-21 22 0,-1 0 16</inkml:trace>
  <inkml:trace contextRef="#ctx0" brushRef="#br0" timeOffset="27212.13">3492 5144 0,'0'0'16,"0"-43"-16,0-20 15,0 42-15,0-1 0,0 1 0,0 0 16,-21 21 0,21 42-16,0-20 15,-21 20-15,21 0 0,-21 22 16,21-1-16,0 1 0,-21-1 0,0 1 15,-1-1-15,22 1 0,-21-1 0,0 1 16,0-1-16,21-20 0,0 20 16,-21-21-16,0-20 0,21 20 0,0-21 15,0 0-15,-22 0 0,22 1 16,-21-22-16,0 0 16,21-22-16,0 1 15</inkml:trace>
  <inkml:trace contextRef="#ctx0" brushRef="#br0" timeOffset="27831.74">2963 5440 0,'21'0'32,"1"21"-32,-1-21 15,21 0-15,0 0 0,1 0 0,-1 0 16,22 0-16,-1 0 0,1-21 15,-1 0-15,1 21 0,20-21 0,-20-1 16,-1 1-16,1 0 0,-22 0 0,0 0 16,1-22-16,-22 22 0,21 0 15,-21-21-15,-21-1 0,0 1 0,0 0 16,0 21-16,0-22 0,0 1 0,0 21 16,0 0-16,0-1 15,0 1-15,-21 21 0,0 21 16,0 1-16,21-1 0,0 21 0,-21 0 15,0 22-15,21-22 0,-22 22 16,1-22-16,0 22 0,21-1 0,-21 1 16,0-1-16,0-21 0,-1 22 15,22-1-15,-21-20 0,0-1 0,0 0 16,21 1-16,0-1 0,-21-21 0,0 0 16,21 1-16,0-1 0,-22 0 15,22-42 1,0 0-1,22-1-15,-1 1 16,0 0-16,0-21 0,0 21 0,0-22 16,1 1-16,-1 0 0,21-1 0,-21 1 15,0 0-15,22 20 0,-22 1 16,21 0-16,-21 0 0,1 21 0,-1 0 16,21 0-16,-21 21 0,-21 0 0,21 0 15,-21 1-15,0-1 0,0 21 16,0-21-16,0 22 0,0-22 0,0 21 15,0-21-15,0 22 0,0-22 0,0 0 16,-21 0-16,21 0 16,0 0-16,-21-21 31,21-21-15,0 0-16,0 0 15</inkml:trace>
  <inkml:trace contextRef="#ctx0" brushRef="#br0" timeOffset="28212.29">4551 5630 0,'0'0'0,"21"0"31,0 0-31,0 0 15,0-21-15,1 0 0,20 21 0,-21-21 16,0 0-16,22 21 0,-22-21 16,21-1-16,-21 1 0,0 21 0,1-21 15,-1 0-15,0 0 0,-21 0 16,0-1-16,-21 22 16,0 0-16,-1 0 0,-20 0 15,21 22-15,0-22 0,-22 21 0,22 0 16,0 21-16,0-21 0,0 22 15,0-1-15,-1-21 0,1 22 16,21-1-16,-21 0 0,21-21 0,0 1 16,0 20-16,0-21 0,0 0 0,21 0 15,0-21-15,1 22 0,-1-22 16,0 0-16,0 0 0,21 0 16,-20 0-16,-1 0 0,0 0 0,21-22 15,-21 22-15</inkml:trace>
  <inkml:trace contextRef="#ctx0" brushRef="#br0" timeOffset="28730.34">5821 5334 0,'-21'-42'0,"21"21"15,0-1-15,0 1 0,0 0 16,0 0-16,21 21 0,0-21 16,21 21-16,-21 0 0,1 0 0,20 0 15,-21 0-15,21 21 0,-20 0 16,-1 0-16,21 22 0,-21-1 0,0 0 16,-21 1-16,0-1 0,0 0 0,0 22 15,0-22-15,0 0 0,0 22 16,-21-22-16,0 1 0,0-1 15,21-21-15,-21 21 0,21-20 0,-21-1 16,21 0-16,0 0 0,0-42 31,0 0-15,0 0-16,21-1 0,0-20 0,0 21 16,0-21-16,0-1 0,1 1 15,-1-22-15,0 22 0,0-21 0,0 20 16,0-20-16,1 20 0,-1-20 15,0 21-15,0-1 0,0 1 0,-21 21 16,0-22-16,21 22 0,-21 0 16,0 42 15,0 0-31,0 1 16,0-1-16,0 0 15,0 0-15,0 0 16</inkml:trace>
  <inkml:trace contextRef="#ctx0" brushRef="#br0" timeOffset="30375.46">7027 5927 0,'0'0'0,"-42"0"15,42-21-15,0-1 16,21 1 0,0 0-16,0 21 0,1-21 0,-1 0 15,0 21-15,0-21 0,-21-1 0,21 1 16,-21-21-16,21 21 0,-21 0 15,0-22-15,0 22 0,0 0 16,0-21-16,0 20 0,0 1 0,-21 0 16,0 0-16,21 0 0,-21 21 0,0 0 15,0 0-15,-22 0 0,22 21 16,-21 0-16,21 21 0,-22-20 16,22 20-16,0 0 0,-21 1 0,20 20 0,1-21 15,0 1-15,0-1 0,21-21 16,0 22-16,0-22 0,0 21 15,0-21-15,0 0 0,21-21 0,0 22 16,0-22-16,1 0 0,-1 0 0,0 0 16,21 0-16,-21 0 0,1 0 15,-1 0-15,0-22 0,21 1 0,-21 21 16,1-21-16,-1 0 0,0 0 0,0-22 16,0 22-16,-21-21 0,21 21 0,1-22 15,-1 1-15,0 0 0,-21-1 16,21 1-16,-21 0 0,21-1 0,-21 22 15,0 0-15,0 0 0,0 42 32,0 21-17,0-20-15,-21 20 0,0 0 0,21 1 16,-21-1-16,21 0 0,0 1 0,0-22 16,0 21-16,0-21 0,0 22 15,0-22-15,0 0 0,21 0 0,0 0 16,0-21-16,0 0 0,1 0 0,-1 0 15,0 0-15,0 0 0,0 0 0,22 0 16,-22-21-16,0 0 0,21 0 16,-21 0-16,1-1 0,-1 1 0,0-21 15,0 0-15,0-1 0,0 1 0,-21 0 16,22-22-16,-1 22 0,-21-22 16,21 1-16,-21 20 0,21-20 15,-21 21-15,21-1 0,-21-20 0,0 42 16,0-1-16,0 1 0,0 0 0,0 42 31,-21 0-31,0 1 0,21 20 16,-21-21-16,0 21 0,-1 1 0,22-1 15,-21 0-15,21 1 0,-21-1 16,21 0-16,-21 22 0,21-22 0,0 1 16,0-1-16,0 0 0,0-21 0,0 22 15,0-22-15,21 21 0,0-21 16,-21 1-16,21-1 0,1 0 0,-1-21 15,0 0-15,21 21 0,-21-21 16,1 0-16,20 0 0,-21 0 0,0 0 16,22-21-16,-22 21 0,21-21 15,-21 0-15,0-1 0,1 1 0,20 0 16,-21 0-16,-21 0 0,21-22 0,0 22 16,-21 0-16,22-21 0,-22 21 0,0-1 15,0 1-15,0 0 0,0 42 31,0 0-31,0 1 16,0-1-16,0 0 0,0 0 0,0 21 16,0-20-16,0-1 0,0 0 15,0 0-15,0 0 0,0 0 16,0 1-16,0-1 0,21-21 16,0 0-16,0 0 0,0 0 15,0 0-15,1 0 0,-1 0 16,0-21-16,0-1 0,0 22 0,0-21 15,1 0-15,-1 0 0,0-21 0,0 20 16,0 1-16,0-21 0,1 21 16,-22-22-16,21 22 0,0-21 0,0 21 15,-21 0-15,0-1 0,0 1 16,0 42 15,0 1-31,0-1 16,0 21-16,-21-21 0,21 0 0,0 1 15,0-1-15,0 21 0,0-21 0,0 0 16,0 1-16,0-1 0,0 0 16,21 0-16,0-21 15,0 0-15,22 0 0,-22 0 0,21 0 16,1 0-16,-22 0 0,21 0 0,0 0 16,1 0-16,-22-21 0,21 21 0,1-21 15,-22 0-15,21-1 16,-21 1-16,0-21 0,22 21 0,-22-22 0,0 22 15,-21-21-15,21 0 0,-21 20 0,21-20 16,-21 21-16,0-21 0,0 20 16,0 1-16,-21 21 15,0 0 1,0 21-16,0-21 0,21 22 0,-21-1 16,-1 0-16,22 21 0,-21-21 15,21 1-15,0-1 0,0 0 0,0 21 16,0-21-16,0 1 0,0-1 15,0 0-15,21-21 0,1 0 0,-1 21 16,0-21 0,0 0-16,0 0 0,0 0 0,1 0 0,-1 0 15,0 0-15,-21-21 16,21 21-16,0-21 16,-21 0-16,-21 21 46,0 0-46</inkml:trace>
  <inkml:trace contextRef="#ctx0" brushRef="#br0" timeOffset="35326.08">1587 7874 0,'-21'0'16,"0"0"0,0 0-1,0 0-15,0 0 0,-1 0 16,1 0-16,0 0 0,0 0 15,0 0-15,0 0 0,-1 0 16,1 0-16,0 0 16,0 0 15,42 0 16,21 0-47,-20 0 15,-1 0-15,21 0 0,0 21 0,1-21 16,20 0-16,-20 0 0,20 0 0,-21 0 16,22 0-16,-1 0 0,1 0 15,-1 0-15,1 0 0,-1 0 0,1 0 16,-1 0-16,1 0 0,-22-21 16,22 21-16,-22 0 0,0 0 0,1 0 15,-22-21-15,21 21 0,-21 0 16,-21-21-1,-21 0 1,0 21-16,0-22 0,-21 22 16,20-21-16,-20 21 0,21-21 15,-21 21-15,-1 0 0,22-21 0,-21 21 16,21 0-16,-22 0 0,22 0 16,0 0-16,0 0 0,42 0 46,21 0-46,-21 0 16,1 0-16,20 0 0,-21 0 16,21 0-16,-20 0 0,20 0 0,-21 0 15,0 0-15,0 0 0,1 0 0,-22 21 16,0 0-16,0 0 16,0 1-16,0-1 0,0 0 0,0 0 15,-22 21-15,1-20 0,0-1 16,0 21-16,-21-21 0,20 22 0,1-22 15,0 0-15,0 0 0,0 0 0,0 0 16,-1 1-16,1-1 0,21 0 16,-21-21-16,0 21 15,21-42 17,0 0-32,21 21 0</inkml:trace>
  <inkml:trace contextRef="#ctx0" brushRef="#br0" timeOffset="35995.71">4000 7260 0,'0'0'0,"0"-21"0,0-42 15,0 41-15,0 1 16,0 0-16,0 0 0,0 0 0,0 0 15,0-1-15,0 1 0,0 0 16,0 0 0,0 42-1,0 21 1,0-20-16,0 41 16,0-21-16,0 43 0,0-21 0,0 20 15,0-20-15,0 20 0,22 1 0,-22 0 16,0-1-16,0 1 0,0-21 15,0 20-15,0 1 0,0-22 0,0 1 16,0-1-16,0 1 0,0-22 0,0 1 16,0-1-16,0 0 0,0 1 0,0-22 15,0 0-15,0 0 0,0 0 16,0 0-16,0 1 0,0-1 16,0-42 15,0-1-31,-22 1 0,22 0 15,0 0-15,0 0 0</inkml:trace>
  <inkml:trace contextRef="#ctx0" brushRef="#br0" timeOffset="36346.93">3873 7599 0,'-21'-42'0,"42"84"0,-42-106 16,0 43-16,21-21 0,0 21 0,0 0 0,0-22 15,0 22-15,0 0 16,0-21-16,0 20 0,21 1 0,0 0 16,1 0-16,-1 21 0,21-21 0,-21 21 15,22 0-15,-22 0 0,21 0 16,0 21-16,1 0 0,-22 0 0,21 22 16,-21-22-16,1 21 0,-1 0 15,-21 1-15,0-22 0,0 21 0,0 1 16,0-1-16,-21-21 0,-1 21 0,-20-20 15,21-1-15,0 0 0,0 0 0,-22 0 16,22 0-16,0 1 0,0-22 16,21 21-16,-21-21 15,42 0 32,-21-21-47,21 21 0,0 0 16</inkml:trace>
  <inkml:trace contextRef="#ctx0" brushRef="#br0" timeOffset="36983.57">4403 7832 0,'21'0'15,"0"0"1,0-21-16,0-1 0,0 1 15,1 21-15,-1-21 0,0 0 0,0 0 16,0 0-16,22-22 0,-22 22 16,0 0-16,0-21 0,0-1 0,0 22 15,-21-21-15,0 21 0,0-22 0,0 22 16,0 0-16,-21 21 0,0 0 16,0 0-16,0 0 0,0 0 0,-22 0 15,22 21-15,-21 0 0,21 0 16,-1 1-16,1-1 0,21 0 0,0 0 15,0 0 1,43-21-16,-22 0 0,0 0 16,0 0-16,0 21 0,0-21 0,1 0 15,20 22-15,-21-22 0,0 21 16,0 0-16,-21 0 0,22-21 0,-1 21 16,-21 0-16,0 1 0,0-1 0,0 0 15,0 0-15,0 0 16,21 0-16,-21 1 15,21-22-15,0 0 16,0 0-16,1 0 0,-1 0 16,0-22-16,-21 1 0,21 21 15,0-21-15,0 0 0,-21 0 16,22 0-16,-1-22 0,-21 22 0,0-21 16,21 21-16,-21-22 0,21 1 0,-21 21 15,0 0-15,21-1 0,-21 1 16,0 0-16,0 42 15,0 0-15,0 22 16,0-22-16,0 0 0,0 0 16,0 22-16,0-22 0,0 0 0,0 0 15,0 0-15,0 0 0,0 1 0,0-1 16,-21-21-16,21 21 0,-21-21 31,21-21-15,0 0-16</inkml:trace>
  <inkml:trace contextRef="#ctx0" brushRef="#br0" timeOffset="37164.67">5038 7154 0,'0'0'0,"0"-21"0,-22 21 31,22-21-31,0 42 31,22-21-15,-22 21-1,21-21-15</inkml:trace>
  <inkml:trace contextRef="#ctx0" brushRef="#br0" timeOffset="37696.28">5419 7197 0,'-22'0'16,"22"21"0,0 0-16,0 21 0,0-20 15,0-1-15,0 21 0,0-21 0,0 22 16,0-22-16,0 21 0,0-21 15,0 22-15,0-22 0,0 21 0,0-21 16,0 0-16,0 1 0,-21-1 0,0 0 16,0-21-1,0 0 1,21-21 0,0 0-16,0-1 0,0 1 15,0-21-15,0 21 0,0-22 16,0 1-16,21 0 0,-21-1 15,21 1-15,0 0 0,0-1 0,1 1 16,-1 21-16,21 0 0,-21 0 0,0-1 16,22 1-16,-22 21 0,21 0 15,-21 0-15,22 21 0,-22 1 0,0-1 16,0 0-16,0 21 0,1 1 0,-1-1 16,-21 0-16,21 1 0,-21-1 15,0 0-15,0 1 0,0-22 0,0 21 16,0-21-16,0 22 0,0-22 15,0 0-15,-21 0 0,21 0 16,0 0-16,0-42 47,0 0-47,0 0 0,0 0 0,0 0 16,21-1-16</inkml:trace>
  <inkml:trace contextRef="#ctx0" brushRef="#br0" timeOffset="37991.11">6350 6879 0,'0'0'0,"0"-21"0,0 0 16,0 42 15,0 0-31,0 0 0,0 22 0,0-22 16,0 21-16,0 1 0,0-1 15,0 21-15,-21-20 0,21 20 0,-21-20 16,21-1-16,0 21 0,0-20 0,-22-1 16,22-21-16,-21 22 0,21-22 0,0 0 15,-21 0-15,21 0 0,0 0 16,0 1-16,0-44 47,0 1-47,0 0 15,0 0-15</inkml:trace>
  <inkml:trace contextRef="#ctx0" brushRef="#br0" timeOffset="38191.44">6117 7345 0,'21'0'31,"0"0"-16,1-21-15,-1 21 0,21-21 16,-21 21-16,0 0 0,1 0 16,20-22-16,-21 22 0,0 0 0,22 0 15,-22 0-15,0 0 0,0-21 16,0 21-16,0 0 0,1 0 0,-1-21 16</inkml:trace>
  <inkml:trace contextRef="#ctx0" brushRef="#br0" timeOffset="38635.19">8149 7070 0,'0'-43'16,"0"86"-16,-21-107 0,21 43 0,0-21 0,0 21 15,0-1-15,0-20 0,0 21 16,0 0-16,0 0 0,0-1 0,0 1 16,21 42-1,-21 1 1,0-1-16,0 21 0,0-21 15,0 22-15,0-1 0,0 21 0,0-20 16,0 20-16,-21-20 0,0 20 0,21 1 16,0-22-16,-21 21 0,-1-20 15,22-1-15,0 0 0,0 1 0,0-22 16,-21 21-16,21-21 0,0 1 0,0-1 16,0 0-16,-21-21 31,21-21-16,-21 21-15,21-21 0,0-1 16,-21 1-16,0 0 0</inkml:trace>
  <inkml:trace contextRef="#ctx0" brushRef="#br0" timeOffset="39271.6">7726 7408 0,'0'0'0,"-21"0"0,-1-21 16,44 21-1,-1 0 1,21 0-16,-21 0 0,22 0 0,-1 0 15,21 0-15,-20-21 0,20 21 16,1-21-16,-22 21 0,22-21 0,-1 21 16,1-21-16,-22-1 0,21 1 15,1 0-15,-22 0 0,1 0 0,-1-22 16,0 22-16,-21-21 0,22 21 16,-22-22-16,-21 22 0,21-21 0,-21 21 15,0-22-15,0 1 0,0 21 0,0-21 16,0 20-16,-21 1 0,0 21 15,0 0-15,-1 0 16,22 21-16,0 1 0,-21-1 0,0 21 16,21-21-16,-21 22 0,21 20 0,0-21 15,0 22-15,0-22 0,0 22 0,-21-1 16,21-20-16,-21 20 0,21-21 16,0 1-16,-22-1 0,22 0 15,-21-20-15,0 20 0,21-21 0,0 0 16,0 0-16,-21-21 0,21 22 0,0-44 47,0 1-47,0 0 0,21 0 15,-21 0-15,21 0 0,0-22 0,1 22 16,-1-21-16,0-1 0,21 1 0,-21 0 16,1-1-16,20 22 15,-21 0-15,0 0 0,22 0 0,-22 21 16,0 0-16,0 0 0,0 21 0,0 0 15,1 0-15,-22 0 0,21 1 0,-21 20 16,0-21-16,0 21 0,0-20 16,0 20-16,0-21 0,0 0 0,0 0 15,0 1-15,-21-1 0,21 0 0,-22-21 16,22 21-16,0 0 0,-21-21 16,0 0-16,21-21 46,0 0-46,0 0 16,0 0-16,21-1 0,0 1 16</inkml:trace>
  <inkml:trace contextRef="#ctx0" brushRef="#br0" timeOffset="39632.39">9229 7514 0,'0'0'0,"42"0"15,-21 0-15,0 0 16,0 0-16,1 0 0,-1-21 0,0 21 16,0-21-16,0 0 0,22 21 0,-22-21 15,0-1-15,0 22 0,0-21 16,0 0-16,1 0 0,-1-21 0,0 20 16,-21 1-16,0 0 0,0 0 0,0 0 15,0 0-15,0-1 0,-21 22 16,0 0-16,-22 0 15,22 22-15,0-1 0,-21 0 16,20 0-16,-20 21 0,21-20 0,0 20 16,0-21-16,-1 21 0,1 1 0,21-22 15,-21 0-15,21 21 0,0-20 0,0-1 16,0 0-16,0 0 0,21-21 0,0 21 16,1 0-16,-1-21 0,0 0 15,0 0-15,21 0 0,-20 0 16,-1 0-16,0 0 0,21 0 0,-21-21 15,1 21-15,-1-21 0,0 0 0,21 0 16,-21 0-16</inkml:trace>
  <inkml:trace contextRef="#ctx0" brushRef="#br0" timeOffset="40447.98">11197 7049 0,'0'0'0,"0"-22"0,-42-41 16,42 42 0,0 0-16,0-1 0,0 1 15,0 0-15,0 0 0,0 0 16,21 21-16,0-21 15,0 21-15,0 0 0,1 0 0,-1 21 16,0 0-16,0 0 0,21 21 16,-20 1-16,-1-1 0,21 0 0,-21 22 15,0-1-15,1 1 0,-1-22 0,0 22 16,-21-1-16,0-20 0,0-1 0,0 0 16,0 1-16,0-1 0,0-21 0,0 0 15,0 0-15,0 1 0,0-1 16,0-42 15,0-1-31,0-20 0,0 21 16,0-21-16,21-1 0,0 1 15,0-22-15,-21 1 0,22-1 0,-1 1 16,0-1-16,0-20 0,-21 20 16,42-20-16,-20 20 0,-1-21 0,0 22 15,0-1-15,0 22 0,22 0 0,-22-1 16,0 22-16,-21 0 0,21 21 0,0 0 15,0 0-15,1 21 16,-22 0-16,21 1 0,-21 20 16,0-21-16,0 0 0,0 0 0,0 1 15,0-1-15,0 0 0,0 21 0,0-21 16,0 1-16,0-1 0,0 0 16,0 0-16</inkml:trace>
  <inkml:trace contextRef="#ctx0" brushRef="#br0" timeOffset="42029.07">12319 7514 0,'0'0'16,"42"0"-16,-21 0 16,1-21-16,-1 21 0,-21-21 15,21 0-15,-21 0 0,21-1 0,-21 1 16,0 0-16,0-21 0,0 21 0,0-22 0,0 22 15,0-21-15,0-1 16,0 1-16,0 21 0,0-21 0,-21 20 16,21 1-16,-21 0 0,0 21 0,-1 0 15,1 0-15,0 0 0,0 0 0,0 21 16,-22 0-16,22 1 0,0 20 0,-21-21 16,21 21-16,-22 1 0,22-1 15,0 0-15,0 1 0,0-1 0,-1 0 16,22 1-16,0-22 0,0 21 0,0-21 15,0 1-15,0-1 0,22-21 0,-1 21 16,0-21-16,0 0 0,0 0 0,0 0 16,1 0-16,-1 0 0,0-21 0,21 21 15,-21-21-15,1-1 16,-1 1-16,0 0 0,0 0 0,21-21 16,-20 20-16,-1-20 0,0 0 0,-21-1 15,21 1-15,0 0 0,-21 21 0,21-22 16,-21 1-16,0 21 0,0 0 0,0-1 15,22 22-15,-22 22 16,0-1-16,0 0 16,0 0-16,0 21 0,0 1 0,0-1 15,0 0-15,-22-20 0,22 20 0,0 0 16,0-21-16,0 22 0,0-22 0,0 0 16,0 0-16,22 0 0,-1 1 0,0-22 15,0 0 1,0 0-16,0 0 0,1 0 0,20 0 15,-21 0-15,0-22 0,22 1 0,-1 0 16,-21 0-16,21 0 0,1-22 0,-22 1 16,21 0-16,-21-1 0,22 1 15,-22-21-15,0 20 0,21-20 0,-20-1 0,-1 1 16,0-1-16,0 1 0,0-22 16,0 22-16,1-1 0,-1-63 15,-21 85-15,21 21 0,-21-22 16,0 22-16,0 42 15,0 0 1,-21 1-16,0 20 0,-1 0 0,1 1 16,0 20-16,0-21 0,0 22 0,0-22 15,-1 22-15,22-1 0,0-20 0,-21 20 16,21-21-16,0 22 0,0-22 0,0 22 16,0-22-16,0 0 0,0 1 15,0-1-15,0 0 0,0-20 0,21 20 16,1-21-16,-22 0 0,21 0 0,0-21 15,0 22-15,0-22 0,0 0 16,1 0-16,-1 0 0,0 0 0,0 0 16,0-22-16,0 1 0,22 21 15,-22-21-15,0 0 0,0 0 0,0-22 16,1 22-16,-1-21 0,0 0 16,0-1-16,0 1 0,0 0 0,1 20 15,-22-20-15,0 21 0,0-21 0,21 20 16,-21 1-16,0 42 15,0 1 1,0-1-16,0 21 0,0-21 16,0 0-16,-21 22 0,21-22 0,0 21 15,0-21-15,0 22 0,0-22 0,0 0 16,0 0-16,0 22 0,0-22 0,0 0 16,0 0-16,0 0 0,21-21 15,0 0-15,0 21 16,0-21-16,0 0 0,1 0 0,-1 0 15,21 0-15,-21 0 0,0 0 0,22-21 16,-22 0-16,0 21 0,21-21 0,-20 0 16,20 0-16,-21-1 0,0 1 0,22 0 15,-22 0-15,0-21 0,0 20 0,0-20 16,-21 0-16,21-1 0,-21 1 16,22 21-16,-22-21 0,0 20 0,0 1 15,0 0-15,0 42 31,-22 0-31,1 1 0,21-1 16,-21 0-16,0 21 0,21-21 0,-21 1 16,21 20-16,-21-21 0,-1 21 15,22-20-15,0-1 0,0 0 0,0 21 16,0-21-16,0 1 0,0-1 0,0 0 16,0 0-16,0 0 15,22-21-15,-1 0 0,0 0 0,0 0 16,0 0-16,0 0 0,22 0 0,-1 0 15,0 0-15,1 0 0,-1 0 16,-21 0-16,22-21 0,-22 21 0,21-21 16,-21 21-16,0-21 0,1 0 15,-1-1-15,0 1 0,0 0 0,0-21 16,-21 21-16,0-22 0,21 22 0,-21-21 16,22 21-16,-22-22 0,0 22 0,0 0 15,0 0-15,0 0 0,-22 21 16,1 0-1,0 0-15,0 21 0,0 0 16,21 0-16,0 0 0,-21 0 0,21 22 16,-22-22-16,22 0 0,0 21 0,0-20 15,0-1-15,0 0 0,0 0 0,0 0 16,22 0-16,-1-21 0,-21 22 0,21-1 16,0-21-16,0 0 0,0 21 15,1-21-15,-1 0 0,0 0 16,0 0-16,0 0 0,0 0 15,1 0-15,-1 0 16,-21-21 0,21 21-16,0 0 0</inkml:trace>
  <inkml:trace contextRef="#ctx0" brushRef="#br0" timeOffset="43515.47">16573 6964 0,'-21'0'0,"0"0"15,21-21 1,0 0 0,0-1-16,21 22 0,0-21 15,1 0-15,-1 0 0,0 0 0,0 21 16,0-21-16,0-1 0,1 1 0,20 21 15,-21-21-15,0 21 16,22 0-16,-22 0 0,0 0 0,0 21 16,21 0-16,-20 1 0,-1-1 0,0 0 15,0 21-15,0-21 0,-21 22 0,0-22 16,0 64-16,0-43 0,0-21 16,0 21-16,0-20 0,0 20 15,0-21-15,-21 0 0,21 0 0,-21 1 16,21-1-16,-21 0 0,21-42 31,0 0-15,0-1-16,0 1 0,0 0 0,0-21 15,21 21-15,0-22 16,0 22-16,0-21 0,1-1 0,-1 1 16,0 0-16,21-1 0,-21 1 0,22 0 15,-22 21-15,21-22 0,1 22 0,-22 0 16,21 21-16,-21 0 0,22 0 0,-22 0 15,21 0-15,-21 21 0,0 0 16,1 22-16,-22-22 0,0 21 0,0 0 16,0 1-16,0-22 0,0 21 0,0 1 15,0-1-15,-22-21 0,1 21 0,21 1 16,-21-22-16,0 0 0,0 0 0,21 0 16,0 1-16,-21-1 0,-1 0 15,22-42 16,0 0-31,22-1 16,-1-20-16,0 21 0</inkml:trace>
  <inkml:trace contextRef="#ctx0" brushRef="#br0" timeOffset="43899.51">17886 7006 0,'42'0'16,"-21"0"0,0 0-16,1 0 0,-1 0 15,0 0-15,0-21 0,0 21 0,22-21 16,-22 21-16,0-21 0,21 0 0,-21 21 16,1-22-16,-1 1 0,0 0 15,-21 0-15,0 0 0,21 0 0,-21-1 16,0 1-16,0 0 0,0 0 0,0 0 15,-21 21-15,0 0 16,0 0-16,-1 21 0,1 0 16,0 0-16,0 0 0,0 22 15,0-1-15,-1-21 0,1 22 16,0-1-16,0 0 0,0-21 0,0 22 16,21-1-16,0-21 0,0 22 0,0-22 15,0 0-15,0 0 0,0 0 0,0 0 16,0 1-16,21-22 0,0 0 15,0 0-15,0 0 0,0 0 16,22 0-16,-22 0 0,21-22 0,-21 22 16,22-21-16</inkml:trace>
  <inkml:trace contextRef="#ctx0" brushRef="#br0" timeOffset="44667.14">18796 6816 0,'0'0'0,"0"-21"0,0 42 31,0 0-31,-21 0 16,21 0-16,0 0 0,-21 1 0,-1-1 15,22 0-15,0 21 0,-21-21 0,0 1 16,0 20-16,21-21 0,-21 0 16,21 22-16,0-22 0,-21 0 15,21 0-15,-22 0 0,22 0 0,0 1 16,0-1-16,0 0 0,22-21 15,-1 0-15,0 0 16,0 0-16,0-21 0,0 21 0,1-21 16,-1-1-16,0 1 0,21 0 15,-21 0-15,1 0 0,-1 0 0,0-22 16,0 22-16,0 0 0,0 0 0,1 21 16,-22-21-16,21 21 0,-21 21 31,0 0-31,0 0 15,-21 0-15,21 0 0,0 1 0,-22-1 16,1 0-16,21 0 0,0 0 0,-21 0 16,21 1-16,0-1 0,0 0 0,0 0 15,21-21-15,0 21 16,1-21-16,-1 0 0,0 0 0,0 0 16,0 0-16,0 0 0,22 0 15,-22-21-15,21 0 0,-21 0 0,1 0 16,-1-1-16,21 1 0,-21 0 0,0 0 15,1-21-15,-1 20 0,0-20 0,-21 0 16,21-1-16,-21 22 0,21-21 0,-21 21 16,0-22-16,0 22 0,0 0 15,-21 21-15,0 0 16,0 0-16,0 0 0,-1 0 0,1 21 16,0-21-16,0 21 0,0 1 15,21-1-15,-21-21 0,21 21 16,21-21-1,0 0-15,0 0 16,0 0-16,0-21 0,1 21 16,-1-21-16,0 21 0,0-22 0,0 1 15,0 21-15,1-21 0,-1 0 0,0 0 16,0 0-16,0 21 0,0-22 16,-21 1-16,22 0 15,-44 21 48,1 21-63,0-21 0,0 0 15,0 0-15</inkml:trace>
  <inkml:trace contextRef="#ctx0" brushRef="#br0" timeOffset="46544.27">20172 7260 0,'0'0'0,"-21"0"0,-1 0 16,1 0-1,21-21 17,0 0-32,0 0 0,0 0 15,0-1-15,21 1 16,1 0-16,-22 0 0,21 0 0,0-22 15,0 22-15,0-21 0,0 21 0,1-22 16,-22 1-16,21 0 0,0-1 16,0 1-16,0-21 0,0 20 0,1-20 15,-1 20-15,0-20 0,0 21 0,0-22 16,0 22-16,1-1 0,-1 1 0,0 0 16,-21 21-16,0-22 0,0 22 15,0 0-15,0 0 0,0 0 16,-21-1-16,0 22 0,-1 0 15,1 0-15,0 22 0,0-1 16,0 0-16,0 21 0,-1-21 16,1 22-16,0-1 0,0 22 0,0-22 15,0 21-15,21-20 0,-22 20 0,1-20 16,0 20-16,21-21 0,0 22 16,-21-22-16,21 1 0,0-1 0,0 0 15,0-21-15,0 22 0,0-22 0,0 0 16,0 0-16,0 22 0,21-22 0,0 0 15,0 0-15,1-21 0,-1 0 16,0 21-16,21-21 0,-21 0 16,22 0-16,-1 0 0,-21 0 0,22 0 15,-1-21-15,0 21 0,1-21 0,-1 0 16,0 21-16,1-21 0,-1-1 16,-21 1-16,21 0 0,-20 0 0,-1-21 15,0 20-15,0-20 0,0 21 16,-21-21-16,0-1 0,21 22 0,-21-21 15,0 21-15,0-1 0,0 1 0,0 42 32,-21 1-32,0 20 0,21-21 15,-21 0-15,21 22 0,-21-22 0,21 21 16,0-21-16,0 0 0,0 1 16,0 20-16,0-21 0,0 0 0,0 0 15,0 1-15,21-22 16,0 0-16,0 0 15,0 0-15,1 0 0,-1 0 16,0 0-16,0-22 16,0 1-16,0 0 15,1 0-15</inkml:trace>
  <inkml:trace contextRef="#ctx0" brushRef="#br0" timeOffset="46880.6">21294 6244 0,'0'0'0,"-64"0"16,43 0-16,0 0 15,21 21 1,0 1-16,0-1 16,21-21-1,0 0-15,0 0 0,0 0 16,1 0-16,-22-21 15,21 21-15,-21-22 0,0 1 0,0 0 16,0 0-16,0 0 16,0 0-16,-21 21 15,-1 0-15,1 0 16,0 0-16,0 0 0,0 21 16,21 0-16,-21 0 0,21 0 15,0 0-15,0 22 0,0-22 16,0 0-16,0 0 0,0 0 15,0 1-15,0-1 0,21 0 0</inkml:trace>
  <inkml:trace contextRef="#ctx0" brushRef="#br0" timeOffset="47443.26">21569 6625 0,'0'0'0,"-21"0"0,-1 0 0,1 0 16,0 0-16,21 21 16,-21-21-16,21 22 15,-21-1-15,21 0 0,0 0 0,0 21 0,-21-20 16,21-1-16,0 0 0,-22 0 0,22 0 16,0 22-16,0-22 0,0 0 0,-21 0 15,21 0 1,0 0-16,-21-21 0,21-21 47,0 0-32,0 0-15,0 0 0,0-22 16,21 22-16,0 0 0,1-21 16,-1 21-16,0-22 0,0 1 0,21 21 15,1-22-15,-22 22 0,21 0 0,1 0 16,-1 0-16,0 0 0,1 21 15,-22 0-15,21 0 0,-21 0 0,0 21 16,1 0-16,-1 0 0,0 0 0,-21 22 16,0-22-16,0 21 0,0 0 15,0-20-15,0 20 0,0-21 0,0 21 16,-21-20-16,0-1 0,-1 0 16,22 0-16,-21 0 0,0 0 0,21 1 15,-21-1-15,0 0 0,0-21 16,21 21-1,-22-21-15,22-21 32,0 0-32,0 0 15,22-1-15,-1 1 16,0 0-16,-21 0 0,21 0 16</inkml:trace>
  <inkml:trace contextRef="#ctx0" brushRef="#br0" timeOffset="47872.58">22034 6795 0,'0'0'0,"22"0"15,-1 0-15,-21 21 16,21-21-16,0 0 0,0 0 0,0 0 16,1 0-16,-1 0 0,0 0 0,21 0 15,-21 0-15,22 0 0,-1 0 0,-21 0 16,22-21-16,-22-1 15,21 22-15,-21-21 0,0 0 0,-21 0 0,22 0 16,-22 0-16,21-22 0,-21 22 16,0 0-16,0 0 0,0 0 0,0-1 15,-21 22-15,-1 0 0,-20 0 16,21 0-16,0 0 0,-22 0 0,22 22 16,-21-1-16,0 0 0,20 0 0,1 21 15,-21 1-15,21-22 0,0 21 16,-1 1-16,22-22 0,0 21 0,0-21 15,0 0-15,0 1 0,0-1 0,0 0 16,0 0-16,22 0 0,-1 0 0,0-21 16,0 0-16,0 22 0,22-22 0,-22 0 15,0 0-15,0 0 16,21 0-16,-20 0 0,-1 0 0,0 0 16,0-22-16,0 22 0,0 0 0,1-21 15,-1 0-15,-21 0 0,21 21 16,0-21-16,-21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1:09:50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4889 1461 0,'0'21'16,"0"0"-16,0 0 0,0 0 0,0 0 15,0 1-15,0-1 0,0 0 16,0 0 0,0-42 31,0 0-47,0 0 0,0-1 0,22 1 15,-1 0-15</inkml:trace>
  <inkml:trace contextRef="#ctx0" brushRef="#br0" timeOffset="2419.86">4911 1355 0,'21'0'219,"0"0"93,-21-21-280,21 21-32,-21-22 15,21 22-15,-21-21 0,0 0 16,21 21-1,-21-21-15,0 42 63,0 0-47,0 0-16,-21 1 0,21-1 15,-21 0-15,21 21 0,0-21 0,-21 1 16,21 20-16,-21-21 0,0 21 0,21-20 15,-22 20-15,1-21 0,21 0 16,0 0-16,-21 1 0,0-1 0,21 0 16,-21 0-16,21 0 0,0 0 15,0-42 17,0 0-17,0 0-15,0-21 16,21 20-16,0 1 0,0-21 0,0 0 15,1 20-15,-1-20 0,0 0 0,-21 21 16,21-22-16,0 22 0,0-21 16,1 21-16,-22-1 0,0 1 0,21 0 15,-21 0-15,21 21 0,-21-21 16,0 42 46,0 0-62,-21-21 16,0 21-16,-1 0 0,-20 1 16,21-22-16,-21 21 0,-1 0 0,1 0 15,0 0-15,-1 0 0,1 1 0,0-22 16,-1 21-16,22 0 0,-21-21 16,21 21-16,-22-21 0,22 0 0,0 0 15,21 21-15,21-21 47,0 0-47,22 0 16,-22 0-16,0 0 0,21 0 0,1-21 15,-22 21-15,21 0 0,0 0 16,1 0-16,-1 0 0,0-21 16,1 21-16,-1 0 0,-21 0 0,0 0 15,1 0-15,-1 0 0,0 0 0,0 0 16,-42 0 15,0 0-15,-22 0-16,22 0 15,0 0-15,-21 0 0,21 0 0,-22 0 16,22 0-16,0 0 0,-21 0 0,20 0 16,1 0-16,0-21 15,0 21-15,0-21 0,0 21 0,-1-22 0,22 1 16,0 0-16,0 0 0,0 0 15,0 0-15,-21-1 0,21 1 16,0 0-16,0 0 0,0 0 16,21 42 15,-21 0-15,0 0-16,22 0 0,-22 22 15,21-22-15,-21 0 0,0 21 0,0-20 16,0 20-16,0 0 0,21-21 0,-21 22 15,0-22-15,0 0 0,0 0 16,0 22-16,21-22 0,-21 0 16,0 0-16,0 0 15,21-21 17,-21-21-17,0 0-15,21 0 0,-21 0 0,0-1 16,0-20-16,0 21 0,0-21 0,22 20 15,-22-20-15,0 21 0,0-21 16,0 20-16,0 1 0,0 0 0,0 0 16,0 42 15,0 0-31,0 0 0,0 1 16,0-1-16,0 21 0,0-21 0,0 0 15,0 1-15,0-1 0,0 0 16,0 0-16,0 0 0,0 0 0,0 1 15,0-44 32,0 1-47,21 0 0,-21 0 16,21 0-16,-21 0 0,21-1 0,-21 1 16,0 0-16,0 0 0,0 0 0,0 0 15,0 42 16,0 0-15,0 0-16,0 0 0,0 0 16,0 1-16,0-1 0,0 0 0,-21 0 15,21 0-15,0 0 0,-21 1 0,21-1 16,0 0 0,-21-21-1,21-21 1,0 0-1,0-1-15,21 1 0,0 0 0,21 0 16</inkml:trace>
  <inkml:trace contextRef="#ctx0" brushRef="#br0" timeOffset="3387.97">6773 1143 0,'0'0'0,"0"-21"15,0 42 32,0 0-47,-21 0 0,21 1 16,0-1-16,-21 21 0,0-21 0,0 0 15,-1 22-15,22-22 0,-21 0 16,0 0-16,0 0 0,0 1 16,21-1-16,-21 0 0,21 0 0,-22 0 0,22 0 31,0-42 0,0 0-31,0 0 0,0 0 16,22 0-16,-22-1 0,21 1 0,0-21 15,0 21-15,0-22 0,0 1 0,1 0 16,-1-1-16,0 22 0,0-21 16,0 21-16,-21-22 0,21 22 0,1 0 15,-1 21-15,-21 21 31,-21 0-31,-1 1 16,1 20-16,-21-21 0,21 0 16,-22 0-16,1 1 0,0-1 15,-1 21-15,1-21 0,0 0 0,21-21 16,-22 22-16,22-1 0,0-21 0,0 0 16,0 21-16,-1-21 0,44 0 46,-1 0-30,0 0-16,0 0 0,0 0 0,22 0 16,-1 0-16,-21 0 0,21 0 15,1 0-15,20 0 0,-20 0 0,-1-21 16,0 21-16,-21 0 0,22 0 16,-22 0-16,0 0 0,-42 0 31,-21 0-31,20 0 15,-20 0-15,21 0 0,-21 0 0,-1 0 16,1 0-16,0 0 0,20-21 16,-20 21-16,21-22 0,0 22 0,0-21 15,-1 0-15,1 0 0,0 0 16,0 0-16,21-1 0,0 1 16,0 0-16,-21 21 0,21-21 0,0 0 15,0 42 16,0 0-31,0 0 0,0 0 0,21 1 16,-21 20-16,21-21 0,-21 0 16,21 22-16,0-22 0,1 0 0,-22 0 15,21 0-15,0 0 0,-21 1 0,0-1 16,0 0-16,0 0 0,21-21 16,-21 21-16,21-21 0,0 0 15,1 0 1</inkml:trace>
  <inkml:trace contextRef="#ctx0" brushRef="#br0" timeOffset="4367.43">8424 974 0,'0'0'0,"0"-21"0,0 42 47,-21 0-47,21 0 0,0 0 0,0 0 15,-21 22-15,0-22 0,21 21 16,-21 1-16,21-22 0,0 21 0,-22-21 16,1 0-16,21 1 0,-21 20 0,21-21 15,0 0-15,-21 0 16,21 1-16,0-44 47,0 1-47,0 0 0,21 0 15,-21 0-15,21 0 0,0-1 0,1-20 16,-22 0-16,21-1 0,0 22 16,0-21-16,-21 0 0,21 20 0,0-20 15,-21 21-15,0 0 0,0 0 0,22 21 16,-44 21 15,22 0-31,-21 0 0,0 0 16,-21 0-16,21 1 0,-1 20 15,-20-21-15,0 0 0,21 0 16,-22 1-16,22-1 0,-21-21 0,21 21 16,-1-21-16,1 0 0,0 21 15,0-21-15,0 0 0,42 0 47,0 0-47,0 0 0,0-21 16,1 21-16,20 0 0,-21 0 0,0 0 15,22 0-15,-22 0 0,21 0 16,0 0-16,-20 0 0,20 0 0,0 0 16,-21 0-16,22 0 0,-1 0 15,-21 0-15,0 0 0,1 0 16,-1 0-16,-42 0 31,-1 0-31,1 0 16,0 0-16,0 0 0,0 0 0,-22 0 15,22-21-15,0 21 0,0 0 0,-21-21 16,20 21-16,1-22 0,-21 1 16,21 0-16,0 21 0,-22-21 0,22 0 15,0 0-15,0-1 0,0 22 16,21-21-16,0 42 47,0 1-47,0-1 0,21 0 0,0 0 15,-21 0-15,21 22 0,-21-22 0,0 0 16,21 0-16,-21 0 0,0 0 16,0 1-16,0-1 0,0 0 0,0 0 15,0 0-15,0 0 0,0 1 16</inkml:trace>
  <inkml:trace contextRef="#ctx0" brushRef="#br0" timeOffset="5720.11">5186 2434 0,'-21'0'0,"-1"0"16,1 0-16,21 21 15,0 1-15,-21-1 0,0 21 16,21-21-16,0 22 0,0-22 15,-21 21-15,0-21 0,-1 22 0,1-1 16,21-21-16,-21 0 0,21 22 0,0-22 16,-21 0-16,0 0 15,21 0-15,0-42 32,21 0-17,0 0-15,-21 0 0,21-1 16,-21 1-16,21-21 0,1 21 0,-22-22 15,21 22-15,0-21 0,-21 0 16,21-1-16,0 1 0,0 21 0,-21-22 16,22 22-16,-1 0 0,-21 0 0,0 42 31,0 0-15,-21 0-16,-1 1 0,1-1 15,-21 0-15,21 21 0,-22-21 16,1 1-16,0 20 0,-1-21 0,22 0 15,-21 0-15,21 1 0,-22-22 0,22 21 16,0-21-16,0 0 0,42-21 63,0 21-63,0 0 15,1-22-15,-1 22 0,21 0 16,-21 0-16,22 0 0,-1 0 0,0 0 15,1 0-15,20 0 0,-21 0 0,1 0 16,-1 0-16,0 0 0,-20 0 16,-1 0-16,0 0 0,0 0 15,0 0-15,-21 22 0,-21-22 16,0 0 0,0 0-16,0 0 0,-1 0 15,-20 0-15,21 0 0,-21 0 0,20 0 16,-20-22-16,21 1 0,-21 21 15,20-21-15,1 0 0,-21 0 0,21 0 16,21-1-16,-21-20 0,-1 21 0,22 0 16,-21 0-16,21-1 0,0 1 15,0 0-15,0 42 32,0 0-32,0 22 0,21-22 15,1 21-15,-22-21 0,0 22 0,21-1 16,-21 0-16,0-20 0,21 20 0,-21 0 15,0-21-15,0 1 0,0-1 16,0 0-16,0 0 0,0 0 0,21-21 16,-21 21-16,21-21 0,0 0 15,1 0-15,-1-21 16,21 21-16</inkml:trace>
  <inkml:trace contextRef="#ctx0" brushRef="#br0" timeOffset="7176.8">6752 2371 0,'0'-21'0,"0"42"62,0 0-62,0 0 0,0 0 16,0 22-16,0-22 0,-21 21 16,21-21-16,0 22 0,-21-1 0,21-21 15,0 21-15,0-20 0,0-1 0,0 21 16,-21-21-16,21 0 0,0 1 16,0-1-16,0 0 15,0-42 16,0 0-31,0-1 16,0 1-16,0-21 0,0 21 16,21-22-16,0 22 0,-21-21 0,21 0 15,0-1-15,-21 1 0,21 0 16,-21-1-16,22 22 0,-22-21 16,0 21-16,21-1 0,-21 1 0,21 21 15,-21-21-15,0 42 31,0 0-31,-21-21 0,-22 22 16,22-1-16,0 0 0,0 0 0,-21 0 16,20 22-16,-20-22 0,21 0 15,-21 0-15,20-21 0,1 21 0,0 0 16,0 1-16,0-22 0,0 0 16,21 21-16,-22-21 0,44 0 62,-1 0-62,0 0 0,0 0 16,0 0-16,0 0 0,1 0 0,20 0 15,-21 0-15,0 0 0,0 0 16,1 0-16,20 0 0,-21 0 0,0 0 16,0 0-16,1 0 15,-22 21 1,-22-21 15,1 0-15,21-21-16,-21 21 0,0-21 0,0-1 15,0 22-15,-1-21 0,1 0 0,0 0 16,0 0-16,0 0 0,0-1 0,-22 1 16,22 0-16,0 0 0,21 0 15,-21 0-15,21 42 31,0 21-15,21-21-16,0 0 0,0 22 0,0-22 16,-21 21-16,22 1 0,-1-22 15,0 21-15,0-21 0,0 22 0,0-22 16,-21 0-16,0 0 0,0 0 16,22 0-16,-22 1 0,0-1 0,0 0 15,0 0 1,-22-21 15</inkml:trace>
  <inkml:trace contextRef="#ctx0" brushRef="#br0" timeOffset="8311.93">5122 4191 0,'0'0'0,"0"-21"0,0 42 47,-21 0-32,21 0-15,-21 1 16,21 20-16,0-21 0,0 0 0,-21 0 15,21 1-15,-21-1 0,-1 0 0,22 0 16,0 0 0,-21-21-16,21-21 31,0 0-31,21 0 0,1 0 0,-1-1 16,-21 1-16,21-21 0,0 21 15,-21-22-15,21 1 0,0 21 16,-21-21-16,22-1 0,-1 22 0,-21-21 15,21 21-15,-21-1 0,0 1 0,21 21 16,-21-21-16,-21 42 47,0-21-47,0 21 0,-1 1 0,1-22 16,0 21-16,-21 0 0,21-21 0,-1 21 15,-20 0-15,21-21 0,0 0 16,0 21-16,-1-21 0,1 0 0,0 0 15,21 22-15,-21-22 0,42 0 47,0 0-47,0 21 0,1-21 16,-1 0-16,21 0 0,-21 0 0,22 0 16,-22 0-16,21 21 0,-21-21 0,22 0 15,-1 0-15,-21 0 0,0 0 16,22 21-16,-22-21 0,0 0 0,-21 21 15,-21-21 17,0 0-32,-1 0 15,-20 0-15,21 0 0,0 0 0,0 0 16,-1-21-16,1 0 0,-21 21 16,21-21-16,0 0 0,-1-22 0,1 22 15,0 0-15,0 0 0,0-22 16,21 22-16,0 0 0,-21 0 0,21 0 15,0 0-15,0 42 32,21 0-32,-21 0 0,21 0 15,0 0-15,-21 1 0,21 20 0,-21-21 16,21 0-16,-21 22 0,22-22 16,-22 0-16,0 0 0,21 21 15,-21-20-15,0-1 0,0 0 0,21-21 16,-21 21-16,0-42 31,21 21-31,-21-21 0,21 0 16</inkml:trace>
  <inkml:trace contextRef="#ctx0" brushRef="#br0" timeOffset="11095.76">4487 6562 0,'0'0'0,"0"-21"0,0-1 16,0 1-16,0 42 46,0 1-30,0-1-16,0 0 0,0 21 0,0-21 16,0 1-16,0 20 0,-21-21 15,21 0-15,-21 22 0,0-22 16,21 0-16,0 0 0,-21 0 0,-1 0 16,22 1-16,0-1 15,0-42 1,0-1-1,0 1-15,22 0 0,-22-21 16,21 21-16,-21-1 0,0-20 16,0 21-16,21-21 0,-21 20 0,21 1 15,0-21-15,-21 21 16,21 0-16,-21-1 0,0 1 0,22 21 16,-1 0-16,-21 21 15,-21 1 1,-1-1-16,1 0 0,0-21 15,0 21-15,0 0 0,0 0 0,-22 1 16,22-1-16,0 0 0,0 0 16,0-21-16,-1 21 0,1-21 0,0 0 15,21 21-15,-21-21 16,21-21 15,21 0-15,0 21-16,0 0 0,1 0 15,-1 0-15,21 0 0,0 0 0,1 0 16,-1-21-16,0 21 0,22 0 16,-22 0-16,1 0 0,-1 0 0,0 0 15,-21 0-15,1 0 0,-1 0 0,-42 0 47,-1 0-47,1 0 0,0-21 16,0 21-16,0 0 0,0-21 0,-1-1 15,1 1-15,0 21 0,0-21 0,0 0 16,0 0-16,-1 0 0,1-1 16,0 1-16,0 0 0,0 0 15,21 0-15,-21 21 0,-1 0 16,22 21 0,0 0-16,0 21 0,0-20 15,0 20-15,0-21 0,22 21 16,-1 1-16,-21-22 0,21 21 0,0-21 15,-21 22-15,21-22 0,-21 0 0,0 0 16,21 0-16,-21 1 0,22-22 16,-22 21-16,21-21 15,0 0 1,0 0-16</inkml:trace>
  <inkml:trace contextRef="#ctx0" brushRef="#br0" timeOffset="11919.26">5376 6477 0,'0'0'0,"0"21"31,0 0-15,0 1-16,0-1 0,-21 0 0,21 0 16,-21 0-16,21 0 0,-21 1 15,21-1-15,0 0 0,-21 0 0,-1 0 16,22 0-16,-21-21 0,21 22 16,0-44 15,0 1-31,0 0 15,21 0-15,-21 0 0,22 0 16,-1-1-16,-21-20 0,21 21 16,-21 0-16,21 0 0,0-1 0,-21 1 15,21 0-15,1 21 0,-1-21 16,0 21 0,-21 21-16,0 0 15,0 0 1,-21 1-16,0-1 0,-1-21 0,1 21 15,-21 0-15,21 0 0,0-21 16,-22 21-16,22-21 0,0 22 0,0-22 16,-22 0-16,22 21 0,0-21 15,42 0 17,0 0-32,1 0 0,-1 0 15,0 0-15,0 0 0,21 0 0,-20 0 16,-1 0-16,0 0 0,0 0 15,0 0-15,0 0 0,1 0 0,-1 0 16,-42 0 15,-1 0-31,1 0 0,0 0 16,0 0-16,-21-21 0,20 21 16,1 0-16,-21-22 0,21 1 15,0 21-15,-1-21 0,1 0 0,0 0 16,21 0-16,-21-1 0,0 1 0,21 0 15,0 0-15,0 0 16,0 0-16,0 42 16,0 0-16,0 0 15,21 0-15,0 0 0,0 22 16,-21-22-16,21 0 0,-21 21 0,22-20 16,-22 20-16,0-21 0,0 0 15,21 0-15,-21 1 0,21-1 0,-21 0 16,21-21-16,0 0 15,0 0-15,1 0 0,-1 0 16</inkml:trace>
  <inkml:trace contextRef="#ctx0" brushRef="#br0" timeOffset="12712.88">5927 6519 0,'0'-21'16,"0"0"-16,21 21 16,-21 21-1,0 0-15,0 1 16,0-1-16,0 0 0,0 0 16,0 0-16,0 0 0,0 1 0,0-1 15,0 0-15,0 0 0,0 0 0,0 0 16,-21 1-16,21-1 0,-22-21 15,22 21-15,0-42 47,22 0-47,-1 21 0,-21-22 0,0 1 16,21 0-16,0 0 0,-21-21 0,21 20 16,-21 1-16,21 0 15,-21-21-15,22 21 0,-1-1 0,-21 1 16,21 21-16,-21 21 31,-21 1-15,0-22-16,21 21 0,-43 0 0,22 0 15,0-21-15,0 21 0,0 0 0,-1-21 16,-20 22-16,21-22 0,0 0 16,0 21-16,-1-21 0,1 0 15,42 0 16,1 0-31,-1 0 0,0 0 16,0 0-16,21 0 0,-20 0 0,-1 0 16,0 0-16,21 0 15,-21 0-15,1 0 0,-1 0 0,0 0 16,0 0-16,-42 0 47,0 0-47,0-21 15,-1-1-15,1 22 0,0-21 0,21 0 16,-21 0-16,0 0 0,0 0 16,-1-1-16,1 1 0,21 0 0,-21 0 15,21 0-15,-21 0 0,0 21 16,21 21 15,0 0-31,0 0 0,0 0 0,21 0 16,-21 1-16,21 20 0,-21-21 15,21 0-15,-21 0 0,0 1 0,0-1 16,0 0-16,0 0 0,0 0 0,0 0 16,0 1-16,0-1 15,0 0-15,-21 0 0</inkml:trace>
  <inkml:trace contextRef="#ctx0" brushRef="#br0" timeOffset="13703.45">4847 7408 0,'0'0'0,"-21"0"15,21 22 17,0-1-32,0 0 0,0 0 15,0 0-15,0 0 0,0 1 16,0-1-16,-21 0 0,21 0 0,-21 0 16,-1 0-16,22 1 15,0-1-15,-21-21 0,21 21 0,-21-21 16,21-21 15,0 0-31,0-1 16,0 1-16,0 0 0,21 0 0,-21 0 15,21-22-15,-21 22 0,0 0 16,22-21-16,-1 21 0,-21-1 0,21 1 16,-21 0-16,0 0 0,21 21 0,-21 21 31,-21-21-16,0 21-15,0 0 0,-1-21 0,1 22 16,0-1-16,0 0 0,-21 0 0,20 0 16,1-21-16,0 21 0,0 1 15,0-22-15,0 21 0,-1-21 0,1 0 16,0 0-16,0 0 0,42 0 47,0 0-47,0 0 0,1 0 15,-1 0-15,21 0 0,-21 0 16,22 0-16,-1 0 0,-21 0 16,21 0-16,1 0 0,-1 0 0,-21 0 15,0 0-15,1 0 0,-1 0 0,0 0 16,-42 0 0,0 0-16,-1 0 15,1 0-15,0 0 0,-21 0 0,21 0 16,-1 0-16,-20 0 0,21 0 15,0-21-15,-22 21 0,22-22 0,0 1 16,0 0-16,0 21 0,0-21 0,-1 0 16,1 0-16,21-1 0,-21 1 15,21 0-15,0 42 32,21-21-32,0 21 0,1 1 15,-22-1-15,21 21 0,0-21 16,0 0-16,0 1 0,-21-1 0,21 0 15,1 0-15,-1 0 0,-21 0 0,21 1 16,0-1-16,0-21 0,0 0 16,1 0-16,-1 0 0,0 0 15,0 0-15</inkml:trace>
  <inkml:trace contextRef="#ctx0" brushRef="#br0" timeOffset="14490.11">5419 7324 0,'0'0'0,"21"-21"0,-21-1 15,21 22 1,-21 22 0,0-1-16,0 0 0,0 0 15,0 0-15,0 0 0,0 1 0,0-1 16,0 0-16,-21 0 0,0 0 15,-1 0-15,1 1 0,21-1 16,-21 0-16,0-21 0,0 21 16,0-21-1,21-21 17,0 0-32,21 0 0,-21-1 0,21 1 15,-21 0-15,21 0 0,-21 0 0,21 0 16,0-1-16,1 1 0,-22 0 0,21 0 15,0 0-15,0 0 0,0-1 16,0 22-16,1 0 16,-22 22-1,-22-1 1,1-21-16,0 21 16,0 0-16,0-21 0,0 21 0,-22-21 15,22 21-15,0-21 0,0 22 0,0-22 16,-1 0-16,1 0 0,0 0 15,0 0 1,21-22 0,21 22-1,0 0-15,0 0 16,1 0-16,-1 0 0,21 0 0,-21 0 0,0 0 16,22 0-16,-22 0 0,21 0 0,-21 0 15,1 0-15,-1 0 16,0 0-16,0 0 0,-42 0 31,0 0-31,0 0 16,-1-21-16,1 0 15,0 21-15,0-21 0,0 0 0,0 0 16,-1-1-16,1 1 0,0 0 16,21 0-16,0 0 0,-21 0 15,21-1-15,-21 22 0,0 0 16,21 22-1,0-1-15,0 0 16,0 0-16,0 21 0,0-20 0,0 20 16,0-21-16,0 21 0,21-20 15,0-1-15,-21 21 0,0-21 0,21 0 16,-21 22-16,21-22 0,-21 0 16,0 0-16,0 0 0</inkml:trace>
  <inkml:trace contextRef="#ctx0" brushRef="#br0" timeOffset="15515.33">4932 8340 0,'0'0'0,"0"-21"0,-43-22 16,43 64 15,0 1-31,0-1 15,0 0-15,0 21 0,0-21 0,-21 1 16,21-1-16,-21 0 0,21 0 16,0 0-16,0 0 0,-21 1 0,0-1 15,21 0-15,-21-21 16,21-21 0,0 0-1,0-1-15,0 1 0,0 0 0,0 0 16,0 0-16,0 0 0,21-22 15,-21 22-15,21-21 0,-21 21 0,21-22 16,-21 22-16,21 0 0,-21 0 0,0 0 16,21 21-16,-21-22 15,0 44 1,0-1 0,0 0-16,0 0 0,-21 0 0,0 0 15,0 1-15,0-1 0,0 0 16,-22 0-16,22 0 0,0 0 0,-21 1 15,20-22-15,1 21 0,0-21 0,0 0 16,0 0-16,0 0 0,-1 0 16,22-21-1,22 21 1,-1 0-16,0 0 0,0 0 0,0 0 16,22 0-16,-22 0 0,0 0 15,0 0-15,21 0 0,-20 0 16,-1 0-16,21 0 0,-21 0 0,0 0 15,1 0-15,-1 0 0,0 0 0,-21 21 16,-21 0 15,0-21-31,-1 0 0,1 0 0,0 0 16,0 0-16,0-21 0,0 0 0,-1-1 16,1 1-16,-21 0 0,21 0 0,0 0 15,21-22-15,-22 22 0,1 0 16,21 0-16,-21 0 0,42 42 31,-21 0-31,21 0 16,1 22-16,-1-22 0,-21 21 15,21-21-15,-21 22 0,21-1 0,-21-21 16,0 21-16,0-20 0,0-1 0,0 21 16,0-21-16,0 0 0</inkml:trace>
  <inkml:trace contextRef="#ctx0" brushRef="#br0" timeOffset="16441.25">2900 6498 0,'0'0'0,"0"-21"0,0 0 16,0 0-16,0 0 15,0-1-15,0 1 0,0 0 16,0 0-16,0 42 31,0 0-15,0 0-16,0 22 0,0-1 15,0-21-15,0 22 0,0-1 0,0 0 16,-21 1-16,21-22 0,0 21 0,-22-21 16,22 0-16,0 1 0,0-1 15,0 0-15,22-21 31,-22-21-15,21 0-16,-21-1 0,21 1 16,0-21-16</inkml:trace>
  <inkml:trace contextRef="#ctx0" brushRef="#br0" timeOffset="16955.62">2836 6054 0,'0'0'0,"-42"0"0,21 0 15,-22 0-15,22 0 0,-21 0 0,0 0 16,-1 0-16,22 21 16,-21 0-16,-1-21 0,1 21 0,0 22 15,21-22-15,-22 0 0,22 21 16,-21 1-16,21-1 0,-1 0 0,1 22 15,21-22-15,0 22 0,0-1 16,0-21-16,0 22 0,0-22 0,0 22 16,0-22-16,21 0 0,1 1 15,-1-1-15,21 0 0,-21 1 0,22-22 16,-1 21-16,0-21 16,1 1-16,-1-22 0,0 21 0,1-21 0,20 0 15,-21 0-15,1 0 0,20-21 16,-20 21-16,-1-22 0,21 1 15,-20-21-15,20 21 0,-20 0 0,20-22 16,-21 1-16,1 21 0,-1-43 0,0 22 16,1 0-16,-22-1 0,0-20 15,-21-1-15,0 1 0,0 20 0,0-20 16,-21-1-16,0 22 0,-22-21 16,1 20-16,0 1 0,-1 0 0,22-1 15,-21 22-15,0 0 0,-1 0 16,1 0-16,0 21 0,-1 0 0,1 0 15,0 0-15,-22 0 0,22 0 16,-22 21-16,22 0 0,-22 0 16,22 0-16,0 22 0,-22-22 0,22 21 15,0 0-15</inkml:trace>
  <inkml:trace contextRef="#ctx0" brushRef="#br0" timeOffset="18187.5">10668 6414 0,'0'-22'31,"0"1"-15,0 0-16,21 0 16,-21 0-16,21 0 0,-21-1 15,21 22-15,-21-21 0,22 0 0,-1 21 16,-21-21-16,21 21 0,0 0 16,0-21-16,0 21 0,1 0 15,-1 0-15,0 0 0,0 0 0,-21 21 16,21 0-16,-21 0 0,21 0 0,-21 1 15,0-1-15,0 21 0,0-21 16,-21 22-16,0-1 0,0-21 16,0 21-16,0-20 0,-22-1 0,22 21 15,0-21-15,-21-21 0,20 21 0,1 1 16,0-22-16,0 0 0,0 0 16,0 0-16,-1 0 0,1 0 0,21-22 15,0 1-15,0 0 0,0 0 16,0 0-16,0 0 0,0-1 0,0 1 15,0 0-15,0 0 0,21 21 16,1 0-16,-1 0 0,0 0 0,0 0 16,21 0-16,-20 21 0,-1-21 0,21 21 15,-21 0-15,0-21 0,1 22 16,-1-1-16,0 0 0,0-21 16,0 21-16,0-21 0,1 0 0,-22 21 15,21-21-15,0 0 16,-21-21 15,0 0-31,0 0 0,0 0 0,0-1 16,0 1-16</inkml:trace>
  <inkml:trace contextRef="#ctx0" brushRef="#br0" timeOffset="18739.7">10922 5884 0,'0'0'0,"-21"-21"0,-43 0 16,43 0-16,0 0 0,-21 0 16,20 21-16,-20 0 0,21-22 0,-21 22 15,20 0-15,1 0 0,-21 22 16,21-22-16,-22 21 0,22 0 0,-21 0 16,21 21-16,-22-20 0,22 20 0,0 0 15,-21 1-15,21-1 0,21 0 0,-22 22 16,22-1-16,0 1 15,0-1-15,0 1 0,0-1 0,0 22 0,22-22 16,-22 1-16,21-1 0,0-20 16,0 20-16,21-20 0,-20-1 0,-1 0 15,21 1-15,0-1 0,-20-21 16,20 0-16,0 0 0,1 1 0,-1-22 16,21 0-16,-20 0 0,20 0 0,-20-22 15,20 1-15,1 0 0,-22-21 0,21 21 16,1-22-16,-1 1 0,1 0 15,-1-1-15,-20-20 0,-1-1 0,0 22 16,1-22-16,-22 1 0,0-1 16,-21-20-16,0 20 0,0 1 0,0-1 0,-21 1 15,0-1-15,0 1 0,-1 20 16,-20-20-16,0-1 0,21 22 16,-22 0-16,-20-1 0,20 22 0,1 0 15,-21 0-15,-1 0 0,22 21 0,-22 0 16,1 0-16,-1 21 0,-20 0 15,41 0-15,-20 22 0,-1-22 0,1 0 16,20 21-16,1-21 0,-21 22 0,20-22 16,22 21-16,-21-21 0,-1 1 15,22 20-15,0-21 0,21 0 16,0 0-16,0 1 0,0-1 16,21 0-16,0-21 0,1 0 0</inkml:trace>
  <inkml:trace contextRef="#ctx0" brushRef="#br0" timeOffset="20008.45">14584 4868 0,'0'0'0,"0"-21"0,0 0 16,0 0-16,0 0 15,0 0 1,0 42 15,0 0-15,0 21-16,-21-21 0,21 22 16,0-1-16,0 0 0,0 1 0,0 20 15,0-20-15,0-1 0,0 0 0,21 1 16,-21-1-16,0-21 0,0 21 15,21-20-15,-21-1 0,0 21 0,0-21 16,21-21-16,-21 21 0,0 1 16,0-1-16,0-42 47,0-1-47,0 1 15,21 0-15,-21 0 0,21 0 0</inkml:trace>
  <inkml:trace contextRef="#ctx0" brushRef="#br0" timeOffset="21087.9">16425 4741 0,'-21'0'16,"0"0"-1,0-21-15,0 21 16,-1 0-16,22-21 15,-21 21-15,21-21 16,-21 0-16,21 0 16,0-1-16,21 1 15,-21 0-15,21 21 0,1-21 16,-1 0-16,21 21 0,-21-21 16,0-1-16,22 22 0,-1-21 15,0 0-15,-20 21 0,20 0 0,0 0 16,-21 0-16,22 0 0,-22 0 0,0 0 15,0 0-15,0 21 0,1 43 16,-22-43-16,0 0 0,0 21 16,0 1-16,-22-1 0,1 0 0,0 1 15,-21-1-15,21 0 0,-22 22 16,1-22-16,0 1 0,-1-1 0,1 0 16,-22 1-16,22-1 0,0-21 15,-1 21-15,1-20 0,21-1 0,-21 0 0,20 0 16,1 0-16,-21 0 15,21-21-15,21 22 0,-21-22 0,-1 0 16,22 21-16,22-42 47,-1 21-47,0-22 0,0 1 0,0 0 16,22 21-16,-22-21 0,21 0 0,-21 0 15,22-1-15,-22 1 0,0 21 0,21 0 16,-21-21-16,1 21 0,-1 0 15,0 0-15,0 21 0,0 0 0,0 1 16,1-22-16,-1 21 0,-21 0 0,21 0 16,0 0-16,0 0 0,0 1 15,1-22-15,-1 21 0,0-21 16,0 0-16,0 0 0,0 0 16,1 0-16,-1 0 0,21 0 0,-21 0 15,0-21-15,1 21 0,-1-22 0,0 1 16,0 0-16,0 0 15,-21 0-15,0 0 0,21-1 0,-21 1 16,0 0-16,0 0 0,0 0 0,0 0 16,0-1-16,-21 1 0,0 0 15,-21 21-15,21 0 0,-22-21 16</inkml:trace>
  <inkml:trace contextRef="#ctx0" brushRef="#br0" timeOffset="22257.28">14563 4593 0,'0'0'16,"21"-21"-16,-21 42 47,0 0-32,0 1-15,0-1 0,0 0 0,0 21 16,0-21-16,0 22 0,0 20 0,0-20 15,0-1-15,0 21 0,0 1 0,0-22 16,-21 22-16,-1-22 0,1 0 16,21 1-16,-21-1 0,21 0 0,-21-20 15,21 20-15,0-21 0,0 0 0,0 0 16,0 1-16,0-1 16,21-42 15,-21-1-31,21 1 0,-21 0 15,0 0-15,21-21 16,-21 20-16,22-20 0,-22 21 0,0-21 16,0-1-16,21-20 0,0 20 0,0-20 15,-21-1-15,0 22 0,21-21 16,-21 20-16,0-20 0,21 20 0,-21 1 16,0 21-16,0 0 0,0-22 0,0 22 15,0 0-15,0 42 31,0 22-15,0-22-16,-21 21 0,21 22 0,-21-22 16,21 21-16,-21 1 15,21-1-15,0 1 0,-21-22 0,21 22 16,-21-22-16,21 0 0,0 22 0,0-43 16,0 21-16,0-20 0,0 20 0,0-21 15,0 0-15,0 0 16,0-42 15,21 21-31,0-21 0,-21 0 0,0 0 16,0 0-16,21-1 0,-21-20 15,0 21-15,0-21 0,0-1 0,0 1 16,0 0-16,0 20 0,0-20 0,0 0 16,0 21-16,0-22 0,0 22 15,0 0-15,0 42 31,0 0-31,0 0 16,0 1-16,0-1 16,0 0-16,0 0 0,-21 0 0,21 0 15,0 1-15,0-1 0,0 0 16,-21 0-16,21 0 0,-21 0 16,21 1-1,-22-22-15</inkml:trace>
  <inkml:trace contextRef="#ctx0" brushRef="#br0" timeOffset="24603.8">14605 6477 0,'0'0'0,"0"-21"15,-21 21 32,21-21-31,-21 0 15,21-1-31,0 1 16,0 0-16,0 0 15,21 21-15,0 0 0,0 0 0,0-21 16,0 21-16,1 0 0,-1 0 16,21 0-16,-21 0 0,22 0 15,-1 0-15,0 21 0,-21 0 0,1 0 0,20 0 16,-21 1-16,-21 20 0,0-21 16,0 21-16,0 1 0,-21-22 15,0 21-15,0-21 0,-22 22 0,1-22 16,21 0-16,-22 0 0,1 0 0,0 1 15,-1-1-15,22-21 0,0 0 16,-21 21-16,21-21 0,-1 0 16,22-21-1,0 0-15,22 21 0,-22-22 16,21 1-16,0 0 0,0 21 16,0-21-16,22 0 0,-22 21 0,21 0 15,-21 0-15,22 0 0,-1 0 0,0 0 16,1 0-16,-1 21 0,0 0 0,1 0 15,-22 0-15,0 1 16,0-1-16,0 21 0,-21-21 0,0 22 16,0-22-16,0 21 0,-21-21 0,0 22 15,-21-22-15,20 21 0,-20-21 0,0 0 16,-1 1-16,1 20 0,0-21 16,-1-21-16,1 21 0,0 0 0,21-21 15,-1 0-15,1 0 0,0 0 0,0 0 16,0 0-16,0-21 0,-1 0 0,1 0 15,0 0-15,0 0 16,0 21-16,21-22 0,-21 1 0,-1 0 16,22 0-1</inkml:trace>
  <inkml:trace contextRef="#ctx0" brushRef="#br0" timeOffset="25504.15">16595 6392 0,'0'0'0,"0"-21"0,21 0 0,-21 0 15,21 0-15,-21 0 16,21 21-16,0 0 16,-21 21-1,0 0-15,0 21 0,0 1 16,0-1-16,0 0 0,-21 1 15,0-1-15,0 0 0,0 1 0,-1-1 16,1-21-16,-21 21 0,21 1 0,0-22 16,-1 0-16,22 0 0,-21 0 15,21 1-15,21-44 32,-21 1-32,22 21 15,-1-21-15,0 21 0,0-21 0,21 21 16,-20 0-16,-1-21 0,0 0 15,0 21-15,0 0 0,0 0 0,22 0 16,-22 0-16,0 0 0,0-22 0,0 22 16,1 0-16,-1 0 0,0-21 15,0 21-15,0-21 16,-21 0-16,0 0 0,0 0 16,21-1-16,-21 1 0,0 0 15,0 0-15,0-21 0,0 20 0,0-20 0,0 21 16,0 0-16,0 0 15,0-1-15,0 1 0,0 0 0,0 42 32,0 0-32,0 22 15,-21-1-15,21 0 0,-21 1 16,21-1-16,-21 0 0,21 1 0,0-1 16,0 0-16,-21 1 0,21-1 0,0-21 15,-21 22-15,21-22 0,0 0 0,0 21 16,0-21-16,0 1 0,0-1 15,0 0 17,0-42 15,0 0-47,21 21 0,-21-22 15,21 1-15</inkml:trace>
  <inkml:trace contextRef="#ctx0" brushRef="#br0" timeOffset="26108.49">18648 6181 0,'21'0'15,"0"0"-15,0 0 16,0 0-16,22 0 0,-1 0 16,0 0-16,1 0 0,-1 0 0,0 0 15,1 0-15,-1 0 0,0 0 0,-20 0 16,20 0-16,-21 0 0,0 0 0,0 0 15,-42 0 17,-21 0-32,0 0 15,20 0-15,1 0 16,0 0-16,0 0 0,-21 0 16,20 0-16</inkml:trace>
  <inkml:trace contextRef="#ctx0" brushRef="#br0" timeOffset="27073.22">18605 6160 0,'0'0'15,"-21"21"-15,0 0 16,0 0-16,0 0 0,0 0 0,-1 1 16,1-1-16,0 0 0,21 21 0,-21-21 15,21 1-15,0-1 0,-21 0 16,0 0-16,21 0 15,0 0-15,21-21 47,0-21-31,0 21-16,0 0 0,-21-21 0,21 0 16,22 21-16,-22 0 0,0 0 0,0-21 15,0 21-15,1 0 0,20 0 16,-21 0-16,0 0 0,22 0 0,-22 0 15,0 21-15,21-21 0,-21 21 0,1 0 16,-1-21-16,0 21 0,0 1 16,0-1-16,0 0 0,1 0 15,-22 0-15,0 0 0,0 1 0,0-1 16,0 0-16,0 0 0,0 0 0,0 0 16,-22 1-16,1-1 15,0-21-15,0 21 0,0-21 0,0 0 16,-22 21-16,22-21 0,0 0 0,0 0 15,-22 0-15,22 21 0,0-21 0,0 0 16,0 0-16,-22 0 0,22 0 16,0 0-16,0 0 15,0 0-15,0 0 0,-1 0 16,1 0 31</inkml:trace>
  <inkml:trace contextRef="#ctx0" brushRef="#br0" timeOffset="28225.51">15071 8255 0,'0'0'0,"21"-21"16,0 0-16,0 21 0,-21-21 0,0-1 16,21 22-16,-21-21 0,0 0 15,-21 21 1,0 21-1,0 0-15,0 1 0,-1-1 0,1 21 16,-21 0-16,21 1 0,0 20 0,-22-20 16,22-1-16,-21 21 0,21-20 15,-1 20-15,1 1 0,0-1 16,21-20-16,0 20 0,0-21 0,0 1 16,0-1-16,0 0 0,21 1 0,0-22 15,1 0-15,-1 0 0,21 0 0,-21 1 16,22-22-16,-1 0 0,0 0 15,22 0-15,-22 0 0,22-22 0,-22 1 16,21 0-16,-20 0 0,-1-21 0,0 20 16,1 1-16,-22-21 0,0 0 15,0 20-15,-21-20 0,0 0 0,0 21 0,0-22 16,-21 22-16,0 0 0,-21 0 16,20 0-16,-20-1 0,0 22 15,-1 0-15,1 0 0,0 0 0,-1 22 16,22-1-16,-21 0 0,21 0 0,-22 0 15,22 0-15,0 22 0,0-22 0,21 0 16,0 21-16,0-20 0,0-1 16,0 0-16,0 0 0,0 0 0,0 0 15,21-21-15,0 0 0,22 0 16,-1 0-16,-21 0 0,21 0 0</inkml:trace>
  <inkml:trace contextRef="#ctx0" brushRef="#br0" timeOffset="28915.72">17103 8149 0,'0'0'0,"0"-21"15,0 42 48,21-21-63,0 0 15,0 0-15,0 21 0,22-21 0,-22 0 0,21 0 16,-21 0-16,22 0 0,-1 0 16,-21 0-16,21 0 0,-20 0 0,20 0 15,-21 0-15,0 0 0,0 0 16,1-21-16,-1 21 0,-21-21 0,21 0 15,0 0-15,-21 0 0,0-1 16,0 1-16,0 0 16,-21 42 15,0 0-31,0 1 0,21-1 16,-22 21-16,1 0 0,21-20 15,-21 41-15,0-21 0,0 1 0,21-1 16,-21 0-16,-1 1 0,1-1 15,21 0-15,-21-20 0,0 20 0,0 0 16,21 1-16,0-22 0,0 21 0,-21-21 16,21 0-16,0 1 0,0-1 15,0 0-15,0 0 0,0 0 0,0-42 47,21 0-31,-21 0-16,0 0 15,0-1-15,0 1 16</inkml:trace>
  <inkml:trace contextRef="#ctx0" brushRef="#br0" timeOffset="29180.58">17187 8594 0,'0'0'0,"-21"0"0,-21 0 15,63-21 1,0 21-16,0 0 15,22 0-15,-1 0 0,0-22 16,1 22-16,20 0 0,-21 0 0,22-21 0,-22 21 16,22 0-16,-22 0 0,0-21 0,1 21 15,-22 0-15,0 0 0,0 0 16,0 0-16,1 0 16,-44 0 30,1 0-46,0 0 0,0 21 16,0-21-16,-22 21 0</inkml:trace>
  <inkml:trace contextRef="#ctx0" brushRef="#br0" timeOffset="30112.97">15113 10647 0,'0'0'15,"21"0"-15,0 0 0,0 0 0,1-21 16,-1 21-16,0 0 0,0 0 0,0 0 16,0 0-16,1 0 0,-22-21 46,-22 21-46,1 0 0,0 0 16,0-22-16,0 1 0,0 21 16,-1-21-16,22 0 0,-21 0 0,0 0 15,21-1-15,-21 1 0,21-21 0,0 21 16,0-22-16,0 22 0,0-21 16,0 21-16,0-22 0,21 22 0,0-21 15,22 21-15,-22 0 0,21-1 16,-21 1-16,22 0 0,-1 21 0,21-21 15,-20 0-15,-1 21 0,22 0 0,-22 0 16,0 0-16,22 0 0,-43 0 0,21 21 16,-21 0-16,1-21 0,-22 21 0,0 0 15,0 1-15,-22 20 0,1-21 0,-21 0 16,21 22-16,-22-22 0,-20 21 16,21 0-16,-22 1 0,22-1 0,-22 0 15,1 1-15,20-1 0,1 22 0,-21-22 16,20 0-16,22 1 0,-21-1 0,21 0 15,-1-21-15,22 22 0,0-22 0,0 21 16,0-21-16,0 1 0,22-1 0,-1-21 16,0 21-16,0-21 0,21 0 15,1 0-15,-22 0 0,21 0 0,1 0 16,-1-21-16,0 0 0,1-1 0,-1 1 16,-21 0-16,21 0 0,-20 0 0,-1-22 15,0 22-15,-21-21 0,0 21 0,0-22 16,0 22-16,0-21 0,-21 21 15,0 0-15,-1-1 0,1 1 0,-21 0 16,0 21-16,-1 0 0,22 0 0,-21 0 16,-1 0-16,22 21 0,-21 0 15,21 1-15,-22-1 0,22 0 0,0 0 16,0 0-16,0 0 0,21 1 0,0-1 0,0 0 16</inkml:trace>
  <inkml:trace contextRef="#ctx0" brushRef="#br0" timeOffset="33019.56">7133 6943 0,'0'-21'31,"0"-1"0,0 1-15,0 42 31,0 1-47,0-1 0,0 0 15,0 0-15,0 0 0,0 0 16,0 1-16,0-1 0,0 0 0,0 0 15,0 0-15,0 0 0,0 1 0,0-1 16,0 0-16,0 0 0,0 0 16,0-42 15,0 0-15,0 0-16,0 0 0,0-1 0,0 1 15,0 0-15,0-21 0,0 21 16,0-1-16,0 1 0,0 0 0,0 0 15,-21 0-15,21 0 0,0-1 16,-21 22 0,21 22-16,0-1 15,0 0-15,0 0 16,0 0-16,0 0 0,0 1 0,0-1 16,0 0-16,0 21 0,0-21 0,0 1 15,0-1-15,0 0 0,0 0 16,0 0-1,0-42 17,0 0-32,0 0 15,0 0-15,0-1 0,0 1 0,0 0 16,0 0-16,0 0 0,0 0 16,0-1-16,0 1 0,0 0 15,0 0-15,-21 21 31,21 21-31,0 0 16,-22 0-16,22 1 0,0-1 16,0 0-16,0 0 0,0 0 15,0 0-15,0 1 0,0-1 16,0 0-16,0 0 0,0 0 16,0 0 30,22-21 1,-1 0-47,0 0 32,0 0-17,0 0 1,0-21-16,1 21 0,-1-21 15,0 21-15,0-21 0,21 0 0,1 0 16,-1-22-16,0 22 0,1 0 0,20-21 16,1 20-16,-1-20 0,1 21 15,-1-21-15,1-1 0,-22 22 0,22 0 16,-22 0-16,0 0 0,1-1 0,-22 22 16,0-21-16,0 21 0,0 0 15,-21 21 79,-21-21-94,0 22 16,0-22-16,0 21 15,-1-21-15,1 0 0,-21 21 0,21-21 16,-22 21-16,22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1:29:26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614 0,'-21'0'0,"42"0"0,-21-21 0,22 0 16,-22-1-16,21 1 16,-21 0-16,0 0 15,0 0-15,0 0 0,0-1 16,0-20-16,0 21 0,0 0 16,0-22-16,0 22 0,0-21 0,0 21 15,0 0-15,0-1 0,0 1 16,0 0-16,0 0 0,-21 21 31,21 21-15,-22 21-16,1-20 0,0 20 0,0 0 15,0 22-15,0-22 0,-1 22 16,1-1-16,0 1 0,0-1 0,-21 1 16,20 20-16,-20 1 0,21-22 15,-21 22-15,20 0 0,1-22 0,0 1 16,0-1-16,0 1 0,0-1 0,-1-20 15,22-1-15,-21 0 0,21 1 16,0-22-16,0 0 0,0 0 0,0 0 16,0-42-1,0 0 1,21-21-16,-21 20 0,22-20 0,-1 0 16,0-1-16,0-20 0,0 21 15,-21-22-15,21-21 0,1 22 0,-1-22 16,0 1-16,0 20 0,0-21 15,0 1-15,1-1 0,-1 22 0,0-22 16,0 21-16,0 1 0,0-1 0,1 22 16,-1 0-16,0-1 15,0 1-15,0 21 0,-21 0 0,21 21 16,1 0-16,-1 21 16,-21 21-16,21-21 0,-21 22 15,21 20-15,-21-20 0,0 20 0,0 1 16,0-1-16,0 1 0,0 20 15,0-20-15,0-1 0,-21 1 0,21 20 16,0-20-16,0-22 0,0 22 16,0-22-16,0 0 0,0 1 0,0-22 15,0 21-15,0-21 0,0 1 0,0-1 16,0 0-16,0-42 47,0 0-47,0-1 0,0 1 0,0 0 15,0 0-15,-21 0 0,0 0 16</inkml:trace>
  <inkml:trace contextRef="#ctx0" brushRef="#br0" timeOffset="195.88">2307 1122 0,'0'0'16,"-21"0"-16,0 0 0,-22 21 15,22-21-15,42 0 31,1 0-31,-1 0 0,0 0 0,21-21 16,-21 21-16,22-21 0,-22 21 16,21 0-16,-21-21 0,1 21 0,20 0 15,-21 0-15,0-22 0,0 22 16,1 0-16,-1 0 0,0-21 16,0 21-16,0 0 0</inkml:trace>
  <inkml:trace contextRef="#ctx0" brushRef="#br0" timeOffset="719.6">3281 974 0,'0'0'0,"84"-21"16,-62-1-16,-1 1 0,0 21 0,0-21 15,0 0-15,-21 0 16,21 0-16,-21-1 0,0 1 15,-21 0 1,-21 21-16,21 0 0,0 0 16,-22 0-16,1 21 0,21 0 0,-22 1 15,1-1-15,21 0 0,-21 0 16,20 21-16,1-20 0,0-1 0,0 0 16,21 21-16,-21-21 0,21 1 15,0-1-15,0 0 0,0 0 16,21-21-16,0 21 0,0-21 0,0 21 15,1-21-15,-1 22 0,21-22 16,-21 0-16,0 21 0,22-21 16,-22 0-16,0 21 0,0-21 0,0 0 15,1 21-15,-22 0 16,0 0-16,0 1 16,-22-22-16,1 21 15,0-21-15,0 0 0,0 21 0,-22-21 16,22 21-16,0-21 0,-21 0 0,21 0 15,-1 0-15,1 0 0,0 0 16,-21 0-16,21 0 0,-1 0 16,1 0-16,0 0 15,0 0-15,42-21 32,0 21-17,0-21-15,1 0 0,-1 21 16</inkml:trace>
  <inkml:trace contextRef="#ctx0" brushRef="#br0" timeOffset="1176.33">4043 910 0,'0'0'0,"21"0"0,0-21 0,-21 0 15,0 0-15,0 0 0,-21 21 16,0 0-16,0 0 15,-1 0-15,-20 0 0,21 0 0,-21 0 16,20 0-16,-20 21 0,21-21 16,-21 21-16,20 0 0,1 0 0,-21 0 15,21 1-15,0-1 0,21 0 0,0 0 16,0 0-16,0 0 0,0 1 16,0-1-16,0 0 0,21-21 15,0 21-15,0-21 0,0 0 0,22 0 16,-22 21-16,0 0 15,0-21-15,21 0 0,-20 22 0,-1-22 0,0 0 16,0 21-16,0-21 0,-21 21 16,0 0-1,0 0-15,-21-21 0,0 21 16,0 1-16,-22-22 0,22 21 0,-21 0 16,0-21-16,20 21 0,-20-21 15,21 0-15,-21 21 0,20-21 0,1 0 16,0 0-16,0 0 0,0 0 0,21 21 15,21-42 17,0 0-17,0 21-15,0-21 0,1 0 16,20 21-16</inkml:trace>
  <inkml:trace contextRef="#ctx0" brushRef="#br0" timeOffset="1448.18">4276 953 0,'0'0'0,"21"-22"0,0 1 0,-21 0 0,0 0 16,21 21-16,-21-21 0,0 0 15,21 21-15,-21 21 16,0 0-16,0 0 16,0 0-16,0 22 15,-21-22-15,0 0 0,21 21 0,-21-21 16,21 22-16,0-22 0,-21 0 0,21 21 15,-22-20-15,22-1 0,-21-21 16,21 21-16,0 0 0,0 0 16,0-42 15,0 0-31,21 0 16,1 0-16,-22-1 0</inkml:trace>
  <inkml:trace contextRef="#ctx0" brushRef="#br0" timeOffset="1759.96">4424 466 0,'-21'0'0,"42"0"0,-64-21 15,22 21-15,0-22 0,0 22 16,0 0-16,0 0 0,-1 0 16,22 22-1,22-22 1,-1 0-16,0 0 15,0 0-15,0 0 0,-21-22 16,21 22-16,1-21 0,-22 0 16,0 0-1,-22 21 1,1 0 0,0 0-16,0 0 0,0 0 15,21 21-15,-21 0 0,21 0 16,-22 1-16,1-1 15,21 0-15,0 0 0,-21 0 16</inkml:trace>
  <inkml:trace contextRef="#ctx0" brushRef="#br0" timeOffset="2816.09">5016 995 0,'-21'0'16,"0"0"0,21-21 31,21 0-47,0-1 0,1 1 15,-22 0-15,21 0 0,0 0 0,0 21 16,-21-21-16,0-1 0,0 1 15,0 0-15,0 0 0,0 0 16,-21 21-16,0 0 0,0 0 16,-1 0-16,1 0 0,-21 0 15,0 0-15,20 21 0,-20 0 0,0 0 16,21 0-16,-22 22 0,1-22 16,21 21-16,-22 1 0,22-22 15,0 21-15,0-21 0,21 22 0,0-22 16,0 0-16,0 0 0,0 0 0,0 0 15,21-21-15,0 0 16,0 0-16,22 0 0,-22 0 0,21 0 16,-21-21-16,22 21 0,-1-21 15,-21 0-15,22 0 0,-1 0 0,-21-1 16,0 1-16,0 0 0,1 0 0,-1 0 16,-21 0-16,0-1 0,21 22 15,-21-21-15,0 0 0,0 0 0,0 0 16,0 42 15,0 0-15,21 21-16,-21 1 0,0-1 0,0 0 15,0 22-15,21-22 0,-21 22 16,0-1-16,0 22 0,0 0 0,0-22 16,0 43-16,21-21 0,-21-1 0,0 1 15,22 0-15,-22-1 0,0 22 0,0-21 16,0-1-16,0 1 0,0 0 15,0-1-15,0-20 0,0-1 0,-22 1 16,1-1-16,21 1 0,-21-22 0,0 22 16,0-22-16,-22 0 0,22 1 15,-21-22-15,0 21 0,20-21 16,-20 1-16,0-22 0,-22 0 0,22 0 16,0 0-16,-22 0 0,22 0 0,-22-22 15,1-20-15,-1 21 0,1-21 0,-1-1 16,1 1-16,20 0 0,-20-22 15,-1 1-15,22-1 0,0 1 0,-1-1 16,22 1-16,0-22 0,21 21 0,0 1 16,0-1-16,21 1 0,22-1 15,-22 1-15,21-1 0,22 1 16,-1-1-16,1 1 0,-1 21 0,1-22 0,20 22 16</inkml:trace>
  <inkml:trace contextRef="#ctx0" brushRef="#br0" timeOffset="3324.49">5567 889 0,'0'0'0,"-21"-21"0,-1-21 16,1 42-16,0 0 15,0 0 1,21 21-16,0 0 0,-21 0 15,21 0-15,-21 0 0,21 22 16,-22-22-16,22 21 0,0-21 16,-21 22-16,21-22 0,-21 0 0,21 0 15,-21 0-15,21 1 0,0-1 16,0 0-16,0-42 47,0 0-47,0-1 0,0 1 15,0-21-15,0 21 0,0-22 0,21 22 16,-21-21-16,21 0 0,0 20 16,1-20-16,-1 21 0,0 0 0,0 0 15,0-1-15,0 1 0,22 21 16,-22 0-16,0 0 0,0 0 16,0 21-16,1 1 0,-1 20 0,0-21 15,-21 21-15,0-20 0,21 20 0,-21-21 16,0 21-16,0-20 0,0 20 15,0-21-15,0 0 0,0 0 0,0 1 16,0-1-16,0 0 0,-21-21 16,42 0 15,0-21-31,0 0 0,-21-1 0,22 1 16,-1 0-16,0-21 0</inkml:trace>
  <inkml:trace contextRef="#ctx0" brushRef="#br0" timeOffset="4007.88">6054 762 0,'0'0'0,"0"-42"16,0 21-16,0 42 31,0 0-15,0 0-16,0 21 0,0-20 15,0-1-15,0 21 0,0-21 0,0 22 16,0-22-16,0 0 0,0 21 15,0-21-15,0 1 0,0-1 16,0 0-16,0 0 0,0 0 0,0 0 16,0 1-16,0-44 47,0 1-47,0 0 0,0 0 0,0 0 15,0 0-15,0-22 0,0 1 16,0 21-16,0-22 0,0 1 0,0 0 15,21 21-15,0-22 0,0 22 0,-21 0 16,21 0-16,0 21 0,1 0 16,-1 0-16,0 0 0,0 0 15,0 0-15,0 21 0,1 0 0,-1 0 16,-21 0-16,21 22 0,0-22 16,0 21-16,-21-21 0,21 22 0,-21-22 15,0 0-15,0 21 0,0-20 0,0-1 16,0 0-16,0 0 0,0 0 15,-21-21-15,0 0 16,21 21-16,0-42 16,0 0-1,0 0-15,0 0 0,0 0 16,0-22-16,0 22 0,0-21 0,21-1 16,0 1-16,1 21 0,-1-21 15,0 20-15,0-20 0,21 21 16,-20 0-16,-1 21 0,21-21 0,-21 21 15,22 0-15,-22 0 0,0 0 0,0 21 16,0 0-16,0 0 0,1 0 16,-22 0-16,0 22 0,0-22 0,0 21 15,0-21-15,0 22 0,0-22 0,-22 0 16,1 21-16,21-20 0,-21-1 16,21 0-16,-21-21 0,21 21 0,0 0 15,0-42 16,21 0-15,-21 0-16</inkml:trace>
  <inkml:trace contextRef="#ctx0" brushRef="#br0" timeOffset="4393.16">7048 931 0,'0'0'0,"0"22"16,22-22 0,-1 0-1,0 0-15,0-22 0,21 22 0,-20-21 16,-1 0-16,0 21 0,0-21 16,0 0-16,0 0 0,-21-1 0,0 1 15,0 0-15,0 0 0,0 0 0,0 0 16,0-1-16,0 1 15,-21 21-15,0 0 16,0 0-16,0 21 0,0 1 0,-1-1 16,1 0-16,21 21 0,-21-21 15,21 22-15,-21-22 0,0 21 0,21 1 16,0-22-16,0 21 0,0-21 0,0 0 16,0 1-16,0-1 15,0 0-15,0 0 0,0 0 16,21-21-16,0 0 0,0 0 15,0 0-15,1 0 0,20 0 16,-21-21-16,0 21 0,22-21 0,-22 0 16</inkml:trace>
  <inkml:trace contextRef="#ctx0" brushRef="#br0" timeOffset="4899.92">7726 699 0,'0'0'0,"-21"0"16,-1 0-1,1 0-15,21 21 16,0 0-16,-21 0 0,0 21 16,21-20-16,0 20 0,0-21 0,-21 21 15,21-20-15,-21 20 0,21-21 16,0 21-16,-22-20 0,22-1 0,0 21 16,0-21-16,-21 0 0,21 1 15,0-1-15,-21-21 0,21-21 47,0-1-47,0 1 16,0 0-16,0 0 0,0-21 15,0 20-15,21-20 0,-21 0 16,21-1-16,1 1 0,-1 0 0,0 21 16,0-22-16,21 22 0,-20-21 0,20 21 15,-21-1-15,21 22 0,-20-21 16,-1 21-16,0 0 0,21 0 0,-21 21 15,-21 1-15,22-1 0,-22 0 0,0 0 16,0 21-16,0-20 0,0 20 16,0 0-16,0-21 0,-22 22 0,22-1 15,-21-21-15,0 22 0,21-22 16,-21 0-16,21 21 0,-21-21 0,21 1 16,-21-22-16,21 21 0,0 0 15,0 0-15,0-42 31,0 0-15,21 21-16,0-21 0,0-1 0,0 1 16,0-21-16,1 21 0</inkml:trace>
  <inkml:trace contextRef="#ctx0" brushRef="#br0" timeOffset="5267.71">8382 445 0,'0'-43'0,"0"86"0,0-107 0,0 43 15,0 0-15,21 0 16,-21-1-16,0 1 0,0 0 0,0 42 31,0 0-15,-21 1-16,21-1 0,0 21 0,0 0 16,-21 1-16,0-1 0,-1 0 0,22 1 15,-21 20-15,0-20 0,21-1 16,-21 21-16,21-20 0,-21-1 0,0 0 15,21 1-15,0-1 0,0 0 0,0-20 16,0 20-16,0-21 0,0 0 16,0 0-16,0 1 0,0-1 15,21-21-15,0 0 16,0 0-16,0 0 0,0 0 16,1 0-16,-1-21 0,0-1 15,0 1-15,0 21 0,0-21 0,1 0 16,-1 0-16,0 0 0,0-1 0,0 1 15,0 0-15,-21 0 0,0 0 16,22 0-16,-22-1 0,21 1 0,-21 0 16</inkml:trace>
  <inkml:trace contextRef="#ctx0" brushRef="#br0" timeOffset="5532.56">8213 656 0,'0'0'0,"21"0"16,0 0 0,0 0-16,0-21 0,22 21 15,-22-21-15,21 21 0,0 0 0,-20 0 16,20-21-16,0 21 0,1 0 0,-22 0 16,21-21-16,-21 21 0,0 0 0,22 0 15,-22-22-15,0 22 0,0 0 16</inkml:trace>
  <inkml:trace contextRef="#ctx0" brushRef="#br0" timeOffset="6544.41">2349 2096 0,'0'0'0,"-21"0"16,21-22-16,0 1 15,0 0 1,-21 21 0,42 0 46,0 0-46,1 0-16,20 0 0,0 0 0,1 0 15,-1 0-15,0 0 0,22 0 0,-1 0 16,1-21-16,-1 21 0,1 0 16,20 0-16,1-21 0,0 21 0,-1 0 15,22-21-15,0 21 0,0-22 16,21 22-16,0-21 0,0 0 0,0 21 16,21-21-16,0 21 0,22-21 15,-22 0-15,21 21 0,-21-22 0,22 1 16,-22 21-16,21-21 0,-21 0 15,22 0-15,-22 21 0,0-21 0,0-1 16,0 22-16,0-21 0,1 0 0,-1 21 16,-21-21-16,0 0 0,0 0 15,0 21-15,-21-22 0,-1 22 0,1-21 16,0 21-16,-21 0 0,-1-21 0,1 0 16,-21 21-16,-22 0 0,21 0 15,-20-21-15,-1 21 0,0 0 0,-20 0 16,-1 0-16,0 0 0,0-21 15,-42 21 32,-21 0-47,-1 0 0,1 0 0</inkml:trace>
  <inkml:trace contextRef="#ctx0" brushRef="#br0" timeOffset="7415.07">2434 2498 0,'-42'0'16,"42"-21"-16,-21 21 0,-1 0 0,1 0 15,0 0-15,21-22 0,-21 22 16,0 0-16,21-21 31,0 0-15,21 21-1,0-21-15,0 21 16,0 0-16,22 0 0,-22-21 0,21 21 16,1 0-16,-1 0 0,21-21 15,-20 21-15,20 0 0,1-22 0,-1 22 16,1-21-16,20 21 0,-20-21 16,21 21-16,-22 0 0,43-21 0,-21 21 15,-1-21-15,22 21 0,0 0 0,-21-21 16,20 21-16,1-22 0,21 22 15,-21 0-15,21-21 0,0 21 0,0 0 16,0-21-16,0 21 0,21 0 0,-21-21 16,0 21-16,0 0 0,0-21 15,0 0-15,0 21 0,-21 0 16,21-22-16,-21 22 0,-21 0 0,20-21 16,-20 21-16,21 0 0,-21-21 0,-1 0 15,1 21-15,-22 0 0,22-21 16,-21 21-16,-1 0 0,1-21 0,-22 21 15,0 0-15,1-22 0,-1 1 0,0 21 16,1 0-16,-1-21 0,-21 21 16,21 0-16,-20 0 0,-1-21 0,21 21 15,-21 0-15,0 0 0,1-21 16,-1 21-16,0 0 0,0 0 0,0 0 16,0 0-16,1 0 15,-44 0 32,1 0-47,0 21 0,0-21 16,0 0-16,21 21 15,-21-21-15</inkml:trace>
  <inkml:trace contextRef="#ctx0" brushRef="#br0" timeOffset="7543.99">7578 1926 0,'-22'0'0,"22"21"15,-21-21-15,21 22 63</inkml:trace>
  <inkml:trace contextRef="#ctx0" brushRef="#br0" timeOffset="8567.16">1841 4530 0,'0'-21'16,"0"-1"-1,0 1-15,0 0 0,0 0 16,0 0-16,0 0 0,-21-1 16,21 1-1,-21 21 16,21 21-31,0 1 16,0-1-16,0 21 0,0-21 16,0 22-16,0-1 0,0 0 0,0 1 15,0 20-15,-21-21 0,21 22 16,-21-1-16,0 1 0,21-1 0,0 1 16,-22-22-16,22 1 0,-21-1 15,21 0-15,0 1 0,0-22 0,0 0 16,0 0-16,0 0 15,0 0-15,0-42 47,0 0-47,21 0 16,1 0-16,-22 0 0,21-1 16,0 1-16</inkml:trace>
  <inkml:trace contextRef="#ctx0" brushRef="#br0" timeOffset="9151.83">2307 4911 0,'0'0'0,"-21"0"0,0 0 16,0 21-16,-1-21 0,22 21 15,-21-21-15,21 21 0,0 0 16,0 1 0,21-22-1,1 0 1,-1 0-16,0 0 0,0 0 0,0 0 16,0-22-16,1 22 15,-22-21-15,21 0 0,0 0 16,-21 0-16,0 0 0,0-1 15,0 1-15,-21 0 16,0 21-16,-1 0 0,1-21 0,0 21 16,0 0-16,0 0 15,0 0-15,-1 0 0,1 0 0,0 21 16,21 0-16,0 0 16,0 1-16,0-1 0,0 0 15,21-21-15,-21 21 16,21-21-16,1 0 0,-1 0 0,0 0 15,0 0-15,0 0 0,0 0 16,-21-21-16,22 21 0,-1-21 16,0 0-16,-21-1 15,0 1-15,-21 21 16,0-21-16,-1 21 16,1 0-16,0 0 15,0 0-15,0 21 16,21 0-1,0 1 1,21-22 0,0 0-16</inkml:trace>
  <inkml:trace contextRef="#ctx0" brushRef="#br0" timeOffset="9803.45">4022 4318 0,'0'0'0,"0"-42"16,0 21-16,21-1 0,-21-20 15,0 21-15,0 0 0,0 0 16,0-1-16,0 44 31,0 20-15,21-21-16,-21 21 0,0 1 15,0-1-15,0 0 0,0 1 0,0-1 16,0 0-16,0 1 0,0-1 16,0 0-16,0 1 0,0-1 0,0 0 15,0-20-15,0 20 0,0-21 0,0 21 16,0-20-16,0-1 0,0 0 15,0 0-15,0-42 32,21 0-17,-21 0-15,0-1 0,21-20 0,0 21 16,1 0-16</inkml:trace>
  <inkml:trace contextRef="#ctx0" brushRef="#br0" timeOffset="10089.39">4508 4424 0,'0'0'0,"22"-21"0,20-22 16,-63 65 15,0-1-31,-1 0 16,1 0-16,0 0 0,-21 0 0,21 22 16,-22-22-16,22 21 0,-21-21 15,21 22-15,-22-22 0,22 21 0,0-21 16,0 22-16,21-22 0,-21 0 15,21 0-15,-22 0 0,22 1 16,0-1-16,0-42 31,0-1-15,0 1-16,0 0 0,22 0 0,-1 0 16,0-22-16,-21 22 0,21-21 15,0 21-15,0-22 0</inkml:trace>
  <inkml:trace contextRef="#ctx0" brushRef="#br0" timeOffset="10319.26">4424 4360 0,'0'0'0,"21"0"0,42 0 16,-41 0-16,-1 0 15,0 0-15,0 0 0,21 22 16,-20-1-16,-1 0 0,0 0 0,0 21 16,21-20-16,-20-1 0,-22 21 0,21-21 15,0 0-15,-21 22 0,21-22 16,-21 21-16,0-21 0,0 1 0,0-1 15,0 21-15,21-21 0,-21 0 0,0 1 16,21-22 0,1 0-1,-22-22 1,21 1-16,-21 0 0,21 0 16,-21 0-16</inkml:trace>
  <inkml:trace contextRef="#ctx0" brushRef="#br0" timeOffset="10603.22">5143 4128 0,'-21'21'0,"42"-42"0,-21-22 0,0 22 0,0 0 0,0 42 47,0 21-47,0-20 0,0 20 0,-21-21 15,0 21-15,21 1 0,0 20 16,-21-20-16,0-1 0,0 0 15,21 1-15,-22-1 0,22 0 0,-21-21 16,21 22-16,0-1 0,-21-21 16,21 22-16,-21-22 0,21 0 0,0 0 15,0 0-15,0 0 0,21-21 32,0-21-17,0 0-15,1 0 0,-1 0 0,0 0 16,0-1-16</inkml:trace>
  <inkml:trace contextRef="#ctx0" brushRef="#br0" timeOffset="11159.5">5651 4212 0,'0'0'16,"0"-21"-16,22 21 0,-22 21 31,0 0-31,-22 1 0,1-1 15,21 21-15,-21-21 0,21 22 0,0-1 16,-21-21-16,21 21 0,-21-20 0,0 20 16,21 0-16,0-21 0,-22 22 15,22-1-15,-21-21 0,21 22 16,-21-22-16,21 21 0,0-21 0,0 0 16,0 1-16,0-1 0,0 0 15,0-42 16,0 0-31,0-1 16,0 1-16,0 0 0,0-21 0,0 21 16,0-1-16,0-20 0,0 0 0,0-1 15,21 1-15,0 0 0,-21-1 16,22 1-16,-1 0 0,0-22 0,0 22 16,0 21-16,0-22 0,1 1 15,-1 21-15,21 0 0,-21 0 0,0-1 16,22 22-16,-22 0 0,0 0 0,0 0 15,22 0-15,-22 0 16,0 22-16,0 20 0,0-21 0,0 21 16,1-20-16,-22 20 0,0 0 0,21 1 15,-21-1-15,0 0 0,0 1 0,0-22 16,0 21-16,0 0 0,0 1 16,0-22-16,0 21 0,0-21 0,0 1 15,0 20-15,0-21 0,0 0 16,0 0-16,-21-42 47,-1 0-47,1 0 15</inkml:trace>
  <inkml:trace contextRef="#ctx0" brushRef="#br0" timeOffset="11363.9">5567 4614 0,'21'0'32,"0"-21"-17,0 21-15,22 0 0,-22 0 0,21-21 16,0 21-16,-20-21 0,20 21 16,-21 0-16,21 0 0,-20-21 15,-1 21-15,0 0 0,0 0 0,0-21 16,0 21-16,1 0 0,-1-22 15,0 22-15</inkml:trace>
  <inkml:trace contextRef="#ctx0" brushRef="#br0" timeOffset="11729.69">6667 4149 0,'0'0'0,"-21"-21"0,0 21 16,0 0-16,0 0 16,21 21-16,0 0 15,0 0-15,0 0 0,-21 0 0,21 22 16,0-22-16,0 21 0,0-21 0,0 22 16,-22-1-16,22-21 0,0 22 15,0-22-15,0 21 0,0 0 0,-21-20 16,21 20-16,-21-21 0,21 21 0,0-20 15,0 20-15,0-21 0,0 0 16,0 0-16,-21 1 0,21-1 16,0 0-16,0 0 0,0-42 47,21 0-47,-21 0 15,0-1-15,21-20 0,-21 21 16,21 0-16,-21 0 0</inkml:trace>
  <inkml:trace contextRef="#ctx0" brushRef="#br0" timeOffset="12052.07">6540 4318 0,'0'-21'16,"0"42"-16,0-63 0,-21 42 0,21-21 0,0-1 15,0 1-15,21 0 16,1 0-16,-1 0 0,0 21 0,0-21 15,21 21-15,1-22 0,-22 22 0,21 0 16,1 0-16,-1 0 0,-21 0 16,21 0-16,-20 0 0,-1 22 0,0-1 15,-21 0-15,0 21 0,0-21 0,0 1 16,0-1-16,0 21 0,-21-21 16,0 0-16,-1 22 0,1-22 0,0 0 15,0 0-15,-21 0 0,20 1 0,1-22 16,0 21-16,0 0 0,0-21 15,0 21-15,-1-21 0,1 0 16,0 21-16,0-21 31,21-21-15</inkml:trace>
  <inkml:trace contextRef="#ctx0" brushRef="#br0" timeOffset="12579.42">8170 4022 0,'0'0'0,"0"-21"16,-21 21-16,21-22 0,0 1 15,21 0 1,22 21-16,-22 0 0,21-21 16,0 21-16,1 0 0,20-21 15,1 21-15,-22 0 0,22 0 0,-1-21 16,1 21-16,-1 0 0,-21 0 15,1 0-15,-1 0 0,-21 0 16,22 0-16,-65 0 31,1 0-31,0 21 0,0-21 16,-21 0-16,20 21 0,1-21 16,0 0-16,0 0 0,0 21 0,0-21 15</inkml:trace>
  <inkml:trace contextRef="#ctx0" brushRef="#br0" timeOffset="12856.62">8657 3958 0,'-21'0'15,"0"0"1,0 21 0,21 1-16,-22-1 0,22 0 0,0 0 15,0 21-15,-21-20 0,21 20 0,0 0 16,-21 1-16,21-1 0,0 0 15,0 1-15,0-1 0,-21-21 0,21 21 16,-21 1-16,21-22 0,0 21 0,0-21 16,0 1-16,0 20 0,0-21 0,0 0 15,0 0-15,0 1 16,21-22 0,0 0-1,0-22-15,0 22 0,1-21 0,-1 0 16,0 0-16,21 0 0</inkml:trace>
  <inkml:trace contextRef="#ctx0" brushRef="#br0" timeOffset="13207.42">8996 4318 0,'0'-21'16,"-21"21"0,-1 21-1,1-21-15,21 21 0,-21 0 16,0 1-16,21-1 0,0 0 15,-21 0-15,21 21 0,-21-20 0,21-1 16,0 0-16,0 0 0,0 0 0,0 0 16,0 1-16,21-22 0,0 21 0,0-21 15,0 0-15,0 0 0,1 0 16,20 0-16,-21 0 0,0 0 0,0-21 16,1 21-16,-1-22 0,0 1 0,0 0 15,0 21-15,-21-21 0,0 0 0,0 0 16,0-1-16,0-20 0,0 21 15,0 0-15,0 0 0,0-1 0,-21 1 16,0 21-16,0 0 0,21-21 16,-21 21-16,-1 0 0,1 0 0,0 0 15,-21 0-15,21 21 0,21 0 16,-22-21-16,1 22 0,0-22 16,42 0-1</inkml:trace>
  <inkml:trace contextRef="#ctx0" brushRef="#br0" timeOffset="13871.45">10054 3958 0,'0'0'0,"64"-21"0,-1 0 0,1 0 0,-22 0 16,21-1-16,1-20 0,42-43 16,-43 64-16,-20-21 0,-1-22 15,0 22-15,-21 0 0,1-1 0,-1-20 16,-21 21-16,0-1 0,0-20 0,0 20 16,0 1-16,-21 21 0,-1-21 15,1 20-15,0 1 0,-21 0 0,21 21 16,-1 0-16,1 0 0,0 0 0,-21 21 15,21 22-15,-1-1 0,-20 0 16,21 22-16,0-1 0,-22 22 0,22 0 16,0-1-16,-21 22 0,21 0 0,-1 0 15,-20 0-15,21 21 0,0-22 16,0 1-16,-1 0 0,1 0 16,0 21-16,0-21 0,0 0 0,0-1 15,-1 1-15,22 0 0,-21 0 0,0 0 16,0 0-16,0-1 0,0-20 0,-1 21 15,1-21-15,0-22 0,0 22 16,0-22-16,0-20 0,-1 20 0,22-21 16,0-20-16,-21 20 0,0-21 15,21-42 1,0 0-16,0 0 0,0-1 16,0 1-16,21-21 0,0 0 0,1 20 15,-1-20-15,0-21 0,0 20 16,0-20-16,0 20 0,1-20 0,-1-22 15,0 22-15,-21-1 0,21-20 0</inkml:trace>
  <inkml:trace contextRef="#ctx0" brushRef="#br0" timeOffset="14180.16">9991 4784 0,'0'0'0,"0"-43"0,-22-20 16,1 21-16,0-128 16,21 128-16,0 0 0,0 20 15,21-20-15,22 0 0,-1 21 16,0-1-16,1 1 0,20 0 15,1 0-15,-22 21 0,21 0 0,-20 0 16,-1 21-16,0 0 0,1 0 0,-22 1 16,-21 20-16,0-21 0,0 21 15,-21 1-15,21-1 0,-43 0 0,22-20 16,-21 20-16,0 0 0,-1-21 0,1 22 16,0-22-16,-1 21 0,1-21 0,0 1 15,20-1-15,1-21 0,0 21 16,0-21-16,21 21 0,21-21 31,0 0-31,0 0 16,1-21-16,-1 0 0,21 21 15,-21-21-15,0-1 0,22 22 0,-22-21 16,0 0-16,0 21 0</inkml:trace>
  <inkml:trace contextRef="#ctx0" brushRef="#br0" timeOffset="14815.5">10583 4614 0,'21'0'31,"-21"-21"-15,22 21-16,-1-21 0,0 0 0,0 0 16,0 0-16,22-1 0,-22-20 15,21 21-15,-21-21 0,22-1 16,-22 1-16,0 0 0,0-1 0,0 22 15,-21-21-15,0 21 0,0-1 0,0 1 16,-21 21-16,0 0 0,0 0 16,0 0-16,-1 0 0,1 21 15,-21 1-15,21-22 0,21 21 0,-21 0 16,21 21-16,0-21 0,0 1 0,0-1 16,0 0-16,0 0 0,21 0 15,0 0-15,0 1 0,0-1 0,0-21 16,1 21-16,-22 0 0,21 0 0,0 0 15,-21 1-15,0-1 16,0 0-16,0 0 16,0 0-16,0 0 0,0 1 15,0-1-15,21-21 16,0 0-16,0 0 16,1 0-16,-1 0 15,0 0-15,0-21 0,0-1 0,0 22 16,1-21-16,20 0 0,-21 0 0,0 0 15,0 0-15,1-22 0,-1 22 16,0 0-16,-21-21 0,21 20 0,0-20 16,-21 21-16,0 0 0,0 0 15,0-1-15,21 1 0,-21 42 32,0 1-32,0-1 15,-21 0-15,21 0 0,0 21 0,0-20 16,-21-1-16,21 21 0,0-21 0,-21 0 15,21 1-15,0-1 0,0 0 0,0 0 16,0 0-16,0 0 16,21-21-1,0-21 1,-21 0 0,21 0-16</inkml:trace>
  <inkml:trace contextRef="#ctx0" brushRef="#br0" timeOffset="15171.86">11493 3979 0,'0'0'0,"0"-21"0,-42 21 15,21 0 1,0 0-16,0 0 16,21 21-16,0 1 0,0-1 15,21-21 16,0 0-31,0 0 0,0 0 0,0 0 16,-21-21-16,22 21 0,-1-22 0,-21 1 16,0 0-16,0 0 15,0 0-15,0 0 16,0-1-16,-21 22 0,-1-21 16,1 21-16,0 0 0,0 0 0,0 0 15,0 0-15,-1 21 0,22 1 0,-21-22 16,0 21-16,21 0 0,-21 0 15,21 0-15,0 0 0,0 1 0,0-1 16,0 0-16,0 0 0,21 0 0,0 0 16,0 1-16,1-1 0,-1 0 15,0-21-15,0 21 0,0-21 16</inkml:trace>
  <inkml:trace contextRef="#ctx0" brushRef="#br0" timeOffset="15695.11">11874 4212 0,'0'21'31,"0"1"-15,0-1-16,0 0 16,0 0-16,0 0 15,0 0-15,0 1 0,0-1 0,0 0 16,-21 0-16,21 0 0,0 0 15,-21-21-15,21 22 0,0-1 0,0 0 16,-21-21 0,0 0-1,21-21 1,0 0-16,0-1 16,0 1-16,0 0 0,0-21 15,0 21-15,21-22 0,0 1 0,0 21 16,0-22-16,1 1 0,20 0 0,-21-1 15,21 22-15,-20-21 0,20 21 0,0 0 16,1-1-16,-22 22 16,21 0-16,-21 0 0,22 0 0,-22 0 15,0 22-15,0-1 0,-21 0 0,21 21 16,-21-21-16,0 22 0,0-22 0,0 21 16,0 1-16,0-22 0,0 21 15,0 0-15,-21-20 0,21 20 0,-21-21 16,21 0-16,0 0 0,-21 1 0,21-1 15,-21-21-15,21 21 0,0-42 47,0 0-31,21-1-16,0 1 0,0 0 16,-21-21-16,21 21 0</inkml:trace>
  <inkml:trace contextRef="#ctx0" brushRef="#br0" timeOffset="16111.97">12996 3429 0,'0'0'0,"0"-21"0,-21-21 15,0 42 1,21 21-1,0 0-15,0 0 0,0 0 16,-21 0-16,21 22 0,-21-1 0,21 0 16,-22 1-16,22-1 0,0 0 15,-21 1-15,21-1 0,-21 22 0,0-22 16,21 21-16,0-20 0,-21 20 0,21-20 16,-21 20-16,21-21 0,-22 1 0,22-1 15,0-21-15,0 22 0,0-22 16,0 21-16,-21-21 0,21 0 0,0 1 15,0-1-15,21-21 32,1 0-32,-1 0 0,0 0 15,0-21-15,0 21 16,0-22-16,1 1 0,-1 21 0,0-21 16,0 0-16,0 0 0,0 21 0,1-21 15,-1-1-15,0 1 0,0 0 0,0 21 16,0-21-16,-21 0 0,22 0 15</inkml:trace>
  <inkml:trace contextRef="#ctx0" brushRef="#br0" timeOffset="16443.77">12848 3937 0,'0'0'0,"-63"0"16,41 0-16,22-21 15,-21 21-15,21-21 16,21 21-16,1 0 16,20 0-16,-21-21 0,21 21 0,1 0 15,-1 0-15,0-22 0,-20 22 0,20 0 16,0 0-16,-21 0 0,1 0 16,20-21-16,-21 21 0,0 0 15,0 0-15,1 0 63,-22 21-48</inkml:trace>
  <inkml:trace contextRef="#ctx0" brushRef="#br0" timeOffset="22899.17">16192 3662 0,'0'-21'94,"22"21"-94,-22-21 15,0-1 1,0 1 0,0 0-1,0 0-15,0 0 16,0 0-16,0-1 15,0 1 17,0 42-1,0 1-31,0-1 16,0 0-16,0 21 0,0-21 15,0 1-15,0-1 0,0 21 0,0-21 16,0 0-16,0 1 0,0 20 15,0-21-15,0 0 0,-22 0 0,22 1 16,0-1-16,0 0 0,-21 0 0,21 0 16,0 0-16,0 1 0,0-1 15,0-42 32,0-1-47,0 1 16,0 0-16,0 0 0,0 0 0,0 0 15,0-22-15,0 22 0,0-21 0,0 21 16,0-22-16,0 22 0,0-21 16,0-1-16,0 1 0,0 21 0,0-21 15,0 20-15,0-20 0,0 21 0,0 0 16,0 0-16,0 42 31,0 21-31,0-21 16,0 0-16,0 22 0,0-1 0,0 0 15,0-20-15,0 20 0,0 0 0,0 1 16,0-1-16,0 0 0,0 1 16,0-1-16,0-21 0,0 21 15,0 1-15,0-22 0,0 0 0,0 21 16,0-20-16,0-1 0,0 0 16,0 0-1,0-42 1,0 0-1,0 0-15,0-1 0,0 1 0,0 0 16,0-21-16,0 21 0,0-1 16,0 1-16,21-21 0,-21 21 15,0 0-15,0-22 0,22 22 0,-22-21 16,0 21-16,0-22 0,0 1 16,0 21-16,0-22 0,0 22 0,0-21 15,0 21-15,0 0 0,0-1 0,0 1 16,0 42-1,0 1 1,0-1-16,0 0 0,0 0 0,0 21 16,0-20-16,0 20 0,0-21 15,0 21-15,0-20 0,0 20 0,0-21 16,0 21-16,0-20 0,0-1 0,-22 0 16,22 0-16,0 21 0,0-20 15,0-1-15,0 0 16,0 0-16,22-21 31,-22-21-31,21 0 16,0 21-16,0-21 0</inkml:trace>
  <inkml:trace contextRef="#ctx0" brushRef="#br0" timeOffset="23736.21">16806 3937 0,'0'0'0,"0"21"0,0 0 15,0 1 1,0-44 31,0 1-47,0 0 15,0 0-15,0 0 16,0 0-16,0-1 31,0 44 1,0-1-32,0 0 15,0 0-15,0 0 0,0 0 16,0 1-16,0-1 0,0 0 15,0 0-15,-21-21 0,21 21 16,-21-21-16,0 21 0,0-21 31,21-21-15,0 0-16,0 0 16,0 0-16,0 0 0,0-1 15,0 1-15,0 0 0,21 21 0,-21-21 16,0 0-16,21 21 0,-21-21 15,21 21-15,0 0 16,0 0-16,1 21 16,-22 0-16,0 0 15,0 0-15,0 0 16,0 1-16,0-1 16,-22 0-16,1-21 0,21 21 0,-21 0 15,0 0 1,0-21-1,21-21 1,0 0 0,0 0-16,0 0 15,0 0-15,0-1 0,0 1 16,21 21-16,-21-21 0,21 21 0,0-21 16,0 21-16,1 0 15,-1 0 1,0 0-16,0 0 0,-21 21 15,21 0-15,-21 0 0,21 1 0,-21 20 16,0-21-16,0 21 0,0-20 16,0 20-16,0-21 0,-21 21 15,0-20-15,0 20 0,0-21 0,0 21 16,-1-20-16,-20 20 0,21-21 0,0 0 16,-22 0-16,22 1 0,0-1 15,21 0-15,-21-21 0</inkml:trace>
  <inkml:trace contextRef="#ctx0" brushRef="#br0" timeOffset="24627.7">17611 3641 0,'0'0'0,"-22"0"0,1 0 16,0 0-16,0 0 0,0 0 15,0 0-15,-1 0 0,1 0 16,0 0-1,0-21-15,0-1 16,21 1-16,0 0 16,0 0-16,0 0 15,0 0-15,21-1 0,0 1 16,0 0-16,0 21 0,1-21 0,-1 0 16,0 0-16,0-1 0,21 22 15,-20-21-15,20 0 0,-21 21 0,21 0 16,-20 0-16,20 0 0,-21 0 0,0 0 15,0 21-15,1 0 0,-1 1 16,0-1-16,-21 0 0,0 21 16,0-21-16,0 22 0,0-22 0,0 21 0,-21 1 15,0-22-15,-1 21 16,1 0-16,-21-20 0,21 20 0,-22-21 16,1 21-16,0 1 0,-1-22 0,1 21 15,0 1-15,-1-22 0,1 0 0,21 21 16,-21-21-16,20 1 0,1-1 15,0 0-15,0 0 0,0 0 0,0 0 16,42-42 31,0 0-47,0 21 0,-21-21 0,21 0 16,0 0-16,1-1 0,-1 1 15,0 0-15,0 0 0,21 0 16,-20 21-16,-1-21 0,0 21 0,0-22 15,0 22-15,0 0 0,1 0 16,-1 22-16,-21-1 0,0 0 16,21 0-16,0-21 0,-21 21 0,0 0 15,0 1-15,21-1 0,0 0 0,-21 0 16,22 0-16,-1-21 0,-21 21 16,21-21-16,0 0 0,0 0 15,0 0-15,1 0 0,-1 0 0,0-21 16,0 21-16,0-21 0,0 0 15,1 21-15,-1-21 0,-21 0 16,21-1-16,-21 1 0,21 0 16,-21 0-16,0 0 0,21 0 0,-21-1 15,0 1-15,0 0 0,0 0 16,21 21 0,-42 0 30,0 21-30</inkml:trace>
  <inkml:trace contextRef="#ctx0" brushRef="#br0" timeOffset="26440.39">1672 6879 0,'0'0'0,"-21"0"15,0 0 1,21 21-16,-21-21 0,-1 0 16,22-21 31,0 0-32,0 0-15,0 0 16,22 0-16,-1 21 15,0-22-15,-21 1 0,21 21 16,0-21-16,0 21 0,1-21 16,-1 21-16,0 0 15,0 0-15,0 0 0,0 0 0,1 0 16,-1 0-16,0 21 0,0 0 16,0 0-16,0 22 0,1-22 0,-22 21 15,21 1-15,-21-1 0,0 0 0,0 1 16,0 20-16,0-21 0,-21 22 15,-1-1-15,-20-20 0,21 20 0,-21-20 16,-1-1-16,1 0 16,-22 1-16,22-1 0,-21 0 0,20 1 15,1-22-15,-22 0 0,22 0 16,0 0-16,-1 0 0,22-21 0,-21 0 16,21 0-16,0 0 0,-1 0 15,1 0-15,21-21 0,0 0 0,0 0 16,0 0-16,0-22 0,0 1 15,0 0-15,0-1 0,0 1 0,21 0 16,1-1-16,-1 1 0,0 0 16,0-1-16,0 22 0,0 0 0,22 0 15,-22 21-15,0 0 0,21 0 16,-20 0-16,20 0 0,-21 21 16,21 0-16,-20 0 0,20 22 0,-21-22 15,0 21-15,22-21 0,-22 22 16,0-22-16,-21 21 0,21-21 0,-21 22 15,0-22-15,0 21 0,0-21 16,0 1-16,0-1 0,0 0 0,0 0 16,0 0-16,0 0 15,0-42 1,0 0-16,21 0 16</inkml:trace>
  <inkml:trace contextRef="#ctx0" brushRef="#br0" timeOffset="26647.34">2201 7451 0,'0'0'0,"21"0"0,-21-21 93,0-1-77,22 22-16,-1-21 16,0 0-16</inkml:trace>
  <inkml:trace contextRef="#ctx0" brushRef="#br0" timeOffset="28015.37">4170 6879 0,'0'0'0,"0"-21"0,0 0 16,0 0-1,0 0-15,0-1 0,0 1 16,0 0-16,0 0 16,-21 21-16,21-21 0,0 0 15,0-1-15,0 1 31,-22 21-15,22 21-16,0 1 0,0-1 0,0 0 16,0 21-16,0 1 0,0-1 15,0 0-15,-21 1 0,21-1 0,-21 21 16,21-20-16,0 20 0,-21-20 0,0 20 16,21-21-16,-21 1 0,21-1 15,-22 0-15,22 1 0,-21-22 0,21 0 16,0 0-16,0 0 0,0-42 47,0 0-47,0 0 0,0 0 0,21 0 15,-21-22-15,22 1 0,-22 0 16,0-1-16,0 22 0,21-21 0,-21-1 16,21 1-16,0 21 0,-21 0 0,0 0 15,0-1-15,21 22 0,0 0 16,1 0-16,-1 22 15,-21-1-15,21 0 0,0 0 16,-21 21-16,21-20 0,0 20 16,-21-21-16,22 0 0,-1 22 0,0-22 15,0 0-15,0 0 0,0 0 16,1-21-16,-1 21 0,0-21 16,0 0-16,0 0 0,0 0 0,1 0 0,20-21 15,-21 21-15,0-21 0,0-21 16,22 21-16,-22-22 0,0 22 15,0-21-15,0-1 0,1 1 0,-22 0 16,0-1-16,0 1 0,0 0 0,0-1 16,0 1-16,0-21 0,-22 41 15,1-20-15,0 0 0,0 21 0,0-1 16,0 1-16,21 0 0,-22 21 16,1 0-16,21 21 15,0 0-15,0 1 16,0-1-16,0 0 15,21 0-15,1 0 0,-1 0 0,21 1 16,-21-1-16,0-21 0,22 21 0,-22-21 16</inkml:trace>
  <inkml:trace contextRef="#ctx0" brushRef="#br0" timeOffset="28525.04">5334 6731 0,'0'0'15,"0"-21"-15,-21 21 16,21 21-16,0 0 16,-21 0-16,21 1 0,0-1 15,0 21-15,-22-21 0,22 0 0,0 1 16,0 20-16,0-21 0,0 21 16,-21-20-16,21 20 0,-21 0 0,0-21 15,21 22-15,0-22 0,-21 21 0,0-21 16,21 1-16,-22-1 0,22 0 15,0 0-15,-21-21 0,0 0 16,21-21 0,0 0-16,0-22 0,0 22 15,0-21-15,0 21 0,0-22 16,0 1-16,21 0 0,0-22 16,1 22-16,-1 0 0,-21-1 0,21 1 0,0 0 15,0-1-15,0 1 16,1 21-16,-1 0 0,0-1 0,21 22 15,-21 0-15,1 0 0,-1 22 0,0-1 16,0 0-16,0 0 0,0 21 16,-21 1-16,22-22 0,-22 21 0,21 1 15,-21-1-15,0-21 0,0 21 0,0 1 16,0-1-16,0 0 0,0 1 16,0-1-16,0-21 0,0 22 0,0-22 15,0 0-15,0 0 0,0 0 0,0 0 16,0 1-16,-21-22 31,-1 0-15,1-22-16,21 1 0</inkml:trace>
  <inkml:trace contextRef="#ctx0" brushRef="#br0" timeOffset="28727.93">5143 7154 0,'0'-21'16,"0"0"-1,43 21 1,-22-21-16,0 21 16,21 0-16,-20-21 0,20 21 0,0-21 15,1 21-15,-1 0 0,0-22 16,-21 1-16,22 21 0,-22 0 0,21 0 16,-21-21-16,1 21 0,-1 0 15,0-21-15,0 21 16,0 0-16,-21-21 0</inkml:trace>
  <inkml:trace contextRef="#ctx0" brushRef="#br0" timeOffset="29031.62">6181 6689 0,'0'-21'0,"0"42"31,0 0-16,0 0-15,0 0 0,0 0 16,0 1-16,0 20 0,0-21 0,21 21 16,-21-20-16,0 20 0,0-21 0,0 21 15,0 1-15,0-22 0,0 21 16,0-21-16,0 22 0,0-22 0,0 21 16,0-21-16,-21 1 0,21-1 0,0 0 15,0 0-15,0-42 47,0 0-47,0 0 0,0-1 16,0 1-16,0-21 0,0 21 0,0-22 15</inkml:trace>
  <inkml:trace contextRef="#ctx0" brushRef="#br0" timeOffset="29261">6181 6964 0,'0'0'0,"0"-42"16,0 20-16,0-20 0,0 0 0,0 21 15,0-22-15,0 22 0,0 0 16,0 0-16,21 0 0,0-1 0,0 1 15,0 0-15,0 21 0,1 0 0,20-21 16,-21 21-16,21 0 0,-20 0 16,-1 0-16,21 21 0,-21 0 15,0 0-15,-21 1 0,0-1 0,0 0 16,0 0-16,0 21 0,0-20 0,0-1 16,0 0-16,-21 0 0,0 0 15,0 0-15,0 1 0,0-1 0,-1 0 16,1-21-16,0 21 0,0-21 15,0 0-15,0 0 16</inkml:trace>
  <inkml:trace contextRef="#ctx0" brushRef="#br0" timeOffset="29747.67">7768 6541 0,'0'0'0,"-21"0"0,21-22 0,-21 1 15,0 0-15,-1 21 0,1-21 0,0 0 16,21 0-16,0-1 0,0 1 15,0 0-15,42 0 0,-20 21 16,20-21-16,0 0 0,1-1 16,20 22-16,1-21 0,-22 0 0,21 21 15,1-21-15,-1 0 0,1 21 16,-22-21-16,22 21 0,-22 0 0,0-22 16,1 22-16,-22 0 0,0 0 0,-42 22 31,0-22-31,0 21 0,-1-21 15,1 21-15,-21 0 0,21-21 0</inkml:trace>
  <inkml:trace contextRef="#ctx0" brushRef="#br0" timeOffset="30015.85">8191 6287 0,'0'21'46,"0"0"-46,22 0 0,-22 0 0,0 22 16,0-1-16,0 0 0,0 1 16,0-1-16,0 21 0,0-20 0,0-1 15,0 0-15,0 1 0,0-1 0,0 0 16,0 1-16,0-22 0,0 21 0,0-21 16,0 1-16,0-1 0,0 0 15,0 0-15,0 0 0,21-21 16,0 0-1,0-21-15,0 0 0,0 0 16,1 0-16,-1-1 0,21 1 16</inkml:trace>
  <inkml:trace contextRef="#ctx0" brushRef="#br0" timeOffset="30371.66">8657 6625 0,'0'0'0,"0"-21"0,0-21 15,0 21-15,-21 21 16,0 21-16,21 0 15,-21 0-15,21 0 0,0 0 16,-22 1-16,22 20 0,-21-21 16,21 21-16,0-20 0,0-1 0,0 21 15,0-21-15,0 0 0,0 1 0,0-1 16,0 0-16,21-21 0,1 21 16,-1-21-16,0 0 0,0 0 15,21 0-15,-20 0 0,-1-21 0,0 21 16,0-21-16,0 0 0,0-1 0,1 1 15,-1 21-15,-21-21 0,0 0 16,0-21-16,0 20 0,0 1 0,0 0 16,-21 0-16,-1 0 0,1 0 0,0-22 15,0 43-15,0-21 0,0 0 16,-1 0-16,1 21 0,0 0 16,0 0-1,21 21-15,0 0 0,0 0 16,21-21-16,0 0 15,0 0-15,22 0 0,-22 0 0</inkml:trace>
  <inkml:trace contextRef="#ctx0" brushRef="#br0" timeOffset="30807.88">10223 6075 0,'0'0'0,"0"-42"0,0-43 16,0 64-16,0 0 15,0-1-15,0 1 0,0 0 0,0 0 16,0 42 0,0 0-1,0 22-15,0-22 0,0 21 0,-21 0 16,21 22-16,-21-22 0,21 22 15,0-1-15,0 1 0,-21 20 0,0-20 16,0 21-16,-1-1 0,1-20 16,0 20-16,0 1 0,0-21 0,0 20 0,-1 1 15,-20 0-15,21 20 16,0-20-16,-22 0 0,22-1 0,-21-20 16,21 21-16,0-1 0,-22 1 0,22 0 15,0-22-15,0 22 0,-22-22 0,22 1 16,0-22-16,0 22 0,21-22 0,0 0 15,-21-21-15,21 1 0,0-1 0,0 0 16,21-42 0,-21 0-16,21-1 0,0-20 15,0 0-15,1-1 0,-1 1 0,21 0 16,-21-22-16,0 22 0</inkml:trace>
  <inkml:trace contextRef="#ctx0" brushRef="#br0" timeOffset="31103.72">9948 6689 0,'0'0'0,"0"-43"0,-42-105 15,42 127-15,0-21 0,0-1 0,21 22 16,0 0-16,22 0 0,-22 0 16,21 0-16,0-1 0,22 1 0,-22 21 15,1 0-15,-1 0 0,0 0 0,-21 0 16,22 21-16,-22 1 0,0-1 0,-21 21 15,0-21-15,0 22 0,-21-1 16,-21-21-16,20 21 0,-20 1 16,0-1-16,-1-21 0,1 22 0,-21-22 15,20 21-15,1-21 0,0 0 0,-1 1 16,1-1-16,21 0 0,0-21 16,-1 0-16,22 21 0,22-21 31,-1-21-31,0 0 0</inkml:trace>
  <inkml:trace contextRef="#ctx0" brushRef="#br0" timeOffset="31815.83">10562 6858 0,'0'0'15,"-21"0"-15,21-21 16,21 0 0,0 0-16,0 21 15,22-22-15,-22-20 0,21 21 0,-21 0 16,22 0-16,-1-22 0,-21 22 0,22-21 15,-1-1-15,-21 1 0,0 21 0,0-21 16,-21-1-16,0 22 0,0-21 16,0 21-16,0-1 0,-21 22 15,0 0-15,0 0 0,0 0 0,0 0 16,-22 0-16,22 22 0,0-22 0,0 21 16,0 0-16,21 21 0,0-21 15,0 1-15,0-1 0,0 0 0,0 0 16,0 0-16,0 0 0,0 1 15,21-1-15,0 0 0,0 0 0,-21 0 16,21 0-16,0 1 0,1-22 16,-22 21-16,0 0 0,21-21 0,0 21 15,-21 0-15,0 0 0,21-21 16,0 0-16,-21 22 0,21-22 16,1 0-16,-1 0 15,0 0-15,0 0 16,0-22-16,0 1 0,1 21 0,-1-21 15,0 0-15,0 0 0,0 0 16,0-1-16,1 1 0,-1 0 0,0-21 16,-21 21-16,21-22 0,-21 22 15,21 0-15,-21 0 0,0 0 0,0-1 16,0 44 0,0-1-16,0 0 15,0 0-15,0 21 0,0-20 16,-21 20-16,21-21 0,-21 0 0,21 22 15,0-22-15,0 0 0,0 0 0,0 0 16,0 0-16,0 1 0,21-44 47,0 1-47,-21 0 16</inkml:trace>
  <inkml:trace contextRef="#ctx0" brushRef="#br0" timeOffset="31984.26">11451 6244 0,'0'0'16,"-21"-21"-16,21 0 0,-21 21 0,21-21 15,-21 21-15,-1 0 16,44 21 15,-1-21-31,0 21 0,0-21 16,0 21-16,0-21 0,1 21 15</inkml:trace>
  <inkml:trace contextRef="#ctx0" brushRef="#br0" timeOffset="32470.18">11853 6371 0,'0'0'16,"-21"0"-16,0 0 0,21 21 0,-21-21 15,0 22-15,21-1 0,0 0 0,0 0 0,0 0 16,0 0-16,0 1 0,0-1 16,0 0-16,0 0 0,0 0 15,0 0-15,0 1 0,-22-1 0,22 0 16,0 0-16,0 0 0,-21 0 0,0 1 16,21-1-16,-21-21 15,21-21 16,0-1-31,0 1 16,0 0-16,21 0 0,0-21 0,0 20 16,-21-20-16,22 0 0,-1-1 0,21 22 15,-21-21-15,0 0 16,1 20-16,20-20 0,-21 21 0,0 0 0,0 21 16,1 0-16,-1 0 0,0 0 15,0 0-15,0 0 0,-21 21 16,0 21-16,0-21 0,0 1 15,0 20-15,0 0 0,0-21 0,0 22 16,0-1-16,0-21 0,0 22 0,0-22 16,0 0-16,0 0 0,-21 0 0,21 0 15,0 1-15,-21-1 0,21 0 16,0-42 15,21 21-31,0-21 0,0-1 0</inkml:trace>
  <inkml:trace contextRef="#ctx0" brushRef="#br0" timeOffset="32819.98">12806 5884 0,'0'0'0,"0"-42"0,0 21 0,0 0 0,0 0 15,0-1-15,0 44 31,0-1-31,0 0 16,0 0-16,0 21 0,0-20 0,-21 20 16,21 0-16,-22 1 15,22-1-15,0 0 0,-21 1 0,0-1 16,0 0-16,21 1 0,-21-1 0,0 21 16,-1-20-16,22-1 0,-21 0 0,21 1 15,-21-22-15,21 21 0,0-21 0,0 1 16,0 20-16,0-21 15,0 0-15,21-21 32,0 0-32,-21-21 15,0 0-15,22 21 0,-1-21 0,0 0 16,-21-1-16,21 1 0,0 0 0,0-21 16,-21 21-16</inkml:trace>
  <inkml:trace contextRef="#ctx0" brushRef="#br0" timeOffset="33116.36">12700 6202 0,'0'0'0,"-21"0"0,-22 0 16,43-21 15,22 21-31,20 0 0,-21 0 16,0-21-16,22 21 0,-22 0 15,0 0-15,21 0 0,-21 0 0,1-22 16,-1 22-16,0 0 0,0 0 16,0 0-1,-21 22 17,-21-22-17,0 0 1,21 21-16,-21-21 0,0 0 15</inkml:trace>
  <inkml:trace contextRef="#ctx0" brushRef="#br0" timeOffset="34272.71">15579 5673 0,'0'0'0,"0"-21"15,-22 21 32,44 0 0,-1 0-47,0 0 0,0 0 16,21 0-16,-20-22 0,20 1 0,-21 21 15,21-21-15,-20 0 0,20 0 0,-21 0 16,0-1-16,22 1 0,-43 0 0,21 21 16,-21-21-16,0 0 0,0 0 15,-21 21 1,-1 0-16,1 0 0,0 0 15,0 21-15,0 0 0,0 0 16,21 21-16,-22 1 0,1-1 16,0 22-16,0-1 0,0-21 0,21 22 15,-21-1-15,-1 1 0,22-1 0,0 1 16,-21-1-16,21 1 0,-21-22 16,21 22-16,0-1 0,0 1 0,0-1 15,0-20-15,0 20 0,0-21 0,0 1 16,0-22-16,0 21 0,0-21 0,0 1 15,0-1-15,0 0 0,-21 0 0,0-21 32,0 0-32,-1 0 0,1 0 0,-21-21 15,21 0-15,0 0 0,-22-1 16,22 1-16,-21 0 0,21 0 0,-1-21 16,-20 20-16,21-20 0,0 0 0,0 21 15,-1-1-15,22-20 0,0 21 16,0 0-16,0 0 0,0-1 15,0 1-15,22 21 0,-1 0 0,0 0 16,21-21-16,-21 21 0,22 0 0,-1 0 16,0 0-16</inkml:trace>
  <inkml:trace contextRef="#ctx0" brushRef="#br0" timeOffset="35643.71">17251 6265 0,'21'-21'16,"-21"-21"-1,21 21-15,-21 0 0,0-1 16,0 1-16,0 0 0,0 0 0,0 0 15,0 0-15,0-1 16,0 1-16,-21 0 0,0 0 0,0 21 16,-1 0-16,1 0 0,-21 0 15,21 0-15,0 0 0,-22 21 0,22 0 16,-21 0-16,21 1 0,-22 20 16,22-21-16,0 21 0,0 1 0,-22-1 15,43 0-15,-21 1 0,0-1 0,21 0 16,-21-20-16,21 20 0,0 0 0,0-21 15,0 1-15,0-1 0,21 0 0,-21 0 16,21-21-16,0 0 0,1 0 16,-1 0-16,0 0 0,21-21 15,-21 21-15,1-21 0,20 0 0,0-1 16,-21-20-16,22 21 0,-1 0 0,-21-22 16,0 22-16,1-21 0,-1 0 0,0 20 15,0-20-15,-21 21 0,0-21 16,0-1-16,0 22 0,0 0 0,0-21 15,0 20-15,0 1 0,0 42 32,0 1-32,0-1 0,0 0 15,0 0-15,-21 21 0,21 1 0,0-22 16,-21 21-16,21 1 0,0-1 0,0 0 16,0 1-16,0-22 0,0 21 15,0 0-15,0-20 0,21-1 16,0 0-16,-21 0 0,21 0 0,0-21 15,1 21-15,-1-21 0,0 0 0,0 0 16,0 0-16,0 0 0,22 0 0,-22 0 16,0-21-16,0 21 0,0-21 0,22 0 15,-22 0-15,0 0 0,0-1 16,0-20-16,1 21 0,-1-21 0,0 20 16,-21-20-16,0 21 0,21-21 0,-21 20 15,0 1-15,0 0 0,0-21 0,0 21 16,0-1-16,0 44 31,0-1-15,0 0-16,0 0 0,0 0 15,0 0-15,-21 22 0,21-22 16,0 0-16,0 21 0,-21-20 0,21 20 16,0-21-16,0 21 0,0-20 0,0-1 15,0 0-15,0 0 0,0 0 0,0 0 16,0 1-16,0-1 15,0-42 17,0-1-32,0 1 15,0 0-15,0-21 0,0 21 16,0-1-16,21-20 0,0 0 0,0 21 16,0-22-16,-21 1 0,22 21 0,-1-22 15,21 22-15,-21-21 0,0 21 16,1 0-16,20-1 0,-21 22 0,0 0 15,0 0-15,1 0 0,-1 0 0,0 0 16,0 0-16,-21 22 0,21-1 16,-21 0-16,0 21 0,0-21 15,0 1-15,0 20 0,0-21 0,0 21 16,0-20-16,0 20 0,0-21 0,0 21 16,0-20-16,-21-1 0,21 0 15,-21 0-15,21 0 0,-21 0 0,21 1 16,-21-22-1,-1 0 1,22-22 0,0 1-16,0 0 0,0 0 15,0 0-15,0-22 0,22 22 0,-1 0 16,-21-21-16,21-1 0,0 22 0,21-21 16,-20 21-16,20-22 0,-21 22 15,21-21-15,1 21 0,-1 0 0,-21-1 16,22 1-16,-1 21 0,-21 0 15,0 0-15,0 0 0,1 0 0,-1 0 16,-21 21-16,21 1 0,-21-1 16,0 0-16,0 0 0,0 21 0,0-20 15,-21 20-15,0 0 0,21-21 0,-22 22 16,22-22-16,-21 21 0,21-21 0,-21 1 16,0-1-16,21 0 0,0 0 0,0 0 15,0 0-15,-21-21 0,21 22 16,0-44 15,0 1-31,21 0 16,0 0-16</inkml:trace>
  <inkml:trace contextRef="#ctx0" brushRef="#br0" timeOffset="37063.68">20341 5652 0,'0'0'15,"0"-22"-15,0 1 0,0 0 0,0 0 16,0-21-16,0 20 0,0 1 15,0 0-15,0 0 0,0 0 0,0 0 16,21-1-16,-21 44 31,0-1-31,0 21 0,0 22 16,0-22-16,0 21 0,0 1 0,-21-1 16,21 1-16,-21-1 0,21 1 0,0-1 15,-21 1-15,21-1 0,-21-20 16,21 20-16,0 1 0,0-22 0,-22 0 15,22 1-15,0-1 0,-21-21 0,21 0 16,0 1-16,0-1 0,21-21 31,-21-21-15,22-22-16,-1 22 0,-21 0 0,21-21 16</inkml:trace>
  <inkml:trace contextRef="#ctx0" brushRef="#br0" timeOffset="37531.41">20214 5884 0,'0'0'0,"-21"-42"0,-21-85 16,42 85-16,0-1 0,0 1 15,0 0-15,0 21 0,0-22 16,21 22-16,0 0 0,0 0 0,21-22 16,1 22-16,-1 21 0,22-21 15,-1 0-15,1 21 0,-1 0 0,22 0 16,-22 0-16,1 21 0,-1 0 0,1 0 15,-22 22-15,0-22 0,1 21 16,-22 1-16,-21 20 0,0-21 0,0 1 16,-21 20-16,0-20 0,-22-1 0,1 0 15,-22 1-15,1-1 0,-1-21 0,1 0 16,21 22-16,-22-22 16,22-21-16,-1 21 0,1-21 0,0 21 0,21-21 15,-1 0-15,1 0 0,0 0 16,21-21-16,0 0 15,21 0 1,0 21-16,1 0 0,-1 0 16,0 0-16,0 21 0,21 0 0,-20 0 15,-1 0-15,21 22 0,-21-22 0,22 21 16,-22-21-16,0 22 0,21-1 16,-21-21-16,1 21 0,-1-20 0,0 20 15,0-21-15,0 0 0,0 0 0,1 1 16,-1-1-16,0 0 0,0 0 15,0-21-15,0 0 0,1 0 16,-1 0-16,0 0 0,0 0 0,0 0 16,0 0-16,1-21 0,-1 0 0,0 0 15</inkml:trace>
  <inkml:trace contextRef="#ctx0" brushRef="#br0" timeOffset="39773.85">21463 6202 0,'0'0'16,"0"-21"-16,0 0 0,0-1 0,0 1 0,0 0 15,-21 0-15,0 21 16,-1 0-16,1 0 16,0 0-16,0 0 0,0 21 15,0 0-15,-1 0 0,1 1 0,0-1 16,0 0-16,0 0 0,0 0 0,21 0 16,0 22-16,-22-22 0,22 0 15,0 21-15,-21-20 0,21-1 0,0 0 16,0 0-16,0 0 0,0 0 0,21 1 15,1-22-15,-1 0 0,0 0 16,0 0-16,0 0 16,0-22-16,1 22 0,-1-21 0,0 0 15,0 0-15,0 0 0,0 0 0,1-1 16,-1 1-16,0-21 0,0 21 0,-21 0 16,0-1-16,0 1 15,21 0-15,-21 0 0,21 0 0,-21 0 16,0-1-16,0 1 15,22 21 17,-22 21 77,21-21 672,0 0-749,0 0 249,-21-21-250,21 21 0,-21-21-15,21 21 0,-21-21-1,-21 21 48,21 21-63,-21 0 0,0 0 15,0 1-15,21-1 16,0 0-16,-21 0 16,21 0-16,-22 22 0,22-22 0,0 0 15,0 0-15,-21 0 0,21 0 0,0 1 16,0-1-16,0 0 0,0 0 15,0 0-15,21-21 16,1 21-16,-1-21 0,0 0 16,0 0-16,0 0 0,0 0 0,1 0 15,-1 0-15,0 0 0,0 0 16,0 0-16,0 0 16,-21-21-16,22 21 15,-22-21 1,21 21 15,-21-21-15,21 21 93,-21-21-78,21 21-15,-21-21 15,21 21 0,-21-22-15,0 1-16,21 0 16</inkml:trace>
  <inkml:trace contextRef="#ctx0" brushRef="#br0" timeOffset="40507.66">21569 6456 0,'0'21'15,"21"-21"-15,0 0 16,0 0-16,0 0 0,1 0 0,-1 0 15,0-21-15,21 0 0,-21 21 0,22-21 16,-22-1-16,0 22 0,21-21 0,-20 0 16,-1 0-16,0 0 0,0 21 15,0-21-15,-21-1 0,21 1 16,1 0-16,-22 0 0,21 0 0,-21 0 16,0-1-16,0 1 0,0 0 15,0 42 16,0 0-31,0 1 0,0-1 16,-21 21-16,21-21 0,0 22 0,0-1 16,0 0-16,0 22 0,0-22 0,-22 0 15,22 22-15,0-22 0,0 22 16,0-1-16,0-20 0,0 20 0,0 1 16,0-1-16,0 1 0,0-1 0,0 1 15,0-1-15,0 1 0,-21-1 16,21 1-16,-21-22 0,21 0 0,-21 22 15,0-22-15,0-21 0,-1 22 0,-20-22 16,21 21-16,-21-21 0,20 0 0,-20-21 16,0 22-16,21-22 0,-22 0 15,1 0-15,21 0 0,-22 0 0,22 0 16,-21 0-16,21-22 0,0 1 0,-22 21 16,22-21-16,0 0 0,21 0 0,0 0 15,-21-1-15,21 1 0,0 0 16,0 0-16,0-21 0,0 20 0,21-20 0,0 0 15,0-1-15,22 1 0,-22 0 0,21-22 16,-21 22-16</inkml:trace>
  <inkml:trace contextRef="#ctx0" brushRef="#br0" timeOffset="41012.81">22352 6244 0,'0'0'0,"0"-42"16,0 21-16,0 0 0,0-1 0,-21 22 31,0 0-31,-1 0 16,22 22-16,0-1 16,-21 0-16,21 0 0,-21 0 0,21 0 15,0 22-15,0-22 0,0 0 0,0 0 16,0 22-16,0-22 0,0 0 0,0 0 15,21-21 1,0 0-16,1 0 0,-1 0 16,0 0-16,0 0 0,0-21 0,0 0 15,1 0-15,-1-1 0,0 1 0,0 0 16,0 0-16,0 0 16,1 0-16,-1-22 0,0 22 0,-21 0 15,0 0-15,21 0 0,-21-1 0,0 1 16,21 0-16,-21 42 31,0 0-31,0 1 0,0-1 0,0 0 16,0 0-16,0 21 0,-21-20 0,21 20 15,0-21-15,0 21 0,0-20 0,0-1 16,0 0-16,0 0 0,21 0 16,0-21-16,1 0 0,-1 0 15,0 0-15,0 0 0,0 0 0,0 0 16,1 0-16,-1-21 0,0 0 0,0 0 15,-21 0-15,0-1 16,21 1-16,-21 0 0,0 0 0</inkml:trace>
  <inkml:trace contextRef="#ctx0" brushRef="#br0" timeOffset="41351.62">22034 5842 0,'0'0'0,"0"21"16,22-21 0,-1 0-16,0 0 15,0 0-15,0 0 0,0-21 16,1 21-16,-22-21 15,0 0-15,0 0 16,-22 21 0,1 0-16,0 0 0,0 0 15,0 0-15,21 21 0,0 0 16,-21-21 0,21 21-16,0 0 0,0 0 15,21-21 1,0 0-16,0 0 0</inkml:trace>
  <inkml:trace contextRef="#ctx0" brushRef="#br0" timeOffset="44037.09">14541 4022 0,'0'0'0,"-21"0"0,0 0 16,0 0-16,0 0 0,0 0 15,-1 0-15,1 0 0,0 0 0,0 0 16,0 0-16,0 0 0,-1 0 16,65 0 15,-22 0-31,21 0 0,1 0 15,-1 0-15,0 0 0,22 0 16,-22 0-16,22 0 0,-22 0 0,21 0 16,1 0-16,-22 0 0,22 0 0,-1 0 15,-20 0-15,-1 0 0,0 0 16,1 0-16,-1-21 0,-21 21 0,0 0 16,0 0-16,1 0 15,-44 0 1,1 0-1,0 0-15,0 0 16,-21 0-16,20 0 0,-20 0 0,21 0 16,-21 0-16,-1 0 0,-20 0 0,20 0 15,1 21-15</inkml:trace>
  <inkml:trace contextRef="#ctx0" brushRef="#br0" timeOffset="44267.62">14457 4149 0,'0'0'16,"0"21"-1,0 0-15,21-21 16,0 0-16,0 0 0,22 0 16,-22 0-16,21-21 0,0 21 15,1-21-15,-1 21 0,0-21 16,1 21-16,-1 0 0,0-22 0,1 22 16,-22-21-16,21 21 0,-21 0 15,1 0-15,-1-21 0,0 21 0,-21-21 31,0 0-15,0 0-16,0-1 16</inkml:trace>
  <inkml:trace contextRef="#ctx0" brushRef="#br0" timeOffset="44715.37">15113 3704 0,'0'0'16,"-42"-21"-16,42 0 15,-22 21 1,22 21 0,0 0-16,0 0 15,22 1-15,-22-1 16,21 0-16,0-21 0,0 21 0,0 0 16,0-21-16,1 21 0,-1 1 0,21-22 15,-21 0-15,22 21 0,-22-21 16,21 0-16,-21 0 0,0 0 15,1 0-15,-1 0 0,0 0 0,0 0 16,0 0-16,0 0 16,-21 21-1,-21 0 1,0-21-16,0 21 0,-21 0 16,20 1-16,1 20 0,-21-21 0,0 21 15,-1 1-15,1-22 0,0 21 0,-1 1 16,1-22-16,21 21 0,-22-21 15,22 22-15,-21-22 0,42 0 0,-21 0 16,0 0-16,21 0 0,-22-21 0,22 22 16,0-1 15,0-42 0</inkml:trace>
  <inkml:trace contextRef="#ctx0" brushRef="#br0" timeOffset="45675.74">14012 6244 0,'-42'0'0,"84"0"0,-105 0 16,42 0-16,-22 0 0,22 0 15,0 0-15,0 0 0,0 0 16,42 0 15,0 0-31,0 0 0,0 0 16,22 0-16,-1 0 0,21 0 0,-20 0 15,-1 0-15,22 0 0,-22 0 0,21 0 16,-20 0-16,20 0 0,-20 0 0,-1 0 16,-21 0-16,21-21 15,-20 21-15,-1 0 0,0 0 16,-42 0-1,0 0 1,-1 0-16,1 0 0,0 0 16,-21 0-16,21 0 0,-22 0 0,22 0 15,-21 0-15,-1 0 0,1 0 0,0 21 16,-1-21-16,1 0 0,21 0 0,-21 0 16,-1 21-16,1-21 0,21 0 15,0 0-15,-1 22 0,1-22 0,0 0 16,0 0-16,21 21 0,0 0 31,21-21 0,0 0-15,22 0-16,-22 0 0,21 0 16,-21 0-16,22 0 0,-1 0 0,0 0 15,-21 0-15,22-21 0,-1 21 0,-21 0 16,22 0-16,-22 0 0,0 0 0,0 0 15,0 0-15,0 0 0,-21-21 16,22 21-16,-1 0 0,-21-22 16,21 1-1,-21 0-15,0 0 16</inkml:trace>
  <inkml:trace contextRef="#ctx0" brushRef="#br0" timeOffset="46124">14436 5990 0,'0'-21'16,"-22"42"31,22 0-47,0 1 16,0-1-16,0 0 15,0 0-15,0 0 16,22-21-16,-1 0 0,0 21 15,0-21-15,0 22 0,0-22 0,1 0 16,-1 0-16,0 0 0,0 0 0,0 0 16,0 0-16,1 0 0,-1 0 0,0 0 15,-21 21 32,-21-21-47,21 21 0,-21 0 16,-1-21-16,1 21 0,0 0 0,0 22 15,0-22-15,0 21 0,-1-21 16,1 22-16,-21-22 0,21 21 0,0-21 16,-1 22-16,1-22 0,0 21 15,0-21-15,0 1 0,21-1 0,0 0 16,-21 0-16,21 0 0,-22-21 0,22 21 16,0 1-1,0-44 16</inkml:trace>
  <inkml:trace contextRef="#ctx0" brushRef="#br0" timeOffset="50920.15">1164 9504 0,'0'0'0,"0"-21"16,-21 21-1,21-21-15,0-1 16,0 1 0,0 0-16,0 0 0,0 0 15,0 0-15,21-1 16,0 22-16,0-21 0,1 0 15,-1 0-15,21 21 0,-21-21 16,22 21-16,-22 0 0,21 0 0,0 0 16,1 0-16,-1 0 0,-21 21 15,22 0-15,-22 0 0,0 22 0,-21-22 16,0 21-16,0 0 0,0 1 16,-42-1-16,20 22 0,-20-22 0,0 0 15,-22 1-15,22-1 0,0-21 16,-1 21-16,1-20 0,0-1 0,20 0 15,1 0-15,0-21 0,0 0 16,21-21 0,21 0-1,0 0-15,0-1 0,1 1 16,-1-21-16,21 21 0,-21 0 16,22-1-16,-1 22 0,0-21 0,1 21 15,-22 0-15,21 0 0,0 0 16,1 0-16,-1 21 0,-21-21 0,22 22 15,-22-1-15,0 0 0,-21 21 16,0-21-16,0 1 0,0-1 0,0 21 16,0-21-16,-21 0 0,0 1 15,-22 20-15,1-21 0,0 0 0,-1 0 16,1-21-16,0 22 0,-1-1 16,-20-21-16,20 0 0,1 0 15,21 0-15,-21 0 0,20 0 0,-20 0 16,21 0-16,0 0 0,0 0 15,-1 0-15,22-21 16,0-1-16,0 1 16,22 0-16,-1 0 15,0 21-15,21-21 0</inkml:trace>
  <inkml:trace contextRef="#ctx0" brushRef="#br0" timeOffset="51112.04">2222 9737 0,'0'-21'15,"22"21"32,-1 0-31</inkml:trace>
  <inkml:trace contextRef="#ctx0" brushRef="#br0" timeOffset="51941.04">4043 9059 0,'0'0'0,"42"-42"0,-21 21 16,0-21-16,-21 20 0,0 1 0,22 21 15,-22 21 1,0 1-16,0 20 15,0 0-15,0 1 0,-22 20 16,22-21-16,-21 22 0,0-22 16,0 22-16,21-22 0,-21 22 0,0-22 15,-1 21-15,1-20 0,21-22 0,0 21 16,-21-21-16,21 1 0,-21-1 16,21 0-16,0-42 15,0 0 1,21-1-16,0 1 0,0 0 15,1-21-15,-22 21 0,21-22 0,0 22 16,-21-21-16,21 21 0,0-1 16,-21 1-16,0 0 0,21 21 15,1 0-15,-22 21 0,21 0 16,-21 1-16,0-1 0,21 0 16,0 21-16,-21-21 0,21 22 0,0-1 15,1-21-15,-1 0 0,0 1 0,21-1 16,-21 0-16,22 0 0,-1-21 15,0 0-15,1 0 0,20 0 0,-20 0 16,-1-21-16,0 0 0,22 0 0,-22-1 16,-21 1-16,22-21 0,-1 21 15,-21-22-15,0 1 0,0 0 0,-21-1 16,0 1-16,0 0 0,0-22 0,0 22 16,0-22-16,0 1 0,-42 21 15,21-22-15,0 43 0,0-21 16,-22 20-16,22 1 0,-21 0 0,-1 21 15,22 0-15,-21 0 0,21 21 16,0-21-16,-1 21 0,1 22 0,21-22 16,0 21-16,0-21 0,0 22 0,0-22 15,21 21-15,1-21 0,-1 1 16,0-1-16,0 0 0,21 0 0,1-21 16</inkml:trace>
  <inkml:trace contextRef="#ctx0" brushRef="#br0" timeOffset="52403.45">5588 8996 0,'0'0'0,"21"-21"0,-21 0 15,0-1-15,-21 22 32,21 22-32,-21-1 0,21 0 0,-21 21 15,21-21-15,0 22 0,0-1 0,-22-21 16,1 22-16,21-22 0,-21 21 15,0 0-15,21-20 0,-21 20 0,0-21 16,-1 0-16,22 0 0,0 1 16,0-1-16,-21 0 0,21-42 31,0 0-15,0-1-16,0 1 0,0 0 0,21 0 15,1-21-15,-1-1 0,0 1 16,0 0-16,0-1 0,22 1 0,-22-22 15,0 22-15,21 0 0,-21-1 0,1 22 16,20-21-16,-21 21 0,21 21 16,-20 0-16,20 0 0,-21 0 0,0 0 15,0 21-15,1 21 0,-22 1 0,0-22 16,0 21-16,0 22 0,0-22 16,0 0-16,0 1 0,0-1 15,-22 0-15,22 1 0,0-22 0,-21 21 16,0-21-16,21 0 0,-21 1 0,21-1 15,0 0-15,0 0 16,-21-21-16,0 0 0,-1 0 16,1 0-16,-21 0 0</inkml:trace>
  <inkml:trace contextRef="#ctx0" brushRef="#br0" timeOffset="52567.36">5334 9313 0,'0'0'0,"0"-21"15,21 21-15,21 0 16,-20-21-16,20 21 0,0-21 0,1 21 16,20-21-16,-21 21 0,22-21 0,-1 21 15,1-22-15,-1 1 0,-20 21 0,20-21 16,1 0-16,-22 21 0,22-21 16,-22 0-16</inkml:trace>
  <inkml:trace contextRef="#ctx0" brushRef="#br0" timeOffset="52801.25">6625 8869 0,'-21'0'0,"0"0"0,0 0 0,-1 0 0,1 21 15,0 0-15,21 0 0,-21 1 16,21-1-16,-21 21 0,0-21 16,21 22-16,0-22 0,0 21 0,-22 0 15,22-20-15,-21 20 0,21 0 0,0-21 16,0 22-16,-21-22 0,21 0 15,-21 0-15,21 22 0,0-22 0,0 0 16,0 0-16,0 0 0,0-42 31,0 0-15</inkml:trace>
  <inkml:trace contextRef="#ctx0" brushRef="#br0" timeOffset="53048.11">6350 9038 0,'0'-42'0,"0"84"0,0-126 0,0 41 16,21 1-16,0 21 0,0-22 0,1 22 16,-1 0-16,21 21 0,-21 0 15,0 0-15,22 0 0,-22 0 0,21 21 16,-21 0-16,1 1 0,-1-1 0,-21 0 16,0 21-16,0-21 0,0 22 15,0-1-15,-21-21 0,-1 22 0,-20-22 16,21 0-16,-21 21 0,-1-21 0,22 1 15,-21-1-15,21-21 0,-22 21 16,22 0-16,0-21 0,63 0 31,-21-21-31,22 0 0,-1 0 16</inkml:trace>
  <inkml:trace contextRef="#ctx0" brushRef="#br0" timeOffset="53303.97">7620 8636 0,'0'0'0,"-21"0"0,-22 0 16,43-21-16,0 0 16,22 0-16,20 21 0,0-22 15,1 22-15,-1 0 0,0-21 0,22 21 16,-1 0-16,1 0 0,-22 0 15,22-21-15,-1 21 0,-21 0 0,1 0 16,-22 0-16,0 0 0,0 0 0,-42 0 31,0 0-31,0 0 0,-22 0 16,1 0-16</inkml:trace>
  <inkml:trace contextRef="#ctx0" brushRef="#br0" timeOffset="53863.85">7705 8509 0,'0'0'0,"0"21"16,-22-21-16,22 21 16,0 1-16,0-1 0,0 0 0,-21 0 15,21 0-15,0 22 0,0-1 16,0 0-16,0 1 0,-21-1 0,21 0 16,-21 1-16,0-1 0,0 21 15,21-20-15,0-22 0,-22 21 0,22 1 16,-21-22-16,21 21 0,0-21 0,0 0 15,0 1-15,0-1 0,-21 0 16,21 0-16,0 0 0,21-21 31,0 0-31,1-21 16,20 0-16,-21 0 0,0 0 0,0-1 16,1 1-16,-1 0 0,0 0 0,0 0 15,0-22-15,0 22 0,1 0 16,-1 0-16,-21 0 0,21 0 0,0 21 15,-21-22-15,0 44 16,0-1 0,0 0-16,0 0 0,0 0 0,0 0 15,-21 1-15,21-1 0,-21 0 16,21 0-16,0 21 0,0-20 0,0-1 16,0 0-16,21 0 0,0-21 15,0 0-15,0 21 0,1-21 16,-1 0-16,0 0 0,21 0 0,-21 0 15,1-21-15,20 0 0,-21 0 0,0 21 16,0-21-16,1-1 0,-22 1 0,0 0 16,0 0-16,0 0 0,0-22 15,0 22-15,0 0 0,0-21 0,-22 21 16,1-1-16,0 1 0,0 21 0,-21-21 16,20 21-16,1-21 0,0 21 0,0 0 15,0 0-15,0 0 16,-1 0-16,1-21 0</inkml:trace>
  <inkml:trace contextRef="#ctx0" brushRef="#br0" timeOffset="54412">9737 8975 0,'0'0'0,"-43"0"0,-84-21 16,85 21-16,0-22 0,20 22 15,1-21-15,0 0 0,0 21 16,0-21-16,21 0 0,0 0 0,0-22 15,0 22-15,0-21 0,0 21 0,21-22 16,0 22-16,0-21 0,0-1 0,1 1 16,20 0-16,-21-1 15,0-20-15,0 21 0,1-22 0,-1 22 16,0-1-16,0-20 0,-21 42 0,21-22 16,-21 22-16,0 0 0,0 42 15,0 22-15,-21-1 16,21 21-16,-21 1 0,21 21 0,-21-1 15,21 1-15,-21 21 0,21 21 16,0-21-16,-22 21 0,1-22 0,0 22 16,0-21-16,0 21 0,0-21 0,-1 21 15,-20-21-15,21 0 0,0 0 0,-22-1 16,22-20-16,-21 21 0,21-21 16,0 20-16,-1-41 0,1 21 15,0-22-15,0 1 0,0-22 0,21 0 16,0 1-16,0-22 0,0 0 0,21-42 31,0 0-31,0-1 0,0-20 16,1 0-16,-1-22 0,0 1 0,0-1 15,0 1-15</inkml:trace>
  <inkml:trace contextRef="#ctx0" brushRef="#br0" timeOffset="54692.07">9313 9313 0,'0'0'0,"-21"-63"0,-21-64 15,42 85-15,0-22 0,0 22 16,0-22-16,0 22 0,21 0 0,0 20 16,21-20-16,1 21 0,-1 0 0,0 21 15,22 0-15,-1 0 0,1 0 16,-1 0-16,1 21 0,-22 0 0,1 21 16,-22-20-16,0 20 0,-21 0 0,0 1 15,-21-1-15,0 0 0,-1-21 0,-20 22 16,0-22-16,-1 21 0,1-21 15,21 1-15,-21-1 0,-1 0 0,22 0 16,0-21-16,21 21 16,21-21 15,0 0-31,0 0 0,1 0 0,-1-21 16,0 21-16</inkml:trace>
  <inkml:trace contextRef="#ctx0" brushRef="#br0" timeOffset="55211.08">9927 9208 0,'0'-22'16,"21"22"-16,-21-21 15,21 0-15,1 0 16,-1 0-16,0 0 0,0-1 16,0 1-16,22 0 0,-22-21 0,21-1 0,0 22 15,-20-21-15,20 0 0,-21 20 16,0-20-16,0 21 0,1-21 15,-1 20-15,-21 1 16,-21 21-16,-1 0 16,1 0-16,0 21 0,0 1 0,0-1 15,0 0-15,-1 0 0,22 0 0,0 0 16,-21 1-16,21 20 0,0-21 16,0 0-16,0 22 0,0-22 0,0 0 15,0 0-15,21 0 0,1 0 16,-1 1-16,0-22 0,0 0 15,0 0-15,0 0 0,1 0 16,-1 0-16,0 0 0,0-22 16,0 1-16,0 0 0,-21 0 15,0 0-15,22 0 0,-22-1 0,21 1 16,-21 0-16,0 0 0,21 0 0,-21 0 16,0-1-16,0 1 0,0 42 31,0 1-31,0-1 15,0 0-15,-21 0 0,21 21 0,0-20 16,0-1-16,0 21 0,0-21 16,0 0-16,0 1 0,0-1 15,0 0-15,0 0 0,21-42 32,-21 0-17,21 0-15</inkml:trace>
  <inkml:trace contextRef="#ctx0" brushRef="#br0" timeOffset="55384.5">10731 8594 0,'0'0'0,"-21"-21"0,0 21 0,0 0 0,0 0 16,0-22-16,-1 22 0,1 0 16,0 22-1,21-1 1,0 0-16,0 0 0,21 0 15,0-21 1,1 0-16,20 0 0</inkml:trace>
  <inkml:trace contextRef="#ctx0" brushRef="#br0" timeOffset="55816.45">11007 8700 0,'0'0'0,"0"21"0,0 0 16,0 0-16,-22-21 0,22 21 0,0 0 15,0 22-15,0-22 0,0 0 16,0 0-16,0 0 0,0 22 16,0-22-16,0 0 0,0 0 0,0 0 15,-21 1-15,21-1 0,0 0 0,0 0 16,-21-21 0,0 0-1,21-21-15,0 0 16,0 0-16,0-1 0,0 1 0,0 0 15,0-21-15,0-1 0,21 1 0,0 0 16,0-1-16,22 22 16,-22-21-16,21 21 0,-21-22 0,22 22 0,-22 21 15,21-21-15,1 21 0,-22 0 16,21 0-16,-21 0 0,0 21 0,1-21 16,-1 21-16,0 1 0,-21-1 0,0 0 15,0 21-15,0-21 0,0 1 16,0 20-16,0-21 0,-21 0 0,21 0 15,0 1-15,-21-1 0,-1 0 0,22 0 16,-21 0-16,21 0 16,21-42 15,1 0-31,-1 0 16,-21 0-16</inkml:trace>
  <inkml:trace contextRef="#ctx0" brushRef="#br0" timeOffset="56127.73">11874 8276 0,'0'0'0,"64"-148"16,-64 127-1,21 0-15,-21 42 16,0 0 0,0 0-16,0 0 0,0 22 0,-21-1 15,21 0-15,-21 1 0,0-1 0,-1 0 16,22 22-16,-21-22 0,0 22 15,0-22-15,0 22 0,0-22 0,-1 21 16,22-20-16,0-1 0,-21 0 0,21 1 16,-21-22-16,21 21 0,0-21 0,0 1 15,0-1-15,21-21 16,0 21-16,1-21 0,-1 0 0,0 0 16,0 0-16,21-21 0,-20 0 0,20 21 15,-21-22-15,0 1 0,22 0 0,-22 0 16,0 0-16,0 0 0,0-1 0,-21-20 15,0 21-15,21 0 0,-21-22 16</inkml:trace>
  <inkml:trace contextRef="#ctx0" brushRef="#br0" timeOffset="56360.15">11684 8573 0,'0'0'0,"-21"-22"0,0 22 0,21-21 16,42 21-1,-21-21-15,21 21 0,1 0 0,-1-21 16,0 0-16,22 21 0,-22 0 16,1 0-16,20-21 0,-21 21 0,1 0 15,-1 0-15,-21 0 0,0 0 0,1 0 16,-44 0 15,1 0-15,0 21-16,0-21 0,0 21 0,-22 0 15</inkml:trace>
  <inkml:trace contextRef="#ctx0" brushRef="#br0" timeOffset="58363">3238 11007 0,'0'0'0,"-21"-21"15,21-1 1,0 1-16,0 0 16,-21 21 46,21 21-62,0 0 16,0 1-16,0-1 31,-21-21 16,21-21-31,0-1 46,0 1 1,0 0-48,0 0 16,0 0-15,0 0-16,0 42 63,0 0-63,0 0 15,0 21-15,0-20 0,0-1 0,0 21 16,0 0-16,0 1 0,-21-1 15,0 0-15,21 1 0,0-22 0,0 21 16,-22-21-16,22 22 0,-21-22 16,21 0-16,0 0 0,0-42 47,0 0-47,0 0 0,21 0 15,1-1-15,-1 1 0,0-21 0,0 0 16,0-1-16,0 1 0,1 21 15,-1-22-15,0 1 0,0 0 0,0-1 16,0 1-16,1 21 0,-22 0 16,0-22-16,0 22 0,21 21 0,-21-21 15,-21 21 1,-1 21-16,1-21 0,0 21 16,0 1-16,-21-1 0,-1 0 0,22 21 15,-21-21-15,-1 1 0,22 20 16,-21-21-16,0 0 0,20 0 15,1 22-15,0-43 0,0 21 0,21 0 16,-21-21-16,21 21 16,21-21-1,0 0-15,0 0 0,0 0 16,22 0-16,-22 0 0,21 0 16,-21 0-16,22 0 0,-1-21 0,-21 21 15,22 0-15,-1-21 0,-21 21 16,21-21-16,-20 21 0,-1 0 15,-21-21 1,-21 21 0,-1 0-16,1 0 0,0-22 15,0 22-15,0 0 0,0-21 16,-1 21-16,1-21 0,0 21 0,21-21 16,-21 0-16,0 0 0,0 21 0,21-22 15,0 1-15,-22 0 0,22 0 16,-21 21-16,21-21 0,-21 21 0,21-21 15,0 42 17,0 0-32,0 0 0,0 0 0,0 0 15,0 22-15,0-22 0,0 21 16,0 1-16,0-1 0,21-21 0,-21 21 16,21 1-16,-21-1 0,0-21 15,0 22-15,0-22 0,0 0 16,22 0-16,-22 0 0,0 0 0,0 1 15,21-22-15</inkml:trace>
  <inkml:trace contextRef="#ctx0" brushRef="#br0" timeOffset="59295.49">3217 12213 0,'0'-21'16,"0"42"-16,-21-42 31,21 42-31,-21 0 0,21 1 16,-21-1-16,21 0 0,0 0 15,-21 21-15,-1-20 0,22-1 0,-21 0 16,21 0-16,-21 0 0,0 0 16,21 1-16,0-1 0,-21 0 0,0-21 15,21 21-15,0-42 32,0 0-32,21 21 0,0-21 15,0-1-15,-21 1 0,21 0 16,0-21-16,1 21 0,-1-1 15,0-20-15,0 21 0,-21-21 0,21 20 16,0 1-16,1 0 0,-22 0 0,21 0 16,-42 21-1,-1 0 1,1 21-16,0 0 0,-21 0 16,21 0-16,-22 1 0,22-1 0,-21 0 15,21 0-15,-22 0 0,22-21 16,0 21-16,0 1 0,0-22 15,-1 0-15,22 21 0,22-21 47,-1 0-47,0 0 0,0 0 16,0-21-16,0 21 0,22 0 16,-22 0-16,0-22 0,0 22 0,0 0 15,1 0-15,-1 0 0,0-21 0,0 21 16,-42-21 15,0 21-31,0 0 0,-1 0 16,1 0-16,0-21 0,0 21 15,0-21-15,0 0 0,-1 21 16,1-22-16,21 44 47,0-1-47,0 0 0,21 0 15,-21 21-15,22-20 0,-1-1 0,-21 0 16,0 21-16,21-21 0,-21 1 0,21-1 16,-21 0-16,21 0 0,-21 0 15,21-21-15,1 21 0</inkml:trace>
  <inkml:trace contextRef="#ctx0" brushRef="#br0" timeOffset="60052.05">4530 12107 0,'0'0'0,"21"0"0,-21 22 31,-21-1-31,-1 0 0,1 0 0,0 0 15,0 0-15,0 1 0,0-1 0,-1 0 16,1 0-16,-21 0 0,21 0 16,0 1-16,-1-1 0,1-21 0,21 21 15,-21 0-15,0-21 0,42-21 47,0 21-47,0-21 0,-21 0 16,22-1-16,-1 1 0,21 0 0,-21 0 15,0-21-15,1 20 0,-1 1 16,21-21-16,-21 21 0,0 0 16,1-1-16,-1 1 0,-21 0 0,0 0 15,21 21-15,-42 0 16,0 0-16,-1 0 16,1 21-16,-21-21 0,21 21 0,-22 0 15,1 1-15,0-22 0,21 21 16,-22 0-16,22-21 0,-21 21 0,21-21 15,-1 0-15,22 21 0,-21-21 16,42 0 15,1 0-31,-1 0 0,0 0 16,0-21-16,21 21 16,-20 0-16,-1 0 0,21 0 0,-21 0 15,22 0-15,-22 0 0,0-21 0,0 21 16,0 0-16,-42 0 31,0 0-31,0 0 16,0 0-16,-1 0 15,1-21-15,0 21 0,0 0 0,21-21 16,-21-1-16,0 1 0,-1 21 16,22-21-16,0 42 31,0 0-16,0 1-15,0-1 16,0 0-16,0 0 0,0 21 0,0-20 16,0-1-16,0 21 0,0-21 0,0 0 15,0 1-15,0-1 0,0 0 16,0 0-16</inkml:trace>
  <inkml:trace contextRef="#ctx0" brushRef="#br0" timeOffset="60919.94">3090 13568 0,'0'0'0,"0"-21"0,21-22 15,-21 22-15,0 0 16,0 0-16,0 42 15,0 0 1,0 0-16,-21 1 0,21-1 16,-21 0-16,0 0 0,21 21 0,-21-20 15,0 20-15,-1-21 0,22 0 16,-21 22-16,0-22 0,0 0 0,21 0 16,-21 0-16,0-21 15,21-21 16,0 0-31,21 0 0,0 0 16,0-22-16,-21 22 0,21 0 16,0-21-16,1-1 0,-1 22 0,-21 0 15,21-21-15,0 20 0,0 1 0,-21 0 16,-21 21 15,0 0-31,0 0 16,0 21-16,-22 0 0,22-21 0,-21 22 15,-1-1-15,1 0 0,0-21 0,21 21 16,-22 0-16,22-21 0,0 0 16,0 21-16,0-21 0,42 0 31,0 0-15,0 0-16,21 0 0,-20 0 0,-1 0 15,0 0-15,0 0 0,0 0 16,22 0-16,-22 0 0,0 0 15,0 0-15,-21-21 16,0 0 0,0 0-16,-21 0 15,0 21-15,21-21 16,-21 21-16,-1-22 0,22 1 16,-21 0-16,21 0 15,21 42 16,1 0-31,-22 0 16,21 1-16,0 20 0,0-21 0,0 21 16,0-20-16,1 20 0,-1-21 0,0 21 15,0-20-15,0-1 0</inkml:trace>
  <inkml:trace contextRef="#ctx0" brushRef="#br0" timeOffset="61715.8">4254 13377 0,'0'0'0,"0"22"31,0-1-31,-21 0 0,21 0 16,-21 0-16,21 0 0,0 1 15,-21-1-15,21 0 0,-21 0 16,0 0-16,21 22 0,0-22 0,-22-21 16,22 21-16,-21 0 0,21 0 0,-21-21 15,21-21 16,0 0-31,0 0 0,0 0 16,21-1-16,0 1 0,-21 0 16,22 0-16,-1-21 0,-21 20 0,21 1 15,-21-21-15,21 21 0,0 0 0,-21-1 16,0 1-16,21 21 16,-21-21-16,22 21 0,-22-21 0,-22 42 31,1 0-16,0-21-15,0 21 0,0-21 0,0 22 16,-22-1-16,22-21 0,0 21 0,-21 0 16,20 0-16,1-21 0,0 21 15,0-21-15,0 0 0,0 22 0,42-22 47,21 0-47,-21 0 0,0 0 16,1 0-16,20 0 0,-21 0 0,21 0 15,1-22-15,-22 22 0,21 0 0,-21 0 16,1-21-16,-1 21 0,0 0 16,-42 0-1,0-21 1,-1 21-16,1 0 0,0 0 0,-21 0 16,21-21-16,-1 21 0,1-21 0,0 21 15,0-21-15,0 21 0,0-22 16,21 1-16,-22 21 0,22-21 0,-21 21 15,21-21-15,0 0 0,0 42 32,0 0-32,0 0 15,0 22-15,0-22 0,0 21 16,0-21-16,21 22 0,1-1 16,-22 0-16,21-21 0,-21 22 0,21-22 15,0 21-15,0-21 0,0 1 0</inkml:trace>
  <inkml:trace contextRef="#ctx0" brushRef="#br0" timeOffset="62543.85">5567 13187 0,'-21'0'0,"-1"0"0,1 0 16,0 21-16,0 0 0,0 0 0,0 1 15,-1-1-15,1 0 16,0 0-16,0 0 0,0 0 0,0 1 0,21-1 16,-22 0-16,1 0 0,21 0 0,-21-21 15,21 21-15,0 1 16,0-1-16,21-42 31,0-1-15,1 1-16,-1 0 0,0 0 15,-21 0-15,21 0 0,0-1 0,0 1 16,1-21-16,-1 21 0,0 0 0,-21-22 16,21 22-16,0 0 0,-21 0 15,0 0-15,21 21 0,-21-22 16,-21 22-1,0 22-15,0-1 16,0-21-16,0 21 0,-22 0 16,22-21-16,-21 21 0,21 0 0,-22 1 15,1-1-15,21-21 0,0 21 0,-22-21 16,22 21-16,0-21 0,0 0 16,21 21-16,-21-21 15,42 0 1,0 0-16,0 0 15,0 0-15,0 0 0,22 0 0,-22 0 16,0 0-16,21 0 0,-20 0 0,-1 0 16,21 0-16,-21 0 0,0 0 0,1 0 15,-1 0-15,0 0 0,0 0 16,0 0-16,-42 0 31,0-21-31,0 21 0,0 0 16,-1 0-16,1 0 0,0-21 15,0 21-15,0 0 0,0-21 0,-1 21 16,1-21-16,0-1 0,0 22 0,0-21 16,0 21-16,21-21 0,-22 21 15,22-21-15,0 42 32,0 0-32,0 0 0,22 1 15,-22-1-15,21 0 0,-21 0 16,21 0-16,-21 0 0,0 22 0,21-22 15,0 0-15,-21 0 0,0 0 16,0 1-16,21-1 0,-21 0 16,0 0-16,0 0 0,22-21 0,-22 21 15</inkml:trace>
  <inkml:trace contextRef="#ctx0" brushRef="#br0" timeOffset="64100.31">11155 10478 0,'0'0'0,"21"-22"0,-21 1 31,0 0-15,0 42 31,0 0-31,0 1-16,0-1 0,0 0 15,0 0-15,0 21 0,0-20 16,0 20-16,-21-21 0,0 0 0,21 22 0,-22-22 15,1 0-15,0 0 0,21 0 16,-21 0-16,0 1 0,0-22 0,21 21 16,-22-21-1,22-21 17,0-1-32,22 1 0,-1 0 15,0 0-15,-21-21 0,21 20 16,0-20-16,0 21 0,1-21 15,-1 20-15,0-20 0,0 0 0,0 21 0,0-1 16,1 1-16,-22 0 0,0 0 16,0 0-16,0 42 15,-22 0 1,1 0-16,-21 0 0,21 1 0,-22-1 16,1 0-16,0 21 0,-1-21 15,1 1-15,0-1 0,-1 0 0,22 0 16,-21-21-16,21 21 0,0 0 0,-1 1 15,44-22 17,-1 0-32,0 0 15,21 0-15,-21 0 0,1 0 0,20 0 16,0 0-16,1 0 0,-22 0 0,21 0 16,0 0-16,1-22 0,-22 22 15,21 0-15,-21 0 0,1 0 16,-1 0-16,-21-21 15,-21 0 17,-1 21-32,1 0 0,0-21 15,0 21-15,0-21 0,0 21 0,-1-21 16,1-1-16,0 1 0,0 0 16,21 0-16,-21 0 0,0 0 15,21-1-15,0 1 0,-22 0 0,1 0 16,21 0-16,-21 21 0,0 0 31,21 21-31,0 0 0,0 0 16,0 0-16,0 22 0,0-22 0,0 21 15,0-21-15,21 22 0,0-1 0,-21-21 16,21 0-16,1 22 0,-1-22 0,-21 0 16,0 0-16,21 0 0,-21 1 15,21-1-15,-21 0 0,0 0 16,0 0-16</inkml:trace>
  <inkml:trace contextRef="#ctx0" brushRef="#br0" timeOffset="65108.34">9927 11367 0,'0'0'16,"0"-22"-16,0 44 31,0-1-31,0 0 0,0 0 15,0 0-15,0 0 0,0 22 16,-21-22-16,0 21 0,0-21 0,-1 1 16,1-1-16,0 21 0,0-21 15,0 0-15,-22 1 0,22-22 0,0 21 16,0 0-16,0-21 16,21-21 15,21 21-31,0-21 0,-21-1 15,21 1-15,0 0 0,1 0 16,20 0-16,-21-22 0,0 22 0,0 0 16,1-21-16,-1 21 0,0-1 0,-21-20 15,21 42-15,-21-21 0,21 0 16,-42 42 0,-21 0-1,21 0-15,-1 0 0,-20 1 0,21-22 16,0 21-16,-22 0 0,22 0 0,-21 0 15,21 0-15,0-21 0,-1 22 0,1-1 16,0-21-16,21 21 16,-21-21-16,42 0 31,0 0-31,0 0 16,1 0-16,-1 0 0,21 0 15,-21 0-15,22 0 0,-22 0 0,21 0 16,0 0-16,-20 0 0,-1-21 0,21 21 15,-21 0-15,-42 0 32,0 0-32,0 0 15,0 0-15,-1 0 0,-20-21 0,21 21 16,-21 0-16,20-22 0,1 22 16,0-21-16,0 0 0,0 21 0,0-21 15,-1 0-15,1 0 0,21-1 0,-21 1 16,21 0-16,-21 0 15,21 0-15,0 0 0,0 42 32,0 0-32,0 21 0,0-21 15,0 1-15,21 20 0,0-21 16,0 0-16,1 22 0,-22-22 0,21 0 16,0 0-16,0 0 0,0 0 0,0 1 15,-21-1-15,22 0 0,-1-21 16,21 0-16,-21 21 0,22-21 0</inkml:trace>
  <inkml:trace contextRef="#ctx0" brushRef="#br0" timeOffset="66111.23">12213 11176 0,'0'-21'16,"21"21"-16,-21 21 16,21 0-1,-21 0-15,0 1 0,0 20 16,0-21-16,0 0 0,0 22 0,0-22 16,0 0-16,0 21 0,0-21 15,-21 1-15,0-1 0,21 0 16,-21 0-16,21 0 0,0 0 0,-21-21 0,21 22 15,-21-22-15,21-22 47,0 1-47,0 0 16,21 0-16,0 0 0,-21 0 0,21-1 16,0 1-16,-21-21 0,21 0 0,1 20 15,-1-20-15,0 0 0,0 21 16,0-22-16,-21 22 0,21 0 15,-21 0-15,22 21 0,-22 21 32,-22-21-32,1 21 15,0 0-15,0 0 0,0 1 0,-22-1 16,22 0-16,-21 0 0,0 0 0,20 0 16,-20 1-16,21-1 0,-21 0 0,20-21 15,-20 21-15,21-21 0,0 0 0,21 21 16,-21-21-16,42 0 31,0 0-31,0 0 0,0 0 16,0 0-16,22 0 0,-1-21 0,-21 21 15,22 0-15,-1 0 0,-21 0 16,21 0-16,-20 0 0,20 0 16,-21 0-16,21 0 0,-20-21 0,-1 21 0,0 0 15,-42 0 16,0 0-15,-1 0-16,1 0 0,0 0 0,0 0 16,-21 0-16,20 0 0,1 0 0,21-21 15,-21 21-15,0-21 0,0-1 0,0 22 16,-1-21-16,1 0 0,0 0 16,0 0-16,0 0 0,0-1 15,-1 1-15,1 0 0,21 0 0,-21 0 16,0 0-16,0 21 0,21 21 31,0 0-31,0 21 16,21-21-16,0 1 0,0 20 0,0-21 15,1 0-15,20 22 0,-21-22 0,0 21 16,22-21-16,-22 0 0,0 1 0,0-1 16,-21 21-16,0-21 15,0 0-15,0 1 0,0-1 0,0 0 16,0 0-16,-21-21 0</inkml:trace>
  <inkml:trace contextRef="#ctx0" brushRef="#br0" timeOffset="67306.03">10774 12637 0,'0'0'0,"0"-22"15,0 44 16,0-1-31,0 0 0,0 0 16,0 21-16,0-20 0,-21-1 0,21 21 16,-22-21-16,1 0 0,21 22 15,0-22-15,-21 0 0,0 0 16,0 0-16,21 1 0,0-1 0,-21 0 16,21-42 30,21 0-46,0-1 0,0 1 0,-21 0 16,21 0-16,0 0 0,1-22 16,20 22-16,-21-21 0,0 21 0,0-22 15,1 22-15,-1-21 0,-21 21 0,21 0 16,-21-1-16,21 22 0,-21-21 16,-21 21-1,0 0-15,-22 21 16,22 1-16,0-22 0,-21 21 0,21 21 15,-22-21-15,22 0 0,-21 1 0,21-1 16,-22 0-16,22 0 0,0 0 16,0 0-16,0 1 0,-1-22 0,1 21 15,42-21 17,1-21-32,-1 21 0,0-22 15,21 22-15,-21-21 0,22 21 0,-22 0 16,21-21-16,1 21 0,-1 0 15,0 0-15,1 0 0,-1 0 16,0 0-16,1 0 0,-22 0 0,21 0 16,-21 0-16,-21 21 31,-21-21-31,0 0 16,0 0-16,0 0 0,-1 0 0,1 0 15,-21 0-15,21 0 0,0 0 0,-1 0 16,1 0-16,0-21 0,0 0 15,0 21-15,21-21 0,-21 0 16,-1-1-16,1 1 0,0 0 0,0 0 0,21 0 16,-21 0-16,0-1 0,21 1 15,0 0-15,-22 0 0,22 0 16,0 0-16,-21-1 0,21 1 16,0 42-1,0 1-15,0-1 0,21 0 16,1 0-16,-1 0 0,-21 22 15,21-1-15,-21 0 0,21-21 0,-21 22 16,21-1-16,-21 0 0,0-20 0,0 20 16,0-21-16,0 0 0,21 0 15,-21 1-15,22-1 0,-1-21 16</inkml:trace>
  <inkml:trace contextRef="#ctx0" brushRef="#br0" timeOffset="69054.38">12298 11218 0,'0'-21'31,"0"42"1,0 1-17,-21-22-15,-1 21 0,1 0 16,0 0-16,0 0 0,0-21 16,0 21-16,-1 1 0,1-22 0,0 21 15,0 0-15,-21-21 0,20 21 16,1-21-16,0 0 0,0 21 0,0-21 15,21 21-15,-21-21 0,-1 0 16,44 0 47,-1 0-63,0 0 15,0-21-15,0 21 0,0 0 16,1 0-16,20-21 0,-21 21 0,21 0 15,-20 0-15,20 0 0,0 0 0,1 0 16,-22 0-16,21 0 0,0 0 0,-20 0 16,20 0-16,-21 0 0,0 0 15,0 0-15,1 0 0,-1 0 16,-21 21 0,-21-21-1,-1 0 1,1 0-16,0 0 15,0 0-15,0 0 0,0 0 0,-1 0 16,1 0-16,0 0 0,0 0 16,0-21-16,0 0 0,-1 21 15,1-21-15,0 21 16,0-21-16,0-1 0,0 22 0,-1-21 16,22 0-16,-21 0 0,0 0 15,21 0-15,-21-1 0,21 1 16,0 0-16,0 0 0,-21 0 0,0 0 15,21-1-15,0 1 16,-22 0-16,1 21 16,0 21 15,21 0-31,0 1 16,0-1-16,0 0 0,0 0 15,0 0-15,0 0 16,0 1-16,0-1 0,21-21 0,-21 21 15,0 0-15,21-21 0,1 21 16,-22 0-16,0 1 0,21-22 0,0 21 16,-21 0-16,21 0 0,-21 0 15,0 0-15,21 1 0,0-1 0,-21 0 16,0 0-16,22-21 0,-1 21 0,0 0 16,-21 1-16,21-22 0,-21 21 0,0 0 15,21-21-15,-21 21 0,21-21 16,-21 21-1,0-42 220,0 0-220,-21 21 1,21-21-16,0 0 0,-21 21 16,21-22-16,0 1 15</inkml:trace>
  <inkml:trace contextRef="#ctx0" brushRef="#br0" timeOffset="72566.42">9842 12637 0,'0'63'15,"0"-42"-15,0 0 0,0 1 16,0-1-16,0 0 16,0 0-16,0 0 0,-21 0 0,21 1 15,-21-22-15,21 21 0,0 0 0,-21-21 16,0 21-16,21 0 0,-21-21 15,21 21-15,-22-21 0,22 22 16,-21-22 0,21-22-1,0 1 1,0 0-16,21 21 0,1-21 16,-22 0-16,21 0 0,0-1 15,0 1-15,0 0 0,-21 0 16,21 0-16,1 0 0,-1-1 0,0-20 15,-21 21-15,0 0 0,21 0 0,-21-1 0,0 1 16,0 0 0,-21 21 15,0 21-31,0-21 0,-1 21 16,1-21-16,21 22 0,-21-1 0,0-21 15,0 21-15,0 0 0,-1-21 16,1 21-16,0 0 0,0 1 0,0-1 15,0 0-15,-1-21 0,1 21 16,42-21 31,1 0-31,-1 0-16,0 0 0,0 0 0,0 0 15,0 0-15,1 0 0,-1 0 0,0 0 16,0 0-16,0 0 0,0 0 0,1 0 15,-1 0-15,0 0 0,0 0 16,0 0 0,-42 0 15,0 0 0,0-21-31,21 0 16,-21 0-16,-1 21 15,22-22-15,-21 1 0,0 21 0,21-21 16,-21 0-16,0 0 0,0 21 0,21-21 16,-22-1-16,1 1 0,21 0 15,-21 0-15,0 21 16,21-21-16,0 42 31,0 0-31,21 0 0,-21 0 0,21 22 16,0-22-16,1 21 0,-1-21 15,0 22-15,-21-1 0,21 0 0,0-20 16,0 20-16,-21-21 0,0 21 0,0-20 16,22 20-16,-22-21 0,0 0 15,0 0-15,0 1 0,0-1 16</inkml:trace>
  <inkml:trace contextRef="#ctx0" brushRef="#br0" timeOffset="73955.42">9737 10414 0,'0'21'47,"-22"0"-47,22 1 0,0-1 0,0 21 16,0-21-16,0 0 0,-21 22 0,21-22 15,-21 21-15,21-21 0,0 1 16,0-1-16,-21 0 0,21 0 0,-21 0 16,21 0-16,0 1 15,0-44 32,0 1-47,21 0 0,-21 0 16,0 0-16,21 21 0,-21-43 0,21 22 15,-21 0-15,21 0 0,-21-21 16,0 20-16,0-20 0,22 21 0,-22-21 16,0 20-16,0-20 0,0 21 0,0 0 15,0 0-15,0-1 0,0 44 47,0-1-47,0 0 0,-22 0 0,1 0 16,0 0-16,0 1 0,0-1 15,0 0-15,-1-21 0,1 21 0,0 0 16,21 0-16,-21 1 0,0-1 16,0-21-16,21 21 15,21-21 16,0-21-31,0 0 0,0 21 16,0 0-16,1-22 0,20 22 16,-21 0-16,21-21 0,1 21 15,-22 0-15,21 0 0,1 0 0,-22-21 16,0 21-16,0 0 0,0 0 16,-42 0 15,0 0-16,0 0-15,0 0 0,-1 0 16,1 0-16,0 0 0,0 0 0,0 0 16,0 0-16,-1 0 0,1 0 0,0-21 15,0 0-15,-21 21 0,20-21 16,1 21-16,21-22 0,-21 1 16,21 0-16,-21 0 0,21 0 15,0 0-15,0-1 0,0 1 16,0 42-1,21 1 1,0-1-16,-21 0 0,21 21 0,1-21 16,-1 22-16,-21-1 0,21 0 15,-21-20-15,21 20 0,-21 0 16,21-21-16,-21 1 0,0-1 0,21 0 0,-21 0 16,22 0-16,-1-21 0,0 0 0,0 0 15</inkml:trace>
  <inkml:trace contextRef="#ctx0" brushRef="#br0" timeOffset="75527.07">12763 10181 0,'-21'21'16,"0"-21"-16,21 22 0,0-1 15,-21 0-15,21 0 0,0 0 16,-21 0-16,21 1 0,0-1 0,0 0 15,0 0-15,-21 0 0,21 0 16,-22 1-16,22-1 0,-21 0 16,21 0-1,0-42 17,0 0-32,0 0 15,0-1-15,0 1 16,0 0-16,21 0 0,-21 0 0,22-22 15,-22 22-15,21 0 0,-21 0 0,0 0 16,0 0-16,21-1 0,-21 1 0,21 0 16,-42 21 62,21 21-47,-21-21 16,0 0 47,-1 0-94,1 0 15,21 21-15,-21-21 0,0 22 16,0-22-16,21 21 0,-21-21 0,-1 21 16,1-21-16,0 21 0,0-21 0,0 21 15,0-21-15,-1 0 0,22 21 16,-21-21-16,0 0 62,21 22-62,-21-22 0,0 0 32,0 0-32,-1 0 15,22 21-15,22-21 63,-1 0-48,0 0-15,0 0 0,0 0 16,0 0-16,22 0 0,-22 0 16,0 0-16,21 0 0,-20 0 0,20 0 15,0 0-15,-21-21 0,22 21 0,-1 0 16,-21 0-16,0 0 0,22 0 0,-22 0 15,0 0-15,-42 0 32,0 0-32,0 0 15,-1 0-15,1 0 0,-21 0 16,21 0-16,0 0 0,-1 0 0,-20 0 16,21-22-16,-21 22 15,20 0-15,-20-21 0,0 21 0,21-21 16,-22 0-16,22 21 0,0-21 0,0 0 15,0 21-15,-1-22 0,22 1 0,-21 0 16,21 0-16,0 0 0,0 0 16,0 42 15,21 0-31,1 21 16,-22-21-16,21 22 0,-21-22 15,0 21-15,21 1 0,0-1 0,-21 0 16,0 1-16,0-22 0,21 21 0,-21 0 15,21-20-15,-21 20 0,22-21 16,-22 0-16,0 0 0,0 1 0,0-1 16,0 0-16</inkml:trace>
  <inkml:trace contextRef="#ctx0" brushRef="#br0" timeOffset="76547.63">11261 11705 0,'-22'0'15,"1"0"1,21 21-16,0 1 16,-21-22-16,0 21 15,0 0-15,0 0 0,21 0 0,-22 0 16,1 1-16,0-1 0,0 0 15,0 0-15,0 0 0,21 0 16,-22 1-16,1-22 16,21 21-16,0-42 31,0-1-31,21 22 0,1-21 16,-22 0-16,21 0 0,0 0 15,0 0-15,0-1 0,-21 1 16,21 0-16,1 0 0,-22 0 0,0 0 15,21-1-15,-21 1 16,-21 42 15,-1-21-31,1 22 0,0-22 16,-21 21-16,21 0 0,-1-21 0,1 21 16,0-21-16,0 21 0,-21-21 0,20 0 15,1 21-15,0-21 16,21-21 15,0 0-15,21 21-16,0 0 15,1 0-15,-1 0 16,0 0-16,0 0 16,0 0-16,0 0 0,1 0 15,-22-21 16,-22 21-15,1 0-16,0 0 0,21-21 16,-21 0-16,0 21 0,21-22 15,-21 22-15,21-21 0,0 0 0,0 0 16,0 0-16,-22 21 16,22-21-16,0 42 31,0 0-16,0 0-15,0 0 16,22 22-16,-22-22 0,21 0 0,0 0 16,-21 21-16,21-20 0,0-1 0,0 21 15,1-21-15,-1 0 0,21 1 0,-21-1 16</inkml:trace>
  <inkml:trace contextRef="#ctx0" brushRef="#br0" timeOffset="77724.16">12615 12467 0,'0'-21'16,"21"21"15,-21 21-15,0 0 0,0 1-16,0-1 0,0 0 15,0 0-15,0 0 0,0 0 0,0 1 16,-21-1-16,0 0 0,21 0 15,0 0-15,-21 0 0,0 1 16,21-1-16,-21 0 0,21 0 0,0 0 16,-22-21-16,22 21 0,-21-21 15,21-21 17,0 0-17,0 0-15,0 0 0,0 0 0,0-1 16,0 1-16,0 0 0,21 0 0,-21-21 15,0 20-15,0 1 0,22 0 16,-22 0-16,0 0 0,0 0 16,0 42 15,0 0-15,-22 0-16,1 0 0,0 0 15,0 1-15,0-1 0,0 0 0,-22 0 16,22 0-16,-21 0 0,-1 1 0,22-1 15,-21 0-15,21-21 0,-22 21 0,22-21 16,0 0-16,0 0 16,42 0-1,0 0 1,0-21-16,22 21 0,-22-21 16,21 21-16,-21 0 0,22 0 15,-22-21-15,21 21 0,1 0 16,-22 0-16,21 0 0,0 0 0,-20 0 15,-1 0-15,21 0 0,-21 0 0,0 0 16,1 0-16,-22 21 31,-22-21 16,1 0-47,0-21 16,0-1-16,0 22 0,0-21 15,-22 21-15,22-21 0,-21 0 0,21 21 16,-22-21-16,1 0 0,21-1 0,-22 1 16,22 21-16,0-21 0,0 0 0,0 0 15,0 0-15,21-1 16,0 1-16,21 21 16,0 0-1,0 21-15,0 1 0,0-1 0,1 0 16,-1 0-16,0 0 0,0 0 15,0 22-15,0-1 0,1-21 0,-1 22 16,0-22-16,-21 21 0,21-21 16,0 22-16,-21-22 0,0 0 0,0 0 15,21 0-15,-21 0 0,0 1 0,0-1 16,22 0-16,-22-42 47</inkml:trace>
  <inkml:trace contextRef="#ctx0" brushRef="#br0" timeOffset="80335.83">1566 15621 0,'0'0'0,"0"-21"0,0 0 0,0 0 16,21-1-1,1 22-15,-22-21 16,0 0-1,0 0 17,0 0-17,0 0 1,0-1 0,0 1-1,0 0-15,0 0 16,-22 21-1,1-21-15,0 21 32,21 21-32,0 0 15,-21 0-15,21 22 0,0-1 16,-21-21-16,21 21 0,0 22 0,-21-22 16,21 1-16,-22-1 15,1 21-15,0 1 0,0-22 0,0 22 16,21-22-16,-21 0 0,-1 1 15,1-1-15,0 0 0,21-20 0,-21-1 16,21 0-16,0 0 0,0-42 31,0 0-15,21 0-16,0-1 0,-21 1 16,21-21-16,1 21 0,-1 0 0,-21-1 15,21 1-15,0 0 0,0 0 16,0 21-16,22-21 0,-22 21 15,0 0-15,0 0 0,0 0 16,22-21-16,-22 21 0,0 0 0,0 0 16,0 0-16,1 0 0,-1 0 15,0-22-15,0 22 0,0-21 0,0 21 16,-21-21-16,22 21 16,-22-21-16,0 0 0,0 0 15,0-1-15,0 1 16,0 0-16,0 0 15,0 0-15,0 0 16,-22-1-16,22 44 47,0 20-47,0-21 0,0 0 16,0 22-16,0-1 0,0 0 15,0 1-15,0-1 0,0 0 0,0 1 16,-21-22-16,21 21 0,0 0 15,-21-20-15,21 20 0,0-21 0,0 0 16,0 0-16,0 1 0,0-1 16,0 0-16,0 0 15,0-42 17,0 0-32,21 0 15</inkml:trace>
  <inkml:trace contextRef="#ctx0" brushRef="#br0" timeOffset="80920">2286 15896 0,'0'21'0,"0"1"15,21-22 17,0-22-17,-21 1 1,21 21-16,-21-21 0,0 0 15,0 0-15,-21 21 16,21-21-16,-21 21 0,0 0 0,0-22 16,0 22-16,-1 0 15,1 0-15,0 0 16,21 22-16,-21-1 16,21 0-16,0 0 15,0 0-15,0 0 16,21-21-16,0 0 15,0 0-15,1 0 0,-1 0 16,-21-21-16,21 0 16,0 21-16,-21-21 0,0 0 15,0 0-15,0-1 16,-21 22 0,0 0-16,0 0 15,-1 0-15,1 0 16,21 22-1,0-1 1,0 0-16,0 0 16,21-21-1</inkml:trace>
  <inkml:trace contextRef="#ctx0" brushRef="#br0" timeOffset="82619.06">6159 14393 0,'0'0'15,"0"-21"-15,0 42 47,0 1-31,0-1-16,0 21 0,0-21 15,0 22-15,-21-1 0,0 0 0,0 1 16,21-1-16,-21-21 0,0 21 0,21 1 16,-22-1-16,1 0 0,0 1 15,0-22-15,0 21 0,0-21 0,21 22 16,-22-22-16,22 0 0,-21 0 15,21 0-15,0 1 0,0-44 47,0 1-47,0 0 0,0 0 16,21 0-16,1-22 0,-1 22 0,-21-21 16,21 21-16,0-22 15,0 1-15,0 0 0,-21-1 0,22 1 16,-1 0-16,0-22 0,0 22 0,-21 0 15,0-1-15,21 1 0,0 0 16,-21-1-16,22 22 0,-22 0 0,0 0 16,0 0-16,21-1 0,0 22 15,0 22 1,0-1-16,-21 21 0,21 0 16,-21 1-16,22-1 0,-22 0 0,21 1 15,-21-1-15,0 0 16,0 1-16,0-1 0,0 0 0,0 1 0,0-22 15,0 21-15,0-21 0,0 22 16,0-22-16,21 0 0,-21 0 16,0 0-16,0 1 0,0-1 0,0 0 15,0 0-15,0 0 16,0-42 31,0 0-47,0 0 15,0 0-15</inkml:trace>
  <inkml:trace contextRef="#ctx0" brushRef="#br0" timeOffset="82912.36">5969 14944 0,'0'-21'15,"21"-1"-15,0 22 16,0 0-16,1 0 0,20-21 0,-21 21 16,0 0-16,22-21 0,-22 21 15,0 0-15,21-21 0,-21 21 0,1-21 16,-1 21-16,0 0 0,0 0 16,0 0-16,0 0 15,-42 0 16,0 0-15,0 21-16,21 0 16</inkml:trace>
  <inkml:trace contextRef="#ctx0" brushRef="#br0" timeOffset="83127.75">6498 16341 0,'0'0'0,"0"21"0,0 0 0</inkml:trace>
  <inkml:trace contextRef="#ctx0" brushRef="#br0" timeOffset="83539.59">6223 15769 0,'0'-21'16,"-21"0"-16,21 0 0,0 0 0,0-1 15,0 1-15,0 0 16,0 0-1,0 42 1,-21 0-16,21 0 16,-22 1-16,22-1 0,0 0 15,0 21-15,0 1 0,0-1 0,0 0 16,0 1-16,0-1 0,-21 0 0,21 1 16,0-22-16,0 21 0,-21-21 15,21 22-15,0-22 0,0 0 16,0 0-16,0 0 0,0 0 15,0-42 17,0 0-32,0 0 15,0 0-15</inkml:trace>
  <inkml:trace contextRef="#ctx0" brushRef="#br0" timeOffset="84127.9">6181 15706 0,'0'-64'16,"0"43"0,0 0-16,0 0 15,21 21-15,0-21 0,0-1 0,0 22 0,0-21 16,22 21-16,-22 0 16,21 0-16,-21 0 0,22 0 0,-1 0 15,-21 21-15,22 1 0,-22-1 0,0 0 16,-21 0-16,0 0 0,0 0 15,0 1-15,0-1 0,-21 21 0,0-21 16,-1 0-16,-20 1 0,21 20 0,-21-21 16,20 0-16,1 0 0,-21 1 15,21-22-15,0 21 0,-1-21 0,1 21 16,21-42 15,0 0-31,21-1 16,1 22-16,-1-21 0,0 0 15,0 21-15,0 0 0,0-21 16,1 21-16,20 0 0,-21 0 16,21 0-16,-20 0 0,20 0 0,-21 0 0,0 0 15,22 0-15,-22 21 0,0 0 16,0 0-16,-21 1 0,0-1 16,0 0-16,0 0 0,0 0 15,0 0-15,-21 1 0,0-1 0,0 0 16,-1 0-16,1 0 0,-21 0 15,0 1-15,-1-1 0,22 0 16,-21 0-16,-1-21 0,22 0 0,-21 21 16,21-21-16,0 0 0,-1 0 0,1 0 15,0 0-15,0 0 0,0 0 16,0 0-16,-1 0 16,22-21 15,22 0-16,-1 0-15,0 21 16</inkml:trace>
  <inkml:trace contextRef="#ctx0" brushRef="#br0" timeOffset="85047.9">8086 15452 0,'0'0'0,"0"-43"15,0 22-15,0 0 0,0 0 16,-22 0-16,22 0 0,-21 21 15,0 0 1,0 0-16,0 0 0,0 0 16,-1 21-16,1 0 0,-21 0 15,21 0-15,0 0 0,-1 1 0,1-1 16,-21 21-16,21-21 0,0 22 0,-1-1 16,1-21-16,0 21 0,0-20 15,21-1-15,0 21 0,0-21 16,0 0-16,0 1 0,0 20 0,0-21 15,0 0-15,21-21 0,0 21 16,0 1-16,1-22 0,20 0 0,-21 21 16,21-21-16,1 0 0,-22 0 0,21 0 15,1 0-15,-22 0 0,21 0 16,-21 0-16,22 0 0,-22-21 0,0 21 16,0 0-16,0-22 0,0 22 0,1-21 15,-1 21 1,-21 21 15,0 1-15,0-1-16,0 0 15,-21-21-15,-1 21 16,1-21-16,0 21 16,0-21-16,0 0 0,0 0 0,-22 0 15,22 0-15,0 0 0,-21 0 0,20 0 16,-20 0-16,21 0 0,-21 0 15,20-21-15,1 0 0,-21 21 0,21-21 16,0 0-16,-1-1 0,22 1 0,-21 0 16,0-21-16,21 21 0,0-1 15,0 1-15,0 0 0,0-21 0,0 21 16,0-1-16,0 1 0,21 0 16,0 0-16,1 0 0,20-22 15,-21 22-15,0 0 0,22 0 0,-1 0 16,0 0-16,-21-1 0,22 1 0,-1 0 15,-21 0-15,0 0 0,1 21 16,-1 0-16,0 0 0,0 0 16,-21 21-16,0 0 15,0 0-15,-21 0 16,0 1-16,0-22 16,21 21-1,-22-21-15,22 21 47</inkml:trace>
  <inkml:trace contextRef="#ctx0" brushRef="#br0" timeOffset="86741">5927 16997 0,'0'0'0,"0"-21"16,0 0-16,0-1 15,0 44 32,0-1-47,0 0 16,0 21-16,0-21 0,0 22 0,0-22 15,0 21-15,0-21 0,0 22 16,0-22-16,0 21 0,0-21 0,0 1 16,0-1-16,0 0 0,0 0 15,0 0-15,0 0 0,0 1 16,0-1-16,0 0 16,0-42 15,0 0-31,0-1 15,0 1-15</inkml:trace>
  <inkml:trace contextRef="#ctx0" brushRef="#br0" timeOffset="87089.14">5863 16976 0,'0'0'0,"0"-21"0,0-1 15,0 1-15,0 0 16,21 0-16,0 21 0,22-21 15,-22 21-15,21 0 0,1 0 16,-22 0-16,21 0 0,0 0 0,1 0 16,-1 21-16,0 0 0,1 0 15,-1 0-15,0 1 0,-20 20 0,-1-21 16,0 21-16,-21-20 0,0 20 0,0-21 16,0 21-16,0-20 0,-42 20 15,20-21-15,-20 21 0,0-20 16,-1-1-16,1 21 0,0-21 0,-1 0 15,1 1-15,0-1 0,-1 0 16,22 0-16,0 0 0,0-21 0,0 0 16,0 21-16,21-42 31,21 21-15,0-21-16,0 0 0,0 0 0,22 0 15,-22-1-15,21 22 0</inkml:trace>
  <inkml:trace contextRef="#ctx0" brushRef="#br0" timeOffset="87555.4">7747 16701 0,'0'-43'16,"-21"43"-16,21-21 0,-21 0 0,-1 0 15,1 21 17,0 21-17,21 0-15,-21 0 0,21 22 16,-21-1-16,21-21 0,-21 21 15,-1 1-15,22-1 0,0 0 0,0 1 16,-21-1-16,21 0 0,0 1 0,0-22 16,0 21-16,0-21 0,0 22 15,0-22-15,21 0 0,1 21 0,-22-20 16,21-22-16,0 21 0,0 0 16,0-21-16,22 0 0,-22 21 0,0-21 15,0 0-15,0 0 0,0 0 0,1 0 16,-1 0-16,0 0 0,0 0 15,0-21-15,0 21 0,-21-21 16,22 21-16,-22-21 0,21 21 0,-21-22 16,21 1-16,0 0 15,-21 0-15,0 0 16,0 0-16</inkml:trace>
  <inkml:trace contextRef="#ctx0" brushRef="#br0" timeOffset="87779.27">7726 17103 0,'0'0'0,"-21"0"0,-1 0 16,1 0-1,42 0 17,1 0-32,-1 0 15,0 0-15,21-21 0,-21 21 0,1-22 16,20 22-16,-21 0 0,0-21 15,0 21-15,1-21 0,-22 0 16,0 0-16,0 0 16,0-1-16</inkml:trace>
  <inkml:trace contextRef="#ctx0" brushRef="#br0" timeOffset="88014.15">7662 16743 0,'0'0'0,"-21"-21"0,-21 0 16,42-1-16,0 1 16,0 0-1,21 21-15,0-21 0,0 0 16,0 21-16,22 0 16,-22 0-16,0-21 0,0 21 0,0 0 15,1 0-15,-1 0 0,0 0 16,0 0-1,0 0 1,0 0-16</inkml:trace>
  <inkml:trace contextRef="#ctx0" brushRef="#br0" timeOffset="88568.8">9377 16468 0,'0'0'0,"21"0"16,-21-21-16,0 42 46,0 0-46,0 0 0,0 0 16,0 0-16,0 1 0,0-1 0,0 0 16,0 21-16,0-21 0,0 22 15,0-1-15,0-21 0,0 22 0,0-1 16,0-21-16,0 21 0,0-20 16,0 20-16,0-21 0,0 21 0,0-20 0,-21-1 15,21 0-15,0 0 0,0 0 16,0 0-16,0 1 0,0-1 0,-21 0 15,21-42 32,0 0-31,0-1-16,0 1 0,0 0 0,0-21 16</inkml:trace>
  <inkml:trace contextRef="#ctx0" brushRef="#br0" timeOffset="88891.61">9525 16489 0,'-21'0'0,"42"0"0,-42-21 16,0 21-16,21-21 16,0-1-1,0 1 1,21 0-16,0 21 15,0 0-15,21-21 0,-20 21 0,20 0 16,-21 0-16,0-21 0,22 21 0,-22 0 16,21 0-16,-21 0 0,0 0 0,22 0 15,-22 0-15,0 0 16,0 0-16,-21 21 47,0 0-32,-21 0-15,0 0 16,0-21-16,21 22 0,-21-22 16</inkml:trace>
  <inkml:trace contextRef="#ctx0" brushRef="#br0" timeOffset="89151.5">9546 16785 0,'0'0'0,"-21"43"15,21-22-15,21-21 32,0 0-32,22 0 0,-22 0 15,0 0-15,21 0 0,1 0 0,-22 0 16,21 0-16,-21-21 0,0 21 0,22 0 16,-22 0-16,0-22 15,0 22 1,-42 0 15,0 0-15,0 0-16</inkml:trace>
  <inkml:trace contextRef="#ctx0" brushRef="#br0" timeOffset="104428.34">910 11240 0,'0'-22'31,"0"1"-15,0 0-16,0 0 16,21 21-16,-21-21 0,0 0 15,0 42 32,0 0-47,0 0 0,0 21 16,0-20-16,0 20 15,0-21-15,0 21 0,0 1 0,-21-1 0,21 0 16,-21 1-16,21-22 16,0 21-16,0 1 0,0-22 0,-21 21 15,21-21-15,0 0 0,0 1 16,0-1-16,-21 0 0,21 0 15,0 0-15,21-21 47,0-21-47,0 0 16,0 0-16</inkml:trace>
  <inkml:trace contextRef="#ctx0" brushRef="#br0" timeOffset="104747.17">1355 11472 0,'0'22'15,"0"-1"-15,0 0 16,0 0 0,0 0-16,21-21 15,0 0-15,0 0 16,0 0-16,0 0 0,-21-21 15,22 0-15,-22 0 16,0 0-16,0-1 16,-22 22-1,1 0-15,0 0 16,0 0-16,0 0 0,0 0 16,-1 22-16,22-1 0,0 0 15,22-21 16</inkml:trace>
  <inkml:trace contextRef="#ctx0" brushRef="#br0" timeOffset="105903.09">7705 10583 0,'-22'0'31,"1"0"-31,0 0 16,21-21-16,-21 21 15,21-21-15,0 0 0,0 0 16,0 0-16,21 21 0,0-22 16,0 22-16,1-21 15,-1 21-15,0 0 0,0 0 16,0 0-16,0 0 15,1 21-15,-22 1 16,21-1-16,-21 0 0,21 21 0,-21-21 16,0 22-16,0-22 0,0 21 0,0 1 15,0-22-15,0 21 0,-21-21 0,0 22 16,-1-22-16,1 21 0,-21-21 16,21 22-16,0-22 0,-22 21 0,22-21 15,-21 0-15,21 22 0,-22-22 0,1 21 16,21-21-16,-22 1 0,22-1 0,-21 0 15,21 0-15,-22-21 0,22 0 16,0 21-16,-21-21 0,21 0 16,-1 0-16,1 0 0,0-21 0,0 0 15,21 0-15,0 0 0,0-1 0,0-20 16,0 21-16,0-21 0,0 20 0,21-20 16,-21 21-16,21-21 0,0 20 15,1 1-15,-1 0 0,21 0 0,-21 0 16,0 0-16,1 21 0,-1 0 0,0 0 15,0 0-15,0 0 0,0 0 16,1 21-16,-1 0 0,0 0 16,-21 0-16,0 0 0,21 1 15,0-1-15,-21 0 0,21 0 0,-21 0 0,0 0 16,0 22-16,22-22 0,-22 0 16,21-21-16,-21 21 0,0 0 15,0 1-15,21-22 0,-21 21 16,21 0-16,0-21 31,0 0-31,1 0 0,-1-21 16,0 0-16,21-1 0</inkml:trace>
  <inkml:trace contextRef="#ctx0" brushRef="#br0" timeOffset="106233.92">8255 10964 0,'-21'0'16,"0"0"-16,21 22 31,21-22-15,0 0-16,0 0 16,0 0-1,-21-22 1,0 1-1,-21 21 48,0 0-63,0 21 16,0-21-1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1:31:28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741 0,'0'0'0,"0"-21"16,0 0 15,-21 21-15,0 0-1,21-22-15,0 1 16,0 0 0,0 0-16,21 21 0,0-21 15,1 21-15,-1-21 0,-21-1 0,21 22 16,0-21-16,-21 0 0,21 0 15,-21 0-15,0 0 0,0-1 16,0 1-16,-21 0 0,0 0 16,0 0-16,-22 0 0,22 21 0,0-22 15,-21 1-15,-1 21 0,22 0 16,-21 0-16,0 0 0,-1 0 16,1 0-16,21 21 0,-22-21 15,1 22-15,0 20 0,-1-21 0,22 0 16,-21 22-16,21-22 0,0 21 15,-1 0-15,1-20 0,21 20 0,0 0 16,0-21-16,0 22 0,0-1 16,0-21-16,0 22 0,0-22 0,0 21 15,43-21-15,-22 22 0,0-22 16,21 0-16,1 21 0,-1-21 0,0 1 16,1-1-16,-1 21 0,0-21 15,1 0-15,-1 1 0,0-1 0,1 0 16,-22 21-16,0-21 0,-21 1 15,0-1-15,0 0 0,0 0 16,-21 21-16,-22-20 0,1-1 0,0-21 16,-22 21-16,22 0 0,-22 0 15,1-21-15,-1 0 0,22 0 16,-21 0-16,20 0 0,1 0 0,0 0 16,-1-21-16,22 21 0,-21-21 0,21 0 15,-1 0-15,1-1 0,0 1 16,0 0-16,21 0 0,0-21 0,0 20 15,0 1-15,0-21 0,0 21 16,0 0-16,21-1 0,0-20 0,0 42 16,1-21-16,-1 0 0,0 0 15,0 21-15,0 0 0,0 0 16,1 0-16,-1 0 0,0 0 16</inkml:trace>
  <inkml:trace contextRef="#ctx0" brushRef="#br0" timeOffset="387.78">1587 1334 0,'22'0'16,"-1"0"-16,0 0 0,0 0 15,-21-22-15,21 22 0,0-21 16,22 0-16,-22 0 0,0 0 0,0 0 15,0-22-15,22 22 0,-43 0 16,21 0-16,-21 0 0,21-22 0,-21 22 16,0 0-16,-21 21 15,0 0-15,0 0 0,-1 0 16,-20 21-16,21 0 0,-21 0 0,20 1 16,-20 20-16,21 0 0,-21-21 15,20 22-15,1-1 0,0 0 16,0-20-16,0 20 0,21 0 15,0-21-15,0 1 0,0 20 0,0-21 16,0 0-16,0 0 0,21 1 16,0-22-16,0 21 0,0-21 0,22 0 15,-22 0-15,21 0 0,1 0 16,-22-21-16,21-1 0,0 1 0,1 0 16,-1 0-16,0 0 0</inkml:trace>
  <inkml:trace contextRef="#ctx0" brushRef="#br0" timeOffset="787.87">2603 720 0,'0'0'0,"22"-43"0,-1-20 0,-21 21 15,0-22-15,0 22 0,0-1 16,0 1-16,0 0 0,0-1 0,0 22 16,0 0-16,0 0 0,0 0 15,-21 21-15,-1 21 16,1 21-16,21 1 0,0-1 15,-21 21-15,0 1 0,0 21 0,0-1 16,-1 1-16,1 0 0,0 20 16,-21 1-16,21 0 0,-1 0 0,1 0 15,0 0-15,21 21 0,0-22 0,-21 22 16,0-21-16,0 21 16,21-21-16,-22 21 0,1 0 0,21-21 15,-21 0-15,0 0 0,21-22 16,0 1-16,-21 0 0,21-22 0,-21 1 15,21-1-15,0-21 0,0 1 0,0-22 16,0 0-16,0 0 0,0-42 16,0 0-1,0 0-15,0 0 0,21-22 16,0 1-16,-21 0 0,21-1 0,0 1 16,-21-22-16,21 22 0,1-21 0,-1-1 15,-21-21-15,21 1 0,0-1 16,-21 0-16</inkml:trace>
  <inkml:trace contextRef="#ctx0" brushRef="#br0" timeOffset="1091.69">2328 1312 0,'-21'-42'16,"42"84"-16,-42-126 0,21 63 0,0-1 16,0-20-16,0 21 0,0 0 0,0 0 15,21-1-15,0 22 0,1-21 0,-1 0 16,0 21-16,21 0 0,-21 0 15,22 0-15,-22 0 0,21 0 0,-21 21 16,22 0-16,-22 1 16,-21-1-16,0 0 0,0 21 0,0-21 15,0 1-15,-21 20 0,0-21 0,-1 0 16,1 0-16,0 1 0,-21-1 16,21 0-16,-22 0 0,22 0 0,0-21 15,-21 21-15,20-21 0,1 0 16,0 22-16,42-22 47,0 0-47,1-22 0</inkml:trace>
  <inkml:trace contextRef="#ctx0" brushRef="#br0" timeOffset="1408.51">2900 1249 0,'0'0'0,"0"-21"16,21 21-16,-21-21 0,21-1 16,-21 1-16,0 0 0,0 0 15,21 0-15,-21 0 0,0-1 0,0 1 16,0 0-16,0 0 16,0 0-16,-21 21 15,0 0 1,21 21-16,-21 0 15,21 0-15,-21 0 0,21 1 0,-22-1 16,1 21-16,21-21 0,0 0 16,0 22-16,0-22 0,0 0 0,0 0 15,0 0-15,0 1 0,0-1 0,21-21 16,-21 21-16,22-21 0,-1 0 16,0 0-16,0 0 0,0 0 0,0 0 15,1 0-15,-1 0 16</inkml:trace>
  <inkml:trace contextRef="#ctx0" brushRef="#br0" timeOffset="1796.06">3196 1143 0,'0'0'0,"0"-42"16,0 21-16,21-1 0,0 1 16,-21 0-16,22 21 0,-22-21 15,21 0-15,0 21 0,0 0 16,0 0-16,0 0 0,1 0 15,-1 0-15,0 21 0,-21 0 16,21 0-16,0 0 0,-21 22 0,21-22 16,-21 0-16,0 21 0,0-20 0,0-1 15,0 21-15,0-21 16,0 0-16,0 1 0,-21-1 16,0 0-16,0-21 0,21-21 46,0 0-46,0-1 0,0 1 0,0-21 16,0 21-16,21-22 0,0 22 16,-21-21-16,21 0 0,1 20 0,-1-20 15,0 21-15,0-21 0,0 20 16,0 1-16,1 0 0,-1 0 0,0 21 16,0-21-16,0 21 0,0 0 15,1 0-15,-1 0 0,0 0 16,-21 21-16,21 0 15</inkml:trace>
  <inkml:trace contextRef="#ctx0" brushRef="#br0" timeOffset="2341">4254 1058 0,'0'0'0,"0"-42"15,0 21-15,0 0 16,0 0-16,0-1 0,0 1 0,-21 0 0,21 0 16,-21 0-16,0 21 0,0-21 15,0 21-15,-1 0 16,1 0-16,0 21 0,0-21 0,0 21 16,0 0-16,-1 21 0,-20-20 15,21 20-15,0-21 0,0 21 0,-1 1 16,1-1-16,21 0 0,-21-20 0,21 20 15,0-21-15,0 21 0,0-20 16,0-1-16,0 0 0,21 0 16,0-21-16,1 0 0,-1 0 0,0 0 15,21 0-15,-21 0 16,22-21-16,-22 0 0,0 0 0,21-1 16,-20 1-16,-1 0 0,0 0 0,0-21 15,0 20-15,0-20 0,1 0 16,-1-1-16,-21 1 0,0 0 0,0-1 15,0 22-15,0-21 0,0 21 16,0 0-16,0-1 0,0 44 31,0-1-31,0 21 0,0-21 16,0 22-16,0-1 0,0 0 0,-21 1 16,21-22-16,0 21 0,0 0 15,0-20-15,0 20 0,0-21 0,0 0 16,0 0-16,21 1 0,-21-1 15,21-21-15,0 0 0,0 0 0,0 0 16,1 0-16,-1 0 0,0 0 16,0 0-16,0-21 0,0-1 0</inkml:trace>
  <inkml:trace contextRef="#ctx0" brushRef="#br0" timeOffset="2641.17">4805 466 0,'0'0'0,"0"-21"0,0-22 0,0 22 16,-21 0-16,21 0 0,0 0 16,-22 21-16,1 0 0,0 0 15,21 42 1,0-21-16,-21 21 0,21-20 0,0 20 16,0 21-16,0-20 0,0-1 15,0 22-15,0-22 0,0 21 0,0-20 16,0 20-16,0-20 0,0-1 15,0 0-15,0 1 0,0-22 0,0 21 16,0-21-16,0 0 0,0 1 0,0-1 16,0 0-16,21-21 0,-21 21 15,21-21 1,0 0-16,1-21 0,-22 0 16,21 0-16,0-1 15</inkml:trace>
  <inkml:trace contextRef="#ctx0" brushRef="#br0" timeOffset="3028.33">4995 783 0,'0'43'16,"0"-22"-16,0 21 0,-21-21 16,21 0-16,-21 22 0,21-22 0,0 21 15,-21-21-15,21 1 0,0 20 16,0-21-16,0 0 0,0 0 15,0 1-15,21-1 0,0 0 0,0 0 16,0-21-16,1 0 0,-1 0 16,0 0-16,0 0 0,0 0 15,0 0-15,1-21 0,-1 21 0,0-21 16,0 0-16,-21-1 0,0 1 0,0-21 16,21 21-16,-21-22 0,0 22 15,0-21-15,0 0 0,0-1 0,0 22 16,-21-21-16,21 21 0,-21-1 0,0 1 15,0 0-15,-1 21 0,1 0 16,0 0-16,0 0 0,0 0 16,0 0-16,21 21 0,-22 0 15,22 1-15,0-1 16,0 0-16,0 0 16,0 0-16,22-21 15,-22 21-15,21-21 0,0 0 0</inkml:trace>
  <inkml:trace contextRef="#ctx0" brushRef="#br0" timeOffset="3468.07">5355 826 0,'0'0'0,"0"-22"0,0 1 16,0 0-1,21 21 16,0 0-31,1 0 0,-1 0 16,-21 21-16,21 0 0,0 1 0,0-1 16,-21 0-16,0 0 0,21 21 0,-21-20 15,0 20-15,0-21 0,0 0 16,0 22-16,0-22 0,0 0 0,0 0 16,0 0-16,0 0 0,0 1 0,0-1 15,0-42 32,0-1-47,0 1 16,22 0-16,-22-21 0,0 21 0,0-22 15,21 22-15,0-21 0,-21-1 0,21 1 16,-21 21-16,21-21 0,0-1 16,-21 22-16,22 0 0,-22 0 0,21 0 15,-21-1-15,21 22 0,0-21 16,0 21-16,0 0 15,1 0-15,-22 21 0,0 1 16,21-22-16,0 21 0,-21 0 0,21 0 16,-21 0-16,0 0 0</inkml:trace>
  <inkml:trace contextRef="#ctx0" brushRef="#br0" timeOffset="3975.23">6159 931 0,'0'0'16,"22"-21"-16,-1-21 16,-21 21-16,21 0 0,-21-1 0,21 1 15,-21 0-15,0 0 0,0 0 16,0 0-16,-21 21 31,0 0-31,0 0 0,-1 21 16,1 0-16,0-21 0,-21 21 0,21 0 15,-1 0-15,1 22 0,0-22 16,0 0-16,21 0 0,0 0 0,0 1 16,0-1-16,0 0 0,0 0 15,0 0-15,0 0 16,21-21-16,0 22 0,0-22 0,1 0 16,-1 21-16,0 0 0,0-21 0,0 0 15,0 21-15,1-21 16,-1 21-16,0-21 0,0 21 15,0 1-15,-21-1 0,0 0 32,0 0-32,-21-21 15,0 21-15,0-21 0,0 0 16,-1 21-16,1-21 0,0 0 16,0 0-16,0 0 15,0 0-15,-1 0 16,1 0-1,0 0 1,0-21 15,0 21-31,21-21 0</inkml:trace>
  <inkml:trace contextRef="#ctx0" brushRef="#br0" timeOffset="4320.27">4762 614 0,'0'0'0,"0"-21"16,0 0-1,22 21-15,-1 0 16,0-22-16,0 22 0,21-21 0,1 21 16,-22 0-16,21-21 0,1 21 15,-1 0-15,0-21 0,1 21 0,-22 0 16,21 0-16,-21-21 0,0 21 0,1 0 16,-1 0-16,-21 21 46,-21-21-30,21 21-16</inkml:trace>
  <inkml:trace contextRef="#ctx0" brushRef="#br0" timeOffset="4963.97">2413 1820 0,'0'0'0,"-21"0"0,-64 0 16,64 0-16,0 0 15,0 0-15,-1 0 16,1 0-16,42 0 31,22 0-31,-22 0 16,21 0-16,1 0 0,20 0 16,1 0-16,20 0 0,1 0 0,0 0 15,20-21-15,1 21 0,0-21 0,21 21 16,21 0-16,0-21 0,1 21 15,-1-21-15,0 21 0,0 0 16,21-21-16,-20 21 0,-1 0 0,0 0 16,-21-22-16,-21 22 0,21 0 15,-21-21-15,-22 0 0,1 21 0,0 0 16,-22-21-16,1 21 0,-1 0 0,-21-21 16,-20 21-16,20 0 0,-21 0 15,0 0-15,0-21 0,-42 21 31,-21 0-15,21 0-16,-22 0 0,1 0 16,0 0-16,-1 0 0</inkml:trace>
  <inkml:trace contextRef="#ctx0" brushRef="#br0" timeOffset="5488.49">2498 2074 0,'0'0'0,"-64"0"0,-84 0 15,106 0-15,-1 0 0,1 0 16,21 0-16,0 0 0,-1 0 0,1 0 15,0 0-15,42 0 32,0 0-32,1 0 0,-1-21 15,0 21-15,21 0 0,1 0 16,-1-21-16,21 21 0,1-21 0,21 21 16,-1 0-16,1-21 0,21 21 15,-22 0-15,22-21 0,21 21 0,0 0 16,0-22-16,21 22 0,-21-21 15,22 21-15,-22 0 0,21-21 0,0 21 16,-21 0-16,21-21 0,-21 21 16,-21 0-16,21-21 0,-21 21 0,-22-21 15,22 21-15,-42 0 0,20-22 0,-20 22 16,-22 0-16,22-21 0,-22 21 16,-21 0-16,0 0 0,1 0 0,-1-21 15,0 21-15,-42 0 78,0 0-78,-1 0 16,1 0-16</inkml:trace>
  <inkml:trace contextRef="#ctx0" brushRef="#br0" timeOffset="54224.35">4784 2604 0,'0'0'0,"42"0"0,-21 0 0,0 0 16,0 0-16,-42 0 47,0 0-47,0 0 0,0-22 15,0 22 1,-1 0-16,22-21 15,-21 0 1,0 21 0,0-21-16,0 21 15,0 0-15</inkml:trace>
  <inkml:trace contextRef="#ctx0" brushRef="#br0" timeOffset="55340.47">3302 2985 0,'0'0'0,"21"0"15,-21-22-15,21 22 16,-21-21-16,21 0 16,-21 0-1,0 0-15,0 0 16,0-1-16,0 1 0,-21 0 15,0 21-15,0-21 0,0 0 16,0 0-16,-1 21 0,-20-22 16,21 1-16,0 21 0,0 0 15,-1-21-15,-20 21 0,21 0 0,0 0 16,0 0-16,-1 21 0,1 0 0,0 1 16,-21-1-16,21 21 0,-1-21 15,1 22-15,21-1 0,-21-21 0,21 21 16,-21 1-16,21-1 0,0-21 15,0 22-15,0-1 0,0-21 0,21 0 16,0 0-16,0 1 0,-21-1 0,22-21 16,-1 0-16,0 0 0,0 0 15,21 0-15,-20 0 0,-1 0 0,0-21 16,0-1-16,0-20 0,22 21 16,-22 0-16,0 0 0,0-22 15,0 22-15,0-21 0,1 21 0,-1-22 16,0 22-16,-21 0 0,0-21 15,0 20-15,0 1 0,0 0 0,0 42 32,0 0-17,0 1-15,0-1 0,0 21 0,0-21 16,0 0-16,0 22 0,0-22 16,0 0-16,0 21 0,0-20 0,0-1 15,0 0-15,21 0 0,-21 0 16,21 0-16,-21 1 0,21-1 15,1-21-15,-22 21 0,21-21 16,0 0-16,0 0 16,0 0-16,-21-21 0,21 0 0</inkml:trace>
  <inkml:trace contextRef="#ctx0" brushRef="#br0" timeOffset="55807.56">3746 2836 0,'0'0'0,"-21"0"0,21-21 16,0 0 15,21 21-31,1 0 0,-1 0 16,0 0-16,0 0 0,0 0 0,0 0 15,1 21-15,20-21 0,-21 21 16,0 1-16,0-1 0,1 0 0,-1 0 15,0 0-15,0 0 0,0 22 0,-21-22 16,0 0-16,0 0 0,0 0 16,0 22-16,0-22 0,0 0 0,0 0 15,0 0-15,0 1 16,0-44 0,0 1-1,0 0-15,0 0 16,0 0-16,0-22 0,0 22 15,0 0-15,0-21 0,0-1 0,0 22 16,0-21-16,21 0 0,1 20 0,-22-20 16,21 0-16,0 21 0,0-1 15,-21 1-15,21 0 0,-21 0 0,21 0 16,1 21-16,-22 21 31,0 0-31,0 0 16,0 0-16,0 1 15,0-1-15</inkml:trace>
  <inkml:trace contextRef="#ctx0" brushRef="#br0" timeOffset="56207.32">4530 2985 0,'0'0'0,"84"0"15,-63-22-15,1 1 16,-1 21-16,21-21 0,-21 0 16,22 0-16,-22 21 0,21-21 0,-21-1 15,0 1-15,1 0 0,-1 0 0,0-21 16,-21 20-16,21 1 0,-21 0 16,0 0-16,0 0 0,0 0 0,0-1 15,-21 1-15,0 21 0,0 0 0,-1 0 16,1 0-16,0 0 0,-21 0 15,21 0-15,-22 0 0,22 21 0,-21 22 16,21-22-16,-22 21 0,22-21 16,0 22-16,-21-22 0,20 21 0,22 1 15,0-22-15,-21 21 0,21-21 0,0 22 16,0-22-16,0 0 0,0 0 0,21 0 16,1 0-16,-1 1 15,0-22-15,0 21 0,0-21 0,0 21 16,1-21-16,-1 0 0,0 0 0,0 0 15,21 0-15,-20 0 0,-1 0 16,21-21-16,-21 0 0,22 21 0,-22-22 16,21 1-16</inkml:trace>
  <inkml:trace contextRef="#ctx0" brushRef="#br0" timeOffset="57504.1">6456 2561 0,'0'0'16,"-21"-21"-16,-1 0 0,22 0 0,-21 0 0,0-1 15,21 1-15,0 0 0,0 0 16,0 0-16,-21 21 0,21-21 15,0 42 17,-21 21-32,21-21 0,0 22 15,0-1-15,0 0 0,0 1 0,0-1 16,-21 21-16,21-20 0,-22-1 0,22 0 16,-21 1-16,21-1 0,0 0 15,0 1-15,0-22 0,0 0 0,0 21 16,0-20-16,21-22 0,1 21 0,-1-21 15,0 0-15,0 0 0,21 0 16,-20 0-16,20 0 0,0 0 0,-21-21 16,22-1-16,-1 1 0,0 0 0,-20 0 15,20-21-15,-21-1 0,21 22 16,-20-42-16,-1 20 0,0 1 0,21-22 16,-21 1-16,1-1 0,-1 1 0,0-1 15,-21 22-15,21-21 16,-21 20-16,21 22 0,-21-21 0,0 21 15,0-1-15,0 44 16,-21-22-16,0 42 16,0-21-16,21 21 0,-21 1 15,-1-1-15,1 0 0,0 22 0,21-22 16,0 22-16,-21-22 0,21 0 0,0 22 16,-21-43-16,21 21 0,0 1 15,0-22-15,0 21 0,0-21 0,21 1 16,0-1-16,0-21 0,0 21 15,1-21-15,-1 21 0,0-21 16,21 0-16,-21 0 0,22 0 0,-1 0 16,-21-21-16,22 0 0,-1 0 0,-21 21 15,21-43-15,-20 22 0,20 0 0,-21 0 16,0-22-16,0 1 0,1 21 16,-1-21-16,-21 20 0,21 1 0,-21 0 15,0 0-15,-21 21 16,0 0-16,-1 0 15,1 21-15,0 0 0,0 0 16,21 22-16,0-22 0,0 0 16,0 0-16,0 0 0,0 1 15,0 20-15,21-21 0,0 0 16,0 0-16,-21 1 0,22-1 16,-22 0-16,21-21 0,-21 21 0,0 0 15,-21-21 16,-1 0-31,1-21 16,21 0-16,-21 21 0,0 0 16,21-21-16,-21 21 0,21-21 15,0 42 32,21 0-31,0-21-16,0 0 0,0 21 15,1-21-15,-1 0 0,21 0 0,-21 0 16,22 0-16,-1 0 0,-21 0 16,21 0-16,1 0 0,-1 0 0,0 0 15,1-21-15,-1 0 0,0 21 0,-20-21 16,20-1-16,-21 1 0,21 0 0,-20 0 16,-1 0-16,0-22 0,-21 22 15,21 0-15,0-21 0,-21 21 0,0-1 16,0 1-16,0 0 0,0 0 15,0 42 17,-21 0-32,0 0 0,0 1 15,21 20-15,-21-21 0,-1 0 0,22 0 16,0 1-16,0-1 0,-21 0 16,21 0-16,0 0 0,0 0 0,0 1 15,0-1-15,0 0 0,0 0 16,0 0-16,21-21 31,1 0-31,-1 0 16,0 0-16,0 0 0,0 0 0,0 0 15,1-21-15,-1 21 0,0-21 16,0 21-16,0-21 0,0 21 16,22-21-16</inkml:trace>
  <inkml:trace contextRef="#ctx0" brushRef="#br0" timeOffset="58111.69">8869 2858 0,'0'0'0,"0"-22"0,21 1 0,-21 0 16,0 0-16,0 0 0,0 0 16,0-1-16,0 1 0,0 0 0,-21 21 15,0 0 1,-1 0-16,1 0 0,0 0 15,0 0-15,0 0 0,0 21 0,-1 0 16,-20 1-16,21-1 0,0 0 0,0 0 16,-22 0-16,22 0 0,21 1 15,-21-1-15,0 21 0,21-21 0,0 0 16,-21 1-16,21-1 0,0 0 16,0 0-16,21-21 0,0 21 15,0-21-15,0 0 0,0 0 16,1 0-16,-1 0 0,0 0 0,21 0 0,-21 0 15,22 0-15,-22-21 0,21 21 16,-21-21-16,22 0 0,-1 0 16,-21-1-16,0 1 0,22 0 0,-22-21 15,0-1-15,21 1 0,-20 0 0,-1-1 16,0-20-16,0-1 0,0 22 0,0-21 16,-21-1-16,0 22 0,22-22 15,-22 22-15,0 21 0,0-22 0,0 22 16,0 0-16,0 0 0,0 0 0,-22 21 15,1 0 1,0 21-16,0 21 16,0-21-16,0 22 0,-1-1 0,1 0 15,0 22-15,0-22 0,21 22 0,-21-1 16,21-20-16,0 20 0,0-21 16,0 1-16,0-1 0,0 0 0,0-20 15,0 20-15,21-21 0,0 0 0,0 0 16,-21 1-16,21-22 0,1 21 15,-1-21-15,0 0 0,0 0 16,0 0 0,0 0-16,1 0 0,-1 0 15,0 0-15,0-21 0,0 21 0,0-22 16</inkml:trace>
  <inkml:trace contextRef="#ctx0" brushRef="#br0" timeOffset="59565.74">10583 2942 0,'21'0'47,"1"0"-47,-1-21 16,0 21-16,-21-21 0,21 0 15,0 21-15,0-21 0,1-1 16,-1 1-16,-21 0 0,21-21 0,0 21 16,0-22-16,0 1 0,1 0 0,-22-22 15,21 22-15,0-1 0,0-20 16,0-1-16,0 22 0,1-21 0,-1 20 16,-21-20-16,21 20 0,-21 1 0,21 0 15,-21-1-15,0 1 0,0 21 16,0 0-16,0 0 0,0-1 0,0 1 15,0 42 17,0 1-32,0 20 0,-21-21 15,0 21-15,21 1 0,-21-1 0,21 0 16,-22 1-16,1-1 0,0 22 16,21-22-16,-21 21 0,0-20 0,21 20 15,0 1-15,-21-22 0,21 0 0,0 1 16,0-1-16,0 0 0,0 1 15,0-22-15,0 0 0,0 0 0,0 0 16,21 1-16,-21-1 0,21 0 0,0-21 16,0 0-16,0 21 0,1-21 0,-1 0 15,0 0-15,21 0 0,-21 0 16,1 0-16,20-21 0,-21 0 16,21 0-16,-20 21 0,20-22 0,-21 1 0,0-21 15,22 21-15,-22 0 0,0-22 16,0 22-16,0-21 0,0-1 15,1 22-15,-22-21 0,0 0 0,21 20 16,-21 1-16,21 0 0,-21 0 0,0 0 16,0 0-1,0 42 1,0 0-16,0 0 0,0 21 16,0-20-16,-21 20 0,21-21 0,-21 21 15,21-20-15,0 20 16,0-21-16,0 21 0,0-20 0,0-1 15,0 0-15,0 0 0,0 0 0,0 0 16,21-21-16,0 22 0,0-22 0,0 0 16,0 0-16,1 0 0,-1 0 15,0 0-15,21 0 0,-21 0 0,1-22 16,20 22-16,-21-21 0,0 0 0,0 0 16,1 0-16,-1-22 0,0 22 15,-21-21-15,21 0 0,-21-1 0,0 1 16,0 0-16,0-1 0,0 1 15,-21 0-15,0 20 0,0 1 0,-1 0 0,1 0 16,0 21-16,0 0 0,-21-21 16,20 21-16,1 0 0,-21 0 15,21 0-15,0 0 0,-1 21 0,1-21 16,0 21-16,0-21 0,21 21 0,-21 0 16,21 1-1,0-1-15,-21-21 31</inkml:trace>
  <inkml:trace contextRef="#ctx0" brushRef="#br0" timeOffset="59843.57">10858 2244 0,'0'0'0,"-42"0"0,21 0 0,0 0 15,0 0-15,42 0 16,21-21 0,-21 21-16,22 0 0,-1 0 15,21-22-15,-20 22 0,20 0 0,1-21 16,-22 21-16,22 0 0,-22 0 0,0-21 16,1 21-16,-1 0 0,0 0 15,-21 0-15,1 0 0,-1-21 0,0 21 16,0 0-1,-21-21 17,-21 21-32,0 0 0</inkml:trace>
  <inkml:trace contextRef="#ctx0" brushRef="#br0" timeOffset="60952.08">13843 2709 0,'21'-21'15,"-21"0"1,0 0-16,21 21 16,-21-21-16,21 0 15,-21-1-15,0 1 16,0 0-16,0 0 15,0 0-15,0 0 0,-21-1 0,0 1 16,0 0-16,0 21 0,0-21 16,-1 21-16,-20 0 0,21 0 0,0 0 15,0 0-15,-22 0 0,1 21 0,21 0 16,-22 0-16,1 1 0,0 20 16,21 0-16,-22-21 0,22 22 0,0-1 15,0 0-15,21 1 0,-21-1 0,21 0 16,0-20-16,0 20 0,0-21 15,21 0-15,0 0 0,0-21 0,-21 22 16,42-22-16,-20 0 0,-1 0 16,21 0-16,-21 0 0,22 0 0,-1-22 15,0 1-15,-21 0 0,43 0 16,-22 0-16,1 0 0,-1-22 0,0 1 16,1 0-16,-1-1 0,0 1 0,1-22 15,-22 22-15,0-21 0,0-1 16,0 22-16,0-22 0,1 1 0,-22-1 15,0 1-15,0-1 0,21-20 0,-21 20 16,0 1-16,0-1 0,0 22 16,0-22-16,-21 22 0,21 21 0,-22-22 15,1 22-15,0 21 0,0 0 16,0 0-16,0 21 16,21 22-16,-22-1 0,1 22 0,0-1 15,21 1-15,0-1 0,-21 1 0,21 20 16,-21-20-16,21-1 0,0 1 15,0 20-15,0-20 0,0-1 0,0-20 16,0 20-16,21-20 0,-21-1 0,21 0 16,0-21-16,22 1 0,-22 20 0,0-42 15,21 21-15,-21-21 0,22 0 16,-22 0-16,21 0 0,-21 0 0,22-21 16,-22 0-16,0 0 0,21-1 0,-20 1 15,-1 0-15,0-21 0,0 21 16,-21-22-16,21 1 0,-21 21 0,21-22 15,-21 22-15,0 0 0,0 0 16,0 0-16,0 42 31,0 0-31,0 21 0,0-20 16,0-1-16,0 0 0,0 21 0,0-21 16,0 1-16,0-1 0,0 21 0,-21-21 15,21 0-15,0 1 0,-21-22 16,21 21-16,0 0 0,0-42 31,0 0-15</inkml:trace>
  <inkml:trace contextRef="#ctx0" brushRef="#br0" timeOffset="61127.98">14711 2180 0,'0'0'0,"-64"-21"15,43 21-15,0 0 16,0 0-16,0 0 16,21 21-1,21-21 1,0 0-16,0 21 0,0 1 16</inkml:trace>
  <inkml:trace contextRef="#ctx0" brushRef="#br0" timeOffset="61836.24">14922 2328 0,'0'0'16,"-21"0"-16,21 22 16,0-1-16,0 0 15,0 0-15,0 0 0,0 0 0,0 1 16,0 20-16,0-21 0,0 0 15,0 22-15,21-22 0,-21 0 16,22 21-16,-22-21 0,0 1 0,0-1 16,21 0-16,0 0 0,-21 0 0,21 0 15,0 1-15,0-22 16,1 0-16,-1 0 16,0 0-16,0 0 0,0 0 0,-21-22 15,21 1-15,1 0 0,-1 0 0,0 0 16,0-22-16,0 22 0,-21-21 15,21 0-15,1-1 0,-1 1 0,0 0 16,0-1-16,-21 1 0,0 0 0,21 20 16,-21-20-16,21 21 15,-21 0-15,0 42 16,0 0 0,-21 0-16,0 0 0,21 22 0,-21-22 15,0 21-15,21 1 0,-21-1 16,21-21-16,0 21 0,0 1 0,0-22 15,0 21-15,0-21 0,0 1 0,0-1 16,21 0-16,0 0 0,0-21 0,0 21 16,0-21-16,1 0 0,-1 0 15,21 0-15,-21 0 0,22 0 0,-22-21 16,21 21-16,-21-21 0,0 0 0,22 0 16,-22-1-16,0 1 15,0 0-15,0-21 0,-21 21 0,0-1 16,22-20-16,-22 21 0,0-21 0,0 20 15,0 1-15,0 0 0,0 42 32,0 0-32,0 1 0,-22-1 15,22 0-15,0 0 0,0 21 0,0-20 16,0-1-16,0 0 0,0 0 16,0 0-16,0 0 0,0 1 15,0-1-15,0 0 16,0-42 15,0 0-31,0-1 16,0 1-16,0 0 0</inkml:trace>
  <inkml:trace contextRef="#ctx0" brushRef="#br0" timeOffset="62017.14">15938 2201 0,'0'0'16,"0"-21"-16,-42 0 15,42 0-15,-21 21 0,21 21 63,0 0-63,21-21 0,-21 21 16,21-21-16,0 22 0,1-22 0,-22 21 15</inkml:trace>
  <inkml:trace contextRef="#ctx0" brushRef="#br0" timeOffset="62848.83">16616 2561 0,'21'0'16,"-21"-21"-1,21 0-15,-21 0 16,0 0-16,0-1 0,0 1 0,0 0 15,0 0-15,0 0 16,0 0-16,-21-1 0,0 22 0,0 0 16,-1 0-16,1 0 0,0 0 15,0 0-15,0 22 0,-22-1 0,22 0 16,0 21-16,0-21 0,0 22 16,0-1-16,-1 0 0,1 1 0,0-22 15,21 21-15,0 1 0,0-22 0,0 21 16,0-21-16,0 0 0,0 1 15,0-1-15,21-21 0,22 21 16,-22-21-16,0 0 0,0 0 0,21 0 16,-20 0-16,-1 0 0,21 0 0,-21-21 15,0 0-15,22 21 0,-22-22 0,0-20 16,0 21-16,0 0 0,-21-22 16,22 22-16,-1-21 0,-21-22 15,21 22-15,-21 0 0,21-22 0,0 22 0,-21-22 16,0 22-16,0-21 0,21 20 15,-21-20-15,0 20 0,22 1 16,-22 0-16,0-1 0,0 22 0,0-21 16,0 21-16,-22 21 15,1 21-15,0 21 16,0-21-16,0 22 0,21-1 16,-21 0-16,-1 1 0,22-1 0,0 0 15,-21 22-15,21-22 0,-21 22 16,21-22-16,0 22 0,0-22 0,0 21 15,0-20-15,0-1 0,21-21 0,0 22 16,1-22-16,-1 0 0,0 0 0,0 0 16,0 0-16,0-21 0,22 0 15,-22 0-15,21 0 0,-21 0 16,1 0-16,20 0 0,-21 0 0,21-21 0,-20 0 16,-1 0-16,0 0 0,0 0 15,0-1-15,0 1 0,1 0 16,-1-21-16,-21 21 0,21-22 0,-21 1 15,0 21-15,0-22 0,0 22 0,0 0 16,0 0-16,-21 21 16,0 0-16,-1 21 15,1 0-15,21 0 0,0 22 16,-21-22-16,21 0 0,-21 21 0,21-20 16,0-1-16,0 0 0,0 21 15,0-21-15,0 1 0,0-1 16,21 0-16,0 0 0,0-21 15,1 21-15,-1-21 0,0 0 16,21 0-16,-21 0 0,1 0 16,20 0-16,-21-21 0,21 21 0,-20-21 15,20 0-15</inkml:trace>
  <inkml:trace contextRef="#ctx0" brushRef="#br0" timeOffset="63223.61">18775 1926 0,'0'0'0,"0"-42"16,0 21-16,0 0 15,0 42 1,0 0-16,0 0 16,0 0-16,0 22 0,0-22 0,-21 21 15,21 0-15,-22 1 0,22-1 0,0 0 16,0 22-16,-21-22 0,21 1 16,-21-1-16,21 0 0,-21 1 15,21-1-15,0 0 0,0-21 0,0 22 16,0-22-16,0 0 0,0 0 0,0 0 15,0 1 1,-21-22 0,0 0-16,-1-22 0,22 1 15,-21 21-15</inkml:trace>
  <inkml:trace contextRef="#ctx0" brushRef="#br0" timeOffset="64063.65">18076 2392 0,'0'0'0,"21"0"16,1 0 0,20 0-16,0 0 0,22 0 0,-22-21 15,22 21-15,20 0 0,-20 0 0,-1-21 16,22 21-16,-22-22 0,1 22 0,-1-21 16,-20 21-16,-1-21 15,22 0-15,-43 0 0,21 0 0,0-1 0,-20 1 16,-1 0-16,0 0 0,0-21 15,0 20-15,0 1 0,-21-21 0,0 21 16,0-22-16,0 22 0,0 0 0,0 0 16,0 0-16,0 42 31,-21 21-31,21-21 16,-21 22-16,21-22 0,-21 21 0,21 1 15,0-1-15,0 0 0,0 1 0,0-1 16,-21 0-16,21 1 0,0-1 15,-21 0-15,21 1 0,0-1 0,0 0 16,-22-21-16,22 1 0,-21 20 0,21-21 16,0 0-16,0 0 15,-21-21-15,21-21 32,0 0-32,0 0 15,0 0-15,0 0 0,21-1 16,0 1-16,-21-21 0,22 21 0,-1-22 15,0 22-15,0-21 0,0 21 0,22 0 16,-22-1-16,0 22 0,0-21 16,0 21-16,0 0 0,1 0 0,-1 0 15,0 0-15,-21 21 16,0 1-16,0-1 0,0 0 16,0 0-16,0 21 0,0-20 0,0-1 15,0 0-15,0 21 0,0-21 0,0 1 16,0-1-16,21 0 0,0 0 0,0-21 15,1 21-15,-1-21 16,21 0-16,-21 0 0,0 0 0,22 0 16,-22 0-16,21 0 0,-21 0 0,22 0 15,-22-21-15,0 0 0,0 0 0,0 0 16,1-1-16,-1 1 0,0-21 16,0 21-16,-21-22 0,0 1 0,21 21 15,-21-21-15,0 20 0,0 1 0,0 0 16,0 0-16,-21 21 15,0 21 1,21 0-16,0 0 0,-21 22 16,21-22-16,-21 21 0,21-21 0,0 1 15,0 20-15,0-21 0,0 0 16,0 0-16,0 1 0,21-1 0,0 0 16,0-21-16,0 0 15,0 0-15,1 0 0,-1 0 16,0 0-16,0-21 0,0 0 15,-21-1-15,21 1 0,1 0 16</inkml:trace>
  <inkml:trace contextRef="#ctx0" brushRef="#br0" timeOffset="64640.34">21653 2201 0,'0'0'16,"0"-21"-16,22 21 0,-1-21 0,-21 0 0,0 0 15,0 0-15,21-1 0,-21 1 16,21 21-16,-21-21 0,0 42 15,0 22 1,-21-22-16,21 21 16,-21 0-16,0 22 0,21-1 15,-22 1-15,1-1 0,0 22 0,21 0 16,-21-22-16,0 22 0,0 0 0,-1-22 16,1 22-16,0-1 0,0-20 15,0 21-15,21-22 0,-21 1 0,21-1 16,-22 1-16,22-22 0,0 0 0,0 1 15,0-22-15,0 0 0,0 0 0,0 0 16,0-42 15,0 0-31,0 0 16,0 0-16,0-1 0,0-20 0,0 0 16,0-1-16,0 1 0,0 0 15</inkml:trace>
  <inkml:trace contextRef="#ctx0" brushRef="#br0" timeOffset="64952.16">21315 2434 0,'-21'-42'0,"42"84"0,-42-126 15,-1 41-15,22 22 0,0-21 0,0-1 16,0 22-16,0-21 0,22 21 16,-1-22-16,0 22 0,21 0 0,1 0 15,20-21-15,-21 42 0,22-22 0,-1 1 16,1 21-16,-1 0 0,-20 0 15,-1 21-15,0-21 0,1 22 16,-22 20-16,0-21 0,-21 21 0,0-20 16,0 20-16,0 0 0,-21-21 15,0 22-15,0-1 0,-22-21 0,22 22 16,-21-22-16,21 21 0,-22-21 0,22 0 16,-21 1-16,21-1 0,-1-21 15,1 21-15,0-21 16,21-21 15,21 21-31,0-21 0,1-1 16</inkml:trace>
  <inkml:trace contextRef="#ctx0" brushRef="#br0" timeOffset="65339.72">22161 2074 0,'0'0'0,"0"-21"0,0 0 15,0 0-15,22 21 32,-1 0-32,0 0 0,-21 21 15,21 0-15,21 0 0,-20 1 0,-1-1 16,0 21-16,0-21 16,0 22-16,-21-1 0,21-21 0,-21 21 0,0 1 15,0-22-15,0 21 0,0-21 16,0 22-16,0-22 0,-21 0 15,21 0-15,-21-21 16,0 0-16,21-21 16,0 0-16,0 0 0,0 0 15,0-1-15,0-20 0,21 21 16,0-21-16,0 20 0,-21-20 0,22 21 16,-1-21-16,0-1 0,0 22 0,0-21 15,22 21-15,-22-22 16,-21 22-16,21 0 0,0 21 0,0-21 0,0 21 15,-21-21-15,22 21 0,-1 0 16,0 0-16,0 21 16,-21 0-16,21-21 0,-21 21 0</inkml:trace>
  <inkml:trace contextRef="#ctx0" brushRef="#br0" timeOffset="65783.46">23262 2159 0,'0'0'16,"0"-21"-16,0 0 0,0 0 16,0-1-16,-21 1 0,0 21 15,21-21-15,-21 21 0,-1 0 16,1 0-16,0 0 0,0 21 16,0 0-16,0 1 0,21-1 0,-22 21 15,1 0-15,0-20 0,0 20 16,0 0-16,21 22 0,0-22 0,-21 0 15,21-20-15,0 20 0,0 0 0,0-21 16,0 1-16,21-1 0,0 0 16,0-21-16,0 0 0,22 21 0,-22-21 15,21 0-15,-21 0 0,22-21 0,-22 21 16,21-21-16,0 0 16,-20-1-16,20 1 0,-21 0 0,0 0 15,0-21-15,1 20 0,-1-20 0,0 0 16,-21-1-16,0 1 0,0 21 0,0-21 15,0-1-15,0 1 0,0 21 16,-21 0-16,0-1 0,-1 1 0,1 21 16,0 0-16,0 0 0,0 0 0,0 0 15,-22 0-15,22 0 0,0 0 16,0 21-16,0 1 0,21-1 16,0 0-16,0 0 0,0 0 0,0 0 0,0 1 15,0 20-15,0-21 0,21 0 16</inkml:trace>
  <inkml:trace contextRef="#ctx0" brushRef="#br0" timeOffset="66691.38">24151 2223 0,'0'0'0,"0"-22"0,0 1 0,0 0 15,0 0-15,0 0 0,-21 0 16,0-1-16,0 1 0,-1 21 0,1 0 15,0 0-15,0 0 0,0 0 16,0 21-16,-1 1 0,1-22 16,0 21-16,-21 21 0,21-21 0,21 0 15,-22 1-15,1 20 0,21-21 0,-21 21 16,21-20-16,0 20 0,0-21 16,0 0-16,21 0 0,0 1 0,1-1 15,-1 0-15,0 0 0,0-21 0,21 0 16,-20 0-16,-1 0 0,21 0 15,-21 0-15,0 0 0,22 0 0,-22-21 16,0 21-16,0-21 0,-21 0 0,21-1 16,1 1-16,-22-21 0,0 21 15,0 0-15,21-22 0,-21 22 0,21 0 16,-21 0-16,0 0 0,0-1 16,0 44 15,0-1-31,0 0 0,0 21 15,0-21-15,0 22 0,0-1 0,0 0 16,0 1-16,0 20 0,-21-20 16,21 20-16,0-21 0,0 22 0,0-22 15,0 22-15,0-1 0,0 1 0,0-1 16,0 22-16,0-22 0,0 22 0,0-21 16,0 20-16,21-20 15,-21 20-15,0-20 0,0-1 0,0 1 0,0-1 16,0 1-16,0-22 0,0 1 15,0 20-15,0-42 0,0 22 0,-21-22 16,0 0-16,21 0 0,-22 0 0,1-21 16,0 0-16,0 0 0,0 0 15,-22-21-15,22 0 0,-21 0 0,21 0 16,-22-22-16,1 1 0,-21 0 0,20-22 16,-20 1-16,-1-1 0,22 1 0,0-1 15,-1 1-15,22-22 0,21 0 0,0 22 16,0-22-16,42 0 15,1 1-15,-1-1 0,0 22 0,22-22 0,-1 0 16,1 1-16,-1-1 0,1 0 0,-1 22 16,1-1-16,-1 1 15,1-1-15,-22 1 0,1 20 0,-1 1 16,0 0-16,-21 21 0,1-22 0,-22 22 16,0 0-16,0 0 0,-22 21 15,1 0-15,0 0 16,0 0-16,0 0 0,0 21 0,-1 0 15,1 0-15,0 0 0,0 1 16,0-1-16,21 21 0,-21-21 0,21 0 16,0 1-16,0-1 0,0 21 0,0-21 15,0 0-15,0 1 0,0-1 16,0 21-16,0-21 0,0 0 0,0 1 16,21-1-16,0 0 15,0 0-15,0-21 31,0 0-31,1 0 0,-1-21 16,0 21-16</inkml:trace>
  <inkml:trace contextRef="#ctx0" brushRef="#br0" timeOffset="67743.83">24765 2223 0,'0'0'16,"21"-22"-16,0 1 0,0 0 0,-21 0 15,0 0-15,22 0 0,-22-1 0,0 1 16,-22 21-1,1 0 1,-21 21-16,21 1 0,0-1 0,-22 0 16,22 0-16,0 0 0,-21 0 0,20 1 15,1-1-15,0 21 0,0-21 16,21 0-16,0 1 0,0-1 0,0 0 16,0 0-16,0 0 0,0 0 15,21-21-15,0 0 16,0 0-16,1 0 0,-1 0 0,0 0 15,21 0-15,-21 0 0,1-21 0,-1 0 16,0 0-16,21 0 16,-21 0-16,1-1 0,-1 1 0,-21 0 15,21 0-15,-21 0 0,21 0 0,-21-1 16,0 44 15,0-1-15,0 0-16,-21 0 0,21 0 0,0 0 15,0 1-15,0-1 0,0 0 16,0 0-16,21 0 0,-21 0 16,21-21-16,0 0 0,1 22 0,-1-22 15,21 0-15,-21 0 16,0 0-16,1 0 0,-1-22 16,0 22-16,0-21 0,0 0 0,0 0 15,1 0-15,-1 0 16,0-1-16,-21 1 0,0 0 0,21 0 15,-21 42 17,0 0-17,-21-21-15,21 21 0,-21 1 0,21-1 16,0 0-16,-21 0 0,-1 0 16,1 0-16,21 1 0,0-1 15,-21 0-15,0-21 16,0 0-1,21-21 17,0 0-32,0-1 15,21 1-15,0 0 0,0-21 0,-21 21 16,21-1-16,1-20 0,-1 21 0,0 0 16,-21 0-16,21-1 0,0 1 0,0 0 15,-21 0-15,22 21 0,-1 0 16,0 0-1,0 21-15,-21 0 0,0 0 16,0 1-16,0-1 0,0 0 16,0 0-16,0 0 0,0 0 15,0 22-15,0-22 0,0 0 0,0 0 16,0 0-16,0 1 16,0-44 15,0 1-16,0 0-15,0 0 0,21 0 16,0 0-16,1-1 0,-1 1 0,0 0 16,0 0-16,0-21 0,0 20 15,1 1-15,-1 0 0,0 21 0,0-21 16,0 21-16,0 0 0,1 0 16,-1 0-1,-21 21-15,0 0 16,0 0-16,0 1 0,0-1 0,0 0 15,0 21-15,-21-21 0,21 1 0,-22-1 16,1 0-16,21 0 0,-21 0 16,0 0-16,0-21 0,0 22 0,21-1 15,-22 0-15,1-21 0,0 21 0,0-21 16,0 0-16,0 21 0</inkml:trace>
  <inkml:trace contextRef="#ctx0" brushRef="#br0" timeOffset="68748.92">3154 4551 0,'0'0'0,"0"-42"16,21 42-16,-21-22 15,0 44 17,0-1-32,0 0 15,0 0-15,-21 0 0,21 0 16,-21 1-16,-1 20 0,1-21 15,21 21-15,-21-20 0,0 20 0,21-21 16,-21 21-16,21-20 0,0-1 0,-21 0 16,21 0-16,0 0 0,0 0 15,0-42 17</inkml:trace>
  <inkml:trace contextRef="#ctx0" brushRef="#br0" timeOffset="69063.57">3048 4403 0,'0'0'16,"-21"0"-16,21-21 31,0-1-31,0 1 47,-21 21-32,-1 0-15,44 21 47,-1 1-31,0-1-16,0-21 0,0 21 15,-21 0-15,21-21 0,1 21 16</inkml:trace>
  <inkml:trace contextRef="#ctx0" brushRef="#br0" timeOffset="69575.82">3662 4593 0,'0'0'0,"0"21"0,0 1 0,0-1 16,0 0-16,0 0 0,0 0 15,0 0-15,0 1 0,0-1 0,0 0 16,0 0-16,0 21 0,-21-20 0,21-1 16,-22 0-16,1 0 15,21 0-15,-21 0 0,21 1 0,-21-22 16,0 0-1,21-22 1,0 1 0,0 0-16,0 0 0,0 0 0,0 0 15,21-22-15,0 22 0,0-21 16,-21-1-16,21 22 0,1-21 0,20 21 16,-21-22-16,0 22 0,22-21 0,-1 21 15,-21 0-15,21 21 16,-20-22-16,20 22 0,-21 0 0,0 0 0,0 0 15,1 22-15,-1-1 0,0-21 0,-21 21 16,21 21-16,-21-21 16,0 1-16,0-1 0,0 21 0,0-21 15,0 22-15,-21-22 0,21 21 0,-21-21 16,0 0-16,21 22 0,0-22 16,0 0-16,-22-21 0,22 21 0,0 0 15,0 1-15,0-1 16,22-21 15,-22-21-31</inkml:trace>
  <inkml:trace contextRef="#ctx0" brushRef="#br0" timeOffset="70203.75">5503 4847 0,'0'-21'16,"21"0"-1,1 0-15,-1 0 16,-21-1-16,0 1 0,0 0 15,0 0-15,0 0 0,0 0 0,0-1 16,0 1-16,0 0 0,-21 0 16,21 0-16,-22 0 0,1-1 0,0 22 15,0 0-15,-21 0 0,20 0 0,1 0 16,0 0-16,-21 22 0,21-1 16,-1 0-16,1 0 0,-21 21 0,21-20 15,0 20-15,21 0 0,-22 1 0,22-1 16,-21 0-16,21-21 0,0 22 15,0-22-15,0 21 0,0-21 0,21 1 16,1-1-16,-1-21 0,0 21 16,0-21-16,0 0 0,0 0 15,1-21-15,-1 21 0,21-21 16,-21-1-16,0 1 0,1 0 0,-1 0 16,0 0-16,0 0 0,-21-22 0,21 22 15,-21-21-15,21 21 0,-21-22 16,22 22-16,-22 0 0,0 0 0,0 0 15,0-1-15,0 44 32,0 20-32,0-21 0,0 0 15,0 0-15,0 22 0,0-22 0,0 21 16,0-21-16,0 22 0,0-22 16,0 0-16,0 0 0,0 0 15,0 1-15,0-1 0,0 0 16,21-21-16,0 0 15,0 0 1,0 0-16,0-21 0,-21-22 16</inkml:trace>
  <inkml:trace contextRef="#ctx0" brushRef="#br0" timeOffset="71264.56">6985 4741 0,'-21'-21'0,"21"0"16,-21 0-16,21 0 15,-22 0-15,22-1 0,0 1 16,0-21-16,0 21 0,0-22 16,22 22-16,-1-21 0,0-22 0,-21 22 15,21-21-15,0-1 0,0 22 0,1-22 16,-1 1-16,-21 20 16,21 1-16,-21 0 0,0 21 0,0-1 15,0 1-15,-21 0 0,0 21 0,-1 0 16,-20 0-16,21 0 0,0 21 0,0 0 15,-1 1-15,1 20 0,0 0 16,21 1-16,0-1 0,0 21 0,21-20 16,0 20-16,1-20 0,20 20 0,-21-21 15,21 22-15,-20-22 0,20 1 16,-21-22-16,21 21 0,-20 0 0,-1-20 16,0-1-16,0 0 0,-21 0 15,0 0-15,0 0 0,0 1 16,-21-22-16,0 0 0,0 0 15,-22 0-15,22 0 0,-21-22 16,-1 22-16,1-21 0,0 0 0,21 0 16,-22 0-16,22 0 0,-21-22 15,21 22-15,-1 0 0,1 0 0,0 0 16,21-1-16,0 44 31,21-1-31,0 0 0,1 0 16,-1 0-16,0 0 0,21 1 0,-21-1 15,1 0-15,-1 0 0,21 21 16,-21-20-16,22-1 0,-22-21 16,0 21-16,21-21 0,-21 0 0,22 0 15,-22 0-15,21 0 0,-21 0 0,22 0 16,-1 0-16,-21-21 0,22 0 16,-1-1-16,-21 1 0,21 0 0,-20-21 15,-1 21-15,21-22 0,-21 22 0,0-21 16,-21-1-16,22 1 0,-22-21 0,21 20 15,-21-20-15,21-1 0,-21 1 16,0-1-16,0 1 0,0 20 0,0 1 16,0 0-16,0 21 0,0-1 0,0 1 15,0 0-15,0 42 16,0 0-16,-21 22 16,21-1-16,0 0 0,-21 1 15,21 20-15,-22 1 0,22-1 16,0-20-16,0 20 0,-21 1 0,21-22 15,0 0-15,0 22 0,0-43 0,0 21 16,0 1-16,0-22 0,0 0 0,21 0 16,-21 0-16,22-21 0,-22 21 15,21-21-15,0 0 0,0 0 16,0 0-16,-21-21 16,0 0-16,0 0 0,0 0 0</inkml:trace>
  <inkml:trace contextRef="#ctx0" brushRef="#br0" timeOffset="71439.92">7705 4424 0,'0'0'0,"0"-21"15,-22 21-15,22-21 16,0-1-16,22 1 16,-1 21-16,0 0 15,21-21-15,1 21 0,-22 0 0,21 0 16,0 0-16,-20-21 0,20 21 15,-21 0-15,0 0 0,0 0 0,1 0 16</inkml:trace>
  <inkml:trace contextRef="#ctx0" brushRef="#br0" timeOffset="71856.12">8234 4424 0,'-21'0'0,"21"-21"0,0 0 16,0-1-16,0 1 16,0 0-16,0 0 0,21 21 15,0 0 1,0 0-16,0 0 0,0 0 16,1 0-16,-1 21 0,0 0 0,0 0 0,0 1 15,0-1-15,1 0 0,-22 21 16,0-21-16,0 22 0,0-22 15,0 21-15,0-21 0,0 1 0,0 20 16,0-21-16,0 0 0,0 0 0,-22-21 16,22 22-16,-21-22 0,21-22 31,0 1-15,0 0-16,0 0 0,0 0 0,0 0 15,21-22-15,-21 22 16,22 0-16,-22-21 0,0 20 0,21-20 15,-21 0-15,21 21 0,-21-22 0,0 22 16,21-21-16,0 21 0,-21-1 0,21 22 16,1 0-1</inkml:trace>
  <inkml:trace contextRef="#ctx0" brushRef="#br0" timeOffset="72356.13">8869 4360 0,'0'-42'15,"-21"21"-15,-1 21 16,1 0 15,21 21-31,0 0 0,0 22 16,-21-22-16,21 0 0,0 21 0,0-21 15,0 1-15,-21 20 0,21-21 0,0 0 16,0 0-16,0 1 0,0-1 0,0 0 16,0 0-16,21-21 0,0 21 15,0-21-15,1 0 16,-1 0-16,0 0 0,0 0 0,0 0 0,0-21 16,1 0-16,-1 21 0,0-21 15,0 0-15,0-1 0,0 1 0,-21 0 16,0 0-16,0-21 0,22 20 15,-22 1-15,0-21 0,21 21 0,-21-22 16,0 22-16,0 0 0,0 0 0,0 42 31,0 0-15,0 0-16,0 22 0,0-22 0,-21 0 16,21 21-16,-22-20 0,22-1 0,0 21 15,0-21-15,0 0 0,0 1 16,0-1-16,0 0 0,0 0 15,0 0-15,0 0 0,22-21 16,-1 0-16,0 0 0,0 0 16,0 0-16,0 0 0,1 0 15,-1-21-15,0 21 0,0-21 0</inkml:trace>
  <inkml:trace contextRef="#ctx0" brushRef="#br0" timeOffset="73671.71">9525 4382 0,'0'0'0,"21"-43"0,0-20 15,-21 42 1,0-1-16,0 1 0,-21 21 16,0 0-1,21 21-15,-21 1 0,0-1 16,-1 21-16,22-21 0,0 22 0,-21-22 16,0 21-16,21-21 0,0 22 0,-21-22 15,21 0-15,0 21 0,0-21 16,0 1-16,0-1 0,0 0 0,0 0 15,21 0-15,0-21 0,0 0 16,1 0-16,-1 0 0,21 0 0,-21 0 16,22 0-16,-1 0 0,0-21 15,-21 0-15,22 21 0,-22-21 0,21 0 16,-21-1-16,1-20 0,-1 21 0,0-21 16,0 20-16,0-20 0,-21 0 0,0-22 15,21 22-15,-21-22 0,22 1 16,-22-1-16,0 22 0,0-21 15,0 20-15,0 1 0,0 21 0,0-22 16,0 22-16,0 0 0,0 0 0,-22 21 31,1 21-31,21 0 0,-21 0 16,0 22-16,21-1 0,-21 0 0,0 1 16,21-1-16,-22 22 0,22-22 0,0 21 15,-21-20-15,21 20 0,0-20 16,0-1-16,0 0 0,0 1 0,0-1 15,0-21-15,21 21 0,1-20 16,-1-1-16,0 0 0,0 0 0,0-21 16,22 0-16,-22 0 0,21 0 15,-21 0-15,0 0 0,22 0 0,-22 0 16,0-21-16,0 21 0,0-21 0,22 0 16,-22-1-16,-21 1 0,21 0 0,0 0 15,0 0-15,-21-22 0,0 22 0,22 0 16,-22-21-16,0 21 0,21-1 15,-21 1-15,0 0 0,0 42 32,0 0-32,0 1 15,0-1-15,0 0 0,-21 0 16,21 0-16,0 0 0,0 22 0,0-22 16,0 0-16,0 0 0,0 0 0,0 1 15,0-1-15,0 0 0,21-21 16,0 0-16,0 0 15,0 0-15,0 0 0,1 0 16,-1-21-16,0 0 16,0 21-16,0-22 0,-21 1 0,0 0 15,21 0-15,-21 0 0,22 0 16,-22-1-16,21 1 0,-21 0 16,0 0-16,0 0 0,0 0 0,0-1 15,0 44 16,0-1-31,0 0 0,0 0 16,0 0-16,-21 0 0,21 1 0,0-1 16,0 0-16,0 0 0,-22 0 0,22 0 15,0 1-15,0-1 0,22-21 16,-1 0 0,0 0-16,0 0 0,0 0 15,0 0-15,1 0 0,-1 0 16,0-21-16,-21-1 15,0 1-15,0 0 16,0 0-16,0 0 0,0 0 16,0-1-16,0 1 0,21 0 0,-21 0 15,0 0-15,21 0 0,-21-22 0,0 22 16,0 0-16,21 0 0,1 21 16,-1 0-1,0 0-15,0 0 16,0 21-16,-21 0 0,0 0 15,21 0-15,1 1 0,-22-1 0,0 0 16,21 0-16,-21 0 0,21-21 16,-21 21-16,21 1 0,-21-1 15,0 0-15,0 0 0,0 0 16,0 0 0,0-42 15,0 0-31,0 0 15,0 0-15,0 0 0,21-1 16,-21 1-16,21 0 0,-21-21 0,0 21 16,22-1-16,-1 1 0,-21-21 0,21 21 15,0 0-15,-21-1 0,21 22 16,-21-21-16,21 21 0,1 0 16,-1 0-16,0 0 15,0 0-15,0 21 16,0 1-16,1-22 15</inkml:trace>
  <inkml:trace contextRef="#ctx0" brushRef="#br0" timeOffset="74015.85">11451 4466 0,'21'0'16,"0"0"-1,1 0 1,-1-21-16,0 21 0,0-21 15,0 0-15,0 0 0,1 21 16,-1-22-16,0 1 0,0 0 0,-21 0 16,21 0-16,-21 0 15,0-1-15,0 1 0,-21 21 32,0 0-32,0 21 0,0 1 0,21-1 15,-22-21-15,1 42 0,0-21 16,0 0-16,21 1 0,0-1 0,-21 21 15,21-21-15,-21 0 0,21 1 0,0-1 16,0 0-16,0 0 0,0 0 16,0 0-16,21 1 15,0-22-15,0 0 0,0 0 16,22 0-16,-22 0 0,0 0 0,21 0 16,1 0-16,-22 0 0,21 0 0,0-22 15</inkml:trace>
  <inkml:trace contextRef="#ctx0" brushRef="#br0" timeOffset="74603.96">12361 4360 0,'0'-42'0,"0"84"0,0-105 0,21 42 0,-21 0 15,0-1-15,0 1 0,0 0 0,0 0 16,-21 21 0,0 0-1,0 21-15,0-21 0,0 21 16,-1 0-16,1 1 0,0-1 0,0 21 15,0-21-15,0 0 0,-1 1 0,22 20 16,0-21-16,-21 0 0,21 0 16,0 1-16,0-1 0,0 0 0,0 0 15,0 0-15,0 0 0,21-21 16,1 0-16,-1 0 0,0 0 0,0 0 16,0 0-16,0 0 0,1 0 15,-1 0-15,0 0 0,-21-21 0,21 21 16,0-21-16,0 0 0,1 0 15,-22 0-15,21-1 0,0 1 0,-21-21 16,21 0-16,-21 20 0,21-41 0,0 21 16,-21-1-16,22-20 0,-1-1 15,-21 22-15,0-22 0,21 22 0,-21 0 16,21-1-16,-21 22 0,0 0 0,0 0 16,0 0-16,0 0 0,0 42 31,-21 0-31,0 0 0,0 0 0,21 0 15,-22 22-15,1-1 0,21 0 16,-21 1-16,21-1 0,0 22 0,0-22 0,0 0 16,-21 22-16,21-22 0,0 0 15,0-20-15,0 20 0,0 0 16,0-21-16,21 1 0,-21-1 0,21 0 16,0 0-16,1 0 0,-1-21 0,0 0 15,0 0-15,0 0 0,0 0 0,22 0 16,-22 0-16,0 0 0,0 0 15,22 0-15,-22 0 0,0-21 0,0 21 16,0-21-16,0 0 0,-21 0 16,0-1-16,0 1 0,0 0 15,0 0-15,0 0 0</inkml:trace>
  <inkml:trace contextRef="#ctx0" brushRef="#br0" timeOffset="74923.73">9652 4128 0,'0'0'16,"-64"0"-16,22 0 0,0 0 15,63 0 1,0 0-16,21-22 15,1 22-15,-1 0 0,22-21 0,-1 21 16,1 0-16,-1 0 0,22-21 16,-22 21-16,1-21 0,-1 21 0,-20 0 15,20 0-15,-21 0 0,1 0 0,-1 0 16,-21 0-16,22 0 0,-22 0 0,0 0 16,0 0-16,0 0 0,0 0 15,1 0 1,-1 0-16,0 0 15</inkml:trace>
  <inkml:trace contextRef="#ctx0" brushRef="#br0" timeOffset="77239.64">15071 4128 0,'0'-22'15,"0"1"1,0 0-16,0 0 16,0 0-1,0 0-15,0-1 0,21 1 16,-21 0-16,0 0 0,0 0 15,0 0-15,0-1 0,21 22 16,-21-21-16,0 0 0,0 0 0,0 0 16,0 0-16,0-1 15,0 44 1,0-1 0,0 0-16,0 21 0,0-21 15,0 22-15,0-1 0,0 22 0,0-22 16,-21 0-16,0 22 0,21-22 0,-22 0 15,22 1-15,-21-1 0,21-21 0,0 22 16,0-22-16,0 0 0,0 0 16,0 0-16,0 0 15,21-42 1,1 0-16,-1 0 16,0 0-16,0 0 15,0-1-15,-21 1 0,43-21 0,-22 21 16,0-22-16,0 1 0,0 0 0,0-1 15,1 22-15,-1-21 0,0 21 0,0 0 16,0-1-16,-21 1 0,0 0 16,21 21-16,-21 21 15,0 0 1,0 22-16,0-22 0,0 0 0,0 21 16,0-20-16,0 20 0,0-21 15,0 21-15,0-20 0,22 20 0,-22-21 16,21 0-16,0 0 0,-21 1 0,21-1 0,0-21 15,0 21-15,1-21 16,-1 0-16,0 0 0,0 0 16,0-21-16,0 21 0,1-21 0,20-1 15,-21 1-15,0 0 0,0 0 0,1-21 16,-1 20-16,-21-20 0,21 0 16,0-1-16,-21 22 0,21-42 0,-21 20 15,0 1-15,0 21 0,0-21 0,21-1 16,-21 1-16,0 0 0,0 20 0,0 1 15,0 0-15,0 0 0,0 0 16,0 42 0,-21 0-16,21 21 15,-21-20-15,21 20 0,0-21 16,-21 21-16,21 22 0,0-22 16,0 1-16,0-1 0,0 0 0,0 1 15,0-1-15,0 0 0,0 1 0,21-22 16,-21 21-16,21-21 0,0 0 0,1 22 15,-1-22-15,0-21 0,21 21 16,-21 0-16,22-21 0,-1 0 0,0 0 16,1 0-16,-1 0 0,22 0 0,-22 0 15,0 0-15,22-21 0,-22 0 0,0 0 16,1 21-16,-1-21 16,-21-1-16,22 1 0,-22-21 0,0 21 15,0 0-15,0-22 0,0 1 0,-21 0 16,0-1-16,0 22 0,0-21 0,0-1 15,0 22-15,0-21 0,0 21 16,0 0-16,-21 21 0,0 0 16,0 0-16,0 0 0,0 0 0,-1 0 15,-20 21-15,0 21 0,21-21 0,-22 0 16,22 22-16,-21-1 0,21 0 16,-1 1-16,1-22 0,0 21 15,0 1-15,21-22 0,0 21 0,0-21 0,0 0 16,0 1-16,21-1 15,0 0-15,0-21 0,1 0 16,-1 0-16,0 0 0,0 0 0,21 0 16,-20 0-16,-1-21 0,0 0 0,21-1 15,-21 1-15,1 0 0,-1 0 0,0 0 16,0 0-16,0-1 0,0-20 16,1 21-16,-1-21 0,-21-1 0,0 22 15,21-21-15,-21 21 0,21-1 0,-21 1 16,0 0-16,0 42 31,0 0-31,0 22 16,0-22-16,-21 0 0,21 21 0,-21-20 15,21-1-15,0 21 0,0-21 16,0 0-16,0 22 0,0-22 16,0 0-16,0 0 0,0 0 0,21 1 15,0-22-15,0 0 0,0 0 16,1 0-16,-1 0 0,0 0 0,0 0 15,0 0-15,22 0 0,-22 0 16,0-22-16,0 1 0,0 0 0,0 0 16,1 0-16,20 0 0,-21-1 15,0-20-15,0 21 0,1-21 0,-1 20 0,0-20 16,-21 21-16,21-21 16,0 20-16,-21 1 0,0 0 15,21 21-15,-21 21 16,0 0-1,0 1-15,0-1 0,0 0 16,0 21-16,0-21 0,0 1 0,0 20 16,0-21-16,0 0 0,22 0 0,-1 1 15,0-1-15,0 0 0,0 0 16,0-21-16,22 21 0,-22-21 0,0 0 16,21 0-16,-20 0 0,-1 0 0,0 0 15,0 0-15,0 0 0,0-21 16,1 0-16,-1 0 0,-21 0 15,21-1-15,-21 1 0,21-21 16,-21 21-16,0-22 0,21 22 0,0-21 16,-21 21-16,22 0 0,-22-22 0,0 22 15,0 0-15,21 0 0,-21 0 0,0-1 16,0 44 15,0-1-31,-21 0 16,21 21-16,0-21 0,-22 22 15,1-1-15,0-21 0,21 22 16,-21-1-16,0 0 0,21 1 0,-21-1 16,-1 0-16,22 1 0,-21-1 0,0 0 0,21 1 15,0-1-15,-21 0 0,0-21 16,21 22-16,-21-1 0,21 0 16,0 1-16,0-1 0,0 0 0,0 1 15,0-1-15,0-21 0,0 22 0,0-1 16,0-21-16,-22 21 0,22-20 0,-21 20 15,0-21-15,21 0 0,-21 22 0,0-22 16,21 0-16,-21-21 0,-1 21 16,1-21-16,0 0 0,0 0 0,0 0 15,0 0-15,-1 0 0,1 0 16,0 0-16,0 0 0,0-21 0,21 0 16,-21 0-16,21-1 0,-22 22 0,1-21 15,21 0-15,0 0 0,-21 21 16,21-21-16,-21 0 0,21-1 15,0 1 32,-21 21-31</inkml:trace>
  <inkml:trace contextRef="#ctx0" brushRef="#br0" timeOffset="79848.2">1884 6625 0,'0'0'0,"21"0"47,0 0 297,0 0-328,-21-21-16,0 0 15,21 0-15,1 0 16,-22-1 0,21 1-16,-21 0 0,21 0 15,-21 0 1,0 0-1,-21 21-15,0 0 16,-1 0-16,-20 0 0,21 0 16,-21 0-16,-1 21 0,-20 0 0,20 0 15,-20 21-15,21-20 0,-22 20 16,22-21-16,-22 21 0,22-20 0,21 20 16,-22-21-16,22 0 0,0 0 15,21 1-15,0-1 16,0 0-16,21-21 0,22 0 15,-22 0-15,0 0 0,21 0 16,1 0-16,-1 0 0,0 0 16,1 0-16,-1 0 0,0 0 0,1 0 15,-1 0-15,0 0 0,1 0 16,-22 21-16,0-21 0,0 21 0,-21 0 16,0 1-16,0-1 15,0 0-15,-21 0 0,0 0 0,0 22 16,-22-22-16,22 0 0,-21 0 15,-1 0-15,1 0 0,21 1 0,-21-1 16,-1 0-16,22-21 0,0 0 16,0 21-16,0-21 0,-1 0 0,1 0 15,21-21 1,0 0-16,0 0 16,0-1-1,21 1-15,1 21 0,-1 0 0,0 0 16,0 0-16,0 0 15,0 21-15,-21 1 0,0-1 0,22 0 16,-22 21-16,0 1 0,0-1 16,0 0-16,0 1 0,0 20 0,-22-21 15,1 22-15,21-22 0,0 22 16,-21-22-16,21 22 0,-21-22 0,21 21 16,0-20-16,0-1 0,0 0 15,0 1-15,21-1 0,0-21 16,-21 0-16,43 1 0,-22-1 0,0 0 0,0-21 15,21 0-15,-20 0 16,20 0-16,-21 0 0,21-21 0,-20 0 16,20-22-16,-21 22 0,21-21 15,1-1-15</inkml:trace>
  <inkml:trace contextRef="#ctx0" brushRef="#br0" timeOffset="80462.41">2984 6583 0,'0'0'0,"0"-21"15,-21-43 1,0 43-16,21 0 0,0 0 0,0 0 0,0-22 16,0 22-16,21 0 0,0 21 15,1-21-15,-1 21 0,0-21 16,0 21-16,0 0 0,22 0 0,-22 0 15,21 0-15,-21 21 0,0 0 16,1 0-16,-1 0 0,-21 22 0,0-22 16,0 21-16,0-21 0,-21 22 15,-22-1-15,22 0 0,-21 1 0,21-1 16,-22-21-16,1 21 0,0 1 0,-1-22 16,22 0-16,-21 0 15,21 0-15,-1 1 0,22-1 0,0 0 16,0 0-16,0 0 15,22-21 1,-1 0-16,0 21 0,0-21 0,0 0 16,22 22-16,-22-22 0,0 21 15,21 0-15,-21-21 0,22 21 0,-22 0 16,21 0-16,-21 1 0,22-1 16,-22 21-16,0-21 0,0 0 15,0 22-15,1-22 0,-1 21 0,0-21 16,-21 22-16,0-1 0,0-21 15,0 22-15,0-1 0,0 0 0,0 1 16,0-1-16,0 0 0,0 1 0,-21-1 16,0 0-16,-1 1 0,1-1 15,0-21-15,0 21 0,0-20 0,0-1 16,-1 0-16,1 0 0,0 0 0,0 0 31,0-21-31,21-21 31,0 0-31,0 0 16,0 0-16,0 0 16,0-1-16,21 1 0</inkml:trace>
  <inkml:trace contextRef="#ctx0" brushRef="#br0" timeOffset="81062.02">4170 7197 0,'0'0'0,"0"-21"0,-64 21 16,64-22 15,21 22-31,1 0 0,20 0 0,0 0 16,1 0-16,20 0 0,1-21 0,-1 21 15,22 0-15,-22 0 0,22-21 16,0 21-16,-22 0 0,22 0 0,-22-21 16,-20 21-16,20 0 0,-21 0 0,1 0 15,-1 0-15,0-21 0,-20 21 16,-1 0-16,-21-21 16,0-1-16,0 1 15,-21 0-15,-1 21 16,1-21-16,-21 0 0,21 21 0,0-21 15,-22-1-15,22 22 0,-21-21 16,21 21-16,-22 0 0,22-21 0,0 21 16,0-21-16,42 21 31,0 0-15,0 0-16,0 0 0,22 21 15,-22-21-15,21 21 0,-21-21 16,1 21-16,-1-21 0,21 22 0,-21-1 15,0 0-15,-21 0 16,0 0-16,0 0 0,0 22 16,0-22-16,-21 0 0,0 21 0,-21-20 15,21 20-15,-1-21 0,-20 21 0,21-20 16,-21 20-16,20-21 0,-20 0 16,21 0-16,-21 1 0,20-1 0,1 0 15,0 0-15,21-42 31,0 0-31,21 0 0</inkml:trace>
  <inkml:trace contextRef="#ctx0" brushRef="#br0" timeOffset="81596.61">6879 6710 0,'0'0'16,"21"-42"-16,-21-1 0,0 1 0,21 0 15,1-1-15,-22 1 0,0 0 0,0-1 16,21 1-16,-21 0 0,0 20 0,0 1 15,21 0-15,-21 0 0,-21 63 32,0-21-17,21 22-15,0 20 0,-22 1 16,1-1-16,21 1 0,-21-1 0,21 22 16,-21-22-16,21 1 0,-21-1 0,0 1 15,21-22-15,0 22 0,-22-22 16,22 22-16,-21-22 0,21-21 0,0 21 15,0-20-15,0-1 0,0 0 0,0 0 16,21-21 0,-21-21-16,0 0 15</inkml:trace>
  <inkml:trace contextRef="#ctx0" brushRef="#br0" timeOffset="82132.32">6710 6922 0,'0'0'0,"-21"-43"16,-64-105-16,43 106 15,20-1-15,1 1 0,21 0 16,0-1-16,0-20 0,0 42 0,0-22 16,21 1-16,1 21 0,20-21 0,0 20 15,1 1-15,20 0 0,1 21 16,-1 0-16,1 0 0,-1 0 0,-21 0 16,22 21-16,-22 22 0,1-1 0,-22 0 15,0 1-15,-21 20 16,0-21-16,0 22 0,-21-22 0,0 22 15,-22-22-15,-20 0 0,20 1 0,-20-1 16,21-21-16,-22 22 0,22-22 0,-22 0 16,43-21-16,-21 21 0,21-21 15,-1 0-15,22-21 16,22 0-16,20 0 16,0-1-16,1 22 0,-1-21 15,0 0-15,22 0 0,-22 21 0,22-21 16,-22 21-16,21 0 0,-20 0 15,20 0-15,1 0 0,-22 0 0,0 21 16,1 0-16,-1 0 0,0 0 0,-20 1 16,-1-1-16,0 21 0,-21-21 15,0 22-15,0-22 0,-21 21 16,-22 0-16,22-20 0,-21 20 0,0 0 16,-1-21-16,1 22 0,-22-22 0,22 0 15,0 0-15,21 0 0,-22-21 0,1 22 16,21-22-16,0 0 0,-22 0 15,22 0-15,0 0 0,21-22 16,-21 22-16,21-21 0,0 0 0,0 0 16,0 0-1,0 0-15,0-1 0,0 1 16,21 0-16,0 21 16,0-21-16</inkml:trace>
  <inkml:trace contextRef="#ctx0" brushRef="#br0" timeOffset="82623.47">7789 6879 0,'0'0'0,"0"-21"0,-21 0 16,21 0-16,0 0 15,0-1-15,0 1 16,21 21-16,0-21 0,1 21 0,20 0 16,-21 0-16,21 0 0,-20 0 15,20 0-15,0 0 0,-21 0 0,22 21 16,-22 0-16,21 1 0,-21-1 0,1 21 16,-1-21-16,0 0 0,0 22 15,-21-22-15,0 21 0,0 1 0,0-22 16,0 21-16,0-21 0,-21 22 0,21-1 15,-21-21-15,0 0 0,21 0 0,0 1 16,-22-1-16,1-21 16,21 21-16,-21-21 0,21-21 15,0 0 1,0-1-16,0 1 0,0-21 0,0 21 16,0-22-16,0 1 0,0 0 15,21 21-15,0-22 0,1 1 0,-22 0 16,21-22-16,0 22 0,-21 21 0,21-22 15,-21 1-15,0 21 0,21 0 16,0-1-16,-21 1 0,22 21 0,-1 0 16,0 0-1,-21 21-15,0 1 0,21-1 16,-21 0-16,0 0 16</inkml:trace>
  <inkml:trace contextRef="#ctx0" brushRef="#br0" timeOffset="84155.97">9080 7006 0,'22'-63'15,"-22"42"-15,0-1 0,0 1 16,0 0-16,0-21 0,0 21 15,0-1-15,0-20 0,-22 21 0,1-21 16,0 20-16,0 1 0,0 21 0,0 0 16,-1 0-16,1 0 0,-21 0 15,21 0-15,0 21 0,-22 1 0,22 20 16,0-21-16,0 21 0,0-20 0,-1 20 16,22 0-16,-21 1 0,21-1 15,0 0-15,0-21 0,0 22 0,0-1 16,0-21-16,0 0 0,0 22 0,21-22 15,1 0-15,-1-21 16,0 0-16,0 0 0,21 0 0,-20 0 16,-1 0-16,0-21 0,0 0 15,21 0-15,-20-1 0,-1 1 0,0 0 16,0 0-16,0 0 0,-21 0 16,21-1-16,-21-20 0,22 21 0,-22 0 15,21-22-15,-21 22 0,0 0 0,0-21 16,0 21-16,0-1 0,0 1 0,0 42 47,0 1-47,0 20 0,0-21 0,0 0 15,0 22-15,0-22 0,0 21 0,0-21 16,21 22-16,-21-22 0,21 0 16,0 0-16,-21 0 0,21 0 15,1 1-15,-1-22 0,0 0 16,0 0-16,0 0 0,0 0 0,1 0 15,-1 0-15,0-22 16,0 1-16,0 0 0,0 0 16,-21 0-16,22 0 0,-1-1 0,-21 1 15,21 0-15,0-21 0,-21 21 0,21-1 16,-21 1-16,21 0 0,-21 0 16,22 0-16,-22 0 0,21 21 15,0 0-15,0 0 31,0 21-15,0-21 15,-21-21 1,0-1-32,0 1 0,0 0 15,0 0-15,0 0 16,-21 21-16,21-21 15,-21 21 1,0 0-16,0 0 0,0 21 16,21 0-16,-22 0 0,1 0 0,21 0 15,-21 1-15,21 20 0,-21-21 0,21 0 16,-21 22-16,21-22 0,0 0 16,0 21-16,0-21 0,0 1 0,0-1 15,0 21-15,21-21 0,0 0 0,-21 1 16,21-22-16,22 21 0,-22 0 0,0-21 15,21 21-15,-21-21 0,22 0 16,-22 0-16,21 0 0,-21 0 0,22 0 16,-22 0-16,21-21 0,-21 21 0,1-21 15,20 0-15,-21 21 0,0-22 0,0 1 16,1 0-16,-1 0 0,0 0 16,-21-22-16,0 22 0,21 0 15,0-21-15,-21 21 0,0-1 0,0-20 16,0 21-16,0 0 0,0 0 0,0-1 15,0 44 17,0-1-32,-21 0 0,21 0 15,-21 0-15,0 0 0,21 22 0,-21-22 16,21 0-16,0 0 0,-22 0 0,22 1 16,0-1-16,0 0 0,0 0 15,0 0-15,0 0 0,0 1 16,0-1-16,22-21 0,-1 21 0,0-21 15,0 0-15,0 0 0,0 0 16,1 0-16,20 0 0,-21 0 16,21-21-16,-20 0 0,20 21 0,-21-22 15,21 1-15,-20 21 0,-1-21 0,21 0 16,-21 0-16,0 0 0,1-1 0,-1 1 16,0-21-16,0 21 0,0 0 15,0-22-15,-21 22 0,0-21 0,22 21 16,-22-1-16,0 1 0,0 0 0,0 0 15,0 0-15,-22 21 16,1 0-16,21 21 16,0 0-16,0 0 0,-21 0 15,21 1-15,0-1 0,0 21 0,0-21 16,0 0-16,0 1 0,0-1 0,0 0 16,21 0-16,-21 0 0,0 0 15,21 1-15,-21-1 16,0 0-16,0 0 15,-21-21 1,21 21-16,-21-21 0,0 0 16,0 0-16,0 0 0,-1 0 15,1 0 1,0 0 0,0 21-16,0-21 15,0 0-15,-1 0 0,1 0 16</inkml:trace>
  <inkml:trace contextRef="#ctx0" brushRef="#br0" timeOffset="84923.65">1609 9398 0,'0'0'0,"84"-42"15,-63 21-15,1 21 16,-22-22-16,0 1 0,0 0 16,0 0-16,-22 0 15,1 21-15,0 0 16,0 0-16,0 21 16,0 0-16,-1 0 0,1 22 0,0-22 15,21 42-15,-21-20 0,0 20 16,0 1-16,-1 20 0,1-20 0,21 20 15,-21-20-15,21-1 0,-21 1 16,21-1-16,0 1 0,0-22 0,0 22 16,0-1-16,0-20 0,0-1 15,21 21-15,0-20 0,0-22 0,1 21 16,-1-21-16,0 1 0,21-1 16,-21 0-16,22-21 0,-22 0 0,21 0 15,1 0-15,-1 0 0,0-21 16,1 0-16,-1-22 0,0 22 0,1-21 15</inkml:trace>
  <inkml:trace contextRef="#ctx0" brushRef="#br0" timeOffset="85271.82">2730 9377 0,'0'0'0,"0"-21"0,0 0 16,22-1-16,-22 1 0,0 0 15,21 21-15,0 0 0,0 0 0,0 0 16,0 0-16,1 21 0,-1 0 16,21 1-16,-21 20 0,22 0 0,-22 1 15,21 20-15,0-21 0,-20 22 16,-1-1-16,21-20 0,-21 20 16,0 1-16,-21-22 0,0 22 0,0-22 15,0 0-15,0 22 0,-21-22 16,0 0-16,-21 1 0,21 20 0,-1-20 15,-20-1-15,21-21 0,0 21 0,-22-20 16,22 20-16,0-21 0,0 0 16,0 0-16,0 1 15,21-44 1,0 1 0,0 0-16,21 0 0,0 0 0,0-22 15,0 22-15</inkml:trace>
  <inkml:trace contextRef="#ctx0" brushRef="#br0" timeOffset="85945.42">4254 9948 0,'-21'0'15,"0"0"-15,0 0 0,0 0 16,42 0 31,0 0-31,0 0-16,0 0 0,22 0 0,-22 0 15,21 0-15,1 0 0,-1-21 0,0 21 16,1 0-16,-1 0 0,21 0 15,-20-21-15,20 21 0,-20 0 0,-1 0 16,0-21-16,1 21 0,-1 0 0,-21-21 16,21 21-16,-20 0 0,-1-21 15,0-1-15,0 22 0,-21-21 0,0 0 16,0 0-16,0 0 16,-21 0-16,0-1 0,0 22 15,-1-21-15,1 0 0,0 0 16,0 21-16,-21-21 0,20 21 0,-20 0 15,0-21-15,21 21 0,-22 0 0,1 0 16,21 0-16,-22 0 0,22 0 16,0 0-16,42 0 31,22 0-31,-22 0 0,21 0 16,0 0-16,1 0 0,-1 0 0,0 0 15,1 0-15,-22 0 0,21 0 16,-21 21-16,1-21 0,-1 21 15,0 0-15,0 0 0,-21 0 16,0 1-16,0-1 0,0 0 0,-21 0 16,0 21-16,0-20 0,-1-1 15,1 0-15,0 0 0,0 21 0,0-20 16,0-1-16,-1 0 0,1 0 0,0 0 16,0 0-16,0 1 0,0-1 15,21 0-15,-22 0 0,1 0 16,42-42 15</inkml:trace>
  <inkml:trace contextRef="#ctx0" brushRef="#br0" timeOffset="86568.55">7027 9313 0,'0'0'0,"0"-21"0,0-21 0,0 0 0,0 20 15,0-20-15,0 21 0,0-21 16,0 20-16,0 1 0,0 0 0,0 0 16,-21 21-16,0 0 0,0 0 15,0 42-15,21 1 16,0-1-16,-22 21 0,22 1 0,-21 21 15,21-1-15,-21 1 0,21 0 0,0 20 16,-21-20-16,0 0 16,0-22-16,-1 22 0,1-22 0,0 1 15,21-22-15,0 22 0,-21-22 0,0 0 16,21 1-16,-21-22 0,21 0 16,0 0-16,0 0 0,0-42 31,0 0-31,0-21 15,0 21-15,21-22 0,-21 22 16,21-21-16</inkml:trace>
  <inkml:trace contextRef="#ctx0" brushRef="#br0" timeOffset="86860.01">6689 9525 0,'0'0'0,"-22"-42"0,1-1 15,0 22-15,0-21 0,21 0 0,0 20 16,0-20-16,0 21 0,21-21 15,21 20-15,-20 1 0,41 0 0,-21 0 16,22 0-16,-1 0 0,1 21 0,-1 0 16,1 0-16,-1 21 0,-20 21 15,-1-21-15,0 22 0,-20-1 0,-1-21 16,-21 21-16,0 1 0,0-1 0,0 22 16,0-22-16,-21 0 0,-22 1 15,22-1-15,0-21 0,0 21 0,0 1 16,-1-22-16,-20 0 0,21 0 15,21 0-15,-21 1 0,21-1 16,0 0-16,21-21 31,0 0-31,0 0 0,0 21 16</inkml:trace>
  <inkml:trace contextRef="#ctx0" brushRef="#br0" timeOffset="87664.55">7726 9991 0,'0'0'0,"63"0"16,-42 0-16,1-21 0,-1-1 15,0 22-15,-21-21 0,21 0 0,0 0 16,-21 0-16,21 0 0,-21-1 16,0 1-16,0 0 0,0-21 0,0 21 15,0-1-15,-21-20 0,0 21 0,0 0 16,-21-22-16,20 43 0,1-21 15,0 0-15,-21 21 0,21 0 0,-1 0 16,-20 0-16,21 21 0,0 0 0,-22 22 16,22-22-16,0 21 0,0 1 15,-21-22-15,20 21 0,1 0 16,0 1-16,21-1 0,0 0 0,-21 1 16,21-22-16,0 21 0,0-21 0,0 1 15,0-1-15,21-21 0,0 21 16,0-21-16,1 0 0,20 0 0,-21 0 15,21 0-15,1-21 0,-22 0 0,21 21 16,1-22-16,-1 1 0,-21 0 16,21 0-16,-20-21 0,20 20 0,-21 1 15,0-21-15,0 21 0,1-22 0,-22 22 16,0-21-16,21 21 0,-21-22 16,0 22-16,0 0 0,0 0 0,0 42 31,0 0-16,-21 0-15,21 22 0,0-22 16,0 21-16,-22 1 0,22-22 0,-21 21 16,21 0-16,0-20 0,0 20 0,-21-21 15,21 21-15,0-20 0,0-1 16,0 0-16,0 0 0,21-21 0,-21 21 16,21-21-16,1 0 0,-1 0 0,21 0 15,-21 0-15,22 0 0,-22 0 0,21-21 16,0 21-16,-20-21 0,20 0 15,-21 0-15,21-1 0,-20 1 0,20-21 16,-21 21-16,21-22 0,-20 22 16,-1-21-16,-21 21 0,0-22 15,0 1-15,0 21 0,0 0 0,0-22 16,0 22-16,-21 21 0,-1 0 0,1 0 16,0 0-16,0 0 0,0 0 0,21 21 15,-21 1-15,21-1 0,-22 0 16,22 0-16,0 0 0,0 22 0,0-22 15,0 21-15,0-21 0,0 0 0,0 1 16,0-1-16,22 21 0,-22-21 16,21 0-16,-21 1 0,0-1 15,21 0-15,-21 0 0,21-21 0,-21 21 16,21 0 0,0-21-16,1 0 0,-1 0 15,0 0-15,0 0 0,0 0 16,0 0-16,1 0 0</inkml:trace>
  <inkml:trace contextRef="#ctx0" brushRef="#br0" timeOffset="88593.31">9144 9927 0,'0'0'0,"21"-21"0,-21 0 0,0 0 0,0-22 16,0 22-16,0-21 0,0 21 15,0 0-15,0-1 0,0-20 0,0 21 16,-21 21-16,0-21 0,0 21 15,-1 0-15,-20 0 0,21 0 16,0 21-16,0 0 0,-22 21 0,22-20 16,0 20-16,-21-21 0,20 21 15,1 1-15,0-1 0,-21 0 0,21-20 16,21 20-16,-22-21 0,22 21 0,0-20 16,0-1-16,0 0 0,0 0 0,0 0 15,22-21-15,-1 0 0,0 0 16,0 0-16,21 0 0,-20 0 0,20-21 15,0 21-15,-21-21 0,22 0 0,-22 21 16,21-21-16,-21-1 0,22 1 0,-22 0 16,0-21-16,0 21 15,-21-1-15,21-20 0,-21 21 0,22-21 16,-22 20-16,0 1 0,0 0 0,0 0 16,0 0-16,-22 42 31,1 0-31,21 0 0,-21 22 15,21-22-15,0 0 0,-21 21 0,21-21 16,0 22-16,0-22 0,0 0 0,0 0 16,0 0-16,0 1 0,0-1 15,21 0-15,0-21 0,0 0 0,1 21 16,-1-21-16,0 0 0,0 0 16,0 0-16,0 0 0,22-21 0,-22 21 15,0-21-15,0 0 0,0 21 16,1-22-16,-1 1 0,0 0 0,-21 0 15,21 0-15,-21 0 0,21-1 0,-21-20 16,0 21-16,0 0 0,0 0 0,0-1 16,0 1-16,0 0 0,0 42 31,0 0-31,0 22 16,0-22-16,0 0 0,0 0 0,0 22 15,0-22-15,0 0 0,0 0 16,0 21-16,0-20 15,0-1-15,0 0 0,-21-21 0,21 21 16,0-42 15,0 0-15,0 0-16,0-1 0,21 1 16,-21 0-16,21 0 0,1 0 0,-22-22 15,21 22-15,0-21 0,0 21 0,21-22 16,-20 22-16,-1-21 0,21 21 15,-21 0-15,0 21 0,1 0 16,-1 0-16,0 0 0,0 21 0,0-21 16,-21 21-16,0 0 0,0 21 0,21-20 15,-21-1-15,0 21 0,0-21 16,0 0-16,0 22 0,0-22 0,-21 0 16,21 0-16,-21 0 0,21 1 0,-21-1 15,0 0-15,21 0 0,-21-21 0,21 21 16,0 0-16,21-21 31,-21-21-31,21 0 16,0 21-16,0-21 0,0 0 0</inkml:trace>
  <inkml:trace contextRef="#ctx0" brushRef="#br0" timeOffset="88876.05">10499 9356 0,'21'-21'0,"-42"42"0,42-85 0,-21 43 16,0 0-16,0 0 0,0 42 16,0 0-1,0 0-15,0 22 0,-21-1 16,-1 0-16,1 1 0,21-1 0,-21 21 16,21-20-16,-21-1 0,0 22 15,21-22-15,0 0 0,-21 1 0,-1-1 0,22 0 16,-21-21-16,21 22 15,0-22-15,0 0 0,0 0 0,0 0 16,0 1-16,0-44 31,0 1-15,0 0-16,-21 0 16</inkml:trace>
  <inkml:trace contextRef="#ctx0" brushRef="#br0" timeOffset="90657.46">10160 9800 0,'0'0'0,"0"-21"0,0 0 15,0 0-15,0 0 16,0-1-16,21 1 0,0 0 0,0 21 16,22-21-16,-22 21 0,21 0 0,-21-21 0,22 21 15,-1-21-15,-21-1 0,22 22 16,-1-21-16,0 0 0,1 0 16,-1 0-16,0 0 0,1-1 0,-1 1 15,-21 0-15,21 0 0,-20 0 0,-22 0 16,0-1-16,0 1 0,0-21 0,0 21 15,0 0-15,-22-1 0,22 1 16,-21 21-16,0-21 0,0 21 0,0 0 16,0 0-16,-1 0 0,1 0 0,21 21 15,0 0-15,-21 1 0,21-1 16,0 21-16,0-21 0,0 22 16,0-1-16,0 0 0,0 1 0,0-1 15,0 0-15,0 22 0,0-22 0,0 0 16,0 1-16,0-1 0,0 0 15,0-20-15,0 20 0,0-21 0,0 0 16,0 0-16,0 1 0,0-1 16,0-42 15,21-1-15,-21 1-16,21 0 0,-21 0 0,22 0 15,-1-22-15,-21 22 0,21 0 16,0-21-16,0 21 0,-21-1 0,21 1 15,1 0-15,-22 0 0,21 21 16,0 0 0,-21 21-16,0 0 0,0 0 15,0 1-15,0-1 0,0 0 0,0 0 16,0 21-16,0-20 0,0-1 16,0 0-16,21 0 0,-21 0 0,21-21 15,0 21-15,1 1 0,20-22 16,-21 0-16,0 0 0,22 0 0,-22 0 15,21 0-15,-21 0 0,22 0 16,-22 0-16,21-22 0,-21 1 16,0 21-16,22-21 0,-22 0 0,0 0 15,-21 0-15,21-1 0,0 1 0,-21 0 16,0 0-16,0 0 0,0-22 0,0 22 16,22 0-16,-22-21 0,0 21 15,0-1-15,0 1 0,-22 21 16,1 21-1,0 1-15,21-1 0,0 0 0,-21 0 16,0 0-16,21 22 0,-21-22 16,21 0-16,0 0 0,0 21 0,0-20 15,0-1-15,0 0 0,0 0 16,21 0-16,0-21 0,0 0 16,0 21-16,0-21 0,1 0 0,-1 0 15,0 0-15,0 0 0,0 0 0,0 0 16,1-21-16,-1 21 0,0-21 15,0 0-15,0 0 0,0 0 16,-21-1-16,0 1 0,0 0 0,22-21 16,-22 21-16,21-1 0,-21-20 0,0 21 15,0 0-15,0 0 0,0-1 16,0 44 0,0-1-1,0 0-15,0 0 0,0 0 16,0 0-16,-21 1 0,21-1 0,-22 21 15,22-21-15,-21 0 0,21 1 16,0-1-16,-21 0 0,21 0 16,0 0-16,-21-21 15,21-21 17,0 0-32,0 0 15,21 0-15,-21-1 0,21 1 16,0 0-16,-21 0 0,22 0 0,-1-22 15,0 22-15,0 0 0,0 0 16,0-21-16,1 20 0,-1 1 0,0 21 0,0-21 16,0 0-1,0 21-15,1 0 16,-22 21-16,0 0 0,0 0 0,0 1 16,0-1-16,0 0 0,0 0 0,0 0 15,0 22-15,0-22 0,0 0 0,0 0 16,0 0-16,0 0 0,0 1 15,0-1-15,0 0 0,0 0 16,21-21-16,0 0 0,0 0 16,0 0-16,0 0 0,1 0 15,-1 0-15,0 0 0,0-21 16,0 21-16,0-21 0,1 0 0,-1 21 16,0-22-16,0 1 0,0 0 15,0 0-15,-21 0 0,22-22 0,-1 22 16,-21 0-16,21-21 0,0 21 0,-21-22 15,21 22-15,0-21 0,-21 21 0,22-1 16,-1 22-16,-21-21 0,0 42 31,0 1-31,0-1 16,-21 21-16,-1-21 0,1 0 0,0 22 16,21-22-16,-21 21 0,0-21 0,21 22 15,-21-22-15,21 0 16,-22 0-16,22 0 0,0 1 0,0-1 15,0 0-15,0 0 0,22 0 16,-1-21-16,0 0 0,0 0 16,0 0-16,0 0 0,22 0 0,-22 0 15,21-21-15,-21 0 0,22 21 16,-22-21-16,21 0 0,-21 21 0,1-22 16,20 1-16,-21 0 0,0 0 0,0-21 15,1 20-15,-1 1 0,0-21 0,-21 21 16,21-22-16,0 22 0,-21 0 0,0 0 15,0 0-15,0 0 0,0-1 0,-21 22 32,0 0-32,0 22 0,21-1 15,-21-21-15,21 21 0,0 21 0,0-21 16,0 1-16,0-1 0,0 0 0,0 0 16,0 21-16,0-20 0,0-1 0,0 0 15,0 0-15,0 0 0,0 0 16,0 1-16,0-1 15,0 0-15,-22-21 0,1 0 0,21 21 16,-21-21-16,0 0 16,0 0-16,0 0 15,-1 0 1,22-21 0,-21 0-16,0 0 15,0-1-15,0 1 0,21 0 16</inkml:trace>
  <inkml:trace contextRef="#ctx0" brushRef="#br0" timeOffset="90908.37">12340 9123 0,'0'0'15,"-21"-21"-15,0 21 16,21-21-16,-21-1 0,21 1 15,0 0 1,0 0 0,0 42 31,0 0-47,0 0 0,0 1 15,0-1-15,0 0 0,-22 0 0,1 0 16</inkml:trace>
  <inkml:trace contextRef="#ctx0" brushRef="#br0" timeOffset="92912.48">2074 12171 0,'0'0'0,"21"0"16,1 0-1,-1-21-15,0 21 0,0 0 16,0-21-16,-21-1 31,-21 22-15,0 0-16,0 0 0,0 0 15,-22 0-15,22 0 0,-21 0 16,-1 0-16,1 0 0,0 0 0,-1 0 16,1 0-16,21 0 15,-21 0-15,-1 0 0,22 0 0,0 0 16,-21 0-16,20 0 15,1 0-15,21 22 32,0-1-32,0 0 0,0 21 15,0-21-15,0 22 0,0-1 16,0 0-16,21 1 0,-21-1 0,0 0 16,0 1-16,0-1 0,0 0 15,0 22-15,0-22 0,0 22 0,0-1 16,0-20-16,0 20 0,0-21 15,0 1-15,0-1 0,0 0 16,0 1-16,0-1 0,0-21 0,0 22 16,0-22-16,22 0 0,-22 0 15,21-21-15,-21 21 0,21-21 0,0 0 16,0 0-16,0 0 16,1 0-16,-1 0 0,0-21 0,0 0 15,21 0-15,-20 0 0,20-22 0,0 1 16,-21 21-16</inkml:trace>
  <inkml:trace contextRef="#ctx0" brushRef="#br0" timeOffset="93400.37">2815 12192 0,'0'0'0,"-21"0"0,21-21 0,-21 21 15,21-21-15,0 0 0,21-1 16,0 22-16,0-21 16,22 0-16,-22 21 0,21-21 0,0 21 15,-20-21-15,20 21 0,0 0 16,-21 0-16,1-21 0,20 21 0,-21 0 16,0 0-16,-21 21 15,0 0-15,0 0 16,0 21-16,0-20 0,-21-1 15,0 21-15,21 0 0,-21-20 0,21 20 16,-21 0-16,-1 1 0,22-1 16,0 0-16,0 1 0,0 20 0,0-21 15,0 1-15,0-1 0,0 22 16,0-22-16,0 0 0,0 1 0,0-1 16,0 21-16,0-41 0,0 20 0,22 0 15,-22 1-15,0-22 0,21 0 16,-21 0-16,0 0 0,0 0 15,0 1-15,0-1 0,-21 0 16,-1-21-16,1 0 0,0 0 0,0 0 16,0 0-16,0 0 0,-1 0 15,1 0-15,-21 0 0,21 0 0,21-21 16,-21 0-16,21-1 0,0 1 16,0 0-16,21-21 0,0 21 15,0-1-15,21-20 0</inkml:trace>
  <inkml:trace contextRef="#ctx0" brushRef="#br0" timeOffset="93909.08">3979 12573 0,'-21'0'0,"42"0"31,22 0-15,-22 0-16,21 0 0,0-21 0,1 21 16,-1 0-16,0 0 0,22-21 0,-22 21 15,22-21-15,-1 21 0,-20-22 0,20 22 16,1-21-16,-22 21 0,0 0 16,1-21-16,-1 21 0,-21-21 15,0 21-15,0-21 0,1 21 0,-22-21 16,0-1-1,-22 22-15,1 0 0,0-21 0,0 21 16,-21 0-16,-1-21 0,22 0 0,-21 21 16,21-21-16,-22 21 0,22 0 15,0 0-15,0-21 0,42 21 32,0 0-32,0 0 0,0 0 15,22 0-15,-22 21 0,0 0 16,0 0-16,22 0 0,-22 0 0,-21 1 15,0-1-15,21 21 0,-21-21 0,0 0 16,0 1-16,0 20 0,-21-21 16,21 0-16,-21 0 0,-22 1 0,22-1 15,0 0-15,-21 0 0,20 0 0,1 0 16,0 1-16,-21-22 0,21 21 0,-1-21 16,1 0-1,0 0-15</inkml:trace>
  <inkml:trace contextRef="#ctx0" brushRef="#br0" timeOffset="94409.46">6858 12044 0,'0'0'0,"0"-42"0,21-1 0,-21 1 0,0 0 16,0-1-16,0 1 0,0 21 0,0 0 16,0-1-16,0 1 0,-21 0 0,0 21 15,0 0 1,-1 21-16,22 0 0,0 1 15,-21 20-15,0 21 0,21 1 0,-21-1 16,21 22-16,0 0 0,0-22 16,0 1-16,0 20 0,0-20 0,-21-22 15,21 22-15,0-22 0,0 0 0,0 1 16,0-22-16,0 21 0,0-21 16,0 1-16,21-22 0,-21 21 0,21-21 15,-21-21 1</inkml:trace>
  <inkml:trace contextRef="#ctx0" brushRef="#br0" timeOffset="94932.16">6604 12383 0,'0'0'0,"-21"-43"0,0-20 0,-1 20 16,1-147 0,21 126-16,0 1 0,21-1 0,1 22 15,20-21-15,0 20 0,1 1 0,20 0 16,1 20-16,-1 1 0,-21 0 15,22 0-15,-1 21 0,1 0 0,-22 21 16,1 21-16,-1 1 0,-21-22 0,0 21 16,-21 22-16,0-22 0,0 22 15,-21-1-15,-21 1 0,-1-22 0,1 21 16,-21 1-16,20-22 0,-20 1 0,-1-1 16,22 0-16,-22 1 0,22-22 15,0 0-15,-1 0 0,22 0 16,0-21-16,0 0 0,21-21 15,21 21 1,21-21-16,-20 0 0,20 0 16,0-1-16,22 1 0,-22 0 0,22 21 15,-22 0-15,21 0 0,1 0 0,-22 0 16,22 0-16,-22 21 0,0 0 16,1 1-16,-1-1 0,-21 0 0,0 21 15,-21-21-15,0 22 0,0-22 16,0 21-16,-21-21 0,-21 22 0,-22 20 15,22-20-15,-21-22 16,20 0-16,1 0 0,0 0 0,-1 0 16,1 1-16,0-22 0,-1 0 0,22 0 15,-21 0-15,21 0 0,-1 0 16,22-22-16,0 1 16,0 0-16,0-21 0,0 21 15,22-1-15,20 1 0,-21 0 0,0 0 16,22 0-16,-22 0 0,21-1 15,0 1-15,1 0 0</inkml:trace>
  <inkml:trace contextRef="#ctx0" brushRef="#br0" timeOffset="95299.53">7535 12319 0,'0'0'0,"0"-21"0,21-21 16,-21 20-16,22 1 0,-22 0 15,21 0-15,-21 0 0,21 21 0,0-21 16,0 21-16,22 0 0,-22 0 0,21 0 15,0 21-15,1 0 0,20 0 16,-20 21-16,-1-20 0,0 20 0,1 0 16,-22-21-16,0 22 0,0-1 0,0-21 15,-21 22-15,0-22 0,0 21 0,0-21 16,0 22-16,0-22 16,-21 0-16,0 0 0,0 0 15,0 0-15,-1-21 16,22-21-16,0 0 15,0 0-15,0 0 0,0 0 16,0-22-16,0 22 0,0 0 0,0-21 16,0-1-16,22 1 0,-1 0 0,0-1 15,0-20-15,-21 20 0,21 1 16,0 0-16,1-1 0,-1 22 0,0 0 16,0 0-16,0 21 0,0 0 0,1 0 15,-1 21-15,0-21 16,-21 21-16,21 0 0,0 22 15,-21-22-15</inkml:trace>
  <inkml:trace contextRef="#ctx0" brushRef="#br0" timeOffset="95812.52">9017 12488 0,'0'0'15,"21"0"-15,21-21 0,-20 0 0,-22 0 16,21 0-16,-21 0 0,0-1 15,0-20-15,0 21 0,0-21 0,-21 20 16,-1-20-16,1 0 0,0-1 0,0 22 16,-21-21-16,20 21 0,-20 0 15,21 21-15,-21 0 0,-1 0 16,1 21-16,21 0 0,-22 0 0,1 21 16,21 1-16,-21-1 0,20 0 0,-20 1 15,21-1-15,0 0 0,0 1 16,21-22-16,-22 21 0,22 1 0,0-22 15,0 0-15,0 0 0,22 0 0,-1 0 16,21-21-16,-21 0 0,22 0 0,-22 0 16,21 0-16,0 0 0,1 0 15,-22-21-15,21 21 0,1-21 0,-1 0 16,0 0-16,-21 0 0,22-22 0,-22 22 16,0 0-16,0-21 0,0 20 15,1-20-15,-22 21 0,0-21 16,0-1-16,0 22 0,0-21 0,0 21 15,0-1-15,0 1 0,0 42 16,-22 1 0,22 20-16,-21-21 0,0 21 15,21-20-15,0 20 0,0 0 0,0-21 16,0 22-16,0-22 0,0 0 0,0 21 16,0-20-16,0-1 0,0 0 0,21-21 15,0 21-15,1-21 0,-1 0 16,0 0-16,0 0 0,0 0 15,0 0-15,1 0 0,-1 0 0,0 0 16</inkml:trace>
  <inkml:trace contextRef="#ctx0" brushRef="#br0" timeOffset="96620.21">9694 12107 0,'0'0'0,"0"-21"0,0-85 15,0 85-15,0 0 16,-21 21-16,0 0 0,0 0 15,0 0-15,-1 0 16,1 42-16,0-20 0,0-1 0,21 21 0,-21 0 16,21 1-16,-21-1 0,21 0 15,0 1-15,0-1 0,0-21 16,0 22-16,0-22 0,21 0 0,0 21 16,0-21-16,0 1 0,0-22 0,1 21 15,20-21-15,-21 0 0,21 0 0,-20 0 16,20 0-16,-21 0 0,0 0 0,22-21 15,-22 21-15,0-22 0,0 1 16,0 0-16,22 0 0,-43 0 0,21-22 16,0 22-16,0-21 0,0 0 0,-21-1 15,0-20-15,0 20 0,21-20 0,-21-1 16,0 1-16,22 21 0,-22-22 16,0 1-16,0 20 0,0 1 15,0 21-15,0-22 0,0 22 0,-22 21 16,1 0-16,0 21 15,0 1-15,21 20 16,0-21-16,0 21 0,-21 1 0,21-1 16,-21 0-16,21 22 0,0-22 0,0 22 15,0-22-15,0 0 0,-22 1 16,22-1-16,0 0 0,0 1 0,0-1 16,0-21-16,-21 22 0,21-22 0,0 0 15,0 0-15,21-42 47,1 21-47,-1-21 0,0 0 0,0-1 16,0 1-16,22-21 0,-22 21 0,0 0 15,21-22-15,-21 22 0,1-21 0,20 21 16,-21-1-16,0 1 0,0 21 16,-21-21-16,22 21 0,-22 21 31,0 0-31,-22-21 0,22 22 15,-21-1-15,0-21 0,0 21 16,0 0-16,0-21 0,-1 21 0,-20-21 16,21 21-16,0-21 0,0 22 0,-1-22 15,1 21-15,0-21 0,0 0 16,21 21-16,0 0 16,0 0-1,21 0-15,0-21 0,0 22 16,1-1-16,-1-21 0,0 21 15,0-21-15,0 0 16,0 0-16,1 0 0,-22 21 0,21-21 16,0 0-16,0 0 0,0 0 15,0 0-15,1 0 0,-1 0 16,0-21-16</inkml:trace>
  <inkml:trace contextRef="#ctx0" brushRef="#br0" timeOffset="96996.46">10583 12277 0,'0'0'0,"-21"0"0,42-21 47,0 21-47,1-22 0,-1 22 15,0-21-15,0 0 0,0 21 0,0-21 16,1 0-16,-1 21 0,0-21 0,-21-1 15,0 1-15,0 0 16,0 0-16,0 0 0,0 0 16,0-1-16,-21 22 15,0 0-15,-1 0 0,1 22 16,21-1-16,-21 0 0,0 21 16,21-21-16,-21 22 0,21-22 0,-21 21 15,-1 1-15,22-22 0,0 21 0,0-21 16,0 0-16,0 22 0,0-22 0,0 0 15,0 0-15,0 0 0,0 1 16,22-22-16,-1 0 16,0 0-16,0 0 15,0 0-15,0 0 0,1 0 0,-1-22 16,0 1-16,0 0 0,0 21 0</inkml:trace>
  <inkml:trace contextRef="#ctx0" brushRef="#br0" timeOffset="97275.47">11134 11769 0,'0'0'0,"21"-43"0,-21-20 16,21 21-16,-21-1 0,21 1 0,-21 0 15,0-1-15,0 22 0,0 42 32,0 0-32,0 22 15,0-22-15,0 21 0,0 1 0,0 20 16,0-21-16,0 22 0,0-22 0,0 22 15,0-1-15,0-20 0,-21 20 16,21-21-16,-21 1 0,0-1 0,21 0 16,0 1-16,0-22 0,-22 0 0,22 21 15,0-20-15,0-1 0,22-21 32,-1 0-32,0 0 15,0-21-15,0-1 0</inkml:trace>
  <inkml:trace contextRef="#ctx0" brushRef="#br0" timeOffset="97680.29">11663 11959 0,'0'0'0,"21"-42"0,0-43 15,0 43-15,-21 21 16,0 0-16,0-1 16,-21 22-1,0 22-15,0-22 0,0 21 0,-1 0 16,1 0-16,0 21 0,0-20 0,0-1 15,0 21-15,-1-21 0,22 22 16,0-22-16,0 0 0,0 0 0,0 0 16,0 0-16,0 1 0,22-22 15,-1 0-15,0 21 0,0-21 0,0 0 16,22 0-16,-22 0 0,0 0 0,21 0 16,-21 0-16,22 0 0,-1 21 15,-21-21-15,0 0 0,1 21 0,-1-21 16,0 21-16,-21 0 0,0 1 15,-21-1-15,0-21 16,-1 21-16,1 0 0,0-21 0,0 21 16,-21-21-16,20 21 0,-20-21 15,21 0-15,0 22 0,-22-22 0,22 0 16,0 0-16,-21 0 0,21 0 0,-1 0 16,1 0-16,0 0 0,0 0 15,21-22 1,0 1-16,0 0 15,0 0-15</inkml:trace>
  <inkml:trace contextRef="#ctx0" brushRef="#br0" timeOffset="97988.37">11239 11684 0,'0'0'0,"-21"-21"0,-21 21 16,21 0-16,0-21 0,-1 21 15,22-21-15,0-1 0,43 1 16,-22 0-16,21 21 0,1-21 16,20 0-16,-21 21 0,22-21 0,21-1 15,-22 1-15,1 0 0,20 0 16,-20 0-16,-1 21 0,1-21 0,-1-1 16,-20 22-16,20-21 0,-42 21 0,22 0 15,-22-21-15,0 21 0,0-21 0,0 21 16,0 0-16,-42 21 47,0 0-47,-21-21 15,21 21-15,-22 1 0,1-1 0,0 21 16,-22-21-16</inkml:trace>
  <inkml:trace contextRef="#ctx0" brushRef="#br0" timeOffset="99992.63">2625 14605 0,'0'-21'31,"0"0"0,0 42 16,0 0-47,0 0 16,0 0-16,21 1 15,-21-1-15,0 0 31,21-21-15,0 0 0,-21-21-16,21 0 15,-21-1-15,21 22 16,-21-21-16,0 0 0,0 0 0,0 0 16,0 0-1,-21 21 1,0 0-16,0 0 15,21 21 1,-21-21-16,21 21 0,0 0 0,-21 0 16,21 0-16,0 1 15,0-1-15,0 0 0,21-21 32,0 0-17,-21-21 1,21 21-16,-21-21 0,21 21 15,-21-22-15,0 1 0,0 0 16,21 0-16,-21 0 0,22 0 16,-22 42 31,0 0-47,0 0 0,0 0 15,0 0-15,0 1 0,0-1 16,0 0-16,-22-21 15,22 21-15,0-42 32,0 0-17,0 0 1,0-1-16,0 1 0,0 0 16,0 0-16,0 0 0,22 21 15,-22-21-15,21 21 0,0 0 16,0 21-1,-21 0-15,21-21 0,-21 21 16,0 0-16,0 0 0,0 1 16,0-1-16,0 0 0,0 0 0,0 0 15,0 0-15,0 1 16,-21-22 0,21-22 15,-21 1-16,21 0-15,-21 0 16,21 0-16,0 0 0,0-1 16,0 1-16,0 0 0,0 0 15,0 0-15,0 42 63,0 0-48,0-42 48,21 0-63,0 0 16,-21-1-1,0 44 32,0-1-47,0 0 0,0 0 16,0 0-16,0 0 15,0 1-15,0-1 16,0 0-16</inkml:trace>
  <inkml:trace contextRef="#ctx0" brushRef="#br0" timeOffset="100440.38">2900 15219 0,'0'-21'31,"0"0"-31,0-1 15,0 44 17,0-1-32,0 0 15,0 0 1,-21-21 0,-1 0-16,1 0 15,0-21 16,21 0-31,0 0 16,0-1-16,21 22 16,0 0-1,1 0-15,-22 22 0,21-22 0,0 21 16,0 0-16,-21 21 0,0-21 16,0 22-16,0-22 0,0 21 0,0 1 15,-21-1-15,-21 0 0,20 1 0,-20-1 16,0 0-16,21-21 0,-22 22 15,22-22-15,-21 0 0,21-21 0,-1 0 16</inkml:trace>
  <inkml:trace contextRef="#ctx0" brushRef="#br0" timeOffset="101009.93">4064 14901 0,'-21'22'0,"0"-22"15,-1 21-15,1-21 0,0 0 16,0 0-16,21 21 0,42-21 31,-21 0-15,22 0-16,20 0 0,1-21 0,-1 21 15,22 0-15,0 0 0,-1 0 0,22-21 16,-21 21-16,-1 0 0,22 0 0,-21-22 16,-22 22-16,22 0 0,-21 0 15,-1-21-15,1 21 0,-1 0 0,-21 0 16,-20 0-16,20-21 0,-21 21 0,-21-21 16,-42 0-1,21 21 1,-1 0-16,-20-21 0,0 21 0,21-22 0,-22 1 15,1 21-15,0-21 0,-1 0 16,22 21-16,-21-21 0,21 0 0,-1 21 16,1 0-16,21-22 0,21 22 31,1 0-31,20 0 0,-21 22 16,0-1-16,22-21 0,-22 21 15,21 0-15,-21 0 0,0 0 0,22 1 16,-22-1-16,-21 0 0,0 0 0,21 0 15,-21 0-15,0 1 0,-21-1 0,0 0 16,0 0-16,-1 21 0,-20-20 16,21-1-16,-21 21 0,-1-21 15,1 0-15,21 1 0,-22-22 0,22 21 16,0 0-16,0-21 0,0 0 0,21-21 16</inkml:trace>
  <inkml:trace contextRef="#ctx0" brushRef="#br0" timeOffset="102856.36">6858 14499 0,'21'-21'15,"0"21"1,0-21-16,1 0 0,20 0 15,-21-22-15,21 22 0,-20-21 0,20 21 16,-21-22-16,21 1 0,1 0 0,-22-1 16,0 1-16,0 0 0,-21-1 15,0 22-15,0-21 0,0-1 0,-21 22 16,0 0-16,-21 0 0,-1 21 0,1 0 16,0 0-16,-22 0 0,22 0 0,-22 21 15,1 0-15,20 0 0,1 1 16,0 20-16,-1-21 0,22 21 0,0 1 15,21-1-15,0 0 0,0 1 0,0-1 16,21 0-16,22 1 16,-22-1-16,21 0 0,0 1 0,1-1 15,20 0-15,-20 1 0,-1-1 0,0 0 16,1 1-16,-22-22 0,0 21 0,0 1 16,-21-22-16,0 0 0,0 21 15,0-21-15,-21 1 0,0-1 0,-22 0 16,22 0-16,-21 0 0,0-21 0,-1 0 15,1 0-15,0 0 0,-1 0 0,-20 0 16,20 0-16,1 0 0,21-21 16,-21 0-16,-1 0 0,22 0 0,0-22 15,0 1-15,0 21 0,-1-22 0,22 1 16,-21 0-16,21-1 0,0 22 16,0-21-16,0 21 0,0 0 15,21 21 1,-21 21-16,22 0 0,-1 0 0,-21 0 15,21 22-15,0-22 0,-21 21 16,21 0-16,0 1 0,-21-22 0,22 21 16,-1-21-16,0 22 0,0-22 0,0 0 15,0 21-15,22-20 0,-1-22 16,-21 21-16,22 0 0,-1-21 0,0 0 16,22 0-16,-22 0 0,0 0 0,1-21 15,-1 0-15,0-1 0,1 1 16,-1 0-16,0 0 0,1 0 0,-1 0 15,-21-1-15,0-20 0,1 21 16,-1-21-16,-21-1 0,0 1 0,0 21 16,0-22-16,0 1 0,-21 0 0,-1 21 15,1-1-15,21 1 0,-21 21 16,0 0-16,0 0 0,0 0 0,-1 0 16,1 21-16,0 1 0,0 20 0,21-21 15,-21 21-15,21-20 0,-21 20 0,21 0 16,0 1-16,0-22 0,0 21 15,0-21-15,21 0 0,0 22 0,0-22 16,0-21-16,0 21 0,22 0 16,-22-21-16,21 0 0,1 0 0,-1 0 15,0 0-15,1 0 0,-1-21 16,0 21-16,1-21 0,-1 0 0,0 0 16,1-1-16,-1 1 0,0 0 0,-21-21 15,1 21-15,-1-22 0,0 22 0,-21-21 16,0 21-16,0-22 0,0 22 15,0 0-15,0 0 0,0 0 0,0-1 16,-21 22-16,0 22 16,21-1-16,0 0 0,-22 0 0,1 0 15,21 0-15,-21 1 0,21 20 16,0-21-16,0 0 0,0 22 16,0-22-16,0 0 0,0 0 0,-21 0 15,21 0-15,0 1 0,0-1 0,0 0 16,0 0-1,0-42 1,21 0 0,0 0-16,-21-1 0,21 1 0,-21 0 15,22 0-15,-1-21 0,-21 20 16,21-20-16,0 0 0,0 21 0,-21-22 16,21 22-16,1 0 0,-22 0 15,21 0-15,0 21 0,0 0 0,-21 21 16,0 0-16,0 0 15,21 0-15,-21 0 0,21 1 0,-21 20 16,0-21-16,0 0 0,0 0 0,22 22 16,-22-22-16,21 0 0,-21 0 0,0 0 15,21 1-15,0-1 0,0 0 16,0-21-16,1 0 0,-1 0 16,0 0-16,0 0 0,0 0 0,0 0 15,22 0-15,-22-21 0,0 0 0,0 21 16,0-22-16,1 1 0,-1 0 0,0 0 15,0-21-15,-21 20 16,0-20-16,21 21 0,-21-21 0,21 20 0,-21-20 16,0 0-16,0 21 0,0-1 15,0 1-15,0 42 32,0 1-32,0-1 0,0 0 0,0 21 15,0-21-15,0 1 0,0 20 0,0-21 16,0 0-16,0 22 0,0-22 0,0 0 15,0 0-15,22 0 0,-22 0 16,21-21-16,0 22 0,0-1 0,0-21 16,0 0-16,1 0 0,20 0 0,0 0 15,-21 0-15,22 0 0,-22-21 0,21-1 16,1 22-16,-22-21 0,0 0 16,21 0-16,-21 0 0,1 0 15,-1-22-15,-21 22 0,0-21 0,0 21 16,21-22-16,-21 22 0,0-21 0,0 21 15,0-1-15,0 1 0,0 0 0,0 42 32,-21 0-32,21 1 0,-21-1 15,21 0-15,0 0 0,0 21 0,0-20 16,-22-1-16,22 0 0,0 21 0,0-21 16,0 1-16,0-1 0,22 0 15,-1 0-15,0 0 0,0-21 16,0 0-16,-21 21 15,21-21-15,1 0 0,-1 0 0,0-21 16,0 21-16,-21-21 0,0 0 16,21 0-16,-21 0 15,0-1-15,0 1 0,0 0 0</inkml:trace>
  <inkml:trace contextRef="#ctx0" brushRef="#br0" timeOffset="103036.26">9229 14182 0,'0'0'16,"-43"0"0,22 0-16,0 0 0,0 0 0,0 0 15,42 0 32,0 0-31,0 0-16</inkml:trace>
  <inkml:trace contextRef="#ctx0" brushRef="#br0" timeOffset="103572.07">10160 14584 0,'0'0'0,"-21"0"0,21 21 15,0 0 1,-21-21-16,42 0 16,0 0-1,0-21-15,0 21 0,22-21 16,-22 21-16,21 0 0,0-21 0,-20 21 16,20 0-16,-21-21 0,0 21 15,0 0-15,1 0 0,-1 0 0,-42 0 31,-1 0-15,1 0-16,21-22 0</inkml:trace>
  <inkml:trace contextRef="#ctx0" brushRef="#br0" timeOffset="105377.23">11388 14203 0,'0'0'0,"21"-21"0,-21 0 0,21-1 0,-21 1 16,0 0-16,0 0 0,0 0 15,0 0-15,-21-1 0,0 1 16,-1 0-16,1 0 0,0 0 16,0 21-16,0 0 0,0 0 0,-1 0 15,1 0-15,-21 21 16,21 0-16,0 0 0,-1 22 0,1-1 15,21-21-15,-21 43 0,0-22 0,21 0 16,-21 22-16,21-22 0,0 22 0,0-22 16,0 0-16,0 1 0,0-1 15,21 0-15,0-21 0,21 1 0,-20 20 16,-1-42-16,21 21 0,0 0 0,1-21 16,-1 0-16,0 0 0,1 0 0,-1 0 15,0-21-15,1 0 0,-22 0 16,21 0-16,1-1 0,-1 1 0,0-21 15,-21 21-15,22-22 0,-22 22 0,0-21 16,0 21-16,-21-22 0,0 22 16,0-21-16,0 21 0,0 0 15,0-1-15,-21 22 16,0 0-16,0 22 16,21-1-16,-21 21 0,21-21 0,0 22 15,0-1-15,0 0 0,0-21 16,0 22-16,0-1 0,0-21 0,0 22 15,0-22-15,21 0 0,0 0 0,0 0 16,0 0-16,0-21 0,1 0 16,-1 22-16,21-22 0,-21 0 0,22 0 15,-22 0-15,21 0 0,-21-22 0,22 1 16,-1 21-16,-21-21 0,21 0 16,-20 0-16,-1-22 0,0 22 0,-21 0 15,0-21-15,0 21 0,0-22 0,0 1 16,0 0-16,-21-1 0,0 22 15,-1-21-15,1-1 0,0 1 0,-21 21 16,21 0-16,-22 0 0,22-1 0,-21 1 16,21 21-16,-22 0 0,22 0 0,0 0 15,0 21-15,0 1 0,-1-1 16,1 0-16,0 21 0,0 1 0,21-22 16,0 21-16,0 0 0,0 1 0,0-22 15,21 21-15,0-21 0,0 1 16,22-1-16,-1 0 0,0 0 15,1 0-15,20-21 0,-20 0 0,20 0 16,1 0-16,-1 0 0,-21 0 0,22-21 16,-1 0-16,1 0 0,-22 0 0,22-22 15,-22 22-15,0 0 0,1-21 16,-1-1-16,-21 1 0,22 21 0,-22-22 16,-21 1-16,21 0 0,-21-1 0,21-20 15,-21 21-15,0-1 0,0 1 0,0 0 16,0-1-16,0 22 0,0 0 15,0 0-15,0 0 0,-21 42 16,0 21-16,0-21 16,21 22-16,-22-22 0,1 21 15,0 0-15,0 1 0,21-1 16,-21 22-16,0-22 0,-1 0 0,22 22 16,0-22-16,0 0 0,0 1 0,0-1 15,0 0-15,0 1 0,0-1 0,0-21 16,0 0-16,22 1 0,-1-1 15,0 0-15,0 0 0,21-21 0,-20 0 16,20 0-16,-21 0 0,21 0 0,-20 0 16,20 0-16,0-21 0,-21 0 0,1 0 15,20-1-15,-21 1 0,0 0 16,0 0-16,1-21 0,-22 20 16,21-20-16,0 21 0,-21-21 0,0-1 15,21 22-15,-21 0 0,21 0 0,-21 0 16,0 42-1,0 0 1,0 0-16,0 0 0,0 0 0,-21 1 16,21-1-16,0 0 0,-21 21 0,21-21 15,-21 1-15,21-1 0,0 0 0,0 0 16,0 0-16,0 0 0,21 1 16,0-22-16,-21 21 0,21-21 15,0 0-15,1 0 0,-1 0 16,0 0-16,0 0 0,0-21 15,0-1-15,1 1 16,-22 0-16,0 0 0,0 0 16,0 0-16,0-1 0,0 1 0,0 0 15,-22-21-15,1 21 0,21-1 0,-21 1 16,0 0-16,21 0 0,-21 0 16,21 0-16,21 21 31,0 0-31,21 0 15,-20 0-15,-1-22 16,0 22-16,21 0 0,-21 0 0,22 0 16,-22 0-16,21 0 0,1 0 15,-22 22-15,0-1 0,0 0 0,0 0 16,0 0-16,1 0 0,-22 1 0,0-1 16,0 0-16,0 0 0,0 0 15,0 0-15,0 1 0,0-1 0,0 0 16,-22-21-16,22 21 0,-21 0 0,0 0 15,21 1-15,-21-1 0,0 0 16,0-21 0,21 21-1,0-42 1,0 0-16,0 0 16,0-1-16,0 1 0,21 0 15,-21 0-15,21-21 0,0-1 16,0 22-16,0-21 0,1-1 0,20 1 15,-21 0-15,21-1 0,-20 1 0,20 21 16,0 0-16,1 0 0,-22-1 0,21 22 16,-21 0-16,0 0 0,22 0 15,-22 22-15,0-22 0,0 21 0,0 0 16,1 21-16,-1-21 0,-21 22 0,0-22 16,0 21-16,0-21 0,0 22 0,0-22 15,0 0-15,0 21 16,-21-20-16,21-1 0,-22 0 0,1 0 0,0 0 15,0 0-15,0 1 0,0-1 16,-1-21-16,22 21 16,-21-21-1,0 0-15,0 0 16,0 0-16,0 0 0,-1 0 16</inkml:trace>
  <inkml:trace contextRef="#ctx0" brushRef="#br0" timeOffset="106512.98">2307 17018 0,'21'0'0,"-42"0"0,63 21 0,-20-21 15,-1 0-15,-21 21 0,-21-42 63,21 0-63,-22 0 0,22 0 15,0 0-15,0-1 16,0 1-16,0 0 0,22 0 16,-1 21-16,0-21 0,0 21 15,0 0-15,0 0 0,1 0 16,-22 21-16,0 0 0,21 0 15,-21 0-15,0 22 0,0-22 0,-21 21 16,-1-21-16,1 1 0,0 20 16,-21-21-16,-1 0 0,22 0 0,-21 1 15,21-1-15,-22-21 16,22 21-16,0-21 0,0 0 0,0 0 16,0 0-1,21-21-15,0 0 0,0-1 16,0 1-16,0 0 15,0 0-15,21 0 0,0 0 0,0-1 16,0 22-16,0 0 0,1 0 0,-1 0 16,0 0-16,0 0 0,-21 22 15,21-1-15,-21 0 16,0 0-16,0 0 0,0 0 16,-21-21-16,21 22 0,-21-1 0,0-21 15,21 21-15,-21-21 0,-1 0 16,1 0-16,0 0 15,21-21 1,0 0 0,0-1-16,0 1 0,0 0 15,21 0-15,0 0 0,1 0 16,-1-1-16,0 1 0,21 0 0,-21 0 16,22 0-16,-22 21 0,21 0 15,-21 0-15,22 0 0,-22 21 0,21 0 16,-21 0-16,-21 22 0,0-22 15,0 21-15,0 0 0,0 1 0,-21-1 16,-21 22-16,0-22 0,-1 0 0,-20 22 16,20-22-16,-20 22 15,21-22-15,-22 0 0,22 1 0,-22-22 16,1 21-16,20-21 0,-20 0 16,21-21-16,-1 0 0,1 0 0</inkml:trace>
  <inkml:trace contextRef="#ctx0" brushRef="#br0" timeOffset="107049.69">3979 17124 0,'0'0'0,"0"21"16,21-21-16,1 0 16,-1 0-16,21 0 0,-21-21 15,0 21-15,22-21 0,-1 21 16,22-21-16,-1 21 0,1-22 0,-1 22 16,22-21-16,-22 21 0,22-21 0,-22 21 15,22-21-15,-43 21 0,22-21 16,-22 21-16,-21 0 0,1-21 15,-1-1-15,-21 1 0,-21 0 16,-1 21-16,1-21 0,-21 0 16,0 21-16,-1-21 0,1 21 15,0-22-15,-22 1 0,22 21 0,-1-21 16,1 21-16,21 0 0,0-21 0,0 21 16,42 0-1,0 0 1,21 0-16,1 0 0,-1 21 0,0 0 15,1-21-15,-22 21 0,21 1 0,0-1 16,-20 0-16,20 0 16,-42 21-16,0-20 0,0-1 0,0 21 15,0-21-15,0 22 0,-21-22 0,-22 21 16,22-21-16,-21 22 0,0-22 16,-22 21-16,22-21 0,-1 22 0,1-22 15,0 0-15,-1 21 0,1-21 0,21-21 16,0 22-16,0-22 0</inkml:trace>
  <inkml:trace contextRef="#ctx0" brushRef="#br0" timeOffset="110029.31">6456 16404 0,'0'0'16,"0"-42"-16,21 0 0,-21-1 0,0-20 0,0 20 16,0-20-16,0 21 0,0-22 15,0 22-15,0-1 0,-21 1 0,0 0 16,-1 21-16,1-22 0,0 43 0,0-21 15,0 21-15,-22 0 0,22 0 16,0 0-16,-21 21 0,-1 0 0,1 22 16,0-1-16,-1 22 0,1-1 15,0 22-15,-1-22 0,-20 22 16,42 0-16,-22-1 0,1 1 0,21 0 16,21-1-16,0 1 0,0-22 0,0 1 15,21-1-15,0 1 0,0-22 16,22 1-16,-22-22 0,21 0 0,1 0 15,-1 0-15,21-21 0,-20 0 0,-1 0 16,0 0-16,22-21 0,-22 0 16,22 0-16,-22 0 0,0-1 15,22-20-15,-22 21 0,1-21 0,-1 20 0,0-20 16,-21 0-16,22 21 0,-43-22 16,0 22-16,21 0 0,-21 0 15,0 0-15,-21 21 16,0 21-16,-22 42 15,22-42-15,21 22 0,-21-1 16,0-21-16,21 22 0,-21-1 0,21 0 16,0-21-16,0 22 0,0-22 0,0 0 15,21 0-15,0 0 0,0 1 16,0-22-16,0 0 0,1 0 0,20 0 16,-21 0-16,21 0 0,-20 0 15,20-22-15,0 1 0,-21 21 0,22-21 16,-22 0-16,0 0 0,0-22 15,0 22-15,-21 0 0,0-21 0,0-1 16,0 22-16,-21-21 0,0 0 0,-21-1 16,21 1-16,-22 21 0,1-22 15,-22 1-15,22 21 0,0 21 0,-1-21 16,1 21-16,0 0 0,-1 21 0,1-21 16,21 21-16,0 21 0,-22-20 15,43 20-15,0 0 0,0 1 0,0-1 16,0 0-16,0 1 0,22-1 0,-1-21 15,21 0-15,0 22 0,1-43 16,-1 21-16,0 0 0,22-21 0,-22 0 16,22 0-16,-22 0 0,22 0 15,-22-21-15,21 0 0,-20-1 0,-1 1 16,0 21-16,1-21 0,-22 0 16,0-21-16,0 20 0,0 1 0,-21 0 15,0 0-15,0 0 0,0 0 0,0-1 16,0 1-16,0 42 31,0 1-31,0-1 0,-21 0 0,21 21 16,0-21-16,0 22 0,0-22 15,0 0-15,0 21 0,0-20 0,-21-1 16,21 0-16,0 0 0,-21 0 0,21 0 16,0-42 30,21 0-46,0 0 0,0 0 16,-21 0-16,22-22 0,-1 22 0,0 0 16,-21-21-16,21 20 0,0-20 15,-21 21-15,0 0 0,21 0 0,1 21 16,-1 0 0,-21 21-16,21 0 15,-21 21-15,0-21 0,0 1 16,0-1-16,0 0 0,21 0 0,-21 0 15,0 0-15,21 1 0,-21-1 0,0 0 16,21-21-16,1 0 16,-1 0-1,0 0-15,0 0 0,0 0 0,0-21 16,1 21-16,-1-21 0,0-1 16,0 1-16,0 0 0,-21 0 0,21 0 15,1 0-15,-22-1 0,0-20 0,0 21 16,0 0-16,0 0 0,0 42 31,0 0-15,0 0-16,0 0 0,0 0 0,0 22 15,0-22-15,0 0 0,0 21 0,21-20 16,0-1-16,-21 0 0,21 0 16,0-21-16,0 21 0,1 0 0,-1-21 15,0 0-15,21 0 0,-21 0 0,1 0 16,20 0-16,-21 0 0,0-21 15,0 0-15,22 21 0,-22-21 0,0 0 16,0 0-16,-21-1 0,0 1 0,21 0 16,-21 0-16,0 0 0,0-22 0,0 22 15,0 0-15,0 0 0,0 0 16,0 0-16,0-1 0,0 1 16,0 42-1,-21 1-15,21 20 0,0-21 16,-21 0-16,21 0 0,-21 22 15,21-22-15,0 0 0,0 0 0,0 22 16,0-22-16,-21 0 0,21 0 0,0 0 16,0 0-16,21-21 31,-21-21-15,21 0-16,0 0 0,-21 0 15,21 0-15,-21-1 0,0 1 16,22 0-16,-22-21 0,21 21 15,-21-1-15,0 1 0,21 0 0,-21 0 16,21 0-16,0 21 16,-21 21-16,21-21 15,-21 21-15,0 0 0,0 0 0,22 1 16,-22 20-16,21-21 0,-21 0 0,0 0 16,0 1-16,21-1 0,0-21 0,0 21 15,-21 0-15,21-21 0,1 0 16,-1 0-16,0 0 0,0 0 15,0 0-15,0 0 0,22-21 0,-22 21 16,0-21-16,0 0 0,22 21 16,-22-22-16,0 1 0,0 0 15,0-21-15,-21 21 0,21-1 0,1 1 16,-1-21-16,-21 21 0,0 0 0,0-1 16,21 1-16,-21 0 0,0 42 31,0 0-31,0 1 15,0-1-15,0 21 0,0-21 0,0 0 16,0 22-16,0-22 0,0 0 0,21 21 16,-21-20-16,21-1 0,-21 0 15,21 0-15,1 0 0,-1 0 0,0-21 16,0 0-16,21 22 0,-20-22 0,20 0 16,0 0-16,1 0 0,-1 0 15,0-22-15,-21 1 0,22 21 16,-1-21-16,0 0 0,1 0 0,-22 0 15,21-22-15,-21 22 0,1 0 0,-1-21 16,-21-1-16,21-20 0,-21 20 16,0 1-16,0 0 0,0 21 15,0-1-15,0 1 0,-21 0 0,21 0 16,-21 21-16,-1 0 0,1 0 0,0 0 16,0 0-16,0 0 0,0 21 15,-1-21-15,22 21 0,-21 22 0,0-22 16,0 0-16,0 0 0,0 21 15,-1-20-15,1 20 0,21-21 0,-21 21 16,21-20-16,0-1 0,0 0 0,0 0 16,0 0-16,0 0 0,0 1 15,21-22-15,0 0 0,-21 21 0,22-21 16,-1 0-16,0 0 0,0 0 16,0 0-1,0 0 1,-21-21 15,0-1-15,22 22 93,-22-21-93,21 21-1,0 0 1,-21-21-16,21 21 16,-21-21-16,21 21 15,-21-21-15,0 0 16,0-1-16,0 1 15,21 21-15,-21-21 0,0 0 0,0 0 16,22 0-16,-22-1 0,0 1 0,0 0 16,0 0-16,0-21 0,0 20 0,0 1 15,0 0-15,0 0 0,0 0 16,-22 21-16,1-21 0,0 21 16,0 0-16,0 0 0,0 0 0,-1 0 15,1 0-15,0 0 16,0 0-16,0 21 0,0-21 15,-1 21-15,1 0 16,21 0-16,0 0 16,0 1-16,0-1 0,0 0 15,0 0-15,0 0 16,0 0-16,21 1 0,1-1 16,-22 0-16,21-21 15,0 21-15,0-21 16,0 21-1,0-21 1,1 0-16,-1 21 16,0-21-16,0 0 0,0 0 15,0 0-15,1 0 0,-1 0 16,0 0-16,0 0 16,0-21-16,0 0 15,1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1:34:09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889 0,'0'0'0,"21"-21"0,0 0 0,-21 0 16,21-1-16,-21 1 15,21 0-15,-21 0 0,21 0 16,1 0-16,-22-22 0,21 22 15,-21 0-15,0 0 0,21 0 16,-21-1-16,0 1 0,0 0 0,0 0 16,0 0-16,0 0 0,-21 21 15,0 0-15,-1 0 0,1 0 16,0 0-16,-21 0 0,-1 21 0,1 0 16,0 0-16,-1 0 0,1 22 15,0-1-15,-1 0 0,1 22 0,0-22 16,-1 22-16,1-1 0,21 22 15,-21-22-15,20 1 0,1-1 0,0 1 16,21-1-16,0-20 0,0 20 16,0-21-16,21 1 0,0 20 0,1-20 15,20-22-15,-21 21 0,0 0 16,22-20-16,-1-1 0,-21 0 16,21 0-16,1-21 0,-1 0 0,0 0 15,-20 0-15,20 0 0,0 0 16,1 0-16,-1-21 0,0 0 15,-21-22-15,22 22 0,-1 0 0,-21-21 16</inkml:trace>
  <inkml:trace contextRef="#ctx0" brushRef="#br0" timeOffset="430.75">2286 1164 0,'21'-21'0,"-42"42"0,42-63 0,-21 21 0,-21 21 31,0 0-31,0 21 0,-1 0 15,1 21-15,0-20 16,0-1-16,0 21 0,21-21 16,0 22-16,-21-1 0,21-21 0,-22 21 15,22-20-15,0 20 0,0-21 16,0 21-16,0-20 0,22-1 0,-1 21 16,0-42-16,21 21 0,-21 0 15,43-21-15,-22 0 0,1 0 0,20 0 16,-21 0-16,22-21 0,-22 21 0,1-21 15,-1 0-15,0 0 16,1-22-16,-22 22 0,0 0 0,0-21 16,-21 21-16,0-22 0,0 1 15,0 0-15,0-1 0,-21 1 0,0 0 16,0-1-16,-1 22 0,-20-21 0,0 21 16,21-1-16,-22 1 0,1 0 15,0 21-15,20 0 0,-20 0 0,0 21 16,21 0-16,-22-21 0,22 43 15,0-22-15,0 0 0,0 21 0,-1-20 16,22-1-16,0 21 0,0-21 16,0 0-16,0 22 0,0-22 0,22 0 15,-1 0-15,0 0 0,0-21 16,21 0-16,1 22 0</inkml:trace>
  <inkml:trace contextRef="#ctx0" brushRef="#br0" timeOffset="1127.56">3260 1122 0,'0'0'0,"-22"21"31,1 0-15,21 0-16,0 22 0,0-22 15,-21 0-15,21 0 0,0 22 0,-21-22 16,21 21-16,0-21 15,0 0-15,0 1 0,0 20 0,0-21 16,0 0-16,0 0 0,0 1 0,0-1 16,0-42 31,0-1-47,0 1 0,0 0 0,0 0 15,0 0-15,0 0 0,0-22 0,0 1 16,0 0-16,0 20 15,0-20-15,0 0 0,21-1 0,0 22 0,0-21 16,1 21-16,-1 0 16,0-1-16,0 22 0,0 0 0,22 0 15,-22 0-15,21 22 0,-21-1 0,0 0 16,22 0-16,-22 0 0,0 22 16,0-22-16,0 21 0,-21-21 0,0 22 15,0-1-15,0-21 0,0 21 16,0-20-16,0-1 0,0 21 0,0-21 15,0 0-15,0 1 0,-21-1 16,21 0-16,-21-21 0,21-21 31,0 0-31,0-1 16,0 1-16,0 0 0,0-21 16,0 21-16,21-22 0,0 22 0,1-21 15,-1-1-15,0 1 0,21 0 16,-21 21-16,1-22 0,-1 22 0,21 0 15,-21 0-15,0 0 0,1 21 0,-1 0 16,0 0-16,0 21 0,0 0 16,0 0-16,1 0 0,-1 22 0,-21-22 15,0 21-15,0-21 0,0 0 0,0 22 16,0-22-16,0 21 0,0-21 16,0 1-16,-21-1 0,21 0 0,0 0 15,0 0-15,-22 0 0,22 1 16,0-1-16,-21-21 0,21 21 15</inkml:trace>
  <inkml:trace contextRef="#ctx0" brushRef="#br0" timeOffset="1834.78">4403 1143 0,'0'0'16,"0"21"-1,0 0 1,0 1-16,0 20 16,0-21-16,0 0 0,0 0 0,0 22 15,0-22-15,0 0 0,0 21 16,0-20-16,0-1 0,-22 0 0,22 0 16,0 0-16,-21 0 0,21 1 0,0-1 15,0 0-15,0-42 31,0 0-15,0-1-16,0 1 0,0 0 16,0-21-16,0 21 0,0-22 0,0 22 15,21-21-15,1-1 0,-22 1 16,21 0-16,0-1 0,0 22 16,0-21-16,0 21 0,1 0 0,20-1 0,-21 22 15,0 0-15,22 0 16,-22 0-16,21 22 0,-21-1 0,22 0 15,-22 0-15,0 21 0,0-20 0,0 20 16,0-21-16,-21 21 0,0-20 16,0 20-16,0-21 0,0 0 0,0 22 15,0-22-15,0 0 0,-21 0 0,0 0 16,21 0-16,0 1 16,-21-22-16,0 0 15,21-22 1,0 1-16,0 0 0,0 0 15,21 0-15,0 0 0,0-22 16,0 22-16,1-21 0,-1-1 0,21 1 16,-21 0-16,0-1 0,22 22 15,-22-21-15,21 21 0,-21 0 0,1-1 16,20 22-16,-21 0 0,0 0 0,22 22 16,-22-1-16,0 21 0,-21-21 15,21 22-15,-21-22 0,0 21 0,0 0 16,0 1-16,0-22 0,0 21 15,0-21-15,-21 1 0,21 20 0,0-21 16,0 0-16,-21-21 0,21 21 16,0 1-16,-21-22 0,21 21 15,0-42 17,21-1-32,0 22 0,0-21 15,-21-21-15,21 21 0</inkml:trace>
  <inkml:trace contextRef="#ctx0" brushRef="#br0" timeOffset="2194.65">5673 1355 0,'21'0'15,"0"0"-15,0 0 0,0 0 16,22-21-16,-22-1 0,0 22 15,21-21-15,-21 0 0,22 0 16,-22 0-16,0 0 0,0-1 0,0 1 16,1 0-16,-1 0 0,-21 0 0,0 0 15,0-1-15,0 1 0,0 0 16,-21 21 0,-1 21-16,1 0 0,0 1 15,-21-1-15,21 21 0,-1-21 16,1 22-16,0-22 0,21 21 0,0-21 15,-21 22-15,21-22 0,0 0 0,0 0 16,0 0-16,0 0 0,0 1 16,21-1-16,0 0 0,0-21 15,1 0-15,20 0 0,-21 0 0,0 0 16,22 0-16,-22 0 0,0 0 16,21-21-16,-21 21 0</inkml:trace>
  <inkml:trace contextRef="#ctx0" brushRef="#br0" timeOffset="2702.63">6519 1058 0,'0'0'0,"0"-42"15,0 63 17,0 0-32,0 1 0,0-1 15,0 0-15,0 0 0,0 21 0,0-20 16,0 20-16,0-21 0,0 0 15,0 22-15,0-22 0,0 0 0,-21 0 16,21 0-16,0 0 0,0 1 0,0-1 16,0 0-1,0-42 17,0 0-32,0-1 15,21 1-15,0 0 16,1-21-16,-22 21 0,21-22 0,0 1 15,0 21-15,21-22 0,-20 1 0,-1 0 16,21-1-16,-21 1 0,22 21 16,-22-21-16,21 20 0,-21 22 0,22 0 15,-22 0-15,0 0 0,21 22 16,-21-1-16,1 0 0,-1 21 0,0-21 16,-21 22-16,0-1 0,0 0 0,0-20 15,0 20-15,0 0 0,0-21 16,0 22-16,0-22 0,0 0 15,0 0-15,0 0 0,0 1 0,0-1 16,0 0-16,-21 0 0,21-42 63,21 0-63,-21 0 0,21-1 15</inkml:trace>
  <inkml:trace contextRef="#ctx0" brushRef="#br0" timeOffset="3022.45">7620 529 0,'0'0'0,"0"-21"0,21-21 16,-21 21-16,0-1 0,0 1 0,0 42 31,0 1-16,0 20-15,0-21 0,0 21 0,-21 22 16,0-22-16,21 22 0,-21-1 0,-1 22 16,22-22-16,0-20 0,-21 20 15,21 1-15,-21-22 0,21 0 0,-21 1 16,21-22-16,0 21 0,0-21 16,0 1-16,0-1 0,0 0 0,0 0 15,0 0-15,0 0 16,21-21-1,0 0-15,0 0 16,1-21-16,-1 0 0,0 21 16,0-21-16,0 0 0</inkml:trace>
  <inkml:trace contextRef="#ctx0" brushRef="#br0" timeOffset="3471.19">8297 1016 0,'0'0'0,"0"-21"0,0 0 16,0 0-16,0-1 0,-21 22 31,0 0-31,0 22 16,-22-1-16,22 0 0,-21 0 0,21 0 16,-22 0-16,22 22 0,0-22 15,0 0-15,21 0 0,0 0 0,0 1 16,0-1-16,0 0 0,0 0 15,21 0 1,0-21-16,0 0 0,1 0 16,-1 21-16,21-21 0,-21 0 0,0 0 15,1 22-15,-1-22 0,0 0 16,0 21-16,0-21 0,0 0 0,-21 21 16,0 0-16,0 0 15,0 0-15,0 1 16,-42-22-16,21 21 15,0-21-15,0 0 0,-22 21 16,22-21-16,-21 21 0,21-21 0,-22 0 0,22 0 16,0 0-16,0 0 0,0 0 15,-1 0-15,1 0 0,0 0 16,0 0 0,21-21-1,0 0 1,0 0-16</inkml:trace>
  <inkml:trace contextRef="#ctx0" brushRef="#br0" timeOffset="3780.02">7451 762 0,'0'0'0,"-22"-21"0,22 0 0,0 0 15,22 21-15,-1-22 16,21 22-16,0 0 0,1 0 16,20-21-16,-20 21 0,20 0 0,1 0 15,-1-21-15,1 21 0,-22 0 0,21 0 16,-20 0-16,-22-21 0,21 21 16,1 0-16,-22 0 0,0 0 15,0 0-15,0 0 0,0 0 16,1 0-16,-44 21 47,-20-21-47,21 21 15</inkml:trace>
  <inkml:trace contextRef="#ctx0" brushRef="#br0" timeOffset="4738.89">2201 2413 0,'0'0'0,"-42"0"0,21-21 15,-22 21-15,1 0 0,21 0 0,0-21 16,0 21-16,-1 0 0,1 0 15,21-21 17,21 21-17,1 0-15,-1 0 16,0 0-16,0 0 0,0 0 16,22 0-16,-1-22 0,-21 22 0,43 0 15,-22 0-15,21 0 0,1-21 16,-1 21-16,22 0 0,0 0 0,-1-21 15,1 21-15,0 0 0,-1 0 0,22-21 16,-21 21-16,42-21 0,-21 21 16,0 0-16,21 0 0,-22-21 0,22 21 15,0 0-15,-21-22 0,21 22 0,21-21 16,-21 21-16,22 0 16,-22-21-16,21 21 0,-21 0 0,21-21 15,0 21-15,0-21 0,0 21 0,-21 0 16,22-21-16,-1 21 0,-21 0 15,21 0-15,0 0 0,0 0 0,0 0 16,-21 0-16,22 0 0,-44 0 0,22 0 16,-21 0-16,0-22 0,0 22 0,0 0 15,-22 0-15,1-21 0,0 21 16,-1-21-16,-41 21 0,20 0 0,-20-21 16,-1 21-16,0-21 0,1 0 0,-22 21 15,0 0-15,0-22 0,0 22 16,-21-21-16,0 0 15,0 42 64,0 0-64,-21-21 1,21 22-16,-21-22 0,0 0 15,0 0-15,-1 0 0</inkml:trace>
  <inkml:trace contextRef="#ctx0" brushRef="#br0" timeOffset="5702.94">2582 4911 0,'-21'-43'0,"42"86"0,-42-107 0,0 22 16,21 21-16,-21-22 0,21 22 15,0-21-15,-21 21 0,21 0 0,-22-22 16,22 22-16,0 0 16,0 0-16,-21 0 0,0 21 15,21 21 1,0 0-16,0 21 0,0 1 15,0 20-15,0 1 0,21 20 16,0 22-16,-21-21 0,22 21 0,-22-22 16,0 22-16,21 0 0,-21 0 0,21 0 15,-21 21-15,0-22 0,0 1 16,21 21-16,-21 0 0,0 0 0,0 0 16,0 0-16,0 0 0,0 21 15,0-21-15,-21 0 0,21 0 0,-21 0 16,0 0-16,21-21 0,-22 21 15,22-42-15,0 21 0,-21-22 16,21 1-16,-21-21 0,21-1 0,0 1 16,0-22-16,0-21 0,0 0 0,0 0 15,0-42 1,0-21-16,0 0 0,21-22 16,0 1-16,-21-22 0,22 21 0,-1-41 15</inkml:trace>
  <inkml:trace contextRef="#ctx0" brushRef="#br0" timeOffset="6871.05">2540 4509 0,'0'0'0,"0"-22"31,21 22-16,0 0 1,0 0-16,1 0 0,-1 0 16,0 0-16,21 0 15,-21 0-15,22 0 0,-1 0 0,22 0 16,-1 0-16,1 0 0,20 0 16,1 0-16,42-21 0,-21 0 0,21 21 15,0-21-15,0 21 0,21 0 16,0-21-16,0 21 0,22-21 15,-22 21-15,0 0 0,0-22 0,0 22 16,0 0-16,1 0 0,-1-21 16,-21 21-16,0 0 0,0 0 0,-21-21 15,-1 21-15,-20 0 0,0-21 0,-22 21 16,-20-21-16,20 21 0,-21 0 16,-20 0-16,20-21 0,-21 21 15,0 0-15,0 0 31,-21 21-31,22 0 0,-22 0 16,21 0-16,-21 0 0,0 1 0,0-1 16,0 0-16,21 21 0,-21 1 15,0-22-15,21 21 0,-21 22 0,0-22 16,0 21-16,0 22 0,0-21 0,0-1 16,0 22-16,-21-1 0,21-20 15,-21 21-15,21-22 0,0 22 0,-21-1 16,21 1-16,0 0 0,0-1 0,0 1 15,0-21-15,0 20 0,21 1 16,-21 0-16,21-1 0,-21 1 0,0 0 16,0-1-16,0 1 0,0-22 0,0 22 15,0-21-15,0-1 0,0-21 0,0 22 16,0-1-16,0 1 0,0-22 16,0 1-16,0 20 0,0-21 15,0 1-15,0-1 0,0-21 0,0 22 16,0-22-16,0 21 0,-21-21 0,21 0 15,0 1-15,0-1 0,0 0 0,0 0 16,0 0-16,0 0 0,0 1 0,0-1 16,0 0-16,0 0 0,0 0 15,0 0 1,0 1-16,0-1 16,-21 0-16,21 0 15,-22-21-15,22 21 0,-21-21 16,0 0-16,21 21 0,-21-21 0,0 0 15,0 22-15,-1-22 0,1 0 16,0 21-16,0-21 0,0 0 16,-22 21-16,1-21 0,0 21 0,-1-21 15,1 21-15,0-21 0,-22 0 0,1 21 16,-1-21-16,1 22 0,-22-22 0,22 21 16,-22-21-16,0 21 0,1-21 0,-22 21 15,21-21-15,-42 0 0,21 21 16,-21-21-16,0 0 0,0 21 0,0-21 15,-21 22-15,21-22 0,-21 21 16,0-21-16,21 21 0,-21-21 0,21 21 0,21-21 16,-21 0-16,21 0 15,21 21-15,-21 0 0,22-21 0,20 0 16,-20 0-16,20 22 0,22-22 0,-22 0 16,22 0-16,0 0 0,20 21 15,-20-21-15,21 0 0,21-21 16,0-1-16,0 1 0,21-21 15,0 0-15,0-1 0,22 1 0</inkml:trace>
  <inkml:trace contextRef="#ctx0" brushRef="#br0" timeOffset="7479.97">3323 5249 0,'0'0'0,"-21"0"0,-21 0 0,20 0 16,1 0-16,-21 0 0,21 0 15,0 0-15,42 0 32,21 0-32,0 0 15,1-21-15,41 21 0,-20-21 16,42 21-16,-22-21 0,22 0 0,0 21 16,0-21-16,21 21 0,21-22 15,0 22-15,-21-21 0,21 21 0,-21 0 16,0-21-16,0 21 0,-21 0 0,0 0 15,-21-21-15,-22 21 0,1 0 16,-1 0-16,-20 0 0,-22 0 0,0 0 16,0 0-16,-21-21 15,-21 21 1,0 0-16,0 0 16,-1 0-16,-20 0 0,21 0 0,-21 0 0,-1 21 15,1-21-15,0 21 16,-22-21-16,22 21 0,-22 0 0</inkml:trace>
  <inkml:trace contextRef="#ctx0" brushRef="#br0" timeOffset="7870.74">3365 5948 0,'0'0'0,"-42"21"0,21 0 0,0 0 16,0-21-16,21 22 16,21-22-1,21 0-15,-21 0 0,22 0 16,-1 0-16,21 0 0,1-22 16,-1 1-16,22 21 0,0-21 0,-1 0 15,1 21-15,21-21 0,0 0 0,0-1 16,-1 22-16,1-21 0,0 0 15,0 21-15,0-21 0,-22 21 0,1-21 16,0 21-16,-22 0 0,-20-21 16,20 21-16,-21 0 0,-20-22 15,20 22-15,-21 0 0,-21-21 16,-21 21 15,0 0-31,0 0 0,-1 0 16,1 21-16,-21-21 0,21 22 0,-22-22 15,1 21-15,-21 0 0</inkml:trace>
  <inkml:trace contextRef="#ctx0" brushRef="#br0" timeOffset="8247.93">3471 6583 0,'0'0'0,"-42"0"0,21 21 0,0 0 0,-1-21 16,1 0-16,21 21 15,21-21 1,1 0-16,20 0 0,0-21 0,22 21 16,-1-21-16,22 0 0,0 0 15,20 0-15,-20 21 0,42-22 16,-21 1-16,21 0 0,0 21 0,-21-21 0,21 21 15,-21 0-15,-1-21 16,1 21-16,-21 0 0,0 0 0,-1-21 16,-20 21-16,-1 0 0,1 0 0,-22 0 15,0 0-15,-20 0 0,-1 0 16,0 0-16,-42 0 31,0 0-31,-1 0 16,1 0-16,-21 0 0,0 0 15,-1 0-15,1 21 0,-22-21 16</inkml:trace>
  <inkml:trace contextRef="#ctx0" brushRef="#br0" timeOffset="8644.4">3471 7387 0,'-21'21'0,"42"-42"0,-63 42 16,63-21-1,21 0-15,1 0 0,-1 0 16,22 0-16,20 0 0,-20 0 0,20 0 15,22-21-15,-21 21 0,21-21 16,0 0-16,-1 21 0,22-21 0,-21 0 16,0 21-16,-21-22 0,21 1 0,-22 21 15,-20-21-15,20 21 0,-20-21 0,-1 0 16,-20 21-16,20-21 0,-20 21 16,-22 0-16,21 0 0,-21-22 0,0 22 15,-42 0 16,0 0-31,0 0 0,0 0 16,0 22-16,-22-22 0,22 21 16,-21 0-16</inkml:trace>
  <inkml:trace contextRef="#ctx0" brushRef="#br0" timeOffset="9019.04">3535 8022 0,'-21'0'0,"42"0"0,-42 21 0,-1 1 0,44-22 16,20 0-1,0 0-15,1 0 0,20 0 16,1 0-16,-1-22 0,22 22 0,-1-21 15,1 0-15,0 0 0,-1 0 0,1 0 16,21-1-16,-21 1 0,-1 21 0,1-21 16,0 0-16,-1 21 0,-20-21 15,20 0-15,-20 21 0,-1-22 0,-20 22 16,-1-21-16,0 21 0,1 0 16,-22-21-16,0 21 0,0 0 0,0 0 15,-21-21-15,0 0 16,-21 0 15,0 21-15,0 0-16</inkml:trace>
  <inkml:trace contextRef="#ctx0" brushRef="#br0" timeOffset="27148.07">12848 1609 0,'0'0'0,"42"-21"0,1-1 16,20 1-16,-20 0 0,41-21 15,-41 21-15,-1-1 0,0 1 16,1 0-16,-1 0 0,0 0 0,-21 21 16,22-21-16,-22-1 0,0 1 0,21 21 15,-42-21-15,22 21 0,-1-21 16,0 21-16,-21-21 15,0 42 17,-21 0-32,0 0 15,-1 22-15,-20-22 0,0 21 16,-22 0-16,22 22 0,-43-1 0,22 1 16,-22-1-16,0 1 0,1-1 15,-22 22-15,21-21 0,-21-1 0,-21 22 16,22-1-16,-22-20 0,0 21 15,0-1-15,0-20 0,0 20 0,0-20 16,0-1-16,21 1 0,0-22 0,0 22 16,0-22-16,22 0 0,-1 1 15,21-1-15,1-21 0,-1 22 0,22-22 16,0 0-16,-1 0 0,22-21 0,0 21 16,0-21-1,21-21 16,0 0-31,21 0 16,0 0-16,0-1 16,1 1-16</inkml:trace>
  <inkml:trace contextRef="#ctx0" brushRef="#br0" timeOffset="27558.87">10731 2815 0,'0'0'0,"0"-21"16,0 0-16,22 21 0,-22-21 16,21 21-1,-21 21 1,0 0 0,-21 0-16,-1 0 0,1 22 15,-21-22-15,21 21 0,0-21 0,-22 1 16,1 20-16,21-21 0,-22 21 0,22-20 15,-21 20-15,21-21 0,-22 0 16,22 22-16,0-22 0,0 0 16,21 0-16,-21-21 0,21 21 15,0 0 1,21-21-16,0 22 16,0-22-16,0 0 0,1 21 0,-1 0 15,21-21-15,-21 21 0,0-21 0,22 21 16,-22-21-16,21 21 0,1-21 0,-1 0 15,-21 22-15,21-22 0,1 0 16,-22 21-16,21-21 0,-21 0 0,1 0 16,-1 0-16,0 0 0,0 0 0,0 0 15,0 0-15,1 0 16,20-21-16</inkml:trace>
  <inkml:trace contextRef="#ctx0" brushRef="#br0" timeOffset="28387.36">15176 1418 0,'0'0'0,"0"-21"0,0 0 0,0 0 16,-21 21-16,21-21 0,-21-1 15,0 22 1,21-21-1,42 21 17,-21 21-32,22 1 15,-1-22-15,22 21 0,-1 0 0,1 0 16,-1 0-16,22 0 0,-1 1 16,1-1-16,21 21 0,0-21 15,21 22-15,0-1 0,0 0 0,0 1 16,21-1-16,-21 0 0,0 1 0,21-22 15,-21 21-15,0 0 0,0-20 16,-21 20-16,21-21 0,-21 0 0,-22 22 16,22-22-16,0 0 0,-21 0 0,-1 0 15,1-21-15,-21 21 0,20 1 16,-20-22-16,-1 0 0,1 21 0,-22-21 16,22 0-16,-43 0 0,21 0 0,-21 0 15,0 0-15,1 0 0,-22-21 31,-22 21-31,1-22 0,-21 1 16,21 21-16,-22-21 0,1 21 0,0-21 16,-1 0-16,1 21 0,21-21 15,-21 21-15,20 0 0,-20 0 0,21-22 16,0 22-16,42 0 47,21 0-47,-21 0 0,1 0 0,20 0 15,-21 0-15,0 22 0,0-22 16,22 0-16,-22 21 0,0 0 16,-21 0-16,0 0 15,0 0-15,0 1 0,-21 20 16,0-21-16,0 21 0,-1 1 0,-20-1 16,21 0-16,-21 1 0,-1-22 0,22 21 15,-21 1-15,21-22 0,-1 0 0,1 0 16,-21 21-16,21-42 0,0 22 15,21-1-15,-22 0 0,1-21 0,0 21 16,0-21-16,-21 0 0,20 0 0</inkml:trace>
  <inkml:trace contextRef="#ctx0" brushRef="#br0" timeOffset="29238.57">9800 4043 0,'-21'0'0,"42"0"0,-63 0 16,21 0-16,-1 0 16,44 0 15,-22-21-16,42 0-15,-21 21 0,0-22 16,0 1-16,1 21 0,20-21 0,-21 0 16,-21 0-16,21 21 0,-42-21 15,0 21 1,0 0-16,0 0 16,-22 0-16,22 0 0,-21 21 0,-1 0 15,22 0-15,-21 0 0,21 0 0,-22 22 16,22-22-16,0 21 0,21-21 0,0 22 15,0-1-15,0-21 0,0 22 16,0-22-16,21 21 0,0-21 0,1 0 16,-1 22-16,21-22 0,-21 0 0,22 0 15,-22 0-15,21 22 0,-21-22 16,0 0-16,-21 0 0,0 0 0,0 1 16,0 20-16,-42-21 0,0 0 0,-1 0 15,-20 22-15,21-22 0,-22 0 0,1 0 16,-1-21-16,1 21 15,-1 1-15,22-22 0,-22 0 0,1 0 16,20 0-16,1 0 0,0 0 0,-1-22 16,1 1-16,21 0 0,-21 0 0,42 0 15,-22 0-15,22-1 0,0 1 16,0 0-16,0 0 0,0 0 0,22 0 16,-22-1-16,42 22 0,-21-21 0,0 0 15,22 21-15,-22 0 0,21 0 16,0 0-16,1-21 0,-22 21 0,21 0 15,1 0-15</inkml:trace>
  <inkml:trace contextRef="#ctx0" brushRef="#br0" timeOffset="29495.44">10075 4551 0,'0'21'31,"0"0"-31,-21 0 16,0 1-16,0-1 0,21 0 16,0 0-16,-21 0 0,-1 0 0,22 1 15,-21-1-15,21 0 0,0 0 16,0 0-16,0-42 47,0 0-32,0 0-15</inkml:trace>
  <inkml:trace contextRef="#ctx0" brushRef="#br0" timeOffset="29659.85">9948 4424 0,'0'0'0,"0"-21"0,0 42 62,0 0-62,0 0 16,0 0 0,21-21-16,-21 22 0,22-22 0,-1 21 15</inkml:trace>
  <inkml:trace contextRef="#ctx0" brushRef="#br0" timeOffset="30509.42">10477 4699 0,'0'21'16,"0"0"-1,0 1-15,0-1 16,-21-21-16,21 21 0,-21 0 0,0 0 16,21 0-16,0 1 15,-21-22-15,21 21 16,0-42 15,0-1-31,0 1 16,21 0-16,0 0 15,-21 0-15,21 0 0,0-1 0,1 1 16,-22 0-16,21 21 0,0-21 16,0 21-16,0 0 15,0 0-15,-21 21 16,0 0-16,0 0 15,0 1-15,0-1 0,0 0 0,22 0 16,-22 0-16,0 0 0,0 1 16,21-1-16,0-21 0,0 21 15,0-21-15,0 0 0,22 0 0,-22 0 16,21 0-16,1 0 0,-1 0 0,-21 0 16,21-21-16,1 0 0,-1 21 0,0-22 15,1 1-15,-1 0 0,-21 0 16,22 0-16,-22-22 0,0 22 15,-21 0-15,0 0 0,0 0 0,0 0 16,0-1-16,0 1 0,-21 21 0,-22-21 16,22 21-16,0 0 0,-21 0 0,21 0 15,-22 0-15,1 0 0,21 0 16,0 21-16,-22 0 0,22-21 0,0 22 16,0-1-16,0 0 0,21 0 15,0 0-15,0 0 0,0 1 16,0-1-16,21-21 0,0 0 15,0 21-15,0-21 0,0 0 0,1 0 16,-1 21-16,0-21 0,0 0 16,0 0-16,0 21 0,22-21 0,-22 21 15,-21 1-15,21-1 0,0 0 16,0 21-16,1-21 0,-22 22 0,0-1 16,21 0-16,-21 22 0,0-22 0,0 22 15,0-1-15,0 1 0,0-1 0,0 1 16,-21-1-16,21 22 0,-22-22 0,1 1 15,0-1-15,-21-20 0,21 20 16,-1-20-16,1-1 0,0 0 0,0 1 16,-21-22-16,20 21 0,1-21 0,0 0 15,0 1-15,0-22 0,0 21 0,-22-21 16,22 0-16,0 0 16,0 0-16,0 0 0,-1-21 0,22-1 15,0 1-15,-21 0 0,0 0 0,21 0 16,-21-22-16,21 22 0,0-21 15,0 0-15,0-22 0,0 22 0,0-22 16,0 1-16,0-1 0</inkml:trace>
  <inkml:trace contextRef="#ctx0" brushRef="#br0" timeOffset="30812.06">11578 3937 0,'0'0'0,"0"-21"0,21-43 16,-21 86 15,0-1-31,0 21 0,0 0 0,-21 1 16,0 20-16,21-20 0,-21 20 0,0 1 16,-1-1-16,22 1 0,-21-1 0,0-21 15,0 22-15,21-22 0,0 1 16,0-1-16,-21 0 0,21 1 0,0-22 15,0 21-15,0-21 0,0 0 16,0 1-16,21-22 16,0 0-1,0-22-15,0 1 0,-21 0 16,22 0-16,-1 0 0,0-22 0,0 22 16</inkml:trace>
  <inkml:trace contextRef="#ctx0" brushRef="#br0" timeOffset="31167.1">11705 4614 0,'0'0'0,"21"0"15,0 0 1,1 0-16,-1 0 0,0 0 16,0 0-16,21 0 15,-20-21-15,-1 21 0,0-21 0,0 21 16,0-21-16,0 0 0,1 0 0,-22-1 15,0 1-15,0 0 0,0 0 0,0 0 16,-22 0-16,1 21 16,0 0-16,0 0 0,0 0 0,0 0 15,-1 21-15,-20-21 0,21 21 0,21 0 16,-21 21-16,0-20 0,21-1 0,0 0 16,0 21-16,0-21 0,0 1 15,0-1-15,0 21 0,0-21 16,0 0-16,21-21 0,0 22 0,-21-1 0,21-21 15,0 0-15,0 21 0,1-21 16,20 0-16,-21 0 0,0 0 0,22 0 16,-22 0-16,21 0 0,0 0 15,-20-21-15,20 0 0,-21 21 0</inkml:trace>
  <inkml:trace contextRef="#ctx0" brushRef="#br0" timeOffset="32458.92">12636 4657 0,'0'0'0,"0"-21"47,0-1-47,0 1 0,22 0 0,-1 0 15,0 0-15,-21 0 0,21-1 0,0-20 16,0 0-16,1-1 0,-1 1 15,0-21-15,0 20 0,0-20 0,0-1 16,1 1-16,-1-1 0,0 1 0,0-1 16,-21 1-16,0 20 0,21 1 15,-21 0-15,0-1 0,0 1 16,0 21-16,0 0 0,0 42 16,-21 0-16,0 0 15,0 22-15,0-1 16,-1 0-16,1 22 0,0-1 0,0 1 15,-21-1-15,20 22 0,1 0 0,0-22 16,21 1-16,0-1 0,0 1 0,0-1 16,0-21-16,0 1 0,0-1 15,0 0-15,0-20 0,0-1 0,21 0 16,0 0-16,1 0 0,-1 0 0,21-21 16,-21 0-16,22 0 0,-22 0 0,21 0 15,0 0-15,1 0 0,-1-21 16,0 0-16,-20 0 0,20 0 15,0 0-15,-21-1 0,22-20 0,-22 21 16,0-21-16,0 20 0,0 1 0,1-21 16,-22 21-16,0 0 0,0 42 31,0 0-15,0 0-16,-22 21 0,22-20 15,-21-1-15,21 0 0,0 0 0,0 0 16,0 0-16,0 1 15,0-1-15,21 0 16,1-21-16,-1 21 0,0-21 16,0 0-16,0 0 0,0 0 0,22 0 0,-22 0 15,0-21-15,0 0 0,0 21 16,-21-21-16,22-1 0,-1 1 16,0-21-16,-21 21 0,0 0 0,21-1 15,-21-20-15,21 21 0,-21 0 0,0 0 16,0 42-1,0 0 1,0 0-16,-21 0 0,0 0 16,21 1-16,0 20 0,-21-21 0,0 0 15,21 0-15,-22 1 0,22-1 0,-21 0 16,21 0-16,-21 0 16,21-42 30,21 0-46,0 21 0,-21-21 16,22 0-16,-1-1 0,0-20 0,0 21 16,0 0-16,0-22 0,1 22 15,20-21-15,-21 21 0,0 0 0,0-1 16,22 1-16,-22 21 0,0 0 0,0 0 16,0 0-16,1 0 0,-22 21 15,0 1-15,21-1 0,-21 0 0,0 0 0,0 0 16,0 22-16,0-22 0,0 0 15,0 0-15,0 0 0,0 22 16,0-22-16,21 0 0,-21 0 0,21 0 16,0 0-16,0-21 0,1 22 15,-1-22-15,0 0 0,0 0 0,21 0 16,-20 0-16,20 0 0,-21 0 16,21-22-16,-20 22 0,20-21 0,-21 0 15,21 0-15,-20 0 0,20 0 16,-21-1-16,0-20 0,0 21 0,1-21 0,-1 20 15,0-20-15,-21 0 0,21 21 16,-21-22-16,0 22 0,0 0 0,0 0 16,-21 21-1,0 0-15,0 0 0,-1 0 0,-20 21 16,21 0-16,0 0 0,0 22 0,-1-1 16,22-21-16,-21 21 0,21-20 15,0 20-15,0-21 0,0 0 0,0 22 16,0-22-16,21 0 0,1 0 0,-1 0 15,0 0-15,0-21 0,0 22 0,0-22 16,1 21-16,20-21 0,-21 0 16,0 0-16,0 0 0,22 0 0,-22 0 15,0-21-15,0-1 0,0 22 16,1-21-16,-22 0 0,21 0 0,-21 0 16,0 0-16,0-1 0,0-20 0,0 21 15,0-21-15,0 20 0</inkml:trace>
  <inkml:trace contextRef="#ctx0" brushRef="#br0" timeOffset="32654.81">13843 3979 0,'0'0'0,"-21"0"15,0 0-15,-1 0 0,1 0 0,0 0 16,21 22-16,21-22 31,0 0-31,1 0 16,-1 0-16,0 0 0,0 0 0,0-22 15</inkml:trace>
  <inkml:trace contextRef="#ctx0" brushRef="#br0" timeOffset="33279.94">17822 2794 0,'0'0'0,"43"-21"0,20-21 15,-42 20-15,22 1 0,-22 0 16,0 0-16,21 0 0,-42 0 15,21 21-15,-21 21 16,0 21-16,0-21 0,0 43 16,0-22-16,-21 22 0,21-1 0,-21 1 15,0-1-15,0 22 0,0-22 0,-1 1 16,1-1-16,0-20 0,0 20 16,0-21-16,21 1 0,0-1 0,-21-21 15,21 22-15,0-22 0,0 0 0,0 0 16,0-42 15,0 0-31,21-22 16,-21 22-16,0 0 0,21-21 0,-21-1 15</inkml:trace>
  <inkml:trace contextRef="#ctx0" brushRef="#br0" timeOffset="33812.66">17801 2709 0,'0'0'0,"-21"-42"0,0 0 15,21 21 1,0-1-16,0 1 0,21 21 16,0-21-16,0 21 0,22 0 0,-1 0 15,21 0-15,1 0 0,-1 0 16,22 0-16,-21 0 0,20 21 16,-20 22-16,-1-22 0,-20 0 0,-1 21 15,0 1-15,-21-22 0,-21 21 0,0 0 16,-21-20-16,0 20 0,-21 0 15,-1-21-15,-20 1 0,21-1 0,-22 21 16,22-42-16,-22 21 0,22 0 0,21-21 16,-22 0-16,22 22 0,0-22 15,0 0-15,21-22 16,21 1-16,21 21 16,-20-21-16,20 0 0,0 21 0,22 0 15,-1-21-15,-20 21 16,20 0-16,1 0 0,-1 21 0,1 0 15,-1 0-15,-21 0 0,22 1 0,-22 20 16,-21-21-16,1 21 0,-1 1 16,-21-1-16,0-21 0,0 22 0,-21-1 15,-1 0-15,-20-21 0,0 22 0,-1-22 16,-20 21-16,-1-21 0,1 1 0,-1-1 16,-20 0-16,20 0 0,1-21 15,-1 0-15,1 0 0,-1 0 0,22 0 16,0 0-16,-1 0 0,22 0 0,0 0 15,0-21-15,0 21 0,21-21 0,0 0 16,0-1-16,0 1 0,0 0 16,0 0-16,0 0 0,21 0 15,0-22-15,-21 22 0,21 0 0,0 0 16,22-22-16,-22 22 0,21-21 0,-21 21 16</inkml:trace>
  <inkml:trace contextRef="#ctx0" brushRef="#br0" timeOffset="34115.49">19198 2434 0,'0'0'0,"0"21"16,-21 22-1,0-22-15,21 21 0,0 22 16,-21-22-16,21 0 0,-22 22 0,22-1 15,-21-20-15,21 20 0,0-20 0,0 20 16,0 1-16,0-22 0,0 0 16,-21 1-16,21-1 0,0 0 0,0 1 15,0-22-15,0 21 0,0-21 0,0 0 16,0 1-16,0-1 0,0 0 16,21-21-1,0-21 1,1 21-16,-22-21 0,42-1 15,-21 1-15,0-21 0</inkml:trace>
  <inkml:trace contextRef="#ctx0" brushRef="#br0" timeOffset="34503.43">19643 3027 0,'0'21'31,"-22"0"-31,1 0 0,0 1 0,0 20 16,0-21-16,21 0 0,-21 22 0,-1-1 15,1-21-15,0 21 0,21-20 16,0-1-16,0 21 0,0-21 16,0 0-16,0 1 0,0-1 0,21-21 15,0 21-15,22-21 0,-1 0 0,-21 0 16,22 0-16,-1 0 0,0 0 16,22 0-16,-22 0 0,0-21 0,1 21 15,-1-21-15,-21-1 0,22 1 0,-22-21 16,0 21-16,0-22 0,-21 22 15,0-21-15,0 0 0,0-1 0,0 1 16,0 0-16,-21 20 0,0-20 0,0 21 16,-1 0-16,-20 21 0,21 0 0,-21 0 15,20 0-15,-20 0 0,21 0 16,-21 0-16,20 21 0,-20 0 16,21 21-16,0-20 0,0-1 0,-1 0 15,1 21-15,21-21 0,0 1 0,0 20 16,0-21-16,0 0 0,0 0 15,21 1-15,1-22 0,-1 0 16,0 21-16</inkml:trace>
  <inkml:trace contextRef="#ctx0" brushRef="#br0" timeOffset="35511.83">20532 3027 0,'0'0'15,"21"-21"-15,-21 0 16,0-1 0,0 1-1,0 0 1,-21 21 15,-1 0-31,1 0 16,0 21-16,0 0 0,21 1 0,-21-1 15,0 0-15,-1 21 0,1-21 16,21 22-16,-21-22 0,21 21 0,-21 1 16,21-22-16,0 0 0,0 21 0,0-21 15,0 1-15,0-1 0,0 0 16,0 0-16,21-21 16,0 21-16,0-21 0,1 0 15,-1 0-15,21 0 0,-21 0 0,22 0 16,-22 0-16,21 0 0,0-21 0,-20 0 15,20 21-15,-21-21 0,21 0 16,-20-1-16,-1 1 0</inkml:trace>
  <inkml:trace contextRef="#ctx0" brushRef="#br0" timeOffset="36458.53">21018 2477 0,'0'0'0,"0"-64"15,0 43-15,0-21 0,0 20 16,0 1-16,0 42 31,0 1-31,0 20 0,0 0 0,0 22 16,0-1-16,0 1 0,0-22 0,0 22 16,-21-1-16,0 1 0,21-1 0,-21 1 15,21-22-15,-21 21 0,0-20 16,-1-1-16,22 0 0,0 1 0,-21-1 15,21-21-15,-21 22 0,21-22 16,-21 0-16,21 0 16,-21-21-16,21-21 31,0 0-15,0 0-16,0-1 0,0 1 15,0 0-15,21 0 0,0-21 0,-21 20 16,21 1-16,0 0 0,-21 0 0,22-21 15,-1 20-15,0 1 0,0 0 16,-21 0-16,21 0 0,0 21 0,1-21 16,-1-1-16,0 1 0,0 21 15,-21-21-15,21 21 16,0 0-16,1 0 16,-1 0-1,-21 21 16,0 0-15,0 1-16,0-1 16,-21-21-16,-1 21 15,1-21 1,0 21-16,0-21 0,0 0 16,0 0-16,21 21 0,-22-21 15,1 0-15,0 0 16,21 21-16,-21-21 15,0 22 1,0-22 0,21 21 62,0 0-63,0 0-15,0 0 0,0 0 16,0 1-16,21-1 16,0-21-16,0 21 0,-21 0 15,21 0-15,0-21 0,-21 21 0,22 1 16,-1-22-16,0 21 0,0-21 0,0 0 16,0 21-16,1-21 0,20 0 0,-21 0 15,0 0-15,22 0 0,-22 0 16,0 0-16,0 0 0,0 0 0,22 0 15,-22-21-15,0 21 0,-21-21 16,21 21 0,-21-22-1</inkml:trace>
  <inkml:trace contextRef="#ctx0" brushRef="#br0" timeOffset="38411.35">19389 4382 0,'21'-22'0,"-42"44"0,42-65 0,0 22 16,-21 0-16,0-21 0,0 20 15,0 1-15,0 0 0,-21-21 0,0 21 16,-1-1-16,-20 1 0,0 0 0,-1 0 16,1 0-16,0 21 15,-1 0-15,-20 0 0,21 21 0,-22 21 0,22-21 16,-22 22-16,22-1 0,-22 22 0,22-22 15,0 21-15,21 1 0,-22-1 16,22 1-16,0-1 0,0 1 16,21-1-16,0 1 0,0-1 0,0-20 15,0 20-15,0-20 0,21-1 0,0 0 16,0-21-16,0 1 0,22 20 16,-1-21-16,-21-21 0,22 21 0,-1-21 15,0 0-15,1 0 0,-1 0 0,21 0 16,-20 0-16,-1-21 0,0 21 0,22-21 15,-22 0-15,1 0 0,20-1 16,-21 1-16,1-21 0,-1 21 0,0-22 16,-20 22-16,-1-21 0,21 0 0,-21 20 15,-21-20-15,21 21 0,-21 0 0,0 0 16,0-1-16,0 1 0,-21 42 31,21 1-15,0-1-16,-21 21 0,0-21 0,0 22 15,21-22-15,0 21 0,0 0 0,-21 1 16,21-22-16,0 21 0,0-21 16,0 1-16,0 20 0,0-21 0,21 0 15,0-21-15,0 21 0,0-21 0,0 0 16,22 0-16,-22 0 0,0 0 16,21 0-16,-20 0 0,20 0 0,-21 0 15,21-21-15,-20 0 0,-1 0 0,0 0 16,0 0-16,0-1 0,0 1 15,-21-21-15,0 21 0,0-22 0,0 1 16,0 0-16,0 21 0,0-22 0,-21 22 16,0-21-16,0 21 0,0-1 15,0 22-15,-1 0 0,1 0 0,-21 0 16,21 0-16,0 0 0,-1 22 0,-20-1 16,21 0-16,0 0 0,21 21 0,0-20 15,-21 20-15,21-21 0,0 21 16,0-20-16,0 20 0,0-21 0,21 0 15,-21 0-15,21 1 0,0-1 0,21-21 16,-20 0-16,-1 21 0,21-21 0,-21 0 16,0 0-16,22 0 0,-22 0 15,0 0-15,21-21 0,-20 0 16,-1 21-16,0-22 0,21 1 0,-42 0 16,21 0-16,1 0 0,-1 0 0,-21-1 15,21 1-15,-21 0 0,0 0 16,21 0-16,0 21 15,-21 21 1,0 0 0,0 0-16,0 0 0,0 1 0,0-1 15,0 0-15,0 0 0,0 0 16,0 0-16,0 1 0,0-1 16,0 0-16,0 0 15,21-21 16,-21-21-15,0 0-16,22 0 0,-22-1 0,21 1 16,-21 0-16,21 0 0,-21-21 0,0 20 15,21-20-15,-21 21 0,21-21 0,0 20 16,-21-20-16,0 21 0,0 0 0,22 21 16,-1 0-1,-21 21-15,0 0 16,0 0-16,0 22 0,0-22 15,0 21-15,0-21 0,0 22 0,0-22 16,21 0-16,-21 0 0,0 0 16,21 0-16,-21 1 0,0-1 0,21-21 15,0 0-15,1 0 0,-1 0 16,0 0-16,0 0 0,0 0 0,0 0 16,1-21-16,-1-1 0,0 22 0,21-21 15,-21 0-15,1 0 0,-1 0 16,21-22-16,-21 22 0,0 0 15,-21-21-15,22 21 0,-1-1 0,-21 1 0,0 0 16,0 0-16,0 0 0,0 42 31,0 0-31,0 0 16,0 22-16,0-22 0,0 0 0,0 0 16,0 0-16,0 0 0,0 22 0,0-22 15,0 0-15,0 0 0,0 0 16,0 1-16,0-1 15,21-21 1,0 0 0,0 0-16,0 0 0,-21-21 15,22-1-15</inkml:trace>
  <inkml:trace contextRef="#ctx0" brushRef="#br0" timeOffset="39091.49">21209 4890 0,'0'0'0,"21"-22"0,-21 1 16,0 0-16,21 21 31,-21 21-15,0 0-16,0 1 0,0-1 15,0 0-15,0 0 0,0 0 0,0 0 16,0 1-16,0-1 0,0 0 0,0 0 16,0 0-16,0 0 0,0 1 15,-21-22 1,21-22 15,0 1-31,0 0 16,0 0-16,0-21 15,21 20-15,0 1 0,1-21 0,-22 0 16,21 20-16,0-20 0,0 21 0,0 0 16,-21 0-16,21-1 0,1 1 0,-1 0 15,0 21-15,0 0 16,-21 21-16,0 0 0,21 1 15,-21-1-15,0 0 0,0 21 0,0-21 16,0 22-16,0-22 0,0 21 16,0-21-16,0 1 0,0 20 0,0-21 15,-21 0-15,21 0 16,0 1-16,-21-1 16,21-42-1,0-1 1,0 1-16,0 0 0,21 0 15,0 0-15,0-22 0,-21 22 16,22 0-16,20-21 0,-21-1 0,0 22 16,0-21-16,22 21 0,-22 0 0,0-1 15,0 1-15,0 0 0,1 21 0,-1 0 16,0 0-16,0 0 16,-21 21-16,0 0 0,0 1 0,0-1 15,0 0-15,0 0 0,0 0 0,0 0 16,0 22-16,0-22 0,0 0 0,0 0 15,0 0-15,0 1 0,0-1 16,0 0-16,0 0 0,-21-21 16,21 21-16,0-42 47,0 0-47,21 21 15,0-21-15,0 0 0,1-1 0</inkml:trace>
  <inkml:trace contextRef="#ctx0" brushRef="#br0" timeOffset="39939.44">22140 4784 0,'0'-21'15,"-21"21"1,42 0 31,0-22-47,1 22 0,-1 0 15,0-21-15,0 21 0,0 0 0,0 0 16,1-21-16,-1 21 0,-21-21 16,21 21-16,-21-21 0,0 0 15,-21 21 1,0 0-16,-1 0 16,1 0-16,0 0 0,0 0 15,0 0-15,0 21 0,21 0 0,0 0 16,-22 0-16,22 0 0,-21 1 15,21 20-15,0-21 0,0 0 0,0 0 16,0 1-16,0-1 0,0 0 0,0 0 16,0 0-16,21-21 0,1 21 0,-1-21 15,0 0-15,0 0 0,0 0 0,0 0 16,22 0-16,-22 0 0,21 0 16,-21 0-16,22-21 0,-22 21 15,21-21-15,-21 0 0,1 0 0,20 0 16,-21-1-16,21 1 0,-20 0 0,-1 0 15,0-21-15,0 20 0,0 1 16,0 0-16,-21 0 0,0 42 31,0 0-15,0 0-16,0 1 16,-21-1-16,21 21 0,-21-21 0,0 0 15,21 1-15,0-1 0,-21 0 0,0 0 16,21 0-16,-22-21 0,22 21 15,0 1 1,-21-22-16,0 0 16,21-22-1,0 1 1,0 0-16,0 0 0,21 0 16,0 0-16,1-1 15,-22 1-15,21-21 0,0 21 0,0-22 0,21 22 16,-20 0-16,-1-21 0,0 21 0,0-1 15,0 22-15,0-21 0,1 21 16,-1 0-16,0 0 0,-21 21 16,21-21-16,-21 22 0,0-1 15,0 21-15,0-21 0,0 0 0,0 22 16,0-22-16,0 21 0,0-21 0,-21 1 16,0-1-16,21 0 0,0 0 15,-21 0-15,-1 0 0,22 1 0,-21-22 16,21 21-16,0-42 47,0-1-32,0 1-15,21 0 0,-21 0 16,22 0-16,-22 0 0,0-1 16,21-20-16</inkml:trace>
  <inkml:trace contextRef="#ctx0" brushRef="#br0" timeOffset="40276.25">23368 4212 0,'0'0'0,"0"-21"0,0 0 15,0 0-15,21 0 0,-21-1 0,0 1 16,0 42 0,0 1-16,0-1 0,0 0 15,0 0-15,0 21 0,0 1 0,0-22 16,-21 21-16,21 1 15,0-1-15,0 0 0,-21 1 0,21-1 16,-21 0-16,21 1 0,0-1 0,0-21 16,-22 21-16,1 1 0,21-22 0,-21 21 15,21-21-15,0 1 0,-21-1 16,21 0-16,0 0 0,0 0 0,0 0 16,21-42 30,0 21-46,0-21 16,1 0-16,-1 0 0,0 0 0,0-1 16,0 1-16,22-21 0</inkml:trace>
  <inkml:trace contextRef="#ctx0" brushRef="#br0" timeOffset="40699.39">23643 4657 0,'0'0'16,"42"-21"-16,-20 21 0,-1-22 0,21 1 0,-21 21 15,0 0-15,1-21 0,-1 21 0,0 0 16,-42 0 15,0 0-31,-1 21 0,1 0 16,-21 1-16,21-22 0,0 21 0,-22 0 15,22 0-15,0 0 0,0 0 0,0-21 16,-1 22-16,22-1 16,0 0-16,-21-21 0,21 21 15,0 0-15,21-21 16,1 21-16,-1-21 15,0 0-15,0 0 0,0 0 16,22 0-16,-22 22 0,0-22 0,21 0 16,-21 0-16,1 0 0,-1 0 0,0 21 15,0-21-15,0 0 0,0 0 0,-21 21 16,0 0 0,0 0-1,-21-21-15,-21 0 0,21 0 16,0 21-16,-1-21 0,-20 0 15,21 0-15,-21 0 0,20 22 16,1-22-16,0 0 0,0 0 0,0 0 16,0 0-16,-1 21 0,1-21 31,0 0-31,21-21 16,0-1-16</inkml:trace>
  <inkml:trace contextRef="#ctx0" brushRef="#br0" timeOffset="41100.36">23220 4424 0,'0'0'0,"-21"-21"16,21 0-16,21-1 15,0 22-15,21 0 16,-21 0-16,22-21 0,-1 21 0,0 0 16,22 0-16,-22 0 0,22-21 15,-1 21-15,1 0 0,-1 0 0,1 0 16,-1 0-16,-20-21 0,-1 21 0,0 0 15,1 0-15,-22 0 0,21 0 16,-21 0-16,0 0 16,-21 21 46,-21 0-62,0-21 0,-21 0 0,21 21 0,-22-21 16,-20 0-16</inkml:trace>
  <inkml:trace contextRef="#ctx0" brushRef="#br0" timeOffset="45862.81">9059 8086 0,'0'-21'0,"0"-1"32,0 1-17,0 0 1,0 0-16,0 0 16,0 0-1,0-1 1,0 1-1,0 42 32,0 1-31,0-1-16,0 0 0,21 21 16,-21-21-16,0 1 0,0 20 15,0-21-15,0 21 0,0-20 0,0 20 16,0-21-16,0 21 0,0-20 0,0 20 15,0-21-15,0 0 0,0 22 16,0-22-16,0 0 0,0 0 16,0 0-16,0 0 0,0 1 15,0-1-15,22-21 32,-1-21-17,-21-1 1,21 22-16,-21-21 0,0 0 0,0 0 15,21 0-15</inkml:trace>
  <inkml:trace contextRef="#ctx0" brushRef="#br0" timeOffset="46279.96">9207 7895 0,'-21'0'15,"0"0"1,42 0 109,-21 21-47</inkml:trace>
  <inkml:trace contextRef="#ctx0" brushRef="#br0" timeOffset="47771.91">9123 7959 0,'0'-21'15,"0"-1"1,0 1-1,0 0-15,21 21 0,-21-21 16,21 21 0,-21 21 31,0 0-47,0 0 15,0 22-15,0-22 0,0 21 0,0-21 16,0 22-16,0-1 0,-21 0 0,0-20 15,0 20-15,21 0 0,-22 1 0,1-22 16,0 21-16,0 0 0,0-20 16,0-1-16,-1 21 0,1-21 0,21 0 15,-21 1-15,0-1 0,21 0 16,-21-21-16,21 21 0,21-42 62,-21 0-62,21 21 0,0-21 0,-21-1 16,21 1-16,1 0 0,-1 0 16,0 0-16,0-22 0,0 22 0,0-21 15,22 0-15,-22-1 0,0 1 0,0-22 16,22 22-16,-22 0 0,0-1 16,0 1-16,-21 0 0,21-1 15,0 22-15,-21 0 0,0 0 0,22 0 0,-22 0 16,21 21-16,-21-22 15,0 44 1,0-1-16,0 0 16,-21 0-16,-1 0 0,22 22 0,-21-1 15,0 0-15,0 1 0,0-1 0,-22 0 16,22 1-16,0-1 0,-21 21 16,-1-20-16,22-22 0,-21 21 0,21 1 15,0-22-15,-22 21 0,22-21 0,0 0 16,21 1-16,-21-1 0,0 0 15,21-42 17,21 0-17,0-1-15,0 1 0,0 0 0,0 0 16,1 0-16,-1-22 0,0 1 16,0 0-16,21-1 0,-20-20 0,20 21 15,-21-22-15,0 22 0,22-22 0,-22 22 16,0 0-16,0 20 0,-21 1 0,0 0 15,21 0-15,-21 0 0,0 42 32,0 0-32,0 0 0,-21 22 15,0-1-15,0 0 0,0 1 16,-1-1-16,1 0 0,-21 1 0,21 20 16,0-42-16,-22 22 0,22-1 15,0-21-15,0 21 0,0-20 0,-1-1 16,22 0-16,-21-21 0,21 21 15,21-21 1,1-21-16,-1 0 16,0 21-16,0-21 0,0-1 0,0 1 15,1-21-15,-1 21 0,0-22 16,0 22-16,0-21 0,0 0 0,-21-1 16,0 1-16,22 0 0,-1-1 0,-21 22 15,0-21-15,0 21 16,0 42-1,0 0-15,0 0 16,-21 0-16,-1 22 0,1-1 0,0 0 16,0 1-16,0-22 0,-22 21 0,22 0 15,0 1-15,0-22 0,-21 21 16,20-21-16,1 1 0,21-1 0,-21 0 16,0 0-16,42-42 46,-21 0-30,21 0-16,0-1 0,-21 1 16,22 0-16,-22 0 0</inkml:trace>
  <inkml:trace contextRef="#ctx0" brushRef="#br0" timeOffset="49392.1">9102 8001 0,'0'0'0,"0"-21"15,-22 0-15,1 21 16,21-21-16,-21 21 16,21 21-1,0 0 1,0 0-16,0 21 0,0-20 0,21 20 16,0 0-16,-21-21 0,0 22 0,22-1 15,-1 0-15,-21-20 0,0 20 16,0 0-16,0-21 0,21 22 15,-21-22-15,0 0 0,0 21 0,0-20 16,0-1-16,0 0 0,21 0 0,-21 0 16,0 0-16,0 1 15,0-44 17,0 1-17,0 0-15,0 0 0,0 0 16,0 0-16,0-1 0,0 1 15,0 0-15,0-21 0,0 21 0,21-22 16,-21 22-16,0-21 0,0-1 16,0 1-16,0 0 0,0 21 0,0-22 15,0 1-15,0 0 0,0 20 16,0 1-16,0 0 0,0 0 0,0 0 16,0 0-16,-21 21 0,21-22 15,0 1-15,21 21 63,0 0-63,1 0 15,-1 0-15,21 0 0,-21 0 16,22-21-16,-22 21 0,21 0 16,0 0-16,22 0 0,-22 0 0,22 0 15,-1-21-15,1 21 0,-1 0 0,22 0 16,0 0-16,-1 0 0,1-21 15,0 21-15,-1 0 0,1 0 0,21-21 16,0 21-16,-1 0 0,1 0 0,0-22 16,21 22-16,0-21 0,-21 21 0,0 0 15,21-21-15,-21 21 0,21 0 16,0 0-16,-22-21 0,1 21 0,0 0 16,0 0-16,0-21 0,-22 21 15,22 0-15,-21 0 0,21-21 0,-22 21 0,22 0 16,-21 0-16,21-22 15,-22 22-15,1 0 0,0 0 0,-1 0 16,1 0-16,-21-21 0,-1 21 0,1 0 16,-1 0-16,-21 0 0,1 0 0,-1 0 15,0 0-15,-20 0 0,-1 0 16,0 0-16,0 0 0,-21 21 62,0 1-62,-21-1 16,0 0-16,0 0 16,21 0-16,0 0 0,0 1 0,-22-1 15,22 0-15,-21 0 0,21 21 0,0-20 16,0-1-16,-21 21 0,21-21 16,0 22-16,-21-22 0,21 0 0,0 21 15,0-21-15,0 1 0,0-1 0,0 21 16,0-21-16,0 0 0,0 1 0,0-1 15,0 0-15,0 0 0,0 0 0,0 0 16,0 1 0,0-1-1,-21-21-15,0 0 0,-1 0 16,1 0-16,0 0 0,0 0 0,0 0 16,-22 0-16,22 0 15,0 0-15,-21 0 0,21 0 16,-22 0-16,1 0 0,21 0 0,-22 0 15,-20 0-15,21 0 0,-1 0 0,-20 0 16,-1 0-16,22 0 0,-22 0 0,-20 0 16,20 0-16,1 0 0,-1 0 0,-20 0 15,-1 0-15,0 0 0,1 0 16,-1 0-16,0 0 0,1 0 0,-1 0 16,0 21-16,1-21 0,-1 0 0,0 0 15,1 21-15,20-21 0,-21 21 16,1-21-16,-1 0 0,0 0 0,22 21 0,-22-21 15,1 0-15,-1 22 0,0-22 16,22 0-16,-22 0 0,0 21 16,22-21-16,-1 0 0,1 0 0,-22 21 15,22-21-15,-1 0 0,1 0 0,20 0 16,-20 0-16,-1 0 0,1 0 0,-1 21 16,22-21-16,-21 0 0,20 0 15,1 0-15,-22 0 0,22 0 0,0 21 16,-1-21-16,22 0 0,-21 0 0,0 0 15,20 0-15,-20 0 0,21 0 16,0 0-16,-22 21 0,22-21 0,0 0 16,0 0-16,0 0 15,0 0 1,21-21 62,-22 21-78,1-21 16</inkml:trace>
  <inkml:trace contextRef="#ctx0" brushRef="#br0" timeOffset="51798.67">7451 8297 0,'0'-21'156,"0"0"-156,21 0 0,0 21 16,-21-21-16,21 0 0,-21-1 16,21 1-16,0 0 0,1 0 0,-1-21 15,-21 20-15,21 1 0,0-21 0,0 21 16,0-22-16,-21 22 0,0 0 16,22-21-16,-1 21 0,-21-22 0,0 22 15,0 0-15,0 0 0,0 0 16,0-1-16,0 44 47,0-1-47,-21 0 15,21 0-15,-22 21 0,22-20 0,-21 20 16,0 21-16,0-20 0,0 20 0,0-20 16,-1 20-16,1-21 0,0 22 15,0-22-15,0 22 0,0-22 0,-1 0 16,1 1-16,21-1 0,-21 0 0,0-20 15,21 20-15,-21-21 0,21 21 16,0-20-16,-21-1 0,21 0 0,0 0 16,-22 0-16,22 0 15,0-42 17,0 0-17,0 0-15,0 0 0,0 0 16,0-1-16,0 1 0,0 0 15,22 0-15,-22 0 0,21-22 0,-21 1 16,21 21-16,0-43 0,-21 22 0,21 0 16,0-22-16,-21 1 0,22-1 15,-1 1-15,0 20 0,0-20 16,0-1-16,0 22 0,22 0 0,-22-1 16,0 1-16,0 0 0,0-1 0,1 22 15,-22 0-15,0 0 0,21 21 16,-21-21-16,0 42 31,-21 0-15,-1 0-16,1 22 0,21-22 0,-21 21 15,0-21-15,0 22 0,0-1 16,-1 21-16,1-20 0,21 20 0,-21 1 16,0-22-16,0 22 0,0-22 0,-1 0 15,22 1-15,0-1 0,-21 0 16,21-21-16,0 22 0,-21-22 0,21 0 15,0 0-15,0 0 0,0 1 16,0-44 15,0 1-15,21 21-16</inkml:trace>
  <inkml:trace contextRef="#ctx0" brushRef="#br0" timeOffset="52527.25">7959 7768 0,'0'0'0,"21"0"0,-21-21 0,21 21 0,-21-21 16,21 0 0,-21 42 15,0 0-31,0 0 16,0 0-16,-21 1 15,21 20-15,-21 0 0,21 1 0,0-1 16,-21 21-16,-1-20 0,22 20 0,-21-20 15,0-1-15,0 0 0,0 22 0,0-22 16,21 0-16,-22-20 0,1 20 16,0-21-16,0 21 0,21-20 0,0-1 15,-21 0-15,0 0 0,21 0 16,0-42 15,0 0-15,21 0-16,-21 0 0,21-1 15,-21 1-15,21 0 0,0 0 16,0-21-16,1-1 0,-1 1 16,0 0-16,0-1 0,0-20 0,0-1 15,22 1-15,-22 20 0,0-20 16,0 21-16,0-22 0,1 22 0,-22-1 16,0 22-16,21-21 0,-21 21 0,0 0 15,0 42 16,0 21-31,0-21 0,0 22 0,0-1 16,-21 0-16,21 22 0,-22-1 16,22 1-16,0-22 0,0 22 0,-21-22 15,0 21-15,21-20 0,-21-1 0,21 0 16,0-20-16,-21 20 0,21-21 16,-21 0-16,21 0 0,-22 1 15,22-1-15,0 0 0,-21-21 63,0 0-63,0-21 0</inkml:trace>
  <inkml:trace contextRef="#ctx0" brushRef="#br0" timeOffset="81035.55">17293 7006 0,'0'21'16,"0"1"62,0-44 297</inkml:trace>
  <inkml:trace contextRef="#ctx0" brushRef="#br0" timeOffset="81383.12">17314 7070 0,'0'-21'78,"0"-1"-47,21 22-31,-21-21 16,0 0 15</inkml:trace>
  <inkml:trace contextRef="#ctx0" brushRef="#br0" timeOffset="82883.31">17441 6943 0,'-21'0'31,"21"-21"-15,-21-1 15,21 1-31,0 0 16,0 0-1,0 0 1,0 0 15,0-1 63,0 1 93,0 0-155,0 0-17,0 0-15,0 0 16,0-1 15,0 44 63,0-1-94,0 0 0,-21 0 15,21 0-15,0 0 0,0 1 16,-21-1-16,21 0 0,-22 21 16,22-21-16,-21 1 0,21 20 0,0-21 15,0 0-15,-21 0 0,21 22 0,-21-22 16,0 21-16,21-21 0,0 22 0,0-22 16,-21 21-16,21-21 0,-22 1 15,22 20-15,0-21 0,-21 21 0,21-20 16,0-1-16,0 21 0,0-21 0,-21 0 15,21 22-15,-21-22 0,21 0 0,0 0 16,0 0-16,-21 1 0,21-1 0,-21 0 16,21 0-16,0 0 15,0 0-15,-22 1 0,22-1 0,-21 0 16,21 0-16,-21 0 16,21 0-16,0 1 15,0-1-15,0 0 0,-21-21 16,21 21-16,0-42 62,0 0-46,0 0-16,0-1 0,21 1 16,-21 0-16,21 0 0,-21-21 15,21 20-15,1 1 0,-22-21 0,21 0 0,0 20 16,-21-20-16,21 0 0,0-1 15,0 1-15,-21 0 0,22-1 16,-1-20-16,-21 21 0,21-1 0,0 1 16,-21 0-16,21-1 0,0 1 0,-21 0 15,0 20-15,22-20 0,-1 21 0,-21-21 16,21 20-16,-21 1 0,0 0 16,21 0-16,-21 0 0,21 0 0,-21-1 15,0 1-15,21 21 16,-21-21-16,22 21 0,-22-21 15,0 0 17,0 42 15,0 0-32,0 0 1,0 0-1,0 1-15,0-1 16</inkml:trace>
  <inkml:trace contextRef="#ctx0" brushRef="#br0" timeOffset="84130.62">18584 7027 0,'0'-21'0,"0"0"31,0 42 0,0 0-31,0 1 0,-21-22 16,21 21-16,-21 0 0,0 21 0,0-21 16,21 1-16,-22 20 0,1-21 15,0 0-15,0 0 0,0 22 16,0-22-16,21 0 0,-22 0 0,1-21 16,21 21-16,-21 1 0,21-1 15,0-42 32,0-1-47,21 22 0,-21-21 16,21-21-16,1 21 0,-1 0 0,0-22 15,0 22-15,0-21 0,0-1 16,1 22-16,-1-21 0,0 21 0,0 0 16,0-22-16,0 22 0,1 0 15,-1 0-15,0 0 0,-21-1 0,21 1 16,0 21-16,-42 0 47,0 0-47,0 21 0,0 1 15,-1-22-15,-20 21 0,21 0 16,-21 0-16,20 0 0,-20 0 0,0 1 0,-1-22 16,22 21-16,-21 0 0,0 0 0,20-21 15,1 21-15,-21-21 0,21 21 16,0-21-16,-1 0 15,22 22-15,22-22 47,-1 0-31,0 0-16,0 0 0,0-22 0,0 22 16,1 0-16,20 0 0,-21 0 0,0 0 15,0 0-15,22 0 0,-22 0 0,0 0 16,21 0-16,-20 0 0,20 0 15,-21 0-15,0 0 16,0 0-16,1 0 16,-44 0 31,1-21-32,0 21-15,21-21 0,-21 0 16,0 21-16,0-21 0,-1 0 0,1-1 15,0 22-15,0-21 0,21 0 0,-21 0 16,0 0-16,-1 0 0,1-1 16,21 1-16,0 0 0,-21 21 0,21-21 15,-21 21-15,21 21 47,0 0-47,0 0 16,0 1-16,21-1 0,-21 21 0,0-21 15,0 0-15,21 22 0,-21-22 0,21 21 16,-21-21-16,0 22 0,0-22 0,0 21 16,0-21-16,0 1 0,22-1 15,-22 0-15,0 0 0,0 0 16,0 0-16,0 1 16,21-22-1,-21 21 1,21-21-1,0 0 1,-21-21-16</inkml:trace>
  <inkml:trace contextRef="#ctx0" brushRef="#br0" timeOffset="84846.63">20489 7557 0,'0'0'0,"-84"0"16,41 0-16,1 0 15,21 0-15,-22 0 0,22 0 0,-21 0 16,0 0-16,20 0 0,-20 0 0,21 0 16,0 0-16,-22 21 0,22-21 0,0 0 15,0 0-15,0 0 16,42 0 15,0 0-31,21 0 0,1 0 16,20 0-16,22 0 0,0 0 15,-1 0-15,43 0 0,-21 0 0,0-21 16,21 21-16,0 0 0,-21-22 0,21 22 16,0 0-16,-21-21 0,-1 0 0,1 21 15,0 0-15,-21-21 0,-22 21 16,1 0-16,-1 0 0,-20-21 0,-1 21 15,-21 0-15,0 0 0,0 0 0,1-21 16,-1 21-16,-42 0 63,-1 21-63,1-21 0,0 21 15,0 0-15,0-21 0,-22 21 0,1 0 16,0 1-16</inkml:trace>
  <inkml:trace contextRef="#ctx0" brushRef="#br0" timeOffset="85235.28">20362 8086 0,'0'0'16,"-42"21"-16,0 0 0,-1-21 0,22 21 0,-21-21 15,21 0-15,21 21 16,21-21 0,0 0-16,21 0 0,22 0 15,-1 0-15,1 0 0,-1-21 0,22 21 16,0-21-16,-1 0 0,22 21 16,-21-21-16,-1 0 0,22 21 0,0-22 15,-21 1-15,21 21 0,-1-21 0,-20 0 16,0 21-16,-1-21 0,1 21 15,-21 0-15,-1-21 0,-21 21 0,1 0 16,-1 0-16,-21 0 0,22-22 16,-22 22-16,0 0 15,-21 22 17,-21-22-17,0 21-15,-1 0 0,1-21 0,-21 21 16,21 0-16,-22 0 0,1 1 15</inkml:trace>
  <inkml:trace contextRef="#ctx0" brushRef="#br0" timeOffset="85583.08">20489 8763 0,'0'0'0,"-63"21"0,-1 0 16,1 1-16,20-1 0,-20-21 15,42 21-15,-22-21 0,22 0 0,64 0 32,-22 0-32,42 0 0,-20 0 0,41 0 15,-20-21-15,20 21 0,1-21 16,21-1-16,-21 1 0,20 0 0,1 21 16,-21-21-16,21 0 0,0 0 0,-22 21 15,22-22-15,-21 22 0,-1-21 16,-20 21-16,21-21 0,-43 21 0,21 0 15,-20-21-15,-1 21 0,-21 0 0,0 0 16,1 0-16,-1 0 0,0 0 16,-21 21-1,-21-21 1,0 21-16,-1-21 0,-20 21 0,0 1 16,21-1-16,-43 0 15,22 0-15,-22 0 0</inkml:trace>
  <inkml:trace contextRef="#ctx0" brushRef="#br0" timeOffset="85920.76">20151 9525 0,'0'0'0,"-43"21"0,-41 43 15,105-64 1,21 0-16,0 0 0,22 0 15,-1-21-15,22-1 0,0 22 0,-1-21 16,22 0-16,0 0 0,-21 0 16,21 0-16,-22-1 0,1 1 15,0 0-15,-1 21 0,1-21 0,-22 0 16,1 21-16,-1-21 0,-20 21 0,-1-22 16,0 22-16,1 0 0,-22-21 0,0 21 15,0-21-15,0 21 0</inkml:trace>
  <inkml:trace contextRef="#ctx0" brushRef="#br0" timeOffset="87203.44">23241 9292 0,'0'-21'0,"-21"21"0,0 0 16,-1 0-1,22 21-15,-21-21 16,21 21-16,0 1 0,-21-1 0,21 0 16,0 0-16,-21 0 0,0 0 15,21 1-15,-21 20 0,21-21 0,-22 0 16,1 0-16,21 1 0,-21-22 0,21 21 15,0 0-15,-21-21 0,21 21 16,0-42 15,21 0-31,-21 0 0,21-1 0,0 1 16,1 0-16,-1-21 0,0 21 16,21-22-16,-21 22 0,1-21 0,-1 21 15,21-22-15,-21 1 0,0 21 0,1 0 16,-1-22-16,0 22 0,0 21 0,-21-21 15,0 0-15,21 21 16,-42 0 0,0 21-16,0 0 15,0-21-15,-1 21 0,-20 0 16,21 1-16,-21-22 0,20 21 0,-20 0 0,21 0 16,-21-21-16,20 21 0,1 0 15,0-21-15,0 0 0,0 22 0,0-22 16,-1 0-1,44 0 1,-1 0-16,0 0 16,0 0-16,0 0 0,22 0 15,-22 0-15,0 0 0,21 0 0,-21 0 16,22 0-16,-22 0 0,21 0 0,-21 0 16,1 0-16,-1 0 0,0 0 0,0 0 15,0 0-15,-42 0 47,0 0-47,0 0 0,0 0 16,-1 0-16,1 0 0,0 0 15,0-22-15,0 1 0,0 21 0,-1-21 16,1 0-16,0 0 0,0-22 0,0 22 16,21 0-16,-21 0 0,21 0 15,-22 21-15,22-21 0,0-1 0,0 44 47,0-1-47,0 21 16,0-21-16,0 0 0,22 22 15,-22-22-15,21 21 0,-21-21 0,0 22 16,21-1-16,-21-21 0,21 22 16,-21-22-16,0 0 0,0 21 0,0-21 15,0 1-15,0-1 0,0 0 0,0 0 16,0-42 15,21 0-15,-21 0-16,0-22 0,21 22 0,-21 0 15,0 0-15,0-22 0,0 22 16,0 0-16,0 0 0,0 0 0,0 0 16,0-1-16,0 1 0,0 0 0,0 42 46,0 0-46,0 1 0,0-1 16,0 21-16,0-21 0,0 0 0,0 1 16,0-1-16,0 0 0,0 21 0,0-21 15,0 1-15,0-1 0,22 0 16,-1 0-16,-21 0 0,21-21 16,0 0-16,0 0 0,22 0 15</inkml:trace>
  <inkml:trace contextRef="#ctx0" brushRef="#br0" timeOffset="88394.97">24596 9208 0,'0'0'0,"0"-43"15,0 22 1,0 0-16,0 42 47,-22 0-47,22 0 16,-21 1-16,21-1 0,-21 21 0,0-21 15,0 0-15,0 22 0,-1-22 0,1 21 16,-21-21-16,21 22 0,0-1 0,-22 0 15,1 1-15,0-1 0,20 0 16,-20 1-16,21-1 0,-21 22 0,-1-22 16,22 0-16,-21-21 0,21 22 0,-1-1 15,1 0-15,0-20 0,0-1 0,0 21 16,0-21-16,21 0 0,-22 1 0,22-1 16,0 0-1,0-42 1,22 21-16,-1-21 15,0-1-15,0 1 0,0 0 16,0 0-16,22-21 0,-22 20 0,21-20 16,-21 0-16,22-1 0,-1 1 0,-21-21 15,22 20-15,-1-20 0,-21-1 16,21 22-16,1-22 0,-22 22 0,21-21 16,-21 20-16,22 1 0,-22 0 0,21-1 15,-21 22-15,1-21 0,-1 21 0,0-1 16,-21 1-16,0 0 0,21 21 0,-21-21 15,0 42 17,-21 0-32,0 0 15,0 1-15,-1 20 0,1-21 16,0 21-16,0 1 0,-21-1 0,-1 0 16,22 1-16,-21 20 0,-1-20 0,1-1 15,0 21-15,-22-20 0,22 20 0,0-20 16,-1-1-16,1 0 0,0 1 0,-1-1 15,1-21-15,0 21 0,-1 1 0,1-22 16,21 0-16,0 21 0,-22-20 0,22-1 16,0 0-16,0-21 0,21 21 0,0 0 15,-21-21-15,-1 21 16,22-42 15,22 0-31,-1 21 16,0-21-16,0 0 0,0-22 0,22 22 15,-22 0-15,21-21 0,0-1 0,1 1 16,20-21-16,-20 20 0,-1-20 0,21-1 16,-20 22-16,-1-22 0,0 22 0,1-21 15,-1 20-15,0 22 0,-20-21 0,20 21 16,-21-1-16,0 1 0,0 0 0,1 21 16,-22-21-16,0 42 31,0 0-31,0 0 0,-22 22 0,1-22 15,0 21-15,0-21 16,0 22-16,-22-1 0,22 0 0,-21-20 16,21 20-16,-22 0 0,1 1 0,21-1 15,-21 0-15,-1-21 0,1 22 0,21-1 16,-22-21-16,22 22 0,-21-22 0,21 0 16,-22 0-16,22 0 0,0 0 0,0 1 15,21-1-15,-21 0 0,42-21 47,0-21-47,0 0 0,0-1 0,1 1 16,20 0-16,-21 0 0,21 0 0,1-22 0,-22 22 15,0 0-15,21 0 0,-20 21 16,-1-21-16,-21 0 0,21 21 16,0 0-16,-42 0 46,0 0-46,0 21 0,-1-21 16,1 21-16,0 0 0,0-21 0,-21 0 16,20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77C4-2C93-4BC9-9BB2-075C6E7AD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62488-D36D-4245-8EFE-E37ADE15B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F6D4E-1757-4C0F-9D00-C32B9A8A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27DF-A63B-4813-8F42-4555B59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B9A3-FBFE-4BBE-AD44-6BE997DD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5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89F3-837A-4368-A719-CAFC7C43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21485-C806-4F3E-8CFB-A3F2852F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0909-C879-4520-9FF7-CA7DD10B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1B41-E694-4891-8B80-A21272B7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EC45-18DE-4C39-8485-F32D9028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0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47755-7805-435B-B125-DE6791B89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43B38-C6EE-461A-AFA7-72CD04885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B192-3C34-49DB-88AC-754B8053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FE1B-95F8-41B4-A507-8DFF33B3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5B42-8BDC-445D-BBFE-E367E70D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8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4694-C63E-4A55-8BFE-D8B38E82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76ED-2917-44AD-838B-7140E688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F9F9-425F-4845-A546-DFD07409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0BB5-8600-41B9-8705-84B27258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78F2E-A733-4DA4-8A8A-8BA03556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8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70C-FAA9-4012-A0A9-03AA637D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4B8E-373B-4DFC-AA2D-B0570638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42E4-1BF0-4004-A4BB-59045638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C4FF-7BE7-42D1-904B-E67C8D74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E0C83-8725-4660-8B01-09615A01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4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1523-FCA8-438C-B6FE-706E9D12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8EF6-312A-4F50-8DB8-65C57350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4DA62-C668-48F8-9D36-686F4BDBC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60A7-9FF4-46F0-A737-B3ADDCE9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3A3F-7750-41D3-A6CD-DA82D26F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00B66-A298-4A2D-89D4-1B8A91F4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2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33FB-743F-4097-9B4D-ABC071B8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3D5CD-44B1-455E-884E-442975F22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84B3-B2A1-42A2-86F5-68E7B2B5E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BB3FB-CAAA-4078-9B5F-A3F475514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C1619-0528-4411-AEA8-001C27964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155C2-BA10-4723-B2DC-5D6B0672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32593-83B0-4AD3-9AFA-DB8B18A9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39E70-7040-4C97-85C4-D3CAE1AE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6DEA-ADE3-4E11-8690-7C270DDE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484A6-47F0-4C87-A2AB-FF036E52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0BD0E-6830-4FF6-A46D-7C58C87C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E7BC9-305D-4382-9818-2C2F7485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3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1BD34-DF42-4D37-A81C-63CD212A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A8836-2980-4250-8A26-3CAB3BA8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DB2BF-BE52-4AAC-8644-8464F35E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0273-C0FD-4142-A608-8171C7AA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5B67-DEC1-4CC6-A73F-17EC6FD9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2980E-24FE-4908-B62B-5BE2BB92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E648-112C-4800-8583-B6FE2786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51DC-B538-4842-9A90-062B2232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B905B-FFB0-4DF2-8C83-4EF151B9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67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E888-E45F-429B-918A-CC767409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7C049-0062-431E-8256-879AADD71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66CE2-4822-468D-B09D-F6790264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9C8E-577D-4EAE-8C04-02B923FE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2888D-B25B-46D7-9C93-3E161D28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FC0B-B142-4D0E-969B-4411C4CF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5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D9BE1-542A-48B9-BC75-B57EE1E0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4C446-0555-4601-90C9-5BAAB747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E33A-62AC-47E5-B5D5-B90C0ECDE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B03B-DECB-4013-9E8C-EA416DB82BF0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9BE4-A84F-4885-A903-700D43EA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BDAD-4C67-4D36-B9A2-116B25528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0146-BD2A-4230-A13F-55507B8E5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2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4FB1BD-5660-4449-AF29-F02D761806B6}"/>
                  </a:ext>
                </a:extLst>
              </p14:cNvPr>
              <p14:cNvContentPartPr/>
              <p14:nvPr/>
            </p14:nvContentPartPr>
            <p14:xfrm>
              <a:off x="0" y="297360"/>
              <a:ext cx="2865600" cy="470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4FB1BD-5660-4449-AF29-F02D76180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0"/>
                <a:ext cx="288432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2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6E3A27-8DFF-489D-8AE2-CC8DB642C42F}"/>
                  </a:ext>
                </a:extLst>
              </p14:cNvPr>
              <p14:cNvContentPartPr/>
              <p14:nvPr/>
            </p14:nvContentPartPr>
            <p14:xfrm>
              <a:off x="259200" y="274320"/>
              <a:ext cx="8907840" cy="55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6E3A27-8DFF-489D-8AE2-CC8DB642C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64960"/>
                <a:ext cx="892656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92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A5250B-3A2E-43FF-879F-7FD5D5CA85C9}"/>
                  </a:ext>
                </a:extLst>
              </p14:cNvPr>
              <p14:cNvContentPartPr/>
              <p14:nvPr/>
            </p14:nvContentPartPr>
            <p14:xfrm>
              <a:off x="167760" y="83880"/>
              <a:ext cx="9388080" cy="643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A5250B-3A2E-43FF-879F-7FD5D5CA85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74520"/>
                <a:ext cx="9406800" cy="64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51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3F41BA-7C66-442F-A739-E401974C89BD}"/>
                  </a:ext>
                </a:extLst>
              </p14:cNvPr>
              <p14:cNvContentPartPr/>
              <p14:nvPr/>
            </p14:nvContentPartPr>
            <p14:xfrm>
              <a:off x="60840" y="152280"/>
              <a:ext cx="941868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3F41BA-7C66-442F-A739-E401974C8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42920"/>
                <a:ext cx="943740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70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09B2E-6853-4D3A-AF22-95A6023A239A}"/>
              </a:ext>
            </a:extLst>
          </p:cNvPr>
          <p:cNvSpPr txBox="1"/>
          <p:nvPr/>
        </p:nvSpPr>
        <p:spPr>
          <a:xfrm>
            <a:off x="3048886" y="2828836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+20+20);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+(20+20));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66384B-7D96-4A48-B715-14633174E89F}"/>
                  </a:ext>
                </a:extLst>
              </p14:cNvPr>
              <p14:cNvContentPartPr/>
              <p14:nvPr/>
            </p14:nvContentPartPr>
            <p14:xfrm>
              <a:off x="190440" y="1585080"/>
              <a:ext cx="8283240" cy="463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66384B-7D96-4A48-B715-14633174E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575720"/>
                <a:ext cx="830196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51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B773B9-B467-4E0D-8EE1-32C41E2FF926}"/>
                  </a:ext>
                </a:extLst>
              </p14:cNvPr>
              <p14:cNvContentPartPr/>
              <p14:nvPr/>
            </p14:nvContentPartPr>
            <p14:xfrm>
              <a:off x="15120" y="0"/>
              <a:ext cx="100054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B773B9-B467-4E0D-8EE1-32C41E2FF9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-9360"/>
                <a:ext cx="100242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8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30AC31-AC1A-4B1F-B692-12CF01C460D6}"/>
                  </a:ext>
                </a:extLst>
              </p14:cNvPr>
              <p14:cNvContentPartPr/>
              <p14:nvPr/>
            </p14:nvContentPartPr>
            <p14:xfrm>
              <a:off x="906840" y="114480"/>
              <a:ext cx="7544160" cy="629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30AC31-AC1A-4B1F-B692-12CF01C46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105120"/>
                <a:ext cx="7562880" cy="63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91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AB4542-0318-4218-BCEC-6446450E693A}"/>
                  </a:ext>
                </a:extLst>
              </p14:cNvPr>
              <p14:cNvContentPartPr/>
              <p14:nvPr/>
            </p14:nvContentPartPr>
            <p14:xfrm>
              <a:off x="38160" y="152280"/>
              <a:ext cx="9875880" cy="627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AB4542-0318-4218-BCEC-6446450E69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42920"/>
                <a:ext cx="9894600" cy="62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43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876302-F4EC-454D-AE3A-6D3B352417B4}"/>
                  </a:ext>
                </a:extLst>
              </p14:cNvPr>
              <p14:cNvContentPartPr/>
              <p14:nvPr/>
            </p14:nvContentPartPr>
            <p14:xfrm>
              <a:off x="388440" y="236160"/>
              <a:ext cx="9281520" cy="290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876302-F4EC-454D-AE3A-6D3B352417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226800"/>
                <a:ext cx="9300240" cy="29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01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1103DB-BBF5-4E0B-82C4-46D937B789A5}"/>
                  </a:ext>
                </a:extLst>
              </p14:cNvPr>
              <p14:cNvContentPartPr/>
              <p14:nvPr/>
            </p14:nvContentPartPr>
            <p14:xfrm>
              <a:off x="792360" y="343080"/>
              <a:ext cx="6134400" cy="36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1103DB-BBF5-4E0B-82C4-46D937B78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333720"/>
                <a:ext cx="6153120" cy="36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93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FBB161-66B0-4905-B20A-AAF8189B9933}"/>
                  </a:ext>
                </a:extLst>
              </p14:cNvPr>
              <p14:cNvContentPartPr/>
              <p14:nvPr/>
            </p14:nvContentPartPr>
            <p14:xfrm>
              <a:off x="304920" y="30600"/>
              <a:ext cx="7940160" cy="629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FBB161-66B0-4905-B20A-AAF8189B99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1240"/>
                <a:ext cx="7958880" cy="63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60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D04DDD-EFDB-4CD0-A585-65FCD7CABE13}"/>
                  </a:ext>
                </a:extLst>
              </p14:cNvPr>
              <p14:cNvContentPartPr/>
              <p14:nvPr/>
            </p14:nvContentPartPr>
            <p14:xfrm>
              <a:off x="228600" y="76320"/>
              <a:ext cx="9045360" cy="63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D04DDD-EFDB-4CD0-A585-65FCD7CA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66960"/>
                <a:ext cx="906408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85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34A-3D7B-448D-A110-68B614770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D142-5B71-45FB-B6F6-CB23B55C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F62C1F-4010-49B4-9B70-7721CFD03851}"/>
                  </a:ext>
                </a:extLst>
              </p14:cNvPr>
              <p14:cNvContentPartPr/>
              <p14:nvPr/>
            </p14:nvContentPartPr>
            <p14:xfrm>
              <a:off x="419040" y="144720"/>
              <a:ext cx="8458560" cy="357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F62C1F-4010-49B4-9B70-7721CFD03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35360"/>
                <a:ext cx="8477280" cy="35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19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44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2020-11-24T04:06:46Z</dcterms:created>
  <dcterms:modified xsi:type="dcterms:W3CDTF">2020-11-24T12:09:08Z</dcterms:modified>
</cp:coreProperties>
</file>