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EC532-4C05-D01A-CAF6-37C6687A5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8E11A-5C72-D124-156C-5A96F4BD8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35F82-1670-8DC0-3997-740B6D523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1CA7B-D5FD-4DA9-8F6C-26B39F258BB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CAE93-ECFA-A168-EFB3-D0486AFB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29E3D-ADBA-2B7F-21F0-B5473F4F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E889-C46B-49BC-8CEA-AEA84B9BA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93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BC33-04A5-7D9E-4A14-C1130B7B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468A5-7A7E-993C-FBCC-B385AFB84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45205D-F2DB-AD4C-4D6C-484FA05D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1CA7B-D5FD-4DA9-8F6C-26B39F258BB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D20DA-8245-C9C8-422D-CE108BC8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64F7F-21F0-8EAA-4D43-4869395D2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E889-C46B-49BC-8CEA-AEA84B9BA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24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3A628-7E5C-312E-D6E6-C3131A610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F246C-B5EF-113E-CFF3-F5F223367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EEF51-759E-A633-2F64-5DF61E06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1CA7B-D5FD-4DA9-8F6C-26B39F258BB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D102-FD10-A942-B502-FAAD633C7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40E51-5EE8-057F-2E76-3B2BECE2C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E889-C46B-49BC-8CEA-AEA84B9BA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73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EC670-DED7-C7C3-59BF-141ADCB6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D5BC-BD2A-C7DF-8964-0D971FD74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EDD62-9598-6E37-FA39-33093942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1CA7B-D5FD-4DA9-8F6C-26B39F258BB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E0A14-0F9C-5D75-2B2B-945D0072D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2B76F-0D3C-49B8-F14F-74D5E351C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E889-C46B-49BC-8CEA-AEA84B9BA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7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5595-76ED-3311-F51E-146DC5D3A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A2E91-E3FC-B2F3-6407-4780FC4AB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9832-B7F2-0CDF-6E28-8A9B0DA4B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1CA7B-D5FD-4DA9-8F6C-26B39F258BB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1961F-E92D-8247-B619-8FAC65C5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1324E-5BC1-00C9-6701-C184C4A9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E889-C46B-49BC-8CEA-AEA84B9BA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030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A5C9A-2C8C-8BF6-8A0D-8E1519A8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3ADE-7587-F1B4-3CEE-7E6A45FF8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CED40-ABAB-DD66-8F9E-25673B283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F91110-063E-FC7D-65ED-E8B96B8D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1CA7B-D5FD-4DA9-8F6C-26B39F258BB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96663-3D74-C0BD-1907-EB2449D0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58C17-CA0B-0589-D136-1C354AAA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E889-C46B-49BC-8CEA-AEA84B9BA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911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A569E-823F-2B02-4A50-7B674A47E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0E389-77CD-B640-9DBB-24B8196034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92AE7-5B35-EE33-81F6-22C72462F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40A1DF-1667-F3BB-E8D5-672367AB9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7981E8-59F1-CC64-53E1-BB993496B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0681BA-445D-83BE-7EAE-F37F3931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1CA7B-D5FD-4DA9-8F6C-26B39F258BB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1C46D-6863-4AA4-E3E0-107BC42EA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D69A75-97A0-BD6E-F764-D9A91C85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E889-C46B-49BC-8CEA-AEA84B9BA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93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5F24-A78C-E2D4-E00C-913B0CB9A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8F137D-A211-13AE-344C-64FEA43A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1CA7B-D5FD-4DA9-8F6C-26B39F258BB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48C1A-6A82-3E1B-AADA-458F2560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62F539-AE2D-FC1C-D7D6-3F88C3ED7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E889-C46B-49BC-8CEA-AEA84B9BA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89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5A02A3-0747-E57C-C07D-D9D0B77B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1CA7B-D5FD-4DA9-8F6C-26B39F258BB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7E587-C328-2391-C019-5EE67457C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69F09-1B2F-1ACC-A936-4CE344DDF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E889-C46B-49BC-8CEA-AEA84B9BA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84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F2EF3-4A67-DB1A-6414-E37454BDF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EFF97-4B48-82B8-1030-76032AAB6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5AF34-25EC-14A9-57DF-86B7F1D94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B0BAF-BABD-6943-D817-6AE159FD6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1CA7B-D5FD-4DA9-8F6C-26B39F258BB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301E0-C532-7EB6-6712-EEE76B85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091DA-ED6E-AF04-9C62-E9CA12B3A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E889-C46B-49BC-8CEA-AEA84B9BA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93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C02E-60DA-0A2F-B306-7BDE8A55A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B7F69-6BA1-75FD-0355-DF3C34D25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27934-D693-92BA-68D7-4FABDD632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61A59-A0E7-7A7E-4048-835914EC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1CA7B-D5FD-4DA9-8F6C-26B39F258BB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C9135-09F9-4975-64BC-414D61444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36E88-8367-F106-94C4-986A312F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4E889-C46B-49BC-8CEA-AEA84B9BA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34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E57FD-92F8-C6B7-DF88-C6CD7A12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76F78-AB21-107B-C238-0A32239E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1BF7B-EDB6-28C6-B8F5-3AB524049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1CA7B-D5FD-4DA9-8F6C-26B39F258BB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66713-DBE7-9760-6002-4F425E5438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25594-3786-AF76-3FCE-2E6039DF5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4E889-C46B-49BC-8CEA-AEA84B9BAB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68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E375F86-F49A-07D0-2EC8-00B8FE00F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 hidden="1">
            <a:extLst>
              <a:ext uri="{FF2B5EF4-FFF2-40B4-BE49-F238E27FC236}">
                <a16:creationId xmlns:a16="http://schemas.microsoft.com/office/drawing/2014/main" id="{5B5A7BD7-A7E5-CFFC-649F-A2C342228C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7D279CA-2537-1A1C-D87C-099FFADAD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" y="0"/>
            <a:ext cx="12190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9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CDE136-8EA6-A8DB-A9C0-A8DDCBAFB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08"/>
            <a:ext cx="12192000" cy="683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55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2D7A5D-5CED-023D-CC3E-875D63A77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1"/>
            <a:ext cx="12192000" cy="685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3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DCF7C-0CD0-9F3F-777E-390CEC18C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40"/>
            <a:ext cx="12192000" cy="684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5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B142CB-98AB-D7F4-E612-7C9105EAC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2" y="0"/>
            <a:ext cx="121694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4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B16542-1B01-8778-33F3-AC4078D6F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4"/>
            <a:ext cx="12192000" cy="685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39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Anushree Dhomne</dc:creator>
  <cp:lastModifiedBy>Anushree Dhomne</cp:lastModifiedBy>
  <cp:revision>1</cp:revision>
  <dcterms:created xsi:type="dcterms:W3CDTF">2025-08-05T17:30:51Z</dcterms:created>
  <dcterms:modified xsi:type="dcterms:W3CDTF">2025-08-05T17:30:51Z</dcterms:modified>
</cp:coreProperties>
</file>