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3"/>
  </p:notesMasterIdLst>
  <p:sldIdLst>
    <p:sldId id="300" r:id="rId3"/>
    <p:sldId id="257" r:id="rId4"/>
    <p:sldId id="278" r:id="rId5"/>
    <p:sldId id="308" r:id="rId6"/>
    <p:sldId id="302" r:id="rId7"/>
    <p:sldId id="341" r:id="rId8"/>
    <p:sldId id="309" r:id="rId9"/>
    <p:sldId id="333" r:id="rId10"/>
    <p:sldId id="312" r:id="rId11"/>
    <p:sldId id="317" r:id="rId12"/>
    <p:sldId id="342" r:id="rId13"/>
    <p:sldId id="320" r:id="rId14"/>
    <p:sldId id="319" r:id="rId15"/>
    <p:sldId id="338" r:id="rId16"/>
    <p:sldId id="339" r:id="rId17"/>
    <p:sldId id="322" r:id="rId18"/>
    <p:sldId id="340" r:id="rId19"/>
    <p:sldId id="343" r:id="rId20"/>
    <p:sldId id="325" r:id="rId21"/>
    <p:sldId id="324" r:id="rId22"/>
    <p:sldId id="344" r:id="rId23"/>
    <p:sldId id="335" r:id="rId24"/>
    <p:sldId id="326" r:id="rId25"/>
    <p:sldId id="336" r:id="rId26"/>
    <p:sldId id="337" r:id="rId27"/>
    <p:sldId id="345" r:id="rId28"/>
    <p:sldId id="328" r:id="rId29"/>
    <p:sldId id="346" r:id="rId30"/>
    <p:sldId id="331" r:id="rId31"/>
    <p:sldId id="332" r:id="rId32"/>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00"/>
    <a:srgbClr val="837FCF"/>
    <a:srgbClr val="736FC9"/>
    <a:srgbClr val="B2B2B2"/>
    <a:srgbClr val="EAEAEA"/>
    <a:srgbClr val="99CCFF"/>
    <a:srgbClr val="FFFFFF"/>
    <a:srgbClr val="DDDDD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765" autoAdjust="0"/>
    <p:restoredTop sz="94792" autoAdjust="0"/>
  </p:normalViewPr>
  <p:slideViewPr>
    <p:cSldViewPr>
      <p:cViewPr>
        <p:scale>
          <a:sx n="77" d="100"/>
          <a:sy n="77" d="100"/>
        </p:scale>
        <p:origin x="-112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87B1B3-5A01-40E0-A63B-D638329C0BC5}" type="doc">
      <dgm:prSet loTypeId="urn:microsoft.com/office/officeart/2005/8/layout/chevron2" loCatId="process" qsTypeId="urn:microsoft.com/office/officeart/2005/8/quickstyle/3d2" qsCatId="3D" csTypeId="urn:microsoft.com/office/officeart/2005/8/colors/accent1_2" csCatId="accent1" phldr="1"/>
      <dgm:spPr/>
      <dgm:t>
        <a:bodyPr/>
        <a:lstStyle/>
        <a:p>
          <a:endParaRPr lang="en-IN"/>
        </a:p>
      </dgm:t>
    </dgm:pt>
    <dgm:pt modelId="{FFDB68A6-1CE2-459A-9C65-5EF2533D30AD}">
      <dgm:prSet phldrT="[Text]"/>
      <dgm:spPr/>
      <dgm:t>
        <a:bodyPr/>
        <a:lstStyle/>
        <a:p>
          <a:r>
            <a:rPr lang="en-IN" dirty="0" smtClean="0"/>
            <a:t>1</a:t>
          </a:r>
          <a:endParaRPr lang="en-IN" dirty="0"/>
        </a:p>
      </dgm:t>
    </dgm:pt>
    <dgm:pt modelId="{019970FB-E8F2-478F-8E78-784940DC95B8}" type="parTrans" cxnId="{DF7C12A1-AEC7-4E9F-A113-9ECE1DB8BB95}">
      <dgm:prSet/>
      <dgm:spPr/>
      <dgm:t>
        <a:bodyPr/>
        <a:lstStyle/>
        <a:p>
          <a:endParaRPr lang="en-IN"/>
        </a:p>
      </dgm:t>
    </dgm:pt>
    <dgm:pt modelId="{C86FD9E8-EDCA-4581-A775-48F0FE9E6611}" type="sibTrans" cxnId="{DF7C12A1-AEC7-4E9F-A113-9ECE1DB8BB95}">
      <dgm:prSet/>
      <dgm:spPr/>
      <dgm:t>
        <a:bodyPr/>
        <a:lstStyle/>
        <a:p>
          <a:endParaRPr lang="en-IN"/>
        </a:p>
      </dgm:t>
    </dgm:pt>
    <dgm:pt modelId="{79FC3135-BC12-4FC6-A212-832B332C453E}">
      <dgm:prSet phldrT="[Text]"/>
      <dgm:spPr/>
      <dgm:t>
        <a:bodyPr/>
        <a:lstStyle/>
        <a:p>
          <a:pPr algn="just"/>
          <a:endParaRPr lang="en-IN" dirty="0"/>
        </a:p>
      </dgm:t>
    </dgm:pt>
    <dgm:pt modelId="{6E4D2F62-8A0E-405E-898A-EAD9D48C627E}" type="parTrans" cxnId="{E8750A8C-A678-4F2F-BF26-82B81229CD8D}">
      <dgm:prSet/>
      <dgm:spPr/>
      <dgm:t>
        <a:bodyPr/>
        <a:lstStyle/>
        <a:p>
          <a:endParaRPr lang="en-IN"/>
        </a:p>
      </dgm:t>
    </dgm:pt>
    <dgm:pt modelId="{7AB5AE35-2558-4C9B-B70C-C9D424D41AA2}" type="sibTrans" cxnId="{E8750A8C-A678-4F2F-BF26-82B81229CD8D}">
      <dgm:prSet/>
      <dgm:spPr/>
      <dgm:t>
        <a:bodyPr/>
        <a:lstStyle/>
        <a:p>
          <a:endParaRPr lang="en-IN"/>
        </a:p>
      </dgm:t>
    </dgm:pt>
    <dgm:pt modelId="{C38E5EC1-150D-4B2B-94E9-F769CC1A87F4}">
      <dgm:prSet phldrT="[Text]"/>
      <dgm:spPr/>
      <dgm:t>
        <a:bodyPr/>
        <a:lstStyle/>
        <a:p>
          <a:r>
            <a:rPr lang="en-IN" dirty="0" smtClean="0"/>
            <a:t>2</a:t>
          </a:r>
          <a:endParaRPr lang="en-IN" dirty="0"/>
        </a:p>
      </dgm:t>
    </dgm:pt>
    <dgm:pt modelId="{4821CCEF-A027-4496-9304-6B091A7DF416}" type="parTrans" cxnId="{6D0F48F4-2F1E-484B-9DAF-A25B581C5B2E}">
      <dgm:prSet/>
      <dgm:spPr/>
      <dgm:t>
        <a:bodyPr/>
        <a:lstStyle/>
        <a:p>
          <a:endParaRPr lang="en-IN"/>
        </a:p>
      </dgm:t>
    </dgm:pt>
    <dgm:pt modelId="{4AA6C5B5-DBB5-4421-AA3E-E17AD8462FEC}" type="sibTrans" cxnId="{6D0F48F4-2F1E-484B-9DAF-A25B581C5B2E}">
      <dgm:prSet/>
      <dgm:spPr/>
      <dgm:t>
        <a:bodyPr/>
        <a:lstStyle/>
        <a:p>
          <a:endParaRPr lang="en-IN"/>
        </a:p>
      </dgm:t>
    </dgm:pt>
    <dgm:pt modelId="{9C16DE1D-4542-47D0-9A2E-1A0626E76387}">
      <dgm:prSet phldrT="[Text]"/>
      <dgm:spPr/>
      <dgm:t>
        <a:bodyPr/>
        <a:lstStyle/>
        <a:p>
          <a:r>
            <a:rPr lang="en-IN" dirty="0" smtClean="0"/>
            <a:t>3</a:t>
          </a:r>
          <a:endParaRPr lang="en-IN" dirty="0"/>
        </a:p>
      </dgm:t>
    </dgm:pt>
    <dgm:pt modelId="{6FAFA87A-80E4-49A0-9FC1-F7CCF9831449}" type="parTrans" cxnId="{3A406287-7422-46B5-921A-AB5AC97EFB9B}">
      <dgm:prSet/>
      <dgm:spPr/>
      <dgm:t>
        <a:bodyPr/>
        <a:lstStyle/>
        <a:p>
          <a:endParaRPr lang="en-IN"/>
        </a:p>
      </dgm:t>
    </dgm:pt>
    <dgm:pt modelId="{E21DBE6D-3698-46E8-B4CE-BC033E7D0DB5}" type="sibTrans" cxnId="{3A406287-7422-46B5-921A-AB5AC97EFB9B}">
      <dgm:prSet/>
      <dgm:spPr/>
      <dgm:t>
        <a:bodyPr/>
        <a:lstStyle/>
        <a:p>
          <a:endParaRPr lang="en-IN"/>
        </a:p>
      </dgm:t>
    </dgm:pt>
    <dgm:pt modelId="{C182709D-6B31-4726-A971-6A907F8F9E54}" type="pres">
      <dgm:prSet presAssocID="{9187B1B3-5A01-40E0-A63B-D638329C0BC5}" presName="linearFlow" presStyleCnt="0">
        <dgm:presLayoutVars>
          <dgm:dir/>
          <dgm:animLvl val="lvl"/>
          <dgm:resizeHandles val="exact"/>
        </dgm:presLayoutVars>
      </dgm:prSet>
      <dgm:spPr/>
      <dgm:t>
        <a:bodyPr/>
        <a:lstStyle/>
        <a:p>
          <a:endParaRPr lang="en-IN"/>
        </a:p>
      </dgm:t>
    </dgm:pt>
    <dgm:pt modelId="{0EC50223-802F-46AC-BC81-99585D9D5A70}" type="pres">
      <dgm:prSet presAssocID="{FFDB68A6-1CE2-459A-9C65-5EF2533D30AD}" presName="composite" presStyleCnt="0"/>
      <dgm:spPr/>
    </dgm:pt>
    <dgm:pt modelId="{A8F27AE6-90B0-437F-BA90-FC3937E6AA64}" type="pres">
      <dgm:prSet presAssocID="{FFDB68A6-1CE2-459A-9C65-5EF2533D30AD}" presName="parentText" presStyleLbl="alignNode1" presStyleIdx="0" presStyleCnt="3">
        <dgm:presLayoutVars>
          <dgm:chMax val="1"/>
          <dgm:bulletEnabled val="1"/>
        </dgm:presLayoutVars>
      </dgm:prSet>
      <dgm:spPr/>
      <dgm:t>
        <a:bodyPr/>
        <a:lstStyle/>
        <a:p>
          <a:endParaRPr lang="en-IN"/>
        </a:p>
      </dgm:t>
    </dgm:pt>
    <dgm:pt modelId="{F120339C-C76E-4FFA-AAAD-A69F9FBFE181}" type="pres">
      <dgm:prSet presAssocID="{FFDB68A6-1CE2-459A-9C65-5EF2533D30AD}" presName="descendantText" presStyleLbl="alignAcc1" presStyleIdx="0" presStyleCnt="3">
        <dgm:presLayoutVars>
          <dgm:bulletEnabled val="1"/>
        </dgm:presLayoutVars>
      </dgm:prSet>
      <dgm:spPr/>
      <dgm:t>
        <a:bodyPr/>
        <a:lstStyle/>
        <a:p>
          <a:endParaRPr lang="en-IN"/>
        </a:p>
      </dgm:t>
    </dgm:pt>
    <dgm:pt modelId="{ABE06789-F535-43B5-A543-A6DDD1389BD3}" type="pres">
      <dgm:prSet presAssocID="{C86FD9E8-EDCA-4581-A775-48F0FE9E6611}" presName="sp" presStyleCnt="0"/>
      <dgm:spPr/>
    </dgm:pt>
    <dgm:pt modelId="{58AB21DA-54F9-4F64-A0DA-5885FE6C3C49}" type="pres">
      <dgm:prSet presAssocID="{C38E5EC1-150D-4B2B-94E9-F769CC1A87F4}" presName="composite" presStyleCnt="0"/>
      <dgm:spPr/>
    </dgm:pt>
    <dgm:pt modelId="{99DDF92A-F2A1-4A75-8108-267E0542E4C2}" type="pres">
      <dgm:prSet presAssocID="{C38E5EC1-150D-4B2B-94E9-F769CC1A87F4}" presName="parentText" presStyleLbl="alignNode1" presStyleIdx="1" presStyleCnt="3">
        <dgm:presLayoutVars>
          <dgm:chMax val="1"/>
          <dgm:bulletEnabled val="1"/>
        </dgm:presLayoutVars>
      </dgm:prSet>
      <dgm:spPr/>
      <dgm:t>
        <a:bodyPr/>
        <a:lstStyle/>
        <a:p>
          <a:endParaRPr lang="en-IN"/>
        </a:p>
      </dgm:t>
    </dgm:pt>
    <dgm:pt modelId="{878E71AF-C0D3-4BBB-AAF4-677543478CE4}" type="pres">
      <dgm:prSet presAssocID="{C38E5EC1-150D-4B2B-94E9-F769CC1A87F4}" presName="descendantText" presStyleLbl="alignAcc1" presStyleIdx="1" presStyleCnt="3">
        <dgm:presLayoutVars>
          <dgm:bulletEnabled val="1"/>
        </dgm:presLayoutVars>
      </dgm:prSet>
      <dgm:spPr/>
      <dgm:t>
        <a:bodyPr/>
        <a:lstStyle/>
        <a:p>
          <a:endParaRPr lang="en-IN"/>
        </a:p>
      </dgm:t>
    </dgm:pt>
    <dgm:pt modelId="{B5094B1D-E15E-40B5-A939-ACD15CC25623}" type="pres">
      <dgm:prSet presAssocID="{4AA6C5B5-DBB5-4421-AA3E-E17AD8462FEC}" presName="sp" presStyleCnt="0"/>
      <dgm:spPr/>
    </dgm:pt>
    <dgm:pt modelId="{D0E91A11-3645-4932-955A-75879702E81D}" type="pres">
      <dgm:prSet presAssocID="{9C16DE1D-4542-47D0-9A2E-1A0626E76387}" presName="composite" presStyleCnt="0"/>
      <dgm:spPr/>
    </dgm:pt>
    <dgm:pt modelId="{5A8C4125-D5F6-4790-8402-87E4B2BD47F5}" type="pres">
      <dgm:prSet presAssocID="{9C16DE1D-4542-47D0-9A2E-1A0626E76387}" presName="parentText" presStyleLbl="alignNode1" presStyleIdx="2" presStyleCnt="3">
        <dgm:presLayoutVars>
          <dgm:chMax val="1"/>
          <dgm:bulletEnabled val="1"/>
        </dgm:presLayoutVars>
      </dgm:prSet>
      <dgm:spPr/>
      <dgm:t>
        <a:bodyPr/>
        <a:lstStyle/>
        <a:p>
          <a:endParaRPr lang="en-IN"/>
        </a:p>
      </dgm:t>
    </dgm:pt>
    <dgm:pt modelId="{75317E93-B6D1-477C-ACAA-2DB0D24B2940}" type="pres">
      <dgm:prSet presAssocID="{9C16DE1D-4542-47D0-9A2E-1A0626E76387}" presName="descendantText" presStyleLbl="alignAcc1" presStyleIdx="2" presStyleCnt="3">
        <dgm:presLayoutVars>
          <dgm:bulletEnabled val="1"/>
        </dgm:presLayoutVars>
      </dgm:prSet>
      <dgm:spPr/>
      <dgm:t>
        <a:bodyPr/>
        <a:lstStyle/>
        <a:p>
          <a:endParaRPr lang="en-IN"/>
        </a:p>
      </dgm:t>
    </dgm:pt>
  </dgm:ptLst>
  <dgm:cxnLst>
    <dgm:cxn modelId="{0C921A7D-CBDC-447E-995D-26A69BB8D5CE}" type="presOf" srcId="{9C16DE1D-4542-47D0-9A2E-1A0626E76387}" destId="{5A8C4125-D5F6-4790-8402-87E4B2BD47F5}" srcOrd="0" destOrd="0" presId="urn:microsoft.com/office/officeart/2005/8/layout/chevron2"/>
    <dgm:cxn modelId="{EB094EF1-5D08-4C75-B8C1-AD93358DDC88}" type="presOf" srcId="{C38E5EC1-150D-4B2B-94E9-F769CC1A87F4}" destId="{99DDF92A-F2A1-4A75-8108-267E0542E4C2}" srcOrd="0" destOrd="0" presId="urn:microsoft.com/office/officeart/2005/8/layout/chevron2"/>
    <dgm:cxn modelId="{BB6B8DF1-CF59-4E89-A5D4-97D5AB24F4AB}" type="presOf" srcId="{9187B1B3-5A01-40E0-A63B-D638329C0BC5}" destId="{C182709D-6B31-4726-A971-6A907F8F9E54}" srcOrd="0" destOrd="0" presId="urn:microsoft.com/office/officeart/2005/8/layout/chevron2"/>
    <dgm:cxn modelId="{32F239B1-5FA0-4B06-AA84-C86D0866655C}" type="presOf" srcId="{79FC3135-BC12-4FC6-A212-832B332C453E}" destId="{F120339C-C76E-4FFA-AAAD-A69F9FBFE181}" srcOrd="0" destOrd="0" presId="urn:microsoft.com/office/officeart/2005/8/layout/chevron2"/>
    <dgm:cxn modelId="{E8750A8C-A678-4F2F-BF26-82B81229CD8D}" srcId="{FFDB68A6-1CE2-459A-9C65-5EF2533D30AD}" destId="{79FC3135-BC12-4FC6-A212-832B332C453E}" srcOrd="0" destOrd="0" parTransId="{6E4D2F62-8A0E-405E-898A-EAD9D48C627E}" sibTransId="{7AB5AE35-2558-4C9B-B70C-C9D424D41AA2}"/>
    <dgm:cxn modelId="{DF7C12A1-AEC7-4E9F-A113-9ECE1DB8BB95}" srcId="{9187B1B3-5A01-40E0-A63B-D638329C0BC5}" destId="{FFDB68A6-1CE2-459A-9C65-5EF2533D30AD}" srcOrd="0" destOrd="0" parTransId="{019970FB-E8F2-478F-8E78-784940DC95B8}" sibTransId="{C86FD9E8-EDCA-4581-A775-48F0FE9E6611}"/>
    <dgm:cxn modelId="{3A406287-7422-46B5-921A-AB5AC97EFB9B}" srcId="{9187B1B3-5A01-40E0-A63B-D638329C0BC5}" destId="{9C16DE1D-4542-47D0-9A2E-1A0626E76387}" srcOrd="2" destOrd="0" parTransId="{6FAFA87A-80E4-49A0-9FC1-F7CCF9831449}" sibTransId="{E21DBE6D-3698-46E8-B4CE-BC033E7D0DB5}"/>
    <dgm:cxn modelId="{6D0F48F4-2F1E-484B-9DAF-A25B581C5B2E}" srcId="{9187B1B3-5A01-40E0-A63B-D638329C0BC5}" destId="{C38E5EC1-150D-4B2B-94E9-F769CC1A87F4}" srcOrd="1" destOrd="0" parTransId="{4821CCEF-A027-4496-9304-6B091A7DF416}" sibTransId="{4AA6C5B5-DBB5-4421-AA3E-E17AD8462FEC}"/>
    <dgm:cxn modelId="{FAB646A4-E2DB-4A10-BB66-3BFEADFFDFE7}" type="presOf" srcId="{FFDB68A6-1CE2-459A-9C65-5EF2533D30AD}" destId="{A8F27AE6-90B0-437F-BA90-FC3937E6AA64}" srcOrd="0" destOrd="0" presId="urn:microsoft.com/office/officeart/2005/8/layout/chevron2"/>
    <dgm:cxn modelId="{025DFBAE-BF45-463E-933F-36F2A20972B9}" type="presParOf" srcId="{C182709D-6B31-4726-A971-6A907F8F9E54}" destId="{0EC50223-802F-46AC-BC81-99585D9D5A70}" srcOrd="0" destOrd="0" presId="urn:microsoft.com/office/officeart/2005/8/layout/chevron2"/>
    <dgm:cxn modelId="{70B230B3-601C-4BE8-811A-2570C7941275}" type="presParOf" srcId="{0EC50223-802F-46AC-BC81-99585D9D5A70}" destId="{A8F27AE6-90B0-437F-BA90-FC3937E6AA64}" srcOrd="0" destOrd="0" presId="urn:microsoft.com/office/officeart/2005/8/layout/chevron2"/>
    <dgm:cxn modelId="{B0479C51-A89E-4884-AF38-185413DDF2A2}" type="presParOf" srcId="{0EC50223-802F-46AC-BC81-99585D9D5A70}" destId="{F120339C-C76E-4FFA-AAAD-A69F9FBFE181}" srcOrd="1" destOrd="0" presId="urn:microsoft.com/office/officeart/2005/8/layout/chevron2"/>
    <dgm:cxn modelId="{17A036EF-1D4E-4F47-97D2-C9D1D8CAE22B}" type="presParOf" srcId="{C182709D-6B31-4726-A971-6A907F8F9E54}" destId="{ABE06789-F535-43B5-A543-A6DDD1389BD3}" srcOrd="1" destOrd="0" presId="urn:microsoft.com/office/officeart/2005/8/layout/chevron2"/>
    <dgm:cxn modelId="{63B5A542-0D1D-4E51-87BF-2DEF8448E03D}" type="presParOf" srcId="{C182709D-6B31-4726-A971-6A907F8F9E54}" destId="{58AB21DA-54F9-4F64-A0DA-5885FE6C3C49}" srcOrd="2" destOrd="0" presId="urn:microsoft.com/office/officeart/2005/8/layout/chevron2"/>
    <dgm:cxn modelId="{C03639C8-F960-47A0-A117-BF3400300DCA}" type="presParOf" srcId="{58AB21DA-54F9-4F64-A0DA-5885FE6C3C49}" destId="{99DDF92A-F2A1-4A75-8108-267E0542E4C2}" srcOrd="0" destOrd="0" presId="urn:microsoft.com/office/officeart/2005/8/layout/chevron2"/>
    <dgm:cxn modelId="{FB78F75E-B7CC-4738-A3A0-463E2F5D8577}" type="presParOf" srcId="{58AB21DA-54F9-4F64-A0DA-5885FE6C3C49}" destId="{878E71AF-C0D3-4BBB-AAF4-677543478CE4}" srcOrd="1" destOrd="0" presId="urn:microsoft.com/office/officeart/2005/8/layout/chevron2"/>
    <dgm:cxn modelId="{2F6749AD-6DAF-416D-8608-574A5B71F7C7}" type="presParOf" srcId="{C182709D-6B31-4726-A971-6A907F8F9E54}" destId="{B5094B1D-E15E-40B5-A939-ACD15CC25623}" srcOrd="3" destOrd="0" presId="urn:microsoft.com/office/officeart/2005/8/layout/chevron2"/>
    <dgm:cxn modelId="{F77E76AA-E468-4196-9ED9-9B6D3FF1695E}" type="presParOf" srcId="{C182709D-6B31-4726-A971-6A907F8F9E54}" destId="{D0E91A11-3645-4932-955A-75879702E81D}" srcOrd="4" destOrd="0" presId="urn:microsoft.com/office/officeart/2005/8/layout/chevron2"/>
    <dgm:cxn modelId="{82D908E9-45A0-42DD-8A05-B3ACEB649524}" type="presParOf" srcId="{D0E91A11-3645-4932-955A-75879702E81D}" destId="{5A8C4125-D5F6-4790-8402-87E4B2BD47F5}" srcOrd="0" destOrd="0" presId="urn:microsoft.com/office/officeart/2005/8/layout/chevron2"/>
    <dgm:cxn modelId="{66DF3023-053C-4A22-AD9A-F1A4F764911F}" type="presParOf" srcId="{D0E91A11-3645-4932-955A-75879702E81D}" destId="{75317E93-B6D1-477C-ACAA-2DB0D24B2940}" srcOrd="1" destOrd="0" presId="urn:microsoft.com/office/officeart/2005/8/layout/chevron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0F621A-F6E3-464A-858C-D9C0CC1899A2}" type="doc">
      <dgm:prSet loTypeId="urn:microsoft.com/office/officeart/2005/8/layout/process2" loCatId="process" qsTypeId="urn:microsoft.com/office/officeart/2005/8/quickstyle/simple1" qsCatId="simple" csTypeId="urn:microsoft.com/office/officeart/2005/8/colors/colorful5" csCatId="colorful" phldr="1"/>
      <dgm:spPr/>
      <dgm:t>
        <a:bodyPr/>
        <a:lstStyle/>
        <a:p>
          <a:endParaRPr lang="en-IN"/>
        </a:p>
      </dgm:t>
    </dgm:pt>
    <dgm:pt modelId="{C5D7FA60-9844-4C2A-ABB6-BBC1E0D26C4D}">
      <dgm:prSet phldrT="[Text]"/>
      <dgm:spPr/>
      <dgm:t>
        <a:bodyPr/>
        <a:lstStyle/>
        <a:p>
          <a:r>
            <a:rPr lang="en-US" b="1" dirty="0" smtClean="0">
              <a:solidFill>
                <a:schemeClr val="tx1"/>
              </a:solidFill>
            </a:rPr>
            <a:t>Choose a subject whose sentiments has to be retrieved</a:t>
          </a:r>
          <a:endParaRPr lang="en-IN" b="1" dirty="0">
            <a:solidFill>
              <a:schemeClr val="tx1"/>
            </a:solidFill>
          </a:endParaRPr>
        </a:p>
      </dgm:t>
    </dgm:pt>
    <dgm:pt modelId="{5D43A2D3-FB06-4A9E-9E12-528C66DA334D}" type="parTrans" cxnId="{4AA8F132-0BEC-4772-8B1D-523DD5BABE53}">
      <dgm:prSet/>
      <dgm:spPr/>
      <dgm:t>
        <a:bodyPr/>
        <a:lstStyle/>
        <a:p>
          <a:endParaRPr lang="en-IN"/>
        </a:p>
      </dgm:t>
    </dgm:pt>
    <dgm:pt modelId="{56A9E2AD-78C8-477B-AE54-D36C547D6D6C}" type="sibTrans" cxnId="{4AA8F132-0BEC-4772-8B1D-523DD5BABE53}">
      <dgm:prSet/>
      <dgm:spPr/>
      <dgm:t>
        <a:bodyPr/>
        <a:lstStyle/>
        <a:p>
          <a:endParaRPr lang="en-IN" dirty="0"/>
        </a:p>
      </dgm:t>
    </dgm:pt>
    <dgm:pt modelId="{24C53583-404B-4DA2-88AC-5AEABD507195}">
      <dgm:prSet phldrT="[Text]" custT="1"/>
      <dgm:spPr/>
      <dgm:t>
        <a:bodyPr/>
        <a:lstStyle/>
        <a:p>
          <a:r>
            <a:rPr lang="en-US" sz="1200" b="1" dirty="0" smtClean="0">
              <a:solidFill>
                <a:schemeClr val="tx1"/>
              </a:solidFill>
            </a:rPr>
            <a:t>Receive input from pre-processed stage</a:t>
          </a:r>
          <a:endParaRPr lang="en-IN" sz="1200" b="1" dirty="0">
            <a:solidFill>
              <a:schemeClr val="tx1"/>
            </a:solidFill>
          </a:endParaRPr>
        </a:p>
      </dgm:t>
    </dgm:pt>
    <dgm:pt modelId="{8AA5FF6F-9AD0-43F4-B8C4-2B776BEF63CA}" type="parTrans" cxnId="{32F6BA3C-0268-4232-A3E9-1A2932BC1810}">
      <dgm:prSet/>
      <dgm:spPr/>
      <dgm:t>
        <a:bodyPr/>
        <a:lstStyle/>
        <a:p>
          <a:endParaRPr lang="en-IN"/>
        </a:p>
      </dgm:t>
    </dgm:pt>
    <dgm:pt modelId="{47E3F86C-0576-476A-8DD9-DE1C0935591C}" type="sibTrans" cxnId="{32F6BA3C-0268-4232-A3E9-1A2932BC1810}">
      <dgm:prSet/>
      <dgm:spPr/>
      <dgm:t>
        <a:bodyPr/>
        <a:lstStyle/>
        <a:p>
          <a:endParaRPr lang="en-IN" dirty="0"/>
        </a:p>
      </dgm:t>
    </dgm:pt>
    <dgm:pt modelId="{A00C647C-7C7B-449C-B4CC-293E1BA56473}">
      <dgm:prSet/>
      <dgm:spPr/>
      <dgm:t>
        <a:bodyPr/>
        <a:lstStyle/>
        <a:p>
          <a:r>
            <a:rPr lang="en-US" b="1" dirty="0" smtClean="0">
              <a:solidFill>
                <a:schemeClr val="tx1"/>
              </a:solidFill>
            </a:rPr>
            <a:t>Obtain correlation between electrodes</a:t>
          </a:r>
        </a:p>
      </dgm:t>
    </dgm:pt>
    <dgm:pt modelId="{F83361D1-354A-48A0-BA25-CB8483B0BE5E}" type="sibTrans" cxnId="{1464152B-A151-4CC2-A9B0-13056F0444E4}">
      <dgm:prSet/>
      <dgm:spPr/>
      <dgm:t>
        <a:bodyPr/>
        <a:lstStyle/>
        <a:p>
          <a:endParaRPr lang="en-IN" dirty="0"/>
        </a:p>
      </dgm:t>
    </dgm:pt>
    <dgm:pt modelId="{70A26A14-5516-4058-9FA1-F24CCF01EDF8}" type="parTrans" cxnId="{1464152B-A151-4CC2-A9B0-13056F0444E4}">
      <dgm:prSet/>
      <dgm:spPr/>
      <dgm:t>
        <a:bodyPr/>
        <a:lstStyle/>
        <a:p>
          <a:endParaRPr lang="en-IN"/>
        </a:p>
      </dgm:t>
    </dgm:pt>
    <dgm:pt modelId="{6990457E-861E-48A5-9F39-2BE6372C7F73}">
      <dgm:prSet/>
      <dgm:spPr/>
      <dgm:t>
        <a:bodyPr/>
        <a:lstStyle/>
        <a:p>
          <a:r>
            <a:rPr lang="en-US" b="1" dirty="0" smtClean="0">
              <a:solidFill>
                <a:schemeClr val="tx1"/>
              </a:solidFill>
            </a:rPr>
            <a:t>Perform PCA  and thus obtain variance</a:t>
          </a:r>
        </a:p>
      </dgm:t>
    </dgm:pt>
    <dgm:pt modelId="{19A4614C-2B57-48B9-A4FC-BB20E2819588}" type="sibTrans" cxnId="{CB4FE276-F1FD-410F-A4D2-656FCE23AF55}">
      <dgm:prSet/>
      <dgm:spPr/>
      <dgm:t>
        <a:bodyPr/>
        <a:lstStyle/>
        <a:p>
          <a:endParaRPr lang="en-IN" dirty="0"/>
        </a:p>
      </dgm:t>
    </dgm:pt>
    <dgm:pt modelId="{E41081FD-4FEC-4CC3-B84D-7A9B6E77C2FD}" type="parTrans" cxnId="{CB4FE276-F1FD-410F-A4D2-656FCE23AF55}">
      <dgm:prSet/>
      <dgm:spPr/>
      <dgm:t>
        <a:bodyPr/>
        <a:lstStyle/>
        <a:p>
          <a:endParaRPr lang="en-IN"/>
        </a:p>
      </dgm:t>
    </dgm:pt>
    <dgm:pt modelId="{73D20488-8A9D-46AB-BAE9-FF66EFD8139F}">
      <dgm:prSet/>
      <dgm:spPr/>
      <dgm:t>
        <a:bodyPr/>
        <a:lstStyle/>
        <a:p>
          <a:r>
            <a:rPr lang="en-US" b="1" dirty="0" smtClean="0">
              <a:solidFill>
                <a:schemeClr val="tx1"/>
              </a:solidFill>
            </a:rPr>
            <a:t>Store the result in csv file</a:t>
          </a:r>
        </a:p>
      </dgm:t>
    </dgm:pt>
    <dgm:pt modelId="{4BB2A1BE-DB13-4E4A-9A3B-0EDDB8F52285}" type="sibTrans" cxnId="{B4BCCA24-69A7-4ED4-82A9-5A22A46FC9C7}">
      <dgm:prSet/>
      <dgm:spPr/>
      <dgm:t>
        <a:bodyPr/>
        <a:lstStyle/>
        <a:p>
          <a:endParaRPr lang="en-IN" dirty="0"/>
        </a:p>
      </dgm:t>
    </dgm:pt>
    <dgm:pt modelId="{ECC54294-42D1-4EE0-8ACD-920E40042F43}" type="parTrans" cxnId="{B4BCCA24-69A7-4ED4-82A9-5A22A46FC9C7}">
      <dgm:prSet/>
      <dgm:spPr/>
      <dgm:t>
        <a:bodyPr/>
        <a:lstStyle/>
        <a:p>
          <a:endParaRPr lang="en-IN"/>
        </a:p>
      </dgm:t>
    </dgm:pt>
    <dgm:pt modelId="{14ADCFA8-BA8B-47F2-9A54-1DC37A8252B3}">
      <dgm:prSet/>
      <dgm:spPr/>
      <dgm:t>
        <a:bodyPr/>
        <a:lstStyle/>
        <a:p>
          <a:r>
            <a:rPr lang="en-US" b="1" dirty="0" smtClean="0">
              <a:solidFill>
                <a:schemeClr val="tx1"/>
              </a:solidFill>
            </a:rPr>
            <a:t>Send this as input to </a:t>
          </a:r>
          <a:r>
            <a:rPr lang="en-IN" b="1" dirty="0" smtClean="0">
              <a:solidFill>
                <a:schemeClr val="tx1"/>
              </a:solidFill>
            </a:rPr>
            <a:t>DEAn</a:t>
          </a:r>
          <a:endParaRPr lang="en-US" b="1" dirty="0" smtClean="0">
            <a:solidFill>
              <a:schemeClr val="tx1"/>
            </a:solidFill>
          </a:endParaRPr>
        </a:p>
      </dgm:t>
    </dgm:pt>
    <dgm:pt modelId="{8B6B2AED-7872-473D-BB71-E3998794161E}" type="sibTrans" cxnId="{4C877B99-3984-47CB-9070-6E4991C5292D}">
      <dgm:prSet/>
      <dgm:spPr/>
      <dgm:t>
        <a:bodyPr/>
        <a:lstStyle/>
        <a:p>
          <a:endParaRPr lang="en-IN"/>
        </a:p>
      </dgm:t>
    </dgm:pt>
    <dgm:pt modelId="{6FCA655B-A65E-48CC-A56B-87EF6DD4549A}" type="parTrans" cxnId="{4C877B99-3984-47CB-9070-6E4991C5292D}">
      <dgm:prSet/>
      <dgm:spPr/>
      <dgm:t>
        <a:bodyPr/>
        <a:lstStyle/>
        <a:p>
          <a:endParaRPr lang="en-IN"/>
        </a:p>
      </dgm:t>
    </dgm:pt>
    <dgm:pt modelId="{A7E25435-13BD-4AFF-BE5E-71AC67EA8FD0}" type="pres">
      <dgm:prSet presAssocID="{900F621A-F6E3-464A-858C-D9C0CC1899A2}" presName="linearFlow" presStyleCnt="0">
        <dgm:presLayoutVars>
          <dgm:resizeHandles val="exact"/>
        </dgm:presLayoutVars>
      </dgm:prSet>
      <dgm:spPr/>
      <dgm:t>
        <a:bodyPr/>
        <a:lstStyle/>
        <a:p>
          <a:endParaRPr lang="en-IN"/>
        </a:p>
      </dgm:t>
    </dgm:pt>
    <dgm:pt modelId="{D41C8F5D-83D7-40D2-92CC-E05AD5042A21}" type="pres">
      <dgm:prSet presAssocID="{24C53583-404B-4DA2-88AC-5AEABD507195}" presName="node" presStyleLbl="node1" presStyleIdx="0" presStyleCnt="6" custScaleX="215243" custLinFactNeighborX="-211" custLinFactNeighborY="-675">
        <dgm:presLayoutVars>
          <dgm:bulletEnabled val="1"/>
        </dgm:presLayoutVars>
      </dgm:prSet>
      <dgm:spPr/>
      <dgm:t>
        <a:bodyPr/>
        <a:lstStyle/>
        <a:p>
          <a:endParaRPr lang="en-IN"/>
        </a:p>
      </dgm:t>
    </dgm:pt>
    <dgm:pt modelId="{A34E4508-EE4F-47DC-8491-83C1D6EE442D}" type="pres">
      <dgm:prSet presAssocID="{47E3F86C-0576-476A-8DD9-DE1C0935591C}" presName="sibTrans" presStyleLbl="sibTrans2D1" presStyleIdx="0" presStyleCnt="5"/>
      <dgm:spPr/>
      <dgm:t>
        <a:bodyPr/>
        <a:lstStyle/>
        <a:p>
          <a:endParaRPr lang="en-IN"/>
        </a:p>
      </dgm:t>
    </dgm:pt>
    <dgm:pt modelId="{0AD3D11F-4A20-473D-AFDE-B936F1199B70}" type="pres">
      <dgm:prSet presAssocID="{47E3F86C-0576-476A-8DD9-DE1C0935591C}" presName="connectorText" presStyleLbl="sibTrans2D1" presStyleIdx="0" presStyleCnt="5"/>
      <dgm:spPr/>
      <dgm:t>
        <a:bodyPr/>
        <a:lstStyle/>
        <a:p>
          <a:endParaRPr lang="en-IN"/>
        </a:p>
      </dgm:t>
    </dgm:pt>
    <dgm:pt modelId="{3689D154-7275-48D6-961E-BA48E95C0817}" type="pres">
      <dgm:prSet presAssocID="{C5D7FA60-9844-4C2A-ABB6-BBC1E0D26C4D}" presName="node" presStyleLbl="node1" presStyleIdx="1" presStyleCnt="6" custScaleX="215243">
        <dgm:presLayoutVars>
          <dgm:bulletEnabled val="1"/>
        </dgm:presLayoutVars>
      </dgm:prSet>
      <dgm:spPr/>
      <dgm:t>
        <a:bodyPr/>
        <a:lstStyle/>
        <a:p>
          <a:endParaRPr lang="en-IN"/>
        </a:p>
      </dgm:t>
    </dgm:pt>
    <dgm:pt modelId="{BD1D209F-3564-46AA-952A-21FEC6A5DC86}" type="pres">
      <dgm:prSet presAssocID="{56A9E2AD-78C8-477B-AE54-D36C547D6D6C}" presName="sibTrans" presStyleLbl="sibTrans2D1" presStyleIdx="1" presStyleCnt="5"/>
      <dgm:spPr/>
      <dgm:t>
        <a:bodyPr/>
        <a:lstStyle/>
        <a:p>
          <a:endParaRPr lang="en-IN"/>
        </a:p>
      </dgm:t>
    </dgm:pt>
    <dgm:pt modelId="{8EE62A29-7573-46FA-9E30-593AEE9AC0C0}" type="pres">
      <dgm:prSet presAssocID="{56A9E2AD-78C8-477B-AE54-D36C547D6D6C}" presName="connectorText" presStyleLbl="sibTrans2D1" presStyleIdx="1" presStyleCnt="5"/>
      <dgm:spPr/>
      <dgm:t>
        <a:bodyPr/>
        <a:lstStyle/>
        <a:p>
          <a:endParaRPr lang="en-IN"/>
        </a:p>
      </dgm:t>
    </dgm:pt>
    <dgm:pt modelId="{8AD55117-7BC8-4353-817D-F9C55054CE26}" type="pres">
      <dgm:prSet presAssocID="{A00C647C-7C7B-449C-B4CC-293E1BA56473}" presName="node" presStyleLbl="node1" presStyleIdx="2" presStyleCnt="6" custScaleX="215243">
        <dgm:presLayoutVars>
          <dgm:bulletEnabled val="1"/>
        </dgm:presLayoutVars>
      </dgm:prSet>
      <dgm:spPr/>
      <dgm:t>
        <a:bodyPr/>
        <a:lstStyle/>
        <a:p>
          <a:endParaRPr lang="en-IN"/>
        </a:p>
      </dgm:t>
    </dgm:pt>
    <dgm:pt modelId="{549C7383-3D52-4B3D-9240-D1B968CC2584}" type="pres">
      <dgm:prSet presAssocID="{F83361D1-354A-48A0-BA25-CB8483B0BE5E}" presName="sibTrans" presStyleLbl="sibTrans2D1" presStyleIdx="2" presStyleCnt="5"/>
      <dgm:spPr/>
      <dgm:t>
        <a:bodyPr/>
        <a:lstStyle/>
        <a:p>
          <a:endParaRPr lang="en-IN"/>
        </a:p>
      </dgm:t>
    </dgm:pt>
    <dgm:pt modelId="{DFD31ABB-12B5-4278-891C-7FE5256763BB}" type="pres">
      <dgm:prSet presAssocID="{F83361D1-354A-48A0-BA25-CB8483B0BE5E}" presName="connectorText" presStyleLbl="sibTrans2D1" presStyleIdx="2" presStyleCnt="5"/>
      <dgm:spPr/>
      <dgm:t>
        <a:bodyPr/>
        <a:lstStyle/>
        <a:p>
          <a:endParaRPr lang="en-IN"/>
        </a:p>
      </dgm:t>
    </dgm:pt>
    <dgm:pt modelId="{9A9B1EBD-4267-4F8C-BF88-97A01D50465D}" type="pres">
      <dgm:prSet presAssocID="{6990457E-861E-48A5-9F39-2BE6372C7F73}" presName="node" presStyleLbl="node1" presStyleIdx="3" presStyleCnt="6" custScaleX="215243">
        <dgm:presLayoutVars>
          <dgm:bulletEnabled val="1"/>
        </dgm:presLayoutVars>
      </dgm:prSet>
      <dgm:spPr/>
      <dgm:t>
        <a:bodyPr/>
        <a:lstStyle/>
        <a:p>
          <a:endParaRPr lang="en-IN"/>
        </a:p>
      </dgm:t>
    </dgm:pt>
    <dgm:pt modelId="{41C9B265-17DB-42CE-91FC-3E3FADAB34FD}" type="pres">
      <dgm:prSet presAssocID="{19A4614C-2B57-48B9-A4FC-BB20E2819588}" presName="sibTrans" presStyleLbl="sibTrans2D1" presStyleIdx="3" presStyleCnt="5"/>
      <dgm:spPr/>
      <dgm:t>
        <a:bodyPr/>
        <a:lstStyle/>
        <a:p>
          <a:endParaRPr lang="en-IN"/>
        </a:p>
      </dgm:t>
    </dgm:pt>
    <dgm:pt modelId="{631424C3-EE0D-4252-8565-CD44A5648EAC}" type="pres">
      <dgm:prSet presAssocID="{19A4614C-2B57-48B9-A4FC-BB20E2819588}" presName="connectorText" presStyleLbl="sibTrans2D1" presStyleIdx="3" presStyleCnt="5"/>
      <dgm:spPr/>
      <dgm:t>
        <a:bodyPr/>
        <a:lstStyle/>
        <a:p>
          <a:endParaRPr lang="en-IN"/>
        </a:p>
      </dgm:t>
    </dgm:pt>
    <dgm:pt modelId="{EEB24C0A-05D1-415D-AA93-87B03F4A5DB2}" type="pres">
      <dgm:prSet presAssocID="{73D20488-8A9D-46AB-BAE9-FF66EFD8139F}" presName="node" presStyleLbl="node1" presStyleIdx="4" presStyleCnt="6" custScaleX="215243">
        <dgm:presLayoutVars>
          <dgm:bulletEnabled val="1"/>
        </dgm:presLayoutVars>
      </dgm:prSet>
      <dgm:spPr/>
      <dgm:t>
        <a:bodyPr/>
        <a:lstStyle/>
        <a:p>
          <a:endParaRPr lang="en-IN"/>
        </a:p>
      </dgm:t>
    </dgm:pt>
    <dgm:pt modelId="{A99BA059-8F62-4C11-AEA7-A7382AF77262}" type="pres">
      <dgm:prSet presAssocID="{4BB2A1BE-DB13-4E4A-9A3B-0EDDB8F52285}" presName="sibTrans" presStyleLbl="sibTrans2D1" presStyleIdx="4" presStyleCnt="5"/>
      <dgm:spPr/>
      <dgm:t>
        <a:bodyPr/>
        <a:lstStyle/>
        <a:p>
          <a:endParaRPr lang="en-IN"/>
        </a:p>
      </dgm:t>
    </dgm:pt>
    <dgm:pt modelId="{3D005C01-1795-4C33-8CA6-1B36486548FC}" type="pres">
      <dgm:prSet presAssocID="{4BB2A1BE-DB13-4E4A-9A3B-0EDDB8F52285}" presName="connectorText" presStyleLbl="sibTrans2D1" presStyleIdx="4" presStyleCnt="5"/>
      <dgm:spPr/>
      <dgm:t>
        <a:bodyPr/>
        <a:lstStyle/>
        <a:p>
          <a:endParaRPr lang="en-IN"/>
        </a:p>
      </dgm:t>
    </dgm:pt>
    <dgm:pt modelId="{A42D7D2D-4871-46F3-9975-099CEF9D79AA}" type="pres">
      <dgm:prSet presAssocID="{14ADCFA8-BA8B-47F2-9A54-1DC37A8252B3}" presName="node" presStyleLbl="node1" presStyleIdx="5" presStyleCnt="6" custScaleX="208912">
        <dgm:presLayoutVars>
          <dgm:bulletEnabled val="1"/>
        </dgm:presLayoutVars>
      </dgm:prSet>
      <dgm:spPr/>
      <dgm:t>
        <a:bodyPr/>
        <a:lstStyle/>
        <a:p>
          <a:endParaRPr lang="en-IN"/>
        </a:p>
      </dgm:t>
    </dgm:pt>
  </dgm:ptLst>
  <dgm:cxnLst>
    <dgm:cxn modelId="{9BA943A3-36D8-488D-85D6-5CA5418DB221}" type="presOf" srcId="{14ADCFA8-BA8B-47F2-9A54-1DC37A8252B3}" destId="{A42D7D2D-4871-46F3-9975-099CEF9D79AA}" srcOrd="0" destOrd="0" presId="urn:microsoft.com/office/officeart/2005/8/layout/process2"/>
    <dgm:cxn modelId="{8727BE9F-2E24-4D55-A653-4AEDFF91CA51}" type="presOf" srcId="{56A9E2AD-78C8-477B-AE54-D36C547D6D6C}" destId="{BD1D209F-3564-46AA-952A-21FEC6A5DC86}" srcOrd="0" destOrd="0" presId="urn:microsoft.com/office/officeart/2005/8/layout/process2"/>
    <dgm:cxn modelId="{5B61AF34-627F-449C-9933-7233070D41B8}" type="presOf" srcId="{47E3F86C-0576-476A-8DD9-DE1C0935591C}" destId="{0AD3D11F-4A20-473D-AFDE-B936F1199B70}" srcOrd="1" destOrd="0" presId="urn:microsoft.com/office/officeart/2005/8/layout/process2"/>
    <dgm:cxn modelId="{0F22EFA4-3C3A-4326-801F-C55F10AF553A}" type="presOf" srcId="{4BB2A1BE-DB13-4E4A-9A3B-0EDDB8F52285}" destId="{3D005C01-1795-4C33-8CA6-1B36486548FC}" srcOrd="1" destOrd="0" presId="urn:microsoft.com/office/officeart/2005/8/layout/process2"/>
    <dgm:cxn modelId="{075F9E0B-FC52-4885-A767-ADD4BF7EAB0A}" type="presOf" srcId="{19A4614C-2B57-48B9-A4FC-BB20E2819588}" destId="{631424C3-EE0D-4252-8565-CD44A5648EAC}" srcOrd="1" destOrd="0" presId="urn:microsoft.com/office/officeart/2005/8/layout/process2"/>
    <dgm:cxn modelId="{E4410BCF-2F97-4227-9B31-70FC78296647}" type="presOf" srcId="{A00C647C-7C7B-449C-B4CC-293E1BA56473}" destId="{8AD55117-7BC8-4353-817D-F9C55054CE26}" srcOrd="0" destOrd="0" presId="urn:microsoft.com/office/officeart/2005/8/layout/process2"/>
    <dgm:cxn modelId="{32F6BA3C-0268-4232-A3E9-1A2932BC1810}" srcId="{900F621A-F6E3-464A-858C-D9C0CC1899A2}" destId="{24C53583-404B-4DA2-88AC-5AEABD507195}" srcOrd="0" destOrd="0" parTransId="{8AA5FF6F-9AD0-43F4-B8C4-2B776BEF63CA}" sibTransId="{47E3F86C-0576-476A-8DD9-DE1C0935591C}"/>
    <dgm:cxn modelId="{6FC205EA-1AF3-4045-A790-0B874D094AF7}" type="presOf" srcId="{6990457E-861E-48A5-9F39-2BE6372C7F73}" destId="{9A9B1EBD-4267-4F8C-BF88-97A01D50465D}" srcOrd="0" destOrd="0" presId="urn:microsoft.com/office/officeart/2005/8/layout/process2"/>
    <dgm:cxn modelId="{E3F21DE7-B3E8-4366-B22F-C6F2E66092CE}" type="presOf" srcId="{19A4614C-2B57-48B9-A4FC-BB20E2819588}" destId="{41C9B265-17DB-42CE-91FC-3E3FADAB34FD}" srcOrd="0" destOrd="0" presId="urn:microsoft.com/office/officeart/2005/8/layout/process2"/>
    <dgm:cxn modelId="{7E8FED72-B642-4C5F-8A46-41A03BDED077}" type="presOf" srcId="{24C53583-404B-4DA2-88AC-5AEABD507195}" destId="{D41C8F5D-83D7-40D2-92CC-E05AD5042A21}" srcOrd="0" destOrd="0" presId="urn:microsoft.com/office/officeart/2005/8/layout/process2"/>
    <dgm:cxn modelId="{3C967921-1370-49B2-9564-D615B48D287A}" type="presOf" srcId="{47E3F86C-0576-476A-8DD9-DE1C0935591C}" destId="{A34E4508-EE4F-47DC-8491-83C1D6EE442D}" srcOrd="0" destOrd="0" presId="urn:microsoft.com/office/officeart/2005/8/layout/process2"/>
    <dgm:cxn modelId="{E3D23DCA-BBA9-4498-AD1A-E6F9DFB8B42D}" type="presOf" srcId="{F83361D1-354A-48A0-BA25-CB8483B0BE5E}" destId="{DFD31ABB-12B5-4278-891C-7FE5256763BB}" srcOrd="1" destOrd="0" presId="urn:microsoft.com/office/officeart/2005/8/layout/process2"/>
    <dgm:cxn modelId="{8156B2D0-9589-4CFC-912E-18001F15BCDD}" type="presOf" srcId="{73D20488-8A9D-46AB-BAE9-FF66EFD8139F}" destId="{EEB24C0A-05D1-415D-AA93-87B03F4A5DB2}" srcOrd="0" destOrd="0" presId="urn:microsoft.com/office/officeart/2005/8/layout/process2"/>
    <dgm:cxn modelId="{4AA8F132-0BEC-4772-8B1D-523DD5BABE53}" srcId="{900F621A-F6E3-464A-858C-D9C0CC1899A2}" destId="{C5D7FA60-9844-4C2A-ABB6-BBC1E0D26C4D}" srcOrd="1" destOrd="0" parTransId="{5D43A2D3-FB06-4A9E-9E12-528C66DA334D}" sibTransId="{56A9E2AD-78C8-477B-AE54-D36C547D6D6C}"/>
    <dgm:cxn modelId="{4C877B99-3984-47CB-9070-6E4991C5292D}" srcId="{900F621A-F6E3-464A-858C-D9C0CC1899A2}" destId="{14ADCFA8-BA8B-47F2-9A54-1DC37A8252B3}" srcOrd="5" destOrd="0" parTransId="{6FCA655B-A65E-48CC-A56B-87EF6DD4549A}" sibTransId="{8B6B2AED-7872-473D-BB71-E3998794161E}"/>
    <dgm:cxn modelId="{82587616-A8CE-4EEA-8242-7C3748CF94E5}" type="presOf" srcId="{56A9E2AD-78C8-477B-AE54-D36C547D6D6C}" destId="{8EE62A29-7573-46FA-9E30-593AEE9AC0C0}" srcOrd="1" destOrd="0" presId="urn:microsoft.com/office/officeart/2005/8/layout/process2"/>
    <dgm:cxn modelId="{8D03AFE9-C64C-4CFD-B029-54658726CAA4}" type="presOf" srcId="{C5D7FA60-9844-4C2A-ABB6-BBC1E0D26C4D}" destId="{3689D154-7275-48D6-961E-BA48E95C0817}" srcOrd="0" destOrd="0" presId="urn:microsoft.com/office/officeart/2005/8/layout/process2"/>
    <dgm:cxn modelId="{00D488B7-C682-466F-944A-818E6DBD1F13}" type="presOf" srcId="{F83361D1-354A-48A0-BA25-CB8483B0BE5E}" destId="{549C7383-3D52-4B3D-9240-D1B968CC2584}" srcOrd="0" destOrd="0" presId="urn:microsoft.com/office/officeart/2005/8/layout/process2"/>
    <dgm:cxn modelId="{22B7F205-3364-4441-A001-3D88CD9D1B74}" type="presOf" srcId="{900F621A-F6E3-464A-858C-D9C0CC1899A2}" destId="{A7E25435-13BD-4AFF-BE5E-71AC67EA8FD0}" srcOrd="0" destOrd="0" presId="urn:microsoft.com/office/officeart/2005/8/layout/process2"/>
    <dgm:cxn modelId="{1464152B-A151-4CC2-A9B0-13056F0444E4}" srcId="{900F621A-F6E3-464A-858C-D9C0CC1899A2}" destId="{A00C647C-7C7B-449C-B4CC-293E1BA56473}" srcOrd="2" destOrd="0" parTransId="{70A26A14-5516-4058-9FA1-F24CCF01EDF8}" sibTransId="{F83361D1-354A-48A0-BA25-CB8483B0BE5E}"/>
    <dgm:cxn modelId="{CB4FE276-F1FD-410F-A4D2-656FCE23AF55}" srcId="{900F621A-F6E3-464A-858C-D9C0CC1899A2}" destId="{6990457E-861E-48A5-9F39-2BE6372C7F73}" srcOrd="3" destOrd="0" parTransId="{E41081FD-4FEC-4CC3-B84D-7A9B6E77C2FD}" sibTransId="{19A4614C-2B57-48B9-A4FC-BB20E2819588}"/>
    <dgm:cxn modelId="{B4BCCA24-69A7-4ED4-82A9-5A22A46FC9C7}" srcId="{900F621A-F6E3-464A-858C-D9C0CC1899A2}" destId="{73D20488-8A9D-46AB-BAE9-FF66EFD8139F}" srcOrd="4" destOrd="0" parTransId="{ECC54294-42D1-4EE0-8ACD-920E40042F43}" sibTransId="{4BB2A1BE-DB13-4E4A-9A3B-0EDDB8F52285}"/>
    <dgm:cxn modelId="{E07387A9-AE7C-4C1B-B3EF-1C4C0FB2E207}" type="presOf" srcId="{4BB2A1BE-DB13-4E4A-9A3B-0EDDB8F52285}" destId="{A99BA059-8F62-4C11-AEA7-A7382AF77262}" srcOrd="0" destOrd="0" presId="urn:microsoft.com/office/officeart/2005/8/layout/process2"/>
    <dgm:cxn modelId="{DF602F5D-089D-4578-A9D2-8520AFDDBA5C}" type="presParOf" srcId="{A7E25435-13BD-4AFF-BE5E-71AC67EA8FD0}" destId="{D41C8F5D-83D7-40D2-92CC-E05AD5042A21}" srcOrd="0" destOrd="0" presId="urn:microsoft.com/office/officeart/2005/8/layout/process2"/>
    <dgm:cxn modelId="{DD36E190-EF26-4560-A7EB-A5FEAA9324E3}" type="presParOf" srcId="{A7E25435-13BD-4AFF-BE5E-71AC67EA8FD0}" destId="{A34E4508-EE4F-47DC-8491-83C1D6EE442D}" srcOrd="1" destOrd="0" presId="urn:microsoft.com/office/officeart/2005/8/layout/process2"/>
    <dgm:cxn modelId="{A1C7267C-340D-468B-9253-4D5F14EBA708}" type="presParOf" srcId="{A34E4508-EE4F-47DC-8491-83C1D6EE442D}" destId="{0AD3D11F-4A20-473D-AFDE-B936F1199B70}" srcOrd="0" destOrd="0" presId="urn:microsoft.com/office/officeart/2005/8/layout/process2"/>
    <dgm:cxn modelId="{BE30C2C4-6EA2-4BFA-86A0-076DE35E79E5}" type="presParOf" srcId="{A7E25435-13BD-4AFF-BE5E-71AC67EA8FD0}" destId="{3689D154-7275-48D6-961E-BA48E95C0817}" srcOrd="2" destOrd="0" presId="urn:microsoft.com/office/officeart/2005/8/layout/process2"/>
    <dgm:cxn modelId="{C048C60E-1BFB-460C-B892-B9008E1CE973}" type="presParOf" srcId="{A7E25435-13BD-4AFF-BE5E-71AC67EA8FD0}" destId="{BD1D209F-3564-46AA-952A-21FEC6A5DC86}" srcOrd="3" destOrd="0" presId="urn:microsoft.com/office/officeart/2005/8/layout/process2"/>
    <dgm:cxn modelId="{D7368869-7222-45FE-91B7-B247897A63D8}" type="presParOf" srcId="{BD1D209F-3564-46AA-952A-21FEC6A5DC86}" destId="{8EE62A29-7573-46FA-9E30-593AEE9AC0C0}" srcOrd="0" destOrd="0" presId="urn:microsoft.com/office/officeart/2005/8/layout/process2"/>
    <dgm:cxn modelId="{EC124028-FFD3-4E42-A705-5DA89F42C217}" type="presParOf" srcId="{A7E25435-13BD-4AFF-BE5E-71AC67EA8FD0}" destId="{8AD55117-7BC8-4353-817D-F9C55054CE26}" srcOrd="4" destOrd="0" presId="urn:microsoft.com/office/officeart/2005/8/layout/process2"/>
    <dgm:cxn modelId="{3F7FF7E0-D0D6-427F-AB30-171389A83A9B}" type="presParOf" srcId="{A7E25435-13BD-4AFF-BE5E-71AC67EA8FD0}" destId="{549C7383-3D52-4B3D-9240-D1B968CC2584}" srcOrd="5" destOrd="0" presId="urn:microsoft.com/office/officeart/2005/8/layout/process2"/>
    <dgm:cxn modelId="{816B3CEA-1501-4E2C-9212-3C3ED87546E1}" type="presParOf" srcId="{549C7383-3D52-4B3D-9240-D1B968CC2584}" destId="{DFD31ABB-12B5-4278-891C-7FE5256763BB}" srcOrd="0" destOrd="0" presId="urn:microsoft.com/office/officeart/2005/8/layout/process2"/>
    <dgm:cxn modelId="{D75BE4A5-DF61-4311-BE25-45CF86B19CED}" type="presParOf" srcId="{A7E25435-13BD-4AFF-BE5E-71AC67EA8FD0}" destId="{9A9B1EBD-4267-4F8C-BF88-97A01D50465D}" srcOrd="6" destOrd="0" presId="urn:microsoft.com/office/officeart/2005/8/layout/process2"/>
    <dgm:cxn modelId="{AAA2DC80-FFD8-4011-BE89-093DF5CD6715}" type="presParOf" srcId="{A7E25435-13BD-4AFF-BE5E-71AC67EA8FD0}" destId="{41C9B265-17DB-42CE-91FC-3E3FADAB34FD}" srcOrd="7" destOrd="0" presId="urn:microsoft.com/office/officeart/2005/8/layout/process2"/>
    <dgm:cxn modelId="{76C17734-81E4-4DC6-82E7-15E82F473631}" type="presParOf" srcId="{41C9B265-17DB-42CE-91FC-3E3FADAB34FD}" destId="{631424C3-EE0D-4252-8565-CD44A5648EAC}" srcOrd="0" destOrd="0" presId="urn:microsoft.com/office/officeart/2005/8/layout/process2"/>
    <dgm:cxn modelId="{1ED7EDFC-EB99-461B-8B2D-A86843A93C6B}" type="presParOf" srcId="{A7E25435-13BD-4AFF-BE5E-71AC67EA8FD0}" destId="{EEB24C0A-05D1-415D-AA93-87B03F4A5DB2}" srcOrd="8" destOrd="0" presId="urn:microsoft.com/office/officeart/2005/8/layout/process2"/>
    <dgm:cxn modelId="{391BA9F4-3AD6-4603-9D7A-33F1252A87D5}" type="presParOf" srcId="{A7E25435-13BD-4AFF-BE5E-71AC67EA8FD0}" destId="{A99BA059-8F62-4C11-AEA7-A7382AF77262}" srcOrd="9" destOrd="0" presId="urn:microsoft.com/office/officeart/2005/8/layout/process2"/>
    <dgm:cxn modelId="{3B04794B-90DB-40AE-AF3A-06A86359D8E8}" type="presParOf" srcId="{A99BA059-8F62-4C11-AEA7-A7382AF77262}" destId="{3D005C01-1795-4C33-8CA6-1B36486548FC}" srcOrd="0" destOrd="0" presId="urn:microsoft.com/office/officeart/2005/8/layout/process2"/>
    <dgm:cxn modelId="{B0427BA1-CA9F-49DF-B772-E667BA5C0CAE}" type="presParOf" srcId="{A7E25435-13BD-4AFF-BE5E-71AC67EA8FD0}" destId="{A42D7D2D-4871-46F3-9975-099CEF9D79AA}" srcOrd="10" destOrd="0" presId="urn:microsoft.com/office/officeart/2005/8/layout/process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F27AE6-90B0-437F-BA90-FC3937E6AA64}">
      <dsp:nvSpPr>
        <dsp:cNvPr id="0" name=""/>
        <dsp:cNvSpPr/>
      </dsp:nvSpPr>
      <dsp:spPr>
        <a:xfrm rot="5400000">
          <a:off x="-222646" y="223826"/>
          <a:ext cx="1484312" cy="103901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IN" sz="3000" kern="1200" dirty="0" smtClean="0"/>
            <a:t>1</a:t>
          </a:r>
          <a:endParaRPr lang="en-IN" sz="3000" kern="1200" dirty="0"/>
        </a:p>
      </dsp:txBody>
      <dsp:txXfrm rot="5400000">
        <a:off x="-222646" y="223826"/>
        <a:ext cx="1484312" cy="1039018"/>
      </dsp:txXfrm>
    </dsp:sp>
    <dsp:sp modelId="{F120339C-C76E-4FFA-AAAD-A69F9FBFE181}">
      <dsp:nvSpPr>
        <dsp:cNvPr id="0" name=""/>
        <dsp:cNvSpPr/>
      </dsp:nvSpPr>
      <dsp:spPr>
        <a:xfrm rot="5400000">
          <a:off x="3085107" y="-2044909"/>
          <a:ext cx="964803" cy="505698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26720" tIns="38100" rIns="38100" bIns="38100" numCol="1" spcCol="1270" anchor="ctr" anchorCtr="0">
          <a:noAutofit/>
        </a:bodyPr>
        <a:lstStyle/>
        <a:p>
          <a:pPr marL="285750" lvl="1" indent="-285750" algn="just" defTabSz="2667000">
            <a:lnSpc>
              <a:spcPct val="90000"/>
            </a:lnSpc>
            <a:spcBef>
              <a:spcPct val="0"/>
            </a:spcBef>
            <a:spcAft>
              <a:spcPct val="15000"/>
            </a:spcAft>
            <a:buChar char="••"/>
          </a:pPr>
          <a:endParaRPr lang="en-IN" sz="6000" kern="1200" dirty="0"/>
        </a:p>
      </dsp:txBody>
      <dsp:txXfrm rot="5400000">
        <a:off x="3085107" y="-2044909"/>
        <a:ext cx="964803" cy="5056981"/>
      </dsp:txXfrm>
    </dsp:sp>
    <dsp:sp modelId="{99DDF92A-F2A1-4A75-8108-267E0542E4C2}">
      <dsp:nvSpPr>
        <dsp:cNvPr id="0" name=""/>
        <dsp:cNvSpPr/>
      </dsp:nvSpPr>
      <dsp:spPr>
        <a:xfrm rot="5400000">
          <a:off x="-222646" y="1512490"/>
          <a:ext cx="1484312" cy="103901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IN" sz="3000" kern="1200" dirty="0" smtClean="0"/>
            <a:t>2</a:t>
          </a:r>
          <a:endParaRPr lang="en-IN" sz="3000" kern="1200" dirty="0"/>
        </a:p>
      </dsp:txBody>
      <dsp:txXfrm rot="5400000">
        <a:off x="-222646" y="1512490"/>
        <a:ext cx="1484312" cy="1039018"/>
      </dsp:txXfrm>
    </dsp:sp>
    <dsp:sp modelId="{878E71AF-C0D3-4BBB-AAF4-677543478CE4}">
      <dsp:nvSpPr>
        <dsp:cNvPr id="0" name=""/>
        <dsp:cNvSpPr/>
      </dsp:nvSpPr>
      <dsp:spPr>
        <a:xfrm rot="5400000">
          <a:off x="3085107" y="-756245"/>
          <a:ext cx="964803" cy="505698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5A8C4125-D5F6-4790-8402-87E4B2BD47F5}">
      <dsp:nvSpPr>
        <dsp:cNvPr id="0" name=""/>
        <dsp:cNvSpPr/>
      </dsp:nvSpPr>
      <dsp:spPr>
        <a:xfrm rot="5400000">
          <a:off x="-222646" y="2801154"/>
          <a:ext cx="1484312" cy="103901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IN" sz="3000" kern="1200" dirty="0" smtClean="0"/>
            <a:t>3</a:t>
          </a:r>
          <a:endParaRPr lang="en-IN" sz="3000" kern="1200" dirty="0"/>
        </a:p>
      </dsp:txBody>
      <dsp:txXfrm rot="5400000">
        <a:off x="-222646" y="2801154"/>
        <a:ext cx="1484312" cy="1039018"/>
      </dsp:txXfrm>
    </dsp:sp>
    <dsp:sp modelId="{75317E93-B6D1-477C-ACAA-2DB0D24B2940}">
      <dsp:nvSpPr>
        <dsp:cNvPr id="0" name=""/>
        <dsp:cNvSpPr/>
      </dsp:nvSpPr>
      <dsp:spPr>
        <a:xfrm rot="5400000">
          <a:off x="3085107" y="532418"/>
          <a:ext cx="964803" cy="505698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1C8F5D-83D7-40D2-92CC-E05AD5042A21}">
      <dsp:nvSpPr>
        <dsp:cNvPr id="0" name=""/>
        <dsp:cNvSpPr/>
      </dsp:nvSpPr>
      <dsp:spPr>
        <a:xfrm>
          <a:off x="1413982" y="0"/>
          <a:ext cx="4858709" cy="56432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Receive input from pre-processed stage</a:t>
          </a:r>
          <a:endParaRPr lang="en-IN" sz="1200" b="1" kern="1200" dirty="0">
            <a:solidFill>
              <a:schemeClr val="tx1"/>
            </a:solidFill>
          </a:endParaRPr>
        </a:p>
      </dsp:txBody>
      <dsp:txXfrm>
        <a:off x="1413982" y="0"/>
        <a:ext cx="4858709" cy="564328"/>
      </dsp:txXfrm>
    </dsp:sp>
    <dsp:sp modelId="{A34E4508-EE4F-47DC-8491-83C1D6EE442D}">
      <dsp:nvSpPr>
        <dsp:cNvPr id="0" name=""/>
        <dsp:cNvSpPr/>
      </dsp:nvSpPr>
      <dsp:spPr>
        <a:xfrm rot="5380701">
          <a:off x="3739191" y="579388"/>
          <a:ext cx="213054" cy="25394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dirty="0"/>
        </a:p>
      </dsp:txBody>
      <dsp:txXfrm rot="5380701">
        <a:off x="3739191" y="579388"/>
        <a:ext cx="213054" cy="253947"/>
      </dsp:txXfrm>
    </dsp:sp>
    <dsp:sp modelId="{3689D154-7275-48D6-961E-BA48E95C0817}">
      <dsp:nvSpPr>
        <dsp:cNvPr id="0" name=""/>
        <dsp:cNvSpPr/>
      </dsp:nvSpPr>
      <dsp:spPr>
        <a:xfrm>
          <a:off x="1418745" y="848397"/>
          <a:ext cx="4858709" cy="564328"/>
        </a:xfrm>
        <a:prstGeom prst="roundRect">
          <a:avLst>
            <a:gd name="adj" fmla="val 10000"/>
          </a:avLst>
        </a:prstGeom>
        <a:solidFill>
          <a:schemeClr val="accent5">
            <a:hueOff val="-1576945"/>
            <a:satOff val="-2886"/>
            <a:lumOff val="-66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1"/>
              </a:solidFill>
            </a:rPr>
            <a:t>Choose a subject whose sentiments has to be retrieved</a:t>
          </a:r>
          <a:endParaRPr lang="en-IN" sz="1300" b="1" kern="1200" dirty="0">
            <a:solidFill>
              <a:schemeClr val="tx1"/>
            </a:solidFill>
          </a:endParaRPr>
        </a:p>
      </dsp:txBody>
      <dsp:txXfrm>
        <a:off x="1418745" y="848397"/>
        <a:ext cx="4858709" cy="564328"/>
      </dsp:txXfrm>
    </dsp:sp>
    <dsp:sp modelId="{BD1D209F-3564-46AA-952A-21FEC6A5DC86}">
      <dsp:nvSpPr>
        <dsp:cNvPr id="0" name=""/>
        <dsp:cNvSpPr/>
      </dsp:nvSpPr>
      <dsp:spPr>
        <a:xfrm rot="5400000">
          <a:off x="3742288" y="1426833"/>
          <a:ext cx="211623" cy="253947"/>
        </a:xfrm>
        <a:prstGeom prst="rightArrow">
          <a:avLst>
            <a:gd name="adj1" fmla="val 60000"/>
            <a:gd name="adj2" fmla="val 50000"/>
          </a:avLst>
        </a:prstGeom>
        <a:solidFill>
          <a:schemeClr val="accent5">
            <a:hueOff val="-1971182"/>
            <a:satOff val="-3608"/>
            <a:lumOff val="-82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dirty="0"/>
        </a:p>
      </dsp:txBody>
      <dsp:txXfrm rot="5400000">
        <a:off x="3742288" y="1426833"/>
        <a:ext cx="211623" cy="253947"/>
      </dsp:txXfrm>
    </dsp:sp>
    <dsp:sp modelId="{8AD55117-7BC8-4353-817D-F9C55054CE26}">
      <dsp:nvSpPr>
        <dsp:cNvPr id="0" name=""/>
        <dsp:cNvSpPr/>
      </dsp:nvSpPr>
      <dsp:spPr>
        <a:xfrm>
          <a:off x="1418745" y="1694889"/>
          <a:ext cx="4858709" cy="564328"/>
        </a:xfrm>
        <a:prstGeom prst="roundRect">
          <a:avLst>
            <a:gd name="adj" fmla="val 10000"/>
          </a:avLst>
        </a:prstGeom>
        <a:solidFill>
          <a:schemeClr val="accent5">
            <a:hueOff val="-3153891"/>
            <a:satOff val="-5772"/>
            <a:lumOff val="-132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1"/>
              </a:solidFill>
            </a:rPr>
            <a:t>Obtain correlation between electrodes</a:t>
          </a:r>
        </a:p>
      </dsp:txBody>
      <dsp:txXfrm>
        <a:off x="1418745" y="1694889"/>
        <a:ext cx="4858709" cy="564328"/>
      </dsp:txXfrm>
    </dsp:sp>
    <dsp:sp modelId="{549C7383-3D52-4B3D-9240-D1B968CC2584}">
      <dsp:nvSpPr>
        <dsp:cNvPr id="0" name=""/>
        <dsp:cNvSpPr/>
      </dsp:nvSpPr>
      <dsp:spPr>
        <a:xfrm rot="5400000">
          <a:off x="3742288" y="2273326"/>
          <a:ext cx="211623" cy="253947"/>
        </a:xfrm>
        <a:prstGeom prst="rightArrow">
          <a:avLst>
            <a:gd name="adj1" fmla="val 60000"/>
            <a:gd name="adj2" fmla="val 50000"/>
          </a:avLst>
        </a:prstGeom>
        <a:solidFill>
          <a:schemeClr val="accent5">
            <a:hueOff val="-3942363"/>
            <a:satOff val="-7215"/>
            <a:lumOff val="-1656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dirty="0"/>
        </a:p>
      </dsp:txBody>
      <dsp:txXfrm rot="5400000">
        <a:off x="3742288" y="2273326"/>
        <a:ext cx="211623" cy="253947"/>
      </dsp:txXfrm>
    </dsp:sp>
    <dsp:sp modelId="{9A9B1EBD-4267-4F8C-BF88-97A01D50465D}">
      <dsp:nvSpPr>
        <dsp:cNvPr id="0" name=""/>
        <dsp:cNvSpPr/>
      </dsp:nvSpPr>
      <dsp:spPr>
        <a:xfrm>
          <a:off x="1418745" y="2541382"/>
          <a:ext cx="4858709" cy="564328"/>
        </a:xfrm>
        <a:prstGeom prst="roundRect">
          <a:avLst>
            <a:gd name="adj" fmla="val 10000"/>
          </a:avLst>
        </a:prstGeom>
        <a:solidFill>
          <a:schemeClr val="accent5">
            <a:hueOff val="-4730836"/>
            <a:satOff val="-8658"/>
            <a:lumOff val="-19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1"/>
              </a:solidFill>
            </a:rPr>
            <a:t>Perform PCA  and thus obtain variance</a:t>
          </a:r>
        </a:p>
      </dsp:txBody>
      <dsp:txXfrm>
        <a:off x="1418745" y="2541382"/>
        <a:ext cx="4858709" cy="564328"/>
      </dsp:txXfrm>
    </dsp:sp>
    <dsp:sp modelId="{41C9B265-17DB-42CE-91FC-3E3FADAB34FD}">
      <dsp:nvSpPr>
        <dsp:cNvPr id="0" name=""/>
        <dsp:cNvSpPr/>
      </dsp:nvSpPr>
      <dsp:spPr>
        <a:xfrm rot="5400000">
          <a:off x="3742288" y="3119818"/>
          <a:ext cx="211623" cy="253947"/>
        </a:xfrm>
        <a:prstGeom prst="rightArrow">
          <a:avLst>
            <a:gd name="adj1" fmla="val 60000"/>
            <a:gd name="adj2" fmla="val 50000"/>
          </a:avLst>
        </a:prstGeom>
        <a:solidFill>
          <a:schemeClr val="accent5">
            <a:hueOff val="-5913545"/>
            <a:satOff val="-10823"/>
            <a:lumOff val="-248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dirty="0"/>
        </a:p>
      </dsp:txBody>
      <dsp:txXfrm rot="5400000">
        <a:off x="3742288" y="3119818"/>
        <a:ext cx="211623" cy="253947"/>
      </dsp:txXfrm>
    </dsp:sp>
    <dsp:sp modelId="{EEB24C0A-05D1-415D-AA93-87B03F4A5DB2}">
      <dsp:nvSpPr>
        <dsp:cNvPr id="0" name=""/>
        <dsp:cNvSpPr/>
      </dsp:nvSpPr>
      <dsp:spPr>
        <a:xfrm>
          <a:off x="1418745" y="3387874"/>
          <a:ext cx="4858709" cy="564328"/>
        </a:xfrm>
        <a:prstGeom prst="roundRect">
          <a:avLst>
            <a:gd name="adj" fmla="val 10000"/>
          </a:avLst>
        </a:prstGeom>
        <a:solidFill>
          <a:schemeClr val="accent5">
            <a:hueOff val="-6307782"/>
            <a:satOff val="-11544"/>
            <a:lumOff val="-265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1"/>
              </a:solidFill>
            </a:rPr>
            <a:t>Store the result in csv file</a:t>
          </a:r>
        </a:p>
      </dsp:txBody>
      <dsp:txXfrm>
        <a:off x="1418745" y="3387874"/>
        <a:ext cx="4858709" cy="564328"/>
      </dsp:txXfrm>
    </dsp:sp>
    <dsp:sp modelId="{A99BA059-8F62-4C11-AEA7-A7382AF77262}">
      <dsp:nvSpPr>
        <dsp:cNvPr id="0" name=""/>
        <dsp:cNvSpPr/>
      </dsp:nvSpPr>
      <dsp:spPr>
        <a:xfrm rot="5400000">
          <a:off x="3742288" y="3966311"/>
          <a:ext cx="211623" cy="253947"/>
        </a:xfrm>
        <a:prstGeom prst="rightArrow">
          <a:avLst>
            <a:gd name="adj1" fmla="val 60000"/>
            <a:gd name="adj2" fmla="val 50000"/>
          </a:avLst>
        </a:prstGeom>
        <a:solidFill>
          <a:schemeClr val="accent5">
            <a:hueOff val="-7884727"/>
            <a:satOff val="-14430"/>
            <a:lumOff val="-331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dirty="0"/>
        </a:p>
      </dsp:txBody>
      <dsp:txXfrm rot="5400000">
        <a:off x="3742288" y="3966311"/>
        <a:ext cx="211623" cy="253947"/>
      </dsp:txXfrm>
    </dsp:sp>
    <dsp:sp modelId="{A42D7D2D-4871-46F3-9975-099CEF9D79AA}">
      <dsp:nvSpPr>
        <dsp:cNvPr id="0" name=""/>
        <dsp:cNvSpPr/>
      </dsp:nvSpPr>
      <dsp:spPr>
        <a:xfrm>
          <a:off x="1490200" y="4234367"/>
          <a:ext cx="4715798" cy="564328"/>
        </a:xfrm>
        <a:prstGeom prst="roundRect">
          <a:avLst>
            <a:gd name="adj" fmla="val 10000"/>
          </a:avLst>
        </a:prstGeom>
        <a:solidFill>
          <a:schemeClr val="accent5">
            <a:hueOff val="-7884727"/>
            <a:satOff val="-14430"/>
            <a:lumOff val="-3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tx1"/>
              </a:solidFill>
            </a:rPr>
            <a:t>Send this as input to </a:t>
          </a:r>
          <a:r>
            <a:rPr lang="en-IN" sz="1300" b="1" kern="1200" dirty="0" smtClean="0">
              <a:solidFill>
                <a:schemeClr val="tx1"/>
              </a:solidFill>
            </a:rPr>
            <a:t>DEAn</a:t>
          </a:r>
          <a:endParaRPr lang="en-US" sz="1300" b="1" kern="1200" dirty="0" smtClean="0">
            <a:solidFill>
              <a:schemeClr val="tx1"/>
            </a:solidFill>
          </a:endParaRPr>
        </a:p>
      </dsp:txBody>
      <dsp:txXfrm>
        <a:off x="1490200" y="4234367"/>
        <a:ext cx="4715798" cy="5643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0F1969-171F-486F-A337-CF00409B0D06}" type="datetimeFigureOut">
              <a:rPr lang="en-IN" smtClean="0"/>
              <a:pPr/>
              <a:t>23-06-2017</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773C6A-DAA9-469C-AB72-5FE70C1D629D}" type="slidenum">
              <a:rPr lang="en-IN" smtClean="0"/>
              <a:pPr/>
              <a:t>‹#›</a:t>
            </a:fld>
            <a:endParaRPr lang="en-IN" dirty="0"/>
          </a:p>
        </p:txBody>
      </p:sp>
    </p:spTree>
    <p:extLst>
      <p:ext uri="{BB962C8B-B14F-4D97-AF65-F5344CB8AC3E}">
        <p14:creationId xmlns="" xmlns:p14="http://schemas.microsoft.com/office/powerpoint/2010/main" val="165504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BFBD665-AC96-4523-A505-E0CE25F8A594}"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684213" y="333375"/>
            <a:ext cx="5905500"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endParaRPr lang="en-US" dirty="0"/>
          </a:p>
        </p:txBody>
      </p:sp>
      <p:sp>
        <p:nvSpPr>
          <p:cNvPr id="3111" name="Rectangle 39"/>
          <p:cNvSpPr>
            <a:spLocks noChangeArrowheads="1"/>
          </p:cNvSpPr>
          <p:nvPr userDrawn="1"/>
        </p:nvSpPr>
        <p:spPr bwMode="ltGray">
          <a:xfrm>
            <a:off x="0" y="4437063"/>
            <a:ext cx="9144000" cy="1728787"/>
          </a:xfrm>
          <a:prstGeom prst="rect">
            <a:avLst/>
          </a:prstGeom>
          <a:solidFill>
            <a:schemeClr val="accent1"/>
          </a:solidFill>
          <a:ln w="9525">
            <a:noFill/>
            <a:miter lim="800000"/>
            <a:headEnd/>
            <a:tailEnd/>
          </a:ln>
          <a:effectLst/>
        </p:spPr>
        <p:txBody>
          <a:bodyPr wrap="none" anchor="ctr"/>
          <a:lstStyle/>
          <a:p>
            <a:endParaRPr lang="en-US" dirty="0"/>
          </a:p>
        </p:txBody>
      </p:sp>
      <p:sp>
        <p:nvSpPr>
          <p:cNvPr id="3115" name="Oval 43"/>
          <p:cNvSpPr>
            <a:spLocks noChangeArrowheads="1"/>
          </p:cNvSpPr>
          <p:nvPr/>
        </p:nvSpPr>
        <p:spPr bwMode="gray">
          <a:xfrm>
            <a:off x="4211638" y="2636838"/>
            <a:ext cx="1223962" cy="1223962"/>
          </a:xfrm>
          <a:prstGeom prst="ellipse">
            <a:avLst/>
          </a:prstGeom>
          <a:solidFill>
            <a:srgbClr val="1BABE5">
              <a:alpha val="10001"/>
            </a:srgbClr>
          </a:solidFill>
          <a:ln w="9525">
            <a:noFill/>
            <a:round/>
            <a:headEnd/>
            <a:tailEnd/>
          </a:ln>
          <a:effectLst/>
        </p:spPr>
        <p:txBody>
          <a:bodyPr wrap="none" anchor="ctr"/>
          <a:lstStyle/>
          <a:p>
            <a:endParaRPr lang="en-US" dirty="0"/>
          </a:p>
        </p:txBody>
      </p:sp>
      <p:sp>
        <p:nvSpPr>
          <p:cNvPr id="3074" name="Rectangle 2"/>
          <p:cNvSpPr>
            <a:spLocks noGrp="1" noChangeArrowheads="1"/>
          </p:cNvSpPr>
          <p:nvPr>
            <p:ph type="ctrTitle"/>
          </p:nvPr>
        </p:nvSpPr>
        <p:spPr>
          <a:xfrm>
            <a:off x="4267200" y="1219200"/>
            <a:ext cx="4495800" cy="1752600"/>
          </a:xfrm>
        </p:spPr>
        <p:txBody>
          <a:bodyPr/>
          <a:lstStyle>
            <a:lvl1pPr algn="r">
              <a:defRPr sz="4800">
                <a:solidFill>
                  <a:schemeClr val="tx2"/>
                </a:solidFill>
              </a:defRPr>
            </a:lvl1pPr>
          </a:lstStyle>
          <a:p>
            <a:r>
              <a:rPr lang="en-US" smtClean="0"/>
              <a:t>Click to edit Master title style</a:t>
            </a:r>
            <a:endParaRPr lang="en-US"/>
          </a:p>
        </p:txBody>
      </p:sp>
      <p:sp>
        <p:nvSpPr>
          <p:cNvPr id="15" name="Oval 14"/>
          <p:cNvSpPr/>
          <p:nvPr userDrawn="1"/>
        </p:nvSpPr>
        <p:spPr bwMode="auto">
          <a:xfrm>
            <a:off x="609600" y="1295400"/>
            <a:ext cx="1970690" cy="1905000"/>
          </a:xfrm>
          <a:prstGeom prst="ellips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16" name="Oval 15"/>
          <p:cNvSpPr/>
          <p:nvPr userDrawn="1"/>
        </p:nvSpPr>
        <p:spPr bwMode="auto">
          <a:xfrm>
            <a:off x="2057400" y="304800"/>
            <a:ext cx="762000" cy="68580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18" name="Oval 17"/>
          <p:cNvSpPr/>
          <p:nvPr userDrawn="1"/>
        </p:nvSpPr>
        <p:spPr bwMode="auto">
          <a:xfrm>
            <a:off x="2362200" y="3352800"/>
            <a:ext cx="1219200" cy="1066800"/>
          </a:xfrm>
          <a:prstGeom prst="ellipse">
            <a:avLst/>
          </a:prstGeom>
          <a:solidFill>
            <a:srgbClr val="837FC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14" name="Picture 13" descr="atria.jpg"/>
          <p:cNvPicPr>
            <a:picLocks noChangeAspect="1"/>
          </p:cNvPicPr>
          <p:nvPr userDrawn="1"/>
        </p:nvPicPr>
        <p:blipFill>
          <a:blip r:embed="rId2" cstate="print"/>
          <a:stretch>
            <a:fillRect/>
          </a:stretch>
        </p:blipFill>
        <p:spPr>
          <a:xfrm>
            <a:off x="8077200" y="6236940"/>
            <a:ext cx="685800" cy="544860"/>
          </a:xfrm>
          <a:prstGeom prst="rect">
            <a:avLst/>
          </a:prstGeom>
        </p:spPr>
      </p:pic>
      <p:sp>
        <p:nvSpPr>
          <p:cNvPr id="17" name="TextBox 16"/>
          <p:cNvSpPr txBox="1"/>
          <p:nvPr userDrawn="1"/>
        </p:nvSpPr>
        <p:spPr>
          <a:xfrm>
            <a:off x="0" y="6172200"/>
            <a:ext cx="9144000" cy="492443"/>
          </a:xfrm>
          <a:prstGeom prst="rect">
            <a:avLst/>
          </a:prstGeom>
          <a:noFill/>
        </p:spPr>
        <p:txBody>
          <a:bodyPr wrap="square" rtlCol="0">
            <a:spAutoFit/>
          </a:bodyPr>
          <a:lstStyle/>
          <a:p>
            <a:pPr algn="ctr"/>
            <a:r>
              <a:rPr lang="en-US" sz="1400" dirty="0" smtClean="0">
                <a:solidFill>
                  <a:srgbClr val="7030A0"/>
                </a:solidFill>
              </a:rPr>
              <a:t>Atria Institute Of Technology</a:t>
            </a:r>
          </a:p>
          <a:p>
            <a:pPr algn="ctr"/>
            <a:r>
              <a:rPr lang="en-US" sz="1200" dirty="0" smtClean="0">
                <a:solidFill>
                  <a:srgbClr val="7030A0"/>
                </a:solidFill>
              </a:rPr>
              <a:t>Dept  of CSE </a:t>
            </a:r>
          </a:p>
        </p:txBody>
      </p:sp>
      <p:sp>
        <p:nvSpPr>
          <p:cNvPr id="19" name="TextBox 18"/>
          <p:cNvSpPr txBox="1"/>
          <p:nvPr userDrawn="1"/>
        </p:nvSpPr>
        <p:spPr>
          <a:xfrm>
            <a:off x="0" y="6324600"/>
            <a:ext cx="914400" cy="276999"/>
          </a:xfrm>
          <a:prstGeom prst="rect">
            <a:avLst/>
          </a:prstGeom>
          <a:noFill/>
        </p:spPr>
        <p:txBody>
          <a:bodyPr wrap="square" rtlCol="0">
            <a:spAutoFit/>
          </a:bodyPr>
          <a:lstStyle/>
          <a:p>
            <a:r>
              <a:rPr lang="en-US" sz="1200" b="1" dirty="0" smtClean="0">
                <a:solidFill>
                  <a:srgbClr val="7030A0"/>
                </a:solidFill>
              </a:rPr>
              <a:t>Date:</a:t>
            </a:r>
            <a:r>
              <a:rPr lang="en-US" sz="1200" b="1" baseline="0" dirty="0" smtClean="0">
                <a:solidFill>
                  <a:srgbClr val="7030A0"/>
                </a:solidFill>
              </a:rPr>
              <a:t> </a:t>
            </a:r>
            <a:endParaRPr lang="en-US" sz="1200" b="1" dirty="0">
              <a:solidFill>
                <a:srgbClr val="7030A0"/>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553200" y="6553200"/>
            <a:ext cx="2133600" cy="244475"/>
          </a:xfrm>
          <a:prstGeom prst="rect">
            <a:avLst/>
          </a:prstGeom>
        </p:spPr>
        <p:txBody>
          <a:bodyPr/>
          <a:lstStyle>
            <a:lvl1pPr>
              <a:defRPr/>
            </a:lvl1pPr>
          </a:lstStyle>
          <a:p>
            <a:r>
              <a:rPr lang="en-US" dirty="0"/>
              <a:t>www.themegallery.com</a:t>
            </a:r>
          </a:p>
        </p:txBody>
      </p:sp>
      <p:sp>
        <p:nvSpPr>
          <p:cNvPr id="6" name="Slide Number Placeholder 5"/>
          <p:cNvSpPr>
            <a:spLocks noGrp="1"/>
          </p:cNvSpPr>
          <p:nvPr>
            <p:ph type="sldNum" sz="quarter" idx="11"/>
          </p:nvPr>
        </p:nvSpPr>
        <p:spPr>
          <a:xfrm>
            <a:off x="4191000" y="6534150"/>
            <a:ext cx="838200" cy="261938"/>
          </a:xfrm>
          <a:prstGeom prst="rect">
            <a:avLst/>
          </a:prstGeom>
        </p:spPr>
        <p:txBody>
          <a:bodyPr/>
          <a:lstStyle>
            <a:lvl1pPr>
              <a:defRPr/>
            </a:lvl1pPr>
          </a:lstStyle>
          <a:p>
            <a:fld id="{EF8881FC-2E58-41E5-AAB3-AF24048DB806}" type="slidenum">
              <a:rPr lang="en-US"/>
              <a:pPr/>
              <a:t>‹#›</a:t>
            </a:fld>
            <a:endParaRPr lang="en-US" dirty="0"/>
          </a:p>
        </p:txBody>
      </p:sp>
      <p:sp>
        <p:nvSpPr>
          <p:cNvPr id="7" name="Date Placeholder 6"/>
          <p:cNvSpPr>
            <a:spLocks noGrp="1"/>
          </p:cNvSpPr>
          <p:nvPr>
            <p:ph type="dt" sz="half" idx="12"/>
          </p:nvPr>
        </p:nvSpPr>
        <p:spPr>
          <a:xfrm>
            <a:off x="381000" y="6534150"/>
            <a:ext cx="1905000" cy="261938"/>
          </a:xfrm>
          <a:prstGeom prst="rect">
            <a:avLst/>
          </a:prstGeom>
        </p:spPr>
        <p:txBody>
          <a:bodyPr/>
          <a:lstStyle>
            <a:lvl1pPr>
              <a:defRPr/>
            </a:lvl1p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67700" cy="4648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6553200" y="6553200"/>
            <a:ext cx="2133600" cy="244475"/>
          </a:xfrm>
          <a:prstGeom prst="rect">
            <a:avLst/>
          </a:prstGeom>
        </p:spPr>
        <p:txBody>
          <a:bodyPr/>
          <a:lstStyle>
            <a:lvl1pPr>
              <a:defRPr/>
            </a:lvl1pPr>
          </a:lstStyle>
          <a:p>
            <a:r>
              <a:rPr lang="en-US" dirty="0"/>
              <a:t>www.themegallery.com</a:t>
            </a:r>
          </a:p>
        </p:txBody>
      </p:sp>
      <p:sp>
        <p:nvSpPr>
          <p:cNvPr id="5" name="Slide Number Placeholder 4"/>
          <p:cNvSpPr>
            <a:spLocks noGrp="1"/>
          </p:cNvSpPr>
          <p:nvPr>
            <p:ph type="sldNum" sz="quarter" idx="11"/>
          </p:nvPr>
        </p:nvSpPr>
        <p:spPr>
          <a:xfrm>
            <a:off x="4191000" y="6534150"/>
            <a:ext cx="838200" cy="261938"/>
          </a:xfrm>
          <a:prstGeom prst="rect">
            <a:avLst/>
          </a:prstGeom>
        </p:spPr>
        <p:txBody>
          <a:bodyPr/>
          <a:lstStyle>
            <a:lvl1pPr>
              <a:defRPr/>
            </a:lvl1pPr>
          </a:lstStyle>
          <a:p>
            <a:fld id="{A848ED00-9217-4AE4-90FF-8F146B5929CB}" type="slidenum">
              <a:rPr lang="en-US"/>
              <a:pPr/>
              <a:t>‹#›</a:t>
            </a:fld>
            <a:endParaRPr lang="en-US" dirty="0"/>
          </a:p>
        </p:txBody>
      </p:sp>
      <p:sp>
        <p:nvSpPr>
          <p:cNvPr id="6" name="Date Placeholder 5"/>
          <p:cNvSpPr>
            <a:spLocks noGrp="1"/>
          </p:cNvSpPr>
          <p:nvPr>
            <p:ph type="dt" sz="half" idx="12"/>
          </p:nvPr>
        </p:nvSpPr>
        <p:spPr>
          <a:xfrm>
            <a:off x="381000" y="6534150"/>
            <a:ext cx="1905000" cy="261938"/>
          </a:xfrm>
          <a:prstGeom prst="rect">
            <a:avLst/>
          </a:prstGeom>
        </p:spPr>
        <p:txBody>
          <a:bodyPr/>
          <a:lstStyle>
            <a:lvl1pPr>
              <a:defRPr/>
            </a:lvl1pP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609600"/>
            <a:ext cx="2066925"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6048375" cy="5715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6553200" y="6553200"/>
            <a:ext cx="2133600" cy="244475"/>
          </a:xfrm>
          <a:prstGeom prst="rect">
            <a:avLst/>
          </a:prstGeom>
        </p:spPr>
        <p:txBody>
          <a:bodyPr/>
          <a:lstStyle>
            <a:lvl1pPr>
              <a:defRPr/>
            </a:lvl1pPr>
          </a:lstStyle>
          <a:p>
            <a:r>
              <a:rPr lang="en-US" dirty="0"/>
              <a:t>www.themegallery.com</a:t>
            </a:r>
          </a:p>
        </p:txBody>
      </p:sp>
      <p:sp>
        <p:nvSpPr>
          <p:cNvPr id="5" name="Slide Number Placeholder 4"/>
          <p:cNvSpPr>
            <a:spLocks noGrp="1"/>
          </p:cNvSpPr>
          <p:nvPr>
            <p:ph type="sldNum" sz="quarter" idx="11"/>
          </p:nvPr>
        </p:nvSpPr>
        <p:spPr>
          <a:xfrm>
            <a:off x="4191000" y="6534150"/>
            <a:ext cx="838200" cy="261938"/>
          </a:xfrm>
          <a:prstGeom prst="rect">
            <a:avLst/>
          </a:prstGeom>
        </p:spPr>
        <p:txBody>
          <a:bodyPr/>
          <a:lstStyle>
            <a:lvl1pPr>
              <a:defRPr/>
            </a:lvl1pPr>
          </a:lstStyle>
          <a:p>
            <a:fld id="{BF89E519-BF37-44AE-AEDF-EBCF128FCB8B}" type="slidenum">
              <a:rPr lang="en-US"/>
              <a:pPr/>
              <a:t>‹#›</a:t>
            </a:fld>
            <a:endParaRPr lang="en-US" dirty="0"/>
          </a:p>
        </p:txBody>
      </p:sp>
      <p:sp>
        <p:nvSpPr>
          <p:cNvPr id="6" name="Date Placeholder 5"/>
          <p:cNvSpPr>
            <a:spLocks noGrp="1"/>
          </p:cNvSpPr>
          <p:nvPr>
            <p:ph type="dt" sz="half" idx="12"/>
          </p:nvPr>
        </p:nvSpPr>
        <p:spPr>
          <a:xfrm>
            <a:off x="381000" y="6534150"/>
            <a:ext cx="1905000" cy="261938"/>
          </a:xfrm>
          <a:prstGeom prst="rect">
            <a:avLst/>
          </a:prstGeom>
        </p:spPr>
        <p:txBody>
          <a:bodyPr/>
          <a:lstStyle>
            <a:lvl1pPr>
              <a:defRPr/>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57400" y="609600"/>
            <a:ext cx="6019800" cy="487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67700" cy="4648200"/>
          </a:xfrm>
          <a:prstGeom prst="rect">
            <a:avLst/>
          </a:prstGeom>
        </p:spPr>
        <p:txBody>
          <a:bodyPr/>
          <a:lstStyle/>
          <a:p>
            <a:r>
              <a:rPr lang="en-US" dirty="0" smtClean="0"/>
              <a:t>Click icon to add table</a:t>
            </a:r>
            <a:endParaRPr lang="en-US" dirty="0"/>
          </a:p>
        </p:txBody>
      </p:sp>
      <p:sp>
        <p:nvSpPr>
          <p:cNvPr id="4" name="Footer Placeholder 3"/>
          <p:cNvSpPr>
            <a:spLocks noGrp="1"/>
          </p:cNvSpPr>
          <p:nvPr>
            <p:ph type="ftr" sz="quarter" idx="10"/>
          </p:nvPr>
        </p:nvSpPr>
        <p:spPr>
          <a:xfrm>
            <a:off x="6553200" y="6553200"/>
            <a:ext cx="2133600" cy="244475"/>
          </a:xfrm>
          <a:prstGeom prst="rect">
            <a:avLst/>
          </a:prstGeom>
        </p:spPr>
        <p:txBody>
          <a:bodyPr/>
          <a:lstStyle>
            <a:lvl1pPr>
              <a:defRPr/>
            </a:lvl1pPr>
          </a:lstStyle>
          <a:p>
            <a:r>
              <a:rPr lang="en-US" dirty="0"/>
              <a:t>www.themegallery.com</a:t>
            </a:r>
          </a:p>
        </p:txBody>
      </p:sp>
      <p:sp>
        <p:nvSpPr>
          <p:cNvPr id="5" name="Slide Number Placeholder 4"/>
          <p:cNvSpPr>
            <a:spLocks noGrp="1"/>
          </p:cNvSpPr>
          <p:nvPr>
            <p:ph type="sldNum" sz="quarter" idx="11"/>
          </p:nvPr>
        </p:nvSpPr>
        <p:spPr>
          <a:xfrm>
            <a:off x="4191000" y="6534150"/>
            <a:ext cx="838200" cy="261938"/>
          </a:xfrm>
          <a:prstGeom prst="rect">
            <a:avLst/>
          </a:prstGeom>
        </p:spPr>
        <p:txBody>
          <a:bodyPr/>
          <a:lstStyle>
            <a:lvl1pPr>
              <a:defRPr/>
            </a:lvl1pPr>
          </a:lstStyle>
          <a:p>
            <a:fld id="{3A8BD030-47D8-4EB8-BD6A-C4F54A3A7BB0}" type="slidenum">
              <a:rPr lang="en-US"/>
              <a:pPr/>
              <a:t>‹#›</a:t>
            </a:fld>
            <a:endParaRPr lang="en-US" dirty="0"/>
          </a:p>
        </p:txBody>
      </p:sp>
      <p:sp>
        <p:nvSpPr>
          <p:cNvPr id="6" name="Date Placeholder 5"/>
          <p:cNvSpPr>
            <a:spLocks noGrp="1"/>
          </p:cNvSpPr>
          <p:nvPr>
            <p:ph type="dt" sz="half" idx="12"/>
          </p:nvPr>
        </p:nvSpPr>
        <p:spPr>
          <a:xfrm>
            <a:off x="381000" y="6534150"/>
            <a:ext cx="1905000" cy="261938"/>
          </a:xfrm>
          <a:prstGeom prst="rect">
            <a:avLst/>
          </a:prstGeom>
        </p:spPr>
        <p:txBody>
          <a:bodyPr/>
          <a:lstStyle>
            <a:lvl1pPr>
              <a:defRPr/>
            </a:lvl1p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r>
              <a:rPr lang="en-US" dirty="0" smtClean="0"/>
              <a:t>3/17/2016</a:t>
            </a:r>
            <a:endParaRPr lang="en-US" dirty="0"/>
          </a:p>
        </p:txBody>
      </p:sp>
      <p:sp>
        <p:nvSpPr>
          <p:cNvPr id="5" name="Footer Placeholder 4"/>
          <p:cNvSpPr>
            <a:spLocks noGrp="1"/>
          </p:cNvSpPr>
          <p:nvPr>
            <p:ph type="ftr" sz="quarter" idx="11"/>
          </p:nvPr>
        </p:nvSpPr>
        <p:spPr/>
        <p:txBody>
          <a:bodyPr/>
          <a:lstStyle>
            <a:lvl1pPr>
              <a:defRPr/>
            </a:lvl1pPr>
          </a:lstStyle>
          <a:p>
            <a:r>
              <a:rPr lang="en-IN" dirty="0" smtClean="0"/>
              <a:t>A Machine Learning Approach for the Attention Level Measurement &amp; Learning Styles Prediction from Single-Channel EEG Data </a:t>
            </a:r>
            <a:endParaRPr lang="en-US" dirty="0"/>
          </a:p>
        </p:txBody>
      </p:sp>
      <p:sp>
        <p:nvSpPr>
          <p:cNvPr id="6" name="Slide Number Placeholder 5"/>
          <p:cNvSpPr>
            <a:spLocks noGrp="1"/>
          </p:cNvSpPr>
          <p:nvPr>
            <p:ph type="sldNum" sz="quarter" idx="12"/>
          </p:nvPr>
        </p:nvSpPr>
        <p:spPr/>
        <p:txBody>
          <a:bodyPr/>
          <a:lstStyle>
            <a:lvl1pPr>
              <a:defRPr/>
            </a:lvl1pPr>
          </a:lstStyle>
          <a:p>
            <a:fld id="{B3506361-70C8-432A-93F0-141DC7F2B02C}" type="slidenum">
              <a:rPr lang="en-US"/>
              <a:pPr/>
              <a:t>‹#›</a:t>
            </a:fld>
            <a:endParaRPr lang="en-US" dirty="0"/>
          </a:p>
        </p:txBody>
      </p:sp>
    </p:spTree>
    <p:extLst>
      <p:ext uri="{BB962C8B-B14F-4D97-AF65-F5344CB8AC3E}">
        <p14:creationId xmlns="" xmlns:p14="http://schemas.microsoft.com/office/powerpoint/2010/main" val="1748825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85D379-25F7-4C0C-A35E-34515E170906}" type="datetimeFigureOut">
              <a:rPr lang="en-US" smtClean="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F9395-9E20-4DAC-82B1-1036F3ED7022}"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5D379-25F7-4C0C-A35E-34515E170906}" type="datetimeFigureOut">
              <a:rPr lang="en-US" smtClean="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F9395-9E20-4DAC-82B1-1036F3ED7022}"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85D379-25F7-4C0C-A35E-34515E170906}" type="datetimeFigureOut">
              <a:rPr lang="en-US" smtClean="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F9395-9E20-4DAC-82B1-1036F3ED7022}"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85D379-25F7-4C0C-A35E-34515E170906}" type="datetimeFigureOut">
              <a:rPr lang="en-US" smtClean="0"/>
              <a:pPr/>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F9395-9E20-4DAC-82B1-1036F3ED7022}"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85D379-25F7-4C0C-A35E-34515E170906}" type="datetimeFigureOut">
              <a:rPr lang="en-US" smtClean="0"/>
              <a:pPr/>
              <a:t>6/23/2017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7F9395-9E20-4DAC-82B1-1036F3ED702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1C5F61-FD61-4D82-9A01-A62942A9E4EB}" type="datetimeFigureOut">
              <a:rPr lang="en-US" smtClean="0"/>
              <a:pPr/>
              <a:t>6/23/2017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B6FB7C-0884-4BCF-B727-27E985D21FB7}"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85D379-25F7-4C0C-A35E-34515E170906}" type="datetimeFigureOut">
              <a:rPr lang="en-US" smtClean="0"/>
              <a:pPr/>
              <a:t>6/23/2017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7F9395-9E20-4DAC-82B1-1036F3ED7022}"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5D379-25F7-4C0C-A35E-34515E170906}" type="datetimeFigureOut">
              <a:rPr lang="en-US" smtClean="0"/>
              <a:pPr/>
              <a:t>6/23/2017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7F9395-9E20-4DAC-82B1-1036F3ED7022}"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85D379-25F7-4C0C-A35E-34515E170906}" type="datetimeFigureOut">
              <a:rPr lang="en-US" smtClean="0"/>
              <a:pPr/>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F9395-9E20-4DAC-82B1-1036F3ED7022}"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85D379-25F7-4C0C-A35E-34515E170906}" type="datetimeFigureOut">
              <a:rPr lang="en-US" smtClean="0"/>
              <a:pPr/>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F9395-9E20-4DAC-82B1-1036F3ED7022}"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5D379-25F7-4C0C-A35E-34515E170906}" type="datetimeFigureOut">
              <a:rPr lang="en-US" smtClean="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F9395-9E20-4DAC-82B1-1036F3ED7022}"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5D379-25F7-4C0C-A35E-34515E170906}" type="datetimeFigureOut">
              <a:rPr lang="en-US" smtClean="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F9395-9E20-4DAC-82B1-1036F3ED702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0"/>
          </p:nvPr>
        </p:nvSpPr>
        <p:spPr>
          <a:xfrm>
            <a:off x="6553200" y="6553200"/>
            <a:ext cx="2133600" cy="244475"/>
          </a:xfrm>
          <a:prstGeom prst="rect">
            <a:avLst/>
          </a:prstGeom>
        </p:spPr>
        <p:txBody>
          <a:bodyPr/>
          <a:lstStyle>
            <a:lvl1pPr>
              <a:defRPr/>
            </a:lvl1pPr>
          </a:lstStyle>
          <a:p>
            <a:r>
              <a:rPr lang="en-US" dirty="0" smtClean="0"/>
              <a:t>wwthemegallery.com</a:t>
            </a:r>
            <a:endParaRPr lang="en-US" dirty="0"/>
          </a:p>
        </p:txBody>
      </p:sp>
      <p:sp>
        <p:nvSpPr>
          <p:cNvPr id="5" name="Slide Number Placeholder 4"/>
          <p:cNvSpPr>
            <a:spLocks noGrp="1"/>
          </p:cNvSpPr>
          <p:nvPr>
            <p:ph type="sldNum" sz="quarter" idx="11"/>
          </p:nvPr>
        </p:nvSpPr>
        <p:spPr>
          <a:xfrm>
            <a:off x="4191000" y="6534150"/>
            <a:ext cx="838200" cy="261938"/>
          </a:xfrm>
          <a:prstGeom prst="rect">
            <a:avLst/>
          </a:prstGeom>
        </p:spPr>
        <p:txBody>
          <a:bodyPr/>
          <a:lstStyle>
            <a:lvl1pPr>
              <a:defRPr/>
            </a:lvl1pPr>
          </a:lstStyle>
          <a:p>
            <a:fld id="{5AD43CC4-8261-4369-A2AC-3CA946FFD1D5}" type="slidenum">
              <a:rPr lang="en-US"/>
              <a:pPr/>
              <a:t>‹#›</a:t>
            </a:fld>
            <a:endParaRPr lang="en-US" dirty="0"/>
          </a:p>
        </p:txBody>
      </p:sp>
      <p:sp>
        <p:nvSpPr>
          <p:cNvPr id="6" name="Date Placeholder 5"/>
          <p:cNvSpPr>
            <a:spLocks noGrp="1"/>
          </p:cNvSpPr>
          <p:nvPr>
            <p:ph type="dt" sz="half" idx="12"/>
          </p:nvPr>
        </p:nvSpPr>
        <p:spPr>
          <a:xfrm>
            <a:off x="381000" y="6534150"/>
            <a:ext cx="1905000" cy="261938"/>
          </a:xfrm>
          <a:prstGeom prst="rect">
            <a:avLst/>
          </a:prstGeom>
        </p:spPr>
        <p:txBody>
          <a:bodyPr/>
          <a:lstStyle>
            <a:lvl1pPr>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553200" y="6553200"/>
            <a:ext cx="2133600" cy="244475"/>
          </a:xfrm>
          <a:prstGeom prst="rect">
            <a:avLst/>
          </a:prstGeom>
        </p:spPr>
        <p:txBody>
          <a:bodyPr/>
          <a:lstStyle>
            <a:lvl1pPr>
              <a:defRPr/>
            </a:lvl1pPr>
          </a:lstStyle>
          <a:p>
            <a:r>
              <a:rPr lang="en-US" dirty="0"/>
              <a:t>www.themegallery.com</a:t>
            </a:r>
          </a:p>
        </p:txBody>
      </p:sp>
      <p:sp>
        <p:nvSpPr>
          <p:cNvPr id="5" name="Slide Number Placeholder 4"/>
          <p:cNvSpPr>
            <a:spLocks noGrp="1"/>
          </p:cNvSpPr>
          <p:nvPr>
            <p:ph type="sldNum" sz="quarter" idx="11"/>
          </p:nvPr>
        </p:nvSpPr>
        <p:spPr>
          <a:xfrm>
            <a:off x="4191000" y="6534150"/>
            <a:ext cx="838200" cy="261938"/>
          </a:xfrm>
          <a:prstGeom prst="rect">
            <a:avLst/>
          </a:prstGeom>
        </p:spPr>
        <p:txBody>
          <a:bodyPr/>
          <a:lstStyle>
            <a:lvl1pPr>
              <a:defRPr/>
            </a:lvl1pPr>
          </a:lstStyle>
          <a:p>
            <a:fld id="{403B27A3-25C5-421D-AF5F-E73FF5051374}" type="slidenum">
              <a:rPr lang="en-US"/>
              <a:pPr/>
              <a:t>‹#›</a:t>
            </a:fld>
            <a:endParaRPr lang="en-US" dirty="0"/>
          </a:p>
        </p:txBody>
      </p:sp>
      <p:sp>
        <p:nvSpPr>
          <p:cNvPr id="6" name="Date Placeholder 5"/>
          <p:cNvSpPr>
            <a:spLocks noGrp="1"/>
          </p:cNvSpPr>
          <p:nvPr>
            <p:ph type="dt" sz="half" idx="12"/>
          </p:nvPr>
        </p:nvSpPr>
        <p:spPr>
          <a:xfrm>
            <a:off x="381000" y="6534150"/>
            <a:ext cx="1905000" cy="261938"/>
          </a:xfrm>
          <a:prstGeom prst="rect">
            <a:avLst/>
          </a:prstGeom>
        </p:spPr>
        <p:txBody>
          <a:bodyPr/>
          <a:lstStyle>
            <a:lvl1pPr>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57650" cy="4648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7250" y="1676400"/>
            <a:ext cx="4057650" cy="4648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6553200" y="6553200"/>
            <a:ext cx="2133600" cy="244475"/>
          </a:xfrm>
          <a:prstGeom prst="rect">
            <a:avLst/>
          </a:prstGeom>
        </p:spPr>
        <p:txBody>
          <a:bodyPr/>
          <a:lstStyle>
            <a:lvl1pPr>
              <a:defRPr/>
            </a:lvl1pPr>
          </a:lstStyle>
          <a:p>
            <a:r>
              <a:rPr lang="en-US" dirty="0"/>
              <a:t>www.themegallery.com</a:t>
            </a:r>
          </a:p>
        </p:txBody>
      </p:sp>
      <p:sp>
        <p:nvSpPr>
          <p:cNvPr id="6" name="Slide Number Placeholder 5"/>
          <p:cNvSpPr>
            <a:spLocks noGrp="1"/>
          </p:cNvSpPr>
          <p:nvPr>
            <p:ph type="sldNum" sz="quarter" idx="11"/>
          </p:nvPr>
        </p:nvSpPr>
        <p:spPr>
          <a:xfrm>
            <a:off x="4191000" y="6534150"/>
            <a:ext cx="838200" cy="261938"/>
          </a:xfrm>
          <a:prstGeom prst="rect">
            <a:avLst/>
          </a:prstGeom>
        </p:spPr>
        <p:txBody>
          <a:bodyPr/>
          <a:lstStyle>
            <a:lvl1pPr>
              <a:defRPr/>
            </a:lvl1pPr>
          </a:lstStyle>
          <a:p>
            <a:fld id="{BFEE2553-E77C-47D7-8AC9-88D386895C29}" type="slidenum">
              <a:rPr lang="en-US"/>
              <a:pPr/>
              <a:t>‹#›</a:t>
            </a:fld>
            <a:endParaRPr lang="en-US" dirty="0"/>
          </a:p>
        </p:txBody>
      </p:sp>
      <p:sp>
        <p:nvSpPr>
          <p:cNvPr id="7" name="Date Placeholder 6"/>
          <p:cNvSpPr>
            <a:spLocks noGrp="1"/>
          </p:cNvSpPr>
          <p:nvPr>
            <p:ph type="dt" sz="half" idx="12"/>
          </p:nvPr>
        </p:nvSpPr>
        <p:spPr>
          <a:xfrm>
            <a:off x="381000" y="6534150"/>
            <a:ext cx="1905000" cy="261938"/>
          </a:xfrm>
          <a:prstGeom prst="rect">
            <a:avLst/>
          </a:prstGeom>
        </p:spPr>
        <p:txBody>
          <a:bodyPr/>
          <a:lstStyle>
            <a:lvl1pPr>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6553200" y="6553200"/>
            <a:ext cx="2133600" cy="244475"/>
          </a:xfrm>
          <a:prstGeom prst="rect">
            <a:avLst/>
          </a:prstGeom>
        </p:spPr>
        <p:txBody>
          <a:bodyPr/>
          <a:lstStyle>
            <a:lvl1pPr>
              <a:defRPr/>
            </a:lvl1pPr>
          </a:lstStyle>
          <a:p>
            <a:r>
              <a:rPr lang="en-US" dirty="0"/>
              <a:t>www.themegallery.com</a:t>
            </a:r>
          </a:p>
        </p:txBody>
      </p:sp>
      <p:sp>
        <p:nvSpPr>
          <p:cNvPr id="8" name="Slide Number Placeholder 7"/>
          <p:cNvSpPr>
            <a:spLocks noGrp="1"/>
          </p:cNvSpPr>
          <p:nvPr>
            <p:ph type="sldNum" sz="quarter" idx="11"/>
          </p:nvPr>
        </p:nvSpPr>
        <p:spPr>
          <a:xfrm>
            <a:off x="4191000" y="6534150"/>
            <a:ext cx="838200" cy="261938"/>
          </a:xfrm>
          <a:prstGeom prst="rect">
            <a:avLst/>
          </a:prstGeom>
        </p:spPr>
        <p:txBody>
          <a:bodyPr/>
          <a:lstStyle>
            <a:lvl1pPr>
              <a:defRPr/>
            </a:lvl1pPr>
          </a:lstStyle>
          <a:p>
            <a:fld id="{0CA0DE5A-F095-4814-88E5-D84272EA0AE9}" type="slidenum">
              <a:rPr lang="en-US"/>
              <a:pPr/>
              <a:t>‹#›</a:t>
            </a:fld>
            <a:endParaRPr lang="en-US" dirty="0"/>
          </a:p>
        </p:txBody>
      </p:sp>
      <p:sp>
        <p:nvSpPr>
          <p:cNvPr id="9" name="Date Placeholder 8"/>
          <p:cNvSpPr>
            <a:spLocks noGrp="1"/>
          </p:cNvSpPr>
          <p:nvPr>
            <p:ph type="dt" sz="half" idx="12"/>
          </p:nvPr>
        </p:nvSpPr>
        <p:spPr>
          <a:xfrm>
            <a:off x="381000" y="6534150"/>
            <a:ext cx="1905000" cy="261938"/>
          </a:xfrm>
          <a:prstGeom prst="rect">
            <a:avLst/>
          </a:prstGeom>
        </p:spPr>
        <p:txBody>
          <a:bodyPr/>
          <a:lstStyle>
            <a:lvl1pPr>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6553200" y="6553200"/>
            <a:ext cx="2133600" cy="244475"/>
          </a:xfrm>
          <a:prstGeom prst="rect">
            <a:avLst/>
          </a:prstGeom>
        </p:spPr>
        <p:txBody>
          <a:bodyPr/>
          <a:lstStyle>
            <a:lvl1pPr>
              <a:defRPr/>
            </a:lvl1pPr>
          </a:lstStyle>
          <a:p>
            <a:r>
              <a:rPr lang="en-US" dirty="0"/>
              <a:t>www.themegallery.com</a:t>
            </a:r>
          </a:p>
        </p:txBody>
      </p:sp>
      <p:sp>
        <p:nvSpPr>
          <p:cNvPr id="4" name="Slide Number Placeholder 3"/>
          <p:cNvSpPr>
            <a:spLocks noGrp="1"/>
          </p:cNvSpPr>
          <p:nvPr>
            <p:ph type="sldNum" sz="quarter" idx="11"/>
          </p:nvPr>
        </p:nvSpPr>
        <p:spPr>
          <a:xfrm>
            <a:off x="4191000" y="6534150"/>
            <a:ext cx="838200" cy="261938"/>
          </a:xfrm>
          <a:prstGeom prst="rect">
            <a:avLst/>
          </a:prstGeom>
        </p:spPr>
        <p:txBody>
          <a:bodyPr/>
          <a:lstStyle>
            <a:lvl1pPr>
              <a:defRPr/>
            </a:lvl1pPr>
          </a:lstStyle>
          <a:p>
            <a:fld id="{4F211A95-AC60-4DA1-9E86-0B9A0A85A455}" type="slidenum">
              <a:rPr lang="en-US"/>
              <a:pPr/>
              <a:t>‹#›</a:t>
            </a:fld>
            <a:endParaRPr lang="en-US" dirty="0"/>
          </a:p>
        </p:txBody>
      </p:sp>
      <p:sp>
        <p:nvSpPr>
          <p:cNvPr id="5" name="Date Placeholder 4"/>
          <p:cNvSpPr>
            <a:spLocks noGrp="1"/>
          </p:cNvSpPr>
          <p:nvPr>
            <p:ph type="dt" sz="half" idx="12"/>
          </p:nvPr>
        </p:nvSpPr>
        <p:spPr>
          <a:xfrm>
            <a:off x="381000" y="6534150"/>
            <a:ext cx="1905000" cy="261938"/>
          </a:xfrm>
          <a:prstGeom prst="rect">
            <a:avLst/>
          </a:prstGeom>
        </p:spPr>
        <p:txBody>
          <a:bodyPr/>
          <a:lstStyle>
            <a:lvl1pPr>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553200" y="6553200"/>
            <a:ext cx="2133600" cy="244475"/>
          </a:xfrm>
          <a:prstGeom prst="rect">
            <a:avLst/>
          </a:prstGeom>
        </p:spPr>
        <p:txBody>
          <a:bodyPr/>
          <a:lstStyle>
            <a:lvl1pPr>
              <a:defRPr/>
            </a:lvl1pPr>
          </a:lstStyle>
          <a:p>
            <a:r>
              <a:rPr lang="en-US" dirty="0"/>
              <a:t>www.themegallery.com</a:t>
            </a:r>
          </a:p>
        </p:txBody>
      </p:sp>
      <p:sp>
        <p:nvSpPr>
          <p:cNvPr id="3" name="Slide Number Placeholder 2"/>
          <p:cNvSpPr>
            <a:spLocks noGrp="1"/>
          </p:cNvSpPr>
          <p:nvPr>
            <p:ph type="sldNum" sz="quarter" idx="11"/>
          </p:nvPr>
        </p:nvSpPr>
        <p:spPr>
          <a:xfrm>
            <a:off x="4191000" y="6534150"/>
            <a:ext cx="838200" cy="261938"/>
          </a:xfrm>
          <a:prstGeom prst="rect">
            <a:avLst/>
          </a:prstGeom>
        </p:spPr>
        <p:txBody>
          <a:bodyPr/>
          <a:lstStyle>
            <a:lvl1pPr>
              <a:defRPr/>
            </a:lvl1pPr>
          </a:lstStyle>
          <a:p>
            <a:fld id="{64F1F75E-2EB3-4A9A-90FB-DF214882AE86}" type="slidenum">
              <a:rPr lang="en-US"/>
              <a:pPr/>
              <a:t>‹#›</a:t>
            </a:fld>
            <a:endParaRPr lang="en-US" dirty="0"/>
          </a:p>
        </p:txBody>
      </p:sp>
      <p:sp>
        <p:nvSpPr>
          <p:cNvPr id="4" name="Date Placeholder 3"/>
          <p:cNvSpPr>
            <a:spLocks noGrp="1"/>
          </p:cNvSpPr>
          <p:nvPr>
            <p:ph type="dt" sz="half" idx="12"/>
          </p:nvPr>
        </p:nvSpPr>
        <p:spPr>
          <a:xfrm>
            <a:off x="381000" y="6534150"/>
            <a:ext cx="1905000" cy="261938"/>
          </a:xfrm>
          <a:prstGeom prst="rect">
            <a:avLst/>
          </a:prstGeom>
        </p:spPr>
        <p:txBody>
          <a:bodyPr/>
          <a:lstStyle>
            <a:lvl1pPr>
              <a:defRPr/>
            </a:lvl1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553200" y="6553200"/>
            <a:ext cx="2133600" cy="244475"/>
          </a:xfrm>
          <a:prstGeom prst="rect">
            <a:avLst/>
          </a:prstGeom>
        </p:spPr>
        <p:txBody>
          <a:bodyPr/>
          <a:lstStyle>
            <a:lvl1pPr>
              <a:defRPr/>
            </a:lvl1pPr>
          </a:lstStyle>
          <a:p>
            <a:r>
              <a:rPr lang="en-US" dirty="0"/>
              <a:t>www.themegallery.com</a:t>
            </a:r>
          </a:p>
        </p:txBody>
      </p:sp>
      <p:sp>
        <p:nvSpPr>
          <p:cNvPr id="6" name="Slide Number Placeholder 5"/>
          <p:cNvSpPr>
            <a:spLocks noGrp="1"/>
          </p:cNvSpPr>
          <p:nvPr>
            <p:ph type="sldNum" sz="quarter" idx="11"/>
          </p:nvPr>
        </p:nvSpPr>
        <p:spPr>
          <a:xfrm>
            <a:off x="4191000" y="6534150"/>
            <a:ext cx="838200" cy="261938"/>
          </a:xfrm>
          <a:prstGeom prst="rect">
            <a:avLst/>
          </a:prstGeom>
        </p:spPr>
        <p:txBody>
          <a:bodyPr/>
          <a:lstStyle>
            <a:lvl1pPr>
              <a:defRPr/>
            </a:lvl1pPr>
          </a:lstStyle>
          <a:p>
            <a:fld id="{3F8A76F1-75F2-44D4-AA6A-1F38A125C065}" type="slidenum">
              <a:rPr lang="en-US"/>
              <a:pPr/>
              <a:t>‹#›</a:t>
            </a:fld>
            <a:endParaRPr lang="en-US" dirty="0"/>
          </a:p>
        </p:txBody>
      </p:sp>
      <p:sp>
        <p:nvSpPr>
          <p:cNvPr id="7" name="Date Placeholder 6"/>
          <p:cNvSpPr>
            <a:spLocks noGrp="1"/>
          </p:cNvSpPr>
          <p:nvPr>
            <p:ph type="dt" sz="half" idx="12"/>
          </p:nvPr>
        </p:nvSpPr>
        <p:spPr>
          <a:xfrm>
            <a:off x="381000" y="6534150"/>
            <a:ext cx="1905000" cy="261938"/>
          </a:xfrm>
          <a:prstGeom prst="rect">
            <a:avLst/>
          </a:prstGeom>
        </p:spPr>
        <p:txBody>
          <a:bodyPr/>
          <a:lstStyle>
            <a:lvl1pPr>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179388" y="0"/>
            <a:ext cx="6804025"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endParaRPr lang="en-US" dirty="0"/>
          </a:p>
        </p:txBody>
      </p:sp>
      <p:sp>
        <p:nvSpPr>
          <p:cNvPr id="1130" name="Rectangle 106"/>
          <p:cNvSpPr>
            <a:spLocks noChangeArrowheads="1"/>
          </p:cNvSpPr>
          <p:nvPr/>
        </p:nvSpPr>
        <p:spPr bwMode="gray">
          <a:xfrm>
            <a:off x="0" y="549275"/>
            <a:ext cx="9144000" cy="647700"/>
          </a:xfrm>
          <a:prstGeom prst="rect">
            <a:avLst/>
          </a:prstGeom>
          <a:solidFill>
            <a:schemeClr val="accent1"/>
          </a:solidFill>
          <a:ln w="9525">
            <a:noFill/>
            <a:miter lim="800000"/>
            <a:headEnd/>
            <a:tailEnd/>
          </a:ln>
          <a:effectLst/>
        </p:spPr>
        <p:txBody>
          <a:bodyPr wrap="none" anchor="ctr"/>
          <a:lstStyle/>
          <a:p>
            <a:endParaRPr lang="en-US" dirty="0"/>
          </a:p>
        </p:txBody>
      </p:sp>
      <p:sp>
        <p:nvSpPr>
          <p:cNvPr id="1026" name="Rectangle 2"/>
          <p:cNvSpPr>
            <a:spLocks noGrp="1" noChangeArrowheads="1"/>
          </p:cNvSpPr>
          <p:nvPr>
            <p:ph type="title"/>
          </p:nvPr>
        </p:nvSpPr>
        <p:spPr bwMode="gray">
          <a:xfrm>
            <a:off x="2057400" y="609600"/>
            <a:ext cx="6019800" cy="487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2" name="Oval 11"/>
          <p:cNvSpPr/>
          <p:nvPr userDrawn="1"/>
        </p:nvSpPr>
        <p:spPr bwMode="auto">
          <a:xfrm>
            <a:off x="1143000" y="0"/>
            <a:ext cx="762000" cy="68580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13" name="Oval 12"/>
          <p:cNvSpPr/>
          <p:nvPr userDrawn="1"/>
        </p:nvSpPr>
        <p:spPr bwMode="auto">
          <a:xfrm>
            <a:off x="0" y="533400"/>
            <a:ext cx="1219200" cy="1066800"/>
          </a:xfrm>
          <a:prstGeom prst="ellipse">
            <a:avLst/>
          </a:prstGeom>
          <a:solidFill>
            <a:srgbClr val="837FC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14" name="Oval 13"/>
          <p:cNvSpPr/>
          <p:nvPr userDrawn="1"/>
        </p:nvSpPr>
        <p:spPr bwMode="auto">
          <a:xfrm>
            <a:off x="8153400" y="152400"/>
            <a:ext cx="762000" cy="685800"/>
          </a:xfrm>
          <a:prstGeom prst="ellips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15" name="Text Placeholder 14"/>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Date Placeholder 15"/>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C5F61-FD61-4D82-9A01-A62942A9E4EB}" type="datetimeFigureOut">
              <a:rPr lang="en-US" smtClean="0"/>
              <a:pPr/>
              <a:t>6/23/2017</a:t>
            </a:fld>
            <a:endParaRPr lang="en-US" dirty="0"/>
          </a:p>
        </p:txBody>
      </p:sp>
      <p:sp>
        <p:nvSpPr>
          <p:cNvPr id="17" name="Footer Placeholder 1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8" name="Slide Number Placeholder 1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6FB7C-0884-4BCF-B727-27E985D21FB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74" r:id="rId14"/>
  </p:sldLayoutIdLst>
  <p:timing>
    <p:tnLst>
      <p:par>
        <p:cTn id="1" dur="indefinite" restart="never" nodeType="tmRoot"/>
      </p:par>
    </p:tnLst>
  </p:timing>
  <p:hf sldNum="0" hd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5D379-25F7-4C0C-A35E-34515E170906}" type="datetimeFigureOut">
              <a:rPr lang="en-US" smtClean="0"/>
              <a:pPr/>
              <a:t>6/23/2017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F9395-9E20-4DAC-82B1-1036F3ED702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10-20_system_(EEG)" TargetMode="External"/><Relationship Id="rId2" Type="http://schemas.openxmlformats.org/officeDocument/2006/relationships/hyperlink" Target="http://www.wikipedia.org/" TargetMode="External"/><Relationship Id="rId1" Type="http://schemas.openxmlformats.org/officeDocument/2006/relationships/slideLayout" Target="../slideLayouts/slideLayout14.xml"/><Relationship Id="rId6" Type="http://schemas.openxmlformats.org/officeDocument/2006/relationships/hyperlink" Target="http://adv-r.had.co.nz/Profiling.html" TargetMode="External"/><Relationship Id="rId5" Type="http://schemas.openxmlformats.org/officeDocument/2006/relationships/hyperlink" Target="http://stats.idre.ucla.edu/r/faq/how-can-i-time-my-code/" TargetMode="External"/><Relationship Id="rId4" Type="http://schemas.openxmlformats.org/officeDocument/2006/relationships/hyperlink" Target="https://en.wikipedia.org/wiki/Sentiment_analys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ctrTitle"/>
          </p:nvPr>
        </p:nvSpPr>
        <p:spPr>
          <a:xfrm>
            <a:off x="228600" y="152400"/>
            <a:ext cx="8610600" cy="2438400"/>
          </a:xfrm>
        </p:spPr>
        <p:txBody>
          <a:bodyPr/>
          <a:lstStyle/>
          <a:p>
            <a:pPr algn="ctr"/>
            <a:r>
              <a:rPr lang="en-US" sz="4000" dirty="0" smtClean="0">
                <a:latin typeface="Times New Roman" pitchFamily="18" charset="0"/>
                <a:cs typeface="Times New Roman" pitchFamily="18" charset="0"/>
              </a:rPr>
              <a:t>Multichannel EEG based Principle Component Sentiment Disorder Detectio</a:t>
            </a:r>
            <a:r>
              <a:rPr lang="en-US" sz="4000" dirty="0" smtClean="0">
                <a:latin typeface="Times New Roman" pitchFamily="18" charset="0"/>
                <a:cs typeface="Times New Roman" pitchFamily="18" charset="0"/>
              </a:rPr>
              <a:t>n Model</a:t>
            </a:r>
            <a:endParaRPr lang="en-US" sz="4000" dirty="0">
              <a:latin typeface="Times New Roman" pitchFamily="18" charset="0"/>
              <a:cs typeface="Times New Roman" pitchFamily="18" charset="0"/>
            </a:endParaRPr>
          </a:p>
        </p:txBody>
      </p:sp>
      <p:sp>
        <p:nvSpPr>
          <p:cNvPr id="2" name="TextBox 1"/>
          <p:cNvSpPr txBox="1"/>
          <p:nvPr/>
        </p:nvSpPr>
        <p:spPr>
          <a:xfrm>
            <a:off x="4800600" y="2895600"/>
            <a:ext cx="4343400" cy="1323439"/>
          </a:xfrm>
          <a:prstGeom prst="rect">
            <a:avLst/>
          </a:prstGeom>
          <a:noFill/>
        </p:spPr>
        <p:txBody>
          <a:bodyPr wrap="square" rtlCol="0">
            <a:spAutoFit/>
          </a:bodyPr>
          <a:lstStyle/>
          <a:p>
            <a:r>
              <a:rPr lang="en-US" sz="2000" dirty="0" err="1" smtClean="0">
                <a:latin typeface="Times New Roman" pitchFamily="18" charset="0"/>
                <a:cs typeface="Times New Roman" pitchFamily="18" charset="0"/>
              </a:rPr>
              <a:t>Cordinator</a:t>
            </a:r>
            <a:r>
              <a:rPr lang="en-US" sz="2000" dirty="0" smtClean="0">
                <a:latin typeface="Times New Roman" pitchFamily="18" charset="0"/>
                <a:cs typeface="Times New Roman" pitchFamily="18" charset="0"/>
              </a:rPr>
              <a:t> and </a:t>
            </a:r>
            <a:r>
              <a:rPr lang="en-US" sz="2000" dirty="0" smtClean="0">
                <a:latin typeface="Times New Roman" pitchFamily="18" charset="0"/>
                <a:cs typeface="Times New Roman" pitchFamily="18" charset="0"/>
              </a:rPr>
              <a:t>Internal </a:t>
            </a:r>
            <a:r>
              <a:rPr lang="en-US" sz="2000" dirty="0" smtClean="0">
                <a:latin typeface="Times New Roman" pitchFamily="18" charset="0"/>
                <a:cs typeface="Times New Roman" pitchFamily="18" charset="0"/>
              </a:rPr>
              <a:t>Guide- </a:t>
            </a:r>
          </a:p>
          <a:p>
            <a:r>
              <a:rPr lang="en-US" sz="2000" dirty="0" smtClean="0">
                <a:latin typeface="Times New Roman" pitchFamily="18" charset="0"/>
                <a:cs typeface="Times New Roman" pitchFamily="18" charset="0"/>
              </a:rPr>
              <a:t>Mr</a:t>
            </a:r>
            <a:r>
              <a:rPr lang="en-US" sz="2000" dirty="0" smtClean="0">
                <a:latin typeface="Times New Roman" pitchFamily="18" charset="0"/>
                <a:cs typeface="Times New Roman" pitchFamily="18" charset="0"/>
              </a:rPr>
              <a:t>. Vijay </a:t>
            </a:r>
            <a:r>
              <a:rPr lang="en-US" sz="2000" dirty="0" err="1" smtClean="0">
                <a:latin typeface="Times New Roman" pitchFamily="18" charset="0"/>
                <a:cs typeface="Times New Roman" pitchFamily="18" charset="0"/>
              </a:rPr>
              <a:t>Swaroop</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Co-Guide- </a:t>
            </a:r>
            <a:r>
              <a:rPr lang="en-US" sz="2000" dirty="0" smtClean="0">
                <a:latin typeface="Times New Roman" pitchFamily="18" charset="0"/>
                <a:cs typeface="Times New Roman" pitchFamily="18" charset="0"/>
              </a:rPr>
              <a:t>Dr. </a:t>
            </a:r>
            <a:r>
              <a:rPr lang="en-US" sz="2000" dirty="0" err="1" smtClean="0">
                <a:latin typeface="Times New Roman" pitchFamily="18" charset="0"/>
                <a:cs typeface="Times New Roman" pitchFamily="18" charset="0"/>
              </a:rPr>
              <a:t>Jasma</a:t>
            </a:r>
            <a:r>
              <a:rPr lang="en-US" sz="2000" dirty="0" smtClean="0">
                <a:latin typeface="Times New Roman" pitchFamily="18" charset="0"/>
                <a:cs typeface="Times New Roman" pitchFamily="18" charset="0"/>
              </a:rPr>
              <a:t> B</a:t>
            </a:r>
            <a:endParaRPr lang="en-US" sz="2000" dirty="0">
              <a:latin typeface="Times New Roman" pitchFamily="18" charset="0"/>
              <a:cs typeface="Times New Roman" pitchFamily="18" charset="0"/>
            </a:endParaRPr>
          </a:p>
        </p:txBody>
      </p:sp>
      <p:sp>
        <p:nvSpPr>
          <p:cNvPr id="3" name="TextBox 2"/>
          <p:cNvSpPr txBox="1"/>
          <p:nvPr/>
        </p:nvSpPr>
        <p:spPr>
          <a:xfrm>
            <a:off x="4953000" y="4542472"/>
            <a:ext cx="4038600" cy="1631216"/>
          </a:xfrm>
          <a:prstGeom prst="rect">
            <a:avLst/>
          </a:prstGeom>
          <a:noFill/>
        </p:spPr>
        <p:txBody>
          <a:bodyPr wrap="square" rtlCol="0">
            <a:spAutoFit/>
          </a:bodyPr>
          <a:lstStyle/>
          <a:p>
            <a:r>
              <a:rPr lang="en-US" sz="2000" dirty="0" smtClean="0">
                <a:latin typeface="Times New Roman" pitchFamily="18" charset="0"/>
                <a:cs typeface="Times New Roman" pitchFamily="18" charset="0"/>
              </a:rPr>
              <a:t>Presented by,</a:t>
            </a:r>
          </a:p>
          <a:p>
            <a:r>
              <a:rPr lang="en-US" sz="2000" dirty="0" smtClean="0">
                <a:latin typeface="Times New Roman" pitchFamily="18" charset="0"/>
                <a:cs typeface="Times New Roman" pitchFamily="18" charset="0"/>
              </a:rPr>
              <a:t>Aishwarya Raghu(1AT13CS004)</a:t>
            </a:r>
          </a:p>
          <a:p>
            <a:r>
              <a:rPr lang="en-US" sz="2000" dirty="0" smtClean="0">
                <a:latin typeface="Times New Roman" pitchFamily="18" charset="0"/>
                <a:cs typeface="Times New Roman" pitchFamily="18" charset="0"/>
              </a:rPr>
              <a:t>Aishwarya D(1AT13CS006)</a:t>
            </a:r>
          </a:p>
          <a:p>
            <a:r>
              <a:rPr lang="en-US" sz="2000" dirty="0" smtClean="0">
                <a:latin typeface="Times New Roman" pitchFamily="18" charset="0"/>
                <a:cs typeface="Times New Roman" pitchFamily="18" charset="0"/>
              </a:rPr>
              <a:t>Akansha Rana(1AT13CS008)</a:t>
            </a:r>
          </a:p>
          <a:p>
            <a:r>
              <a:rPr lang="en-US" sz="2000" dirty="0" smtClean="0">
                <a:latin typeface="Times New Roman" pitchFamily="18" charset="0"/>
                <a:cs typeface="Times New Roman" pitchFamily="18" charset="0"/>
              </a:rPr>
              <a:t>Anushree Ankola(1AT13CS017</a:t>
            </a:r>
            <a:r>
              <a:rPr lang="en-US" dirty="0" smtClean="0"/>
              <a:t>)</a:t>
            </a:r>
            <a:endParaRPr lang="en-US" dirty="0"/>
          </a:p>
        </p:txBody>
      </p:sp>
      <p:sp>
        <p:nvSpPr>
          <p:cNvPr id="4" name="TextBox 3"/>
          <p:cNvSpPr txBox="1"/>
          <p:nvPr/>
        </p:nvSpPr>
        <p:spPr>
          <a:xfrm>
            <a:off x="381000" y="6324600"/>
            <a:ext cx="881973" cy="276999"/>
          </a:xfrm>
          <a:prstGeom prst="rect">
            <a:avLst/>
          </a:prstGeom>
          <a:noFill/>
        </p:spPr>
        <p:txBody>
          <a:bodyPr wrap="none" rtlCol="0">
            <a:spAutoFit/>
          </a:bodyPr>
          <a:lstStyle/>
          <a:p>
            <a:r>
              <a:rPr lang="en-US" sz="1200" dirty="0" smtClean="0">
                <a:solidFill>
                  <a:srgbClr val="7030A0"/>
                </a:solidFill>
              </a:rPr>
              <a:t>24-6-2017</a:t>
            </a:r>
            <a:endParaRPr lang="en-US" sz="1200" dirty="0">
              <a:solidFill>
                <a:srgbClr val="7030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r>
              <a:rPr lang="en-IN" sz="2800" dirty="0" smtClean="0"/>
              <a:t/>
            </a:r>
            <a:br>
              <a:rPr lang="en-IN" sz="2800" dirty="0" smtClean="0"/>
            </a:br>
            <a:endParaRPr lang="en-IN" sz="2800" dirty="0"/>
          </a:p>
        </p:txBody>
      </p:sp>
      <p:graphicFrame>
        <p:nvGraphicFramePr>
          <p:cNvPr id="5" name="Diagram 4"/>
          <p:cNvGraphicFramePr/>
          <p:nvPr/>
        </p:nvGraphicFramePr>
        <p:xfrm>
          <a:off x="1219200" y="2489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581400" y="2667000"/>
            <a:ext cx="2438400" cy="707886"/>
          </a:xfrm>
          <a:prstGeom prst="rect">
            <a:avLst/>
          </a:prstGeom>
          <a:noFill/>
        </p:spPr>
        <p:txBody>
          <a:bodyPr wrap="square" rtlCol="0">
            <a:spAutoFit/>
          </a:bodyPr>
          <a:lstStyle/>
          <a:p>
            <a:pPr algn="ctr"/>
            <a:r>
              <a:rPr lang="en-IN" sz="4000" dirty="0" smtClean="0"/>
              <a:t>PC-RoDx</a:t>
            </a:r>
            <a:endParaRPr lang="en-IN" sz="4000" dirty="0"/>
          </a:p>
        </p:txBody>
      </p:sp>
      <p:sp>
        <p:nvSpPr>
          <p:cNvPr id="7" name="TextBox 6"/>
          <p:cNvSpPr txBox="1"/>
          <p:nvPr/>
        </p:nvSpPr>
        <p:spPr>
          <a:xfrm>
            <a:off x="3962400" y="3886200"/>
            <a:ext cx="1676400" cy="707886"/>
          </a:xfrm>
          <a:prstGeom prst="rect">
            <a:avLst/>
          </a:prstGeom>
          <a:noFill/>
        </p:spPr>
        <p:txBody>
          <a:bodyPr wrap="square" rtlCol="0">
            <a:spAutoFit/>
          </a:bodyPr>
          <a:lstStyle/>
          <a:p>
            <a:pPr algn="just"/>
            <a:r>
              <a:rPr lang="en-IN" sz="4000" dirty="0" smtClean="0"/>
              <a:t>DEAn</a:t>
            </a:r>
            <a:endParaRPr lang="en-IN" sz="4000" dirty="0"/>
          </a:p>
        </p:txBody>
      </p:sp>
      <p:sp>
        <p:nvSpPr>
          <p:cNvPr id="8" name="TextBox 7"/>
          <p:cNvSpPr txBox="1"/>
          <p:nvPr/>
        </p:nvSpPr>
        <p:spPr>
          <a:xfrm>
            <a:off x="3962400" y="5181600"/>
            <a:ext cx="1600200" cy="707886"/>
          </a:xfrm>
          <a:prstGeom prst="rect">
            <a:avLst/>
          </a:prstGeom>
          <a:noFill/>
        </p:spPr>
        <p:txBody>
          <a:bodyPr wrap="square" rtlCol="0">
            <a:spAutoFit/>
          </a:bodyPr>
          <a:lstStyle/>
          <a:p>
            <a:r>
              <a:rPr lang="en-IN" sz="4000" dirty="0" smtClean="0"/>
              <a:t>HOPe</a:t>
            </a:r>
            <a:endParaRPr lang="en-IN" sz="4000" dirty="0"/>
          </a:p>
        </p:txBody>
      </p:sp>
      <p:sp>
        <p:nvSpPr>
          <p:cNvPr id="9" name="Rectangle 8"/>
          <p:cNvSpPr/>
          <p:nvPr/>
        </p:nvSpPr>
        <p:spPr>
          <a:xfrm>
            <a:off x="2590800" y="609600"/>
            <a:ext cx="4572000" cy="1569660"/>
          </a:xfrm>
          <a:prstGeom prst="rect">
            <a:avLst/>
          </a:prstGeom>
        </p:spPr>
        <p:txBody>
          <a:bodyPr wrap="square">
            <a:spAutoFit/>
          </a:bodyPr>
          <a:lstStyle/>
          <a:p>
            <a:r>
              <a:rPr lang="en-IN" sz="3200" dirty="0" smtClean="0">
                <a:solidFill>
                  <a:schemeClr val="bg1"/>
                </a:solidFill>
                <a:latin typeface="+mj-lt"/>
                <a:cs typeface="Times New Roman" pitchFamily="18" charset="0"/>
              </a:rPr>
              <a:t> High-Level Design </a:t>
            </a:r>
            <a:r>
              <a:rPr lang="en-IN" sz="3200" dirty="0" smtClean="0">
                <a:solidFill>
                  <a:schemeClr val="bg1"/>
                </a:solidFill>
                <a:latin typeface="+mj-lt"/>
              </a:rPr>
              <a:t/>
            </a:r>
            <a:br>
              <a:rPr lang="en-IN" sz="3200" dirty="0" smtClean="0">
                <a:solidFill>
                  <a:schemeClr val="bg1"/>
                </a:solidFill>
                <a:latin typeface="+mj-lt"/>
              </a:rPr>
            </a:br>
            <a:r>
              <a:rPr lang="en-IN" sz="3200" dirty="0" smtClean="0">
                <a:solidFill>
                  <a:schemeClr val="bg1"/>
                </a:solidFill>
                <a:latin typeface="+mj-lt"/>
              </a:rPr>
              <a:t/>
            </a:r>
            <a:br>
              <a:rPr lang="en-IN" sz="3200" dirty="0" smtClean="0">
                <a:solidFill>
                  <a:schemeClr val="bg1"/>
                </a:solidFill>
                <a:latin typeface="+mj-lt"/>
              </a:rPr>
            </a:br>
            <a:endParaRPr lang="en-IN" sz="3200" dirty="0">
              <a:solidFill>
                <a:schemeClr val="bg1"/>
              </a:solidFill>
              <a:latin typeface="+mj-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Architecture </a:t>
            </a:r>
            <a:endParaRPr lang="en-US" dirty="0"/>
          </a:p>
        </p:txBody>
      </p:sp>
      <p:pic>
        <p:nvPicPr>
          <p:cNvPr id="4" name="Picture 3" descr="SA.jpg"/>
          <p:cNvPicPr>
            <a:picLocks noChangeAspect="1"/>
          </p:cNvPicPr>
          <p:nvPr/>
        </p:nvPicPr>
        <p:blipFill>
          <a:blip r:embed="rId2"/>
          <a:stretch>
            <a:fillRect/>
          </a:stretch>
        </p:blipFill>
        <p:spPr>
          <a:xfrm>
            <a:off x="1295400" y="1447800"/>
            <a:ext cx="7010400" cy="5257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Pre-processing</a:t>
            </a:r>
            <a:endParaRPr lang="en-IN" dirty="0"/>
          </a:p>
        </p:txBody>
      </p:sp>
      <p:pic>
        <p:nvPicPr>
          <p:cNvPr id="4" name="Picture 3"/>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28800" y="1752600"/>
            <a:ext cx="5791200" cy="4572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Pre-processing</a:t>
            </a:r>
            <a:r>
              <a:rPr lang="en-US" dirty="0"/>
              <a:t> (</a:t>
            </a:r>
            <a:r>
              <a:rPr lang="en-US" dirty="0" err="1"/>
              <a:t>contd</a:t>
            </a:r>
            <a:r>
              <a:rPr lang="en-US" dirty="0"/>
              <a:t>…)</a:t>
            </a:r>
          </a:p>
        </p:txBody>
      </p:sp>
      <p:sp>
        <p:nvSpPr>
          <p:cNvPr id="6" name="TextBox 5"/>
          <p:cNvSpPr txBox="1"/>
          <p:nvPr/>
        </p:nvSpPr>
        <p:spPr>
          <a:xfrm>
            <a:off x="1371600" y="1752600"/>
            <a:ext cx="6172200" cy="400110"/>
          </a:xfrm>
          <a:prstGeom prst="rect">
            <a:avLst/>
          </a:prstGeom>
          <a:noFill/>
        </p:spPr>
        <p:txBody>
          <a:bodyPr wrap="square" rtlCol="0">
            <a:spAutoFit/>
          </a:bodyPr>
          <a:lstStyle/>
          <a:p>
            <a:pPr algn="ctr"/>
            <a:r>
              <a:rPr lang="en-IN" sz="2000" dirty="0" smtClean="0">
                <a:latin typeface="Times New Roman" pitchFamily="18" charset="0"/>
                <a:cs typeface="Times New Roman" pitchFamily="18" charset="0"/>
              </a:rPr>
              <a:t>CLEANING AND FILTERING</a:t>
            </a:r>
            <a:endParaRPr lang="en-IN"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92994" y="2803922"/>
            <a:ext cx="6431806" cy="23776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t>
            </a:r>
            <a:r>
              <a:rPr lang="en-US" dirty="0" err="1" smtClean="0"/>
              <a:t>RoDx</a:t>
            </a:r>
            <a:endParaRPr lang="en-US" dirty="0"/>
          </a:p>
        </p:txBody>
      </p:sp>
      <p:sp>
        <p:nvSpPr>
          <p:cNvPr id="9217" name="Rectangle 1"/>
          <p:cNvSpPr>
            <a:spLocks noChangeArrowheads="1"/>
          </p:cNvSpPr>
          <p:nvPr/>
        </p:nvSpPr>
        <p:spPr bwMode="auto">
          <a:xfrm>
            <a:off x="304800" y="1524000"/>
            <a:ext cx="8610600" cy="72943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
                <a:schemeClr val="tx2"/>
              </a:buClr>
              <a:buSzTx/>
              <a:buFont typeface="Wingdings" pitchFamily="2" charset="2"/>
              <a:buChar char="Ø"/>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Pc-RoDx stands for Principal</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Component- Reduction of Dimensions</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1" fontAlgn="base" latinLnBrk="0" hangingPunct="1">
              <a:lnSpc>
                <a:spcPct val="100000"/>
              </a:lnSpc>
              <a:spcBef>
                <a:spcPct val="0"/>
              </a:spcBef>
              <a:spcAft>
                <a:spcPct val="0"/>
              </a:spcAft>
              <a:buClr>
                <a:schemeClr val="tx2"/>
              </a:buClr>
              <a:buSzTx/>
              <a:tabLst/>
            </a:pPr>
            <a:endPar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
                <a:schemeClr val="tx2"/>
              </a:buClr>
              <a:buSzTx/>
              <a:buFont typeface="Wingdings" pitchFamily="2" charset="2"/>
              <a:buChar char="Ø"/>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underlying technique that was studied to perform PC-RoDx is Principal Component Analysis. </a:t>
            </a:r>
          </a:p>
          <a:p>
            <a:pPr marL="0" marR="0" lvl="0" indent="0" algn="just" defTabSz="914400" rtl="0" eaLnBrk="1" fontAlgn="base" latinLnBrk="0" hangingPunct="1">
              <a:lnSpc>
                <a:spcPct val="100000"/>
              </a:lnSpc>
              <a:spcBef>
                <a:spcPct val="0"/>
              </a:spcBef>
              <a:spcAft>
                <a:spcPct val="0"/>
              </a:spcAft>
              <a:buClr>
                <a:schemeClr val="tx2"/>
              </a:buClr>
              <a:buSzTx/>
              <a:tabLst/>
            </a:pPr>
            <a:endPar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algn="just">
              <a:buClr>
                <a:schemeClr val="tx2"/>
              </a:buClr>
              <a:buFont typeface="Wingdings" pitchFamily="2" charset="2"/>
              <a:buChar char="Ø"/>
            </a:pPr>
            <a:r>
              <a:rPr lang="en-US" b="0" dirty="0" smtClean="0">
                <a:latin typeface="Times New Roman" pitchFamily="18" charset="0"/>
                <a:cs typeface="Times New Roman" pitchFamily="18" charset="0"/>
              </a:rPr>
              <a:t>Correlation is a statistical method which enables the researcher to find whether two variables are related and to what extent they are related.</a:t>
            </a:r>
          </a:p>
          <a:p>
            <a:pPr marL="342900" indent="-342900" algn="just">
              <a:buClr>
                <a:schemeClr val="tx2"/>
              </a:buClr>
              <a:buFont typeface="+mj-lt"/>
              <a:buAutoNum type="romanLcPeriod"/>
            </a:pPr>
            <a:r>
              <a:rPr lang="en-US" b="0" dirty="0" smtClean="0">
                <a:latin typeface="Times New Roman" pitchFamily="18" charset="0"/>
                <a:cs typeface="Times New Roman" pitchFamily="18" charset="0"/>
              </a:rPr>
              <a:t>positively correlated, </a:t>
            </a:r>
          </a:p>
          <a:p>
            <a:pPr marL="342900" indent="-342900" algn="just">
              <a:buClr>
                <a:schemeClr val="tx2"/>
              </a:buClr>
              <a:buFont typeface="+mj-lt"/>
              <a:buAutoNum type="romanLcPeriod"/>
            </a:pPr>
            <a:r>
              <a:rPr lang="en-US" b="0" dirty="0" smtClean="0">
                <a:latin typeface="Times New Roman" pitchFamily="18" charset="0"/>
                <a:cs typeface="Times New Roman" pitchFamily="18" charset="0"/>
              </a:rPr>
              <a:t>negatively correlated, </a:t>
            </a:r>
          </a:p>
          <a:p>
            <a:pPr marL="342900" indent="-342900" algn="just">
              <a:buClr>
                <a:schemeClr val="tx2"/>
              </a:buClr>
              <a:buFont typeface="+mj-lt"/>
              <a:buAutoNum type="romanLcPeriod"/>
            </a:pPr>
            <a:r>
              <a:rPr lang="en-US" b="0" dirty="0" smtClean="0">
                <a:latin typeface="Times New Roman" pitchFamily="18" charset="0"/>
                <a:cs typeface="Times New Roman" pitchFamily="18" charset="0"/>
              </a:rPr>
              <a:t>not correlated.</a:t>
            </a:r>
          </a:p>
          <a:p>
            <a:pPr lvl="0" algn="just">
              <a:buClr>
                <a:schemeClr val="tx2"/>
              </a:buClr>
            </a:pPr>
            <a:endPar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algn="just">
              <a:buClr>
                <a:schemeClr val="tx2"/>
              </a:buClr>
              <a:buFont typeface="Wingdings" pitchFamily="2" charset="2"/>
              <a:buChar char="Ø"/>
            </a:pPr>
            <a:r>
              <a:rPr lang="en-US" b="0" dirty="0" smtClean="0">
                <a:latin typeface="Times New Roman" pitchFamily="18" charset="0"/>
                <a:cs typeface="Times New Roman" pitchFamily="18" charset="0"/>
              </a:rPr>
              <a:t>PCA reduces the dimensionality of a data set involving a large number of variables. The original set of variables are transformed into a new set of variables called the principal components (PCs). The PCs are ordered so that the first variables represent most of the variations in the original variables.</a:t>
            </a:r>
          </a:p>
          <a:p>
            <a:pPr algn="just">
              <a:buClr>
                <a:schemeClr val="tx2"/>
              </a:buClr>
            </a:pPr>
            <a:r>
              <a:rPr lang="en-US" b="0" dirty="0" smtClean="0">
                <a:latin typeface="Times New Roman" pitchFamily="18" charset="0"/>
                <a:cs typeface="Times New Roman" pitchFamily="18" charset="0"/>
              </a:rPr>
              <a:t> </a:t>
            </a:r>
          </a:p>
          <a:p>
            <a:pPr algn="just">
              <a:buClr>
                <a:schemeClr val="tx2"/>
              </a:buClr>
              <a:buFont typeface="Wingdings" pitchFamily="2" charset="2"/>
              <a:buChar char="Ø"/>
            </a:pPr>
            <a:r>
              <a:rPr lang="en-US" b="0" dirty="0" smtClean="0">
                <a:latin typeface="Times New Roman" pitchFamily="18" charset="0"/>
                <a:cs typeface="Times New Roman" pitchFamily="18" charset="0"/>
              </a:rPr>
              <a:t>This technique is especially useful when the variables within the data set are highly correlated (either positive and negative correlation)</a:t>
            </a:r>
          </a:p>
          <a:p>
            <a:pPr algn="just">
              <a:buClr>
                <a:schemeClr val="tx2"/>
              </a:buClr>
              <a:buFont typeface="Wingdings" pitchFamily="2" charset="2"/>
              <a:buChar char="Ø"/>
            </a:pPr>
            <a:endParaRPr lang="en-US" b="0" dirty="0" smtClean="0">
              <a:latin typeface="Times New Roman" pitchFamily="18" charset="0"/>
              <a:cs typeface="Times New Roman" pitchFamily="18" charset="0"/>
            </a:endParaRPr>
          </a:p>
          <a:p>
            <a:pPr algn="just">
              <a:buClr>
                <a:schemeClr val="tx2"/>
              </a:buClr>
              <a:buFont typeface="Wingdings" pitchFamily="2" charset="2"/>
              <a:buChar char="Ø"/>
            </a:pPr>
            <a:endParaRPr lang="en-US" b="0" dirty="0" smtClean="0">
              <a:latin typeface="Times New Roman" pitchFamily="18" charset="0"/>
              <a:cs typeface="Times New Roman" pitchFamily="18" charset="0"/>
            </a:endParaRPr>
          </a:p>
          <a:p>
            <a:pPr algn="just">
              <a:buClr>
                <a:schemeClr val="tx2"/>
              </a:buClr>
              <a:buFont typeface="Wingdings" pitchFamily="2" charset="2"/>
              <a:buChar char="Ø"/>
            </a:pPr>
            <a:endParaRPr lang="en-US" b="0" dirty="0" smtClean="0">
              <a:latin typeface="Times New Roman" pitchFamily="18" charset="0"/>
              <a:cs typeface="Times New Roman" pitchFamily="18" charset="0"/>
            </a:endParaRPr>
          </a:p>
          <a:p>
            <a:pPr algn="just">
              <a:buClr>
                <a:schemeClr val="tx2"/>
              </a:buClr>
              <a:buFont typeface="Wingdings" pitchFamily="2" charset="2"/>
              <a:buChar char="Ø"/>
            </a:pPr>
            <a:endParaRPr lang="en-US" b="0" dirty="0" smtClean="0">
              <a:latin typeface="Times New Roman" pitchFamily="18" charset="0"/>
              <a:cs typeface="Times New Roman" pitchFamily="18" charset="0"/>
            </a:endParaRPr>
          </a:p>
          <a:p>
            <a:pPr algn="just">
              <a:buClr>
                <a:schemeClr val="tx2"/>
              </a:buClr>
            </a:pPr>
            <a:endParaRPr lang="en-US" dirty="0" smtClean="0">
              <a:latin typeface="Times New Roman" pitchFamily="18" charset="0"/>
              <a:cs typeface="Times New Roman" pitchFamily="18" charset="0"/>
            </a:endParaRPr>
          </a:p>
          <a:p>
            <a:pPr algn="just">
              <a:buClr>
                <a:schemeClr val="tx2"/>
              </a:buClr>
              <a:buFont typeface="Wingdings" pitchFamily="2" charset="2"/>
              <a:buChar char="Ø"/>
            </a:pPr>
            <a:endParaRPr lang="en-US"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
                <a:schemeClr val="tx2"/>
              </a:buClr>
              <a:buSzTx/>
              <a:buFont typeface="Wingdings" pitchFamily="2" charset="2"/>
              <a:buChar char="Ø"/>
              <a:tabLst/>
            </a:pPr>
            <a:endPar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
                <a:schemeClr val="tx2"/>
              </a:buClr>
              <a:buSzTx/>
              <a:buFont typeface="Wingdings" pitchFamily="2" charset="2"/>
              <a:buChar char="Ø"/>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PC-RoDx (contd..)</a:t>
            </a:r>
            <a:endParaRPr lang="en-US" dirty="0"/>
          </a:p>
        </p:txBody>
      </p:sp>
      <p:sp>
        <p:nvSpPr>
          <p:cNvPr id="4" name="Rectangle 3"/>
          <p:cNvSpPr/>
          <p:nvPr/>
        </p:nvSpPr>
        <p:spPr>
          <a:xfrm>
            <a:off x="68054" y="1752600"/>
            <a:ext cx="184731" cy="646331"/>
          </a:xfrm>
          <a:prstGeom prst="rect">
            <a:avLst/>
          </a:prstGeom>
        </p:spPr>
        <p:txBody>
          <a:bodyPr wrap="none">
            <a:spAutoFit/>
          </a:bodyPr>
          <a:lstStyle/>
          <a:p>
            <a:pPr lvl="0"/>
            <a:endParaRPr lang="en-US" dirty="0" smtClean="0"/>
          </a:p>
          <a:p>
            <a:endParaRPr lang="en-US" dirty="0"/>
          </a:p>
        </p:txBody>
      </p:sp>
      <p:sp>
        <p:nvSpPr>
          <p:cNvPr id="5" name="Rectangle 4"/>
          <p:cNvSpPr/>
          <p:nvPr/>
        </p:nvSpPr>
        <p:spPr>
          <a:xfrm>
            <a:off x="533400" y="1600200"/>
            <a:ext cx="8382000" cy="5078313"/>
          </a:xfrm>
          <a:prstGeom prst="rect">
            <a:avLst/>
          </a:prstGeom>
        </p:spPr>
        <p:txBody>
          <a:bodyPr wrap="square">
            <a:spAutoFit/>
          </a:bodyPr>
          <a:lstStyle/>
          <a:p>
            <a:pPr algn="just">
              <a:buClr>
                <a:schemeClr val="tx2"/>
              </a:buClr>
              <a:buFont typeface="Wingdings" pitchFamily="2" charset="2"/>
              <a:buChar char="Ø"/>
            </a:pPr>
            <a:r>
              <a:rPr lang="en-US" b="0" dirty="0" smtClean="0">
                <a:latin typeface="Times New Roman" pitchFamily="18" charset="0"/>
                <a:cs typeface="Times New Roman" pitchFamily="18" charset="0"/>
              </a:rPr>
              <a:t> All the principal components need to be kept. According to the cumulative proportion of explained variance criterion, that suggests to retain as many PCs as are needed in order to explain approximately 80 to 90% of the total variance</a:t>
            </a:r>
            <a:r>
              <a:rPr lang="en-US" dirty="0" smtClean="0">
                <a:latin typeface="Times New Roman" pitchFamily="18" charset="0"/>
                <a:cs typeface="Times New Roman" pitchFamily="18" charset="0"/>
              </a:rPr>
              <a:t>.</a:t>
            </a:r>
          </a:p>
          <a:p>
            <a:pPr algn="just">
              <a:buClr>
                <a:schemeClr val="tx2"/>
              </a:buClr>
              <a:buFont typeface="Arial" pitchFamily="34" charset="0"/>
              <a:buChar char="•"/>
            </a:pPr>
            <a:r>
              <a:rPr lang="en-US" b="0" dirty="0" smtClean="0">
                <a:latin typeface="Times New Roman" pitchFamily="18" charset="0"/>
                <a:cs typeface="Times New Roman" pitchFamily="18" charset="0"/>
              </a:rPr>
              <a:t>Kaiser Criterion</a:t>
            </a:r>
          </a:p>
          <a:p>
            <a:pPr algn="just">
              <a:buClr>
                <a:schemeClr val="tx2"/>
              </a:buClr>
              <a:buFont typeface="Arial" pitchFamily="34" charset="0"/>
              <a:buChar char="•"/>
            </a:pPr>
            <a:r>
              <a:rPr lang="en-US" b="0" dirty="0" smtClean="0">
                <a:latin typeface="Times New Roman" pitchFamily="18" charset="0"/>
                <a:cs typeface="Times New Roman" pitchFamily="18" charset="0"/>
              </a:rPr>
              <a:t>Scree Plot</a:t>
            </a:r>
          </a:p>
          <a:p>
            <a:pPr algn="just">
              <a:buClr>
                <a:schemeClr val="tx2"/>
              </a:buClr>
              <a:buFont typeface="Wingdings" pitchFamily="2" charset="2"/>
              <a:buChar char="Ø"/>
            </a:pPr>
            <a:endParaRPr lang="en-US" b="0" dirty="0" smtClean="0">
              <a:latin typeface="Times New Roman" pitchFamily="18" charset="0"/>
              <a:cs typeface="Times New Roman" pitchFamily="18" charset="0"/>
            </a:endParaRPr>
          </a:p>
          <a:p>
            <a:pPr algn="just">
              <a:buClr>
                <a:schemeClr val="tx2"/>
              </a:buClr>
              <a:buFont typeface="Wingdings" pitchFamily="2" charset="2"/>
              <a:buChar char="Ø"/>
            </a:pPr>
            <a:r>
              <a:rPr lang="en-US" b="0" dirty="0" smtClean="0">
                <a:latin typeface="Times New Roman" pitchFamily="18" charset="0"/>
                <a:cs typeface="Times New Roman" pitchFamily="18" charset="0"/>
              </a:rPr>
              <a:t>Here there are two general methods to perform PCA without any missing values:</a:t>
            </a:r>
          </a:p>
          <a:p>
            <a:pPr algn="just">
              <a:buClr>
                <a:schemeClr val="tx2"/>
              </a:buClr>
              <a:buFont typeface="Arial" pitchFamily="34" charset="0"/>
              <a:buChar char="•"/>
            </a:pPr>
            <a:r>
              <a:rPr lang="en-US" b="0" dirty="0" smtClean="0">
                <a:latin typeface="Times New Roman" pitchFamily="18" charset="0"/>
                <a:cs typeface="Times New Roman" pitchFamily="18" charset="0"/>
              </a:rPr>
              <a:t>spectral decomposition  </a:t>
            </a:r>
          </a:p>
          <a:p>
            <a:pPr algn="just">
              <a:buClr>
                <a:schemeClr val="tx2"/>
              </a:buClr>
              <a:buFont typeface="Arial" pitchFamily="34" charset="0"/>
              <a:buChar char="•"/>
            </a:pPr>
            <a:r>
              <a:rPr lang="en-US" b="0" dirty="0" smtClean="0">
                <a:latin typeface="Times New Roman" pitchFamily="18" charset="0"/>
                <a:cs typeface="Times New Roman" pitchFamily="18" charset="0"/>
              </a:rPr>
              <a:t>singular value decomposition </a:t>
            </a:r>
          </a:p>
          <a:p>
            <a:pPr lvl="2" algn="just">
              <a:buClr>
                <a:schemeClr val="tx2"/>
              </a:buClr>
              <a:buFont typeface="Arial" pitchFamily="34" charset="0"/>
              <a:buChar char="•"/>
            </a:pPr>
            <a:endParaRPr lang="en-US" b="0" dirty="0" smtClean="0">
              <a:latin typeface="Times New Roman" pitchFamily="18" charset="0"/>
              <a:cs typeface="Times New Roman" pitchFamily="18" charset="0"/>
            </a:endParaRPr>
          </a:p>
          <a:p>
            <a:pPr marL="0" lvl="2" algn="just">
              <a:buClr>
                <a:schemeClr val="tx2"/>
              </a:buClr>
              <a:buFont typeface="Wingdings" pitchFamily="2" charset="2"/>
              <a:buChar char="Ø"/>
            </a:pPr>
            <a:r>
              <a:rPr lang="en-US" b="0" dirty="0" smtClean="0">
                <a:latin typeface="Times New Roman" pitchFamily="18" charset="0"/>
                <a:cs typeface="Times New Roman" pitchFamily="18" charset="0"/>
              </a:rPr>
              <a:t> The singular value decomposition method is the preferred analysis for numerical accuracy .</a:t>
            </a:r>
          </a:p>
          <a:p>
            <a:pPr marL="0" lvl="2" algn="just">
              <a:buClr>
                <a:schemeClr val="tx2"/>
              </a:buClr>
              <a:buFont typeface="Wingdings" pitchFamily="2" charset="2"/>
              <a:buChar char="Ø"/>
            </a:pPr>
            <a:endParaRPr lang="en-US" b="0" dirty="0" smtClean="0">
              <a:latin typeface="Times New Roman" pitchFamily="18" charset="0"/>
              <a:cs typeface="Times New Roman" pitchFamily="18" charset="0"/>
            </a:endParaRPr>
          </a:p>
          <a:p>
            <a:pPr marL="0" lvl="2" algn="just">
              <a:buClr>
                <a:schemeClr val="tx2"/>
              </a:buClr>
              <a:buFont typeface="Wingdings" pitchFamily="2" charset="2"/>
              <a:buChar char="Ø"/>
            </a:pPr>
            <a:r>
              <a:rPr lang="en-US" b="0" dirty="0" smtClean="0">
                <a:latin typeface="Times New Roman" pitchFamily="18" charset="0"/>
                <a:cs typeface="Times New Roman" pitchFamily="18" charset="0"/>
              </a:rPr>
              <a:t>For our project, we extract rotations or loadings from an R function which uses svd.</a:t>
            </a:r>
          </a:p>
          <a:p>
            <a:pPr marL="0" lvl="2" algn="just">
              <a:buClr>
                <a:schemeClr val="tx2"/>
              </a:buClr>
              <a:buFont typeface="Wingdings" pitchFamily="2" charset="2"/>
              <a:buChar char="Ø"/>
            </a:pPr>
            <a:endParaRPr lang="en-US" b="0" dirty="0" smtClean="0">
              <a:latin typeface="Times New Roman" pitchFamily="18" charset="0"/>
              <a:cs typeface="Times New Roman" pitchFamily="18" charset="0"/>
            </a:endParaRPr>
          </a:p>
          <a:p>
            <a:pPr marL="0" lvl="2" algn="just">
              <a:buClr>
                <a:schemeClr val="tx2"/>
              </a:buClr>
              <a:buFont typeface="Wingdings" pitchFamily="2" charset="2"/>
              <a:buChar char="Ø"/>
            </a:pPr>
            <a:r>
              <a:rPr lang="en-US" b="0" dirty="0" smtClean="0">
                <a:latin typeface="Times New Roman" pitchFamily="18" charset="0"/>
                <a:cs typeface="Times New Roman" pitchFamily="18" charset="0"/>
              </a:rPr>
              <a:t>Loadings are coefficients in linear combination predicting a variable by the (standardized) components</a:t>
            </a:r>
          </a:p>
          <a:p>
            <a:pPr algn="just">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t>
            </a:r>
            <a:r>
              <a:rPr lang="en-US" dirty="0" err="1"/>
              <a:t>RoDx</a:t>
            </a:r>
            <a:r>
              <a:rPr lang="en-US" dirty="0"/>
              <a:t> (</a:t>
            </a:r>
            <a:r>
              <a:rPr lang="en-US" dirty="0" err="1"/>
              <a:t>contd</a:t>
            </a:r>
            <a:r>
              <a:rPr lang="en-US" dirty="0"/>
              <a:t>…)</a:t>
            </a:r>
            <a:endParaRPr lang="en-IN" dirty="0"/>
          </a:p>
        </p:txBody>
      </p:sp>
      <p:graphicFrame>
        <p:nvGraphicFramePr>
          <p:cNvPr id="5" name="Diagram 4"/>
          <p:cNvGraphicFramePr/>
          <p:nvPr>
            <p:extLst>
              <p:ext uri="{D42A27DB-BD31-4B8C-83A1-F6EECF244321}">
                <p14:modId xmlns="" xmlns:p14="http://schemas.microsoft.com/office/powerpoint/2010/main" val="2862759089"/>
              </p:ext>
            </p:extLst>
          </p:nvPr>
        </p:nvGraphicFramePr>
        <p:xfrm>
          <a:off x="1066800" y="1447800"/>
          <a:ext cx="76962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t>
            </a:r>
            <a:r>
              <a:rPr lang="en-US" dirty="0" err="1" smtClean="0"/>
              <a:t>RoDx</a:t>
            </a:r>
            <a:r>
              <a:rPr lang="en-US" dirty="0" smtClean="0"/>
              <a:t> - Results</a:t>
            </a:r>
            <a:endParaRPr lang="en-US" dirty="0"/>
          </a:p>
        </p:txBody>
      </p:sp>
      <p:sp>
        <p:nvSpPr>
          <p:cNvPr id="7" name="TextBox 6"/>
          <p:cNvSpPr txBox="1"/>
          <p:nvPr/>
        </p:nvSpPr>
        <p:spPr>
          <a:xfrm>
            <a:off x="574407" y="5410200"/>
            <a:ext cx="3540393" cy="369332"/>
          </a:xfrm>
          <a:prstGeom prst="rect">
            <a:avLst/>
          </a:prstGeom>
          <a:noFill/>
        </p:spPr>
        <p:txBody>
          <a:bodyPr wrap="none" rtlCol="0">
            <a:spAutoFit/>
          </a:bodyPr>
          <a:lstStyle/>
          <a:p>
            <a:pPr algn="ctr"/>
            <a:r>
              <a:rPr lang="en-US" dirty="0" smtClean="0">
                <a:latin typeface="Times New Roman" pitchFamily="18" charset="0"/>
                <a:cs typeface="Times New Roman" pitchFamily="18" charset="0"/>
              </a:rPr>
              <a:t>Correlation graph of subject CBA</a:t>
            </a:r>
            <a:endParaRPr lang="en-US" dirty="0">
              <a:latin typeface="Times New Roman" pitchFamily="18" charset="0"/>
              <a:cs typeface="Times New Roman" pitchFamily="18" charset="0"/>
            </a:endParaRPr>
          </a:p>
        </p:txBody>
      </p:sp>
      <p:pic>
        <p:nvPicPr>
          <p:cNvPr id="8" name="Picture 7"/>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tretch>
            <a:fillRect/>
          </a:stretch>
        </p:blipFill>
        <p:spPr>
          <a:xfrm>
            <a:off x="381000" y="1981200"/>
            <a:ext cx="4038600" cy="3124200"/>
          </a:xfrm>
          <a:prstGeom prst="rect">
            <a:avLst/>
          </a:prstGeom>
        </p:spPr>
      </p:pic>
      <p:sp>
        <p:nvSpPr>
          <p:cNvPr id="9" name="TextBox 8"/>
          <p:cNvSpPr txBox="1"/>
          <p:nvPr/>
        </p:nvSpPr>
        <p:spPr>
          <a:xfrm>
            <a:off x="4648200" y="1524000"/>
            <a:ext cx="3962400" cy="5016758"/>
          </a:xfrm>
          <a:prstGeom prst="rect">
            <a:avLst/>
          </a:prstGeom>
          <a:noFill/>
        </p:spPr>
        <p:txBody>
          <a:bodyPr wrap="square" rtlCol="0">
            <a:spAutoFit/>
          </a:bodyPr>
          <a:lstStyle/>
          <a:p>
            <a:pPr algn="just"/>
            <a:r>
              <a:rPr lang="en-US" b="0" dirty="0" err="1" smtClean="0">
                <a:latin typeface="Times New Roman" pitchFamily="18" charset="0"/>
                <a:cs typeface="Times New Roman" pitchFamily="18" charset="0"/>
              </a:rPr>
              <a:t>Scatterplots</a:t>
            </a:r>
            <a:r>
              <a:rPr lang="en-US" b="0" dirty="0" smtClean="0">
                <a:latin typeface="Times New Roman" pitchFamily="18" charset="0"/>
                <a:cs typeface="Times New Roman" pitchFamily="18" charset="0"/>
              </a:rPr>
              <a:t> are useful for interpreting</a:t>
            </a:r>
          </a:p>
          <a:p>
            <a:pPr algn="just"/>
            <a:r>
              <a:rPr lang="en-US" b="0" dirty="0" smtClean="0">
                <a:latin typeface="Times New Roman" pitchFamily="18" charset="0"/>
                <a:cs typeface="Times New Roman" pitchFamily="18" charset="0"/>
              </a:rPr>
              <a:t>trends in statistical data. Each observation (or point) in a </a:t>
            </a:r>
            <a:r>
              <a:rPr lang="en-US" b="0" dirty="0" err="1" smtClean="0">
                <a:latin typeface="Times New Roman" pitchFamily="18" charset="0"/>
                <a:cs typeface="Times New Roman" pitchFamily="18" charset="0"/>
              </a:rPr>
              <a:t>scatterplot</a:t>
            </a:r>
            <a:r>
              <a:rPr lang="en-US" b="0" dirty="0" smtClean="0">
                <a:latin typeface="Times New Roman" pitchFamily="18" charset="0"/>
                <a:cs typeface="Times New Roman" pitchFamily="18" charset="0"/>
              </a:rPr>
              <a:t> has two coordinates; </a:t>
            </a:r>
          </a:p>
          <a:p>
            <a:pPr algn="just"/>
            <a:endParaRPr lang="en-US" b="0" dirty="0" smtClean="0">
              <a:latin typeface="Times New Roman" pitchFamily="18" charset="0"/>
              <a:cs typeface="Times New Roman" pitchFamily="18" charset="0"/>
            </a:endParaRPr>
          </a:p>
          <a:p>
            <a:pPr lvl="0" algn="just">
              <a:buFont typeface="Wingdings" pitchFamily="2" charset="2"/>
              <a:buChar char="Ø"/>
            </a:pPr>
            <a:r>
              <a:rPr lang="en-US" b="0" dirty="0" smtClean="0">
                <a:latin typeface="Times New Roman" pitchFamily="18" charset="0"/>
                <a:cs typeface="Times New Roman" pitchFamily="18" charset="0"/>
              </a:rPr>
              <a:t>The first corresponds to the first piece of data in the pair (that’s the</a:t>
            </a:r>
            <a:r>
              <a:rPr lang="en-US" b="0" i="1" dirty="0" smtClean="0">
                <a:latin typeface="Times New Roman" pitchFamily="18" charset="0"/>
                <a:cs typeface="Times New Roman" pitchFamily="18" charset="0"/>
              </a:rPr>
              <a:t> X </a:t>
            </a:r>
            <a:r>
              <a:rPr lang="en-US" b="0" dirty="0" smtClean="0">
                <a:latin typeface="Times New Roman" pitchFamily="18" charset="0"/>
                <a:cs typeface="Times New Roman" pitchFamily="18" charset="0"/>
              </a:rPr>
              <a:t>coordinate; the amount that you go left or right). </a:t>
            </a:r>
          </a:p>
          <a:p>
            <a:pPr lvl="0" algn="just">
              <a:buFont typeface="Wingdings" pitchFamily="2" charset="2"/>
              <a:buChar char="Ø"/>
            </a:pPr>
            <a:r>
              <a:rPr lang="en-US" b="0" dirty="0" smtClean="0">
                <a:latin typeface="Times New Roman" pitchFamily="18" charset="0"/>
                <a:cs typeface="Times New Roman" pitchFamily="18" charset="0"/>
              </a:rPr>
              <a:t>The second coordinate corresponds to the second piece of data in the pair (that’s the </a:t>
            </a:r>
            <a:r>
              <a:rPr lang="en-US" b="0" i="1" dirty="0" smtClean="0">
                <a:latin typeface="Times New Roman" pitchFamily="18" charset="0"/>
                <a:cs typeface="Times New Roman" pitchFamily="18" charset="0"/>
              </a:rPr>
              <a:t>Y</a:t>
            </a:r>
            <a:r>
              <a:rPr lang="en-US" b="0" dirty="0" smtClean="0">
                <a:latin typeface="Times New Roman" pitchFamily="18" charset="0"/>
                <a:cs typeface="Times New Roman" pitchFamily="18" charset="0"/>
              </a:rPr>
              <a:t>-coordinate; the amount that you go up or down). </a:t>
            </a:r>
          </a:p>
          <a:p>
            <a:pPr algn="just">
              <a:buFont typeface="Wingdings" pitchFamily="2" charset="2"/>
              <a:buChar char="Ø"/>
            </a:pPr>
            <a:endParaRPr lang="en-US" b="0" dirty="0" smtClean="0">
              <a:latin typeface="Times New Roman" pitchFamily="18" charset="0"/>
              <a:cs typeface="Times New Roman" pitchFamily="18" charset="0"/>
            </a:endParaRPr>
          </a:p>
          <a:p>
            <a:pPr algn="just"/>
            <a:r>
              <a:rPr lang="en-US" b="0" dirty="0" smtClean="0">
                <a:latin typeface="Times New Roman" pitchFamily="18" charset="0"/>
                <a:cs typeface="Times New Roman" pitchFamily="18" charset="0"/>
              </a:rPr>
              <a:t>The point representing that observation is placed at the intersection of the two coordinates.</a:t>
            </a:r>
          </a:p>
          <a:p>
            <a:endParaRPr lang="en-US" sz="1400" b="0" dirty="0"/>
          </a:p>
        </p:txBody>
      </p:sp>
      <p:sp>
        <p:nvSpPr>
          <p:cNvPr id="10" name="TextBox 9"/>
          <p:cNvSpPr txBox="1"/>
          <p:nvPr/>
        </p:nvSpPr>
        <p:spPr>
          <a:xfrm>
            <a:off x="838200" y="1371600"/>
            <a:ext cx="1937262" cy="369332"/>
          </a:xfrm>
          <a:prstGeom prst="rect">
            <a:avLst/>
          </a:prstGeom>
          <a:noFill/>
        </p:spPr>
        <p:txBody>
          <a:bodyPr wrap="none" rtlCol="0">
            <a:spAutoFit/>
          </a:bodyPr>
          <a:lstStyle/>
          <a:p>
            <a:r>
              <a:rPr lang="en-US" dirty="0" smtClean="0"/>
              <a:t>SCATTER PLOT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t>
            </a:r>
            <a:r>
              <a:rPr lang="en-US" dirty="0" err="1" smtClean="0"/>
              <a:t>RoDx</a:t>
            </a:r>
            <a:r>
              <a:rPr lang="en-US" dirty="0" smtClean="0"/>
              <a:t> - Results</a:t>
            </a:r>
            <a:endParaRPr lang="en-US" dirty="0"/>
          </a:p>
        </p:txBody>
      </p:sp>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tretch>
            <a:fillRect/>
          </a:stretch>
        </p:blipFill>
        <p:spPr>
          <a:xfrm>
            <a:off x="457200" y="1905001"/>
            <a:ext cx="4419600" cy="4114800"/>
          </a:xfrm>
          <a:prstGeom prst="rect">
            <a:avLst/>
          </a:prstGeom>
        </p:spPr>
      </p:pic>
      <p:sp>
        <p:nvSpPr>
          <p:cNvPr id="5" name="TextBox 4"/>
          <p:cNvSpPr txBox="1"/>
          <p:nvPr/>
        </p:nvSpPr>
        <p:spPr>
          <a:xfrm>
            <a:off x="1026349" y="1295400"/>
            <a:ext cx="1031051" cy="369332"/>
          </a:xfrm>
          <a:prstGeom prst="rect">
            <a:avLst/>
          </a:prstGeom>
          <a:noFill/>
        </p:spPr>
        <p:txBody>
          <a:bodyPr wrap="none" rtlCol="0">
            <a:spAutoFit/>
          </a:bodyPr>
          <a:lstStyle/>
          <a:p>
            <a:r>
              <a:rPr lang="en-US" dirty="0" smtClean="0"/>
              <a:t>BIPLOT</a:t>
            </a:r>
            <a:endParaRPr lang="en-US" dirty="0"/>
          </a:p>
        </p:txBody>
      </p:sp>
      <p:sp>
        <p:nvSpPr>
          <p:cNvPr id="6" name="TextBox 5"/>
          <p:cNvSpPr txBox="1"/>
          <p:nvPr/>
        </p:nvSpPr>
        <p:spPr>
          <a:xfrm>
            <a:off x="4953000" y="1828800"/>
            <a:ext cx="3962400" cy="4493538"/>
          </a:xfrm>
          <a:prstGeom prst="rect">
            <a:avLst/>
          </a:prstGeom>
          <a:noFill/>
        </p:spPr>
        <p:txBody>
          <a:bodyPr wrap="square" rtlCol="0">
            <a:spAutoFit/>
          </a:bodyPr>
          <a:lstStyle/>
          <a:p>
            <a:pPr algn="just"/>
            <a:r>
              <a:rPr lang="en-US" b="0" dirty="0" smtClean="0">
                <a:latin typeface="Times New Roman" pitchFamily="18" charset="0"/>
                <a:cs typeface="Times New Roman" pitchFamily="18" charset="0"/>
              </a:rPr>
              <a:t>A </a:t>
            </a:r>
            <a:r>
              <a:rPr lang="en-US" b="0" dirty="0" err="1" smtClean="0">
                <a:latin typeface="Times New Roman" pitchFamily="18" charset="0"/>
                <a:cs typeface="Times New Roman" pitchFamily="18" charset="0"/>
              </a:rPr>
              <a:t>Biplot</a:t>
            </a:r>
            <a:r>
              <a:rPr lang="en-US" b="0" dirty="0" smtClean="0">
                <a:latin typeface="Times New Roman" pitchFamily="18" charset="0"/>
                <a:cs typeface="Times New Roman" pitchFamily="18" charset="0"/>
              </a:rPr>
              <a:t> is an enhanced </a:t>
            </a:r>
            <a:r>
              <a:rPr lang="en-US" b="0" dirty="0" err="1" smtClean="0">
                <a:latin typeface="Times New Roman" pitchFamily="18" charset="0"/>
                <a:cs typeface="Times New Roman" pitchFamily="18" charset="0"/>
              </a:rPr>
              <a:t>scatterplot</a:t>
            </a:r>
            <a:r>
              <a:rPr lang="en-US" b="0" dirty="0" smtClean="0">
                <a:latin typeface="Times New Roman" pitchFamily="18" charset="0"/>
                <a:cs typeface="Times New Roman" pitchFamily="18" charset="0"/>
              </a:rPr>
              <a:t> that uses both points and vectors to represent structure. </a:t>
            </a:r>
          </a:p>
          <a:p>
            <a:pPr algn="just"/>
            <a:r>
              <a:rPr lang="en-US" b="0" dirty="0" smtClean="0">
                <a:latin typeface="Times New Roman" pitchFamily="18" charset="0"/>
                <a:cs typeface="Times New Roman" pitchFamily="18" charset="0"/>
              </a:rPr>
              <a:t> </a:t>
            </a:r>
          </a:p>
          <a:p>
            <a:pPr algn="just">
              <a:buFont typeface="Wingdings" pitchFamily="2" charset="2"/>
              <a:buChar char="Ø"/>
            </a:pPr>
            <a:r>
              <a:rPr lang="en-US" b="0" dirty="0" smtClean="0">
                <a:latin typeface="Times New Roman" pitchFamily="18" charset="0"/>
                <a:cs typeface="Times New Roman" pitchFamily="18" charset="0"/>
              </a:rPr>
              <a:t>As used in Principal Component Analysis, the axes of a </a:t>
            </a:r>
            <a:r>
              <a:rPr lang="en-US" b="0" dirty="0" err="1" smtClean="0">
                <a:latin typeface="Times New Roman" pitchFamily="18" charset="0"/>
                <a:cs typeface="Times New Roman" pitchFamily="18" charset="0"/>
              </a:rPr>
              <a:t>biplot</a:t>
            </a:r>
            <a:r>
              <a:rPr lang="en-US" b="0" dirty="0" smtClean="0">
                <a:latin typeface="Times New Roman" pitchFamily="18" charset="0"/>
                <a:cs typeface="Times New Roman" pitchFamily="18" charset="0"/>
              </a:rPr>
              <a:t> are a pair of principal components. These axes are drawn in black and are </a:t>
            </a:r>
            <a:r>
              <a:rPr lang="en-US" b="0" dirty="0" err="1" smtClean="0">
                <a:latin typeface="Times New Roman" pitchFamily="18" charset="0"/>
                <a:cs typeface="Times New Roman" pitchFamily="18" charset="0"/>
              </a:rPr>
              <a:t>labled</a:t>
            </a:r>
            <a:r>
              <a:rPr lang="en-US" b="0" dirty="0" smtClean="0">
                <a:latin typeface="Times New Roman" pitchFamily="18" charset="0"/>
                <a:cs typeface="Times New Roman" pitchFamily="18" charset="0"/>
              </a:rPr>
              <a:t> PC1, PC2, etc</a:t>
            </a:r>
          </a:p>
          <a:p>
            <a:pPr algn="just"/>
            <a:r>
              <a:rPr lang="en-US" b="0" dirty="0" smtClean="0">
                <a:latin typeface="Times New Roman" pitchFamily="18" charset="0"/>
                <a:cs typeface="Times New Roman" pitchFamily="18" charset="0"/>
              </a:rPr>
              <a:t>.</a:t>
            </a:r>
          </a:p>
          <a:p>
            <a:pPr algn="just">
              <a:buFont typeface="Wingdings" pitchFamily="2" charset="2"/>
              <a:buChar char="Ø"/>
            </a:pPr>
            <a:r>
              <a:rPr lang="en-US" b="0" dirty="0" smtClean="0">
                <a:latin typeface="Times New Roman" pitchFamily="18" charset="0"/>
                <a:cs typeface="Times New Roman" pitchFamily="18" charset="0"/>
              </a:rPr>
              <a:t>A </a:t>
            </a:r>
            <a:r>
              <a:rPr lang="en-US" b="0" dirty="0" err="1" smtClean="0">
                <a:latin typeface="Times New Roman" pitchFamily="18" charset="0"/>
                <a:cs typeface="Times New Roman" pitchFamily="18" charset="0"/>
              </a:rPr>
              <a:t>biplot</a:t>
            </a:r>
            <a:r>
              <a:rPr lang="en-US" b="0" dirty="0" smtClean="0">
                <a:latin typeface="Times New Roman" pitchFamily="18" charset="0"/>
                <a:cs typeface="Times New Roman" pitchFamily="18" charset="0"/>
              </a:rPr>
              <a:t> uses points to represent the scores of the observations on the principal components, and it uses vectors to represent the coefficients of the variables on the principal components.</a:t>
            </a:r>
          </a:p>
          <a:p>
            <a:endParaRPr lang="en-US" sz="16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09600"/>
            <a:ext cx="6019800" cy="487363"/>
          </a:xfrm>
        </p:spPr>
        <p:txBody>
          <a:bodyPr/>
          <a:lstStyle/>
          <a:p>
            <a:r>
              <a:rPr lang="en-US" dirty="0" smtClean="0"/>
              <a:t>DEAn</a:t>
            </a:r>
            <a:endParaRPr lang="en-US" dirty="0"/>
          </a:p>
        </p:txBody>
      </p:sp>
      <p:sp>
        <p:nvSpPr>
          <p:cNvPr id="4" name="Rectangle 3"/>
          <p:cNvSpPr/>
          <p:nvPr/>
        </p:nvSpPr>
        <p:spPr>
          <a:xfrm>
            <a:off x="228600" y="2133600"/>
            <a:ext cx="7848600" cy="3970318"/>
          </a:xfrm>
          <a:prstGeom prst="rect">
            <a:avLst/>
          </a:prstGeom>
        </p:spPr>
        <p:txBody>
          <a:bodyPr wrap="square">
            <a:spAutoFit/>
          </a:bodyPr>
          <a:lstStyle/>
          <a:p>
            <a:pPr algn="just">
              <a:buFont typeface="Wingdings" pitchFamily="2" charset="2"/>
              <a:buChar char="Ø"/>
            </a:pPr>
            <a:r>
              <a:rPr lang="en-IN" b="0" dirty="0" smtClean="0">
                <a:latin typeface="Times New Roman" pitchFamily="18" charset="0"/>
                <a:cs typeface="Times New Roman" pitchFamily="18" charset="0"/>
              </a:rPr>
              <a:t>The second model DEAn stands for “Detection of Emotions and its Analysis” which uses an analysis technique known as Sentiment Analysis. </a:t>
            </a:r>
          </a:p>
          <a:p>
            <a:pPr algn="just">
              <a:buFont typeface="Wingdings" pitchFamily="2" charset="2"/>
              <a:buChar char="Ø"/>
            </a:pPr>
            <a:endParaRPr lang="en-IN" b="0" dirty="0" smtClean="0">
              <a:latin typeface="Times New Roman" pitchFamily="18" charset="0"/>
              <a:cs typeface="Times New Roman" pitchFamily="18" charset="0"/>
            </a:endParaRPr>
          </a:p>
          <a:p>
            <a:pPr algn="just">
              <a:buFont typeface="Wingdings" pitchFamily="2" charset="2"/>
              <a:buChar char="Ø"/>
            </a:pPr>
            <a:r>
              <a:rPr lang="en-IN" b="0" dirty="0" smtClean="0">
                <a:latin typeface="Times New Roman" pitchFamily="18" charset="0"/>
                <a:cs typeface="Times New Roman" pitchFamily="18" charset="0"/>
              </a:rPr>
              <a:t>Sentiment Analysis is a technique that helps us in analyzing the sentiments of a subject which can either be a positive, negative or neutral sentiment.</a:t>
            </a:r>
          </a:p>
          <a:p>
            <a:pPr algn="just">
              <a:buFont typeface="Wingdings" pitchFamily="2" charset="2"/>
              <a:buChar char="Ø"/>
            </a:pPr>
            <a:endParaRPr lang="en-IN" b="0" dirty="0" smtClean="0">
              <a:latin typeface="Times New Roman" pitchFamily="18" charset="0"/>
              <a:cs typeface="Times New Roman" pitchFamily="18" charset="0"/>
            </a:endParaRPr>
          </a:p>
          <a:p>
            <a:pPr algn="just">
              <a:buFont typeface="Wingdings" pitchFamily="2" charset="2"/>
              <a:buChar char="Ø"/>
            </a:pPr>
            <a:r>
              <a:rPr lang="en-IN" b="0" dirty="0" smtClean="0">
                <a:latin typeface="Times New Roman" pitchFamily="18" charset="0"/>
                <a:cs typeface="Times New Roman" pitchFamily="18" charset="0"/>
              </a:rPr>
              <a:t>A basic task in sentiment analysis is classifying the polarity of a given text at the document, sentence, or feature/aspect level—whether the expressed opinion in a document, a sentence or an entity feature/aspect is positive, negative, or neutral.</a:t>
            </a:r>
          </a:p>
          <a:p>
            <a:pPr algn="just">
              <a:buFont typeface="Wingdings" pitchFamily="2" charset="2"/>
              <a:buChar char="Ø"/>
            </a:pPr>
            <a:endParaRPr lang="en-IN" b="0" dirty="0" smtClean="0">
              <a:latin typeface="Times New Roman" pitchFamily="18" charset="0"/>
              <a:cs typeface="Times New Roman" pitchFamily="18" charset="0"/>
            </a:endParaRPr>
          </a:p>
          <a:p>
            <a:pPr algn="just">
              <a:buFont typeface="Wingdings" pitchFamily="2" charset="2"/>
              <a:buChar char="Ø"/>
            </a:pPr>
            <a:r>
              <a:rPr lang="en-IN" b="0" dirty="0" smtClean="0">
                <a:latin typeface="Times New Roman" pitchFamily="18" charset="0"/>
                <a:cs typeface="Times New Roman" pitchFamily="18" charset="0"/>
              </a:rPr>
              <a:t>A common use case for this technology is to discover how people feel about a particular topic. Sentiment Analysis has also been useful in many other areas like Politics/political science, Law/policy making, Sociology and Psychology.</a:t>
            </a:r>
          </a:p>
          <a:p>
            <a:pPr algn="just">
              <a:buFont typeface="Wingdings" pitchFamily="2" charset="2"/>
              <a:buChar char="Ø"/>
            </a:pPr>
            <a:endParaRPr lang="en-IN" b="0" dirty="0" smtClean="0">
              <a:latin typeface="Times New Roman" pitchFamily="18" charset="0"/>
              <a:cs typeface="Times New Roman" pitchFamily="18" charset="0"/>
            </a:endParaRPr>
          </a:p>
        </p:txBody>
      </p:sp>
      <p:pic>
        <p:nvPicPr>
          <p:cNvPr id="5" name="Picture 4" descr="man analyzing the sentiment of an article"/>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96200" y="1143000"/>
            <a:ext cx="1682151" cy="1682151"/>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Contents</a:t>
            </a:r>
            <a:endParaRPr lang="en-US" dirty="0">
              <a:solidFill>
                <a:schemeClr val="accent1"/>
              </a:solidFill>
            </a:endParaRPr>
          </a:p>
        </p:txBody>
      </p:sp>
      <p:sp>
        <p:nvSpPr>
          <p:cNvPr id="40992" name="Text Box 32"/>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en-US" b="0" dirty="0"/>
          </a:p>
        </p:txBody>
      </p:sp>
      <p:sp>
        <p:nvSpPr>
          <p:cNvPr id="40998" name="AutoShape 38"/>
          <p:cNvSpPr>
            <a:spLocks noChangeArrowheads="1"/>
          </p:cNvSpPr>
          <p:nvPr/>
        </p:nvSpPr>
        <p:spPr bwMode="ltGray">
          <a:xfrm rot="5400000">
            <a:off x="-2427287" y="1603375"/>
            <a:ext cx="4824412"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accent1"/>
              </a:gs>
              <a:gs pos="50000">
                <a:schemeClr val="bg1"/>
              </a:gs>
              <a:gs pos="100000">
                <a:schemeClr val="accent1"/>
              </a:gs>
            </a:gsLst>
            <a:lin ang="5400000" scaled="1"/>
          </a:gradFill>
          <a:ln w="9525" algn="ctr">
            <a:noFill/>
            <a:miter lim="800000"/>
            <a:headEnd/>
            <a:tailEnd/>
          </a:ln>
          <a:effectLst/>
        </p:spPr>
        <p:txBody>
          <a:bodyPr wrap="none" anchor="ctr"/>
          <a:lstStyle/>
          <a:p>
            <a:endParaRPr lang="en-US" dirty="0"/>
          </a:p>
        </p:txBody>
      </p:sp>
      <p:grpSp>
        <p:nvGrpSpPr>
          <p:cNvPr id="40999" name="Group 39"/>
          <p:cNvGrpSpPr>
            <a:grpSpLocks/>
          </p:cNvGrpSpPr>
          <p:nvPr/>
        </p:nvGrpSpPr>
        <p:grpSpPr bwMode="auto">
          <a:xfrm>
            <a:off x="2133600" y="3886200"/>
            <a:ext cx="5010150" cy="508000"/>
            <a:chOff x="891" y="1175"/>
            <a:chExt cx="3156" cy="320"/>
          </a:xfrm>
        </p:grpSpPr>
        <p:grpSp>
          <p:nvGrpSpPr>
            <p:cNvPr id="41000" name="Group 40"/>
            <p:cNvGrpSpPr>
              <a:grpSpLocks/>
            </p:cNvGrpSpPr>
            <p:nvPr/>
          </p:nvGrpSpPr>
          <p:grpSpPr bwMode="auto">
            <a:xfrm>
              <a:off x="891" y="1175"/>
              <a:ext cx="3156" cy="320"/>
              <a:chOff x="1258" y="1081"/>
              <a:chExt cx="3156" cy="320"/>
            </a:xfrm>
          </p:grpSpPr>
          <p:sp>
            <p:nvSpPr>
              <p:cNvPr id="41001" name="Oval 41"/>
              <p:cNvSpPr>
                <a:spLocks noChangeArrowheads="1"/>
              </p:cNvSpPr>
              <p:nvPr/>
            </p:nvSpPr>
            <p:spPr bwMode="gray">
              <a:xfrm>
                <a:off x="1258" y="1091"/>
                <a:ext cx="304" cy="303"/>
              </a:xfrm>
              <a:prstGeom prst="ellipse">
                <a:avLst/>
              </a:prstGeom>
              <a:gradFill rotWithShape="1">
                <a:gsLst>
                  <a:gs pos="0">
                    <a:schemeClr val="accent2">
                      <a:gamma/>
                      <a:shade val="25490"/>
                      <a:invGamma/>
                    </a:schemeClr>
                  </a:gs>
                  <a:gs pos="100000">
                    <a:schemeClr val="accent2"/>
                  </a:gs>
                </a:gsLst>
                <a:lin ang="0" scaled="1"/>
              </a:gradFill>
              <a:ln w="9525" algn="ctr">
                <a:noFill/>
                <a:round/>
                <a:headEnd/>
                <a:tailEnd/>
              </a:ln>
              <a:effectLst/>
            </p:spPr>
            <p:txBody>
              <a:bodyPr wrap="none" anchor="ctr"/>
              <a:lstStyle/>
              <a:p>
                <a:endParaRPr lang="en-US" dirty="0"/>
              </a:p>
            </p:txBody>
          </p:sp>
          <p:sp>
            <p:nvSpPr>
              <p:cNvPr id="41002" name="AutoShape 42"/>
              <p:cNvSpPr>
                <a:spLocks noChangeArrowheads="1"/>
              </p:cNvSpPr>
              <p:nvPr/>
            </p:nvSpPr>
            <p:spPr bwMode="gray">
              <a:xfrm>
                <a:off x="1491" y="1081"/>
                <a:ext cx="2923" cy="320"/>
              </a:xfrm>
              <a:prstGeom prst="roundRect">
                <a:avLst>
                  <a:gd name="adj" fmla="val 50000"/>
                </a:avLst>
              </a:prstGeom>
              <a:gradFill rotWithShape="1">
                <a:gsLst>
                  <a:gs pos="0">
                    <a:schemeClr val="accent2"/>
                  </a:gs>
                  <a:gs pos="100000">
                    <a:schemeClr val="accent2">
                      <a:gamma/>
                      <a:tint val="0"/>
                      <a:invGamma/>
                    </a:schemeClr>
                  </a:gs>
                </a:gsLst>
                <a:lin ang="0" scaled="1"/>
              </a:gradFill>
              <a:ln w="9525" algn="ctr">
                <a:noFill/>
                <a:round/>
                <a:headEnd/>
                <a:tailEnd/>
              </a:ln>
              <a:effectLst/>
            </p:spPr>
            <p:txBody>
              <a:bodyPr wrap="none" anchor="ctr"/>
              <a:lstStyle/>
              <a:p>
                <a:endParaRPr lang="en-US" dirty="0"/>
              </a:p>
            </p:txBody>
          </p:sp>
        </p:grpSp>
        <p:sp>
          <p:nvSpPr>
            <p:cNvPr id="41003" name="Oval 43"/>
            <p:cNvSpPr>
              <a:spLocks noChangeArrowheads="1"/>
            </p:cNvSpPr>
            <p:nvPr/>
          </p:nvSpPr>
          <p:spPr bwMode="gray">
            <a:xfrm>
              <a:off x="941" y="1225"/>
              <a:ext cx="211" cy="211"/>
            </a:xfrm>
            <a:prstGeom prst="ellipse">
              <a:avLst/>
            </a:prstGeom>
            <a:gradFill rotWithShape="1">
              <a:gsLst>
                <a:gs pos="0">
                  <a:schemeClr val="hlink"/>
                </a:gs>
                <a:gs pos="100000">
                  <a:schemeClr val="hlink">
                    <a:gamma/>
                    <a:shade val="22353"/>
                    <a:invGamma/>
                  </a:schemeClr>
                </a:gs>
              </a:gsLst>
              <a:lin ang="5400000" scaled="1"/>
            </a:gradFill>
            <a:ln w="9525" algn="ctr">
              <a:noFill/>
              <a:round/>
              <a:headEnd/>
              <a:tailEnd/>
            </a:ln>
            <a:effectLst>
              <a:outerShdw dist="35921" dir="2700000" algn="ctr" rotWithShape="0">
                <a:schemeClr val="tx2">
                  <a:alpha val="50000"/>
                </a:schemeClr>
              </a:outerShdw>
            </a:effectLst>
          </p:spPr>
          <p:txBody>
            <a:bodyPr wrap="none" anchor="ctr"/>
            <a:lstStyle/>
            <a:p>
              <a:endParaRPr lang="en-US" dirty="0"/>
            </a:p>
          </p:txBody>
        </p:sp>
        <p:sp>
          <p:nvSpPr>
            <p:cNvPr id="41004" name="Oval 44"/>
            <p:cNvSpPr>
              <a:spLocks noChangeArrowheads="1"/>
            </p:cNvSpPr>
            <p:nvPr/>
          </p:nvSpPr>
          <p:spPr bwMode="gray">
            <a:xfrm>
              <a:off x="945" y="1217"/>
              <a:ext cx="152" cy="153"/>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w="9525" algn="ctr">
              <a:noFill/>
              <a:round/>
              <a:headEnd/>
              <a:tailEnd/>
            </a:ln>
            <a:effectLst/>
          </p:spPr>
          <p:txBody>
            <a:bodyPr wrap="none" anchor="ctr"/>
            <a:lstStyle/>
            <a:p>
              <a:endParaRPr lang="en-US" dirty="0"/>
            </a:p>
          </p:txBody>
        </p:sp>
      </p:grpSp>
      <p:grpSp>
        <p:nvGrpSpPr>
          <p:cNvPr id="41005" name="Group 45"/>
          <p:cNvGrpSpPr>
            <a:grpSpLocks/>
          </p:cNvGrpSpPr>
          <p:nvPr/>
        </p:nvGrpSpPr>
        <p:grpSpPr bwMode="auto">
          <a:xfrm>
            <a:off x="1752600" y="2590800"/>
            <a:ext cx="5010150" cy="508000"/>
            <a:chOff x="891" y="1175"/>
            <a:chExt cx="3156" cy="320"/>
          </a:xfrm>
        </p:grpSpPr>
        <p:grpSp>
          <p:nvGrpSpPr>
            <p:cNvPr id="41006" name="Group 46"/>
            <p:cNvGrpSpPr>
              <a:grpSpLocks/>
            </p:cNvGrpSpPr>
            <p:nvPr/>
          </p:nvGrpSpPr>
          <p:grpSpPr bwMode="auto">
            <a:xfrm>
              <a:off x="891" y="1175"/>
              <a:ext cx="3156" cy="320"/>
              <a:chOff x="1258" y="1081"/>
              <a:chExt cx="3156" cy="320"/>
            </a:xfrm>
          </p:grpSpPr>
          <p:sp>
            <p:nvSpPr>
              <p:cNvPr id="41007" name="Oval 47"/>
              <p:cNvSpPr>
                <a:spLocks noChangeArrowheads="1"/>
              </p:cNvSpPr>
              <p:nvPr/>
            </p:nvSpPr>
            <p:spPr bwMode="gray">
              <a:xfrm>
                <a:off x="1258" y="1091"/>
                <a:ext cx="304" cy="303"/>
              </a:xfrm>
              <a:prstGeom prst="ellipse">
                <a:avLst/>
              </a:prstGeom>
              <a:gradFill rotWithShape="1">
                <a:gsLst>
                  <a:gs pos="0">
                    <a:schemeClr val="accent2">
                      <a:gamma/>
                      <a:shade val="25490"/>
                      <a:invGamma/>
                    </a:schemeClr>
                  </a:gs>
                  <a:gs pos="100000">
                    <a:schemeClr val="accent2"/>
                  </a:gs>
                </a:gsLst>
                <a:lin ang="0" scaled="1"/>
              </a:gradFill>
              <a:ln w="9525" algn="ctr">
                <a:noFill/>
                <a:round/>
                <a:headEnd/>
                <a:tailEnd/>
              </a:ln>
              <a:effectLst/>
            </p:spPr>
            <p:txBody>
              <a:bodyPr wrap="none" anchor="ctr"/>
              <a:lstStyle/>
              <a:p>
                <a:endParaRPr lang="en-US" dirty="0"/>
              </a:p>
            </p:txBody>
          </p:sp>
          <p:sp>
            <p:nvSpPr>
              <p:cNvPr id="41008" name="AutoShape 48"/>
              <p:cNvSpPr>
                <a:spLocks noChangeArrowheads="1"/>
              </p:cNvSpPr>
              <p:nvPr/>
            </p:nvSpPr>
            <p:spPr bwMode="gray">
              <a:xfrm>
                <a:off x="1491" y="1081"/>
                <a:ext cx="2923" cy="320"/>
              </a:xfrm>
              <a:prstGeom prst="roundRect">
                <a:avLst>
                  <a:gd name="adj" fmla="val 50000"/>
                </a:avLst>
              </a:prstGeom>
              <a:gradFill rotWithShape="1">
                <a:gsLst>
                  <a:gs pos="0">
                    <a:schemeClr val="accent2"/>
                  </a:gs>
                  <a:gs pos="100000">
                    <a:schemeClr val="accent2">
                      <a:gamma/>
                      <a:tint val="0"/>
                      <a:invGamma/>
                    </a:schemeClr>
                  </a:gs>
                </a:gsLst>
                <a:lin ang="0" scaled="1"/>
              </a:gradFill>
              <a:ln w="9525" algn="ctr">
                <a:noFill/>
                <a:round/>
                <a:headEnd/>
                <a:tailEnd/>
              </a:ln>
              <a:effectLst/>
            </p:spPr>
            <p:txBody>
              <a:bodyPr wrap="none" anchor="ctr"/>
              <a:lstStyle/>
              <a:p>
                <a:endParaRPr lang="en-US" dirty="0"/>
              </a:p>
            </p:txBody>
          </p:sp>
        </p:grpSp>
        <p:sp>
          <p:nvSpPr>
            <p:cNvPr id="41009" name="Oval 49"/>
            <p:cNvSpPr>
              <a:spLocks noChangeArrowheads="1"/>
            </p:cNvSpPr>
            <p:nvPr/>
          </p:nvSpPr>
          <p:spPr bwMode="gray">
            <a:xfrm>
              <a:off x="941" y="1225"/>
              <a:ext cx="211" cy="211"/>
            </a:xfrm>
            <a:prstGeom prst="ellipse">
              <a:avLst/>
            </a:prstGeom>
            <a:gradFill rotWithShape="1">
              <a:gsLst>
                <a:gs pos="0">
                  <a:schemeClr val="hlink"/>
                </a:gs>
                <a:gs pos="100000">
                  <a:schemeClr val="hlink">
                    <a:gamma/>
                    <a:shade val="22353"/>
                    <a:invGamma/>
                  </a:schemeClr>
                </a:gs>
              </a:gsLst>
              <a:lin ang="5400000" scaled="1"/>
            </a:gradFill>
            <a:ln w="9525" algn="ctr">
              <a:noFill/>
              <a:round/>
              <a:headEnd/>
              <a:tailEnd/>
            </a:ln>
            <a:effectLst>
              <a:outerShdw dist="35921" dir="2700000" algn="ctr" rotWithShape="0">
                <a:schemeClr val="tx2">
                  <a:alpha val="50000"/>
                </a:schemeClr>
              </a:outerShdw>
            </a:effectLst>
          </p:spPr>
          <p:txBody>
            <a:bodyPr wrap="none" anchor="ctr"/>
            <a:lstStyle/>
            <a:p>
              <a:endParaRPr lang="en-US" dirty="0"/>
            </a:p>
          </p:txBody>
        </p:sp>
        <p:sp>
          <p:nvSpPr>
            <p:cNvPr id="41010" name="Oval 50"/>
            <p:cNvSpPr>
              <a:spLocks noChangeArrowheads="1"/>
            </p:cNvSpPr>
            <p:nvPr/>
          </p:nvSpPr>
          <p:spPr bwMode="gray">
            <a:xfrm>
              <a:off x="945" y="1217"/>
              <a:ext cx="152" cy="153"/>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w="9525" algn="ctr">
              <a:noFill/>
              <a:round/>
              <a:headEnd/>
              <a:tailEnd/>
            </a:ln>
            <a:effectLst/>
          </p:spPr>
          <p:txBody>
            <a:bodyPr wrap="none" anchor="ctr"/>
            <a:lstStyle/>
            <a:p>
              <a:endParaRPr lang="en-US" dirty="0"/>
            </a:p>
          </p:txBody>
        </p:sp>
      </p:grpSp>
      <p:grpSp>
        <p:nvGrpSpPr>
          <p:cNvPr id="41011" name="Group 51"/>
          <p:cNvGrpSpPr>
            <a:grpSpLocks/>
          </p:cNvGrpSpPr>
          <p:nvPr/>
        </p:nvGrpSpPr>
        <p:grpSpPr bwMode="auto">
          <a:xfrm>
            <a:off x="2057400" y="3200400"/>
            <a:ext cx="5010150" cy="508000"/>
            <a:chOff x="1258" y="1081"/>
            <a:chExt cx="3156" cy="320"/>
          </a:xfrm>
        </p:grpSpPr>
        <p:sp>
          <p:nvSpPr>
            <p:cNvPr id="41012" name="Oval 52"/>
            <p:cNvSpPr>
              <a:spLocks noChangeArrowheads="1"/>
            </p:cNvSpPr>
            <p:nvPr/>
          </p:nvSpPr>
          <p:spPr bwMode="gray">
            <a:xfrm>
              <a:off x="1258" y="1091"/>
              <a:ext cx="304" cy="303"/>
            </a:xfrm>
            <a:prstGeom prst="ellipse">
              <a:avLst/>
            </a:prstGeom>
            <a:gradFill rotWithShape="1">
              <a:gsLst>
                <a:gs pos="0">
                  <a:schemeClr val="accent1">
                    <a:gamma/>
                    <a:shade val="46275"/>
                    <a:invGamma/>
                  </a:schemeClr>
                </a:gs>
                <a:gs pos="100000">
                  <a:schemeClr val="accent1"/>
                </a:gs>
              </a:gsLst>
              <a:lin ang="0" scaled="1"/>
            </a:gradFill>
            <a:ln w="9525" algn="ctr">
              <a:noFill/>
              <a:round/>
              <a:headEnd/>
              <a:tailEnd/>
            </a:ln>
            <a:effectLst/>
          </p:spPr>
          <p:txBody>
            <a:bodyPr wrap="none" anchor="ctr"/>
            <a:lstStyle/>
            <a:p>
              <a:endParaRPr lang="en-US" dirty="0"/>
            </a:p>
          </p:txBody>
        </p:sp>
        <p:sp>
          <p:nvSpPr>
            <p:cNvPr id="41013" name="AutoShape 53"/>
            <p:cNvSpPr>
              <a:spLocks noChangeArrowheads="1"/>
            </p:cNvSpPr>
            <p:nvPr/>
          </p:nvSpPr>
          <p:spPr bwMode="gray">
            <a:xfrm>
              <a:off x="1491" y="1081"/>
              <a:ext cx="2923" cy="320"/>
            </a:xfrm>
            <a:prstGeom prst="roundRect">
              <a:avLst>
                <a:gd name="adj" fmla="val 50000"/>
              </a:avLst>
            </a:prstGeom>
            <a:gradFill rotWithShape="1">
              <a:gsLst>
                <a:gs pos="0">
                  <a:schemeClr val="accent1"/>
                </a:gs>
                <a:gs pos="100000">
                  <a:schemeClr val="accent1">
                    <a:gamma/>
                    <a:tint val="0"/>
                    <a:invGamma/>
                  </a:schemeClr>
                </a:gs>
              </a:gsLst>
              <a:lin ang="0" scaled="1"/>
            </a:gradFill>
            <a:ln w="9525" algn="ctr">
              <a:noFill/>
              <a:round/>
              <a:headEnd/>
              <a:tailEnd/>
            </a:ln>
            <a:effectLst/>
          </p:spPr>
          <p:txBody>
            <a:bodyPr wrap="none" anchor="ctr"/>
            <a:lstStyle/>
            <a:p>
              <a:endParaRPr lang="en-US" dirty="0"/>
            </a:p>
          </p:txBody>
        </p:sp>
      </p:grpSp>
      <p:sp>
        <p:nvSpPr>
          <p:cNvPr id="41014" name="Oval 54"/>
          <p:cNvSpPr>
            <a:spLocks noChangeArrowheads="1"/>
          </p:cNvSpPr>
          <p:nvPr/>
        </p:nvSpPr>
        <p:spPr bwMode="gray">
          <a:xfrm>
            <a:off x="2133600" y="3276600"/>
            <a:ext cx="334962" cy="334963"/>
          </a:xfrm>
          <a:prstGeom prst="ellipse">
            <a:avLst/>
          </a:prstGeom>
          <a:gradFill rotWithShape="1">
            <a:gsLst>
              <a:gs pos="0">
                <a:schemeClr val="accent2"/>
              </a:gs>
              <a:gs pos="100000">
                <a:schemeClr val="accent2">
                  <a:gamma/>
                  <a:shade val="57255"/>
                  <a:invGamma/>
                </a:schemeClr>
              </a:gs>
            </a:gsLst>
            <a:lin ang="5400000" scaled="1"/>
          </a:gradFill>
          <a:ln w="9525" algn="ctr">
            <a:noFill/>
            <a:round/>
            <a:headEnd/>
            <a:tailEnd/>
          </a:ln>
          <a:effectLst>
            <a:outerShdw dist="35921" dir="2700000" algn="ctr" rotWithShape="0">
              <a:schemeClr val="tx2">
                <a:alpha val="50000"/>
              </a:schemeClr>
            </a:outerShdw>
          </a:effectLst>
        </p:spPr>
        <p:txBody>
          <a:bodyPr wrap="none" anchor="ctr"/>
          <a:lstStyle/>
          <a:p>
            <a:endParaRPr lang="en-US" dirty="0"/>
          </a:p>
        </p:txBody>
      </p:sp>
      <p:sp>
        <p:nvSpPr>
          <p:cNvPr id="41015" name="Oval 55"/>
          <p:cNvSpPr>
            <a:spLocks noChangeArrowheads="1"/>
          </p:cNvSpPr>
          <p:nvPr/>
        </p:nvSpPr>
        <p:spPr bwMode="gray">
          <a:xfrm>
            <a:off x="2133600" y="3276600"/>
            <a:ext cx="241300" cy="242888"/>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w="9525" algn="ctr">
            <a:noFill/>
            <a:round/>
            <a:headEnd/>
            <a:tailEnd/>
          </a:ln>
          <a:effectLst/>
        </p:spPr>
        <p:txBody>
          <a:bodyPr wrap="none" anchor="ctr"/>
          <a:lstStyle/>
          <a:p>
            <a:endParaRPr lang="en-US" dirty="0"/>
          </a:p>
        </p:txBody>
      </p:sp>
      <p:grpSp>
        <p:nvGrpSpPr>
          <p:cNvPr id="41016" name="Group 56"/>
          <p:cNvGrpSpPr>
            <a:grpSpLocks/>
          </p:cNvGrpSpPr>
          <p:nvPr/>
        </p:nvGrpSpPr>
        <p:grpSpPr bwMode="auto">
          <a:xfrm>
            <a:off x="1219200" y="2057400"/>
            <a:ext cx="5010150" cy="508000"/>
            <a:chOff x="1258" y="1081"/>
            <a:chExt cx="3156" cy="320"/>
          </a:xfrm>
        </p:grpSpPr>
        <p:sp>
          <p:nvSpPr>
            <p:cNvPr id="41017" name="Oval 57"/>
            <p:cNvSpPr>
              <a:spLocks noChangeArrowheads="1"/>
            </p:cNvSpPr>
            <p:nvPr/>
          </p:nvSpPr>
          <p:spPr bwMode="gray">
            <a:xfrm>
              <a:off x="1258" y="1091"/>
              <a:ext cx="304" cy="303"/>
            </a:xfrm>
            <a:prstGeom prst="ellipse">
              <a:avLst/>
            </a:prstGeom>
            <a:gradFill rotWithShape="1">
              <a:gsLst>
                <a:gs pos="0">
                  <a:schemeClr val="accent1">
                    <a:gamma/>
                    <a:shade val="46275"/>
                    <a:invGamma/>
                  </a:schemeClr>
                </a:gs>
                <a:gs pos="100000">
                  <a:schemeClr val="accent1"/>
                </a:gs>
              </a:gsLst>
              <a:lin ang="0" scaled="1"/>
            </a:gradFill>
            <a:ln w="9525" algn="ctr">
              <a:noFill/>
              <a:round/>
              <a:headEnd/>
              <a:tailEnd/>
            </a:ln>
            <a:effectLst/>
          </p:spPr>
          <p:txBody>
            <a:bodyPr wrap="none" anchor="ctr"/>
            <a:lstStyle/>
            <a:p>
              <a:endParaRPr lang="en-US" dirty="0"/>
            </a:p>
          </p:txBody>
        </p:sp>
        <p:sp>
          <p:nvSpPr>
            <p:cNvPr id="41018" name="AutoShape 58"/>
            <p:cNvSpPr>
              <a:spLocks noChangeArrowheads="1"/>
            </p:cNvSpPr>
            <p:nvPr/>
          </p:nvSpPr>
          <p:spPr bwMode="gray">
            <a:xfrm>
              <a:off x="1491" y="1081"/>
              <a:ext cx="2923" cy="320"/>
            </a:xfrm>
            <a:prstGeom prst="roundRect">
              <a:avLst>
                <a:gd name="adj" fmla="val 50000"/>
              </a:avLst>
            </a:prstGeom>
            <a:gradFill rotWithShape="1">
              <a:gsLst>
                <a:gs pos="0">
                  <a:schemeClr val="accent1"/>
                </a:gs>
                <a:gs pos="100000">
                  <a:schemeClr val="accent1">
                    <a:gamma/>
                    <a:tint val="0"/>
                    <a:invGamma/>
                  </a:schemeClr>
                </a:gs>
              </a:gsLst>
              <a:lin ang="0" scaled="1"/>
            </a:gradFill>
            <a:ln w="9525" algn="ctr">
              <a:noFill/>
              <a:round/>
              <a:headEnd/>
              <a:tailEnd/>
            </a:ln>
            <a:effectLst/>
          </p:spPr>
          <p:txBody>
            <a:bodyPr wrap="none" anchor="ctr"/>
            <a:lstStyle/>
            <a:p>
              <a:endParaRPr lang="en-US" dirty="0"/>
            </a:p>
          </p:txBody>
        </p:sp>
      </p:grpSp>
      <p:sp>
        <p:nvSpPr>
          <p:cNvPr id="41019" name="Oval 59"/>
          <p:cNvSpPr>
            <a:spLocks noChangeArrowheads="1"/>
          </p:cNvSpPr>
          <p:nvPr/>
        </p:nvSpPr>
        <p:spPr bwMode="gray">
          <a:xfrm>
            <a:off x="1295400" y="2133600"/>
            <a:ext cx="334962" cy="334962"/>
          </a:xfrm>
          <a:prstGeom prst="ellipse">
            <a:avLst/>
          </a:prstGeom>
          <a:gradFill rotWithShape="1">
            <a:gsLst>
              <a:gs pos="0">
                <a:schemeClr val="accent2"/>
              </a:gs>
              <a:gs pos="100000">
                <a:schemeClr val="accent2">
                  <a:gamma/>
                  <a:shade val="57255"/>
                  <a:invGamma/>
                </a:schemeClr>
              </a:gs>
            </a:gsLst>
            <a:lin ang="5400000" scaled="1"/>
          </a:gradFill>
          <a:ln w="9525" algn="ctr">
            <a:noFill/>
            <a:round/>
            <a:headEnd/>
            <a:tailEnd/>
          </a:ln>
          <a:effectLst>
            <a:outerShdw dist="35921" dir="2700000" algn="ctr" rotWithShape="0">
              <a:schemeClr val="tx2">
                <a:alpha val="50000"/>
              </a:schemeClr>
            </a:outerShdw>
          </a:effectLst>
        </p:spPr>
        <p:txBody>
          <a:bodyPr wrap="none" anchor="ctr"/>
          <a:lstStyle/>
          <a:p>
            <a:endParaRPr lang="en-US" dirty="0"/>
          </a:p>
        </p:txBody>
      </p:sp>
      <p:sp>
        <p:nvSpPr>
          <p:cNvPr id="41020" name="Oval 60"/>
          <p:cNvSpPr>
            <a:spLocks noChangeArrowheads="1"/>
          </p:cNvSpPr>
          <p:nvPr/>
        </p:nvSpPr>
        <p:spPr bwMode="gray">
          <a:xfrm>
            <a:off x="1295400" y="2133600"/>
            <a:ext cx="241300" cy="242887"/>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w="9525" algn="ctr">
            <a:noFill/>
            <a:round/>
            <a:headEnd/>
            <a:tailEnd/>
          </a:ln>
          <a:effectLst/>
        </p:spPr>
        <p:txBody>
          <a:bodyPr wrap="none" anchor="ctr"/>
          <a:lstStyle/>
          <a:p>
            <a:endParaRPr lang="en-US" dirty="0"/>
          </a:p>
        </p:txBody>
      </p:sp>
      <p:grpSp>
        <p:nvGrpSpPr>
          <p:cNvPr id="41021" name="Group 61"/>
          <p:cNvGrpSpPr>
            <a:grpSpLocks/>
          </p:cNvGrpSpPr>
          <p:nvPr/>
        </p:nvGrpSpPr>
        <p:grpSpPr bwMode="auto">
          <a:xfrm>
            <a:off x="762000" y="1447800"/>
            <a:ext cx="5010150" cy="508000"/>
            <a:chOff x="891" y="1175"/>
            <a:chExt cx="3156" cy="320"/>
          </a:xfrm>
        </p:grpSpPr>
        <p:grpSp>
          <p:nvGrpSpPr>
            <p:cNvPr id="41022" name="Group 62"/>
            <p:cNvGrpSpPr>
              <a:grpSpLocks/>
            </p:cNvGrpSpPr>
            <p:nvPr/>
          </p:nvGrpSpPr>
          <p:grpSpPr bwMode="auto">
            <a:xfrm>
              <a:off x="891" y="1175"/>
              <a:ext cx="3156" cy="320"/>
              <a:chOff x="1258" y="1081"/>
              <a:chExt cx="3156" cy="320"/>
            </a:xfrm>
          </p:grpSpPr>
          <p:sp>
            <p:nvSpPr>
              <p:cNvPr id="41023" name="Oval 63"/>
              <p:cNvSpPr>
                <a:spLocks noChangeArrowheads="1"/>
              </p:cNvSpPr>
              <p:nvPr/>
            </p:nvSpPr>
            <p:spPr bwMode="gray">
              <a:xfrm>
                <a:off x="1258" y="1091"/>
                <a:ext cx="304" cy="303"/>
              </a:xfrm>
              <a:prstGeom prst="ellipse">
                <a:avLst/>
              </a:prstGeom>
              <a:gradFill rotWithShape="1">
                <a:gsLst>
                  <a:gs pos="0">
                    <a:schemeClr val="accent2">
                      <a:gamma/>
                      <a:shade val="25490"/>
                      <a:invGamma/>
                    </a:schemeClr>
                  </a:gs>
                  <a:gs pos="100000">
                    <a:schemeClr val="accent2"/>
                  </a:gs>
                </a:gsLst>
                <a:lin ang="0" scaled="1"/>
              </a:gradFill>
              <a:ln w="9525" algn="ctr">
                <a:noFill/>
                <a:round/>
                <a:headEnd/>
                <a:tailEnd/>
              </a:ln>
              <a:effectLst/>
            </p:spPr>
            <p:txBody>
              <a:bodyPr wrap="none" anchor="ctr"/>
              <a:lstStyle/>
              <a:p>
                <a:endParaRPr lang="en-US" dirty="0"/>
              </a:p>
            </p:txBody>
          </p:sp>
          <p:sp>
            <p:nvSpPr>
              <p:cNvPr id="41024" name="AutoShape 64"/>
              <p:cNvSpPr>
                <a:spLocks noChangeArrowheads="1"/>
              </p:cNvSpPr>
              <p:nvPr/>
            </p:nvSpPr>
            <p:spPr bwMode="gray">
              <a:xfrm>
                <a:off x="1491" y="1081"/>
                <a:ext cx="2923" cy="320"/>
              </a:xfrm>
              <a:prstGeom prst="roundRect">
                <a:avLst>
                  <a:gd name="adj" fmla="val 50000"/>
                </a:avLst>
              </a:prstGeom>
              <a:gradFill rotWithShape="1">
                <a:gsLst>
                  <a:gs pos="0">
                    <a:schemeClr val="accent2"/>
                  </a:gs>
                  <a:gs pos="100000">
                    <a:schemeClr val="accent2">
                      <a:gamma/>
                      <a:tint val="0"/>
                      <a:invGamma/>
                    </a:schemeClr>
                  </a:gs>
                </a:gsLst>
                <a:lin ang="0" scaled="1"/>
              </a:gradFill>
              <a:ln w="9525" algn="ctr">
                <a:noFill/>
                <a:round/>
                <a:headEnd/>
                <a:tailEnd/>
              </a:ln>
              <a:effectLst/>
            </p:spPr>
            <p:txBody>
              <a:bodyPr wrap="none" anchor="ctr"/>
              <a:lstStyle/>
              <a:p>
                <a:endParaRPr lang="en-US" dirty="0"/>
              </a:p>
            </p:txBody>
          </p:sp>
        </p:grpSp>
        <p:sp>
          <p:nvSpPr>
            <p:cNvPr id="41025" name="Oval 65"/>
            <p:cNvSpPr>
              <a:spLocks noChangeArrowheads="1"/>
            </p:cNvSpPr>
            <p:nvPr/>
          </p:nvSpPr>
          <p:spPr bwMode="gray">
            <a:xfrm>
              <a:off x="941" y="1225"/>
              <a:ext cx="211" cy="211"/>
            </a:xfrm>
            <a:prstGeom prst="ellipse">
              <a:avLst/>
            </a:prstGeom>
            <a:gradFill rotWithShape="1">
              <a:gsLst>
                <a:gs pos="0">
                  <a:schemeClr val="hlink"/>
                </a:gs>
                <a:gs pos="100000">
                  <a:schemeClr val="hlink">
                    <a:gamma/>
                    <a:shade val="22353"/>
                    <a:invGamma/>
                  </a:schemeClr>
                </a:gs>
              </a:gsLst>
              <a:lin ang="5400000" scaled="1"/>
            </a:gradFill>
            <a:ln w="9525" algn="ctr">
              <a:noFill/>
              <a:round/>
              <a:headEnd/>
              <a:tailEnd/>
            </a:ln>
            <a:effectLst>
              <a:outerShdw dist="35921" dir="2700000" algn="ctr" rotWithShape="0">
                <a:schemeClr val="tx2">
                  <a:alpha val="50000"/>
                </a:schemeClr>
              </a:outerShdw>
            </a:effectLst>
          </p:spPr>
          <p:txBody>
            <a:bodyPr wrap="none" anchor="ctr"/>
            <a:lstStyle/>
            <a:p>
              <a:endParaRPr lang="en-US" dirty="0"/>
            </a:p>
          </p:txBody>
        </p:sp>
        <p:sp>
          <p:nvSpPr>
            <p:cNvPr id="41026" name="Oval 66"/>
            <p:cNvSpPr>
              <a:spLocks noChangeArrowheads="1"/>
            </p:cNvSpPr>
            <p:nvPr/>
          </p:nvSpPr>
          <p:spPr bwMode="gray">
            <a:xfrm>
              <a:off x="945" y="1217"/>
              <a:ext cx="152" cy="153"/>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w="9525" algn="ctr">
              <a:noFill/>
              <a:round/>
              <a:headEnd/>
              <a:tailEnd/>
            </a:ln>
            <a:effectLst/>
          </p:spPr>
          <p:txBody>
            <a:bodyPr wrap="none" anchor="ctr"/>
            <a:lstStyle/>
            <a:p>
              <a:endParaRPr lang="en-US" dirty="0"/>
            </a:p>
          </p:txBody>
        </p:sp>
      </p:grpSp>
      <p:sp>
        <p:nvSpPr>
          <p:cNvPr id="40972" name="Text Box 12"/>
          <p:cNvSpPr txBox="1">
            <a:spLocks noChangeArrowheads="1"/>
          </p:cNvSpPr>
          <p:nvPr/>
        </p:nvSpPr>
        <p:spPr bwMode="auto">
          <a:xfrm>
            <a:off x="1676400" y="1447800"/>
            <a:ext cx="1704313" cy="461665"/>
          </a:xfrm>
          <a:prstGeom prst="rect">
            <a:avLst/>
          </a:prstGeom>
          <a:noFill/>
          <a:ln w="9525" algn="ctr">
            <a:noFill/>
            <a:miter lim="800000"/>
            <a:headEnd/>
            <a:tailEnd/>
          </a:ln>
          <a:effectLst/>
        </p:spPr>
        <p:txBody>
          <a:bodyPr wrap="none">
            <a:spAutoFit/>
          </a:bodyPr>
          <a:lstStyle/>
          <a:p>
            <a:pPr eaLnBrk="0" hangingPunct="0"/>
            <a:r>
              <a:rPr lang="en-US" sz="2400" b="0" dirty="0" smtClean="0">
                <a:latin typeface="Times New Roman" pitchFamily="18" charset="0"/>
                <a:cs typeface="Times New Roman" pitchFamily="18" charset="0"/>
              </a:rPr>
              <a:t>Introduction</a:t>
            </a:r>
            <a:endParaRPr lang="en-US" sz="2400" b="0" dirty="0">
              <a:latin typeface="Times New Roman" pitchFamily="18" charset="0"/>
              <a:cs typeface="Times New Roman" pitchFamily="18" charset="0"/>
            </a:endParaRPr>
          </a:p>
        </p:txBody>
      </p:sp>
      <p:sp>
        <p:nvSpPr>
          <p:cNvPr id="40975" name="Text Box 15"/>
          <p:cNvSpPr txBox="1">
            <a:spLocks noChangeArrowheads="1"/>
          </p:cNvSpPr>
          <p:nvPr/>
        </p:nvSpPr>
        <p:spPr bwMode="auto">
          <a:xfrm>
            <a:off x="2133600" y="2057400"/>
            <a:ext cx="1883849" cy="461665"/>
          </a:xfrm>
          <a:prstGeom prst="rect">
            <a:avLst/>
          </a:prstGeom>
          <a:noFill/>
          <a:ln w="9525" algn="ctr">
            <a:noFill/>
            <a:miter lim="800000"/>
            <a:headEnd/>
            <a:tailEnd/>
          </a:ln>
          <a:effectLst/>
        </p:spPr>
        <p:txBody>
          <a:bodyPr wrap="none">
            <a:spAutoFit/>
          </a:bodyPr>
          <a:lstStyle/>
          <a:p>
            <a:pPr eaLnBrk="0" hangingPunct="0"/>
            <a:r>
              <a:rPr lang="en-US" sz="2400" b="0" dirty="0" smtClean="0">
                <a:latin typeface="Times New Roman" pitchFamily="18" charset="0"/>
                <a:cs typeface="Times New Roman" pitchFamily="18" charset="0"/>
              </a:rPr>
              <a:t>Project Scope</a:t>
            </a:r>
            <a:endParaRPr lang="en-US" sz="2400" b="0" dirty="0">
              <a:latin typeface="Times New Roman" pitchFamily="18" charset="0"/>
              <a:cs typeface="Times New Roman" pitchFamily="18" charset="0"/>
            </a:endParaRPr>
          </a:p>
        </p:txBody>
      </p:sp>
      <p:sp>
        <p:nvSpPr>
          <p:cNvPr id="40986" name="Text Box 26"/>
          <p:cNvSpPr txBox="1">
            <a:spLocks noChangeArrowheads="1"/>
          </p:cNvSpPr>
          <p:nvPr/>
        </p:nvSpPr>
        <p:spPr bwMode="auto">
          <a:xfrm>
            <a:off x="2362200" y="2590800"/>
            <a:ext cx="2601994" cy="461665"/>
          </a:xfrm>
          <a:prstGeom prst="rect">
            <a:avLst/>
          </a:prstGeom>
          <a:noFill/>
          <a:ln w="9525" algn="ctr">
            <a:noFill/>
            <a:miter lim="800000"/>
            <a:headEnd/>
            <a:tailEnd/>
          </a:ln>
          <a:effectLst/>
        </p:spPr>
        <p:txBody>
          <a:bodyPr wrap="none">
            <a:spAutoFit/>
          </a:bodyPr>
          <a:lstStyle/>
          <a:p>
            <a:pPr eaLnBrk="0" hangingPunct="0"/>
            <a:r>
              <a:rPr lang="en-IN" sz="2400" b="0" dirty="0" smtClean="0">
                <a:latin typeface="Times New Roman" pitchFamily="18" charset="0"/>
                <a:cs typeface="Times New Roman" pitchFamily="18" charset="0"/>
              </a:rPr>
              <a:t>System Description</a:t>
            </a:r>
            <a:endParaRPr lang="en-US" sz="2400" b="0" dirty="0"/>
          </a:p>
        </p:txBody>
      </p:sp>
      <p:sp>
        <p:nvSpPr>
          <p:cNvPr id="40989" name="Text Box 29"/>
          <p:cNvSpPr txBox="1">
            <a:spLocks noChangeArrowheads="1"/>
          </p:cNvSpPr>
          <p:nvPr/>
        </p:nvSpPr>
        <p:spPr bwMode="auto">
          <a:xfrm>
            <a:off x="2667000" y="3200400"/>
            <a:ext cx="2313454" cy="461665"/>
          </a:xfrm>
          <a:prstGeom prst="rect">
            <a:avLst/>
          </a:prstGeom>
          <a:noFill/>
          <a:ln w="9525" algn="ctr">
            <a:noFill/>
            <a:miter lim="800000"/>
            <a:headEnd/>
            <a:tailEnd/>
          </a:ln>
          <a:effectLst/>
        </p:spPr>
        <p:txBody>
          <a:bodyPr wrap="none">
            <a:spAutoFit/>
          </a:bodyPr>
          <a:lstStyle/>
          <a:p>
            <a:pPr eaLnBrk="0" hangingPunct="0"/>
            <a:r>
              <a:rPr lang="en-IN" sz="2400" b="0" dirty="0" smtClean="0">
                <a:latin typeface="Times New Roman" pitchFamily="18" charset="0"/>
                <a:cs typeface="Times New Roman" pitchFamily="18" charset="0"/>
              </a:rPr>
              <a:t>Proposed System</a:t>
            </a:r>
            <a:endParaRPr lang="en-US" sz="2400" b="0" dirty="0"/>
          </a:p>
        </p:txBody>
      </p:sp>
      <p:sp>
        <p:nvSpPr>
          <p:cNvPr id="41029" name="Text Box 69"/>
          <p:cNvSpPr txBox="1">
            <a:spLocks noChangeArrowheads="1"/>
          </p:cNvSpPr>
          <p:nvPr/>
        </p:nvSpPr>
        <p:spPr bwMode="auto">
          <a:xfrm>
            <a:off x="2667000" y="3886200"/>
            <a:ext cx="2874505" cy="461665"/>
          </a:xfrm>
          <a:prstGeom prst="rect">
            <a:avLst/>
          </a:prstGeom>
          <a:noFill/>
          <a:ln w="9525" algn="ctr">
            <a:noFill/>
            <a:miter lim="800000"/>
            <a:headEnd/>
            <a:tailEnd/>
          </a:ln>
          <a:effectLst/>
        </p:spPr>
        <p:txBody>
          <a:bodyPr wrap="none">
            <a:spAutoFit/>
          </a:bodyPr>
          <a:lstStyle/>
          <a:p>
            <a:pPr eaLnBrk="0" hangingPunct="0"/>
            <a:r>
              <a:rPr lang="en-IN" sz="2400" b="0" dirty="0" smtClean="0">
                <a:latin typeface="Times New Roman" pitchFamily="18" charset="0"/>
                <a:cs typeface="Times New Roman" pitchFamily="18" charset="0"/>
              </a:rPr>
              <a:t>System Requirements</a:t>
            </a:r>
            <a:endParaRPr lang="en-US" sz="2400" b="0" dirty="0">
              <a:latin typeface="Times New Roman" pitchFamily="18" charset="0"/>
              <a:cs typeface="Times New Roman" pitchFamily="18" charset="0"/>
            </a:endParaRPr>
          </a:p>
        </p:txBody>
      </p:sp>
      <p:grpSp>
        <p:nvGrpSpPr>
          <p:cNvPr id="40" name="Group 61"/>
          <p:cNvGrpSpPr>
            <a:grpSpLocks/>
          </p:cNvGrpSpPr>
          <p:nvPr/>
        </p:nvGrpSpPr>
        <p:grpSpPr bwMode="auto">
          <a:xfrm>
            <a:off x="1752600" y="5105400"/>
            <a:ext cx="5010150" cy="508000"/>
            <a:chOff x="891" y="1175"/>
            <a:chExt cx="3156" cy="320"/>
          </a:xfrm>
        </p:grpSpPr>
        <p:grpSp>
          <p:nvGrpSpPr>
            <p:cNvPr id="41" name="Group 62"/>
            <p:cNvGrpSpPr>
              <a:grpSpLocks/>
            </p:cNvGrpSpPr>
            <p:nvPr/>
          </p:nvGrpSpPr>
          <p:grpSpPr bwMode="auto">
            <a:xfrm>
              <a:off x="891" y="1175"/>
              <a:ext cx="3156" cy="320"/>
              <a:chOff x="1258" y="1081"/>
              <a:chExt cx="3156" cy="320"/>
            </a:xfrm>
          </p:grpSpPr>
          <p:sp>
            <p:nvSpPr>
              <p:cNvPr id="44" name="Oval 63"/>
              <p:cNvSpPr>
                <a:spLocks noChangeArrowheads="1"/>
              </p:cNvSpPr>
              <p:nvPr/>
            </p:nvSpPr>
            <p:spPr bwMode="gray">
              <a:xfrm>
                <a:off x="1258" y="1091"/>
                <a:ext cx="304" cy="303"/>
              </a:xfrm>
              <a:prstGeom prst="ellipse">
                <a:avLst/>
              </a:prstGeom>
              <a:gradFill rotWithShape="1">
                <a:gsLst>
                  <a:gs pos="0">
                    <a:schemeClr val="accent2">
                      <a:gamma/>
                      <a:shade val="25490"/>
                      <a:invGamma/>
                    </a:schemeClr>
                  </a:gs>
                  <a:gs pos="100000">
                    <a:schemeClr val="accent2"/>
                  </a:gs>
                </a:gsLst>
                <a:lin ang="0" scaled="1"/>
              </a:gradFill>
              <a:ln w="9525" algn="ctr">
                <a:noFill/>
                <a:round/>
                <a:headEnd/>
                <a:tailEnd/>
              </a:ln>
              <a:effectLst/>
            </p:spPr>
            <p:txBody>
              <a:bodyPr wrap="none" anchor="ctr"/>
              <a:lstStyle/>
              <a:p>
                <a:endParaRPr lang="en-US" dirty="0"/>
              </a:p>
            </p:txBody>
          </p:sp>
          <p:sp>
            <p:nvSpPr>
              <p:cNvPr id="45" name="AutoShape 64"/>
              <p:cNvSpPr>
                <a:spLocks noChangeArrowheads="1"/>
              </p:cNvSpPr>
              <p:nvPr/>
            </p:nvSpPr>
            <p:spPr bwMode="gray">
              <a:xfrm>
                <a:off x="1491" y="1081"/>
                <a:ext cx="2923" cy="320"/>
              </a:xfrm>
              <a:prstGeom prst="roundRect">
                <a:avLst>
                  <a:gd name="adj" fmla="val 50000"/>
                </a:avLst>
              </a:prstGeom>
              <a:gradFill rotWithShape="1">
                <a:gsLst>
                  <a:gs pos="0">
                    <a:schemeClr val="accent2"/>
                  </a:gs>
                  <a:gs pos="100000">
                    <a:schemeClr val="accent2">
                      <a:gamma/>
                      <a:tint val="0"/>
                      <a:invGamma/>
                    </a:schemeClr>
                  </a:gs>
                </a:gsLst>
                <a:lin ang="0" scaled="1"/>
              </a:gradFill>
              <a:ln w="9525" algn="ctr">
                <a:noFill/>
                <a:round/>
                <a:headEnd/>
                <a:tailEnd/>
              </a:ln>
              <a:effectLst/>
            </p:spPr>
            <p:txBody>
              <a:bodyPr wrap="none" anchor="ctr"/>
              <a:lstStyle/>
              <a:p>
                <a:r>
                  <a:rPr lang="en-US" sz="2400" b="0" dirty="0" smtClean="0">
                    <a:latin typeface="Times New Roman" pitchFamily="18" charset="0"/>
                    <a:cs typeface="Times New Roman" pitchFamily="18" charset="0"/>
                  </a:rPr>
                  <a:t>Sequence Diagram</a:t>
                </a:r>
                <a:endParaRPr lang="en-US" sz="2400" b="0" dirty="0">
                  <a:latin typeface="Times New Roman" pitchFamily="18" charset="0"/>
                  <a:cs typeface="Times New Roman" pitchFamily="18" charset="0"/>
                </a:endParaRPr>
              </a:p>
            </p:txBody>
          </p:sp>
        </p:grpSp>
        <p:sp>
          <p:nvSpPr>
            <p:cNvPr id="42" name="Oval 65"/>
            <p:cNvSpPr>
              <a:spLocks noChangeArrowheads="1"/>
            </p:cNvSpPr>
            <p:nvPr/>
          </p:nvSpPr>
          <p:spPr bwMode="gray">
            <a:xfrm>
              <a:off x="941" y="1225"/>
              <a:ext cx="211" cy="211"/>
            </a:xfrm>
            <a:prstGeom prst="ellipse">
              <a:avLst/>
            </a:prstGeom>
            <a:gradFill rotWithShape="1">
              <a:gsLst>
                <a:gs pos="0">
                  <a:schemeClr val="hlink"/>
                </a:gs>
                <a:gs pos="100000">
                  <a:schemeClr val="hlink">
                    <a:gamma/>
                    <a:shade val="22353"/>
                    <a:invGamma/>
                  </a:schemeClr>
                </a:gs>
              </a:gsLst>
              <a:lin ang="5400000" scaled="1"/>
            </a:gradFill>
            <a:ln w="9525" algn="ctr">
              <a:noFill/>
              <a:round/>
              <a:headEnd/>
              <a:tailEnd/>
            </a:ln>
            <a:effectLst>
              <a:outerShdw dist="35921" dir="2700000" algn="ctr" rotWithShape="0">
                <a:schemeClr val="tx2">
                  <a:alpha val="50000"/>
                </a:schemeClr>
              </a:outerShdw>
            </a:effectLst>
          </p:spPr>
          <p:txBody>
            <a:bodyPr wrap="none" anchor="ctr"/>
            <a:lstStyle/>
            <a:p>
              <a:endParaRPr lang="en-US" dirty="0"/>
            </a:p>
          </p:txBody>
        </p:sp>
        <p:sp>
          <p:nvSpPr>
            <p:cNvPr id="43" name="Oval 66"/>
            <p:cNvSpPr>
              <a:spLocks noChangeArrowheads="1"/>
            </p:cNvSpPr>
            <p:nvPr/>
          </p:nvSpPr>
          <p:spPr bwMode="gray">
            <a:xfrm>
              <a:off x="945" y="1217"/>
              <a:ext cx="152" cy="153"/>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w="9525" algn="ctr">
              <a:noFill/>
              <a:round/>
              <a:headEnd/>
              <a:tailEnd/>
            </a:ln>
            <a:effectLst/>
          </p:spPr>
          <p:txBody>
            <a:bodyPr wrap="none" anchor="ctr"/>
            <a:lstStyle/>
            <a:p>
              <a:endParaRPr lang="en-US" dirty="0"/>
            </a:p>
          </p:txBody>
        </p:sp>
      </p:grpSp>
      <p:grpSp>
        <p:nvGrpSpPr>
          <p:cNvPr id="46" name="Group 61"/>
          <p:cNvGrpSpPr>
            <a:grpSpLocks/>
          </p:cNvGrpSpPr>
          <p:nvPr/>
        </p:nvGrpSpPr>
        <p:grpSpPr bwMode="auto">
          <a:xfrm>
            <a:off x="304800" y="6172200"/>
            <a:ext cx="5010150" cy="508000"/>
            <a:chOff x="891" y="1175"/>
            <a:chExt cx="3156" cy="320"/>
          </a:xfrm>
        </p:grpSpPr>
        <p:grpSp>
          <p:nvGrpSpPr>
            <p:cNvPr id="47" name="Group 62"/>
            <p:cNvGrpSpPr>
              <a:grpSpLocks/>
            </p:cNvGrpSpPr>
            <p:nvPr/>
          </p:nvGrpSpPr>
          <p:grpSpPr bwMode="auto">
            <a:xfrm>
              <a:off x="891" y="1175"/>
              <a:ext cx="3156" cy="320"/>
              <a:chOff x="1258" y="1081"/>
              <a:chExt cx="3156" cy="320"/>
            </a:xfrm>
          </p:grpSpPr>
          <p:sp>
            <p:nvSpPr>
              <p:cNvPr id="50" name="Oval 63"/>
              <p:cNvSpPr>
                <a:spLocks noChangeArrowheads="1"/>
              </p:cNvSpPr>
              <p:nvPr/>
            </p:nvSpPr>
            <p:spPr bwMode="gray">
              <a:xfrm>
                <a:off x="1258" y="1091"/>
                <a:ext cx="304" cy="303"/>
              </a:xfrm>
              <a:prstGeom prst="ellipse">
                <a:avLst/>
              </a:prstGeom>
              <a:gradFill rotWithShape="1">
                <a:gsLst>
                  <a:gs pos="0">
                    <a:schemeClr val="accent2">
                      <a:gamma/>
                      <a:shade val="25490"/>
                      <a:invGamma/>
                    </a:schemeClr>
                  </a:gs>
                  <a:gs pos="100000">
                    <a:schemeClr val="accent2"/>
                  </a:gs>
                </a:gsLst>
                <a:lin ang="0" scaled="1"/>
              </a:gradFill>
              <a:ln w="9525" algn="ctr">
                <a:noFill/>
                <a:round/>
                <a:headEnd/>
                <a:tailEnd/>
              </a:ln>
              <a:effectLst/>
            </p:spPr>
            <p:txBody>
              <a:bodyPr wrap="none" anchor="ctr"/>
              <a:lstStyle/>
              <a:p>
                <a:endParaRPr lang="en-US" dirty="0"/>
              </a:p>
            </p:txBody>
          </p:sp>
          <p:sp>
            <p:nvSpPr>
              <p:cNvPr id="51" name="AutoShape 64"/>
              <p:cNvSpPr>
                <a:spLocks noChangeArrowheads="1"/>
              </p:cNvSpPr>
              <p:nvPr/>
            </p:nvSpPr>
            <p:spPr bwMode="gray">
              <a:xfrm>
                <a:off x="1491" y="1081"/>
                <a:ext cx="2923" cy="320"/>
              </a:xfrm>
              <a:prstGeom prst="roundRect">
                <a:avLst>
                  <a:gd name="adj" fmla="val 50000"/>
                </a:avLst>
              </a:prstGeom>
              <a:gradFill rotWithShape="1">
                <a:gsLst>
                  <a:gs pos="0">
                    <a:schemeClr val="accent2"/>
                  </a:gs>
                  <a:gs pos="100000">
                    <a:schemeClr val="accent2">
                      <a:gamma/>
                      <a:tint val="0"/>
                      <a:invGamma/>
                    </a:schemeClr>
                  </a:gs>
                </a:gsLst>
                <a:lin ang="0" scaled="1"/>
              </a:gradFill>
              <a:ln w="9525" algn="ctr">
                <a:noFill/>
                <a:round/>
                <a:headEnd/>
                <a:tailEnd/>
              </a:ln>
              <a:effectLst/>
            </p:spPr>
            <p:txBody>
              <a:bodyPr wrap="none" anchor="ctr"/>
              <a:lstStyle/>
              <a:p>
                <a:endParaRPr lang="en-US" dirty="0"/>
              </a:p>
            </p:txBody>
          </p:sp>
        </p:grpSp>
        <p:sp>
          <p:nvSpPr>
            <p:cNvPr id="48" name="Oval 65"/>
            <p:cNvSpPr>
              <a:spLocks noChangeArrowheads="1"/>
            </p:cNvSpPr>
            <p:nvPr/>
          </p:nvSpPr>
          <p:spPr bwMode="gray">
            <a:xfrm>
              <a:off x="941" y="1225"/>
              <a:ext cx="211" cy="211"/>
            </a:xfrm>
            <a:prstGeom prst="ellipse">
              <a:avLst/>
            </a:prstGeom>
            <a:gradFill rotWithShape="1">
              <a:gsLst>
                <a:gs pos="0">
                  <a:schemeClr val="hlink"/>
                </a:gs>
                <a:gs pos="100000">
                  <a:schemeClr val="hlink">
                    <a:gamma/>
                    <a:shade val="22353"/>
                    <a:invGamma/>
                  </a:schemeClr>
                </a:gs>
              </a:gsLst>
              <a:lin ang="5400000" scaled="1"/>
            </a:gradFill>
            <a:ln w="9525" algn="ctr">
              <a:noFill/>
              <a:round/>
              <a:headEnd/>
              <a:tailEnd/>
            </a:ln>
            <a:effectLst>
              <a:outerShdw dist="35921" dir="2700000" algn="ctr" rotWithShape="0">
                <a:schemeClr val="tx2">
                  <a:alpha val="50000"/>
                </a:schemeClr>
              </a:outerShdw>
            </a:effectLst>
          </p:spPr>
          <p:txBody>
            <a:bodyPr wrap="none" anchor="ctr"/>
            <a:lstStyle/>
            <a:p>
              <a:endParaRPr lang="en-US" dirty="0"/>
            </a:p>
          </p:txBody>
        </p:sp>
        <p:sp>
          <p:nvSpPr>
            <p:cNvPr id="49" name="Oval 66"/>
            <p:cNvSpPr>
              <a:spLocks noChangeArrowheads="1"/>
            </p:cNvSpPr>
            <p:nvPr/>
          </p:nvSpPr>
          <p:spPr bwMode="gray">
            <a:xfrm>
              <a:off x="945" y="1217"/>
              <a:ext cx="152" cy="153"/>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w="9525" algn="ctr">
              <a:noFill/>
              <a:round/>
              <a:headEnd/>
              <a:tailEnd/>
            </a:ln>
            <a:effectLst/>
          </p:spPr>
          <p:txBody>
            <a:bodyPr wrap="none" anchor="ctr"/>
            <a:lstStyle/>
            <a:p>
              <a:endParaRPr lang="en-US" dirty="0"/>
            </a:p>
          </p:txBody>
        </p:sp>
      </p:grpSp>
      <p:sp>
        <p:nvSpPr>
          <p:cNvPr id="79" name="Rectangle 78"/>
          <p:cNvSpPr/>
          <p:nvPr/>
        </p:nvSpPr>
        <p:spPr>
          <a:xfrm>
            <a:off x="1143000" y="6172200"/>
            <a:ext cx="1550424" cy="461665"/>
          </a:xfrm>
          <a:prstGeom prst="rect">
            <a:avLst/>
          </a:prstGeom>
        </p:spPr>
        <p:txBody>
          <a:bodyPr wrap="none">
            <a:spAutoFit/>
          </a:bodyPr>
          <a:lstStyle/>
          <a:p>
            <a:r>
              <a:rPr lang="en-IN" sz="2400" b="0" dirty="0" smtClean="0">
                <a:latin typeface="Times New Roman" pitchFamily="18" charset="0"/>
                <a:cs typeface="Times New Roman" pitchFamily="18" charset="0"/>
              </a:rPr>
              <a:t>References</a:t>
            </a:r>
            <a:endParaRPr lang="en-IN" sz="2400" b="0" dirty="0">
              <a:latin typeface="Times New Roman" pitchFamily="18" charset="0"/>
              <a:cs typeface="Times New Roman" pitchFamily="18" charset="0"/>
            </a:endParaRPr>
          </a:p>
        </p:txBody>
      </p:sp>
      <p:grpSp>
        <p:nvGrpSpPr>
          <p:cNvPr id="54" name="Group 51"/>
          <p:cNvGrpSpPr>
            <a:grpSpLocks/>
          </p:cNvGrpSpPr>
          <p:nvPr/>
        </p:nvGrpSpPr>
        <p:grpSpPr bwMode="auto">
          <a:xfrm>
            <a:off x="1981200" y="4495800"/>
            <a:ext cx="5010150" cy="508000"/>
            <a:chOff x="1258" y="1081"/>
            <a:chExt cx="3156" cy="320"/>
          </a:xfrm>
        </p:grpSpPr>
        <p:sp>
          <p:nvSpPr>
            <p:cNvPr id="55" name="Oval 52"/>
            <p:cNvSpPr>
              <a:spLocks noChangeArrowheads="1"/>
            </p:cNvSpPr>
            <p:nvPr/>
          </p:nvSpPr>
          <p:spPr bwMode="gray">
            <a:xfrm>
              <a:off x="1258" y="1091"/>
              <a:ext cx="304" cy="303"/>
            </a:xfrm>
            <a:prstGeom prst="ellipse">
              <a:avLst/>
            </a:prstGeom>
            <a:gradFill rotWithShape="1">
              <a:gsLst>
                <a:gs pos="0">
                  <a:schemeClr val="accent1">
                    <a:gamma/>
                    <a:shade val="46275"/>
                    <a:invGamma/>
                  </a:schemeClr>
                </a:gs>
                <a:gs pos="100000">
                  <a:schemeClr val="accent1"/>
                </a:gs>
              </a:gsLst>
              <a:lin ang="0" scaled="1"/>
            </a:gradFill>
            <a:ln w="9525" algn="ctr">
              <a:noFill/>
              <a:round/>
              <a:headEnd/>
              <a:tailEnd/>
            </a:ln>
            <a:effectLst/>
          </p:spPr>
          <p:txBody>
            <a:bodyPr wrap="none" anchor="ctr"/>
            <a:lstStyle/>
            <a:p>
              <a:endParaRPr lang="en-US" dirty="0"/>
            </a:p>
          </p:txBody>
        </p:sp>
        <p:sp>
          <p:nvSpPr>
            <p:cNvPr id="56" name="AutoShape 53"/>
            <p:cNvSpPr>
              <a:spLocks noChangeArrowheads="1"/>
            </p:cNvSpPr>
            <p:nvPr/>
          </p:nvSpPr>
          <p:spPr bwMode="gray">
            <a:xfrm>
              <a:off x="1491" y="1081"/>
              <a:ext cx="2923" cy="320"/>
            </a:xfrm>
            <a:prstGeom prst="roundRect">
              <a:avLst>
                <a:gd name="adj" fmla="val 50000"/>
              </a:avLst>
            </a:prstGeom>
            <a:gradFill rotWithShape="1">
              <a:gsLst>
                <a:gs pos="0">
                  <a:schemeClr val="accent1"/>
                </a:gs>
                <a:gs pos="100000">
                  <a:schemeClr val="accent1">
                    <a:gamma/>
                    <a:tint val="0"/>
                    <a:invGamma/>
                  </a:schemeClr>
                </a:gs>
              </a:gsLst>
              <a:lin ang="0" scaled="1"/>
            </a:gradFill>
            <a:ln w="9525" algn="ctr">
              <a:noFill/>
              <a:round/>
              <a:headEnd/>
              <a:tailEnd/>
            </a:ln>
            <a:effectLst/>
          </p:spPr>
          <p:txBody>
            <a:bodyPr wrap="none" anchor="ctr"/>
            <a:lstStyle/>
            <a:p>
              <a:r>
                <a:rPr lang="en-US" sz="2400" b="0" dirty="0" smtClean="0">
                  <a:latin typeface="Times New Roman" pitchFamily="18" charset="0"/>
                  <a:cs typeface="Times New Roman" pitchFamily="18" charset="0"/>
                </a:rPr>
                <a:t>Detailed Design and </a:t>
              </a:r>
              <a:r>
                <a:rPr lang="en-IN" sz="2400" b="0" dirty="0" smtClean="0">
                  <a:latin typeface="Times New Roman" pitchFamily="18" charset="0"/>
                  <a:cs typeface="Times New Roman" pitchFamily="18" charset="0"/>
                </a:rPr>
                <a:t>System Architecture </a:t>
              </a:r>
            </a:p>
          </p:txBody>
        </p:sp>
      </p:grpSp>
      <p:sp>
        <p:nvSpPr>
          <p:cNvPr id="60" name="Oval 54"/>
          <p:cNvSpPr>
            <a:spLocks noChangeArrowheads="1"/>
          </p:cNvSpPr>
          <p:nvPr/>
        </p:nvSpPr>
        <p:spPr bwMode="gray">
          <a:xfrm>
            <a:off x="2057400" y="4572000"/>
            <a:ext cx="334962" cy="334963"/>
          </a:xfrm>
          <a:prstGeom prst="ellipse">
            <a:avLst/>
          </a:prstGeom>
          <a:gradFill rotWithShape="1">
            <a:gsLst>
              <a:gs pos="0">
                <a:schemeClr val="accent2"/>
              </a:gs>
              <a:gs pos="100000">
                <a:schemeClr val="accent2">
                  <a:gamma/>
                  <a:shade val="57255"/>
                  <a:invGamma/>
                </a:schemeClr>
              </a:gs>
            </a:gsLst>
            <a:lin ang="5400000" scaled="1"/>
          </a:gradFill>
          <a:ln w="9525" algn="ctr">
            <a:noFill/>
            <a:round/>
            <a:headEnd/>
            <a:tailEnd/>
          </a:ln>
          <a:effectLst>
            <a:outerShdw dist="35921" dir="2700000" algn="ctr" rotWithShape="0">
              <a:schemeClr val="tx2">
                <a:alpha val="50000"/>
              </a:schemeClr>
            </a:outerShdw>
          </a:effectLst>
        </p:spPr>
        <p:txBody>
          <a:bodyPr wrap="none" anchor="ctr"/>
          <a:lstStyle/>
          <a:p>
            <a:endParaRPr lang="en-US" dirty="0"/>
          </a:p>
        </p:txBody>
      </p:sp>
      <p:sp>
        <p:nvSpPr>
          <p:cNvPr id="57" name="Oval 66"/>
          <p:cNvSpPr>
            <a:spLocks noChangeArrowheads="1"/>
          </p:cNvSpPr>
          <p:nvPr/>
        </p:nvSpPr>
        <p:spPr bwMode="gray">
          <a:xfrm>
            <a:off x="2057400" y="4572000"/>
            <a:ext cx="241300" cy="242888"/>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w="9525" algn="ctr">
            <a:noFill/>
            <a:round/>
            <a:headEnd/>
            <a:tailEnd/>
          </a:ln>
          <a:effectLst/>
        </p:spPr>
        <p:txBody>
          <a:bodyPr wrap="none" anchor="ctr"/>
          <a:lstStyle/>
          <a:p>
            <a:endParaRPr lang="en-US" dirty="0"/>
          </a:p>
        </p:txBody>
      </p:sp>
      <p:grpSp>
        <p:nvGrpSpPr>
          <p:cNvPr id="61" name="Group 56"/>
          <p:cNvGrpSpPr>
            <a:grpSpLocks/>
          </p:cNvGrpSpPr>
          <p:nvPr/>
        </p:nvGrpSpPr>
        <p:grpSpPr bwMode="auto">
          <a:xfrm>
            <a:off x="1066800" y="5638800"/>
            <a:ext cx="5010151" cy="508000"/>
            <a:chOff x="1258" y="1081"/>
            <a:chExt cx="3156" cy="320"/>
          </a:xfrm>
        </p:grpSpPr>
        <p:sp>
          <p:nvSpPr>
            <p:cNvPr id="62" name="Oval 57"/>
            <p:cNvSpPr>
              <a:spLocks noChangeArrowheads="1"/>
            </p:cNvSpPr>
            <p:nvPr/>
          </p:nvSpPr>
          <p:spPr bwMode="gray">
            <a:xfrm>
              <a:off x="1258" y="1091"/>
              <a:ext cx="304" cy="303"/>
            </a:xfrm>
            <a:prstGeom prst="ellipse">
              <a:avLst/>
            </a:prstGeom>
            <a:gradFill rotWithShape="1">
              <a:gsLst>
                <a:gs pos="0">
                  <a:schemeClr val="accent1">
                    <a:gamma/>
                    <a:shade val="46275"/>
                    <a:invGamma/>
                  </a:schemeClr>
                </a:gs>
                <a:gs pos="100000">
                  <a:schemeClr val="accent1"/>
                </a:gs>
              </a:gsLst>
              <a:lin ang="0" scaled="1"/>
            </a:gradFill>
            <a:ln w="9525" algn="ctr">
              <a:noFill/>
              <a:round/>
              <a:headEnd/>
              <a:tailEnd/>
            </a:ln>
            <a:effectLst/>
          </p:spPr>
          <p:txBody>
            <a:bodyPr wrap="none" anchor="ctr"/>
            <a:lstStyle/>
            <a:p>
              <a:endParaRPr lang="en-US" dirty="0"/>
            </a:p>
          </p:txBody>
        </p:sp>
        <p:sp>
          <p:nvSpPr>
            <p:cNvPr id="63" name="AutoShape 58"/>
            <p:cNvSpPr>
              <a:spLocks noChangeArrowheads="1"/>
            </p:cNvSpPr>
            <p:nvPr/>
          </p:nvSpPr>
          <p:spPr bwMode="gray">
            <a:xfrm>
              <a:off x="1491" y="1081"/>
              <a:ext cx="2923" cy="320"/>
            </a:xfrm>
            <a:prstGeom prst="roundRect">
              <a:avLst>
                <a:gd name="adj" fmla="val 50000"/>
              </a:avLst>
            </a:prstGeom>
            <a:gradFill rotWithShape="1">
              <a:gsLst>
                <a:gs pos="0">
                  <a:schemeClr val="accent1"/>
                </a:gs>
                <a:gs pos="100000">
                  <a:schemeClr val="accent1">
                    <a:gamma/>
                    <a:tint val="0"/>
                    <a:invGamma/>
                  </a:schemeClr>
                </a:gs>
              </a:gsLst>
              <a:lin ang="0" scaled="1"/>
            </a:gradFill>
            <a:ln w="9525" algn="ctr">
              <a:noFill/>
              <a:round/>
              <a:headEnd/>
              <a:tailEnd/>
            </a:ln>
            <a:effectLst/>
          </p:spPr>
          <p:txBody>
            <a:bodyPr wrap="none" anchor="ctr"/>
            <a:lstStyle/>
            <a:p>
              <a:r>
                <a:rPr lang="en-US" sz="2400" b="0" dirty="0" smtClean="0">
                  <a:latin typeface="Times New Roman" pitchFamily="18" charset="0"/>
                  <a:cs typeface="Times New Roman" pitchFamily="18" charset="0"/>
                </a:rPr>
                <a:t>Conclusion</a:t>
              </a:r>
              <a:endParaRPr lang="en-US" sz="2400" b="0" dirty="0">
                <a:latin typeface="Times New Roman" pitchFamily="18" charset="0"/>
                <a:cs typeface="Times New Roman" pitchFamily="18" charset="0"/>
              </a:endParaRPr>
            </a:p>
          </p:txBody>
        </p:sp>
      </p:grpSp>
      <p:sp>
        <p:nvSpPr>
          <p:cNvPr id="64" name="Oval 59"/>
          <p:cNvSpPr>
            <a:spLocks noChangeArrowheads="1"/>
          </p:cNvSpPr>
          <p:nvPr/>
        </p:nvSpPr>
        <p:spPr bwMode="gray">
          <a:xfrm>
            <a:off x="1143000" y="5715000"/>
            <a:ext cx="334962" cy="334962"/>
          </a:xfrm>
          <a:prstGeom prst="ellipse">
            <a:avLst/>
          </a:prstGeom>
          <a:gradFill rotWithShape="1">
            <a:gsLst>
              <a:gs pos="0">
                <a:schemeClr val="accent2"/>
              </a:gs>
              <a:gs pos="100000">
                <a:schemeClr val="accent2">
                  <a:gamma/>
                  <a:shade val="57255"/>
                  <a:invGamma/>
                </a:schemeClr>
              </a:gs>
            </a:gsLst>
            <a:lin ang="5400000" scaled="1"/>
          </a:gradFill>
          <a:ln w="9525" algn="ctr">
            <a:noFill/>
            <a:round/>
            <a:headEnd/>
            <a:tailEnd/>
          </a:ln>
          <a:effectLst>
            <a:outerShdw dist="35921" dir="2700000" algn="ctr" rotWithShape="0">
              <a:schemeClr val="tx2">
                <a:alpha val="50000"/>
              </a:schemeClr>
            </a:outerShdw>
          </a:effectLst>
        </p:spPr>
        <p:txBody>
          <a:bodyPr wrap="none" anchor="ctr"/>
          <a:lstStyle/>
          <a:p>
            <a:endParaRPr lang="en-US" dirty="0"/>
          </a:p>
        </p:txBody>
      </p:sp>
      <p:sp>
        <p:nvSpPr>
          <p:cNvPr id="65" name="Oval 60"/>
          <p:cNvSpPr>
            <a:spLocks noChangeArrowheads="1"/>
          </p:cNvSpPr>
          <p:nvPr/>
        </p:nvSpPr>
        <p:spPr bwMode="gray">
          <a:xfrm>
            <a:off x="1143000" y="5715000"/>
            <a:ext cx="241300" cy="242887"/>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w="9525" algn="ctr">
            <a:noFill/>
            <a:round/>
            <a:headEnd/>
            <a:tailEnd/>
          </a:ln>
          <a:effectLst/>
        </p:spPr>
        <p:txBody>
          <a:bodyPr wrap="none" anchor="ctr"/>
          <a:lstStyle/>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DEAn</a:t>
            </a:r>
            <a:r>
              <a:rPr lang="en-US" dirty="0"/>
              <a:t> (contd…)</a:t>
            </a:r>
            <a:endParaRPr lang="en-IN" dirty="0"/>
          </a:p>
        </p:txBody>
      </p:sp>
      <p:sp>
        <p:nvSpPr>
          <p:cNvPr id="4" name="Rectangle 3"/>
          <p:cNvSpPr/>
          <p:nvPr/>
        </p:nvSpPr>
        <p:spPr bwMode="auto">
          <a:xfrm>
            <a:off x="3276600" y="1447800"/>
            <a:ext cx="3581400" cy="762000"/>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w="9525" cap="flat" cmpd="sng" algn="ctr">
            <a:solidFill>
              <a:schemeClr val="tx1"/>
            </a:solidFill>
            <a:prstDash val="solid"/>
            <a:round/>
            <a:headEnd type="none" w="med" len="med"/>
            <a:tailEnd type="none" w="med" len="med"/>
          </a:ln>
          <a:effectLst/>
          <a:scene3d>
            <a:camera prst="orthographicFront"/>
            <a:lightRig rig="threePt" dir="t"/>
          </a:scene3d>
          <a:sp3d>
            <a:bevelT w="114300" prst="artDeco"/>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smtClean="0">
                <a:ln>
                  <a:noFill/>
                </a:ln>
                <a:solidFill>
                  <a:schemeClr val="tx1"/>
                </a:solidFill>
                <a:effectLst/>
                <a:latin typeface="Arial" charset="0"/>
              </a:rPr>
              <a:t>Input from</a:t>
            </a:r>
            <a:r>
              <a:rPr kumimoji="0" lang="en-IN" sz="2000" b="1" i="0" u="none" strike="noStrike" cap="none" normalizeH="0" dirty="0" smtClean="0">
                <a:ln>
                  <a:noFill/>
                </a:ln>
                <a:solidFill>
                  <a:schemeClr val="tx1"/>
                </a:solidFill>
                <a:effectLst/>
                <a:latin typeface="Arial" charset="0"/>
              </a:rPr>
              <a:t> PC-Rodx</a:t>
            </a:r>
            <a:br>
              <a:rPr kumimoji="0" lang="en-IN" sz="2000" b="1" i="0" u="none" strike="noStrike" cap="none" normalizeH="0" dirty="0" smtClean="0">
                <a:ln>
                  <a:noFill/>
                </a:ln>
                <a:solidFill>
                  <a:schemeClr val="tx1"/>
                </a:solidFill>
                <a:effectLst/>
                <a:latin typeface="Arial" charset="0"/>
              </a:rPr>
            </a:br>
            <a:r>
              <a:rPr kumimoji="0" lang="en-IN" sz="2000" b="1" i="0" u="none" strike="noStrike" cap="none" normalizeH="0" dirty="0" smtClean="0">
                <a:ln>
                  <a:noFill/>
                </a:ln>
                <a:solidFill>
                  <a:schemeClr val="tx1"/>
                </a:solidFill>
                <a:effectLst/>
                <a:latin typeface="Arial" charset="0"/>
              </a:rPr>
              <a:t>(PCs)</a:t>
            </a:r>
            <a:endParaRPr kumimoji="0" lang="en-IN" sz="2000" b="1" i="0" u="none" strike="noStrike" cap="none" normalizeH="0" baseline="0" dirty="0" smtClean="0">
              <a:ln>
                <a:noFill/>
              </a:ln>
              <a:solidFill>
                <a:schemeClr val="tx1"/>
              </a:solidFill>
              <a:effectLst/>
              <a:latin typeface="Arial" charset="0"/>
            </a:endParaRPr>
          </a:p>
        </p:txBody>
      </p:sp>
      <p:sp>
        <p:nvSpPr>
          <p:cNvPr id="5" name="Oval 4"/>
          <p:cNvSpPr/>
          <p:nvPr/>
        </p:nvSpPr>
        <p:spPr bwMode="auto">
          <a:xfrm>
            <a:off x="3581400" y="2743200"/>
            <a:ext cx="2819400" cy="914400"/>
          </a:xfrm>
          <a:prstGeom prst="ellipse">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w="9525" cap="flat" cmpd="sng" algn="ctr">
            <a:solidFill>
              <a:schemeClr val="tx1"/>
            </a:solidFill>
            <a:prstDash val="solid"/>
            <a:round/>
            <a:headEnd type="none" w="med" len="med"/>
            <a:tailEnd type="none" w="med" len="med"/>
          </a:ln>
          <a:effectLst/>
          <a:scene3d>
            <a:camera prst="orthographicFront"/>
            <a:lightRig rig="threePt" dir="t"/>
          </a:scene3d>
          <a:sp3d>
            <a:bevelT w="114300" prst="artDeco"/>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smtClean="0">
                <a:ln>
                  <a:noFill/>
                </a:ln>
                <a:solidFill>
                  <a:schemeClr val="tx1"/>
                </a:solidFill>
                <a:effectLst/>
                <a:latin typeface="Arial" charset="0"/>
              </a:rPr>
              <a:t>Perform sum of PCs</a:t>
            </a:r>
          </a:p>
        </p:txBody>
      </p:sp>
      <p:sp>
        <p:nvSpPr>
          <p:cNvPr id="6" name="Oval 5"/>
          <p:cNvSpPr/>
          <p:nvPr/>
        </p:nvSpPr>
        <p:spPr bwMode="auto">
          <a:xfrm>
            <a:off x="3581400" y="4191000"/>
            <a:ext cx="2895600" cy="914400"/>
          </a:xfrm>
          <a:prstGeom prst="ellipse">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w="9525" cap="flat" cmpd="sng" algn="ctr">
            <a:solidFill>
              <a:schemeClr val="tx1"/>
            </a:solidFill>
            <a:prstDash val="solid"/>
            <a:round/>
            <a:headEnd type="none" w="med" len="med"/>
            <a:tailEnd type="none" w="med" len="med"/>
          </a:ln>
          <a:effectLst/>
          <a:scene3d>
            <a:camera prst="orthographicFront"/>
            <a:lightRig rig="threePt" dir="t"/>
          </a:scene3d>
          <a:sp3d>
            <a:bevelT w="114300" prst="artDeco"/>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smtClean="0">
                <a:ln>
                  <a:noFill/>
                </a:ln>
                <a:solidFill>
                  <a:schemeClr val="tx1"/>
                </a:solidFill>
                <a:effectLst/>
                <a:latin typeface="Arial" charset="0"/>
              </a:rPr>
              <a:t>Analysing Sentiments</a:t>
            </a:r>
          </a:p>
        </p:txBody>
      </p:sp>
      <p:sp>
        <p:nvSpPr>
          <p:cNvPr id="9" name="Rectangle 8"/>
          <p:cNvSpPr/>
          <p:nvPr/>
        </p:nvSpPr>
        <p:spPr bwMode="auto">
          <a:xfrm>
            <a:off x="1066800" y="5562600"/>
            <a:ext cx="2209800" cy="838200"/>
          </a:xfrm>
          <a:prstGeom prst="rect">
            <a:avLst/>
          </a:prstGeom>
          <a:solidFill>
            <a:schemeClr val="accent2"/>
          </a:solidFill>
          <a:ln w="9525" cap="flat" cmpd="sng" algn="ctr">
            <a:solidFill>
              <a:schemeClr val="tx1"/>
            </a:solidFill>
            <a:prstDash val="solid"/>
            <a:round/>
            <a:headEnd type="none" w="med" len="med"/>
            <a:tailEnd type="none" w="med" len="med"/>
          </a:ln>
          <a:effectLst/>
          <a:scene3d>
            <a:camera prst="orthographicFront"/>
            <a:lightRig rig="threePt" dir="t"/>
          </a:scene3d>
          <a:sp3d>
            <a:bevelT w="114300" prst="artDeco"/>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smtClean="0">
                <a:ln>
                  <a:noFill/>
                </a:ln>
                <a:solidFill>
                  <a:schemeClr val="tx1"/>
                </a:solidFill>
                <a:effectLst/>
                <a:latin typeface="Arial" charset="0"/>
              </a:rPr>
              <a:t>Positive Sentiment</a:t>
            </a:r>
          </a:p>
        </p:txBody>
      </p:sp>
      <p:sp>
        <p:nvSpPr>
          <p:cNvPr id="10" name="Rectangle 9"/>
          <p:cNvSpPr/>
          <p:nvPr/>
        </p:nvSpPr>
        <p:spPr bwMode="auto">
          <a:xfrm>
            <a:off x="6705600" y="5562600"/>
            <a:ext cx="2133600" cy="838200"/>
          </a:xfrm>
          <a:prstGeom prst="rect">
            <a:avLst/>
          </a:prstGeom>
          <a:solidFill>
            <a:srgbClr val="C00000"/>
          </a:solidFill>
          <a:ln w="9525" cap="flat" cmpd="sng" algn="ctr">
            <a:solidFill>
              <a:schemeClr val="tx1"/>
            </a:solidFill>
            <a:prstDash val="solid"/>
            <a:round/>
            <a:headEnd type="none" w="med" len="med"/>
            <a:tailEnd type="none" w="med" len="med"/>
          </a:ln>
          <a:effectLst/>
          <a:scene3d>
            <a:camera prst="orthographicFront"/>
            <a:lightRig rig="threePt" dir="t"/>
          </a:scene3d>
          <a:sp3d>
            <a:bevelT w="114300" prst="artDeco"/>
          </a:sp3d>
        </p:spPr>
        <p:txBody>
          <a:bodyPr vert="horz" wrap="square" lIns="91440" tIns="45720" rIns="91440" bIns="45720" numCol="1" rtlCol="0" anchor="t" anchorCtr="0" compatLnSpc="1">
            <a:prstTxWarp prst="textNoShape">
              <a:avLst/>
            </a:prstTxWarp>
          </a:bodyPr>
          <a:lstStyle/>
          <a:p>
            <a:pPr algn="ctr"/>
            <a:r>
              <a:rPr lang="en-IN" sz="2000" dirty="0" smtClean="0"/>
              <a:t>Negative Sentiment</a:t>
            </a:r>
          </a:p>
        </p:txBody>
      </p:sp>
      <p:sp>
        <p:nvSpPr>
          <p:cNvPr id="11" name="Down Arrow 10"/>
          <p:cNvSpPr/>
          <p:nvPr/>
        </p:nvSpPr>
        <p:spPr bwMode="auto">
          <a:xfrm>
            <a:off x="4800600" y="2209800"/>
            <a:ext cx="228600" cy="457200"/>
          </a:xfrm>
          <a:prstGeom prst="downArrow">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1" i="0" u="none" strike="noStrike" cap="none" normalizeH="0" baseline="0" dirty="0" smtClean="0">
              <a:ln>
                <a:noFill/>
              </a:ln>
              <a:effectLst/>
              <a:latin typeface="Arial" charset="0"/>
            </a:endParaRPr>
          </a:p>
        </p:txBody>
      </p:sp>
      <p:sp>
        <p:nvSpPr>
          <p:cNvPr id="12" name="Down Arrow 11"/>
          <p:cNvSpPr/>
          <p:nvPr/>
        </p:nvSpPr>
        <p:spPr bwMode="auto">
          <a:xfrm>
            <a:off x="4800600" y="3657600"/>
            <a:ext cx="228600" cy="457200"/>
          </a:xfrm>
          <a:prstGeom prst="downArrow">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1" i="0" u="none" strike="noStrike" cap="none" normalizeH="0" baseline="0" dirty="0" smtClean="0">
              <a:ln>
                <a:noFill/>
              </a:ln>
              <a:solidFill>
                <a:schemeClr val="tx1"/>
              </a:solidFill>
              <a:effectLst/>
              <a:latin typeface="Arial" charset="0"/>
            </a:endParaRPr>
          </a:p>
        </p:txBody>
      </p:sp>
      <p:sp>
        <p:nvSpPr>
          <p:cNvPr id="13" name="Down Arrow 12"/>
          <p:cNvSpPr/>
          <p:nvPr/>
        </p:nvSpPr>
        <p:spPr bwMode="auto">
          <a:xfrm rot="2951225">
            <a:off x="3337114" y="4733164"/>
            <a:ext cx="216919" cy="863279"/>
          </a:xfrm>
          <a:prstGeom prst="downArrow">
            <a:avLst>
              <a:gd name="adj1" fmla="val 50000"/>
              <a:gd name="adj2" fmla="val 48182"/>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1" i="0" u="none" strike="noStrike" cap="none" normalizeH="0" baseline="0" dirty="0" smtClean="0">
              <a:ln>
                <a:noFill/>
              </a:ln>
              <a:solidFill>
                <a:schemeClr val="tx1"/>
              </a:solidFill>
              <a:effectLst/>
              <a:latin typeface="Arial" charset="0"/>
            </a:endParaRPr>
          </a:p>
        </p:txBody>
      </p:sp>
      <p:sp>
        <p:nvSpPr>
          <p:cNvPr id="15" name="Down Arrow 14"/>
          <p:cNvSpPr/>
          <p:nvPr/>
        </p:nvSpPr>
        <p:spPr bwMode="auto">
          <a:xfrm rot="18850790">
            <a:off x="6429442" y="4790450"/>
            <a:ext cx="259419" cy="702703"/>
          </a:xfrm>
          <a:prstGeom prst="downArrow">
            <a:avLst>
              <a:gd name="adj1" fmla="val 50000"/>
              <a:gd name="adj2" fmla="val 48182"/>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1" i="0" u="none" strike="noStrike" cap="none" normalizeH="0" baseline="0" dirty="0" smtClean="0">
              <a:ln>
                <a:noFill/>
              </a:ln>
              <a:solidFill>
                <a:schemeClr val="tx1"/>
              </a:solidFill>
              <a:effectLst/>
              <a:latin typeface="Arial" charset="0"/>
            </a:endParaRPr>
          </a:p>
        </p:txBody>
      </p:sp>
      <p:sp>
        <p:nvSpPr>
          <p:cNvPr id="14" name="Rectangle 13"/>
          <p:cNvSpPr/>
          <p:nvPr/>
        </p:nvSpPr>
        <p:spPr bwMode="auto">
          <a:xfrm>
            <a:off x="3810000" y="5562600"/>
            <a:ext cx="2209800" cy="838200"/>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w="9525" cap="flat" cmpd="sng" algn="ctr">
            <a:solidFill>
              <a:schemeClr val="tx1"/>
            </a:solidFill>
            <a:prstDash val="solid"/>
            <a:round/>
            <a:headEnd type="none" w="med" len="med"/>
            <a:tailEnd type="none" w="med" len="med"/>
          </a:ln>
          <a:effectLst/>
          <a:scene3d>
            <a:camera prst="orthographicFront"/>
            <a:lightRig rig="threePt" dir="t"/>
          </a:scene3d>
          <a:sp3d>
            <a:bevelT w="114300" prst="artDeco"/>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sz="2000" dirty="0" smtClean="0"/>
              <a:t>Neutral</a:t>
            </a:r>
            <a:r>
              <a:rPr kumimoji="0" lang="en-IN" sz="2000" b="1" i="0" u="none" strike="noStrike" cap="none" normalizeH="0" baseline="0" dirty="0" smtClean="0">
                <a:ln>
                  <a:noFill/>
                </a:ln>
                <a:solidFill>
                  <a:schemeClr val="tx1"/>
                </a:solidFill>
                <a:effectLst/>
                <a:latin typeface="Arial" charset="0"/>
              </a:rPr>
              <a:t> Sentiment</a:t>
            </a:r>
          </a:p>
        </p:txBody>
      </p:sp>
      <p:sp>
        <p:nvSpPr>
          <p:cNvPr id="16" name="Down Arrow 15"/>
          <p:cNvSpPr/>
          <p:nvPr/>
        </p:nvSpPr>
        <p:spPr bwMode="auto">
          <a:xfrm>
            <a:off x="4800600" y="5105400"/>
            <a:ext cx="228600" cy="381000"/>
          </a:xfrm>
          <a:prstGeom prst="downArrow">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DEAn</a:t>
            </a:r>
            <a:r>
              <a:rPr lang="en-US" dirty="0" smtClean="0"/>
              <a:t> - Result</a:t>
            </a:r>
            <a:endParaRPr lang="en-US" dirty="0"/>
          </a:p>
        </p:txBody>
      </p:sp>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tretch>
            <a:fillRect/>
          </a:stretch>
        </p:blipFill>
        <p:spPr>
          <a:xfrm>
            <a:off x="381000" y="2133600"/>
            <a:ext cx="4191000" cy="4038600"/>
          </a:xfrm>
          <a:prstGeom prst="rect">
            <a:avLst/>
          </a:prstGeom>
        </p:spPr>
      </p:pic>
      <p:sp>
        <p:nvSpPr>
          <p:cNvPr id="6" name="TextBox 5"/>
          <p:cNvSpPr txBox="1"/>
          <p:nvPr/>
        </p:nvSpPr>
        <p:spPr>
          <a:xfrm>
            <a:off x="4800600" y="2133600"/>
            <a:ext cx="3429000" cy="4524315"/>
          </a:xfrm>
          <a:prstGeom prst="rect">
            <a:avLst/>
          </a:prstGeom>
          <a:noFill/>
        </p:spPr>
        <p:txBody>
          <a:bodyPr wrap="square" rtlCol="0">
            <a:spAutoFit/>
          </a:bodyPr>
          <a:lstStyle/>
          <a:p>
            <a:pPr algn="just">
              <a:buFont typeface="Wingdings" pitchFamily="2" charset="2"/>
              <a:buChar char="Ø"/>
            </a:pPr>
            <a:r>
              <a:rPr lang="en-US" b="0" dirty="0" smtClean="0">
                <a:latin typeface="Times New Roman" pitchFamily="18" charset="0"/>
                <a:cs typeface="Times New Roman" pitchFamily="18" charset="0"/>
              </a:rPr>
              <a:t>The bar plot helps us in knowing whether the person was happy or sad during the experiment.</a:t>
            </a:r>
          </a:p>
          <a:p>
            <a:pPr algn="just"/>
            <a:endParaRPr lang="en-US" b="0" dirty="0" smtClean="0">
              <a:latin typeface="Times New Roman" pitchFamily="18" charset="0"/>
              <a:cs typeface="Times New Roman" pitchFamily="18" charset="0"/>
            </a:endParaRPr>
          </a:p>
          <a:p>
            <a:pPr algn="just">
              <a:buFont typeface="Wingdings" pitchFamily="2" charset="2"/>
              <a:buChar char="Ø"/>
            </a:pPr>
            <a:r>
              <a:rPr lang="en-US" b="0" dirty="0" smtClean="0">
                <a:latin typeface="Times New Roman" pitchFamily="18" charset="0"/>
                <a:cs typeface="Times New Roman" pitchFamily="18" charset="0"/>
              </a:rPr>
              <a:t>The plot above the point 0 shows that the sentiment of the subject is positive whereas the plot below 0 represents a negative sentiment. </a:t>
            </a:r>
          </a:p>
          <a:p>
            <a:pPr algn="just">
              <a:buFont typeface="Wingdings" pitchFamily="2" charset="2"/>
              <a:buChar char="Ø"/>
            </a:pPr>
            <a:endParaRPr lang="en-US" b="0" dirty="0" smtClean="0">
              <a:latin typeface="Times New Roman" pitchFamily="18" charset="0"/>
              <a:cs typeface="Times New Roman" pitchFamily="18" charset="0"/>
            </a:endParaRPr>
          </a:p>
          <a:p>
            <a:pPr algn="just">
              <a:buFont typeface="Wingdings" pitchFamily="2" charset="2"/>
              <a:buChar char="Ø"/>
            </a:pPr>
            <a:r>
              <a:rPr lang="en-US" b="0" dirty="0" smtClean="0">
                <a:latin typeface="Times New Roman" pitchFamily="18" charset="0"/>
                <a:cs typeface="Times New Roman" pitchFamily="18" charset="0"/>
              </a:rPr>
              <a:t>The results can either be in series or randomly generated. These results may vary as the model PC-</a:t>
            </a:r>
            <a:r>
              <a:rPr lang="en-US" b="0" dirty="0" err="1" smtClean="0">
                <a:latin typeface="Times New Roman" pitchFamily="18" charset="0"/>
                <a:cs typeface="Times New Roman" pitchFamily="18" charset="0"/>
              </a:rPr>
              <a:t>RoDx</a:t>
            </a:r>
            <a:r>
              <a:rPr lang="en-US" b="0" dirty="0" smtClean="0">
                <a:latin typeface="Times New Roman" pitchFamily="18" charset="0"/>
                <a:cs typeface="Times New Roman" pitchFamily="18" charset="0"/>
              </a:rPr>
              <a:t> generates random set of principal components every time it is calculated.</a:t>
            </a:r>
          </a:p>
          <a:p>
            <a:endParaRPr lang="en-US" dirty="0"/>
          </a:p>
        </p:txBody>
      </p:sp>
      <p:sp>
        <p:nvSpPr>
          <p:cNvPr id="7" name="TextBox 6"/>
          <p:cNvSpPr txBox="1"/>
          <p:nvPr/>
        </p:nvSpPr>
        <p:spPr>
          <a:xfrm>
            <a:off x="1236916" y="1219200"/>
            <a:ext cx="1582484" cy="369332"/>
          </a:xfrm>
          <a:prstGeom prst="rect">
            <a:avLst/>
          </a:prstGeom>
          <a:noFill/>
        </p:spPr>
        <p:txBody>
          <a:bodyPr wrap="none" rtlCol="0">
            <a:spAutoFit/>
          </a:bodyPr>
          <a:lstStyle/>
          <a:p>
            <a:r>
              <a:rPr lang="en-US" dirty="0" smtClean="0"/>
              <a:t>BAR GRAPH</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HOPe</a:t>
            </a:r>
            <a:endParaRPr lang="en-US" dirty="0"/>
          </a:p>
        </p:txBody>
      </p:sp>
      <p:sp>
        <p:nvSpPr>
          <p:cNvPr id="5" name="TextBox 4"/>
          <p:cNvSpPr txBox="1"/>
          <p:nvPr/>
        </p:nvSpPr>
        <p:spPr>
          <a:xfrm>
            <a:off x="685800" y="1371600"/>
            <a:ext cx="7620000" cy="5632311"/>
          </a:xfrm>
          <a:prstGeom prst="rect">
            <a:avLst/>
          </a:prstGeom>
          <a:noFill/>
        </p:spPr>
        <p:txBody>
          <a:bodyPr wrap="square" rtlCol="0">
            <a:spAutoFit/>
          </a:bodyPr>
          <a:lstStyle/>
          <a:p>
            <a:pPr marL="285750" indent="-285750" algn="just">
              <a:buFont typeface="Wingdings" pitchFamily="2" charset="2"/>
              <a:buChar char="v"/>
            </a:pPr>
            <a:endParaRPr lang="en-US" b="0" dirty="0" smtClean="0">
              <a:latin typeface="Times New Roman" pitchFamily="18" charset="0"/>
              <a:cs typeface="Times New Roman" pitchFamily="18" charset="0"/>
            </a:endParaRPr>
          </a:p>
          <a:p>
            <a:pPr marL="285750" indent="-285750" algn="just">
              <a:buFont typeface="Wingdings" pitchFamily="2" charset="2"/>
              <a:buChar char="v"/>
            </a:pPr>
            <a:r>
              <a:rPr lang="en-US" b="0" dirty="0">
                <a:latin typeface="Times New Roman" pitchFamily="18" charset="0"/>
                <a:cs typeface="Times New Roman" pitchFamily="18" charset="0"/>
              </a:rPr>
              <a:t>High Performance Computing most generally refers to the practice of aggregating the computing power in a way that delivers much higher performance than one could get out of typical desktop computer or a workstation in order to solve large problems in science, engineering or even business</a:t>
            </a:r>
            <a:r>
              <a:rPr lang="en-US" b="0" dirty="0" smtClean="0">
                <a:latin typeface="Times New Roman" pitchFamily="18" charset="0"/>
                <a:cs typeface="Times New Roman" pitchFamily="18" charset="0"/>
              </a:rPr>
              <a:t>.</a:t>
            </a:r>
          </a:p>
          <a:p>
            <a:pPr marL="285750" indent="-285750" algn="just">
              <a:buFont typeface="Wingdings" pitchFamily="2" charset="2"/>
              <a:buChar char="v"/>
            </a:pPr>
            <a:r>
              <a:rPr lang="en-US" b="0" dirty="0">
                <a:latin typeface="Times New Roman" pitchFamily="18" charset="0"/>
                <a:cs typeface="Times New Roman" pitchFamily="18" charset="0"/>
              </a:rPr>
              <a:t>In other words HPC can also be defined as the use of parallel processing for running advanced application programs efficiently, reliably and quickly</a:t>
            </a:r>
            <a:r>
              <a:rPr lang="en-US" b="0" dirty="0" smtClean="0">
                <a:latin typeface="Times New Roman" pitchFamily="18" charset="0"/>
                <a:cs typeface="Times New Roman" pitchFamily="18" charset="0"/>
              </a:rPr>
              <a:t>.</a:t>
            </a:r>
            <a:endParaRPr lang="en-US" b="0" dirty="0">
              <a:latin typeface="Times New Roman" pitchFamily="18" charset="0"/>
              <a:cs typeface="Times New Roman" pitchFamily="18" charset="0"/>
            </a:endParaRPr>
          </a:p>
          <a:p>
            <a:pPr marL="285750" indent="-285750" algn="just">
              <a:buFont typeface="Wingdings" pitchFamily="2" charset="2"/>
              <a:buChar char="v"/>
            </a:pPr>
            <a:r>
              <a:rPr lang="en-US" b="0" dirty="0" smtClean="0">
                <a:latin typeface="Times New Roman" pitchFamily="18" charset="0"/>
                <a:cs typeface="Times New Roman" pitchFamily="18" charset="0"/>
              </a:rPr>
              <a:t>For  High Performance Computing, we have implemented a model called HOPe. HOPe stands for Highly </a:t>
            </a:r>
            <a:r>
              <a:rPr lang="en-US" b="0" dirty="0">
                <a:latin typeface="Times New Roman" pitchFamily="18" charset="0"/>
                <a:cs typeface="Times New Roman" pitchFamily="18" charset="0"/>
              </a:rPr>
              <a:t>Optimized Performance  which is a model to increase the accuracy, reliability and hence reduce the time and space a given model or a piece of code would consume. </a:t>
            </a:r>
            <a:endParaRPr lang="en-US" b="0" dirty="0" smtClean="0">
              <a:latin typeface="Times New Roman" pitchFamily="18" charset="0"/>
              <a:cs typeface="Times New Roman" pitchFamily="18" charset="0"/>
            </a:endParaRPr>
          </a:p>
          <a:p>
            <a:pPr marL="285750" indent="-285750" algn="just">
              <a:buFont typeface="Wingdings" pitchFamily="2" charset="2"/>
              <a:buChar char="v"/>
            </a:pPr>
            <a:r>
              <a:rPr lang="en-US" b="0" dirty="0" smtClean="0">
                <a:latin typeface="Times New Roman" pitchFamily="18" charset="0"/>
                <a:cs typeface="Times New Roman" pitchFamily="18" charset="0"/>
              </a:rPr>
              <a:t>Few of the techniques for implementing HPC in our model HOPe are as follows: </a:t>
            </a:r>
            <a:endParaRPr lang="en-US" b="0" dirty="0">
              <a:latin typeface="Times New Roman" pitchFamily="18" charset="0"/>
              <a:cs typeface="Times New Roman" pitchFamily="18" charset="0"/>
            </a:endParaRPr>
          </a:p>
          <a:p>
            <a:pPr algn="just"/>
            <a:r>
              <a:rPr lang="en-US" b="0" dirty="0" smtClean="0">
                <a:latin typeface="Times New Roman" pitchFamily="18" charset="0"/>
                <a:cs typeface="Times New Roman" pitchFamily="18" charset="0"/>
              </a:rPr>
              <a:t>            1</a:t>
            </a:r>
            <a:r>
              <a:rPr lang="en-US" b="0" dirty="0">
                <a:latin typeface="Times New Roman" pitchFamily="18" charset="0"/>
                <a:cs typeface="Times New Roman" pitchFamily="18" charset="0"/>
              </a:rPr>
              <a:t>) Profiling R code </a:t>
            </a:r>
            <a:endParaRPr lang="en-US" b="0" dirty="0" smtClean="0">
              <a:latin typeface="Times New Roman" pitchFamily="18" charset="0"/>
              <a:cs typeface="Times New Roman" pitchFamily="18" charset="0"/>
            </a:endParaRPr>
          </a:p>
          <a:p>
            <a:pPr algn="just"/>
            <a:r>
              <a:rPr lang="en-US" b="0" dirty="0" smtClean="0">
                <a:latin typeface="Times New Roman" pitchFamily="18" charset="0"/>
                <a:cs typeface="Times New Roman" pitchFamily="18" charset="0"/>
              </a:rPr>
              <a:t>            2</a:t>
            </a:r>
            <a:r>
              <a:rPr lang="en-US" b="0" dirty="0">
                <a:latin typeface="Times New Roman" pitchFamily="18" charset="0"/>
                <a:cs typeface="Times New Roman" pitchFamily="18" charset="0"/>
              </a:rPr>
              <a:t>) Using Time_sys </a:t>
            </a:r>
            <a:r>
              <a:rPr lang="en-US" b="0" dirty="0" smtClean="0">
                <a:latin typeface="Times New Roman" pitchFamily="18" charset="0"/>
                <a:cs typeface="Times New Roman" pitchFamily="18" charset="0"/>
              </a:rPr>
              <a:t>function</a:t>
            </a:r>
          </a:p>
          <a:p>
            <a:pPr algn="just"/>
            <a:r>
              <a:rPr lang="en-US" b="0" dirty="0">
                <a:latin typeface="Times New Roman" pitchFamily="18" charset="0"/>
                <a:cs typeface="Times New Roman" pitchFamily="18" charset="0"/>
              </a:rPr>
              <a:t> </a:t>
            </a:r>
            <a:r>
              <a:rPr lang="en-US" b="0" dirty="0" smtClean="0">
                <a:latin typeface="Times New Roman" pitchFamily="18" charset="0"/>
                <a:cs typeface="Times New Roman" pitchFamily="18" charset="0"/>
              </a:rPr>
              <a:t>           3</a:t>
            </a:r>
            <a:r>
              <a:rPr lang="en-US" b="0" dirty="0">
                <a:latin typeface="Times New Roman" pitchFamily="18" charset="0"/>
                <a:cs typeface="Times New Roman" pitchFamily="18" charset="0"/>
              </a:rPr>
              <a:t>) Memory Profiling </a:t>
            </a:r>
          </a:p>
          <a:p>
            <a:pPr marL="285750" indent="-285750">
              <a:buFont typeface="Wingdings" pitchFamily="2" charset="2"/>
              <a:buChar char="v"/>
            </a:pPr>
            <a:endParaRPr lang="en-US" b="0" dirty="0">
              <a:latin typeface="Times New Roman" pitchFamily="18" charset="0"/>
              <a:cs typeface="Times New Roman" pitchFamily="18" charset="0"/>
            </a:endParaRPr>
          </a:p>
          <a:p>
            <a:pPr marL="285750" indent="-285750">
              <a:buFont typeface="Wingdings" pitchFamily="2" charset="2"/>
              <a:buChar char="v"/>
            </a:pP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600200" y="609600"/>
            <a:ext cx="6019800" cy="487363"/>
          </a:xfrm>
        </p:spPr>
        <p:txBody>
          <a:bodyPr/>
          <a:lstStyle/>
          <a:p>
            <a:r>
              <a:rPr lang="en-US" dirty="0" smtClean="0"/>
              <a:t>HOPe (contd…)</a:t>
            </a:r>
            <a:endParaRPr lang="en-US" sz="1800" dirty="0"/>
          </a:p>
        </p:txBody>
      </p:sp>
      <p:grpSp>
        <p:nvGrpSpPr>
          <p:cNvPr id="2" name="Group 3"/>
          <p:cNvGrpSpPr>
            <a:grpSpLocks/>
          </p:cNvGrpSpPr>
          <p:nvPr/>
        </p:nvGrpSpPr>
        <p:grpSpPr bwMode="auto">
          <a:xfrm>
            <a:off x="762000" y="2222000"/>
            <a:ext cx="5253762" cy="3874000"/>
            <a:chOff x="260" y="1139"/>
            <a:chExt cx="3582" cy="2569"/>
          </a:xfrm>
        </p:grpSpPr>
        <p:sp>
          <p:nvSpPr>
            <p:cNvPr id="78852" name="AutoShape 4"/>
            <p:cNvSpPr>
              <a:spLocks noChangeArrowheads="1"/>
            </p:cNvSpPr>
            <p:nvPr/>
          </p:nvSpPr>
          <p:spPr bwMode="gray">
            <a:xfrm>
              <a:off x="2235" y="2496"/>
              <a:ext cx="1195"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en-US" dirty="0"/>
            </a:p>
          </p:txBody>
        </p:sp>
        <p:sp>
          <p:nvSpPr>
            <p:cNvPr id="78853" name="AutoShape 5"/>
            <p:cNvSpPr>
              <a:spLocks noChangeArrowheads="1"/>
            </p:cNvSpPr>
            <p:nvPr/>
          </p:nvSpPr>
          <p:spPr bwMode="gray">
            <a:xfrm>
              <a:off x="2235" y="2160"/>
              <a:ext cx="1195"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en-US" dirty="0"/>
            </a:p>
          </p:txBody>
        </p:sp>
        <p:sp>
          <p:nvSpPr>
            <p:cNvPr id="78854" name="AutoShape 6"/>
            <p:cNvSpPr>
              <a:spLocks noChangeArrowheads="1"/>
            </p:cNvSpPr>
            <p:nvPr/>
          </p:nvSpPr>
          <p:spPr bwMode="gray">
            <a:xfrm>
              <a:off x="2235" y="1824"/>
              <a:ext cx="1195"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en-US" dirty="0"/>
            </a:p>
          </p:txBody>
        </p:sp>
        <p:sp>
          <p:nvSpPr>
            <p:cNvPr id="78855" name="Text Box 7"/>
            <p:cNvSpPr txBox="1">
              <a:spLocks noChangeArrowheads="1"/>
            </p:cNvSpPr>
            <p:nvPr/>
          </p:nvSpPr>
          <p:spPr bwMode="gray">
            <a:xfrm>
              <a:off x="2424" y="1927"/>
              <a:ext cx="834" cy="265"/>
            </a:xfrm>
            <a:prstGeom prst="rect">
              <a:avLst/>
            </a:prstGeom>
            <a:noFill/>
            <a:ln w="9525">
              <a:noFill/>
              <a:miter lim="800000"/>
              <a:headEnd/>
              <a:tailEnd/>
            </a:ln>
            <a:effectLst/>
          </p:spPr>
          <p:txBody>
            <a:bodyPr wrap="none">
              <a:spAutoFit/>
            </a:bodyPr>
            <a:lstStyle/>
            <a:p>
              <a:pPr algn="ctr" eaLnBrk="0" hangingPunct="0"/>
              <a:r>
                <a:rPr lang="en-US" sz="2000" dirty="0" smtClean="0">
                  <a:solidFill>
                    <a:schemeClr val="bg1"/>
                  </a:solidFill>
                </a:rPr>
                <a:t>Profiling</a:t>
              </a:r>
              <a:endParaRPr lang="en-US" sz="2000" dirty="0">
                <a:solidFill>
                  <a:schemeClr val="bg1"/>
                </a:solidFill>
              </a:endParaRPr>
            </a:p>
          </p:txBody>
        </p:sp>
        <p:sp>
          <p:nvSpPr>
            <p:cNvPr id="78856" name="Text Box 8"/>
            <p:cNvSpPr txBox="1">
              <a:spLocks noChangeArrowheads="1"/>
            </p:cNvSpPr>
            <p:nvPr/>
          </p:nvSpPr>
          <p:spPr bwMode="gray">
            <a:xfrm>
              <a:off x="2382" y="2268"/>
              <a:ext cx="919" cy="265"/>
            </a:xfrm>
            <a:prstGeom prst="rect">
              <a:avLst/>
            </a:prstGeom>
            <a:noFill/>
            <a:ln w="9525">
              <a:noFill/>
              <a:miter lim="800000"/>
              <a:headEnd/>
              <a:tailEnd/>
            </a:ln>
            <a:effectLst/>
          </p:spPr>
          <p:txBody>
            <a:bodyPr wrap="none">
              <a:spAutoFit/>
            </a:bodyPr>
            <a:lstStyle/>
            <a:p>
              <a:pPr algn="ctr" eaLnBrk="0" hangingPunct="0"/>
              <a:r>
                <a:rPr lang="en-US" sz="2000" dirty="0" smtClean="0">
                  <a:solidFill>
                    <a:schemeClr val="bg1"/>
                  </a:solidFill>
                </a:rPr>
                <a:t>Time_sys</a:t>
              </a:r>
              <a:endParaRPr lang="en-US" sz="2000" dirty="0">
                <a:solidFill>
                  <a:schemeClr val="bg1"/>
                </a:solidFill>
              </a:endParaRPr>
            </a:p>
          </p:txBody>
        </p:sp>
        <p:sp>
          <p:nvSpPr>
            <p:cNvPr id="78857" name="Text Box 9"/>
            <p:cNvSpPr txBox="1">
              <a:spLocks noChangeArrowheads="1"/>
            </p:cNvSpPr>
            <p:nvPr/>
          </p:nvSpPr>
          <p:spPr bwMode="gray">
            <a:xfrm>
              <a:off x="2241" y="2641"/>
              <a:ext cx="1201" cy="245"/>
            </a:xfrm>
            <a:prstGeom prst="rect">
              <a:avLst/>
            </a:prstGeom>
            <a:noFill/>
            <a:ln w="9525">
              <a:noFill/>
              <a:miter lim="800000"/>
              <a:headEnd/>
              <a:tailEnd/>
            </a:ln>
            <a:effectLst/>
          </p:spPr>
          <p:txBody>
            <a:bodyPr wrap="none">
              <a:spAutoFit/>
            </a:bodyPr>
            <a:lstStyle/>
            <a:p>
              <a:pPr algn="ctr" eaLnBrk="0" hangingPunct="0"/>
              <a:r>
                <a:rPr lang="en-US" dirty="0" smtClean="0">
                  <a:solidFill>
                    <a:schemeClr val="bg1"/>
                  </a:solidFill>
                </a:rPr>
                <a:t>Mem_profiling</a:t>
              </a:r>
              <a:endParaRPr lang="en-US" dirty="0">
                <a:solidFill>
                  <a:schemeClr val="bg1"/>
                </a:solidFill>
              </a:endParaRPr>
            </a:p>
          </p:txBody>
        </p:sp>
        <p:sp>
          <p:nvSpPr>
            <p:cNvPr id="78858" name="AutoShape 10"/>
            <p:cNvSpPr>
              <a:spLocks noChangeArrowheads="1"/>
            </p:cNvSpPr>
            <p:nvPr/>
          </p:nvSpPr>
          <p:spPr bwMode="gray">
            <a:xfrm>
              <a:off x="3481" y="1674"/>
              <a:ext cx="336" cy="1296"/>
            </a:xfrm>
            <a:prstGeom prst="leftArrow">
              <a:avLst>
                <a:gd name="adj1" fmla="val 65583"/>
                <a:gd name="adj2" fmla="val 65181"/>
              </a:avLst>
            </a:prstGeom>
            <a:gradFill rotWithShape="1">
              <a:gsLst>
                <a:gs pos="0">
                  <a:schemeClr val="bg2"/>
                </a:gs>
                <a:gs pos="100000">
                  <a:schemeClr val="bg2">
                    <a:gamma/>
                    <a:shade val="46275"/>
                    <a:invGamma/>
                    <a:alpha val="12000"/>
                  </a:schemeClr>
                </a:gs>
              </a:gsLst>
              <a:lin ang="0" scaled="1"/>
            </a:gradFill>
            <a:ln w="9525">
              <a:noFill/>
              <a:miter lim="800000"/>
              <a:headEnd/>
              <a:tailEnd/>
            </a:ln>
            <a:effectLst/>
          </p:spPr>
          <p:txBody>
            <a:bodyPr wrap="none" anchor="ctr"/>
            <a:lstStyle/>
            <a:p>
              <a:endParaRPr lang="en-US" dirty="0"/>
            </a:p>
          </p:txBody>
        </p:sp>
        <p:sp>
          <p:nvSpPr>
            <p:cNvPr id="78859" name="AutoShape 11"/>
            <p:cNvSpPr>
              <a:spLocks noChangeArrowheads="1"/>
            </p:cNvSpPr>
            <p:nvPr/>
          </p:nvSpPr>
          <p:spPr bwMode="auto">
            <a:xfrm>
              <a:off x="260" y="1775"/>
              <a:ext cx="1516" cy="1162"/>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en-US" b="0" dirty="0">
                <a:latin typeface="Verdana" pitchFamily="34" charset="0"/>
              </a:endParaRPr>
            </a:p>
          </p:txBody>
        </p:sp>
        <p:sp>
          <p:nvSpPr>
            <p:cNvPr id="78860" name="Text Box 12"/>
            <p:cNvSpPr txBox="1">
              <a:spLocks noChangeArrowheads="1"/>
            </p:cNvSpPr>
            <p:nvPr/>
          </p:nvSpPr>
          <p:spPr bwMode="auto">
            <a:xfrm>
              <a:off x="312" y="2129"/>
              <a:ext cx="1403" cy="388"/>
            </a:xfrm>
            <a:prstGeom prst="rect">
              <a:avLst/>
            </a:prstGeom>
            <a:solidFill>
              <a:schemeClr val="bg1"/>
            </a:solidFill>
            <a:ln w="9525">
              <a:noFill/>
              <a:miter lim="800000"/>
              <a:headEnd/>
              <a:tailEnd/>
            </a:ln>
            <a:effectLst/>
          </p:spPr>
          <p:txBody>
            <a:bodyPr wrap="square">
              <a:spAutoFit/>
            </a:bodyPr>
            <a:lstStyle/>
            <a:p>
              <a:pPr algn="ctr" eaLnBrk="0" hangingPunct="0"/>
              <a:r>
                <a:rPr lang="en-US" sz="3200" dirty="0" smtClean="0">
                  <a:latin typeface="Times New Roman" pitchFamily="18" charset="0"/>
                  <a:cs typeface="Times New Roman" pitchFamily="18" charset="0"/>
                </a:rPr>
                <a:t>PC-RoDx</a:t>
              </a:r>
              <a:endParaRPr lang="en-US" sz="3200" b="0" dirty="0">
                <a:latin typeface="Times New Roman" pitchFamily="18" charset="0"/>
                <a:cs typeface="Times New Roman" pitchFamily="18" charset="0"/>
              </a:endParaRPr>
            </a:p>
          </p:txBody>
        </p:sp>
        <p:sp>
          <p:nvSpPr>
            <p:cNvPr id="78863" name="AutoShape 15"/>
            <p:cNvSpPr>
              <a:spLocks noChangeArrowheads="1"/>
            </p:cNvSpPr>
            <p:nvPr/>
          </p:nvSpPr>
          <p:spPr bwMode="gray">
            <a:xfrm>
              <a:off x="1871" y="1725"/>
              <a:ext cx="334" cy="1296"/>
            </a:xfrm>
            <a:prstGeom prst="rightArrow">
              <a:avLst>
                <a:gd name="adj1" fmla="val 67750"/>
                <a:gd name="adj2" fmla="val 66167"/>
              </a:avLst>
            </a:prstGeom>
            <a:gradFill rotWithShape="1">
              <a:gsLst>
                <a:gs pos="0">
                  <a:schemeClr val="bg2">
                    <a:gamma/>
                    <a:shade val="46275"/>
                    <a:invGamma/>
                    <a:alpha val="12000"/>
                  </a:schemeClr>
                </a:gs>
                <a:gs pos="100000">
                  <a:schemeClr val="bg2"/>
                </a:gs>
              </a:gsLst>
              <a:lin ang="0" scaled="1"/>
            </a:gradFill>
            <a:ln w="9525">
              <a:noFill/>
              <a:miter lim="800000"/>
              <a:headEnd/>
              <a:tailEnd/>
            </a:ln>
            <a:effectLst/>
          </p:spPr>
          <p:txBody>
            <a:bodyPr wrap="none" anchor="ctr"/>
            <a:lstStyle/>
            <a:p>
              <a:endParaRPr lang="en-US" dirty="0"/>
            </a:p>
          </p:txBody>
        </p:sp>
        <p:sp>
          <p:nvSpPr>
            <p:cNvPr id="78864" name="AutoShape 16"/>
            <p:cNvSpPr>
              <a:spLocks noChangeArrowheads="1"/>
            </p:cNvSpPr>
            <p:nvPr/>
          </p:nvSpPr>
          <p:spPr bwMode="gray">
            <a:xfrm>
              <a:off x="1922" y="1139"/>
              <a:ext cx="1920" cy="485"/>
            </a:xfrm>
            <a:prstGeom prst="can">
              <a:avLst>
                <a:gd name="adj" fmla="val 27866"/>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9525">
              <a:noFill/>
              <a:round/>
              <a:headEnd/>
              <a:tailEnd/>
            </a:ln>
            <a:effectLst/>
          </p:spPr>
          <p:txBody>
            <a:bodyPr wrap="none" anchor="ctr"/>
            <a:lstStyle/>
            <a:p>
              <a:endParaRPr lang="en-US" dirty="0"/>
            </a:p>
          </p:txBody>
        </p:sp>
        <p:sp>
          <p:nvSpPr>
            <p:cNvPr id="78866" name="Text Box 18"/>
            <p:cNvSpPr txBox="1">
              <a:spLocks noChangeArrowheads="1"/>
            </p:cNvSpPr>
            <p:nvPr/>
          </p:nvSpPr>
          <p:spPr bwMode="gray">
            <a:xfrm>
              <a:off x="2546" y="1290"/>
              <a:ext cx="643" cy="347"/>
            </a:xfrm>
            <a:prstGeom prst="rect">
              <a:avLst/>
            </a:prstGeom>
            <a:noFill/>
            <a:ln w="9525">
              <a:noFill/>
              <a:miter lim="800000"/>
              <a:headEnd/>
              <a:tailEnd/>
            </a:ln>
            <a:effectLst/>
          </p:spPr>
          <p:txBody>
            <a:bodyPr wrap="none">
              <a:spAutoFit/>
            </a:bodyPr>
            <a:lstStyle/>
            <a:p>
              <a:pPr algn="ctr" eaLnBrk="0" hangingPunct="0"/>
              <a:r>
                <a:rPr lang="en-US" sz="2800" dirty="0" smtClean="0">
                  <a:solidFill>
                    <a:schemeClr val="bg1"/>
                  </a:solidFill>
                </a:rPr>
                <a:t>HPC</a:t>
              </a:r>
              <a:endParaRPr lang="en-US" sz="2800" dirty="0">
                <a:solidFill>
                  <a:schemeClr val="bg1"/>
                </a:solidFill>
              </a:endParaRPr>
            </a:p>
          </p:txBody>
        </p:sp>
        <p:sp>
          <p:nvSpPr>
            <p:cNvPr id="78867" name="AutoShape 19"/>
            <p:cNvSpPr>
              <a:spLocks noChangeArrowheads="1"/>
            </p:cNvSpPr>
            <p:nvPr/>
          </p:nvSpPr>
          <p:spPr bwMode="gray">
            <a:xfrm>
              <a:off x="1872" y="3312"/>
              <a:ext cx="1920" cy="384"/>
            </a:xfrm>
            <a:prstGeom prst="can">
              <a:avLst>
                <a:gd name="adj" fmla="val 32032"/>
              </a:avLst>
            </a:prstGeom>
            <a:gradFill rotWithShape="1">
              <a:gsLst>
                <a:gs pos="0">
                  <a:srgbClr val="44BD41">
                    <a:gamma/>
                    <a:shade val="46275"/>
                    <a:invGamma/>
                  </a:srgbClr>
                </a:gs>
                <a:gs pos="50000">
                  <a:srgbClr val="44BD41"/>
                </a:gs>
                <a:gs pos="100000">
                  <a:srgbClr val="44BD41">
                    <a:gamma/>
                    <a:shade val="46275"/>
                    <a:invGamma/>
                  </a:srgbClr>
                </a:gs>
              </a:gsLst>
              <a:lin ang="0" scaled="1"/>
            </a:gradFill>
            <a:ln w="9525">
              <a:noFill/>
              <a:round/>
              <a:headEnd/>
              <a:tailEnd/>
            </a:ln>
            <a:effectLst/>
          </p:spPr>
          <p:txBody>
            <a:bodyPr wrap="none" anchor="ctr"/>
            <a:lstStyle/>
            <a:p>
              <a:endParaRPr lang="en-US" dirty="0"/>
            </a:p>
          </p:txBody>
        </p:sp>
        <p:sp>
          <p:nvSpPr>
            <p:cNvPr id="78868" name="Text Box 20"/>
            <p:cNvSpPr txBox="1">
              <a:spLocks noChangeArrowheads="1"/>
            </p:cNvSpPr>
            <p:nvPr/>
          </p:nvSpPr>
          <p:spPr bwMode="gray">
            <a:xfrm>
              <a:off x="2099" y="3443"/>
              <a:ext cx="1456" cy="265"/>
            </a:xfrm>
            <a:prstGeom prst="rect">
              <a:avLst/>
            </a:prstGeom>
            <a:noFill/>
            <a:ln w="9525">
              <a:noFill/>
              <a:miter lim="800000"/>
              <a:headEnd/>
              <a:tailEnd/>
            </a:ln>
            <a:effectLst/>
          </p:spPr>
          <p:txBody>
            <a:bodyPr wrap="none">
              <a:spAutoFit/>
            </a:bodyPr>
            <a:lstStyle/>
            <a:p>
              <a:pPr algn="ctr" eaLnBrk="0" hangingPunct="0"/>
              <a:r>
                <a:rPr lang="en-US" sz="2000" dirty="0" smtClean="0">
                  <a:solidFill>
                    <a:schemeClr val="bg1"/>
                  </a:solidFill>
                </a:rPr>
                <a:t>Optimized Code</a:t>
              </a:r>
              <a:endParaRPr lang="en-US" sz="2000" dirty="0">
                <a:solidFill>
                  <a:schemeClr val="bg1"/>
                </a:solidFill>
              </a:endParaRPr>
            </a:p>
          </p:txBody>
        </p:sp>
        <p:sp>
          <p:nvSpPr>
            <p:cNvPr id="78869" name="AutoShape 21"/>
            <p:cNvSpPr>
              <a:spLocks noChangeArrowheads="1"/>
            </p:cNvSpPr>
            <p:nvPr/>
          </p:nvSpPr>
          <p:spPr bwMode="gray">
            <a:xfrm>
              <a:off x="2269" y="2928"/>
              <a:ext cx="1106" cy="331"/>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w="9525">
              <a:noFill/>
              <a:miter lim="800000"/>
              <a:headEnd/>
              <a:tailEnd/>
            </a:ln>
            <a:effectLst/>
          </p:spPr>
          <p:txBody>
            <a:bodyPr wrap="none" anchor="ctr"/>
            <a:lstStyle/>
            <a:p>
              <a:endParaRPr lang="en-US" dirty="0"/>
            </a:p>
          </p:txBody>
        </p:sp>
      </p:grpSp>
      <p:sp>
        <p:nvSpPr>
          <p:cNvPr id="24" name="AutoShape 11"/>
          <p:cNvSpPr>
            <a:spLocks noChangeArrowheads="1"/>
          </p:cNvSpPr>
          <p:nvPr/>
        </p:nvSpPr>
        <p:spPr bwMode="auto">
          <a:xfrm>
            <a:off x="6172200" y="3124200"/>
            <a:ext cx="2223052" cy="17526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en-US" b="0" dirty="0">
              <a:latin typeface="Verdana" pitchFamily="34" charset="0"/>
            </a:endParaRPr>
          </a:p>
        </p:txBody>
      </p:sp>
      <p:sp>
        <p:nvSpPr>
          <p:cNvPr id="25" name="TextBox 24"/>
          <p:cNvSpPr txBox="1"/>
          <p:nvPr/>
        </p:nvSpPr>
        <p:spPr>
          <a:xfrm>
            <a:off x="6324600" y="3581400"/>
            <a:ext cx="1752600" cy="584775"/>
          </a:xfrm>
          <a:prstGeom prst="rect">
            <a:avLst/>
          </a:prstGeom>
          <a:noFill/>
        </p:spPr>
        <p:txBody>
          <a:bodyPr wrap="square" rtlCol="0">
            <a:spAutoFit/>
          </a:bodyPr>
          <a:lstStyle/>
          <a:p>
            <a:pPr algn="ctr"/>
            <a:r>
              <a:rPr lang="en-IN" sz="3200" dirty="0" smtClean="0">
                <a:latin typeface="Times New Roman" pitchFamily="18" charset="0"/>
                <a:cs typeface="Times New Roman" pitchFamily="18" charset="0"/>
              </a:rPr>
              <a:t>DEAn</a:t>
            </a:r>
            <a:endParaRPr lang="en-IN"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HOPe (contd…)</a:t>
            </a:r>
            <a:endParaRPr lang="en-US" dirty="0"/>
          </a:p>
        </p:txBody>
      </p:sp>
      <p:sp>
        <p:nvSpPr>
          <p:cNvPr id="4" name="TextBox 3"/>
          <p:cNvSpPr txBox="1"/>
          <p:nvPr/>
        </p:nvSpPr>
        <p:spPr>
          <a:xfrm>
            <a:off x="609600" y="1295400"/>
            <a:ext cx="7924800" cy="5078313"/>
          </a:xfrm>
          <a:prstGeom prst="rect">
            <a:avLst/>
          </a:prstGeom>
          <a:noFill/>
        </p:spPr>
        <p:txBody>
          <a:bodyPr wrap="square" rtlCol="0">
            <a:spAutoFit/>
          </a:bodyPr>
          <a:lstStyle/>
          <a:p>
            <a:r>
              <a:rPr lang="en-US" dirty="0" smtClean="0">
                <a:latin typeface="Times New Roman" pitchFamily="18" charset="0"/>
                <a:cs typeface="Times New Roman" pitchFamily="18" charset="0"/>
              </a:rPr>
              <a:t>        Profiling R code</a:t>
            </a:r>
          </a:p>
          <a:p>
            <a:pPr algn="just"/>
            <a:endParaRPr lang="en-US" b="0" dirty="0">
              <a:latin typeface="Times New Roman" pitchFamily="18" charset="0"/>
              <a:cs typeface="Times New Roman" pitchFamily="18" charset="0"/>
            </a:endParaRPr>
          </a:p>
          <a:p>
            <a:pPr marL="285750" indent="-285750" algn="just">
              <a:buFont typeface="Wingdings" pitchFamily="2" charset="2"/>
              <a:buChar char="v"/>
            </a:pPr>
            <a:r>
              <a:rPr lang="en-US" b="0" dirty="0" smtClean="0">
                <a:latin typeface="Times New Roman" pitchFamily="18" charset="0"/>
                <a:cs typeface="Times New Roman" pitchFamily="18" charset="0"/>
              </a:rPr>
              <a:t>Profiling </a:t>
            </a:r>
            <a:r>
              <a:rPr lang="en-US" b="0" dirty="0">
                <a:latin typeface="Times New Roman" pitchFamily="18" charset="0"/>
                <a:cs typeface="Times New Roman" pitchFamily="18" charset="0"/>
              </a:rPr>
              <a:t>R code gives you the chance to identify bottlenecks and pieces of code that needs to be more efficiently implemented</a:t>
            </a:r>
            <a:r>
              <a:rPr lang="en-US" b="0" dirty="0" smtClean="0">
                <a:latin typeface="Times New Roman" pitchFamily="18" charset="0"/>
                <a:cs typeface="Times New Roman" pitchFamily="18" charset="0"/>
              </a:rPr>
              <a:t>.</a:t>
            </a:r>
          </a:p>
          <a:p>
            <a:pPr marL="285750" indent="-285750" algn="just">
              <a:buFont typeface="Wingdings" pitchFamily="2" charset="2"/>
              <a:buChar char="v"/>
            </a:pPr>
            <a:r>
              <a:rPr lang="en-US" b="0" dirty="0">
                <a:latin typeface="Times New Roman" pitchFamily="18" charset="0"/>
                <a:cs typeface="Times New Roman" pitchFamily="18" charset="0"/>
              </a:rPr>
              <a:t> The traditional way to collect profiling data in R is to call Rprof to start profiling, run the code to be profiled, and then call Rprof again to end profiling. </a:t>
            </a:r>
            <a:endParaRPr lang="en-US" b="0" dirty="0" smtClean="0">
              <a:latin typeface="Times New Roman" pitchFamily="18" charset="0"/>
              <a:cs typeface="Times New Roman" pitchFamily="18" charset="0"/>
            </a:endParaRPr>
          </a:p>
          <a:p>
            <a:pPr marL="285750" indent="-285750" algn="just">
              <a:buFont typeface="Wingdings" pitchFamily="2" charset="2"/>
              <a:buChar char="v"/>
            </a:pPr>
            <a:r>
              <a:rPr lang="en-US" b="0" dirty="0">
                <a:latin typeface="Times New Roman" pitchFamily="18" charset="0"/>
                <a:cs typeface="Times New Roman" pitchFamily="18" charset="0"/>
              </a:rPr>
              <a:t>Rprof works by recording at fixed intervals (by default every 20 msecs) which R function is being used, and recording the results in a file. </a:t>
            </a:r>
            <a:endParaRPr lang="en-US" b="0" dirty="0" smtClean="0">
              <a:latin typeface="Times New Roman" pitchFamily="18" charset="0"/>
              <a:cs typeface="Times New Roman" pitchFamily="18" charset="0"/>
            </a:endParaRPr>
          </a:p>
          <a:p>
            <a:pPr marL="285750" indent="-285750" algn="just">
              <a:buFont typeface="Wingdings" pitchFamily="2" charset="2"/>
              <a:buChar char="v"/>
            </a:pPr>
            <a:r>
              <a:rPr lang="en-US" b="0" dirty="0" smtClean="0">
                <a:latin typeface="Times New Roman" pitchFamily="18" charset="0"/>
                <a:cs typeface="Times New Roman" pitchFamily="18" charset="0"/>
              </a:rPr>
              <a:t>The </a:t>
            </a:r>
            <a:r>
              <a:rPr lang="en-US" b="0" dirty="0">
                <a:latin typeface="Times New Roman" pitchFamily="18" charset="0"/>
                <a:cs typeface="Times New Roman" pitchFamily="18" charset="0"/>
              </a:rPr>
              <a:t>most basic summary function is summaryRprof for summarizing profile results. </a:t>
            </a:r>
            <a:endParaRPr lang="en-US" b="0" dirty="0" smtClean="0">
              <a:latin typeface="Times New Roman" pitchFamily="18" charset="0"/>
              <a:cs typeface="Times New Roman" pitchFamily="18" charset="0"/>
            </a:endParaRPr>
          </a:p>
          <a:p>
            <a:pPr marL="285750" indent="-285750" algn="just">
              <a:buFont typeface="Wingdings" pitchFamily="2" charset="2"/>
              <a:buChar char="v"/>
            </a:pPr>
            <a:r>
              <a:rPr lang="en-US" b="0" dirty="0" smtClean="0">
                <a:latin typeface="Times New Roman" pitchFamily="18" charset="0"/>
                <a:cs typeface="Times New Roman" pitchFamily="18" charset="0"/>
              </a:rPr>
              <a:t>summaryRprof </a:t>
            </a:r>
            <a:r>
              <a:rPr lang="en-US" b="0" dirty="0">
                <a:latin typeface="Times New Roman" pitchFamily="18" charset="0"/>
                <a:cs typeface="Times New Roman" pitchFamily="18" charset="0"/>
              </a:rPr>
              <a:t>will give you a list with </a:t>
            </a:r>
            <a:r>
              <a:rPr lang="en-US" b="0" dirty="0" smtClean="0">
                <a:latin typeface="Times New Roman" pitchFamily="18" charset="0"/>
                <a:cs typeface="Times New Roman" pitchFamily="18" charset="0"/>
              </a:rPr>
              <a:t>five </a:t>
            </a:r>
            <a:r>
              <a:rPr lang="en-US" b="0" dirty="0">
                <a:latin typeface="Times New Roman" pitchFamily="18" charset="0"/>
                <a:cs typeface="Times New Roman" pitchFamily="18" charset="0"/>
              </a:rPr>
              <a:t>elements: </a:t>
            </a:r>
          </a:p>
          <a:p>
            <a:pPr algn="just"/>
            <a:r>
              <a:rPr lang="en-US" b="0" dirty="0" smtClean="0">
                <a:latin typeface="Times New Roman" pitchFamily="18" charset="0"/>
                <a:cs typeface="Times New Roman" pitchFamily="18" charset="0"/>
              </a:rPr>
              <a:t>                     1. by.self</a:t>
            </a:r>
            <a:r>
              <a:rPr lang="en-US" b="0" dirty="0">
                <a:latin typeface="Times New Roman" pitchFamily="18" charset="0"/>
                <a:cs typeface="Times New Roman" pitchFamily="18" charset="0"/>
              </a:rPr>
              <a:t>: the time spent in function alone. </a:t>
            </a:r>
            <a:endParaRPr lang="en-US" b="0" dirty="0" smtClean="0">
              <a:latin typeface="Times New Roman" pitchFamily="18" charset="0"/>
              <a:cs typeface="Times New Roman" pitchFamily="18" charset="0"/>
            </a:endParaRPr>
          </a:p>
          <a:p>
            <a:pPr algn="just"/>
            <a:r>
              <a:rPr lang="en-US" b="0" dirty="0">
                <a:latin typeface="Times New Roman" pitchFamily="18" charset="0"/>
                <a:cs typeface="Times New Roman" pitchFamily="18" charset="0"/>
              </a:rPr>
              <a:t> </a:t>
            </a:r>
            <a:r>
              <a:rPr lang="en-US" b="0" dirty="0" smtClean="0">
                <a:latin typeface="Times New Roman" pitchFamily="18" charset="0"/>
                <a:cs typeface="Times New Roman" pitchFamily="18" charset="0"/>
              </a:rPr>
              <a:t>                    2. by.total</a:t>
            </a:r>
            <a:r>
              <a:rPr lang="en-US" b="0" dirty="0">
                <a:latin typeface="Times New Roman" pitchFamily="18" charset="0"/>
                <a:cs typeface="Times New Roman" pitchFamily="18" charset="0"/>
              </a:rPr>
              <a:t>: the time spent in function and callees. </a:t>
            </a:r>
            <a:endParaRPr lang="en-US" b="0" dirty="0" smtClean="0">
              <a:latin typeface="Times New Roman" pitchFamily="18" charset="0"/>
              <a:cs typeface="Times New Roman" pitchFamily="18" charset="0"/>
            </a:endParaRPr>
          </a:p>
          <a:p>
            <a:pPr algn="just"/>
            <a:r>
              <a:rPr lang="en-US" b="0" dirty="0">
                <a:latin typeface="Times New Roman" pitchFamily="18" charset="0"/>
                <a:cs typeface="Times New Roman" pitchFamily="18" charset="0"/>
              </a:rPr>
              <a:t> </a:t>
            </a:r>
            <a:r>
              <a:rPr lang="en-US" b="0" dirty="0" smtClean="0">
                <a:latin typeface="Times New Roman" pitchFamily="18" charset="0"/>
                <a:cs typeface="Times New Roman" pitchFamily="18" charset="0"/>
              </a:rPr>
              <a:t>                    3. by.line</a:t>
            </a:r>
            <a:r>
              <a:rPr lang="en-US" b="0" dirty="0">
                <a:latin typeface="Times New Roman" pitchFamily="18" charset="0"/>
                <a:cs typeface="Times New Roman" pitchFamily="18" charset="0"/>
              </a:rPr>
              <a:t>: the time spent in that line of code.  </a:t>
            </a:r>
            <a:endParaRPr lang="en-US" b="0" dirty="0" smtClean="0">
              <a:latin typeface="Times New Roman" pitchFamily="18" charset="0"/>
              <a:cs typeface="Times New Roman" pitchFamily="18" charset="0"/>
            </a:endParaRPr>
          </a:p>
          <a:p>
            <a:pPr algn="just"/>
            <a:r>
              <a:rPr lang="en-US" b="0" dirty="0">
                <a:latin typeface="Times New Roman" pitchFamily="18" charset="0"/>
                <a:cs typeface="Times New Roman" pitchFamily="18" charset="0"/>
              </a:rPr>
              <a:t> </a:t>
            </a:r>
            <a:r>
              <a:rPr lang="en-US" b="0" dirty="0" smtClean="0">
                <a:latin typeface="Times New Roman" pitchFamily="18" charset="0"/>
                <a:cs typeface="Times New Roman" pitchFamily="18" charset="0"/>
              </a:rPr>
              <a:t>                    4. sample.interval</a:t>
            </a:r>
            <a:r>
              <a:rPr lang="en-US" b="0" dirty="0">
                <a:latin typeface="Times New Roman" pitchFamily="18" charset="0"/>
                <a:cs typeface="Times New Roman" pitchFamily="18" charset="0"/>
              </a:rPr>
              <a:t>: the sampling interval, by default every 20 msecs</a:t>
            </a:r>
            <a:r>
              <a:rPr lang="en-US" b="0" dirty="0" smtClean="0">
                <a:latin typeface="Times New Roman" pitchFamily="18" charset="0"/>
                <a:cs typeface="Times New Roman" pitchFamily="18" charset="0"/>
              </a:rPr>
              <a:t>.</a:t>
            </a:r>
          </a:p>
          <a:p>
            <a:pPr algn="just"/>
            <a:r>
              <a:rPr lang="en-US" b="0" dirty="0">
                <a:latin typeface="Times New Roman" pitchFamily="18" charset="0"/>
                <a:cs typeface="Times New Roman" pitchFamily="18" charset="0"/>
              </a:rPr>
              <a:t> </a:t>
            </a:r>
            <a:r>
              <a:rPr lang="en-US" b="0" dirty="0" smtClean="0">
                <a:latin typeface="Times New Roman" pitchFamily="18" charset="0"/>
                <a:cs typeface="Times New Roman" pitchFamily="18" charset="0"/>
              </a:rPr>
              <a:t>                    5. sampling.time</a:t>
            </a:r>
            <a:r>
              <a:rPr lang="en-US" b="0" dirty="0">
                <a:latin typeface="Times New Roman" pitchFamily="18" charset="0"/>
                <a:cs typeface="Times New Roman" pitchFamily="18" charset="0"/>
              </a:rPr>
              <a:t>: the total time of profiling run. </a:t>
            </a:r>
            <a:endParaRPr lang="en-US" b="0" dirty="0" smtClean="0">
              <a:latin typeface="Times New Roman" pitchFamily="18" charset="0"/>
              <a:cs typeface="Times New Roman" pitchFamily="18" charset="0"/>
            </a:endParaRPr>
          </a:p>
          <a:p>
            <a:endParaRPr lang="en-US" b="0" dirty="0">
              <a:latin typeface="Times New Roman" pitchFamily="18" charset="0"/>
              <a:cs typeface="Times New Roman" pitchFamily="18" charset="0"/>
            </a:endParaRPr>
          </a:p>
          <a:p>
            <a:r>
              <a:rPr lang="en-US" b="0" dirty="0" smtClean="0">
                <a:latin typeface="Times New Roman" pitchFamily="18" charset="0"/>
                <a:cs typeface="Times New Roman" pitchFamily="18" charset="0"/>
              </a:rPr>
              <a:t>      </a:t>
            </a:r>
            <a:endParaRPr lang="en-US" b="0" dirty="0">
              <a:latin typeface="Times New Roman" pitchFamily="18" charset="0"/>
              <a:cs typeface="Times New Roman" pitchFamily="18" charset="0"/>
            </a:endParaRPr>
          </a:p>
        </p:txBody>
      </p:sp>
    </p:spTree>
    <p:extLst>
      <p:ext uri="{BB962C8B-B14F-4D97-AF65-F5344CB8AC3E}">
        <p14:creationId xmlns="" xmlns:p14="http://schemas.microsoft.com/office/powerpoint/2010/main" val="22874362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HOPe (contd…)</a:t>
            </a:r>
            <a:endParaRPr lang="en-US" dirty="0"/>
          </a:p>
        </p:txBody>
      </p:sp>
      <p:sp>
        <p:nvSpPr>
          <p:cNvPr id="4" name="TextBox 3"/>
          <p:cNvSpPr txBox="1"/>
          <p:nvPr/>
        </p:nvSpPr>
        <p:spPr>
          <a:xfrm>
            <a:off x="685800" y="2286000"/>
            <a:ext cx="8077200" cy="2585323"/>
          </a:xfrm>
          <a:prstGeom prst="rect">
            <a:avLst/>
          </a:prstGeom>
          <a:noFill/>
        </p:spPr>
        <p:txBody>
          <a:bodyPr wrap="square" rtlCol="0">
            <a:spAutoFit/>
          </a:bodyPr>
          <a:lstStyle/>
          <a:p>
            <a:r>
              <a:rPr lang="en-US" dirty="0">
                <a:latin typeface="Times New Roman" pitchFamily="18" charset="0"/>
                <a:cs typeface="Times New Roman" pitchFamily="18" charset="0"/>
              </a:rPr>
              <a:t>Using Time_sys </a:t>
            </a:r>
            <a:r>
              <a:rPr lang="en-US" dirty="0" smtClean="0">
                <a:latin typeface="Times New Roman" pitchFamily="18" charset="0"/>
                <a:cs typeface="Times New Roman" pitchFamily="18" charset="0"/>
              </a:rPr>
              <a:t>function</a:t>
            </a:r>
          </a:p>
          <a:p>
            <a:endParaRPr lang="en-US" b="0" dirty="0">
              <a:latin typeface="Times New Roman" pitchFamily="18" charset="0"/>
              <a:cs typeface="Times New Roman" pitchFamily="18" charset="0"/>
            </a:endParaRPr>
          </a:p>
          <a:p>
            <a:pPr marL="285750" indent="-285750" algn="just">
              <a:buFont typeface="Wingdings" pitchFamily="2" charset="2"/>
              <a:buChar char="v"/>
            </a:pPr>
            <a:r>
              <a:rPr lang="en-US" b="0" dirty="0">
                <a:latin typeface="Times New Roman" pitchFamily="18" charset="0"/>
                <a:cs typeface="Times New Roman" pitchFamily="18" charset="0"/>
              </a:rPr>
              <a:t>The time_sys() is a user defined function which comprises of a standard R function called system.time().  </a:t>
            </a:r>
            <a:endParaRPr lang="en-US" b="0" dirty="0" smtClean="0">
              <a:latin typeface="Times New Roman" pitchFamily="18" charset="0"/>
              <a:cs typeface="Times New Roman" pitchFamily="18" charset="0"/>
            </a:endParaRPr>
          </a:p>
          <a:p>
            <a:pPr marL="285750" indent="-285750" algn="just">
              <a:buFont typeface="Wingdings" pitchFamily="2" charset="2"/>
              <a:buChar char="v"/>
            </a:pPr>
            <a:r>
              <a:rPr lang="en-US" b="0" dirty="0">
                <a:latin typeface="Times New Roman" pitchFamily="18" charset="0"/>
                <a:cs typeface="Times New Roman" pitchFamily="18" charset="0"/>
              </a:rPr>
              <a:t>The system.time() is used to find the time taken for each function to process or in other words, it is used to time how fast R processes an expression or a function. </a:t>
            </a:r>
            <a:endParaRPr lang="en-US" b="0" dirty="0" smtClean="0">
              <a:latin typeface="Times New Roman" pitchFamily="18" charset="0"/>
              <a:cs typeface="Times New Roman" pitchFamily="18" charset="0"/>
            </a:endParaRPr>
          </a:p>
          <a:p>
            <a:pPr marL="285750" indent="-285750" algn="just">
              <a:buFont typeface="Wingdings" pitchFamily="2" charset="2"/>
              <a:buChar char="v"/>
            </a:pPr>
            <a:r>
              <a:rPr lang="en-US" b="0" dirty="0">
                <a:latin typeface="Times New Roman" pitchFamily="18" charset="0"/>
                <a:cs typeface="Times New Roman" pitchFamily="18" charset="0"/>
              </a:rPr>
              <a:t> However, the </a:t>
            </a:r>
            <a:r>
              <a:rPr lang="en-US" b="0" dirty="0" smtClean="0">
                <a:latin typeface="Times New Roman" pitchFamily="18" charset="0"/>
                <a:cs typeface="Times New Roman" pitchFamily="18" charset="0"/>
              </a:rPr>
              <a:t>system.time() </a:t>
            </a:r>
            <a:r>
              <a:rPr lang="en-US" b="0" dirty="0">
                <a:latin typeface="Times New Roman" pitchFamily="18" charset="0"/>
                <a:cs typeface="Times New Roman" pitchFamily="18" charset="0"/>
              </a:rPr>
              <a:t>command takes a single R expression as its argument. </a:t>
            </a:r>
            <a:endParaRPr lang="en-US" b="0" dirty="0" smtClean="0">
              <a:latin typeface="Times New Roman" pitchFamily="18" charset="0"/>
              <a:cs typeface="Times New Roman" pitchFamily="18" charset="0"/>
            </a:endParaRPr>
          </a:p>
          <a:p>
            <a:pPr marL="285750" indent="-285750" algn="just">
              <a:buFont typeface="Wingdings" pitchFamily="2" charset="2"/>
              <a:buChar char="v"/>
            </a:pPr>
            <a:r>
              <a:rPr lang="en-US" b="0" dirty="0" smtClean="0">
                <a:latin typeface="Times New Roman" pitchFamily="18" charset="0"/>
                <a:cs typeface="Times New Roman" pitchFamily="18" charset="0"/>
              </a:rPr>
              <a:t>The output of this function is the user, system and the elapsed times. </a:t>
            </a:r>
          </a:p>
          <a:p>
            <a:endParaRPr lang="en-US" b="0" dirty="0">
              <a:latin typeface="Times New Roman" pitchFamily="18" charset="0"/>
              <a:cs typeface="Times New Roman" pitchFamily="18" charset="0"/>
            </a:endParaRPr>
          </a:p>
        </p:txBody>
      </p:sp>
    </p:spTree>
    <p:extLst>
      <p:ext uri="{BB962C8B-B14F-4D97-AF65-F5344CB8AC3E}">
        <p14:creationId xmlns="" xmlns:p14="http://schemas.microsoft.com/office/powerpoint/2010/main" val="19932193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HOPe</a:t>
            </a:r>
            <a:r>
              <a:rPr lang="en-US" dirty="0" smtClean="0"/>
              <a:t> - Result</a:t>
            </a:r>
            <a:endParaRPr lang="en-US" dirty="0"/>
          </a:p>
        </p:txBody>
      </p:sp>
      <p:sp>
        <p:nvSpPr>
          <p:cNvPr id="4" name="TextBox 3"/>
          <p:cNvSpPr txBox="1"/>
          <p:nvPr/>
        </p:nvSpPr>
        <p:spPr>
          <a:xfrm>
            <a:off x="4114800" y="1447800"/>
            <a:ext cx="1364476" cy="369332"/>
          </a:xfrm>
          <a:prstGeom prst="rect">
            <a:avLst/>
          </a:prstGeom>
          <a:noFill/>
        </p:spPr>
        <p:txBody>
          <a:bodyPr wrap="none" rtlCol="0">
            <a:spAutoFit/>
          </a:bodyPr>
          <a:lstStyle/>
          <a:p>
            <a:r>
              <a:rPr lang="en-US" dirty="0" smtClean="0"/>
              <a:t>BAR PLOT</a:t>
            </a:r>
            <a:endParaRPr lang="en-US" dirty="0"/>
          </a:p>
        </p:txBody>
      </p:sp>
      <p:pic>
        <p:nvPicPr>
          <p:cNvPr id="5" name="Picture 4" descr="C:\Users\suman\Downloads\systemtesting.png"/>
          <p:cNvPicPr/>
          <p:nvPr/>
        </p:nvPicPr>
        <p:blipFill>
          <a:blip r:embed="rId2" cstate="print"/>
          <a:srcRect/>
          <a:stretch>
            <a:fillRect/>
          </a:stretch>
        </p:blipFill>
        <p:spPr bwMode="auto">
          <a:xfrm>
            <a:off x="1752600" y="1905000"/>
            <a:ext cx="5715000" cy="3352800"/>
          </a:xfrm>
          <a:prstGeom prst="rect">
            <a:avLst/>
          </a:prstGeom>
          <a:noFill/>
          <a:ln w="9525">
            <a:noFill/>
            <a:miter lim="800000"/>
            <a:headEnd/>
            <a:tailEnd/>
          </a:ln>
        </p:spPr>
      </p:pic>
      <p:sp>
        <p:nvSpPr>
          <p:cNvPr id="6" name="TextBox 5"/>
          <p:cNvSpPr txBox="1"/>
          <p:nvPr/>
        </p:nvSpPr>
        <p:spPr>
          <a:xfrm>
            <a:off x="1447800" y="5334000"/>
            <a:ext cx="6477000" cy="584775"/>
          </a:xfrm>
          <a:prstGeom prst="rect">
            <a:avLst/>
          </a:prstGeom>
          <a:noFill/>
        </p:spPr>
        <p:txBody>
          <a:bodyPr wrap="square" rtlCol="0">
            <a:spAutoFit/>
          </a:bodyPr>
          <a:lstStyle/>
          <a:p>
            <a:r>
              <a:rPr lang="en-US" sz="1600" b="0" dirty="0" smtClean="0">
                <a:latin typeface="Times New Roman" pitchFamily="18" charset="0"/>
                <a:cs typeface="Times New Roman" pitchFamily="18" charset="0"/>
              </a:rPr>
              <a:t>The proposed model is tested on 4 different systems and their efficiencies are compared. </a:t>
            </a:r>
            <a:endParaRPr lang="en-US" sz="16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a:t>
            </a:r>
            <a:endParaRPr lang="en-IN" dirty="0"/>
          </a:p>
        </p:txBody>
      </p:sp>
      <p:sp>
        <p:nvSpPr>
          <p:cNvPr id="4" name="Rectangle 3"/>
          <p:cNvSpPr/>
          <p:nvPr/>
        </p:nvSpPr>
        <p:spPr bwMode="auto">
          <a:xfrm>
            <a:off x="533400" y="1752600"/>
            <a:ext cx="1905000" cy="9144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IN" sz="2000" dirty="0" smtClean="0"/>
          </a:p>
          <a:p>
            <a:pPr marL="0" marR="0" indent="0" algn="ctr" defTabSz="914400" rtl="0" eaLnBrk="1" fontAlgn="base" latinLnBrk="0" hangingPunct="1">
              <a:lnSpc>
                <a:spcPct val="100000"/>
              </a:lnSpc>
              <a:spcBef>
                <a:spcPct val="0"/>
              </a:spcBef>
              <a:spcAft>
                <a:spcPct val="0"/>
              </a:spcAft>
              <a:buClrTx/>
              <a:buSzTx/>
              <a:buFontTx/>
              <a:buNone/>
              <a:tabLst/>
            </a:pPr>
            <a:r>
              <a:rPr lang="en-IN" sz="2000" dirty="0" smtClean="0"/>
              <a:t>USER</a:t>
            </a:r>
            <a:endParaRPr kumimoji="0" lang="en-IN" sz="2000" b="1"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3505200" y="1752600"/>
            <a:ext cx="1905000" cy="9144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0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smtClean="0">
                <a:ln>
                  <a:noFill/>
                </a:ln>
                <a:solidFill>
                  <a:schemeClr val="tx1"/>
                </a:solidFill>
                <a:effectLst/>
                <a:latin typeface="Arial" charset="0"/>
              </a:rPr>
              <a:t>PC-Rodx</a:t>
            </a:r>
          </a:p>
        </p:txBody>
      </p:sp>
      <p:sp>
        <p:nvSpPr>
          <p:cNvPr id="6" name="Rectangle 5"/>
          <p:cNvSpPr/>
          <p:nvPr/>
        </p:nvSpPr>
        <p:spPr bwMode="auto">
          <a:xfrm>
            <a:off x="6629400" y="1752600"/>
            <a:ext cx="1905000" cy="9144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0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smtClean="0">
                <a:ln>
                  <a:noFill/>
                </a:ln>
                <a:solidFill>
                  <a:schemeClr val="tx1"/>
                </a:solidFill>
                <a:effectLst/>
                <a:latin typeface="Arial" charset="0"/>
              </a:rPr>
              <a:t>DEAn</a:t>
            </a:r>
          </a:p>
        </p:txBody>
      </p:sp>
      <p:sp>
        <p:nvSpPr>
          <p:cNvPr id="7" name="Rectangle 6"/>
          <p:cNvSpPr/>
          <p:nvPr/>
        </p:nvSpPr>
        <p:spPr bwMode="auto">
          <a:xfrm>
            <a:off x="1219200" y="3048000"/>
            <a:ext cx="533400" cy="3124200"/>
          </a:xfrm>
          <a:prstGeom prst="rect">
            <a:avLst/>
          </a:prstGeom>
          <a:gradFill flip="none" rotWithShape="1">
            <a:gsLst>
              <a:gs pos="0">
                <a:srgbClr val="F73535">
                  <a:tint val="66000"/>
                  <a:satMod val="160000"/>
                </a:srgbClr>
              </a:gs>
              <a:gs pos="50000">
                <a:srgbClr val="F73535">
                  <a:tint val="44500"/>
                  <a:satMod val="160000"/>
                </a:srgbClr>
              </a:gs>
              <a:gs pos="100000">
                <a:srgbClr val="F73535">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1"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4191000" y="2971800"/>
            <a:ext cx="533400" cy="1447800"/>
          </a:xfrm>
          <a:prstGeom prst="rect">
            <a:avLst/>
          </a:prstGeom>
          <a:gradFill flip="none" rotWithShape="1">
            <a:gsLst>
              <a:gs pos="0">
                <a:srgbClr val="F73535">
                  <a:tint val="66000"/>
                  <a:satMod val="160000"/>
                </a:srgbClr>
              </a:gs>
              <a:gs pos="50000">
                <a:srgbClr val="F73535">
                  <a:tint val="44500"/>
                  <a:satMod val="160000"/>
                </a:srgbClr>
              </a:gs>
              <a:gs pos="100000">
                <a:srgbClr val="F73535">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1"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7315200" y="2971800"/>
            <a:ext cx="533400" cy="3200400"/>
          </a:xfrm>
          <a:prstGeom prst="rect">
            <a:avLst/>
          </a:prstGeom>
          <a:gradFill flip="none" rotWithShape="1">
            <a:gsLst>
              <a:gs pos="0">
                <a:srgbClr val="F73535">
                  <a:tint val="66000"/>
                  <a:satMod val="160000"/>
                </a:srgbClr>
              </a:gs>
              <a:gs pos="50000">
                <a:srgbClr val="F73535">
                  <a:tint val="44500"/>
                  <a:satMod val="160000"/>
                </a:srgbClr>
              </a:gs>
              <a:gs pos="100000">
                <a:srgbClr val="F73535">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1" i="0" u="none" strike="noStrike" cap="none" normalizeH="0" baseline="0" dirty="0" smtClean="0">
              <a:ln>
                <a:noFill/>
              </a:ln>
              <a:solidFill>
                <a:schemeClr val="tx1"/>
              </a:solidFill>
              <a:effectLst/>
              <a:latin typeface="Arial" charset="0"/>
            </a:endParaRPr>
          </a:p>
        </p:txBody>
      </p:sp>
      <p:cxnSp>
        <p:nvCxnSpPr>
          <p:cNvPr id="11" name="Straight Connector 10"/>
          <p:cNvCxnSpPr>
            <a:stCxn id="4" idx="2"/>
            <a:endCxn id="7" idx="0"/>
          </p:cNvCxnSpPr>
          <p:nvPr/>
        </p:nvCxnSpPr>
        <p:spPr bwMode="auto">
          <a:xfrm>
            <a:off x="1485900" y="2667000"/>
            <a:ext cx="0" cy="381000"/>
          </a:xfrm>
          <a:prstGeom prst="line">
            <a:avLst/>
          </a:prstGeom>
          <a:solidFill>
            <a:schemeClr val="accent1"/>
          </a:solidFill>
          <a:ln w="44450" cap="flat" cmpd="sng" algn="ctr">
            <a:solidFill>
              <a:schemeClr val="tx1"/>
            </a:solidFill>
            <a:prstDash val="solid"/>
            <a:round/>
            <a:headEnd type="none" w="med" len="med"/>
            <a:tailEnd type="none" w="med" len="med"/>
          </a:ln>
          <a:effectLst/>
        </p:spPr>
      </p:cxnSp>
      <p:cxnSp>
        <p:nvCxnSpPr>
          <p:cNvPr id="14" name="Straight Connector 13"/>
          <p:cNvCxnSpPr>
            <a:stCxn id="6" idx="2"/>
            <a:endCxn id="9" idx="0"/>
          </p:cNvCxnSpPr>
          <p:nvPr/>
        </p:nvCxnSpPr>
        <p:spPr bwMode="auto">
          <a:xfrm>
            <a:off x="7581900" y="2667000"/>
            <a:ext cx="0" cy="304800"/>
          </a:xfrm>
          <a:prstGeom prst="line">
            <a:avLst/>
          </a:prstGeom>
          <a:solidFill>
            <a:schemeClr val="accent1"/>
          </a:solidFill>
          <a:ln w="44450" cap="flat" cmpd="sng" algn="ctr">
            <a:solidFill>
              <a:schemeClr val="tx1"/>
            </a:solidFill>
            <a:prstDash val="solid"/>
            <a:round/>
            <a:headEnd type="none" w="med" len="med"/>
            <a:tailEnd type="none" w="med" len="med"/>
          </a:ln>
          <a:effectLst/>
        </p:spPr>
      </p:cxnSp>
      <p:cxnSp>
        <p:nvCxnSpPr>
          <p:cNvPr id="16" name="Straight Connector 15"/>
          <p:cNvCxnSpPr>
            <a:stCxn id="5" idx="2"/>
            <a:endCxn id="8" idx="0"/>
          </p:cNvCxnSpPr>
          <p:nvPr/>
        </p:nvCxnSpPr>
        <p:spPr bwMode="auto">
          <a:xfrm>
            <a:off x="4457700" y="2667000"/>
            <a:ext cx="0" cy="304800"/>
          </a:xfrm>
          <a:prstGeom prst="line">
            <a:avLst/>
          </a:prstGeom>
          <a:solidFill>
            <a:schemeClr val="accent1"/>
          </a:solidFill>
          <a:ln w="44450" cap="flat" cmpd="sng" algn="ctr">
            <a:solidFill>
              <a:schemeClr val="tx1"/>
            </a:solidFill>
            <a:prstDash val="solid"/>
            <a:round/>
            <a:headEnd type="none" w="med" len="med"/>
            <a:tailEnd type="none" w="med" len="med"/>
          </a:ln>
          <a:effectLst/>
        </p:spPr>
      </p:cxnSp>
      <p:sp>
        <p:nvSpPr>
          <p:cNvPr id="24" name="TextBox 23"/>
          <p:cNvSpPr txBox="1"/>
          <p:nvPr/>
        </p:nvSpPr>
        <p:spPr>
          <a:xfrm>
            <a:off x="1828800" y="3200400"/>
            <a:ext cx="2286000" cy="307777"/>
          </a:xfrm>
          <a:prstGeom prst="rect">
            <a:avLst/>
          </a:prstGeom>
          <a:noFill/>
        </p:spPr>
        <p:txBody>
          <a:bodyPr wrap="square" rtlCol="0">
            <a:spAutoFit/>
          </a:bodyPr>
          <a:lstStyle/>
          <a:p>
            <a:r>
              <a:rPr lang="en-IN" sz="1400" dirty="0" smtClean="0"/>
              <a:t>Pre-processed EEG Data</a:t>
            </a:r>
            <a:endParaRPr lang="en-IN" sz="1400" dirty="0"/>
          </a:p>
        </p:txBody>
      </p:sp>
      <p:sp>
        <p:nvSpPr>
          <p:cNvPr id="27" name="TextBox 26"/>
          <p:cNvSpPr txBox="1"/>
          <p:nvPr/>
        </p:nvSpPr>
        <p:spPr>
          <a:xfrm>
            <a:off x="4724400" y="3730823"/>
            <a:ext cx="2590800" cy="307777"/>
          </a:xfrm>
          <a:prstGeom prst="rect">
            <a:avLst/>
          </a:prstGeom>
          <a:noFill/>
        </p:spPr>
        <p:txBody>
          <a:bodyPr wrap="square" rtlCol="0">
            <a:spAutoFit/>
          </a:bodyPr>
          <a:lstStyle/>
          <a:p>
            <a:r>
              <a:rPr lang="en-IN" sz="1400" dirty="0" smtClean="0"/>
              <a:t>Principal components (PCs)</a:t>
            </a:r>
            <a:endParaRPr lang="en-IN" sz="1400" dirty="0"/>
          </a:p>
        </p:txBody>
      </p:sp>
      <p:sp>
        <p:nvSpPr>
          <p:cNvPr id="30" name="TextBox 29"/>
          <p:cNvSpPr txBox="1"/>
          <p:nvPr/>
        </p:nvSpPr>
        <p:spPr>
          <a:xfrm>
            <a:off x="2286000" y="5943600"/>
            <a:ext cx="4572000" cy="307777"/>
          </a:xfrm>
          <a:prstGeom prst="rect">
            <a:avLst/>
          </a:prstGeom>
          <a:noFill/>
        </p:spPr>
        <p:txBody>
          <a:bodyPr wrap="square" rtlCol="0">
            <a:spAutoFit/>
          </a:bodyPr>
          <a:lstStyle/>
          <a:p>
            <a:pPr algn="ctr"/>
            <a:r>
              <a:rPr lang="en-IN" sz="1400" dirty="0" smtClean="0"/>
              <a:t>Positive/Negative Sentiments are displayed</a:t>
            </a:r>
            <a:endParaRPr lang="en-IN" sz="1400" dirty="0"/>
          </a:p>
        </p:txBody>
      </p:sp>
      <p:cxnSp>
        <p:nvCxnSpPr>
          <p:cNvPr id="36" name="Straight Connector 35"/>
          <p:cNvCxnSpPr/>
          <p:nvPr/>
        </p:nvCxnSpPr>
        <p:spPr bwMode="auto">
          <a:xfrm>
            <a:off x="4495800" y="4419600"/>
            <a:ext cx="0" cy="1981200"/>
          </a:xfrm>
          <a:prstGeom prst="line">
            <a:avLst/>
          </a:prstGeom>
          <a:solidFill>
            <a:schemeClr val="accent1"/>
          </a:solidFill>
          <a:ln w="44450" cap="flat" cmpd="sng" algn="ctr">
            <a:solidFill>
              <a:schemeClr val="tx1"/>
            </a:solidFill>
            <a:prstDash val="dash"/>
            <a:round/>
            <a:headEnd type="none" w="med" len="med"/>
            <a:tailEnd type="none" w="med" len="med"/>
          </a:ln>
          <a:effectLst/>
        </p:spPr>
      </p:cxnSp>
      <p:sp>
        <p:nvSpPr>
          <p:cNvPr id="39" name="Right Arrow 38"/>
          <p:cNvSpPr/>
          <p:nvPr/>
        </p:nvSpPr>
        <p:spPr bwMode="auto">
          <a:xfrm>
            <a:off x="1752600" y="3505200"/>
            <a:ext cx="2438400" cy="152400"/>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1" i="0" u="none" strike="noStrike" cap="none" normalizeH="0" baseline="0" dirty="0" smtClean="0">
              <a:ln>
                <a:noFill/>
              </a:ln>
              <a:solidFill>
                <a:schemeClr val="tx1"/>
              </a:solidFill>
              <a:effectLst/>
              <a:latin typeface="Arial" charset="0"/>
            </a:endParaRPr>
          </a:p>
        </p:txBody>
      </p:sp>
      <p:sp>
        <p:nvSpPr>
          <p:cNvPr id="40" name="Right Arrow 39"/>
          <p:cNvSpPr/>
          <p:nvPr/>
        </p:nvSpPr>
        <p:spPr bwMode="auto">
          <a:xfrm>
            <a:off x="4724400" y="4038600"/>
            <a:ext cx="2590800" cy="152400"/>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1" i="0" u="none" strike="noStrike" cap="none" normalizeH="0" baseline="0" dirty="0" smtClean="0">
              <a:ln>
                <a:noFill/>
              </a:ln>
              <a:solidFill>
                <a:schemeClr val="tx1"/>
              </a:solidFill>
              <a:effectLst/>
              <a:latin typeface="Arial" charset="0"/>
            </a:endParaRPr>
          </a:p>
        </p:txBody>
      </p:sp>
      <p:sp>
        <p:nvSpPr>
          <p:cNvPr id="42" name="Left Arrow 41"/>
          <p:cNvSpPr/>
          <p:nvPr/>
        </p:nvSpPr>
        <p:spPr bwMode="auto">
          <a:xfrm>
            <a:off x="1752600" y="5486400"/>
            <a:ext cx="5562600" cy="152400"/>
          </a:xfrm>
          <a:prstGeom prst="lef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1" i="0" u="none" strike="noStrike" cap="none" normalizeH="0" baseline="0" dirty="0" smtClean="0">
              <a:ln>
                <a:noFill/>
              </a:ln>
              <a:solidFill>
                <a:schemeClr val="tx1"/>
              </a:solidFill>
              <a:effectLst/>
              <a:latin typeface="Arial" charset="0"/>
            </a:endParaRPr>
          </a:p>
        </p:txBody>
      </p:sp>
      <p:cxnSp>
        <p:nvCxnSpPr>
          <p:cNvPr id="48" name="Straight Connector 47"/>
          <p:cNvCxnSpPr/>
          <p:nvPr/>
        </p:nvCxnSpPr>
        <p:spPr bwMode="auto">
          <a:xfrm>
            <a:off x="1524000" y="6172200"/>
            <a:ext cx="0" cy="381000"/>
          </a:xfrm>
          <a:prstGeom prst="line">
            <a:avLst/>
          </a:prstGeom>
          <a:solidFill>
            <a:schemeClr val="accent1"/>
          </a:solidFill>
          <a:ln w="44450"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7620000" y="6172200"/>
            <a:ext cx="0" cy="381000"/>
          </a:xfrm>
          <a:prstGeom prst="line">
            <a:avLst/>
          </a:prstGeom>
          <a:solidFill>
            <a:schemeClr val="accent1"/>
          </a:solidFill>
          <a:ln w="4445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5" name="TextBox 4"/>
          <p:cNvSpPr txBox="1"/>
          <p:nvPr/>
        </p:nvSpPr>
        <p:spPr>
          <a:xfrm>
            <a:off x="609600" y="1600200"/>
            <a:ext cx="7924800" cy="5078313"/>
          </a:xfrm>
          <a:prstGeom prst="rect">
            <a:avLst/>
          </a:prstGeom>
          <a:noFill/>
        </p:spPr>
        <p:txBody>
          <a:bodyPr wrap="square" rtlCol="0">
            <a:spAutoFit/>
          </a:bodyPr>
          <a:lstStyle/>
          <a:p>
            <a:pPr lvl="0" algn="just"/>
            <a:r>
              <a:rPr lang="en-US" b="0" dirty="0" smtClean="0">
                <a:latin typeface="Times New Roman" pitchFamily="18" charset="0"/>
                <a:ea typeface="Calibri" pitchFamily="34" charset="0"/>
                <a:cs typeface="Times New Roman" pitchFamily="18" charset="0"/>
              </a:rPr>
              <a:t>This system was mainly developed with a motive to identify the sentiment of different individuals undergoing any experiment.</a:t>
            </a:r>
          </a:p>
          <a:p>
            <a:pPr lvl="0" algn="just"/>
            <a:endParaRPr lang="en-US" b="0" dirty="0" smtClean="0">
              <a:latin typeface="Times New Roman" pitchFamily="18" charset="0"/>
              <a:cs typeface="Times New Roman" pitchFamily="18" charset="0"/>
            </a:endParaRPr>
          </a:p>
          <a:p>
            <a:pPr lvl="0" algn="just" eaLnBrk="0" hangingPunct="0">
              <a:buFont typeface="Wingdings" pitchFamily="2" charset="2"/>
              <a:buChar char="Ø"/>
            </a:pPr>
            <a:r>
              <a:rPr lang="en-US" b="0" dirty="0" smtClean="0">
                <a:latin typeface="Times New Roman" pitchFamily="18" charset="0"/>
                <a:ea typeface="Calibri" pitchFamily="34" charset="0"/>
                <a:cs typeface="Times New Roman" pitchFamily="18" charset="0"/>
              </a:rPr>
              <a:t>Emotion assessment can be integrated in human computer interaction systems that will lead to improve these systems by making them get close to human-human interaction. This will enhance the usability of the systems and improve the quality of life of disabled people who find difficulty in using the interfaces provided to healthy people.</a:t>
            </a:r>
          </a:p>
          <a:p>
            <a:pPr lvl="0" algn="just" eaLnBrk="0" hangingPunct="0">
              <a:buFont typeface="Wingdings" pitchFamily="2" charset="2"/>
              <a:buChar char="Ø"/>
            </a:pPr>
            <a:endParaRPr lang="en-US" b="0" dirty="0" smtClean="0">
              <a:latin typeface="Times New Roman" pitchFamily="18" charset="0"/>
              <a:cs typeface="Times New Roman" pitchFamily="18" charset="0"/>
            </a:endParaRPr>
          </a:p>
          <a:p>
            <a:pPr lvl="0" algn="just" eaLnBrk="0" hangingPunct="0">
              <a:buFont typeface="Wingdings" pitchFamily="2" charset="2"/>
              <a:buChar char="Ø"/>
            </a:pPr>
            <a:r>
              <a:rPr lang="en-US" b="0" dirty="0" smtClean="0">
                <a:latin typeface="Times New Roman" pitchFamily="18" charset="0"/>
                <a:ea typeface="Calibri" pitchFamily="34" charset="0"/>
                <a:cs typeface="Times New Roman" pitchFamily="18" charset="0"/>
              </a:rPr>
              <a:t>Capturing users’ emotions can be helpful in quantifying customers’ experience. </a:t>
            </a:r>
          </a:p>
          <a:p>
            <a:pPr lvl="0" algn="just" eaLnBrk="0" hangingPunct="0">
              <a:buFont typeface="Wingdings" pitchFamily="2" charset="2"/>
              <a:buChar char="Ø"/>
            </a:pPr>
            <a:endParaRPr lang="en-US" b="0" dirty="0" smtClean="0">
              <a:latin typeface="Times New Roman" pitchFamily="18" charset="0"/>
              <a:cs typeface="Times New Roman" pitchFamily="18" charset="0"/>
            </a:endParaRPr>
          </a:p>
          <a:p>
            <a:pPr lvl="0" algn="just" eaLnBrk="0" hangingPunct="0">
              <a:buFont typeface="Wingdings" pitchFamily="2" charset="2"/>
              <a:buChar char="Ø"/>
            </a:pPr>
            <a:r>
              <a:rPr lang="en-US" b="0" dirty="0" smtClean="0">
                <a:latin typeface="Times New Roman" pitchFamily="18" charset="0"/>
                <a:ea typeface="Calibri" pitchFamily="34" charset="0"/>
                <a:cs typeface="Times New Roman" pitchFamily="18" charset="0"/>
              </a:rPr>
              <a:t>This system can be helpful for people who suffer from psychological problems to interact and communicate easily with computer.</a:t>
            </a:r>
          </a:p>
          <a:p>
            <a:pPr lvl="0" algn="just" eaLnBrk="0" hangingPunct="0">
              <a:buFontTx/>
              <a:buChar char="•"/>
            </a:pPr>
            <a:endParaRPr lang="en-US" b="0" dirty="0" smtClean="0">
              <a:latin typeface="Times New Roman" pitchFamily="18" charset="0"/>
              <a:cs typeface="Times New Roman" pitchFamily="18" charset="0"/>
            </a:endParaRPr>
          </a:p>
          <a:p>
            <a:pPr lvl="0" algn="just" eaLnBrk="0" hangingPunct="0"/>
            <a:r>
              <a:rPr lang="en-US" b="0" dirty="0" smtClean="0">
                <a:latin typeface="Times New Roman" pitchFamily="18" charset="0"/>
                <a:ea typeface="Calibri" pitchFamily="34" charset="0"/>
                <a:cs typeface="Times New Roman" pitchFamily="18" charset="0"/>
              </a:rPr>
              <a:t>The proposed system is a major step towards making a big difference in the fields of healthcare and education and we hope to achieve this milestone that would be a boon to the society.</a:t>
            </a:r>
            <a:endParaRPr lang="en-US" b="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57400" y="609600"/>
            <a:ext cx="6019800" cy="487363"/>
          </a:xfrm>
        </p:spPr>
        <p:txBody>
          <a:bodyPr/>
          <a:lstStyle/>
          <a:p>
            <a:r>
              <a:rPr lang="en-IN" dirty="0" smtClean="0"/>
              <a:t>References</a:t>
            </a:r>
            <a:endParaRPr lang="en-IN" dirty="0"/>
          </a:p>
        </p:txBody>
      </p:sp>
      <p:sp>
        <p:nvSpPr>
          <p:cNvPr id="3" name="TextBox 2"/>
          <p:cNvSpPr txBox="1"/>
          <p:nvPr/>
        </p:nvSpPr>
        <p:spPr>
          <a:xfrm>
            <a:off x="762000" y="1295400"/>
            <a:ext cx="8077200" cy="6740307"/>
          </a:xfrm>
          <a:prstGeom prst="rect">
            <a:avLst/>
          </a:prstGeom>
          <a:noFill/>
        </p:spPr>
        <p:txBody>
          <a:bodyPr wrap="square" rtlCol="0">
            <a:spAutoFit/>
          </a:bodyPr>
          <a:lstStyle/>
          <a:p>
            <a:pPr>
              <a:buFont typeface="Wingdings" pitchFamily="2" charset="2"/>
              <a:buChar char="Ø"/>
            </a:pPr>
            <a:r>
              <a:rPr lang="en-IN" sz="1600" b="0" dirty="0" smtClean="0">
                <a:latin typeface="Times New Roman" pitchFamily="18" charset="0"/>
                <a:cs typeface="Times New Roman" pitchFamily="18" charset="0"/>
              </a:rPr>
              <a:t> </a:t>
            </a:r>
            <a:r>
              <a:rPr lang="en-US" sz="1600" b="0" dirty="0" smtClean="0">
                <a:latin typeface="Times New Roman" pitchFamily="18" charset="0"/>
                <a:cs typeface="Times New Roman" pitchFamily="18" charset="0"/>
              </a:rPr>
              <a:t>Real Time Emotion Detection using EEG by Mina Mikhail</a:t>
            </a:r>
            <a:r>
              <a:rPr lang="en-IN" sz="1600" b="0" smtClean="0">
                <a:latin typeface="Times New Roman" pitchFamily="18" charset="0"/>
                <a:cs typeface="Times New Roman" pitchFamily="18" charset="0"/>
              </a:rPr>
              <a:t> </a:t>
            </a:r>
            <a:r>
              <a:rPr lang="en-US" sz="1600" b="0" u="sng" smtClean="0">
                <a:latin typeface="Times New Roman" pitchFamily="18" charset="0"/>
                <a:cs typeface="Times New Roman" pitchFamily="18" charset="0"/>
              </a:rPr>
              <a:t>EEGSentimentAnalyisLiteratureSurvey.pdf</a:t>
            </a:r>
            <a:endParaRPr lang="en-US" sz="1600" b="0" u="sng" dirty="0" smtClean="0">
              <a:latin typeface="Times New Roman" pitchFamily="18" charset="0"/>
              <a:cs typeface="Times New Roman" pitchFamily="18" charset="0"/>
            </a:endParaRPr>
          </a:p>
          <a:p>
            <a:pPr>
              <a:buFont typeface="Wingdings" pitchFamily="2" charset="2"/>
              <a:buChar char="Ø"/>
            </a:pPr>
            <a:r>
              <a:rPr lang="en-US" sz="1600" b="0" dirty="0" smtClean="0">
                <a:latin typeface="Times New Roman" pitchFamily="18" charset="0"/>
                <a:cs typeface="Times New Roman" pitchFamily="18" charset="0"/>
              </a:rPr>
              <a:t>Electroencephalography - </a:t>
            </a:r>
            <a:r>
              <a:rPr lang="en-US" sz="1600" b="0" dirty="0" smtClean="0">
                <a:latin typeface="Times New Roman" pitchFamily="18" charset="0"/>
                <a:cs typeface="Times New Roman" pitchFamily="18" charset="0"/>
                <a:hlinkClick r:id="rId2"/>
              </a:rPr>
              <a:t>www.wikipedia.org</a:t>
            </a:r>
            <a:endParaRPr lang="en-US" sz="1600" b="0" dirty="0" smtClean="0">
              <a:latin typeface="Times New Roman" pitchFamily="18" charset="0"/>
              <a:cs typeface="Times New Roman" pitchFamily="18" charset="0"/>
            </a:endParaRPr>
          </a:p>
          <a:p>
            <a:pPr>
              <a:buFont typeface="Wingdings" pitchFamily="2" charset="2"/>
              <a:buChar char="Ø"/>
            </a:pPr>
            <a:r>
              <a:rPr lang="en-US" sz="1600" b="0" dirty="0" smtClean="0">
                <a:latin typeface="Times New Roman" pitchFamily="18" charset="0"/>
                <a:cs typeface="Times New Roman" pitchFamily="18" charset="0"/>
              </a:rPr>
              <a:t>10-20 system (EEG)- </a:t>
            </a:r>
            <a:r>
              <a:rPr lang="en-US" sz="1600" b="0" dirty="0" smtClean="0">
                <a:latin typeface="Times New Roman" pitchFamily="18" charset="0"/>
                <a:cs typeface="Times New Roman" pitchFamily="18" charset="0"/>
                <a:hlinkClick r:id="rId3"/>
              </a:rPr>
              <a:t>https://en.wikipedia.org/wiki/10-20_system_%28EEG%29</a:t>
            </a:r>
            <a:endParaRPr lang="en-US" sz="1600" b="0" dirty="0" smtClean="0">
              <a:latin typeface="Times New Roman" pitchFamily="18" charset="0"/>
              <a:cs typeface="Times New Roman" pitchFamily="18" charset="0"/>
            </a:endParaRPr>
          </a:p>
          <a:p>
            <a:pPr>
              <a:buFont typeface="Wingdings" pitchFamily="2" charset="2"/>
              <a:buChar char="Ø"/>
            </a:pPr>
            <a:r>
              <a:rPr lang="en-IN" sz="1600" b="0" dirty="0" smtClean="0">
                <a:latin typeface="Times New Roman" pitchFamily="18" charset="0"/>
                <a:cs typeface="Times New Roman" pitchFamily="18" charset="0"/>
              </a:rPr>
              <a:t>Sentiment analysis- </a:t>
            </a:r>
            <a:r>
              <a:rPr lang="en-IN" sz="1600" b="0" u="sng" dirty="0" smtClean="0">
                <a:latin typeface="Times New Roman" pitchFamily="18" charset="0"/>
                <a:cs typeface="Times New Roman" pitchFamily="18" charset="0"/>
                <a:hlinkClick r:id="rId4"/>
              </a:rPr>
              <a:t>https://en.wikipedia.org/wiki/Sentiment_analysis</a:t>
            </a:r>
            <a:endParaRPr lang="en-IN" sz="1600" b="0" u="sng" dirty="0" smtClean="0">
              <a:latin typeface="Times New Roman" pitchFamily="18" charset="0"/>
              <a:cs typeface="Times New Roman" pitchFamily="18" charset="0"/>
            </a:endParaRPr>
          </a:p>
          <a:p>
            <a:pPr>
              <a:buFont typeface="Wingdings" pitchFamily="2" charset="2"/>
              <a:buChar char="Ø"/>
            </a:pPr>
            <a:r>
              <a:rPr lang="en-US" sz="1600" b="0" dirty="0" smtClean="0">
                <a:latin typeface="Times New Roman" pitchFamily="18" charset="0"/>
                <a:cs typeface="Times New Roman" pitchFamily="18" charset="0"/>
              </a:rPr>
              <a:t>D. </a:t>
            </a:r>
            <a:r>
              <a:rPr lang="en-US" sz="1600" b="0" dirty="0" err="1" smtClean="0">
                <a:latin typeface="Times New Roman" pitchFamily="18" charset="0"/>
                <a:cs typeface="Times New Roman" pitchFamily="18" charset="0"/>
              </a:rPr>
              <a:t>Nie</a:t>
            </a:r>
            <a:r>
              <a:rPr lang="en-US" sz="1600" b="0" dirty="0" smtClean="0">
                <a:latin typeface="Times New Roman" pitchFamily="18" charset="0"/>
                <a:cs typeface="Times New Roman" pitchFamily="18" charset="0"/>
              </a:rPr>
              <a:t>, X. W. Wang, L. C. Shi and B. L. Lu, "EEG-based emotion recognition during watching movies," </a:t>
            </a:r>
            <a:r>
              <a:rPr lang="en-US" sz="1600" b="0" i="1" dirty="0" smtClean="0">
                <a:latin typeface="Times New Roman" pitchFamily="18" charset="0"/>
                <a:cs typeface="Times New Roman" pitchFamily="18" charset="0"/>
              </a:rPr>
              <a:t>2011 5th International IEEE/EMBS Conference on Neural Engineering</a:t>
            </a:r>
            <a:r>
              <a:rPr lang="en-US" sz="1600" b="0" dirty="0" smtClean="0">
                <a:latin typeface="Times New Roman" pitchFamily="18" charset="0"/>
                <a:cs typeface="Times New Roman" pitchFamily="18" charset="0"/>
              </a:rPr>
              <a:t>, Cancun, 2011, pp. 667-670.</a:t>
            </a:r>
            <a:endParaRPr lang="en-IN" sz="1600" b="0" dirty="0" smtClean="0">
              <a:latin typeface="Times New Roman" pitchFamily="18" charset="0"/>
              <a:cs typeface="Times New Roman" pitchFamily="18" charset="0"/>
            </a:endParaRPr>
          </a:p>
          <a:p>
            <a:pPr>
              <a:buFont typeface="Wingdings" pitchFamily="2" charset="2"/>
              <a:buChar char="Ø"/>
            </a:pPr>
            <a:r>
              <a:rPr lang="en-US" sz="1600" b="0" dirty="0" smtClean="0">
                <a:latin typeface="Times New Roman" pitchFamily="18" charset="0"/>
                <a:cs typeface="Times New Roman" pitchFamily="18" charset="0"/>
              </a:rPr>
              <a:t>Gregory B. Anderson, “PRINCIPAL COMPONENT ANALYSIS IN R”, An examinational of all the different functions and methods to perform PCA</a:t>
            </a:r>
          </a:p>
          <a:p>
            <a:pPr>
              <a:buFont typeface="Wingdings" pitchFamily="2" charset="2"/>
              <a:buChar char="Ø"/>
            </a:pPr>
            <a:r>
              <a:rPr lang="en-US" sz="1600" b="0" dirty="0" smtClean="0">
                <a:latin typeface="Times New Roman" pitchFamily="18" charset="0"/>
                <a:cs typeface="Times New Roman" pitchFamily="18" charset="0"/>
              </a:rPr>
              <a:t>I Smith, Lindsay. “A tutorial on Principal Components Analysis”, February 26, 2002</a:t>
            </a:r>
            <a:endParaRPr lang="en-IN" sz="1600" b="0" dirty="0" smtClean="0">
              <a:latin typeface="Times New Roman" pitchFamily="18" charset="0"/>
              <a:cs typeface="Times New Roman" pitchFamily="18" charset="0"/>
            </a:endParaRPr>
          </a:p>
          <a:p>
            <a:pPr>
              <a:buFont typeface="Wingdings" pitchFamily="2" charset="2"/>
              <a:buChar char="Ø"/>
            </a:pPr>
            <a:r>
              <a:rPr lang="en-US" sz="1600" b="0" dirty="0" smtClean="0">
                <a:latin typeface="Times New Roman" pitchFamily="18" charset="0"/>
                <a:cs typeface="Times New Roman" pitchFamily="18" charset="0"/>
              </a:rPr>
              <a:t>Code </a:t>
            </a:r>
            <a:r>
              <a:rPr lang="en-US" sz="1600" b="0" dirty="0" err="1" smtClean="0">
                <a:latin typeface="Times New Roman" pitchFamily="18" charset="0"/>
                <a:cs typeface="Times New Roman" pitchFamily="18" charset="0"/>
              </a:rPr>
              <a:t>Proﬁling</a:t>
            </a:r>
            <a:r>
              <a:rPr lang="en-US" sz="1600" b="0" dirty="0" smtClean="0">
                <a:latin typeface="Times New Roman" pitchFamily="18" charset="0"/>
                <a:cs typeface="Times New Roman" pitchFamily="18" charset="0"/>
              </a:rPr>
              <a:t> in R: A Review of Existing Methods and an Introduction to Package GUI </a:t>
            </a:r>
            <a:r>
              <a:rPr lang="en-US" sz="1600" b="0" dirty="0" err="1" smtClean="0">
                <a:latin typeface="Times New Roman" pitchFamily="18" charset="0"/>
                <a:cs typeface="Times New Roman" pitchFamily="18" charset="0"/>
              </a:rPr>
              <a:t>Proﬁler</a:t>
            </a:r>
            <a:r>
              <a:rPr lang="en-US" sz="1600" b="0" dirty="0" smtClean="0">
                <a:latin typeface="Times New Roman" pitchFamily="18" charset="0"/>
                <a:cs typeface="Times New Roman" pitchFamily="18" charset="0"/>
              </a:rPr>
              <a:t> by Angel Rubio an</a:t>
            </a:r>
            <a:r>
              <a:rPr lang="en-IN" sz="1600" b="0" dirty="0" smtClean="0">
                <a:latin typeface="Times New Roman" pitchFamily="18" charset="0"/>
                <a:cs typeface="Times New Roman" pitchFamily="18" charset="0"/>
              </a:rPr>
              <a:t> </a:t>
            </a:r>
            <a:r>
              <a:rPr lang="en-US" sz="1600" b="0" u="sng" dirty="0" smtClean="0">
                <a:latin typeface="Times New Roman" pitchFamily="18" charset="0"/>
                <a:cs typeface="Times New Roman" pitchFamily="18" charset="0"/>
                <a:hlinkClick r:id="rId5"/>
              </a:rPr>
              <a:t>http://stats.idre.ucla.edu/r/faq/how-can-i-time-my-code/</a:t>
            </a:r>
            <a:r>
              <a:rPr lang="en-US" sz="1600" b="0" dirty="0" smtClean="0">
                <a:latin typeface="Times New Roman" pitchFamily="18" charset="0"/>
                <a:cs typeface="Times New Roman" pitchFamily="18" charset="0"/>
              </a:rPr>
              <a:t>d Fernando de </a:t>
            </a:r>
            <a:r>
              <a:rPr lang="en-US" sz="1600" b="0" dirty="0" err="1" smtClean="0">
                <a:latin typeface="Times New Roman" pitchFamily="18" charset="0"/>
                <a:cs typeface="Times New Roman" pitchFamily="18" charset="0"/>
              </a:rPr>
              <a:t>Villar</a:t>
            </a:r>
            <a:endParaRPr lang="en-IN" sz="1600" b="0" dirty="0" smtClean="0">
              <a:latin typeface="Times New Roman" pitchFamily="18" charset="0"/>
              <a:cs typeface="Times New Roman" pitchFamily="18" charset="0"/>
            </a:endParaRPr>
          </a:p>
          <a:p>
            <a:pPr>
              <a:buFont typeface="Wingdings" pitchFamily="2" charset="2"/>
              <a:buChar char="Ø"/>
            </a:pPr>
            <a:r>
              <a:rPr lang="en-US" sz="1600" b="0" dirty="0" smtClean="0">
                <a:latin typeface="Times New Roman" pitchFamily="18" charset="0"/>
                <a:cs typeface="Times New Roman" pitchFamily="18" charset="0"/>
              </a:rPr>
              <a:t>Profiling and benchmarking in R: </a:t>
            </a:r>
            <a:r>
              <a:rPr lang="en-US" sz="1600" b="0" u="sng" dirty="0" smtClean="0">
                <a:latin typeface="Times New Roman" pitchFamily="18" charset="0"/>
                <a:cs typeface="Times New Roman" pitchFamily="18" charset="0"/>
                <a:hlinkClick r:id="rId6"/>
              </a:rPr>
              <a:t>http://adv-r.had.co.nz/Profiling.html</a:t>
            </a:r>
            <a:endParaRPr lang="en-US" sz="1600" b="0" u="sng" dirty="0" smtClean="0">
              <a:latin typeface="Times New Roman" pitchFamily="18" charset="0"/>
              <a:cs typeface="Times New Roman" pitchFamily="18" charset="0"/>
            </a:endParaRPr>
          </a:p>
          <a:p>
            <a:pPr>
              <a:buFont typeface="Wingdings" pitchFamily="2" charset="2"/>
              <a:buChar char="Ø"/>
            </a:pPr>
            <a:r>
              <a:rPr lang="en-US" sz="1600" b="0" dirty="0" smtClean="0">
                <a:latin typeface="Times New Roman" pitchFamily="18" charset="0"/>
                <a:cs typeface="Times New Roman" pitchFamily="18" charset="0"/>
              </a:rPr>
              <a:t>R. El </a:t>
            </a:r>
            <a:r>
              <a:rPr lang="en-US" sz="1600" b="0" dirty="0" err="1" smtClean="0">
                <a:latin typeface="Times New Roman" pitchFamily="18" charset="0"/>
                <a:cs typeface="Times New Roman" pitchFamily="18" charset="0"/>
              </a:rPr>
              <a:t>Kaliouby</a:t>
            </a:r>
            <a:r>
              <a:rPr lang="en-US" sz="1600" b="0" dirty="0" smtClean="0">
                <a:latin typeface="Times New Roman" pitchFamily="18" charset="0"/>
                <a:cs typeface="Times New Roman" pitchFamily="18" charset="0"/>
              </a:rPr>
              <a:t> and P. Robinson, Mind reading machines: automated inference of cognitive</a:t>
            </a:r>
          </a:p>
          <a:p>
            <a:r>
              <a:rPr lang="en-US" sz="1600" b="0" dirty="0" smtClean="0">
                <a:latin typeface="Times New Roman" pitchFamily="18" charset="0"/>
                <a:cs typeface="Times New Roman" pitchFamily="18" charset="0"/>
              </a:rPr>
              <a:t>mental states from video, in </a:t>
            </a:r>
            <a:r>
              <a:rPr lang="en-US" sz="1600" b="0" i="1" dirty="0" smtClean="0">
                <a:latin typeface="Times New Roman" pitchFamily="18" charset="0"/>
                <a:cs typeface="Times New Roman" pitchFamily="18" charset="0"/>
              </a:rPr>
              <a:t>2004 IEEE International Conference on Systems, Man and Cybernetics Vol1 </a:t>
            </a:r>
          </a:p>
          <a:p>
            <a:pPr>
              <a:buFont typeface="Wingdings" pitchFamily="2" charset="2"/>
              <a:buChar char="Ø"/>
            </a:pPr>
            <a:r>
              <a:rPr lang="en-US" sz="1600" b="0" dirty="0" smtClean="0">
                <a:latin typeface="Times New Roman" pitchFamily="18" charset="0"/>
                <a:cs typeface="Times New Roman" pitchFamily="18" charset="0"/>
              </a:rPr>
              <a:t>S. Kim, P. Georgiou, S. Lee, and S. Narayanan, Real-time emotion detection system using</a:t>
            </a:r>
          </a:p>
          <a:p>
            <a:r>
              <a:rPr lang="en-US" sz="1600" b="0" dirty="0" smtClean="0">
                <a:latin typeface="Times New Roman" pitchFamily="18" charset="0"/>
                <a:cs typeface="Times New Roman" pitchFamily="18" charset="0"/>
              </a:rPr>
              <a:t>speech: Multi-modal fusion of different timescale features, in </a:t>
            </a:r>
            <a:r>
              <a:rPr lang="en-US" sz="1600" b="0" i="1" dirty="0" smtClean="0">
                <a:latin typeface="Times New Roman" pitchFamily="18" charset="0"/>
                <a:cs typeface="Times New Roman" pitchFamily="18" charset="0"/>
              </a:rPr>
              <a:t>IEEE 9thWorkshop on Multimedia</a:t>
            </a:r>
          </a:p>
          <a:p>
            <a:r>
              <a:rPr lang="en-US" sz="1600" b="0" i="1" dirty="0" smtClean="0">
                <a:latin typeface="Times New Roman" pitchFamily="18" charset="0"/>
                <a:cs typeface="Times New Roman" pitchFamily="18" charset="0"/>
              </a:rPr>
              <a:t>Signal Processing, 2007. MMSP 2007, pp. 48{51, 2007.</a:t>
            </a:r>
            <a:endParaRPr lang="en-IN" sz="1600" b="0" dirty="0" smtClean="0">
              <a:latin typeface="Times New Roman" pitchFamily="18" charset="0"/>
              <a:cs typeface="Times New Roman" pitchFamily="18" charset="0"/>
            </a:endParaRPr>
          </a:p>
          <a:p>
            <a:endParaRPr lang="en-IN" sz="1600" b="0" dirty="0" smtClean="0">
              <a:latin typeface="Times New Roman" pitchFamily="18" charset="0"/>
              <a:cs typeface="Times New Roman" pitchFamily="18" charset="0"/>
            </a:endParaRPr>
          </a:p>
          <a:p>
            <a:endParaRPr lang="en-IN" sz="1600" b="0" dirty="0" smtClean="0">
              <a:latin typeface="Times New Roman" pitchFamily="18" charset="0"/>
              <a:cs typeface="Times New Roman" pitchFamily="18" charset="0"/>
            </a:endParaRPr>
          </a:p>
          <a:p>
            <a:endParaRPr lang="en-IN" sz="1600" b="0" dirty="0" smtClean="0">
              <a:latin typeface="Times New Roman" pitchFamily="18" charset="0"/>
              <a:cs typeface="Times New Roman" pitchFamily="18" charset="0"/>
            </a:endParaRPr>
          </a:p>
          <a:p>
            <a:endParaRPr lang="en-IN" sz="1600" b="0" dirty="0" smtClean="0">
              <a:latin typeface="Times New Roman" pitchFamily="18" charset="0"/>
              <a:cs typeface="Times New Roman" pitchFamily="18" charset="0"/>
            </a:endParaRPr>
          </a:p>
          <a:p>
            <a:endParaRPr lang="en-IN" sz="1600" b="0" dirty="0" smtClean="0">
              <a:latin typeface="Times New Roman" pitchFamily="18" charset="0"/>
              <a:cs typeface="Times New Roman" pitchFamily="18" charset="0"/>
            </a:endParaRPr>
          </a:p>
          <a:p>
            <a:endParaRPr lang="en-IN" sz="16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t>Introduction</a:t>
            </a:r>
            <a:endParaRPr lang="en-US" dirty="0"/>
          </a:p>
        </p:txBody>
      </p:sp>
      <p:sp>
        <p:nvSpPr>
          <p:cNvPr id="75779" name="Rectangle 3"/>
          <p:cNvSpPr>
            <a:spLocks noGrp="1" noChangeArrowheads="1"/>
          </p:cNvSpPr>
          <p:nvPr>
            <p:ph type="body" idx="4294967295"/>
          </p:nvPr>
        </p:nvSpPr>
        <p:spPr>
          <a:xfrm>
            <a:off x="609600" y="1828800"/>
            <a:ext cx="8001000" cy="5029200"/>
          </a:xfrm>
          <a:prstGeom prst="rect">
            <a:avLst/>
          </a:prstGeom>
        </p:spPr>
        <p:txBody>
          <a:bodyPr>
            <a:noAutofit/>
          </a:bodyPr>
          <a:lstStyle/>
          <a:p>
            <a:pPr algn="just">
              <a:lnSpc>
                <a:spcPct val="90000"/>
              </a:lnSpc>
              <a:buFont typeface="Wingdings" pitchFamily="2" charset="2"/>
              <a:buChar char="Ø"/>
            </a:pPr>
            <a:r>
              <a:rPr lang="en-US" sz="1800" dirty="0" smtClean="0">
                <a:latin typeface="Times New Roman" pitchFamily="18" charset="0"/>
                <a:cs typeface="Times New Roman" pitchFamily="18" charset="0"/>
              </a:rPr>
              <a:t>An important aspect of interaction between human beings is through sentiment or feelings. </a:t>
            </a:r>
            <a:endParaRPr lang="en-US" sz="1800" dirty="0" smtClean="0">
              <a:latin typeface="Times New Roman" pitchFamily="18" charset="0"/>
              <a:cs typeface="Times New Roman" pitchFamily="18" charset="0"/>
            </a:endParaRPr>
          </a:p>
          <a:p>
            <a:pPr algn="just">
              <a:lnSpc>
                <a:spcPct val="90000"/>
              </a:lnSpc>
              <a:buFont typeface="Wingdings" pitchFamily="2" charset="2"/>
              <a:buChar char="Ø"/>
            </a:pPr>
            <a:endParaRPr lang="en-US" sz="1800" dirty="0" smtClean="0">
              <a:latin typeface="Times New Roman" pitchFamily="18" charset="0"/>
              <a:cs typeface="Times New Roman" pitchFamily="18" charset="0"/>
            </a:endParaRPr>
          </a:p>
          <a:p>
            <a:pPr algn="just">
              <a:lnSpc>
                <a:spcPct val="90000"/>
              </a:lnSpc>
              <a:buFont typeface="Wingdings" pitchFamily="2" charset="2"/>
              <a:buChar char="Ø"/>
            </a:pPr>
            <a:r>
              <a:rPr lang="en-US" sz="1800" dirty="0" smtClean="0">
                <a:latin typeface="Times New Roman" pitchFamily="18" charset="0"/>
                <a:cs typeface="Times New Roman" pitchFamily="18" charset="0"/>
              </a:rPr>
              <a:t>These </a:t>
            </a:r>
            <a:r>
              <a:rPr lang="en-US" sz="1800" dirty="0" smtClean="0">
                <a:latin typeface="Times New Roman" pitchFamily="18" charset="0"/>
                <a:cs typeface="Times New Roman" pitchFamily="18" charset="0"/>
              </a:rPr>
              <a:t>f</a:t>
            </a:r>
            <a:r>
              <a:rPr lang="en-US" sz="1800" dirty="0" smtClean="0">
                <a:latin typeface="Times New Roman" pitchFamily="18" charset="0"/>
                <a:cs typeface="Times New Roman" pitchFamily="18" charset="0"/>
              </a:rPr>
              <a:t>eelings </a:t>
            </a:r>
            <a:r>
              <a:rPr lang="en-US" sz="1800" dirty="0" smtClean="0">
                <a:latin typeface="Times New Roman" pitchFamily="18" charset="0"/>
                <a:cs typeface="Times New Roman" pitchFamily="18" charset="0"/>
              </a:rPr>
              <a:t>provide a basis for human experience and play a great role in their daily tasks such as learning, identification and recognition, and making cogent decisions. </a:t>
            </a:r>
            <a:endParaRPr lang="en-US" sz="1800" dirty="0" smtClean="0">
              <a:latin typeface="Times New Roman" pitchFamily="18" charset="0"/>
              <a:cs typeface="Times New Roman" pitchFamily="18" charset="0"/>
            </a:endParaRPr>
          </a:p>
          <a:p>
            <a:pPr algn="just">
              <a:lnSpc>
                <a:spcPct val="90000"/>
              </a:lnSpc>
              <a:buFont typeface="Wingdings" pitchFamily="2" charset="2"/>
              <a:buChar char="Ø"/>
            </a:pPr>
            <a:endParaRPr lang="en-US" sz="1800" dirty="0" smtClean="0">
              <a:latin typeface="Times New Roman" pitchFamily="18" charset="0"/>
              <a:cs typeface="Times New Roman" pitchFamily="18" charset="0"/>
            </a:endParaRPr>
          </a:p>
          <a:p>
            <a:pPr algn="just">
              <a:lnSpc>
                <a:spcPct val="90000"/>
              </a:lnSpc>
              <a:buFont typeface="Wingdings" pitchFamily="2" charset="2"/>
              <a:buChar char="Ø"/>
            </a:pPr>
            <a:r>
              <a:rPr lang="en-US" sz="1800" dirty="0" smtClean="0">
                <a:latin typeface="Times New Roman" pitchFamily="18" charset="0"/>
                <a:cs typeface="Times New Roman" pitchFamily="18" charset="0"/>
              </a:rPr>
              <a:t>Hence </a:t>
            </a:r>
            <a:r>
              <a:rPr lang="en-US" sz="1800" dirty="0" smtClean="0">
                <a:latin typeface="Times New Roman" pitchFamily="18" charset="0"/>
                <a:cs typeface="Times New Roman" pitchFamily="18" charset="0"/>
              </a:rPr>
              <a:t>studying the sentiment of a person is very crucial.</a:t>
            </a:r>
          </a:p>
          <a:p>
            <a:pPr algn="just">
              <a:lnSpc>
                <a:spcPct val="90000"/>
              </a:lnSpc>
              <a:buNone/>
            </a:pPr>
            <a:endParaRPr lang="en-US" sz="1800" dirty="0" smtClean="0">
              <a:latin typeface="Times New Roman" pitchFamily="18" charset="0"/>
              <a:cs typeface="Times New Roman" pitchFamily="18" charset="0"/>
            </a:endParaRPr>
          </a:p>
          <a:p>
            <a:pPr algn="just">
              <a:lnSpc>
                <a:spcPct val="90000"/>
              </a:lnSpc>
              <a:buFont typeface="Wingdings" pitchFamily="2" charset="2"/>
              <a:buChar char="Ø"/>
            </a:pPr>
            <a:r>
              <a:rPr lang="en-US" sz="1800" dirty="0" smtClean="0">
                <a:latin typeface="Times New Roman" pitchFamily="18" charset="0"/>
                <a:cs typeface="Times New Roman" pitchFamily="18" charset="0"/>
              </a:rPr>
              <a:t>Detection of a sentiment of a person is difficult, given the possibility that they can be faked. Hence an efficient way of detecting the sentiment is needed.</a:t>
            </a:r>
          </a:p>
          <a:p>
            <a:pPr algn="just">
              <a:lnSpc>
                <a:spcPct val="90000"/>
              </a:lnSpc>
              <a:buNone/>
            </a:pPr>
            <a:endParaRPr lang="en-US" sz="1800" dirty="0" smtClean="0">
              <a:latin typeface="Times New Roman" pitchFamily="18" charset="0"/>
              <a:cs typeface="Times New Roman" pitchFamily="18" charset="0"/>
            </a:endParaRPr>
          </a:p>
          <a:p>
            <a:pPr algn="just">
              <a:lnSpc>
                <a:spcPct val="90000"/>
              </a:lnSpc>
              <a:buFont typeface="Wingdings" pitchFamily="2" charset="2"/>
              <a:buChar char="Ø"/>
            </a:pPr>
            <a:r>
              <a:rPr lang="en-US" sz="1800" dirty="0" smtClean="0">
                <a:latin typeface="Times New Roman" pitchFamily="18" charset="0"/>
                <a:cs typeface="Times New Roman" pitchFamily="18" charset="0"/>
              </a:rPr>
              <a:t>Thus we collect data from electroencephalogram (EEG) signals.</a:t>
            </a:r>
          </a:p>
          <a:p>
            <a:pPr algn="just">
              <a:lnSpc>
                <a:spcPct val="90000"/>
              </a:lnSpc>
              <a:buNone/>
            </a:pPr>
            <a:endParaRPr lang="en-US" sz="1800" dirty="0" smtClean="0">
              <a:latin typeface="Times New Roman" pitchFamily="18" charset="0"/>
              <a:cs typeface="Times New Roman" pitchFamily="18" charset="0"/>
            </a:endParaRPr>
          </a:p>
          <a:p>
            <a:pPr algn="just">
              <a:lnSpc>
                <a:spcPct val="90000"/>
              </a:lnSpc>
              <a:buFont typeface="Wingdings" pitchFamily="2" charset="2"/>
              <a:buChar char="Ø"/>
            </a:pPr>
            <a:r>
              <a:rPr lang="en-US" sz="1800" dirty="0" smtClean="0">
                <a:latin typeface="Times New Roman" pitchFamily="18" charset="0"/>
                <a:cs typeface="Times New Roman" pitchFamily="18" charset="0"/>
              </a:rPr>
              <a:t>EEG is an electrophysiological monitoring method to record electrical activity of the brain.  </a:t>
            </a:r>
            <a:endParaRPr lang="en-US" sz="1800" dirty="0" smtClean="0">
              <a:latin typeface="Times New Roman" pitchFamily="18" charset="0"/>
              <a:cs typeface="Times New Roman" pitchFamily="18" charset="0"/>
            </a:endParaRPr>
          </a:p>
          <a:p>
            <a:pPr algn="just">
              <a:lnSpc>
                <a:spcPct val="90000"/>
              </a:lnSpc>
              <a:buNone/>
            </a:pPr>
            <a:endParaRPr lang="en-US" sz="1800" dirty="0" smtClean="0">
              <a:latin typeface="Times New Roman" pitchFamily="18" charset="0"/>
              <a:cs typeface="Times New Roman" pitchFamily="18" charset="0"/>
            </a:endParaRPr>
          </a:p>
          <a:p>
            <a:pPr>
              <a:lnSpc>
                <a:spcPct val="90000"/>
              </a:lnSpc>
              <a:buFont typeface="Wingdings" pitchFamily="2" charset="2"/>
              <a:buChar char="Ø"/>
            </a:pPr>
            <a:endParaRPr lang="en-US" sz="1800" dirty="0" smtClean="0">
              <a:latin typeface="Times New Roman" pitchFamily="18" charset="0"/>
              <a:cs typeface="Times New Roman" pitchFamily="18" charset="0"/>
            </a:endParaRPr>
          </a:p>
          <a:p>
            <a:pPr>
              <a:lnSpc>
                <a:spcPct val="90000"/>
              </a:lnSpc>
              <a:buNone/>
            </a:pPr>
            <a:endParaRPr lang="en-US" sz="1800" dirty="0" smtClean="0">
              <a:latin typeface="Times New Roman" pitchFamily="18" charset="0"/>
              <a:cs typeface="Times New Roman" pitchFamily="18" charset="0"/>
            </a:endParaRPr>
          </a:p>
          <a:p>
            <a:pPr lvl="1">
              <a:lnSpc>
                <a:spcPct val="90000"/>
              </a:lnSpc>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WordArt 3"/>
          <p:cNvSpPr>
            <a:spLocks noChangeArrowheads="1" noChangeShapeType="1" noTextEdit="1"/>
          </p:cNvSpPr>
          <p:nvPr/>
        </p:nvSpPr>
        <p:spPr bwMode="gray">
          <a:xfrm>
            <a:off x="4419600" y="1905000"/>
            <a:ext cx="4038600" cy="533400"/>
          </a:xfrm>
          <a:prstGeom prst="rect">
            <a:avLst/>
          </a:prstGeom>
        </p:spPr>
        <p:txBody>
          <a:bodyPr wrap="none" fromWordArt="1">
            <a:prstTxWarp prst="textDeflate">
              <a:avLst>
                <a:gd name="adj" fmla="val 0"/>
              </a:avLst>
            </a:prstTxWarp>
          </a:bodyPr>
          <a:lstStyle/>
          <a:p>
            <a:pPr algn="ctr"/>
            <a:r>
              <a:rPr lang="en-US" sz="5400" kern="10" dirty="0">
                <a:ln w="28575">
                  <a:solidFill>
                    <a:schemeClr val="bg1"/>
                  </a:solidFill>
                  <a:round/>
                  <a:headEnd/>
                  <a:tailEnd/>
                </a:ln>
                <a:gradFill rotWithShape="1">
                  <a:gsLst>
                    <a:gs pos="0">
                      <a:schemeClr val="tx2"/>
                    </a:gs>
                    <a:gs pos="100000">
                      <a:schemeClr val="accent1"/>
                    </a:gs>
                  </a:gsLst>
                  <a:lin ang="5400000" scaled="1"/>
                </a:gradFill>
                <a:effectLst>
                  <a:outerShdw dist="107763" dir="2700000" algn="ctr" rotWithShape="0">
                    <a:schemeClr val="bg2">
                      <a:alpha val="50000"/>
                    </a:schemeClr>
                  </a:outerShdw>
                </a:effectLst>
                <a:latin typeface="Verdana"/>
                <a:ea typeface="Verdana"/>
                <a:cs typeface="Verdana"/>
              </a:rPr>
              <a:t>Thank You !</a:t>
            </a:r>
          </a:p>
        </p:txBody>
      </p:sp>
      <p:sp>
        <p:nvSpPr>
          <p:cNvPr id="20483" name="Rectangle 5"/>
          <p:cNvSpPr txBox="1">
            <a:spLocks noChangeArrowheads="1"/>
          </p:cNvSpPr>
          <p:nvPr/>
        </p:nvSpPr>
        <p:spPr bwMode="auto">
          <a:xfrm>
            <a:off x="47625" y="6343650"/>
            <a:ext cx="1933575" cy="244475"/>
          </a:xfrm>
          <a:prstGeom prst="rect">
            <a:avLst/>
          </a:prstGeom>
          <a:noFill/>
          <a:ln w="9525">
            <a:noFill/>
            <a:miter lim="800000"/>
            <a:headEnd/>
            <a:tailEnd/>
          </a:ln>
        </p:spPr>
        <p:txBody>
          <a:bodyPr anchor="ctr"/>
          <a:lstStyle/>
          <a:p>
            <a:pPr algn="ctr"/>
            <a:r>
              <a:rPr lang="en-US" sz="1200" dirty="0" smtClean="0">
                <a:solidFill>
                  <a:srgbClr val="736FC9"/>
                </a:solidFill>
              </a:rPr>
              <a:t>24 </a:t>
            </a:r>
            <a:r>
              <a:rPr lang="en-US" sz="1200" dirty="0">
                <a:solidFill>
                  <a:srgbClr val="736FC9"/>
                </a:solidFill>
              </a:rPr>
              <a:t>– </a:t>
            </a:r>
            <a:r>
              <a:rPr lang="en-US" sz="1200" dirty="0" smtClean="0">
                <a:solidFill>
                  <a:srgbClr val="736FC9"/>
                </a:solidFill>
              </a:rPr>
              <a:t>06 </a:t>
            </a:r>
            <a:r>
              <a:rPr lang="en-US" sz="1200" dirty="0">
                <a:solidFill>
                  <a:srgbClr val="736FC9"/>
                </a:solidFill>
              </a:rPr>
              <a:t>- </a:t>
            </a:r>
            <a:r>
              <a:rPr lang="en-US" sz="1200" dirty="0" smtClean="0">
                <a:solidFill>
                  <a:srgbClr val="736FC9"/>
                </a:solidFill>
              </a:rPr>
              <a:t>2017</a:t>
            </a:r>
            <a:endParaRPr lang="en-US" sz="1200" dirty="0">
              <a:solidFill>
                <a:srgbClr val="736FC9"/>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Rectangle 4"/>
          <p:cNvSpPr/>
          <p:nvPr/>
        </p:nvSpPr>
        <p:spPr>
          <a:xfrm>
            <a:off x="914400" y="1828800"/>
            <a:ext cx="7086600" cy="3693319"/>
          </a:xfrm>
          <a:prstGeom prst="rect">
            <a:avLst/>
          </a:prstGeom>
        </p:spPr>
        <p:txBody>
          <a:bodyPr wrap="square">
            <a:spAutoFit/>
          </a:bodyPr>
          <a:lstStyle/>
          <a:p>
            <a:pPr algn="just">
              <a:buClr>
                <a:schemeClr val="tx2"/>
              </a:buClr>
              <a:buFont typeface="Wingdings" pitchFamily="2" charset="2"/>
              <a:buChar char="Ø"/>
            </a:pP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For this study, we have taken the EEG dataset from a publicly available platform. </a:t>
            </a:r>
            <a:endParaRPr lang="en-US" b="0" dirty="0" smtClean="0">
              <a:latin typeface="Times New Roman" pitchFamily="18" charset="0"/>
              <a:cs typeface="Times New Roman" pitchFamily="18" charset="0"/>
            </a:endParaRPr>
          </a:p>
          <a:p>
            <a:pPr algn="just">
              <a:buClr>
                <a:schemeClr val="tx2"/>
              </a:buClr>
              <a:buFont typeface="Wingdings" pitchFamily="2" charset="2"/>
              <a:buChar char="Ø"/>
            </a:pPr>
            <a:endParaRPr lang="en-US" b="0" dirty="0" smtClean="0">
              <a:latin typeface="Times New Roman" pitchFamily="18" charset="0"/>
              <a:cs typeface="Times New Roman" pitchFamily="18" charset="0"/>
            </a:endParaRPr>
          </a:p>
          <a:p>
            <a:pPr algn="just">
              <a:buClr>
                <a:schemeClr val="tx2"/>
              </a:buClr>
              <a:buFont typeface="Wingdings" pitchFamily="2" charset="2"/>
              <a:buChar char="Ø"/>
            </a:pPr>
            <a:r>
              <a:rPr lang="en-US" b="0" dirty="0" smtClean="0">
                <a:latin typeface="Times New Roman" pitchFamily="18" charset="0"/>
                <a:cs typeface="Times New Roman" pitchFamily="18" charset="0"/>
              </a:rPr>
              <a:t>The </a:t>
            </a:r>
            <a:r>
              <a:rPr lang="en-US" b="0" dirty="0" smtClean="0">
                <a:latin typeface="Times New Roman" pitchFamily="18" charset="0"/>
                <a:cs typeface="Times New Roman" pitchFamily="18" charset="0"/>
              </a:rPr>
              <a:t>features of EEG have been extracted into a collection of 32 state variables referring to​ each electrodes. </a:t>
            </a:r>
            <a:endParaRPr lang="en-US" b="0" dirty="0" smtClean="0">
              <a:latin typeface="Times New Roman" pitchFamily="18" charset="0"/>
              <a:cs typeface="Times New Roman" pitchFamily="18" charset="0"/>
            </a:endParaRPr>
          </a:p>
          <a:p>
            <a:pPr algn="just">
              <a:buClr>
                <a:schemeClr val="tx2"/>
              </a:buClr>
              <a:buFont typeface="Wingdings" pitchFamily="2" charset="2"/>
              <a:buChar char="Ø"/>
            </a:pPr>
            <a:endParaRPr lang="en-US" b="0" dirty="0" smtClean="0">
              <a:latin typeface="Times New Roman" pitchFamily="18" charset="0"/>
              <a:cs typeface="Times New Roman" pitchFamily="18" charset="0"/>
            </a:endParaRPr>
          </a:p>
          <a:p>
            <a:pPr algn="just">
              <a:buClr>
                <a:schemeClr val="tx2"/>
              </a:buClr>
              <a:buFont typeface="Wingdings" pitchFamily="2" charset="2"/>
              <a:buChar char="Ø"/>
            </a:pPr>
            <a:r>
              <a:rPr lang="en-US" b="0" dirty="0" smtClean="0">
                <a:latin typeface="Times New Roman" pitchFamily="18" charset="0"/>
                <a:cs typeface="Times New Roman" pitchFamily="18" charset="0"/>
              </a:rPr>
              <a:t>This </a:t>
            </a:r>
            <a:r>
              <a:rPr lang="en-US" b="0" dirty="0" smtClean="0">
                <a:latin typeface="Times New Roman" pitchFamily="18" charset="0"/>
                <a:cs typeface="Times New Roman" pitchFamily="18" charset="0"/>
              </a:rPr>
              <a:t>data consists of electrical signals that were captured from the 32 electrodes that were placed on the scalps of 14 subjects. </a:t>
            </a:r>
          </a:p>
          <a:p>
            <a:pPr algn="just">
              <a:buClr>
                <a:schemeClr val="tx2"/>
              </a:buClr>
            </a:pPr>
            <a:endParaRPr lang="en-US" b="0" dirty="0" smtClean="0">
              <a:latin typeface="Times New Roman" pitchFamily="18" charset="0"/>
              <a:cs typeface="Times New Roman" pitchFamily="18" charset="0"/>
            </a:endParaRPr>
          </a:p>
          <a:p>
            <a:pPr algn="just">
              <a:buClr>
                <a:schemeClr val="tx2"/>
              </a:buClr>
              <a:buFont typeface="Wingdings" pitchFamily="2" charset="2"/>
              <a:buChar char="Ø"/>
            </a:pPr>
            <a:r>
              <a:rPr lang="en-US" b="0" dirty="0" smtClean="0">
                <a:latin typeface="Times New Roman" pitchFamily="18" charset="0"/>
                <a:cs typeface="Times New Roman" pitchFamily="18" charset="0"/>
              </a:rPr>
              <a:t>The </a:t>
            </a:r>
            <a:r>
              <a:rPr lang="en-US" b="0" dirty="0" smtClean="0">
                <a:latin typeface="Times New Roman" pitchFamily="18" charset="0"/>
                <a:cs typeface="Times New Roman" pitchFamily="18" charset="0"/>
              </a:rPr>
              <a:t>importance of obtaining EEG signal depends mainly on the places where the necessary signals are captured. </a:t>
            </a:r>
          </a:p>
          <a:p>
            <a:pPr algn="just">
              <a:buClr>
                <a:schemeClr val="tx2"/>
              </a:buClr>
              <a:buFont typeface="Wingdings" pitchFamily="2" charset="2"/>
              <a:buChar char="Ø"/>
            </a:pPr>
            <a:endParaRPr lang="en-US" b="0" dirty="0" smtClean="0">
              <a:latin typeface="Times New Roman" pitchFamily="18" charset="0"/>
              <a:cs typeface="Times New Roman" pitchFamily="18" charset="0"/>
            </a:endParaRPr>
          </a:p>
          <a:p>
            <a:pPr algn="just">
              <a:buClr>
                <a:schemeClr val="tx2"/>
              </a:buClr>
              <a:buFont typeface="Wingdings" pitchFamily="2" charset="2"/>
              <a:buChar char="Ø"/>
            </a:pPr>
            <a:r>
              <a:rPr lang="en-US" b="0" dirty="0" smtClean="0">
                <a:latin typeface="Times New Roman" pitchFamily="18" charset="0"/>
                <a:cs typeface="Times New Roman" pitchFamily="18" charset="0"/>
              </a:rPr>
              <a:t>The selection of electrodes which records the sentiments are </a:t>
            </a:r>
            <a:r>
              <a:rPr lang="en-US" b="0" dirty="0" smtClean="0">
                <a:latin typeface="Times New Roman" pitchFamily="18" charset="0"/>
                <a:cs typeface="Times New Roman" pitchFamily="18" charset="0"/>
              </a:rPr>
              <a:t>identified.</a:t>
            </a:r>
            <a:endParaRPr lang="en-US" b="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nSpc>
                <a:spcPct val="90000"/>
              </a:lnSpc>
            </a:pPr>
            <a:r>
              <a:rPr lang="en-US" dirty="0" smtClean="0">
                <a:latin typeface="Times New Roman" pitchFamily="18" charset="0"/>
                <a:cs typeface="Times New Roman" pitchFamily="18" charset="0"/>
              </a:rPr>
              <a:t>Project Scope</a:t>
            </a:r>
          </a:p>
        </p:txBody>
      </p:sp>
      <p:sp>
        <p:nvSpPr>
          <p:cNvPr id="4" name="Rectangle 3"/>
          <p:cNvSpPr/>
          <p:nvPr/>
        </p:nvSpPr>
        <p:spPr>
          <a:xfrm>
            <a:off x="533400" y="1676400"/>
            <a:ext cx="7696200" cy="4995214"/>
          </a:xfrm>
          <a:prstGeom prst="rect">
            <a:avLst/>
          </a:prstGeom>
        </p:spPr>
        <p:txBody>
          <a:bodyPr wrap="square">
            <a:spAutoFit/>
          </a:bodyPr>
          <a:lstStyle/>
          <a:p>
            <a:pPr lvl="1" algn="just">
              <a:buClr>
                <a:schemeClr val="tx2"/>
              </a:buClr>
              <a:buFont typeface="Wingdings" pitchFamily="2" charset="2"/>
              <a:buChar char="Ø"/>
            </a:pPr>
            <a:endParaRPr lang="en-US" sz="2000" b="0" dirty="0" smtClean="0">
              <a:solidFill>
                <a:schemeClr val="tx1">
                  <a:lumMod val="95000"/>
                  <a:lumOff val="5000"/>
                </a:schemeClr>
              </a:solidFill>
              <a:latin typeface="Times New Roman" pitchFamily="18" charset="0"/>
              <a:cs typeface="Times New Roman" pitchFamily="18" charset="0"/>
            </a:endParaRPr>
          </a:p>
          <a:p>
            <a:pPr lvl="1" algn="just">
              <a:buClr>
                <a:schemeClr val="tx2"/>
              </a:buClr>
              <a:buFont typeface="Wingdings" pitchFamily="2" charset="2"/>
              <a:buChar char="Ø"/>
            </a:pPr>
            <a:r>
              <a:rPr lang="en-US" b="0" dirty="0" smtClean="0">
                <a:latin typeface="Times New Roman" pitchFamily="18" charset="0"/>
                <a:cs typeface="Times New Roman" pitchFamily="18" charset="0"/>
              </a:rPr>
              <a:t>The project focuses mainly on its benefits that can be provided to various health institutions.</a:t>
            </a:r>
          </a:p>
          <a:p>
            <a:pPr lvl="1" algn="just">
              <a:buClr>
                <a:schemeClr val="tx2"/>
              </a:buClr>
            </a:pPr>
            <a:endParaRPr lang="en-US" b="0" dirty="0" smtClean="0">
              <a:latin typeface="Times New Roman" pitchFamily="18" charset="0"/>
              <a:cs typeface="Times New Roman" pitchFamily="18" charset="0"/>
            </a:endParaRPr>
          </a:p>
          <a:p>
            <a:pPr lvl="1" algn="just">
              <a:buClr>
                <a:schemeClr val="tx2"/>
              </a:buClr>
              <a:buFont typeface="Wingdings" pitchFamily="2" charset="2"/>
              <a:buChar char="Ø"/>
            </a:pPr>
            <a:r>
              <a:rPr lang="en-US" b="0" dirty="0" smtClean="0">
                <a:latin typeface="Times New Roman" pitchFamily="18" charset="0"/>
                <a:cs typeface="Times New Roman" pitchFamily="18" charset="0"/>
              </a:rPr>
              <a:t>The main purpose of the proposed system is to carry out the analysis to investigate which type of sentiment an individual possesses while performing a particular task such as categorization and recognition.</a:t>
            </a:r>
          </a:p>
          <a:p>
            <a:pPr lvl="1" algn="just">
              <a:buClr>
                <a:schemeClr val="tx2"/>
              </a:buClr>
              <a:buFont typeface="Wingdings" pitchFamily="2" charset="2"/>
              <a:buChar char="Ø"/>
            </a:pPr>
            <a:endParaRPr lang="en-US" b="0" dirty="0" smtClean="0">
              <a:latin typeface="Times New Roman" pitchFamily="18" charset="0"/>
              <a:cs typeface="Times New Roman" pitchFamily="18" charset="0"/>
            </a:endParaRPr>
          </a:p>
          <a:p>
            <a:pPr lvl="1" algn="just">
              <a:buClr>
                <a:schemeClr val="tx2"/>
              </a:buClr>
              <a:buFont typeface="Wingdings" pitchFamily="2" charset="2"/>
              <a:buChar char="Ø"/>
            </a:pPr>
            <a:r>
              <a:rPr lang="en-US" b="0" dirty="0" smtClean="0">
                <a:latin typeface="Times New Roman" pitchFamily="18" charset="0"/>
                <a:cs typeface="Times New Roman" pitchFamily="18" charset="0"/>
              </a:rPr>
              <a:t>It can be used to understand the emotions of autistic or intellectually disabled children</a:t>
            </a:r>
            <a:r>
              <a:rPr lang="en-US" dirty="0" smtClean="0">
                <a:latin typeface="Times New Roman" pitchFamily="18" charset="0"/>
                <a:cs typeface="Times New Roman" pitchFamily="18" charset="0"/>
              </a:rPr>
              <a:t>.</a:t>
            </a:r>
            <a:endParaRPr lang="en-US" b="0" dirty="0" smtClean="0">
              <a:latin typeface="Times New Roman" pitchFamily="18" charset="0"/>
              <a:cs typeface="Times New Roman" pitchFamily="18" charset="0"/>
            </a:endParaRPr>
          </a:p>
          <a:p>
            <a:pPr lvl="1" algn="just">
              <a:buClr>
                <a:schemeClr val="tx2"/>
              </a:buClr>
              <a:buFont typeface="Wingdings" pitchFamily="2" charset="2"/>
              <a:buChar char="Ø"/>
            </a:pPr>
            <a:endParaRPr lang="en-US" b="0" dirty="0" smtClean="0">
              <a:latin typeface="Times New Roman" pitchFamily="18" charset="0"/>
              <a:cs typeface="Times New Roman" pitchFamily="18" charset="0"/>
            </a:endParaRPr>
          </a:p>
          <a:p>
            <a:pPr lvl="1" algn="just">
              <a:buClr>
                <a:schemeClr val="tx2"/>
              </a:buClr>
              <a:buFont typeface="Wingdings" pitchFamily="2" charset="2"/>
              <a:buChar char="Ø"/>
            </a:pPr>
            <a:r>
              <a:rPr lang="en-US" b="0" dirty="0" smtClean="0">
                <a:latin typeface="Times New Roman" pitchFamily="18" charset="0"/>
                <a:cs typeface="Times New Roman" pitchFamily="18" charset="0"/>
              </a:rPr>
              <a:t>This system also helps people who suffer from psychological problems to interact and communicate easily with computers and humans by capturing the person's emotion and make the system self adapt based on the user's current emotion.</a:t>
            </a:r>
          </a:p>
          <a:p>
            <a:pPr lvl="1">
              <a:lnSpc>
                <a:spcPct val="90000"/>
              </a:lnSpc>
              <a:buClr>
                <a:schemeClr val="tx2"/>
              </a:buClr>
            </a:pPr>
            <a:endParaRPr lang="en-US" b="0" dirty="0" smtClean="0">
              <a:latin typeface="Times New Roman" pitchFamily="18" charset="0"/>
              <a:cs typeface="Times New Roman" pitchFamily="18" charset="0"/>
            </a:endParaRPr>
          </a:p>
          <a:p>
            <a:pPr lvl="1">
              <a:lnSpc>
                <a:spcPct val="90000"/>
              </a:lnSpc>
              <a:buClr>
                <a:schemeClr val="tx2"/>
              </a:buClr>
            </a:pPr>
            <a:endParaRPr lang="en-US" b="0" dirty="0" smtClean="0">
              <a:latin typeface="Times New Roman" pitchFamily="18" charset="0"/>
              <a:cs typeface="Times New Roman" pitchFamily="18" charset="0"/>
            </a:endParaRPr>
          </a:p>
          <a:p>
            <a:pPr lvl="1">
              <a:lnSpc>
                <a:spcPct val="90000"/>
              </a:lnSpc>
              <a:buClr>
                <a:schemeClr val="tx2"/>
              </a:buClr>
              <a:buFont typeface="Wingdings" pitchFamily="2" charset="2"/>
              <a:buChar char="Ø"/>
            </a:pPr>
            <a:endParaRPr lang="en-US" b="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Description</a:t>
            </a:r>
            <a:endParaRPr lang="en-IN" dirty="0"/>
          </a:p>
        </p:txBody>
      </p:sp>
      <p:sp>
        <p:nvSpPr>
          <p:cNvPr id="5" name="Subtitle 2"/>
          <p:cNvSpPr txBox="1">
            <a:spLocks/>
          </p:cNvSpPr>
          <p:nvPr/>
        </p:nvSpPr>
        <p:spPr>
          <a:xfrm>
            <a:off x="1143000" y="1371600"/>
            <a:ext cx="7543800" cy="53340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kumimoji="0" lang="en-US" sz="200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EXISTING</a:t>
            </a:r>
            <a:r>
              <a:rPr kumimoji="0" lang="en-US" sz="2000" i="0" u="none" strike="noStrike" kern="0" cap="none" spc="0" normalizeH="0" noProof="0" dirty="0" smtClean="0">
                <a:ln>
                  <a:noFill/>
                </a:ln>
                <a:solidFill>
                  <a:schemeClr val="tx1"/>
                </a:solidFill>
                <a:effectLst/>
                <a:uLnTx/>
                <a:uFillTx/>
                <a:latin typeface="Times New Roman" pitchFamily="18" charset="0"/>
                <a:cs typeface="Times New Roman" pitchFamily="18" charset="0"/>
              </a:rPr>
              <a:t> SYSTEM</a:t>
            </a:r>
          </a:p>
          <a:p>
            <a:pPr marL="342900" lvl="0" indent="-342900">
              <a:spcBef>
                <a:spcPct val="20000"/>
              </a:spcBef>
              <a:buClr>
                <a:schemeClr val="tx2"/>
              </a:buClr>
              <a:buFont typeface="Wingdings" pitchFamily="2" charset="2"/>
              <a:buChar char="Ø"/>
            </a:pPr>
            <a:r>
              <a:rPr lang="en-US" b="0" dirty="0" smtClean="0">
                <a:latin typeface="Times New Roman" pitchFamily="18" charset="0"/>
                <a:cs typeface="Times New Roman" pitchFamily="18" charset="0"/>
              </a:rPr>
              <a:t>There is much work done in the field of emotion and mental state detection by analyzing facial expressions or/and speech</a:t>
            </a:r>
          </a:p>
          <a:p>
            <a:pPr marL="342900" lvl="0" indent="-342900">
              <a:spcBef>
                <a:spcPct val="20000"/>
              </a:spcBef>
              <a:buClr>
                <a:schemeClr val="tx2"/>
              </a:buClr>
              <a:buFont typeface="Wingdings" pitchFamily="2" charset="2"/>
              <a:buChar char="Ø"/>
            </a:pPr>
            <a:r>
              <a:rPr lang="en-US" b="0" dirty="0" smtClean="0">
                <a:latin typeface="Times New Roman" pitchFamily="18" charset="0"/>
                <a:cs typeface="Times New Roman" pitchFamily="18" charset="0"/>
              </a:rPr>
              <a:t>Some of these systems showed a lot of success such as those discussed in “</a:t>
            </a:r>
            <a:r>
              <a:rPr lang="en-US" b="0" i="1" dirty="0" smtClean="0">
                <a:latin typeface="Times New Roman" pitchFamily="18" charset="0"/>
                <a:cs typeface="Times New Roman" pitchFamily="18" charset="0"/>
              </a:rPr>
              <a:t>Mind reading machines: automated inference of cognitive mental states from video</a:t>
            </a:r>
            <a:r>
              <a:rPr lang="en-US" b="0" dirty="0" smtClean="0">
                <a:latin typeface="Times New Roman" pitchFamily="18" charset="0"/>
                <a:cs typeface="Times New Roman" pitchFamily="18" charset="0"/>
              </a:rPr>
              <a:t>” and “</a:t>
            </a:r>
            <a:r>
              <a:rPr lang="en-US" b="0" i="1" dirty="0" smtClean="0">
                <a:latin typeface="Times New Roman" pitchFamily="18" charset="0"/>
                <a:cs typeface="Times New Roman" pitchFamily="18" charset="0"/>
              </a:rPr>
              <a:t>Real-time emotion detection system using speech: Multi-modal fusion of different timescale features</a:t>
            </a:r>
            <a:r>
              <a:rPr lang="en-US" b="0" dirty="0" smtClean="0">
                <a:latin typeface="Times New Roman" pitchFamily="18" charset="0"/>
                <a:cs typeface="Times New Roman" pitchFamily="18" charset="0"/>
              </a:rPr>
              <a:t>”</a:t>
            </a:r>
          </a:p>
          <a:p>
            <a:pPr marL="342900" lvl="0" indent="-342900">
              <a:spcBef>
                <a:spcPct val="20000"/>
              </a:spcBef>
              <a:buClr>
                <a:schemeClr val="tx2"/>
              </a:buClr>
              <a:buFont typeface="Wingdings" pitchFamily="2" charset="2"/>
              <a:buChar char="Ø"/>
            </a:pPr>
            <a:r>
              <a:rPr lang="en-US" b="0" dirty="0" smtClean="0">
                <a:latin typeface="Times New Roman" pitchFamily="18" charset="0"/>
                <a:cs typeface="Times New Roman" pitchFamily="18" charset="0"/>
              </a:rPr>
              <a:t>The first system uses an automated inference of mental states from observed facial expressions and head gestures in video, while the second system makes use of different timescale features of the speech. </a:t>
            </a:r>
          </a:p>
          <a:p>
            <a:pPr marL="342900" lvl="0" indent="-342900">
              <a:spcBef>
                <a:spcPct val="20000"/>
              </a:spcBef>
              <a:buClr>
                <a:schemeClr val="tx2"/>
              </a:buClr>
              <a:buFont typeface="Wingdings" pitchFamily="2" charset="2"/>
              <a:buChar char="Ø"/>
            </a:pPr>
            <a:endParaRPr lang="en-US" b="0" dirty="0" smtClean="0">
              <a:latin typeface="Times New Roman" pitchFamily="18" charset="0"/>
              <a:cs typeface="Times New Roman" pitchFamily="18" charset="0"/>
            </a:endParaRPr>
          </a:p>
          <a:p>
            <a:pPr marL="342900" lvl="0" indent="-342900">
              <a:spcBef>
                <a:spcPct val="20000"/>
              </a:spcBef>
              <a:buClr>
                <a:schemeClr val="tx2"/>
              </a:buClr>
            </a:pPr>
            <a:r>
              <a:rPr lang="en-US" kern="0" dirty="0" smtClean="0">
                <a:latin typeface="Times New Roman" pitchFamily="18" charset="0"/>
                <a:cs typeface="Times New Roman" pitchFamily="18" charset="0"/>
              </a:rPr>
              <a:t>DISADVANTAGES</a:t>
            </a:r>
          </a:p>
          <a:p>
            <a:pPr marL="342900" lvl="0" indent="-342900">
              <a:spcBef>
                <a:spcPct val="20000"/>
              </a:spcBef>
              <a:buClr>
                <a:schemeClr val="tx2"/>
              </a:buClr>
              <a:buFont typeface="Wingdings" pitchFamily="2" charset="2"/>
              <a:buChar char="Ø"/>
            </a:pPr>
            <a:r>
              <a:rPr lang="en-US" b="0" dirty="0" smtClean="0">
                <a:latin typeface="Times New Roman" pitchFamily="18" charset="0"/>
                <a:cs typeface="Times New Roman" pitchFamily="18" charset="0"/>
              </a:rPr>
              <a:t>Although facial expressions are considered to be a very powerful means for humans to communicate their emotions, the main drawback of using facial expressions or speech is the fact that they are not reliable indicators of emotion because they can either be faked by the user or may not be produced as a result of the emotion.</a:t>
            </a:r>
            <a:endParaRPr lang="en-US" b="0" kern="0" dirty="0" smtClean="0">
              <a:latin typeface="Times New Roman" pitchFamily="18" charset="0"/>
              <a:cs typeface="Times New Roman" pitchFamily="18" charset="0"/>
            </a:endParaRPr>
          </a:p>
          <a:p>
            <a:pPr marL="342900" lvl="0" indent="-342900">
              <a:spcBef>
                <a:spcPct val="20000"/>
              </a:spcBef>
              <a:buClr>
                <a:schemeClr val="tx2"/>
              </a:buClr>
              <a:buFont typeface="Wingdings" pitchFamily="2" charset="2"/>
              <a:buChar char="Ø"/>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4" name="Rectangle 3"/>
          <p:cNvSpPr/>
          <p:nvPr/>
        </p:nvSpPr>
        <p:spPr>
          <a:xfrm>
            <a:off x="990600" y="1905000"/>
            <a:ext cx="7848600" cy="4801314"/>
          </a:xfrm>
          <a:prstGeom prst="rect">
            <a:avLst/>
          </a:prstGeom>
        </p:spPr>
        <p:txBody>
          <a:bodyPr wrap="square">
            <a:spAutoFit/>
          </a:bodyPr>
          <a:lstStyle/>
          <a:p>
            <a:r>
              <a:rPr lang="en-US" kern="0" dirty="0" smtClean="0">
                <a:latin typeface="Times New Roman" pitchFamily="18" charset="0"/>
                <a:cs typeface="Times New Roman" pitchFamily="18" charset="0"/>
              </a:rPr>
              <a:t>[Authors: Aishwarya Raghu, Aishwarya D Anushree Ankola, Akansha Rana under the guidance of Dr. Jasma Balasangameshwara ]</a:t>
            </a:r>
          </a:p>
          <a:p>
            <a:endParaRPr lang="en-US" kern="0" dirty="0" smtClean="0">
              <a:latin typeface="Times New Roman" pitchFamily="18" charset="0"/>
              <a:cs typeface="Times New Roman" pitchFamily="18" charset="0"/>
            </a:endParaRPr>
          </a:p>
          <a:p>
            <a:pPr lvl="0"/>
            <a:r>
              <a:rPr lang="en-US" kern="0" dirty="0" smtClean="0">
                <a:latin typeface="Times New Roman" pitchFamily="18" charset="0"/>
                <a:cs typeface="Times New Roman" pitchFamily="18" charset="0"/>
              </a:rPr>
              <a:t>ADVANTAGES </a:t>
            </a:r>
          </a:p>
          <a:p>
            <a:pPr lvl="0"/>
            <a:endParaRPr lang="en-US" b="0" kern="0" dirty="0" smtClean="0">
              <a:latin typeface="Times New Roman" pitchFamily="18" charset="0"/>
              <a:cs typeface="Times New Roman" pitchFamily="18" charset="0"/>
            </a:endParaRPr>
          </a:p>
          <a:p>
            <a:pPr marL="342900" lvl="0" indent="-342900">
              <a:buAutoNum type="arabicPeriod"/>
            </a:pPr>
            <a:r>
              <a:rPr lang="en-US" b="0" dirty="0" smtClean="0">
                <a:latin typeface="Times New Roman" pitchFamily="18" charset="0"/>
                <a:cs typeface="Times New Roman" pitchFamily="18" charset="0"/>
              </a:rPr>
              <a:t>It uses a system to analyze physiological signals because they are not experiencing the same drawback of video and speech.</a:t>
            </a:r>
          </a:p>
          <a:p>
            <a:pPr marL="342900" lvl="0" indent="-342900">
              <a:buAutoNum type="arabicPeriod"/>
            </a:pPr>
            <a:endParaRPr lang="en-US" b="0" kern="0" dirty="0" smtClean="0">
              <a:latin typeface="Times New Roman" pitchFamily="18" charset="0"/>
              <a:cs typeface="Times New Roman" pitchFamily="18" charset="0"/>
            </a:endParaRPr>
          </a:p>
          <a:p>
            <a:pPr marL="342900" lvl="0" indent="-342900">
              <a:buAutoNum type="arabicPeriod"/>
            </a:pPr>
            <a:r>
              <a:rPr lang="en-US" b="0" kern="0" dirty="0" smtClean="0">
                <a:latin typeface="Times New Roman" pitchFamily="18" charset="0"/>
                <a:cs typeface="Times New Roman" pitchFamily="18" charset="0"/>
              </a:rPr>
              <a:t>This is achieved through the use of EEG, which records neural activity generated by the brain.</a:t>
            </a:r>
          </a:p>
          <a:p>
            <a:pPr marL="342900" lvl="0" indent="-342900">
              <a:buAutoNum type="arabicPeriod"/>
            </a:pPr>
            <a:endParaRPr lang="en-US" b="0" kern="0" dirty="0" smtClean="0">
              <a:latin typeface="Times New Roman" pitchFamily="18" charset="0"/>
              <a:cs typeface="Times New Roman" pitchFamily="18" charset="0"/>
            </a:endParaRPr>
          </a:p>
          <a:p>
            <a:pPr marL="342900" lvl="0" indent="-342900">
              <a:buAutoNum type="arabicPeriod"/>
            </a:pPr>
            <a:r>
              <a:rPr lang="en-US" b="0" kern="0" dirty="0" smtClean="0">
                <a:latin typeface="Times New Roman" pitchFamily="18" charset="0"/>
                <a:cs typeface="Times New Roman" pitchFamily="18" charset="0"/>
              </a:rPr>
              <a:t>It is flexible and reliable.</a:t>
            </a:r>
          </a:p>
          <a:p>
            <a:pPr marL="342900" lvl="0" indent="-342900">
              <a:buAutoNum type="arabicPeriod"/>
            </a:pPr>
            <a:endParaRPr lang="en-US" b="0" kern="0" dirty="0" smtClean="0">
              <a:latin typeface="Times New Roman" pitchFamily="18" charset="0"/>
              <a:cs typeface="Times New Roman" pitchFamily="18" charset="0"/>
            </a:endParaRPr>
          </a:p>
          <a:p>
            <a:pPr marL="342900" lvl="0" indent="-342900">
              <a:buAutoNum type="arabicPeriod"/>
            </a:pPr>
            <a:r>
              <a:rPr lang="en-US" b="0" kern="0" dirty="0" smtClean="0">
                <a:latin typeface="Times New Roman" pitchFamily="18" charset="0"/>
                <a:cs typeface="Times New Roman" pitchFamily="18" charset="0"/>
              </a:rPr>
              <a:t>It is easy to maintain.</a:t>
            </a:r>
          </a:p>
          <a:p>
            <a:pPr marL="342900" lvl="0" indent="-342900">
              <a:buAutoNum type="arabicPeriod"/>
            </a:pPr>
            <a:endParaRPr lang="en-US" b="0" dirty="0" smtClean="0">
              <a:latin typeface="Times New Roman" pitchFamily="18" charset="0"/>
              <a:cs typeface="Times New Roman" pitchFamily="18" charset="0"/>
            </a:endParaRPr>
          </a:p>
          <a:p>
            <a:pPr marL="342900" lvl="0" indent="-342900">
              <a:buAutoNum type="arabicPeriod"/>
            </a:pPr>
            <a:endParaRPr lang="en-US" b="0" kern="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a:t>
            </a:r>
            <a:endParaRPr lang="en-US" dirty="0"/>
          </a:p>
        </p:txBody>
      </p:sp>
      <p:sp>
        <p:nvSpPr>
          <p:cNvPr id="4" name="Subtitle 2"/>
          <p:cNvSpPr txBox="1">
            <a:spLocks/>
          </p:cNvSpPr>
          <p:nvPr/>
        </p:nvSpPr>
        <p:spPr>
          <a:xfrm>
            <a:off x="609600" y="1214422"/>
            <a:ext cx="8534400" cy="4876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Char char="v"/>
              <a:tabLst/>
              <a:defRPr/>
            </a:pPr>
            <a:endPar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kumimoji="0" lang="en-US" sz="18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Functional Requirements</a:t>
            </a:r>
          </a:p>
          <a:p>
            <a:pPr marL="342900" marR="0" lvl="0" indent="-342900" algn="l" defTabSz="914400" rtl="0" eaLnBrk="1" fontAlgn="base" latinLnBrk="0" hangingPunct="1">
              <a:lnSpc>
                <a:spcPct val="100000"/>
              </a:lnSpc>
              <a:spcBef>
                <a:spcPct val="20000"/>
              </a:spcBef>
              <a:spcAft>
                <a:spcPct val="0"/>
              </a:spcAft>
              <a:buClr>
                <a:schemeClr val="tx2"/>
              </a:buClr>
              <a:buSzTx/>
              <a:tabLst/>
              <a:defRPr/>
            </a:pPr>
            <a:endParaRPr kumimoji="0" lang="en-US" sz="18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Char char="Ø"/>
              <a:tabLst/>
              <a:defRPr/>
            </a:pPr>
            <a:r>
              <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18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Input:</a:t>
            </a:r>
            <a:r>
              <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800100" lvl="1" indent="-342900">
              <a:spcBef>
                <a:spcPct val="20000"/>
              </a:spcBef>
              <a:buClr>
                <a:schemeClr val="tx2"/>
              </a:buClr>
            </a:pPr>
            <a:r>
              <a:rPr kumimoji="0" lang="en-US"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EEG data of the subjects captured and</a:t>
            </a:r>
            <a:r>
              <a:rPr kumimoji="0" lang="en-US"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imported as a CSV file</a:t>
            </a:r>
          </a:p>
          <a:p>
            <a:pPr marL="800100" lvl="1" indent="-342900">
              <a:spcBef>
                <a:spcPct val="20000"/>
              </a:spcBef>
              <a:buClr>
                <a:schemeClr val="tx2"/>
              </a:buClr>
            </a:pPr>
            <a:endParaRPr kumimoji="0" lang="en-US"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Char char="Ø"/>
              <a:tabLst/>
              <a:defRPr/>
            </a:pPr>
            <a:r>
              <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18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Function:</a:t>
            </a:r>
          </a:p>
          <a:p>
            <a:pPr marL="342900" lvl="0" indent="-342900">
              <a:spcBef>
                <a:spcPct val="20000"/>
              </a:spcBef>
              <a:buClr>
                <a:schemeClr val="tx2"/>
              </a:buClr>
            </a:pPr>
            <a:r>
              <a:rPr lang="en-US" kern="0" dirty="0" smtClean="0">
                <a:latin typeface="Times New Roman" pitchFamily="18" charset="0"/>
                <a:cs typeface="Times New Roman" pitchFamily="18" charset="0"/>
              </a:rPr>
              <a:t>	     </a:t>
            </a:r>
            <a:r>
              <a:rPr lang="en-US" b="0" kern="0" dirty="0" smtClean="0">
                <a:latin typeface="Times New Roman" pitchFamily="18" charset="0"/>
                <a:cs typeface="Times New Roman" pitchFamily="18" charset="0"/>
              </a:rPr>
              <a:t>-  Identifying the sentimental electrodes i.e. preprocessing the data.</a:t>
            </a:r>
          </a:p>
          <a:p>
            <a:pPr marL="342900" lvl="0" indent="-342900">
              <a:spcBef>
                <a:spcPct val="20000"/>
              </a:spcBef>
              <a:buClr>
                <a:schemeClr val="tx2"/>
              </a:buClr>
            </a:pPr>
            <a:r>
              <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18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  Reduction of dimensionality of the data into principal components (PCs).</a:t>
            </a:r>
            <a:endPar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 </a:t>
            </a:r>
            <a:r>
              <a:rPr kumimoji="0" lang="en-US" sz="18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Analyzing</a:t>
            </a:r>
            <a:r>
              <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the sentiment </a:t>
            </a:r>
            <a:r>
              <a:rPr kumimoji="0" lang="en-US" sz="18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of a subject using PCs.</a:t>
            </a:r>
            <a:endPar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18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Overall analysis and optimization of the results.</a:t>
            </a:r>
          </a:p>
          <a:p>
            <a:pPr marL="342900" marR="0" lvl="0" indent="-342900" algn="l" defTabSz="914400" rtl="0" eaLnBrk="1" fontAlgn="base" latinLnBrk="0" hangingPunct="1">
              <a:lnSpc>
                <a:spcPct val="100000"/>
              </a:lnSpc>
              <a:spcBef>
                <a:spcPct val="20000"/>
              </a:spcBef>
              <a:spcAft>
                <a:spcPct val="0"/>
              </a:spcAft>
              <a:buClr>
                <a:schemeClr val="tx2"/>
              </a:buClr>
              <a:buSzTx/>
              <a:tabLst/>
              <a:defRPr/>
            </a:pPr>
            <a:endPar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Char char="Ø"/>
              <a:tabLst/>
              <a:defRPr/>
            </a:pPr>
            <a:r>
              <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18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Output:</a:t>
            </a:r>
          </a:p>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  Identifying the positive or</a:t>
            </a:r>
            <a:r>
              <a:rPr kumimoji="0" lang="en-US" sz="18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negative sentiment</a:t>
            </a:r>
            <a:r>
              <a:rPr lang="en-US" b="0" kern="0" dirty="0" smtClean="0">
                <a:latin typeface="Times New Roman" pitchFamily="18" charset="0"/>
                <a:cs typeface="Times New Roman" pitchFamily="18" charset="0"/>
              </a:rPr>
              <a:t> of a subject.</a:t>
            </a:r>
            <a:endPar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Char char="v"/>
              <a:tabLst/>
              <a:defRPr/>
            </a:pPr>
            <a:endPar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a:t>
            </a:r>
            <a:endParaRPr lang="en-US" dirty="0"/>
          </a:p>
        </p:txBody>
      </p:sp>
      <p:sp>
        <p:nvSpPr>
          <p:cNvPr id="4" name="Subtitle 2"/>
          <p:cNvSpPr txBox="1">
            <a:spLocks/>
          </p:cNvSpPr>
          <p:nvPr/>
        </p:nvSpPr>
        <p:spPr>
          <a:xfrm>
            <a:off x="990600" y="1752600"/>
            <a:ext cx="7315200" cy="4267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kumimoji="0" lang="en-US" sz="18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0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Non- Functional Requirements</a:t>
            </a: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Char char="v"/>
              <a:tabLst/>
              <a:defRPr/>
            </a:pPr>
            <a:endParaRPr kumimoji="0" lang="en-US" sz="18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Char char="Ø"/>
              <a:tabLst/>
              <a:defRPr/>
            </a:pPr>
            <a:r>
              <a:rPr kumimoji="0" lang="en-US" sz="1800" i="0" strike="noStrike" kern="0" cap="none" spc="0" normalizeH="0" baseline="0" noProof="0" dirty="0" smtClean="0">
                <a:ln>
                  <a:noFill/>
                </a:ln>
                <a:solidFill>
                  <a:schemeClr val="tx1"/>
                </a:solidFill>
                <a:effectLst/>
                <a:uLnTx/>
                <a:uFillTx/>
                <a:latin typeface="Times New Roman" pitchFamily="18" charset="0"/>
                <a:cs typeface="Times New Roman" pitchFamily="18" charset="0"/>
              </a:rPr>
              <a:t> Performance</a:t>
            </a:r>
            <a:r>
              <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The performance of the programs.</a:t>
            </a:r>
          </a:p>
          <a:p>
            <a:pPr marR="0" lvl="0" algn="l" defTabSz="914400" rtl="0" eaLnBrk="1" fontAlgn="base" latinLnBrk="0" hangingPunct="1">
              <a:lnSpc>
                <a:spcPct val="100000"/>
              </a:lnSpc>
              <a:spcBef>
                <a:spcPct val="20000"/>
              </a:spcBef>
              <a:spcAft>
                <a:spcPct val="0"/>
              </a:spcAft>
              <a:buClr>
                <a:schemeClr val="tx2"/>
              </a:buClr>
              <a:buSzTx/>
              <a:tabLst/>
              <a:defRPr/>
            </a:pPr>
            <a:endPar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Char char="Ø"/>
              <a:tabLst/>
              <a:defRPr/>
            </a:pPr>
            <a:r>
              <a:rPr kumimoji="0" lang="en-US" sz="1800" i="0" strike="noStrike" kern="0" cap="none" spc="0" normalizeH="0" baseline="0" noProof="0" dirty="0" smtClean="0">
                <a:ln>
                  <a:noFill/>
                </a:ln>
                <a:solidFill>
                  <a:schemeClr val="tx1"/>
                </a:solidFill>
                <a:effectLst/>
                <a:uLnTx/>
                <a:uFillTx/>
                <a:latin typeface="Times New Roman" pitchFamily="18" charset="0"/>
                <a:cs typeface="Times New Roman" pitchFamily="18" charset="0"/>
              </a:rPr>
              <a:t> Maintainability</a:t>
            </a:r>
            <a:r>
              <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The  restore status of the programs in case of </a:t>
            </a:r>
            <a:r>
              <a:rPr kumimoji="0" lang="en-US" sz="18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failure.</a:t>
            </a: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Char char="Ø"/>
              <a:tabLst/>
              <a:defRPr/>
            </a:pPr>
            <a:endParaRPr lang="en-US" b="0" kern="0" dirty="0" smtClean="0">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Char char="Ø"/>
              <a:tabLst/>
              <a:defRPr/>
            </a:pPr>
            <a:r>
              <a:rPr kumimoji="0" lang="en-US" sz="1800" i="0" strike="noStrike" kern="0" cap="none" spc="0" normalizeH="0" baseline="0" noProof="0" dirty="0" smtClean="0">
                <a:ln>
                  <a:noFill/>
                </a:ln>
                <a:solidFill>
                  <a:schemeClr val="tx1"/>
                </a:solidFill>
                <a:effectLst/>
                <a:uLnTx/>
                <a:uFillTx/>
                <a:latin typeface="Times New Roman" pitchFamily="18" charset="0"/>
                <a:cs typeface="Times New Roman" pitchFamily="18" charset="0"/>
              </a:rPr>
              <a:t>Reliability</a:t>
            </a:r>
            <a:r>
              <a:rPr kumimoji="0" lang="en-US" sz="18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 System gives reliable outputs.</a:t>
            </a: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Char char="Ø"/>
              <a:tabLst/>
              <a:defRPr/>
            </a:pPr>
            <a:endParaRPr lang="en-US" b="0" kern="0" baseline="0" dirty="0" smtClean="0">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Char char="Ø"/>
              <a:tabLst/>
              <a:defRPr/>
            </a:pPr>
            <a:r>
              <a:rPr kumimoji="0" lang="en-US" sz="1800" i="0" strike="noStrike" kern="0" cap="none" spc="0" normalizeH="0" noProof="0" dirty="0" smtClean="0">
                <a:ln>
                  <a:noFill/>
                </a:ln>
                <a:solidFill>
                  <a:schemeClr val="tx1"/>
                </a:solidFill>
                <a:effectLst/>
                <a:uLnTx/>
                <a:uFillTx/>
                <a:latin typeface="Times New Roman" pitchFamily="18" charset="0"/>
                <a:cs typeface="Times New Roman" pitchFamily="18" charset="0"/>
              </a:rPr>
              <a:t>Flexibility</a:t>
            </a:r>
            <a:r>
              <a:rPr kumimoji="0" lang="en-US" sz="18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 The system works for any amount of data provided in csv format</a:t>
            </a:r>
            <a:endParaRPr kumimoji="0" lang="en-US"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Char char="v"/>
              <a:tabLst/>
              <a:defRPr/>
            </a:pPr>
            <a:endParaRPr kumimoji="0" lang="en-US" sz="18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Char char="v"/>
              <a:tabLst/>
              <a:defRPr/>
            </a:pPr>
            <a:endParaRPr kumimoji="0" lang="en-US" sz="1800" b="1"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cdb2004213l</Template>
  <TotalTime>1516</TotalTime>
  <Words>1841</Words>
  <Application>Microsoft Office PowerPoint</Application>
  <PresentationFormat>On-screen Show (4:3)</PresentationFormat>
  <Paragraphs>277</Paragraphs>
  <Slides>30</Slides>
  <Notes>1</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cdb2004213l</vt:lpstr>
      <vt:lpstr>Custom Design</vt:lpstr>
      <vt:lpstr>Multichannel EEG based Principle Component Sentiment Disorder Detection Model</vt:lpstr>
      <vt:lpstr>Contents</vt:lpstr>
      <vt:lpstr>Introduction</vt:lpstr>
      <vt:lpstr>Introduction</vt:lpstr>
      <vt:lpstr>Project Scope</vt:lpstr>
      <vt:lpstr>System Description</vt:lpstr>
      <vt:lpstr>Proposed System</vt:lpstr>
      <vt:lpstr>System Requirements</vt:lpstr>
      <vt:lpstr>System Requirements</vt:lpstr>
      <vt:lpstr>    </vt:lpstr>
      <vt:lpstr>System Architecture </vt:lpstr>
      <vt:lpstr>Pre-processing</vt:lpstr>
      <vt:lpstr>Pre-processing (contd…)</vt:lpstr>
      <vt:lpstr>PC-RoDx</vt:lpstr>
      <vt:lpstr>PC-RoDx (contd..)</vt:lpstr>
      <vt:lpstr>PC-RoDx (contd…)</vt:lpstr>
      <vt:lpstr>PC-RoDx - Results</vt:lpstr>
      <vt:lpstr>PC-RoDx - Results</vt:lpstr>
      <vt:lpstr>DEAn</vt:lpstr>
      <vt:lpstr>DEAn (contd…)</vt:lpstr>
      <vt:lpstr>DEAn - Result</vt:lpstr>
      <vt:lpstr>HOPe</vt:lpstr>
      <vt:lpstr>HOPe (contd…)</vt:lpstr>
      <vt:lpstr>HOPe (contd…)</vt:lpstr>
      <vt:lpstr>HOPe (contd…)</vt:lpstr>
      <vt:lpstr>HOPe - Result</vt:lpstr>
      <vt:lpstr>Sequence Diagram</vt:lpstr>
      <vt:lpstr>Conclusion</vt:lpstr>
      <vt:lpstr>References</vt:lpstr>
      <vt:lpstr>Slide 30</vt:lpstr>
    </vt:vector>
  </TitlesOfParts>
  <Company>AIT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Vijay</dc:creator>
  <cp:lastModifiedBy>ADMIN</cp:lastModifiedBy>
  <cp:revision>96</cp:revision>
  <dcterms:created xsi:type="dcterms:W3CDTF">2011-03-03T07:13:01Z</dcterms:created>
  <dcterms:modified xsi:type="dcterms:W3CDTF">2017-06-23T15:38:30Z</dcterms:modified>
</cp:coreProperties>
</file>