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ra-0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tinkerpop.apache.org/docs/3.1.0-incubating/tutorials-getting-started.html" TargetMode="External"/><Relationship Id="rId4" Type="http://schemas.openxmlformats.org/officeDocument/2006/relationships/hyperlink" Target="https://docs.aws.amazon.com/amazondynamodb/latest/developerguide/Tools.TitanDB.DownloadingAndRunning.html" TargetMode="External"/><Relationship Id="rId5" Type="http://schemas.openxmlformats.org/officeDocument/2006/relationships/hyperlink" Target="https://pypi.python.org/pypi/gremlinpython/3.2.3" TargetMode="External"/><Relationship Id="rId6" Type="http://schemas.openxmlformats.org/officeDocument/2006/relationships/hyperlink" Target="https://github.com/sara-02/pradarshan/tree/master/gremlin_basi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89625"/>
            <a:ext cx="8520600" cy="189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Gremlin-Python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Overview + Demo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723975" y="29490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Sarah Masud</a:t>
            </a:r>
            <a:r>
              <a:rPr lang="en"/>
              <a:t>, Red Hat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75825" y="445375"/>
            <a:ext cx="5890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SAMPLE QUERY 2 - FILTER FUNCTION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048825" y="1135000"/>
            <a:ext cx="6982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Who all are not working anywhere?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Involves all people node, as well as org node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Find the out edges of the people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Filter only those people who have an edge to an org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List the names of the people in those nodes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775825" y="445375"/>
            <a:ext cx="5890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SAMPLE QUERY 3 - REDUCE FUNCTION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48825" y="1135000"/>
            <a:ext cx="69825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Number of working people</a:t>
            </a:r>
            <a:r>
              <a:rPr b="1" lang="en" sz="1800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Involves all org nodes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Find the in edges of the org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Filter only those edge which are org-person-works_at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Find the person at the other end of the edge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List all such people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Perform dedup to remove people working with </a:t>
            </a:r>
            <a:r>
              <a:rPr lang="en" sz="1800"/>
              <a:t>multiple</a:t>
            </a:r>
            <a:r>
              <a:rPr lang="en" sz="1800"/>
              <a:t> orgs from appearing multiple times.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FOOD FOR THOUGHT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List all the people in the 2nd level connection of Saif.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Who all the not members of any group, can this be used to generate user activity?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Finding all number of working people, why not use the people nodes instead of the org node?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153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Tinkerpop -Gremlin Getting started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Gremlin-Titan-Dynamo Setup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Gremlin -Python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Demo 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982300" y="1393275"/>
            <a:ext cx="3179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Q/A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2982300" y="2508275"/>
            <a:ext cx="3179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BUZZ WORDS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86250"/>
            <a:ext cx="8520600" cy="167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TinkerPop - </a:t>
            </a:r>
            <a:r>
              <a:rPr lang="en" sz="2400">
                <a:solidFill>
                  <a:srgbClr val="000000"/>
                </a:solidFill>
              </a:rPr>
              <a:t>Framework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Gremlin - DSL 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Gremlin - Python - Wrapper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02-24 21-48-42.png" id="66" name="Shape 66"/>
          <p:cNvPicPr preferRelativeResize="0"/>
          <p:nvPr/>
        </p:nvPicPr>
        <p:blipFill rotWithShape="1">
          <a:blip r:embed="rId3">
            <a:alphaModFix/>
          </a:blip>
          <a:srcRect b="3682" l="27609" r="27649" t="36633"/>
          <a:stretch/>
        </p:blipFill>
        <p:spPr>
          <a:xfrm>
            <a:off x="158049" y="1135025"/>
            <a:ext cx="8666675" cy="38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71825" y="57475"/>
            <a:ext cx="5502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ARCHITECTURAL OVERVIEW (Used in demo)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FEATURES OF GREMLIN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86250"/>
            <a:ext cx="8520600" cy="35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Provides backend transparency BECAUSE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Does NOT provide schema management queries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Based out of functional programming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Return the result as an iterator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Default- Edges are directional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+many more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738450" y="1566050"/>
            <a:ext cx="5085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FUN 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(aka DEMO)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NUANCES OF GREMLIN-PYTHON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86250"/>
            <a:ext cx="8520600" cy="35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REST interface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Interact with only the traversal object and it's feature.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Always end the query with toList() or toSet()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I/O Looping issues with Ipython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Works with only Titan 1.0.0 and above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tryNext()- duplication logic to be written in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02-24 21-24-17.png" id="89" name="Shape 89"/>
          <p:cNvPicPr preferRelativeResize="0"/>
          <p:nvPr/>
        </p:nvPicPr>
        <p:blipFill rotWithShape="1">
          <a:blip r:embed="rId3">
            <a:alphaModFix/>
          </a:blip>
          <a:srcRect b="5813" l="28444" r="28483" t="40457"/>
          <a:stretch/>
        </p:blipFill>
        <p:spPr>
          <a:xfrm>
            <a:off x="71825" y="71825"/>
            <a:ext cx="5904975" cy="49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177950" y="1580400"/>
            <a:ext cx="2643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Circles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Red-</a:t>
            </a:r>
            <a:r>
              <a:rPr b="1" lang="en" sz="1800"/>
              <a:t> People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274E13"/>
                </a:solidFill>
              </a:rPr>
              <a:t>Green</a:t>
            </a:r>
            <a:r>
              <a:rPr b="1" lang="en" sz="1800"/>
              <a:t>- Orgs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</a:rPr>
              <a:t>Blue</a:t>
            </a:r>
            <a:r>
              <a:rPr b="1" lang="en" sz="1800">
                <a:solidFill>
                  <a:srgbClr val="6FA8DC"/>
                </a:solidFill>
              </a:rPr>
              <a:t>-</a:t>
            </a:r>
            <a:r>
              <a:rPr b="1" lang="en" sz="1800"/>
              <a:t> Groups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134750" y="3442475"/>
            <a:ext cx="2729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Arrows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Red</a:t>
            </a:r>
            <a:r>
              <a:rPr b="1" lang="en" sz="1800"/>
              <a:t>- Knows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</a:rPr>
              <a:t>Blue</a:t>
            </a:r>
            <a:r>
              <a:rPr b="1" lang="en" sz="1800"/>
              <a:t>- Works at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Black- Member 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249775" y="373550"/>
            <a:ext cx="2643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DUMMY 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MOST COMMON FUNCTIONS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86250"/>
            <a:ext cx="7992600" cy="376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g.V() / g.E ()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g.V().count() /E().count()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g.V().outE() / inE()/ inV()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g.V().out() /in()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Step modifiers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as(), where(), inject()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775825" y="445375"/>
            <a:ext cx="5890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SAMPLE QUERY 1 - MAP FUNCTION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048825" y="1135000"/>
            <a:ext cx="69825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Whom does Saif Know as his 1st level of connection?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Involves all people node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Go to the person with name Saif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Find the out edges of Saif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Filter only those edges which connect people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Go the nodes pointed by the edge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List the names of the people in those nodes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