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2" autoAdjust="0"/>
    <p:restoredTop sz="96301"/>
  </p:normalViewPr>
  <p:slideViewPr>
    <p:cSldViewPr snapToGrid="0" showGuides="1">
      <p:cViewPr varScale="1">
        <p:scale>
          <a:sx n="127" d="100"/>
          <a:sy n="127" d="100"/>
        </p:scale>
        <p:origin x="512" y="19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/>
        </p:nvPicPr>
        <p:blipFill rotWithShape="1">
          <a:blip r:embed="rId6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6390752" y="584200"/>
            <a:ext cx="4156598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151586" y="3429000"/>
            <a:ext cx="6870861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Quality </a:t>
            </a:r>
            <a:r>
              <a:rPr lang="en-I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</a:t>
            </a:r>
            <a:r>
              <a: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alt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AIML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770" y="972820"/>
            <a:ext cx="7474585" cy="479615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IN" sz="2800" b="1" u="sng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endParaRPr lang="en-IN" sz="2800" b="1" u="sng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Understand data preprocessing for air quality datasets</a:t>
            </a: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 exploratory data analysis (EDA)</a:t>
            </a: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 Linear Regression and Random Forest models</a:t>
            </a: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 model performance using metrics</a:t>
            </a: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7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 models using GridSearchCV</a:t>
            </a: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70000"/>
              </a:lnSpc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en-US" sz="2800" b="1" u="sng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IN" altLang="en-US" sz="28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sz="28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70000"/>
              </a:lnSpc>
              <a:buFont typeface="Arial" panose="020B0604020202020204" pitchFamily="34" charset="0"/>
              <a:buNone/>
            </a:pPr>
            <a:endParaRPr lang="en-IN" altLang="en-US" sz="24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predict air pollutant levels (CO concentrations) using machine learning models for better environmental monitoring.</a:t>
            </a:r>
            <a:r>
              <a:rPr lang="en-IN" altLang="en-US" sz="2000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altLang="en-US" sz="2000" b="1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altLang="en-US" sz="28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IN" altLang="en-US" sz="28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28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28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  <a:endParaRPr lang="en-IN" sz="12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745" y="6135370"/>
            <a:ext cx="42799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US" altLang="en-US" sz="1200" dirty="0">
                <a:solidFill>
                  <a:srgbClr val="0000FF"/>
                </a:solidFill>
                <a:latin typeface="+mn-lt"/>
              </a:rPr>
              <a:t>https://github.com/AnushreeS578/Air-Quality-Measurement</a:t>
            </a:r>
            <a:endParaRPr lang="en-US" altLang="en-US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/>
          <p:cNvPicPr>
            <a:picLocks noChangeAspect="1"/>
          </p:cNvPicPr>
          <p:nvPr/>
        </p:nvPicPr>
        <p:blipFill rotWithShape="1">
          <a:blip r:embed="rId1">
            <a:alphaModFix amt="85000"/>
          </a:blip>
          <a:srcRect l="13763" t="6135" r="13650"/>
          <a:stretch>
            <a:fillRect/>
          </a:stretch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  <a:endParaRPr lang="en-IN" sz="3500" b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90" y="1067435"/>
            <a:ext cx="10399395" cy="51549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sz="3200" b="1" u="sng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200" b="1" u="sng" dirty="0" err="1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en-IN" sz="3200" b="1" u="sng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Technology used</a:t>
            </a:r>
            <a:endParaRPr lang="en-IN" sz="3200" b="1" u="sng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&amp; Libraries:</a:t>
            </a:r>
            <a:r>
              <a:rPr lang="en-US" altLang="en-US" sz="2400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Python (Pandas, NumPy, Matplotlib, Seaborn, Scikit-learn)</a:t>
            </a: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 Environment:</a:t>
            </a:r>
            <a:r>
              <a:rPr lang="en-US" altLang="en-US" sz="2400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Jupyter Notebook / Google Colab</a:t>
            </a: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Models:</a:t>
            </a:r>
            <a:r>
              <a:rPr lang="en-US" altLang="en-US" sz="2400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Linear Regression, Random Forest</a:t>
            </a: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605" y="1014730"/>
            <a:ext cx="10932795" cy="565785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sz="3200" b="1" u="sng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200" b="1" u="sng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Preprocessing</a:t>
            </a:r>
            <a:r>
              <a:rPr lang="en-US" altLang="en-US" sz="2400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Clean missing values, select relevant features</a:t>
            </a: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Exploratory Data Analysis (EDA)</a:t>
            </a:r>
            <a:r>
              <a:rPr lang="en-US" altLang="en-US" sz="2400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Analyze distributions, correlations, trends</a:t>
            </a: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Training </a:t>
            </a:r>
            <a:r>
              <a:rPr lang="en-US" altLang="en-US" sz="2400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Train Linear Regression &amp; Random Forest models</a:t>
            </a: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Evaluation</a:t>
            </a:r>
            <a:r>
              <a:rPr lang="en-US" altLang="en-US" sz="2400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Measure performance using MAE, MSE, and R²</a:t>
            </a: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Optimization</a:t>
            </a:r>
            <a:r>
              <a:rPr lang="en-US" altLang="en-US" sz="2400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Tune Random Forest parameters using GridSearchCV</a:t>
            </a: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270" y="1054100"/>
            <a:ext cx="9729470" cy="53378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sz="3200" b="1" u="sng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200" b="1" u="sng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u="sng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 pollution poses serious health risks and environmental damage.</a:t>
            </a: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Traditional monitoring is slow and cannot provide real-time predictions.</a:t>
            </a: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Accurate prediction of pollutant levels can help authorities take timely preventive actions.</a:t>
            </a: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270" y="1054100"/>
            <a:ext cx="9774555" cy="526097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sz="3200" b="1" u="sng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3200" b="1" u="sng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u="sng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 historical air quality data using machine learning models.</a:t>
            </a: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 pollutant levels (CO concentrations) accurately in advance.</a:t>
            </a: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 authorities and health organizations in making informed, timely decisions.</a:t>
            </a:r>
            <a:r>
              <a:rPr lang="en-US" sz="2400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6365" y="916940"/>
            <a:ext cx="12065635" cy="58039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sz="3200" b="1" u="sng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Output</a:t>
            </a:r>
            <a:endParaRPr lang="en-US" sz="3200" b="1" u="sng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u="sng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u="sng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u="sng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u="sng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 descr="Imag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110" y="2042160"/>
            <a:ext cx="3693795" cy="2773680"/>
          </a:xfrm>
          <a:prstGeom prst="rect">
            <a:avLst/>
          </a:prstGeom>
        </p:spPr>
      </p:pic>
      <p:pic>
        <p:nvPicPr>
          <p:cNvPr id="4" name="Picture 3" descr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715" y="2056765"/>
            <a:ext cx="3600450" cy="2785110"/>
          </a:xfrm>
          <a:prstGeom prst="rect">
            <a:avLst/>
          </a:prstGeom>
        </p:spPr>
      </p:pic>
      <p:pic>
        <p:nvPicPr>
          <p:cNvPr id="5" name="Picture 4" descr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975" y="2042160"/>
            <a:ext cx="3616960" cy="2799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225" y="988060"/>
            <a:ext cx="10994390" cy="544385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sz="3200" b="1" u="sng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b="1" u="sng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solidFill>
                <a:srgbClr val="213163"/>
              </a:solidFill>
            </a:endParaRPr>
          </a:p>
          <a:p>
            <a:endParaRPr lang="en-IN" sz="1800" dirty="0">
              <a:solidFill>
                <a:srgbClr val="213163"/>
              </a:solidFill>
            </a:endParaRPr>
          </a:p>
          <a:p>
            <a:endParaRPr lang="en-IN" sz="1800" dirty="0">
              <a:solidFill>
                <a:srgbClr val="213163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 outperformed Linear Regression in predicting pollutant levels.</a:t>
            </a: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 revealed key feature correlations and pollutant distribution patterns.</a:t>
            </a: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GridSearchCV optimization improved Random Forest performance.</a:t>
            </a: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21316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Predictive modeling can assist authorities in timely decision-making for air quality management.</a:t>
            </a:r>
            <a:endParaRPr lang="en-US" altLang="en-US" sz="2400" dirty="0">
              <a:solidFill>
                <a:srgbClr val="21316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0</TotalTime>
  <Words>1849</Words>
  <Application>WPS Presentation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SimSun</vt:lpstr>
      <vt:lpstr>Wingdings</vt:lpstr>
      <vt:lpstr>Arial</vt:lpstr>
      <vt:lpstr>Calibri</vt:lpstr>
      <vt:lpstr>Times New Roman</vt:lpstr>
      <vt:lpstr>Microsoft YaHei</vt:lpstr>
      <vt:lpstr>Arial Unicode MS</vt:lpstr>
      <vt:lpstr>Bradley Hand ITC</vt:lpstr>
      <vt:lpstr>Bodoni MT Poster Compressed</vt:lpstr>
      <vt:lpstr>Bahnschrift SemiLight Condensed</vt:lpstr>
      <vt:lpstr>Bahnschrift Light</vt:lpstr>
      <vt:lpstr>Arial Narrow</vt:lpstr>
      <vt:lpstr>Arial Black</vt:lpstr>
      <vt:lpstr>Arial Rounded MT Bold</vt:lpstr>
      <vt:lpstr>Bahnschrift SemiBold</vt:lpstr>
      <vt:lpstr>Javanese Text</vt:lpstr>
      <vt:lpstr>Cambria Math</vt:lpstr>
      <vt:lpstr>Session 01 Design Thinking &amp; Critical Thinking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Anushree S</cp:lastModifiedBy>
  <cp:revision>5</cp:revision>
  <dcterms:created xsi:type="dcterms:W3CDTF">2024-12-31T09:40:00Z</dcterms:created>
  <dcterms:modified xsi:type="dcterms:W3CDTF">2025-09-13T08:25:39Z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710BD4F5930C43AFBC7294D552800847_12</vt:lpwstr>
  </property>
  <property fmtid="{D5CDD505-2E9C-101B-9397-08002B2CF9AE}" pid="3" name="KSOProductBuildVer">
    <vt:lpwstr>1033-12.2.0.22549</vt:lpwstr>
  </property>
</Properties>
</file>