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33ca3f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33ca3f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bde2939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bde2939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beed8f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beed8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beed8f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beed8f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beed8f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beed8f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beed8f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beed8f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33ca3f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33ca3f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33ca3f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33ca3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-N</a:t>
            </a:r>
            <a:r>
              <a:rPr lang="en" sz="1400"/>
              <a:t>etworking is never been easier-</a:t>
            </a:r>
            <a:endParaRPr sz="1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5275" y="4387496"/>
            <a:ext cx="8118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Design Team 9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Atefeh Mahdavi Goloujeh - Anushree Srivastava - Akhil Reddy Yakkaluri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26381" l="0" r="0" t="21869"/>
          <a:stretch/>
        </p:blipFill>
        <p:spPr>
          <a:xfrm>
            <a:off x="162950" y="158800"/>
            <a:ext cx="6429375" cy="13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24125" l="56281" r="6628" t="24125"/>
          <a:stretch/>
        </p:blipFill>
        <p:spPr>
          <a:xfrm>
            <a:off x="6592325" y="158800"/>
            <a:ext cx="2384724" cy="1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004100" y="333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Big Idea</a:t>
            </a:r>
            <a:endParaRPr sz="48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53825"/>
            <a:ext cx="8520600" cy="1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Improving the communication and networking among Students and Professors in Educational Institutions.</a:t>
            </a:r>
            <a:endParaRPr sz="3000"/>
          </a:p>
        </p:txBody>
      </p:sp>
      <p:grpSp>
        <p:nvGrpSpPr>
          <p:cNvPr id="69" name="Google Shape;69;p14"/>
          <p:cNvGrpSpPr/>
          <p:nvPr/>
        </p:nvGrpSpPr>
        <p:grpSpPr>
          <a:xfrm>
            <a:off x="7191550" y="3378100"/>
            <a:ext cx="1640750" cy="1558650"/>
            <a:chOff x="7191550" y="3378100"/>
            <a:chExt cx="1640750" cy="1558650"/>
          </a:xfrm>
        </p:grpSpPr>
        <p:pic>
          <p:nvPicPr>
            <p:cNvPr id="70" name="Google Shape;7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70500" y="3929773"/>
              <a:ext cx="861800" cy="74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1550" y="3454298"/>
              <a:ext cx="861800" cy="76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24685" y="3378100"/>
              <a:ext cx="601025" cy="5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85950" y="4191500"/>
              <a:ext cx="484559" cy="745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" name="Google Shape;74;p14"/>
          <p:cNvPicPr preferRelativeResize="0"/>
          <p:nvPr/>
        </p:nvPicPr>
        <p:blipFill rotWithShape="1">
          <a:blip r:embed="rId7">
            <a:alphaModFix/>
          </a:blip>
          <a:srcRect b="0" l="24654" r="22865" t="0"/>
          <a:stretch/>
        </p:blipFill>
        <p:spPr>
          <a:xfrm>
            <a:off x="259650" y="333750"/>
            <a:ext cx="798400" cy="85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633300" y="1912450"/>
            <a:ext cx="78774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Problems</a:t>
            </a:r>
            <a:endParaRPr sz="36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63350" y="2673750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Inefficient way of scheduling meeting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Uncertainty</a:t>
            </a:r>
            <a:r>
              <a:rPr lang="en" sz="2000"/>
              <a:t> of seeing the professor during busy office hours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discussion board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official chat/call platform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7191550" y="3378100"/>
            <a:ext cx="1640750" cy="1558650"/>
            <a:chOff x="7191550" y="3378100"/>
            <a:chExt cx="1640750" cy="155865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70500" y="3929773"/>
              <a:ext cx="861800" cy="74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1550" y="3454298"/>
              <a:ext cx="861800" cy="76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24685" y="3378100"/>
              <a:ext cx="601025" cy="5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85950" y="4191500"/>
              <a:ext cx="484559" cy="745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15"/>
          <p:cNvGrpSpPr/>
          <p:nvPr/>
        </p:nvGrpSpPr>
        <p:grpSpPr>
          <a:xfrm>
            <a:off x="91150" y="2057100"/>
            <a:ext cx="6447925" cy="690075"/>
            <a:chOff x="78800" y="1859275"/>
            <a:chExt cx="6447925" cy="690075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8800" y="1859275"/>
              <a:ext cx="504325" cy="59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740325" y="1874350"/>
              <a:ext cx="57864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89" name="Google Shape;89;p15"/>
          <p:cNvSpPr txBox="1"/>
          <p:nvPr/>
        </p:nvSpPr>
        <p:spPr>
          <a:xfrm>
            <a:off x="221300" y="2310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Personas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21300" y="807150"/>
            <a:ext cx="7432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Student- Krishna, a graduate student at UNCC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Professors - Mr. Ahmadi, a professor in University of Tehran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894100" y="308700"/>
            <a:ext cx="7806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Solution?</a:t>
            </a:r>
            <a:endParaRPr sz="3600"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71600"/>
            <a:ext cx="687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Easy to contact professors.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</a:t>
            </a:r>
            <a:r>
              <a:rPr lang="en" sz="2400"/>
              <a:t>asier to check professor’s availability and book concrete time slot.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Discussion board/forum to post issues or find answers.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Chat with your </a:t>
            </a:r>
            <a:r>
              <a:rPr lang="en" sz="2400"/>
              <a:t>colleagues/Professors.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7191550" y="3378100"/>
            <a:ext cx="1640750" cy="1558650"/>
            <a:chOff x="7191550" y="3378100"/>
            <a:chExt cx="1640750" cy="1558650"/>
          </a:xfrm>
        </p:grpSpPr>
        <p:pic>
          <p:nvPicPr>
            <p:cNvPr id="98" name="Google Shape;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70500" y="3929773"/>
              <a:ext cx="861800" cy="74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1550" y="3454298"/>
              <a:ext cx="861800" cy="76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24685" y="3378100"/>
              <a:ext cx="601025" cy="5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85950" y="4191500"/>
              <a:ext cx="484559" cy="745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" name="Google Shape;10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98" y="308700"/>
            <a:ext cx="568753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73400"/>
            <a:ext cx="85206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SmartConnect Features</a:t>
            </a:r>
            <a:endParaRPr sz="2800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75" y="806575"/>
            <a:ext cx="1784834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1877450" y="4632850"/>
            <a:ext cx="27579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Profile Page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359" y="760763"/>
            <a:ext cx="1787159" cy="37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433650" y="4632850"/>
            <a:ext cx="27579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Book an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Appointment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00" y="288400"/>
            <a:ext cx="1930725" cy="41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950" y="341350"/>
            <a:ext cx="1930725" cy="406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907013" y="4484125"/>
            <a:ext cx="15867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Chat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 Page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410963" y="4520450"/>
            <a:ext cx="15867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Forum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 Page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71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Evaluation</a:t>
            </a:r>
            <a:endParaRPr sz="36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71600"/>
            <a:ext cx="7102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of the users thought it is a good idea to have everything at one place.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mainly loved the simplicity in booking appointments.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They thought it would have been better to have email feature also.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Few users questioned about how it is different from whatsapp?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They gave suggestion to incorporate group appointment booking.</a:t>
            </a:r>
            <a:endParaRPr sz="200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7414100" y="3355900"/>
            <a:ext cx="1640750" cy="1558650"/>
            <a:chOff x="7191550" y="3378100"/>
            <a:chExt cx="1640750" cy="1558650"/>
          </a:xfrm>
        </p:grpSpPr>
        <p:pic>
          <p:nvPicPr>
            <p:cNvPr id="127" name="Google Shape;12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70500" y="3929773"/>
              <a:ext cx="861800" cy="74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1550" y="3454298"/>
              <a:ext cx="861800" cy="76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24685" y="3378100"/>
              <a:ext cx="601025" cy="5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85950" y="4191500"/>
              <a:ext cx="484559" cy="745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71600"/>
            <a:ext cx="6876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haven’t address the features from professors’ point of view.Like Do not disturb mode, how professors can put their available time slots.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polished UI.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Email incorporation for formal communication.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Group time slot booking</a:t>
            </a:r>
            <a:endParaRPr sz="2400"/>
          </a:p>
        </p:txBody>
      </p:sp>
      <p:grpSp>
        <p:nvGrpSpPr>
          <p:cNvPr id="137" name="Google Shape;137;p20"/>
          <p:cNvGrpSpPr/>
          <p:nvPr/>
        </p:nvGrpSpPr>
        <p:grpSpPr>
          <a:xfrm>
            <a:off x="7414100" y="3355900"/>
            <a:ext cx="1640750" cy="1558650"/>
            <a:chOff x="7191550" y="3378100"/>
            <a:chExt cx="1640750" cy="1558650"/>
          </a:xfrm>
        </p:grpSpPr>
        <p:pic>
          <p:nvPicPr>
            <p:cNvPr id="138" name="Google Shape;13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70500" y="3929773"/>
              <a:ext cx="861800" cy="74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1550" y="3454298"/>
              <a:ext cx="861800" cy="76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24685" y="3378100"/>
              <a:ext cx="601025" cy="5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85950" y="4191500"/>
              <a:ext cx="484559" cy="745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2718700" y="1711275"/>
            <a:ext cx="4143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7414100" y="3355900"/>
            <a:ext cx="1640750" cy="1558650"/>
            <a:chOff x="7191550" y="3378100"/>
            <a:chExt cx="1640750" cy="1558650"/>
          </a:xfrm>
        </p:grpSpPr>
        <p:pic>
          <p:nvPicPr>
            <p:cNvPr id="148" name="Google Shape;14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70500" y="3929773"/>
              <a:ext cx="861800" cy="74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1550" y="3454298"/>
              <a:ext cx="861800" cy="76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24685" y="3378100"/>
              <a:ext cx="601025" cy="5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85950" y="4191500"/>
              <a:ext cx="484559" cy="745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