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FFFF"/>
                </a:solidFill>
              </a:defRPr>
            </a:pPr>
            <a:r>
              <a:t>Topic 1:</a:t>
            </a:r>
            <a:br/>
            <a:r>
              <a:t>Error extracting: Invalid URL '//duckduckgo.com/l/?uddg=https%3A%2F%2Fen.wikipedia.org%2Fwiki%2FPython_(programming_language)&amp;rut=95d34ee1be44e125e62327b27a88a138f4bb6872b9315431947ce2113e0826a7': No scheme supplied. Perhaps you meant https:////duckduckgo.com/l/?uddg=https%3A%2F%2Fen.wikipedia.org%2Fwiki%2FPython_(programming_language)&amp;rut=95d34ee1be44e125e62327b27a88a138f4bb6872b9315431947ce2113e...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FFFF"/>
                </a:solidFill>
              </a:defRPr>
            </a:pPr>
            <a:r>
              <a:t>Topic 2:</a:t>
            </a:r>
            <a:br/>
            <a:r>
              <a:t>Error extracting: Invalid URL '//duckduckgo.com/l/?uddg=https%3A%2F%2Fwww.geeksforgeeks.org%2Fpython%2Fwhat%2Dis%2Dpython%2F&amp;rut=c5743636e8f4ba6c415ecf1227a640753fbb3f37d37b34bcc29c078c1e22cdc2': No scheme supplied. Perhaps you meant https:////duckduckgo.com/l/?uddg=https%3A%2F%2Fwww.geeksforgeeks.org%2Fpython%2Fwhat%2Dis%2Dpython%2F&amp;rut=c5743636e8f4ba6c415ecf1227a640753fbb3f37d37b34bcc29c078c1e22...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FFFF"/>
                </a:solidFill>
              </a:defRPr>
            </a:pPr>
            <a:r>
              <a:t>Topic 3:</a:t>
            </a:r>
            <a:br/>
            <a:r>
              <a:t>Error extracting: Invalid URL '//duckduckgo.com/l/?uddg=https%3A%2F%2Fwww.w3schools.com%2Fpython%2Fpython_intro.asp&amp;rut=7cba43d9b3ecd9bf14f3aaa8df8ee2dd8aa86b792cf4a1aa9fdede84d8482a4f': No scheme supplied. Perhaps you meant https:////duckduckgo.com/l/?uddg=https%3A%2F%2Fwww.w3schools.com%2Fpython%2Fpython_intro.asp&amp;rut=7cba43d9b3ecd9bf14f3aaa8df8ee2dd8aa86b792cf4a1aa9fdede84d8482a4f?...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FFFF"/>
                </a:solidFill>
              </a:defRPr>
            </a:pPr>
            <a:r>
              <a:t>Topic 4:</a:t>
            </a:r>
            <a:br/>
            <a:r>
              <a:t>Error extracting: Invalid URL '//duckduckgo.com/l/?uddg=https%3A%2F%2Fwww.python.org%2Fdoc%2Fessays%2Fblurb%2F&amp;rut=423cc3ac2e34141c83ae99949fd90dfd6afbae48c694c8e42cefb33f1239ff03': No scheme supplied. Perhaps you meant https:////duckduckgo.com/l/?uddg=https%3A%2F%2Fwww.python.org%2Fdoc%2Fessays%2Fblurb%2F&amp;rut=423cc3ac2e34141c83ae99949fd90dfd6afbae48c694c8e42cefb33f1239ff03?...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FFFF"/>
                </a:solidFill>
              </a:defRPr>
            </a:pPr>
            <a:r>
              <a:t>Topic 5:</a:t>
            </a:r>
            <a:br/>
            <a:r>
              <a:t>Error extracting: Invalid URL '//duckduckgo.com/l/?uddg=https%3A%2F%2Fwww.coursera.org%2Farticles%2Fwhat%2Dis%2Dpython%2Dused%2Dfor%2Da%2Dbeginners%2Dguide%2Dto%2Dusing%2Dpython&amp;rut=0a27fc98ec10dbe9e346df2963ce6f07cef22b7688106700234acc118b53f7ac': No scheme supplied. Perhaps you meant https:////duckduckgo.com/l/?uddg=https%3A%2F%2Fwww.coursera.org%2Farticles%2Fwhat%2Dis%2Dpython%2Dused%2Dfor%2Da%...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