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what is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is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So, as a technical enthusiast, you will definitely come across Python in this technological journey of yours, so you should know basic fundamentals of Python to get a better understanding of it and for that, you can learn about the history of Python, its features, advantages and disadvantages, and applications in this article.</a:t>
            </a:r>
          </a:p>
          <a:p>
            <a:pPr>
              <a:defRPr sz="1800"/>
            </a:pPr>
            <a:r>
              <a:t>Summary: In this tutorial, you’ll learn about Python’s programming language and why you should learn it today.</a:t>
            </a:r>
          </a:p>
          <a:p>
            <a:pPr>
              <a:defRPr sz="1800"/>
            </a:pPr>
            <a:r>
              <a:t>For instance, some code examples use the terms "spam" and "eggs" (in reference to a Monty Python sketch), rather than the typical terms "foo" and "bar".[75][76] A common neologism in the Python community is pythonic, which has a wide range of meanings related to program style.</a:t>
            </a:r>
          </a:p>
          <a:p>
            <a:pPr>
              <a:defRPr sz="1800"/>
            </a:pPr>
            <a:r>
              <a:t>Type constraints are not checked at definition time; rather, operations on an object may fail at usage time, indicating that the object is not of an appropriate type.</a:t>
            </a:r>
          </a:p>
          <a:p>
            <a:pPr>
              <a:defRPr sz="1800"/>
            </a:pPr>
            <a:r>
              <a:t>Some other languages use indentation this way; but in most, indentation has no semantic meaning.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480000"/>
            <a:ext cx="8640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/>
            </a:pPr>
            <a:r>
              <a:t>Sources included — see Sources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Van Rossum's vision of a small core language with a large standard library and easily extensible interpreter stemmed from his frustrations with ABC, which represented the opposite approach.[42] Python claims to strive for a simpler, less-cluttered syntax and grammar, while giving developers a choice in their coding methodology.</a:t>
            </a:r>
          </a:p>
          <a:p>
            <a:pPr>
              <a:defRPr sz="1800"/>
            </a:pPr>
            <a:r>
              <a:t>This goal is reflected in the name—a tribute to the British comedy group Monty Python[74]—and in playful approaches to some tutorials and reference materials.</a:t>
            </a:r>
          </a:p>
          <a:p>
            <a:pPr>
              <a:defRPr sz="1800"/>
            </a:pPr>
            <a:r>
              <a:t>In contrast to Perl's motto "there is more than one way to do it", Python advocates an approach where "there should be one—and preferably only one—obvious way to do it.".[65] In practice, however, Python provides many ways to achieve a given goal.</a:t>
            </a:r>
          </a:p>
          <a:p>
            <a:pPr>
              <a:defRPr sz="1800"/>
            </a:pPr>
            <a:r>
              <a:t># Python is a high-level, general-purpose, interpreted programming language.</a:t>
            </a:r>
          </a:p>
          <a:p>
            <a:pPr>
              <a:defRPr sz="1800"/>
            </a:pPr>
            <a:r>
              <a:t>Python methods have an explicit self parameter to access instance data, in contrast to the implicit self (or this ) parameter in some object-oriented programming languages (e.g., C++, Java, Objective-C, Ruby).[96] Python also provides methods, often called dunder methods (because their names begin and end with double underscores); these methods allow user-defined classes to modify how they are handled by native operations including length, comparison, arithmetic, and type conversion.[97] Typing [edit]Python uses duck typing, and it has typed objects but untyped variable names.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480000"/>
            <a:ext cx="8640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/>
            </a:pPr>
            <a:r>
              <a:t>Sources included — see Sources slide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Let's read about a few of the best features that Python has: - Easy to read and understand - Interpreted language - Object-oriented programming language - Free and open-source - Versatile and Extensible - Multi-platform - Hundreds of libraries and frameworks - Flexible, supports GUI - Dynamically typed - Huge and active community These also state the reasons why you should choose Python to learn as a beginner, or also to use it for development purposes as a developer, and a lot more.</a:t>
            </a:r>
          </a:p>
          <a:p>
            <a:pPr>
              <a:defRPr sz="1800"/>
            </a:pPr>
            <a:r>
              <a:t>However, Python features regularly violate these principles and have received criticism for adding unnecessary language bloat.[66] Responses to these criticisms note that the Zen of Python is a guideline rather than a rule.[67] The addition of some new features had been controversial: Guido van Rossum resigned as Benevolent Dictator for Life after conflict about adding the assignment expression operator in Python 3.8.[68][69] Nevertheless, rather than building all functionality into its core, Python was designed to be highly extensible via modules.</a:t>
            </a:r>
          </a:p>
          <a:p>
            <a:pPr>
              <a:defRPr sz="1800"/>
            </a:pPr>
            <a:r>
              <a:t>- Python supports string literals in several ways: - Delimited by single or double quotation marks; single and double quotation marks have equivalent functionality (unlike in Unix shells, Perl, and Perl-influenced languages).</a:t>
            </a:r>
          </a:p>
          <a:p>
            <a:pPr>
              <a:defRPr sz="1800"/>
            </a:pPr>
            <a:r>
              <a:t>Object-oriented programming and structured programming are fully supported, and many of their features support functional programming and aspect-oriented programming (including metaprogramming[56] and metaobjects).[57] Many other paradigms are supported via extensions, including design by contract[58][59] and logic programming.[60] Python is often referred to as a 'glue language'[61] because it can seamlessly integrate components written in other languages.</a:t>
            </a:r>
          </a:p>
          <a:p>
            <a:pPr>
              <a:defRPr sz="1800"/>
            </a:pPr>
            <a:r>
              <a:t>It supports multiple programming paradigms, including structured (particularly procedural), object-oriented and functional programming.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480000"/>
            <a:ext cx="8640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/>
            </a:pPr>
            <a:r>
              <a:t>Sources included — see Sources slide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These benefits and limitations can be treated as advantages and disadvantages.</a:t>
            </a:r>
          </a:p>
          <a:p>
            <a:pPr>
              <a:defRPr sz="1800"/>
            </a:pPr>
            <a:r>
              <a:t>Advantages and Disadvantages of Python Every programming language comes with benefits and limitations as well.</a:t>
            </a:r>
          </a:p>
          <a:p>
            <a:pPr>
              <a:defRPr sz="1800"/>
            </a:pPr>
            <a:r>
              <a:t>This operator assigns values to variables as part of a larger expression.[91] - In Python, == compares two objects by value.</a:t>
            </a:r>
          </a:p>
          <a:p>
            <a:pPr>
              <a:defRPr sz="1800"/>
            </a:pPr>
            <a:r>
              <a:t>Python is one of the easiest yet most useful programming languages and is widely used in the software industry.</a:t>
            </a:r>
          </a:p>
          <a:p>
            <a:pPr>
              <a:defRPr sz="1800"/>
            </a:pPr>
            <a:r>
              <a:t>This statement expects an iterable object on the right-hand side of the equal sign to produce the same number of values as the writable expressions on the left-hand side; while iterating, the statement assigns each of the values produced on the right to the corresponding expression on the left.[94] - Python has a "string format" operator % that functions analogously toprintf format strings in the C language—e.g."spam=%s eggs=%d" % ("blah", 2) evaluates to"spam=blah eggs=2"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480000"/>
            <a:ext cx="8640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/>
            </a:pPr>
            <a:r>
              <a:t>Sources included — see Sources slide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But it has some limitations as well as discussed in the article like it is slow in execution, so Competitive Programmer prefer it less.</a:t>
            </a:r>
          </a:p>
          <a:p>
            <a:pPr>
              <a:defRPr sz="1800"/>
            </a:pPr>
            <a:r>
              <a:t>It has fewer syntactic exceptions and special cases than C or Pascal.[78] Indentation [edit]Python uses whitespace indentation, rather than curly brackets or keywords, to delimit blocks.</a:t>
            </a:r>
          </a:p>
          <a:p>
            <a:pPr>
              <a:defRPr sz="1800"/>
            </a:pPr>
            <a:r>
              <a:t>Unlike many other languages, it does not use curly brackets to delimit blocks, and semicolons after statements are allowed but rarely used.</a:t>
            </a:r>
          </a:p>
          <a:p>
            <a:pPr>
              <a:defRPr sz="1800"/>
            </a:pPr>
            <a:r>
              <a:t>for -loops - Conditional expressions vs.</a:t>
            </a:r>
          </a:p>
          <a:p>
            <a:pPr>
              <a:defRPr sz="1800"/>
            </a:pPr>
            <a:r>
              <a:t>Instead, when the interpreter discovers an error, it raises an exception.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480000"/>
            <a:ext cx="8640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/>
            </a:pPr>
            <a:r>
              <a:t>Sources included — see Sources slide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Executive Summary Python is an interpreted, object-oriented, high-level programming language with dynamic semantics.</a:t>
            </a:r>
          </a:p>
          <a:p>
            <a:pPr>
              <a:defRPr sz="1800"/>
            </a:pPr>
            <a:r>
              <a:t>Also, companies use this field to make their future investments.</a:t>
            </a:r>
          </a:p>
          <a:p>
            <a:pPr>
              <a:defRPr sz="1800"/>
            </a:pPr>
            <a:r>
              <a:t>But overall it is growing rapidly and has a very bright future ahead for this Programming language.</a:t>
            </a:r>
          </a:p>
          <a:p>
            <a:pPr>
              <a:defRPr sz="1800"/>
            </a:pPr>
            <a:r>
              <a:t>- The average salary of a Python developer in India is 6 LPA Conclusion Python has a lot of reasons which make it a more popular and highly demanding programming language.</a:t>
            </a:r>
          </a:p>
          <a:p>
            <a:pPr>
              <a:defRPr sz="1800"/>
            </a:pPr>
            <a:r>
              <a:t>Its formatting is visually uncluttered and often uses English keywords where other languages use punctuation.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6480000"/>
            <a:ext cx="8640000" cy="28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/>
            </a:pPr>
            <a:r>
              <a:t>Sources included — see Sources slide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/>
            </a:pPr>
            <a:r>
              <a:t>S1: What is Python? Its Uses and Applications - GeeksforGeeks</a:t>
            </a:r>
            <a:br/>
            <a:r>
              <a:t>https://www.geeksforgeeks.org/python/what-is-python/</a:t>
            </a:r>
          </a:p>
          <a:p>
            <a:pPr>
              <a:defRPr sz="1200"/>
            </a:pPr>
            <a:r>
              <a:t>S2: Python (programming language) - Wikipedia</a:t>
            </a:r>
            <a:br/>
            <a:r>
              <a:t>https://en.wikipedia.org/wiki/Python_(programming_language)</a:t>
            </a:r>
          </a:p>
          <a:p>
            <a:pPr>
              <a:defRPr sz="1200"/>
            </a:pPr>
            <a:r>
              <a:t>S3: Introduction to Python</a:t>
            </a:r>
            <a:br/>
            <a:r>
              <a:t>https://www.w3schools.com/python/python_intro.asp</a:t>
            </a:r>
          </a:p>
          <a:p>
            <a:pPr>
              <a:defRPr sz="1200"/>
            </a:pPr>
            <a:r>
              <a:t>S4: What is Python?  Executive Summary | Python.org</a:t>
            </a:r>
            <a:br/>
            <a:r>
              <a:t>https://www.python.org/doc/essays/blurb/</a:t>
            </a:r>
          </a:p>
          <a:p>
            <a:pPr>
              <a:defRPr sz="1200"/>
            </a:pPr>
            <a:r>
              <a:t>S5: What is Python</a:t>
            </a:r>
            <a:br/>
            <a:r>
              <a:t>https://www.pythontutorial.net/getting-started/what-is-python/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Any questions?</a:t>
            </a:r>
          </a:p>
          <a:p>
            <a:pPr>
              <a:defRPr sz="2000"/>
            </a:pPr>
            <a:r>
              <a:t>Contact: you@example.com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