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248F9C6-B041-40FD-8469-C08EB41DBEB7}">
          <p14:sldIdLst>
            <p14:sldId id="256"/>
            <p14:sldId id="260"/>
          </p14:sldIdLst>
        </p14:section>
        <p14:section name="Topics" id="{588DE8AB-5601-4955-A590-15BBFA75644F}">
          <p14:sldIdLst>
            <p14:sldId id="257"/>
            <p14:sldId id="261"/>
          </p14:sldIdLst>
        </p14:section>
        <p14:section name="France" id="{9E1221FB-188A-4C09-949D-FD735E0DC941}">
          <p14:sldIdLst>
            <p14:sldId id="258"/>
            <p14:sldId id="259"/>
          </p14:sldIdLst>
        </p14:section>
        <p14:section name="Germany" id="{190BA3ED-14AD-4609-AFE6-BAA6CF76E08E}">
          <p14:sldIdLst>
            <p14:sldId id="262"/>
            <p14:sldId id="263"/>
          </p14:sldIdLst>
        </p14:section>
        <p14:section name="USA" id="{7A37F0CD-AFC4-4809-828A-8D69FDFB45BF}">
          <p14:sldIdLst>
            <p14:sldId id="264"/>
            <p14:sldId id="265"/>
          </p14:sldIdLst>
        </p14:section>
        <p14:section name="India" id="{46038525-51E0-4E0F-B535-2354BAC327D8}">
          <p14:sldIdLst>
            <p14:sldId id="266"/>
            <p14:sldId id="267"/>
          </p14:sldIdLst>
        </p14:section>
        <p14:section name="South Africa" id="{168A1D3A-D2EF-4B67-92F9-42ACAC6C3216}">
          <p14:sldIdLst>
            <p14:sldId id="268"/>
            <p14:sldId id="269"/>
          </p14:sldIdLst>
        </p14:section>
        <p14:section name="Saudi Arabia" id="{E69AF22A-3405-421E-86AB-B2C8E07925AA}">
          <p14:sldIdLst>
            <p14:sldId id="270"/>
            <p14:sldId id="271"/>
          </p14:sldIdLst>
        </p14:section>
        <p14:section name="Ethiopia" id="{3441AF12-10CD-42C3-8DA3-08B6A9430675}">
          <p14:sldIdLst>
            <p14:sldId id="272"/>
            <p14:sldId id="273"/>
          </p14:sldIdLst>
        </p14:section>
        <p14:section name="Ghana" id="{27919F43-D845-4E88-BAA1-8EB5E8B3210A}">
          <p14:sldIdLst>
            <p14:sldId id="274"/>
            <p14:sldId id="275"/>
          </p14:sldIdLst>
        </p14:section>
        <p14:section name="Bolivia" id="{628552E1-C83F-420A-B756-E878CEA190E1}">
          <p14:sldIdLst>
            <p14:sldId id="276"/>
            <p14:sldId id="277"/>
          </p14:sldIdLst>
        </p14:section>
        <p14:section name="Conclusion" id="{445A87D2-A78E-4C00-9AA5-DA9DB04D6445}">
          <p14:sldIdLst>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09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99" d="100"/>
          <a:sy n="99" d="100"/>
        </p:scale>
        <p:origin x="1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CA9C-3889-4EC7-9AE7-49F1993473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4A1362-98B4-46BE-BBC1-FA5A02EA2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849282-5F95-444D-BBA9-639387DA4FA1}"/>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5" name="Footer Placeholder 4">
            <a:extLst>
              <a:ext uri="{FF2B5EF4-FFF2-40B4-BE49-F238E27FC236}">
                <a16:creationId xmlns:a16="http://schemas.microsoft.com/office/drawing/2014/main" id="{74709585-C19C-4650-B0A4-2B957F24A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29D93E-BA09-4F1A-A4E5-99896ED7473D}"/>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221831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12C1-BAFC-4A4B-9D15-8B317D67E2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64E2EF-1F9A-490D-895B-44F9C4B74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BB205A-939F-4825-A525-6950780AB6AB}"/>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5" name="Footer Placeholder 4">
            <a:extLst>
              <a:ext uri="{FF2B5EF4-FFF2-40B4-BE49-F238E27FC236}">
                <a16:creationId xmlns:a16="http://schemas.microsoft.com/office/drawing/2014/main" id="{1E371BA5-42AB-42EE-A15C-A259C362C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54914-54D0-425E-B5B9-624978596C1D}"/>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411893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AE08E-C730-4FEF-B912-12AB528A4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5606BA-0645-4E2A-8EE0-B303F1E7D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D2B0AE-0FD1-4B00-AE46-59A8D3482D36}"/>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5" name="Footer Placeholder 4">
            <a:extLst>
              <a:ext uri="{FF2B5EF4-FFF2-40B4-BE49-F238E27FC236}">
                <a16:creationId xmlns:a16="http://schemas.microsoft.com/office/drawing/2014/main" id="{0101DE5E-158F-425B-9AA1-A339ECCA1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5AA61-F1F2-4AAB-91D4-5BD34E1850B7}"/>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331922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66E8-304D-4EF3-899A-4767E7FFCA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2A39F-F423-4B54-8754-16DEC0360C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3F2ED-40ED-4F73-A62C-43A9E5041651}"/>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5" name="Footer Placeholder 4">
            <a:extLst>
              <a:ext uri="{FF2B5EF4-FFF2-40B4-BE49-F238E27FC236}">
                <a16:creationId xmlns:a16="http://schemas.microsoft.com/office/drawing/2014/main" id="{D2209F70-83D0-4ECF-9E6F-E79DE8CEF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6178E-49F1-4043-9ECB-4EC25B4E8998}"/>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138323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0013-2385-448C-B645-A85E2E479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18BD14-F11F-42EA-A874-F73BB04B6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F63CD-B772-42BA-AFAC-AA74BAA90284}"/>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5" name="Footer Placeholder 4">
            <a:extLst>
              <a:ext uri="{FF2B5EF4-FFF2-40B4-BE49-F238E27FC236}">
                <a16:creationId xmlns:a16="http://schemas.microsoft.com/office/drawing/2014/main" id="{184AD909-2BE4-43CD-BEA3-DFB29FC2CA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B313C-D093-422F-9793-67C10FF54D81}"/>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300444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C6F1-A5ED-4D39-A63F-C5CEBBF8DB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DB1BB-0172-47F4-9D32-02A1E3B3FE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1AC811-FE62-4869-9B90-33ACC4523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CEFF12-D0C3-4925-9846-AD8ED5274838}"/>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6" name="Footer Placeholder 5">
            <a:extLst>
              <a:ext uri="{FF2B5EF4-FFF2-40B4-BE49-F238E27FC236}">
                <a16:creationId xmlns:a16="http://schemas.microsoft.com/office/drawing/2014/main" id="{C19A7E3B-EBFF-4495-B0CF-24F89DF4B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6A41C-3908-4CF9-8ADD-3318E38A3D47}"/>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330531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DDD5-CB0D-408B-B9B4-92EC435A8C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0B65D9-077A-476B-9991-A568D31F6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09ACD-E67C-4A9E-A806-286ECED04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702792-99E8-412A-B3AF-29A33F0B4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47035-B8D5-480F-B290-F5585363FC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6EF424-EFC2-4426-B846-533006153E3D}"/>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8" name="Footer Placeholder 7">
            <a:extLst>
              <a:ext uri="{FF2B5EF4-FFF2-40B4-BE49-F238E27FC236}">
                <a16:creationId xmlns:a16="http://schemas.microsoft.com/office/drawing/2014/main" id="{BD7FCBC4-F3E0-48C7-9395-3A6B48D3F7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B6D581-39C7-48AF-BCC1-779FAD63AD0F}"/>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350323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1B3D-6B73-43E0-8367-B82B887CEB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C16434-7D38-4076-856B-510FCCA71FBD}"/>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4" name="Footer Placeholder 3">
            <a:extLst>
              <a:ext uri="{FF2B5EF4-FFF2-40B4-BE49-F238E27FC236}">
                <a16:creationId xmlns:a16="http://schemas.microsoft.com/office/drawing/2014/main" id="{EFFABF17-6EBA-493A-9704-1886A2CE73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13F180-0BD1-4B1A-B678-A1DA6BDD0E6B}"/>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122359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68205-3057-41EC-A4E4-2A7DC2D3211C}"/>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3" name="Footer Placeholder 2">
            <a:extLst>
              <a:ext uri="{FF2B5EF4-FFF2-40B4-BE49-F238E27FC236}">
                <a16:creationId xmlns:a16="http://schemas.microsoft.com/office/drawing/2014/main" id="{8EB7F86A-4D32-4615-A5A8-02C973167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E2EDF3-8741-4E7E-9779-0218D3D0BF31}"/>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237437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461-92B9-41E0-9151-993D97300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2BEF6D-3D8F-402E-BDA1-BB314B8908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895886-1984-4D0C-BF2F-906CFA241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752B2-F94C-44F4-9038-D90ADFE96345}"/>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6" name="Footer Placeholder 5">
            <a:extLst>
              <a:ext uri="{FF2B5EF4-FFF2-40B4-BE49-F238E27FC236}">
                <a16:creationId xmlns:a16="http://schemas.microsoft.com/office/drawing/2014/main" id="{4EFC593A-692E-42BB-898E-496E3F08B6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2EF175-2E89-43F3-9790-2EC700C3FDB6}"/>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319677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5048-1D48-4448-9056-C5E365ABB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E3E3EF-C16C-4530-9EA2-25563B8F5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1823D6-878D-41BA-80DF-525560724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E79A1-9088-4AFE-889F-FA03927B85A0}"/>
              </a:ext>
            </a:extLst>
          </p:cNvPr>
          <p:cNvSpPr>
            <a:spLocks noGrp="1"/>
          </p:cNvSpPr>
          <p:nvPr>
            <p:ph type="dt" sz="half" idx="10"/>
          </p:nvPr>
        </p:nvSpPr>
        <p:spPr/>
        <p:txBody>
          <a:bodyPr/>
          <a:lstStyle/>
          <a:p>
            <a:fld id="{2CD84E1E-F3CD-4817-AFD9-353AF1CC7276}" type="datetimeFigureOut">
              <a:rPr lang="en-IN" smtClean="0"/>
              <a:t>18-06-2021</a:t>
            </a:fld>
            <a:endParaRPr lang="en-IN"/>
          </a:p>
        </p:txBody>
      </p:sp>
      <p:sp>
        <p:nvSpPr>
          <p:cNvPr id="6" name="Footer Placeholder 5">
            <a:extLst>
              <a:ext uri="{FF2B5EF4-FFF2-40B4-BE49-F238E27FC236}">
                <a16:creationId xmlns:a16="http://schemas.microsoft.com/office/drawing/2014/main" id="{2D8675C8-9D86-45DF-B93F-9389B8DBC9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05FF3-82B7-45E1-A394-59A33434A6D1}"/>
              </a:ext>
            </a:extLst>
          </p:cNvPr>
          <p:cNvSpPr>
            <a:spLocks noGrp="1"/>
          </p:cNvSpPr>
          <p:nvPr>
            <p:ph type="sldNum" sz="quarter" idx="12"/>
          </p:nvPr>
        </p:nvSpPr>
        <p:spPr/>
        <p:txBody>
          <a:bodyPr/>
          <a:lstStyle/>
          <a:p>
            <a:fld id="{D8BE6715-2E0D-4FF3-AF89-A9B08DAA8190}" type="slidenum">
              <a:rPr lang="en-IN" smtClean="0"/>
              <a:t>‹#›</a:t>
            </a:fld>
            <a:endParaRPr lang="en-IN"/>
          </a:p>
        </p:txBody>
      </p:sp>
    </p:spTree>
    <p:extLst>
      <p:ext uri="{BB962C8B-B14F-4D97-AF65-F5344CB8AC3E}">
        <p14:creationId xmlns:p14="http://schemas.microsoft.com/office/powerpoint/2010/main" val="165149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61472A-AA2E-4651-BB0A-44B8F1A29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AE90D6-43E2-490B-98A5-7DC4A1BF6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003B9-9B70-40E0-8B14-E490C9285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84E1E-F3CD-4817-AFD9-353AF1CC7276}" type="datetimeFigureOut">
              <a:rPr lang="en-IN" smtClean="0"/>
              <a:t>18-06-2021</a:t>
            </a:fld>
            <a:endParaRPr lang="en-IN"/>
          </a:p>
        </p:txBody>
      </p:sp>
      <p:sp>
        <p:nvSpPr>
          <p:cNvPr id="5" name="Footer Placeholder 4">
            <a:extLst>
              <a:ext uri="{FF2B5EF4-FFF2-40B4-BE49-F238E27FC236}">
                <a16:creationId xmlns:a16="http://schemas.microsoft.com/office/drawing/2014/main" id="{E6E51122-6684-43C2-AE7D-2C703F357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7D34DA-0F88-4E53-9830-CCAE5812B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E6715-2E0D-4FF3-AF89-A9B08DAA8190}" type="slidenum">
              <a:rPr lang="en-IN" smtClean="0"/>
              <a:t>‹#›</a:t>
            </a:fld>
            <a:endParaRPr lang="en-IN"/>
          </a:p>
        </p:txBody>
      </p:sp>
    </p:spTree>
    <p:extLst>
      <p:ext uri="{BB962C8B-B14F-4D97-AF65-F5344CB8AC3E}">
        <p14:creationId xmlns:p14="http://schemas.microsoft.com/office/powerpoint/2010/main" val="3421753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ata.worldbank.org/indicator/SH.STA.AIRP.MA.P5?locations=ZA-SA-BO-FR-GH-IN-DE-US-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blog-idee.blogspot.com/2013/07/mapa-interactivo-de-temperaturas.html" TargetMode="Externa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8" Type="http://schemas.openxmlformats.org/officeDocument/2006/relationships/hyperlink" Target="https://commons.wikimedia.org/wiki/File:Flag_of_the_United_States_(1912-1959).svg" TargetMode="External"/><Relationship Id="rId13" Type="http://schemas.openxmlformats.org/officeDocument/2006/relationships/image" Target="../media/image11.png"/><Relationship Id="rId18" Type="http://schemas.openxmlformats.org/officeDocument/2006/relationships/hyperlink" Target="https://en.wikipedia.org/wiki/Flag_of_Ghana" TargetMode="External"/><Relationship Id="rId3" Type="http://schemas.openxmlformats.org/officeDocument/2006/relationships/image" Target="../media/image6.png"/><Relationship Id="rId21" Type="http://schemas.openxmlformats.org/officeDocument/2006/relationships/image" Target="../media/image15.jpg"/><Relationship Id="rId7" Type="http://schemas.openxmlformats.org/officeDocument/2006/relationships/image" Target="../media/image8.png"/><Relationship Id="rId12" Type="http://schemas.openxmlformats.org/officeDocument/2006/relationships/hyperlink" Target="https://openclipart.org/detail/13204/flag-of-south-africa" TargetMode="External"/><Relationship Id="rId17" Type="http://schemas.openxmlformats.org/officeDocument/2006/relationships/image" Target="../media/image13.png"/><Relationship Id="rId2" Type="http://schemas.openxmlformats.org/officeDocument/2006/relationships/image" Target="../media/image1.jpeg"/><Relationship Id="rId16" Type="http://schemas.openxmlformats.org/officeDocument/2006/relationships/hyperlink" Target="https://en.wikipedia.org/wiki/Flag_of_Ethiopia" TargetMode="External"/><Relationship Id="rId20" Type="http://schemas.openxmlformats.org/officeDocument/2006/relationships/hyperlink" Target="https://pixnio.com/fr/drapeaux-of-the-world/drapeau-bolivie" TargetMode="External"/><Relationship Id="rId1" Type="http://schemas.openxmlformats.org/officeDocument/2006/relationships/slideLayout" Target="../slideLayouts/slideLayout2.xml"/><Relationship Id="rId6" Type="http://schemas.openxmlformats.org/officeDocument/2006/relationships/hyperlink" Target="https://en.wikipedia.org/wiki/Flag_of_Germany" TargetMode="Externa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3.png"/><Relationship Id="rId10" Type="http://schemas.openxmlformats.org/officeDocument/2006/relationships/hyperlink" Target="http://www.thoughtsnmore.com/category/culture/indian-flag-history-and-significance/" TargetMode="External"/><Relationship Id="rId19" Type="http://schemas.openxmlformats.org/officeDocument/2006/relationships/image" Target="../media/image14.jpg"/><Relationship Id="rId4" Type="http://schemas.openxmlformats.org/officeDocument/2006/relationships/hyperlink" Target="https://en.wikipedia.org/wiki/France" TargetMode="External"/><Relationship Id="rId9" Type="http://schemas.openxmlformats.org/officeDocument/2006/relationships/image" Target="../media/image9.jpeg"/><Relationship Id="rId14" Type="http://schemas.openxmlformats.org/officeDocument/2006/relationships/hyperlink" Target="https://en.wikipedia.org/wiki/File:Flag_of_Ha'il_1920.svg" TargetMode="External"/><Relationship Id="rId22" Type="http://schemas.openxmlformats.org/officeDocument/2006/relationships/hyperlink" Target="http://www.vector-eps.com/cartoon-woman-doctors-and-nurses-vecto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DF6B799-CD8C-42B2-8E13-5E6785E0D6D8}"/>
              </a:ext>
            </a:extLst>
          </p:cNvPr>
          <p:cNvGrpSpPr/>
          <p:nvPr/>
        </p:nvGrpSpPr>
        <p:grpSpPr>
          <a:xfrm>
            <a:off x="0" y="0"/>
            <a:ext cx="12192000" cy="6858000"/>
            <a:chOff x="0" y="0"/>
            <a:chExt cx="12192000" cy="6858000"/>
          </a:xfrm>
        </p:grpSpPr>
        <p:pic>
          <p:nvPicPr>
            <p:cNvPr id="1030"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1F6E097D-4874-4C5F-95D4-095BA14BA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2D7BFB-7355-4FC1-8A90-692DD0102BC5}"/>
                </a:ext>
              </a:extLst>
            </p:cNvPr>
            <p:cNvSpPr txBox="1"/>
            <p:nvPr/>
          </p:nvSpPr>
          <p:spPr>
            <a:xfrm>
              <a:off x="2673657" y="1536174"/>
              <a:ext cx="7199791" cy="3785652"/>
            </a:xfrm>
            <a:prstGeom prst="rect">
              <a:avLst/>
            </a:prstGeom>
            <a:no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prst="angle"/>
            </a:sp3d>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8000" b="1" dirty="0">
                  <a:solidFill>
                    <a:srgbClr val="FF0000"/>
                  </a:solidFill>
                  <a:latin typeface="Harlow Solid Italic" panose="04030604020F02020D02" pitchFamily="82" charset="0"/>
                </a:rPr>
                <a:t>Availability </a:t>
              </a:r>
            </a:p>
            <a:p>
              <a:pPr algn="ctr"/>
              <a:r>
                <a:rPr lang="en-US" sz="8000" b="1" dirty="0">
                  <a:solidFill>
                    <a:srgbClr val="FF0000"/>
                  </a:solidFill>
                  <a:latin typeface="Harlow Solid Italic" panose="04030604020F02020D02" pitchFamily="82" charset="0"/>
                </a:rPr>
                <a:t>of </a:t>
              </a:r>
            </a:p>
            <a:p>
              <a:pPr algn="ctr"/>
              <a:r>
                <a:rPr lang="en-US" sz="8000" b="1" dirty="0">
                  <a:solidFill>
                    <a:srgbClr val="FF0000"/>
                  </a:solidFill>
                  <a:latin typeface="Harlow Solid Italic" panose="04030604020F02020D02" pitchFamily="82" charset="0"/>
                </a:rPr>
                <a:t>Medical Services </a:t>
              </a:r>
              <a:endParaRPr lang="en-IN" sz="8000" b="1" dirty="0">
                <a:solidFill>
                  <a:srgbClr val="FF0000"/>
                </a:solidFill>
                <a:latin typeface="Harlow Solid Italic" panose="04030604020F02020D02" pitchFamily="82" charset="0"/>
              </a:endParaRPr>
            </a:p>
          </p:txBody>
        </p:sp>
        <p:pic>
          <p:nvPicPr>
            <p:cNvPr id="2" name="Picture 6" descr="World Health Organization (WHO) – Logos Download">
              <a:extLst>
                <a:ext uri="{FF2B5EF4-FFF2-40B4-BE49-F238E27FC236}">
                  <a16:creationId xmlns:a16="http://schemas.microsoft.com/office/drawing/2014/main" id="{30C2E406-CD83-42A9-A313-2046FE2DA6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870"/>
            <a:stretch/>
          </p:blipFill>
          <p:spPr bwMode="auto">
            <a:xfrm>
              <a:off x="495484" y="4833891"/>
              <a:ext cx="1271171" cy="8415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Online Math and Coding Classes | Cuemath">
              <a:extLst>
                <a:ext uri="{FF2B5EF4-FFF2-40B4-BE49-F238E27FC236}">
                  <a16:creationId xmlns:a16="http://schemas.microsoft.com/office/drawing/2014/main" id="{23DA8DEB-8D8D-4855-B51E-2B77521E84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1430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725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55FF8A-2A9A-4109-A863-E491F43616E0}"/>
              </a:ext>
            </a:extLst>
          </p:cNvPr>
          <p:cNvSpPr/>
          <p:nvPr/>
        </p:nvSpPr>
        <p:spPr>
          <a:xfrm>
            <a:off x="10064881" y="3018516"/>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6" name="Rectangle 5">
            <a:extLst>
              <a:ext uri="{FF2B5EF4-FFF2-40B4-BE49-F238E27FC236}">
                <a16:creationId xmlns:a16="http://schemas.microsoft.com/office/drawing/2014/main" id="{84BF3964-AF4F-416B-B226-6998F41C4F14}"/>
              </a:ext>
            </a:extLst>
          </p:cNvPr>
          <p:cNvSpPr/>
          <p:nvPr/>
        </p:nvSpPr>
        <p:spPr>
          <a:xfrm>
            <a:off x="8941685" y="3018516"/>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7" name="Rectangle 6">
            <a:extLst>
              <a:ext uri="{FF2B5EF4-FFF2-40B4-BE49-F238E27FC236}">
                <a16:creationId xmlns:a16="http://schemas.microsoft.com/office/drawing/2014/main" id="{189E0C7C-F6D3-440A-AF2F-1E72FA51DF28}"/>
              </a:ext>
            </a:extLst>
          </p:cNvPr>
          <p:cNvSpPr/>
          <p:nvPr/>
        </p:nvSpPr>
        <p:spPr>
          <a:xfrm>
            <a:off x="2130435" y="3018516"/>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8" name="Rectangle 7">
            <a:extLst>
              <a:ext uri="{FF2B5EF4-FFF2-40B4-BE49-F238E27FC236}">
                <a16:creationId xmlns:a16="http://schemas.microsoft.com/office/drawing/2014/main" id="{50C57C61-9796-4D43-9A94-E9D8D70A830E}"/>
              </a:ext>
            </a:extLst>
          </p:cNvPr>
          <p:cNvSpPr/>
          <p:nvPr/>
        </p:nvSpPr>
        <p:spPr>
          <a:xfrm>
            <a:off x="3253084"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9" name="Rectangle 8">
            <a:extLst>
              <a:ext uri="{FF2B5EF4-FFF2-40B4-BE49-F238E27FC236}">
                <a16:creationId xmlns:a16="http://schemas.microsoft.com/office/drawing/2014/main" id="{A89FEA48-F68C-446D-BE13-479373269094}"/>
              </a:ext>
            </a:extLst>
          </p:cNvPr>
          <p:cNvSpPr/>
          <p:nvPr/>
        </p:nvSpPr>
        <p:spPr>
          <a:xfrm>
            <a:off x="4352839" y="3018516"/>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endParaRPr lang="en-IN" sz="1400" dirty="0"/>
          </a:p>
        </p:txBody>
      </p:sp>
      <p:sp>
        <p:nvSpPr>
          <p:cNvPr id="10" name="Rectangle 9">
            <a:extLst>
              <a:ext uri="{FF2B5EF4-FFF2-40B4-BE49-F238E27FC236}">
                <a16:creationId xmlns:a16="http://schemas.microsoft.com/office/drawing/2014/main" id="{20EF7ABA-D4F0-4445-9BAF-9609EEA15773}"/>
              </a:ext>
            </a:extLst>
          </p:cNvPr>
          <p:cNvSpPr/>
          <p:nvPr/>
        </p:nvSpPr>
        <p:spPr>
          <a:xfrm>
            <a:off x="5575825" y="3018516"/>
            <a:ext cx="92895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Noto Serif"/>
              </a:rPr>
              <a:t>A</a:t>
            </a:r>
            <a:r>
              <a:rPr lang="en-IN" sz="1600" b="0" i="0" dirty="0">
                <a:effectLst/>
                <a:latin typeface="Noto Serif"/>
              </a:rPr>
              <a:t>mbient air pollution</a:t>
            </a:r>
            <a:endParaRPr lang="en-IN" sz="1600" dirty="0"/>
          </a:p>
        </p:txBody>
      </p:sp>
      <p:sp>
        <p:nvSpPr>
          <p:cNvPr id="11" name="Rectangle 10">
            <a:extLst>
              <a:ext uri="{FF2B5EF4-FFF2-40B4-BE49-F238E27FC236}">
                <a16:creationId xmlns:a16="http://schemas.microsoft.com/office/drawing/2014/main" id="{5CBB8387-4C33-4853-B8A7-8EBF1AA6758A}"/>
              </a:ext>
            </a:extLst>
          </p:cNvPr>
          <p:cNvSpPr/>
          <p:nvPr/>
        </p:nvSpPr>
        <p:spPr>
          <a:xfrm>
            <a:off x="6685816" y="3011312"/>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12" name="Rectangle 11">
            <a:extLst>
              <a:ext uri="{FF2B5EF4-FFF2-40B4-BE49-F238E27FC236}">
                <a16:creationId xmlns:a16="http://schemas.microsoft.com/office/drawing/2014/main" id="{A6C0E9F6-378A-458B-85EF-568D9CCF7FF1}"/>
              </a:ext>
            </a:extLst>
          </p:cNvPr>
          <p:cNvSpPr/>
          <p:nvPr/>
        </p:nvSpPr>
        <p:spPr>
          <a:xfrm>
            <a:off x="7806868" y="3023363"/>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13" name="Rectangle 12">
            <a:extLst>
              <a:ext uri="{FF2B5EF4-FFF2-40B4-BE49-F238E27FC236}">
                <a16:creationId xmlns:a16="http://schemas.microsoft.com/office/drawing/2014/main" id="{6CB346E0-02B4-4B31-B097-04E01C297B22}"/>
              </a:ext>
            </a:extLst>
          </p:cNvPr>
          <p:cNvSpPr/>
          <p:nvPr/>
        </p:nvSpPr>
        <p:spPr>
          <a:xfrm>
            <a:off x="997215"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14" name="TextBox 13">
            <a:extLst>
              <a:ext uri="{FF2B5EF4-FFF2-40B4-BE49-F238E27FC236}">
                <a16:creationId xmlns:a16="http://schemas.microsoft.com/office/drawing/2014/main" id="{246E3935-E770-48E9-B05E-D6B5A853DAFA}"/>
              </a:ext>
            </a:extLst>
          </p:cNvPr>
          <p:cNvSpPr txBox="1"/>
          <p:nvPr/>
        </p:nvSpPr>
        <p:spPr>
          <a:xfrm>
            <a:off x="4410629" y="4445860"/>
            <a:ext cx="884389"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202%</a:t>
            </a:r>
            <a:endParaRPr lang="en-IN" sz="2000"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320678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2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E29A0BB-01CC-4AA2-9663-DEDAFE6391AD}"/>
              </a:ext>
            </a:extLst>
          </p:cNvPr>
          <p:cNvSpPr/>
          <p:nvPr/>
        </p:nvSpPr>
        <p:spPr>
          <a:xfrm>
            <a:off x="10064881" y="3018516"/>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6" name="Rectangle 5">
            <a:extLst>
              <a:ext uri="{FF2B5EF4-FFF2-40B4-BE49-F238E27FC236}">
                <a16:creationId xmlns:a16="http://schemas.microsoft.com/office/drawing/2014/main" id="{DA86EEEB-4B0A-459D-A804-25E4B0F6E706}"/>
              </a:ext>
            </a:extLst>
          </p:cNvPr>
          <p:cNvSpPr/>
          <p:nvPr/>
        </p:nvSpPr>
        <p:spPr>
          <a:xfrm>
            <a:off x="8941685" y="3018516"/>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7" name="Rectangle 6">
            <a:extLst>
              <a:ext uri="{FF2B5EF4-FFF2-40B4-BE49-F238E27FC236}">
                <a16:creationId xmlns:a16="http://schemas.microsoft.com/office/drawing/2014/main" id="{1BF4E3C6-1E7D-44AA-88BE-6BEDECB38951}"/>
              </a:ext>
            </a:extLst>
          </p:cNvPr>
          <p:cNvSpPr/>
          <p:nvPr/>
        </p:nvSpPr>
        <p:spPr>
          <a:xfrm>
            <a:off x="2130435" y="3018516"/>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8" name="Rectangle 7">
            <a:extLst>
              <a:ext uri="{FF2B5EF4-FFF2-40B4-BE49-F238E27FC236}">
                <a16:creationId xmlns:a16="http://schemas.microsoft.com/office/drawing/2014/main" id="{6F5AEB2F-F8E2-4A51-8624-DF15D3AEC961}"/>
              </a:ext>
            </a:extLst>
          </p:cNvPr>
          <p:cNvSpPr/>
          <p:nvPr/>
        </p:nvSpPr>
        <p:spPr>
          <a:xfrm>
            <a:off x="3253084"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9" name="Rectangle 8">
            <a:extLst>
              <a:ext uri="{FF2B5EF4-FFF2-40B4-BE49-F238E27FC236}">
                <a16:creationId xmlns:a16="http://schemas.microsoft.com/office/drawing/2014/main" id="{A5A4960C-C0A3-4720-B9B7-1E860BCECFF3}"/>
              </a:ext>
            </a:extLst>
          </p:cNvPr>
          <p:cNvSpPr/>
          <p:nvPr/>
        </p:nvSpPr>
        <p:spPr>
          <a:xfrm>
            <a:off x="4352839" y="3018516"/>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endParaRPr lang="en-IN" sz="1400" dirty="0"/>
          </a:p>
        </p:txBody>
      </p:sp>
      <p:sp>
        <p:nvSpPr>
          <p:cNvPr id="10" name="Rectangle 9">
            <a:extLst>
              <a:ext uri="{FF2B5EF4-FFF2-40B4-BE49-F238E27FC236}">
                <a16:creationId xmlns:a16="http://schemas.microsoft.com/office/drawing/2014/main" id="{02744255-A1DE-4D3C-8C7C-5DA9CCAC75BF}"/>
              </a:ext>
            </a:extLst>
          </p:cNvPr>
          <p:cNvSpPr/>
          <p:nvPr/>
        </p:nvSpPr>
        <p:spPr>
          <a:xfrm>
            <a:off x="5575825" y="3018516"/>
            <a:ext cx="92895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Noto Serif"/>
              </a:rPr>
              <a:t>A</a:t>
            </a:r>
            <a:r>
              <a:rPr lang="en-IN" sz="1600" b="0" i="0" dirty="0">
                <a:effectLst/>
                <a:latin typeface="Noto Serif"/>
              </a:rPr>
              <a:t>mbient air pollution</a:t>
            </a:r>
            <a:endParaRPr lang="en-IN" sz="1600" dirty="0"/>
          </a:p>
        </p:txBody>
      </p:sp>
      <p:sp>
        <p:nvSpPr>
          <p:cNvPr id="11" name="Rectangle 10">
            <a:extLst>
              <a:ext uri="{FF2B5EF4-FFF2-40B4-BE49-F238E27FC236}">
                <a16:creationId xmlns:a16="http://schemas.microsoft.com/office/drawing/2014/main" id="{7E099C62-DCF0-4976-8BEF-35D70BCD6EAC}"/>
              </a:ext>
            </a:extLst>
          </p:cNvPr>
          <p:cNvSpPr/>
          <p:nvPr/>
        </p:nvSpPr>
        <p:spPr>
          <a:xfrm>
            <a:off x="6685816" y="3011312"/>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12" name="Rectangle 11">
            <a:extLst>
              <a:ext uri="{FF2B5EF4-FFF2-40B4-BE49-F238E27FC236}">
                <a16:creationId xmlns:a16="http://schemas.microsoft.com/office/drawing/2014/main" id="{C212FB99-0CA8-4912-A6C2-8B4AC9179A13}"/>
              </a:ext>
            </a:extLst>
          </p:cNvPr>
          <p:cNvSpPr/>
          <p:nvPr/>
        </p:nvSpPr>
        <p:spPr>
          <a:xfrm>
            <a:off x="7806868" y="3023363"/>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13" name="Rectangle 12">
            <a:extLst>
              <a:ext uri="{FF2B5EF4-FFF2-40B4-BE49-F238E27FC236}">
                <a16:creationId xmlns:a16="http://schemas.microsoft.com/office/drawing/2014/main" id="{C0CE26A8-AA87-4349-9AC9-9D95654B1F1E}"/>
              </a:ext>
            </a:extLst>
          </p:cNvPr>
          <p:cNvSpPr/>
          <p:nvPr/>
        </p:nvSpPr>
        <p:spPr>
          <a:xfrm>
            <a:off x="997215"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14" name="TextBox 13">
            <a:extLst>
              <a:ext uri="{FF2B5EF4-FFF2-40B4-BE49-F238E27FC236}">
                <a16:creationId xmlns:a16="http://schemas.microsoft.com/office/drawing/2014/main" id="{FE694F0B-0DD2-4E8D-94CA-B72E205785CB}"/>
              </a:ext>
            </a:extLst>
          </p:cNvPr>
          <p:cNvSpPr txBox="1"/>
          <p:nvPr/>
        </p:nvSpPr>
        <p:spPr>
          <a:xfrm>
            <a:off x="4510404" y="4463615"/>
            <a:ext cx="719332" cy="338554"/>
          </a:xfrm>
          <a:prstGeom prst="rect">
            <a:avLst/>
          </a:prstGeom>
          <a:noFill/>
        </p:spPr>
        <p:txBody>
          <a:bodyPr wrap="square" rtlCol="0">
            <a:spAutoFit/>
          </a:bodyPr>
          <a:lstStyle/>
          <a:p>
            <a:r>
              <a:rPr lang="en-US" sz="1600" b="1" dirty="0">
                <a:solidFill>
                  <a:srgbClr val="150090"/>
                </a:solidFill>
                <a:latin typeface="Baskerville Old Face" panose="02020602080505020303" pitchFamily="18" charset="0"/>
              </a:rPr>
              <a:t>118 %</a:t>
            </a:r>
            <a:endParaRPr lang="en-IN" sz="1600"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196795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52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D4D90F6-B85E-4904-AA6D-D0B5F3754EE3}"/>
              </a:ext>
            </a:extLst>
          </p:cNvPr>
          <p:cNvSpPr/>
          <p:nvPr/>
        </p:nvSpPr>
        <p:spPr>
          <a:xfrm>
            <a:off x="10064881" y="3018516"/>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6" name="Rectangle 5">
            <a:extLst>
              <a:ext uri="{FF2B5EF4-FFF2-40B4-BE49-F238E27FC236}">
                <a16:creationId xmlns:a16="http://schemas.microsoft.com/office/drawing/2014/main" id="{085D5439-A735-4287-BB5E-9143D9A8499E}"/>
              </a:ext>
            </a:extLst>
          </p:cNvPr>
          <p:cNvSpPr/>
          <p:nvPr/>
        </p:nvSpPr>
        <p:spPr>
          <a:xfrm>
            <a:off x="8941685" y="3018516"/>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7" name="Rectangle 6">
            <a:extLst>
              <a:ext uri="{FF2B5EF4-FFF2-40B4-BE49-F238E27FC236}">
                <a16:creationId xmlns:a16="http://schemas.microsoft.com/office/drawing/2014/main" id="{B73AD074-3EE7-4748-9A33-40F1617977D9}"/>
              </a:ext>
            </a:extLst>
          </p:cNvPr>
          <p:cNvSpPr/>
          <p:nvPr/>
        </p:nvSpPr>
        <p:spPr>
          <a:xfrm>
            <a:off x="2130435" y="3018516"/>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8" name="Rectangle 7">
            <a:extLst>
              <a:ext uri="{FF2B5EF4-FFF2-40B4-BE49-F238E27FC236}">
                <a16:creationId xmlns:a16="http://schemas.microsoft.com/office/drawing/2014/main" id="{EFE1ED05-0F17-4793-9980-F9F86286DA91}"/>
              </a:ext>
            </a:extLst>
          </p:cNvPr>
          <p:cNvSpPr/>
          <p:nvPr/>
        </p:nvSpPr>
        <p:spPr>
          <a:xfrm>
            <a:off x="3253084"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9" name="Rectangle 8">
            <a:extLst>
              <a:ext uri="{FF2B5EF4-FFF2-40B4-BE49-F238E27FC236}">
                <a16:creationId xmlns:a16="http://schemas.microsoft.com/office/drawing/2014/main" id="{9832974D-9796-41C0-9DF8-36E534CE04B0}"/>
              </a:ext>
            </a:extLst>
          </p:cNvPr>
          <p:cNvSpPr/>
          <p:nvPr/>
        </p:nvSpPr>
        <p:spPr>
          <a:xfrm>
            <a:off x="4352839" y="3018516"/>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endParaRPr lang="en-IN" sz="1400" dirty="0"/>
          </a:p>
        </p:txBody>
      </p:sp>
      <p:sp>
        <p:nvSpPr>
          <p:cNvPr id="10" name="Rectangle 9">
            <a:extLst>
              <a:ext uri="{FF2B5EF4-FFF2-40B4-BE49-F238E27FC236}">
                <a16:creationId xmlns:a16="http://schemas.microsoft.com/office/drawing/2014/main" id="{0540D409-CBE1-49F7-B793-4FAED37A236C}"/>
              </a:ext>
            </a:extLst>
          </p:cNvPr>
          <p:cNvSpPr/>
          <p:nvPr/>
        </p:nvSpPr>
        <p:spPr>
          <a:xfrm>
            <a:off x="5575825" y="3018516"/>
            <a:ext cx="92895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Noto Serif"/>
              </a:rPr>
              <a:t>A</a:t>
            </a:r>
            <a:r>
              <a:rPr lang="en-IN" sz="1600" b="0" i="0" dirty="0">
                <a:effectLst/>
                <a:latin typeface="Noto Serif"/>
              </a:rPr>
              <a:t>mbient air pollution</a:t>
            </a:r>
            <a:endParaRPr lang="en-IN" sz="1600" dirty="0"/>
          </a:p>
        </p:txBody>
      </p:sp>
      <p:sp>
        <p:nvSpPr>
          <p:cNvPr id="11" name="Rectangle 10">
            <a:extLst>
              <a:ext uri="{FF2B5EF4-FFF2-40B4-BE49-F238E27FC236}">
                <a16:creationId xmlns:a16="http://schemas.microsoft.com/office/drawing/2014/main" id="{70E0A9BE-A471-4F0F-B3B2-E36FF2FD50C3}"/>
              </a:ext>
            </a:extLst>
          </p:cNvPr>
          <p:cNvSpPr/>
          <p:nvPr/>
        </p:nvSpPr>
        <p:spPr>
          <a:xfrm>
            <a:off x="6685816" y="3011312"/>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12" name="Rectangle 11">
            <a:extLst>
              <a:ext uri="{FF2B5EF4-FFF2-40B4-BE49-F238E27FC236}">
                <a16:creationId xmlns:a16="http://schemas.microsoft.com/office/drawing/2014/main" id="{A415662E-A160-45F9-B35C-FAEBED8485FC}"/>
              </a:ext>
            </a:extLst>
          </p:cNvPr>
          <p:cNvSpPr/>
          <p:nvPr/>
        </p:nvSpPr>
        <p:spPr>
          <a:xfrm>
            <a:off x="7806868" y="3023363"/>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13" name="Rectangle 12">
            <a:extLst>
              <a:ext uri="{FF2B5EF4-FFF2-40B4-BE49-F238E27FC236}">
                <a16:creationId xmlns:a16="http://schemas.microsoft.com/office/drawing/2014/main" id="{451D3A72-BEE8-4416-9129-ECF9DE0D7DD9}"/>
              </a:ext>
            </a:extLst>
          </p:cNvPr>
          <p:cNvSpPr/>
          <p:nvPr/>
        </p:nvSpPr>
        <p:spPr>
          <a:xfrm>
            <a:off x="997215"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14" name="TextBox 13">
            <a:extLst>
              <a:ext uri="{FF2B5EF4-FFF2-40B4-BE49-F238E27FC236}">
                <a16:creationId xmlns:a16="http://schemas.microsoft.com/office/drawing/2014/main" id="{01A5B32B-9CD1-4A19-98C0-6FC1EF32954D}"/>
              </a:ext>
            </a:extLst>
          </p:cNvPr>
          <p:cNvSpPr txBox="1"/>
          <p:nvPr/>
        </p:nvSpPr>
        <p:spPr>
          <a:xfrm>
            <a:off x="4510404" y="4463615"/>
            <a:ext cx="719332" cy="369332"/>
          </a:xfrm>
          <a:prstGeom prst="rect">
            <a:avLst/>
          </a:prstGeom>
          <a:noFill/>
        </p:spPr>
        <p:txBody>
          <a:bodyPr wrap="square" rtlCol="0">
            <a:spAutoFit/>
          </a:bodyPr>
          <a:lstStyle/>
          <a:p>
            <a:r>
              <a:rPr lang="en-US" b="1" dirty="0">
                <a:solidFill>
                  <a:srgbClr val="150090"/>
                </a:solidFill>
                <a:latin typeface="Baskerville Old Face" panose="02020602080505020303" pitchFamily="18" charset="0"/>
              </a:rPr>
              <a:t>118%</a:t>
            </a:r>
            <a:endParaRPr lang="en-IN"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32423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48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6C9D4BA-E0E4-464C-BBE3-B38F66EF853A}"/>
              </a:ext>
            </a:extLst>
          </p:cNvPr>
          <p:cNvSpPr/>
          <p:nvPr/>
        </p:nvSpPr>
        <p:spPr>
          <a:xfrm>
            <a:off x="10064881" y="3018516"/>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6" name="Rectangle 5">
            <a:extLst>
              <a:ext uri="{FF2B5EF4-FFF2-40B4-BE49-F238E27FC236}">
                <a16:creationId xmlns:a16="http://schemas.microsoft.com/office/drawing/2014/main" id="{5E2AD69D-6A72-4056-8A11-A731F4F51146}"/>
              </a:ext>
            </a:extLst>
          </p:cNvPr>
          <p:cNvSpPr/>
          <p:nvPr/>
        </p:nvSpPr>
        <p:spPr>
          <a:xfrm>
            <a:off x="8941685" y="3018516"/>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7" name="Rectangle 6">
            <a:extLst>
              <a:ext uri="{FF2B5EF4-FFF2-40B4-BE49-F238E27FC236}">
                <a16:creationId xmlns:a16="http://schemas.microsoft.com/office/drawing/2014/main" id="{5CF421CD-38EA-4777-BEEE-171A20C1F153}"/>
              </a:ext>
            </a:extLst>
          </p:cNvPr>
          <p:cNvSpPr/>
          <p:nvPr/>
        </p:nvSpPr>
        <p:spPr>
          <a:xfrm>
            <a:off x="2130435" y="3018516"/>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8" name="Rectangle 7">
            <a:extLst>
              <a:ext uri="{FF2B5EF4-FFF2-40B4-BE49-F238E27FC236}">
                <a16:creationId xmlns:a16="http://schemas.microsoft.com/office/drawing/2014/main" id="{546A7837-F775-4D93-83EB-C469A172B14B}"/>
              </a:ext>
            </a:extLst>
          </p:cNvPr>
          <p:cNvSpPr/>
          <p:nvPr/>
        </p:nvSpPr>
        <p:spPr>
          <a:xfrm>
            <a:off x="3253084"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9" name="Rectangle 8">
            <a:extLst>
              <a:ext uri="{FF2B5EF4-FFF2-40B4-BE49-F238E27FC236}">
                <a16:creationId xmlns:a16="http://schemas.microsoft.com/office/drawing/2014/main" id="{8B0249CD-BFAC-46C3-86A5-50277D9DEB0E}"/>
              </a:ext>
            </a:extLst>
          </p:cNvPr>
          <p:cNvSpPr/>
          <p:nvPr/>
        </p:nvSpPr>
        <p:spPr>
          <a:xfrm>
            <a:off x="4352839" y="3018516"/>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endParaRPr lang="en-IN" sz="1400" dirty="0"/>
          </a:p>
        </p:txBody>
      </p:sp>
      <p:sp>
        <p:nvSpPr>
          <p:cNvPr id="10" name="Rectangle 9">
            <a:extLst>
              <a:ext uri="{FF2B5EF4-FFF2-40B4-BE49-F238E27FC236}">
                <a16:creationId xmlns:a16="http://schemas.microsoft.com/office/drawing/2014/main" id="{4B1EA657-6C96-4915-A761-70C7DF19FA4A}"/>
              </a:ext>
            </a:extLst>
          </p:cNvPr>
          <p:cNvSpPr/>
          <p:nvPr/>
        </p:nvSpPr>
        <p:spPr>
          <a:xfrm>
            <a:off x="5575825" y="3018516"/>
            <a:ext cx="92895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Noto Serif"/>
              </a:rPr>
              <a:t>A</a:t>
            </a:r>
            <a:r>
              <a:rPr lang="en-IN" sz="1600" b="0" i="0" dirty="0">
                <a:effectLst/>
                <a:latin typeface="Noto Serif"/>
              </a:rPr>
              <a:t>mbient air pollution</a:t>
            </a:r>
            <a:endParaRPr lang="en-IN" sz="1600" dirty="0"/>
          </a:p>
        </p:txBody>
      </p:sp>
      <p:sp>
        <p:nvSpPr>
          <p:cNvPr id="11" name="Rectangle 10">
            <a:extLst>
              <a:ext uri="{FF2B5EF4-FFF2-40B4-BE49-F238E27FC236}">
                <a16:creationId xmlns:a16="http://schemas.microsoft.com/office/drawing/2014/main" id="{5BAB8359-D61A-4F64-9FD3-4BE94857BDC0}"/>
              </a:ext>
            </a:extLst>
          </p:cNvPr>
          <p:cNvSpPr/>
          <p:nvPr/>
        </p:nvSpPr>
        <p:spPr>
          <a:xfrm>
            <a:off x="6685816" y="3011312"/>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12" name="Rectangle 11">
            <a:extLst>
              <a:ext uri="{FF2B5EF4-FFF2-40B4-BE49-F238E27FC236}">
                <a16:creationId xmlns:a16="http://schemas.microsoft.com/office/drawing/2014/main" id="{037981D1-E1E7-4745-BCEE-DF5A5C70A64A}"/>
              </a:ext>
            </a:extLst>
          </p:cNvPr>
          <p:cNvSpPr/>
          <p:nvPr/>
        </p:nvSpPr>
        <p:spPr>
          <a:xfrm>
            <a:off x="7806868" y="3023363"/>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13" name="Rectangle 12">
            <a:extLst>
              <a:ext uri="{FF2B5EF4-FFF2-40B4-BE49-F238E27FC236}">
                <a16:creationId xmlns:a16="http://schemas.microsoft.com/office/drawing/2014/main" id="{A447E1A8-3486-43C1-AF1E-26CBCB538011}"/>
              </a:ext>
            </a:extLst>
          </p:cNvPr>
          <p:cNvSpPr/>
          <p:nvPr/>
        </p:nvSpPr>
        <p:spPr>
          <a:xfrm>
            <a:off x="997215"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14" name="TextBox 13">
            <a:extLst>
              <a:ext uri="{FF2B5EF4-FFF2-40B4-BE49-F238E27FC236}">
                <a16:creationId xmlns:a16="http://schemas.microsoft.com/office/drawing/2014/main" id="{387946BC-4EE6-47E7-B6B4-2685D7CDEEDA}"/>
              </a:ext>
            </a:extLst>
          </p:cNvPr>
          <p:cNvSpPr txBox="1"/>
          <p:nvPr/>
        </p:nvSpPr>
        <p:spPr>
          <a:xfrm>
            <a:off x="4510404" y="4463615"/>
            <a:ext cx="719332" cy="369332"/>
          </a:xfrm>
          <a:prstGeom prst="rect">
            <a:avLst/>
          </a:prstGeom>
          <a:noFill/>
        </p:spPr>
        <p:txBody>
          <a:bodyPr wrap="square" rtlCol="0">
            <a:spAutoFit/>
          </a:bodyPr>
          <a:lstStyle/>
          <a:p>
            <a:r>
              <a:rPr lang="en-US" b="1" dirty="0">
                <a:solidFill>
                  <a:srgbClr val="150090"/>
                </a:solidFill>
                <a:latin typeface="Baskerville Old Face" panose="02020602080505020303" pitchFamily="18" charset="0"/>
              </a:rPr>
              <a:t>158%</a:t>
            </a:r>
            <a:endParaRPr lang="en-IN"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402814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826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17472CA-18D4-4672-B9C3-C76E24792330}"/>
              </a:ext>
            </a:extLst>
          </p:cNvPr>
          <p:cNvSpPr/>
          <p:nvPr/>
        </p:nvSpPr>
        <p:spPr>
          <a:xfrm>
            <a:off x="10064881" y="3018516"/>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6" name="Rectangle 5">
            <a:extLst>
              <a:ext uri="{FF2B5EF4-FFF2-40B4-BE49-F238E27FC236}">
                <a16:creationId xmlns:a16="http://schemas.microsoft.com/office/drawing/2014/main" id="{817E86AE-CE92-465B-AB34-6DC555B41EFA}"/>
              </a:ext>
            </a:extLst>
          </p:cNvPr>
          <p:cNvSpPr/>
          <p:nvPr/>
        </p:nvSpPr>
        <p:spPr>
          <a:xfrm>
            <a:off x="8941685" y="3018516"/>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7" name="Rectangle 6">
            <a:extLst>
              <a:ext uri="{FF2B5EF4-FFF2-40B4-BE49-F238E27FC236}">
                <a16:creationId xmlns:a16="http://schemas.microsoft.com/office/drawing/2014/main" id="{CE6A7D54-DD2F-4B22-81EA-F06BA16C3C04}"/>
              </a:ext>
            </a:extLst>
          </p:cNvPr>
          <p:cNvSpPr/>
          <p:nvPr/>
        </p:nvSpPr>
        <p:spPr>
          <a:xfrm>
            <a:off x="2130435" y="3018516"/>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8" name="Rectangle 7">
            <a:extLst>
              <a:ext uri="{FF2B5EF4-FFF2-40B4-BE49-F238E27FC236}">
                <a16:creationId xmlns:a16="http://schemas.microsoft.com/office/drawing/2014/main" id="{9AD672F2-949C-4D1A-AD46-A46F32284A43}"/>
              </a:ext>
            </a:extLst>
          </p:cNvPr>
          <p:cNvSpPr/>
          <p:nvPr/>
        </p:nvSpPr>
        <p:spPr>
          <a:xfrm>
            <a:off x="3253084"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9" name="Rectangle 8">
            <a:extLst>
              <a:ext uri="{FF2B5EF4-FFF2-40B4-BE49-F238E27FC236}">
                <a16:creationId xmlns:a16="http://schemas.microsoft.com/office/drawing/2014/main" id="{8406A8FA-C323-486A-8F3C-620459E5FBB5}"/>
              </a:ext>
            </a:extLst>
          </p:cNvPr>
          <p:cNvSpPr/>
          <p:nvPr/>
        </p:nvSpPr>
        <p:spPr>
          <a:xfrm>
            <a:off x="4352839" y="3018516"/>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endParaRPr lang="en-IN" sz="1400" dirty="0"/>
          </a:p>
        </p:txBody>
      </p:sp>
      <p:sp>
        <p:nvSpPr>
          <p:cNvPr id="10" name="Rectangle 9">
            <a:extLst>
              <a:ext uri="{FF2B5EF4-FFF2-40B4-BE49-F238E27FC236}">
                <a16:creationId xmlns:a16="http://schemas.microsoft.com/office/drawing/2014/main" id="{6EB8D2BF-B1B0-45C0-AAE4-6B5B39D908FF}"/>
              </a:ext>
            </a:extLst>
          </p:cNvPr>
          <p:cNvSpPr/>
          <p:nvPr/>
        </p:nvSpPr>
        <p:spPr>
          <a:xfrm>
            <a:off x="5575825" y="3018516"/>
            <a:ext cx="92895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Noto Serif"/>
              </a:rPr>
              <a:t>A</a:t>
            </a:r>
            <a:r>
              <a:rPr lang="en-IN" sz="1600" b="0" i="0" dirty="0">
                <a:effectLst/>
                <a:latin typeface="Noto Serif"/>
              </a:rPr>
              <a:t>mbient air pollution</a:t>
            </a:r>
            <a:endParaRPr lang="en-IN" sz="1600" dirty="0"/>
          </a:p>
        </p:txBody>
      </p:sp>
      <p:sp>
        <p:nvSpPr>
          <p:cNvPr id="11" name="Rectangle 10">
            <a:extLst>
              <a:ext uri="{FF2B5EF4-FFF2-40B4-BE49-F238E27FC236}">
                <a16:creationId xmlns:a16="http://schemas.microsoft.com/office/drawing/2014/main" id="{45FB1428-3D1D-428A-86C0-0FA0ADBECC0A}"/>
              </a:ext>
            </a:extLst>
          </p:cNvPr>
          <p:cNvSpPr/>
          <p:nvPr/>
        </p:nvSpPr>
        <p:spPr>
          <a:xfrm>
            <a:off x="6685816" y="3011312"/>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12" name="Rectangle 11">
            <a:extLst>
              <a:ext uri="{FF2B5EF4-FFF2-40B4-BE49-F238E27FC236}">
                <a16:creationId xmlns:a16="http://schemas.microsoft.com/office/drawing/2014/main" id="{01966649-F654-4D30-A149-AB4E54980147}"/>
              </a:ext>
            </a:extLst>
          </p:cNvPr>
          <p:cNvSpPr/>
          <p:nvPr/>
        </p:nvSpPr>
        <p:spPr>
          <a:xfrm>
            <a:off x="7806868" y="3023363"/>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13" name="Rectangle 12">
            <a:extLst>
              <a:ext uri="{FF2B5EF4-FFF2-40B4-BE49-F238E27FC236}">
                <a16:creationId xmlns:a16="http://schemas.microsoft.com/office/drawing/2014/main" id="{FCE958F6-ACE7-41F8-912B-D0780722E95C}"/>
              </a:ext>
            </a:extLst>
          </p:cNvPr>
          <p:cNvSpPr/>
          <p:nvPr/>
        </p:nvSpPr>
        <p:spPr>
          <a:xfrm>
            <a:off x="997215"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14" name="TextBox 13">
            <a:extLst>
              <a:ext uri="{FF2B5EF4-FFF2-40B4-BE49-F238E27FC236}">
                <a16:creationId xmlns:a16="http://schemas.microsoft.com/office/drawing/2014/main" id="{3C09EF04-6B99-457C-8EB2-C803C4CFBCC9}"/>
              </a:ext>
            </a:extLst>
          </p:cNvPr>
          <p:cNvSpPr txBox="1"/>
          <p:nvPr/>
        </p:nvSpPr>
        <p:spPr>
          <a:xfrm>
            <a:off x="4510404" y="4463615"/>
            <a:ext cx="719332" cy="369332"/>
          </a:xfrm>
          <a:prstGeom prst="rect">
            <a:avLst/>
          </a:prstGeom>
          <a:noFill/>
        </p:spPr>
        <p:txBody>
          <a:bodyPr wrap="square" rtlCol="0">
            <a:spAutoFit/>
          </a:bodyPr>
          <a:lstStyle/>
          <a:p>
            <a:r>
              <a:rPr lang="en-US" b="1" dirty="0">
                <a:solidFill>
                  <a:srgbClr val="150090"/>
                </a:solidFill>
                <a:latin typeface="Baskerville Old Face" panose="02020602080505020303" pitchFamily="18" charset="0"/>
              </a:rPr>
              <a:t>203%</a:t>
            </a:r>
            <a:endParaRPr lang="en-IN"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147064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B34242-8470-4A4F-879C-63C690F05514}"/>
              </a:ext>
            </a:extLst>
          </p:cNvPr>
          <p:cNvGrpSpPr/>
          <p:nvPr/>
        </p:nvGrpSpPr>
        <p:grpSpPr>
          <a:xfrm>
            <a:off x="0" y="0"/>
            <a:ext cx="12192000" cy="6858000"/>
            <a:chOff x="0" y="0"/>
            <a:chExt cx="12192000" cy="6858000"/>
          </a:xfrm>
        </p:grpSpPr>
        <p:pic>
          <p:nvPicPr>
            <p:cNvPr id="6"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2927E524-1FAD-41E7-BEB6-FCDA8ED05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BF912B-5AB6-48E4-9441-490973A00C98}"/>
                </a:ext>
              </a:extLst>
            </p:cNvPr>
            <p:cNvSpPr txBox="1"/>
            <p:nvPr/>
          </p:nvSpPr>
          <p:spPr>
            <a:xfrm>
              <a:off x="1686758" y="1686758"/>
              <a:ext cx="8664606" cy="3262432"/>
            </a:xfrm>
            <a:prstGeom prst="rect">
              <a:avLst/>
            </a:prstGeom>
            <a:noFill/>
          </p:spPr>
          <p:txBody>
            <a:bodyPr wrap="square" rtlCol="0">
              <a:spAutoFit/>
            </a:bodyPr>
            <a:lstStyle/>
            <a:p>
              <a:pPr algn="ctr"/>
              <a:r>
                <a:rPr lang="en-US" sz="2800" b="1" dirty="0">
                  <a:latin typeface="Baskerville Old Face" panose="02020602080505020303" pitchFamily="18" charset="0"/>
                </a:rPr>
                <a:t>Introduction</a:t>
              </a:r>
            </a:p>
            <a:p>
              <a:endParaRPr lang="en-US" b="1" dirty="0"/>
            </a:p>
            <a:p>
              <a:pPr algn="just"/>
              <a:r>
                <a:rPr lang="en-US" sz="2000" b="1" dirty="0">
                  <a:solidFill>
                    <a:srgbClr val="FF0000"/>
                  </a:solidFill>
                  <a:latin typeface="Baskerville Old Face" panose="02020602080505020303" pitchFamily="18" charset="0"/>
                </a:rPr>
                <a:t>As we know that , Covid-19 is harassing the people of Earth since November 2019. During this pandemic situation, doctors were the one and only saviors of the our planet. People faced and are still facing the lack of oxygen, beds in the hospital and vaccines. It’s not only the doctors responsibility to take precautions but it’s also our responsibility to take precautions. We should wear a mask, use sanitizers but in less quantity as it contains alcohol which can easily catch fire, we should wash our hands before and after eating, after coming from outside and we should only go out when it’s really urgent. We should take these simple precautions for sake of the planet. </a:t>
              </a:r>
            </a:p>
          </p:txBody>
        </p:sp>
        <p:pic>
          <p:nvPicPr>
            <p:cNvPr id="4" name="Picture 3" descr="Online Math and Coding Classes | Cuemath">
              <a:extLst>
                <a:ext uri="{FF2B5EF4-FFF2-40B4-BE49-F238E27FC236}">
                  <a16:creationId xmlns:a16="http://schemas.microsoft.com/office/drawing/2014/main" id="{22D6CAD9-CA02-4C6E-923F-9562C1ACC6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armeet Singh | Dribbble">
              <a:extLst>
                <a:ext uri="{FF2B5EF4-FFF2-40B4-BE49-F238E27FC236}">
                  <a16:creationId xmlns:a16="http://schemas.microsoft.com/office/drawing/2014/main" id="{7611B33F-F938-460A-8F57-1A9E8A51A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04" y="4656338"/>
              <a:ext cx="1285783" cy="110083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8419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777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8757778-C078-49E7-85E8-0EBFE3E73DF9}"/>
              </a:ext>
            </a:extLst>
          </p:cNvPr>
          <p:cNvSpPr/>
          <p:nvPr/>
        </p:nvSpPr>
        <p:spPr>
          <a:xfrm>
            <a:off x="10064881" y="3018516"/>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6" name="Rectangle 5">
            <a:extLst>
              <a:ext uri="{FF2B5EF4-FFF2-40B4-BE49-F238E27FC236}">
                <a16:creationId xmlns:a16="http://schemas.microsoft.com/office/drawing/2014/main" id="{6B77823E-5373-4BC3-B6E3-C80017C54E38}"/>
              </a:ext>
            </a:extLst>
          </p:cNvPr>
          <p:cNvSpPr/>
          <p:nvPr/>
        </p:nvSpPr>
        <p:spPr>
          <a:xfrm>
            <a:off x="8941685" y="3018516"/>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7" name="Rectangle 6">
            <a:extLst>
              <a:ext uri="{FF2B5EF4-FFF2-40B4-BE49-F238E27FC236}">
                <a16:creationId xmlns:a16="http://schemas.microsoft.com/office/drawing/2014/main" id="{7A8D613B-6DB2-4F6B-87EF-05771A70B132}"/>
              </a:ext>
            </a:extLst>
          </p:cNvPr>
          <p:cNvSpPr/>
          <p:nvPr/>
        </p:nvSpPr>
        <p:spPr>
          <a:xfrm>
            <a:off x="2130435" y="3018516"/>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8" name="Rectangle 7">
            <a:extLst>
              <a:ext uri="{FF2B5EF4-FFF2-40B4-BE49-F238E27FC236}">
                <a16:creationId xmlns:a16="http://schemas.microsoft.com/office/drawing/2014/main" id="{E891661C-7725-441D-B5EC-BA6A161308AB}"/>
              </a:ext>
            </a:extLst>
          </p:cNvPr>
          <p:cNvSpPr/>
          <p:nvPr/>
        </p:nvSpPr>
        <p:spPr>
          <a:xfrm>
            <a:off x="3253084"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9" name="Rectangle 8">
            <a:extLst>
              <a:ext uri="{FF2B5EF4-FFF2-40B4-BE49-F238E27FC236}">
                <a16:creationId xmlns:a16="http://schemas.microsoft.com/office/drawing/2014/main" id="{51EE8255-1D07-4BE3-9072-0E255EA617E0}"/>
              </a:ext>
            </a:extLst>
          </p:cNvPr>
          <p:cNvSpPr/>
          <p:nvPr/>
        </p:nvSpPr>
        <p:spPr>
          <a:xfrm>
            <a:off x="4352839" y="3018516"/>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endParaRPr lang="en-IN" sz="1400" dirty="0"/>
          </a:p>
        </p:txBody>
      </p:sp>
      <p:sp>
        <p:nvSpPr>
          <p:cNvPr id="10" name="Rectangle 9">
            <a:extLst>
              <a:ext uri="{FF2B5EF4-FFF2-40B4-BE49-F238E27FC236}">
                <a16:creationId xmlns:a16="http://schemas.microsoft.com/office/drawing/2014/main" id="{79678F89-8BD6-4A38-9FC1-6A9CE7B64AE8}"/>
              </a:ext>
            </a:extLst>
          </p:cNvPr>
          <p:cNvSpPr/>
          <p:nvPr/>
        </p:nvSpPr>
        <p:spPr>
          <a:xfrm>
            <a:off x="5575825" y="3018516"/>
            <a:ext cx="92895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Noto Serif"/>
              </a:rPr>
              <a:t>A</a:t>
            </a:r>
            <a:r>
              <a:rPr lang="en-IN" sz="1600" b="0" i="0" dirty="0">
                <a:effectLst/>
                <a:latin typeface="Noto Serif"/>
              </a:rPr>
              <a:t>mbient air pollution</a:t>
            </a:r>
            <a:endParaRPr lang="en-IN" sz="1600" dirty="0"/>
          </a:p>
        </p:txBody>
      </p:sp>
      <p:sp>
        <p:nvSpPr>
          <p:cNvPr id="11" name="Rectangle 10">
            <a:extLst>
              <a:ext uri="{FF2B5EF4-FFF2-40B4-BE49-F238E27FC236}">
                <a16:creationId xmlns:a16="http://schemas.microsoft.com/office/drawing/2014/main" id="{4A2260BE-4CE9-40FB-A4B5-3DC2DA88BE35}"/>
              </a:ext>
            </a:extLst>
          </p:cNvPr>
          <p:cNvSpPr/>
          <p:nvPr/>
        </p:nvSpPr>
        <p:spPr>
          <a:xfrm>
            <a:off x="6685816" y="3011312"/>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12" name="Rectangle 11">
            <a:extLst>
              <a:ext uri="{FF2B5EF4-FFF2-40B4-BE49-F238E27FC236}">
                <a16:creationId xmlns:a16="http://schemas.microsoft.com/office/drawing/2014/main" id="{C3C198D6-4D0E-48D3-91B4-FD77A141797B}"/>
              </a:ext>
            </a:extLst>
          </p:cNvPr>
          <p:cNvSpPr/>
          <p:nvPr/>
        </p:nvSpPr>
        <p:spPr>
          <a:xfrm>
            <a:off x="7806868" y="3023363"/>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13" name="Rectangle 12">
            <a:extLst>
              <a:ext uri="{FF2B5EF4-FFF2-40B4-BE49-F238E27FC236}">
                <a16:creationId xmlns:a16="http://schemas.microsoft.com/office/drawing/2014/main" id="{537275D2-188B-4FB5-9DBB-1D1D5103AC8D}"/>
              </a:ext>
            </a:extLst>
          </p:cNvPr>
          <p:cNvSpPr/>
          <p:nvPr/>
        </p:nvSpPr>
        <p:spPr>
          <a:xfrm>
            <a:off x="997215"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14" name="TextBox 13">
            <a:extLst>
              <a:ext uri="{FF2B5EF4-FFF2-40B4-BE49-F238E27FC236}">
                <a16:creationId xmlns:a16="http://schemas.microsoft.com/office/drawing/2014/main" id="{7BA5B4AA-82BA-47B2-9C8C-D18F1E2AD863}"/>
              </a:ext>
            </a:extLst>
          </p:cNvPr>
          <p:cNvSpPr txBox="1"/>
          <p:nvPr/>
        </p:nvSpPr>
        <p:spPr>
          <a:xfrm>
            <a:off x="4510404" y="4463615"/>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72 %</a:t>
            </a:r>
            <a:endParaRPr lang="en-IN" sz="2000"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20106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5E99485D-4FE7-4BDE-9C3F-7F00A6A6C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45"/>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51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DD53E077-FC11-4367-8A6B-83E9147F4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122BE50E-BF78-4C6F-A9C7-CE4BB6C98D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666735"/>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0F36B8-BD3B-4B22-B3BF-33B2B634D439}"/>
              </a:ext>
            </a:extLst>
          </p:cNvPr>
          <p:cNvSpPr txBox="1"/>
          <p:nvPr/>
        </p:nvSpPr>
        <p:spPr>
          <a:xfrm>
            <a:off x="1328691" y="2226637"/>
            <a:ext cx="9197266" cy="2800767"/>
          </a:xfrm>
          <a:prstGeom prst="rect">
            <a:avLst/>
          </a:prstGeom>
          <a:noFill/>
        </p:spPr>
        <p:txBody>
          <a:bodyPr wrap="square" rtlCol="0">
            <a:spAutoFit/>
          </a:bodyPr>
          <a:lstStyle/>
          <a:p>
            <a:pPr marL="285750" indent="-285750" algn="ctr">
              <a:buFontTx/>
              <a:buChar char="-"/>
            </a:pPr>
            <a:r>
              <a:rPr lang="en-US" sz="8800" b="1" dirty="0">
                <a:solidFill>
                  <a:srgbClr val="150090"/>
                </a:solidFill>
                <a:latin typeface="Baskerville Old Face" panose="02020602080505020303" pitchFamily="18" charset="0"/>
              </a:rPr>
              <a:t>Anushreya Satish</a:t>
            </a:r>
          </a:p>
          <a:p>
            <a:pPr algn="ctr"/>
            <a:r>
              <a:rPr lang="en-US" sz="8800" b="1" dirty="0">
                <a:solidFill>
                  <a:srgbClr val="150090"/>
                </a:solidFill>
                <a:latin typeface="Baskerville Old Face" panose="02020602080505020303" pitchFamily="18" charset="0"/>
              </a:rPr>
              <a:t>Std - VIII</a:t>
            </a:r>
          </a:p>
        </p:txBody>
      </p:sp>
      <p:sp>
        <p:nvSpPr>
          <p:cNvPr id="5" name="TextBox 4">
            <a:extLst>
              <a:ext uri="{FF2B5EF4-FFF2-40B4-BE49-F238E27FC236}">
                <a16:creationId xmlns:a16="http://schemas.microsoft.com/office/drawing/2014/main" id="{24A1E723-F984-420A-AA4B-8D1B5571839C}"/>
              </a:ext>
            </a:extLst>
          </p:cNvPr>
          <p:cNvSpPr txBox="1"/>
          <p:nvPr/>
        </p:nvSpPr>
        <p:spPr>
          <a:xfrm>
            <a:off x="684786" y="5297403"/>
            <a:ext cx="9408111" cy="369332"/>
          </a:xfrm>
          <a:prstGeom prst="rect">
            <a:avLst/>
          </a:prstGeom>
          <a:noFill/>
        </p:spPr>
        <p:txBody>
          <a:bodyPr wrap="square">
            <a:spAutoFit/>
          </a:bodyPr>
          <a:lstStyle/>
          <a:p>
            <a:r>
              <a:rPr lang="en-IN" dirty="0">
                <a:hlinkClick r:id="rId4"/>
              </a:rPr>
              <a:t>Take the Reference</a:t>
            </a:r>
            <a:endParaRPr lang="en-IN" dirty="0"/>
          </a:p>
        </p:txBody>
      </p:sp>
    </p:spTree>
    <p:extLst>
      <p:ext uri="{BB962C8B-B14F-4D97-AF65-F5344CB8AC3E}">
        <p14:creationId xmlns:p14="http://schemas.microsoft.com/office/powerpoint/2010/main" val="110333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DF10295-7924-4237-ABF4-2907186FD055}"/>
              </a:ext>
            </a:extLst>
          </p:cNvPr>
          <p:cNvGrpSpPr/>
          <p:nvPr/>
        </p:nvGrpSpPr>
        <p:grpSpPr>
          <a:xfrm>
            <a:off x="0" y="4526"/>
            <a:ext cx="12200878" cy="6862352"/>
            <a:chOff x="0" y="4526"/>
            <a:chExt cx="12200878" cy="6862352"/>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88192AF1-2F3E-459C-A293-7B7B1B973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26"/>
              <a:ext cx="12192000" cy="685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2D2289-0F80-4526-A4C5-285181743F22}"/>
                </a:ext>
              </a:extLst>
            </p:cNvPr>
            <p:cNvSpPr txBox="1"/>
            <p:nvPr/>
          </p:nvSpPr>
          <p:spPr>
            <a:xfrm>
              <a:off x="2660342" y="1299369"/>
              <a:ext cx="6338656" cy="523220"/>
            </a:xfrm>
            <a:prstGeom prst="rect">
              <a:avLst/>
            </a:prstGeom>
            <a:noFill/>
          </p:spPr>
          <p:txBody>
            <a:bodyPr wrap="square" rtlCol="0">
              <a:spAutoFit/>
            </a:bodyPr>
            <a:lstStyle/>
            <a:p>
              <a:pPr algn="ctr"/>
              <a:r>
                <a:rPr lang="en-US" sz="2800" b="1" dirty="0">
                  <a:latin typeface="Baskerville Old Face" panose="02020602080505020303" pitchFamily="18" charset="0"/>
                </a:rPr>
                <a:t>Information on 9 countries </a:t>
              </a:r>
              <a:endParaRPr lang="en-IN" sz="2800" b="1" dirty="0">
                <a:latin typeface="Baskerville Old Face" panose="02020602080505020303" pitchFamily="18" charset="0"/>
              </a:endParaRPr>
            </a:p>
          </p:txBody>
        </p:sp>
        <p:sp>
          <p:nvSpPr>
            <p:cNvPr id="3" name="TextBox 2">
              <a:extLst>
                <a:ext uri="{FF2B5EF4-FFF2-40B4-BE49-F238E27FC236}">
                  <a16:creationId xmlns:a16="http://schemas.microsoft.com/office/drawing/2014/main" id="{1E492B0C-865E-46D3-A42C-18B9469FB04A}"/>
                </a:ext>
              </a:extLst>
            </p:cNvPr>
            <p:cNvSpPr txBox="1"/>
            <p:nvPr/>
          </p:nvSpPr>
          <p:spPr>
            <a:xfrm>
              <a:off x="819638" y="2795746"/>
              <a:ext cx="9454718"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i="0" dirty="0">
                  <a:solidFill>
                    <a:srgbClr val="FF0000"/>
                  </a:solidFill>
                  <a:effectLst/>
                  <a:latin typeface="Baskerville Old Face" panose="02020602080505020303" pitchFamily="18" charset="0"/>
                </a:rPr>
                <a:t>Developed Countries:  France, Germany, and USA</a:t>
              </a:r>
            </a:p>
            <a:p>
              <a:endParaRPr lang="en-US" sz="2800" b="1" i="0" dirty="0">
                <a:solidFill>
                  <a:srgbClr val="FF0000"/>
                </a:solidFill>
                <a:effectLst/>
                <a:latin typeface="Baskerville Old Face" panose="02020602080505020303" pitchFamily="18" charset="0"/>
              </a:endParaRPr>
            </a:p>
            <a:p>
              <a:pPr marL="285750" indent="-285750">
                <a:buFont typeface="Arial" panose="020B0604020202020204" pitchFamily="34" charset="0"/>
                <a:buChar char="•"/>
              </a:pPr>
              <a:r>
                <a:rPr lang="en-US" sz="2800" b="1" i="0" dirty="0">
                  <a:solidFill>
                    <a:srgbClr val="FF0000"/>
                  </a:solidFill>
                  <a:effectLst/>
                  <a:latin typeface="Baskerville Old Face" panose="02020602080505020303" pitchFamily="18" charset="0"/>
                </a:rPr>
                <a:t>Developing Countries:  India, South Africa, and Saudi Arabia</a:t>
              </a:r>
            </a:p>
            <a:p>
              <a:endParaRPr lang="en-US" sz="2800" b="1" i="0" dirty="0">
                <a:solidFill>
                  <a:srgbClr val="FF0000"/>
                </a:solidFill>
                <a:effectLst/>
                <a:latin typeface="Baskerville Old Face" panose="02020602080505020303" pitchFamily="18" charset="0"/>
              </a:endParaRPr>
            </a:p>
            <a:p>
              <a:pPr marL="285750" indent="-285750">
                <a:buFont typeface="Arial" panose="020B0604020202020204" pitchFamily="34" charset="0"/>
                <a:buChar char="•"/>
              </a:pPr>
              <a:r>
                <a:rPr lang="en-US" sz="2800" b="1" i="0" dirty="0">
                  <a:solidFill>
                    <a:srgbClr val="FF0000"/>
                  </a:solidFill>
                  <a:effectLst/>
                  <a:latin typeface="Baskerville Old Face" panose="02020602080505020303" pitchFamily="18" charset="0"/>
                </a:rPr>
                <a:t>Underdeveloped Countries: Ethiopia, Ghana, and Bolivia</a:t>
              </a:r>
              <a:endParaRPr lang="en-IN" sz="2800" b="1" dirty="0">
                <a:solidFill>
                  <a:srgbClr val="FF0000"/>
                </a:solidFill>
                <a:latin typeface="Baskerville Old Face" panose="02020602080505020303" pitchFamily="18" charset="0"/>
              </a:endParaRPr>
            </a:p>
          </p:txBody>
        </p:sp>
        <p:pic>
          <p:nvPicPr>
            <p:cNvPr id="6" name="Picture 8" descr="Online Math and Coding Classes | Cuemath">
              <a:extLst>
                <a:ext uri="{FF2B5EF4-FFF2-40B4-BE49-F238E27FC236}">
                  <a16:creationId xmlns:a16="http://schemas.microsoft.com/office/drawing/2014/main" id="{C5A011A5-5496-4CF3-BB03-8146393B46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605396" y="5766047"/>
              <a:ext cx="1595482" cy="11008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5C44BE2-0D30-484B-BC44-50745B619B0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164581" y="2169791"/>
              <a:ext cx="1651379" cy="813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97229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BD8CC1-36B4-4EC3-9E77-8D0EFF9628D2}"/>
              </a:ext>
            </a:extLst>
          </p:cNvPr>
          <p:cNvGrpSpPr/>
          <p:nvPr/>
        </p:nvGrpSpPr>
        <p:grpSpPr>
          <a:xfrm>
            <a:off x="0" y="0"/>
            <a:ext cx="12192000" cy="6858000"/>
            <a:chOff x="0" y="0"/>
            <a:chExt cx="12192000" cy="685800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7DD66E2E-4395-41A5-BC0F-1DA8B20AE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A79CF0CD-0E81-4055-B4C6-FBE24F6D73BF}"/>
                </a:ext>
              </a:extLst>
            </p:cNvPr>
            <p:cNvGrpSpPr/>
            <p:nvPr/>
          </p:nvGrpSpPr>
          <p:grpSpPr>
            <a:xfrm>
              <a:off x="2594907" y="1094472"/>
              <a:ext cx="7021000" cy="4669055"/>
              <a:chOff x="2594907" y="1463378"/>
              <a:chExt cx="7021000" cy="4669055"/>
            </a:xfrm>
          </p:grpSpPr>
          <p:grpSp>
            <p:nvGrpSpPr>
              <p:cNvPr id="14" name="Group 13">
                <a:extLst>
                  <a:ext uri="{FF2B5EF4-FFF2-40B4-BE49-F238E27FC236}">
                    <a16:creationId xmlns:a16="http://schemas.microsoft.com/office/drawing/2014/main" id="{7C723D3A-1795-4485-8099-678625E8C88D}"/>
                  </a:ext>
                </a:extLst>
              </p:cNvPr>
              <p:cNvGrpSpPr/>
              <p:nvPr/>
            </p:nvGrpSpPr>
            <p:grpSpPr>
              <a:xfrm>
                <a:off x="2594907" y="1463378"/>
                <a:ext cx="7002185" cy="4292983"/>
                <a:chOff x="2618955" y="1206738"/>
                <a:chExt cx="7002185" cy="4292983"/>
              </a:xfrm>
            </p:grpSpPr>
            <p:pic>
              <p:nvPicPr>
                <p:cNvPr id="5" name="Picture 4">
                  <a:extLst>
                    <a:ext uri="{FF2B5EF4-FFF2-40B4-BE49-F238E27FC236}">
                      <a16:creationId xmlns:a16="http://schemas.microsoft.com/office/drawing/2014/main" id="{0F1AA3F0-C82B-4B12-999C-84B82368404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18955" y="1206738"/>
                  <a:ext cx="1812369" cy="894943"/>
                </a:xfrm>
                <a:prstGeom prst="rect">
                  <a:avLst/>
                </a:prstGeom>
              </p:spPr>
            </p:pic>
            <p:pic>
              <p:nvPicPr>
                <p:cNvPr id="6" name="Picture 5">
                  <a:extLst>
                    <a:ext uri="{FF2B5EF4-FFF2-40B4-BE49-F238E27FC236}">
                      <a16:creationId xmlns:a16="http://schemas.microsoft.com/office/drawing/2014/main" id="{39F28CBB-7D83-49C7-B7B8-6A95B0218EF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5135826" y="1213659"/>
                  <a:ext cx="1812369" cy="894942"/>
                </a:xfrm>
                <a:prstGeom prst="rect">
                  <a:avLst/>
                </a:prstGeom>
              </p:spPr>
            </p:pic>
            <p:pic>
              <p:nvPicPr>
                <p:cNvPr id="7" name="Picture 6">
                  <a:extLst>
                    <a:ext uri="{FF2B5EF4-FFF2-40B4-BE49-F238E27FC236}">
                      <a16:creationId xmlns:a16="http://schemas.microsoft.com/office/drawing/2014/main" id="{36A13F1F-D5E5-4372-8F2A-379378357A1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757728" y="1213659"/>
                  <a:ext cx="1812369" cy="894942"/>
                </a:xfrm>
                <a:prstGeom prst="rect">
                  <a:avLst/>
                </a:prstGeom>
              </p:spPr>
            </p:pic>
            <p:pic>
              <p:nvPicPr>
                <p:cNvPr id="8" name="Picture 7">
                  <a:extLst>
                    <a:ext uri="{FF2B5EF4-FFF2-40B4-BE49-F238E27FC236}">
                      <a16:creationId xmlns:a16="http://schemas.microsoft.com/office/drawing/2014/main" id="{38E25E13-6EA0-4AC5-AAA0-2916F8F3C913}"/>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618956" y="2914317"/>
                  <a:ext cx="1812368" cy="894943"/>
                </a:xfrm>
                <a:prstGeom prst="rect">
                  <a:avLst/>
                </a:prstGeom>
              </p:spPr>
            </p:pic>
            <p:pic>
              <p:nvPicPr>
                <p:cNvPr id="9" name="Picture 8">
                  <a:extLst>
                    <a:ext uri="{FF2B5EF4-FFF2-40B4-BE49-F238E27FC236}">
                      <a16:creationId xmlns:a16="http://schemas.microsoft.com/office/drawing/2014/main" id="{AE908F7F-B763-40FF-9494-5D9EAE0F2BC0}"/>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flipH="1">
                  <a:off x="5189816" y="2897200"/>
                  <a:ext cx="1812368" cy="894943"/>
                </a:xfrm>
                <a:prstGeom prst="rect">
                  <a:avLst/>
                </a:prstGeom>
              </p:spPr>
            </p:pic>
            <p:pic>
              <p:nvPicPr>
                <p:cNvPr id="10" name="Picture 9">
                  <a:extLst>
                    <a:ext uri="{FF2B5EF4-FFF2-40B4-BE49-F238E27FC236}">
                      <a16:creationId xmlns:a16="http://schemas.microsoft.com/office/drawing/2014/main" id="{78A7DFBD-F1F6-4409-AC9D-B0F1A2F41C87}"/>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7808772" y="2897200"/>
                  <a:ext cx="1812368" cy="894942"/>
                </a:xfrm>
                <a:prstGeom prst="rect">
                  <a:avLst/>
                </a:prstGeom>
              </p:spPr>
            </p:pic>
            <p:pic>
              <p:nvPicPr>
                <p:cNvPr id="11" name="Picture 10">
                  <a:extLst>
                    <a:ext uri="{FF2B5EF4-FFF2-40B4-BE49-F238E27FC236}">
                      <a16:creationId xmlns:a16="http://schemas.microsoft.com/office/drawing/2014/main" id="{0A7F7A82-3B5A-4BC7-97D0-32DDD4341790}"/>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2618955" y="4621896"/>
                  <a:ext cx="1812367" cy="877825"/>
                </a:xfrm>
                <a:prstGeom prst="rect">
                  <a:avLst/>
                </a:prstGeom>
              </p:spPr>
            </p:pic>
            <p:pic>
              <p:nvPicPr>
                <p:cNvPr id="12" name="Picture 11">
                  <a:extLst>
                    <a:ext uri="{FF2B5EF4-FFF2-40B4-BE49-F238E27FC236}">
                      <a16:creationId xmlns:a16="http://schemas.microsoft.com/office/drawing/2014/main" id="{C749C2CD-445E-4475-B8F2-DC6EBDA4C7E4}"/>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5189816" y="4580742"/>
                  <a:ext cx="1812368" cy="894941"/>
                </a:xfrm>
                <a:prstGeom prst="rect">
                  <a:avLst/>
                </a:prstGeom>
              </p:spPr>
            </p:pic>
            <p:pic>
              <p:nvPicPr>
                <p:cNvPr id="13" name="Picture 12">
                  <a:extLst>
                    <a:ext uri="{FF2B5EF4-FFF2-40B4-BE49-F238E27FC236}">
                      <a16:creationId xmlns:a16="http://schemas.microsoft.com/office/drawing/2014/main" id="{8DFF2E82-5F77-49E4-8CFD-9165ACC0FECA}"/>
                    </a:ext>
                  </a:extLst>
                </p:cNvPr>
                <p:cNvPicPr>
                  <a:picLocks noChangeAspect="1"/>
                </p:cNvPicPr>
                <p:nvPr/>
              </p:nvPicPr>
              <p:blipFill>
                <a:blip r:embed="rId19">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7808772" y="4580741"/>
                  <a:ext cx="1812368" cy="894942"/>
                </a:xfrm>
                <a:prstGeom prst="rect">
                  <a:avLst/>
                </a:prstGeom>
              </p:spPr>
            </p:pic>
          </p:grpSp>
          <p:sp>
            <p:nvSpPr>
              <p:cNvPr id="17" name="TextBox 16">
                <a:extLst>
                  <a:ext uri="{FF2B5EF4-FFF2-40B4-BE49-F238E27FC236}">
                    <a16:creationId xmlns:a16="http://schemas.microsoft.com/office/drawing/2014/main" id="{8DD00525-CB7B-4587-9F9C-6C8A34E0B04F}"/>
                  </a:ext>
                </a:extLst>
              </p:cNvPr>
              <p:cNvSpPr txBox="1"/>
              <p:nvPr/>
            </p:nvSpPr>
            <p:spPr>
              <a:xfrm>
                <a:off x="2822826" y="2276230"/>
                <a:ext cx="1356527" cy="400110"/>
              </a:xfrm>
              <a:prstGeom prst="rect">
                <a:avLst/>
              </a:prstGeom>
              <a:noFill/>
            </p:spPr>
            <p:txBody>
              <a:bodyPr wrap="square" rtlCol="0">
                <a:spAutoFit/>
              </a:bodyPr>
              <a:lstStyle/>
              <a:p>
                <a:pPr algn="ctr"/>
                <a:r>
                  <a:rPr lang="en-US" sz="2000" b="1" dirty="0">
                    <a:solidFill>
                      <a:srgbClr val="150090"/>
                    </a:solidFill>
                    <a:latin typeface="Baskerville Old Face" panose="02020602080505020303" pitchFamily="18" charset="0"/>
                  </a:rPr>
                  <a:t>France</a:t>
                </a:r>
                <a:endParaRPr lang="en-IN" sz="2000" b="1" dirty="0">
                  <a:solidFill>
                    <a:srgbClr val="150090"/>
                  </a:solidFill>
                  <a:latin typeface="Baskerville Old Face" panose="02020602080505020303" pitchFamily="18" charset="0"/>
                </a:endParaRPr>
              </a:p>
            </p:txBody>
          </p:sp>
          <p:sp>
            <p:nvSpPr>
              <p:cNvPr id="18" name="TextBox 17">
                <a:extLst>
                  <a:ext uri="{FF2B5EF4-FFF2-40B4-BE49-F238E27FC236}">
                    <a16:creationId xmlns:a16="http://schemas.microsoft.com/office/drawing/2014/main" id="{F80CCF48-18DC-4F01-8A3A-DD600CC7195A}"/>
                  </a:ext>
                </a:extLst>
              </p:cNvPr>
              <p:cNvSpPr txBox="1"/>
              <p:nvPr/>
            </p:nvSpPr>
            <p:spPr>
              <a:xfrm>
                <a:off x="5393688" y="2276230"/>
                <a:ext cx="1356527" cy="400110"/>
              </a:xfrm>
              <a:prstGeom prst="rect">
                <a:avLst/>
              </a:prstGeom>
              <a:noFill/>
            </p:spPr>
            <p:txBody>
              <a:bodyPr wrap="square" rtlCol="0">
                <a:spAutoFit/>
              </a:bodyPr>
              <a:lstStyle/>
              <a:p>
                <a:pPr algn="ctr"/>
                <a:r>
                  <a:rPr lang="en-US" sz="2000" b="1" dirty="0">
                    <a:solidFill>
                      <a:srgbClr val="150090"/>
                    </a:solidFill>
                    <a:latin typeface="Baskerville Old Face" panose="02020602080505020303" pitchFamily="18" charset="0"/>
                  </a:rPr>
                  <a:t>Germany</a:t>
                </a:r>
                <a:endParaRPr lang="en-IN" sz="2000" b="1" dirty="0">
                  <a:solidFill>
                    <a:srgbClr val="150090"/>
                  </a:solidFill>
                  <a:latin typeface="Baskerville Old Face" panose="02020602080505020303" pitchFamily="18" charset="0"/>
                </a:endParaRPr>
              </a:p>
            </p:txBody>
          </p:sp>
          <p:sp>
            <p:nvSpPr>
              <p:cNvPr id="19" name="TextBox 18">
                <a:extLst>
                  <a:ext uri="{FF2B5EF4-FFF2-40B4-BE49-F238E27FC236}">
                    <a16:creationId xmlns:a16="http://schemas.microsoft.com/office/drawing/2014/main" id="{985AA1F6-42D1-4E1E-8ECC-600524214410}"/>
                  </a:ext>
                </a:extLst>
              </p:cNvPr>
              <p:cNvSpPr txBox="1"/>
              <p:nvPr/>
            </p:nvSpPr>
            <p:spPr>
              <a:xfrm>
                <a:off x="8031459" y="2276230"/>
                <a:ext cx="1356527" cy="400110"/>
              </a:xfrm>
              <a:prstGeom prst="rect">
                <a:avLst/>
              </a:prstGeom>
              <a:noFill/>
            </p:spPr>
            <p:txBody>
              <a:bodyPr wrap="square" rtlCol="0">
                <a:spAutoFit/>
              </a:bodyPr>
              <a:lstStyle/>
              <a:p>
                <a:pPr algn="ctr"/>
                <a:r>
                  <a:rPr lang="en-US" sz="2000" b="1" dirty="0">
                    <a:solidFill>
                      <a:srgbClr val="150090"/>
                    </a:solidFill>
                    <a:latin typeface="Baskerville Old Face" panose="02020602080505020303" pitchFamily="18" charset="0"/>
                  </a:rPr>
                  <a:t>USA</a:t>
                </a:r>
                <a:endParaRPr lang="en-IN" sz="2000" b="1" dirty="0">
                  <a:solidFill>
                    <a:srgbClr val="150090"/>
                  </a:solidFill>
                  <a:latin typeface="Baskerville Old Face" panose="02020602080505020303" pitchFamily="18" charset="0"/>
                </a:endParaRPr>
              </a:p>
            </p:txBody>
          </p:sp>
          <p:sp>
            <p:nvSpPr>
              <p:cNvPr id="20" name="TextBox 19">
                <a:extLst>
                  <a:ext uri="{FF2B5EF4-FFF2-40B4-BE49-F238E27FC236}">
                    <a16:creationId xmlns:a16="http://schemas.microsoft.com/office/drawing/2014/main" id="{A997241D-7CE5-454F-B43E-4A11102F7A14}"/>
                  </a:ext>
                </a:extLst>
              </p:cNvPr>
              <p:cNvSpPr txBox="1"/>
              <p:nvPr/>
            </p:nvSpPr>
            <p:spPr>
              <a:xfrm>
                <a:off x="2822826" y="3992015"/>
                <a:ext cx="1356527" cy="400110"/>
              </a:xfrm>
              <a:prstGeom prst="rect">
                <a:avLst/>
              </a:prstGeom>
              <a:noFill/>
            </p:spPr>
            <p:txBody>
              <a:bodyPr wrap="square" rtlCol="0">
                <a:spAutoFit/>
              </a:bodyPr>
              <a:lstStyle/>
              <a:p>
                <a:pPr algn="ctr"/>
                <a:r>
                  <a:rPr lang="en-US" sz="2000" b="1" dirty="0">
                    <a:solidFill>
                      <a:srgbClr val="150090"/>
                    </a:solidFill>
                    <a:latin typeface="Baskerville Old Face" panose="02020602080505020303" pitchFamily="18" charset="0"/>
                  </a:rPr>
                  <a:t>India</a:t>
                </a:r>
                <a:endParaRPr lang="en-IN" sz="2000" b="1" dirty="0">
                  <a:solidFill>
                    <a:srgbClr val="150090"/>
                  </a:solidFill>
                  <a:latin typeface="Baskerville Old Face" panose="02020602080505020303" pitchFamily="18" charset="0"/>
                </a:endParaRPr>
              </a:p>
            </p:txBody>
          </p:sp>
          <p:sp>
            <p:nvSpPr>
              <p:cNvPr id="21" name="TextBox 20">
                <a:extLst>
                  <a:ext uri="{FF2B5EF4-FFF2-40B4-BE49-F238E27FC236}">
                    <a16:creationId xmlns:a16="http://schemas.microsoft.com/office/drawing/2014/main" id="{A996C83B-5C99-4F82-BD1E-9160753861D7}"/>
                  </a:ext>
                </a:extLst>
              </p:cNvPr>
              <p:cNvSpPr txBox="1"/>
              <p:nvPr/>
            </p:nvSpPr>
            <p:spPr>
              <a:xfrm>
                <a:off x="5427143" y="3971075"/>
                <a:ext cx="1356527" cy="369332"/>
              </a:xfrm>
              <a:prstGeom prst="rect">
                <a:avLst/>
              </a:prstGeom>
              <a:noFill/>
            </p:spPr>
            <p:txBody>
              <a:bodyPr wrap="square" rtlCol="0">
                <a:spAutoFit/>
              </a:bodyPr>
              <a:lstStyle/>
              <a:p>
                <a:pPr algn="ctr"/>
                <a:r>
                  <a:rPr lang="en-US" b="1" dirty="0">
                    <a:solidFill>
                      <a:srgbClr val="150090"/>
                    </a:solidFill>
                    <a:latin typeface="Baskerville Old Face" panose="02020602080505020303" pitchFamily="18" charset="0"/>
                  </a:rPr>
                  <a:t>South Africa</a:t>
                </a:r>
                <a:endParaRPr lang="en-IN" b="1" dirty="0">
                  <a:solidFill>
                    <a:srgbClr val="150090"/>
                  </a:solidFill>
                  <a:latin typeface="Baskerville Old Face" panose="02020602080505020303" pitchFamily="18" charset="0"/>
                </a:endParaRPr>
              </a:p>
            </p:txBody>
          </p:sp>
          <p:sp>
            <p:nvSpPr>
              <p:cNvPr id="22" name="TextBox 21">
                <a:extLst>
                  <a:ext uri="{FF2B5EF4-FFF2-40B4-BE49-F238E27FC236}">
                    <a16:creationId xmlns:a16="http://schemas.microsoft.com/office/drawing/2014/main" id="{68F8840F-D8E5-4104-A6A5-8EB00E52F41C}"/>
                  </a:ext>
                </a:extLst>
              </p:cNvPr>
              <p:cNvSpPr txBox="1"/>
              <p:nvPr/>
            </p:nvSpPr>
            <p:spPr>
              <a:xfrm>
                <a:off x="7803539" y="3971075"/>
                <a:ext cx="1812368" cy="400110"/>
              </a:xfrm>
              <a:prstGeom prst="rect">
                <a:avLst/>
              </a:prstGeom>
              <a:noFill/>
            </p:spPr>
            <p:txBody>
              <a:bodyPr wrap="square" rtlCol="0">
                <a:spAutoFit/>
              </a:bodyPr>
              <a:lstStyle/>
              <a:p>
                <a:pPr algn="ctr"/>
                <a:r>
                  <a:rPr lang="en-US" sz="2000" b="1" dirty="0">
                    <a:solidFill>
                      <a:srgbClr val="150090"/>
                    </a:solidFill>
                    <a:latin typeface="Baskerville Old Face" panose="02020602080505020303" pitchFamily="18" charset="0"/>
                  </a:rPr>
                  <a:t>Saudi Arabia</a:t>
                </a:r>
                <a:endParaRPr lang="en-IN" sz="2000" b="1" dirty="0">
                  <a:solidFill>
                    <a:srgbClr val="150090"/>
                  </a:solidFill>
                  <a:latin typeface="Baskerville Old Face" panose="02020602080505020303" pitchFamily="18" charset="0"/>
                </a:endParaRPr>
              </a:p>
            </p:txBody>
          </p:sp>
          <p:sp>
            <p:nvSpPr>
              <p:cNvPr id="24" name="TextBox 23">
                <a:extLst>
                  <a:ext uri="{FF2B5EF4-FFF2-40B4-BE49-F238E27FC236}">
                    <a16:creationId xmlns:a16="http://schemas.microsoft.com/office/drawing/2014/main" id="{E72720B7-10E4-4B99-92D2-D3F89A8328B1}"/>
                  </a:ext>
                </a:extLst>
              </p:cNvPr>
              <p:cNvSpPr txBox="1"/>
              <p:nvPr/>
            </p:nvSpPr>
            <p:spPr>
              <a:xfrm>
                <a:off x="8031460" y="5732323"/>
                <a:ext cx="1356527" cy="400110"/>
              </a:xfrm>
              <a:prstGeom prst="rect">
                <a:avLst/>
              </a:prstGeom>
              <a:noFill/>
            </p:spPr>
            <p:txBody>
              <a:bodyPr wrap="square" rtlCol="0">
                <a:spAutoFit/>
              </a:bodyPr>
              <a:lstStyle/>
              <a:p>
                <a:pPr algn="ctr"/>
                <a:r>
                  <a:rPr lang="en-US" sz="2000" b="1" dirty="0">
                    <a:solidFill>
                      <a:srgbClr val="150090"/>
                    </a:solidFill>
                    <a:latin typeface="Baskerville Old Face" panose="02020602080505020303" pitchFamily="18" charset="0"/>
                  </a:rPr>
                  <a:t>Bolivia</a:t>
                </a:r>
              </a:p>
            </p:txBody>
          </p:sp>
          <p:sp>
            <p:nvSpPr>
              <p:cNvPr id="25" name="TextBox 24">
                <a:extLst>
                  <a:ext uri="{FF2B5EF4-FFF2-40B4-BE49-F238E27FC236}">
                    <a16:creationId xmlns:a16="http://schemas.microsoft.com/office/drawing/2014/main" id="{287E3D24-16ED-4B73-956F-74F3DE691C2B}"/>
                  </a:ext>
                </a:extLst>
              </p:cNvPr>
              <p:cNvSpPr txBox="1"/>
              <p:nvPr/>
            </p:nvSpPr>
            <p:spPr>
              <a:xfrm>
                <a:off x="5427143" y="5712557"/>
                <a:ext cx="1356527" cy="400110"/>
              </a:xfrm>
              <a:prstGeom prst="rect">
                <a:avLst/>
              </a:prstGeom>
              <a:noFill/>
            </p:spPr>
            <p:txBody>
              <a:bodyPr wrap="square" rtlCol="0">
                <a:spAutoFit/>
              </a:bodyPr>
              <a:lstStyle/>
              <a:p>
                <a:pPr algn="ctr"/>
                <a:r>
                  <a:rPr lang="en-US" sz="2000" b="1" dirty="0">
                    <a:solidFill>
                      <a:srgbClr val="150090"/>
                    </a:solidFill>
                    <a:latin typeface="Baskerville Old Face" panose="02020602080505020303" pitchFamily="18" charset="0"/>
                  </a:rPr>
                  <a:t>Ghana</a:t>
                </a:r>
                <a:endParaRPr lang="en-IN" sz="2000" b="1" dirty="0">
                  <a:solidFill>
                    <a:srgbClr val="150090"/>
                  </a:solidFill>
                  <a:latin typeface="Baskerville Old Face" panose="02020602080505020303" pitchFamily="18" charset="0"/>
                </a:endParaRPr>
              </a:p>
            </p:txBody>
          </p:sp>
          <p:sp>
            <p:nvSpPr>
              <p:cNvPr id="26" name="TextBox 25">
                <a:extLst>
                  <a:ext uri="{FF2B5EF4-FFF2-40B4-BE49-F238E27FC236}">
                    <a16:creationId xmlns:a16="http://schemas.microsoft.com/office/drawing/2014/main" id="{241CD615-2D65-42EF-8C0B-0ED4F96A53B3}"/>
                  </a:ext>
                </a:extLst>
              </p:cNvPr>
              <p:cNvSpPr txBox="1"/>
              <p:nvPr/>
            </p:nvSpPr>
            <p:spPr>
              <a:xfrm>
                <a:off x="2822826" y="5687736"/>
                <a:ext cx="1356527" cy="400110"/>
              </a:xfrm>
              <a:prstGeom prst="rect">
                <a:avLst/>
              </a:prstGeom>
              <a:noFill/>
            </p:spPr>
            <p:txBody>
              <a:bodyPr wrap="square" rtlCol="0">
                <a:spAutoFit/>
              </a:bodyPr>
              <a:lstStyle/>
              <a:p>
                <a:pPr algn="ctr"/>
                <a:r>
                  <a:rPr lang="en-US" sz="2000" b="1" dirty="0">
                    <a:solidFill>
                      <a:srgbClr val="150090"/>
                    </a:solidFill>
                    <a:latin typeface="Baskerville Old Face" panose="02020602080505020303" pitchFamily="18" charset="0"/>
                  </a:rPr>
                  <a:t>Ethiopia</a:t>
                </a:r>
                <a:endParaRPr lang="en-IN" sz="2000" b="1" dirty="0">
                  <a:solidFill>
                    <a:srgbClr val="150090"/>
                  </a:solidFill>
                  <a:latin typeface="Baskerville Old Face" panose="02020602080505020303" pitchFamily="18" charset="0"/>
                </a:endParaRPr>
              </a:p>
            </p:txBody>
          </p:sp>
        </p:grpSp>
        <p:pic>
          <p:nvPicPr>
            <p:cNvPr id="3" name="Picture 2">
              <a:extLst>
                <a:ext uri="{FF2B5EF4-FFF2-40B4-BE49-F238E27FC236}">
                  <a16:creationId xmlns:a16="http://schemas.microsoft.com/office/drawing/2014/main" id="{A0B4D47E-A2A7-4D7E-85DA-FFB887488C4D}"/>
                </a:ext>
              </a:extLst>
            </p:cNvPr>
            <p:cNvPicPr>
              <a:picLocks noChangeAspect="1"/>
            </p:cNvPicPr>
            <p:nvPr/>
          </p:nvPicPr>
          <p:blipFill>
            <a:blip r:embed="rId21">
              <a:extLst>
                <a:ext uri="{28A0092B-C50C-407E-A947-70E740481C1C}">
                  <a14:useLocalDpi xmlns:a14="http://schemas.microsoft.com/office/drawing/2010/main" val="0"/>
                </a:ext>
                <a:ext uri="{837473B0-CC2E-450A-ABE3-18F120FF3D39}">
                  <a1611:picAttrSrcUrl xmlns:a1611="http://schemas.microsoft.com/office/drawing/2016/11/main" r:id="rId22"/>
                </a:ext>
              </a:extLst>
            </a:blip>
            <a:stretch>
              <a:fillRect/>
            </a:stretch>
          </p:blipFill>
          <p:spPr>
            <a:xfrm>
              <a:off x="536729" y="2311955"/>
              <a:ext cx="1900115" cy="3473324"/>
            </a:xfrm>
            <a:prstGeom prst="ellipse">
              <a:avLst/>
            </a:prstGeom>
            <a:ln>
              <a:noFill/>
            </a:ln>
            <a:effectLst>
              <a:softEdge rad="112500"/>
            </a:effectLst>
          </p:spPr>
        </p:pic>
        <p:pic>
          <p:nvPicPr>
            <p:cNvPr id="28" name="Picture 8" descr="Online Math and Coding Classes | Cuemath">
              <a:extLst>
                <a:ext uri="{FF2B5EF4-FFF2-40B4-BE49-F238E27FC236}">
                  <a16:creationId xmlns:a16="http://schemas.microsoft.com/office/drawing/2014/main" id="{05456928-63D7-4E1B-B5E6-8C1005B5B07E}"/>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0865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97820759-9DFA-479F-8500-C3DB2ACF7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B1B9DB26-0D9F-4632-82E6-DF737AF4F1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E96B04-D234-47CA-B685-CCDB5D506330}"/>
              </a:ext>
            </a:extLst>
          </p:cNvPr>
          <p:cNvSpPr txBox="1"/>
          <p:nvPr/>
        </p:nvSpPr>
        <p:spPr>
          <a:xfrm>
            <a:off x="3242569" y="1053768"/>
            <a:ext cx="6094520" cy="646331"/>
          </a:xfrm>
          <a:prstGeom prst="rect">
            <a:avLst/>
          </a:prstGeom>
          <a:noFill/>
        </p:spPr>
        <p:txBody>
          <a:bodyPr wrap="square">
            <a:spAutoFit/>
          </a:bodyPr>
          <a:lstStyle/>
          <a:p>
            <a:pPr algn="ctr"/>
            <a:r>
              <a:rPr lang="en-US" sz="3600" b="1" i="0" dirty="0">
                <a:effectLst/>
                <a:latin typeface="Baskerville Old Face" panose="02020602080505020303" pitchFamily="18" charset="0"/>
              </a:rPr>
              <a:t>Developed Countries</a:t>
            </a:r>
            <a:endParaRPr lang="en-IN" sz="3600" dirty="0"/>
          </a:p>
        </p:txBody>
      </p:sp>
      <p:sp>
        <p:nvSpPr>
          <p:cNvPr id="6" name="TextBox 5">
            <a:extLst>
              <a:ext uri="{FF2B5EF4-FFF2-40B4-BE49-F238E27FC236}">
                <a16:creationId xmlns:a16="http://schemas.microsoft.com/office/drawing/2014/main" id="{30C55615-2169-4702-BEC3-01858EACEC88}"/>
              </a:ext>
            </a:extLst>
          </p:cNvPr>
          <p:cNvSpPr txBox="1"/>
          <p:nvPr/>
        </p:nvSpPr>
        <p:spPr>
          <a:xfrm>
            <a:off x="938657" y="1962840"/>
            <a:ext cx="12419859" cy="1015663"/>
          </a:xfrm>
          <a:prstGeom prst="rect">
            <a:avLst/>
          </a:prstGeom>
          <a:noFill/>
        </p:spPr>
        <p:txBody>
          <a:bodyPr wrap="square" rtlCol="0">
            <a:spAutoFit/>
          </a:bodyPr>
          <a:lstStyle/>
          <a:p>
            <a:r>
              <a:rPr lang="en-US" sz="2000" b="1" dirty="0">
                <a:solidFill>
                  <a:srgbClr val="FF0000"/>
                </a:solidFill>
                <a:latin typeface="Baskerville Old Face" panose="02020602080505020303" pitchFamily="18" charset="0"/>
              </a:rPr>
              <a:t>France is considered as a developed country. What is the situation of France during this pandemic?</a:t>
            </a:r>
          </a:p>
          <a:p>
            <a:r>
              <a:rPr lang="en-US" sz="2000" b="1" dirty="0">
                <a:solidFill>
                  <a:srgbClr val="FF0000"/>
                </a:solidFill>
                <a:latin typeface="Baskerville Old Face" panose="02020602080505020303" pitchFamily="18" charset="0"/>
              </a:rPr>
              <a:t>	</a:t>
            </a:r>
          </a:p>
          <a:p>
            <a:r>
              <a:rPr lang="en-US" sz="2000" b="1" dirty="0">
                <a:solidFill>
                  <a:srgbClr val="FF0000"/>
                </a:solidFill>
                <a:latin typeface="Baskerville Old Face" panose="02020602080505020303" pitchFamily="18" charset="0"/>
              </a:rPr>
              <a:t>       </a:t>
            </a:r>
            <a:endParaRPr lang="en-IN" sz="2000" b="1" dirty="0">
              <a:solidFill>
                <a:srgbClr val="FF0000"/>
              </a:solidFill>
              <a:latin typeface="Baskerville Old Face" panose="02020602080505020303" pitchFamily="18" charset="0"/>
            </a:endParaRPr>
          </a:p>
        </p:txBody>
      </p:sp>
      <p:sp>
        <p:nvSpPr>
          <p:cNvPr id="19" name="Rectangle 18">
            <a:extLst>
              <a:ext uri="{FF2B5EF4-FFF2-40B4-BE49-F238E27FC236}">
                <a16:creationId xmlns:a16="http://schemas.microsoft.com/office/drawing/2014/main" id="{17F0F37F-8E6E-4F4E-8055-B5F7E1BAE491}"/>
              </a:ext>
            </a:extLst>
          </p:cNvPr>
          <p:cNvSpPr/>
          <p:nvPr/>
        </p:nvSpPr>
        <p:spPr>
          <a:xfrm>
            <a:off x="8784238" y="3083598"/>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20" name="Rectangle 19">
            <a:extLst>
              <a:ext uri="{FF2B5EF4-FFF2-40B4-BE49-F238E27FC236}">
                <a16:creationId xmlns:a16="http://schemas.microsoft.com/office/drawing/2014/main" id="{D2F1A4A0-C0F4-40EB-8454-D29DD0E7531F}"/>
              </a:ext>
            </a:extLst>
          </p:cNvPr>
          <p:cNvSpPr/>
          <p:nvPr/>
        </p:nvSpPr>
        <p:spPr>
          <a:xfrm>
            <a:off x="7708371" y="3083598"/>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21" name="Rectangle 20">
            <a:extLst>
              <a:ext uri="{FF2B5EF4-FFF2-40B4-BE49-F238E27FC236}">
                <a16:creationId xmlns:a16="http://schemas.microsoft.com/office/drawing/2014/main" id="{82AA9E10-C16D-447E-BFED-A3BB50555F31}"/>
              </a:ext>
            </a:extLst>
          </p:cNvPr>
          <p:cNvSpPr/>
          <p:nvPr/>
        </p:nvSpPr>
        <p:spPr>
          <a:xfrm>
            <a:off x="1986872" y="3076027"/>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22" name="Rectangle 21">
            <a:extLst>
              <a:ext uri="{FF2B5EF4-FFF2-40B4-BE49-F238E27FC236}">
                <a16:creationId xmlns:a16="http://schemas.microsoft.com/office/drawing/2014/main" id="{5F779F0F-52C6-415C-BB34-528B630B07EA}"/>
              </a:ext>
            </a:extLst>
          </p:cNvPr>
          <p:cNvSpPr/>
          <p:nvPr/>
        </p:nvSpPr>
        <p:spPr>
          <a:xfrm>
            <a:off x="3098355" y="3083598"/>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23" name="Rectangle 22">
            <a:extLst>
              <a:ext uri="{FF2B5EF4-FFF2-40B4-BE49-F238E27FC236}">
                <a16:creationId xmlns:a16="http://schemas.microsoft.com/office/drawing/2014/main" id="{DC4BFBFE-7F94-4228-9C1A-28FC82BC4811}"/>
              </a:ext>
            </a:extLst>
          </p:cNvPr>
          <p:cNvSpPr/>
          <p:nvPr/>
        </p:nvSpPr>
        <p:spPr>
          <a:xfrm>
            <a:off x="4187608" y="3083598"/>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p>
          <a:p>
            <a:pPr algn="ctr"/>
            <a:r>
              <a:rPr lang="en-IN" sz="1400" dirty="0">
                <a:latin typeface="Noto Serif"/>
              </a:rPr>
              <a:t>&amp; a</a:t>
            </a:r>
            <a:r>
              <a:rPr lang="en-IN" sz="1400" b="0" i="0" dirty="0">
                <a:effectLst/>
                <a:latin typeface="Noto Serif"/>
              </a:rPr>
              <a:t>mbient air pollution</a:t>
            </a:r>
            <a:endParaRPr lang="en-IN" sz="1400" dirty="0"/>
          </a:p>
          <a:p>
            <a:pPr algn="ctr"/>
            <a:endParaRPr lang="en-IN" sz="1400" dirty="0"/>
          </a:p>
        </p:txBody>
      </p:sp>
      <p:sp>
        <p:nvSpPr>
          <p:cNvPr id="24" name="Rectangle 23">
            <a:extLst>
              <a:ext uri="{FF2B5EF4-FFF2-40B4-BE49-F238E27FC236}">
                <a16:creationId xmlns:a16="http://schemas.microsoft.com/office/drawing/2014/main" id="{6A92D892-2EC9-4559-B471-E505DF99190B}"/>
              </a:ext>
            </a:extLst>
          </p:cNvPr>
          <p:cNvSpPr/>
          <p:nvPr/>
        </p:nvSpPr>
        <p:spPr>
          <a:xfrm>
            <a:off x="5424940" y="3083598"/>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25" name="Rectangle 24">
            <a:extLst>
              <a:ext uri="{FF2B5EF4-FFF2-40B4-BE49-F238E27FC236}">
                <a16:creationId xmlns:a16="http://schemas.microsoft.com/office/drawing/2014/main" id="{A64B3D6E-5403-4663-9814-2F5D9FE59EDD}"/>
              </a:ext>
            </a:extLst>
          </p:cNvPr>
          <p:cNvSpPr/>
          <p:nvPr/>
        </p:nvSpPr>
        <p:spPr>
          <a:xfrm>
            <a:off x="6590911" y="3083598"/>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26" name="Rectangle 25">
            <a:extLst>
              <a:ext uri="{FF2B5EF4-FFF2-40B4-BE49-F238E27FC236}">
                <a16:creationId xmlns:a16="http://schemas.microsoft.com/office/drawing/2014/main" id="{5F7A2D6C-F998-4879-A9EA-5216C6668848}"/>
              </a:ext>
            </a:extLst>
          </p:cNvPr>
          <p:cNvSpPr/>
          <p:nvPr/>
        </p:nvSpPr>
        <p:spPr>
          <a:xfrm>
            <a:off x="953400" y="3076027"/>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27" name="TextBox 26">
            <a:extLst>
              <a:ext uri="{FF2B5EF4-FFF2-40B4-BE49-F238E27FC236}">
                <a16:creationId xmlns:a16="http://schemas.microsoft.com/office/drawing/2014/main" id="{4011720E-8938-49CA-B724-F6F9C2D4FC72}"/>
              </a:ext>
            </a:extLst>
          </p:cNvPr>
          <p:cNvSpPr txBox="1"/>
          <p:nvPr/>
        </p:nvSpPr>
        <p:spPr>
          <a:xfrm>
            <a:off x="4353337" y="4598189"/>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13 %</a:t>
            </a:r>
            <a:endParaRPr lang="en-IN" sz="2000" b="1" dirty="0">
              <a:solidFill>
                <a:srgbClr val="150090"/>
              </a:solidFill>
              <a:latin typeface="Baskerville Old Face" panose="02020602080505020303" pitchFamily="18" charset="0"/>
            </a:endParaRPr>
          </a:p>
        </p:txBody>
      </p:sp>
      <p:sp>
        <p:nvSpPr>
          <p:cNvPr id="28" name="TextBox 27">
            <a:extLst>
              <a:ext uri="{FF2B5EF4-FFF2-40B4-BE49-F238E27FC236}">
                <a16:creationId xmlns:a16="http://schemas.microsoft.com/office/drawing/2014/main" id="{74E40FA2-B16F-4084-AF87-CB7BC20076B2}"/>
              </a:ext>
            </a:extLst>
          </p:cNvPr>
          <p:cNvSpPr txBox="1"/>
          <p:nvPr/>
        </p:nvSpPr>
        <p:spPr>
          <a:xfrm>
            <a:off x="3202513" y="4419906"/>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10.8</a:t>
            </a:r>
            <a:endParaRPr lang="en-IN" sz="2000" b="1" dirty="0">
              <a:solidFill>
                <a:srgbClr val="150090"/>
              </a:solidFill>
              <a:latin typeface="Baskerville Old Face" panose="02020602080505020303" pitchFamily="18" charset="0"/>
            </a:endParaRPr>
          </a:p>
        </p:txBody>
      </p:sp>
      <p:sp>
        <p:nvSpPr>
          <p:cNvPr id="29" name="TextBox 28">
            <a:extLst>
              <a:ext uri="{FF2B5EF4-FFF2-40B4-BE49-F238E27FC236}">
                <a16:creationId xmlns:a16="http://schemas.microsoft.com/office/drawing/2014/main" id="{C16C167F-4A29-469B-B467-27B1ADD3632A}"/>
              </a:ext>
            </a:extLst>
          </p:cNvPr>
          <p:cNvSpPr txBox="1"/>
          <p:nvPr/>
        </p:nvSpPr>
        <p:spPr>
          <a:xfrm>
            <a:off x="2122988" y="4441598"/>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5.98</a:t>
            </a:r>
            <a:endParaRPr lang="en-IN" sz="2000" b="1" dirty="0">
              <a:solidFill>
                <a:srgbClr val="150090"/>
              </a:solidFill>
              <a:latin typeface="Baskerville Old Face" panose="02020602080505020303" pitchFamily="18" charset="0"/>
            </a:endParaRPr>
          </a:p>
        </p:txBody>
      </p:sp>
      <p:sp>
        <p:nvSpPr>
          <p:cNvPr id="30" name="TextBox 29">
            <a:extLst>
              <a:ext uri="{FF2B5EF4-FFF2-40B4-BE49-F238E27FC236}">
                <a16:creationId xmlns:a16="http://schemas.microsoft.com/office/drawing/2014/main" id="{E9B89041-3276-493F-9871-D948C7464978}"/>
              </a:ext>
            </a:extLst>
          </p:cNvPr>
          <p:cNvSpPr txBox="1"/>
          <p:nvPr/>
        </p:nvSpPr>
        <p:spPr>
          <a:xfrm>
            <a:off x="1098159" y="4307314"/>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3.37</a:t>
            </a:r>
            <a:endParaRPr lang="en-IN" sz="2000" b="1" dirty="0">
              <a:solidFill>
                <a:srgbClr val="150090"/>
              </a:solidFill>
              <a:latin typeface="Baskerville Old Face" panose="02020602080505020303" pitchFamily="18" charset="0"/>
            </a:endParaRPr>
          </a:p>
        </p:txBody>
      </p:sp>
      <p:sp>
        <p:nvSpPr>
          <p:cNvPr id="31" name="TextBox 30">
            <a:extLst>
              <a:ext uri="{FF2B5EF4-FFF2-40B4-BE49-F238E27FC236}">
                <a16:creationId xmlns:a16="http://schemas.microsoft.com/office/drawing/2014/main" id="{65511E47-3D8E-4500-BF91-CC87D777B6D4}"/>
              </a:ext>
            </a:extLst>
          </p:cNvPr>
          <p:cNvSpPr txBox="1"/>
          <p:nvPr/>
        </p:nvSpPr>
        <p:spPr>
          <a:xfrm>
            <a:off x="5603355" y="4439516"/>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82.5</a:t>
            </a:r>
            <a:endParaRPr lang="en-IN" sz="2000" b="1" dirty="0">
              <a:solidFill>
                <a:srgbClr val="150090"/>
              </a:solidFill>
              <a:latin typeface="Baskerville Old Face" panose="02020602080505020303" pitchFamily="18" charset="0"/>
            </a:endParaRPr>
          </a:p>
        </p:txBody>
      </p:sp>
      <p:sp>
        <p:nvSpPr>
          <p:cNvPr id="32" name="TextBox 31">
            <a:extLst>
              <a:ext uri="{FF2B5EF4-FFF2-40B4-BE49-F238E27FC236}">
                <a16:creationId xmlns:a16="http://schemas.microsoft.com/office/drawing/2014/main" id="{B275D2CB-AD0C-4745-B122-2DAD026A8D6A}"/>
              </a:ext>
            </a:extLst>
          </p:cNvPr>
          <p:cNvSpPr txBox="1"/>
          <p:nvPr/>
        </p:nvSpPr>
        <p:spPr>
          <a:xfrm>
            <a:off x="6797121" y="4453126"/>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26%</a:t>
            </a:r>
            <a:endParaRPr lang="en-IN" sz="2000"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88066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3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4B52285-4FEF-47BF-8014-58338C4064F0}"/>
              </a:ext>
            </a:extLst>
          </p:cNvPr>
          <p:cNvSpPr/>
          <p:nvPr/>
        </p:nvSpPr>
        <p:spPr>
          <a:xfrm>
            <a:off x="10064881" y="3018516"/>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6" name="Rectangle 5">
            <a:extLst>
              <a:ext uri="{FF2B5EF4-FFF2-40B4-BE49-F238E27FC236}">
                <a16:creationId xmlns:a16="http://schemas.microsoft.com/office/drawing/2014/main" id="{E4CFE64D-A176-4FB1-8BEE-0D33AE07E55C}"/>
              </a:ext>
            </a:extLst>
          </p:cNvPr>
          <p:cNvSpPr/>
          <p:nvPr/>
        </p:nvSpPr>
        <p:spPr>
          <a:xfrm>
            <a:off x="8941685" y="3018516"/>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7" name="Rectangle 6">
            <a:extLst>
              <a:ext uri="{FF2B5EF4-FFF2-40B4-BE49-F238E27FC236}">
                <a16:creationId xmlns:a16="http://schemas.microsoft.com/office/drawing/2014/main" id="{9A928ECB-234D-40D4-A7EE-E2B30B86983B}"/>
              </a:ext>
            </a:extLst>
          </p:cNvPr>
          <p:cNvSpPr/>
          <p:nvPr/>
        </p:nvSpPr>
        <p:spPr>
          <a:xfrm>
            <a:off x="2130435" y="3018516"/>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8" name="Rectangle 7">
            <a:extLst>
              <a:ext uri="{FF2B5EF4-FFF2-40B4-BE49-F238E27FC236}">
                <a16:creationId xmlns:a16="http://schemas.microsoft.com/office/drawing/2014/main" id="{FFFAD815-5254-493F-8AD8-7AB779AFDBEA}"/>
              </a:ext>
            </a:extLst>
          </p:cNvPr>
          <p:cNvSpPr/>
          <p:nvPr/>
        </p:nvSpPr>
        <p:spPr>
          <a:xfrm>
            <a:off x="3253084"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9" name="Rectangle 8">
            <a:extLst>
              <a:ext uri="{FF2B5EF4-FFF2-40B4-BE49-F238E27FC236}">
                <a16:creationId xmlns:a16="http://schemas.microsoft.com/office/drawing/2014/main" id="{162531E7-9B26-4984-AED9-513000B8F301}"/>
              </a:ext>
            </a:extLst>
          </p:cNvPr>
          <p:cNvSpPr/>
          <p:nvPr/>
        </p:nvSpPr>
        <p:spPr>
          <a:xfrm>
            <a:off x="4352839" y="3018516"/>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endParaRPr lang="en-IN" sz="1400" dirty="0"/>
          </a:p>
        </p:txBody>
      </p:sp>
      <p:sp>
        <p:nvSpPr>
          <p:cNvPr id="10" name="Rectangle 9">
            <a:extLst>
              <a:ext uri="{FF2B5EF4-FFF2-40B4-BE49-F238E27FC236}">
                <a16:creationId xmlns:a16="http://schemas.microsoft.com/office/drawing/2014/main" id="{0B1229A1-6FD7-4CCA-B4AE-6F583F25FAD6}"/>
              </a:ext>
            </a:extLst>
          </p:cNvPr>
          <p:cNvSpPr/>
          <p:nvPr/>
        </p:nvSpPr>
        <p:spPr>
          <a:xfrm>
            <a:off x="5575825" y="3018516"/>
            <a:ext cx="92895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Noto Serif"/>
              </a:rPr>
              <a:t>A</a:t>
            </a:r>
            <a:r>
              <a:rPr lang="en-IN" sz="1600" b="0" i="0" dirty="0">
                <a:effectLst/>
                <a:latin typeface="Noto Serif"/>
              </a:rPr>
              <a:t>mbient air pollution</a:t>
            </a:r>
            <a:endParaRPr lang="en-IN" sz="1600" dirty="0"/>
          </a:p>
        </p:txBody>
      </p:sp>
      <p:sp>
        <p:nvSpPr>
          <p:cNvPr id="11" name="Rectangle 10">
            <a:extLst>
              <a:ext uri="{FF2B5EF4-FFF2-40B4-BE49-F238E27FC236}">
                <a16:creationId xmlns:a16="http://schemas.microsoft.com/office/drawing/2014/main" id="{0E41B684-335C-4961-9B3C-DD2500A61512}"/>
              </a:ext>
            </a:extLst>
          </p:cNvPr>
          <p:cNvSpPr/>
          <p:nvPr/>
        </p:nvSpPr>
        <p:spPr>
          <a:xfrm>
            <a:off x="6685816" y="3011312"/>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12" name="Rectangle 11">
            <a:extLst>
              <a:ext uri="{FF2B5EF4-FFF2-40B4-BE49-F238E27FC236}">
                <a16:creationId xmlns:a16="http://schemas.microsoft.com/office/drawing/2014/main" id="{E84B1B3B-677B-4BFC-9BB3-A1C8B4F17DAC}"/>
              </a:ext>
            </a:extLst>
          </p:cNvPr>
          <p:cNvSpPr/>
          <p:nvPr/>
        </p:nvSpPr>
        <p:spPr>
          <a:xfrm>
            <a:off x="7806868" y="3023363"/>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13" name="Rectangle 12">
            <a:extLst>
              <a:ext uri="{FF2B5EF4-FFF2-40B4-BE49-F238E27FC236}">
                <a16:creationId xmlns:a16="http://schemas.microsoft.com/office/drawing/2014/main" id="{6AAF4F8F-AFE2-4916-8C65-312BF80A3637}"/>
              </a:ext>
            </a:extLst>
          </p:cNvPr>
          <p:cNvSpPr/>
          <p:nvPr/>
        </p:nvSpPr>
        <p:spPr>
          <a:xfrm>
            <a:off x="997215" y="3018516"/>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14" name="TextBox 13">
            <a:extLst>
              <a:ext uri="{FF2B5EF4-FFF2-40B4-BE49-F238E27FC236}">
                <a16:creationId xmlns:a16="http://schemas.microsoft.com/office/drawing/2014/main" id="{14C251F8-8FBF-4D05-ACEF-78A927B37C90}"/>
              </a:ext>
            </a:extLst>
          </p:cNvPr>
          <p:cNvSpPr txBox="1"/>
          <p:nvPr/>
        </p:nvSpPr>
        <p:spPr>
          <a:xfrm>
            <a:off x="4510404" y="4463615"/>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21 %</a:t>
            </a:r>
            <a:endParaRPr lang="en-IN" sz="2000"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300247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Медицинский фон, лист бумаги, изолированный на синем фоне Иллюстрация  вектора Иллюстрация штока - иллюстрации насчитывающей иллюстрация,  корпоративно: 164881630">
            <a:extLst>
              <a:ext uri="{FF2B5EF4-FFF2-40B4-BE49-F238E27FC236}">
                <a16:creationId xmlns:a16="http://schemas.microsoft.com/office/drawing/2014/main" id="{A8D0653C-1D90-482F-88E8-397CB83BF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Online Math and Coding Classes | Cuemath">
            <a:extLst>
              <a:ext uri="{FF2B5EF4-FFF2-40B4-BE49-F238E27FC236}">
                <a16:creationId xmlns:a16="http://schemas.microsoft.com/office/drawing/2014/main" id="{95D3E5A9-AFF6-4174-BE40-6E6CD5B0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003"/>
          <a:stretch/>
        </p:blipFill>
        <p:spPr bwMode="auto">
          <a:xfrm>
            <a:off x="10596518" y="5757169"/>
            <a:ext cx="1595482" cy="11008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82994C-3648-4498-AD6F-266FB59F2AC2}"/>
              </a:ext>
            </a:extLst>
          </p:cNvPr>
          <p:cNvSpPr/>
          <p:nvPr/>
        </p:nvSpPr>
        <p:spPr>
          <a:xfrm>
            <a:off x="10064881" y="3027394"/>
            <a:ext cx="88394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0" i="0" dirty="0">
                <a:effectLst/>
                <a:latin typeface="Noto Serif"/>
              </a:rPr>
              <a:t>changing environmental conditions affecting the demand for medical services</a:t>
            </a:r>
            <a:endParaRPr lang="en-IN" sz="1050" dirty="0"/>
          </a:p>
        </p:txBody>
      </p:sp>
      <p:sp>
        <p:nvSpPr>
          <p:cNvPr id="6" name="Rectangle 5">
            <a:extLst>
              <a:ext uri="{FF2B5EF4-FFF2-40B4-BE49-F238E27FC236}">
                <a16:creationId xmlns:a16="http://schemas.microsoft.com/office/drawing/2014/main" id="{3302F947-C81B-447C-A4B3-DA803295A293}"/>
              </a:ext>
            </a:extLst>
          </p:cNvPr>
          <p:cNvSpPr/>
          <p:nvPr/>
        </p:nvSpPr>
        <p:spPr>
          <a:xfrm>
            <a:off x="8941685" y="3027394"/>
            <a:ext cx="88394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S</a:t>
            </a:r>
            <a:r>
              <a:rPr lang="en-IN" sz="1200" b="0" i="0" dirty="0">
                <a:effectLst/>
                <a:latin typeface="Noto Serif"/>
              </a:rPr>
              <a:t>anitation and hygiene</a:t>
            </a:r>
            <a:endParaRPr lang="en-IN" sz="1200" dirty="0"/>
          </a:p>
        </p:txBody>
      </p:sp>
      <p:sp>
        <p:nvSpPr>
          <p:cNvPr id="7" name="Rectangle 6">
            <a:extLst>
              <a:ext uri="{FF2B5EF4-FFF2-40B4-BE49-F238E27FC236}">
                <a16:creationId xmlns:a16="http://schemas.microsoft.com/office/drawing/2014/main" id="{9C09251B-84C2-4FA9-9F0D-82EED1A24D6F}"/>
              </a:ext>
            </a:extLst>
          </p:cNvPr>
          <p:cNvSpPr/>
          <p:nvPr/>
        </p:nvSpPr>
        <p:spPr>
          <a:xfrm>
            <a:off x="2130435" y="3027394"/>
            <a:ext cx="923888"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Hospital Beds ‰ 1000 civilian</a:t>
            </a:r>
            <a:endParaRPr lang="en-IN" sz="1600" dirty="0"/>
          </a:p>
        </p:txBody>
      </p:sp>
      <p:sp>
        <p:nvSpPr>
          <p:cNvPr id="8" name="Rectangle 7">
            <a:extLst>
              <a:ext uri="{FF2B5EF4-FFF2-40B4-BE49-F238E27FC236}">
                <a16:creationId xmlns:a16="http://schemas.microsoft.com/office/drawing/2014/main" id="{946E0CA4-F47C-488A-B42A-075B3B6315F2}"/>
              </a:ext>
            </a:extLst>
          </p:cNvPr>
          <p:cNvSpPr/>
          <p:nvPr/>
        </p:nvSpPr>
        <p:spPr>
          <a:xfrm>
            <a:off x="3253084" y="3027394"/>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Nurses </a:t>
            </a:r>
          </a:p>
          <a:p>
            <a:pPr algn="ctr"/>
            <a:r>
              <a:rPr lang="en-US" sz="1600" dirty="0"/>
              <a:t>‰ 1000</a:t>
            </a:r>
          </a:p>
          <a:p>
            <a:pPr algn="ctr"/>
            <a:r>
              <a:rPr lang="en-US" sz="1600" dirty="0"/>
              <a:t>civilian</a:t>
            </a:r>
            <a:endParaRPr lang="en-IN" sz="1600" dirty="0"/>
          </a:p>
        </p:txBody>
      </p:sp>
      <p:sp>
        <p:nvSpPr>
          <p:cNvPr id="9" name="Rectangle 8">
            <a:extLst>
              <a:ext uri="{FF2B5EF4-FFF2-40B4-BE49-F238E27FC236}">
                <a16:creationId xmlns:a16="http://schemas.microsoft.com/office/drawing/2014/main" id="{B52C764C-6750-41A8-8CE0-29E7F7E4F714}"/>
              </a:ext>
            </a:extLst>
          </p:cNvPr>
          <p:cNvSpPr/>
          <p:nvPr/>
        </p:nvSpPr>
        <p:spPr>
          <a:xfrm>
            <a:off x="4352839" y="3027394"/>
            <a:ext cx="103089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Noto Serif"/>
              </a:rPr>
              <a:t>M</a:t>
            </a:r>
            <a:r>
              <a:rPr lang="en-IN" sz="1400" b="0" i="0" dirty="0">
                <a:effectLst/>
                <a:latin typeface="Noto Serif"/>
              </a:rPr>
              <a:t>ortality attributed to household</a:t>
            </a:r>
            <a:endParaRPr lang="en-IN" sz="1400" dirty="0"/>
          </a:p>
        </p:txBody>
      </p:sp>
      <p:sp>
        <p:nvSpPr>
          <p:cNvPr id="10" name="Rectangle 9">
            <a:extLst>
              <a:ext uri="{FF2B5EF4-FFF2-40B4-BE49-F238E27FC236}">
                <a16:creationId xmlns:a16="http://schemas.microsoft.com/office/drawing/2014/main" id="{4C9A207B-3A05-4AA9-BE54-7BE07A7CD03A}"/>
              </a:ext>
            </a:extLst>
          </p:cNvPr>
          <p:cNvSpPr/>
          <p:nvPr/>
        </p:nvSpPr>
        <p:spPr>
          <a:xfrm>
            <a:off x="5575825" y="3027394"/>
            <a:ext cx="928959"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Noto Serif"/>
              </a:rPr>
              <a:t>A</a:t>
            </a:r>
            <a:r>
              <a:rPr lang="en-IN" sz="1600" b="0" i="0" dirty="0">
                <a:effectLst/>
                <a:latin typeface="Noto Serif"/>
              </a:rPr>
              <a:t>mbient air pollution</a:t>
            </a:r>
            <a:endParaRPr lang="en-IN" sz="1600" dirty="0"/>
          </a:p>
        </p:txBody>
      </p:sp>
      <p:sp>
        <p:nvSpPr>
          <p:cNvPr id="11" name="Rectangle 10">
            <a:extLst>
              <a:ext uri="{FF2B5EF4-FFF2-40B4-BE49-F238E27FC236}">
                <a16:creationId xmlns:a16="http://schemas.microsoft.com/office/drawing/2014/main" id="{CB17817B-7FCB-4290-AA29-D372A72468CC}"/>
              </a:ext>
            </a:extLst>
          </p:cNvPr>
          <p:cNvSpPr/>
          <p:nvPr/>
        </p:nvSpPr>
        <p:spPr>
          <a:xfrm>
            <a:off x="6685816" y="3020190"/>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effectLst/>
                <a:latin typeface="Noto Serif"/>
              </a:rPr>
              <a:t> Healthy </a:t>
            </a:r>
          </a:p>
          <a:p>
            <a:pPr algn="ctr"/>
            <a:r>
              <a:rPr lang="en-IN" sz="1200" b="0" i="0" dirty="0">
                <a:effectLst/>
                <a:latin typeface="Noto Serif"/>
              </a:rPr>
              <a:t>life expectancy</a:t>
            </a:r>
            <a:endParaRPr lang="en-IN" sz="1200" dirty="0"/>
          </a:p>
        </p:txBody>
      </p:sp>
      <p:sp>
        <p:nvSpPr>
          <p:cNvPr id="12" name="Rectangle 11">
            <a:extLst>
              <a:ext uri="{FF2B5EF4-FFF2-40B4-BE49-F238E27FC236}">
                <a16:creationId xmlns:a16="http://schemas.microsoft.com/office/drawing/2014/main" id="{DF294154-6415-4292-9794-C87246D0D25C}"/>
              </a:ext>
            </a:extLst>
          </p:cNvPr>
          <p:cNvSpPr/>
          <p:nvPr/>
        </p:nvSpPr>
        <p:spPr>
          <a:xfrm>
            <a:off x="7806868" y="3032241"/>
            <a:ext cx="925542"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Noto Serif"/>
              </a:rPr>
              <a:t>I</a:t>
            </a:r>
            <a:r>
              <a:rPr lang="en-IN" sz="1200" b="0" i="0" dirty="0">
                <a:effectLst/>
                <a:latin typeface="Noto Serif"/>
              </a:rPr>
              <a:t>nadequate water</a:t>
            </a:r>
            <a:endParaRPr lang="en-IN" sz="1200" dirty="0"/>
          </a:p>
        </p:txBody>
      </p:sp>
      <p:sp>
        <p:nvSpPr>
          <p:cNvPr id="13" name="Rectangle 12">
            <a:extLst>
              <a:ext uri="{FF2B5EF4-FFF2-40B4-BE49-F238E27FC236}">
                <a16:creationId xmlns:a16="http://schemas.microsoft.com/office/drawing/2014/main" id="{4AF0577C-53C8-4A24-803D-9221F0D86EAD}"/>
              </a:ext>
            </a:extLst>
          </p:cNvPr>
          <p:cNvSpPr/>
          <p:nvPr/>
        </p:nvSpPr>
        <p:spPr>
          <a:xfrm>
            <a:off x="997215" y="3027394"/>
            <a:ext cx="901563" cy="1938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Doctors ‰ 1000 civilian</a:t>
            </a:r>
            <a:endParaRPr lang="en-IN" sz="1400" dirty="0"/>
          </a:p>
        </p:txBody>
      </p:sp>
      <p:sp>
        <p:nvSpPr>
          <p:cNvPr id="14" name="TextBox 13">
            <a:extLst>
              <a:ext uri="{FF2B5EF4-FFF2-40B4-BE49-F238E27FC236}">
                <a16:creationId xmlns:a16="http://schemas.microsoft.com/office/drawing/2014/main" id="{12B59D4D-F1FD-40B1-BFB3-FB8679C17F73}"/>
              </a:ext>
            </a:extLst>
          </p:cNvPr>
          <p:cNvSpPr txBox="1"/>
          <p:nvPr/>
        </p:nvSpPr>
        <p:spPr>
          <a:xfrm>
            <a:off x="4510404" y="4463615"/>
            <a:ext cx="719332" cy="400110"/>
          </a:xfrm>
          <a:prstGeom prst="rect">
            <a:avLst/>
          </a:prstGeom>
          <a:noFill/>
        </p:spPr>
        <p:txBody>
          <a:bodyPr wrap="square" rtlCol="0">
            <a:spAutoFit/>
          </a:bodyPr>
          <a:lstStyle/>
          <a:p>
            <a:r>
              <a:rPr lang="en-US" sz="2000" b="1" dirty="0">
                <a:solidFill>
                  <a:srgbClr val="150090"/>
                </a:solidFill>
                <a:latin typeface="Baskerville Old Face" panose="02020602080505020303" pitchFamily="18" charset="0"/>
              </a:rPr>
              <a:t>17%</a:t>
            </a:r>
            <a:endParaRPr lang="en-IN" sz="2000" b="1" dirty="0">
              <a:solidFill>
                <a:srgbClr val="150090"/>
              </a:solidFill>
              <a:latin typeface="Baskerville Old Face" panose="02020602080505020303" pitchFamily="18" charset="0"/>
            </a:endParaRPr>
          </a:p>
        </p:txBody>
      </p:sp>
    </p:spTree>
    <p:extLst>
      <p:ext uri="{BB962C8B-B14F-4D97-AF65-F5344CB8AC3E}">
        <p14:creationId xmlns:p14="http://schemas.microsoft.com/office/powerpoint/2010/main" val="506323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574</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Baskerville Old Face</vt:lpstr>
      <vt:lpstr>Calibri</vt:lpstr>
      <vt:lpstr>Calibri Light</vt:lpstr>
      <vt:lpstr>Harlow Solid Italic</vt:lpstr>
      <vt:lpstr>Noto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Anushreya Satish</dc:creator>
  <cp:lastModifiedBy>Anushreya Satish</cp:lastModifiedBy>
  <cp:revision>30</cp:revision>
  <dcterms:created xsi:type="dcterms:W3CDTF">2021-05-16T08:30:26Z</dcterms:created>
  <dcterms:modified xsi:type="dcterms:W3CDTF">2021-06-18T11:02:44Z</dcterms:modified>
</cp:coreProperties>
</file>