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T Sans Narrow"/>
      <p:regular r:id="rId12"/>
      <p:bold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bold.fntdata"/><Relationship Id="rId12" Type="http://schemas.openxmlformats.org/officeDocument/2006/relationships/font" Target="fonts/PTSansNarrow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0cd5f4d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0cd5f4d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0cd5f4dc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0cd5f4dc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0cd5f4dc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0cd5f4dc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0cd5f4dc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0cd5f4dc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0cd5f4dc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0cd5f4dc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Katzion Dev Task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776975" y="2774175"/>
            <a:ext cx="3325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-by Anushri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Flow Chart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Test cases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Requirements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Custom Objects - Transaction, Transaction Items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Make Rest API requests when Transaction Items created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Request #1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Total number of Transaction Items for that Transaction = Transaction count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Send Transaction Items information in JSON format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Request #2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If Request #1 returns Success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Send Transaction information in JSON format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Flow Chart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150" y="445025"/>
            <a:ext cx="4722499" cy="435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Collect all Transaction Ids in a Single Apex Transactions using Apex Triggers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Query DB for Transaction along with Transaction Items in an inner query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Compare Transaction Items related list size with Transaction Record’s field (Transaction_count)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If they are equal then generate both json payloads and go to step 6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Else continue with next transaction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If both payloads are not null make Transaction Item API call and go to step 8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Else continue with next transaction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Check response of Transaction Item API call, if success then call Transaction API call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Cases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generateTransactionsData()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Setup method to insert Test data, also to simulate the actual scenario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testJsonPayload()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Unit test for generating Json payload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testDBQueries()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Unit test for getting Transaction records along with Transaction Items records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testRunMethod()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Unit test to process transactions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