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67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385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5" name="Shape 0">
            <a:extLst>
              <a:ext uri="{FF2B5EF4-FFF2-40B4-BE49-F238E27FC236}">
                <a16:creationId xmlns:a16="http://schemas.microsoft.com/office/drawing/2014/main" id="{7DE97DD7-A05D-4060-B222-EE9F9A5D8560}"/>
              </a:ext>
            </a:extLst>
          </p:cNvPr>
          <p:cNvSpPr/>
          <p:nvPr/>
        </p:nvSpPr>
        <p:spPr>
          <a:xfrm>
            <a:off x="-1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447" y="883207"/>
            <a:ext cx="9933503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BOROSA – Bosch Road Safety Hackathon 2024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2408845" y="3600201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40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BHARATI VIDYAPEETH'S COLLEGE OF ENGINEERING FOR WOMEN, PUNE 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F2AEE8-3582-4715-4AF1-994D16CC5AD0}"/>
              </a:ext>
            </a:extLst>
          </p:cNvPr>
          <p:cNvSpPr txBox="1"/>
          <p:nvPr/>
        </p:nvSpPr>
        <p:spPr>
          <a:xfrm>
            <a:off x="9160835" y="5873994"/>
            <a:ext cx="4679151" cy="157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b="1" kern="0" spc="-35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sz="180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Participants Name -    Anushruti Adhikari, </a:t>
            </a:r>
          </a:p>
          <a:p>
            <a:pPr>
              <a:lnSpc>
                <a:spcPct val="150000"/>
              </a:lnSpc>
            </a:pPr>
            <a:r>
              <a:rPr lang="en-US" sz="180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		       </a:t>
            </a:r>
            <a:r>
              <a:rPr lang="en-US" sz="1800" b="1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Sae</a:t>
            </a:r>
            <a:r>
              <a:rPr lang="en-US" sz="180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800" b="1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Jamdade</a:t>
            </a:r>
            <a:r>
              <a:rPr lang="en-US" sz="180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180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	</a:t>
            </a:r>
            <a:r>
              <a:rPr lang="en-US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                      </a:t>
            </a:r>
            <a:r>
              <a:rPr lang="en-US" sz="180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Apurva </a:t>
            </a:r>
            <a:r>
              <a:rPr lang="en-US" sz="1800" b="1" kern="0" spc="-35" dirty="0" err="1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Gadilkar</a:t>
            </a:r>
            <a:r>
              <a:rPr lang="en-US" sz="180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274A10-A4D4-444A-FBF0-5472A86035DA}"/>
              </a:ext>
            </a:extLst>
          </p:cNvPr>
          <p:cNvSpPr txBox="1"/>
          <p:nvPr/>
        </p:nvSpPr>
        <p:spPr>
          <a:xfrm>
            <a:off x="3672713" y="4629399"/>
            <a:ext cx="6370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Team Vision Riders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089201" y="608408"/>
            <a:ext cx="64074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Enhancing Rider Awareness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7292220" y="2025941"/>
            <a:ext cx="45719" cy="4788508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6" name="Shape 3"/>
          <p:cNvSpPr/>
          <p:nvPr/>
        </p:nvSpPr>
        <p:spPr>
          <a:xfrm>
            <a:off x="6299924" y="251945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7" name="Shape 4"/>
          <p:cNvSpPr/>
          <p:nvPr/>
        </p:nvSpPr>
        <p:spPr>
          <a:xfrm>
            <a:off x="7065107" y="226947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00720" y="2277516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2768650" y="2312163"/>
            <a:ext cx="334994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Rear-End Collision Detection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2367377" y="2792580"/>
            <a:ext cx="3744635" cy="11510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Continuously monitors 300-degree space, alerts rider of objects within 1.5m.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565053" y="413013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12" name="Shape 9"/>
          <p:cNvSpPr/>
          <p:nvPr/>
        </p:nvSpPr>
        <p:spPr>
          <a:xfrm>
            <a:off x="7065109" y="387217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7223581" y="3921891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8511566" y="39565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Blind Spot Detection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8497399" y="4303724"/>
            <a:ext cx="374475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Identifies vehicles in rider's blind spots up to 1.5m away, provides visual alerts.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6264651" y="561351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17" name="Shape 14"/>
          <p:cNvSpPr/>
          <p:nvPr/>
        </p:nvSpPr>
        <p:spPr>
          <a:xfrm>
            <a:off x="7042248" y="538574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223581" y="5387321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624" dirty="0"/>
          </a:p>
        </p:txBody>
      </p:sp>
      <p:sp>
        <p:nvSpPr>
          <p:cNvPr id="19" name="Text 16"/>
          <p:cNvSpPr/>
          <p:nvPr/>
        </p:nvSpPr>
        <p:spPr>
          <a:xfrm>
            <a:off x="3273830" y="541996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Lane Change Assist</a:t>
            </a:r>
            <a:endParaRPr lang="en-US" sz="2187" dirty="0"/>
          </a:p>
        </p:txBody>
      </p:sp>
      <p:sp>
        <p:nvSpPr>
          <p:cNvPr id="20" name="Text 17"/>
          <p:cNvSpPr/>
          <p:nvPr/>
        </p:nvSpPr>
        <p:spPr>
          <a:xfrm>
            <a:off x="2586625" y="5791731"/>
            <a:ext cx="3744635" cy="12612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Detects nearby vehicles during lane changes, warns rider with LED indicators.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542830" y="675442"/>
            <a:ext cx="5544622" cy="6930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57"/>
              </a:lnSpc>
              <a:buNone/>
            </a:pPr>
            <a:r>
              <a:rPr lang="en-US" sz="4366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Innovative Solution</a:t>
            </a:r>
            <a:endParaRPr lang="en-US" sz="4366" dirty="0"/>
          </a:p>
        </p:txBody>
      </p:sp>
      <p:sp>
        <p:nvSpPr>
          <p:cNvPr id="7" name="Text 4"/>
          <p:cNvSpPr/>
          <p:nvPr/>
        </p:nvSpPr>
        <p:spPr>
          <a:xfrm>
            <a:off x="2586990" y="1894999"/>
            <a:ext cx="4502706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4"/>
              </a:lnSpc>
              <a:buNone/>
            </a:pPr>
            <a:endParaRPr lang="en-US" sz="1746" dirty="0"/>
          </a:p>
        </p:txBody>
      </p:sp>
      <p:sp>
        <p:nvSpPr>
          <p:cNvPr id="9" name="Text 5"/>
          <p:cNvSpPr/>
          <p:nvPr/>
        </p:nvSpPr>
        <p:spPr>
          <a:xfrm>
            <a:off x="7540704" y="1894999"/>
            <a:ext cx="4502706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4"/>
              </a:lnSpc>
              <a:buNone/>
            </a:pPr>
            <a:endParaRPr lang="en-US" sz="1746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0767" y="2444353"/>
            <a:ext cx="4499491" cy="2168366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2586990" y="7116247"/>
            <a:ext cx="4502706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4"/>
              </a:lnSpc>
              <a:buNone/>
            </a:pPr>
            <a:endParaRPr lang="en-US" sz="1746" dirty="0"/>
          </a:p>
        </p:txBody>
      </p:sp>
      <p:sp>
        <p:nvSpPr>
          <p:cNvPr id="13" name="Text 8"/>
          <p:cNvSpPr/>
          <p:nvPr/>
        </p:nvSpPr>
        <p:spPr>
          <a:xfrm>
            <a:off x="7540704" y="7116247"/>
            <a:ext cx="4502706" cy="35480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4"/>
              </a:lnSpc>
              <a:buNone/>
            </a:pPr>
            <a:endParaRPr lang="en-US" sz="174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46CC5F-5816-5285-62B9-68E176639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12" y="2089394"/>
            <a:ext cx="5985784" cy="537425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100</Words>
  <Application>Microsoft Office PowerPoint</Application>
  <PresentationFormat>Custom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adonis-web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Anushruti Adhikari</cp:lastModifiedBy>
  <cp:revision>7</cp:revision>
  <dcterms:created xsi:type="dcterms:W3CDTF">2024-04-01T14:00:36Z</dcterms:created>
  <dcterms:modified xsi:type="dcterms:W3CDTF">2024-07-22T15:47:29Z</dcterms:modified>
</cp:coreProperties>
</file>