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5:37:2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 1256 695,'0'0'176,"0"0"-126,0 0-38,0 0 4,0 0 27,0 0-7,0 0-24,8 7-12,-3-7 0,1 0 0,-3 0 4,0 0-1,0 0 2,-3 0-1,0 0 0,0-6 2,0-7-6,0-5 0,0 1-2,-9 3-2,-9 1-1,-3 2-4,-4 7 4,-8 2 4,-7 2 1,-7 4 13,-3 19 2,-3 15 5,1 13-1,3 14 14,7 10 0,12 6-12,14-6-8,15-10-8,1-11-3,31-13 1,15-13-3,13-16 0,12-12 0,3-2-8,-2-24-47,-3-4-34,-16-1-83,-15 3-172</inkml:trace>
  <inkml:trace contextRef="#ctx0" brushRef="#br0" timeOffset="357.9285">1937 1504 724,'0'0'230,"0"0"-171,0 0-40,0 0 14,0 0 16,0 0-12,77-14-23,-36 8-13,-4 0-2,-1 1-20,-5-1-75,-2 1-135,-1-5-149</inkml:trace>
  <inkml:trace contextRef="#ctx0" brushRef="#br0" timeOffset="667.8631">2517 1249 768,'0'0'142,"0"0"-111,0 0 10,0 0 38,0 0-13,0 0-35,-9-9-21,8 13-6,-5 19 0,-3 15 9,1 12 18,-3 3-15,3 0-8,2-3-2,0-4-3,3-7 1,0-8-4,3-10 1,-4-6 0,2-9-1,2-5-3,0-1-25,-4 0-43,-5 0-32,-6-1 1,0-15-147,6-4-54</inkml:trace>
  <inkml:trace contextRef="#ctx0" brushRef="#br0" timeOffset="978.8744">2329 1195 835,'0'0'140,"0"0"-100,0 0 10,0 0 17,0 0-21,0 0-34,48-28-6,9 18-4,4-1 2,2 3-2,-5-3 0,-11 3-2,-11 2 0,-16 1-2,-10 3 2,-7 1 3,-3 1-1,0 0 2,0 0-4,0 0-7,0 0-42,-15 3-39,-4 10-126,-4-1-199</inkml:trace>
  <inkml:trace contextRef="#ctx0" brushRef="#br0" timeOffset="3058.3177">4154 1239 26,'0'0'79,"0"0"-79,0 0-49,0 0 28,0 0 21,0 0 4,21 0 0,-15-3 2,-3 0-4,-3 2-2,0-1-26</inkml:trace>
  <inkml:trace contextRef="#ctx0" brushRef="#br0" timeOffset="3366.8791">4154 1239 184,'14'-9'143,"-14"9"-68,0 0-7,0-3 22,0-1 20,0-2-36,0 3-20,0 1-18,0-1-9,0 2 1,0 0 4,0-3-2,0 2-14,-3-1-2,-10 0-5,-3 0 11,-5 3-14,-6 0 8,-3 4 9,-7 16 8,-3 10-13,-3 7 2,1 9 2,5 2-6,11 1-12,11-2-4,12-5 0,3-6-3,18-11 2,19-7-16,11-16-28,15-2-29,8-19-52,9-23-128,2-5-77</inkml:trace>
  <inkml:trace contextRef="#ctx0" brushRef="#br0" timeOffset="4176.817">4533 1232 483,'0'0'272,"0"0"-175,0 0-43,0 0 15,0 0 0,0 0-19,-61-40-35,50 42-15,-5 17-2,-4 9 2,-5 8 12,1 4 1,3 0-13,3 1 7,9-3-7,5-3 0,4-5 1,0-6-1,9-7-1,8-7-2,2-5-11,3-5-4,5-8-3,-3-16-3,0-9 5,-2-3 16,-5-4 1,-1 4 1,-4 2 1,3 5 1,-5 8 4,1 8 2,2 6 1,-4 4 2,1 3-7,1 1-3,-2 17 1,4 7 0,-5 3 0,-4 1-1,-2-1 1,-1-5-1,1-6 0,-2-4-2,0-7 0,3-3 0,-3-1 0,1-2 2,-1 0 1,3-3 4,3-12-1,7-7 0,5 1-7,2 2 6,7 2-3,-3 4 1,-4 6 4,-6 4-1,1 3-4,-2 0 0,-2 16-1,-1 2 1,-4 0-2,0-2-9,-3-4 2,0-2 3,0-2 2,-1-6-4,-1 0 1,-1-2 5,2 0 2,2 0 2,2-13 3,3-6-3,3-2-2,3 0 6,0 2 6,1-1-4,1 4 6,-3 2 5,-3 7 4,-6 4-6,2 3-8,-1 12-3,0 23-6,-3 19 16,-3 17 6,0 6-14,-14 0-3,-2-6-3,2-11-2,3-7 0,0-12-2,2-4-13,0-12-21,3-6-22,0-10-20,5-9-78,1-6-56,0-26 16,7-18-161</inkml:trace>
  <inkml:trace contextRef="#ctx0" brushRef="#br0" timeOffset="5085.9045">4979 1533 232,'12'-87'184,"6"14"-45,1 19 17,4 22-37,-4 12-22,1 11-34,-1 9-28,3 0-25,5 18-4,-9 11-3,-3 8-2,-12 5-2,-3-1 0,-3-5-10,-12-11-2,7-10 12,4-8 0,2-7-13,2 0-11,0-12 1,20-17-21,7-12-53,4-8 24,4-3 41,0 0-6,-2-1-9,-2 4 48,-7 8 5,-6 10 50,-9 9 29,-4 10 18,-5 8 5,0 4-38,0 0-24,-6 20-23,-11 20-5,-4 16 9,-4 7-1,8-1-14,6-6-7,8-3-1,3-9-3,4-8 0,17-6-2,4-13-8,7-11-12,2-6 4,3-11-7,-4-15-3,-6-5 2,-6-3 18,-11 1 7,-4 1 1,-4 5 4,-2 4 15,0 11 12,0 5 0,0 4 0,-2 3-3,-1 0-8,-3 6-17,-4 18-2,-5 7-1,6 2 0,3-1 0,6-5-7,0-7-8,9-3-21,13-7-6,5-5-11,0-5-1,2-3 13,-6-14 28,-2-4 5,-6-2 8,-3 1 8,-5-1 24,-2 4 11,-2 3 19,0 5-10,0 2-4,-1 8-6,8 1-23,3 0-14,7 1 0,2 16 1,-1 6-2,-3 0-3,0 4 0,-2-1-1,-1-5-18,-2-4-8,-2-6-10,-3-1-5,-1-4 2,-4-6-1,1 0 28,1-17 12,-1-10 4,5-4 6,-3 6 18,-3 7 5,0 8-5,-3 6 13,0 4-1,0 13-27,-9 27-9,-15 16 16,-7 9 2,0-4-17,4-9-5,8-14 0,11-12-13,6-7-27,2-9-49,2-9-44,16-1-173</inkml:trace>
  <inkml:trace contextRef="#ctx0" brushRef="#br0" timeOffset="6436.5244">7197 1013 556,'0'0'253,"0"0"-192,0 0-40,0 0 20,0 0 7,0 0-22,8-7-26,10 0-1,4-4-17,8-4-3,-1 0 11,-7 1 1,-6 1-2,-10-1 11,-6 3 1,0-1 2,-10 1 19,-17 5-1,-13 5-3,-5 1 9,-6 6 9,1 13-1,5 6-6,7 1-8,9 2-7,14 2-13,10-1 1,5 3-2,9-4 0,21-1-2,4-3-5,6-5-13,-5-5 3,-8-5-13,-12-3 6,-10-5 5,-5-1 19,0 0 0,-17 0 18,-12 0 3,-5 4-5,0 4 10,4 4 0,9 4-9,9 1-5,10 3-12,2-1 4,14 2-8,20-2 4,12-8-2,7-5-29,8-6-14,1 0-7,1-8-5,-7-10-4,-12 0 9,-11-3 32,-15-2 20,-8-1 12,-7 1 50,-3 4-2,0 1-2,0 7 17,-1 2-20,-1 3-1,2 6-14,0 0-23,0 0-17,17 11 2,14 13-2,8 4 3,1 4-3,-4-4 0,-5-4-14,-5-6-32,-10-4-23,-6-3-5,-4-9-5,-4 1-25,-2-3-3,0 0 67,0-11 40,-5-8 9,-2-1 16,0 2 51,2 6 6,2 1-11,-1 7 1,1 1-2,0 3-7,-9 0-34,-11 15-24,-10 11 5,-8 5 2,2 3-6,8-3-6,5-3-1,11-2-5,7-7-24,8-3-37,0-7-59,22-9-85,12 0-105</inkml:trace>
  <inkml:trace contextRef="#ctx0" brushRef="#br0" timeOffset="7289.8715">7921 1163 538,'0'0'103,"0"0"-12,0 0 31,0 0 2,15-75-38,-14 62-21,-1 2-18,0 4-2,0 4-8,0 3-10,2 9-24,1 31-2,-3 20-1,0 16 17,0 5 0,0 0-14,3 0-3,2-10 0,1-10 1,1-12 0,-4-13-1,-3-12 0,0-8-10,0-6-7,0-6-6,-8-4-22,-5 0-24,1-15-27,2-16-61,5-10-164,5-8-71</inkml:trace>
  <inkml:trace contextRef="#ctx0" brushRef="#br0" timeOffset="8550.4944">7915 1171 448,'0'0'138,"0"0"-79,0 0 14,0 0 14,0 0-11,39-75-29,-6 71-26,1 4-11,-7 0-5,-5 6-1,-14 15 2,-8 8-5,-8 10 1,-23 1 0,-6 0-1,2-6-2,10-6 0,16-8-13,9-6-32,4-6-19,27-6-9,12-2-69,10-10-4,7-13-33,-3-2 0,-5-4 68,-7-3 112,-14 4 211,-12 3-13,-14 5-56,-5 6 24,-3 4-16,-18 5-47,-3 5-23,-3 0-36,-1 15-13,5 7-17,4 3-9,10 0-5,9-3-1,0-2-8,6-3-9,12-4-10,5-5-8,-1-4 1,-3-4 14,-2 0 10,-4-10 11,-3-8 2,1-3 3,-1 1 3,-1 4 17,0-1 7,2 7-7,5 4-18,0 6 1,1 0-8,2 11 0,-4 11-1,-3 1-8,-3-1-8,-3-7-4,-4-5 10,-1-5 7,-1-5 4,0 0 1,0 0 3,0 0 23,2-14-4,1-4-14,5-3-5,3-1 5,3-2-2,2 6-2,3 5 5,-4 5 1,-1 8-4,0 0-1,-3 10-4,4 14 2,-2 3-1,4 0 0,-1-7-3,3-5 0,2-5-2,-3-5-9,2-5-7,-5 0-1,-1 0 10,-3-10-2,-3-6 4,0-5 5,-2-1 2,-1-2 0,-1 2 10,1 5-4,-2 3 8,0 8 1,-2 3 6,-1 3-8,0 2-13,0 18 0,0 9 0,0 2 1,12-4-1,5-6-6,6-7-18,6-3-3,-2-9-9,-1-2-7,-6 0 12,-4-13 24,-7-6 7,-4-8 1,-1-5-1,-4-4 14,3-2 3,3 1 3,0 7-3,2 11 3,2 7 5,-4 9-3,0 3-11,0 16-10,3 17 3,0 7 6,0 5-4,0-2-6,4-8-4,1-8-17,2-8 8,1-10 2,-4-6 5,-3-3 1,-1 0 5,0-4 5,-3-12-1,3-6 0,7-6 4,6 0 0,6 3-7,5 10 0,2 11-1,-2 4 10,1 14-1,-1 15-3,-3 5 7,-2-1-10,-1-7-1,-7-4-2,-7-11-7,-8-2-47,-5-9-60,0-3-253</inkml:trace>
  <inkml:trace contextRef="#ctx0" brushRef="#br0" timeOffset="8702.0519">9320 1014 982,'0'0'174,"0"0"-165,0 0-9,0 0 0,0 0-33,0 0-74,-10 41-244</inkml:trace>
  <inkml:trace contextRef="#ctx0" brushRef="#br0" timeOffset="9090.003">9638 1144 932,'0'0'168,"0"0"-168,0 0 5,0 0-3,0 0 5,0 0 2,84 38-9,-38-24-22,-6-7-18,-10-2-13,-13-5-5,-7 0 13,-4-9 45,-5-13 27,-1-10 21,0-5-6,3-7-9,3-6 0,5-1 0,4 5-6,1 6-3,1 14 10,-7 13 10,0 13-2,-1 8-19,1 32-10,0 15 22,-3 12 2,-4 6-19,-3 1-14,0 0-4,-3 0-9,-7 0-37,1 1-41,-3-6-64,-4-8-166</inkml:trace>
  <inkml:trace contextRef="#ctx0" brushRef="#br0" timeOffset="10193.8708">11326 871 680,'0'0'175,"0"0"-144,0 0-4,0 0 50,-90-51-24,65 64-32,-1 21-20,2 12 2,5 6 1,12 0-3,7-3-1,1-4-13,14-8-15,-3-5-15,-8-10 0,-4-7-2,-16-6 28,-15-8 17,-5-1 12,4 0 22,10-11 11,10-4-4,11-4-5,1-3-23,28-6-8,22 1-5,14 1-1,10 8 0,1 8 1,-1 10 0,-10 0 1,-13 10-1,-19 10 0,-16 4 0,-16-1 0,-9 3 1,-23-3-1,-9 1-23,2-8-50,6-3-126,14-10-147</inkml:trace>
  <inkml:trace contextRef="#ctx0" brushRef="#br0" timeOffset="10347.1577">11564 955 326,'0'0'632,"0"0"-568,0 0-36,0 0 5,0 0-15,0 0-18,-27-54-57,36 61-160,20 6-7,10-1-35</inkml:trace>
  <inkml:trace contextRef="#ctx0" brushRef="#br0" timeOffset="11605.35">11904 971 643,'0'0'167,"0"0"-153,0 0-1,0 0 79,0 0-26,0 0-46,0 2-17,2-2-1,-2 0 3,0 0-4,1 0 0,-1 0 1,0 0-1,0 0-1,0 0 0,0 0 1,0 0-1,-4-3-18,-5 2 18,5-2 5,1 3-4,3 0 2,0 0 0,0 0-2,0 0 1,0 0 0,0 0-2,0 0 2,-2-1-2,-2-1 0,-3 2-1,0 0 3,4 0 2,3 0 1,-1 0-4,1 0-1,-2 0-2,-1 19 2,-1 13 1,-5 15 7,-6 12-6,-3 8 4,-4 0 7,-2-4-12,7-6 0,3-12 0,4-9 0,6-13-1,1-10 0,0-9 0,3-4 0,0-3 4,3-23-4,18-14-7,9-12-1,10-9 3,3-6 3,5-2-2,0 9-2,-1 14 4,-9 17 2,-10 20 0,-10 9 5,-3 3 1,-4 22 4,-2 8 5,-1 5 1,-2-1-7,-1-5-4,-1-6-5,-1-4 2,-1-10-2,-1-4-1,1-6-5,-2-2 1,0 0 5,7-11 6,2-13-2,7-9-3,7-9-1,4-2 1,4 2 0,4 8 2,-3 12-1,0 11 1,-5 11 2,-4 0 2,-2 12-6,-4 13 0,-3 5-1,0 0 0,-2-7-6,1-1-20,1-8 7,-1-7 7,-1-3-1,-2-4 6,-1 0 0,-1-11 7,0-9 0,3-4 0,-3 0 0,-1-1 4,1 6 2,2 4 9,-2 4 1,-1 4-9,-1 5 3,3 2-9,-2 9 1,4 11-4,2 8 2,-1-3-2,3-7-22,0-7 4,0-5 8,-1-6 4,-1-1 6,0-19 2,1-7 3,-2-5 14,-2-3 13,2-7-3,1 1-7,4 1 3,1 7-3,-4 8 2,0 14-10,-8 5 8,-3 6 2,-1 4-20,-2 20-2,3 10 4,0 9-2,2-3-2,1-4-1,2-5-23,1-10-19,1-6 5,-1-5 12,-1-3 1,2 1 14,1 0 9,4 3 2,4 6 0,5 3 2,3 1-1,1 2 5,-5-6-6,-6-7 4,-9-5 13,-7-4 0,-1-1 3,0 0 2,-26 0-22,-13 3-52,-12 1-82,0 0-349</inkml:trace>
  <inkml:trace contextRef="#ctx0" brushRef="#br0" timeOffset="13387.8029">14108 1037 506,'0'0'29,"0"0"-20,0 0-9,0 0 35,0 0 55,0 0-77,-9-17-13,15 9-2,0 2 2,1 2 4,-4 1 1,-3 0-1,0 1 9,0-4 7,0 1 11,0 1-1,-10-2-12,-5 2 5,-6 1 12,-5 2-12,-3 1 22,-1 0-15,5 0 3,1 14-5,6 3-17,5 4-2,2 1-4,8 3-1,3-1-4,0-1 0,11-4-3,7-4-12,10-5-10,0-5-5,2-5 24,-3 0 6,-6-6 2,-6-10-2,-2-1 5,-2-1 0,-4 0 8,-2 2 7,-1 2 4,-2 3 7,0 3 4,-2 2-4,0 4-2,2 2-8,1 0-21,3 6-2,3 14 2,6 5-1,1 4 1,4-4-18,-1-6-17,2-2 6,-2-9 2,-7-3 2,-7-5 11,0 0 14,-1-5 1,0-15 6,4-9 3,2-4 10,10-4 11,5 2-14,5 6-2,1 12 0,-1 13-7,-3 4 1,-2 13-9,-1 13 3,0 3-3,1 1-1,-4-6-1,-3-6-11,-6-7 2,-5-5 7,-4-4 0,-3-2 4,0 0 2,0-4 10,0-12 8,0-7-16,-1-3 15,1-3-2,3 0 0,19 1-9,9 8-6,4 7-1,-1 7 1,2 6 2,-5 0-4,-1 13 0,-3 7 0,-5 5-13,-8 0-56,-2-2-49,-3-4-123,-4-8-66</inkml:trace>
  <inkml:trace contextRef="#ctx0" brushRef="#br0" timeOffset="13748.5728">15094 884 372,'0'0'455,"36"-83"-347,-16 53-37,-3 11 8,-3 9 21,2 10-32,-1 6-49,6 26-10,-3 15 9,0 9 11,-9 2-15,-5-1-5,0-9-9,0-5-1,-4-12 0,0-7 0,0-11-8,0-7-7,0-5-3,-6-1 0,-11-7 9,-6-12 2,-7-7 3,1 3 5,4 8 0,5 7 5,1 8 6,-3 5 1,-5 16-4,3 4 4,8 2 1,16 0-13,0-6-2,29-5-2,19-7-17,12-7-19,7-2-63,-1-7-55,-11-11-249</inkml:trace>
  <inkml:trace contextRef="#ctx0" brushRef="#br0" timeOffset="23099.676">16952 923 575,'0'0'95,"0"0"-72,0 0-19,0 0 8,54-82 48,-44 71-19,-4 4-20,-6 3-8,0 0 0,-5 2 10,-23 2-20,-15 0 34,-10 8-33,-6 13 11,5 6-1,12 0 3,13 3-8,18-3-9,11 3 2,10 1-1,25 1 8,14 1-9,8-1-17,4-5-10,-6-4-2,-19-3 2,-20-5-5,-16 0 6,-42-5-31,-24 2 57,-12-5 7,-3-3-1,19-4 22,21 0 34,24-14-5,17-8-33,10-5 0,32-2-23,20 1 1,16 3 6,10 7-5,3 11-3,-4 7 5,-13 2 5,-14 21 11,-17 2-3,-20 1 2,-13-1-7,-10-1-9,-6-4-3,-16-3 2,-2-7-3,0 0-4,3-5-59,3-5-116,7 0-207</inkml:trace>
  <inkml:trace contextRef="#ctx0" brushRef="#br0" timeOffset="23269.2891">17307 864 1038,'0'0'79,"0"0"-67,0 0-7,0 0-5,0 0-12,0 0-104,-9-6-146,26 22-225</inkml:trace>
  <inkml:trace contextRef="#ctx0" brushRef="#br0" timeOffset="23947.9207">17376 1058 524,'0'0'82,"0"0"-79,0 0 12,0 0 2,0 0 89,0 0-23,13-22-39,-7 16-8,-5 2 13,2 1 9,-3 3-15,2 0-13,-1 0-24,2 15-4,2 6 9,2 5-2,-1-3-2,0 2-6,-1-3 0,-2-2-1,-2-3 0,-1-4-8,0-6-8,0-2 11,0-2 1,0-3 4,0 0 3,0 0 4,2-6 2,-1-7-7,5-3 3,3 0-4,6-3 0,9 1 2,6-1 2,5 7-4,4 3 4,-3 9-5,-2 0 0,-2 0 0,-4 11 0,-7-1 0,-3-3-2,-9-3-4,-6-4 6,-3 0 0,0 0 1,0 0 2,-1-3 2,-7-5-4,2 0 13,1 2-2,4 2-1,1 4-3,0 0-8,0 13-2,0 19 1,4 10-1,-2 5 1,-2 0-12,0-6-12,-8-3 4,-9-6 10,-4-5 4,0-9 3,0-5 3,0-5-4,3-3-6,3-5 6,6 0-13,6 0-14,3-12 1,0-10-92,14-10-198</inkml:trace>
  <inkml:trace contextRef="#ctx0" brushRef="#br0" timeOffset="25726.8789">17832 1124 197,'0'0'255,"0"0"-218,0 0-6,0 0 32,0 0 43,0 0-14,0 0-48,0-16-24,0 16-12,0 16 4,0 1 39,0 2-22,3-2-12,-1-2-11,5 0-2,-4-5 1,1 0-5,1-1 0,-4-4-2,2 0-7,0-5-1,-3 0 5,2 0 5,3-7 7,3-13 1,4-4-4,2-2 7,1 1 6,-2 5 1,0 4 4,-2 7 5,-2 4 6,1 3-3,1 2-23,-2 6-4,4 12-2,-2 6 0,0 0 3,1-5-4,-1-1-5,2-8 2,-1-7-1,-3-3 4,1 0-1,-2-5 1,0-13 0,0-6 1,0 1-1,-2-2 1,3 2 5,1 8-3,4 5 1,2 8-4,1 2-1,2 19-1,-4 16-2,-2 7 1,-7 5 0,-4-3-15,-2-8-19,0-7 13,-13-6 8,-4-9 5,-2-6 0,5-7 2,2-1 14,6-1-8,6-15 3,0-7-16,10-5 12,13-5-23,12-4 3,4 2-6,3 5 10,-1 10 10,-6 6 10,-14 8 2,-6 5 27,-10 1 5,-4 3-9,-1 12 5,0 8 7,-3 1-8,-7-1-13,2-2-8,8-4 0,0-3-5,8-4-1,13-6-2,3-3-1,-1-1-2,-1 0 1,-6-12 2,-6-8 1,-7 0-1,-3-3 2,0 0-2,0 1 4,0 8 1,0 3 11,0 6 9,0 5-11,9 0-14,8 0 0,6 2 0,7 12-2,2 0 2,-3 3-4,0-1-9,-7-4 4,-7-1 1,-7-4 3,-7-2-1,-1-4-6,0-1 0,0 0 11,0 0 1,0 0 5,2 0-2,2 0-1,0 0 10,7 5-2,5 2-5,1 0-4,0 1-1,-3-2-5,-6-3-71,-1-3-155,-6 0-306</inkml:trace>
  <inkml:trace contextRef="#ctx0" brushRef="#br0" timeOffset="25879.1951">18958 963 911,'0'0'14,"0"0"-14,0 0-59,0 0 13,0 0-112,0 0-107</inkml:trace>
  <inkml:trace contextRef="#ctx0" brushRef="#br0" timeOffset="26395.6857">19094 1111 37,'0'0'580,"0"0"-513,0 0-55,0 0 6,0 0 51,0 0-35,-1 0-30,-2 0-3,-3 0 4,-2 0 3,-4 0 2,0 0 9,-2 0 14,0 0 1,-4 0 9,5-3-8,-2 3-10,6 0-4,3 0-8,0 5-11,0 12 1,0 5-3,6 6 1,0 1 0,0-2-1,10-3-17,10-8-11,4-9 2,6-4 7,-1-3 11,4-6 3,0-14 4,-2-7 1,-1-3 2,-3-2 0,-5 1 1,-2-1-1,-4-1 4,-5 2 9,-7 7-1,-4 9 12,0 6 16,0 7 5,0 0 6,0 2-25,-1 3-17,-1 15-4,2 10 10,0 8-2,0 8-4,0 6-10,-6 2-2,-1 2-9,-6-1-62,2 0-51,9-10-165,2-8-148</inkml:trace>
  <inkml:trace contextRef="#ctx0" brushRef="#br0" timeOffset="26879.8777">20173 1088 781,'0'0'126,"0"0"-118,0 0-4,0 0 29,0 0 37,0 0-41,-64-71-27,56 81-2,-3 15 0,0 9 1,-1 4-1,5 5-6,4 1-28,3-5-10,0-3-9,0-9-13,-8-8-4,-6-7 16,-5-10 33,-9-2 21,-3 0 36,4-7 6,9-11 14,9-1 7,9 0-13,9 2-41,22 2 15,9 4-4,11 4-11,3 4-5,3 3-1,-4 0 1,-8 8 0,-8 5 1,-13 6 2,-9-2 6,-10 1-1,-5 0-8,0-3-4,-11-1-7,-6-3-40,1-4-99,5-7-144</inkml:trace>
  <inkml:trace contextRef="#ctx0" brushRef="#br0" timeOffset="27048.1506">20519 1071 664,'0'0'349,"0"0"-312,0 0-33,0 0 17,0 0-12,-88-35-9,84 53-38,4 3-143,5-1-112,25-4-132</inkml:trace>
  <inkml:trace contextRef="#ctx0" brushRef="#br0" timeOffset="28267.9116">20678 1174 556,'0'0'230,"0"0"-204,0 0-9,0 0 33,0 0 21,0 0-46,22-19-19,-22 15-2,0-2 2,0 2 0,0-1-6,-2 1 11,-4-1-3,0 2-8,-3 2 0,-4 1 8,-2 0-2,-6 4 3,-4 13-1,1 0-1,4 3-7,7-2-2,10 0 2,3-3-8,12-6-11,13-1 16,7-5-3,3-1-12,-5 5 17,-10 9 1,-11 12 0,-9 13 10,-2 12 15,-21 6-10,-5-4 2,1-9-11,2-11 4,1-13 0,-1-11-5,1-5 1,0-6 10,8 0-16,9-6 0,7-17-12,10-12-12,24-14-3,11-9-14,10-3 7,6 4-28,0 14 15,-4 12 32,-12 17 15,-12 9 2,-11 5 21,-8 1 18,-4 17 6,-5 3-24,0 1-9,-3 0-10,-2-7 1,0-2-4,0-5 2,0-3-2,0-5 0,0 0 0,0 0 8,10-18-4,5-4-2,2-5 0,5-1 7,2-2 5,3 3-1,4 6 5,0 7-7,4 10-9,-4 4-2,-3 2 0,-4 19-1,-6 5 0,0 4-1,-3-2-7,1-7-16,-1-2-1,0-7 9,0-10 9,1 1 6,-2-3-9,2 0 3,-1-11 7,2-7 0,-2-1 0,-1-2 1,-2-2 3,2 4 2,-7 1 4,-4 7 3,-3 7 3,0 1 1,0 3-1,0 0-13,0 6-1,0 7-2,0 2 1,6-2-1,15-2-16,3-4-13,3-4-7,4-3-14,-1 0 28,-3-12 18,-2-7 4,-3-6 4,-3-4 9,1-4 5,1 0 13,4-4-5,4 3-5,2 7 0,-2 6 3,-5 10-6,-7 7 11,-8 4 7,-4 5-20,-5 22-6,0 11 7,-3 9 5,-12-1-11,5-2-11,4-6 0,3-10 0,1-9 0,2-8-3,0-8-3,0-3 4,2 0 0,17 0 0,8-15-2,5-3-10,4 4-3,-3 8 3,0 6-10,-8 1 9,-8 23 10,-11 8 5,-6 6-3,0 2 3,-15-5 0,-13-2-1,-11-10-6,-12-3-21,-5-6-62,-1-4-163,7-4-67</inkml:trace>
  <inkml:trace contextRef="#ctx0" brushRef="#br0" timeOffset="28406.1629">21830 1607 1087,'0'0'98,"0"0"-95,0 0-1,0 0-2,0 0-107,0 0-415</inkml:trace>
  <inkml:trace contextRef="#ctx0" brushRef="#br0" timeOffset="31259.7917">1862 2852 589,'0'0'18,"0"0"-18,0 0-24,0 0 24,0 0 17,0 0 21,-58-17 26,55 17 13,3-2-44,0 2-33,0 0-8,23 0 8,13 7 17,16-5 1,13-2-2,17 0-5,18-7 12,12-5 8,12 2-6,4 4-9,-1 2-5,-6 4-5,-5 0-6,-10 0 0,0 0-1,3 0 2,5 0 1,14 0-1,3 0 0,8 0 3,4-4-1,-3-1-3,3-1-2,-5-1-1,-4 0 1,-6 0 2,-7 2 0,-6-3 3,-6 0-1,-1 1 1,-1-2-1,2-1 3,10 0-4,11 2 20,7 1 57,14 6-33,5 1-36,4 0-9,3 5-7,2 9 1,-2-6 5,5 1-1,-5 0 1,-3-4 1,-5 3 0,-1-3 0,1 0 2,0-3 1,8 0-3,3-2 0,0 0-1,3 0 1,-5 0 0,-1 0 0,-4 0 2,-5-2 0,-5 1-4,-4 0 0,-8-1 2,0 2 1,5 0-1,3 0 0,10 0 3,10 0-2,3 3 0,5 0-1,-3-3-2,1 1 2,3 1 0,0-2 3,5 1 6,0-1 0,3 1 0,4-1-5,4 2-4,6-2 0,8 1 1,5-1-2,0 0-1,3 0-4,-5 0 5,-4 0 1,-2 0 2,-1 0 0,-1 0-2,5 0 0,2 0 1,6 0 0,7 4 0,5 1-1,-1 1 0,4 1-3,-2 0-2,2 0-3,-1 2 3,0-3 2,-3-1 1,-4 0-2,-6-2 4,1 1 0,-3-2 3,0-2-2,1 0 4,0 0-2,1 0 7,5 0-3,0 0 0,1-4-5,2 2-2,-4 0 1,-2 2 5,0 0-3,-7 0 3,1 0-6,-2 2-1,-7 4-1,-2-1 2,-5 2 0,-8-1 0,-12-2-1,-12 0-2,-20-3 1,-22 1 2,-20-1 1,-27-1-1,-21 0 1,-26 0 0,-10 0 4,-13 0 3,-2 0 16,0 0-1,0 0-12,-13 0-10,-9 0-1,-8-1-1,-1-6-33,-2-2-70,3-2-132,10-3-310</inkml:trace>
  <inkml:trace contextRef="#ctx0" brushRef="#br0" timeOffset="31398.3377">22202 2973 1052,'0'0'126,"0"0"-126,0 0-169,0 0-325</inkml:trace>
  <inkml:trace contextRef="#ctx0" brushRef="#br0" timeOffset="34679.2188">4021 4473 828,'0'0'153,"0"0"-129,0 0-8,0 0 19,0 0 13,0 0-18,57-58-21,-6 58-7,1 14-2,-12 14-1,-18 7-13,-22 8-23,-18 4-1,-31 3-10,-12-7 26,1-5 19,7-9 3,14-12 7,17-7 25,11-7-12,11-3-8,5-11 4,23-18 2,15-7-17,14-7 0,7 1 1,0-2 2,-4 4-3,-8 4 0,-16 9 3,-14 11 0,-13 6 11,-7 7 12,-2 3 4,-5 1-18,-20 26 5,-8 13-14,-4 6 8,4 1-10,11-8-1,14-5-1,8-7 0,0-6-1,18-6-5,9-5-16,10-7-6,9-3-38,5-3-90,0-15-151,0-8-204</inkml:trace>
  <inkml:trace contextRef="#ctx0" brushRef="#br0" timeOffset="35106.8578">4831 4368 551,'0'0'322,"0"0"-227,0 0-39,0 0 2,0 0 12,0 0-31,-106 10-32,76 23 5,5 8-1,1 3 5,8-1-3,7 0-9,6-3-1,3-7-3,0-4-1,16-9-1,5-8-16,9-6-29,8-6-8,8-9-21,4-16-89,3-12-64,-4-8 54,-7-7 57,-8-1 94,-10 4 24,-8 8 112,-6 12 32,-8 8 39,-2 11-6,0 5-71,0 5-3,-6 0-54,-3 24-31,-4 15-9,2 6 9,4 2-10,7-1-1,0-7-5,0-7 1,7-5-3,4-7-6,0-5 0,2-3-38,-3-6-52,3-6-66,1 0-258</inkml:trace>
  <inkml:trace contextRef="#ctx0" brushRef="#br0" timeOffset="35414.8428">5154 4457 981,'0'0'112,"0"0"-112,0 0-11,0 0 11,0 0 13,0 0-13,40 15-6,-15-15-14,1 0 6,-1-11-1,-4-2 9,-6-4 6,0 1 6,-8 6 34,-2 4 15,-1 6-9,2 5-17,-3 22-4,0 12 23,-3 6-17,0 3-18,-3-2-8,-6-4-4,2-4-2,1-3-4,3-4-20,3-4-37,0-7-57,9-15-165,16-5-366</inkml:trace>
  <inkml:trace contextRef="#ctx0" brushRef="#br0" timeOffset="35674.1669">5924 4427 1074,'0'0'77,"0"0"-77,0 0 0,0 0 23,0 0 2,0 0-25,129 1-13,-76-1-131,-15 0-217</inkml:trace>
  <inkml:trace contextRef="#ctx0" brushRef="#br0" timeOffset="35820.1017">5904 4598 1060,'0'0'91,"0"0"-90,0 0 0,0 0 41,0 0-28,0 0-14,97 5-54,-40-5-97,-9 0-193</inkml:trace>
  <inkml:trace contextRef="#ctx0" brushRef="#br0" timeOffset="37409.2014">7357 4279 673,'0'0'166,"0"0"-150,0 0 4,0 0 65,0 0-19,0 0-25,-52-60-19,22 60 11,-15 0-12,-11 27 7,-9 12 17,3 14-6,10 1-5,14 2-8,18-4-7,15-5-4,5-5-3,19-9-10,17-7-2,12-9-4,10-12-11,12-5-39,5 0-48,-1-19-40,-15-6-282</inkml:trace>
  <inkml:trace contextRef="#ctx0" brushRef="#br0" timeOffset="38169.6091">7951 4442 643,'0'0'390,"0"0"-338,0 0-47,0 0 16,0 0 34,0 0-28,12 0-27,16 0 10,2 0-10,-4-1 0,-4-4-21,-9 1-4,-2-1-1,-5-3 14,-4 0 12,0 0 4,-2-1 1,0 0 3,0 2 11,0 3 1,-4 0-2,-1 1-6,1 0-4,-1 2 0,2 1 2,3 0-10,-3 0 3,3 0-6,-4 0-1,-5 0 4,-3 0 6,-8 0-5,0 0 5,-3 0-5,2 0 2,2 0 0,2 0 0,1 0 2,3-2 0,-4 2-2,5 0-2,-4 0-1,1 2-1,-1 11 0,-1 3 1,-2 9 0,-1 3 6,-2 3-1,2 2-3,7-3-2,7 0 0,3-3-5,3-3 4,3-3 1,16-2 3,7 0-3,7-2 1,1-3-2,6-4 0,5-2-1,4-8-10,1 0-24,3-6-35,-1-12-78,-4-2-194</inkml:trace>
  <inkml:trace contextRef="#ctx0" brushRef="#br0" timeOffset="38920.8432">8552 4134 541,'0'0'163,"0"0"-153,0 0-6,0 0 22,0 0 13,55-75-33,-49 56 0,-1-1 0,-5 3 10,0 2 19,-9 3 13,-9 2 8,-9 7-26,-4 3 8,-5 0-11,2 13 5,-4 14-1,5 10-7,5 2 3,6 3-19,13-2-6,9-5-2,0-2-4,12-8-4,13-8-8,3-6-13,4-8-7,1-3 7,-5-3 4,-3-15 21,-7-7 4,-6-5 3,-5-2 14,-2-3 5,-3 5 3,-2 5 4,0 5-5,0 7 5,0 7 5,0 4-4,0 2-8,0 0-21,4 14 0,2 8-1,6 5 1,0 1 0,3-1 2,0-5-3,1-5-11,2-4-39,3-8-23,4-5-19,5 0-93,4-12-69,2-16-72</inkml:trace>
  <inkml:trace contextRef="#ctx0" brushRef="#br0" timeOffset="39165.6333">8972 3882 470,'0'0'164,"14"-84"-33,-12 55-12,-1 8-10,-1 7-12,0 5-15,0 7-19,0 2-27,0 12-26,0 23-9,-10 15 10,-8 12 21,-1 5-17,-1 0-3,2-2-3,8-9-2,8-9-5,2-11-2,5-10 0,14-6 0,5-13-11,6-4-17,7-3-16,3-12-48,-2-13-52,-1-9-184,-5-5-188</inkml:trace>
  <inkml:trace contextRef="#ctx0" brushRef="#br0" timeOffset="39399.2787">9141 3912 842,'0'0'155,"0"0"-100,0 0 22,0 0-7,0 0-50,0 0-6,107-9-6,-32 8-1,-3-5-7,-14 2 0,-12 1 4,-18 0-2,-12 1 0,-10-2-1,-6 3 2,0 0-3,-2 1 0,-21 0-49,-12 14-32,-5 10-23,-2 2-169,2 1-136</inkml:trace>
  <inkml:trace contextRef="#ctx0" brushRef="#br0" timeOffset="42105.6648">7912 4447 266,'0'0'116,"0"0"-76,0 0-12,0 0 18,0 0-1,0 0-19,-40-2-25,40 2 8,0 0 18,0 0 3,0 0 17,0 0-3,0 0-1,0 0-14,0 2 0,0 4 6,0 1-17,4 0-7,2 0-3,2 1 0,2-4 2,1 2-1,-1-1-3,0-1 8,-1 1-11,-4-2 5,4-2 2,1-1-9,1 0 10,5 0 4,1 0-1,-1 0-6,5-3-4,0-3 1,-2 2-3,-1-1-1,-2 3-1,-2-2 1,-2 2 1,-6-2-2,-2 2 2,-2 0 0,2-1 2,1-2 4,-1 0-1,2-1-4,-1 1 2,-4 1 0,-1-1-1,0 1 6,0 0-3,0-2 1,0 2-4,0-2 3,-6 2 5,0-2-4,0 4-5,2-2-1,-1 0-1,1 1 14,-1-1-5,-2 0-5,-2 1 2,3 0 1,0-1 0,0 0 1,-1 1-5,1 2 4,-2 1-8,-4 0-4,-1 0 4,1 0 2,-1 0-2,3 0 3,3 3-3,1-2 0,0 1 1,2 0-1,-2-1 1,1 2 0,-1-3 0,-1 2 0,-1 0-1,-1 3 0,-4-1 0,1 0-1,0 1 1,0-2 1,3 1-1,0-1 0,6-2-1,-4 1 1,7-2 1,0 0 0,0 0-1,-2 2 1,1-2 0,-4 2 1,-1 4 2,-3-1 1,-1 1-2,2-1-1,4 0 1,1-2-3,0-1 0,1-1 0,2 2 1,-1-3-1,-2 3 1,0 3-1,0 1 3,-1 2 0,-1-1 0,1 0 3,1 3-4,-2-3-2,3 3 1,0-3 1,0 1-2,1-5 0,-1 1 0,1 1 0,-1 0-1,-1 1 3,2-1 0,-1 1-2,2 3 2,0-2-2,0 1 0,0-2-3,0 0 3,0-2 1,0 2 0,0-1-1,0 2 0,0-2 0,0-2 1,0 3-1,0-1-3,0 2 3,2-3 3,1 1-3,0-1 0,-2 1 2,2-2-2,-1-1-1,2 1 1,1 1-2,1-1 2,1 2 0,2-3 1,0 1 1,0-1-1,0 2 1,1-3-1,-1 0-1,0 0 0,0-1 0,0 0 2,0 1 1,3 0-3,-2-2 3,3 0-3,-2 0 0,3 0 0,-2 0 3,3 0-3,0-2 0,1-2 1,0 0 0,1 2-1,-4 0 0,1 1 0,-2 1 0,-2-2 0,-1 1 1,-3-2-1,3 1 1,1 1-1,1-2 0,1 0 0,1 2 0,-2-1 0,-1 0 0,-3 1 0,-4 1 0,-1 0 0,-2 0 1,0 0 0,0 0 0,0 0 0,0 0-1,0-1 1,0 1 0,0 0-1,1 0 0,-1 0-1,0 0 1,0 0 0,0 0 1,0 0-1,0 0 0,0 0 0,0 0-1,0 0-3,0 0 2,0 0-13,-7 0-42,-11 4-72,-12 8-147,-7 1-79</inkml:trace>
  <inkml:trace contextRef="#ctx0" brushRef="#br0" timeOffset="44842.4074">7818 5142 256,'0'0'161,"0"0"-110,0 0-19,0 0 26,0 0 12,0 0 14,0 0-3,-22 0-17,20 0-3,2 0-13,0 0-12,0 0-8,-1 0-2,1 0-1,0 0-2,0 0 7,0 0-9,0 0-10,0 0 6,0 0-12,0 0-2,0 0-3,9 0 0,16 0 3,20 0 5,16 0-1,12 0-1,14 0-6,2 0 0,-1-3 2,-9 3-4,-10 0 2,-14 0-4,-13 0-5,-18 0 6,-11 0 2,-8 0 1,-5 0 1,0 0 2,0 0 1,0 0 2,0 0-2,0 0 5,0 0-4,0 0-4,0 0 1,0 0-2,0 0 0,0 0 0,0 0 0,0 0-1,0 0-2,0 0-11,0 0-12,0 0-33,-14 0-43,-16 3-153,-10 1-112</inkml:trace>
  <inkml:trace contextRef="#ctx0" brushRef="#br0" timeOffset="48045.5097">13917 4006 764,'0'0'135,"0"0"-117,0 0-6,0 0 25,0 0-2,0 0-21,0 0-10,0-5-2,0-1 2,0 0 10,-7-1 2,-17 3-9,-9 4 1,-15 0 9,-7 13-1,-12 17 3,-2 14 9,2 5-1,9 4 3,15-3-9,16-4-15,19-4-1,8-5-4,6-5 0,23-5-2,9-7 2,9-7 2,7-9-3,-1-4-20,1 0-1,-9-4-5,-5-7 9,-7 3-1,-14 2-1,-9 1-26,-5 0-51,-5 1-142,0-2-288</inkml:trace>
  <inkml:trace contextRef="#ctx0" brushRef="#br0" timeOffset="48655.5874">14463 4323 568,'0'0'182,"0"0"-80,0 0 24,0 0-31,0 0-25,0 0-28,5-25-19,-5 25-7,-3 15-5,-18 8 15,-6 5 2,-1-1-15,-1-3-5,8-1-1,2-4-4,5-4 3,6-3-6,1-4-1,7 0-14,0-4-17,0-1-38,15-3-27,17 0-27,8-21-185,6-11-369</inkml:trace>
  <inkml:trace contextRef="#ctx0" brushRef="#br0" timeOffset="50798.1676">15530 4070 362,'0'0'157,"0"0"-130,0 0-6,0 0 23,0 0 0,0 0-35,0-3-8,2 1 0,2-2 0,-1-2-1,0 1 0,-2-1 11,-1 0 3,0-4 6,0 2 24,0 1-19,0-3-3,-4 2 13,-1-1 1,0 1-7,0 1 4,-1-1-19,-2 2 2,0-2-9,0 2-6,-1 1 21,2 1-10,-2 2-2,1-1-1,1 3-1,-2 0-4,-3 0 3,-5 9 3,-3 12 0,-4 8 3,-1 6 4,2 6 3,4 2-11,5-4-3,5-1-3,8-9-1,1-6-1,0-7-1,0-5 0,9-3 0,3-3-6,7-3-4,2-2-10,4 0-2,1-5 4,-1-9 2,0-9 14,-2-6 2,1-1 1,-2-5 0,-4 6-1,0 3 3,-8 3 10,1 5 4,-4 4 4,-2 5 10,-2 2-4,0 3 0,0 4 1,-2 0-7,1 0-17,-2 16-3,0 11-1,0 9 13,0 1-5,0 1-5,0-6-2,0-4-1,0-6 1,0-6-2,0-7 2,0-3-1,0-3 0,4-3 0,7 0 2,8-3-1,6-13 1,4-7-1,2 0-1,2 4 2,0 0-2,4 6 1,-4 1 0,-2 4-1,-6 2 0,-7 2 0,-4 2-1,-7 0 1,-2 0 0,-4 2-1,-1 0-5,0 0-54,0 0-42,-24 2-103,-16 4-200</inkml:trace>
  <inkml:trace contextRef="#ctx0" brushRef="#br0" timeOffset="52585.9877">13555 4836 596,'0'0'161,"0"0"-89,0 0 5,0 0-13,0 0-1,0 0-9,-14-35-19,13 35-11,1-3-5,0 3 3,0 0 1,-5 0-11,-7 19-7,-7 21 3,-10 16 4,-6 13 2,-5 10-3,2 2-5,5-3-2,3-12-3,8-10 3,7-12-3,2-12 6,5-9 3,2-10-4,3-6-6,2-3 0,1-3 0,-2-1-18,-1 0-20,-5 0-55,-1-7-22,-4-8-123,2-2-30,3-1-98</inkml:trace>
  <inkml:trace contextRef="#ctx0" brushRef="#br0" timeOffset="52927.4824">13171 5323 155,'0'0'474,"0"0"-266,0 0-59,0 0-52,0 0 2,0 0-24,-15-29-38,15 29-22,0 0-7,0 17-4,9 10 5,-3 5 11,0 1-12,-4-1-1,-1-6-7,1-2 1,1-7 0,1-5 0,5-3-1,2-4 0,2-5 1,11 0-1,9-8 1,10-14-1,5-3 1,1 1-1,-7 4 0,-8 4 0,-9 1 1,-8 7 0,-8 3-1,-5 2 2,-4 3-1,0 0 0,0 0-1,0 0-22,0 0-18,0 14-41,-7 8-25,-11 7-51,-5-4-253</inkml:trace>
  <inkml:trace contextRef="#ctx0" brushRef="#br0" timeOffset="54230.7721">6950 5059 236,'0'0'59,"0"0"-35,0 0 3,0 0 56,0 0 15,0 0 0,-66 7 1,57-7-20,0 0-21,-1 0-10,-5 0 0,2 0-8,2 0-8,4 0 0,2 0 3,2 0 2,3 0-6,0 0-13,0 0-6,0 0-11,11 1-2,22 4 2,19-3 2,16-2 10,14 0-8,5 0-2,1 0-3,-9 0 1,-13 0-1,-21 0 0,-22 0 1,-11 2-1,-12-2 1,0 2-3,-4-1 1,-19 2-3,-5 1 4,-3 2-22,2-3-13,4 1-24,5 0-32,1-2-170,4-1-53</inkml:trace>
  <inkml:trace contextRef="#ctx0" brushRef="#br0" timeOffset="54587.1416">6869 5201 479,'0'0'163,"0"0"-41,-83 13-49,75-12 15,6-1-9,2 2-36,0-2-10,0 6-23,10 3-5,21 2 16,15 2 15,15-5-17,11-2-7,12-2-5,2-2-1,-1-2-5,-7 0 5,-14 0-5,-18 0 0,-16 0 1,-18 0-2,-9 0 1,-3 0 5,0 0 16,-8 0 6,-8 0-28,1 0-5,-3 0 1,3 3-22,-1 8-40,1 5-25,0 1-101,0 3-100,2-3-137</inkml:trace>
  <inkml:trace contextRef="#ctx0" brushRef="#br0" timeOffset="55898.6807">15160 4613 486,'0'0'81,"0"0"-18,-79 0 16,66 0 49,8 0-17,5 0-42,0 0-36,0 0-23,12 0-8,22 0 9,20 0 19,17 0-7,12 0-13,9 0-2,5 0-3,0-6-2,-6-1-1,-18-1-1,-18 2 0,-23 2 3,-17 2 3,-11 0-7,-4-2 9,0 0 19,-6 0-1,-7 1-24,-7 1-3,2 1-2,1 1-8,1 0-26,-1 0-28,-2 10-19,-6 4-135,-3-4-97</inkml:trace>
  <inkml:trace contextRef="#ctx0" brushRef="#br0" timeOffset="56221.2953">15200 4667 609,'0'0'164,"0"0"-102,0 0 3,0 0 18,0 0-27,0 0-29,2 0-21,44-4 3,17 0 5,10-2 3,1 2-7,5 2-5,-4 0-4,-9 0 0,-10 2 1,-18-2-2,-16 2 3,-13 0-2,-9-2-1,0 2 0,-18 0-3,-13 0-7,-12 0-44,-4 4-52,0 8-110,5 0 42,6 1-78</inkml:trace>
  <inkml:trace contextRef="#ctx0" brushRef="#br0" timeOffset="56724.6972">15426 4779 521,'0'0'224,"0"0"-135,0 0 7,0 0-4,0 0-14,0 0-18,0-26-23,0 26-9,0 0-10,0 0-4,0 11-10,-5 26-3,-3 17 6,-2 17 17,1 8-10,5 1-12,1-5 0,3-10-3,0-11 3,0-13-2,0-10 0,0-9 0,0-6 0,0-7 0,0-1 0,0-4-16,-2-3-20,-3-1-46,-3 0-39,0-8-135,-2-9-92</inkml:trace>
  <inkml:trace contextRef="#ctx0" brushRef="#br0" timeOffset="57060.3923">15270 5284 599,'0'0'217,"0"0"-82,0 0-46,0 0-9,0 0-11,0 0-33,-20 12-28,33 15 27,8 3 2,4 2-21,4-6-7,-1-1 1,-4-5-1,-9-5-1,-2-5-6,-9-6-1,-2-3-1,-2-1 0,0 0 3,0 0 3,3-5 7,5-17 10,5-10-23,5 0 0,6 0-1,4 4 1,3 3-2,4 4 0,-5 4 2,-5 6-2,-10 6-11,-6 2-18,-6 3-30,-3 0-29,0 6-54,-21 9-127,-10 3-89</inkml:trace>
  <inkml:trace contextRef="#ctx0" brushRef="#br0" timeOffset="60825.8266">8755 3721 406,'0'0'68,"0"0"-39,0 0-7,0 0-3,0 0 24,0 0 4,-39-29-14,38 25-11,-2-2 4,-2 1 8,1-1 12,-5 1-6,-3-1-4,1 0-11,-2 4 5,0-2-11,-4 4 4,2 0-10,-2 0 0,1 0-6,3 0-3,3 0 5,4 0-7,-2 0 4,4 0-4,-1 0 5,1 0-1,-4 0 0,1 0-4,-3 0 9,-1 3-8,0-2 8,1 1-7,3 0 2,-2 2 0,-2 0-4,2 0-1,2 1 0,-1-2 2,3-1-3,2 0 0,0 0 0,-2 1 0,2 2 0,-2-1 2,-2 2-2,-3 1 1,2 0-1,-4 0 0,3 1 2,2 2-2,-2 2 0,1 0-1,0-1 0,0-1 1,3-3 0,2 0 0,0-3 1,0 3 1,-1 0 1,0 0 8,-1 2-7,-1 0 6,2-1-8,-4 3 2,4-1 1,-1 4-4,1-2 5,-1 1-6,1-1 0,1-1 0,0-1 1,1 1 1,-2-1 0,1 2-2,2-1-2,1 1 2,-2 0 1,1-1 2,1 2-3,0-2 0,0 1 3,-2 1-2,-3-1 0,1 1 5,-2-1-1,0 1 0,0-1 0,2-2 0,-2 2-2,2-3-2,2 1-1,-3-2 2,5 0-1,-2 1-1,-2 0 1,3-1-1,-2 1 1,0 3-1,1 0 3,2 1-1,-1-1 0,1 0 1,0-1-3,0 2 0,0-5 1,0 1-1,0 0 1,0-2 0,0 2-1,0-1 1,0 0-1,0 3 0,0-4 1,0 0-1,0 2 0,0-3 0,1 2 1,2-2-1,2 0 1,-2 1-1,1-2 1,3 1 1,-2 1-2,1-2-2,2-1 2,-1 2-1,0 0 2,-2-1-2,4 1 2,-2-4-1,-1 3 0,0 0 1,-3-3-1,2 0 0,-4-1 0,1 1 0,5-2 0,-4 1-1,2-1 1,-1 2 0,1-1 1,1-1-1,2 0 1,-2 0-1,2 0 2,0 0-2,0 0 0,0 0 2,-2 0 1,4 0-6,-1 0 4,3 0-2,2 0 2,0 0-1,2-3 5,-2 0-5,0 0 0,-1 1 0,-4-2 0,-1 2-2,2 0 2,-6 0 6,1-2-6,-2 0 0,0 2-2,3-2 6,1-1-8,1 1 4,1-2 0,0 1 1,-2 0-1,5-3 0,-4 4 4,0-2-8,0 2 5,-4 0-1,1 0 3,-2 2-3,-1-2 0,2 2 0,2-3 0,0-3 0,1 1-1,1 0 1,-1-1 0,2 1 1,-1 0-1,-2 1 0,0 0 0,-1 3 0,0 0 3,-4 2-3,1-4 0,1 1-1,0-2 1,0 1 0,0 0 1,0 0-1,0 1 0,3-2-1,-2 0 2,1 0-1,-2 1 0,-3-2 1,4 1-1,-2 1 2,1-2 0,-2 1 0,2-1-1,0 0 1,0 0-1,0-2 0,-1 2 0,1-2 0,-2 0 0,2-3 0,-1-1 1,1 1-1,0-3 1,1 3 0,0-2-2,-1 1 3,-1 4-2,-1-2 1,2 1 4,-1 0-4,-1 2-1,2-1 6,-3-1-6,2 2 1,1-1-1,-1-2-1,1 1 0,-2 0 1,1 0-1,-1 1 1,2 1 0,-2 0 0,1 0 2,-2 1 0,0 2-1,0-3 0,3 2-2,-2-1 2,1-2-2,-2 2 1,0-1 0,0 2 0,0-2 0,0 0 0,0 1 0,0 1 0,0-2 0,0 1 0,0 0 0,0 1 1,0 0-2,-3 0-3,3 0 3,-3 2 1,1-2 4,1 1-4,-2 1 3,0 0-3,2 0 0,-2-1-1,1-1 2,-1 2-2,3-1 0,-2 0 4,-1 3-3,2-4-1,-2 3 0,1 0 0,1 0 0,-1 2 0,1-1-5,1 1 7,0 0-4,0 1 4,0-2-3,0 2 1,-2-1 0,0-1 0,2 2 4,-2-1-4,1-1 0,-1 0 0,1 0 0,-2 0 0,1 0-3,2 2 3,0-1 3,0 1-3,0-3 0,-1 3-3,1 0 2,0 0 1,0 0-1,0 0 1,0 0-4,0 0-7,0 0-11,0 0-29,0 0-34,-2 0-82,2 10-161,0-5-62</inkml:trace>
  <inkml:trace contextRef="#ctx0" brushRef="#br0" timeOffset="62130.162">9103 4417 520,'0'0'151,"0"0"-91,0 0-7,0 0 28,0 0-16,0 0-22,-75 0-31,72 0 6,2 0 6,1 0-1,0 0-8,0 0-6,0 0 4,0 0 2,0 0 0,9-3-14,10-2 8,12 1-5,4 0 1,2 1-3,5-1-1,-4 1 0,0-2-1,-10 3-2,-7 0 2,-10-1 5,-8 2-4,-3 1-1,0-2-2,0 2-8,-16 0-9,-9 0-5,-9 6-31,-4 7-59,3 1-77,8 0 37,6-2-19,5 0-31,4-5 30,3 0 174,-5-1 130,1 0 20,-3-3 0,8-1-35,-1-2 19,4 2-3,4-2-36,1 0-30,0 0-21,0 0-30,6 0 0,18 0-8,7 0 7,12 0-3,-1-2-8,-2-4 1,-4-3 1,-6 0-3,-6 3 1,-9-1 0,-6 2 1,-4 3-3,-5 0-1,0 2-24,-3 0-36,-19 0-189,-9 9-62</inkml:trace>
  <inkml:trace contextRef="#ctx0" brushRef="#br0" timeOffset="78059.7765">18204 5254 437,'0'0'33,"0"0"-33,0 0-60,0 0 60,0 0 48,0 0 18,0 0-16,-12-5-7,12 5-1,0 0-12,0 0-15,0 0-9,0 0-6,-2 0-1,2 0-4,0 0 4,0 0 0,0 0 1,0 0 16,0 0 2,12 0-4,9 0 7,5 0-3,9 0-3,5 0-6,11 0-6,7 0-1,8 0-2,7 0 6,1 0-6,-2 0 6,-2 0-3,-4 0-3,0 0 2,2 0-2,-2 0 1,-2 0 1,2 0 5,4 0-2,6 0-1,9 0 2,5 0-1,1 0 0,0 0-4,-8 0-2,-9 3-3,-6 2-18,-14-1-9,-4 2 14,-4-1 12,-1-3 1,-1 2 4,3-3 0,2-1 0,2 0 5,7 0-2,2 0 4,7 0 2,6 0-8,0 0 0,4 0-1,0 0 4,-2 0-4,-1 1 1,1 0 0,1 2 15,-3-1-6,0-2-10,1 0 1,2 3 0,-1-3 2,-3 0-2,-3 0 0,-9 0-1,-5 0 1,-6 0 0,-3 0 0,0 0 9,1 0 2,0-3-1,0 1 6,3-2-9,2 3-4,2 1 1,6 0-5,1 0 4,5 0-3,1 0-1,1 0 1,3 0-1,0 0 0,5 5 2,-2 0-2,-3-2 0,-5 2-1,-2-1 0,1 1 1,1-2 1,3 1-1,0-3-3,-3 2 3,-1-2 3,-6-1-2,-6 0-1,-4 0 0,-7 0 0,-8 0 3,-4 0 11,-6-5 14,-5 1 0,-4-1-10,-3 1-4,-5 1-14,-2 2 4,-4-1-4,-1 0 0,0 1-23,-3 1-84,-23-1-34,-15 0-26,-20-4 14</inkml:trace>
  <inkml:trace contextRef="#ctx0" brushRef="#br0" timeOffset="79254.7233">20677 3476 540,'0'0'172,"0"0"-99,0 0-24,0 0-17,0 0 28,0 0-18,12-20-27,-3 20-11,4 7 3,2 7 16,-1 2-1,-4 6-3,-1 2-4,-4 0-4,-2 1 1,-2 1-3,-1 2 1,0 8 5,0 7 0,0 7-3,-6 8 0,0 5 0,2 2-5,2 4-2,0 0-2,2 3-1,-1 7 0,0 3 0,-1 1-2,-5 6 1,0 3 0,-5 4-1,-2 0 0,1-3-1,-1-4 2,1-3 0,2-4-1,3-3 0,5-6 0,3-3 0,0-2 0,0-1 1,1-4-1,3-3 1,-2-1-2,-2-3 2,0 1 0,-2 3-1,-13-2 0,0-1 0,-2-1 1,-1-1 4,4 0-4,2 3 6,4 1-5,1 3-1,4 1-1,2 2 1,-1-2-1,2-1 0,-2-2 1,1-1-4,-3-3 3,-2-4 0,2-3 1,-2-2-1,0-1 0,1-1 5,2 2-3,0-2 0,-3-1 0,3-2 0,0-4 4,-1-7-4,1-5-1,0-6 2,1-5-2,1-4 2,-1-2-1,2-5-4,0-3 2,0-1 0,0 0 0,0 0-21,0-14-9,2-18-30,11-17-40,8-18-107,3-17-154</inkml:trace>
  <inkml:trace contextRef="#ctx0" brushRef="#br0" timeOffset="80318.8058">20659 3502 627,'0'0'129,"0"0"-69,0 0-15,0 0 26,0 0-19,0 0-20,3-45-5,-1 44-15,-2 1 7,0 0-7,0 4-8,0 20-3,-12 9 15,-11 9 10,-2 1-15,0-4-8,5-9 20,4-6-1,5-6-14,7-10 1,-2 0-2,6-5-2,0-3-5,0 0 4,0-3 6,0-15-2,4-9-7,2-11 2,2-4-2,3-3 3,2-1-3,2 6-1,6 7 3,-1 6-1,0 6 11,-1 6-4,-7 7 6,-2 4 0,-3 4-14,3 0 0,6 0 3,10 12-3,6 6-1,9 4 0,4 1-1,4 0 1,0-2 3,-3-4-3,-5-2-17,-4-1-33,-11-2-32,-9-4-10,-14 4-93,-3-1-147</inkml:trace>
  <inkml:trace contextRef="#ctx0" brushRef="#br0" timeOffset="84900.8715">15075 6075 733,'0'0'153,"0"0"-139,0 0-5,0 0-2,0 0 34,0 0-21,0 0-20,9 0 5,0 0 4,3 0-3,0 0-6,-2-8 4,0-4-4,-5-5 0,-2-4-7,-3-2 4,0-5-8,0-2 9,-2-2 2,-12 0 1,-3 5 1,-2 4 9,-2 6 5,0 6 2,-1 8 2,-2 3 1,-3 6-12,0 20 1,-3 15 2,0 5 6,2 5-6,3 1-1,7-8-6,9-1-3,6-7-2,3-5-2,0-6 2,15-6-2,6-6 2,1-9 0,5-4-5,-2 0 5,2-14 5,-1-9-4,-3-7 3,0-4 0,-5-1-3,3 2 1,-4 3 0,-3 7 2,-4 3 12,-4 10 11,-4 4 1,-1 4 3,-1 2-16,2 5-15,-2 19-4,1 8 4,2 8 7,3-2-4,2 0-1,0-2 0,0-6-2,0 0 1,-1-6-1,-2-4-2,0-7 0,-3 0-14,-2-1-19,0-5-30,0-3-15,0-4-80,3 0-123,6-12-16</inkml:trace>
  <inkml:trace contextRef="#ctx0" brushRef="#br0" timeOffset="85335.7586">15416 5842 868,'0'0'115,"0"0"-85,0 0 5,0 0 35,0 0-20,0 0-33,-49-4-17,52 20 0,15 4 20,7 3-3,4-3-10,2-1 0,2-1-4,-2-2-1,-2-2-1,-7 0-1,-6-1-2,-6-2-13,-7 1-1,-3-3-3,0 3 16,-6-1 1,-11 1 2,1-1 6,-2 0-4,0 2 1,-1 1 3,2 0 6,-2 1 3,5 1-2,-1-2-4,5 0-2,0-3 1,1 0-6,4-1 0,-1-1-2,4-3 0,1-3-11,1-2-32,0-1-10,0 0-32,15-3-101,13-15-64,13-6-166</inkml:trace>
  <inkml:trace contextRef="#ctx0" brushRef="#br0" timeOffset="85760.8229">15867 5967 688,'0'0'107,"0"0"-39,0 0 10,0 0-7,13-79-17,-13 72-20,0 4-19,0 0 9,0 3-10,0 0-13,-1 0 6,-11 17-7,0 8 8,-1 3 9,-1 0-5,5 3-2,5 0 4,2 3-7,2-1 2,0-3-9,9-3-1,8-2 0,4-7 2,1-6-4,2-4 2,-2-6 1,2-2-4,0-2 2,-2-14 2,-4-6 1,0-6 3,-7-1-4,-5-4 1,-5 2 5,-1-3 9,-1 1-8,-13 1 12,-4 4-16,3 6 4,-4 3-7,1 8-7,-4 8 4,-4 3-53,1 13-34,-2 16-70,3 7-141,0 3-16</inkml:trace>
  <inkml:trace contextRef="#ctx0" brushRef="#br0" timeOffset="86370.556">14590 6650 752,'0'0'194,"0"0"-177,0 0-9,0 0 5,0 0 57,0 0 11,-69-27-39,69 26-36,0 0-4,5-1 13,13 2 4,12-2-3,11 2-6,12 0-1,11 0-3,15 0-4,12 0-2,13 0 3,14 0-1,8 4 0,-1 0-2,-3 2 1,-10-1-1,-12 1 0,-16-1-2,-20-4 2,-14 1-2,-20 0 4,-13-2-1,-11 0 1,-5 0-1,-1 0 8,0 0 7,0 0 5,0 0-10,0 0-2,0 0 0,0 0-1,0 0-6,0 0-1,0 0-1,0 0 0,0 0 0,0 0 0,0 0 0,0 0-7,0 0-10,0 0-17,0 0-40,-4 0-55,-21-2-238,-14-1-206</inkml:trace>
  <inkml:trace contextRef="#ctx0" brushRef="#br0" timeOffset="90929.9626">17912 5181 275,'0'0'97,"0"0"-77,0 0-9,0 0 8,0 0 35,0 0-15,13-21-19,-12 21-13,-1 0-5,2 0-2,-2 0 0,0 0-3,0 0 3,0 0 0,0 0 3,1 0-2,2 0 9,3 0 14,-2 0 3,-1 0-10,3 0-3,2 0 2,4 0 9,-1 1 3,6 2-12,3-1-5,2-1 4,5-1 4,1 0 5,-1 0-4,-4 0-5,-4 0-5,-6 0-4,1 0-6,-2 0 3,4 0 3,0 0-1,5 0 2,3 0-5,4-1 2,2-2 1,3 0-2,-2 0 11,-2 3-8,-7 0-2,-2 0-4,-8 0 0,-1 0 0,0 0 1,-2 0-2,4 0 2,2 0-1,3-1 1,3-2 2,0 1-2,3-1-1,1 1 1,0-1-1,0 3 0,-3-1 1,2 1 0,-2 0-1,-1-1 0,0-1 1,1 1 1,-2-1-2,2 2 2,-1-1-2,-2 1 1,1 0-1,-3 0 0,0 0 0,-1 0 0,-1 0-1,1 0 2,3 0-1,0 0 0,0 0-1,4 0 1,2 0 0,3-1 0,2-4 1,-3 2-2,-2 0 3,-6 1-2,-5 0 0,-3 0 0,-4 1 0,2 0 0,-1-3 1,1 4-1,7-5 0,-3 3 0,7-3 1,1 1-1,4-2 0,2 1 0,3-1-2,-3 2 2,-4 2 0,-1 0 0,-2 0 0,-4 1 3,-2 0-3,-3-1 0,-1 2 1,-1-1-2,3-1 2,3 0-1,1-3 0,7-1 0,2 3 0,0-3-1,2 1 1,-3-1 0,-3 1 0,-2 1 0,-4 1 0,-2-2-1,-2 3 1,1-4 0,0 2 0,2 0 0,2 0 0,2-1 0,3 1 0,4-1 0,3 1-1,2-1 1,1 0-1,2-1 2,2 0-1,-3-1 0,3-1 0,-4 1 0,0-2 0,-1-1 1,0 1-2,0-3-1,-2 2 2,1 1 1,-3-1 1,4-2-2,0 0 1,1 4 1,1-3-2,-3 1 2,0 1 1,-1 0-1,-2 1-2,1-2 1,-1 0 0,3 0 1,1-2 4,-1 1-5,3 0 2,-2 0-1,-1 0 2,-1 0-4,1-1 0,1 0 2,-2 1-2,0 0 1,-2 1-1,0 0 0,-1-1 0,2 0 1,-2-1 0,0-2 5,-2 3 0,1 1 6,-1 2-1,1-2-5,-1 2 0,4-2-1,3 0-2,-1-2 0,1 3-1,-3-3-2,0 1 0,-2 0 1,-4-1-1,3-1 1,-2 1-1,0 0-1,0-2 1,0 0 1,-1 2 2,0-2 0,0 1 1,1-2-3,-1 3 0,3-1-1,-3 3 3,-1 1 1,-3 0-4,-1 1 0,-2 0 0,0 0 0,0-2 0,2 0 2,2-3 2,2-1-4,1 0 0,0 1 1,-1 0 0,0 0-1,1 1 0,-3 1-1,-3 1 1,1-2 4,1-1-3,0 1 2,0-1 1,2-3-1,0 1-2,1-2-1,2-1 0,2-2 0,-1 2 0,2 2-1,0-1 1,-1 1 2,-2 2-2,-4 0 0,-1 3 1,-5 1-1,-2-2 1,4 1 0,-2 0 1,1-1-2,-1 1 0,-1 1 1,3-2-1,-2 2 0,3-2 0,-4 6 0,-4-1 2,-1 0-2,-3 0 7,-2 1 7,-1 2 4,0 1 5,0-1-6,0 1-8,0 1-3,0 2 2,0 0-4,0 0-4,0 0 0,0 0 0,0 0-1,0 0-5,0 0-2,0 0 4,-1 0 4,-5 0 3,2 0-3,-2 2-15,-2 2-33,-3 5-30,-6 2-54,-4 3-56,-2 0-16</inkml:trace>
  <inkml:trace contextRef="#ctx0" brushRef="#br0" timeOffset="92512.8419">15045 7525 574,'0'0'193,"0"0"-131,0 0-20,0 0 30,84 36-1,-70-34-33,-4-2-18,-4 0-10,1 0-2,-4 0-3,3 0-2,-3 0-1,0-4-2,0-12-1,1-6-17,-1-3 3,-3-2 3,0 1-3,0 4 11,-12 4-2,-10 3-13,-5 9 19,-2 6 18,-7 4 1,-5 27 9,1 11-9,-2 9 1,8 4-7,10-1-1,14-2-12,10-9 0,0-7-1,12-8 0,8-9 0,6-7 1,-1-11-5,2-1 0,4-6 5,-3-16 1,-3-7 5,-6-6-3,0-5-3,-5-2 4,-4 3-2,-1 5 5,-5 7 8,1 8 6,-3 6 8,-2 6 0,0 4 5,0 3-10,0 0-23,4 5-1,5 14 0,6 8 8,4 2-4,1 0-4,0-1 1,0-3 1,-7-2-4,-4 0-7,-4-3-22,-1-1-36,-1 0-24,5-7-110,4-9-161</inkml:trace>
  <inkml:trace contextRef="#ctx0" brushRef="#br0" timeOffset="92841.561">15737 7370 948,'0'0'168,"0"0"-117,0 0 6,0 0 6,0 0-22,0 0-41,-20-27 6,-15 62-6,-10 8 4,-4-1-1,6-5 5,8-8-8,12-9 0,12-9 0,6-4-2,5-4 1,0-3-2,0 0 0,0 0 3,14 4 0,11 0 8,4 0-5,5 6-2,-3-2-1,-4 5 0,-7-2-3,-4 3-17,-4 1-23,0-2-49,2 0-27,8-6-113,8-7-82</inkml:trace>
  <inkml:trace contextRef="#ctx0" brushRef="#br0" timeOffset="93217.7423">16117 7449 854,'0'0'133,"0"0"-67,0 0-3,0 0 15,-49-75-16,32 73-32,3 2-17,1 0-10,1 19 6,1 7-5,0 9 3,3 1 3,5 5-10,3 2 3,0-2-2,0-3-2,18-4 0,3-8-5,10-6-5,2-8 7,6-8 0,-5-4 4,-1-6-3,-6-17 1,-3-9 2,-6-9 1,-5-8 3,-9-5-2,-4 0 10,0 5-3,-13 9 5,-5 5 2,-6 9-14,-6 12-2,-3 5 0,-6 9-10,3 0-23,4 9-36,11 10-95,12 2-236</inkml:trace>
  <inkml:trace contextRef="#ctx0" brushRef="#br0" timeOffset="94499.6292">20714 7899 370,'0'0'54,"0"0"-16,0 0 39,0 0 79,0 0 6,33-80-33,-33 70-47,0 0-15,0-1-5,0 1-18,0-1-7,-6 1-12,1 2-2,2 0-11,0 2 3,3 2-4,0 1-5,0 0-5,0 0-1,0 1-1,0 0 0,0 2-3,0 0 2,0 0-1,3 2-1,4 19 4,-1 13-4,0 13 4,-2 12 0,-2 14 2,-2 19-2,0 20 0,0 27 0,-11 19-3,-6 13 2,-5 15-2,0 5-4,-2-2 1,-3-6-5,5-9 9,1-17-2,5-12 3,2-7 1,4-9 0,3-4 0,0-2 0,4-7 0,0-2 0,-1-9 0,-2-7 0,0-10-1,-3-16-7,0-13-6,0-23 0,3-14 2,3-13-3,-3-9-18,0-9-14,-4-24-37,-2-21-184,1-15-125</inkml:trace>
  <inkml:trace contextRef="#ctx0" brushRef="#br0" timeOffset="95369.6391">17760 9706 717,'0'0'96,"0"0"-18,0 0-37,0 0-20,0 0-4,0 0 22,-11-18-18,45 18-7,11 0 0,16 9-7,12 0-4,13-4-2,10-3 3,13 0-2,4-2-2,10 0 1,6 0 3,3 0-2,2 0 2,-6 0 4,-5 0-5,-5 0-1,-7 0-2,4 4 12,2 3-4,7 0-4,6 3-2,8-3-1,8 0 0,-3-2-1,1-4-2,-4 1-1,-9-2-3,-3 0 6,-5 3 0,-5 1 0,-9 0-1,-2 2-3,5 0-1,-3 3 3,3-3 0,0-1-2,-1-1 4,0 1-3,-2-4 3,-2 0 0,-5 2 0,-8-1 1,-6 2 1,-9 3-2,-3 2 4,-4 1-1,-1 1-1,-5 2 4,-8 1-4,-7-2-2,-4-1 1,-3-2 2,-5-2 5,-4-4 5,-5 0 2,-7-2-2,-6-1 3,-6 0 3,-5 0 2,-2 0-7,-4 0-8,0 0-3,0 0-3,0 0-12,0 0-25,-4 0-19,-7 0-20,-8 0-73,-4 0-122,-5-7-145</inkml:trace>
  <inkml:trace contextRef="#ctx0" brushRef="#br0" timeOffset="98218.7286">18620 7968 623,'0'0'104,"0"0"-48,0 0-18,0 0 0,0 0 6,0 0 0,-6-65-11,6 62-10,0 2-5,0 1 6,0 0-4,0 0-7,0 0-7,0 0 0,1 0-3,1 0-1,1 0 5,3 6 9,0 5 8,7 2-5,2 1-8,4 3 8,2 1-7,5 3-4,-1 1-7,-1 1 4,0 5-5,-5-1 4,-1 0-4,-4 0 0,0 0 1,0-1-1,2-4 0,4-1 3,5-1-3,2-3 0,4-2 0,4 0 2,-4-2-2,0 1 0,-4 0-2,-5 1 2,-3-5 0,-5 4-1,-3-3 1,-1 0 0,-1-3 1,0 4-1,2-1 0,3-1 1,5 2 0,4-1-1,4 0 0,4 2-1,-1 1 1,-1 3 0,-3 0 0,-3 3-1,-5-3 0,0-1-2,-3-3 2,1-1-4,1-1 4,5-3 1,2-1-3,5 1 3,6-2 0,2 0 2,4 3-2,0 0 0,-4 1 0,-2 3 2,-5-2-1,-5 2 0,-3-2-1,-5 1-1,-1 0 1,-2-1-2,3 1 3,3 0-1,4 1 0,4 2 0,5-2 0,3 1 1,4 0 0,3 3-1,1-3 0,-3 2 0,-5 1-1,-8-3 1,-4 0 0,-7-2 0,-3-1 0,2-1 0,1-1 0,3-1 0,4 0 0,3 1-3,2-1 3,4-1 0,2 2 0,-1-2 0,0 3 1,3 0-1,-1-1 0,2 3 0,-1 0 0,0 0 0,3 0 1,-1-2-1,-1 2 0,-6-1 0,1 3 1,-5-2-2,-2 1 1,4 0 0,-5 2 2,0-1-2,-2-2 2,2 0-2,1-2 0,3 2 0,4-2 1,6 2-1,4 0 0,2 1 0,4-1 2,-4-2-2,0 1-2,-8-1 1,-3-2-1,-2 1 4,1 0-4,-2-2 0,-1 1 2,1 1 0,0-2 1,2 0-1,2 1 0,1 2 0,2 0 0,-2 0 1,0 2-1,1-1 0,-2-2 0,-1 1 0,0-2 0,-3-1 2,0 0-2,1-1 0,-1 1 0,4-1 1,0 1 4,3 1-5,-2 0 0,-5 0 0,0 1-1,-2 0 1,-1 2 0,-1-1 0,1 2 0,0-4 0,-2 0 0,7 3 3,1-1-3,3-2-1,4 2-1,-1-2 0,-3 3 1,-3-1 0,-4 0 1,0 2 0,-3-2 0,0 0 0,-1-2-1,-1 0 1,-1-1 0,1-1 1,2 1-1,1-1 0,0-1 0,2 1 1,0 0-1,0-2 1,-3 2 1,3-2-2,-2 0 1,-1-1-1,-2-1 1,0 0 0,1 0 1,2-2-1,-2 1 2,4-1-1,-1 0-2,-2 0 0,-2 0 0,-4 2 0,-3-2 0,0 1 0,-3 0 1,0 0-1,-1 1 0,-3-1 0,-3 0 0,-2-1 0,-3 0 0,-2 2 0,-1-2 0,0 2 1,0-2 0,0 0-1,0 0 0,0 0-8,-1 0-42,-16 0-60,-8-8-89,-11-10-154</inkml:trace>
  <inkml:trace contextRef="#ctx0" brushRef="#br0" timeOffset="99075.9529">20700 7847 692,'0'0'134,"0"0"-83,0 0 4,0 0 17,0 0-7,0 0-16,0 0-31,-45-50-14,27 71 0,4 2 1,1 3 10,6-4-13,2-2 2,2-4 0,0-5-1,1-4 6,1-4-7,1-2 4,0-1-6,0 0 8,0 0-3,0 0 17,0-9 3,1-11 2,13-13-25,4-5-2,2 0 1,2 6 1,-3 6 5,-4 10 5,-5 9 10,-5 1 3,-2 6-12,3 0-11,6 3-2,10 13 1,8 4 0,6 0 0,7-1 0,-1 0-1,0-4 0,-2-3-20,-9-5-31,-10-3-53,-9-4-46,-12 0-194</inkml:trace>
  <inkml:trace contextRef="#ctx0" brushRef="#br0" timeOffset="111170.8749">5230 7988 805,'0'0'91,"0"0"-72,0 0-16,0 0 10,0 0 35,0 0-34,0 0-6,10-3-2,5-4 0,-3-3-6,1-4 3,-2-4-2,-4 0-1,-4-5 2,-1-1 0,-2 0-4,0 1 1,-2-1 1,-8 2 0,-5 1 1,1 0 2,-2 3-3,0 3 2,1 0 1,3 6-2,-2 4 8,1 0 0,-1 5 2,-5 0 0,-2 5 0,0 15-7,-4 10 11,0 7-2,1 8-7,3 5 0,0 1-1,9 0-3,0 0 1,6-4-3,3-6 0,3-7-1,0-9-1,2-7 0,8-10 1,3-4 1,1-4 2,5 0 4,3-16-2,4-11 3,4-5-2,0-3-3,-3 1-1,-5 1-1,-7-1 1,-2 3-3,-4 5 4,-3 1-1,-1 7 1,2 3 16,-2 4-1,-2 2 2,-1 3-4,2 3 1,-3 3-7,4 0-9,2 5-6,3 16 4,1 13 2,-2 4 3,-5 5-2,-2 4-1,-2-2 2,0-2-1,0-3-1,0-7 1,0-10 0,0-10-1,3-8 0,4-5-36,4 0-1,2-14-22,2-13-36,3-10-228,-3-6-148</inkml:trace>
  <inkml:trace contextRef="#ctx0" brushRef="#br0" timeOffset="111608.3047">5634 7910 718,'0'0'228,"0"0"-164,0 0-15,0 0 46,0 0-14,0 0-45,27-41-22,15 35-8,13 0 2,6-1-2,8 1-5,-5 0 0,-4 2 2,-14 1-2,-14 2-1,-12 0-2,-13 1-9,-5 0-1,-2 0-3,0 0 5,0 0-1,-13 0-5,-6 0-21,-1 7-22,-3 1-24,5 2-53,5-1-75,4 0 12,3-4-171</inkml:trace>
  <inkml:trace contextRef="#ctx0" brushRef="#br0" timeOffset="111954.2387">5734 8025 593,'0'0'246,"0"0"-168,0 0 8,0 0-1,0 0-1,0 0-36,10-3-32,23-4-1,12-1 1,10 2-8,0-1-4,-2 1-3,-4 0-1,-6 1 4,-10 0-4,-9 1-1,-8 2 0,-10 0-2,-1 1-3,-5 1-3,0 0-14,0 0-8,0 0-11,0-2-28,0-2-35,0-6-195,0-2-137</inkml:trace>
  <inkml:trace contextRef="#ctx0" brushRef="#br0" timeOffset="112424.1175">6152 7638 793,'0'0'112,"0"0"-69,0 0 26,0 0 13,0 0-11,0 0-20,-20-13-26,20 13-6,0 0 4,-1 0 1,-1-1-7,2 1-8,0 0-4,0 1 2,5 10 3,8 4-1,4 0-2,3 4 0,4-1-6,3 1-1,-3 2 0,0-3 2,-3 0-2,-6 0-7,-5-1-5,-5 0 1,-5 3-1,0 0 8,-14 4 4,-8 3-1,-5 3 2,-3 2-1,2 0 2,1 1-1,8-4-1,4-2 1,4-3-1,4-4 0,2-8-1,4-3 1,1-5-1,0-2-2,0-2-1,0 0 3,0 0-22,0 0-19,7-13-54,5-12-81,6-12-320</inkml:trace>
  <inkml:trace contextRef="#ctx0" brushRef="#br0" timeOffset="113812.6601">7051 7708 585,'0'0'87,"0"0"-72,0 0-2,0 0 41,0 0 38,0 0-46,-83-51-19,68 45-15,-3 0 9,3 4 8,-3 0 6,-4 2-1,-4 8-17,-8 17-4,-5 9 23,-1 8-4,9 1-9,5 0-6,11-1-11,11-4-1,4-7-5,1-4-4,22-4-9,11-9 11,12-6-24,9-8-12,8 0-27,3-12-23,-1-9-46,-3 2 29,-12-1 68,-12 1 37,-15 1 10,-12 1 26,-8 2 47,-3 0-16,0 1-8,0 1 4,-11 6-30,0 2-13,2 0-8,0 4-2,0-1 1,1 2-4,-2 0-5,-5 8-1,-2 11 2,0 1 7,3 2 1,2-2-8,9 0-3,3-2 0,0 0-5,6-4 1,11-1 1,2-4-9,6-7-8,-2-2-6,1 0 11,-5-8 2,-4-6 13,-3-3 2,-5-1 1,-1 0 4,0 0-5,2 3 11,2 1 5,2 3 3,3 2-4,0 9-3,0 0-12,-2 10-2,-1 11 0,-3 7-1,-1 2 2,-5-2 0,-2-3-1,1-5 0,-1-7 1,-1-3 0,0-5 1,0-3-1,0-2 0,0 0 5,2-6 9,1-12 15,2-8-26,4-4 1,2 1-5,4 4 0,0 5 7,1 4-2,-4 6 9,-1 7-6,0 0 0,0 3-2,2 0-6,1 8 0,5 6-1,1 0 1,0-2 0,1 1 0,-6-5-7,-2 0-1,-3 1-4,-4-4 6,0 4 2,0 0-2,-3 1 3,2 2 2,1-3 1,2-1 0,1-1-2,4-4-7,-1-3 9,5 0 2,2-14 4,-1-4-5,4-4 4,-4-2-1,-1 0 1,-2 2-1,-4 2 10,-2 3-2,-4 1 4,-5 3 1,0 6-1,0 5-1,0 2-1,0 0-3,0 14-11,0 18 0,0 15 0,0 6 5,0 4-3,0-1 0,0-1 0,0-5-2,0-5 1,0-7 0,0-7-1,0-6 0,0-3-6,-3-6-30,3-5-32,0-6-24,0-5-56,6-10-142,10-20-39</inkml:trace>
  <inkml:trace contextRef="#ctx0" brushRef="#br0" timeOffset="114948.2953">7916 7877 688,'0'0'212,"0"0"-111,0 0-37,0 0 3,0 0-9,0 0-32,0 0-21,68-53-2,-38 65-1,-5 3-2,-9 0-9,-10-2-14,-6 1-22,0-2 11,-14-2 7,-2-3 20,3-5-1,6-2 8,7 0-8,0-19-16,0-11-76,17-9 4,4-4 31,8-5 38,-1 2 27,1 2 8,-1 3 24,-4 5 13,-2 3 13,-5 1 19,-3 5-24,-5 0-5,-1 4 4,-5 4-12,0 6-7,-3 8 3,0 1-4,0 4-27,0 12-2,-15 22-3,-4 15 13,-1 10 1,2 5-12,3 1 1,8-3-1,7-5-2,0-10 0,16-8-3,8-9-13,7-11-3,4-8-7,2-11 9,3 0-9,0-8 12,-4-14 11,-7-2 1,-7-2 2,-6 1 0,-6 1 0,-9 2-1,-1 5 1,0-1 4,-6 6-1,-3 1 13,-3 2-9,5 6 10,2-1-14,5 4 3,0 0 7,0 0-13,0 17 0,0 5 10,2 4-4,7 0-3,2-1 1,0-3-4,5-4-8,-2-4 8,-1-5-16,1-3 0,-1-2-18,3-4 18,0 0 2,1 0-1,1-7 15,-1-10 0,-1-3 1,-4-3-1,3-1 5,-8 2 7,1 5 11,-5 1 8,-2 9 8,-1 3-6,0 4-6,2 0-23,2 0-3,5 19-1,5 9 7,5 1-1,2 1-4,3-4 2,4-5-4,0-2-1,-1-6 1,-1-2 0,-5-5-5,-5-2 1,-7-2-6,-4 0-2,-4-2 3,-1 0 6,0 0 1,3-10 3,-3-8-2,0 1 1,0-1 0,0-2 0,0 3 2,0 4 6,0 2-2,-1 6 2,-4 5-8,-10 0-9,-12 9 9,-12 19 22,-8 10-16,2 8-5,5 3-1,8 1 0,13-2-2,6-6 2,5-9 0,6-8 1,1-8-1,1-9-20,0-4-10,0-3-24,0-1-16,6 0 4,9-16-26,3-11-234,4-10-319</inkml:trace>
  <inkml:trace contextRef="#ctx0" brushRef="#br0" timeOffset="117067.1159">9486 7716 727,'0'0'132,"0"0"-58,0 0 5,0 0-11,0 0-16,0 0-38,-4 16-13,4 20 6,0 3 1,0 0-6,4-8 2,-1-8-4,0-8 0,0-6 0,1-7 0,-2-2 1,-1 0 1,2 0 18,3-17 27,2-11-22,4-10-19,0-6-2,1 0 3,4 3-1,2 5-3,-4 9 4,1 8 7,-7 9 5,-4 4 3,-4 4-13,1 2-9,4 0-1,6 10-3,6 10 4,3 2 0,4 5 0,-3 2-3,1 0 2,-6 1-13,-3-2-11,-2-1-17,-3-6-8,-2 0-12,2-6-23,2-9-57,1-6-32,4 0 56,-1-8 51,3-12 26,-5-4 39,-1 1 2,-4-2 45,-5 3 32,-3 0 34,0 1 2,0 1-30,0 5-10,0 4-29,0 6 0,0 3-8,0 2-7,0 0-22,0 0-7,0 12-2,0 8 2,4 3 2,5 1-1,3-2-1,-1-4 0,-1-2-3,2-6-20,-5-4 8,-1-2 7,-3-4 8,0 0 0,3 0 4,-1-12 4,2-5-2,-1-4-4,0 2 8,0-3 3,-3 2-2,1 2 1,0 3 17,3 4-10,-1 4-3,4 7 1,1 1-17,5 23-2,1 9 2,0 7 1,2 1 1,-2-4-4,0-8-2,1-8-20,-2-6 8,-4-8-15,-1-5-9,-3-2-8,0-9 15,-1-13 9,1-5-7,-5-3 13,-3 4-5,0 4-35,0 3 11,0 7 41,0 6 6,0 4 29,0 0 15,0 2-22,0 0 6,4-3 2,5 2-3,3-2-6,4 3 5,-2 0-2,-1 0-7,-2 0-3,-1 11-1,-1 7-5,-3 7-6,-1 5 5,-4 0-2,1-3-1,-1-8-4,1-4 1,2-8-1,-1-3-1,-1-2-1,2-2-5,0 0 7,4-12 8,1-9-5,3-2-2,-6 1-1,-1 1 1,0 3 0,0 4-1,-1 2 0,5 1 0,-3 2-1,5 1-20,3 5-19,5 0-14,4 3-17,6 0-60,4 0-44,-2 0-19,0 0-152</inkml:trace>
  <inkml:trace contextRef="#ctx0" brushRef="#br0" timeOffset="117937.8707">10751 7655 236,'0'0'338,"-17"-73"-242,9 34-28,4 3 0,4 3 23,0 6-9,0 5-24,0 7-8,0 5 16,0 4-6,-2 4-12,2 2-22,-1 3-23,1 19-2,0 14-1,0 10 4,0 2-1,0 2-1,0-2-2,0-5 0,0-7 0,0-9-1,1-7 1,-1-8 1,2-4-1,-2-5 0,1-3-1,1 0-1,3 0 1,4-6 2,8-10 0,5-1 0,2 3-1,1 4-1,-5 4-2,-2 6-3,-6 0 1,-5 0-2,-7 11-7,0 7 1,-3 0-3,-13-1 16,-1-2-3,5-5 3,6-5 7,5-4-6,1-1-1,0 2-26,7-2-12,14 0 35,6 0 3,2 0-3,2-8 0,-3 0 2,-4-4 2,-5 0 1,-5 1-2,-1-3 1,-1 1 1,-3 1 5,0 4 13,-3 2-6,-3 6 1,-3 0-11,1 0-4,1 10-11,1 11 11,5 2 7,1 2-3,5-3-4,4-5 0,1-6 0,2-5 1,3-6-1,2 0 6,2-9-4,-1-9 2,0-5-2,-2-1 3,-1 0 6,-2 0 2,-2 4 4,1 5 0,-5 4-6,2 5-2,-2 6-7,-2 4-2,2 20-2,-1 7-4,-1 6 6,2-3 0,2-5 3,-3-7-3,3-8-4,-2-7 2,5-6-1,1-1 2,2-4 0,3-13 1,0-6-1,-2 1-2,-1 3-2,-7 4-6,-7 8-18,-7 7-20,-3 0-45,-13 16-156,-20 9 0,-9 6-111</inkml:trace>
  <inkml:trace contextRef="#ctx0" brushRef="#br0" timeOffset="118514.3347">10123 8422 634,'0'0'180,"0"0"-156,-94 0-20,64 2 6,2 2 76,3-1 4,1 0-44,4 1-11,6-3-5,7 1-4,7-2 4,7 0 16,34 0-27,29-6 0,39-9-7,31-4 2,25 0-3,12 3-10,5 1 2,3 7 0,-9-2-1,-9 5 0,-19-1-2,-24-3 1,-24 3-1,-28 0 0,-25 1 0,-19 2 0,-17 0 2,-8 1 1,-3 2 10,0 0 0,0 0-4,0 0-6,0 0-3,0 0-4,0 0-32,0 0-43,-6 0-62,-12 8-168,-10-3-274</inkml:trace>
  <inkml:trace contextRef="#ctx0" brushRef="#br0" timeOffset="119541.0701">6975 8805 699,'0'0'104,"0"0"-87,0 0-13,-82 0 33,78 0 61,2 0-22,2 0-36,0 0-16,-3 0-11,3 0-6,0 0 2,0 0 1,0 0 0,0 0-4,0 0-3,5 0 2,21 0-4,22 0 9,25-6-6,27-2-3,27-2 2,28 0-2,25 1 3,15-2-2,8 3-2,-5 3 0,-13-1 0,-21 6 1,-27-2-1,-26 2 1,-29 0-1,-18 0 0,-18 0-3,-16 0 3,-13 0 0,-6 0 1,-8 0 1,-3-1 14,0 1-2,0 0-1,0 0-12,0 0-1,0 0-1,0 0-2,0 0-38,0 0-8,-7 6-1,-9 3-18,-7 3-137,1-4-66</inkml:trace>
  <inkml:trace contextRef="#ctx0" brushRef="#br0" timeOffset="121521.7148">8155 9228 835,'0'0'171,"0"0"-140,0 0-17,0 0 26,0 0 8,0 0-29,0-7-13,0 6-4,0-1-1,0-1 0,2 0 2,-2-6 0,0-3 1,0-7-2,0-2-2,-8-2 0,-3 2 0,0 4 0,0 5 1,-2 3 1,-2 6 13,-10 3-1,-11 16-7,-6 21 0,2 16 7,4 5 0,9 1-10,14-2 3,7-10-7,6-5-1,4-13 0,13-6-1,4-14-5,1-6 3,2-3 4,6-10 2,3-14 1,-2-6 2,-1-10-2,-6-5 0,-5-6-1,-10 1-2,0 4 1,-6 12 4,-3 14 5,0 5 9,0 9 4,0 4-5,0 2-10,0 0-8,7 17-5,2 12 5,3 7 0,4 6 1,0-3 0,1-4-1,-3-3 0,-1-6 0,-5-2 0,-5-2-17,-3-4-11,0-1-9,0-5-35,3-5-24,7-7-165,7 0-145</inkml:trace>
  <inkml:trace contextRef="#ctx0" brushRef="#br0" timeOffset="121899.0113">8515 9188 703,'0'0'301,"0"0"-249,0 0-35,0 0 32,0 0-11,0 0-32,31-14 14,32 14-16,2 1-4,-8-1-18,-14 0-48,-16 0-23,-15 0-48,-12 0 38,0 0 37,-16-3 35,-8-3 27,-4-1 0,-2 2 33,3 0 50,-1-1-8,8 1 1,5 4-13,9-1-7,5 2 4,1 0-31,0 10-27,0 10 4,9 7 25,1 2-24,-2 1 1,-5 0-8,-2-1-15,2-3-40,2-4-49,8-5-146,5-10-101</inkml:trace>
  <inkml:trace contextRef="#ctx0" brushRef="#br0" timeOffset="122399.6615">9003 9096 910,'0'0'110,"0"0"-60,0 0 30,0-77 3,0 71-21,0 3-24,0 1-23,0 2-8,0 0-7,0 0 0,0 0-2,0 0-1,0 0 3,0 0-1,0 0 1,0 0 1,0 0 1,0 0-2,0 0 1,0 0 1,0 0-2,0 0-4,0 0 4,0-1 0,0 1-2,7 0 2,-1 3 1,6 16 3,1 14 1,-2 12 4,1 11-3,-2 7 1,-2 1-3,-2-7-2,1-11-2,-1-7 3,-1-8-2,-5-6-1,0-1-7,0-3 4,0-1 0,-8-5 1,4-5 2,-2-3 0,4-4 0,1-3 0,-2 0-6,-5 0-13,-6 0 1,-3-8 15,-5-10-13,-1-7-8,4-8-2,4-9-32,3-13-43,4-8-113,6-9-199</inkml:trace>
  <inkml:trace contextRef="#ctx0" brushRef="#br0" timeOffset="122573.5403">9195 8833 485,'0'0'597,"0"0"-553,0 0-40,0 0 2,0 0 6,0 0-12,-68-21-48,68 40-128,2-4-201</inkml:trace>
  <inkml:trace contextRef="#ctx0" brushRef="#br0" timeOffset="123051.6168">9477 8828 1006,'0'0'69,"0"0"-29,-55-84 6,50 69 23,4 4 1,1 6-16,0 5-33,0 0-21,0 17-3,6 16 3,2 11 8,2 7-3,-6 6-3,1 2 0,-1-5-2,2-3 0,0-6 0,0-7-5,-4-8 3,-2-9-4,0-10-2,0-4 5,0-7-1,0 0 4,-5-7 5,-1-18 1,5-3-6,1-2 0,7 5-7,16 5-1,5 6 8,3 7 0,1 4 0,-7 3 2,-3 0-1,-8 7-1,-8 6-2,-6 3-1,0 2 3,-21 5 2,-9-3-1,-4-1-1,4 1-2,6-3-55,8-2-70,7-8-207</inkml:trace>
  <inkml:trace contextRef="#ctx0" brushRef="#br0" timeOffset="124289.8191">7682 9874 660,'0'0'200,"0"0"-174,0 0-23,0 0 28,0 0 58,0 0-18,-8 0-19,28 0-24,15-2-19,19-8 2,26-3 6,27-4-6,29-1-5,28 0 2,18 2-2,11 4-1,2 3-3,-5 3 1,-8 2-2,-15 0-2,-12 2-1,-18-2 1,-16 2 1,-19-4 1,-19 0 0,-19-1 1,-18-1-1,-19-1 0,-10-1 4,-11 0 1,-6-5 11,0-4-13,0-6 10,0-6-11,0-7-1,0-4-1,0-7 2,0-10-3,-3-8 1,-5-9-1,-4-2 0,-1 4 0,-2 9 0,-4 6 0,1 7 0,1 5 2,0 4-1,3 5 5,1 3 0,2 6 1,3 5 1,1 3-3,0 1-2,1 2 0,-2 1-3,-4 1 0,-4 1 0,-6 3 0,-8 6-1,-8 2-1,-5 4 2,-9 0-1,0 0 1,2 0 0,3 0 0,8 0 1,4 0-1,4 0 0,-2 0 0,-4 0 0,-6 0 0,-12 0 0,-14 0 0,-13 6 0,-16 4-1,-17 3 0,-11 1-4,-11 0-6,-5 0 3,-1-1 1,-3-2 5,7 0 1,14 2 2,13-1 2,15 0-3,15 0 0,13 0-1,12 2-1,14-1 2,12-1-1,11-1 1,9-4-2,6-1 1,4-4-2,1 0-1,0 1 0,0 1-3,0 3 7,0 1 2,3 2-1,3 3-1,2 6 1,0 11 3,0 11 4,-1 16-3,-3 18-2,-4 19 1,0 12 1,0 7-4,-3 2 0,-10-6-1,5-15 1,7-19-1,1-24 0,0-17 1,0-14 0,4-11-1,1-5-1,7-4 1,-2 0 2,5-2 6,2-14-8,-4-3-6,0-5-24,-5-2-38,0-3-54,-7-1-121,-1-3-176</inkml:trace>
  <inkml:trace contextRef="#ctx0" brushRef="#br0" timeOffset="127273.6615">8719 10004 679,'0'0'134,"0"0"-85,0 0 1,0 0 1,0 0 2,0 0-12,-7-49-18,7 48-9,0 1-8,0 0 3,0 0-4,0 0-5,0 0 0,0 9 0,0 10 2,0 2 3,7 5 1,-4-1-2,3 0 0,5-1-3,1-3 1,4-5 3,2-5-3,1-3-1,2-3-1,-1-5 0,2 0 3,3 0 3,2-15-5,0-4 4,0-4-4,5 1-1,-4 2 2,2 5 1,-1 2 0,-2 7 2,0 4 4,-2 2-8,-1 0 0,-4 1 1,-3 9-2,-4 0-2,-2-1 2,-6 0-2,-2-5 2,0 0 0,0-4 2,0 0-1,4 0 5,10-5 11,6-15 8,10-2-16,6 0-1,2 5 0,0 8-2,-3 4-5,-3 5 3,-3 0-1,-6 5-3,1 6 1,-1 1 1,-1-2-2,-5-3 0,-3-2 1,0-5 0,-1 0-1,-1 0 4,1-13 0,-2 0-2,-4-3 1,-5 3 8,-2-3 1,-2 2-7,-1-2-5,0 3-4,0 5-5,-14 5-18,-18 3-66,-13 14-59,-10 14-226</inkml:trace>
  <inkml:trace contextRef="#ctx0" brushRef="#br0" timeOffset="127837.8205">9297 10291 834,'0'0'211,"0"0"-142,0 0-16,0 0 7,-14-76 1,14 74-15,0 2-31,0 9-15,0 22-7,0 17 7,0 15 6,0 5-5,0-1-1,0-10 1,0-6-1,0-11 0,0-9-2,-4-2-6,-2-8-21,0-5-24,4-7-32,1-9-22,1 0-63,0-7 49,0-15-25,0-2 123,-2 2 23,-2 1 68,-2 3 71,-1 7-21,-1 2-1,6 8-20,1 1-15,1 0-49,0 0-20,0 19-8,8 5 27,11 3-6,3 1-18,4-6-4,-7-3-1,-1-7 0,-8-5-2,-4-4-1,-3-3 0,2 0 0,4-8 8,6-19 2,7-7-8,5-4-1,3 3 0,-1 5-1,1 7-6,-9 11-21,-6 11-22,-12 1-61,-3 21-62,-22 12-185,-19 7-185</inkml:trace>
  <inkml:trace contextRef="#ctx0" brushRef="#br0" timeOffset="129373.6425">8209 11428 747,'0'0'130,"0"0"-53,0 0 9,0 0-10,0 0 0,0 0-25,20-47-36,0 69-1,-2 6 5,-1 3-7,-10 0-5,-4-2-4,-3-1-3,0-7 2,-9 1-2,-3-9 1,3-1 1,3-8-1,5-4 2,1 0 0,-3-13 1,1-20 0,1-12-4,1-5 0,0 0 0,1 8 0,17 6-2,0 12 2,1 13 3,-2 5-1,1 6-2,1 10-2,1 23-1,0 22 3,-6 18 1,-7 11-1,-7-1 2,0-12-2,0-14 0,0-14-1,3-8 2,-3-10-1,0-6 0,0-8 1,0-6-1,0-3 0,0-2 0,0 0-9,0 0-16,0 0-30,0-15-38,0-8-85,0-6-113,3-1 73,6-1-1,0 1 135,2 6 84,-2 6 82,0 1 67,4 7-23,-4 2 21,5 1 21,-1 5-53,0 2-48,1 0-31,-5 9-9,-5 9-22,-4 9 0,0 1-4,-11-3-1,-5-3-1,3-7 1,5-8 0,3-6 3,3-1-1,2 0 6,-1-15 22,1-7-19,0-7-8,0 1 5,8 1 3,10 3 8,6 5 1,1 5-6,1 8 4,-4 6-7,-1 0-7,-3 4-4,-8 12-1,0 1-9,-7 1-2,-3 0-5,0-5 5,0-1 8,0-6-5,0-4 4,0-2 4,0 0 1,0 0 5,0-9 1,0-11-4,10-5-2,3-1 0,5 4 1,3 1 1,0 4 17,0 5 4,-5 5-5,4 7-12,-1 0-6,-4 4-1,6 12-2,-6 3 2,1-1-1,-5-5 0,-2-1-10,-1-4 2,-3-3 4,-1-2 0,-2-1 2,1-2 4,2 0 3,2-13 5,3-7-2,4-6 6,1-3 2,-5 1 2,1 3 0,-3-1-5,-3 7 5,-2 5 3,-3 6-3,0 2 2,0 4 1,0 2-14,0 10-5,0 25-6,0 19 6,0 16 8,0 9-4,0 5-4,0 1 1,0-3-1,0-5 2,0-10-2,1-5 1,1-12-1,-2-7 0,0-9 0,0-9 0,0-8-2,3-8-9,-1-6-19,1-3-4,5 0-4,0-15 11,4-13-29,-2-10-53,-2-6-12,-5-3-145,-3-5-77</inkml:trace>
  <inkml:trace contextRef="#ctx0" brushRef="#br0" timeOffset="129639.3431">9112 11585 446,'0'0'457,"0"0"-375,0 0-34,0 0-27,0 0-2,95-41-3,-62 64-9,-5 7-6,-5 1-1,-17-2-8,-6-5-3,0-6 11,-20-3 4,-4-4 4,-3-2 9,4-3-9,6-3-6,7-3-2,7 0-53,3-7-118,1-15-247</inkml:trace>
  <inkml:trace contextRef="#ctx0" brushRef="#br0" timeOffset="130201.818">9307 11654 526,'0'0'155,"0"0"-149,0 0-3,0 0-3,0 0 0,0 0-24,0-10-61,3 9-67,4-3 65,-2-1 85,-4 1 2,-1 0 63,0 0-31,0 2 13,-9 1-33,-8 1-12,0 0-132,1 0-169</inkml:trace>
  <inkml:trace contextRef="#ctx0" brushRef="#br0" timeOffset="130365.654">9307 11654 262,'-110'-58'85,"103"55"-85,3 3-32,4 0-26,0 0-20</inkml:trace>
  <inkml:trace contextRef="#ctx0" brushRef="#br0" timeOffset="130674.2205">9197 11562 273,'0'0'117,"0"0"-78,0 0 4,0 0-3,0 0-11,0 0-8,0-46-1,0 34 16,3 1 3,-3 1-8,0 2 13,0 1 1,0 0-25,-8 1-19,-7 1 11,-1 2-5,-4 3-3,0 0 0,2 0-3,1 0 10,5 0 12,5 0 6,0 6-12,7 5-13,0 1-4,0 2-8,0 0-12,0-2-18,8-2-58,1 3-27,-1-4-52,-2 0-137</inkml:trace>
  <inkml:trace contextRef="#ctx0" brushRef="#br0" timeOffset="132939.3521">9171 11625 488,'0'0'84,"0"0"-60,0 0 1,0 0-1,0 0-14,0 0-10,24-66-2,-24 57-5,0-2 6,0-2 1,-7 3 10,-4 2-3,-2 1 38,-5 3-19,3 4 6,-4 0-1,-1 11-2,2 11-1,-4 9 0,0 4 4,7 3-3,1-1-2,10 0-7,4-3-14,0-6-6,13-7 0,5-7-3,4-10 3,2-4 5,3-1 4,-1-16 7,2-7-11,-4-4 7,-2-2 0,-4-3 1,-5 1-1,-2 4 2,-9 2 5,-2 4 1,0 5 0,0 3-6,0 3 4,0 4-3,0 2-3,0 5-1,0 0-2,0 0-9,0 4-3,0 15 2,0 6 1,7 6 0,5-2 0,7-3-2,4-2 0,2-5 2,5-7-15,-5-6 2,0-3 1,-6-3-4,-2 0-1,-3-6 6,-2-9 8,-3-7 2,0-3 0,-2-1 1,-4-3 0,1 4 4,-2 4 1,-1 4 6,1 5 8,-2 6 0,0 6 4,2 0-11,4 25-12,-2 23 0,3 24 9,-5 22 0,-2 10-7,0 3-2,0-10-6,4-12-17,1-15 10,-2-8 7,-3-12-10,0-15-8,-2-14 8,-10-13 10,-5-8 6,0-1 17,-1-25-4,2-14-6,4-14-6,9-12 2,3-9 2,3-5-10,24-2 2,9 1-5,14 11 7,3 9-5,3 16 6,1 14 0,-5 11 0,-10 12 7,-5 8-3,-7 0 0,-5 1-4,-5 10-1,-5 2 0,-4-1 1,-6-4-3,-4 2-1,-1-2-1,0-2 0,0 0 0,0-4 0,0 1 4,0-3-1,0 0 1,0 0 1,0 0 1,0 0 7,0 0-2,0 0 7,0 0 10,0 0-4,0 0-9,0 0-4,0 0-1,0 0-5,0 0-2,0 0-23,0 0-8,0 0-14,0 0-46,0 0-108,0 0-15,0 0-2,0 0 72,0-3-43,0-5 189,0-1 157,0 2 20,0 1-45,0-3-26,0 1 30,0 1-24,0 2-14,0 0-21,0 5-20,2 0-14,-1 0-18,4 17-17,0 8 18,-1 6 2,-1 1-23,-3 1-1,0-1-4,0-2-1,0-6-51,0-6-23,0-5-45,-4-11-204,2-2-205</inkml:trace>
  <inkml:trace contextRef="#ctx0" brushRef="#br0" timeOffset="133103.4888">9983 11362 939,'0'0'120,"0"0"-101,0 0-11,0 0-4,0 0-4,0 0-32,0 0-178,-21 11-56</inkml:trace>
  <inkml:trace contextRef="#ctx0" brushRef="#br0" timeOffset="134691.4451">10149 11579 468,'0'0'418,"0"0"-379,0 0-11,0 75 38,2-51-29,4-1-25,-1-3-6,-2-4-5,2-6 2,-5-6-3,0-2 1,0-2 3,0 0 4,0-11 17,4-12-4,5-3-19,7-5 3,5 2 3,4 4 4,2 6 0,-4 5 6,-1 12 1,-1 2-7,1 16-11,-2 10 0,2 2-1,-1-2-1,-3-4-21,1-5 1,-1-6 7,3-5-11,-1-3-8,1-3 5,-1 0 4,0-6 9,-2-11 11,-2-3 4,-2-1 1,0 0 0,-4 0-1,0 0 3,-3 5 0,-4 2 4,-1 1-5,-2 2 6,0 3-4,0 0-2,0 3 3,-5 0 1,-4 3-2,0 1-1,-3 1 1,-4 0 2,1 8-5,-4 17 8,-1 2 4,4 4 3,3 0-5,7 0-4,1-5-7,5-2 1,0-8-1,0-6-10,11-4-9,3-6 19,1 0 1,3-9 5,-1-9-4,-1-5 1,-1 3 0,0-4-3,-2 7 2,2 3-1,-4 6 1,-1 7 3,-4 1-4,0 0-1,2 15-1,-2 4 0,3-1 1,2 0 0,0-6-1,2-4-5,-1-3 0,3-4 0,-1-1 0,0 0-2,1-3-4,0-8 8,-3 3 2,-3-2 2,0-4 0,-3 1 1,-3-3-2,1-2 3,-2-1-2,3-1 0,-4 1 0,2-2 0,-1 4 1,1 0 0,-1 5 10,-2 2-10,0 4 10,0 1-4,0 1 0,0 3-1,0 1-4,0 0-2,0 0 2,0-2-2,0 2-1,0 0 0,0 0 1,0 0 0,0 0 1,0 0 3,6 0-4,5 0 0,7 0 8,0 7-6,2 11-1,-3 7-1,-2 2 3,-3 0-6,-2-1 3,-5-3-1,-4-8-4,-1-1 5,0-6-7,0-2 6,0-3 1,0-3 4,0 0-2,0 0 3,0-3 6,0-11-4,0-7-7,9-4-1,4-2-1,1 2-4,2 6 1,-2 5 5,-2 6 0,-2 6 0,1 2 0,-3 0 0,4 8 3,1 4-1,1 4-1,1-4 0,5-1-2,-2-2 0,1-6-1,0-1-2,-5-2 1,-2 0 3,-2-11 1,-5-8 0,1-6-1,-2-6 6,1 1 0,-2 2 0,5 3 6,-2 8 18,-3 6-10,1 6 4,-1 5 7,-1 16-24,3 32-3,1 28 11,-3 25 6,-3 14-12,0 7-5,1-6-4,10-8-1,8-13-2,2-12-6,0-14-2,-8-14-2,-5-19 2,-8-17-2,0-12 2,-18-7 11,-12-7 9,-4-19 8,1-16 10,6-14 7,11-14 1,8-15-20,8-11-9,17-4-6,22 4 0,11 10-11,11 18-30,2 17-25,2 15-43,0 8-45,-2 11-271</inkml:trace>
  <inkml:trace contextRef="#ctx0" brushRef="#br0" timeOffset="136560.1674">5814 13277 899,'0'0'148,"0"0"-142,0 0-4,0 0-2,0 0 6,0 0 2,0 0-8,0 0 0,0 0-3,5-2 3,7-9 4,3-9 4,0-5-6,1-5-2,-5-1 2,-4 1-2,-6-1 0,-1 2 0,0 2-4,-4 2 2,-11 9 0,-3 3 2,-3 7 1,-4 6 6,-3 0-4,-4 8 5,-1 17 2,-1 14 5,-2 11 10,2 11 3,3 9 0,5 5-6,5 2-8,8-7-6,13-10-3,0-10-3,4-14-2,13-13-3,8-9 2,1-14 2,5 0 4,5-25 7,1-11-8,-2-3 1,-7-11-3,-7-4 0,-6-4 0,-4 2-1,-3 6 0,0 11 0,-1 8 0,-3 5 2,1 9 5,-1 2 5,-1 5 9,0 5-5,-1 3-3,-1 2-8,2 2-6,3 24-7,2 17 7,-4 14 3,-2 12-1,-2 6 1,0-1-1,0-10-1,0-10-1,0-13 0,0-15-1,4-11-3,4-10-6,5-5-14,4-8 3,3-16-12,1-6-100,-3-3-39,-5-5-266</inkml:trace>
  <inkml:trace contextRef="#ctx0" brushRef="#br0" timeOffset="137033.9579">6298 13237 736,'0'0'244,"0"0"-187,0 0 12,0 0 22,0 0-19,0 0-53,49-30-13,-13 17-3,1 2 2,-1 0-5,-8 3 1,-7 3-1,-9 4 0,-6 1-3,-6 0-26,0 0-57,-4 10-27,-19 11-32,-2 4-131,1-6-207</inkml:trace>
  <inkml:trace contextRef="#ctx0" brushRef="#br0" timeOffset="137272.5665">6295 13393 701,'0'0'273,"0"0"-215,0 0-20,0 0 37,0 0 8,0 0-39,27 0-24,11-3-7,4-6-5,0-2-2,0 3-6,-11-1 1,-8 3-2,-10 2-22,-7 2-26,-6 0-34,0-1-15,0-4-157,0-6-226</inkml:trace>
  <inkml:trace contextRef="#ctx0" brushRef="#br0" timeOffset="137797.9127">6665 12990 886,'0'0'144,"0"0"-94,0 0 22,0 0 7,0 0-20,0 0-20,-40-54-13,40 54-5,0 0-1,0 0-2,0 0-2,0 0-8,0 0-1,0 0-4,0 0-1,0 4-1,1 9 1,15 7 5,7 0-2,2 1-2,5-1-1,0-1 0,-4-1-2,-3 0 0,-8-2 0,-3 1-4,-6 0-3,-6 2 2,0 0 3,0 5 1,-8 2 1,-8 1-1,-2 3 2,-1 2-1,-6 1 0,2-1 1,-1 1-1,0-4 2,2-3-2,8-5 2,1-7-2,7-6 0,5-5 1,-1-2-1,2-1 0,0 0 0,0 0 0,0 0-15,0 0-32,0 0-19,0 0-68,14 0-160,11-20-500</inkml:trace>
  <inkml:trace contextRef="#ctx0" brushRef="#br0" timeOffset="138621.4073">7408 13009 731,'0'0'146,"0"0"-41,0 0-14,0 0-25,0 0 12,0 0-22,-10-52-24,10 48 6,0 4-7,0 0-5,0 0-13,-2 0-4,-7 15-8,0 17 0,-4 20 7,1 11 6,1 11-2,5 2-9,5 3-2,1-5 1,0-10-2,0-7 0,4-12-3,-4-2-10,0-8 0,0-8 1,-9-8 6,-9-8 2,-6-6 4,-7-5 3,-3 0 2,1-3 0,-1-12-1,11-2-2,1-4 1,10-4-3,2-3-21,8 0-37,2-1-19,5-4-107,20-2-218</inkml:trace>
  <inkml:trace contextRef="#ctx0" brushRef="#br0" timeOffset="139101.6147">7433 12633 824,'0'0'111,"0"0"-56,0 0-12,0 0-14,0 0-7,0 0-3,-46-52-10,46 45-9,6-6-1,6-5-4,0-3 6,-3 0-1,-8 4 6,-1 1 2,-4 6 16,-18 6-4,-8 4-8,-3 6 4,0 18-2,5 3-4,11 3 3,8-3-11,9-2-2,0-4 0,23-6-3,2-7 3,12-4 0,2-4 0,-6 0-27,-8-2-8,-7-4-23,-7 0-9,-6 4-49,-5 2-47,0 0-40,0 0-312</inkml:trace>
  <inkml:trace contextRef="#ctx0" brushRef="#br0" timeOffset="142431.6986">7814 13099 357,'0'0'162,"0"0"-119,0 0-25,0 0 20,0 0 7,0 0-23,4 1-14,-1-1-6,0 0 6,-1-1 34,-1-1 13,-1 2-5,0 0-3,0 0-8,0 0-15,0 0-9,0 0-7,0-1-5,0-4 2,0 3 12,0-6-6,2-1 2,-2 3 8,0 4-5,0-1 4,0 3 4,0 0-5,0 0-3,0 0-10,0 8-6,0 16 0,0 11 0,0 6 12,0 5-6,0-1-2,0-2 0,0-6-2,0-5 1,3-7-3,4-10 0,-4-6 0,1-5-2,-2-4 2,1 0 3,3-3 19,1-17 18,5-5-27,2-3-7,4 1 5,1 2 1,-1 3-4,1 5-3,-1 2-2,2 8 2,-4 3-5,0 4 0,-1 0 0,0 4-2,-1 13-1,-1 4 2,-3 2 1,1 1 2,-2-2-2,-3-5 2,5-5-1,-1-1 0,-3-7-1,4-4 1,4 0 1,0-4 2,2-19-1,2-8-1,0-8 0,-3-7-1,-5-7 1,-7-4-1,-4 1 0,0 2 8,0 11 9,-15 6 2,-3 9-7,-2 9-6,-2 6-7,-3 10-1,3 3-1,1 0-22,9 8-51,9 13-65,3 5-151,11-3-147</inkml:trace>
  <inkml:trace contextRef="#ctx0" brushRef="#br0" timeOffset="145243.8095">8370 13402 396,'0'0'197,"0"0"-78,0 0-26,0 0-14,0 0-5,0 0-35,0 0-20,6-8-6,-3 4 3,-3 0-6,0 2 6,0 1-1,0-1 0,0 1-2,0 1-5,0 0-8,0 0-1,0 0 1,0 0 1,0 0 4,-3 0-4,-6 17-2,-3 4 2,2 1 2,4 4 0,3-3-3,3-1 6,0 1 8,0-5 3,12-1-14,1-3 1,2-4-1,0-5 2,0-5-4,3 0 4,-3 0 1,1-8-1,-4-9-2,-1-5 1,-1-5-1,-7-4-1,-3 0 4,0 2 4,0 3-2,-6 2-2,-9 5-6,-3 4-3,-4 7-6,-7 8-31,-4 0-86,-4 13-283</inkml:trace>
  <inkml:trace contextRef="#ctx0" brushRef="#br0" timeOffset="146100.1441">5703 14054 496,'0'0'0,"0"0"-9,-94-5-4,67 3 13,4-1 88,2-1 24,4 1 12,3 2-47,5-2-14,2 0-10,5 2-15,2-1-7,0-1 8,0 0-9,20-2-16,23 0-1,31-1 3,36-2 11,40 2 10,37 2-16,35-2-3,25 2-6,19-1-4,15 4-5,5 1-3,-11 0 3,-16 0-3,-22 9 0,-34 2 0,-30 0 0,-38-2 0,-38-4-10,-39 0 0,-30-5-2,-23 0 10,-5 0 2,-5 0 10,-13-5 24,-6-3-13,2 1-3,7 3-10,3 2-2,9 2-4,3-1-2,0 1-1,0 0-17,0 0-34,9 0-81,7 8-133,5-2-89</inkml:trace>
  <inkml:trace contextRef="#ctx0" brushRef="#br0" timeOffset="148779.3863">4422 15995 572,'0'0'97,"0"0"-40,0 0-18,-88-22 44,81 10 16,7-2-19,0-3-36,6-2-16,20 0-4,12-1-8,10 6-1,6 8 1,-2 6-12,-8 2-2,-6 21-2,-14 12-3,-14 9 1,-10 6-5,-3-1-5,-27-3 2,-7-5 2,0-9 5,4-7-2,8-6 2,11-10 1,8-6-2,6-3 4,0-3-1,6-19 0,16-12-9,6-10 0,3-4 6,7-7 8,-2 2-2,-6 6 7,-5 10 7,-11 12-2,-5 6 5,-7 11-6,-2 3-1,0 4 2,0 1-9,0 4-5,0 18-1,0 12 0,-2 6 2,2 2 0,0-3 3,0-3-1,0-5-3,10-6 4,-1-5-3,6 0-1,2-7-2,3 2-51,6-5-33,-1-9-136,4-1-64</inkml:trace>
  <inkml:trace contextRef="#ctx0" brushRef="#br0" timeOffset="149243.2949">5142 15824 687,'0'0'155,"0"0"-94,0 0-11,0 0-1,-90-47-10,75 47-5,5 0-22,1 11-5,0 9-3,0 5 5,4 5 1,1 6 0,4 2 13,0 2-13,0-2-4,0-5-3,8-2-3,9-9-6,9-7-12,5-8-27,8-7-15,3 0-26,5-15-13,-3-14-17,-6-8 55,-8-6 56,-6-2 5,-6 2 38,-8 6 42,-6 8 10,-4 7-5,0 4-35,-5 9-5,-4 3-2,1 4-10,1 2-16,3 14-13,-1 15-2,2 12 4,3 8 8,0 3-6,3-2 3,6-5 3,1-8-14,-2-11 0,3-9 0,0-7-36,-3-7-29,1-3-25,1-5-126,-2-20-55</inkml:trace>
  <inkml:trace contextRef="#ctx0" brushRef="#br0" timeOffset="149587.4364">5394 15867 466,'0'0'182,"0"0"-9,0 0-79,0 0-55,0 0-21,0 0 5,46 5-13,-18 3-10,2-2 0,0-5-24,-2-1-11,-4-1 4,-4-14 18,-5-7 13,-7-2 9,-3-3 19,-4 3 23,-1 2 2,0 5 5,0 7 1,0 6-2,0 4-21,-4 24-27,-5 19-8,-1 23 6,-4 10 5,7 0-11,1-5 5,4-17-6,2-17 0,0-12 0,0-9 1,0-6 0,0-6-2,5-1 0,2-3-37,5 0-76,9 0-72,9-14-313</inkml:trace>
  <inkml:trace contextRef="#ctx0" brushRef="#br0" timeOffset="149874.1798">6324 15861 430,'0'0'646,"0"0"-557,0 0-71,0 0-7,0 0 21,0 0-11,113-61-21,-79 61-8,-6 0-114,-8 12-93,-13 9-141</inkml:trace>
  <inkml:trace contextRef="#ctx0" brushRef="#br0" timeOffset="150021.5887">6376 16016 702,'0'0'239,"0"0"-178,0 0-25,0 0 20,0 0 26,0 0-32,40 7-29,9-20-21,3 1 0,-10-1-80,-8 1-85,-10-5-245</inkml:trace>
  <inkml:trace contextRef="#ctx0" brushRef="#br0" timeOffset="158896.3292">2878 14699 708,'0'0'121,"0"0"-21,0 0-47,0 0-20,0 0 0,0-75 5,0 73-6,2 2-22,-2-1-3,0 1 3,0 0-7,0 0 5,0 0-2,0 0-3,0 0-2,-10 0 2,-6 0-3,-7 6 0,-6 14-1,-2 10 1,3 9-1,1 9 1,9 3 0,5 2 1,13-6 0,0-8 1,17-13-2,10-10 0,7-7 2,5-6 6,7-3-2,2-6-6,0-10 0,-9-2-7,-9 5-43,-11-1-15,-9 0-54,-2-4-67,0-5-61</inkml:trace>
  <inkml:trace contextRef="#ctx0" brushRef="#br0" timeOffset="159146.1459">3348 14672 826,'0'0'130,"0"0"-77,0 0-22,0 0 18,0 0 2,0 0-42,57-28-8,-27 24 0,-6 3-1,-3 1-50,-5 0-80,-10 0-132,-6 9-24</inkml:trace>
  <inkml:trace contextRef="#ctx0" brushRef="#br0" timeOffset="159308.0036">3374 14801 740,'0'0'195,"0"0"-141,0 0-15,0 0 15,0 0-22,0 0-26,126-57-6,-76 47-8,-3 3-94,-6-4-140,-5 0-57</inkml:trace>
  <inkml:trace contextRef="#ctx0" brushRef="#br0" timeOffset="159541.4381">3860 14480 831,'0'0'166,"0"0"-88,0 0-13,0 0 9,0 0-11,0 0-27,-24-70-33,27 84 2,12 19-5,1 7 1,-8 9 4,-2 0-4,-1-3 0,-4-3-1,2-6-9,-2-6-22,2-3-25,2-1-66,-2-7-132,-3-6-188</inkml:trace>
  <inkml:trace contextRef="#ctx0" brushRef="#br0" timeOffset="159967.7798">2774 15286 777,'0'0'176,"-105"0"-108,77 0-17,13 0 21,15-1 3,9-11-25,39-7-49,31-5 7,29-2-6,24-4 2,13 3-3,4 1 0,-4 1-1,-12-3 0,-17 1 3,-19 4-3,-17 2-5,-26 7 4,-20 5 1,-20 6 0,-11 0 0,-3 3-2,0 0 2,0 0 0,0 0-1,-8 0 0,-1 4-23,-1 8-35,0 3-43,-1-2-112,1-4-150</inkml:trace>
  <inkml:trace contextRef="#ctx0" brushRef="#br0" timeOffset="161514.6807">7502 15655 785,'0'0'133,"0"0"-133,0 0 1,0 0 44,0 0 19,0 0-17,58 57-19,-31-55-12,1-2 3,1 0-6,2-3-7,-4-9-1,-2-1-3,-3-5-2,-5-1 2,-4-1-2,-7-4 0,-4 2-1,-2 0 2,-4 4 3,-13 2-4,-8 7 1,-7 4 0,-2 5-1,-3 0 1,1 14 0,3 13 6,3 7 1,6 9 1,5 7 10,7 0-2,7 0-4,5-4-5,0-4 4,18-5-1,8-5-8,9-9-2,9-5 6,8-12-7,2-6-1,4 0-8,-1-17-45,-4-4-21,-5-5-45,-5-3-193,-12-4-53</inkml:trace>
  <inkml:trace contextRef="#ctx0" brushRef="#br0" timeOffset="162166.9631">8179 15088 806,'0'0'162,"0"0"-75,0 0-7,-31-80-23,28 70 19,3 5-31,-2 3-19,2 2-22,0 0-4,0 11-7,0 11 7,5 12 2,4 5-2,3 5 2,-2 1 1,-4-2-2,-3-4-1,-3-5 0,0-7-1,-1-7 1,-12-4 0,-4-4 1,1-2-1,-4-4 2,-1 0-1,3-4-1,2-1-19,5-1-31,4 0-40,6-3-58,1-17-223</inkml:trace>
  <inkml:trace contextRef="#ctx0" brushRef="#br0" timeOffset="162496.0571">7989 14772 803,'0'0'100,"0"0"-51,0 0-28,0 0 14,0 0-9,0 0-26,8-49-7,22 35-43,1-4 32,-4-5-6,-11 2 24,-9 0 2,-7 1 13,0 3 30,-23 5-5,-5 4-4,-7 8-11,-5 0-5,0 8 4,6 12-21,4 9 2,6 3-5,13 7-2,8 5-4,3 8-15,9 1-36,23-6-89,10-7-144,13-18-120</inkml:trace>
  <inkml:trace contextRef="#ctx0" brushRef="#br0" timeOffset="163065.8204">8472 14805 746,'0'0'107,"0"0"-77,0 0 37,0 0 10,0 0-16,0 0-27,-24-25-28,24 38-6,-2 15 0,-2 10 5,-2 5 11,1 4-8,1-2-1,2 0-2,2-2-1,0-4-4,0-6 0,0-7 2,3-9-1,2-8-1,-4-7 1,4-2-1,1-11 12,6-15 10,3-8-17,5 1 3,3 1 5,-1 11-6,4 7-3,-4 12-1,0 2-2,-4 6-1,2 16-5,-5 6 2,2 2 3,-1-4 0,-2-5-1,-2-10-1,0-6-5,3-5 1,3 0 6,0-21 2,3-9 1,-2-9 1,-2-6 3,-4-8 2,-6-10 2,-2-4-3,-5 5 0,0 6-5,-9 19-3,-12 13-1,-9 16-4,-6 8 5,-1 5-19,9 22-43,10 9-52,15 4-156,3-2-97</inkml:trace>
  <inkml:trace contextRef="#ctx0" brushRef="#br0" timeOffset="163478.6634">9094 15084 736,'0'0'161,"0"0"-94,0 0-3,0 0-20,0 0-2,0 0-16,-17-41-16,14 39-3,-1 2-1,-3 0-1,-4 4-4,2 14-1,-4 6 0,2 5 0,5 2 0,0 2 2,6-1-1,0-3-1,0-8-4,17-4-1,2-10 5,2-6-13,4-1 11,-2-8 2,2-14 2,-7-9 3,-3-6 1,-9-7 11,-6-1 12,0 0-1,-17 4-10,-8 10-5,-2 9-10,0 7-3,7 10 0,10 5-4,10 0-68,0 10-75,21 1-174,12-2-54</inkml:trace>
  <inkml:trace contextRef="#ctx0" brushRef="#br0" timeOffset="163853.776">9427 14736 675,'0'0'240,"0"0"-152,-7-84-37,7 58 7,5 4-7,8 1 0,-2 6-9,-4 5-12,-2 4-3,-4 6 10,-1 0-15,0 5-22,0 17 2,0 13-2,0 9 7,-7 10-4,-1 11-1,-5 5 1,-1 1-3,4-9 0,3-15 0,7-13-8,0-13-2,0-9 7,10-8-1,5-4-7,6 0 2,4-7 6,0-7-2,0-4-4,-8 2-8,-3 4-6,-5-1-19,-3 3-18,-3 4-36,-3-3-56,0 0-150,3-3-278</inkml:trace>
  <inkml:trace contextRef="#ctx0" brushRef="#br0" timeOffset="164124.2478">9547 14854 693,'0'0'216,"0"0"-111,0 0-29,-88-27 10,84 25-5,4 0-25,0 1-23,33-3-22,19-3-1,18 0-7,9 0 0,-3 3-2,-9 0 0,-17-1 1,-12 1-1,-12 1-1,-10 0 0,-9 0 0,-4 2 2,-3-1-2,0 2-2,0 0-2,-6 9-43,-26 19-61,-20 4-67,-11 3-328</inkml:trace>
  <inkml:trace contextRef="#ctx0" brushRef="#br0" timeOffset="168406.5171">4946 16823 26,'0'0'221,"0"0"-170,-80-5-47,53 5-4,3 0-19,0 0 19,2 0 13,1 0 30,1 0 22,1 0 3,8 0-20,-2 0-6,5 0 4,1-6 3,4 3 16,0-1 7,3 1-24,0 2 3,0 1-1,0 0-16,0 0-16,0 0 1,0 0-16,0 0-2,0 0 0,9 0 0,13-2 25,10 1-11,8-2-8,7-1 5,6-1-6,5 0-1,2 0 1,6 2-5,-2 1 2,-3-1-1,2-2 7,-7 3-7,-2-3-1,1 3 3,5-3-3,5 3 7,4-2-4,6-1-4,5 1 2,7 1 3,5 1-4,2-3 2,-1 3 2,-4 0-2,-5-1-2,-5 2 3,1-3-3,-5 1 2,-6 0-1,-5-3 5,-1 2-7,-1 0 4,7 2-2,2-1-2,3 2 1,2 1 1,-4 0-2,-1 0 0,0 0 0,-5 0 0,-5 0 0,2 0 2,-2 0 2,3 0-4,2 0 0,6 0-1,-1-1 0,-1-1 1,2 0 0,2 1-4,-2 1 4,-3-1 0,-5 1 2,-3 0-2,-4 0 3,-2 0-3,-1 0 0,1 0 0,-4 0-1,1 0 0,0 0 2,-1 0-2,2 0 3,4 0-3,3 0 3,2 0-3,0 0 1,-1 0 0,-6 0 0,-3 2 2,2 3-2,1-2-4,0 1 4,1 1-1,0-3 2,1 2 0,0-2-1,-1-2-5,-1 0 5,-1 0 3,0 0-2,-5 0-1,-8 0 3,-3 0-2,-6 0 0,-7 0-1,-3 0 1,-4 0-1,-3 0 1,-3 0-1,-2 0 0,-4 0 1,0 0-1,-5 0 2,6 0 0,-4 0 7,-1 0-2,-2 0 1,0 0-4,0 0 5,0 0-6,0 0 2,0 0-5,0 0-6,0 0 0,-16-6-55,-9-2-61,-5-7-220</inkml:trace>
  <inkml:trace contextRef="#ctx0" brushRef="#br0" timeOffset="169035.2623">10365 15458 590,'0'0'141,"0"0"-72,0 0-43,0 0-10,0 0 54,0 0-4,-7-25-26,7 25-28,0 0-7,0 0 3,4 0 7,15 0 0,14 0-3,12 0-3,6 0-4,7 0-5,0 0 1,0 0 3,-6 0-4,-8 0 3,-10 0-3,-7 0 4,-8 0-4,-7 0 7,-6 0-2,-3 0 1,-3 0-1,0 0-3,0 0 0,0 0-2,0 0 1,-3 0-1,-16 0-10,-11 0-53,-10 0-87,-1 0-138,4 0-93</inkml:trace>
  <inkml:trace contextRef="#ctx0" brushRef="#br0" timeOffset="169381.8137">10413 15549 566,'0'0'90,"0"0"-60,0 0-15,0 0 38,0 0 67,0 0-19,-29 8-41,53-8-33,11 0-7,11 0 1,3-3-1,5 1-5,-1 2-7,-3 0-5,-1 0 0,-8 0-3,-3 0 2,-7 0 0,-8 0-1,-7 0-1,-10 0 0,-3 0 0,-3 0 0,0 0-3,0 0 1,0 0 0,0 0 4,0 0-2,0 0 3,0 0-3,-5 0-10,-1 0-64,-1 0-59,1-3-135,5-7-163</inkml:trace>
  <inkml:trace contextRef="#ctx0" brushRef="#br0" timeOffset="169975.7952">10848 15273 546,'0'0'141,"0"0"-36,0 0-45,0 0-1,0 0 26,0 0-12,0 0-15,-28-65-22,27 63-6,-1 2 6,2 0-3,-1 0-8,1 0-8,0 0-3,-2 0-5,2 0-4,0 0-5,0 0 0,0 10-6,2 7 6,18 7 3,12 4-1,10 2 4,10-1-5,6 0 2,3-1-1,-1-3-1,-7-3 2,-11 0-2,-12-2-1,-11-6 0,-13 0 0,-6 1-4,-2 2 0,-24 7 4,-11 3 1,-6 2-1,-2 3-1,2-4 1,4-2 4,6-3-4,3-4 0,9-4 0,5-4 0,4-2 2,7-4-2,4-1 3,1-2-3,0-2-1,0 0 1,0 0 0,0 0 0,0 0-5,4 0 5,8 0-5,-3-2-14,0-2-33,-3 4-38,-5 0-21,-1 0-171,0 0-85</inkml:trace>
  <inkml:trace contextRef="#ctx0" brushRef="#br0" timeOffset="172464.7304">12102 14797 539,'0'0'100,"0"0"-24,0 0 9,-4-79-7,4 62 1,7 1 8,-3 2-24,-1 3-27,-1 3-5,-2 2 3,0 3 2,0 1-13,0 2-6,0 3-17,0 34-2,0 32 2,5 33 3,4 29 9,5 17-8,4 7 10,1 7-13,-2-8 4,-4-2-3,-6-19 0,-5-22-2,-2-22 0,-3-24 0,-15-16 3,3-14 0,-1-11 3,8-10-5,4-8 0,4-5 2,0-1 3,0 0-6,0-13-9,0-13-19,3-12-44,6-8-21,7-7-13,1-5-101,-4-9-18,-3 1-5</inkml:trace>
  <inkml:trace contextRef="#ctx0" brushRef="#br0" timeOffset="173347.8488">12248 15581 406,'0'0'112,"0"0"-54,0 0 0,-32-80 4,26 60 40,6 0-11,0-1-7,2 2-48,19-1 5,12-2-29,13 4 4,6 3-9,-1 5 3,-7 8-6,-15 2-3,-19 18-1,-10 13-12,-28 8 12,-21 4 3,-12 1 3,0-4-4,13-6-1,15-9 1,15-10-2,17-5-1,1-4-4,17-5-43,22-1 4,16 0 4,12-11-46,8-6 37,4-2 49,3-1 1,-6-1 0,-11-2 7,-19 2 9,-21 0 2,-15 4 17,-8 1 31,-2 0-17,0 4-27,-11 2 17,0 5-19,2 2 1,4 3-1,4 0-12,1 0-9,0 5-6,0 8 5,7 1-5,12 0 5,4-7 0,1-2-14,-3-1-6,-6-4-3,-5 0 20,-6-5 4,-2-10 4,-2-6-4,0 0 0,0 0 2,0 0 4,0 3 6,0 3 4,11 2-1,9 3 3,10 6-7,8 3-2,5 1 3,3 3-10,-4 13-2,-6 4 0,-12 0 0,-10 0-5,-9 0-14,-5-1 5,0 2 12,-5-3 2,-3-3 0,5-5 0,3-4-3,0-4 3,0-2-9,7-2 9,11-12 12,10-11-4,4 0-1,0-3 9,4-2-3,3 0 0,0 1-3,1 4 2,-4 9 1,-8 8 1,-6 8-3,-8 6-11,-4 21-6,-1 9 0,-6 3 6,2-1 3,-4-1 1,4-9-4,2-7-3,2-5-25,0-6-22,-2-4-8,4-4-54,-2-2-123,2 0 11,5-10-32</inkml:trace>
  <inkml:trace contextRef="#ctx0" brushRef="#br0" timeOffset="174556.419">13764 15448 214,'0'0'235,"0"0"-74,0 0 10,0 0-28,0 0-25,0 0-39,20-63-34,-20 63-42,0 14-3,0 11-2,0 6 2,2 1 8,-1-7-6,2-4-2,2-11-4,2-5-11,2-5 0,3 0 15,3-7 6,6-11-4,-3-10 3,-6-3-4,-6-3 2,-6-3 0,0 2 2,-4 4-4,-12 6-1,-9 9-2,-6 10 2,-2 6 3,1 0 0,9 6-3,11 7-2,12 0-12,0-1-26,27-2-10,17-3 8,13-5-75,9-2-60,-1-2 50,-5-15 74,-9-2 27,-16-3 26,-8 2 30,-13 0 46,-7 6 69,-7 1-32,0 5-36,0 0-25,-1 2-25,-2 5-15,1-1 0,2 2-3,0 0-9,0 0-4,0 0 1,0 0 0,0 0 3,-1 0 4,-1 2-4,2-2 0,0 0 1,0 0 1,-1 0 1,1 1-1,0-1-1,0 0 2,0 0 0,-2 0 0,2 0 0,0 0 0,0 0-1,0 0 0,0 0 1,0 0 0,0 0 3,0 0-2,0 0-3,0 0-1,0 0 0,0 0 0,0 0 1,0 0-1,0 0 0,0 0 0,0 0 1,0 0 1,0 0 7,0-8 0,0-10-2,0-7-1,6-2-6,2-1 19,1 5 2,0 1-6,-2 4 2,1 2 9,-1 5-3,-6 7-3,1 1-3,-2 3-11,0 17-6,0 22-18,-2 20 18,-9 12 13,0 1-7,4-5-2,2-14-2,5-11-2,0-13 3,0-9-1,0-9-1,0-7 0,0-4 0,0 0 2,0 0 1,0-9-4,-7-9 4,-2-8-4,-3 1-6,-3 2 6,3 7-6,-3 7-6,2 9 11,-5 0-3,0 15 3,-3 8 1,5 2 0,8 0 0,8-4-5,0-2-1,10-5 3,13-4-3,10-7-3,8-3-6,3 0 6,3-17-8,-3-5-1,-5-3 11,-1-2 7,-9 1 2,-5 5 0,-5 7 2,-5 6 1,0 8 2,-3 0 4,2 20-8,2 3 10,0 5-8,-1-3-2,-2-3 0,-2-3-3,-4-7-2,1-1-37,-4-4-66,0-5-66,-1-2-155</inkml:trace>
  <inkml:trace contextRef="#ctx0" brushRef="#br0" timeOffset="174708.0549">14557 15254 570,'0'0'338,"0"0"-241,0 0-69,0 0-17,-85-11-8,78 29-3,4 4-57,3 1-168,12-5-49</inkml:trace>
  <inkml:trace contextRef="#ctx0" brushRef="#br0" timeOffset="175007.251">14836 15337 913,'0'0'116,"0"0"-88,0 0 8,-82-28 25,49 28-12,-2 20-17,5 5-15,9 2-6,15 1-11,6-4 2,15-2-2,17-2 1,9-5 6,11-7 1,3-5-8,1-3 0,-3 0 0,-2-4 2,-9-6 0,-7 3 0,-9 1-2,-10 2 1,-8 2-1,-8 2-1,0 0-58,-15 17-49,-15 5 16,-4 1-256,2-4-172</inkml:trace>
  <inkml:trace contextRef="#ctx0" brushRef="#br0" timeOffset="177662.2205">16665 14862 436,'0'0'32,"0"0"-18,0 0 24,0 0 18,0 0 26,-92-53-25,53 58-14,-6 20 16,-7 8 7,-3 11 9,4 6-24,9 2-25,10 3 4,9 1-20,16-8 0,7-3-10,9-10 0,21-9 0,13-10-3,18-7 2,11-8 1,6-1-1,-3-1-28,-13-14-2,-18 1-11,-15-3 15,-13-4 27,-10-2 7,-5-4 2,-1 1 4,0-2 3,-4 5-8,-8 5 9,-3 5-10,1 7 15,3 2-15,0 4 0,-1 0-4,0 9-1,0 11-1,2 2-1,7 3-1,3 0 1,0-3-2,9-2 2,9-6-1,6-6-4,1-6 5,5-2 5,-2-4 0,0-12 3,-3-2-1,-8 0-2,-6 5 5,-4 1 4,-4 5 0,-1 4-6,-1 1 1,2 2-9,3 0-9,5 0 4,7 14 5,1-3 2,-4 0-2,0-4 1,-8-3-1,-2-1 1,-2-3-1,-2 0 1,-1 0 6,2-10 2,2-4-6,1 0-2,2 2 2,4 0 3,5 1-2,5 3 6,6 3-8,1 5 1,-3 0-1,-2 9-2,-5 6-1,-2 4-2,-4-4 0,-4-1-3,-4-7-7,-1-3 5,-3-2 6,0-2 0,0 0 2,0 0 7,0 0 10,0 0 15,6-6 0,1-5-21,2-2-7,5 2 0,-4-1 6,2 4-9,0 2-1,-4 1 2,-4 1 0,1 0-2,-4 2 2,3 0-1,-2 0 2,-1 0-2,2-2 1,0 0 4,-1 0 3,-1 2 6,1 1 1,-2 1-6,0 0-10,1 17-6,2 22-2,4 22 8,-4 15 12,1 6-9,-4 2 1,0-7-4,0-9 3,0-10-1,0-14-2,0-6 0,0-9-2,0-7 2,-3-6-15,0-6-35,2-6-39,1-4-46,0-6-77,7-25-38</inkml:trace>
  <inkml:trace contextRef="#ctx0" brushRef="#br0" timeOffset="178635.1712">17399 15158 646,'0'0'176,"0"0"-74,20-72 1,-13 72-51,5 0-38,3 7-13,2 16 0,-1 4-1,-7 2 0,-4-2-4,-5-3-8,0-4-17,-4-8-24,-14-4 15,-5-5 24,0-3-15,5 0-7,8-18-4,10-8-40,0-12-38,21-5 42,7-4 32,3 0 43,5 2 1,3 1 46,4-1 35,1 2 47,-2 2-13,-4 5 9,-10 7-57,-11 8-7,-11 8-5,-4 7-8,-2 6-13,0 0-32,0 3-2,-13 24 0,-8 16 9,-1 16 4,4 7 2,8 2-12,10-4 5,0-4-5,6-5-3,12-6 0,3-6-1,-4-14-7,-3-10-12,-2-10-9,-5-9-3,0 0 12,1-9 20,4-15 0,0-4 0,0-5-2,0 0 2,-3 3 0,2 3 0,-3 4 1,0 8 0,-5 5 4,-3 7 8,0 2 5,0 1-18,0 0-3,0 22-1,0 3 4,0 7 2,0-2 1,10-5-3,7-3-2,5-6 2,2-7-12,10-4-2,0-5-6,-1 0-4,-5 0 11,-7-13 10,-3-5 3,-7-7 2,-2 0 4,-6 0 1,-2 0 6,-1 2 19,0 7-3,0 6-10,0 6 6,0 4 4,2 0-27,4 12-2,6 14 0,6 11 0,2 3 3,1-3-2,3-7 0,-2-6-1,-3-6-4,-3-8-18,-4-2-8,-6-4 9,-2-4 9,-1 0 12,-3-14 10,0-7-10,0-1 1,0 6 2,0 5 7,-1 6-7,-11 5 0,-6 0 0,-9 16 11,-6 12-6,-3 5-3,5 4-3,7-1-1,8-4-1,13 0-4,3 0-24,13-3-85,25-5-49,17-10-346</inkml:trace>
  <inkml:trace contextRef="#ctx0" brushRef="#br0" timeOffset="179552.4264">19363 14956 843,'0'0'78,"0"0"-59,0 0-9,0 0 6,0 0 20,0 0-29,-12-23-2,31 26-10,4 0 4,5-3-14,-1 0 0,-3-10 15,-3-10 1,-5-1 1,-10-1-1,-6 3 4,0 2 12,-12 5 3,-12 6-2,-11 6-13,-7 4 5,0 17-3,6 8 0,9 2 0,14 1 0,11 1-4,2 1-2,16-1-1,14-1 5,2-7-5,-4-7-4,-8-6-18,-12-8-8,-8-2-5,-4-2-19,-23 2 54,-10 1 10,0 3-5,8 1 16,11 2 12,10 0-20,8 2-13,1 0 0,29 0 14,16 2 5,14-5-12,8-4-3,4 0-4,-1-4-6,-13 0-7,-14 0 1,-19-8 6,-14-2 6,-11-9 12,0-2 4,-5-4 3,-11 2-4,2 3 5,4 5 6,3 8 14,5 3 8,2 4-11,0 0-37,4 3 0,15 19 0,12 7 9,3 7-6,-2-3-2,-7-6-1,-8-8-23,-7-7-33,-4-4-6,-3-6 12,-3-2 15,0 0 35,0-4 7,0-13-5,0-3 0,0 1 8,0 3 13,0 1-8,-3 5 18,0 6 5,-2 4 4,-10 0-27,-7 17-15,-14 12 0,-4 9 2,4 3-2,9-4-1,12-5-4,9-6 1,6-7-47,3-7-23,23-8 3,14-4-62,5-8-119,8-24-40</inkml:trace>
  <inkml:trace contextRef="#ctx0" brushRef="#br0" timeOffset="179805.1731">20103 14952 339,'0'0'167,"60"-125"-23,-42 88 48,-13 11-45,-3 12-48,-2 10 4,0 4-31,0 20-65,-14 29-3,-5 24 13,-8 29 11,-1 16-8,1 12-5,2 1-5,4-9-4,9-17-1,6-21-1,3-16 2,3-14-1,0-13-5,-2-10 0,2-13 0,0-10-4,0-6-25,0-2-22,0-18-38,5-18-54,10-22-308</inkml:trace>
  <inkml:trace contextRef="#ctx0" brushRef="#br0" timeOffset="181495.4337">20188 15179 551,'0'0'74,"0"0"-24,0 0-10,0 0 37,0 0 5,0 0-21,-21-50-17,19 50-18,0 0-16,1 0 0,0 0-1,1-2-1,-5 0-2,-2-3 1,-2-3-2,-3 0-3,2-2 1,2 2 8,7-4 9,1 1 1,0 0-9,19 2-12,5 3 0,9 6 2,-1 0 2,-2 10-4,-7 11-4,-11 7 2,-12 3-1,0 1-3,-5-2 6,-8-5-1,4-7-6,3-9-6,6-4-2,0-5-31,16 0-55,14 0 74,6-19-49,-1-8 31,-4-5 43,-6-3 2,-4 4 8,-6 6 30,-6 9 10,-6 6 39,-3 4-24,-2 6-23,-17 0-28,-3 2-6,-3 16 5,5 4-4,5 2-5,11-1-2,4-2-3,0-4 0,11-5-12,7-3-3,2-6 5,-1-3 11,-3 0 1,2-9 2,-2-6 3,3-3-1,0-1 7,2 4 0,0 3 3,0 0 3,1 6 2,0 2-10,-1 4-6,-2 0-2,-2 2-1,-3 14-1,-7 1-4,-1-1 4,-3 1-3,-3-9 0,0-2 1,0-5 4,0-1 0,0 0 7,0 0 1,0 0 3,5-12-3,7-8-5,4 4-4,3 3 1,4 1-2,-4 7 1,-4 5 1,-5 0-7,-1 7 1,0 15 5,3 1 0,2-1 1,-1-4 0,5-10-1,0-6-1,1-2-1,-1-2 3,-1-15 1,0-3 0,-3-5-1,-2-4 2,0 0-1,-2-5-1,2-1 1,-3-2-1,0 1 0,0 0 2,-3 9-1,-3 10 0,-3 8 5,0 5-3,0 4 8,0 0 0,0 0-10,0 0-1,0 0-3,0 0-5,0 1 5,0-1 3,0 0-1,0 0-1,0 2 3,0-2-1,0 1 4,0-1-3,0 0 2,0 0-2,0 0-2,0 0 1,0 0-2,0 0 1,0 0 1,0 0 0,0 0 0,0 0 1,0 0 2,0 1-1,0-1-2,0 0-3,3 0-1,-3 0 3,0 0 1,0 0 0,0 0 2,0 0 2,0 0-4,0 0 3,0 0-3,0 0 0,0 0 1,0 0-1,0 0 1,0 0 1,0 0-1,0 0 4,0 0 9,0-1 5,0-6 2,0-1-18,0-1-1,0 5-2,0 1 2,0 1 0,0 0 4,0 1-2,0-1 4,0 1 7,0-1-3,0 0 1,0 2-9,0 0-2,0 10-2,-5 23-12,-7 15 12,-4 10 12,1 0-9,3-5-2,11-8-1,1-10 4,0-9-3,3-6-2,4-10-1,2-4-4,-3-5 1,0-1-2,3 0-1,6 0 0,6-3 3,3-8-12,4-3-12,2 1 13,1 1 0,2 2 8,-1 7 3,-6 3 4,-5 0 1,-6 3 8,0 12 3,-1 1 7,-3-1-9,-2-2-4,-6-5-5,0-4-5,-3-2 3,2 0-24,1-2-41,-3 2-92,0-2-179,0-2-248</inkml:trace>
  <inkml:trace contextRef="#ctx0" brushRef="#br0" timeOffset="181646.8976">21431 14966 947,'0'0'96,"0"0"-86,0 0-9,0 0-1,0 0-51,0 0-281</inkml:trace>
  <inkml:trace contextRef="#ctx0" brushRef="#br0" timeOffset="181837.62">21240 14701 953,'0'0'97,"0"0"-73,0 0-5,0 0 27,0 0-31,0 0-15,106-39-73,-60 41-173,-3 5-405</inkml:trace>
  <inkml:trace contextRef="#ctx0" brushRef="#br0" timeOffset="182378.4672">21677 14994 795,'0'0'108,"0"0"-87,0 0-14,0 0 3,0 0 20,0 0 4,45-18-21,-44 18-3,-1-2 5,0 0 3,-1 1-4,-13-2-4,-5 1-9,-2 2 0,-3 0 0,3 6 4,5 6 0,4 6-5,12 1-1,0 1 1,28 0 5,18-7 6,14-5-3,9-7-3,-2-1-5,-8-6 0,-10-17 0,-11-10 2,-11-9 7,-9-14 20,-5-7 2,-7-4-6,-3 3 1,-1 15-3,-1 17 6,1 17 18,-1 15-7,1 7-20,-2 40-17,0 30-3,0 25 19,-3 11 2,-9-1-14,-3-7-4,4-12-3,5-11-4,0-13-19,-4-14-30,-2-11-7,-10-12-34,-2-12-45,3-14-152,4-6-143</inkml:trace>
  <inkml:trace contextRef="#ctx0" brushRef="#br0" timeOffset="183414.0693">22994 14505 600,'0'0'115,"-80"-10"-55,57 10-2,17-2-20,6 2 4,0-2-3,5-3-28,16-6 9,5-7-10,9-9-8,1-9 0,-3-5 3,-7-8-3,-6-3 2,-11-2 3,-8 2 10,-1 7 16,0 8 9,-4 13-1,-2 13 23,1 11-23,-1 7-39,-3 41-2,0 30 0,-4 26 32,7 17-12,6 8-12,0 13-4,0-3 5,6-1-2,-2-11-7,-4-21 0,0-19-3,-8-20-22,-9-20-23,-5-17-25,-1-16-53,5-14-81,5-8-101</inkml:trace>
  <inkml:trace contextRef="#ctx0" brushRef="#br0" timeOffset="183924.7564">22963 14925 531,'0'0'185,"39"-128"-33,-10 83-58,6 14-5,2 12-25,2 14-28,-2 5-13,-3 10-12,-4 22-9,-4 12-2,0 6 0,-3 3 4,-1-6-3,-2-6-1,-5-7-6,-5-13-9,-4-9 1,-5-6 4,-1-6 0,0 0 10,0-6 8,0-17 4,0-16-8,0-13 1,0-7-3,0 0-2,12 11 0,8 14 10,-2 15 9,3 12 6,-2 7-2,1 10-16,2 19-3,3 12 3,-1 3 0,0-3-6,0-5 1,0-13-2,-6-7 0,-2-10-3,-7-4-3,-4-2 4,0-2 2,0-16 9,1-9-3,0-3-2,-1 5 14,1 8 0,-1 6 0,1 6-4,-1 5-6,7 0-6,4 22-2,6 14-4,5 7 1,-3 3 1,0-5-25,-5 4-44,-10-1-55,-9-1-153,-20-4-291</inkml:trace>
  <inkml:trace contextRef="#ctx0" brushRef="#br0" timeOffset="184187.4185">23158 15546 1073,'0'0'127,"0"0"-88,0 0 2,0 0 23,0 0 4,117 0-41,44-6-13,28 6-1,17 0-1,-10 0-8,-22 0-1,-29 0-3,-39 0 0,-39-3 3,-34 0-2,-21-1 0,-12 1 2,-8-5-3,-26 1 0,-24 6-44,-24 1-28,-29 4-8,-22 20-89,-13 3-179,-3 6-219</inkml:trace>
  <inkml:trace contextRef="#ctx0" brushRef="#br0" timeOffset="310680.0767">2328 4395 962,'0'0'91,"0"0"-78,0 0 0,0 0 21,0 0-5,0 0-21,-23 46-3,31-1 8,1 1 6,0 2-6,0-2-13,-3-6 6,-2-3-3,-1-8-3,-3-2 0,0-7-3,0-4-36,-3-8-31,-3-8-101,6-8-133</inkml:trace>
  <inkml:trace contextRef="#ctx0" brushRef="#br0" timeOffset="310924.9132">2675 4156 1086,'0'0'149,"0"0"-115,0 0-33,0 0 4,0 0 8,0 0-4,39 90 3,-16-38-7,-4 1-4,-10 1-1,-9 5-1,-8 5-28,-26 0-37,-9-3 2,-5-7-33,-4-13-51,1-11-65,2-13-64</inkml:trace>
  <inkml:trace contextRef="#ctx0" brushRef="#br0" timeOffset="311211.3533">2114 4398 842,'0'0'170,"0"0"-114,0 0-22,0 0 15,0 0-8,0 0-21,-14 21-19,11 20 8,-3 10 25,-2-2-7,8-3-18,0-5-8,0-6 0,3-6-2,9-5-9,4-10-58,6-10-14,3-4-110,2-25-148</inkml:trace>
  <inkml:trace contextRef="#ctx0" brushRef="#br0" timeOffset="311497.7354">2247 4024 723,'0'0'291,"0"0"-219,0 0-40,-79-32 7,79 32 8,0 0-34,0 0-13,0 0-29,0 6-3,0 2 26,6-2 1,0-2-17,-4-4-7,1 0 16,-3 0 4,1 0 9,-1 0 7,0 0 1,0 0 9,0 0 1,0 0-4,0 0-8,0 0-6,0 4-40,0 17-130,5 8-93,3 3-144</inkml:trace>
  <inkml:trace contextRef="#ctx0" brushRef="#br0" timeOffset="311891.5396">2047 5057 1001,'0'0'165,"0"0"-102,0 0-59,0 0 3,0 0 20,0 0-7,75 0-14,30-17 2,30-10-3,19-4 2,-4 0-7,-6 0 0,-20 9-3,-32 3-1,-28 10-13,-27 4 3,-27 3 8,-6 2 6,-4-2 4,0-2 6,-14 1-2,-6-1-8,-3 2-7,2 2-19,2 0-26,3 6-52,4 7-147,0-2-180</inkml:trace>
  <inkml:trace contextRef="#ctx0" brushRef="#br0" timeOffset="312253.0071">2077 5359 1038,'0'0'145,"0"0"-126,0 0-18,0 0 3,0 0 9,82-55-2,21 21 5,24-1 2,13 3 0,-1 5-14,-9 3-3,-24 7 0,-24 3-1,-27 4-2,-24 4 1,-17 4 2,-11 2-1,-3 0 4,0-2 6,0 2-9,0 0-1,1 0-41,5 0-46,-3 0-176,5-7-480</inkml:trace>
  <inkml:trace contextRef="#ctx0" brushRef="#br0" timeOffset="328747.1436">2495 13165 1042,'0'0'111,"0"0"-83,0 0-20,0 0 3,0 0 26,0 0-14,0 0-14,-8 6-9,8 10-3,0 12 3,0 15 8,3 10 7,-3 5-9,0-4-2,0-7-1,0-9-3,0-7 0,0-8 0,0-7-33,0-4-53,2-9-35,14-3-143,8-31-102</inkml:trace>
  <inkml:trace contextRef="#ctx0" brushRef="#br0" timeOffset="328969.556">2810 13140 1030,'0'0'202,"0"0"-157,0 0-42,0 0 4,0 0 16,-42 99-3,42-58-9,0 0-5,12-6-5,1-4 1,-4-7-1,0-2-1,-3-5-19,-6-1-14,0 0-39,-6-4-11,-12-2-108,-4-6-182</inkml:trace>
  <inkml:trace contextRef="#ctx0" brushRef="#br0" timeOffset="329191.8214">2461 12739 1058,'0'0'70,"0"0"-47,0 0-19,0 0 1,0 0-5,0 0-12,-11 2-109,20 22-12,-1-5-145</inkml:trace>
  <inkml:trace contextRef="#ctx0" brushRef="#br0" timeOffset="329363.076">2799 12866 1079,'0'0'133,"0"0"-110,0 0-23,0 0 1,0 0-2,0 0-52,-40-21-137,44 34-201</inkml:trace>
  <inkml:trace contextRef="#ctx0" brushRef="#br0" timeOffset="329520.9997">3013 12814 625,'0'0'167,"0"0"-167,0 0-56,0 0-30,0 0 35,0 0-69,10-32-160</inkml:trace>
  <inkml:trace contextRef="#ctx0" brushRef="#br0" timeOffset="329698.7255">3141 12733 430,'0'0'244,"0"0"-125,0 0-19,66 89 35,-38-34-47,-3 5-26,-7 5-15,-3-2-21,-9-2-13,-6-4-4,0-6-7,-10-1-2,-19-5-3,-5-4-44,-5-6-33,-4-5-55,4-12-131,2-11-144</inkml:trace>
  <inkml:trace contextRef="#ctx0" brushRef="#br0" timeOffset="330014.8219">2114 12951 926,'0'0'153,"0"0"-82,0 0-43,0 0 6,0 0 20,0 0-29,-62 69-19,55 16 13,2 15-3,5 3-16,0-9 5,21-7-5,4-15-15,8-12-18,4-9-36,8-12-13,3-17-121,2-21-173</inkml:trace>
  <inkml:trace contextRef="#ctx0" brushRef="#br0" timeOffset="330519.5862">1770 14177 952,'0'0'147,"-121"35"-127,88-19-16,17-9 7,16-7 18,6 0 36,46-2-33,40-22-10,38-5-1,24-6-3,11 4-4,-11 4-1,-15 6-9,-24 8-4,-29 4-13,-25 5-55,-26 4-41,-22 0-52,-13 0-31,-34 7 20,-26 12 35,-22 5-52,-10 5 72,-11 8 117,-6 6 34,-3 4 59,2 0 42,16-5-14,19-6 21,24-9 11,23-9-56,25-3-25,9-6-35,37-6 1,26-3 18,25-3-21,19-26-12,15-9-5,4-4-6,-7 1-10,-21 9-2,-26 8-36,-30 8-52,-26 9-73,-22 7-64,-4 0 34,-35 4-197</inkml:trace>
  <inkml:trace contextRef="#ctx0" brushRef="#br0" timeOffset="348210.0141">8767 13287 560,'0'0'161,"0"0"-133,0 0-25,0 0-3,0 0 16,0 0 33,0 0-15,0 0-21,-10 10 9,8-10 7,2 0 9,0 0-2,0 0-9,0 0-6,0 0-4,0 0 1,0 0 6,0 0-3,0 0-6,16-10-13,16-12 12,14-2-13,12-2-2,7 2 4,1 1-4,-6 3 1,-6 5 0,-9 2 0,-11 2 1,-12 4-2,-11 2 8,-7 4-6,-4 1-1,0 0-3,0 0 3,0 0 0,0 0-1,0 0-2,0 0 0,0 0-16,-1 0-30,-10 0-63,-8 0-141,1 6 27,2 2-257</inkml:trace>
  <inkml:trace contextRef="#ctx0" brushRef="#br0" timeOffset="348547.2239">8870 13383 360,'0'0'311,"0"0"-226,0 0-68,0 0-2,0 0 50,0 0 49,-3-2-49,45-17-40,15-9-4,11-3-19,2-1 16,-3 1-13,-4 5-3,-3 3 6,-7 4-3,-9 5-5,-13 6 0,-12 2 4,-10 3-1,-6 2-2,-3 1-1,0 0 1,0 0-1,0 0-1,0 0-3,0 0 1,0 0-4,0 0-43,-1 6-62,-14 9-40,-8 2-37,-3-4-257</inkml:trace>
  <inkml:trace contextRef="#ctx0" brushRef="#br0" timeOffset="357068.3641">13404 16181 478,'0'0'94,"0"0"-57,0 0-16,0 0 4,0 0 20,0 0 3,0 0-4,-7 0-12,7 0 7,0 0 10,0 0 10,0 0-11,0 0-16,9-6-9,25-9-14,17-7 8,23-1-2,11 0-4,15 2-2,8 5-5,6 4 6,1 3-9,-4 4-1,-11 2-4,-9 3 4,-12 0 0,-20-2 0,-18 0 0,-19 0 5,-13-1-5,-6 2 0,-3 0 0,0-2 5,0 3 8,0 0 8,0 0-5,0 0-5,0 0 0,0 0-10,0-2 2,0 1-3,0 1 0,0 0-4,0 0-28,0 0-33,0 0-29,0 0-141,0 0-124</inkml:trace>
  <inkml:trace contextRef="#ctx0" brushRef="#br0" timeOffset="357659.2298">16879 15873 753,'0'0'128,"0"0"-56,0 0-41,0 0 1,0 0 16,0 0-10,3-57-24,55 51 1,24 0-11,16 2-2,11 2 5,0 2-7,-6 0-5,-8 0 4,-12 0-4,-12 0-1,-16 0 5,-17 0 0,-22 0 1,-10 0 2,-6 0 2,0 0 5,0 0 8,0 0 3,0 0-7,0 0-4,0 0-3,0 0-6,0 0-9,0 0-34,12 0-31,8 6-212,14-2-98</inkml:trace>
  <inkml:trace contextRef="#ctx0" brushRef="#br0" timeOffset="358253.1562">19885 15636 544,'0'0'134,"0"0"-97,0 0-8,0 0 18,0 0 2,0 0-24,118-13 1,-73 13-5,4 0-6,2 0-14,1 0 3,-5 0 5,-5 0-3,-6-2 5,-11-3-7,-5 1 3,-8 1 3,-5 0-4,-4 2 1,0 0-2,-1-2 2,1-1-4,9-2-3,4-1-106,16 3-88,11 0-34</inkml:trace>
  <inkml:trace contextRef="#ctx0" brushRef="#br0" timeOffset="358980.0837">22712 15508 621,'0'0'83,"0"0"-71,0 0-7,0 0-5,0 0 46,0 0 38,20 0-54,16 0 2,13 0-27,4 0-1,-2 3 3,3 4 0,-2-1-7,-4 0 1,1 0 3,-6-1-2,-3 0 5,-8-2 1,-6 0 1,-9-1 3,-9-2 1,-3 0 0,-5 2 6,0-2 0,0 0-5,0 1-10,0-1-1,0 0 2,0 0-3,-10 0-4,-3 0-38,-7 0-43,0 0-37,-2 0-47,0 4-84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15:2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3711 1663 610,'0'0'169,"0"0"-120,0 0 20,0 0 7,0 0-14,0 0-25,0 0-14,0 0-5,-21-59-1,33 49-5,9-2-2,4 1-1,5 7-2,3 4-2,0 3 3,-4 23-5,-8 9-3,-10 11 0,-11 9 5,-15 4 0,-22 0-2,-4-6 0,1-10 0,7-13-3,12-14 2,11-9 0,6-4 0,4-3 8,0 0 1,0-17 19,19-12-12,6-14-14,11-6-3,5 2 4,3-1-2,1 5-3,-1 6 0,-3 7 0,-10 8 0,-12 9 6,-10 8-2,-7 3 0,-2 2 2,0 0 4,0 0 2,0 0 3,0 0-4,0 0-1,0-1 2,0 1-8,0 0 5,0 0-4,0 0 4,0 0-8,0 1-1,-6 15-1,-9 11-1,0 8 2,0 2 0,5-6 1,7-3-1,3-2 0,0-2 0,0-1-7,3 0-35,8 0-15,8 1-66,4-6-34,9-10-220</inkml:trace>
  <inkml:trace contextRef="#ctx0" brushRef="#br0" timeOffset="397.1322">4502 1525 729,'0'0'159,"0"0"-90,0 0 16,0 0-22,1-72-24,1 65-16,2 0 1,-3 1-5,-1 2 7,0 0 4,0 0 5,0 2-8,-11 2-17,-12 0-4,-2 0-3,-4 0 2,7 8-4,6 6 5,5 3-5,7 7-1,1 11 2,3 10 2,0 7-3,0 3 1,3 2 0,6-1-2,1-5 2,4-4-1,2-11-2,-1-6 3,-3-6-2,-2-6 0,-4-5-7,-3-5-24,0-4-19,2-1-44,5-3 0,10 0-84,8-21-47,8-11-61</inkml:trace>
  <inkml:trace contextRef="#ctx0" brushRef="#br0" timeOffset="801.9264">4731 1713 589,'0'0'223,"0"0"-48,0 0-55,0 0-7,0 0-21,0 0-45,5-54-29,-4 54-13,1 6-5,2 12-1,1 6 1,2 7 2,-4 0-1,3-1-1,-3-5 3,0-5-5,-1-6 2,-2-5 0,0-5 0,0-4 0,0 0 1,1 0 3,1-10 2,3-13 0,4-10-4,2-1-1,4 1 1,0 3 3,4 4 0,-1 2 2,0 4 5,-3 6-1,-2 9 1,-2 3-6,-1 2-6,5 4 0,-1 13-1,-1 10 2,-4 3-1,-3 2 0,0-1 0,0-1-1,-5-4-27,2 0-17,0-5-26,0-1-66,5-9-98,3-9-214</inkml:trace>
  <inkml:trace contextRef="#ctx0" brushRef="#br0" timeOffset="1178.8718">5159 1491 742,'0'0'156,"0"0"-82,-7-75 24,7 58-34,13 2 0,2 4-21,3 1-21,-6 4 3,-3 4 0,-3 2-2,-4 0-8,1 0-10,-1 2-1,2 15 6,-3 8 12,1 9-4,-2 9-6,0 6 4,0 0-8,0 4-3,1-3-2,5 0 1,3 4-3,-2-1-1,-2 1-1,3-4-1,-4-11-5,-4-9-2,0-10 7,0-5 2,-12-3 1,-10 0 1,-8-2 2,-5-1 1,1-2-5,6-3-26,11-4-42,16 0-96,4-23-319</inkml:trace>
  <inkml:trace contextRef="#ctx0" brushRef="#br0" timeOffset="1500.8287">5883 1637 961,'0'0'191,"0"0"-158,0 0 36,0 0 8,0 0-30,0 0-35,30-30-12,10 25-4,0 5-32,-2 0-77,-5 8-66,-11 6-247</inkml:trace>
  <inkml:trace contextRef="#ctx0" brushRef="#br0" timeOffset="1640.1">5910 1782 912,'0'0'189,"0"0"-152,0 0 6,0 0 46,0 0-42,0 0-44,66 3-2,-4-3-1,1-3-95,-9 0-92,-18-1-267</inkml:trace>
  <inkml:trace contextRef="#ctx0" brushRef="#br0" timeOffset="3441.1534">6929 1445 594,'0'0'127,"0"0"-123,0 0 3,0 0 33,0 0 17,0 0-41,30-9-8,-24 2-4,-3-3 7,-3-1 9,0-1 4,0 0-11,-11-1 9,-11 2 4,-5 3-12,-4 5 14,-5 3 8,-3 3-7,-1 22-4,0 14 9,5 9-1,10 9-2,8 5-8,11-7-11,6-3 1,0-8-8,14-7-1,7 0-2,-1-10-2,9-2-18,5-8-33,2-9-36,9-8-53,6-2-130,0-26-160</inkml:trace>
  <inkml:trace contextRef="#ctx0" brushRef="#br0" timeOffset="4117.54">7927 1376 650,'0'0'225,"0"0"-165,0 0 32,0 0 7,0 0-3,0 0-31,23-56-32,-23 59-20,-8 29-13,-20 15 1,-17 21 17,-9 7-7,-6-4-5,5-10-2,9-10-2,6-13 0,12-6 0,5-10 2,5-7-2,8-6 0,2-5 2,5-4-1,2 0 6,-5-2 11,0-16 4,-3-9-21,3-11-1,2-1-1,4-3-1,0 1 0,0 2 0,10 8 2,0 8-2,1 5 1,-4 7 0,-1 6-1,0 5 0,6 7-3,6 20 0,7 9 3,7 10 1,0 0-1,4 1 0,-2-4 1,-2-7-1,-7-4-5,-7-9-19,-7-6-11,-5-6-15,-3-4-30,1-4-42,3-3-103,4-7-115</inkml:trace>
  <inkml:trace contextRef="#ctx0" brushRef="#br0" timeOffset="4576.2976">8179 1127 986,'0'0'90,"0"0"-37,0 0 29,0 0-15,0 0-51,0 0-16,-9 24-1,22 17 1,0 3 1,-2-2 1,-2-4-1,-4-8-1,-2-5-1,-1-9-4,-2-11-3,0-3 8,0-2 1,0 0 8,0-18 15,0-12 3,0-5-22,0 1 5,0 1 3,7 5 6,6 7-3,1 6 1,-7 6-1,-1 8-3,0 1-12,3 1-1,7 20 0,4 8 2,2 10-1,-1 2-1,-4 0 4,2-5-4,-4-3-3,0-8 2,-5-6-9,-4-8-15,0-7-16,-6-3-4,0-1-3,0 0-25,0 0-6,0 0-80,-3 0-241</inkml:trace>
  <inkml:trace contextRef="#ctx0" brushRef="#br0" timeOffset="5558.0942">11139 1382 1026,'0'0'60,"0"0"-47,12-74 58,-8 62 11,0 4-15,-4 7-15,0 1-32,0 0-20,0 21-5,-24 20 5,-18 19 0,-15 14 4,0 0-3,-1-8 1,5-12-1,4-8 2,4-8-3,5-5 1,9-11 2,11-8-3,9-6 0,5-8 2,5 0 1,-1 0 4,1-17 9,1-12-3,0-14-13,0-4 3,0 2-3,10-4 1,1 5 0,1 4-1,-1 4 2,-3 9 11,0 7 1,-4 11-3,2 6-1,-4 3-10,8 0 0,9 10-4,8 18 3,10 15 0,4 8 1,-2 2 0,4 0 0,-5-3-2,0-6-16,-8-3-21,-8-2-19,-10 1-52,-10-5-71,-2-10-272</inkml:trace>
  <inkml:trace contextRef="#ctx0" brushRef="#br0" timeOffset="6048.1921">11597 1562 943,'0'0'127,"0"0"-107,0 0 33,0 0 20,0 0-24,0 0-40,20-14-8,5 11-1,0 3 2,-1 0-2,-6 0-35,-2 1-68,-6 11-103,-7-1-141</inkml:trace>
  <inkml:trace contextRef="#ctx0" brushRef="#br0" timeOffset="6269.5601">11466 1727 528,'0'0'454,"0"0"-377,0 0-47,0 0 30,0 0 23,0 0-42,27 3-24,16-3-1,2-3-3,4-1-3,-10 1-7,-6 0-3,-13 2-6,-7 1-42,-4-2-33,-2 2-33,-1-1-94,3-2-56,-2-1-183</inkml:trace>
  <inkml:trace contextRef="#ctx0" brushRef="#br0" timeOffset="6675.609">11952 1445 756,'0'0'210,"0"0"-134,0 0 5,0 0 28,0 0-32,0 0-27,-48-37-22,48 37-9,0 0 2,0 0-13,0 0-3,0 5-5,19 8 0,7 14 4,6 6 0,4 8-3,-1 3 3,-1-1-4,-8 1-3,-7-6 2,-13-4 1,-6-5-3,-4-2 3,-20-5 1,-6 0 1,-6-2 2,-4-3 6,1-4 5,2-1-7,10-2-1,9-2-5,9-2-2,8-2-1,1-1-19,0 0-30,0-1-19,13 0-41,14-2-35,7-4-214</inkml:trace>
  <inkml:trace contextRef="#ctx0" brushRef="#br0" timeOffset="7730.2314">12795 1505 710,'0'0'202,"0"0"-168,0 0 13,0 0 28,0 0-23,0 0-25,-46 15-24,46-3-1,2 2 11,14 1 7,-1-9-7,6 0-5,1-5-4,2-1 1,1 0-4,-1 0-1,-3-10-10,-6-3 0,-4-3 9,-6-6 1,-5 0 0,-3 0 2,-18 4 3,-8 3 6,-6 10 8,-2 5 1,-5 0 3,2 21 7,1 15-3,-1 11-5,9 8-5,5 0-6,13-1-6,8-8 3,5-6-5,0-6-1,21-7-2,5-4-2,8-11 2,12-6-5,5-6-38,1 0-38,0-13-26,-3-10-81,-5-2-158</inkml:trace>
  <inkml:trace contextRef="#ctx0" brushRef="#br0" timeOffset="8121.6573">13346 1155 834,'0'0'92,"0"0"-10,0 0 17,0 0-9,0 0-28,0 0-36,0-23-24,0 39-2,-5 16-1,-7 9 1,-2 9 2,-3-4-2,-1-5 4,2-5-4,-2-6 0,1-6-1,-3-3 2,-4-6-2,0-1-5,0-1-62,0-4-38,0-9-160,4-5-248</inkml:trace>
  <inkml:trace contextRef="#ctx0" brushRef="#br0" timeOffset="8303.9288">13301 910 1082,'0'0'87,"0"0"-76,0 0 5,0 0-4,0 0-12,0 0-56,21 16-69,7 7-98,3-2-149</inkml:trace>
  <inkml:trace contextRef="#ctx0" brushRef="#br0" timeOffset="8811.3513">13693 1120 805,'0'0'208,"0"0"-157,0 0-2,0 0 0,0 0-23,-23 78 13,5-30 5,1-2-31,7-8-11,2-6 4,7-10-5,1-10 1,0-6-2,0-4 4,0-2-2,0 0 8,1-2 17,11-14 6,5-8-8,8-2-23,0 5 1,1 8 1,-5 7-4,-2 6 1,-1 5-2,0 17-4,6 7 3,1 5 2,3-1 4,1-6-3,-2-7-1,0-12 0,-2-8 0,3 0 0,-1-21 3,-3-11 3,-3-3-5,-5-9 20,-4-4 12,-2-5-5,-4 3-11,-3 3-6,-3 8 1,0 9-7,0 12-5,0 6-2,-14 8-22,-9 4-46,-13 17-48,-11 16-95,-1 3-290</inkml:trace>
  <inkml:trace contextRef="#ctx0" brushRef="#br0" timeOffset="9314.8358">12889 2329 983,'0'0'106,"0"0"-99,-91 0-4,87 0 54,4 0 27,9 0-46,39-6-31,29-10-4,28 0-1,17 1-2,15-1 0,5 4 2,-1-1 0,-6 2 3,-13 2-2,-18 1 0,-21-1 1,-27 2-4,-23 4 0,-21-3 1,-12 6 1,0 0-2,-22 0-3,-23 0-38,-19 7-56,-12 11-16,-5 2-92,6 5-23,3-1-82</inkml:trace>
  <inkml:trace contextRef="#ctx0" brushRef="#br0" timeOffset="9561.3057">13067 2523 907,'0'0'143,"0"0"-121,0 0 1,0 0 51,0 0 11,0 0-45,60-17-21,50-3 4,21 0 0,11 5 2,7-1-14,-3 5-5,-7 0 6,-21 0-3,-27 5-4,-37-1-2,-27 2-3,-22 1-1,-5-2-24,-5 2-30,-22 4-69,-3 0-204,11 0-325</inkml:trace>
  <inkml:trace contextRef="#ctx0" brushRef="#br0" timeOffset="9700.3599">14429 2399 1106,'0'0'146,"0"0"-136,0 0-3,-91-33 16,67 30-18,-1 3-5,1 0-106,3 1-175,-8 1-538</inkml:trace>
  <inkml:trace contextRef="#ctx0" brushRef="#br0" timeOffset="11714.8466">14417 1501 130,'0'0'676,"0"0"-622,0 0-5,0 0 36,0 0-33,0 0-31,0-31-16,0 24 1,0 2-6,-6-1 2,-2-1-1,-2 3 3,0-2-4,-4 0 0,-5 2 1,-3 3 0,-3 1 5,-3 0-5,1 0 2,0 7 5,4 8 8,2 6 0,2 4-5,5 7 1,5 2-1,3-1-5,6-1 1,0-10-6,1-4 3,15-6 0,6-5 1,8-4-3,7-3 5,6 0-6,-1-14-1,-2-5 1,-8-2 2,-8-4-3,-8-1 5,-10-3 12,-6-1 29,0 4-4,-8 1-10,-11 4-5,-2 5-12,2 4 4,-1 4-13,5 2-4,2 3-2,1 3-7,0 0-41,0 10-51,2 9-48,-2 0-202</inkml:trace>
  <inkml:trace contextRef="#ctx0" brushRef="#br0" timeOffset="13013.1758">5642 4012 812,'0'0'191,"0"0"-143,0 0 0,0 0 39,0 0-1,0 0-35,-77 9-28,79-9-21,20 0-2,14 0 0,12-11 6,4 2-6,-7 0-7,-10 9-81,-15 0-40,-8 0-105,-12 15-143</inkml:trace>
  <inkml:trace contextRef="#ctx0" brushRef="#br0" timeOffset="13164.2772">5637 4151 806,'0'0'249,"0"0"-208,0 0-28,0 0 22,0 0 15,0 0-34,13 19-12,32-16 3,10-3-7,9 0-40,2 0-114,-8-10-281</inkml:trace>
  <inkml:trace contextRef="#ctx0" brushRef="#br0" timeOffset="13648.6125">6729 3764 762,'0'0'150,"0"0"-134,0 0 61,0 0-14,-35-73-5,28 64-11,-5 3-4,-5 4-17,-10 2-5,-9 14-4,-11 21-5,-5 11 8,7 2 4,10-2-2,15-6-8,14-4 0,6-2-7,3-1-4,22-5-3,11-5-2,11-9 1,11-4-19,18-7-33,6-3-85,3-7-176</inkml:trace>
  <inkml:trace contextRef="#ctx0" brushRef="#br0" timeOffset="14311.416">7708 3773 715,'0'0'309,"0"0"-266,0 0-31,0 0 20,0 0 11,0 0-22,-11 18-18,34-13 7,5 0-5,5-5 0,-2 0-1,0 0 0,-2-11-4,-8 0-4,-6-2 1,-9-1 3,-6-3 5,-3-1 0,-23 3-2,-13 5 7,-14 9 6,-7 1 8,-4 16 16,4 14 0,11 9-4,6 2-8,13 5-13,13 0-5,12 0-1,5 0-5,16-6-4,21-8 3,17-9-6,18-12-10,7-11-36,0 0-29,-6-22-48,-20-4-168,-20-5-241</inkml:trace>
  <inkml:trace contextRef="#ctx0" brushRef="#br0" timeOffset="14864.7859">8310 3182 869,'0'0'188,"0"0"-148,0 0 35,0 0 1,0 0-24,0 0-43,-3 32-6,8 20 13,1 3 3,-3-3-17,-3-6 2,0-6-4,-14-8 1,-12-6 1,-10-1-2,-6-5-26,-4-6-35,5-8-71,7-6-197</inkml:trace>
  <inkml:trace contextRef="#ctx0" brushRef="#br0" timeOffset="15040.0667">8342 2827 1079,'0'0'59,"0"0"-50,0 0-3,0 0-4,0 0-2,0 0-129,-27 36-166,51 0-220</inkml:trace>
  <inkml:trace contextRef="#ctx0" brushRef="#br0" timeOffset="15501.234">8621 3145 1032,'0'0'62,"0"0"-30,0 0 3,0 0 3,0 0-25,-18 78 9,12-35-2,0-2-15,3-4-4,1-12 1,2-10-2,0-11-1,0-3 1,0-1 1,0 0 6,10-4 3,10-10-1,4 3-3,0 3 1,-2 8-3,1 0 0,2 13-2,6 11-2,1 0 0,1-3 0,1-7 0,-3-8 0,1-6 0,-3 0 0,-2-20 0,-3-13 5,-6-7 6,-3-9 28,-6-2 6,-6-4-14,2 1-18,-4 6-1,-1 8-6,0 14-2,0 9-4,0 9-1,0 8-34,0 0-36,0 19-77,0 13-91,0 6-112</inkml:trace>
  <inkml:trace contextRef="#ctx0" brushRef="#br0" timeOffset="15801.7069">9314 3303 865,'0'0'209,"0"0"-201,0 0 9,-80 78 36,65-46-16,8 1-21,7-6-10,0-8-4,7-8-1,11-7 6,7-4 0,4 0 1,2-19 3,2-10 13,-5-7 14,-7-3-7,-8-1 6,-13 2-5,0 5-9,-14 6-13,-18 9-10,-11 7-2,-8 8-23,5 3-36,10 7-57,17 10-59,19-4-269</inkml:trace>
  <inkml:trace contextRef="#ctx0" brushRef="#br0" timeOffset="16251.1556">9618 3106 674,'0'0'460,"0"0"-416,0 0-19,0 0-4,0 0-13,0 0 6,29 96 0,-12-53-9,-5-7-3,-4-10-1,-3-7-1,-4-10 0,-1-6 0,0-3 1,0 0 12,-6-6 25,-5-14-12,0-7-4,7-12 9,4-5 1,1-6-18,19 5-6,7 5 10,-1 14-3,-3 10 0,-7 11 0,0 5-6,5 7-9,0 18 0,3 11 0,0 3 0,-2 3 0,-4-9 1,2-3 2,-1-10-3,-1-7 0,-3-7-3,-2-4-16,2-2-12,6-7 1,1-14-9,2-5 2,-3-5-19,-4 0-30,-7 1-89,-10 5-312</inkml:trace>
  <inkml:trace contextRef="#ctx0" brushRef="#br0" timeOffset="17115.131">8161 4590 596,'0'0'118,"-104"10"-110,47-1 19,-1-4 66,1 1 31,-1-3-38,0 1-31,9-3-19,14 0 3,16-1 9,14 0-17,13 0-7,50 0-23,45-6 7,51-14-5,45-3 11,30 0-6,27 0 4,9 0-7,0 3-1,-7 2-4,-19 2 0,-15 7 8,-24 2 2,-33 2-6,-29 3-4,-44 0 0,-38 1 0,-31 1-1,-25-2-13,-31 2-4,-35 0 10,-34 3-33,-28 13-48,-15 6-15,-13 5-57,1 4-3,3 2-10,2 6-33,5 0-43</inkml:trace>
  <inkml:trace contextRef="#ctx0" brushRef="#br0" timeOffset="17450.8239">8560 4920 434,'-108'28'131,"2"0"-78,9-5 4,11-3 21,19-5 12,18-7 20,19-2-24,18-4-37,12-2-6,4 0-13,45-5-2,39-12-10,42-8 11,37-5 2,35 1-5,18-1-14,13 2-2,5 3-5,-10 0-2,-17 5 5,-17-1-4,-25 1 1,-30 2 4,-32-1-5,-31 4 5,-32 3-2,-24 4 3,-15 5 8,-5 1 9,0 0-3,0-2-17,0 4-7,-19 0-16,-13 0-32,-14 6-23,-15 16-49,-11 0-30,-7-3-256</inkml:trace>
  <inkml:trace contextRef="#ctx0" brushRef="#br0" timeOffset="19560.1013">7093 3546 581,'0'0'62,"0"0"-52,0 0 22,0 0 27,0 0-9,0 0-10,-31-65-17,26 54-1,1-2-9,-4-4-5,-1 1 33,-4 1 1,1-2-18,-4 2-11,2 1 4,-6 1 6,3 1-7,-3-2-10,0 4 1,0 3 2,1 1-4,-2 1-2,1 3 0,0-1 1,-1 3 0,-2 0-2,-1 0 0,1 0-1,-1 0 5,4 0 1,-4 3 1,-4 4-4,-3 2-2,-4 5 1,-2 2-1,0 3 2,0 1 1,-1 0 4,4-2-4,4-1-1,5-5 3,7 1 2,3-4-1,6-1-3,-1 4-1,-1 3-3,-1 3 1,0 6 6,2-1-4,1 1-1,0 5-2,-3 4 3,3 4 4,-4 3 1,2-4 2,-1-1-7,3-2-1,2-1 2,-1 1-1,1-1 3,0 1 3,2 0-3,0-1 1,2 1-2,2 0 0,1 5 2,0-2 0,0 1-2,0-2-1,0 1-1,6-3 0,0-2-4,3 1 4,-2-2-2,1 0 2,-1-3-1,2 3 0,3-1 1,-1-1 0,0-3 1,0-2-5,1-3 3,1-7-3,-1-3 0,3 0 1,0-4-1,4 0 3,4 2 0,2-2-2,7-1 3,6 1-1,3 0 3,2-2-4,2 0-1,-5-2 1,-4-2 0,-3 0 0,-3 0-1,-2-2 1,-1-6-1,-1-4 3,3-1 0,-1-5 0,2-2 5,-3-2-5,-3-1-1,-2-4 4,-1-1-6,-3-4 7,1-2-6,-1-2 4,2-2-6,-4 2 7,-4 0-5,0 1 3,-5-5 5,-2-3-7,-1-2 2,-2-5-1,-1 0 1,-1-1-4,0 5 0,0 5 3,0 5-2,0 2 1,0 5-3,-4 2 2,-2 4 2,0 4 1,-1 2-4,-1 3 4,5 1-4,0 1 2,-1 0-3,0-1 3,1-2-3,-1 1-2,0-3 2,1 5 1,-2-1 1,1 1-3,-1 2 3,-1-1-4,2 0 2,-1-1 0,0 1 1,1-1 0,0 5-2,-1 0 1,2 3-2,2 1 2,-1 2 0,2-1-1,0 2 0,-2 0-1,2 0-11,-2 0-16,-4 0-11,-8 0-27,-6 14-15,-6 4-78,1 2-144,4-2-263</inkml:trace>
  <inkml:trace contextRef="#ctx0" brushRef="#br0" timeOffset="20250.2831">6694 4707 124,'0'0'622,"0"0"-555,0 0-5,0 0 26,0 0-10,0 0-25,-26-62-18,24 56-12,2 1 22,0-1 0,0 1-9,0-1-5,0 0-5,0 4 0,0 2-3,0 0-4,0 0-13,0 11-6,0 22-2,9 20 2,3 16 10,3 4-1,-1-2-6,-1-6-3,-3-13 1,1-9 3,-4-6-4,-2-8 1,-4-7-1,-1-5 0,0-3-8,0-2-28,0-5-19,-11 1-29,-6-2-21,-7-5-59,-4-1-155,-2 0-22</inkml:trace>
  <inkml:trace contextRef="#ctx0" brushRef="#br0" timeOffset="20587.9047">6522 5160 365,'0'0'231,"0"0"-54,0 0-45,0 0-9,0 0-42,0 0-22,-38-24-12,38 24-27,9 12-13,18 10 8,7 3 23,2 1-17,0-2-11,-3-5-7,-5-2-2,-7-6 1,-7-5 0,-7-1-2,-4-5 1,-2 0-1,-1 0 6,2 0 18,-1 0 4,1 0-1,1 0-2,2-11-10,9-14-3,7-13-9,9-7-2,3-3-1,0 6 1,-6 8-1,-7 10 0,-9 11-13,-6 7-17,-3 6-21,-2 0-36,0 15-80,-24 14-164,-10 11-125</inkml:trace>
  <inkml:trace contextRef="#ctx0" brushRef="#br0" timeOffset="21255.1318">6444 5809 969,'0'0'142,"0"0"-117,0 0-19,0 0 16,0 0 47,0 0-36,-1-10-29,26-7 0,9-5-1,1-2-1,-4-1 1,-6 2 0,-4 1 7,-7 3-2,-3 1 15,-3 5 5,-5 3 2,-3 3-15,3 5-5,-3 2 0,0 0-10,0 16-1,0 34-7,-3 27 8,-12 28 5,-3-1-4,6-6 1,6-16-1,6-19 0,0-10 0,0-14 3,0-12 0,4-10-4,-2-9 1,1-4-1,-3-3 0,0-1 0,0 0-4,0 0-5,0 0-7,0-1-19,-12-11-52,-6 2-39,-4 2-78,-3 4-143</inkml:trace>
  <inkml:trace contextRef="#ctx0" brushRef="#br0" timeOffset="21629.188">6259 6432 857,'0'0'219,"0"0"-181,0 0-12,0 0 47,0 0-15,0 0-29,78-32-18,-13 14-1,7-1 4,-2 2-10,-9 2-3,-10 6 0,-18 3-1,-12 1-7,-17 5-28,-4 0-19,-27 12 6,-22 13 37,-15 5-3,-11-1 10,7-6 4,8-3 16,12-4 24,17-5-13,13-4-4,12-5-6,6 1-7,0 0-10,24-2 4,19-1 0,15 0 3,12-9-4,2-9-3,-2-2-18,-6 3-42,-13 2-47,-11 4-138,-14 0-174</inkml:trace>
  <inkml:trace contextRef="#ctx0" brushRef="#br0" timeOffset="24629.0186">13016 3682 1087,'0'0'100,"0"0"-93,0 0 25,0 0 19,0 0-28,0 0-17,131-69-3,-68 77-2,-11 19-1,-18 7 0,-20 5-8,-14 2-16,-11-1 15,-26 0 9,-13-4 0,-1-5 8,11-8-5,11-10-1,16-5 4,11-6-3,2 0-3,0-2-4,5 0-4,18-4 8,12-15 0,7-8 5,2-5-1,-3-2-1,-4-3-3,-6 0 4,-7 5 16,-9 8 9,-5 8 11,-7 11 9,-3 5-17,0 0-11,0 4-14,0 23-7,-6 14 1,-2 8 14,2-1-10,6-4-3,0-5-2,14-6 0,9-6-25,2-8-28,7-8-28,1-11-60,2-2-74,1-25-234</inkml:trace>
  <inkml:trace contextRef="#ctx0" brushRef="#br0" timeOffset="25378.7979">13858 3509 748,'0'0'256,"0"0"-205,0 0 0,0 0 31,0 0-12,0 0-44,4-25-22,-4 25-3,0 0 0,0 0 8,-7 0 3,-14 0-3,-6 5-1,0 7 1,1 0 2,7 5-1,9 5-9,5 8 3,5 5-4,0 10 1,0 6-1,6 3 1,2 2-1,-2 1 2,-2-5-2,-2-3-1,-2-4 1,-2-4 1,-16-6 0,-3-5-2,5-11 1,7-7-6,8-8-13,1-4-26,20-3 3,18-19-7,13-10-42,11-7 3,1-2-36,-3-3 42,-4 1 6,-11 0 76,-11 3 7,-12 3 71,-11 6 21,-8 3 5,-3 6-28,0 5-4,0 6-8,-3 6 1,2 3-19,1 2-24,-3 0-11,-2 16-11,-3 18 3,-3 5-3,3 4 3,1-2-2,1-5-1,1-7 0,1-8-1,4-8-7,0-6 7,0-5-1,0-2 2,0 0 2,0 0 4,0-19 4,12-9-2,7-11-5,8-4-2,6 0 1,0 3-1,-1 9 0,-3 11 5,-7 10 5,-4 10-1,-4 6-5,-3 24-4,-3 9 10,-6 5-3,-2 0-6,0-8-2,0-5-10,0-9-27,0-4-22,5-5-32,4-13-51,3 0-95,2-14-43</inkml:trace>
  <inkml:trace contextRef="#ctx0" brushRef="#br0" timeOffset="25679.0761">14532 3476 765,'0'0'167,"0"0"-38,0 0-14,0 0 0,0 0-44,0 0-38,25-55-22,-10 66-3,4 13 33,5 11-23,-4 10-7,-1 10-6,-4 8 0,-3 4-1,-4 4-2,-7 0 1,-1-6-3,0-1 0,-6-11 1,-6-7-1,-3-11-1,0-10 1,-1-6 0,-2-7-6,0-3-14,-3-7-28,2-2-17,1 0-63,9-22-152,9-15-491</inkml:trace>
  <inkml:trace contextRef="#ctx0" brushRef="#br0" timeOffset="25922.3611">15117 3648 801,'0'0'483,"0"0"-460,0 0-9,0 0 54,0 0-11,0 0-47,26-21-10,13 19 0,-1 0-20,-4 2-54,-9 0-75,-11 3-97,-14 13-216</inkml:trace>
  <inkml:trace contextRef="#ctx0" brushRef="#br0" timeOffset="26041.0318">15187 3753 560,'0'0'291,"0"0"-155,0 0-66,0 0-8,0 0 10,0 0-32,115 29-38,-65-34-2,-8-3-80,-12-2-123,-16 3-254</inkml:trace>
  <inkml:trace contextRef="#ctx0" brushRef="#br0" timeOffset="27458.0283">16474 3459 784,'0'0'237,"0"0"-189,0 0-24,0 0 32,0 0 4,0 0-29,-74 42-23,87-36-2,9 0-3,8-3 7,0-3-7,-5 0-2,-5 0 0,-7-9 0,-7-2 1,-6-1 1,0-4 0,-10 0 1,-17 5-3,-13 4 5,-7 7 1,-5 0 8,4 18 10,5 15-9,8 9 10,9 8-10,13 4-6,11-3-3,2-2-3,18-6-2,15-4 2,9-9-2,9-4-2,2-9-5,4-7-29,-4-3-19,-6-7-53,-11 0-94,-11-17-238</inkml:trace>
  <inkml:trace contextRef="#ctx0" brushRef="#br0" timeOffset="27770.0415">17253 2779 1155,'0'0'81,"0"0"-80,0 0 0,0 0 4,0 0 3,-19 130 4,19-49-4,3 0-6,7-3-1,-1-8 0,-6-13-2,-3-10-1,0-15-1,-19-8 3,-14-8 1,-12-7 4,-8-4 2,-4-5-4,2 0-3,7-6-33,12-15-65,15-13-114,12-13-235</inkml:trace>
  <inkml:trace contextRef="#ctx0" brushRef="#br0" timeOffset="27940.0288">17222 2682 1068,'0'0'104,"0"0"-92,0 0-6,0 0 1,0 0-7,0 0-109,22-13-166,11 31-149</inkml:trace>
  <inkml:trace contextRef="#ctx0" brushRef="#br0" timeOffset="28411.1705">17568 2848 945,'0'0'146,"0"0"-144,0 0 16,-13 109 55,13-65-22,0 1-34,0-1-10,3-6-4,7-8 0,-1-12-1,0-8 0,-1-6 1,2-4 6,2-2 11,8-17 17,6-5-12,4 2-9,-3 1-1,1 10-4,-7 9-10,0 2-2,-5 0-1,0 17-2,1 3 2,1-1 0,-1-5-8,0-4 2,4-10 7,2 0 1,4-10 3,1-16 3,-1-6 11,-2-7 4,-4-3 13,-5-5-9,-5 0-5,-6 5-11,-5 6 0,0 8-8,-10 9-1,-8 7-3,-6 12-26,-4 0-36,1 24-25,5 9-44,11 3-83,11-3-171</inkml:trace>
  <inkml:trace contextRef="#ctx0" brushRef="#br0" timeOffset="28695.5103">18171 3051 604,'0'0'208,"0"0"-172,0 0 69,0 0-13,0 87-43,0-62-25,0-4-20,0-5 0,3-4-2,15-8 0,4-4 0,4 0 5,0-14-6,0-8 5,-9-5 12,-8-3 44,-6 1-11,-3-2-10,0 6-3,-13 6-11,-8 4-21,-3 7-5,-1 6-1,5 2-30,6 0-69,7 14-47,7 1-185,8-7-222</inkml:trace>
  <inkml:trace contextRef="#ctx0" brushRef="#br0" timeOffset="29077.3006">18474 2956 1040,'0'0'89,"0"0"-82,0 0 4,0 0 11,0 0 1,4 92-13,1-61-10,-2-6-16,-2-8 6,-1-7-6,0-6 10,0-2 5,0-2 2,-4 0 17,-5-14 14,2-5 7,7-6 12,0-9-14,8-7-10,19-5-13,4 2 6,5 6-2,-2 8-3,-2 10 11,-7 10-4,-6 10-6,-4 0-6,-1 28-9,-5 12 1,-2 12 5,-5 6-3,1 1-3,0-1-1,0-4-16,1-7-25,-4-7-31,0-7-34,0-9-77,-6-13-334</inkml:trace>
  <inkml:trace contextRef="#ctx0" brushRef="#br0" timeOffset="30142.0718">12456 3007 489,'0'0'171,"0"0"-67,0 0 13,0 0-11,0 0-40,0 0-26,3-19-19,0 19-9,5 29-6,1 25 0,4 34 56,-1 35 4,-7 38-25,-5 30-17,0 18-7,-14 8-11,-13-17-5,-2-21 2,-3-26-3,2-29 1,4-26-1,9-20 0,4-22 0,5-19-1,5-19-24,2-11-27,1-7-41,0-22 3,12-30-117,12-27-169</inkml:trace>
  <inkml:trace contextRef="#ctx0" brushRef="#br0" timeOffset="31304.7943">12451 2848 145,'0'0'277,"0"0"-193,0 0-17,0 0-12,0 0 12,0 0 0,-2 0-21,2 0-20,0 0-6,0 0 4,15 0 22,6 0-1,12 0-5,13-2-10,14-6-16,15-3-1,17-1-11,12-4-2,14-4 0,10-3 1,13-4-1,6 0 0,4-1 0,0-1 3,-1 0-2,-9 0 1,-3-4-2,-5 0 0,-3 1 0,3 0 3,0 1-3,-1-1 1,4 1-1,3 1 1,-1 3 1,5 3 1,3 0-3,3 5-1,10 4 1,7 0 1,0 4 0,4 2-1,-3-2 1,0 0-2,0 0 0,-4-1 1,0-1 1,-4 1-1,-1 0 0,-9 1 3,-10 2-3,-8-1 0,-7-1-1,-6-1 0,-3-2 1,-6 1 0,0-1-2,-5 2-2,0-1-4,-1 1 4,2 3 4,1 0-2,-6 5 1,-8 2-1,-10 1-1,-10 1 3,-8 0 0,-7 0 0,-7 0 1,-6 0 1,-7 0-2,-4 0 0,-6 0-2,-3 0 2,-5 0 4,-3 0 0,1 6 1,-4 8 2,2 6-2,-1 6 1,-2 9 2,2 11 10,-1 12 7,-2 13 6,-6 9-13,-5 17 8,0 9-20,-9 5-1,-6 6-1,0-6-1,-3-2 6,2 0-5,-1-7-3,0-2 6,3-5-3,1 0 4,1 0 11,1 2-11,2-6 5,5-7-1,1-10-7,3-7 6,0-6-8,0-7 4,0-8-3,0-8 0,0-9-4,0-8 4,0-8-4,0-6 1,0-4-4,0-2 3,0-1-2,-3 0-16,-18 2-36,-13-2-56,-11 0-29,-12 0-187,-9 0-127</inkml:trace>
  <inkml:trace contextRef="#ctx0" brushRef="#br0" timeOffset="33419.2135">12406 5068 226,'0'0'194,"0"0"-166,0 0-24,0 0 2,0 0 47,0 0 21,-35 11-31,35-11-18,0 2 4,0-2 36,0 0 19,0 0-12,0 0-11,0 0-19,0 0-21,0 0-2,0 0 0,0 0-6,0 0-7,3 0-2,13 0 2,7 0-3,12 0 3,8 0 2,9-8-5,9-6-2,9 1 2,4-1-3,-3 1 2,2 0 0,-4 0-2,0 1 1,2-2-1,1 1 0,4 1 2,6-6 0,9 3-2,7-2 3,10-4-2,4 1 3,9 0 0,-2 0 7,-4 2 2,-9 2-8,-14 0-2,-12 6 0,-6 0-2,-7 1 0,-3-1-1,2-3 1,4-1 0,3-1 1,6 0-1,2-1 2,7 2-1,7 2 2,5 2 2,0 1 5,0 1-7,-4 2-4,-2 0 1,-3 2-1,0 0 3,-5 1-3,0 0 1,1-1 0,-2-1 2,3 1-3,5-4 6,2 1-3,6-1 1,0-3-1,-1 3-3,-3 0 1,-3 2 1,-3 3 2,-3 1-4,-7-2 0,-4 3 1,-6-2-1,-4 1 0,-2-2 2,2-4 3,5 0-4,8-4-1,3 3 0,1-2 2,0 0-1,-6 3-2,-6 2 3,-6 2 0,-3 0 7,-10-1-2,-1 1-1,-5 0-2,-1 0-1,-3-2-1,1 1 1,0-1 0,1-1-2,3-1 1,0 1-1,1-4 1,-2 0 6,-2 1-6,-6 2 4,0 1 0,-7 2-2,-3 0 0,-2 2-2,1 0 0,4 0 0,-1 1-3,-1-2 1,-6 4 0,1-2-1,-3 1 1,-4-1 1,0 1-1,-3-2 0,1 0 1,-3 1-1,0-1 1,-3-1-1,-2-2 0,0 4 2,-2 0-2,-1 2 1,-2-2 2,-1 2 2,-2 0-4,0 0 5,1 0-6,-1 0 4,2 0-1,-2 0-2,7 0 0,3-1 3,2-2-2,5 3 2,-4-2-1,2 2-1,-3 0-2,2 0 1,2 0 0,-1 0-1,3-2 2,-1 0 1,-1 1-1,-2 0-1,-2-1 3,-4 0-1,-5 2-1,-1 0 2,-2-1 7,0 1-7,0 0 4,0 0-1,0 0-6,0 0 1,1 0 0,5 0-2,3 0 0,1 0-1,6 0 2,-3 0 0,0 0-1,-4 1 0,-2-1 0,0 2 2,-3-2-2,-1 0 0,1 0-1,-4 0 1,0 0 1,0 0 2,0 0-3,0 0 2,0 0-2,0 0 0,0 0 0,0 0 0,0 0 0,0 0-6,0 0-9,-10 0-5,-10-5-26,-10-3-56,-4 2-44,-4 0-167,-3-6-255</inkml:trace>
  <inkml:trace contextRef="#ctx0" brushRef="#br0" timeOffset="49764.099">11456 6782 986,'0'0'56,"0"0"-56,0 0 0,81-53 4,-40 53 9,-2 0 1,-1 12-13,-6 16 1,-10 6 2,-10 5-4,-12 3 0,-9-2-7,-18-1 0,-7-5 7,4-7 2,8-7 15,4-7 11,9-7-6,4-4 1,5-2 2,0 0 1,0-2 3,2-20-13,17-9-16,8-6 3,8-2-3,3-3 0,1-3 0,0 1 1,-3 1-1,-5 6 2,-7 5 0,-7 7 0,-4 3 8,-6 7 18,-4 8 0,0 2 5,-3 5-3,0 0-20,0 4-7,-3 22-2,-6 13 0,-1 7 10,4 1-7,6-8-3,0-2 0,2-4-1,12-5 0,2-5-2,1-1-15,2-5-31,-2-2-56,7-8-62,6-7-241</inkml:trace>
  <inkml:trace contextRef="#ctx0" brushRef="#br0" timeOffset="50098.9774">12442 6522 907,'0'0'109,"0"0"-85,0 0 34,0 0 10,0 0-5,0 0-29,-9-29-25,9 29-4,0 0-4,-2 0-1,-7 5 0,-1 14 0,-7 6 2,-1 7 1,3 3-1,1 3-1,0 9 1,1 6 3,2-2 3,7-2-5,4-8 5,0-7-2,7-7-1,8-3 2,3-4-2,1-4-3,0-5-1,0-3 0,-1-2-1,0-6-36,1 0-60,4 0-44,3-20-218</inkml:trace>
  <inkml:trace contextRef="#ctx0" brushRef="#br0" timeOffset="50534.2325">12734 6731 966,'0'0'96,"0"0"-35,0 0 30,0 0-9,0 0-40,0 0-41,-2 0-1,5 23-1,10 7-3,-6 3 5,2-1-1,-5-2 1,-1-3-1,-3-8 0,0-5 0,0-5 0,0-4 0,0-5 2,0 0 1,0 0 10,-1 0 11,-4-17 5,0-5-21,3-8 2,2-6-5,6-2 1,12 0-2,3 4 1,4 6 1,-2 4 1,-4 10-4,-6 6 2,1 7 1,-2 1-6,2 10-1,3 17 1,-1 9 0,-5 7-1,-5 0 2,-3-5-1,1-6 2,-2-6-2,-2-5-20,0-5-29,0-6-22,1-8-69,10-2-97,6-8-126</inkml:trace>
  <inkml:trace contextRef="#ctx0" brushRef="#br0" timeOffset="50806.0722">13128 6643 153,'0'0'659,"15"-82"-492,-9 57-92,0 6 14,-2 11 10,1 2-23,-1 4-39,5 2-27,6 4-9,8 17 5,-3 10 5,-3 7-8,-4 10 3,-7 6-5,0 2 0,-4 0 0,-1-6-1,2-3 2,1-5-1,1-5-1,-2-8 0,0-8-2,-3-6-3,0-5-9,0-5-16,-9-3-26,-6-2-62,3 0-152,8-27-382</inkml:trace>
  <inkml:trace contextRef="#ctx0" brushRef="#br0" timeOffset="51028.0659">13737 6631 1067,'0'0'165,"0"0"-157,0 0-8,0 0 31,0 0-2,88-32-29,-57 32-69,-3 0-115,-7 0-246</inkml:trace>
  <inkml:trace contextRef="#ctx0" brushRef="#br0" timeOffset="51148.5147">13825 6786 520,'0'0'513,"0"0"-445,0 0-32,0 0 25,0 0 22,0 0-66,39 21-17,14-26-65,3-11-93,-2 2-343</inkml:trace>
  <inkml:trace contextRef="#ctx0" brushRef="#br0" timeOffset="53069.0811">14836 6792 848,'0'0'214,"0"0"-193,0 0-10,0 0 53,0 0 36,0 0-43,0 5-36,0-5-7,9-11 4,10-16 17,5-10-26,0-4-4,0-2 1,-6-7-4,0 0 6,-3-6-3,-2-3-4,2 2 5,-3 1-1,-1 5-2,0 10 10,-3 8 4,1 3-8,0 7 3,-5 8-4,1 7 0,-2 3 0,-3 4-6,3 1-2,4 4-9,7 27-7,5 22 12,7 17 2,-4 11 2,-1 1-2,-5-5 2,0-6 0,-2-11-2,-2-6-1,-2-9-1,-2-13-5,-2-7 2,1-7 1,-5-7 0,1-6-6,-2-4-9,1-1 1,-1 0 0,1 0 6,-2 0-4,0-1-14,0-11-26,0-6-89,-18 0-107,-5-2-65</inkml:trace>
  <inkml:trace contextRef="#ctx0" brushRef="#br0" timeOffset="53277.9976">14884 6659 883,'0'0'238,"0"0"-191,0 0 0,0 0 36,0 0-17,0 0-45,-15-23-21,48 18 0,16-1-1,3 0-4,6 4-46,2 0-61,-5-2-79,-11 0-318</inkml:trace>
  <inkml:trace contextRef="#ctx0" brushRef="#br0" timeOffset="55648.067">16252 6234 614,'0'0'223,"0"0"-203,0 0-16,0 0 38,0 0 9,11-81-23,-8 67-7,-3 3-6,0 1 9,0 2 9,-6 4 4,-11 4-10,-8 0-16,-8 21-5,-2 11 13,-5 11 11,5 6-1,2 0-2,10-3-18,11-6 1,12-4-9,0-6 1,9-4-1,14-6-1,5-7-1,8-7-10,1-6-3,8 0-12,0-11-6,-1-11 3,1-6 9,-3-2 14,-3-1 6,-10 2 1,-6 3 0,-8 6 19,-9 9 4,-3 5 19,-3 6 1,0 0-12,0 0-17,0 0-13,0 3-2,0 13-7,0 6 7,3 3-2,9 1 2,1-5-1,5-3-7,2-6-12,2-4-5,2-3-9,-2-5 7,1 0 16,-3-13 11,-4-10 1,-3-3 2,-9-4 8,-2-6 13,-2-1-1,0 2-10,-11 4 8,-5 6-5,-1 8-5,0 7-1,-1 6-10,0 4 1,-2 0-1,5 13-33,4 6-38,11 2-5,3-4-79,31-4-88,11-7 27,8-6-215</inkml:trace>
  <inkml:trace contextRef="#ctx0" brushRef="#br0" timeOffset="56152.1663">16997 6178 580,'0'0'275,"0"0"-135,0 0-65,0 0-7,0 0-16,0 0-22,6-7-30,-6 28 1,6 9-1,7 7 8,5-2-8,1 2-21,0-1-5,-2-6 5,-5-5 4,-6-5 11,-6-6 4,0-4 2,0-3 11,-13 4 20,-6-2 7,-3 1-15,-2-4-5,2 1-10,1-1-8,4-2-11,10-4-28,3 0-20,4 0-29,0-15-128,9-10-21,8-7 92,-1-6 145,-5-3 13,-2 2 62,-4 9 47,-4 6 80,-1 7-41,0 9-71,0 2-11,-1 6 1,-10 0-33,-9 18-30,-9 20-5,-7 21 5,-3 11 7,-3 11-1,3-1-10,6-5-1,9-8-5,9-10-2,9-12 0,6-10-5,0-11-1,4-10-8,18-6-29,10-8-15,11-5-39,11-24-72,3-16-261</inkml:trace>
  <inkml:trace contextRef="#ctx0" brushRef="#br0" timeOffset="57383.1598">17848 6023 710,'0'0'233,"0"0"-174,0 0-14,0 0 4,0 0 5,0 0-27,-16 37-16,-1 9 21,-2 3 1,2-1-20,4-4-8,7-6-1,5-7-2,1-11-1,0-8 0,0-7-1,0-5 0,0 0 0,0 0 4,0-3 1,12-13 5,6-4-9,1 0-1,2 8 0,-3 7 0,0 5-1,4 0-2,2 7 1,4 7 0,4 4 2,2-6-1,-1-6 1,4-6 1,-1 0-1,-1-18 2,-4-12-1,-4-3 4,-10-6 0,-8-2 12,-6-3 11,-3-3-4,0-4-14,-12 4 2,-4 2-4,1 11-8,-1 10-2,4 10-8,4 7-27,3 7-46,5 0-61,0 12-198,10 0-78</inkml:trace>
  <inkml:trace contextRef="#ctx0" brushRef="#br0" timeOffset="57978.0468">18477 5809 991,'0'0'83,"0"0"-60,0 0 54,0 0 19,0 0-46,0 0-30,-29-42-13,29 42-3,0 0 1,0 0-5,0 0 0,0 0 0,0 0 2,0 0-2,0 0 4,0 0-1,0 0 2,0 0-5,0 0 0,0 0-2,0 0 3,0 0-1,0 0 0,0 0 1,0 0 0,0 0 1,0 0 2,0 0 2,0 0-2,0 0 0,0 0 1,0 0-5,0 0-2,0 0 2,0 0 0,0 0-1,0 0 1,0 0 0,0 0 0,0 0 3,0 0-6,0 0 3,0 0 0,0 0 0,0 0 0,0 0 0,0 0 1,0 0-1,0 0 0,0 0-3,0 0 3,0 0-13,0-1 8,0 1-2,0 0 3,0 0 2,0 0 2,0 0 0,0 0 0,0 0 0,0 0-27,0 0-29,-1 0-50,-4 11-70,-1 7-124,-1 6-240</inkml:trace>
  <inkml:trace contextRef="#ctx0" brushRef="#br0" timeOffset="58590.2454">18538 6272 623,'0'0'108,"0"0"-50,0 0 21,0 0 14,0 0-29,0 0-44,-8-18-8,8 17 1,0 1 13,-1-2 0,-1 2-11,-1-3-1,-1 2 1,-2 1-4,-2 0-1,-4 0-5,-4 3 2,-2 14-6,-3 8 8,2 5 1,4 2 1,3 2-7,8-3 4,4 0-4,0-3 1,0-5-5,6-3 1,7-6-1,2-7-5,4-1-12,2-6-2,-1 0 15,-1-6 3,-4-10 1,-3-4 4,-6-5-4,-6-4 17,0-4 6,-3 0 7,-15 3 4,-2 2-6,-2 6-12,1 4-7,4 7-9,1 3-1,3 4-34,3 4-46,5 0-38,5 0-188,0 0-230</inkml:trace>
  <inkml:trace contextRef="#ctx0" brushRef="#br0" timeOffset="59437.6781">18903 5954 637,'0'0'405,"0"0"-349,0 0-16,0 0 18,0 0 8,0 0-36,-36 19-26,36 17 2,0-2 3,9-4-2,4-6-6,-2-5 6,-6-7-6,-4-6 0,-1-2 0,0-4 1,0 1 2,0-1 12,-9 0 8,-6 0-5,3-5-2,5-15-4,1-8 4,6-13-17,0-6 7,13-1-7,8 7 0,3 6 1,2 11 3,-3 10 2,-2 9-6,-3 5-2,2 10-1,-1 19 3,2 12 0,-3 7 0,-8-1-1,1-4 1,-1-6 1,-2-6 0,2-9-1,0-5-1,-2-4-1,-1-4-13,0-5-10,0 0-9,-4-4-6,0 0-27,0 0-10,3 0-16,3 0-109,-1-1-171</inkml:trace>
  <inkml:trace contextRef="#ctx0" brushRef="#br0" timeOffset="60435.3783">14474 7981 172,'0'0'679,"0"0"-589,0 0-68,0 0-19,0 0 3,0 0 35,-63-62 17,60 61-17,1-1-13,2 1-16,0 1-7,0-2-4,0 0 1,0 2-1,21-2 4,24-4-5,37-9 5,40-12 6,44-10 5,46-10-10,45-5 3,33-2-6,30-1 0,16 2-2,5 6 1,1 5-2,-8 3-5,-14 5 4,-19 7-4,-25 2-6,-27 8 8,-36 4 2,-31 5 1,-36 0 0,-35 0 1,-34 2-1,-33 1 0,-25 2 2,-13 1 3,-6 2 19,0-1 13,0 1 5,0-3-19,0 0-16,-7-3-7,-8-3-17,-5 4-42,-2-3-51,1 2-202</inkml:trace>
  <inkml:trace contextRef="#ctx0" brushRef="#br0" timeOffset="60601.5469">19571 7367 1162,'0'0'126,"0"0"-126,0 0-74,-91-35 6,74 35 48,-5 0-75,-10 0-293</inkml:trace>
  <inkml:trace contextRef="#ctx0" brushRef="#br0" timeOffset="63211.3141">19600 5882 854,'0'0'144,"0"0"-109,0 0 11,0 0 31,0 0 0,0 0-36,-40 0-31,53 2-9,18 2 5,16-1 18,6-3-7,6 0-3,-3 0-10,-8 0-4,-10 0 2,-13 0-2,-12 0-10,-10 0-28,-3 0-28,-2 0-20,-23-1-63,-11-1-224</inkml:trace>
  <inkml:trace contextRef="#ctx0" brushRef="#br0" timeOffset="63442.7792">19761 5809 707,'0'0'265,"0"0"-189,0 0-9,0 0 26,0 0 0,0 0-37,-10-42-31,10 42-10,0 5-15,0 17 2,0 12 2,0 6 5,1 3-1,-1 0-8,3-3 0,1-5-17,7-4-30,10-1-45,7-9-54,13-7-152,5-10-186</inkml:trace>
  <inkml:trace contextRef="#ctx0" brushRef="#br0" timeOffset="64094.0523">20438 5842 690,'0'0'362,"0"0"-311,0 0-21,0 0 35,0 0 18,0 0-33,-46-38-42,27 51-8,-4 12 0,3 5 4,9 3 2,11-2-6,2-3 1,32-6 1,20-8-1,16-8-1,12-6-15,-3 0-13,-8-12-8,-20-4 12,-19-3 9,-18-2 15,-14-3 6,0-5 8,-25 0 5,-12 1 7,-15 3 1,-13 1-13,0 9-3,4 4-6,13 4-3,25 3-1,13 4-1,10 0 0,0 0-9,18 0-12,12-2-10,9-4 16,3-8-5,-4 0 9,-10-3 6,-11-1 5,-6-2 5,-6-1 8,-5-2 7,0 4 12,0 1 2,-1 3-7,-6 4 2,4 5-3,1 3-5,0 3-4,2 0-12,0 10-5,-1 24-5,-4 17 5,-1 18 10,0 10-1,1 6-3,3-1 0,2-4-5,0-10 1,4-6 3,7-5-5,-1-8-2,-2-9 1,1-11 1,-2-8-21,-2-11-14,-3-5-18,2-5-6,3-2-44,8-15-18,10-22-159,10-17-392</inkml:trace>
  <inkml:trace contextRef="#ctx0" brushRef="#br0" timeOffset="64343.7776">21118 5498 949,'0'0'167,"0"0"-97,0 0-25,0 0 16,0 0 2,0 0-22,24-10-40,12 58 13,3 19-5,-7 8 2,-10 10-4,-12 0-4,-10 3 1,0-4-4,-13-10-7,-15-5-11,-14-4-18,-9-1-14,-12-5-55,-11-4-34,-5-5-189,-3-14-323</inkml:trace>
  <inkml:trace contextRef="#ctx0" brushRef="#br0" timeOffset="65048.1282">17898 5809 614,'0'0'165,"0"0"-114,0 0-19,0 0 21,-21-73 34,4 65-20,-2 0-24,-7 7-5,-9 1-10,-8 16 11,-11 30 0,0 32-4,-1 20 1,10 17-5,16 2-17,18-12 6,11-10-11,9-9-1,23-11 1,13-8-5,9-8-3,7-12-1,2-7-19,-2-11-41,-5-8-51,-10-12-49,-12-9-263</inkml:trace>
  <inkml:trace contextRef="#ctx0" brushRef="#br0" timeOffset="73103.6219">14505 8150 155,'0'0'84,"0"0"-24,0 0-3,0 0-5,0 0-10,0 0 8,0 0 11,0-12-6,0 12-9,0-3 14,0 1-11,0 2-6,0-2-1,0 2 3,0-3-7,0 0-16,0 2-9,-1-4 15,-1 3-2,-1-5 0,1-2-24,1 3 9,-2 1-9,3 1 7,-2 2 3,2 2 1,0 0 5,0 0 0,0 0-9,0 0 4,0 0-8,0 0-2,0 0-3,0 0 0,0 0-3,0 0 4,0 0-3,0 0 2,0 0-4,0 0 3,0 0-1,-1 0 2,-2 9 2,-1 8-2,-3 4 4,3 4 15,-2 0-7,0 1-10,-1 2 4,4 2 3,-2-2 9,4-3-12,1-2 4,0-1-9,0 0 4,0 3 3,0 4 1,3 3-1,6 1 3,-3 1-2,1 2-4,0-3 2,1 4-7,1 0 1,-3 4 0,0 0 0,0 1 0,1 0 1,-1-4-1,0-4 0,0-6 0,0-6-2,2-7 1,-2-3 0,1-4 1,2-4-1,3 0 0,2-4 0,6 0 7,4 0-7,3-12 5,3-2-4,-5 0-1,-6 2-4,-11 1-27,-8 1-15,-9 2-41,-32 2-164,-19 5-188</inkml:trace>
  <inkml:trace contextRef="#ctx0" brushRef="#br0" timeOffset="73628.2131">14066 8994 889,'0'0'190,"0"0"-134,0 0-43,0 0 29,0 0 43,0 0-23,-33-14-41,33 14-16,3 0-1,14 0-2,8 0 5,8 8 2,2 10-1,3 1-4,-1 2 1,2 2-2,-1-4 3,-1 0-4,-4-5-1,-4-6 0,-2 0-1,-1-6 1,-2-2 2,-5 0-1,-2 0 1,0-10 2,0-9-2,1-6 1,1-7-3,-4-4 2,3-7-1,-2 1 0,4 1-1,-2 7-1,-2 10 2,-4 8-2,-3 6 9,-6 4 1,-2 4 1,-1 0 1,0 2-4,0 0-5,0 0-3,0 0-3,0 0 0,0 0-1,0 0-21,0 0-9,0 0-22,0 0-39,0 0-45,0 12-74,-3 1-38,-8-3-193</inkml:trace>
  <inkml:trace contextRef="#ctx0" brushRef="#br0" timeOffset="81941.1786">12046 11228 901,'0'0'150,"0"0"-137,0 0-5,-16 79 8,13-57 38,3-4-11,0-3-20,0-4-12,0-6 2,0-1-5,0-4 2,3 0 11,-2 0 17,5-6-1,6-21 2,6-13-17,3-13-20,-1-6 5,-4-1-4,2-9-2,0 2 1,2-2 0,2 8-2,-2 9 3,-2 9-3,-4 13 2,-5 8 1,-2 11-1,-4 6 1,-3 5 6,0 0-9,1 0-2,7 32-13,6 18 8,5 22 7,5 9 3,-1 0-2,3-5-1,2-10 3,1-11-3,-2-7 0,-2-11 0,-4-11 1,-8-7 3,-4-8-5,-2-5 1,-5-6-6,-2 0 3,0 0-7,0 0-8,0 0-6,1 0-8,1-17-28,2-5-76,-1-7-144,1-3-90</inkml:trace>
  <inkml:trace contextRef="#ctx0" brushRef="#br0" timeOffset="82141.9252">12248 11114 995,'0'0'141,"0"0"-100,0 0-31,0 0 20,0 0 11,0 0-29,-14 0-12,40 0-19,13-2-29,19-3-49,4-5-123,8-9-172</inkml:trace>
  <inkml:trace contextRef="#ctx0" brushRef="#br0" timeOffset="82691.6251">13683 10871 575,'0'0'522,"0"0"-456,0 0-55,0 0-11,0 0 7,0 0 21,-4 8-9,26-8-16,8 0 0,4 0 1,0-10-2,-2 0 3,-5-2-5,-5-5-3,-3-3-2,-2-3-2,-8 1 6,-8 1 1,-1 3 4,0 5-4,-5 1 0,-9 7 13,-4 5 3,-4 0 1,-7 14-9,-4 22-4,-1 12 3,-2 14 0,7 1 7,10-1-4,9-9-2,10-9-2,0-7-2,21-8-2,7-9 2,11-6-4,15-10-4,8-4-17,10 0-50,0-20-52,-4-8-183,-13-5-522</inkml:trace>
  <inkml:trace contextRef="#ctx0" brushRef="#br0" timeOffset="84328.089">14317 10106 906,'0'0'178,"0"0"-117,0 0-19,0 0 0,0 0-10,0 0-11,-5-6-21,16 40 1,5 14-1,1 4 3,-2 2-1,-5 0 2,-5-6-3,-5-5 1,0-2-1,-11-9 1,-14-3 4,-6-3-3,-5-5-3,-2-3-12,0-6-70,6-6-36,8-6-212,8-22-390</inkml:trace>
  <inkml:trace contextRef="#ctx0" brushRef="#br0" timeOffset="84479.8251">14207 9892 1018,'0'0'63,"0"0"-18,0 0-39,0 0-4,0 0-2,0 0-65,-23-6-262,44 28 54</inkml:trace>
  <inkml:trace contextRef="#ctx0" brushRef="#br0" timeOffset="85047.3472">14632 10020 450,'0'0'594,"0"0"-532,0 0-53,0 0-5,0 0 32,-76 73-2,71-50-7,5 3-14,0-3-8,7-3 0,16-2 1,4-2 4,10-6-7,7-5-3,-1-5-1,1 0-14,-9-6-7,-13-11 21,-11-3 1,-11-3 1,0-3 0,-17 0 2,-10 3 4,-4 4 0,0 6 1,-1 3-3,12 5-5,6 2 0,10 1 0,4 1 0,0-2-10,0-4-23,14-10-18,9-9 0,-1-4-1,-4-3 49,-7 1 3,-8-3 8,-3 3 4,0-1 11,0 3 14,-2 3 13,-2 4 1,-1 10-20,2 5 13,3 7-10,0 1-14,0 17-20,0 27-4,0 24 4,5 21 12,1 6-11,4-2 0,2-2 0,3-8-1,0-6 0,-5-5 0,-1-11-3,-9-13-39,0-10-15,0-10-24,0-10-38,0-11-204,0-7-189</inkml:trace>
  <inkml:trace contextRef="#ctx0" brushRef="#br0" timeOffset="85918.4796">15848 10400 581,'0'0'116,"0"0"-88,0 0-19,0 0 45,0 0 29,-6-75 21,-3 69-49,3 0-20,-2 6-12,-6 0 7,-3 18-16,-8 19-2,-5 14 7,5 6 3,6 0-12,12-4-7,7-8-1,3-7-2,20-10 2,5-9 0,3-11-2,2-8 0,1-3-1,-1-18-5,0-5 0,-6-4 6,-3 0-1,-8 3 2,-4 8-1,-6 6 3,-3 9 3,-3 2 24,0 2-18,2 0-12,2 7-11,5 12 9,3 6 2,3-1 0,0-3-1,2-5-10,2-6 1,1-6-6,3-4 16,-2 0 1,-2-12-1,-7-7 0,-2-7 2,-8-4 11,-2-5 10,0-1-3,-2-3 11,-14 1-8,-2 5-12,-3 4-7,2 9 0,2 9-4,1 4 0,4 4-12,-3 3-38,3 0-38,5 12-21,2 1-158,5-4-22</inkml:trace>
  <inkml:trace contextRef="#ctx0" brushRef="#br0" timeOffset="86463.5738">15869 10571 854,'0'0'40,"0"0"-37,0 0-3,0 0 23,0 0 48,0 0-23,80 7-32,-48-32-10,-7-2 3,-4-3 5,-11-4 3,-7-2-4,-3 1 7,0 7 8,-13 5 13,-8 11 3,-1 6-19,-8 6-7,-6 18-6,-9 29-8,-4 19 7,1 10 8,11 3 0,15-5-12,19-7 2,3-6-4,26-7-3,17-9 5,10-10-7,7-10-1,5-12 0,1-8-19,-1-5-33,-4-11-28,-2-12-26,-14-10-151,-10-5-144</inkml:trace>
  <inkml:trace contextRef="#ctx0" brushRef="#br0" timeOffset="86884.6704">15948 9943 1025,'0'0'121,"0"0"-96,0 0-25,0 0 2,0 0 1,0 0 11,117-29-5,-51 19-4,-6 0-5,-8 0-57,-7-2-36,-9-1-111,-5-2-83</inkml:trace>
  <inkml:trace contextRef="#ctx0" brushRef="#br0" timeOffset="87381.8473">16164 9800 736,'0'0'125,"0"0"-37,0 0 8,0 0-13,0 0-9,0 0-42,3-26-31,-1 42-1,-2 11-1,1 13 1,1 6 6,-2 2-6,1-2 0,4-3-44,3-7-20,7-9-46,5-12-160,3-14-139</inkml:trace>
  <inkml:trace contextRef="#ctx0" brushRef="#br0" timeOffset="87658.8314">16613 9735 687,'0'0'360,"0"0"-316,0 0-44,0 0 0,0 0 2,1 119 35,9-55-21,-3 8-8,-1-3-5,-4-8 2,-2-10-5,0-9 0,-5-9 0,-15-8-6,-5-5-7,-6-6-19,-4-6-29,6-8-151,5-2-100</inkml:trace>
  <inkml:trace contextRef="#ctx0" brushRef="#br0" timeOffset="87845.7944">16568 9474 1095,'0'0'61,"0"0"-57,0 0-4,0 0 0,0 0-11,0 0-96,3 47-119,15-24-324</inkml:trace>
  <inkml:trace contextRef="#ctx0" brushRef="#br0" timeOffset="88533.4801">17146 9681 672,'0'0'124,"0"0"-83,0 0 24,0 0 50,0 0-36,0 0-25,-43-21-53,35 49 5,-2 12-5,-4 8 25,4 0-15,4-1-8,4-6-1,2-2 1,0-8-2,0-7 0,6-10-1,-3-8 2,0-2-2,0-4 3,-1 0 4,5 0-2,7-9 0,8-9-1,8 2-4,-2 3-1,-1 7-3,-3 6-9,0 0 7,0 10-5,-6 9 2,-2 5-2,-7-2-1,-3-8 0,0-3 7,-3-8 0,-2-2 5,2-1 1,5-10 24,6-16 38,2-10-46,0-3-2,-6-2 35,-4 0-20,-3-1-20,-1 4-6,-2 4-4,0 9 0,0 9-8,-3 7-16,-5 9-34,-2 0-52,-2 17-95,5 8-73,7 0-5</inkml:trace>
  <inkml:trace contextRef="#ctx0" brushRef="#br0" timeOffset="88811.094">17595 9957 636,'0'0'104,"0"0"-23,-1 106-41,1-69-3,0-3 6,8-6-13,9-5-22,5-9 2,3-12-1,2-2 1,-1-2-1,0-22 3,0-5 27,-10-10 12,-6-1 23,-10 2-17,0 5-24,-4 9 4,-18 7-13,-12 7-16,-11 8-8,-11 2-23,1 8-55,4 16-42,14-2-117,14-5-188</inkml:trace>
  <inkml:trace contextRef="#ctx0" brushRef="#br0" timeOffset="89808.6526">18341 9745 968,'0'0'100,"0"0"-57,0 0-43,0 0-5,0 0 5,-18 72 23,10-21-8,2 2-14,-1 1-1,4-9 0,2-9 3,-2-13-1,1-9-2,-1-7 0,2-6 0,-4-1 4,-1-5 9,-4-16 26,2-11-35,4-7 8,4-4 8,0-8-2,22-2-1,12 6-7,7 7-9,6 13 5,-3 10 11,-4 13 0,-4 4-7,-2 18-8,-4 18-1,-6 13 2,0 7-1,-5 7-2,-7 2 0,-4-2-39,-8-1-59,0-8-38,0-13-234</inkml:trace>
  <inkml:trace contextRef="#ctx0" brushRef="#br0" timeOffset="90775.6337">19518 10610 721,'0'0'221,"0"0"-135,0 0-50,0 0 26,0 0 36,0 0-27,-66-4-29,66 4-31,17-2-11,26 1 1,18-1 1,14 1 2,1 1 2,-8 0-6,-11 0-1,-14 0-3,-13 0-59,-14-1-10,-11-4-33,-5 1-42,-10-4-73,-20-3-136</inkml:trace>
  <inkml:trace contextRef="#ctx0" brushRef="#br0" timeOffset="91000.9625">19690 10433 643,'0'0'218,"0"0"-97,0 0-45,0 0 18,0 0-2,0 0-18,-17-45-36,17 45-33,0 21-5,0 15 0,0 12 10,0 4 4,0 3-7,0-2-5,0 1-2,0-4-2,-4-7-29,4-6-29,0-7-60,0-10-57,16-14-137,6-6-214</inkml:trace>
  <inkml:trace contextRef="#ctx0" brushRef="#br0" timeOffset="91892.9835">11669 12016 813,'0'0'145,"0"0"-107,104-57-21,-22 35-3,14 3 24,10 1-2,-2 5-4,-4 6-12,-12 3-3,-18 4-6,-22 0-5,-20 0-4,-17 0-2,-11 0-35,0 14-48,-24 7-38,-18 7-84,-10 2-209</inkml:trace>
  <inkml:trace contextRef="#ctx0" brushRef="#br0" timeOffset="92261.0053">12097 12306 667,'0'0'241,"0"0"-155,0 0-86,0 0 7,0 0-6,0 0 41,61 14 11,-19-4-29,3 4-5,-11 4-10,-14 1-6,-13 5-2,-7 7 0,-39 4 9,-13 6 4,-11-3 15,8-7-14,17-9 10,21-11-4,15-4-6,2-1-15,29 0 1,21-2 2,20-4 6,15 0-6,8-8 1,-2-7-3,-6-2 5,-3 6-6,-13-1 2,-17 2-1,-22 4-1,-18 4-3,-11 2-27,-1 0-5,0 0-32,-19 0-35,-10 0-190,-2 0-199</inkml:trace>
  <inkml:trace contextRef="#ctx0" brushRef="#br0" timeOffset="94460.6387">20828 10437 744,'0'0'161,"0"0"-133,0 0-12,0 0 21,0 0 46,0 0-16,0 0-11,-4 0-11,4-16-11,11-9 7,5-14-28,7-6-6,1-5-2,-1-5 6,2-3-7,0-4 0,3 1 2,-2 10 1,-3 10 0,-5 13 7,-6 14-2,-7 8-1,-4 6 3,-1 0-14,3 1-2,2 24-10,4 12 12,7 11 0,-2 4 0,4-5 2,-3 0-2,-4-3-5,-5-2-36,-6 4-25,0 1-52,-13-3-47,-13-10-267</inkml:trace>
  <inkml:trace contextRef="#ctx0" brushRef="#br0" timeOffset="94651.4591">20899 10216 1171,'0'0'100,"0"0"-61,0 0-36,0 0-3,0 0 0,0 0 0,22-33 4,30 33-8,10 0-50,-2 0-22,-9 0-75,-17 0-222</inkml:trace>
  <inkml:trace contextRef="#ctx0" brushRef="#br0" timeOffset="94845.8756">20713 10484 1065,'0'0'113,"0"0"-109,0 0-4,0 0 0,0 0 17,89-16 3,-17 5-18,1 4-2,-7 4-43,-14 3-65,-25 3-184,-21 15-294</inkml:trace>
  <inkml:trace contextRef="#ctx0" brushRef="#br0" timeOffset="95033.3802">20688 10800 129,'0'0'869,"0"0"-800,0 0-64,0 0 2,136-51 7,-61 32 33,2 5-23,-6 6-18,-17 8-6,-14 0-34,-22 5-100,-18 10-220</inkml:trace>
  <inkml:trace contextRef="#ctx0" brushRef="#br0" timeOffset="95352.6616">20759 11129 984,'0'0'159,"0"0"-153,0 0-3,94-18-2,-46 18 53,-8 12-21,-10 16-23,-18 10-10,-12 5 3,-10 7 0,-28 2 9,-11-2 12,3-8 0,8-7 10,13-13-13,12-11 1,11-5-8,2-5-7,0-1-7,29 0 2,20-1 6,18-15-2,15-4-6,5-5-28,4 0-48,5-3-66,-6-2-241</inkml:trace>
  <inkml:trace contextRef="#ctx0" brushRef="#br0" timeOffset="96118.9828">21665 10465 991,'0'0'126,"0"0"-100,0 0-21,0 0 15,0 0 14,0 0-14,19 25-11,11-18 2,2-3-5,2-4 0,0 0-4,-4 0 0,-5-13-2,-4-3-14,-9-3 5,-9-1 5,-3-1 4,0 2 0,-21 4 5,-12 7 3,-8 8 6,-4 6 8,-3 22-3,5 11 1,5 11-2,10 6-4,7 3-9,14 1 0,7-2-5,4-6 1,25-8-1,5-9-4,9-14-12,11-10-40,7-11-37,0-6-117,-4-24-219</inkml:trace>
  <inkml:trace contextRef="#ctx0" brushRef="#br0" timeOffset="97042.5098">21655 9963 922,'0'0'118,"0"0"-65,0 0-6,0 0 21,0 0-18,0 0-35,17-12-11,27 10-2,12-6 1,-1 1-2,-3 1-1,-8 0 0,-8 4-61,-8 0-21,-1-2-54,-3-2-135,-8-2-158</inkml:trace>
  <inkml:trace contextRef="#ctx0" brushRef="#br0" timeOffset="97358.0468">22307 9669 771,'0'0'263,"0"0"-208,0 0-23,0 0 14,0 0 24,0 0-44,-30-12-26,37 46-6,7 14 6,-4 10 17,-1 4-9,-8 0-3,-1-2-2,0-9 0,0-8 0,-4-11-2,-6-7-1,-4-7 2,-7-6-2,-4-7-10,-5-5-51,-4 0-48,7-21-212,6-16-433</inkml:trace>
  <inkml:trace contextRef="#ctx0" brushRef="#br0" timeOffset="97514.238">22279 9343 924,'0'0'114,"0"0"-76,0 0-38,0 0 2,0 0-2,0 0-149,-2 7-105,42 19-6</inkml:trace>
  <inkml:trace contextRef="#ctx0" brushRef="#br0" timeOffset="98041.1958">22751 9560 786,'0'0'227,"0"0"-216,0 0-2,-90 47 38,70-23 8,8 2-25,6-1-18,6 3-3,6-5-4,26-1 7,21-8 4,14-7-7,9-7-9,1 0-6,-11-13-26,-17-7 14,-20-4 17,-17-7 1,-12-6 4,-12-3-1,-19 0 5,-8 9 6,-5 10 14,0 9-13,2 6-11,10 6-1,13 0-3,12 0 0,4 0-2,3 0-8,0 0-17,0 0-7,0-2 21,13-10 13,3-4 0,0-6 1,-3-2 2,-4-1 3,-5 0 9,-1 4 18,-1 1-7,-2 7 9,0 6-3,0 6-4,0 1-9,4 13-19,-2 32-5,1 22 5,-2 21 19,-1 10-8,0 4-5,-10 0-6,-2 0 1,0-6-1,-4 2-35,2-7-87,4-11-107,10-21-426</inkml:trace>
  <inkml:trace contextRef="#ctx0" brushRef="#br0" timeOffset="98550.244">23508 10258 936,'0'0'122,"0"0"-120,0 0-2,0 0 12,0 0 21,0 0-15,50 6-11,-23-6 1,-2-13-1,-4-1-4,-6-1-1,-9-1 1,-6 3-1,0-2 6,-24 5 5,-7 7 0,-9 3 9,-5 9 11,-4 23 3,0 13-10,8 13 0,10 7-2,16-4-15,15-4 1,0-11-5,22-6-1,13-10-4,8-6 0,5-7-4,4-11-34,3-4-42,-3-2-47,-10-10-195,-14-15-425</inkml:trace>
  <inkml:trace contextRef="#ctx0" brushRef="#br0" timeOffset="98769.7641">23509 9924 910,'0'0'215,"0"0"-164,0 0-38,0 0-4,0 0 8,91-56-17,-30 43-2,4 1-88,-2-7-112,-4-4-129</inkml:trace>
  <inkml:trace contextRef="#ctx0" brushRef="#br0" timeOffset="98952.0422">23958 9568 870,'0'0'212,"0"0"-166,0 0-35,0 0-7,-28 95 33,28-25 22,0 7-33,9-3-16,4-4-7,-7-6-1,-6-10-1,0-8-1,-8-13-42,-21-8-17,-12-8-22,-9-11-147,-4-6-183</inkml:trace>
  <inkml:trace contextRef="#ctx0" brushRef="#br0" timeOffset="99121.9537">23846 9369 1088,'0'0'83,"0"0"-74,0 0-9,0 0-5,0 0-4,0 0-200,-21 30-104</inkml:trace>
  <inkml:trace contextRef="#ctx0" brushRef="#br0" timeOffset="99591.8079">24176 9528 496,'0'0'458,"0"0"-438,-2 83-12,2-35 53,0 1-3,5 0-22,-1-3-18,2-10-13,-1-10-4,-2-10 2,-2-11-2,1-5 3,-2 0 12,3 0 30,6-12 12,2-6-29,2 1-29,-4 9 3,-2 3 8,0 5-11,7 0 0,7 0-3,5 13 1,3 2-5,-2-4-16,-6-2 1,-5-5 17,-5-3 4,-8-1 1,-3-3 8,0-18 29,0-9-11,0-8 0,-8-3 6,-1-2-15,4-1-2,4 4-12,1 8-3,0 13-9,0 9-9,3 10-33,9 5-80,7 22-95,7 7-34,0 2 4</inkml:trace>
  <inkml:trace contextRef="#ctx0" brushRef="#br0" timeOffset="99869.132">24650 9845 845,'0'0'51,"0"0"-35,0 0 22,-54 86 8,51-60 0,3-1-33,0-4-8,5-5 2,10-9 0,4-4 1,2-3-6,0-8 5,1-13 1,-5-3 4,-5-3 16,-8-2 11,-4 1 2,0 1-22,-12 3-19,-13 4 0,-3 7-44,1 5-44,10 2-97,13 2-106,4-4-257</inkml:trace>
  <inkml:trace contextRef="#ctx0" brushRef="#br0" timeOffset="100184.1299">24783 9693 835,'0'0'190,"0"0"-175,0 0-15,0 0 0,0 0 26,0 0-10,-3 89-13,0-74-2,0-4-1,0-7 1,2-2 0,-1-2 0,-2 0 11,-4-8 58,-2-12-11,1-9-42,3-4 21,6-9-7,0 0 0,18 3-26,1 9 1,5 12 7,1 9-5,-1 9-8,-1 7 0,-2 27-2,-4 16 2,-9 14 0,-8 6-5,0 6-14,-12 3-68,-11 0-63,-2-8-278</inkml:trace>
  <inkml:trace contextRef="#ctx0" brushRef="#br0" timeOffset="100851.1297">21170 12028 985,'0'0'45,"0"0"-45,-114 31-144,80-22 119,7-5 25,0-4 81,-1 3 14,-2-3-51,0 0-29,8 0-4,8 0-2,8 0 9,6 0 24,18-11-1,54-14-17,51-13-24,66-3 0,52-3 5,40 2 15,29 5-3,14 1-12,-2 6 5,-10 3 9,-18 5-6,-31 3 7,-30 5-3,-46 3-14,-48 1-3,-43 0 0,-41 2-2,-32 0 1,-20-1-1,-3-2 1,-29-1-17,-25 7-48,-24 5-56,-29 0-123,-15 13-159</inkml:trace>
  <inkml:trace contextRef="#ctx0" brushRef="#br0" timeOffset="101684.021">13504 13753 837,'0'0'167,"0"0"-114,0 0-50,0 0-3,0 0 0,0 0 5,-39-43 36,121 1-2,60-21-20,60-15-3,67-14-3,59-7-1,41-4-11,28 0 6,10 5-3,0 5-2,-4 5 0,-9 9 10,-13 10 12,-25 11 4,-29 10 1,-33 15-13,-46 9-10,-50 12-3,-50 6-2,-57 3 1,-41 0-2,-30 2-8,-20-2-9,-6 3-1,-39 0 1,-31 2-22,-30 15-98,-13 0-259</inkml:trace>
  <inkml:trace contextRef="#ctx0" brushRef="#br0" timeOffset="101822.6917">18642 12696 1033,'0'0'180,"0"0"-180,0 0-33,0 0-79,0 0-106,0 0-91</inkml:trace>
  <inkml:trace contextRef="#ctx0" brushRef="#br0" timeOffset="116683.2163">3447 11433 889,'0'0'143,"0"0"-85,0 0-53,0 0 1,0 0 2,0 0 19,0 0-12,0 0-9,52 8 0,-15-4 8,-1-2-3,0-2-6,-6 0-4,-3 0 2,-5 0-2,-5-3 4,-6-7-2,-5-4-1,-3-2 2,-3-5 3,0 0-2,-7 0-1,-14 4 8,-4 5 8,-6 7 0,-7 5-12,-7 12-2,-6 22-1,0 11-1,7 7 4,7 4-2,16 5-1,9-3-4,10-2 2,2-9 0,14-11-3,16-9 0,7-7 0,9-9-1,5-10 0,6-1-25,2-4-23,-1-14-36,-7-3-74,-11-1-159,-16-2-260</inkml:trace>
  <inkml:trace contextRef="#ctx0" brushRef="#br0" timeOffset="118380.6463">4165 10594 722,'0'0'317,"0"0"-242,0 0-32,0 0 10,0 0 12,0 0-19,-14-29-46,14 65 6,1 22-6,4 17 2,1 7 1,-4 1-2,-2-13 0,0-8 0,0-17-1,-2-2 0,-18-5 0,-8 2 1,-6-5-1,-6-2-20,2-6-66,4-16-64,9-11-295</inkml:trace>
  <inkml:trace contextRef="#ctx0" brushRef="#br0" timeOffset="118543.5645">4038 10368 1106,'0'0'66,"0"0"-36,0 0-28,0 0-2,0 0-5,0 0-88,-5 49-112,33-16-187</inkml:trace>
  <inkml:trace contextRef="#ctx0" brushRef="#br0" timeOffset="119016.432">4428 10556 936,'0'0'159,"0"0"-143,-29 95-9,24-49 12,2 6 24,3 3-13,0 3-18,0-14-6,0-11-5,0-18-1,0-7 0,5-8 2,-2 0 7,4 0 7,12-22 10,8-4 5,3-3-25,3 8-4,-6 10 0,-2 11 0,1 0-2,2 12-4,0 8-1,0 1 5,-2-3 0,4-6-6,-5-8 2,1-4-1,-4 0 4,-6-20 1,-7-7 5,-4-8 5,-5-7 10,0-5 9,0-4-2,-9-5-10,1 1-13,4 5-3,3 10-1,-1 13 0,2 11-2,0 12-16,0 4-39,0 16-113,19 11-29,5 6-35,9-5-125</inkml:trace>
  <inkml:trace contextRef="#ctx0" brushRef="#br0" timeOffset="119281.3625">5101 10756 651,'0'0'145,"0"0"-58,-19 101-7,14-65-48,4-1 4,1-5-11,0-7-15,14-11-7,9-12 4,7 0 10,0-24 1,3-9 5,-7-8-1,-9-3 17,-8 0 6,-9 4 5,0 5-11,-19 7-28,-8 11-3,-5 8-8,-3 9-16,2 0-62,6 16-36,12 6-63,15-4-130,0-6-213</inkml:trace>
  <inkml:trace contextRef="#ctx0" brushRef="#br0" timeOffset="119638.5603">5349 10610 350,'0'0'667,"0"0"-600,0 0-64,0 0 1,0 0 14,0 0 21,51 97-19,-44-58-14,-2-6-4,-2-6-2,-2-9 1,1-6-1,-2-6 3,0-5-3,0-1 2,0-4 8,3-23 27,4-14-10,5-14-26,6-8 6,6 3 1,6 5 7,1 10-3,2 12 7,-3 18 4,-4 15-5,0 4-16,-1 27 1,-5 8-1,-4 5-2,-4 1 0,-4 0 0,-3 1-28,-2-2-33,-1-5-64,-2-5-137,0-13-153</inkml:trace>
  <inkml:trace contextRef="#ctx0" brushRef="#br0" timeOffset="120398.8123">6207 10244 1018,'0'0'103,"0"0"-61,0 0-8,0 0 21,0 0 9,0 0-18,-37-53-26,37 53-17,0 0-3,0 18-5,4 35 2,3 35 3,-2 31 4,-5 22 0,0 6-3,3-3-1,3-8 0,7-19 3,5-12-2,6-15-2,-2-6 3,-2-13-3,-5-8 1,-9-10-7,-6-11-41,0-5-27,-21-4-38,-10-12-131,-7-16-137</inkml:trace>
  <inkml:trace contextRef="#ctx0" brushRef="#br0" timeOffset="121072.6295">2895 10928 716,'0'0'131,"0"0"-5,0 0-61,0 0-1,0 0 29,0 0-32,-25-66-28,25 66-16,0 2-13,0 40-4,0 34 0,0 42 7,0 31 23,0 27-21,0 13-7,0-6-1,7-10 1,0-29-1,5-28 4,6-26 3,3-21-7,0-21 0,0-11 0,-6-16-1,-5-8 0,-4-9-14,-3-4-31,-1-1-8,-1-33-15,2-21-86,-1-24-346</inkml:trace>
  <inkml:trace contextRef="#ctx0" brushRef="#br0" timeOffset="122047.7408">6437 9862 897,'0'0'128,"0"0"-87,0 0-21,0 0 15,-32-80 10,34 77 0,19 3-31,10 0-14,5 3-5,1 16 5,-2 8 0,-7 4 0,-9 3-4,-8-1 4,-11 3 3,0-5 4,-12-4-3,-6-6 14,4-8-1,8-6-1,3-6 3,3-1-6,0 0 2,0 0-11,5 0-4,21-5 0,14-9 7,11-5-3,8-5-4,-5 3 3,-7 1-3,-9 5 2,-15 3-1,-12 6 2,-5 2-1,-4 4 0,-2-1 5,0 1 2,0 0-5,0 0-4,0 0 0,-2 4-17,-13 20-71,-10 8-31,-1 5-189,6-5-536</inkml:trace>
  <inkml:trace contextRef="#ctx0" brushRef="#br0" timeOffset="122679.7751">7294 10647 1070,'0'0'137,"0"0"-117,0 0-13,0 0 0,0 0 38,0 0-32,2-10-10,40-1-5,7 0 2,3 2-59,-12 4-45,-16 5-132,-24 0-163</inkml:trace>
  <inkml:trace contextRef="#ctx0" brushRef="#br0" timeOffset="122840.2336">7242 10862 866,'0'0'232,"0"0"-193,0 0-36,0 0 11,0 0 48,0 0-13,33 2-46,10-13 4,8-2-4,3-1-3,-1 2-107,-2-3-154,-6-1-533</inkml:trace>
  <inkml:trace contextRef="#ctx0" brushRef="#br0" timeOffset="123217.8102">8321 10212 882,'0'0'146,"0"0"-113,0 0 7,0 0 12,0 0 5,0 0-10,-3-48-17,3 46-16,0 2 4,0 0-10,0 3-8,0 23-6,0 15 6,0 17 13,0 2-6,0-3-6,2-2 1,2-10 0,2-7-2,-5-2-28,2-7-55,-3-4-27,2-7-165,1-8-160</inkml:trace>
  <inkml:trace contextRef="#ctx0" brushRef="#br0" timeOffset="123523.5787">8096 11050 1032,'0'0'178,"0"0"-142,0 0-31,0 0 27,0 0 20,0 0-31,42-19-14,14 2-3,8 0-4,1 1 3,-7 3-3,-11 4 0,-14 4-1,-12 2-17,-14 2-37,-7 1-19,0 6-37,-31 14-111,-15 7-38</inkml:trace>
  <inkml:trace contextRef="#ctx0" brushRef="#br0" timeOffset="123713.5287">8052 11251 558,'0'0'423,"0"0"-330,0 0-77,0 0 19,0 0 35,0 0-10,42 2-33,10-9 10,9-4-17,4 1-5,-3-1-10,-4 0-4,-5 2-1,-6-1-63,-5-2-83,-7-7-167</inkml:trace>
  <inkml:trace contextRef="#ctx0" brushRef="#br0" timeOffset="124351.0251">8759 9994 593,'0'0'44,"0"-72"-40,0 33-2,-13-1 43,-5-3 62,-6 2-57,-4 3-18,-5 1 32,-4 3-27,-8 3-17,-5 2 2,-9 3-11,-6 4-3,-7 6 7,-3 8-3,-1 8-4,5 1 12,0 31 3,3 18-7,1 25 8,0 21 7,7 24-2,15 20 11,21 29-12,23 16-9,7 10-1,34 0-5,17-12-8,10-17-5,15-23 0,7-25 0,4-25 3,-2-22-3,-6-25-2,-10-24 1,-4-22-10,2-17-1,-3-36-6,-1-22-4,-6-20-12,-10-15 10,-12-15 4,-11-19 12,-10-11 8,-12-14 1,-8-5 5,-2 10 8,-24 14 15,-7 26-5,-6 29 1,-3 17 4,1 19-5,2 14-10,7 12-4,4 12-7,11 8-3,4 6-5,1 7-16,-1 0-61,-2 16-34,-6 13-148,0 6-76</inkml:trace>
  <inkml:trace contextRef="#ctx0" brushRef="#br0" timeOffset="135605.6163">2100 13699 531,'0'0'48,"0"0"4,0 0-18,0 0-19,0 0 11,0 0 14,0 0-2,0 0-9,-11-8-13,11 8-1,0 0-6,0 0 7,0 0-6,0 0 9,0 0-9,0 0-3,0 0-3,0 0 1,0 0-1,0 0-3,0 0-1,0 0 0,0 0-2,0 0 2,-3 6-3,0 7 3,0 5 2,0 1 0,3 0 3,-3 5-2,0 8 3,-1 5 2,-1 7 12,-2 5-6,-1-4-1,-2 5 0,1 1-1,0 0-1,4-4-2,1-4-3,3-5-6,1-4 9,0-4-1,1 3-1,12 1-5,4-3 3,8-2 1,7-2-2,2-6-3,12-1 2,2-8-2,7-2 3,2-6-4,2-4 0,4 0 1,1 0-1,-1-5 0,0-4-3,-5 1-3,-2 0 2,4-2-2,6 2 6,7-3-1,6-1 1,-3 0 0,0 1-3,-3 0 6,-7 1-4,-9 2 1,-8-1 0,-12 3-4,-9 2 4,-8 0 0,-11 4-1,-6 0 1,-3 0 0,0 0 3,0 0 0,0 0 5,0-2-1,0 2-6,0 0 1,0 0 1,0-4-3,0 0 0,-11 0-25,-7 0-29,-5 4-67,-10 0-115,-6 10-44</inkml:trace>
  <inkml:trace contextRef="#ctx0" brushRef="#br0" timeOffset="136106.3023">3178 14252 634,'0'0'60,"0"0"24,0 0-50,0 0 23,-82-13 33,82 13-24,-3 0-24,3 0-24,0 0-4,0 0 3,0 0-1,0 0-5,0 0-5,0 0-5,9 0 0,18 2 2,10 9 7,14 1-3,7-2-6,9 5 4,0-2-4,-7 0 2,-5 2-3,-13-2 0,-15 2-1,-9 0 1,-8 3-2,-7 5 2,-3 0 2,0 1 3,-3 0-2,-16 1 4,0-1 3,-5-1-3,1-2 12,-2-3-10,4-2 3,5-4-11,5-3-1,5-3 0,4-4 0,2 3-17,0 3-39,0 3-15,5 1-79,9-6-101,-1-6-182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18:10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2461 1531 731,'0'0'100,"0"0"-77,0 0 2,0 0 31,0 0-13,0 0-25,12-68-5,-2 44-6,-3 1 2,-2 2-1,-5 0 1,0 4 1,0 2-1,-3 5 6,-11 4 16,-3 6-2,-6 4-13,-5 33-5,-5 27-4,-1 19 1,4 9 17,12-2-13,12-9-5,6-12-2,16-8 5,16-12-8,11-13 0,6-9-2,5-13 0,1-11-10,2-3-12,-3-13-7,-14-11 0,-13-5 1,-17-5 11,-10 3 17,-16 3 0,-22 5 5,-9 10 15,-9 7 3,1 6 3,6 0 5,12 0-9,13 3 0,15 0-12,9 2-10,0 4 0,22 3-2,14 3 2,12 8 0,13 6-4,-1 11-11,-5 13 2,-15 12 9,-16 6 3,-16 5 1,-8-4-1,-6-7 2,-14-12 2,1-11 10,4-14-4,6-11-6,6-10-3,3-7-15,0-2-76,15-27-89,12-18-254</inkml:trace>
  <inkml:trace contextRef="#ctx0" brushRef="#br0" timeOffset="974.6503">2950 1814 932,'0'0'103,"0"0"-101,0 0-2,0 0 0,0 0-2,0 0-3,19 18-22,4-20-39,-2-14 12,-5-2 16,-6-1 15,-5 5 18,-5-1 5,0 8 17,0 3 49,0 4 30,0 0-42,-8 9-26,-6 18-12,0 8-6,8 2-7,6-2-3,9-8 0,16-7-9,8-9-31,3-5-12,-4-6-4,0 0 13,-8-14-3,-4-4 25,-7-5 21,-4-3 5,0-3 30,1 3 3,1 4 24,-4 9-20,-1 6 1,-3 7-21,0 0-9,2 3-10,2 13 3,2 4-3,1-2 2,1-1-5,0-6 1,-1-2-3,-1-4-2,-2-1-3,-1-4-5,-3 0 7,3 0 3,2-6 4,2-9-2,2 0 6,0-1 4,7 4 2,-3 3 4,4 5 5,2 4-16,4 0 1,1 9-6,6 4 1,1-1-2,3-4-20,0-7-2,4-1 6,-1-1-3,-1-14-33,-3-5 4,-10 0 11,-3-1 20,-10-2 11,-4 1 7,-3-1 3,-6 2 7,0 3 19,0 5 12,-3 2-10,-4 4-3,-1 6 6,2 1-8,-4 0-11,-2 14-7,0 12 1,-1 4 14,10-2-5,3-4-14,1-2-1,21-6 0,4-4-2,2-8-1,3-4-8,2-1-15,0-18 5,-3-5 1,-5-4 7,-5-3 9,-7-3 1,-2-3 1,-2-2 9,-1-1 22,0 8 2,-2 8 3,-3 12 13,-3 11-1,3 1-18,5 27-20,-3 24-4,-3 21 13,-2 19-13,0 5-7,-2-1-16,2-8-36,0-9-57,5-9-54,8-13-296</inkml:trace>
  <inkml:trace contextRef="#ctx0" brushRef="#br0" timeOffset="2195.8335">5728 1488 699,'0'0'157,"0"0"-122,0 0 44,0 0 9,-78-61-35,40 61-22,-4 17-2,-3 13-3,3 10 5,11-1-2,9-2-15,13-4-11,9-5 1,0-2-4,28 2 0,12-5 0,14-5-26,15-6-18,7-5-12,0-6-13,0-1-77,-8-1-38,-6-16 38,-16-1 11,-12-4 51,-20 3 84,-13 0 51,-1 2 62,-15 3-3,-12 2 33,-4 5-30,-5 7-23,1 0-32,2 0-18,7 11-13,10 3-14,8 4-9,8-1-2,0 5-2,5-4-1,17-1-8,4-6-8,4-7-13,-1-3 1,0-1 8,-1 0-2,-3-9 7,-4-3 15,2 0 1,-6 0 0,0 4 4,-4 4 7,1 3-3,1 1-5,-3 0-1,1 0-2,-6 0 0,0 0 0,3 0 1,-4 0 0,-2 0-1,-4 0 3,0 0 11,2 0 19,-1-7 1,4-2-16,-1 0 2,2 4 3,3 3-4,6 2-10,7 0-6,7 0 2,4 14-5,4-1 1,-3-1 2,-2-4-2,-7-2-1,-6-5 0,-7-1-2,-3 0-2,0-7 4,-4-11 5,2-5-5,-4-4 4,2-1 13,-1 0 11,2 1-9,0 3 2,0 8-5,-1 11-1,6 6 3,1 41-18,3 22 11,2 22 27,-11 15-19,-3 1-10,-3-5-7,1-10-1,5-15-1,0-11-7,-2-10-10,-4-12-21,0-11-12,0-14-43,0-13-20,0-2-68,0-31-64,-3-15-156</inkml:trace>
  <inkml:trace contextRef="#ctx0" brushRef="#br0" timeOffset="3081.9627">6611 1655 593,'0'0'103,"42"-84"-14,-20 70 20,2 12 4,3 2-65,-1 18-20,0 11-15,-3 6-10,-10-3-3,-4-5-8,-6-4-22,-2-10-1,-1-7 7,1-5-7,3-1 9,5-5 15,6-21 0,3-12-31,4-12 25,-1-13 7,-1-8 6,0-1-1,3 2 1,-1 9 2,-1 12 17,1 11 22,-10 13 29,-3 15-5,-9 10 0,0 0-19,0 26-21,0 19-11,-9 18 50,-3 13-27,2 4-24,3-1-6,7-10-7,0-15 0,19-12-7,8-18-7,5-9-11,4-10-1,3-5-6,1-2-2,-2-21 1,-4-6 10,-6-10 12,-4-6 10,-3-3 1,-6 5 2,-6 7 0,-3 13 21,-6 11 18,0 8-2,0 4 0,0 14-22,0 20-9,0 13 10,0 3 10,0-4-21,0-6-6,5-10-1,11-5 0,3-8-9,4-7-10,2-6 0,2-4-8,-3 0 14,-6-4-4,1-12 13,-7-2 2,-2-1 2,-2 0 0,-5 6 0,0 1 0,0 5 16,-2 2 0,4 5 1,7 0-10,4 0-6,8 3-1,10 8 1,2 2-1,1 0-5,1-3-37,-3-4-5,-2-5-24,-4-1 11,-9 0 12,-6 0 37,-11-2 11,-3-9 44,0 1 28,-6 0 15,-5 5-9,-2 5-26,3 0-9,-1 9-12,-4 20-9,2 12 1,-5 7-3,6 0-14,-1 0-4,1-6-2,4-4-27,-1-5-23,3-6-23,2-4-55,0-7-60,4-10-248</inkml:trace>
  <inkml:trace contextRef="#ctx0" brushRef="#br0" timeOffset="4326.2436">9253 1355 893,'0'0'140,"0"0"-130,0 0-9,0 0 8,0 0 7,0 0 2,9-6-18,12-4 0,9-3 0,-6 0 0,-3 1-5,-9 0-13,-9 1 15,-3 0 3,0 1 5,-9 3 7,-8 3 8,-4 4 0,-5 0-1,-3 12-1,0 13-1,2 3-4,7 3-6,7 4 1,8 2-5,5-2-3,0-2 0,9-4-8,11-8-20,-3-7-2,-6-5 12,-5-6 4,-4-2 4,-2 1 10,0-2 6,0 1 13,0 1 17,0 5-14,-5 10-11,3 2-11,2 1 2,0 2-2,20-5-1,13-4-4,4-7-17,3-6-4,3 0-6,-4-5-2,-1-12-13,-7-7 7,-7 2 20,-9-5 20,-6 1 15,-3 0 16,-5 3 10,1 8 8,-2 3 4,0 12-3,4 0-21,9 0-21,9 13-6,10 13 23,10-1-9,0 0-14,3-2-2,-2-9-1,-6-4-26,-8-7-2,-3-3-11,-11 0-5,-6 0 25,-7-10 16,-2-8 4,-11-4 2,-13 3 13,-7 0 9,-3 10 3,-2 6 8,0 3 8,-1 21-14,-4 8-12,1 8-1,6 0-3,6 1-4,10-1-9,6-2 0,9-2-2,3-6-39,6-6-35,22-9-6,12-12-24,13 0-123,8-27-44</inkml:trace>
  <inkml:trace contextRef="#ctx0" brushRef="#br0" timeOffset="4566.347">10095 1413 625,'0'0'312,"0"0"-182,0 0-53,0 0 7,0 0-20,0 0-38,4 87-1,-4 12 29,0 15-14,0 6-17,0-5-16,0-5-3,0-13-2,2-13-2,8-13 0,-1-14-1,-4-12-13,-2-16-22,-3-15-13,0-8-34,4-6-62,4-22-40,5-21-101,1-16-256</inkml:trace>
  <inkml:trace contextRef="#ctx0" brushRef="#br0" timeOffset="5580.1552">10168 1621 624,'0'0'188,"0"0"-122,-36-97-17,36 64 36,11 3-40,17 2-15,11 11-21,2 10-4,0 7-3,-7 12-1,-10 25 0,-12 18 3,-12 3 2,-2 4-3,-20-6-1,0-13-2,5-14-7,7-14-10,10-9 8,0-6-5,13-5-2,18-19-1,7-13-44,2-9-8,-2-3 39,-3-6 25,-1 6 5,-7 9 3,-9 14 16,-9 19 57,-7 7-7,-2 17-43,0 13 1,0 11 3,0 1-24,0-6-3,10-9-3,4-9 0,3-10-6,-3-4-1,1-4-3,-5 0 0,1-4 8,-1-13 2,-2-2 0,-1-1 3,2-3 0,0 2 7,2-3-3,3 6 4,0 8 10,-2 4 2,7 6-16,-3 12-4,0 13-2,0 2-1,-3-2 0,-1-5 0,2-7-11,-5-3 0,-3-8 5,-2-2 6,-3 0-5,2 0 5,2-9 6,1-11-5,5-2 0,2-4 0,0-1 0,5 3 1,-3 7-1,3 9 0,-4 8 6,0 4-1,0 20-2,2 4-3,-1 0 0,1-4-2,3-10-1,-2-6-9,1-7 1,-1-1-4,-3-6 3,1-15 11,-4-8 0,1-11 0,-2-1 0,-1-6 4,5-2 16,-1 1-5,5 1-5,0 7-1,0 10 3,-5 13 7,-4 10-6,-4 7 8,-2 14-17,-3 18 5,0 15 12,0 4-4,0-1-14,-3-1-2,3-10-1,0-6-2,0-10-2,4-5-10,5-10-3,3-5 5,6-3 5,9-5 7,10-19-1,6-1 0,-1 5 0,-1 8-5,-4 12 5,-5 6-2,-2 19 3,-7 7 5,-4-1 0,-4-2-2,-8-7-3,-4-5 0,-3-6-42,0-5-49,0-6-132,-10 0-239</inkml:trace>
  <inkml:trace contextRef="#ctx0" brushRef="#br0" timeOffset="5708.1522">11693 1281 957,'0'0'116,"0"0"-110,0 0-6,0 0-40,0 0-227</inkml:trace>
  <inkml:trace contextRef="#ctx0" brushRef="#br0" timeOffset="5881.4372">11496 1091 847,'0'0'242,"0"0"-219,0 0-17,0 0 24,0 0 0,0 0-30,80-47-46,-39 36-169,-4 4-318</inkml:trace>
  <inkml:trace contextRef="#ctx0" brushRef="#br0" timeOffset="6405.3027">12191 1370 792,'0'0'82,"0"0"-76,0 0-6,0 0 48,0 0 7,0 0-29,-25-65-21,23 63-2,-4 2 5,-4 0 4,-10 13-8,-5 10-4,-5 5 16,-3 6 3,-1 4-8,6-7-8,10-7-3,16-8-3,2-6-6,23-3 9,21-4 2,12-3 0,12-9-2,4-14-15,-2-2-6,-7-6 2,-11 4 11,-13-2 8,-12-2 5,-11-3 14,-10-1 27,-6-7 4,0 7 27,0 6-11,-2 9-9,1 12 12,-1 8-11,2 0-31,0 28-20,0 19-5,0 20 14,5 16-4,-2 9-12,-3 5 0,0 6-57,-3-3-49,-16-8-115,3-15-352</inkml:trace>
  <inkml:trace contextRef="#ctx0" brushRef="#br0" timeOffset="6625.8621">13041 1108 1230,'0'0'103,"0"0"-93,0 0-10,0 0 0,0 0 0,0 0-26,-83 42-81,70 13-69,11 1-205,2 0-213</inkml:trace>
  <inkml:trace contextRef="#ctx0" brushRef="#br0" timeOffset="6712.4364">12998 1558 493,'0'0'207,"0"0"-55,0 0-54,0 0-47,0 0-51,0 0-69,2 28-236</inkml:trace>
  <inkml:trace contextRef="#ctx0" brushRef="#br0" timeOffset="6873.6116">13312 1421 400,'0'0'739,"0"0"-676,0 0-59,0 0 42,89-13 30,-53 6-35,2 0-33,-2 2-8,-4 4-40,-10 1-55,-12 0-78,-10 0-302</inkml:trace>
  <inkml:trace contextRef="#ctx0" brushRef="#br0" timeOffset="8812.0536">2208 3035 548,'0'0'184,"0"0"-97,0 0-43,0 0-21,0 0-10,0 0-5,-31 0-5,31 0 27,0 0 3,0 0-4,0 0-15,0 0-11,0 0-3,0 0 2,14 10-2,6 2 1,9-2 3,11-1-2,11-2 2,11-2 1,13-5-5,19 0 6,16-6-3,14-17 1,14-4-4,8-5 0,6-1 6,8 2 9,-2 3 3,0 2-13,-2 4-2,-2 1 1,4 2-3,0 1 0,5-2 1,7 1-2,2 2 7,10-5-6,1 2 6,7-2-7,1 1 2,1 4 7,-7 1-7,-6 7 4,-9 4-2,-8 1-4,-9 1 1,-5-1 1,-5-3-4,0-1 4,2-3-1,-5-2 0,4-2 2,-1-2-1,-4 1 1,1 0-2,-7 1 4,-5 1 2,-2 4-6,-4-2 6,-2 4 4,-3-1-3,0 0 3,0-1-5,-3-3 9,3-1-5,-2-2 8,-3 3-3,-2-2-1,1 2-10,-2 1 2,-1 1 4,-1 1-5,1 2-1,-3 0-4,2-1 5,-2 0-5,-4-5-1,-3-2 0,-4-1 0,-3-2 1,-4 5 0,0-2 1,-1 2 0,-2 1-1,-7 1 1,-4 4 0,-3-3-1,1 2 0,5 1 3,-2-1-3,1 0-1,-5-1 1,-6 1-3,-1 1 3,-1 2 0,0 1 0,-3-1 0,-4 2 0,-4 0 0,-2 2 1,-5-1-1,-6 2 1,-8-4-1,-6 2 0,-1-3 2,-3 1 17,0 0 5,1-1-4,0 1-4,-3-2-2,4 1-1,0-1 0,2 1 3,0 2-6,0 0-5,0-1-4,1 2 0,5-1-1,4 2 0,1-3 0,-1 1 1,-4 1 2,-3-1-4,-1 1 1,-4-2-1,-2 4 0,0-3 0,-7 2 1,-1 0 0,-6 1 0,-3-1 0,-3 2 1,0 0-1,0 0 0,0 0-1,0 0 1,0 0-2,0 0-5,0 0-6,0 0-8,0 0-21,-16 0-18,-5 0-70,-3 6-55,8-1-201</inkml:trace>
  <inkml:trace contextRef="#ctx0" brushRef="#br0" timeOffset="8957.6613">12816 1932 773,'0'0'295,"0"0"-233,0 0-58,0 0-2,0 0-4,0 0-13,-25 0-56,25 0-248,0-9-158</inkml:trace>
  <inkml:trace contextRef="#ctx0" brushRef="#br0" timeOffset="12841.4331">8267 3807 623,'0'0'337,"0"0"-292,0 0-45,0 0-9,0 0 8,0 0 2,0 0 0,3 7-1,3-7-2,5 0 2,2 0 7,-1-10-7,-1-2 1,-4-3-1,-4-2 2,-3-1 1,0 1 2,-5-1 14,-11 5 3,-5 4 4,-6 8-3,-7 1 9,-6 23-6,-7 21-3,1 14-3,4 11 4,8 2-2,15-2-12,14-5 1,5-9-9,12-10 3,20-11-1,6-11-4,10-12 2,4-9-2,6-2 0,3-12-33,-2-9-50,-1-6-84,-13-2-238</inkml:trace>
  <inkml:trace contextRef="#ctx0" brushRef="#br0" timeOffset="13126.7409">8867 3767 1021,'0'0'151,"0"0"-135,0 0-12,0 0 4,0 0 11,0 0-14,75-7-5,-29 4-47,-6 3-88,-10 0-181,-17 2-60</inkml:trace>
  <inkml:trace contextRef="#ctx0" brushRef="#br0" timeOffset="13250.9869">8964 3878 635,'0'0'336,"0"0"-200,0 0-73,0 0 0,0 0-4,0 0-23,-58 28-36,88-28-2,13 0-26,12-11-60,5-2-126,-3-3-317</inkml:trace>
  <inkml:trace contextRef="#ctx0" brushRef="#br0" timeOffset="14541.9702">10007 3520 659,'0'0'134,"0"0"-115,0 0 15,0 0 50,0 0-4,0 0-46,-22-27-23,6 27-6,-4 6 1,-7 18 1,-3 9 6,2 9 8,2 6-3,4 6 2,9-3-8,13-6-1,0-6-5,19-11-2,17-6 0,8-11 0,10-9 0,7-2-4,6-6-34,0-15-53,-7-5-178,-13-5-190</inkml:trace>
  <inkml:trace contextRef="#ctx0" brushRef="#br0" timeOffset="14765.202">10387 3375 996,'0'0'104,"0"0"-56,0 0 35,0 0-5,0 0-31,0 0-32,0 0-15,33 98 29,-15-32-8,3 9-8,-6 2-11,-2-2-2,-2-6-1,-2-12-35,-5-7-12,-4-4-42,0-10-52,-15-10-180,-6-15-234</inkml:trace>
  <inkml:trace contextRef="#ctx0" brushRef="#br0" timeOffset="15126.0495">9644 3478 838,'0'0'163,"0"0"-117,0 0 13,0 0 23,0 0-3,0 0-27,-9-15-35,9 44-16,0 21 0,3 22 38,-3 15-7,0 3-19,-1-6-6,-2-14-6,3-12 2,0-11-3,0-8 2,6-10 0,3-9-2,1-7 0,1-7-11,2-4-29,5-2-24,9-6-48,6-21-93,7-11-301</inkml:trace>
  <inkml:trace contextRef="#ctx0" brushRef="#br0" timeOffset="15673.5891">11054 3564 831,'0'0'238,"0"0"-198,0 0-40,0 0 0,0 0 3,0 0 8,49 14-2,-16-14-7,4-2 0,-1-12 0,-4-2-2,-10 5-5,-7-5-2,-9 0 1,-6 1 6,-9 0 2,-19 2-1,-11 5 1,-8 8 2,-5 0 13,0 21 17,4 9-1,7 9 1,12 7-6,14 5-8,15 0-5,0-3-5,20-4-10,21-9 6,6-10-5,5-8-2,6-10-13,-4-7-60,-6 0-57,-7-15-277</inkml:trace>
  <inkml:trace contextRef="#ctx0" brushRef="#br0" timeOffset="15930.1093">11675 3069 1094,'0'0'72,"0"0"-69,0 0-2,0 0-1,7 110 63,0-47-8,0 2-38,-6-2-11,-1-7-4,0-6 0,-16-10 0,-7-6-2,-7-6-13,-8-8-25,-6-5-29,1-13-38,5-3-226,16-34-252</inkml:trace>
  <inkml:trace contextRef="#ctx0" brushRef="#br0" timeOffset="16076.2175">11599 2863 192,'0'0'744,"0"0"-624,0 0-85,0 0-26,0 0-5,0 0-4,-79 35-38,82-4-176,33-6-163</inkml:trace>
  <inkml:trace contextRef="#ctx0" brushRef="#br0" timeOffset="16470.0159">12058 3017 925,'0'0'160,"0"0"-159,0 0 17,-13 109 50,13-62 19,0 6-43,0-3-29,12-5-5,3-7-7,4-12-1,-1-10 3,-2-10-3,-2-6 1,-1 0 1,1-19 2,6-14-1,-1-12-5,-3-8 3,-9-8 2,-2-8-5,-4-4 10,-1 1-3,0 9 1,0 15 2,-4 19 2,-5 17 12,-2 11 2,-5 1-14,-8 25-10,-4 15 0,4 10-1,8 0-1,14-6-1,2-8-1,24-6-9,12-11-13,7-7-18,5-8-24,-2-4-55,0-8-63,-5-16-232</inkml:trace>
  <inkml:trace contextRef="#ctx0" brushRef="#br0" timeOffset="18112.3582">15909 3059 796,'0'0'166,"0"0"-132,0 0-6,0 0 21,0 0 13,0 0-12,33-63-29,-32 77-19,-1 20-2,0 18 8,-13 11 11,-17 7-7,-10 5-8,-8-4-4,-3-8 2,5-13 1,7-17-2,9-12-1,7-9 3,8-9 1,1-3 1,4 0 6,-1-15 6,4-11-2,-1-12-9,5-6-2,3-8-4,0-6 3,3 3-3,12 2 1,-1 8 1,0 13 0,-1 9 4,-3 9 2,-4 8 4,1 6-5,5 2-7,9 23-3,9 9 3,4 7 2,1 6 0,-1 4-2,-1-1-1,-3 2 0,-3-7-3,-4-6-17,0-6-17,-5-6-29,-1-3-15,-1-8-82,0-10-172</inkml:trace>
  <inkml:trace contextRef="#ctx0" brushRef="#br0" timeOffset="18362.6625">16269 3163 1043,'0'0'123,"0"0"-86,0 0-34,0 0 1,0 0 10,0 0-10,75-8-4,-34 8-67,-7 5-122,-14 12-160</inkml:trace>
  <inkml:trace contextRef="#ctx0" brushRef="#br0" timeOffset="18502.4234">16266 3354 783,'0'0'297,"0"0"-215,0 0-58,0 0 29,0 0 22,0 0-36,7 7-39,38-9-3,19-7-57,9 0-49,1 0-180,-5-3-493</inkml:trace>
  <inkml:trace contextRef="#ctx0" brushRef="#br0" timeOffset="19140.9558">17845 2827 749,'0'0'369,"0"0"-320,0 0-28,0 0 16,0 0 1,0 0-20,-19 15-13,-11 35-3,-13 12 6,-9 4-1,-5-4-7,3-3 1,6-4-1,6-12 2,10-9-2,9-11 0,7-13 0,6-6 4,4-4 0,0 0 7,1-16 8,2-13-8,2-10-9,1-10 0,0-2 0,4-4 2,8 7-2,-1 9 2,-1 11 5,-1 10 16,-5 7 2,-1 5-12,-1 6-5,6 0-10,6 4-3,11 15 3,7 7 5,5 4-5,2 2 2,0 5-2,2-2-9,-5 0-32,-6-3-12,-7-1-68,-5-5-65,-6-10-244</inkml:trace>
  <inkml:trace contextRef="#ctx0" brushRef="#br0" timeOffset="19626.1025">18315 2565 971,'0'0'105,"0"0"-58,0 0-9,0 0 41,0 0-7,0 0-26,-23-57-31,23 93-15,4 21 0,6 21 2,-2 12 3,-1 4 5,-1 0-8,1-5 1,1-8-2,0-13 0,-2-12 2,1-11-3,-4-9-11,-3-9-22,0-9-37,-10-6-33,-4-10-24,-4-2-177,2-20-83</inkml:trace>
  <inkml:trace contextRef="#ctx0" brushRef="#br0" timeOffset="20314.9852">17009 2907 641,'0'0'160,"0"0"-81,-36-77 16,33 67 13,1 6-7,2 4-1,0 0-61,0 32-33,0 18-5,0 22 37,0 12-1,0 7-19,-9 1-10,2-6-5,1-10-2,4-11 1,2-10-1,0-10-1,0-10-2,0-9-20,0-9-27,5-8-45,4-8-28,3-1-126,4-23-160</inkml:trace>
  <inkml:trace contextRef="#ctx0" brushRef="#br0" timeOffset="21906.1175">19066 2862 459,'0'0'544,"0"0"-467,0 0-60,0 0-3,0 0 21,0 0 12,-17 2-23,35-2-16,8 0-5,7-1 3,-2-12-4,-3-4-2,-4 0-1,-9-3 0,-8 1-3,-7 2 4,0 1 1,-19 5 0,-9 7 10,-8 4 2,-5 10 10,0 20-2,4 8 1,5 5 4,10 3-6,11 4-11,11-2-4,0-5-1,17-4-4,10-5-3,4-7-10,9-11-31,4-9-16,6-7-3,4-2-72,-2-23-160,-6-7-186</inkml:trace>
  <inkml:trace contextRef="#ctx0" brushRef="#br0" timeOffset="22206.0167">19604 2253 785,'0'0'171,"0"0"-105,0 0 5,0 0-13,0 0-17,0 0-30,0 82-4,-1-15 28,-8 8-13,2-3-21,4-8 4,0-8-3,-4-16 0,-4-9-2,-7-8-12,-14-8-20,-8-8-19,-6-7-32,-3-8-146,4-25-150</inkml:trace>
  <inkml:trace contextRef="#ctx0" brushRef="#br0" timeOffset="22365.8968">19479 1998 1061,'0'0'73,"0"0"-58,0 0-8,0 0-7,0 0 0,0 0-45,0 0-113,46 78-157</inkml:trace>
  <inkml:trace contextRef="#ctx0" brushRef="#br0" timeOffset="22823.3784">19952 2151 56,'0'0'1008,"0"0"-957,0 0-46,-31 98 19,19-51 34,-1 1-2,3 2-30,3-2-19,1-4-5,6-7-2,0-14 0,0-10-3,0-9-1,7-4-1,8-8 5,9-18 5,5-3-1,6-2-1,-3 8-3,-5 9 1,-5 14-1,-2 0-2,-3 14-2,0 15 0,1 3 3,-3 0-7,-1-8-22,0-12 21,2-8 4,1-4 5,4-16 4,-1-18 18,-1-9 9,-5-5 15,-5-4 10,-4-3-14,-5-2-25,0 2-4,0 3-4,-9 11-9,-2 11 0,0 16-1,4 8-23,-2 6-35,-1 19-73,6 15-56,4 1-219</inkml:trace>
  <inkml:trace contextRef="#ctx0" brushRef="#br0" timeOffset="23106.4518">20541 2489 855,'0'0'92,"-48"82"-52,35-46-12,10-11-17,3-13 9,18-11 20,18-1-10,10-13-20,9-20-4,-1-11-2,-10-4 12,-13-2 42,-15-3-10,-14 3-9,-2 7-2,-14 9-11,-8 11-12,-11 15-12,-12 8-2,-14 23-34,-14 19-38,-3 14-28,5 6-51,16 3-218,16-5-177</inkml:trace>
  <inkml:trace contextRef="#ctx0" brushRef="#br0" timeOffset="23549.9728">18193 3912 936,'-104'6'176,"18"4"-150,21-3-22,23-4 0,25-3-4,17 0 34,53-10 31,51-14-52,56-10-12,50-2 8,41-2 3,30-1 0,15-1-3,6 5 0,-10-1-9,-16 3 1,-24 2 4,-29 3-4,-38 3 5,-38 3 3,-41 3-4,-37 4 2,-33 2 8,-23-1 0,-13 2 25,0-5-24,-17-1-16,-20 1-30,-10 4-69,-2-4-128,16 3-615</inkml:trace>
  <inkml:trace contextRef="#ctx0" brushRef="#br0" timeOffset="23702.0737">21478 3450 1196,'0'0'25,"0"0"-25,-94 0-40,79-2 39,5 0 1,4 2-78,6-6-297</inkml:trace>
  <inkml:trace contextRef="#ctx0" brushRef="#br0" timeOffset="26131.1228">2481 6632 126,'0'0'659,"0"0"-561,0 0-52,0 0 11,9-73 7,-10 62 7,-8 5-4,-4 2-17,-4 4-11,-5 4-23,-11 26-7,-9 21-2,-1 14-1,4 10 8,9 0-3,16-7-3,14-11-3,7-9-5,27-9 0,11-12 1,15-13 0,8-13-1,13-1-32,7-21-70,0-10-61,-6-12-263</inkml:trace>
  <inkml:trace contextRef="#ctx0" brushRef="#br0" timeOffset="26542.4263">3450 6328 1109,'0'0'106,"0"0"-106,0 0 0,0 71 1,-11-14 69,-11 9-34,-2 6-27,-7 0-8,-2-2 3,-1-8-3,2-10 5,4-14-5,6-17 2,8-11 1,4-7 6,4-3 11,1-3 3,-2-22-15,-2-14-4,4-10-5,5-10 3,0 2-1,8 3-1,10 7 0,1 14 3,-4 12 4,-5 12 7,-2 9-10,4 10-5,4 23 0,2 15 7,0 9 4,-2 4-6,-2-4-4,-1-7-1,1-7-12,-1-9-28,1-5-20,-2-10-78,4-13-117,2-6-262</inkml:trace>
  <inkml:trace contextRef="#ctx0" brushRef="#br0" timeOffset="26916.0419">3611 6254 1087,'0'0'140,"0"0"-87,0 0-20,0 0-11,0 0-7,0 0-12,-9 82-2,9-29 4,0-6-5,0-6 1,0-9-1,0-12-2,0-7 0,3-8-3,-3-2 3,0-3 2,0 0 2,0-14 5,3-21 5,6-18-9,4-10-2,8 1 2,6 8 6,-3 16 2,-3 16 2,-9 11 12,-2 10-9,1 1-15,6 5 1,3 15-2,4 5 4,-5 5-4,-7 4 0,-1 6-8,-1 6-51,2-4-54,12-9-145,6-12-409</inkml:trace>
  <inkml:trace contextRef="#ctx0" brushRef="#br0" timeOffset="27151.5947">4557 6419 1211,'0'0'151,"0"0"-146,0 0-1,0 0 29,0 0-6,0 0-27,36-10-6,16 5-59,0 5-67,-15 0-137,-16 16-299</inkml:trace>
  <inkml:trace contextRef="#ctx0" brushRef="#br0" timeOffset="27262.2408">4621 6609 896,'0'0'302,"0"0"-233,0 0-49,0 0 22,0 0-9,0 0-33,13 20-65,44-38-84,3-2-253</inkml:trace>
  <inkml:trace contextRef="#ctx0" brushRef="#br0" timeOffset="28850.7443">6261 6106 280,'0'0'581,"0"0"-490,0 0-76,0 0 13,0 0 28,0 0-7,0-64-23,0 51-16,-2 4 4,-10 0 22,-9 7 3,-8 2-21,-10 19-2,-9 23 3,0 10 2,6 4 8,9-4-7,16-3-7,14-4-8,3-5-4,9-5-3,19-6 2,8-7-2,1-6-7,11-9-31,4-7-41,6-4-43,11-23-100,-2-12-50,-6-8-27</inkml:trace>
  <inkml:trace contextRef="#ctx0" brushRef="#br0" timeOffset="29054.8854">6528 6207 192,'0'0'264,"3"-88"-65,-3 49 17,-8 8-50,-1 4-65,-1 11 3,2 6-23,4 4-23,4 6-10,0 0-30,0 26-18,0 18 1,0 15 3,9 13 12,4-2-10,1 0-5,2-2-2,-4-7 0,-3-8-20,-4-6-30,-5-8-24,0-7-64,-20-13-85,-10-15-221</inkml:trace>
  <inkml:trace contextRef="#ctx0" brushRef="#br0" timeOffset="29406.1609">5807 6042 1066,'0'0'77,"0"0"-65,0 0 27,-55-76 47,53 67 5,1 8-23,1 1-40,0 4-27,0 36-1,0 23 0,-2 27 14,-9 18-2,0 0-5,2-5-6,4-9-1,5-17 0,0-11 0,5-15 1,2-13 0,1-11-1,-2-10 0,-4-9-5,5-5-28,-1-3-30,7-4-10,13-23-63,13-16-83,8-15-270</inkml:trace>
  <inkml:trace contextRef="#ctx0" brushRef="#br0" timeOffset="29954.903">7523 5914 1060,'0'0'63,"0"0"-50,0 0-4,0 0 19,0 0 4,-33 113 37,-1-44-48,-7-2-15,-5-5-2,4-6-2,3-13 0,5-10-1,9-9 10,1-10 4,10-6-5,4-7 2,1-1 2,2 0 12,-4-19-15,2-9-6,5-7-5,4-3 0,0 1 0,1 6 1,8 7-1,0 10 6,-3 8-1,-1 6 2,2 0-7,9 19-4,6 10 4,6 12 10,2 2-4,1 0-6,-3-2 2,-1-6-2,-3-5 0,-6-8-38,-3-4-34,-2-6-66,1-11-114,-2-1-201</inkml:trace>
  <inkml:trace contextRef="#ctx0" brushRef="#br0" timeOffset="30413.0959">7804 5884 693,'0'0'238,"0"0"-159,0 0 4,0 0 1,0 0 7,-38-75-16,38 72-36,-1 3-7,1 0-13,0 10-19,0 24 1,6 23-1,4 16 26,-4 6-15,0-2-10,0-6-1,1-7 0,4-9-1,-2-8-13,-2-7-22,-3-11-10,-1-8-39,-1-11-35,-1-10-69,2 0-158</inkml:trace>
  <inkml:trace contextRef="#ctx0" brushRef="#br0" timeOffset="32015.925">6896 6013 730,'0'0'162,"0"0"-87,0 0-4,0 0-10,0 0 6,0 0-1,-4-46-31,4 55-21,3 26-11,7 19 11,0 22 29,-2 14-12,-5 7-17,0-2-9,2-7 3,-1-14-6,5-11-1,-2-8 0,-1-16 1,0-11-2,-1-10 0,2-9-3,-4-4-18,-1-4-21,1-1-33,6-19-26,4-18-66,5-20-320</inkml:trace>
  <inkml:trace contextRef="#ctx0" brushRef="#br0" timeOffset="37544.8614">2680 4192 641,'0'0'278,"0"0"-214,0 0-32,0 0 1,0 0 19,0 0 4,0 0-26,0-44-14,-6 44 10,-13 0 8,-8 5-18,-18 24-13,-12 18 1,-1 16 0,3 8 8,13 2 2,14-2 0,14-9-6,13-11-4,1-12-3,18-10 0,12-8-2,11-7 1,9-8 0,6-6-8,7 0-56,1-16-29,-4-9-75,-4-6-186</inkml:trace>
  <inkml:trace contextRef="#ctx0" brushRef="#br0" timeOffset="39607.8011">3199 4217 868,'0'0'196,"0"0"-164,0 0-10,0 0 25,0 0 21,0 0-29,0 0-31,16-2-7,13-10 3,2-2-4,-2 4 2,-7 4-2,0-1-1,-8 2-20,-4 3-6,-4 0 3,-3 2-20,-3 0-4,0 0-9,0 0-30,0 0-3,0 0 11,-9 3-44,-3 4-15,2-1-154</inkml:trace>
  <inkml:trace contextRef="#ctx0" brushRef="#br0" timeOffset="41497.0982">2059 4513 674,'0'0'173,"0"0"-113,0 0-11,24-92 24,1 67-14,5 5-8,3 7-19,1 10-8,1 3-9,-4 24-10,-9 20-1,-13 14 1,-9 13-5,-13 4 2,-18-4-2,-2-13-13,5-15 5,11-17 8,11-16 1,3-10 0,3-2 2,0-26 16,0-15-19,17-14 0,5-10 0,5-7-2,1-4 1,3-2-9,1 14 3,-4 12 6,-4 19 2,-8 18 3,-8 12 15,-8 5 1,0 23-17,0 23 7,-11 17 42,-6 5-25,-3-6-16,10-9-5,8-12 3,2-9-1,2-9-7,17-7 1,5-4-2,6-7 0,7-5-17,5 0-49,7-17-38,-4-8-93,1-8-232</inkml:trace>
  <inkml:trace contextRef="#ctx0" brushRef="#br0" timeOffset="41917.1342">2892 4028 933,'0'0'139,"0"0"-95,0 0-16,0 0 12,0 0-24,0 79 4,0-29 21,0 0-27,0-3 1,3 0 6,7-6-7,2-4-9,0-5-3,0-7-2,-2-8 2,-2-7-2,7-9-16,-2-1 2,4-11 7,7-17 6,-2-8-8,-1-5 0,-5 4 6,-4 3 3,-4 7 2,-4 11 0,-2 8 1,-2 5 15,0 3 8,1 0-24,1 7-2,2 17-3,3 8 3,-1 5 5,-2-3-2,6-6-2,-1-2-1,-3-6 0,0-3-17,-2-2-54,-1-4-30,2-3-122,-2-8-112</inkml:trace>
  <inkml:trace contextRef="#ctx0" brushRef="#br0" timeOffset="42345.3389">3208 4142 631,'0'0'98,"0"0"-96,0 0-1,0 0 4,0 0 38,-34 87 13,34-48-17,0-2 12,0-3 24,0-9-34,0-7-13,0-8 0,0-6-7,0-2-4,0-2 4,0 0 22,0 0 20,0-7-5,0-14-12,0-13-35,0-9-8,7-4 7,5 2 0,5 5 3,-1 13 0,1 9 2,-1 14 5,3 4-18,2 16-2,6 15 0,-2 13 2,-2 3-1,-5 2-2,-4-3-20,-3-12-47,-5-9-29,0-14-25,-3-11-117,-3-1-144</inkml:trace>
  <inkml:trace contextRef="#ctx0" brushRef="#br0" timeOffset="42575.3523">3414 3923 671,'0'0'226,"6"-81"-130,16 60-17,2 14 0,6 7-26,0 23-29,1 22-5,0 14 5,-6 13 11,-5 6-24,-5-2-1,-4-1-4,-2-8-4,-3-13-1,-2-8 2,-4-12-3,0-4-1,0-5-17,-15-6-40,-4-7-33,-4-10-106,-5-2-169</inkml:trace>
  <inkml:trace contextRef="#ctx0" brushRef="#br0" timeOffset="42989.9456">3039 4077 658,'0'0'125,"0"0"-102,0 0 22,0 0 83,0 0-23,0 0-52,-52-10-24,52 10-11,0-2 11,0-2 12,-1 0-12,-5 0-15,0-1 6,-3 2 18,0 2-26,4-1-4,2 2 2,2 0-3,1 0-5,0 9-2,0 22-2,6 17 2,13 17 6,1 7-1,2 6-1,2 0 2,-4 0-3,0-7-2,-2-8-1,-4-8 1,-1-9 0,-4-10-1,-4-10 1,2-13-1,3-7-9,1-6-26,11-7-30,12-25-34,10-17-170,6-13-278</inkml:trace>
  <inkml:trace contextRef="#ctx0" brushRef="#br0" timeOffset="43336.1815">4074 4006 896,'0'0'282,"0"0"-217,0 0-47,0 0 27,0 0-8,0 0-37,29-20-4,10 7-103,-5 6-31,-11 6-246</inkml:trace>
  <inkml:trace contextRef="#ctx0" brushRef="#br0" timeOffset="43456.2194">4082 4171 868,'0'0'265,"0"0"-251,0 0-12,0 0 2,0 0-4,0 0-39,127-57-245,-67 22-482</inkml:trace>
  <inkml:trace contextRef="#ctx0" brushRef="#br0" timeOffset="46124.2598">4818 3796 663,'0'0'180,"0"0"-169,0 0-2,0 0 33,0 0 25,0 0-32,7 5-20,-4-10-8,0-3-5,-3-1 8,0 1 3,0 3-1,0-1 1,-9 3 4,-10 3-7,-6 0 2,-5 14-9,-3 17 6,0 13 10,2 6 5,7 2 13,9 1-12,10-8-13,5-2 0,5-8-8,19-6 2,7-9-3,8-11 0,4-7 1,5-2-4,1-6-33,-1-13-53,1-8-31,-7-7-234</inkml:trace>
  <inkml:trace contextRef="#ctx0" brushRef="#br0" timeOffset="46866.5697">5546 3770 198,'0'0'781,"0"0"-696,0 0-81,0 0-2,0 0 23,0 0-2,28 46-8,-7-45-9,0-1-2,6 0-1,0-17-3,-2-6 0,-4-5-17,-9 0 9,-6 2 5,-6 5 3,0 4 8,-14 5 8,-6 6 9,0 5 4,-4 1 6,2 14-2,-2 22-18,3 14-5,5 8 0,8-1 3,8-3-3,0-6-5,17-7-2,10-5 0,4-7 0,2-5-2,7-11-1,-1-9-47,4-4-16,3-7-46,-5-18-204,-7-10-282</inkml:trace>
  <inkml:trace contextRef="#ctx0" brushRef="#br0" timeOffset="48273.3715">6106 3210 613,'0'0'171,"0"0"-159,0 0-11,0 0 0,0 0-1,0 0-4,-17-18-97,12 28-31,-3 1-52</inkml:trace>
  <inkml:trace contextRef="#ctx0" brushRef="#br0" timeOffset="48791.6274">5980 3599 442,'0'0'165,"0"0"-144,0 0-18,0 0 7,0 0 18,0 0-16,-10 3-9,5 4-3,-1 1-5,-1 2-26,-2-1-56,-5 1-197</inkml:trace>
  <inkml:trace contextRef="#ctx0" brushRef="#br0" timeOffset="49388.0302">5980 3599 567,'-56'58'185,"56"-63"-134,4 1-26,-4 2 56,1-2 14,-1 3-43,0-1-22,0 2-3,0 0 5,0 0-6,0 31-17,0 22-8,-8 20 13,-6 10 24,2-3-28,0-11-6,2-10-1,-1-9 6,-1-9 4,-1-10 5,-2-10-1,3-7-3,0-6 1,0-8-2,0 0 4,-4-4 6,-3-15-15,0-7-6,0-10-1,1-7 0,0-4 3,3-2-3,2 0-1,7 7 2,3 9-1,3 9-1,0 10 6,0 7 2,0 3 6,0 2-3,0 2-10,0 0-1,0 0-5,17 10-5,12 11 7,16 8 3,3 4 2,4 5-2,2-1 0,-5 2 0,-4-3 0,-8-4-1,-4-6-22,-8-3 7,-7-7-20,-8-4-29,-7-6-29,-3-2-20,0-4-125,0 0-2</inkml:trace>
  <inkml:trace contextRef="#ctx0" brushRef="#br0" timeOffset="50254.9609">5814 3725 638,'0'0'131,"0"0"-111,0 0-18,0 0-2,0 0-7,0 0-19,0 0-14,0-20 26,0 19 14,0 1 11,0 0 24,0 0 15,0 0 1,0 0 3,0 0-17,0 1-31,2 17-3,1 12 7,5 13 45,-1 9-30,-4 6 5,-2 7-5,1-2-14,-2-1 0,1-5-10,1-9 5,1-7 0,-3-7-2,0-9-4,0-7 1,0-5 0,-3-3 5,-6-4-5,-6-2 1,1-4 3,0 0-1,-3 0 1,2-14 2,0-8-2,-4-2 5,4-5-1,-3-4-2,0-2 3,2-3 1,0-2-8,2 2 9,2 7 0,5 3 2,2 6 13,1 5-7,2 1-9,2 4 1,0 0 2,0 3-3,0 3-8,0 1 1,2 5-4,13 0 0,12 7-5,14 16 5,4 10 1,4 6 0,-1 3 0,0 0 0,-2-5-1,-3-5-3,-6-9-27,-5-6-34,-7-9-46,-10-8-87,-9 0-114</inkml:trace>
  <inkml:trace contextRef="#ctx0" brushRef="#br0" timeOffset="50760.8442">5987 3399 212,'0'0'719,"0"0"-607,0 0-83,0 0 10,0 0-12,0 0-9,2 15-11,16 17 21,6 7-7,-2 2-14,-2-1-5,-4-5 2,-7-5-4,0-9 0,-3-5 1,-5-8 0,-1-7 0,0-1 2,0 0 19,-1-7 50,-14-15-37,1-12-28,1-9-4,7-3 5,6-1-7,0 7 7,9 4 2,9 11 1,-3 9 4,1 9-5,2 7-10,9 0 0,3 9-2,7 15 0,5 8 0,0 5-33,-2 3-20,-3 2-66,-10-7-100,-6-9-288</inkml:trace>
  <inkml:trace contextRef="#ctx0" brushRef="#br0" timeOffset="51344.7061">4836 4879 817,'0'0'214,"0"0"-207,-97 31-7,67-18 0,3-2 0,6-1 32,8-4 14,5-3-17,7 0-17,1-3-2,0 0-9,0 0 5,19-3 2,26-14-4,30-15 4,32-11 3,35-9 9,28-4-8,24 1 1,7 2-13,1 5 2,-14 5 1,-15 6-2,-20 6-1,-24 4 1,-26 6 1,-26 2-2,-29 7-1,-24 4 1,-14 5 0,-10 2 0,0 1 5,-19 0 0,-18 0-5,-13 19-48,-12 6-27,-10 6-58,-2 2-114,-1 0 29,0 0-329</inkml:trace>
  <inkml:trace contextRef="#ctx0" brushRef="#br0" timeOffset="51696.3566">4621 5247 954,'0'0'184,"-81"10"-172,65-6-12,14-4-3,2 0 3,18 0 7,32-8 5,33-16 7,35-10 1,37-9 5,27-8-15,17-5 2,12-3-12,-5-1-1,-12-1 1,-15 5 3,-18 6-3,-25 9 3,-25 9-3,-25 5 0,-28 4 0,-20 10-1,-18 3 2,-12 4-1,-8 2 0,0 1-12,-15 3-41,-12 0-14,-5 0-136,-3 4-112</inkml:trace>
  <inkml:trace contextRef="#ctx0" brushRef="#br0" timeOffset="51864.8557">6833 4623 369,'0'0'706,"0"0"-706,0 0-9,0 0-161,0 0 68,0 0-3,-43-29-155</inkml:trace>
  <inkml:trace contextRef="#ctx0" brushRef="#br0" timeOffset="56736.8445">8073 5567 718,'0'0'236,"0"0"-156,0 0-30,0 0 17,0 0 9,0 0-23,0 0-24,5-8-19,-1 8-10,2 12-2,2 16 2,1 9 8,1 4-3,-1-5-5,0-3 1,-1-11-1,-1-5 0,-3-8 4,-2-5-4,-2-4 0,1 0 2,-1 0 5,0 0 5,2-17 26,1-14-5,0-13-28,4-5-4,5-2 8,0 4-1,3 6-7,-3 15 4,-1 13 2,-6 9 6,0 4-11,4 1-2,7 21-8,7 8 5,5 13 1,0 5 2,-1-1 3,-6-6-3,-1-8-11,-3-6-25,-3-8-7,-1-2-25,1-11-66,0-6-73,3-3-176</inkml:trace>
  <inkml:trace contextRef="#ctx0" brushRef="#br0" timeOffset="59758.6187">9717 5750 132,'0'0'705,"0"0"-621,0 0-41,0 0-2,0 0 23,0 0-4,-68-64-24,53 67-15,-7 24-12,-5 13-8,-2 10 13,4 8 3,6 1-6,12-4-10,7-5 2,0-12-3,20-8 0,7-9 1,6-10-1,5-5-10,3-6-9,2 0-6,-1-18 2,-4-6 7,-3-7 5,-8-2 5,-7-5 6,-3 1 1,-2 5 0,-5 6 6,-5 12 20,-4 8 9,-1 5 6,0 1-19,0 0-20,2 18-3,2 13-3,5 7 3,3 2 3,6-6-3,5-8-1,5-2-12,5-11-11,-2-5-7,2-8-5,-5 0 14,-2-14 12,-6-12 9,-8-8 2,-4-6 1,-8-2 5,0-3 23,-2 3 10,-13 2-12,-7 6-3,-3 6-13,-1 9 6,2 6-18,5 9 0,4 4-1,3 0-7,5 9-54,7 10-21,0 3-44,28 0-114,18-10-6</inkml:trace>
  <inkml:trace contextRef="#ctx0" brushRef="#br0" timeOffset="60268.7866">10545 5720 825,'0'0'164,"0"0"-115,0 0 22,0 0 7,0 0-24,0 0-42,-30 2-12,44 24-2,11 7 2,5 2 6,4-1-4,0-2-1,-3-3-1,-9-2 0,-10-6 0,-6-6-2,-4-3 2,-2-6 0,0 2 2,-11 2 4,-10 2 0,-6 2-4,-1-1-2,-1-3-37,4-4-17,6-6-9,10 0-61,7-18-10,2-15 52,0-11 40,12-4 42,0 4 11,-4 4 28,-5 8 33,-3 8 69,0 9-43,0 7-5,0 6 0,0 2-29,-9 15-43,-12 34-18,-9 30 3,-9 25 25,2 8-18,11-4-11,15-10 2,11-14-4,11-11-3,24-13 3,8-13 0,9-12-8,6-17-13,4-15-23,-1-3-52,-2-27-102,-8-16-322</inkml:trace>
  <inkml:trace contextRef="#ctx0" brushRef="#br0" timeOffset="64226.8977">11178 5567 781,'0'0'97,"0"0"-26,0 0 0,0 0 6,0 0 0,0 0-15,0 0-40,-72 37-14,58 22 0,0 12 12,5 0 3,0 2-8,9-6-9,0-5-3,2-9-2,14-7 0,4-11 0,2-7-1,5-8-25,4-5-49,5-8-32,7-7-132,-1-5-189</inkml:trace>
  <inkml:trace contextRef="#ctx0" brushRef="#br0" timeOffset="64705.3994">11551 5689 798,'0'0'180,"0"0"-118,0 0-22,0 0 27,0 0-20,0 0-33,-22 28-8,19 15-1,-2 6 14,4-4-16,1-2-2,0-5 2,0-6-3,1-8 0,4-6 1,-2-11-1,1-6-1,-3-1 1,1 0 3,2-3 6,9-20 1,6-7-2,9-2-8,2 10 0,-2 12-6,1 10 5,-1 3-7,1 22 4,0 7 3,0 3 0,-4-4-3,-1-7-2,-5-14-5,-2-6 8,-1-4 3,2-14 4,3-20 3,1-15 10,-1-8 5,-2-2 14,-5 3-15,-7 3-1,-5 5-11,-2 8-1,0 9-5,-12 13-3,-5 11-11,-3 7-37,-6 9-35,5 23-37,7 3-155,14-3-67</inkml:trace>
  <inkml:trace contextRef="#ctx0" brushRef="#br0" timeOffset="64981.6921">12237 5949 734,'0'0'86,"0"78"-47,0-39-4,0-3-1,0-4-15,0-7-9,0-12-10,6-9 0,15-4 3,8-13 8,3-18-2,0-9 1,-5-10 19,-7-6 37,-11 4-1,-9 0-1,0 11-25,-12 11-9,-16 8-16,-6 11-14,-6 11-15,5 0-54,11 6-10,9 11-78,15-3-118,0-7-133</inkml:trace>
  <inkml:trace contextRef="#ctx0" brushRef="#br0" timeOffset="65357.9586">12481 5750 752,'0'0'245,"0"0"-221,0 0-24,0 0 24,0 0 13,40 85-19,-31-57-7,0-3-10,-1-2 0,-5-6 0,-1-4-1,-2-7 1,0-4 0,0-2 1,0 0 3,0 0 5,0-14 20,0-14 1,0-12-25,0-6 1,12-1-3,9 3-4,6 9 4,-3 10 5,-3 9 17,-5 10 5,-1 6-6,0 6-12,1 18-1,2 8 17,-4 6-4,-5 3-14,-2 1-8,-3-1-1,-1-2-2,0-5-25,2-7-52,2-9-52,7-11-206,4-7-500</inkml:trace>
  <inkml:trace contextRef="#ctx0" brushRef="#br0" timeOffset="65607.7627">13083 5766 1093,'0'0'180,"0"0"-176,0 0-1,0 0 16,0 0 13,0 0-25,94-38-1,-34 26-3,-7 2-3,-11 2-53,-12 1-91,-15-2-168,-11 0-433</inkml:trace>
  <inkml:trace contextRef="#ctx0" brushRef="#br0" timeOffset="65802.9241">13268 5581 891,'0'0'215,"0"0"-176,0 0 30,0 0 34,0 0-46,0 0-36,-19-3-21,19 31 1,3 10 5,4 4 2,-2 7-8,-4 1-1,1 4-49,2-1-75,7-9-63,8-14-332</inkml:trace>
  <inkml:trace contextRef="#ctx0" brushRef="#br0" timeOffset="66407.9845">13770 5657 1060,'0'0'196,"0"0"-162,0 0-25,0 0 29,0 0-3,0 0-24,-41 60 5,41-16 1,0-2-14,9-3-1,7-3-1,1-9 0,0-7-1,0-10-14,-2-6-6,0-4 0,3-10 6,0-18 8,-2-13-1,-4-4 5,-4-9 2,-8-4 3,0-3-2,0 3 1,-5 2 0,-7 14 3,5 11 0,1 15 6,1 11 13,1 5 5,-3 7-24,-7 25-5,-5 15 0,4 10 0,13-5 0,5-8-14,39-14-20,19-17 2,11-13-45,4-6-44,-4-25 0,-10-9 25,-11-7 96,-14-3 7,-12-1 75,-11 2-4,-9 5-10,-5 11 19,0 15-8,0 9-2,0 9-23,0 4-38,5 26-14,4 15-2,5 14 19,4 3-8,1 0-11,-2-1 0,-3-3 0,-5-5-7,-6-3-30,-3-4-16,0-3-16,-19-5-78,-5-7-95,-1-13-250</inkml:trace>
  <inkml:trace contextRef="#ctx0" brushRef="#br0" timeOffset="67540.0193">15096 5716 621,'0'0'210,"0"0"-159,0 0-35,0 0 27,0 0 41,0 0-36,0 0-24,-45 0-16,45 0 1,0 0-5,0 0 5,-2 0-3,2 0 0,-1 0 4,1 0-1,0 0 3,-2 0 2,2 0-1,0 0 4,0 0 2,0 0 1,0 0-5,0 0-15,10 0-1,21 0 1,22 0 1,15-5 9,6-1-8,4-2-2,-3-1 0,0 0-1,-7 0 1,-10 0 1,-12 2-1,-11 1 0,-15 0 0,-9 4 3,-5 1-3,-6-2 0,0 3 4,3-2-2,-3 2 1,0-4-3,0 2-14,0 2-28,-18 0-46,-12 0-131,-7 3-79</inkml:trace>
  <inkml:trace contextRef="#ctx0" brushRef="#br0" timeOffset="68058.526">15455 5406 747,'0'0'100,"0"0"-53,0 0 6,0 0 35,0 0-14,0 0-16,-20-31-15,20 31-16,0 0-12,0 0 0,0 0 2,0 0 2,0 0-1,0 0-5,0 3-11,0 26-2,0 18 0,0 19 22,4 12-4,0-1-14,1 2-2,-1-5-1,2-8 0,-1-8-1,-1-13 0,0-11 0,-2-12 0,0-10-6,-1-10-7,-1-2-8,0 0-7,0 0 3,0 0-14,2-7-38,-2-8-55,3-7-214,0 0-76</inkml:trace>
  <inkml:trace contextRef="#ctx0" brushRef="#br0" timeOffset="69595.6002">16548 5547 834,'0'0'167,"0"0"-99,0 0-19,0 0 13,0 0 16,0 0-34,-48 20-29,46 41-15,-1 28 24,0 23 1,0 6-16,3 0-6,0-8-3,0-18 6,0-13-6,0-14 1,0-10-1,-9-12 2,-3-10 0,-7-7-1,-5-9 3,0-10-4,-6-7-18,2-10-33,1-28-75,6-25-117,11-25-251</inkml:trace>
  <inkml:trace contextRef="#ctx0" brushRef="#br0" timeOffset="69926.7088">16322 5205 913,'0'0'140,"0"0"-70,0 0-44,0 0-19,0 0 8,0 0-1,0 0-14,-40-60-10,47 60-32,11-3 21,5-5 8,2-9 0,-1-5 5,-5-6 4,-11-1 4,-8 0 7,0 1 19,-12 6 12,-12 5-16,-9 11 36,-4 6-22,1 0-15,2 15-11,7 11-8,9 6 0,6 1-2,11 9-4,1 2 3,10 2-3,23-3-39,9-6-25,19-10-26,7-10-134,4-12-263</inkml:trace>
  <inkml:trace contextRef="#ctx0" brushRef="#br0" timeOffset="70952.9393">5528 7597 863,'0'0'178,"0"0"-148,0 0-15,-91-34 15,79 32 28,8 1 13,2 1-31,2-1-14,0-2-17,27-4-9,36-10-2,37-5 1,41-8 2,33-3 3,33-4-1,21 1-2,11-2-1,-2 6-3,-15 5 3,-28 4-1,-27 7 1,-27 2 1,-32 3 3,-28 1-4,-30 6 2,-25-2-2,-16 4-1,-7 0 1,-2 1 7,0 1 24,0 0 4,0 0-14,0 0-10,0 0-8,0 0-3,0 0-1,0 0-25,4 0-34,3 0-104,1 1-157,10-1-261</inkml:trace>
  <inkml:trace contextRef="#ctx0" brushRef="#br0" timeOffset="72349.0296">17711 5532 932,'0'0'99,"0"0"-85,0 0 9,0 0 27,0 0 6,0 0-22,0 0-26,-92-30-8,62 58 0,-3 9 0,3 5 14,5 0 1,8-2-7,10-5-3,5-4 6,2-6-10,8-2 2,12-5 2,9-3-3,8-11-2,8-4-33,10 0-38,5-19-54,1-12-195,-6-7-155</inkml:trace>
  <inkml:trace contextRef="#ctx0" brushRef="#br0" timeOffset="72557.4002">17965 5382 795,'0'0'249,"0"0"-164,0 0-3,0 0 16,0 0-41,0 0-37,-11 4-20,11 41 0,10 12 25,1 5-11,-2 1-7,-1 1-3,0-2-2,-3-7-2,-2-7-13,-3-5-28,0-5-17,0-7-58,-9-9-62,-6-17-220</inkml:trace>
  <inkml:trace contextRef="#ctx0" brushRef="#br0" timeOffset="72881.0147">17243 5429 952,'0'0'117,"0"0"-72,0 0-2,0 0 57,0 0-14,0 0-40,-38-31-40,32 65-6,-5 22 0,-6 23 19,1 10-1,4 2-9,3 4-1,6-5-7,3-6-1,0-16 2,0-16-1,10-13-1,1-11-1,-4-9 0,-1-6-23,1-6-26,-4-5-44,5-2-52,7-27-152</inkml:trace>
  <inkml:trace contextRef="#ctx0" brushRef="#br0" timeOffset="73608.0922">19035 5286 970,'0'0'115,"0"0"-84,0 0 6,0 0-4,0 0-4,0 0-16,-55 98 32,10-37-12,-11 1-19,1-2-12,7-8 1,11-10-3,6-10 1,8-9 1,7-9 1,7-8 3,6-6 8,3 0 4,0 0-4,-1 0-3,-1-11 6,0-14-10,2-5-5,0-6-2,0-3 1,10 3-1,2-1 0,4 7 0,-4 5 2,1 11 6,-4 6-5,4 8-1,3 0-2,4 19 1,9 12 4,2 6-1,-1 8 1,1 0-4,-3-4-1,-3-7-1,-3-5-19,-6-8-27,-4-4-52,-6-7-53,0-10-204,0-2-289</inkml:trace>
  <inkml:trace contextRef="#ctx0" brushRef="#br0" timeOffset="74470.9289">19273 5156 368,'0'0'229,"0"0"-208,0 0-18,0 0 26,0 0 97,0 0-34,-10-13-34,10 13-13,0 0 0,0-1-2,0 1-13,0 0-2,0 0-9,-4 0-8,4 0 3,0 0-6,0 0-5,0 0-1,0 0-2,0 0 0,0 0 1,0 0 0,0 0 0,0 0 2,0-1-1,0 1 1,0 0 5,0 0 12,0 0 2,0 0-9,0 0-3,0 0-4,0 0-2,0 0 0,0 0 1,0 0-1,0-2 5,0 1 12,0-2-4,-2-1-2,2-1 5,-1 0 0,1-1-5,-2-3-7,2 2 4,0 0 1,0 1-6,0 5 9,0 1-7,0 0-7,0 10-2,0 27-15,0 17 14,3 17 1,4 4 3,1-1-1,4-7-1,-1-6-1,3-6 1,-3-8-1,-3-8-5,-2-9-35,-4-7-18,-2-6-44,0-8-28,0-6-137,0-3-142</inkml:trace>
  <inkml:trace contextRef="#ctx0" brushRef="#br0" timeOffset="74920.9645">18314 5320 783,'0'0'155,"0"0"-56,0 0-27,0 0 21,0 0 3,0 0-46,-5-34-29,5 48-21,0 24 2,0 16 2,0 18 21,6 0-6,5-2-15,4-6 0,0-9-4,2-8 3,-1-8-3,-3-9 0,-4-8-3,-5-10-9,-1-6-27,0-5-51,2-1-42,7-14-107,4-20-171</inkml:trace>
  <inkml:trace contextRef="#ctx0" brushRef="#br0" timeOffset="75421.6682">19493 4840 1054,'0'0'115,"0"0"-92,0 0-21,0 0 0,0 0 48,12 102 10,-4-56-39,1 1-14,-1-8-4,-3-4 1,-4-9-2,-1-8 2,0-7-4,0-3 4,0-6-1,0-2 1,0 0 1,0-11 25,0-18-13,0-14-10,3-6-7,9-1 1,4 6-2,1 12 2,0 11-1,-8 10 1,-3 8 9,2 3-8,4 4-2,1 18 0,5 7 0,-4 8 3,0-1-2,-3 1 0,-2-5 0,3-7-1,-3-6-11,1-5-13,2-4-27,0-5-43,4-5-38,1-6-209</inkml:trace>
  <inkml:trace contextRef="#ctx0" brushRef="#br0" timeOffset="76248.835">20214 5256 937,'0'0'123,"0"0"-92,0 0-7,0 0-16,0 0-5,-23 79 11,26-28-4,12 4-8,4-3-2,2-4-35,-6-7-15,-7-10-13,-8-8 16,0-11 23,-23-4 24,-4-8 20,-1 0 39,2-2 5,9-16-10,6-2-15,8-5-21,3-2-2,9-1-11,18 5-4,7 3 2,1 8-3,2 7-1,-5 5-1,-3 0 2,-6 9 3,-4 6 7,-4 5 1,-3 0 0,-5 1 5,-4 0-4,-3 0-1,0 0-10,0 1-1,-7-2-53,-5-2-35,3-9-222,6-9-275</inkml:trace>
  <inkml:trace contextRef="#ctx0" brushRef="#br0" timeOffset="76629.8258">20562 5309 445,'0'0'717,"0"0"-664,0 0-28,0 0-14,0 0-11,0 0-5,3 46 5,26-5 7,3-6-7,1-7-2,-7-11-3,-11-7 2,-7-4 5,-6-6-2,-2 0 0,0 0 9,0 0 22,0-6 18,0-11-21,0-7-17,0-5-4,7-3 4,7 1-8,3 6 4,0 10 3,1 6-1,-3 9-5,1 0 4,4 19-8,-4 13 1,-1 5 0,-1 3-1,-5 0 5,1-6-5,-1-6-21,3-5-31,2-5-64,5-9-55,5-9-231</inkml:trace>
  <inkml:trace contextRef="#ctx0" brushRef="#br0" timeOffset="76878.7961">21263 5056 872,'0'0'225,"0"0"-161,0 0 15,0 0-1,0 0-27,0 0-31,-31 53-16,18 14 8,4 9 16,1 3-15,4-1-6,3-5 5,1-7-11,0-7 0,11-9 1,6-9-4,5-7-16,2-12-37,4-6-51,7-14-70,7-2-271</inkml:trace>
  <inkml:trace contextRef="#ctx0" brushRef="#br0" timeOffset="77410.8069">21541 5139 1084,'0'0'78,"0"0"-54,0 0 42,0 0-2,0 0-36,0 0-25,-32 96 13,27-34 2,0 1-13,1-3-4,2-7 3,2-12-3,0-13-1,0-11 1,0-11-1,0-6 0,0 0 3,9-6 9,11-22 15,8-10-9,6-4-16,2 0 5,-1 6-2,-6 11-2,-5 11-3,-3 12-3,-4 2 0,-1 15-4,-1 11 6,0 4 1,0-2-1,-1-4 1,1-7-1,0-5-1,0-8-3,3-4-1,2 0 6,2-21 4,-1-5 0,-5-9-2,-2-6 5,-8-4 10,-6-6 3,0-3-2,0 0 0,-11 4-11,-5 6 2,-3 13-8,2 11-2,-2 10-2,-1 10-33,-4 4-40,0 28-38,4 11-81,11 3-228</inkml:trace>
  <inkml:trace contextRef="#ctx0" brushRef="#br0" timeOffset="77719.8975">22158 5403 896,'0'0'215,"0"0"-206,0 0-7,-41 73 12,40-45 18,1 2-6,0-3-21,16-3-4,2-7-1,6-9-3,-1-8-6,1 0 5,-1-12 4,-2-14 2,-7-5 2,-8-3 38,-6-1 13,0 5-21,-8 4-7,-9 8-17,-5 9-10,-6 6-2,-4 3-82,2 9-45,5 6-233</inkml:trace>
  <inkml:trace contextRef="#ctx0" brushRef="#br0" timeOffset="78399.9279">22345 5168 503,'0'0'191,"0"0"-131,0 0-22,0 0 18,0 0 14,0 0-5,-2-1-18,2 1-23,0 0 16,-1 0 4,1 0 2,-3 0 6,2 0-17,1 0 7,-2 0-8,2 0-3,0 0-11,0 0-4,0 0-4,0 0-1,0 0-2,0 0-6,0 0-2,0 3-1,0 17-3,3 10 3,5 7 0,-4 3 2,2-1-1,-1-3-1,1-6 0,-1-8 0,-3-8-1,-1-5 2,-1-5-2,0-4 4,0 0-3,0 0 0,0 0 4,0 0 6,0-17 7,-7-6-12,6-8-1,1-8-4,0-5 0,8-5 0,12-2 0,2 7 0,5 5-4,-2 11 4,-5 12-2,-4 7 2,-5 9-2,0 0-6,0 24 4,0 12 3,0 9 1,-3 2 0,-2 0 1,2-4-1,0-7 0,-2-5 0,0-6-1,-3-4-8,0-3-49,-3-1-31,0-2-75,0-5-204</inkml:trace>
  <inkml:trace contextRef="#ctx0" brushRef="#br0" timeOffset="78650.8843">22799 5220 1010,'0'0'163,"0"0"-119,0 0-33,0 0 23,0 0 14,0 0-23,106-28-22,-51 22-3,-3 0-19,-7 0-74,-12 0-51,-17-1-175,-12 0-119</inkml:trace>
  <inkml:trace contextRef="#ctx0" brushRef="#br0" timeOffset="78827.6016">22969 5109 679,'0'0'215,"0"0"-96,0 0-31,0 0 20,0 0-7,0 0-51,-54-24-33,54 31-12,0 12-4,5 13 12,5 5 10,-1 0-18,-1 6-5,-5 1 0,-3 0-37,3-3-71,4-8-83,9-16-321</inkml:trace>
  <inkml:trace contextRef="#ctx0" brushRef="#br0" timeOffset="79270.7246">23369 5020 1152,'0'0'138,"0"0"-91,0 0-16,0 0-7,0 0-5,0 0 22,-14 122-20,14-64-13,6 1-6,-1-4-1,2-4 1,-1-6-2,4-10 0,-1-9 0,1-11 0,0-8-2,0-7-2,2 0 3,6-15-1,4-18 2,1-10-10,1-11 8,-5-10-1,-5-6-1,-5-5 0,-9 4 0,0 9 3,-5 16 0,-13 15 2,0 13 7,6 11 3,1 7 5,1 2-7,-2 20-4,-1 7 1,3 6-6,4 2 3,6 2-5,0-2 2,22-3-27,11-9-27,7-8-40,5-10-66,0-7-112,-7-10-145</inkml:trace>
  <inkml:trace contextRef="#ctx0" brushRef="#br0" timeOffset="79480.2057">23752 5005 485,'0'0'292,"6"-113"-136,-3 65-28,1 13-20,1 14 33,-2 10-56,0 11-22,6 1-38,7 28-23,8 19 3,-1 19 16,-2 10-7,-8 12-8,-10 4 3,-3 4-7,-3-5-2,-15-3 0,0-6 0,0-11-3,0-7-33,-1-9-26,-4-7-23,-2-11-105,-2-14-312</inkml:trace>
  <inkml:trace contextRef="#ctx0" brushRef="#br0" timeOffset="95071.8999">7315 6838 489,'0'0'81,"0"0"-57,0 0-21,0 0 22,0 0 55,0 0-4,0 0-28,-27 0-26,27 0-4,0 0 2,0 0-4,0 0 2,0 0-11,3 0-5,13 0 2,8 0 0,10 0 4,3-3-4,3-3 0,-3 0 1,-4 2-3,-9 2-2,-7 1 0,-9-2 0,-5 3 0,-3 0-1,0 0-2,0 0-8,0 0-9,-6 0-17,-11 0-8,-7 0-43,-4 9 11,-1 1 28,-1 3 6,2 1 15,1-1 15,0-1 13,0-4 13,2 3 31,4-4 14,6-1 14,6-3 2,3 0-3,6-3-17,0 0-19,0 0 0,0 0-12,6 0-10,9 0-10,9 0 2,12 0 2,3 0-1,8-4 1,4-5-6,3-2 0,1 1 1,-10 2-2,-12 4-11,-17 1-19,-13 3 0,-3 0 11,-8 0 17,-24 2-1,-17 9 4,-8 1-1,1 3 5,13-6 2,17-3 20,13-3-3,12-3 2,1 0-21,0 0-5,17 0-5,14 0-11,12-3 15,6-8-36,7 3-46,-3-3-58,-4 5-9,-11 2-52</inkml:trace>
  <inkml:trace contextRef="#ctx0" brushRef="#br0" timeOffset="97261.5906">2602 9429 786,'0'0'116,"0"0"-82,0 0-34,0 0 0,-104 104 14,65-37 44,-3 7-35,-2 3-12,5-4 12,6-14 7,8-18-13,7-14-3,9-11 6,1-8-2,5-5-5,2-3 8,-2 0-2,0-2 6,-9-15-3,3-8-16,-4-10-1,4-7 2,3-5 0,1-6-1,5 3-4,0 3-1,0 9 10,0 13-1,0 9 7,0 9-6,3 7 3,-1 0-14,7 6-1,10 19-13,9 12 14,2 9 2,1 3 1,-5-6-3,-4-5-15,-2-7-5,-5-5-8,1-2-35,-4-3-25,1-1-7,1-5-193,-1-8-32</inkml:trace>
  <inkml:trace contextRef="#ctx0" brushRef="#br0" timeOffset="97535.9514">2771 9633 1072,'0'0'86,"0"0"-84,0 0 4,0 0-3,0 0 23,0 0-26,73-28-4,-39 28-50,-8 0-92,-8 19-127,-11 3 2</inkml:trace>
  <inkml:trace contextRef="#ctx0" brushRef="#br0" timeOffset="97668.7644">2847 9756 562,'0'0'309,"0"0"-130,0 0-116,0 0-9,0 0 12,0 0-14,-54 16-33,54-16-19,24 0-15,13-2-19,17-5-77,5-6-153,2-5-257</inkml:trace>
  <inkml:trace contextRef="#ctx0" brushRef="#br0" timeOffset="98036.8113">3538 9337 1114,'0'0'129,"0"0"-89,0 0-23,0 0 13,0 0-2,0 0-23,-27 52-2,35 23 0,-8 17-3,0 12-22,-16 6-82,-4-4-131,3-15-330</inkml:trace>
  <inkml:trace contextRef="#ctx0" brushRef="#br0" timeOffset="98635.8873">2387 11149 1075,'0'0'161,"0"0"-126,0 0-35,0 0 11,0 0-6,-85 76 17,39 7-1,-5 13-17,-2 1-1,5-5-3,9-17-2,8-15-1,6-18 0,5-17 2,8-11 2,6-8-2,2-6 1,2 0-1,-2-15-8,1-18-24,1-16 3,2-10 30,0-5 5,11 2-4,8 5 2,-1 12-1,1 12 0,-2 13 3,2 14 0,-1 6-5,5 14-3,2 22 2,0 17 2,-1 8 3,1 2-4,3-6-44,3-10-43,3-10-51,-1-15-182,-5-16-190</inkml:trace>
  <inkml:trace contextRef="#ctx0" brushRef="#br0" timeOffset="98840.9367">2668 11397 436,'0'0'882,"0"0"-870,0 0-12,0 0-25,0 0 21,0 0-1,1-19-11,37 33-107,-2-3-141,-11-2-201</inkml:trace>
  <inkml:trace contextRef="#ctx0" brushRef="#br0" timeOffset="98979.4358">2611 11568 1050,'0'0'180,"0"0"-157,0 0-22,0 0-1,0 0 11,0 0-11,21-3-22,30-6-92,10-6-150,-4-4-322</inkml:trace>
  <inkml:trace contextRef="#ctx0" brushRef="#br0" timeOffset="99170.8764">3083 11318 1184,'0'0'58,"0"0"-58,0 0-155,0 0 89,100-10 66,-39 9-139,-1-9-207</inkml:trace>
  <inkml:trace contextRef="#ctx0" brushRef="#br0" timeOffset="99310.8917">3436 11207 176,'0'0'666,"0"0"-461,0 0-104,0 0 12,0 0-43,0 0-35,-33 0-26,33 50-6,5 22-3,4 9-2,6 5-55,-6 1-80,-6-6-163</inkml:trace>
  <inkml:trace contextRef="#ctx0" brushRef="#br0" timeOffset="99738.5338">1807 12389 1161,'0'0'155,"0"0"-155,0 0-12,121-52 10,-6 18 2,27-4 12,19 1-1,19 2-7,5 3-4,-3 5-64,-12 1-55,-31 4-120,-27 1-202</inkml:trace>
  <inkml:trace contextRef="#ctx0" brushRef="#br0" timeOffset="100163.88">1982 10596 1128,'0'0'136,"186"-109"-132,-7 44-4,45-3-34,22 1 31,2 12 2,-21 12-2,-30 16-110,-46 1-315</inkml:trace>
  <inkml:trace contextRef="#ctx0" brushRef="#br0" timeOffset="106761.1588">10062 7203 487,'0'0'41,"0"0"-41,0 0-15,0 0 15,0 0 7,0 0 54,0 0-4,0 0-22,-49-11-21,49 11-4,-2 0 19,-1 0 21,0 0-8,-1 0-13,-2 0-13,0 0 3,6 0 11,-1 0-2,1 0-5,-2 0-5,1 0-7,1 0-7,0 0 2,0 0-2,0 0 2,0 0-1,0 0-1,0 0 0,0 0-4,1 0-8,14 0 8,10 0 5,16 0 3,18-1-5,14-8 3,12-2-4,8-4-2,5-5 1,7 0 1,1-2-3,2 5 2,-3-5 0,4 3-1,-6-1 0,-3-2 0,0 5 5,0-3-5,-3 2 0,-5 1 2,-3 2-2,1 0-2,-3 2-2,5 0 4,-1 0-1,2 2 2,-4 0-1,-2 2 2,-2 0-2,-3 2 3,-1 1-3,2 0 0,-2-2 0,-1 4 0,-7-4 1,-1 3 0,-2-3-2,0 1-3,0 0 4,-3 1 0,-3 0 2,-2 0-2,-1 0 1,-3 2-2,2-2 1,-5 4 0,2-2 1,-1 2 1,-1 0-3,2-1 2,3 0-1,-2 0 0,-4-1 0,-2 0 2,-8-2-4,-3 0 3,-7 0-2,-4 1 2,-3 1 1,-5-1-1,-2 3 0,-2-2 6,-2 3-2,-3-2 3,-2 2 1,-3 0-5,-2 1 3,-1-1-2,-3 1 5,-1 0-7,-1 0 1,2-2 1,-2 2-2,0 0 2,0 0-3,0 0 0,0 0 0,0 0-1,0 0 5,0 0-5,0 0 1,0 0-2,0 0 1,0 0 1,0 0-2,0 0-4,0 0-31,0 0-44,-2 0-119,-15 0-15,-14 4-106</inkml:trace>
  <inkml:trace contextRef="#ctx0" brushRef="#br0" timeOffset="107877.2916">10678 7114 553,'0'0'71,"0"0"-51,0 0-15,0 0-3,0 0 36,0 0 58,0 0-16,-44-10-37,42 10-29,2 0-6,0-1-2,0 1-4,12 0-2,30 0 0,31-10 5,42-4 22,32-8-12,35-7-3,21 1-3,12 0-1,3 3-8,-12 0 0,-14 5-2,-13 0-7,-16 3-11,-24 1-1,-19 3 11,-25 2 9,-22 2 1,-18 2 3,-15 1-3,-16 1 18,-9 3 1,-11 2 0,-4 0 3,0 0 5,0 0 1,0 0 3,0-2-20,0 2-4,0 0-6,0 0 0,0 0-1,0 0 0,0 0-9,0 0-16,0 0-32,0 0-75,-4 3-117,-2 3-84</inkml:trace>
  <inkml:trace contextRef="#ctx0" brushRef="#br0" timeOffset="112307.8152">2813 13360 1007,'0'0'88,"0"0"-82,0 0-6,-100 93 0,67-41 16,2 9 12,-2 3-10,0 3-14,0 5-2,0-1 1,0-3-3,-1-12 1,7-12-1,2-18 0,11-10 2,3-8 1,5-8 7,-2 0 21,-1 0-17,-1-11-6,-1-9 2,4-10-3,-2-9-5,6-11 4,3-4-5,0-1-1,3 4 2,12 6-2,-2 6 2,2 6-2,-4 12 2,-4 9-2,-2 8 0,3 4-2,3 14-5,8 18 5,5 12 2,5 11 5,-4-1 2,3 1-4,-4-2-3,1-8 0,-5-7 0,1-8-8,-8-8-26,-4-5-16,-1-4-6,-5-9-52,1-3-124,4-1 9,2-17-145</inkml:trace>
  <inkml:trace contextRef="#ctx0" brushRef="#br0" timeOffset="112847.9289">3116 13205 358,'0'0'322,"0"0"-225,0 0-32,0 0-1,0 0 23,0 0-21,0-28-28,0 28-12,0 0-14,0 0-7,0 0 0,0 20-4,8 22 2,4 19 43,-4 16-4,-5 14-17,-3 5-12,0-1-8,0-10-2,0-14-3,0-18 0,3-15 0,3-10 0,-3-7 0,0-5-3,-3-3-33,0-3-41,0-1-7,-18-1-109,-2-8-142</inkml:trace>
  <inkml:trace contextRef="#ctx0" brushRef="#br0" timeOffset="113231.976">2258 13421 741,'0'0'179,"0"0"-108,0 0-7,0 0-5,0 0-16,0 0 5,-17 34-36,17 29 46,5 16-24,1 6-16,-3 8-10,-2-6-7,-1-8 0,0-12 1,0-21-1,0-11-1,0-12 0,0-8 2,0-7-2,2-7-31,2-1-20,2 0-26,11-11-30,11-24-208,8-19-178</inkml:trace>
  <inkml:trace contextRef="#ctx0" brushRef="#br0" timeOffset="113726.7854">3660 13250 710,'0'0'153,"0"0"-99,0 0-28,0 0 35,0 0 1,0 0-10,8 61 17,-8-13-28,-20 4-12,-14 5-16,-11 0-2,-5-2-6,-3-10 4,10-9-5,20-18 3,9-11 12,11-6 2,3-1-9,0 0-1,0 0-4,4 0-7,15 2 0,10 5 13,5 0-10,4 4 2,0-3-4,-2 3-1,-4-3-4,-1 2-42,0-3-40,6-6-42,-1-1-113,3-1-137</inkml:trace>
  <inkml:trace contextRef="#ctx0" brushRef="#br0" timeOffset="113943.6339">4008 13293 222,'0'0'842,"0"0"-724,0 0-26,0 0-30,0 0-22,0 0-6,-23 8-17,23 34 18,5 12-8,5 2-17,0 5-7,-2-2-3,-5 1 0,-3-2-31,0 2-22,0 1-25,-13-7-100,4-11-196</inkml:trace>
  <inkml:trace contextRef="#ctx0" brushRef="#br0" timeOffset="114799.2473">2711 15441 1068,'0'0'113,"0"0"-101,0 0-7,-52 89 5,18-21 46,-8 7-20,-3 4-31,5-7-1,9-13-2,11-15-2,8-19 2,8-10-2,1-9 1,1-6 0,2 0 2,-7 0 4,-2-14 2,-6-12-9,-3-15-15,3-10 3,3-4-1,6-2 11,5 9 2,1 10 5,0 13-5,0 12 7,0 12 2,13 1-5,10 9-2,11 19 8,6 14 16,5 4-12,1 2-7,-1-1-5,-6-8-2,-2-6-2,-7-11-12,-8-4-32,-2-8-61,-1-8-32,-1-2-221</inkml:trace>
  <inkml:trace contextRef="#ctx0" brushRef="#br0" timeOffset="115098.1819">3132 15271 505,'0'0'665,"0"0"-588,0 0-53,0 0 16,0 0 6,0 0-17,-9-51-22,18 74-6,6 24 1,6 27 16,-6 22 5,-5 12-7,-5 7-10,-4-12-4,1-18 0,2-22-2,2-17 1,1-17-2,-2-12 1,-1-10-1,-2-7-3,-2 0-17,0 0-19,0-17-17,-3-13-105,-21-7-232</inkml:trace>
  <inkml:trace contextRef="#ctx0" brushRef="#br0" timeOffset="115457.863">1951 15523 911,'0'0'122,"0"0"-79,0 0 2,0 0 18,0 0 20,0 0-30,-47-49-37,68 96-13,3 25 47,3 21-15,-5 8-18,-3 10-16,-5-4 3,-2-11-4,1-16 0,-1-15 1,-3-15-1,-3-17-6,2-12-13,-2-11-24,7-8-9,5-2-44,16-26-52,14-24-227</inkml:trace>
  <inkml:trace contextRef="#ctx0" brushRef="#br0" timeOffset="115939.5314">3569 15340 1087,'0'0'121,"0"0"-61,0 0-43,0 0 2,0 0 27,0 0-16,0 0-30,-15-35 4,50 46-1,8 10-3,-3 7 2,0 6-4,-7 5 0,-4 6-11,-7 1 2,-7 1-7,-14-4 0,-1-2 8,-14-7 1,-12-4 9,-4-9 8,3-5 13,3-6 7,4-7-10,3 0-7,11-1-7,0-2-4,6 0-4,0 0-34,2 0-72,20-17-144,14-16-289</inkml:trace>
  <inkml:trace contextRef="#ctx0" brushRef="#br0" timeOffset="116202.4379">4168 15189 1142,'0'0'140,"0"0"-110,0 0-19,0 0 10,0 0 12,-33 157 28,33-51-29,0 2-20,0-6-10,13-18-2,2-18-3,1-17 2,-1-18 1,-3-13-5,-6-10 1,-3-8-15,0 0-8,-3 0-6,0-7-8,0-15-40,-9-15-123,-1-10-230</inkml:trace>
  <inkml:trace contextRef="#ctx0" brushRef="#br0" timeOffset="119739.2367">7757 5306 377,'0'0'92,"0"0"-70,0 0-15,0 0 14,0 0 43,0 0-32,-42 1 4,39-1-13,-6 2-11,-3-1 18,-2 2 11,-3 0-17,-4-1-3,3 3 23,-3-1-18,2 0-8,2-1-10,4-1 0,4 0-2,3 1 3,-3-2-1,-1 4-4,-2-3-1,-4 2-1,0 2-1,2-4 0,0 2 0,2-2 4,-1 1-2,-1 0 1,1 2 0,1-1-3,0 0 0,2 0 0,-4 2-1,-2 1 0,-5 4 0,-3 3 1,-6 2-1,2 1 1,0 0-1,5-2-1,2-1 1,3-1 3,-1-2 3,2 2 5,-2-3 1,1 1 3,2 1-5,-2-3 0,1 2 5,-2-1-7,1 3 0,-1 1-5,0 0-3,-1 2 5,2-2-4,3-1 2,0-1-1,3 0-1,1-2 0,0 0 6,4-3 1,0 5 0,-3 1-3,0 5-3,-1 3 4,-4 5-2,3 2 1,1 3 1,0 0-2,3 1-2,-2-2 1,3-1-1,-1-4-1,2-2 0,3 2 4,-2 0 0,4 0 6,1 5-3,0 1-4,0 3 4,0 0-2,0-1-2,0 3-1,0-3-2,-1 4 4,-4 1 3,-1-3-1,2-1 0,-1-3 1,2-4-4,3-1 0,0 2 1,0 1 4,0 3-1,0 1-3,3 4-1,6 1 2,0-3-5,0-2 3,3-1-4,-4-2 0,0-3 1,1 2-1,-1-5 0,5-2 0,-4-5 0,1-1 0,0-1-1,3 1 2,-1 0-1,4 2 1,0-2 0,1 0 0,0 1-1,2-2 1,2 2-1,0-1-1,2 0 1,2-4 1,0-1-1,-1-1 0,-3-4-3,1-2 4,0-3-1,0-1 0,1 0 0,-2 0 1,-1 0-1,-1 0 1,0-5 1,-4-3-2,5-1 3,-5-1-3,1-2-2,-1-1 2,-2 0 0,-1-3 4,-3 4-2,3-1-1,-3 1-1,2 0 1,2-1-1,1 1 0,3-4 0,0 1 0,4-2 0,4-1-1,-1-1 0,1-2 1,2 0 0,0 0 1,3-2-1,1 0 0,-4 1 1,4 4 1,-5 0-2,-1 4 0,0-1-2,-2 4 2,2 0 0,2 1-2,4-2-1,3 2 1,4-2 2,2 1 0,0 3-2,-2-3 1,-4 1-6,-2 1 0,-3-1 2,1 0 4,-3-3 0,3-3 1,-2-1 0,0 1 0,1 0 0,-1 2-2,-1 1-1,-1 0 3,0 2-1,0 0 1,-1-2-3,0-1 2,-1 0 0,-1-3 1,-1 0 0,-1-2 3,-2-2-2,2-1-1,-2-1 2,-2-5 0,-1-1 0,-1-4 0,2-2 0,-4-3-1,0 0 1,-1-5 3,-1-6 0,-2-4-1,-3 2-2,-5-2 7,-1 7 5,0 3-6,0 5 0,-9 3-5,-7-2-1,1 0 2,-7-1-3,-5-2-1,1 0-1,0 2 0,-3 2 1,0 4 1,-3 3-1,-2 1 0,1 5-1,2 0 2,2 5-2,3-1 3,1 2-2,1 1 0,1 0 0,-4 2 3,-3 2-1,0 1 1,-7 4-2,1 3-1,-4 2 5,-4 2-4,6 0 0,-1 0 2,4 0-2,2 0-1,0 0 2,-5 7-2,-2 4 0,-9 1 0,-4 5 3,-8 3-2,-6 4-1,0 3 0,3-2-1,13 0 0,13-6-1,12-5 2,11-8 0,6-1-1,3-4-1,2 1-14,-2 1-22,-3 1-23,-6 2-9,-5 0-65,-11-3-214</inkml:trace>
  <inkml:trace contextRef="#ctx0" brushRef="#br0" timeOffset="120939.6382">9792 6647 474,'0'0'80,"0"0"-41,0 0-23,0 0 11,0 0 25,0 0 15,0 0-19,-36 0-12,29 0 7,-2 0-5,3 3 0,0 0-11,1 0-8,2-2-11,2-1 1,1 2-9,0-2 5,0 0 0,0 0-5,1 1 1,17 3-1,14 0 7,14 0-1,19-4 2,26 0-1,21-11-5,17-3 4,11-1-6,3 2 0,-8 3 0,-13 2-6,-18 4-3,-23 2-17,-20 2-7,-18 0 16,-19 0-2,-8 0 19,-9 0 2,-6 0-2,-1 0 1,0 0 2,0 0 2,0 0-4,0 0-1,0 0-13,-9 0-80,-15 0-108,-12 2-223</inkml:trace>
  <inkml:trace contextRef="#ctx0" brushRef="#br0" timeOffset="123610.951">9923 6754 629,'0'0'60,"0"0"-24,0 0-31,0 0 6,-82 7 102,79-5-16,3-2-43,0 0-32,0 0-1,0 0 10,0 0 1,0 0-8,0 0-3,0 0-17,9 0 0,18 0-4,22 0 11,29-2 8,23-9-5,19-1-10,11-3 1,8 3-5,-5-1-3,-6 3 3,-11 2 0,-18 2-2,-15 2-5,-18 0-4,-19 1 6,-17 1 5,-16 1 0,-7 1 2,-5 0-1,-2 0 1,0 0 1,0-1-3,0 1-1,0 0 0,0 0 0,0 0 0,0 0-1,0 0 0,0 0 1,0 0 1,0 0-1,0 0 1,0 0 0,0 0 0,0 0 0,0 0 0,0 0 0,0 0 0,0 0 0,0 0 0,0 0-1,0 0 0,0 0 1,0 0 0,0 0 2,0 0-2,0 0 2,0 0 1,0 0 0,0 0 0,0 0-1,0 0 4,0 0-6,6 0-3,12-2 3,12-3 0,14-3 1,6 0 5,2-1-6,0-1 0,-6 4 0,-4-1 0,1 0 0,1 1-3,8-1 3,13 1 0,16-3 1,10 3 6,6 2-3,6 1-4,3 1 0,-3 2 0,1 0 0,0-1 1,-4 0 1,-5-3-2,-9 2-1,-8-2 1,-7-3 0,-1 0-5,-2-4 5,0 3 0,1-3 1,-5 1-1,0 3-2,0 1 2,3 3 0,4 3 0,4 0 0,6 0 2,6 0-2,3 0 0,3 0 0,-5 0 0,-6 0 2,-6 0-4,-5 0 1,-5-6-2,-6-3 3,-6-4 1,-5-2-1,-5-3-1,-3-1 1,-4-1 0,-5 2 1,-7 4 0,-5 2 0,-6 1 4,-1 3-4,-4-1-1,-1 3 2,-2 3-1,0-2 1,6-2 0,2-3-2,2 0 2,-1-7-1,-1 3 3,-1-5 1,-3-2-2,2-4 1,-5-3 2,-2-4 3,-3-8-8,-2-6 13,0-7-4,0-7 1,-2-5-7,-5 0 3,-1-3-2,1 2-4,-2 1-1,3-3 1,-4 2-1,4 3 0,1 3 1,2 3-1,3 5 0,0 2 1,0 2-1,-3 0 0,0 4 0,-3 3-2,-4 3 2,1 4-1,-2 6 0,1 4 0,-1 4 1,2 2 0,-2 3-1,2 0 1,1 2 0,0 1 1,0-1 0,2 1-1,-1 4 0,0-3 1,-6 1-1,-2 1-1,-7-1-3,-4 1-5,-1 3 2,-4 2 0,0 1 6,-5 2-8,-8 1 0,-8 0 6,-12 0 2,-13 0 1,-13 10-5,-13 3-3,-10 2 6,-2-1-3,2 1-2,14-2 6,13 1-4,9-4 5,6 0 0,4-1-6,1 1 4,-4-2-1,-9 3-1,-8 2 4,-13 2-1,-22 4-3,-14 1-16,-12 0-3,2-2 6,15-4 15,12-3 2,10-4 0,6 0 0,3-1 0,0-2 2,-3 3 3,-6 3-1,-9 3 0,-9 3-4,-9 5 0,4 1-3,2-1 3,14-1 0,16-2-1,16-5 0,18-3 2,14-1 2,10-3-3,7 1 0,0 1 1,-5 0-1,-8 4-2,-14 5 2,-13 2 0,-7 5 0,-3 2-3,8-1 0,13-5 3,17-5-2,19-5 1,11-3 1,10-3 0,4-3 0,-3 2 3,0 0-3,-6 3 1,-6 1-3,-9 4 2,-3 5-1,-1 0 2,6-4 1,4-1-2,10-5-2,4-2 2,4 0 0,1-4 1,0 0 2,2 2-3,-2-2-2,-1 4 2,0 0 2,-6 6-1,-3 2 1,-4-1 0,2 0 6,7-2 0,2-1-7,4 0-1,-1 2 0,-1 6-5,0 4 5,-3 2 1,-1 6 5,-5 2-3,3 1-2,-3 4 15,2 3 1,1 5-4,0 7-3,4 4 7,1 3-6,2-1-1,2 1 0,0-1-2,6 3 4,11 0-5,-1 2-1,5-4-6,0-4 3,-2-5-2,1-3-1,-4-7 1,-4-4 2,-3-7-6,-3-7 3,-2-8 0,-2-3 4,-1-6-4,-1-2 0,0-1 1,0 0 3,0 0 3,0 0-6,0 0-1,0 0 0,2 3 0,4 1-5,7 3-6,11 2 11,14-5 1,15-3-1,19-1 5,14 0-3,13 0 1,8-5-3,-2-1 2,-7 3-2,-11 0-6,-20 1-3,-15-2-2,-16 0 2,-15 2 7,-11-1 2,-8 3 2,-2 0 1,0 0 1,0 0 0,0 0-1,0 0 0,0 0 0,0 0-3,0 0 0,0 0-1,0 0-2,0 0 3,0 0-18,0 0-14,0 0-13,0 0-13,-5 0-11,-8 0-45,-10 0-212,-3 0 7</inkml:trace>
  <inkml:trace contextRef="#ctx0" brushRef="#br0" timeOffset="169099.0447">2265 14414 548,'0'0'119,"0"0"-23,0 0-35,0 0-5,0 0 11,0 0-21,-54 0-14,54 0-19,0 0-7,8 0 2,16 0-2,9-4 2,14-3-3,19-6 0,28-6 3,25-11 1,26-3-3,19-3-3,11 0-2,4 2 1,-6 4-2,-12 7 0,-12 4 0,-16 7 0,-21 1-2,-24 2-10,-23 1 5,-17 1-2,-15 0 7,-12 1 1,-10 2 1,-3-1 1,-3 3 2,-4 2 1,1-1 0,-2 1-3,0 0 2,0 0-2,0 0-2,-9 0-6,-20 0-42,-15 6-102,-14 13-55,-11 1-45</inkml:trace>
  <inkml:trace contextRef="#ctx0" brushRef="#br0" timeOffset="169615.0621">2511 14552 577,'0'0'54,"-110"10"-20,82-3-18,11-1 12,7-4 41,7-1 10,3-1-23,0 0-27,0 1-23,0 1-5,0 0-1,19 0 24,15-2 15,20 0-20,27-8-2,26-17 2,29-5-4,22-5-3,9-1-11,9-1 2,-3 2-2,-10 1-1,-14 3 2,-25 4-2,-17 6-2,-29 4-4,-21 4 6,-15 5-2,-17 2-1,-9 2 3,-7 1 3,-6 2-1,-1 1 0,-2 0 7,0 0-6,0 0 1,0 0-2,0 0 3,0 0-5,0 0 5,0 0-5,0 0 0,0 0-1,0 0-1,0 0-11,0 0-18,0 0-24,0 0-56,0 0-69,-11 8-25</inkml:trace>
  <inkml:trace contextRef="#ctx0" brushRef="#br0" timeOffset="170903.7598">2335 16676 545,'0'0'105,"0"0"-46,0 0-44,0 0 8,0 0 57,0 0-10,-82-1-9,79 1-16,3 0-22,0-2-5,0 2-9,8-5-3,26-5-4,24-8-2,35-10 10,29-5 1,24-5 0,11 2-6,7 5-4,-13 6 0,-8 5 1,-16 5-2,-21 0 2,-20 3-2,-14-1-3,-16 1 3,-12 2 1,-10 0 0,-7 3 2,-8-1-3,-10 4 1,-4-1 4,-5 4 6,0 1-2,0 0-1,0 0 0,0-2-3,-17-1-5,-17 3-27,-12 0-42,-12 13-68,-8 14-42,-6 4-13</inkml:trace>
  <inkml:trace contextRef="#ctx0" brushRef="#br0" timeOffset="171390.8376">2347 16948 587,'0'0'120,"0"0"-50,-82 13-55,75-10-5,5-3 33,2 0 3,0 0 5,0 0-7,0 0-20,12 0-10,27-8-9,27-17 11,29-5 9,26-9-13,22-3 3,18 3-6,-1 1-3,0 5-2,-11 6-3,-21 7 1,-21 5-1,-22 3 0,-22 2 1,-15 1 0,-17 3-2,-8 1 0,-7 3 1,-9-1 0,-2 3 1,-4-1 5,-1 1 3,0 0 1,0 0 2,0 0-1,0 0-4,0 0 1,0 0 1,0 0-4,0-2-2,0 2-4,0 0-13,0 0-30,0 0-22,-1 0-87,-5 0-155</inkml:trace>
  <inkml:trace contextRef="#ctx0" brushRef="#br0" timeOffset="184694.2204">7572 9191 410,'0'0'101,"0"0"-61,0 0-6,0 0 6,0 0 47,0 0 4,0 0-43,0 0-1,-21-37-10,18 32 0,0 0-6,2-1-6,-2 2-8,0-1-4,0 2-2,-2-1 3,2 1-8,-3 2 2,3-1-5,-3 0-2,3 2 3,-1 0-4,-2 0 2,0 0-3,-6 7 2,0 13-1,-4 11 7,-1 11-6,2 4 2,7-2 2,7-2-3,1-9-1,0-3-1,11-3 2,10-1 0,4-6-1,6-3-2,7-5 3,2-8-2,8-4 1,-5 0-1,0-4-2,-7-11-2,-6-3 4,-4-4-2,-6-5-1,-4-3 2,-5-4 1,-5-2 0,-4-3 1,-2 2 2,0 2 0,-16 5-2,-7 7 9,-3 2 9,0 5-8,-6 2 6,1 4-5,0 5 9,-2 3-16,1 2-4,3 0-1,2 0 0,9 6-1,1 5-35,8 3-12,8 3-13,1 1-92,1 0-33,20-7-25</inkml:trace>
  <inkml:trace contextRef="#ctx0" brushRef="#br0" timeOffset="184987.7085">8060 9161 660,'0'0'194,"0"0"-129,0 0-27,0 0 42,0 0-10,0 0-23,0 0-28,1 0-8,-1 0-5,0 0-4,0 0-2,0 0-7,0-2-40,0 0-45,0-4-161,0-1-152</inkml:trace>
  <inkml:trace contextRef="#ctx0" brushRef="#br0" timeOffset="185435.7433">8475 8932 775,'0'0'117,"0"0"-62,0 0-22,0 0 5,0 0 18,0 0-12,0-58-16,0 55-12,0 2 10,-2 1 1,2 0-7,-3 0-10,3 0-8,-1 11-2,-1 19 0,-1 16 4,-3 15 5,-3 7-2,3 1-3,5-6-1,1-6-2,0-11-1,4-6 0,5-8 0,-3-7 2,-3-11-1,0-4-1,-3-8-1,0-2-1,0 0-6,0 0-5,0 0-32,0 0-27,-3-9-27,-3-13-121,5-13-54</inkml:trace>
  <inkml:trace contextRef="#ctx0" brushRef="#br0" timeOffset="185743.7928">8646 8819 732,'0'0'175,"0"0"-118,0 0-24,0 0 25,0 0 1,0 0-21,22-45-22,-8 45-11,10 13 5,-2 12 0,4 14 0,-4 15-4,-4 15 5,-5 7-4,-8 8-2,-5 0-1,0-2-4,-15-8-1,-6-10 1,-7-8-35,-5-8-15,-9 0-6,-9-3-82,-4-6-153,4-13-174</inkml:trace>
  <inkml:trace contextRef="#ctx0" brushRef="#br0" timeOffset="186206.7582">7235 8937 631,'0'0'122,"0"0"-48,0 0-39,0 0 27,-103-71-8,71 67 6,1 4-23,1 19-16,-1 32-6,1 23 12,2 21 7,7 14-3,7 1-13,10-1-6,4-12-4,10-11-4,19-14-4,8-10 0,4-12-2,3-14-48,-2-9-47,0-14-102,2-13-159</inkml:trace>
  <inkml:trace contextRef="#ctx0" brushRef="#br0" timeOffset="187671.9296">8995 8461 762,'0'0'162,"0"0"-92,0 0-14,0 0-19,0 0 4,0 0-15,-7-20-20,7 36-3,0 9-3,4 9 7,2 1 0,-1 1-1,-3-3-4,0-4-1,-2-7 0,0-8 0,0-6-1,0-5 1,0 0 3,0-3 2,0 0 5,0 0 7,0-10 9,0-12-18,0-8-5,0-8 2,12-5-5,7-5 1,1 5 0,4 4 1,-3 10-1,-6 10 4,-4 9 0,-5 4-2,0 6-4,4 0-2,6 10-1,5 15 2,4 4 0,-3 7-1,-1 2 0,-4 0 2,-1 0 0,-2-4 0,-1-1-4,-3-4-24,0-2-40,0-1-20,2-5-92,0-5-104</inkml:trace>
  <inkml:trace contextRef="#ctx0" brushRef="#br0" timeOffset="188115.1735">9758 9032 760,'0'0'217,"0"0"-170,0 0-24,0 0 30,0 0 17,0 0-13,-51-4-57,70 4 8,13 0-8,10 0 3,4 0 4,-4 0-4,-7 0-3,-6 0-1,-9 0-38,-9 0-37,-6 0-19,-5 0-87,-16 15 1,-22 5 9,-16 5-211</inkml:trace>
  <inkml:trace contextRef="#ctx0" brushRef="#br0" timeOffset="188285.6799">9637 9199 525,'0'0'211,"0"0"-61,0 0-69,0 0-27,0 0-4,0 0-14,47 0-6,0-6-11,6-2-7,1-1-7,2 2-5,-6-1-1,-5-4-43,-3 2-75,-10-3-102,-8-1 2,-9-4-118</inkml:trace>
  <inkml:trace contextRef="#ctx0" brushRef="#br0" timeOffset="188512.8377">10047 8966 454,'0'0'182,"0"0"6,0 0-59,0 0-51,0 0-33,0 0-19,76-42 6,-22 42-6,0 17-6,-4 12-8,-6 7 5,-14 1-5,-14 2-2,-12 1-10,-4 1 3,-13 2-2,-17-2 0,-6-3-2,1-5-12,2-10-37,7-4-3,8-8-22,7-8-159,9-3-47</inkml:trace>
  <inkml:trace contextRef="#ctx0" brushRef="#br0" timeOffset="189278.1679">12406 8775 938,'0'0'93,"0"0"-71,-102 7 10,81 8 12,9 9-5,1 12-15,2 11-12,3 8-2,6-1-5,0-4-3,18-9-2,9-8-5,4-9 0,-1-10-16,4-10-14,-3-4 17,2-13 18,-3-18 1,-5-10 7,-5-8-4,-10-9 0,-7 0 16,-3 9-1,0 7 7,-16 15 6,-5 9-8,-1 7-18,-5 7-3,-2 4-6,2 4 0,3 18-75,15 5-29,9-7-189,15-7-131</inkml:trace>
  <inkml:trace contextRef="#ctx0" brushRef="#br0" timeOffset="189516.7247">12816 8711 1024,'0'0'80,"0"0"-50,0 0 31,0 0 15,0 0-33,0 0-31,-15-5-12,20 25 0,7 5 8,1 6 2,-4 2-2,-4 3-6,-5 6-1,0 4-1,-5 5 0,-10 2-4,2-6-53,10-5-50,3-13-64,16-15-186</inkml:trace>
  <inkml:trace contextRef="#ctx0" brushRef="#br0" timeOffset="189864.8262">12586 9082 1014,'0'0'76,"0"0"-59,0 0-8,0 0 12,0 0-16,0 0-5,5-6-9,8 6-76,-1 2-109,-1 0-90</inkml:trace>
  <inkml:trace contextRef="#ctx0" brushRef="#br0" timeOffset="190089.6896">13130 9069 1135,'0'0'117,"0"0"-111,0 0-3,0 0 7,0 0 17,0 0 4,47 88-24,-44-39-7,-3 5-27,-21 5-74,-19-3-61,-6-12-328</inkml:trace>
  <inkml:trace contextRef="#ctx0" brushRef="#br0" timeOffset="191273.4402">14305 8674 590,'0'0'129,"0"0"-54,0 0-19,0 0-18,0 0 27,0 0 16,-12-50-41,8 50-3,1 0-8,-2 0-12,-4 6-17,-7 24-2,-6 16 2,-4 16 16,5 1-7,11-4-8,10-10 1,0-9-2,21-11 1,9-11 0,2-9-1,6-9-9,-1-9 9,-1-20 0,-5-12 2,-10-8 3,-9-7-1,-12-1 1,0-1 6,-11 5-3,-8 13 1,-2 11 6,-1 14-15,-1 12-5,-2 3-5,-2 17-54,5 19-39,16 0-158,6-6-31</inkml:trace>
  <inkml:trace contextRef="#ctx0" brushRef="#br0" timeOffset="191411.1053">14727 8782 870,'0'0'159,"0"0"-149,0 0-7,0 0-3,0 0-7,0 0-97,0 0-191,-3 7 135</inkml:trace>
  <inkml:trace contextRef="#ctx0" brushRef="#br0" timeOffset="191708.7935">14958 8705 242,'0'0'630,"0"0"-496,0 0-105,0 0-9,0 0 4,0 0 17,-52 94-5,39-50-25,4-2-8,9-5-3,2-8-2,18-6 2,9-13-17,4-8 1,2-2 11,1-14 5,-3-14 3,-6-3-2,-9-7 2,-9-2 6,-9-2 2,0 3 17,-12 9 1,-11 7-9,0 11-19,-3 11-2,1 1-11,1 13-18,8 15-45,16 1-80,4-9-173</inkml:trace>
  <inkml:trace contextRef="#ctx0" brushRef="#br0" timeOffset="191956.5926">15443 8556 979,'0'0'118,"0"0"-90,0 0-2,0 0 32,0 0-19,0 0-36,-19 54-1,37 4 9,3 4-4,1-4-4,2-5 0,-3-9-3,-5-8 1,-7-11-1,-9-5-3,0-4-17,-7 1-57,-9-4-30,4-8-195,10-5-129</inkml:trace>
  <inkml:trace contextRef="#ctx0" brushRef="#br0" timeOffset="192136.3224">16042 8876 992,'0'0'80,"0"0"-79,0 0 35,0 0 40,0 0-19,6 100-33,-12-60-20,-23 9-4,-10 5-73,-5 1-78,4-14-296</inkml:trace>
  <inkml:trace contextRef="#ctx0" brushRef="#br0" timeOffset="193288.5901">17294 8544 182,'0'0'428,"0"0"-350,0 0-29,0 0 15,0 0 21,0 0 0,-80-26-28,74 26-30,0 0-12,-4 12-2,-2 15-10,-8 13 15,-2 12 4,1 0-11,5 3-6,9-4-1,7-9-2,0-7-2,19-8-1,6-7 0,5-8-2,6-11-11,1-1 0,2-7 1,-3-17 13,-8-4 3,-8-4-3,-16-8 6,-4-2 3,-8-4 3,-15-1 2,-7 5 7,0 5-7,5 12-6,8 8-3,10 11 3,4 4-8,3 2-9,0 2-71,0 18-123,16 5-26,14-5-140</inkml:trace>
  <inkml:trace contextRef="#ctx0" brushRef="#br0" timeOffset="193673.2878">17647 8719 806,'0'0'181,"0"0"-122,0 0-45,0 0 7,0 0 12,0 0-16,-14 6-17,14-6-33,0 0-140,0 0-117,0 0-276</inkml:trace>
  <inkml:trace contextRef="#ctx0" brushRef="#br0" timeOffset="194113.5788">18045 8524 611,'0'0'170,"0"0"-123,0 0-3,0 0 21,0 0-10,0 0-39,-52 23-12,39 17 13,-5 5 7,7-5-18,5 0-1,6-8-4,0-4 3,0-3-2,16-10-1,3-5-1,7-7-8,6-3-2,7-3-6,-1-15 13,0-7-2,-7-1 5,-11-5 3,-7-2 1,-10-2 13,-3 1 10,-3 3-2,-15 5-6,-1 7-5,-2 6-8,0 8-6,0 5 0,3 0-33,3 14-67,14 6-102,1-2-62</inkml:trace>
  <inkml:trace contextRef="#ctx0" brushRef="#br0" timeOffset="194466.9644">18560 8516 631,'0'0'314,"0"0"-262,0 0-45,0 0 4,0 0 6,0 0 10,-55 83-15,49-46-7,6-5-5,0-5-9,4-7-5,16-6-1,2-7-7,5-5-4,3-2 23,0 0 3,-5-10 4,-8-5 7,-4 1 14,-7-6 15,-6-1 8,0-5-6,0-3-14,-3 0 3,-13 2-15,4 4-10,-4 5-6,-3 6-6,-1 10-27,-6 2-54,3 9-148,9 10-160</inkml:trace>
  <inkml:trace contextRef="#ctx0" brushRef="#br0" timeOffset="194716.0121">19129 8366 1039,'0'0'70,"0"0"-33,0 0-20,0 0 31,0 0-16,0 0-32,-45 47 2,45 18 1,3 6 3,4-2-4,-2-2-2,-5-1-11,0 1-64,-18-5-41,-8-7-211,6-14-187</inkml:trace>
  <inkml:trace contextRef="#ctx0" brushRef="#br0" timeOffset="194948.9648">19694 8950 1205,'0'0'63,"0"0"-63,0 0-59,0 0 54,0 0 3,-40 87 2,4-42-122,-4-8-323</inkml:trace>
  <inkml:trace contextRef="#ctx0" brushRef="#br0" timeOffset="195240.5281">20364 8651 1020,'0'0'71,"0"0"-47,0 0-22,0 0 0,0 0 4,0 0-6,0 0-40,-1 0-265,21-9-351</inkml:trace>
  <inkml:trace contextRef="#ctx0" brushRef="#br0" timeOffset="195413.3354">20879 8556 1053,'0'0'59,"0"0"-49,0 0 3,0 0 20,0 0-33,0 0 0,58-20-120,-5 12-181,4 2-81</inkml:trace>
  <inkml:trace contextRef="#ctx0" brushRef="#br0" timeOffset="195682.0578">22284 8416 1180,'0'0'63,"0"0"-41,0 0 22,0 0-15,0 0-23,0 0-6,-3-25-144,16 15-363</inkml:trace>
  <inkml:trace contextRef="#ctx0" brushRef="#br0" timeOffset="197447.7686">7520 10378 706,'0'0'144,"0"0"-125,0 0-16,0 0-2,0 0 8,-91-29 29,77 27 16,1 2-23,6 0-10,2 0-4,5-3 6,0 3 2,0-4-25,18-3 2,24-2-2,31-8 10,34-2-6,29-1-2,29-2 2,20 4 0,11 1 0,7 5 1,-9 6-4,-15 2 4,-23 4-5,-23 0-1,-30 0 1,-24 0 0,-28 0-2,-24 0 3,-17 0-2,-7 0-2,-3 0-8,-4 0-5,-31 0-24,-23 4-78,-25 6-51,-19 6 6,-17-1 19,-5 2-42,-3 3 118,-7 3 57,0 7 9,-9 8-70</inkml:trace>
  <inkml:trace contextRef="#ctx0" brushRef="#br0" timeOffset="197747.8459">7945 10480 54,'-130'29'340,"11"-1"-171,13-3-69,12-1-8,13-2-28,17-4-29,17-5-10,18-5 8,19-4 11,10-4 6,26 0-15,39-4-23,44-18 7,47-7 3,41-10 0,29 0 0,12 1-10,2 3-1,-11 5-5,-19 8-2,-22 5-1,-24 5-2,-36 5 1,-29 3-2,-32 1 4,-25 3-2,-21 0-1,-15 0-1,-6 0 0,0 0 13,0 0 22,0 0-23,-6 0-12,-14 0-10,-7 0-43,-17 0-91,-4 0-206</inkml:trace>
  <inkml:trace contextRef="#ctx0" brushRef="#br0" timeOffset="198492.7094">7849 6918 44,'0'0'378,"0"0"-291,0 0-48,0 0-5,0 0 12,0 0 25,-4 0 8,4 0-28,0 0-14,0 0-7,0 0-2,0 0-12,-3 0-3,1 0-13,-1 0-6,-2 0-43,3 0-20,-1 0-83,3 4-56</inkml:trace>
  <inkml:trace contextRef="#ctx0" brushRef="#br0" timeOffset="199144.9883">11354 6944 555,'0'0'86,"0"0"-78,0 0-6,0 0 0,0 0 7,0 0 7,1 0 1,-1 0-12,0 0-3,0 0 7,0 0 9,0 0 1,0 0-6,0 0-1,0 0-1,0 0-4,0 0-2,0 0 0,0 0-4,0 0 0,0 0 2,0 0-3,0 0 0,0 0-2,0 0-24,0 0-56,0 3-20,-3 1-70,-5-1 13</inkml:trace>
  <inkml:trace contextRef="#ctx0" brushRef="#br0" timeOffset="205338.4337">7409 12822 498,'0'0'43,"0"0"-21,0 0-17,0 0-3,0 0 20,0 0 24,0 0-3,-11 0-8,11 0-10,0 0-16,0 0-6,4 0 0,11 0 3,4 0 11,8 0-9,10 0-3,8 0-2,13-3-2,3 0 1,6 2-2,2-2 0,6-1 0,3-4 0,5-2 2,6-2-2,4-1 0,1-1 0,5-1 0,-1 2 3,2 4-2,0 1 3,1 2-2,2 2-2,-3 2 4,-4 1-2,-7 1-4,-7-2 4,2 0-5,-2 0 3,-1 1 0,4 1 4,6 0-1,4 0 1,8 0 1,4 0-5,10 0 4,2 0-4,3 0 1,-1 0-1,-4-4 0,1-2 0,1 2 1,-3 1 3,-3 0-1,-2 3-1,1 0 0,0 0 0,0 0 2,-1 0-4,-1 0 0,-5-2-2,-2 0 2,-3-1 0,-4 3 4,-5-1-4,-5 1 2,-7-2 1,-7 0-2,-2-2 2,5-3 5,4-1 3,4-4 15,-4 1-4,-7 0-9,-6 0 2,-2 1-5,-3 1-3,-1 2 8,-2-1 9,-3 0-18,-1 3 0,0-1-1,-4 0-4,0-2 1,-1 1-1,0 0 2,-3-1-3,0 1 1,-2-2 0,-1 2 2,0 1-3,-1-1 0,6 2 0,1-3 1,6 0-1,3 1 0,0 1-2,4 0 2,3 2 0,4-1 0,4 4 0,-3-2-1,0 3 1,-2 0 0,0 0 3,-2 0-3,1 0 0,0-3 0,2 2 1,7-2-1,3 3 0,4 0 3,1 0-3,-5 0-1,-5 0-2,-3 0 3,-1 0 0,1 0 0,1 0 4,1-3 0,0 2-3,-1-1-1,-3-1 0,6-2 1,-1 0 0,2-2 1,1 0-2,1-1 0,-6 1 2,-4 0-2,-7 1-1,-1-1 1,-2 0 0,3-1 1,5-2 0,3 1 0,2 2 0,2 4 1,3 1-2,2 1 0,4 1 1,-2 0-1,1 0 0,1 0 0,-1 0 2,1 0-1,3 0-1,-4 0 0,-1 0-1,-4 0 1,2 0-1,-5 0 1,3 0 0,0-3 0,-2-1 0,0 0 0,-4 0 0,-3 1 0,1 2 0,-3-1 0,2 1 0,3-2 0,1 2 4,-2 1-4,-3 0 0,-3 0-2,-5 0 2,3 0-2,0 0 2,0 0 1,0 0-1,-1 0 0,-2-2-1,2-2 1,-2-1 0,4-1 3,-1-1-2,-2 0-1,-3 0 0,-1 1 0,-3 2 0,-1 0 0,1 1 0,1 0 1,1 3 0,2 0-1,-6 0-2,1 0 1,-8 0 1,-2 0-1,-6 0 2,-2 0-1,-3 2 0,-3-1 0,1 0 2,0-1 0,-2 0 1,-2 0-1,-5 0 1,2 0 0,-5 0 6,-4 0 1,-3 0 0,-6 0-4,0 0-2,-3 0 0,0 0 2,0 0-2,0 0-1,0 0 4,0 0-4,0 0 2,0 0-5,0 0 0,0 0-1,0 0-7,0 0-24,0 0-35,-3 4-87,-14 3 6,-6-4-44</inkml:trace>
  <inkml:trace contextRef="#ctx0" brushRef="#br0" timeOffset="208963.642">9650 11278 607,'0'0'89,"0"0"-28,0 0-22,0 0 3,0 0 12,0 0-34,0 0-15,0 0-5,-3-25 0,3 25 0,0 0 2,0 2 5,6 3-3,0 4 2,0 0 5,0 6 1,0 1 2,0 3 0,-2 4-5,-2 7 3,-2 3 2,0 4-4,0 5 1,0-1-4,0 0-4,-3-2 1,0-7-3,-1 1 0,2-1 1,1 0-1,1 0 5,-2-2-4,2-1 1,0 1-2,0-7 0,0-1 3,0-3-3,0-1-1,0 0 0,0-2 1,0 4 2,0-2-3,0 3 1,2 4 0,1 0 1,1 0-2,-3 2 0,1 0 2,-2-4-1,0 0 1,1-4-1,1-2 0,-2 1-1,1 1 2,-1-1-2,2-1 1,-2 4 2,1-2 0,1 0-1,-1 1-2,0-2 1,5-1 7,-3-3-7,0-2 1,-2 0-1,1-3-1,0-1 0,-2 3 3,0-1-2,0 1 2,0-1 2,0 3 2,0-1 1,0-2-6,0 0 6,2 2-4,-1-5 3,-1 3-5,2-5 0,-1 2 0,1 1-1,-1 1 0,-1 0-1,2-1 0,-1-2 2,-1-1-2,2-5 1,-2 2-1,0-2 0,1 0 6,-1 0 2,0 0 9,0 0 6,0 0-5,0 0-5,0 0-5,0 0-5,0 0 0,0 0-3,0 0 0,0 0 0,0 0-2,0 0 0,0-2-11,0-9-30,0-6-60,-1-8-152,-2-8-172</inkml:trace>
  <inkml:trace contextRef="#ctx0" brushRef="#br0" timeOffset="209967.7657">9692 11282 137,'0'0'296,"0"0"-214,0 0-30,0 0-10,0 0 21,0 0-3,0-6-16,0 6-18,0-1-7,0-2-2,0 1-3,0 0-6,0-6-5,0 1 0,0-1 19,0-2-8,0 1-7,-3 1 30,-3 2-13,-1 3 3,2 2-5,2 1 4,-1 0-14,-4 0-10,-1 9 1,0 5-3,3 0 3,5-2-2,1 0-1,0-3-2,0-3 2,9 0 2,4-6 0,2 0 0,1 0 1,1-10-1,-1-6 1,-5-2 0,-5 1 1,-5 0 9,-1 2 5,0 0-1,-9 5 8,-10 2-5,-2 4-10,-4 3-5,1 1-2,0 0-3,4 9-2,4 9 2,6 5 0,7 8-19,3 5-30,9 0-45,20 3-109,10-8-64</inkml:trace>
  <inkml:trace contextRef="#ctx0" brushRef="#br0" timeOffset="212607.768">10145 11590 231,'0'0'173,"0"0"-104,0 0-17,0 0 5,0 0 14,0 0 16,0 0-26,-4-7-17,4 7-6,0 0 8,0 0-4,0 0-15,0 0-8,0 0-7,0 0-2,0 0-2,0 0-1,0 0-5,0 12 1,0 2 5,0 5 5,2-1-7,4 4 2,1 4-3,1 2 0,-4 1 2,2 4 3,-2-2-3,-1 3-3,-1-3 1,1 0-2,-3-2 3,0-3-4,0 1 1,0-4 1,0 2 6,0 0-1,0 0 4,0 2-2,-3-1-2,1-1-6,2-1 2,0-1-3,0 0 5,0-1-4,6-2 0,-1-4-3,-1 2 0,-2-3 4,-2 2-4,0 2 1,0 4 3,0 0 0,-5 1 0,-2-2-1,1-2-1,0-3-2,5-1 2,-2-4 1,3 1-3,0-3 1,0 2-1,0 0 0,0 1 2,0 1-2,0 5 0,0 2 1,-3 2-1,1 1 0,-1 0 1,3-1-1,0-5 0,0-5 0,0-4 0,0-2 0,0-2 0,0 2-1,0 1 1,0 3 1,0 1-1,0 1 2,0-6-2,0 1 0,0-5 0,0-3 0,0 0 0,0 0 2,0 0 2,0 0 1,0 0-1,0-3 2,0-7-6,0-8-10,-8-5-48,1-7-19,-2-13-137,3-12-147</inkml:trace>
  <inkml:trace contextRef="#ctx0" brushRef="#br0" timeOffset="213082.3966">10145 11644 518,'0'0'75,"0"0"-17,0 0 16,0 0 37,0 0-28,0 0-30,-37-26-38,37 26-15,0 4-3,0 8 3,0 2 5,6-4-2,6-3-3,-1-4-1,1-3-7,-1 0-3,0-14 11,-4-6 6,-5-2 1,-2-1 5,-7 3 21,-13 4-5,-2 7 9,-2 4-14,7 2 6,1 3-15,5 0-14,2 10-3,1 17-1,2 10-14,6 10-39,0 1-112,19-7-74,18-4-199</inkml:trace>
  <inkml:trace contextRef="#ctx0" brushRef="#br0" timeOffset="213633.4831">10587 11919 562,'0'0'263,"0"0"-194,0 0-26,0 0 23,0 0-10,0 0-28,0-13-28,0 18 1,5 17-1,7 7 16,2 10-2,-3 9-1,-1 6 0,-4 2 5,-3 3-2,-3 0-4,0-3-3,0-3-4,0-7-2,0-12 0,2-6-3,4-8 3,-2-6-3,2-5 0,-3-3 2,2-3-2,-4-3 0,-1 0 1,2 0-1,-2 0 1,0 0-1,0 0-11,0-2-23,0-6-37,-8-5-106,-1-3-90,5-7-96</inkml:trace>
  <inkml:trace contextRef="#ctx0" brushRef="#br0" timeOffset="214003.6462">10629 12021 617,'0'0'138,"0"0"-48,0 0-27,0 0 25,0 0-26,0 0-18,-69-61-19,69 61-20,0 0-5,0 0-4,0 6-4,0 10 6,0-1 2,0 0 2,8-6-2,-2-5-3,4-3 0,-2-1-2,-1 0 5,3-14 4,1-9-1,-3-1-1,-4 0 0,-4 4 6,0 2 22,-6 6 6,-5 2-9,-2 3-6,6 5-11,1 2-10,-2 4-6,-1 20-9,5 13-45,4 12-40,1-6-233,26-7-266</inkml:trace>
  <inkml:trace contextRef="#ctx0" brushRef="#br0" timeOffset="214481.6465">11138 12209 642,'0'0'197,"0"0"-123,0 0-7,0 0 1,0 0-12,0 0-27,-15-6-11,15 6-11,0 13-7,0 17 3,3 14 19,4 16 24,-5 2-19,1-2-9,0-4-5,0-7-10,0-10 3,-2-5-1,-1-7-2,0-8-2,0-7-1,0-8-1,0-2-9,0-2-31,0 0-14,0-16-6,-6-16-107,3-9-176</inkml:trace>
  <inkml:trace contextRef="#ctx0" brushRef="#br0" timeOffset="214800.5911">11123 12206 665,'0'0'194,"0"0"-120,0 0-33,0 0 22,0 0-29,0 0-34,-34-10-1,37 20-1,8-2 2,3-2-33,4-5-1,0-1-11,4 0 24,-1-12 7,-6-7 14,-5-2 4,-7-3 6,-3 1 37,-4 3 10,-11 4 0,-1 5-16,0 5 8,4 6-9,-1 0-22,1 3-16,0 16-2,3 11-3,5 7-12,4 4-79,3-1-97,22-11-125</inkml:trace>
  <inkml:trace contextRef="#ctx0" brushRef="#br0" timeOffset="215703.53">11773 12597 552,'0'0'94,"0"0"-81,0 0-13,0 0 6,0 0 16,0 0-7,-1 0-10,1 0 4,0 0 14,0 4 6,0-2-11,0 1-12,0-3-2,0 0 0,0 0-3,0 0 2,0 0 4,0 0 6,0 0 26,0 0 8,0 0-6,0 0 2,-6 0-20,-3 0-14,-2 2 7,-4 11-4,2 5 1,-2 7-1,6 1-4,4 0 2,5-1-7,0-5-2,0-9-1,4-1 0,5-6-2,1-4 0,3 0-1,0-3 3,1-12 3,-3-7 0,-2 1 0,-6-1 1,-3 2 1,0 3 5,0 5 5,-2 5 14,-5 3-10,4 4-2,-2 0 1,4 0-3,-4 0-15,-7 15-4,0 7 4,-1 5 2,6-1-2,5-6 0,2-4-1,0-4 0,6-6-11,7-4-9,2-2 9,2 0 10,-2-17 2,0-3 4,-8-3-2,-5 1 2,-2 2 11,0 5 12,0 3-11,-2 6-6,-4 5-10,-1 1-5,-5 0-21,-6 23-58,-3 4-115,2 3-186</inkml:trace>
  <inkml:trace contextRef="#ctx0" brushRef="#br0" timeOffset="220745.2767">12431 12776 453,'0'0'87,"0"0"-55,0 0-23,0 0 18,0 0 22,0 0 9,-37-51-15,37 49-18,0 2-2,0 0 14,0 0-5,0 0 3,-3 0-7,3 0-12,-1 10 0,-2 19-4,-3 15 28,1 15 5,-1 9-25,3 8-9,1 4-3,2 3 0,0 0-5,0-1 5,0-1 1,0-3 3,0-6-2,2-6-1,-1-9-6,-1-5 0,0-6 0,0-11 4,0-5-4,0-12-2,2-7-1,-2-9 0,0-1 0,0-1 1,0 0 0,0 0 1,0 0-1,0 0 2,0 0-3,0 0-9,0 0-17,0 0-7,-5-7-48,-6-4-58,2 0-9,3-2 61,1 1 39,2 0-6,3 4 20,0 1 34,0 2 0,0 2 11,-3 1 24,2 0 23,-1-1 13,1 2 17,-1 1-14,1-3-19,-2 3-4,1 0-16,1 0-8,-2 0-8,0 0-9,-7 9-3,-2 12 2,-1 7 1,0 2 2,6-3-6,4-1-1,3-1-3,0-3 1,0-1-3,10-4 0,6-6 1,1-5 2,2-5-2,1-1-1,-4-1-4,-1-17 4,-8-6 4,-5-5-1,-2-3-1,-2-3 10,-14 6 11,0 3-3,-2 2-9,3 7-4,5 5-7,7-2-42,3 2-55,17-8-268</inkml:trace>
  <inkml:trace contextRef="#ctx0" brushRef="#br0" timeOffset="221650.7538">13170 12568 453,'0'0'99,"0"0"-71,0 0 7,0 0 21,0 0 0,0 0-14,-2-7-14,2 7 3,0 9 30,2 5-3,2 5-11,1 1-12,-2 9-3,-2 3-7,2 3-13,-3 4-3,2-3 2,-1-2-2,-1-1-3,3-5 3,-3-1 10,0 4-7,0 1 3,0 5 1,0 8 1,0 3-5,0 4 1,0 5-2,0 2-7,0 3 0,0 2 2,0 1-5,0-8-1,0-6 2,0-6 1,0-5-3,0-1 0,0 2 0,0 4 0,0 1 0,0 1 2,3 1-2,-2 0 0,-1 0 0,0-2 0,0-3 1,0-3-2,0-5 2,0-4-1,-1-8 0,1-2 1,-3-9-1,3 0 0,0-4-2,0 0 2,0-2-1,0 1 1,0-1-1,0 1 1,0-1 0,0 1 0,0-1 1,0-4-1,0 0 1,0-2-1,0 0 0,0 0 0,0 0-1,0 0-7,0 0-6,0-4-16,-1-9-44,-7 0-41,2 3-121,-1 3 4</inkml:trace>
  <inkml:trace contextRef="#ctx0" brushRef="#br0" timeOffset="221991.4563">13127 14321 776,'0'0'184,"0"0"-107,0 0-32,0 0-12,0 0-3,0 0-21,-9 6-9,9 8 1,0 3-4,0-2 6,6-4-5,5-1 2,1-4-4,0-3-1,3-2-4,-4-1 0,2 0 6,-4-1 2,0-11 1,0 0 4,-5-1-3,-2 0 6,-2 5 12,0 3 5,0 0 9,-6 3-11,-4-1-20,-2 3-2,1 0-3,1 0-43,4 4-61,6 2-229,0-6-300</inkml:trace>
  <inkml:trace contextRef="#ctx0" brushRef="#br0" timeOffset="227284.0395">13799 12436 159,'0'0'105,"0"0"-64,0 0-19,0 0 25,0 0 29,0 0-28,0 0-15,0 0-5,0 0 7,0 0 6,0 0 1,0 0 4,0 0 4,0 0-9,0 0-13,0 0-15,0 0-7,0 0-5,0 0 0,0 3 1,0 6 3,0 7 27,0 1-13,0 2-9,0 0 4,0 3 1,0 3 0,0 3-3,-3 1-1,2 7-3,1 3 3,-2 4 2,2-1 1,0 3-2,0-2-2,0 0-4,0 2 5,0 2-9,0 0 8,2-1-4,4 1-2,0-2-4,0 4 8,-2 0-4,-1-5 2,-1 0 2,-2-2-7,1-1-1,-1 1 1,0 2 1,0-1-1,0-2 0,0-3-1,0 2 5,0 0-5,0 2-2,0 4 2,-4 1 3,1-4-2,0-3 0,1-3-1,1-6 0,1-6 2,0-6-2,0-4-2,0-5 2,0 5 0,0 0 0,0 1 0,0 5-1,0 3 2,0 4 2,0 6-3,0 3 0,0-2 1,0-1-1,0-5 0,0-4 0,0-4 0,0-1 0,0-4 0,0 2 1,0 1-2,0 4 2,3 2 0,-2 6 1,-1-2 5,0 1-3,0-1-2,0-9-2,0-2 0,0-6 1,2 0-1,-2 1 0,1 1 0,-1 3 0,2 2 2,-1 2 4,-1-1-6,3-1 9,-1-2-7,-1-5-1,1-1-1,-1-8 0,-1 0 0,2-3 1,-2 0 0,0 0 1,1 0-2,-1 0-5,0 0-15,0 0-13,0 0-22,0 0-70,0-6-31,0 2-3,0-1 74,0 3 35,0-3-11,0-1 47,0 0 14,0 0 77,0 0 31,-3 0 32,0 2-18,2 1-6,-1 1-37,-1 2-27,2 0-17,-2 0-5,-2 0-8,-2 19-17,-4 8-5,1 11 12,0-3-4,5-7-8,5-4 2,0-8-4,2-3 1,9-5-1,1-6-10,2-2-16,5 0 14,3-16 14,2-6-4,-3-7 0,-4 0 4,-7-1 0,-7 1 0,-3 7 5,0 4 13,-16 3 15,-5 4-14,-1 2-6,2 4-11,5 2-2,5 2-3,4 1-10,0 0-30,1 0-50,-1 0-133,3 0-106</inkml:trace>
  <inkml:trace contextRef="#ctx0" brushRef="#br0" timeOffset="231086.394">14393 12508 314,'0'0'70,"0"0"-38,0 0-9,0 0-3,0 0-18,0 0-2,-1-6-9,1 1 9,0 3 0,1-2 2,2 3 0,-3 1 1,0-1 12,0 1 35,0 0 3,0 0-8,0 0-3,0 0-11,0 0-5,0 0-13,0 0-1,0 0-3,0 0 9,0 0 4,0 0 3,0 0-3,0 0-9,0 0-4,0 6-5,0 10 9,0 5 21,-3 3-19,2 3-6,1 2 1,0 6-1,0 1 0,0-1-3,11 2 0,2-2-5,0 3 4,-1-1 2,-3 0 4,3 1-10,-6 1 7,0 4 1,0 3-2,-3 5 7,1 1-11,-4 2 0,0 2 4,0-1-5,0 2-1,0-1 1,0-1-1,0-4-1,0-4 7,0-4-7,0-4 3,4 1 10,4 2-13,0 6 4,-1-1-2,0 3 3,-2-1-3,-1-1-2,-4 2 0,0 1 2,0 5 0,0-2-1,-6 1 0,-4-4-1,3-4 0,2-5 2,0-7-1,4-1-1,1-3 0,0-2 0,0 3 1,0-1-1,0 3 0,0 1 0,0 4 2,1-1 0,1 3-2,0 0 0,-2 1 0,0 0-4,0-2 8,0-1-4,0-1 2,0-5-2,0-3 0,0-3 3,0-3-1,0-2 2,3-4-3,0-1-1,0 1 3,0 1-2,-2 4-1,1 4 1,2 4-1,-4 3 1,0 3 5,0-2 5,0-3-9,0-1 5,0-3 0,0-9-1,0-5-6,0-9 2,0-5-2,0 0 4,0 0-2,0 0-2,0 0-9,0 0 2,0-2-1,0-3-5,0-1-1,0 0 10,0 0-15,-2-1-9,-3 3 1,0-6-12,1 1-6,1-5 21,-2-2 20,2 0 1,0-5 3,0 2 0,0 2 5,0 3 1,2 4 9,-3 2 21,3 7 1,-2 1-4,0 0-14,-1 0-2,-8 11-13,0 9 8,-5 8-5,7 3-4,4-6-3,4-3 0,2-4-1,0-8 1,0-3-8,7-3-24,3-4-1,3 0-17,1-4 8,4-13 7,-6-7-7,-5 0 23,-7 3 19,0 3 26,-4 3 71,-10 5-5,-5 1-42,2 6-17,-2 3-3,4 0-10,2 0-12,4 5-8,3 7-3,3 2-18,3 2-38,0-2-74,0-8-137,13-6-298</inkml:trace>
  <inkml:trace contextRef="#ctx0" brushRef="#br0" timeOffset="232915.7573">15315 12523 238,'0'0'378,"0"0"-298,0 0-42,0 0-3,0 0 30,0 0-17,0 0-4,-6-22-13,6 22-8,-1 0 12,1 0-11,0 0-15,0 0-2,0 0-7,0 0 0,0 8 0,0 5 4,0 1 4,0 2 0,0 4-2,1 11 0,-1 6 3,0 10 4,0 7-3,0 2-3,0 2-1,0-2-1,2 2 1,6-1-3,1 0-2,1 0 2,0 0-1,2 1-1,0 2 2,0-1-1,-3 0 0,-2 4-1,-2-4 2,2 1 3,-4-2-3,-2 0 4,1 0-5,-1-1 1,1-4-2,1-4 0,0 0-1,-1-5 2,2 2-1,-2-3 0,1-3 0,1-3-1,-3-5 1,1-9 0,-1-3-1,-1-4 1,2-3 0,-2-2-1,1 1 0,-1 1 0,0 2 0,0 3 2,0 4-1,0 0-1,0 1 1,0 1 1,0-2-2,0-3 0,0-1 1,0-2-2,0 2 1,0 1 0,0 3 1,0 5-1,0-1 0,0 1 0,0 2 0,0 0 0,0 0 0,0 3 0,0-3 0,0-6 0,0 0 0,0-5 0,0 0 0,0 0 1,0 1-1,0 0 0,0 0 0,0 2 0,0 3 0,0 0 0,0 3 0,0 1 1,0 1-1,0-3 1,0-5-1,0-3 0,0-8 0,0-1-1,0-3 1,0-5 0,0-1 0,0 0 0,0 0 0,0 0 0,0 0 1,0 0-1,0 0 0,0 0-1,0 0-4,0 0-4,0-5-8,-1-12-4,-2-5-5,1-2 12,2 1 4,0-4 10,0 1-2,0-1 2,0-2 4,0-3-4,0 1 1,0 1 5,0 0-6,0 5 1,2 2-1,1 3 3,0 4 1,-2 1-2,-1 0 3,0 5-5,0-3-2,0 3-14,0 4-86,-1 2-142,-12 4-115</inkml:trace>
  <inkml:trace contextRef="#ctx0" brushRef="#br0" timeOffset="233666.7762">15405 14716 420,'0'0'149,"0"0"-102,0 0-3,0 0 36,0 0 18,0 0-36,0-23-10,0 23 6,0 0-13,0 0-13,0 0-13,0 0-4,0 0-8,0 4-6,0 10 3,0 2-1,0-4-2,10-1-1,4-5-4,3-4-9,-2-2-1,0 0 4,-4 0-2,-2-14 4,-6-3 8,-3-2 0,0 0 9,-14 1 26,-5 5 9,-1 5 8,1 5-5,-3 3-3,4 0-7,-3 17-25,2 6-8,7 6-3,7-1-1,5 0-2,0-4-1,11-6-9,6-5-25,3-6 7,1-5-9,-2-2 13,-2 0 11,-3-15 15,-3-5 6,-5-1-1,-3 5 12,-3 2 14,0 8 3,0 5 3,0 1-20,0 0-15,-5 0-2,-2 0-12,-1 1-9,-2 11-46,9-2-65,1 0-163,1-10-121</inkml:trace>
  <inkml:trace contextRef="#ctx0" brushRef="#br0" timeOffset="235211.269">16188 12522 435,'0'0'171,"0"0"-114,0 0-50,0 0 8,0 0 24,0 0 12,0 1-28,0 1-10,0-2 5,0 0 23,0 0 22,0 0-13,0 0-23,0 0-5,0 0-7,0 0-4,0 0-3,0 0-4,0 0 1,0 0 0,0 0 2,0 3-1,0 5-6,0 10 2,4 12 2,1 11 6,-1 8 0,3 8 0,-3 1-2,-1 0 0,0-1-2,0 1-1,1 0 0,1-1-2,1-2-2,1-3 1,-1-2-2,-1-1 1,-2-5 1,0 1 1,-2-2-2,-1-3 0,2-5 0,-2-3-1,0-1 0,0-1 1,0 1 2,0-6 2,0-2 0,0-1-2,0-4 0,0-4-2,1-4 0,1-5-1,1 1 1,-2 0 0,2-1-1,-2 4 2,1-1-1,-1 0 0,-1 2 0,2-2 0,-2 0 0,0-4 0,0-1 0,0-3-1,0 0 1,0 0 1,0 0 2,0 0-1,0 0 3,0 3-3,0 3-2,0 6-1,0 5 0,-3 4 0,-4-1 0,5-4 1,1-8-1,1-3 3,0-4-3,0-1 1,0 0 3,0 0 1,0 0-2,0 0 1,0 0-4,0-4-3,0-1-4,0 2 6,0 3 0,0 0-2,0 0 0,0 0-1,0 0-5,3 0 1,4 6 2,2 4 6,4-2 1,7-2-1,-1-5 1,-2-1 1,-4 0-2,-7 0 4,-3-4 5,-3-8 4,0-5-1,-18 0 15,-9-1 14,-4 6-26,0 5-10,-1 4-1,8 3-4,8 0-17,10 8-84,6 1-113,4-6-291</inkml:trace>
  <inkml:trace contextRef="#ctx0" brushRef="#br0" timeOffset="236336.847">17179 12454 439,'0'0'112,"0"0"-112,0 0-2,0 0 2,0 0 0,0 0 2,49-39-2,-42 32-3,-2 4 3,-2 1 5,-3 2 19,0 0 24,0-4 28,0 0 18,0-2-43,0-5-31,0 4 45,0-2-35,0-1-9,0 4 26,0 0-19,1 2-12,-1 2 8,0 2 4,0 0-6,0 0-14,0 0-8,0 9 0,3 19 0,2 17 12,-1 17 9,-1 20-6,-2 10 4,-1 5-2,0-1-2,0-10-6,0-9-5,0-16-1,2-11-1,2-16 1,-2-12-1,0-10 1,-2-8-1,0-1 0,0-3-1,0 0 1,0 1 5,0-1-7,0 0-7,0 0-6,0-4-13,0-8-28,-8-1 25,-2 0 13,2 0 11,1 5 1,1 1 4,0 2 2,3 3 2,0 2 3,3 0 0,0 0-2,0 0-5,0 4-7,0 13 7,0 2 0,0-5 2,0-1 0,10-7-2,-1-2-1,-1-4 1,1 0 0,1-4 5,-1-12-1,0-5 0,-4 0 12,-3 3 15,-2 2 0,0 7-3,-2 2-9,-7 3-19,0 4-4,-2 0-20,1 0-49,2 7-73,7 2-206,1-8-218</inkml:trace>
  <inkml:trace contextRef="#ctx0" brushRef="#br0" timeOffset="237648.356">18292 12227 498,'0'0'98,"0"0"-98,0 0-2,0 0 2,0 0 0,0 0-17,0 0-8,0 0 25,0 0 4,-5 0 6,-1 0 5,-6-3 10,2 0-9,-4 2 15,-1 1-2,0 0 18,4 0-3,2 0-11,4 0-17,2 0-7,3 4-7,0 3 0,0 1-2,0-3 0,3-2 0,6 1 3,2-4-1,0 0 1,-2 0-1,-4 0 0,-2 0 2,-3 0 6,0-5-5,0-1-5,0 5 18,0-1 4,0 2 0,0 0 0,-8 3-12,-2 14 0,-6 5 2,4 1-4,5-3-5,7-5-2,0-5-1,0-5-1,0-5 1,2 0 8,4 0 4,0-15 5,0-3-12,-4 1 6,-2 2 21,0 1-17,0 6-5,-2 2 2,-2 5-1,2 0-3,-1 1-8,-3 0-3,0 5 1,-1 10 0,4-2 1,3-1 1,0-2-1,0-6-15,0-4 2,0 3 4,0-3 10,0 0 3,0 0 7,0 0 7,0-7-3,0 0-13,0 2-1,0 5-17,-8 0-143,-9 0-269</inkml:trace>
  <inkml:trace contextRef="#ctx0" brushRef="#br0" timeOffset="253472.5828">9689 11290 413,'0'0'123,"0"0"-76,0 0-3,0 0 10,0 0 20,0 0-15,0 0-29,0 0-3,-2-26 2,2 26-7,0 0-4,0 0-10,0 0-7,0 0 1,0 0 3,0-2 1,0 2 6,0-5 7,0 1 5,0-3-8,0-4-11,0-3-2,0-4 0,0-1 0,0-3 1,3-3-2,0-1 3,0-3-1,-2 1 1,-1 0-1,0-1-2,0 0 4,0 0-3,0 0 1,0 4 1,0-1-1,0 4 4,-1-1-2,-3 2 0,1-1-2,0 2 4,0 0-4,-1 2 1,1 1-4,1-1 9,-1 2-7,0-1 2,3-2-3,-1 0-1,1-1 1,0-2 1,0 0-3,0-3 0,0-1 2,0-1-2,0-1 2,0 4-2,0 4 1,0 1 1,0 1-1,0-1 0,-3-1 1,3-3-2,-2 1 2,2 0-2,0-2-2,0 1 2,0-4 2,0 2-1,5 0-2,-1 0 3,-1 3-3,0 0 1,-1 5 0,-2 1 1,0 5 1,0-1-1,0 4 6,0-1-7,0 1 3,0 1 2,0 0-2,0 2-2,0-1 1,0-1-2,-3 0 0,1 0 3,-1 1-1,0-3 0,0 1-2,0 1-1,0-1 1,2 2 1,-1-1 1,-1 3-2,3 0 1,-3 1-1,2 3 1,1 0 0,-2 0-2,-1 0-2,0 0-4,-4 0-1,-9 14 8,-1 7 1,-5 2-1,5 5 1,4-6 1,5-1-2,5-5 0,3-5-1,0-4-3,0-2 3,0-3-2,8-2-3,4 0 2,1-2 4,1-14 4,0-7-4,-6-3 2,0-2 3,-8-3-4,0 0 1,0 1-1,-11 8 0,-1 5 3,-1 8 5,1 5 4,0 4-13,0 0-1,0 4-1,0 11-1,1 2 2,7 2 0,1-4 2,3-1-3,0 2-5,0-1-12,4 2-37,16 1 1,8-4-52,7 1-12,3 1-43,1 2-68</inkml:trace>
  <inkml:trace contextRef="#ctx0" brushRef="#br0" timeOffset="255625.0491">10107 11736 241,'0'0'162,"0"0"-95,0 0-43,0 0 9,0 0-7,0 0-4,0 0-2,0 0 0,0 0 1,0 0 3,0 0-10,0 0-3,0 0-1,0 0-1,0 0 1,0 0-6,0 0 5,0 0-5,0 0 1,0 0-2,0 0-2,0 0-1,0 0-9,0 0-49,0 0-28,0 0-21,0 0 37,0-2-44,0-1 104,0-2 10,0 4 33,0-1-1,0 1 20,0 0-3,0-1-21,0 2 1,0 0-9,0 0-3,0 0 9,0 0 5,0 0 4,0-1 11,0-2-3,0 0-12,0 0-2,0 0-2,0-2 1,0 1-11,0-2 3,0-1 0,3-2-11,1 1 2,1-2 6,-1-1-10,-2 1 3,1-1 3,-2-2 0,-1-2 1,0-1-3,0-1-1,0-1 3,0 0-3,0 0-2,0 0 0,0-1-5,0 3-2,0-2 1,0 0-2,0 3 0,0-2 5,0 4-5,0 1 0,0-1 2,0 5 2,0-3-2,0 1-1,0 0 0,0-2 0,-3-1-1,0-2 0,0 0 0,-3-3 1,6 0-1,-4 0 0,2 5 2,2-1-1,0 4 2,0 0-1,0 0-1,0 3 0,-1-1 1,-2-1 1,1 1-1,-2-3 1,-2-1 0,0 1 0,-1-1-1,1-2 0,-1 3 1,3 0 2,1-2-3,1-1 1,-1 0 0,2-2-2,1 3 1,-3-2-2,3 0 1,0-1-1,0 1 1,-1-1 0,1 0 0,0 3 0,0 0-1,0 2 0,0-1 0,0 1 4,0-1-1,0 2 0,0-3 0,0-2-3,0 2 2,0-2-2,0 2 0,0 1 1,0 0 0,0 1-1,0-1 1,0 0-1,0 2 1,0-1 2,0 2-2,0-1 2,0 1-1,0 2 0,0-2 1,0-1-1,0 1-1,0-1 0,0-2 1,0 4-2,0 0 6,0 0 3,0 3-4,0 2-1,0 0 0,0 0-1,0 0-1,0-2-1,0-1 0,0-1-1,0-1 3,0-2-3,0 4 3,0-1-3,0-1 4,0 2-4,0 2 6,0-1-1,0 4 0,0-1-4,0 2 3,0 0-3,0 0-1,0 0-7,0 12-7,0 9 13,0 2 1,0-3 0,0-1 0,4-6-1,3-5 0,-1-2 2,1-3-1,-3-3 0,-1 0 1,4-5 5,-1-15 0,-1-10-3,-4-3-2,-1 2 3,-1-3-1,-14 6-3,-3 5 4,2 9 0,2 7 5,2 2-1,2 5-7,2 0-2,-1 6 0,-2 18-2,1 1-1,7-3 4,2-3-1,1-10 1,0-3 2,0-4-2,1-2-8,6 0 2,-1 0 2,2-8 3,0 2-19,-1 0-22,4 6-17,4 3-141,1 22-29,1 12-49</inkml:trace>
  <inkml:trace contextRef="#ctx0" brushRef="#br0" timeOffset="257267.7672">10692 12251 313,'0'0'135,"0"0"-77,0 0-24,0 0-6,0 0 19,0 0 2,0 65-14,0-56 0,1-2 4,2 0 7,0 0-8,-2 0-11,1 2 5,-2 4-2,0 3-9,0 2 1,0 4-2,0-3-12,-7-3-3,2 1-1,1-5-3,2 0-1,1 0 2,1 2-1,0 1 1,0 1-1,0 0-1,0-5 4,0-5-1,0-2 4,0-2 4,0-2 9,0 0 2,0 0 6,0-6 0,0-8 2,0-11-27,0-8-2,0-8 1,0-9-2,0-3 0,-2-6 2,-2 5-3,-4 0 1,1 8 0,-3 3 1,2 5-1,-2 4 0,1 2 1,1 2 0,2 1-1,0 2 0,3-1 0,0 1 0,0 0 0,2 0 0,-2 1 1,1-3-1,1 2-1,-2 4 1,0-2 1,-6 4 0,4 0 0,-4-1-1,2-2 1,1-1 2,-3 0-1,5 0 1,-1-4-2,2 3 0,3 1-1,0 0 1,0 5 0,0 2-1,-2 3 0,2 1 1,0-1-1,0 1 1,0 0 0,-1-3-1,1-2 0,0 1 1,0-3 0,0 1-1,0 0 0,0 4 2,0-1-2,-2 1 1,-1 1 4,0 2 0,-1 1 3,3 1-6,-2-2-2,1 1 1,1-1-1,-1 2 2,2 0 0,-1-1-2,-1 0 0,2 4 2,-1-2-1,-1 8 3,2-3 0,-1 4 3,1-1-2,0 2-2,0 0-2,0 0-1,0 0-2,0 0 2,-2 0 0,1 0-1,1 0-2,-2 0 0,1 3 0,-1 12-3,-1 8 6,3 2 1,0-1 0,0-2-1,0-6 0,0-3 0,8-5 0,-4-2-1,1-5 1,-4-1-1,1 0 2,-2 0 2,1-3 3,1-15 1,-2-7-7,0-1 0,0 2 2,0 5 0,0 5 0,-5 5-1,2 5 5,2 4 0,-1 0-6,-1 0-9,-3 19-4,-4 11 0,2 11-54,4 3-62,4-1-206,2-4-132</inkml:trace>
  <inkml:trace contextRef="#ctx0" brushRef="#br0" timeOffset="258445.7601">11173 12182 197,'0'0'356,"0"0"-302,0 0-44,0 0 55,0 0 36,0 0-39,0 0-23,-12-4-26,12-8 19,0-3-13,0-2 5,0-3-7,0-3-3,0-2 2,-4-2-7,1 0 2,-1-1 1,-1 2-5,1 1 10,-1 3-10,2 2-2,0 1 1,0 5 7,3-4-10,-1 3 4,1-2-7,0 0 2,0 0 0,0 1 0,0-3 1,0 3-2,0-1-1,0 2 3,0-2 7,0-1-6,0-2 2,0 0-1,0-1-2,0 2 3,0 4-2,-3 0 11,0 2-6,0 2 0,0 3 8,1 6 2,2 0-9,-1 2 6,-1 0-16,2 0 0,-1 0-3,-4 12-8,0 10 8,-1 6 3,-2 3 3,2-2-1,4-4-2,2-1 0,0-4 0,0-5 0,0-3 0,2-3 1,4-3-1,2-5-4,-5-1 2,0 0-6,-1 0 8,1-7 6,3-14 2,2-6-8,-2-3 1,-5 1 2,-1 0-1,0 6-2,0 4 2,0 7 1,-6 5 12,2 4-7,1 3-2,0 0-6,-3 0-7,-4 20-7,-4 10-18,1 5-101,4-4-148,3-9-348</inkml:trace>
  <inkml:trace contextRef="#ctx0" brushRef="#br0" timeOffset="261752.2977">19103 11341 363,'0'0'158,"0"0"-119,0 0-26,0 0 15,0 0-4,0 0-15,0 0-6,0 0 1,0 0 10,0 0 18,0 0-5,0 0-1,0 0-5,0 0-2,0 0-7,0 0-6,0 0 1,0 0-3,0 0-2,0 0 3,0 0-5,0 0 0,0 0-4,0 0-35,0 0-39,-1 6 47,-4 3-50,2-1-198</inkml:trace>
  <inkml:trace contextRef="#ctx0" brushRef="#br0" timeOffset="262659.6502">19136 11608 344,'0'0'86,"0"0"-62,0 0-18,0 0-1,0 0 6,0 0 22,0-49 11,0 47 5,0 2 15,0 0 7,0 0-6,0 0-16,-1 0-12,1 0-12,0 0-10,0 0-6,0 0-5,-2 0 2,2 1-1,0 17-3,0 9 24,-1 12 13,1 3-20,0 6 1,0 1-7,0 2-2,1-2-4,9-1 0,-2-5-6,1-3 0,1-11 5,-4-1-5,-1-10-1,-1-2 10,-1-4-5,-1 0 3,-1-2-2,-1 0 2,0 0-3,0-3-1,0-2-3,2-1 1,-1 0-2,1-4 1,-1 0 1,-1 0-1,3 0 3,-3 0-1,0 0-2,0 0 1,0 1-2,0 0-1,0 3 0,0 0 1,0 2 0,0-2 0,0-2 1,1-1 0,-1 1-1,0-2 1,0 0 0,0 0 0,0 0-1,0 6 0,0 4-2,0 6 2,0 3 4,-1-3 3,-3-6-5,4-6 1,0-2-2,0-2 9,0 0 1,0 0 1,0 0-3,0-10-3,1-6-6,5-2-52,-3-5 7,-3-1-48,0-1-174,0-4-93</inkml:trace>
  <inkml:trace contextRef="#ctx0" brushRef="#br0" timeOffset="263129.7368">19157 11458 730,'0'0'142,"0"0"-76,0 0-66,0 0 4,0 0 4,0 0 5,-5 50-7,18-37-4,0-6 0,-1-4 2,-1-3-2,-1 0 2,-6 0-3,1-11 13,-4-6-5,-1-3-2,0-6 3,-3 2 6,-11 1-1,-2 6-1,4 6 4,-1 5 9,4 6 3,-5 0-13,-5 14-17,-6 16 0,1 8 0,9 1 2,9-3-2,6-8 0,0-8-6,13-11 6,5-6-6,0-3-8,0 0 11,-3-15-12,-2-4-7,-4 1-25,-4 3-64,-2 1-91,-1 2-178</inkml:trace>
  <inkml:trace contextRef="#ctx0" brushRef="#br0" timeOffset="264771.9193">19864 11068 211,'0'0'91,"0"0"-47,0 0-26,0 0 8,0 0 13,0 0 4,5-3 1,-5 3 13,0 0-10,0 0-5,0 0-19,0 0-6,0 0 7,0-1 4,0 1-9,0 0 3,0 0 11,0 0-2,0 0-6,0 0-8,0 0-1,0 0-1,0 0 1,0 0 3,0 0 6,0 0 2,0 0-7,0 0-3,0 0-15,0 7 0,1 13 8,2 6 8,3 6-6,-2 5 3,1 2-7,1 2-1,0-3 2,3-1-1,-3-3-3,-2-5-5,1-3 4,-2-9 5,0-6-9,-2-5 3,-1-5 0,0 1 8,0-1-1,0 0 0,0 5 3,0 2-8,0-1-1,0 0 3,0-1-6,0-5 1,0-1-1,0 2 1,0-2 0,0 2-2,0 4 0,0 4 3,0 9-3,0 5 0,0 4 0,0-1 4,0 2-2,0-5 0,0 0-1,0-1-2,0-1 2,0 1-1,0-1 4,0 0-4,0 0 0,0 3 0,0 0 1,0 0-1,0 0 1,0-5 0,0 2-1,0-3 0,3 2 1,1 3 1,-1 1-2,2-3 0,-3 0 0,2 0 4,1-5-4,-4-3 0,2-4-3,-1-3 6,-2-3-6,1 1 3,1-2 0,-1 1 0,-1-1 1,3 0-1,-3-1 2,1-2-2,-1 0 0,0 0 2,0 0 1,0 0 6,0-3-2,0-13-7,0-5-15,0-7-53,-4-9-32,1-9-137,2-14-150</inkml:trace>
  <inkml:trace contextRef="#ctx0" brushRef="#br0" timeOffset="265282.234">19905 10932 630,'0'0'110,"0"0"-82,0 0 20,0 0 1,0 0-21,0 0-3,-48 40-18,48-28-6,0-5 1,0-3-2,0 0 1,0-4-1,0 0 0,0 0 4,0 0 6,0 0 3,0-14-5,0-3-5,0-2-2,0 2 1,0 4 7,-7 6 17,4 5 9,-4 2-17,-5 14-18,-7 16 0,-2 10 12,2 3 1,8-5-10,9-6-1,2-8 0,2-11-1,13-6 2,4-5-1,1-2 4,1-9-1,-4-10-1,-4-3-4,-7 3-6,-6 3-1,0 4-9,0 4-24,-3 8-42,-8 0-30,-2 10-112,4 5 20</inkml:trace>
  <inkml:trace contextRef="#ctx0" brushRef="#br0" timeOffset="266693.145">20507 10619 522,'0'0'87,"0"0"-69,0 0-4,0 0 25,0 0-11,0 0-12,11 13 25,-7-8-4,0-3-15,-1 0-6,0 1 4,-2-2 11,1 1-5,0-2 5,-2 0-4,0 0-1,0 0-3,0 0-7,0 0 2,0 0-8,0 2-5,0-2 0,0 2-3,0-2-1,0 0 1,0 0 1,0 0-2,0 0 11,0 2-5,0 2 5,1 6-9,2 1-1,2 3 18,0 1-16,0 2 0,0 3 3,1 5-2,0 5 0,0 7 3,2 5-2,0 6-2,1 2 5,0 6-5,3-1 1,-2-2 3,4 1-4,-4-5-1,2-2-1,0-3 1,-3 0 1,-3-4-2,0 1-1,-2-1 0,-1-5 5,-3-2-5,0-5 1,0-4-1,0-3 0,0-2 2,0 0 2,0 0-5,0 3 0,2 1 1,-2-1 0,3 1-1,-1-2 0,3 0 0,0-1 4,-2 0-4,2 1-2,-1-2 2,-1 1 2,-2-2-2,1 0 0,-2-3 0,0-4 1,0-1 2,1-3-3,-1 0-2,1-3 2,-1-1 0,0 0 3,0-3-3,0 0 0,0 0 2,2 0-2,-2 0 7,0 0 0,0-3-3,0-11-4,0-7-39,0-10-50,-2-14-61,1-15-197</inkml:trace>
  <inkml:trace contextRef="#ctx0" brushRef="#br0" timeOffset="267160.9224">20551 10600 459,'0'0'118,"0"0"-6,0 0-20,0 0-37,0 0-27,0 0-24,-18-4-2,18 9 0,7 0-1,-2-4-1,-1-1 6,-1 0 14,1 0 17,-2-7 6,-1-9-32,-1 1-5,0-1 12,0 2 3,-10 4-1,1 2-8,0 4 5,4 2 10,1 2-21,-2 0-6,-1 11-4,-2 9 4,-2 3 0,7-2-7,4 1-32,0-3-64,6 1-24,19-6-85,10-10-201</inkml:trace>
  <inkml:trace contextRef="#ctx0" brushRef="#br0" timeOffset="268126.6933">21201 10276 257,'0'0'131,"0"0"-80,0 0-2,0 0 5,0 0 18,0 0-7,0-27-43,0 18-2,0 1 28,0 4 35,0 0-22,0 2-12,0 2 5,0 0-20,0 0-10,0 0-14,0 0-9,0 0 1,0 0 5,0-1-4,0 1 12,0-2-5,0-1 10,0 0 2,0 1-10,0-2-7,0 4 7,0 0 1,0 0-13,0 0-3,0 14-9,0 11 9,0 10 3,0 9 3,0 5 0,0 3-3,0 4 1,0 1 1,3 4-1,0 2 3,1 2-1,2 0 0,-1-5-1,1-4 1,-1-3 0,2-6 1,-3-2 2,1-4 1,-3-3 1,3-2-1,0-2-2,2-4 1,0 2-5,-1-1 0,-1-2 1,0 3 1,0 3-1,-3 1-2,-1 5 1,-1-1 0,0-2 0,0 0 0,0-3-1,0 1 0,0-5 1,0-4-1,0-4 1,0-2-1,3 1 0,2-1 0,1 1 0,0-1 0,1 1 1,-2 1 1,-1-3-2,1-4 0,-4-4 0,1-6 0,-1-3 0,-1 0 0,0-3 2,0 0 2,0 0 2,0 0 0,3-16-6,-1-8-54,-2-9-43,0-3-112,-2-9-207</inkml:trace>
  <inkml:trace contextRef="#ctx0" brushRef="#br0" timeOffset="268515.3749">21255 10238 695,'0'0'38,"0"0"21,0 0-42,0 0-17,0 0 1,0 0 8,-4 26-9,25-14 3,2-6 0,-4-6-1,-1 0 1,-6-1 4,-4-18 8,-3-3 2,-5-6 14,0-1 48,-16 3-17,-6 1-17,1 8 0,3 5-19,7 8 9,1 4-22,2 6-13,-3 21-5,-4 15 2,6 13-6,7 10-77,2 3-104,21-6-72</inkml:trace>
  <inkml:trace contextRef="#ctx0" brushRef="#br0" timeOffset="269452.9484">21865 10668 114,'0'0'41,"0"0"-30,0 0 46,0 0 29,0 0 24,0 0-8,17 0-6,-17 0-14,0 0-3,0 0-12,0 0-14,0 0-4,0 0-1,0 1-11,0 8-15,0 9-12,0 10 19,0 13 8,2 10-11,1 7-4,5 5-3,-1 3-4,5 2-5,1 1 4,-2 2-6,-1 0 0,-1 3-2,-4 4-5,-2-3 0,0-1 1,1-9 2,1-7-4,-1-4 1,-1-6-2,-1-3 3,1-2-1,-2-6-1,4-1-2,-2-5 2,1-5 2,-1-3-1,0-7-1,0-5 0,0-4-3,-2-3 6,2-2-6,-1-2 2,-1 0 1,1 0 0,0 0 3,-1 0 3,-1 0-4,0 0-2,0 0 0,0 0-6,0 0-7,0 0-14,0-8-39,-6-9-40,-5-6-118,0-6-52</inkml:trace>
  <inkml:trace contextRef="#ctx0" brushRef="#br0" timeOffset="269813.3079">21854 10822 641,'0'0'84,"0"0"-32,0 0 0,0 0 2,0 0-29,0 0-25,-77-28-2,77 46 2,7-4 0,10-1 0,0-8-13,0-3 9,-2-2 4,-3 0 9,-3-7 17,-3-6 12,-2 1-20,-4 1 17,0 4 16,0 1-13,0 3-14,0 3-21,-4 0-3,-2 0-11,-3 0 2,3 17-47,6 5-77,0 1-65,13-5-174</inkml:trace>
  <inkml:trace contextRef="#ctx0" brushRef="#br0" timeOffset="270629.7555">22729 10944 650,'0'0'80,"0"0"-55,0 0-3,0 0 21,0 0-9,0 0-18,-63-37-2,61 36 20,2 1 17,0 0-10,0-1-4,0 1-6,0 0-9,0 0-7,0 0-1,0 0-3,-1 0 0,1 0-2,-2 0-2,-1 7-5,2 13-2,-4 10 26,0 9-4,2 7 0,0 8-10,3 7-5,0 5 0,0 4-3,3 5-1,5 2 3,1 1-4,-1-1 0,-2-6-1,1-5 1,-1-7-1,2-6 0,-4-7 0,2-11-1,-2-6-1,-2-9 1,1-3 2,-3-3-1,0-3-1,0-4 0,2-3 1,-1-2 0,1-2-1,-1 0 1,1 0-3,1 0-6,1 0-27,5-6-10,4-9-38,0-6-87,7-4-58,3-10-186</inkml:trace>
  <inkml:trace contextRef="#ctx0" brushRef="#br0" timeOffset="271162.0721">23419 11231 524,'0'0'114,"0"0"-33,0 0 14,0 0-4,0 0-9,0 0-32,0-33-17,0 33-17,0 0 10,0 0-11,0 0-3,0 0-9,0 3-2,-1 8-1,-3 5 12,1 2-6,1 5 5,1 5-5,-1 14 0,-2 11 8,0 14 2,0 8 4,-1 0-12,1-6 5,3-5-6,1-9-2,0-5-4,0-7 1,5-11 0,0-11-2,-2-6 0,-2-9 2,-1-5 2,0-1-2,0 0 1,2 0 0,-1 0-3,0 0-5,3-7-26,-2-6-59,-2-6-19,0-4-115,0-4-107</inkml:trace>
  <inkml:trace contextRef="#ctx0" brushRef="#br0" timeOffset="271461.8666">23449 11264 690,'0'0'139,"0"0"-86,0 0-3,0 0-23,0 0-27,0 0-19,5-13 10,11 15-14,2-2 5,-1-3 14,-4-18 4,-6-5 3,-7-5-2,0 2 14,-9 4 31,-13 7-7,-3 8-1,-5 9-11,-3 1-17,3 6-9,6 14-1,11 2 0,8-2-48,5-7-117,11-11-122</inkml:trace>
  <inkml:trace contextRef="#ctx0" brushRef="#br0" timeOffset="271838.855">22630 10732 627,'0'0'122,"0"0"-107,0 0-14,0 0-1,0 0 10,0 0-4,103 6-3,-79-6 5,-6 0 5,-11-4 30,-4-6 2,-3-6 1,0 4 5,-4-1-9,-14 4-19,-3 3-12,-6 6-8,-1 0-3,2 3 0,6 13-1,8 1-1,6 5-4,6 1-65,0-4-87,0-8-83</inkml:trace>
  <inkml:trace contextRef="#ctx0" brushRef="#br0" timeOffset="272167.5308">22003 10676 623,'0'0'107,"0"0"-70,0 0-36,0 0 4,0 0 26,0 0-6,17-9-6,-1-7-3,-2-1 4,-7-3 56,-4 2-30,-3 0-6,0 6 3,0 3-17,-7 5-6,-7 4-19,-4 3-1,-5 22-3,-6 12-15,4 13-71,1 6-68,6 1-50,11-2-226</inkml:trace>
  <inkml:trace contextRef="#ctx0" brushRef="#br0" timeOffset="272524.1573">21101 11801 163,'0'0'60,"0"0"-50,0 0-5,-100 63 5,81-47 4,2-3 17,1-3-4,2 1-4,1-4 30,4 0 20,-2-2-43,2 1-23,-1 1-7,-2 0-50,-1 2-75,-1 1-2</inkml:trace>
  <inkml:trace contextRef="#ctx0" brushRef="#br0" timeOffset="273496.5493">20298 12305 572,'0'0'110,"0"0"-44,0 0 37,0 0 9,0 0-40,0 0-28,-10-16-34,23 12-8,16-2 1,14-2-3,8-1 0,10 0-1,9-1 1,6 1 1,7 2-1,5 0 2,3 1-2,5 0-1,-2 1 1,-2 2-4,-1 0-1,-1 0 3,-2 2 1,-1-2 1,-5 0 0,-6-3 0,0-2 0,-1 0-2,3-4 1,3 0 1,0 2 3,2 0-3,-1 3 0,0 1-2,-3 0 2,-2 1 1,-3 1 1,1 1-1,-1 3-1,-1-1 0,-6 1-1,-5-3 1,-6 0 0,-2-2 0,-3-1 0,-2-1-3,-4 1 3,-4 0 0,-2 2-1,0-1 1,0 0 3,4-1-3,1-2-2,-2 2 2,2 3 1,-1-1 1,3 1-2,-2 1-1,-3 1 1,-3-1 0,-4 2 1,-6-1-1,-1-1 0,0 1 2,-3 1-2,3 0 0,0-2 2,1 2 1,2-1 1,-1 1-1,3 0 2,-2 0-4,-2 0 7,-1-1-5,0 1 4,0 0-1,0 0 1,0-2-5,0 2 5,-1-1-3,0-1 2,-7 0 0,-3-1 1,-5 1 0,-4 1 0,-5 0 1,-2 1 1,0 0-1,0-2-5,0 2 2,0 0-5,0 0-14,0 0-41,-7 0-21,-4 0-100,2 0-106,7 0-141</inkml:trace>
  <inkml:trace contextRef="#ctx0" brushRef="#br0" timeOffset="273624.3004">24365 11976 588,'0'0'173,"0"0"-126,0 0 1,0 0-20,0 0-28,0 0-155,-42-6-83</inkml:trace>
  <inkml:trace contextRef="#ctx0" brushRef="#br0" timeOffset="273908.9758">24365 11976 678,'20'-73'267,"-23"71"-177,3 2-60,0 0-5,0 0-12,4 0-12,8 8 2,3 2 1,-3 2-3,0 0 0,-6 5-1,0 3 0,-5 4 0,-1 0 0,0 0 1,0-4 0,-6-2-1,-7-4 0,-5-2-2,-9 0 2,-7-3 0,-9 1-38,-10-5-104,-12-2-180</inkml:trace>
  <inkml:trace contextRef="#ctx0" brushRef="#br0" timeOffset="279981.6014">12373 9563 189,'0'0'24,"0"0"8,0 0-3,0 0 24,0 0 56,0 0-27,0 0-15,-93 2 10,74 1-14,4 3-3,2-6-15,2 1-9,5 0-3,6-1-3,0 2-2,17 0-21,26 0 11,21 0 5,17 1-13,23 0-7,11 0 1,2 1 2,0-1-5,-20 1 3,-22 2-5,-29-3 1,-24 2-4,-22-4-15,-1 1 19,-30 1 1,-14-2 4,-7 2-5,-4 0 2,-2-1 0,-1 4 0,-2 1-2,1 3 1,2 3-1,5 2 0,4 2-2,9 0-1,8-3 1,15-3 2,8-7 0,9 0-8,0 1-9,15-1 8,13 1 9,14-2 2,12-2-1,8-1 5,2 0 2,-4 0-3,-11 0-2,-14 0 4,-9-3 1,-11 2 1,-4-1-2,-5 1 1,-6 1 2,0 0-6,0 0 4,0 0-7,0 0-1,0 0-2,0 0-37,0 0-64,0 0-64,-11 1 12,-8 1-176</inkml:trace>
  <inkml:trace contextRef="#ctx0" brushRef="#br0" timeOffset="297713.7075">5215 16633 445,'0'0'368,"0"0"-246,-87-27-68,59 17-26,1 0 8,5 1 13,8 3-5,7-2-8,7 0-10,0-4 1,16-4-18,20-5-9,13 1 1,4 2-1,2 8-2,-6 7 0,-3 3 2,-7 10-7,-12 19 5,-9 14-3,-18 16 0,-6 10 5,-35 12 0,-17-1 3,-3-7 2,1-14-3,13-19 0,17-18 0,15-12 3,10-7-3,5 0-2,6 0 0,24 0 0,15-2 9,11-1-6,7 0 0,0-7-3,4-2 0,-4 0 0,-8 2 1,-6 2 0,-18 0 0,-11 2-1,-11 2-5,-8 1-5,-1-4 9,0 1-1,-13-3-26,-5 1-67,-6 3-101,-3 2-146</inkml:trace>
  <inkml:trace contextRef="#ctx0" brushRef="#br0" timeOffset="298825.9781">6028 16869 472,'0'0'517,"0"0"-430,0 0-73,0 0-10,0 0-3,0 0 18,-33 92 6,25-41-13,0 4-10,-1-3-2,1-5-1,-1-8-26,3-9-16,3-10-48,3-8-52,0-11-21,5-1 5,8-10-231</inkml:trace>
  <inkml:trace contextRef="#ctx0" brushRef="#br0" timeOffset="304331.7477">6568 16411 299,'0'0'84,"0"0"-48,0 0-25,0 0 0,0 0 33,0 0 6,0 0-9,-1-2 4,1 1 11,-2-2 20,-2-1 6,2-1-24,-3-3-2,1 0-8,1 1-13,-2-1-15,0-1-2,2 2 5,0 1-10,0-1-1,0 0-3,0 1-4,1 4-3,1-1 3,1 3 1,0 0-3,0 0-1,-2 0-2,2 0 0,0 7-6,0 17 5,0 7 1,0 8 5,2 1-2,5-1-3,4-6 2,8-3 0,0-8-2,4-1 1,2-2-1,2-6 0,4-6-5,1-4-6,-1-3-8,0 0 3,-5-5-6,-6-7 13,-6-7 2,-2-4 7,-5-2 0,-5 0 0,-2 5 2,0 5 4,0 6 6,0 4 15,-2 4-1,-1 1 2,-4 3-16,1 25-11,-5 15 0,1 13 3,6 4-2,4 1-2,0-1 3,0-6-6,8-7 6,1-4-6,-1-11-2,0-9 2,-4-8-19,-3-9-9,-1-5 5,2-1 16,-2 0-2,3 0-22,6-13-95,3-10-144,6-6-190</inkml:trace>
  <inkml:trace contextRef="#ctx0" brushRef="#br0" timeOffset="304645.0053">7324 16808 891,'0'0'183,"0"0"-157,0 0-26,0 0 0,0 0 1,0 0 13,0 73-4,0-36-6,0-4-4,0-4-8,0-3-10,-4-2-38,1 0-95,3-10-95</inkml:trace>
  <inkml:trace contextRef="#ctx0" brushRef="#br0" timeOffset="310853.7224">7888 16368 515,'0'0'112,"0"0"-80,0 0-2,46-92 5,-26 60 10,4 1-3,1-1-16,-6 6 12,-7 5-1,-2 5-2,-10 3 4,0 1-10,0 0-4,-20 5-18,-13 1 2,-10 6-9,-5 0 0,2 11 1,7 9 1,11 2-2,14 3 2,14 4-1,0 8-1,21 5 0,14 2 0,6 0 2,5-2-4,5-3 1,-6-6-20,-8-6-18,-11-8-34,-19-7 7,-7-6 2,-18-5 58,-22-1 6,-3 0 28,-2-7 7,6-9 21,11-3-11,5-1-20,13-2 0,6 3-22,4-5-3,14-3-1,18-3-22,6-3 0,4-3 15,-3 4 8,-8 1 5,-10 5-4,-9 2 3,-12 3 6,0 2 3,-9 2-8,-16 5-5,-2 11-33,0 1-98,7 14-89,9 5-113</inkml:trace>
  <inkml:trace contextRef="#ctx0" brushRef="#br0" timeOffset="311094.661">8452 16356 137,'0'0'248,"0"0"-93,0 0-46,0 0 37,0 0-53,0 0-93,11-16-110,-14 12-334</inkml:trace>
  <inkml:trace contextRef="#ctx0" brushRef="#br0" timeOffset="311257.8008">8759 16398 909,'0'0'111,"0"0"-96,0 0-15,0 0-37,0 0-118,0 0-19,74-17-218</inkml:trace>
  <inkml:trace contextRef="#ctx0" brushRef="#br0" timeOffset="314107.7341">10125 17667 298,'0'0'117,"0"0"-60,0 0 2,0 0-4,0 0 30,0 0 39,0-31-26,0 31-19,0 0-26,0 0-23,0 0-18,0 0-11,0 0-1,10 0-10,23 0-46,18 0-17,11 0-99,9 0-32,4-2-269</inkml:trace>
  <inkml:trace contextRef="#ctx0" brushRef="#br0" timeOffset="314268.6214">11127 17542 459,'0'0'355,"0"0"-298,0 0-57,0 0-131,0 0 73,0 0 34,91 6-35,-46 0-91</inkml:trace>
  <inkml:trace contextRef="#ctx0" brushRef="#br0" timeOffset="314447.9035">12021 17468 554,'0'0'141,"0"0"-117,0 0-18,0 0-4,0 0 25,106-26-21,-72 26-6,10 0-14,9-2-67,8-2-16,4-5-19,2 0-54</inkml:trace>
  <inkml:trace contextRef="#ctx0" brushRef="#br0" timeOffset="314598.2652">13004 17314 462,'0'0'105,"0"0"-72,0 0-16,109-33 12,-72 25-16,5 0-13,9-2-9,7 0-64,8-4-75,1-3-200</inkml:trace>
  <inkml:trace contextRef="#ctx0" brushRef="#br0" timeOffset="314763.2358">14029 17056 496,'0'0'135,"0"0"-71,0 0-10,108-65 28,-73 48-27,7 3-38,7 2-17,7 0-19,5 0-45,1-1-54,3-1-9,-3 1-116</inkml:trace>
  <inkml:trace contextRef="#ctx0" brushRef="#br0" timeOffset="314921.3054">15176 16706 520,'0'0'121,"0"0"-81,90-33-32,-51 21 0,4-1-6,5 1-4,4-1-45,2-4-87,6-5-252</inkml:trace>
  <inkml:trace contextRef="#ctx0" brushRef="#br0" timeOffset="315114.3434">16212 16306 424,'0'0'199,"0"0"-162,82-63-34,-43 42-3,8 0-14,4 0-1,3 1-22,1 3-8,-7-2-20,-3 1-9,-6 1-30,-4-3 14</inkml:trace>
  <inkml:trace contextRef="#ctx0" brushRef="#br0" timeOffset="315249.5606">16929 15899 312,'0'0'160,"0"0"-87,0 0-11,90-85-4,-62 69-34,3 1-13,4 3-11,2 0-16,5-1-47,3-2-43,4-2-218</inkml:trace>
  <inkml:trace contextRef="#ctx0" brushRef="#br0" timeOffset="315416.0251">17916 15475 576,'0'0'93,"0"0"-56,0 0 6,101-78 21,-63 58-20,6 1-22,3 1-22,4 1-73,6-2-99,0-6-59</inkml:trace>
  <inkml:trace contextRef="#ctx0" brushRef="#br0" timeOffset="315596.1784">18899 15005 570,'0'0'78,"0"0"-45,0 0-4,104-66 9,-72 50-19,5 1-19,8-3-102,1-6-31,6-5-138</inkml:trace>
  <inkml:trace contextRef="#ctx0" brushRef="#br0" timeOffset="315790.9611">19658 14661 465,'0'0'75,"0"0"-52,0 0-6,97-75 14,-64 58-12,1 3 0,7 0-19,2 1 0,5 0-24,1-2-19,-1 0-11,5-2-8,5-4-21,4 0-34,0-5-45</inkml:trace>
  <inkml:trace contextRef="#ctx0" brushRef="#br0" timeOffset="315927.4821">20607 14283 304,'0'0'165,"0"0"-59,0 0-16,84-32 24,-81 26-5,-3 0-11,0 1-68,0 0-26,-6 5-4,-17 0-73,-7 10-135,-7 2-107</inkml:trace>
  <inkml:trace contextRef="#ctx0" brushRef="#br0" timeOffset="317177.0153">12191 17562 178,'0'0'38,"0"0"-32,0 0-6,0 0-2,0 0 2,0 0-7,-12 13-61</inkml:trace>
  <inkml:trace contextRef="#ctx0" brushRef="#br0" timeOffset="318430.5206">10756 18686 501,'0'0'84,"0"0"-66,0 0-14,0 0-3,0 0 19,0 0 24,0 0-2,0 0-19,0 0-18,10 0-5,7 0-2,6 0-59,6 1-44,4 0-93</inkml:trace>
  <inkml:trace contextRef="#ctx0" brushRef="#br0" timeOffset="318610.3722">11848 18833 599,'0'0'22,"0"0"-22,91 6-26,-46-6 5,8 0 5,8 0-35,7 0-120</inkml:trace>
  <inkml:trace contextRef="#ctx0" brushRef="#br0" timeOffset="318776.0781">13191 18847 603,'0'0'47,"0"0"-42,101 0-5,-57 1-12,7 2-24,5-1-53,-1 1-168</inkml:trace>
  <inkml:trace contextRef="#ctx0" brushRef="#br0" timeOffset="318958.7731">14465 18867 596,'0'0'135,"0"0"-134,0 0-1,109 0-2,-65 0-1,7 2-45,11-1-42,4-1-162</inkml:trace>
  <inkml:trace contextRef="#ctx0" brushRef="#br0" timeOffset="319135.7356">15539 18870 541,'0'0'144,"0"0"-87,0 0-11,103-23 13,-67 15 0,7 2-40,5 3-19,7 0-34,8 3-65,1 0-34,3 0-2,0-6-100</inkml:trace>
  <inkml:trace contextRef="#ctx0" brushRef="#br0" timeOffset="319347.4993">16799 18706 475,'0'0'111,"0"0"-86,91-14 5,-50 8 24,2 1-10,5 0-18,1 3-12,5 1-13,-2 1-2,0 0-1,-1 0-4,4 0-17,0 0-48,2-4-44,3-7-186</inkml:trace>
  <inkml:trace contextRef="#ctx0" brushRef="#br0" timeOffset="319508.7393">18257 18526 742,'0'0'114,"0"0"-87,0 0-17,106-25 2,-58 21-12,4 4-9,5 0-114,4 0-108</inkml:trace>
  <inkml:trace contextRef="#ctx0" brushRef="#br0" timeOffset="319684.1285">19256 18612 583,'0'0'182,"0"0"-163,0 0-19,91 3 0,-56 1-50,2 3-45,2 0-15,5-3-25,5 1-29</inkml:trace>
  <inkml:trace contextRef="#ctx0" brushRef="#br0" timeOffset="319841.8274">19936 18705 204,'0'0'173,"0"0"-155,0 0-15,0 0 2,85 10 14,-74-6 11,-4 0-30,0 0-37,-1 0-299</inkml:trace>
  <inkml:trace contextRef="#ctx0" brushRef="#br0" timeOffset="319981.909">20181 18806 539,'0'0'21,"0"0"-21,0 0-130,0 0-38</inkml:trace>
  <inkml:trace contextRef="#ctx0" brushRef="#br0" timeOffset="321435.6715">9908 9812 479,'0'0'28,"0"0"30,0 0 15,-10-77-15,10 64 4,3 3-22,6 6-9,6 4-27,4 0-4,8 2-7,4 12-31,7 5-23,6 4-1,10 4-20,7 2-7,9 0-42,3 1 36,4-1-13</inkml:trace>
  <inkml:trace contextRef="#ctx0" brushRef="#br0" timeOffset="321577.6767">10757 10046 92,'0'0'93,"109"26"-20,-64-15-10,-2-1-6,-2-3-9,3 2-28,1 1-10,7 3 3,6 5-10,8 1-3,7 8-12,6 2-52,3-3-56,3-1-101</inkml:trace>
  <inkml:trace contextRef="#ctx0" brushRef="#br0" timeOffset="321737.4853">12506 10400 721,'0'0'112,"0"0"-98,0 0-14,0 0-61,0 0 22,83 33-43,-47-15-23,6-1-112</inkml:trace>
  <inkml:trace contextRef="#ctx0" brushRef="#br0" timeOffset="323949.8078">10651 10153 44,'0'0'204,"0"0"-204,0 0-94</inkml:trace>
  <inkml:trace contextRef="#ctx0" brushRef="#br0" timeOffset="324062.6787">10917 10167 32,'0'0'52,"122"28"-45,-66-10-7</inkml:trace>
  <inkml:trace contextRef="#ctx0" brushRef="#br0" timeOffset="324211.5504">11637 10490 493,'0'0'16,"0"0"-16,0 0-89,0 0 32,81-2 38,-53 7 18,-4 5 0,5 2-20,-2 4-56</inkml:trace>
  <inkml:trace contextRef="#ctx0" brushRef="#br0" timeOffset="324430.2362">12884 10584 671,'0'0'155,"0"0"-141,0 0-14,0 0-23,129 6 22,-59 3-23,11 0-41,-1 5-17,5 2-8,0 1-52,-1-3-64</inkml:trace>
  <inkml:trace contextRef="#ctx0" brushRef="#br0" timeOffset="324588.8898">14432 10730 416,'0'0'56,"91"0"-42,-51 2-12,2 9 1,4-3 6,1 3-9,5 1-2,6-4-76,1-3-157</inkml:trace>
  <inkml:trace contextRef="#ctx0" brushRef="#br0" timeOffset="324783.9283">15925 10763 649,'0'0'76,"0"0"-76,85-4-48,-43 4 30,3 0-18,-5 0 10,2 0-19,10 4-35,11 0-53,13-4-25</inkml:trace>
  <inkml:trace contextRef="#ctx0" brushRef="#br0" timeOffset="325000.2405">17826 10612 722,'0'0'92,"0"0"-92,88-11-9,-37 10 9,4 1-1,3 0-34,5 0-24,6 10-2,3-2-36,2-5-129</inkml:trace>
  <inkml:trace contextRef="#ctx0" brushRef="#br0" timeOffset="325180.5311">19488 10528 629,'0'0'35,"79"-16"-35,-25 16-9,7 0-22,3 0-21,2 0-44,2 7-49</inkml:trace>
  <inkml:trace contextRef="#ctx0" brushRef="#br0" timeOffset="325367.6849">20695 10535 441,'0'0'133,"0"0"-86,0 0-8,102-29-30,-67 29-6,1 0-3,3 0-14,4 0-63,3 0-90,1 0-247</inkml:trace>
  <inkml:trace contextRef="#ctx0" brushRef="#br0" timeOffset="325525.6626">21656 10509 536,'0'0'50,"0"0"-39,0 0-1,94-13-10,-64 11-19,7 0-225</inkml:trace>
  <inkml:trace contextRef="#ctx0" brushRef="#br0" timeOffset="325676.3238">22308 10513 589,'0'0'92,"0"0"-73,0 0-7,88-7-8,-57 7-4,1-3-133</inkml:trace>
  <inkml:trace contextRef="#ctx0" brushRef="#br0" timeOffset="325816.7157">22906 10543 573,'0'0'0,"0"0"-115</inkml:trace>
  <inkml:trace contextRef="#ctx0" brushRef="#br0" timeOffset="325982.7008">23269 10582 392,'0'0'297,"0"0"-252,0 0-45,0 0-84,0 0-140</inkml:trace>
  <inkml:trace contextRef="#ctx0" brushRef="#br0" timeOffset="326854.1131">13159 16116 263,'0'0'0,"0"0"-55,-91 83-139</inkml:trace>
  <inkml:trace contextRef="#ctx0" brushRef="#br0" timeOffset="326964.8183">12964 16329 49,'0'0'37,"0"0"-20,-44 82-17,36-62-92</inkml:trace>
  <inkml:trace contextRef="#ctx0" brushRef="#br0" timeOffset="327128.5664">12947 16548 615,'0'0'110,"0"0"-18,0 0-54,0 0-15,15-87-15,15 59-5,12-1-3,13-2-1,11 0-45,7-3-38,3-3-3,1-4-4,-2-4-23,-2-6-81</inkml:trace>
  <inkml:trace contextRef="#ctx0" brushRef="#br0" timeOffset="327305.6998">14392 15630 463,'0'0'112,"0"0"-99,109-73-13,-69 49-9,7-1-9,0 1-1,7-2-48,-1-3-129</inkml:trace>
  <inkml:trace contextRef="#ctx0" brushRef="#br0" timeOffset="327460.239">15403 15108 362,'0'0'139,"0"0"-71,68-79-13,-40 48-16,7 1 0,4-5-4,8 4-35,9-5-47,7 3-92,3-7-264</inkml:trace>
  <inkml:trace contextRef="#ctx0" brushRef="#br0" timeOffset="327640.5287">16755 14174 701,'0'0'121,"0"0"-121,89-78-9,-37 54-60,5 2-16,3-5-89</inkml:trace>
  <inkml:trace contextRef="#ctx0" brushRef="#br0" timeOffset="327783.9285">17805 13603 511,'0'0'0,"81"-50"-187</inkml:trace>
  <inkml:trace contextRef="#ctx0" brushRef="#br0" timeOffset="327947.5495">18867 13179 542,'0'0'21,"0"0"-21,121-64-55,-61 39-119,2 1-100</inkml:trace>
  <inkml:trace contextRef="#ctx0" brushRef="#br0" timeOffset="328180.7003">20224 12794 388,'0'0'128,"0"0"-68,0 0 15,0 0-8,0 0-32,100-38-27,-63 29-8,9-3-47,9-2-63,8-4-81</inkml:trace>
  <inkml:trace contextRef="#ctx0" brushRef="#br0" timeOffset="328308.5272">20979 12568 110,'0'0'412,"0"0"-354,0 0-58,95-32-18,-51 23-242</inkml:trace>
  <inkml:trace contextRef="#ctx0" brushRef="#br0" timeOffset="328428.4179">21619 12509 369,'0'0'0</inkml:trace>
  <inkml:trace contextRef="#ctx0" brushRef="#br0" timeOffset="330909.5827">11973 15300 407,'-280'-80'0,"-28"19"-225</inkml:trace>
  <inkml:trace contextRef="#ctx0" brushRef="#br0" timeOffset="333648.5789">1852 9383 270,'0'0'25,"0"0"-25,-97-32-8,66 30 3,-2-3 5,0 2 17,9-1 10,6 1 50,3-1-7,9 0-45,3 4-3,3-2 11,0-1-24,0-4-4,14-4-5,13-10 7,7-7 1,9-6-2,-1-5-2,3-3 0,-4 2 2,-5-4-5,-4-3 0,-9-2 2,-6-3-2,-8-1 1,-9 4 1,-9 4-2,-22 10 5,-17 9 22,-18 12 6,-10 14-5,-10 0-19,-10 27 9,-7 11-7,3 11 19,2 3-13,8 10 3,8 5-4,13 8 3,14 7 13,18 2-3,19 4-11,18 2-13,0 0 3,24 6-4,12 6 4,4 7-7,2 5 1,-5 7 0,-7 10 1,-9 11-3,-11 1-1,-10 4 1,0-7 2,-16-12-3,-12-1 0,-11-13 0,-8-2 3,-6-9-3,-2-7 1,7-14 0,8-11 1,6-16 0,8-18 4,8-12 5,-1-8-7,-2-7 1,3-5 2,0-3-3,4-2 2,1-2-2,6-17 3,-1-6-7,8-7 0,0-9-8,6-5-1,19 2 1,7 3 0,4 10 0,1 12 1,-3 9-2,-2 10 1,-4 0 2,-3 12 0,-1 18 2,-3 16 4,-6 19 0,-9 16 4,-6 11 0,0 11 0,-17 6-1,-5-2-2,0-3 3,1-8-2,0-9-2,5-2 2,4-3 11,1 0 3,5-7-6,6-6-2,0-11-2,9-12-4,11-11 0,2-9 0,5-6 2,3-7-3,1-5 1,4-6 0,2-2-4,-6 0-4,-1 0-53,-8-5-79,-10-9-51,-8-2-128</inkml:trace>
  <inkml:trace contextRef="#ctx0" brushRef="#br0" timeOffset="334661.8138">1175 13346 670,'0'0'95,"0"0"-54,0 0-31,0 0-6,-71-78 2,65 51-5,3-6 1,3-6-1,0 2 0,0 2-1,3 10 0,-3 10 2,0 8 2,0 5-4,-8 2-2,-15 11-4,-8 25 5,-9 19 1,0 20 24,5 16 3,13 15 2,13 8-5,9 14-6,1 5-14,18 3 0,1 2-1,-4-5 0,-10-10 0,-6-7-3,-7-13-1,-25-13-1,-9-12 2,-1-16 0,-3-17 4,5-14-2,12-15 1,5-12 10,10-4 10,4 0-8,3-8-10,6-9 0,0-3-5,16-8-10,19 0-4,9 1 11,3 7 3,5 10 0,-3 10-1,-4 0-1,-3 29 1,-2 19 2,-9 27 0,-3 21 1,-11 22 4,-5 18 1,-11 6-3,-1 8 1,0 2 3,-10-2 0,1-2 6,6-5-1,3-10 2,0-8 1,0-16 4,3-14-12,18-15 1,4-13-3,8-10-4,4-13-2,7-7 1,2-12-1,-2-11 0,3-9-16,-5-5-6,-5-1-22,-4-21-49,-2-11-36,-7-17-78,-9-10-149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5:40:47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1877 404,'0'0'63,"0"0"-56,0 0-2,0 0 5,0 0 13,0 0-13,0 0 2,0 0-7,0 0 8,0 0-2,0 0 7,0 0 0,0 0 1,0 0 11,0 0 19,0 0-7,0 0-14,0 0-12,0 0-5,0 0-7,0 0 4,0 5-3,0-4 3,0-1-3,0 0 11,-3 0 4,2 0 6,-4 0 9,-1 0 5,-3 0-12,-4 0-24,2 0 1,1-1 11,8-4-4,2 3 7,0-3 3,0-8-7,20-6-4,11-2-8,15 3 0,2 7 4,6 11 2,-5 0-5,-9 28-3,-12 13-1,-17 9 0,-11 6-13,-17 0-8,-17-4 4,-6-7 2,7-12 12,6-11 3,12-8 1,6-10-1,7-2 2,2-2 2,0 0 2,0-25 4,11-12-6,13-12-4,7-6 0,5 3 0,2 5 2,-4 8 8,-9 15 11,-11 11 1,-10 7-4,-4 6-9,0 0 1,0 4-3,-9 22-6,-9 7 6,-3 8-7,4-4 2,8-5 2,4-3-2,5-2 0,0-5 5,3-1-7,13-4-3,1-4 3,8-2-5,2-4-46,6-7-37,1 0-122,4-12-114</inkml:trace>
  <inkml:trace contextRef="#ctx0" brushRef="#br0" timeOffset="743.1009">3685 1865 236,'0'0'527,"0"0"-402,0 0-16,0-73-26,0 69-7,0 4-5,-3 0-46,-1 3-22,-5 20-2,-3 11-1,-5 10 2,4 0-2,3 0-1,1-5 0,9-4-13,0-7-36,12-9-21,10-11 0,11-8-46,6-1 27,4-25-34,2-10 60,-8-3 64,-1-5 1,-5-2 70,-4 3 44,-5 4-1,-8 10-15,-5 9-15,-6 9 3,-3 7-41,0 4-17,0 0-16,0 8-13,0 21 1,4 11 0,-1 7 4,2-2 1,-1-5-6,4-5 0,5-8-2,1-6 0,2-6-16,-1-6-37,6-9-37,-3 0-27,-2-16-64,-7-13-3,-7-11 95,-2-5 91,-3 0 17,-11 4 58,1 15 64,5 13-20,7 11 8,-1 2-62,2 2-60,0 16 0,17 3-7,10 2 4,9-7-4,8-7-15,1-8-15,-2-1 10,-4-6 14,-6-13 8,-11-7 2,-8-3 17,-4-1 23,-4 3 12,-3 7 24,-2 8-13,1 7-23,-2 5-5,3 0-32,3 27-5,0 16 0,1 16 2,-4 10 2,-3 0-3,0-4 0,0-5 0,0-9-1,0-5 1,-1-8-1,-2-7-5,1-8-37,2-8-18,0-6-65,2-9-111,11-10-219</inkml:trace>
  <inkml:trace contextRef="#ctx0" brushRef="#br0" timeOffset="1067.3305">5204 1941 918,'0'0'219,"0"0"-167,0 0 4,0 0 8,0 0-21,0 0-42,0-7-1,32 1-52,5 5-45,-3 1-50,-11 1-203</inkml:trace>
  <inkml:trace contextRef="#ctx0" brushRef="#br0" timeOffset="1192.3691">5210 2054 242,'0'0'822,"0"0"-730,0 0-66,0 0 26,0 0 1,0 0-47,20-4-6,38-8-66,12-5-58,-3 1-170</inkml:trace>
  <inkml:trace contextRef="#ctx0" brushRef="#br0" timeOffset="3563.2155">6553 1682 151,'0'0'578,"0"0"-519,0 0-51,0 0-3,0 0 5,0 0 9,0 0-15,0 0-3,0 0 0,0-2 2,0-5 8,0-1-1,0 0 21,0-1 3,-6 0-8,-12 3-13,-9 6 14,-10 0-8,-14 12-3,-3 16 4,-1 11 1,8 7 3,11 1 2,14 0-7,11-1-5,11-6-11,0-2 4,27-7-5,10-8-1,12-7 0,8-6 1,4-10-2,0 0-18,-4-12-12,-9-7-8,-11 3-18,-12 3-68,-8 5-59,-10 2-46</inkml:trace>
  <inkml:trace contextRef="#ctx0" brushRef="#br0" timeOffset="4146.623">7556 1763 1025,'0'0'172,"0"0"-152,0 0-7,0 0 16,0 0-7,0 0-22,8 0-1,33 0-2,4 0-26,2 0-11,-3 0-14,-12-4-16,-9-6 10,-10-2 22,-10-2 38,-3-2 9,-8 3 3,-20 1 20,-17 5-4,-9 7 5,-6 0-3,4 11 3,10 8 3,15 4-2,14 4-15,9 4-7,8 4 2,0 1-4,17-2-6,16-2 0,9-5-4,10-3 0,6-6-8,7-7-48,2-7-26,3-4-58,-3-11-204</inkml:trace>
  <inkml:trace contextRef="#ctx0" brushRef="#br0" timeOffset="4963.2876">8290 1296 469,'0'0'440,"0"0"-398,0 0-32,0 0-5,0 0 9,0 0-8,0 0-6,0 0-32,0-4 7,0-2 22,0-6-17,0 1-18,0-2 38,-6 2 2,-14-1-2,-5 4 18,-11 3 11,-6 5 11,-3 0 5,-4 19-7,4 6-11,7 4 5,10 1-10,11-1-13,11 2-2,6-4-6,0-2 0,20-6 0,11-4-1,7-9-1,7-6-19,4-5-2,-5-15-6,-4-8 17,-7 0 11,-6-2 3,-9 1 0,-8-1 12,-7 5 12,-3 3 13,0 8-11,0 2 7,-1 6 0,-2 3-3,1 3-11,2 0-17,-1 2-5,-1 18-5,1 8 5,1 6 1,0 1 2,0 0-3,0-2-3,9-4-40,-1 0-50,4-9-46,4-14-189,6-6-292</inkml:trace>
  <inkml:trace contextRef="#ctx0" brushRef="#br0" timeOffset="5272.9054">8690 938 1040,'0'0'100,"0"0"-40,0 0 20,0 0-17,0 0-25,0 0-38,-30-24-2,27 59-2,-5 15 3,1 10 2,-1 2 0,5 2 0,2-3 0,-1-5 0,2-6-1,0-10 0,0-8 0,9-12-2,0-9 2,-3-8-5,-3-3-13,0 0 0,3-5-3,6-13-7,2-8-34,0-3-37,0 1-9,-4-1-149,-1 2-37</inkml:trace>
  <inkml:trace contextRef="#ctx0" brushRef="#br0" timeOffset="5515.69">8731 1198 385,'0'0'210,"0"0"-16,0 0-24,0 0-54,0 0-29,0 0 3,-38-15-41,39 15-39,30-3-4,20-3-6,16-1 4,8-2 2,-5 2-6,-9 1 0,-18-1 0,-13 3 2,-12 2-2,-15-2-1,-3 4 1,0 0 1,0 0-1,-14 2-38,-14 18-55,-13 5-24,2 1-177,0-4-296</inkml:trace>
  <inkml:trace contextRef="#ctx0" brushRef="#br0" timeOffset="22460.3136">13064 1988 549,'0'0'419,"0"0"-356,0 0-55,0 0 9,0 0 32,0 0-20,0 0-18,0 1-11,0-1 3,1 0-3,7 0 4,4-12-4,1-5-15,5-9-6,-4-1 10,-1 0-1,-6-5-1,-2 1 13,-5 0 0,0 4 1,-6 3 1,-11 8-1,-7 5 9,-5 11 0,-7 0 1,-6 27-4,-3 20 0,-1 12-3,7 8 3,3 2 2,13-2-8,11-8 1,10-7-1,2-11 0,8-6-1,12-13 0,3-9 0,4-13-3,3 0 3,3-20 1,7-13 3,-2-13 0,3-8 7,-2-2 12,-4 2 0,-3 8 4,-11 12-1,-5 13 10,-8 10-5,-5 7-1,-2 4-13,1 5-17,1 22-2,1 14 2,5 6 2,3 0-1,4 0-2,4-6 1,4-7-9,1-8-14,-1-4-11,-6-9-11,-4-6-28,-3-5-25,-3-2-85,-5-1-80,1-23-73</inkml:trace>
  <inkml:trace contextRef="#ctx0" brushRef="#br0" timeOffset="22850.157">12710 2650 1072,'0'0'154,"0"0"-128,0 0 20,0 0 11,0 0-18,81-49-27,11 25-8,20 2-3,6 5 2,-2-1-3,-14 6 0,-26 4-16,-27 4-24,-25 4-32,-16 0-22,-8 0 29,-14 4 6,-19 12-31,-10 3-121,0 0-36</inkml:trace>
  <inkml:trace contextRef="#ctx0" brushRef="#br0" timeOffset="23742.7903">13494 3702 913,'0'0'122,"0"0"-92,0 0-20,0 0 41,0 0-4,0 0-24,-33 0-20,33 0-3,0 0-2,0 0-1,1 0 0,2-2-2,1-14 0,1-6 0,-5-5-1,0 1 6,-10 2 3,-19 7-1,-9 11 3,-16 6 4,-12 16 2,-4 27 2,0 14 8,9 8 4,15 2-4,16-6-9,18 0-3,12-9-7,9-6 1,24-9-3,13-12-2,6-10 1,11-15-18,5 0-24,-1-12-38,-3-10-69,-14 3-119,-23 0-69</inkml:trace>
  <inkml:trace contextRef="#ctx0" brushRef="#br0" timeOffset="24316.914">14127 3809 995,'0'0'150,"0"0"-110,0 0 3,0 0 21,0 0-10,0 0-31,44-9-8,30 9-8,10 0-6,-2 0 3,-13-2-4,-17 0 0,-13 2-53,-14 0-46,-9 0-57,-7-5-105,-4-2-64</inkml:trace>
  <inkml:trace contextRef="#ctx0" brushRef="#br0" timeOffset="24574.1796">14578 3674 781,'0'0'162,"0"0"-58,0 0-5,0 0-8,-33-73-27,33 61-18,21 5-25,9 2-8,3 5-4,0 0-1,-6 17-5,-7 10-3,-8 6 0,-6 7 1,-6 1 0,0 0 0,-1-4 0,-10-5 0,4-7 0,-2-3-1,1-5-1,3-5 1,-6 2-2,-5-3-27,-8 2-33,-4-6-63,-1-7-138,9-1-442</inkml:trace>
  <inkml:trace contextRef="#ctx0" brushRef="#br0" timeOffset="25452.2272">13956 1998 675,'0'0'118,"0"0"-49,0 0 25,0 0-2,0 0-24,0 0-11,-61-22-15,85 17-29,19 3-7,15-3 1,12 4-7,0-1 0,-5 1 0,-9-1 0,-12 0 0,-13-3-21,-10 0-18,-9-3 6,-4-6 17,-6-3 14,-2-2 1,0-4 0,-7 0 2,-7 2 4,1 5 13,1 3 7,4 6 11,4 4 1,4 3-13,0 0-12,9 3-12,18 17 0,9 7 0,4 4 1,3 1 0,-7-4-1,-2-5 1,-13-8-1,-12-6 0,-9-2 0,0-1 1,-21 3 0,-12 4 3,-8 1-4,-10 7-7,-3 9-61,-3 5-49,1 4-174</inkml:trace>
  <inkml:trace contextRef="#ctx0" brushRef="#br0" timeOffset="28422.4055">6587 2490 783,'0'0'69,"0"0"-4,0 0-8,-4-86-10,13 70 6,4 2-10,-5 7-3,-4 3-1,-2 4-5,-2 0-8,0 0-12,0 0-6,0 23-3,0 23-1,0 21 5,0 9 11,-6 6-8,1-3-7,2-8-3,1-4 1,2-8-3,0-9 2,0-12-2,0-8 0,0-10-1,0-5-1,-5-5-40,-3-4-44,-4-4-32,-5-2-103,0 0-121</inkml:trace>
  <inkml:trace contextRef="#ctx0" brushRef="#br0" timeOffset="28819.9878">6368 2998 753,'0'0'179,"0"0"-80,0 0-16,0 0-19,0 0-20,0 0-28,-34 4-13,50 19 1,5 4 5,7 1 0,4 0-5,0-1 0,-3-2-4,-7-5 0,-5-4 2,-10-6-2,-3-6 0,-2-4 0,-2 0 4,1 0 0,2-8 4,5-14 9,10-6-13,4-3-2,7 1 3,2 1-1,3 0 3,2 4-5,1 0 8,-1 4-4,-2 3-6,-2 3 5,-5 5-3,-8 4-2,-7 1-2,-6 2 2,-6 3 0,0 0-3,0 0-32,0 14-31,-9 6-29,-15 8-56,-7 1-171,-4-2-259</inkml:trace>
  <inkml:trace contextRef="#ctx0" brushRef="#br0" timeOffset="33031.6432">6678 4032 724,'0'0'92,"0"0"-64,0 0-4,0 0 21,0 0-18,0 0-21,0 0-1,21-43-5,-15 38 2,-4 0 5,-2 2 28,0 0-1,-15 3-5,-21 6-17,-19 24-10,-12 14 4,-7 10-3,4-1 4,14 2 9,14-6 8,21-4-4,16-3-7,5-7-6,12-4-5,21-6 6,13-8-2,8-10-1,9-7-3,1 0-1,-4-15-1,-8-4-2,-9 4-27,-16 1-30,-15 2-6,-12 3-75,0 1-109,-13-2-189</inkml:trace>
  <inkml:trace contextRef="#ctx0" brushRef="#br0" timeOffset="33390.549">7053 3957 868,'0'0'84,"0"0"-18,-33-81 6,30 62-4,3 1-10,0 6-16,0 6-14,0 2-12,0 4-2,0 0-7,6 10-7,7 26 3,2 19 1,-4 19 7,-7 12 5,-4-1-8,0-6-6,0-6-1,0-10-1,0-6 1,0-12-1,-4-10 0,1-9 0,1-10-5,1-9-25,1-4-7,0-3-32,-2-3 13,1-18-36,-4-9-114,-5-10-115</inkml:trace>
  <inkml:trace contextRef="#ctx0" brushRef="#br0" timeOffset="33797.6538">6007 4164 780,'0'0'99,"0"0"-57,0 0 18,0 0 19,0 0-8,0 0-26,-66-60-2,66 63-25,0 28-18,0 20 1,0 20 30,-1 10-1,-4 3-24,4-5 4,1-5-9,0-9 3,0-4-2,0-6-2,0-13 0,0-9 1,1-16 4,1-8-5,-1-5 0,1-4-5,5-3-21,8-28-20,16-18-54,17-15-109,14-6-127</inkml:trace>
  <inkml:trace contextRef="#ctx0" brushRef="#br0" timeOffset="34320.9766">7527 4229 883,'0'0'119,"0"0"-95,0 0-5,0 0 16,0 0-8,0 0 2,48 11-15,-11-9-10,-4-2 0,-6 0-2,-6 0-2,-9 0-4,-8-2-14,-1-9 15,-3-3 2,0-3-5,-18 1 5,-12 4 1,-5 3 0,-8 9 1,1 0 15,3 16 9,3 12 3,6 9-5,11 7-8,10 2 1,9 0 0,0-7-16,22-3 4,12-5-3,10-12-1,5-11-2,3-5-36,2-3-42,-8-4-100,-6-16-125,-16-7-207</inkml:trace>
  <inkml:trace contextRef="#ctx0" brushRef="#br0" timeOffset="34636.9612">8000 3814 749,'0'0'111,"0"0"-10,0 0-16,0 0-5,0 0-14,0 0-47,-16-10-18,16 55 0,0 8 5,0-2-3,0 2-3,0-6 3,0-5-6,-18-5 1,-14-6-43,-9-6-11,-3-8-42,1-12-179,6-5-254</inkml:trace>
  <inkml:trace contextRef="#ctx0" brushRef="#br0" timeOffset="34798.4452">7936 3510 903,'0'0'101,"0"0"-61,0 0-23,0 0-11,0 0-6,0 0-64,-49 22-70,68 12-121,20-11-359</inkml:trace>
  <inkml:trace contextRef="#ctx0" brushRef="#br0" timeOffset="35198.1736">8248 3657 838,'0'0'209,"0"0"-162,0 0-13,0 0 4,0 0 41,-3 110-33,3-60-20,4 4-12,7 2 1,2-2-7,-1-11-4,-3-10-4,0-12 2,-5-11-2,-2-7 1,1-3 0,-3-3 3,9-25 6,4-18-6,4-17-4,7-10 1,-2-9-1,-4 1 0,-5 4 2,-8 9-2,-5 17 0,0 17 3,-6 17 8,-15 16 8,-6 2-12,-12 32-7,-4 12-2,4 10 2,14-2 0,18-6-1,7-6 0,13-7-3,18-10-9,11-10-23,7-11-10,4-3-16,3-13-31,-7-7-30,-13 2-135,-21 9-60</inkml:trace>
  <inkml:trace contextRef="#ctx0" brushRef="#br0" timeOffset="35648.5699">6966 5035 710,'-82'4'174,"12"-1"-120,16 0-6,20-3 6,16 0 20,18 0 21,12-9-26,48-14-53,40-8-9,43-4-3,32 2 3,26 4 3,15 1-2,8 1-4,-3 3-4,-14 2 1,-19 2 0,-31 3 2,-38-1-3,-35 2 0,-32 1 5,-22-1-5,-21 1 24,-9 3 20,0-2-8,0 1-16,-8 3-2,1 2-8,1 1-7,3 4-3,0 0-4,3 3-21,-1 0-49,-4 0-54,-3 0-181</inkml:trace>
  <inkml:trace contextRef="#ctx0" brushRef="#br0" timeOffset="37350.6702">8075 1044 395,'0'0'46,"0"0"1,0 0 5,0 0-2,0 0 40,0 0-24,3-52-28,-3 49 4,0 2-6,0-2-4,0 0-10,-3 0-10,-6 0-2,-2 0-9,-3 1 21,-3 2-4,-7 0-11,-3 0 2,-4 9 5,-5 7-6,-3 2 2,-1 4 1,0 1-3,1 4 1,3 0 0,5-2 0,7 1-4,6-1 2,9 0-5,5 2-1,4 5 2,0 2 1,0 5-3,10 3 1,1 1 3,2-3 3,-4-1-5,6-10 0,-2-4-1,2-5-2,4-4 9,2-2-7,2-2 4,1-3-4,3 1 5,-2-4-2,3 0 0,-1-3-2,0 0 0,0 0 1,2-3 0,6 0 5,-1 0 1,4-8-5,1-5-1,2-5-1,-1 2 1,1-4-3,-4 0 3,0 1-2,-7 0-1,-2 3-1,-5 0 2,-5 1 0,-2-1-1,-2-1 1,-4-5 1,-2-2 0,-3-5-1,-2 1-1,-1-3 1,-2-1 0,0-1 2,0 0 0,0 3 4,0 3 3,-9 1-6,-4 0 8,-5 3-5,-3 3-7,-6-1 7,-5 1 0,-3 4-4,-4-1 1,2 2-4,1 4 4,5 1-2,5 3 2,5 3 0,3 1-2,2 3-3,0 0-1,-2 0-2,0 7-20,-3 11-39,6 8-39,3 4-57,9 1-130,3-6-149</inkml:trace>
  <inkml:trace contextRef="#ctx0" brushRef="#br0" timeOffset="37867.9613">8406 1601 509,'0'0'202,"0"0"-152,0 0-23,0 0 31,0 0 27,0 0-27,105 7-32,-64-1-8,-2 4 5,1 8-3,-1 7-8,-8 15 0,-8 11-6,-5 10 10,-9 7 6,-3 2-11,-1-1 12,1-6-7,2-3 0,7-5-1,3-7 0,6-6-1,5-4-9,6-4 7,2-4-4,1-2-8,-3-6 3,-9 1-6,-10-7 1,-13-2-63,-3-3-29,-6-2-44,-18-8-111,-4-1-17,-2-10-61</inkml:trace>
  <inkml:trace contextRef="#ctx0" brushRef="#br0" timeOffset="38190.1578">8839 2432 287,'0'0'259,"0"0"-57,0 0-11,0 0-71,0 0-16,0 0-17,-54-53-34,54 53-22,0 0-15,15 9-14,13 11 10,6 11 3,2 7 6,2 4-16,-7-4-3,-3-3 0,-7-10-2,-4-8 0,-4-7 0,-7-6 0,-1-4 0,1 0 2,4-8 1,6-20 1,7-13-1,3-9-3,3-2 1,2 0-1,3 5 0,2 6 1,-1 8-1,-7 6 0,-6 7 0,-8 8-10,-8 6-26,-2 6-36,-2 0-75,-2 14-156,0 4-98</inkml:trace>
  <inkml:trace contextRef="#ctx0" brushRef="#br0" timeOffset="41986.5322">9310 2670 493,'0'0'185,"0"0"-94,0 0 36,0 0-29,0 0-38,-24-81 6,24 71-19,8 2-15,11 4-7,4 4-9,6 0 1,1 12-2,-3 16-8,0 5-2,-8 6-4,-5-1-1,-1-1-3,-6-6-2,-5-7-8,-2-7 0,0-5-3,0-8 7,0-4 9,-2 0 12,1-13 2,1-14-8,0-9-6,0-10 6,11-7-3,11-7 1,0 1-3,7 5-1,-4 11 0,-4 18-1,-11 13-9,-7 12-31,-3 2-37,-4 21-157,-14 9-58,0 4-245</inkml:trace>
  <inkml:trace contextRef="#ctx0" brushRef="#br0" timeOffset="42369.0933">9783 2695 1041,'0'0'75,"0"0"-34,0 0 8,0 0-8,0 0-25,0 0-6,125-76-10,-73 71-1,-11 4-55,-11 1-26,-15-1-19,-8-1-13,-7 0 34,0-2 61,-6-1 19,-10-5 25,-4-2 10,1 0 51,1 2-15,6 1-20,2 5 8,7 4-12,3 3-27,0 21-13,1 6 3,14 5 3,-1 2-5,0-1-7,-3-1-1,-5-4-5,-3-1-62,-2-3-29,4-5-103,5-8-87,7-14-213</inkml:trace>
  <inkml:trace contextRef="#ctx0" brushRef="#br0" timeOffset="42599.2047">10280 2579 821,'0'0'139,"10"-75"-23,-7 54-14,-1 11-22,-1 10-21,2 21-41,5 20-16,1 18 2,1 7 6,2 0-6,0-1-4,-2-7 1,-5-6-1,-5-8 0,0-9-5,-9-7-19,-11-4 8,-6-7-18,-3-6-16,-2-9-44,1-2-10,2-17-111,7-24-84</inkml:trace>
  <inkml:trace contextRef="#ctx0" brushRef="#br0" timeOffset="42768.9076">10350 2188 918,'0'0'94,"0"0"-50,-37-81 6,20 72-19,10 6-7,5 3-24,2 6-9,0 14-61,8 10-59,16-4-100,12-4-56</inkml:trace>
  <inkml:trace contextRef="#ctx0" brushRef="#br0" timeOffset="43238.0965">10535 2288 599,'0'0'194,"0"0"-133,0 0 3,0 0 14,0 0-10,-17 100-20,17-42-20,0 6 3,0 0-5,0-8-9,0-9-6,0-11-4,0-10-2,1-11-2,4-7 1,-2-7 0,2-1 0,1-5 18,6-14 17,6-10-27,6-4-4,5 0-4,4 2-3,2 6 2,-2 8-2,-2 7 4,-1 7-5,-3 3-1,-4 1-3,-2 14 1,-4 0 1,-4-2-2,-6-3-1,-1-6-1,-4-3 4,-2-1 2,0 0 0,0-13 8,0-17-6,0-16 2,0-11 12,0-4-6,0-3-6,0 8-3,0 10-1,0 11 1,0 14-1,0 11-5,-2 10-24,-11 4-68,-5 28-42,0 8-52,9 6-131</inkml:trace>
  <inkml:trace contextRef="#ctx0" brushRef="#br0" timeOffset="43547.2897">11008 2528 675,'0'0'296,"0"0"-234,0 0-47,0 0 8,0 0 23,0 0-2,0 89-25,0-56-11,0-1-4,0-1-3,0-5 1,1-5 0,7-7-1,-1-7-1,4-7 0,4 0 4,4-8 5,2-16-5,1-6-3,-7-2 2,-4-4 2,-10 1 8,-1 1 5,-1 3-8,-20 6-10,-6 5-11,-4 10 0,-1 8-68,7 2-35,14 0-225,11-11-186</inkml:trace>
  <inkml:trace contextRef="#ctx0" brushRef="#br0" timeOffset="43769.266">11294 2040 1052,'0'0'79,"0"0"-3,0 0 2,0 0-14,0 0-40,0 0-15,76 81 5,-24-10 7,-5 7-19,-14 9-1,-14 2-2,-16 3-10,-3 3-32,-36-2-11,-20 0-61,-16-5-17,-7-10-214,-2-14-142</inkml:trace>
  <inkml:trace contextRef="#ctx0" brushRef="#br0" timeOffset="44245.4643">9391 2131 711,'0'0'102,"0"0"-51,0 0 3,-111-69 25,79 69-15,-1 4-6,0 37-29,0 25 8,0 24 6,5 20-10,8 11-13,7-3-7,10-1-3,3-14-8,22-9-2,16-10-4,12-11-13,10-14-46,9-9-28,7-14-87,-2-15-118</inkml:trace>
  <inkml:trace contextRef="#ctx0" brushRef="#br0" timeOffset="44665.6521">9410 3491 935,'0'0'141,"-82"-15"-113,64 10-13,17 1 16,11-6 48,41-6-40,38-4-26,47-2-8,33 0 3,30 0-6,16 1 7,5 1-3,-6 4-6,-13 0 0,-24 3 0,-26 1 0,-31 1 1,-30 2 1,-26 0-1,-25 2 0,-17 0 1,-13 2 1,-9 0 10,0 1 6,0-1-14,-4 0-5,-20 4 0,-15 1 0,-16 0-41,-12 21-39,-8 6-45,7 5-150,10-5-209</inkml:trace>
  <inkml:trace contextRef="#ctx0" brushRef="#br0" timeOffset="45024.3905">9920 3757 937,'0'0'144,"-97"9"-121,63-1-20,9-3 1,5-2-4,8-3 21,6 0 32,6 0 6,3 0-22,35-8-31,29-9 13,33-6-12,31-2-1,17 1 4,11 3-4,3 2-4,-7 0-4,-9 2 4,-13 0-2,-19 2 0,-18 1 2,-27 1-2,-23 5 0,-24 0 3,-13 0-2,-9 1 0,-9-2 6,-18 2-4,-11 3-3,-7 4-27,-6 0-60,6 8-53,14 4-242,28-2-245</inkml:trace>
  <inkml:trace contextRef="#ctx0" brushRef="#br0" timeOffset="45167.8661">11272 3626 1022,'0'0'149,"0"0"-131,-94-35-15,75 29-2,5 3-1,2 3-29,-1 0-75,-1 5-269,4-3-136</inkml:trace>
  <inkml:trace contextRef="#ctx0" brushRef="#br0" timeOffset="53259.097">6929 6886 775,'0'0'95,"0"0"-18,0 0-30,0 0-22,0 0 14,0 0 0,0 0-21,19-44-12,-8 36-5,1-3 3,4 1-4,-4 1 0,-3 2 0,-6 0 2,-3 1 1,0 2-3,-22 4-9,-19 0-1,-17 17 10,-12 18 5,-4 13 11,11 4-2,12 4-3,20-9 5,14-4-2,16-8-6,1-7-7,10-3 1,14-6 2,6-5-3,7-4-1,8-10-27,6 0-25,4 0-46,2-17-77,-2-9-132</inkml:trace>
  <inkml:trace contextRef="#ctx0" brushRef="#br0" timeOffset="53515.1227">7241 6817 499,'0'0'212,"16"-74"-63,-16 46-42,0 4-5,0 7-14,-3 6-15,0 4-15,3 7-11,0 0-23,0 11-24,0 23 3,12 19 6,4 18 7,1 11-4,4 2-9,-3-8-1,1-9 0,-2-15-1,-6-9 1,-8-11-4,-3-9 1,0-6-22,0-9-10,-3-6-30,-6-2-55,-2-12-18,-6-23-228</inkml:trace>
  <inkml:trace contextRef="#ctx0" brushRef="#br0" timeOffset="53911.2802">6486 6742 670,'0'0'130,"0"0"-33,0 0-69,0 0 42,0 0 10,-63-75-22,60 71-8,-3 4-3,-1 7-33,-7 30-4,-8 20 4,-3 29 13,-2 21-13,6 7-7,3 0 0,12-11 0,6-17-7,0-16 2,6-11 0,9-19 1,-3-14-2,-5-10-1,-4-11 0,-1-3 2,-2-2 1,0-6-3,0-15-5,0-12-51,0-3-34,5-4-29,23-3-208,13-6-165</inkml:trace>
  <inkml:trace contextRef="#ctx0" brushRef="#br0" timeOffset="54594.4051">8146 7013 951,'0'0'101,"0"0"-88,0 0-11,0 0 15,0 0 17,0 0-12,57-6-13,-18 6-3,1 0-1,-1-8-5,-6-6-4,-6-4-8,-10 0-4,-9-3 5,-8-4 8,0 1 2,-17 4 1,-15 3 2,-7 7 4,-7 9 17,-2 1-4,0 8 6,8 20 9,7 14-10,5 10-5,14 4-5,11 1-7,3-7-6,17-6 1,14-7 1,8-7 2,1-5-5,1-8-1,0-6-9,1-10-42,-3-1-10,-2-5-21,0-19-90,-2-8-105,-4-10-231</inkml:trace>
  <inkml:trace contextRef="#ctx0" brushRef="#br0" timeOffset="55014.0805">8701 6336 801,'0'0'123,"0"0"-41,0 0-42,0 0 1,0 0 14,0 0-23,27-34-29,-15 80 12,-4 10 2,-7 7 7,-1-4-17,0-7-7,-12-3 2,-9-8-2,-9-6-4,-5-7-18,-7-6-26,7-9-19,4-10-136,18-3-103</inkml:trace>
  <inkml:trace contextRef="#ctx0" brushRef="#br0" timeOffset="55181.7563">8710 5892 1004,'0'0'38,"0"0"-38,0 0-20,0 0-30,0 0-66,0 0-56,39 80-298</inkml:trace>
  <inkml:trace contextRef="#ctx0" brushRef="#br0" timeOffset="55597.4186">9094 6192 981,'0'0'110,"0"0"-106,0 0-3,-60 93 25,60-54 27,0 8-4,13 4-27,13-1-13,5-5-4,2-6-2,-3-10 1,-11-9 11,-5-8-12,-8-7-2,-5-5 1,-1 0 2,2 0 3,2-21 6,8-13-9,3-16-3,7-7 0,-1-12 0,-1-6-1,-7-5 0,-12 5 1,-1 10 0,-4 16-1,-17 16 6,-4 16-4,-8 17 8,-9 7-3,-7 28-3,-2 12 0,8 9 1,10-2-2,18-6-3,15-7-1,12-8 1,24-7-1,10-9-3,11-11-19,6-6-27,2 0-58,2-13-64,-4-13-180</inkml:trace>
  <inkml:trace contextRef="#ctx0" brushRef="#br0" timeOffset="57023.5675">10350 6953 882,'0'0'124,"0"0"-103,0 0-20,0 0 6,0 0 4,97-34-5,-55 28-2,-8-1-4,-7 1-10,-11-2-11,-8-2-2,-1-5 23,-7-4 1,0-4 1,-3 1 2,-13 3 8,-3 4 7,-1 5 3,-2 7 4,-1 3 13,1 7-6,-7 22-11,0 13 15,2 10-8,3 6-12,11-2-4,11-2-10,2-9-3,9-8-1,16-10-5,7-12-28,8-8-29,14-7-23,4-10-123,-4-21-195</inkml:trace>
  <inkml:trace contextRef="#ctx0" brushRef="#br0" timeOffset="57601.1645">10734 6282 1009,'0'0'63,"0"0"-13,-20-88-6,20 79 6,16 8 0,11 1-25,12 26-15,1 18-1,-1 9-8,-6 7 4,-8-1-5,-7-7-1,-9-9-9,-4-18-10,-5-11 13,0-11-7,-5-3 14,-14-6 18,-1-16-2,1-10-4,10-12-2,9-8 1,0-4-4,20-6-7,11 1-3,3 4-18,0 13-26,-4 13-33,-2 14-22,-2 8-114,1 6-56,0-1 41,-4 0 69,-3-2 162,-10-2 45,-4-1 162,-1 0-29,-2-2 7,-2-1-62,-1 5 7,0 1-51,0 6-16,0 0-15,0 20-40,3 18-6,0 19 22,-1 12-3,-2 6-5,0 1-2,0-7-10,4-10-2,8-10-2,4-11 2,-2-12-1,-1-7-1,-1-10 0,3-9-3,5 0-7,3-11-23,4-13-53,-3-7-59,-1-5-184</inkml:trace>
  <inkml:trace contextRef="#ctx0" brushRef="#br0" timeOffset="57799.9613">11327 6255 831,'0'0'178,"0"0"-121,0 0-43,0 0 26,0 0-4,0 0-11,105-14-6,-29 14-16,-3 0-1,-9 0-2,-15-1 0,-18 1 0,-16 0-12,-11 0-50,-4 0-71,-22 5-68,-18 7-72</inkml:trace>
  <inkml:trace contextRef="#ctx0" brushRef="#br0" timeOffset="58507.275">12903 6538 374,'0'0'470,"0"0"-431,0 0-33,0 0-6,0 0 37,0 0-17,92-21-16,-56 7-3,-8-1 0,-11-4 3,-10 0-2,-7-3 3,0 0 1,-3 2 17,-18 3 17,-7 8 3,-5 9-6,-6 0 0,-7 19-5,0 18 16,-3 8-18,7 5-14,12 6-7,16-1-4,14-3-4,3-4 0,29-9-1,10-6-1,10-11-5,4-11-27,7-10-32,4-1-24,-4-17-79,-9-12-212</inkml:trace>
  <inkml:trace contextRef="#ctx0" brushRef="#br0" timeOffset="58763.7018">13469 5697 925,'0'0'102,"0"0"-32,0 0-27,0 0-43,0 0 3,-28 109 25,28-24 0,0 0-16,0-8-11,3-7 3,-3-8 1,0-13-5,-4-14 0,-17-11-1,-10-11-21,-5-9-15,-10-4-27,-5-8-178,5-27-158</inkml:trace>
  <inkml:trace contextRef="#ctx0" brushRef="#br0" timeOffset="58927.2588">13488 5390 340,'0'0'684,"0"0"-629,0 0-49,0 0-6,0 0 0,0 0-15,-27 26-47,27 17-196,16-4-243</inkml:trace>
  <inkml:trace contextRef="#ctx0" brushRef="#br0" timeOffset="59376.1511">13757 5667 836,'0'0'135,"0"0"-98,0 0-17,-67 90 32,56-28-1,6 7-1,5 2-31,0-5-9,13-7-8,6-11-2,3-11 0,-7-14 2,-4-13 0,-6-10 1,-4 0 3,-1-14 8,2-13-7,3 2 4,1 3 4,4 5 0,-1 10-12,4 7-2,4 2-1,0 19-7,6 7 6,-1-2-4,1-2-29,1-8 2,1-10 22,0-6 8,4-16 2,-4-20 5,-1-11 2,-5-10 16,-4-8 5,-4-5-3,-5-4-11,-5 7-6,-1 11-6,0 15 4,0 18-6,-10 13-1,-1 10-31,-5 19-69,-1 24-13,6 11-229,11 1-204</inkml:trace>
  <inkml:trace contextRef="#ctx0" brushRef="#br0" timeOffset="59648.2302">14286 6179 804,'0'0'61,"0"0"-30,0 0-14,-29 88 2,29-70-2,15-6-12,8-11 14,5-1-8,3-12 8,2-17 3,-3-12 5,-6-6 15,-12 0 0,-9 9-9,-3 7 15,-23 13-7,-20 10-28,-8 8-12,-5 0-2,5 9-1,18 8-72,24 2-23,11-9-139,40-10-81</inkml:trace>
  <inkml:trace contextRef="#ctx0" brushRef="#br0" timeOffset="59932.3264">14756 5542 1008,'0'0'105,"0"0"-46,0 0 17,-21-76-7,21 76-13,0 13-50,0 28-2,0 23-3,0 22 10,0 16-2,-4 7 2,-7 2-5,-3-9-5,4-12 0,7-19-1,3-17 0,2-17-2,11-16 2,2-7-10,5-14-16,15-2-12,14-24-41,5-16-42,3-10-87,-11-9-104,-18-5-315</inkml:trace>
  <inkml:trace contextRef="#ctx0" brushRef="#br0" timeOffset="60141.1777">14920 5838 707,'0'0'208,"0"0"-110,0 0-47,0 0-9,0 0-13,0 0 0,143-10-11,-44 16-11,-4-2 0,-17-3-6,-20-1 0,-18 0 8,-16 0 11,-12 0 3,-8 0-10,-4 0-10,-6 0-3,-29 0-30,-28 17-36,-31 9-13,-25 3-179,-20 2-276</inkml:trace>
  <inkml:trace contextRef="#ctx0" brushRef="#br0" timeOffset="63743.3256">12719 7247 509,'0'0'50,"0"0"-35,0 0-10,0 0 26,0 0 34,0 0 20,0 0-11,-31 0-43,31 0-7,0 0-14,0 0 2,0 0 3,-2 0 15,-4 0 4,-4 0-12,-10 6-2,-2 1-8,-3 1-4,2-1-3,2-1 3,5-2 3,7-4-4,5 1 1,1 1 0,3-2-2,0 0 3,0 0-5,0 0-1,0 0 4,0 0 1,0 0 1,0 0-3,0 0 1,4 0 1,14 0-6,13 0 0,20-4-2,17-2 2,19-3-2,15 0 1,8-2-2,6 0 1,7 1 0,-4 1 0,-7 5 1,-8-1-1,-11 1 2,-7 1-1,-9-1 0,-3-3 0,-4 1 3,-4 1-4,-6-2-1,-7 0-2,-5 0 2,-3 0 1,-8 1 0,-1 0 0,-2 1 1,-1 0-1,2 0 0,-1-2 2,4 2-2,1 0 1,2 0-1,5 1 0,2 3 0,4-1 0,4 2 0,1 0 0,1 0 0,-1 0 1,1 0 1,0 0-2,1 0 1,-3 0-1,-1 0 0,-5 0 0,-1-4 1,-4-1-1,-2 1 0,-4 1 0,-2 0 2,-1 2-2,0-1 4,-5 1 0,-4-1-3,1-1 5,-4 1-6,-3 0 5,-6 0-2,-6 2 6,-5 0-7,-2 0 1,-2 0 1,0 0 1,0-2 2,0 2 2,0 0 1,0-1 2,0 1 3,0 0-2,0 0 0,0-1 1,0 1-8,0 0-5,0 0 0,0 0 1,0 0-2,0 0-16,0 0-50,-5 0-34,-17 0-26,-6-6-179,-2-2-45</inkml:trace>
  <inkml:trace contextRef="#ctx0" brushRef="#br0" timeOffset="64223.2792">15563 6759 831,'0'0'121,"0"0"-77,0 0-36,0 0 1,0 0 33,0 0 12,-69-54-9,68 54-11,1 0-12,0 0 2,0 0-16,0 0 3,0 2-11,4 10 0,19 7 1,8 4 9,8 8 1,7 2-4,-1 3-3,-1 0-3,-5-5 2,-7-2-3,-9-4 0,-8-4-1,-7 0 1,-8-1-4,0 1 4,0 5 1,-18-1-1,-7 8 2,-5 0-1,-3 0 5,3-4-4,3-5-2,9-8 0,3-5 3,9-2-3,3-6 2,2 1-2,1-2 2,0 0-5,0-2 2,-3 0-36,-12 0-71,-9-8-131,-12-18-345</inkml:trace>
  <inkml:trace contextRef="#ctx0" brushRef="#br0" timeOffset="65063.0875">12585 7024 758,'0'0'111,"0"0"-40,0 0-14,0 0 3,0 0 1,0 0-15,6-73-16,-6 73-11,0 0-11,0 0 0,0 14-7,0 17-1,-2 11 16,-21 9 3,-9 1-7,-4-1-9,-1-5 3,6-9-4,7-8 3,8-14 0,10-5 1,3-7 0,3-2 9,0 1-6,0-1 4,0 1-9,0 2 0,14 3-1,9 5-2,15 7 1,9 5 0,9 3-1,3 1-1,0-3 0,-11-3-5,-12-6-25,-11-5-20,-10-1-18,-13-3-28,-2-2-107,0-5-156</inkml:trace>
  <inkml:trace contextRef="#ctx0" brushRef="#br0" timeOffset="67876.9618">10217 7586 409,'0'0'60,"0"0"-9,0 0 36,0 0 18,0 0-14,0 0-44,0 0-16,-63 8 1,63-6 21,0-2-5,0 0-14,0 0-13,0 0-5,2 0-6,25 0-7,19 0 3,24-4 6,26-8 1,24-3 1,19-3-10,15 0-3,1 2-1,-12 4 5,-17 2-5,-19 3 1,-19 2-2,-19 0 2,-19 0-2,-15 0 0,-11 2 1,-9-1 0,-4 0 1,-5 1-1,-2 0 4,-3 3 11,-1 0-6,0 0 0,0 0-5,0 0-3,0 0-1,0 0 0,0 0-17,0 0-19,0 0-9,-5 0-19,-5 0-109,0 0-110</inkml:trace>
  <inkml:trace contextRef="#ctx0" brushRef="#br0" timeOffset="68304.5067">11599 7213 775,'0'0'125,"0"0"-42,0 0-47,0 0 26,-81-50 3,75 48-3,3 2-26,3 0-17,0 0-3,0 0-7,0 0-9,0 6 2,14 5 6,9 3 3,4 3-6,6-1 3,3-1-2,-3 2-2,-2 1-2,-6 2-4,-5 1 5,-8 1-4,-9 6 2,-3 1-2,0 4 1,-17 0 0,-7-3 1,-1-3 1,4-7 2,5-5-2,1-5-1,6-1 2,1-5 0,2-1-2,2 0-1,3-3 0,-2 3-10,-7-2-44,-5 1-61,-7-2-136,-3 0-242</inkml:trace>
  <inkml:trace contextRef="#ctx0" brushRef="#br0" timeOffset="68797.359">10399 7313 406,'0'0'444,"0"0"-354,0 0-15,0 0-20,0 0-14,0 0-6,-27 20-13,-12 27 40,-13 2-38,-3-4-10,-1-8-7,6-6 0,7-8 5,7-8 3,9-3-3,11-5 0,4-4-4,9-2 8,3-1-9,0 4-7,0 5 0,19 3 3,11 4-3,11 1 1,11-2-1,1 2-8,1 0-40,-5 3-59,-8 1-40,-10-1-194,-7-6-259</inkml:trace>
  <inkml:trace contextRef="#ctx0" brushRef="#br0" timeOffset="77298.6179">5344 6879 868,'0'0'148,"0"0"-109,-92 0-23,82 0 12,8 0 33,2 1-4,3 3-41,21-3-12,10 0 3,12-1-1,5 0-6,3 0-2,3 0 1,-10-2-54,-11-2-49,-16 4-118,-20 0-105</inkml:trace>
  <inkml:trace contextRef="#ctx0" brushRef="#br0" timeOffset="77456.9454">5076 7067 812,'0'0'179,"0"0"-118,0 0-49,0 0-11,0 0 2,128-70 8,-65 52-4,1 4-7,-10 8-12,-21 6-168,-27 0-231</inkml:trace>
  <inkml:trace contextRef="#ctx0" brushRef="#br0" timeOffset="78000.1575">3272 6961 649,'0'0'83,"0"0"-2,0 0-30,0 0 3,3-76 3,30 67-25,9 8-11,1 1-7,2 10-12,-8 16 0,-7 10 3,-18 5-5,-12 9-7,-27 1 7,-25 1 3,-12-7 1,8-11-3,16-14 1,19-11 1,15-9 2,6 0 6,5-11-4,20-18-7,11-12-15,6-5 6,2-7 9,-3 4 0,-7 7 1,-7 9 4,-8 13-1,-8 11 18,-7 3 8,-4 6-11,2 3-9,-1 22-6,2 12 6,0 12 17,0 2-19,0 3-4,2-4-1,5-4-3,-1-8 0,6-7-18,0-10-29,10-7-29,5-12-84,6-2-78,13-27-121</inkml:trace>
  <inkml:trace contextRef="#ctx0" brushRef="#br0" timeOffset="78397.1593">4061 6896 589,'0'0'186,"0"0"-71,0 0-24,0 0-17,0 0-20,0 0-29,-47 2-15,36 36 12,2 7-6,5-2-9,2-4-5,2-2-2,0-7 0,2-6-1,10-7-29,4-4-21,7-12-31,8-1-53,9-19-48,2-21 16,3-9 27,-4-4 97,-9 1 43,-10 5 90,-10 10 26,-4 9 35,-5 9-5,-3 7-28,0 8-31,0 4-36,0 0-34,0 17-14,0 11-2,0 8 12,3 6-1,-2 1-10,3-3-1,-1-4-1,-1-9 0,2-7-13,1-5-35,11-10-53,4-5-49,10-10-71,1-26-119</inkml:trace>
  <inkml:trace contextRef="#ctx0" brushRef="#br0" timeOffset="78661.4429">4515 6835 474,'0'0'206,"0"0"-36,0 0-170,0 0 25,0 0 6,-3 84-24,4-65-7,16-8-24,5-11 4,2 0 11,-1-21 0,-1-9 9,-1-5 6,-6 0 26,-2 4 49,-2 7-6,-4 8 0,0 12-18,1 4-18,-2 19-33,0 22 0,-1 22 10,-5 14-12,0 8-4,-8 1-6,-6-1-73,-3-9-47,0-8-222,-2-16-341</inkml:trace>
  <inkml:trace contextRef="#ctx0" brushRef="#br0" timeOffset="79050.7095">3420 7830 804,'0'0'220,"-115"11"-184,88-3-29,15-6-6,12-2 3,15 0 0,39-7 22,34-13 2,37-7-16,35-5-7,13-2-2,15 0-1,2 0-2,-19 5 0,-19 5 0,-37 6 3,-42 8-1,-37 6-2,-27 2 0,-9 2 1,-23 0 15,-8 0 2,-3 0 0,1 0-7,3 0-6,6 4-5,2 4-6,8 6-36,-2 3-51,4 7-102,-4-2-144</inkml:trace>
  <inkml:trace contextRef="#ctx0" brushRef="#br0" timeOffset="79351.9265">3265 8324 1033,'0'0'110,"0"0"-73,0 0-37,109-71-31,-20 39 28,16-8 3,8 2 27,5 6-4,1 2-7,-5 9-15,-11 3 1,-18 4-2,-23 4 0,-17 3-4,-24 3 3,-12 3-9,-8 0-3,-1-3-1,0 0 10,1-5-27,3-2-64,5-9-260</inkml:trace>
  <inkml:trace contextRef="#ctx0" brushRef="#br0" timeOffset="81181.4221">8109 7606 579,'0'0'133,"0"0"-42,-88-24-46,67 18 10,8 4 24,7-2-14,6 3-14,0-1-16,3 1-21,24-5-11,22-1 3,21-8 0,18-4 2,12 0-3,9-1-2,-2 1-3,4 2 2,-7 4-1,-5-1 4,-13 4-5,-19 2 0,-22 3 1,-21 3-1,-17 1-1,-5 1 1,-2 0-2,0 0 1,0 0 1,-11 0 6,-7 0-6,-4 1-24,-1 12-23,0 4-24,-6 5-70,-3 1-77,-11 1 23,-7 2-157</inkml:trace>
  <inkml:trace contextRef="#ctx0" brushRef="#br0" timeOffset="81518.2474">7863 7903 520,'0'0'182,"0"0"-36,0 0-75,0 0-6,0 0-22,0 0-14,74-35-9,1 13 4,19-2-3,13 1 3,10 1-12,-1-1-1,-2 4-6,-11 2 2,-14 5-1,-22 3-5,-22 4 2,-21 4-3,-17-2 1,-7 3-1,0 0 2,0 0 21,-10-2-11,-2 1-9,0-1-2,3 1-1,5 1-3,1-1-29,3 1-17,0 0-39,0 0-113,17-5-113,13-10-225</inkml:trace>
  <inkml:trace contextRef="#ctx0" brushRef="#br0" timeOffset="85442.9447">5626 9597 1004,'0'0'97,"0"0"-69,0 0-18,0 0 20,0 0 8,0 0-25,93-47-8,-50 41-5,-1 5 0,-11 1-54,-8 0-55,-10 4-117,-13 6-207</inkml:trace>
  <inkml:trace contextRef="#ctx0" brushRef="#br0" timeOffset="85590.7665">5649 9724 984,'0'0'113,"0"0"-99,0 0-10,0 0 12,0 0 11,0 0-27,137-31-7,-58 14-86,-1-2-171,-6-5-530</inkml:trace>
  <inkml:trace contextRef="#ctx0" brushRef="#br0" timeOffset="85988.2422">7200 9314 859,'0'0'76,"0"0"-53,0 0-21,0 0 0,0 0 5,8-82 28,-20 75 2,-18 6-33,-13 1 5,-14 14 2,-4 17 17,-4 9 0,3 7 5,11 2 3,10 3-7,21-3-7,17-4-7,3-3-15,33-11 4,17-8-2,15-7-4,7-10-1,7-6-65,3 0-71,-9-20-216</inkml:trace>
  <inkml:trace contextRef="#ctx0" brushRef="#br0" timeOffset="86245.2396">7487 9207 1070,'0'0'80,"0"0"-43,0 0 34,0 0 2,0 0-12,0 0-51,-39-1-7,39 58 0,0 16 15,-1 10-8,-10 2-5,4-2-4,4-7 1,3-11-2,0-11-7,0-15-11,0-14-19,0-9 1,0-10-37,0-6-43,0-6-14,-6-22-208</inkml:trace>
  <inkml:trace contextRef="#ctx0" brushRef="#br0" timeOffset="86618.3503">6490 9254 877,'0'0'102,"0"0"-29,-47-80-39,38 65 26,3 5 26,4 6-9,-1 4-35,0 17-42,-7 29 6,-5 28 5,-6 20 13,4 14-6,1-1-13,10-5-4,6-13-1,0-10 1,0-15 2,0-10 0,0-14-3,0-13 0,-6-12-1,1-8 0,4-7-12,0-3-16,1-24-1,0-15-108,15-11-81,19-12-194</inkml:trace>
  <inkml:trace contextRef="#ctx0" brushRef="#br0" timeOffset="87466.1466">8455 9425 893,'0'0'128,"0"0"-67,0 0-32,0 0-4,0 0-9,0 0 3,54 3 2,-8 7-14,1-5-1,-3-2-5,-8-3-1,-6 0-9,-6-3-11,-9-11 3,-5-3 7,-10-2 10,0-3 0,-18 4 0,-16 5 0,-15 9 7,-5 4 16,-6 5-4,6 19 22,10 4-4,13 5-14,15 1-5,12 5-10,4 0-2,14-1-4,18-1 0,14-6-2,11-9 0,3-7-9,2-9-34,-2-6-39,-1 0-62,-6-23-226</inkml:trace>
  <inkml:trace contextRef="#ctx0" brushRef="#br0" timeOffset="87984.7281">9219 8738 987,'0'0'79,"0"0"-23,0 0-25,0 0 26,0 0-3,0 0-48,-33 12-3,33 50 1,0 8-1,0 1 0,0-6-3,6-9 2,-1-12-2,-4-11-3,-1-13 0,0-10 2,0-9-2,-6-1 3,-12 0 5,1-10-2,0-3 0,6 3 3,4-2-6,4 3-2,2 2 2,1 4-1,0-2 0,0 2 1,0 0 0,0 0 3,0 0-3,0-2-1,0-5 1,0-2 3,0-9 0,0-4-2,3-7 0,8-8 1,3-3 0,4 1-1,6 2 0,1 3-2,7 5 1,0 5 0,1 3-1,-3 6 0,-6 7 1,-6 7-11,-8 4-52,-7 1-26,-3 19-65,0 3-94,0-2-114</inkml:trace>
  <inkml:trace contextRef="#ctx0" brushRef="#br0" timeOffset="88313.6867">9753 8634 881,'0'0'98,"0"0"-39,0 0-18,0 0 20,0 0 9,0 0-26,-47-34-39,37 71-4,0 14 19,-3 8 7,1 5-8,1 0-11,5 2 0,5-6-7,1-8 0,0-6-1,7-11 0,5-12-3,-3-11-8,-1-9-20,0-3-37,2-15 9,7-18-73,-2-9-204,-3-7-137</inkml:trace>
  <inkml:trace contextRef="#ctx0" brushRef="#br0" timeOffset="88480.1582">9684 8858 802,'0'0'169,"0"0"-85,0 0-63,0 0-1,0 0-9,89-40-3,-32 33-2,1 1-5,-12 0-1,-14 4-1,-15 2-56,-17 0-98,-8 0-138,-33 0-24</inkml:trace>
  <inkml:trace contextRef="#ctx0" brushRef="#br0" timeOffset="88840.5974">9119 8593 579,'0'0'71,"0"0"11,0 0 11,0 0-6,0 0 15,0 0-50,2-59-25,11 59-3,-1 2 4,6 15 2,-2 6-9,-4 5-7,-1 5-3,-7-2-4,-1 0-6,-3-4 1,2-4-2,-1-8-28,2-5-22,6-5-41,3-5-141,3-8-175</inkml:trace>
  <inkml:trace contextRef="#ctx0" brushRef="#br0" timeOffset="89976.1564">11047 9363 855,'0'0'139,"0"0"-92,0 0-30,0 0 14,0 0-1,0 0-19,0 0-4,76-7-4,-32 7-1,0 0-1,-8-3 0,-8-10-1,-7-6-4,-9-3-1,-5-5 1,-7-2 2,0 0 2,-4 7 2,-14 4-1,-6 6 9,-3 7-1,-1 5 1,-5 15 5,-3 25-3,-5 13 6,-3 12 3,8 4-7,8-6 1,16-6-14,12-8-1,4-10 0,22-7-1,8-9 0,7-11-14,5-12-25,2 0-23,4-6-90,1-22-161</inkml:trace>
  <inkml:trace contextRef="#ctx0" brushRef="#br0" timeOffset="90276.2282">11790 8771 716,'0'0'204,"0"0"-104,0 0-35,0 0-18,0 0-11,0 0-31,-8 7-5,8 53 16,0 6-9,0 2-4,-1-7 0,-8-4-2,-5-8-1,-6-9-6,-9-9-15,-5-10-10,-5-8-11,0-8-52,6-5-186,17-25-179</inkml:trace>
  <inkml:trace contextRef="#ctx0" brushRef="#br0" timeOffset="90442.0937">11872 8451 1041,'0'0'35,"0"0"-11,0 0-17,0 0-7,0 0-10,0 0-138,-6 20-92,44 13-316</inkml:trace>
  <inkml:trace contextRef="#ctx0" brushRef="#br0" timeOffset="90928.5413">12230 8606 868,'0'0'125,"0"0"-49,0 0-30,0 0 26,0 0-44,0 0-4,-33 95 10,30-34-19,3-1-12,0-4-1,2-8-1,8-10 4,0-14-5,-4-9 0,-1-14-2,-1-1 2,7-8 4,4-16 1,7-5-1,3-1-4,4 4 1,2 7-1,-1 8 0,-8 10-1,-1 1-2,-7 18 1,-3 8 2,-1 5-1,-4-3-6,1-5-16,-1-6-3,-2-9 14,2-8 9,5 0 3,5-20 5,6-14 2,3-9 4,-2-9 20,0-5-9,-3-1-12,-3 0-3,-5 5-3,-5 9-2,-7 12-2,0 12 0,0 10-2,-7 10-19,-10 0-69,-5 25-22,3 9-79,8 5-123</inkml:trace>
  <inkml:trace contextRef="#ctx0" brushRef="#br0" timeOffset="91235.2881">12882 8812 561,'0'0'369,"0"0"-277,0 0-68,0 0-4,0 0 18,0 0-14,-82 105-16,76-68-2,6-4-6,0-10-9,3-8-4,12-9-4,5-6 11,6-3 6,-2-17 1,1-6 2,-6-5-2,-5-2 4,-7-4 18,-5 0-6,-2 5-1,-2 5-8,-17 10-2,-6 9-6,-5 8-24,-1 4-50,2 13-148,17-3-265</inkml:trace>
  <inkml:trace contextRef="#ctx0" brushRef="#br0" timeOffset="91724.4942">13280 8526 723,'0'0'119,"0"0"-36,0 0-13,0 0 24,0 0-23,0 0-51,-3-23-19,-7 67-1,-7 15 30,-4 7-7,-3 4-10,2-1 1,7-6-10,12-11-2,3-10-1,6-13 0,15-10 0,6-9-1,1-10 0,1 0-30,-2-7-38,-7-15-67,-8-9-162,-7-7-308</inkml:trace>
  <inkml:trace contextRef="#ctx0" brushRef="#br0" timeOffset="91858.8361">13218 8728 758,'0'0'204,"0"0"-120,0 0-56,0 0-1,0 0 6,0 0-33,118-29-1,-51 29-32,-5-3-129,-4 0-182</inkml:trace>
  <inkml:trace contextRef="#ctx0" brushRef="#br0" timeOffset="92116.9211">13753 8709 806,'0'0'166,"0"0"-103,0 0-39,0 0-22,119-16 27,-66 16-12,-1 0-12,-7 0-5,-8-2-38,-9-2-85,-10-1-92,-10-2-58</inkml:trace>
  <inkml:trace contextRef="#ctx0" brushRef="#br0" timeOffset="92301.539">14002 8581 503,'0'0'164,"0"0"13,0 0-59,0 0-5,0 0-25,0 0-21,-40-38-37,37 55-22,0 8 15,0 8 1,3 6-14,-1 3-6,-2 5-4,-4 2-17,0 0-86,7-8-91,0-15-214</inkml:trace>
  <inkml:trace contextRef="#ctx0" brushRef="#br0" timeOffset="92697.9012">14402 8544 1079,'0'0'111,"0"0"-71,0 0-32,0 0 14,-42 100 36,35-45-39,7 3-12,0-4-3,4-7-3,12-6 0,1-14-2,-4-9 1,-5-9-5,-2-9 4,6 0-2,4-20 2,8-14-7,3-15-10,-2-8 16,-4-10-6,-3-2-15,-6 1 3,-6 9 17,-6 11 3,0 15 2,0 15 9,-4 11 13,-7 7 0,-7 11-22,-7 21-1,-7 8 6,6 6-3,8-6-1,15-1-3,3-9-16,19-10-44,17-9-37,9-11-102,4 0-170</inkml:trace>
  <inkml:trace contextRef="#ctx0" brushRef="#br0" timeOffset="92878.4597">14800 8296 744,'0'0'174,"0"0"-33,0 0-30,0 0-26,91-46-37,-55 84-13,-1 13-7,-7 7-7,-6 6-12,-8 1-8,-13 0-1,-1 2-6,-27 4-58,-26 1-73,-20-5-99,-15-7-284</inkml:trace>
  <inkml:trace contextRef="#ctx0" brushRef="#br0" timeOffset="93606.1036">12140 8362 601,'0'0'201,"0"0"-123,0 0 0,0 0 5,0 0-21,0 0-12,-3 0-14,-12 20-19,-12 20 2,-13 21 21,-8 16-7,5 9-1,6 0-12,17 4-6,19-2-5,1-2-2,31-2-5,17-7 0,13-8-2,7-8-23,1-17-36,-7-8-63,-14-16-142,-14-18-352</inkml:trace>
  <inkml:trace contextRef="#ctx0" brushRef="#br0" timeOffset="98628.884">17238 1515 520,'0'0'56,"0"0"13,-121-94-11,72 65 4,4 0-7,2-4-20,6 2 3,6 3 2,9 3-14,8 5 4,8 7-6,6 3-6,0 6-15,15 3-3,26 1 0,22 0 1,18 10 3,11 18-3,2 17-1,-9 18 1,-13 14-1,-26 23 0,-22 21 5,-24 18 5,-16 14 8,-37 14-6,-18 10 0,-7 8 5,1 3-7,11 6 2,14-1 3,21 11-2,14 6 3,12 5-2,5-2-10,0-9 6,10-11-6,7-4 3,3-12 2,2-10 1,8-10-9,7-25 2,14-17-2,11-22 0,10-20 0,9-18 1,5-18-2,4-14-3,5-14-15,-2-9 8,-16 0 6,-23 0 3,-26-1 1,-23-9 0,-7-4 2,-35-1-2,-24-2-1,-26 9 1,-18 8 8,-9 3-2,-1 27 5,5 16 1,8 20 0,8 20-5,11 21-1,13 16-6,15 16 2,17 10-4,25 4 4,13 9 0,22 9 7,26 8-2,13 4-5,3 9 2,0 1-2,-9 0-1,-13 6 1,-13-1-2,-16 2 14,-13-3 0,-18-9 2,-24-9-6,-16-5-4,-13-9 4,-10-7 1,-14-14 4,-13-10 0,-17-18-6,-21-14 2,-14-15-1,-9-17-1,-1-13-3,8-15 3,8-19-9,14-19 0,10-8-1,11-39-43,11-30-23,13-27-62,16-27-204</inkml:trace>
  <inkml:trace contextRef="#ctx0" brushRef="#br0" timeOffset="180026.0263">8519 10149 382,'0'0'67,"0"0"-41,0 0-14,0 0-10,0 0 58,0 0-17,-46-23-26,39 23 16,-2 0-17,-5 0-14,1-1 1,0 1 1,2-1 9,5 1 8,3-2 11,0 2 3,3 0-3,0 0-6,0-2-4,0 2 0,0 0 8,0 0-13,0-2-5,23-4-12,17-1 32,22-3-25,16-3-4,19-2 5,19-1 2,8-3 7,9 3-13,-2-1-1,-10 2-1,-13 3-1,-16 2-1,-19 3 0,-21 2 0,-16 2 3,-15 1-2,-12 1-1,-5 1 2,-4 0 0,0 0-1,0 0 7,0 0-8,0 0-3,-10 0-2,-11 0-63,-15 15-67,-9 4-59,-5-3-211</inkml:trace>
  <inkml:trace contextRef="#ctx0" brushRef="#br0" timeOffset="180520.2699">8624 10221 636,'0'0'75,"0"0"-67,-88 0-4,73 0-3,10 0 46,4 0 16,1 0-1,0 0-18,0 0-28,0 0-12,3 0 13,19 0-7,17 0 27,15-3-18,17-10-2,10-1-11,16-2 7,9-2-8,9-1 4,7 1-5,-3 1-2,-4 1 0,-6 4-2,-16 0 0,-16 5 0,-14 1 1,-14 3 0,-17-1 2,-6 2 2,-12 1-5,-7-1 0,-7 2 4,0 0-3,0 0 9,0 0-2,0 0-2,3 0-1,-3 0-4,0 0 4,0 0-5,0 0 1,0 0-3,5-1 5,-2 0-4,-2 1 1,-1 0-17,0 0-53,0-2-97,0-1-67,-12-2-202</inkml:trace>
  <inkml:trace contextRef="#ctx0" brushRef="#br0" timeOffset="183155.1824">9049 10275 427,'0'0'51,"0"0"-23,0 0-7,0 0 6,0 0 13,0 0 14,19-50 17,-17 49-6,-2-1-20,0 2 15,0 0-9,0 0-5,0 0-12,0 0-8,0 0-3,0 0-10,0 0 2,0 21-14,0 29 1,0 25 10,0 22 15,0 10-13,-6-1-14,-3-5 5,3-15-3,3-14 0,3-18 1,0-12-2,0-10-1,0-6 0,0-6 0,0-3-3,0-2-23,-9-1-31,-15 1-52,-13 3-76,-14-5-31,-7-7-284</inkml:trace>
  <inkml:trace contextRef="#ctx0" brushRef="#br0" timeOffset="183536.3491">8640 11154 706,'0'0'235,"0"0"-160,0 0-56,0 0-9,0 0 18,0 0 4,-3 0-4,18 20-19,10 9 16,7 7-6,1 0-11,1 1-4,0-4-2,1-3 2,-4-7-4,-3-6 0,-7-7 3,-7-7-2,-6-3 3,-2 0 3,2-6 0,8-16 11,5-12-5,5-7-8,-1-2-5,0 4 0,-1 2 0,0 5-1,-3 5 1,0 9-2,-2 4 2,-2 6-1,-5 4-3,1 2-7,-4 2-30,2 0-15,-4 2-2,-6 14-39,-1 8-73,-8 2-56,-15-5-315</inkml:trace>
  <inkml:trace contextRef="#ctx0" brushRef="#br0" timeOffset="185125.7552">9073 12768 802,'0'0'181,"0"0"-108,0 0-53,0 0-20,0 0 3,0 0 12,124 36 2,-78 4-14,-3 3-2,-7 4 3,-16-4-4,-10-6-21,-10-7 1,0-8 6,-15-5 14,-5-9 1,0-4 3,0-4 3,5-5 21,5-16 1,6-12-5,4-9-15,7-5-8,17-4 3,11 0-4,6 2-5,1 5 5,1 7 0,-6 12-19,-7 7-28,-5 12-37,-8 6-122,-4 0-88</inkml:trace>
  <inkml:trace contextRef="#ctx0" brushRef="#br0" timeOffset="185636.1509">9726 12612 1015,'0'0'102,"0"0"-46,0 0-49,0 0-5,0 0 3,0 0 16,-20-22-2,20 22-19,0 0-3,4 0-4,14 11 7,7 7 8,3 0-5,7 3-3,2 1 0,2 0 4,1-1-3,-6 2-2,-5-3 0,-11 0 1,-8-2-2,-4 0-12,-6 1 4,0 8 3,-21 3 1,-8 6 5,-7 2 1,-2-2 2,5-7-2,5-8 4,9-7-4,8-5 0,5-4 7,2-2-2,4-3 0,0 0-4,0 0-1,0 0 0,0 0-2,0 0 0,0 0-4,0 0-26,0 1-45,6 0-76,10-1 44,8 0-174</inkml:trace>
  <inkml:trace contextRef="#ctx0" brushRef="#br0" timeOffset="186333.4994">10626 12672 602,'0'0'97,"0"0"-55,0 0-20,0 0 45,0 0 10,-79-66-6,66 66-34,-3 8-21,-1 21-16,-3 15 8,5 8 17,5 3-13,4-2-3,6-6-3,0-5-3,9-10 3,7-9-4,5-5-1,0-11-1,0-7 0,1 0 0,5-22 1,4-13 10,2-16-9,-1-4 0,-7-1 0,-7 2-2,-10 9 8,-6 5 2,-2 9 12,-6 5-3,-15 5 0,-4 9-16,-7 8-6,-2 4-4,-3 25-66,1 19-54,5 6-179,10 0-180</inkml:trace>
  <inkml:trace contextRef="#ctx0" brushRef="#br0" timeOffset="187060.1934">8904 14971 441,'0'0'699,"0"0"-625,0 0-74,0 0-1,90-30-1,-40 63 0,1 9 4,-3 8-1,-6 4-1,-12-2-7,-13-4-37,-9-10 17,-8-13-1,0-9 24,0-9 0,0-4 4,0-3 5,0 0 4,0 0 25,0-18 4,5-14-19,15-17-11,12-9-8,8-11 3,6-6 2,-4 0-5,-3 8 0,-11 17 3,-10 23-3,-9 15-26,-6 12-41,-1 7-76,1 23-197,4 10 37</inkml:trace>
  <inkml:trace contextRef="#ctx0" brushRef="#br0" timeOffset="187361.5648">9985 14922 1057,'0'0'130,"0"0"-107,-104-18-21,66 27 1,-2 13 13,-4 11 9,-1 7-18,2 4 0,10 0-6,10-9-1,9-11-4,9-8 2,5-10-1,0-3-3,3 1 3,21-1 3,12-1 6,15-2 3,12 0-9,2 0 0,-1 4-20,-3 3-50,-5 5-37,-1-1-109,-3-2-92</inkml:trace>
  <inkml:trace contextRef="#ctx0" brushRef="#br0" timeOffset="187729.0356">10609 15009 964,'0'0'107,"0"0"-64,0 0-18,0 0 50,0 0-9,0 0-30,-44-47-21,38 53-15,-3 19-5,-7 13 5,0 8 2,5-1 0,5-1-2,6-2 0,0-7 0,0-7 0,7-9-3,4-5-3,-3-9-14,-1-4 1,0-1-1,8-10 20,3-19 12,7-10-8,1-7-1,-9 3 0,-8 8 7,-6 1-3,-3 7-3,0 5 0,0 5-4,-7 5-7,-8 4-47,-3 7-67,-3 0-273</inkml:trace>
  <inkml:trace contextRef="#ctx0" brushRef="#br0" timeOffset="188800.416">11687 12059 623,'0'0'72,"0"0"-33,0 0-4,0 0-16,0 0 27,0 0 14,-29-68-12,38 66-29,13-1-19,4 3 0,3 0 3,-7 5-3,-1 20-4,-14 15 2,-7 14 2,-3 11 21,-24 7 13,-6 3-2,-1 4-15,6-3 7,6-6-14,11-6 0,9-11-4,2-10-3,0-9-3,13-10 1,3-7 0,0-6 0,2-2-2,-3-5-7,-3-2 6,-8-2 2,-1 0 2,-1 0 0,-2 0 0,0 3-2,0 8-2,0 12-6,-6 15 8,-10 12 1,1 4 0,4 2-1,4-9 0,4-3 0,3-9 1,0-3 0,0-8-1,-2-8-1,1-5 1,1-8 1,-2 0-1,1-3-1,-5 0-6,-2 0-17,-6 0-72,-3 0-158,4-10-169</inkml:trace>
  <inkml:trace contextRef="#ctx0" brushRef="#br0" timeOffset="189219.4647">11830 12793 1053,'0'0'58,"0"0"-22,0 0-36,0 0-4,0 0 0,0 0 4,112-28 9,-24 29-6,7-1-3,-4 0-26,-13-1-16,-17-12 1,-16-3 5,-20 2 33,-14-1 3,-11-1 14,0-3 7,-11 0-2,-8 1 7,1 5-9,7 5-5,5 5 4,6 3 1,0 4-17,10 20-8,12 11 8,6 9 2,3 3-2,-1-4 0,-6-2-6,-9-9 3,-9-7 3,-6-7-9,-1-5 7,-25 0 2,-14 1 0,-11 1 0,-3 8-15,2 7-119,9-1-136,15-1-170</inkml:trace>
  <inkml:trace contextRef="#ctx0" brushRef="#br0" timeOffset="189917.0487">11611 14968 442,'0'0'537,"0"0"-420,0 0-88,0 0-6,0 0 18,0 0 2,-32-35-36,81 31-5,25 0 0,15 4-2,7 0-16,-5 4-31,-5 2-37,-10 0-34,-7-6-34,-12 0-16,-11-4 16,-15-11-60,-16-2 4</inkml:trace>
  <inkml:trace contextRef="#ctx0" brushRef="#br0" timeOffset="190142.2568">12343 14850 45,'0'0'210,"0"0"-46,0 0-47,-103-71-7,81 58 12,9 7-28,4 4 0,5 0-2,4 2-40,0 0-25,0 2-27,20 16 3,8 10-3,9 8 2,2 1 3,-6-3-5,-8-6 2,-12-6-2,-9-9 0,-4-3-1,0-1-1,-7 0 1,-19 0 1,-11-1-15,-14 0-52,-9-4-168,-7-4-127</inkml:trace>
  <inkml:trace contextRef="#ctx0" brushRef="#br0" timeOffset="190600.511">11138 14569 1079,'0'0'19,"0"0"46,-76-76-65,76 74 1,0 2-2,22 0 1,14 0-2,11 2 4,-3 17-1,-5 3 0,-12 5-2,-16 1-6,-11 1 5,-10 0-1,-27 3 3,-10-2 19,-3 1 9,6 1-6,9 4-7,15 5-5,11 7-8,9 6 0,0 6 0,23 6-2,8 8 1,3 2-1,-1 2-2,-5-6-23,-7-9-3,-7-10 17,-5-7 7,-9-8-2,0-3 6,-5-6 0,-13-2 1,-3-2 2,0-6 0,-1 0 2,1-1-4,3-1-1,4 0-27,3-7-143,9-10-223</inkml:trace>
  <inkml:trace contextRef="#ctx0" brushRef="#br0" timeOffset="197922.2864">1827 1769 906,'0'0'115,"0"0"-70,0 0-15,0 0 23,0 0 3,0 0 0,-6-73-11,7 73-18,1 0-21,-1 0-6,5 11-9,1 21 2,4 15 7,-2 8 4,-2 0-1,-1-5-2,0-8-1,2-9 3,-1-8-3,-1-8-1,-3-7 1,0-6-8,-3-3-39,0-1-6,0 0-19,0 0-36,-3-9-143,-9-14-140</inkml:trace>
  <inkml:trace contextRef="#ctx0" brushRef="#br0" timeOffset="198213.3989">2143 1686 814,'0'0'190,"0"0"-115,0 0-17,0 0 10,0 0-17,0 0-18,0-13-22,0 15-11,0 19-5,4 15 5,5 8 4,3 4-4,2-1 3,-2-2-2,4-5 1,-4-7-2,0-6 0,-5-5 0,-2-8 0,-5-6-1,0-4-15,0-2-25,0-2-8,-2 0 6,-14-8-12,-5-15-123,-4-14-145</inkml:trace>
  <inkml:trace contextRef="#ctx0" brushRef="#br0" timeOffset="198447.5329">1818 1510 898,'0'0'141,"0"0"-109,0 0-6,0 0-2,0 0 4,0 0-10,-23-46-18,23 46-22,0 16-99,0 9-126,0 2-34</inkml:trace>
  <inkml:trace contextRef="#ctx0" brushRef="#br0" timeOffset="198662.8471">2100 1525 552,'0'0'442,"0"0"-399,0 0-23,0 0-6,0 0-1,0 0-13,-14-29-2,22 29-79,5 4-54,-1 7-71,-6-3-111</inkml:trace>
  <inkml:trace contextRef="#ctx0" brushRef="#br0" timeOffset="198851.612">2288 1490 903,'0'0'121,"0"0"-81,0 0-14,0 0-23,0 0 3,0 0-6,-30-24-113,27 42-306</inkml:trace>
  <inkml:trace contextRef="#ctx0" brushRef="#br0" timeOffset="199152.6823">2647 1352 1128,'0'0'106,"0"0"-63,0 0-17,0 0 0,0 0-18,0 0-8,24 90 0,12-11 10,-2 7-5,-4-4-5,-2-8 1,-7-10 1,-1-6-2,-6-11 0,-6-10-3,-5-10 2,-3-8-13,0-5-22,-5-5-21,-8-9-31,-6 0-2,-2-23-130,-2-16-127</inkml:trace>
  <inkml:trace contextRef="#ctx0" brushRef="#br0" timeOffset="199385.5737">2874 1202 964,'0'0'114,"0"0"-55,0 0-45,0 0 11,0 0 7,0 0-29,-30-25-3,30 25-63,0 4-95,0 9-143,0 2 21</inkml:trace>
  <inkml:trace contextRef="#ctx0" brushRef="#br0" timeOffset="199900.23">2464 1307 592,'0'0'17,"0"0"-17,0 0-41,0 0 41,0 0 8,0 0 34,52-63 6,-21 63-12,5 2 14,0 25 9,-2 19 5,-4 19 2,1 18 25,-8 13-28,-4 0-20,-7-3-12,-6-10-18,4-10-10,-5-11 1,-5-7-4,0-7-4,-2-5-10,-14-2-32,-8-4-54,-4-7-140,-6-13-77</inkml:trace>
  <inkml:trace contextRef="#ctx0" brushRef="#br0" timeOffset="200349.8051">1537 1148 977,'0'0'106,"0"0"-41,0 0-59,-85 37-4,60 27 0,4 23 14,3 16 4,18 3-12,0-9-7,31-11 4,14-6-5,6-7 1,7-8-2,3-6-22,0-7-45,-4-8-39,-5-13-176,-13-14-183</inkml:trace>
  <inkml:trace contextRef="#ctx0" brushRef="#br0" timeOffset="200642.0619">1515 2648 1097,'0'0'97,"0"0"-97,0 0-13,80 15 13,13-15 35,29-19 10,24-12-13,9-5-20,-8 0 0,-13 1-11,-18 5-1,-23 6-11,-20 4-59,-21 8 3,-21 4-32,-17 3-9,-14 4-77,-3-1-20</inkml:trace>
  <inkml:trace contextRef="#ctx0" brushRef="#br0" timeOffset="201251.3754">2495 1753 638,'0'0'160,"0"0"-89,0 0 30,0 0-26,0 0 3,0 0 2,-21-63-36,21 63-19,0 0-15,0 0-3,0 0-4,0 5-1,0 16 0,0 11-2,4 14 15,5 4-4,2 2-1,4-2-4,-3-5-1,4-6-5,-1-3 3,1-7-2,-5-3-1,-2-8-1,-4-5-17,-4-7-43,-1-2-24,0-4-18,0 0-93,-12-20-74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5:44:36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 1074 594,'0'0'90,"0"0"-62,0 0-6,0 0 36,0 0 10,0 0-28,0-9-24,0 9-7,0 0 12,0 0 22,0 0 2,0 0 0,0 0-12,0 0 0,0 0-3,0 0-1,0 0-3,0 0-21,0 0 3,0 0-8,0 4 0,0 26-5,0 19 2,2 26 3,-1 17 2,-1 9-1,0 2 0,0-11-1,0-11 1,-4-16-1,-2-10 1,0-12-1,3-9 0,0-9 0,3-7 0,0-10 0,0-4-1,0-4 0,0 0-25,0 0-7,0 0-11,-2-11-36,-1-12-138,3-12-76,0-8-140</inkml:trace>
  <inkml:trace contextRef="#ctx0" brushRef="#br0" timeOffset="377.0828">2310 1238 611,'0'0'202,"0"0"-118,0 0-20,0 0-7,0 0 3,-39-74-26,70 55-20,14 0-11,12 1 0,9 5-3,-4 10 6,-8 3-6,-12 20 0,-15 18-7,-20 11-2,-7 6 6,-27-1-1,-13-7 3,-8-8 1,-1-9 5,4-8 21,5-5 9,13-6-5,9-5-6,9-3-17,9-3-1,0 0-6,0-12-16,11-8-33,11-5-73,5 7-129,1 4-167</inkml:trace>
  <inkml:trace contextRef="#ctx0" brushRef="#br0" timeOffset="1456.6498">2823 1424 931,'0'0'164,"0"0"-150,0 0-14,0 0-3,0 0 3,0 0 0,11 5 0,9-5-5,-1 0-31,-2 0 1,-6 0 0,-4-2 2,-7-4 33,0-2 8,0-4 4,-7-1 7,-7 2 12,-5 3-8,2 3-2,1 4 2,1 1-11,2 1-2,-1 23 8,1 14-7,1 13-6,6 3 12,6-5-7,0-6-9,6-9 2,18-9-2,4-5-1,8-10 0,10-10 0,11 0-19,9-20-14,2-9-12,-7-7 13,-11-5-10,-16 0-7,-10-4 36,-17 3 13,-7 5 10,0 4 36,-12 11-2,-10 5-8,-3 6-6,-2 6 11,6 2-17,3 3-3,9 0 1,4 0-3,5 0-15,0 2-4,0 8-9,7 3 8,16-2 1,4-4-4,10-3 0,-1-3 0,-3 1 4,-8 4 0,-11 6-3,-2 9 2,-9 12 1,-3 7 2,0 3 3,0-1 0,0-8-5,0-8 0,0-5 1,9-8-1,7-5-1,5-4 1,3-4 0,10-6-5,4-14-2,2-11-8,0-9 3,-4-7 6,-1-4 5,-3 5 1,-8 9 3,-6 12-1,-9 14 10,-8 6 13,-1 5 0,0 0-5,0 3-18,0 21 1,3 10-3,0 10 17,6-2-12,-3-4 0,5-5-5,1-11 0,2-2 0,0-6 0,-1-1 0,-2-5-11,-7-2-8,-3-4-22,1-2 7,0 0 5,-2 0 13,7-1 6,2-10 5,0-7 5,3 4-3,-6 5 3,-2 2 12,-2 6 6,1 1-4,0 0-3,6 0-9,0 0-2,1 0 1,-2 0-1,-4 4 0,-4 5-2,0-1 1,0 0-11,-3-1-16,-4-3-30,0 1-91,5-5-71,2 0-80</inkml:trace>
  <inkml:trace contextRef="#ctx0" brushRef="#br0" timeOffset="1704.2155">3717 1191 556,'0'0'458,"0"0"-400,0 0-46,0 0-8,0 0-4,0 0 0,-2-8-148,2 23-254</inkml:trace>
  <inkml:trace contextRef="#ctx0" brushRef="#br0" timeOffset="2639.5026">4148 1384 679,'0'0'238,"0"0"-175,0 0-53,0 0 31,0 0 2,0 0-27,-33 57-5,33-20 7,0 2-11,0 1-6,5-6 0,5-2-1,6-7-1,1-8-33,4-7-12,1-8 21,-3-2 16,1-6 9,-6-17 2,-6-9 29,-8-8 20,0-5 0,-8-6 3,-12 3-21,-2 8-12,1 11-13,6 16-2,7 9-6,5 4-2,3 0-63,0 6-42,17 8-47,21-2-8,18-8-11,13-4 1,5-9 68,-5-14 104,-10-6 13,-8-1 13,-12-5 57,-11-2 30,-8 0 23,-7 3 25,-4 6-31,-6 7-28,-3 8-8,0 8-15,0 3-20,0 2-28,6 2-28,4 20-3,5 15 0,5 11 9,-2 3 2,-2 2-6,-2 1-2,-6 1-3,-5-4 0,-1-8 0,-2-8-2,0-10 2,0-9-9,0-5-4,-6-5-9,-5-6 7,-1 0 4,-7-6 5,-5-14-5,-3-5 4,0-1 5,2 3 2,3 9 2,4 7 3,-3 7-4,0 9 9,-4 19-9,4 7 1,3 5-2,12-6 0,6-3-1,6-8-1,19-5-4,8-7-10,6-8-21,7-3-10,1-9-5,2-15 15,-4-7 21,-4-5 11,-2-4 5,0 2 3,-3 5-2,-5 7 18,-4 10 7,-5 12 4,0 4-9,1 9-10,-2 16 7,1 0 3,-5 1-11,-3-1-3,-6-7-6,0 0 0,-1-6-1,-7 1-24,0 1-44,-7-8-49,-9-6-264</inkml:trace>
  <inkml:trace contextRef="#ctx0" brushRef="#br0" timeOffset="2793.3975">5206 1274 485,'0'0'615,"0"0"-559,0 0-48,0 0-8,0 0 0,0 0-17,-27 33-75,27-8-192,22-7-325</inkml:trace>
  <inkml:trace contextRef="#ctx0" brushRef="#br0" timeOffset="3060.1512">5529 1338 369,'0'0'678,"0"0"-612,0 0-44,0 0 32,-85-18 18,60 40-32,4 6-24,8 3-10,10 3-3,3-3-1,6-3-2,18-2 0,5-9-1,7-8-4,3-6-11,3-3-9,-3 0 5,-7-4 4,-11-3 0,-10 2 11,-10 4 5,-1 0-2,0 1 2,-10 0-27,-11 0-40,-4 7-82,1 6-173</inkml:trace>
  <inkml:trace contextRef="#ctx0" brushRef="#br0" timeOffset="4649.5059">7194 937 563,'0'0'181,"0"0"-179,0 0-2,0 0-1,0 0 1,0 0 19,83-74-3,-81 59-9,-2 0 31,0-1 19,-20 3 1,-15 5-12,-12 8-10,-10 5 9,-4 25-13,-3 16 4,3 15-7,4 11-10,13 4-12,18-4-1,17-6-6,9-9 1,18-6 1,20-6-2,13-9-4,10-13-22,12-14-24,5-9-22,5-14-63,-5-18-2,-6-1 11,-20 2 58,-18 4 68,-16 2 0,-13 6 58,-5 1 60,-6-1-11,-14 1-26,-2 3-14,-5 2-28,2 3-3,2 8-4,5 2-9,-1 0-14,7 16-9,-4 12-1,2 10 1,-1 5-3,6 2-5,8 0-17,1-8-19,3-3-2,13-15 13,5-9 19,0-10 3,3-4 11,-2-21 3,4-9 1,-1-4 16,0 1 5,2 7 2,1 5 3,2 8-8,-3 7-5,-4 10-8,-3 0-7,-7 10 0,-5 10-1,-5 3-1,-3-1-7,0-1-3,0-7 0,0-4 3,0-6 3,0-4 4,0 0 3,0 0-2,0 0 11,0-11 14,0-8-12,0 0-13,0 0 1,6 1 2,13 3 4,3 2-2,6 6-5,8 4 0,2 3-1,-5 5 0,-3 13-1,-4 2-2,-7-1-13,-6 0 1,-2-6 2,-7-2 5,-2-7 1,-2-1 6,0-3 1,0 0 1,0 0 11,0-9 14,0-12-13,3-5-9,10-2 0,5 2 6,6-1 0,3 2 4,-2 5 12,-4 3 0,-6 10-6,-6 7-3,0 0-12,3 24-5,1 21 3,-1 19 4,-4 17 11,-7 6-13,1 4-5,1-8 4,0-5-3,-1-9-1,-2-7 0,0-9-4,0-14-22,-7-11 6,-5-13-9,0-8-28,5-7-11,2-9-75,5-32-140,0-18-23</inkml:trace>
  <inkml:trace contextRef="#ctx0" brushRef="#br0" timeOffset="5518.4076">8058 1308 473,'0'0'199,"8"-82"-14,1 68-86,4 11-28,2 3-38,6 5-10,3 17-1,-5 6-14,-1 4-7,-9 1-1,-7-4-15,-2-3-22,0-9-18,-8-5-6,-1-11 36,2-1 22,5-10-4,2-16-6,0-7-39,17-10 3,11-7 27,5-4 15,3 0 7,-2-2 9,-3 10 43,-5 12 9,-10 11 16,-9 13 8,-5 5-17,-2 5-3,0 0-22,0 0-31,0 18-10,0 14-1,0 12 16,0 6 6,0-1-19,0-5-2,4-7-1,7-8-1,1-8-5,1-8-20,2-7-13,3-6 7,3 0 5,1-18 12,-1-8 9,-3-5 5,-3-2 2,-3-1 2,-3 4 5,-1 5 18,-1 8-1,-1 6-2,-5 8 5,2 3-13,2 6-16,1 20 2,4 12-1,1 6 1,1 3-2,8-6-8,6-7-29,7-5-10,4-10 18,3-6-13,2-9 4,-9-4 3,-8 0 14,-8-10 19,-6-8 2,-6-1 8,-4 0 21,1 4 16,-2 4 0,1 4 5,4 3-1,3 2-19,8 1-17,3 1-9,8 0 1,0 11-2,0 5-1,-2-2-2,-1 0-7,-6-3-26,1-5-11,-5-2 8,1-4 9,-5 0 15,-1-16 12,-3-4 0,-5 1 10,-1 4 14,0 3 29,0 8 6,0 4-9,-14 8-21,-15 34-20,-8 24 0,-2 17 11,6 0-16,12-8 1,17-10-5,4-16-18,9-14-35,15-15-34,4-20-60,5-7-164,-5-29-382</inkml:trace>
  <inkml:trace contextRef="#ctx0" brushRef="#br0" timeOffset="6870.7195">10865 1008 820,'0'0'158,"0"0"-158,0 0-6,0 0 6,0 0 14,0 0-7,0 0-7,-18 0-60,42-2 52,1-8 7,-3-1 2,-10-1 1,-6 2 0,-4 0 1,-2 1 3,-5-2 20,-15 5 6,-12-1-10,-5 7-7,-5 0 14,3 1-7,2 15 1,10 4-2,8-1-9,8 4-8,11 4-4,0 1 1,24 1-1,11 0 1,5-3-1,-5-4-10,-8-5-7,-10-2-9,-13-6-3,-4-1 13,-12 2 16,-21 4 11,-5 4 10,-4 2-4,12-3 4,14-2-1,11-1-10,5-1-7,9 1-3,24-6 0,13-4-1,11-4-1,8 0-23,0-11-1,-7-7-13,-12 2-9,-11-1 6,-15-1 40,-12-1 2,-8 0 36,0-2 20,-2 3-8,-7 4 3,1 4 4,5 5 1,1 5-10,2 0-33,2 1-13,18 20 0,12 6 0,5 3 0,5-1 0,-5 0-34,-3-7-52,-8-5-16,-11-6-73,-9-6-102,-6-5 21,0 0 97,-8-16 159,-8-3 177,-4-1-6,5 0-21,1 3 19,4 5-37,4 8-32,5 2-21,-3 2-18,-2 6-35,-5 19-22,-7 9 3,-1 11 10,-4 1-13,3 4-3,5-6-1,1-5-4,8-10-38,6-9-48,0-9-32,23-11-171,9-2-83</inkml:trace>
  <inkml:trace contextRef="#ctx0" brushRef="#br0" timeOffset="7006.8919">11417 1205 148,'0'0'0</inkml:trace>
  <inkml:trace contextRef="#ctx0" brushRef="#br0" timeOffset="8497.5398">11584 1174 1017,'0'0'149,"0"0"-98,0 0 18,0 0-2,0 0-26,0 0-28,-5 39-8,26 21 25,0 9-6,0 4-18,-6 3-6,-6-1 2,-8-8-4,-1-4-6,-1-8-26,-14-10-25,0-11-3,6-14-50,2-12 5,7-8-61,0-18 32,0-21-7,4-18-4,2-14 96,-3-6 51,-2-5 9,-1 6 28,0 9 59,0 15 27,-7 16 13,-2 10-37,3 8-14,0 6-25,3 6-13,2 4-30,-1 0-7,2 2-4,0 0 1,-3 0-7,2-1 4,-5-3 2,1-1 0,1-4-4,2 0 5,2-3 5,0 0-6,0 1-5,13 2 0,2 2-2,6 7 0,1 0 0,-2 3-3,-1 17 0,-3 6 4,-6 0-3,0 1-6,-2-6-20,-2-4-1,4-4-3,2-8-27,6-5-29,5 0 25,4-5 20,-4-15 12,-1-2 25,-8-6 7,-2 3 17,-8 0 24,-1 6 30,-3 8 11,0 6-18,0 5-1,0 0-25,-7 10-32,-3 15-5,-1 5 1,6 1-2,5-5 0,2-6-9,16-4-12,6-8-3,3-7 3,-3-1 0,-5-2 10,-3-13 11,-3-5 4,-5-2 2,0-1 11,-1 3-2,2 2 8,1 6-2,1 5-5,1 4-5,3 3-8,-1 0-2,3 16-1,-3 6-1,1-1-1,-6-1 2,0-4-17,-2-6 1,-3-6 6,-1-1 10,-3-3 0,0 0 2,0 0 13,2-13 12,4-8-23,3-4-1,6 0 3,4 1-1,2 5-5,1 6 5,-1 7-4,-4 6 1,-1 0-2,-2 9-1,-1 7 0,-3 3 1,0-2 0,0-3-4,-3-4-5,-2-6 0,-2-3 0,0-1 3,-3 0 6,4 0 2,1-8 3,5-10-1,1-2-4,2 1 7,0 5-2,0 2 0,0 3-4,-1 8 0,3 1-1,1 0-4,6 16 2,1 3 2,2 1-8,2-2-6,-1-6-1,-4-8 9,-6-4 3,1 0 1,-5-20 2,-1-7 0,-1-5 0,-1-5 1,1-1-1,-1-1 5,3-3 5,3 3-7,0 7-1,-2 10 4,-4 12 7,-6 7 5,-3 3-4,0 12-14,0 19 1,0 13-1,0 7 4,0-2-3,0-5-1,5-7-10,3-9-13,0-8 9,-1-9-4,-2-6 6,-2-3 7,-2-2 5,3 0 1,7 0 1,6-4 9,5 1-1,8 3 3,1 0 4,4 11-5,-1 6-2,-1 0 1,-3-2-10,-7-2-1,-5-3-43,-12-4-40,-6-6-214</inkml:trace>
  <inkml:trace contextRef="#ctx0" brushRef="#br0" timeOffset="8632.7111">13020 1008 907,'0'0'183,"0"0"-161,0 0-22,0 0-39,0 0-162,0 0-258</inkml:trace>
  <inkml:trace contextRef="#ctx0" brushRef="#br0" timeOffset="9037.447">13349 1102 1070,'0'0'75,"0"0"-64,0 0 19,0 0 21,0 0-36,0 0-15,0 6-4,31 16 3,3-4-15,1-5-17,-4-4 4,-6-8-2,-5-1 0,-2-6 24,-5-14 7,-1-6 2,-3-5 8,-1-6 14,3-1 9,3 0-7,2 7 3,-2 8 1,-5 12 16,-5 9 3,3 2-24,1 28-25,3 19 4,0 18 24,0 10-8,-4 1-14,4-2-6,-4-3-1,1-8-21,-5-8-37,-3-9-33,-2-15-33,-20-15-183,-4-16-259</inkml:trace>
  <inkml:trace contextRef="#ctx0" brushRef="#br0" timeOffset="9249.8179">13177 805 1134,'0'0'75,"0"0"-72,0 0 2,0 0 0,0 0 4,116-59-6,-50 54-3,-6 0-28,-15 5-74,-20 0-63,-19 0-82,-6 0-112</inkml:trace>
  <inkml:trace contextRef="#ctx0" brushRef="#br0" timeOffset="12448.6207">14906 914 562,'0'0'139,"0"0"-88,0 0-10,0 0-7,0 0 32,-45-75 16,31 69-43,3 6-14,4 0-5,-2 5-3,0 20-12,-2 12-1,3 9-2,8 2 1,0-3 1,3 1-8,13-7 2,-6-5-17,-1-7-15,-9-9-6,0-4 5,-15-7 27,-10-4 8,-1-3 7,3 0 7,6-10 20,10-6 4,7-5-9,10-2-22,29 0-6,10 6 1,12 8 2,1 7 8,0 2 1,-1 8-1,-7 11 1,-10 3 5,-15 0-5,-15-1-9,-14-3-1,-14 0 1,-20-2-4,-9-3-28,0-6-49,7-7-186,13-3-273</inkml:trace>
  <inkml:trace contextRef="#ctx0" brushRef="#br0" timeOffset="12601.215">15385 837 1051,'0'0'5,"-85"-7"-5,55 7-98,14 19 47,16 3-65,3 3-85</inkml:trace>
  <inkml:trace contextRef="#ctx0" brushRef="#br0" timeOffset="13162.2532">15678 1077 806,'0'0'169,"0"0"-158,0 0-5,0 0 22,0 0 32,0 0-41,-6-6-17,6 0-2,6-1-3,0-2 3,-5 1 1,-1 1-1,0 0-5,-4 0 2,-10 1 1,-5 4-2,4-2 3,2 4 1,7-2 0,6 2 0,0 0-2,0 0 1,0 0-5,0 0-2,-2 0 5,-2 0 0,-4 7 3,-5 6 0,-4 3 1,-2 11 1,-3 7-2,0 11 3,6 8-1,7 2 2,9-2-3,0-2 1,0-4-2,14-10 0,-3-8 0,-1-10 0,-6-9 2,-4-4-2,0-6-8,0 0 8,0 0-1,2 2 3,-1 7-4,1 2 0,4 10 1,1 2 1,3 3 1,-2-5-1,-3-4 0,-5-2 0,-2-2 1,-22 1-1,-6 0 0,-3-6-37,8 0-75,9-6-28,14-2-44,2-12-119</inkml:trace>
  <inkml:trace contextRef="#ctx0" brushRef="#br0" timeOffset="13867.4076">15897 1192 632,'0'0'208,"0"0"-118,0 0-22,0 0-4,0 0-5,18-73-4,-18 71-20,0 2-21,-2 2-14,-9 17-3,-1 10 3,-2 2 0,1 1 2,4-2-2,0-7-7,6-5-8,-2-8-2,4-8 8,1-2 8,0 0 1,0-4 5,10-18 0,8-8-5,9-7 2,1 5 9,2 7-1,-1 7-8,-3 11-2,0 7 0,-5 0-1,0 19 1,-6 4-1,-1-1-1,-3-1 1,-1-4-8,-4-6-4,0-4 0,-3-4 0,0-3 0,2 0 8,3 0 5,2-12 1,6-11-1,5-1-1,1-4 1,5 2 1,-2 4-1,-4 4 5,-1 6-4,-4 2 4,-1 5-3,0 0-2,-2 3 0,1-1 0,-1 1 4,-1 2-4,3-4-3,-4-2 3,-2 1 2,-2-5 0,-1-2 10,-3-3 11,-2 0-3,-1 1 6,0 1 1,0 3-1,0 3-3,0 1-2,0 5 11,0 1-10,0 8-19,0 31-1,0 20-2,-7 18 12,-9 3-8,8 0-4,5-3 0,1-2-3,-3-6-28,-3-10-33,-5-12-61,-7-17-93,-2-14-180</inkml:trace>
  <inkml:trace contextRef="#ctx0" brushRef="#br0" timeOffset="15885.1977">2608 2733 650,'0'0'200,"0"0"-120,0 0-29,0 0-46,0 0-5,0 0-7,-34 6 6,34 1 1,0 3 2,9 0 1,15 0 9,12-7 8,20-1-9,22-2 7,31-11-1,25-13-8,23-1 4,19 3-3,3 5-7,3 9 4,-7 5-7,-4 3 3,-2 0-3,-4 0-5,5-2 5,2-4-3,6-5 3,5-3-1,0-7 3,4-4-3,-5-4 1,-4-2-4,-6 1 4,-6 3 4,-2 1 4,-9 5 5,-4 5 8,-8 4-7,-3 4-11,-2 4 1,-3 2-3,-8 2 4,-1 0-5,-1 0-2,-4 0 2,0 0 1,-4-2-1,-3 0-1,-4-1 1,-4 0-1,0 0 1,-4-1 0,-4-2 0,1 2 0,-3-1 4,6 2-4,3 0 1,5-1 2,2 1-3,1 0-3,2 3 1,3-1 2,1 1 0,-5 0 0,0 0 4,-2 0-4,0 2 0,-1 5 1,-4 0 0,3 0-1,-2-1-2,2-2 1,5-3 0,0-1-1,5 0 4,-4 0-3,-3-2 4,-1-1-3,-3 3 1,-5 0 1,-2 0-2,-7 0-1,-1 0 0,2 0-1,4 0 2,3 0 0,4 0 2,-1 0-2,1 0 0,0 0-1,-2 0 1,0 0 3,-3 0-3,-1 0-4,-7-3-1,0-3 2,-3-2-2,-2-2 3,2-2 2,0 4 0,2-5 0,2 1 5,4 0-5,5 0 0,2 4 0,2-1 0,-1 1 0,-4 1 0,0 0-2,0 0 0,-5 0 2,1 1 0,-4 0 0,-4 2-7,-1-2-13,-4-1-4,-1 1 10,-4 0 11,-4 0 1,-6 0-2,-7 0 4,-3 0 1,-6 2-1,0 1-1,-2 0 1,0 2 3,2-1 2,2 1 1,3-2-5,-4 0 3,0 0 6,-4 0-4,-6 0 8,-6 1-3,-2 0 1,-5-1 1,-5 2 2,-6 1-3,-10 0-3,-6 0 4,-4-2 3,-2 2-5,0 0-3,0 0-8,0 0 6,0 0-5,0 0-2,0-2-2,0 0-35,-18 0-24,-12 2-53,-9-2-137,-3-1-129</inkml:trace>
  <inkml:trace contextRef="#ctx0" brushRef="#br0" timeOffset="20647.636">7156 4098 576,'0'0'128,"0"0"-87,0 0 5,0 0 46,0 0 18,0 0-48,0 0-19,-59-27-6,49 16 2,4-1-1,3-1 3,3 2-14,0-4-4,19-2-14,14 3-8,12 2 0,9 9-1,-1 3 0,-5 22 0,-13 11-1,-18 9-1,-17 1-16,-6 4-6,-32-2 3,-9-1 11,-2-10 3,7-6-5,14-12 12,10-5-3,12-8-2,6-3-2,0 0 5,12-12-2,14-16 4,14-9 1,8-4-1,1-1 1,1 1 1,-5 2 0,-9 8 1,-9 9 12,-15 12-4,-6 5 8,-6 5-5,0 0-6,0 7-5,-20 18-3,-3 9 0,-1 5 0,3 0 0,6-1 0,6-1 1,6-2-1,3-1 0,0-4 0,18-7 0,10-5 0,7-5-8,5-4-23,0-6-61,-1-3-68,-4-3-132,-6-19-109</inkml:trace>
  <inkml:trace contextRef="#ctx0" brushRef="#br0" timeOffset="20940.5492">7911 3996 674,'0'0'146,"0"0"-95,0 0 5,0 0 54,0 0-56,0 0-28,-24-25-9,16 25-2,-1 0 5,-1 0-1,-1 11-4,-5 17-11,-2 15 5,-1 6 10,4 3 0,5 1-12,7-4-1,3-4-3,0-7-2,11-9-2,6-9-2,4-9-43,4-9-12,5-2-30,3-13-118,2-15-75,-2-9-147</inkml:trace>
  <inkml:trace contextRef="#ctx0" brushRef="#br0" timeOffset="21162.8354">8101 4067 145,'0'0'517,"0"0"-331,0 0-51,0 0-30,0 0-30,0 0-10,4-69-42,7 81-23,6 18 0,7 11 16,-2 2-1,-4 6-2,-6-5-13,-6 0 6,-5-6-6,1-8 0,-2-7 0,0-9-18,1-6-41,1-4-33,6-4-73,3 0-78,4-22 50</inkml:trace>
  <inkml:trace contextRef="#ctx0" brushRef="#br0" timeOffset="21465.3058">8309 4191 268,'0'0'271,"0"-79"-73,-12 55 6,-1 11-63,2 5-62,2 6-14,5 2-32,4 0-31,0 2-2,0 12-4,21 0 1,4-2-8,9-7-20,4-5-1,-2 0 10,-2-8 9,-7-8 13,-8-2 1,-8 2 14,-5 4 27,-4 8 22,-2 4-11,0 0-27,0 0-20,0 23-5,0 14-1,0 7 16,0 5-13,0-6-1,0-4 0,3-1-4,-1-7 2,-2 1-26,0-3-41,0-4-70,0-11-190,0-13-385</inkml:trace>
  <inkml:trace contextRef="#ctx0" brushRef="#br0" timeOffset="22013.4685">9328 4012 962,'0'0'164,"0"0"-122,0 0 23,0 0 14,0 0-32,0 0-37,19-16-10,26 9 0,9 2-22,-2 3-47,-7 2-97,-11 0-223</inkml:trace>
  <inkml:trace contextRef="#ctx0" brushRef="#br0" timeOffset="22161.3184">9417 4102 125,'0'0'920,"0"0"-856,0 0-55,0 0 1,0 0 18,0 0-12,0 0-6,77 19-10,-9-19-36,-1 0-130,-6-11-233</inkml:trace>
  <inkml:trace contextRef="#ctx0" brushRef="#br0" timeOffset="22671.2538">10319 4004 933,'0'0'111,"0"0"-104,0 0-3,0 0 12,0 0 38,0 0-33,107 13-16,-70-13-2,-1-1-3,-6-11-8,-5 0-8,-8-4 0,-14-1 4,-3-1 12,0 1 0,-17 0 3,-11 6 6,-8 5-1,-3 6 21,-1 6 7,6 21 3,1 13-4,9 6-19,11 4 12,10-2-7,3 1-9,12-6-9,13-3 0,8-8 0,4-8-4,5-8 1,0-8-36,-2-6-47,-4-2-46,-2-14-208,-11-17-242</inkml:trace>
  <inkml:trace contextRef="#ctx0" brushRef="#br0" timeOffset="22993.424">10991 3485 814,'0'0'167,"0"0"-87,0 0-23,0 0 31,0 0-12,0 0-42,0 0-34,-17 8 3,17 56-3,0 8 3,0 3-3,0-8 1,0-10-1,0-10-3,0-13-10,0-9-7,-12-6-3,-17-9 4,-11-4-14,-8-6-23,3 0-34,4-18-84,12-16-129</inkml:trace>
  <inkml:trace contextRef="#ctx0" brushRef="#br0" timeOffset="23153.877">10970 3269 981,'0'0'78,"0"0"-57,0 0-14,0 0-7,0 0-5,0 0-153,-28-28-177</inkml:trace>
  <inkml:trace contextRef="#ctx0" brushRef="#br0" timeOffset="23676.9345">11342 3377 554,'0'0'438,"0"0"-362,0 0-45,0 0 30,0 0-32,0 0-15,-55 101 43,45-43-36,5 1-18,5-6 2,0-6-4,0-11 0,0-13 0,0-10-1,2-7 1,-1-5 1,-1-1-1,2 0 7,1-15 18,5-13 1,6-13-23,8-7 2,6 7-5,4 7 1,-1 15-2,-3 17 1,-5 2-1,-1 20-3,-1 13 2,-1 9 1,-1-1 0,0-6-8,-2-9-7,1-9 4,-2-7 1,0-10 10,1 0-2,-1-17 2,2-16 5,-3-14 4,-3-11 11,-2-5 0,-4-1-2,-4 2-7,-2 11-4,0 10-4,-11 13-2,-5 10-1,-2 9 0,-4 9-32,4 5-19,1 21-60,9 10-22,8 3-142,5-3-56</inkml:trace>
  <inkml:trace contextRef="#ctx0" brushRef="#br0" timeOffset="23984.4084">11955 3582 722,'0'0'262,"0"0"-216,0 0-24,0 0 22,0 0-11,0 0-7,-67 89-15,49-56-7,5-2-4,10-4 2,3-5-4,0-8 2,1-5-19,16-7 13,1-2 6,5-5 2,1-17-1,-3-8 13,-4-8 30,-11-5 0,-6-1 2,0 5-27,-2 8-14,-11 9 3,-2 7-8,1 8-7,0 7-31,4 0-73,9 2-109,1 6-133</inkml:trace>
  <inkml:trace contextRef="#ctx0" brushRef="#br0" timeOffset="24299.1705">12293 3216 966,'0'0'119,"0"0"-74,0-79 23,0 65 13,1 7-26,-1 5-19,2 2-26,1 17-10,2 21 4,0 16-2,-4 11 5,-1 6-6,0-1-1,0-1 0,-4-7 2,4-9-2,0-15 0,0-15 0,3-9-3,6-10-1,6-4 2,3 0-7,5-10-4,1-15-11,-3-7-30,-4-5-42,-5 1-48,-1-3-192,-2 2-289</inkml:trace>
  <inkml:trace contextRef="#ctx0" brushRef="#br0" timeOffset="24555.5636">12297 3320 951,'0'0'127,"0"0"-96,0 0 27,0 0 17,0 0-31,165-29-37,-64 26 4,0 3 1,-7-3-9,-15 0-3,-18-3-1,-17 1 1,-16 3 0,-13-2 2,-9 3-1,-6 1 6,0-1-7,-8 1-3,-25 0-54,-16 8-61,-18 15-123,-7 2-214</inkml:trace>
  <inkml:trace contextRef="#ctx0" brushRef="#br0" timeOffset="26902.2573">7181 4997 700,'0'0'174,"0"0"-123,0 0-51,0 0-26,0 0 26,0 0 30,-31-18 31,31 17-17,0 1-18,4 0-17,30 0-8,19 0 3,24 0 12,22 0-8,25 0-2,25 0-1,25 0 0,28 0-3,17 0 3,18 0 3,12 0-4,7 3 2,0 0-6,5-2-2,-4-1 2,1 0 2,-4 0-2,-5-7-1,-5-4-12,-9-3 1,-13 0 10,-19-3 2,-22-1 0,-19 2-2,-22-5 2,-10-1 5,-12 0 9,-9 2 4,-6 1-2,0-1 3,3 1-7,1 3 4,-10 3 2,-10 3-5,-16 2-3,-8 2-9,-5 3 2,-7 0 0,0 3 0,-2 0 1,2 0-3,-2 0-1,-6-4 0,-3-5 1,-1-5-1,-2-3 5,-1-2-5,-3-1 2,-5 1-2,-4 1 1,-6 3-1,-2 0 5,-5 2-4,-1 1 1,-2-3-1,-2-3 1,-1-1-1,0-5-1,-3-2 1,-2-1-1,0-4 2,0-4-1,0-4 2,0-8-1,0-10 2,-7-6-2,0-12-1,-3-7 3,0-5-1,2-6 0,0-3 2,5-3-3,2 8 1,1 5 0,0 12-2,0 11 0,-2 3-1,-3 8 1,-4 2-1,-2 5 0,-5-1 0,1 4 0,-3 2-2,1 7 2,1 6 0,3 7 1,-4 6-2,4 0 1,-8 6-5,-3-2 4,-7 3-1,-3 2 1,-1-1-1,2 2-6,7 0 2,0 0 6,4 1-1,2 3 0,-2 0 2,-5 0-2,-6 0 1,-6 6-1,-11 1 1,-8 1-1,-12-1-1,-15-3-7,-15-1 9,-7-1-5,-4-2-2,5 0 5,3 0-1,0 0 3,-7 1 1,-11 0-1,-6 3 0,-14-1 2,-14 1-2,-10 2 1,-11-2-1,-8-1-1,1 0-1,-1-1 0,4 0 0,-2 3 2,1 0 0,-4 1-1,-1 1-3,-2 1-6,-2 0 5,-1 2 5,-1 2 0,4 1 1,3 0-1,13 1-3,8-1 3,16 2 0,13 0 0,6 1 0,4-1-17,4 1 2,2-1 6,3-2-1,6-2 7,3-1 2,3 0 1,5 0-1,8 1 1,8 1 0,11 0 0,9 1 4,5-2-5,3 0 1,6-1-2,7-1 2,8-2-2,13-3 2,9 0-1,7-1 1,4 0-4,1 0 3,0 3-2,0 4 2,1 6 1,11 8 1,3 5 2,-1 11 6,-2 3 1,-4 6-6,-3 12-2,-4 11 0,1 13-1,-1 16 9,-1 16 0,0 13-4,0 12 11,-9 2-9,-8-5-8,0-9 1,4-14 5,4-14 9,6-14-5,3-16 4,0-13-5,0-11-3,4-6-2,5-11 0,1-8-2,-2-7 4,-3-4-6,-2-6 0,1 0 1,4-4-1,11 0 0,14-2 3,20-3-1,25-22-1,28-9-1,21-4 0,17 1-3,10 7 2,-7 7 1,-15 10 1,-17 8-1,-22 5-1,-20 0-1,-24 0-13,-19 0 7,-15 0-1,-11 2 7,-4-2 4,0 0-1,0 0 4,0 0 0,0 0-2,0-3-1,0-7-4,0 1-3,3 3-37,-1-2-25,-1 3-32,-1-2-125,0-1-92</inkml:trace>
  <inkml:trace contextRef="#ctx0" brushRef="#br0" timeOffset="29549.4229">4457 430 555,'0'0'198,"0"0"-159,0 0-35,0 0 0,0 0-4,0 0 29,-99-31-8,71 28-20,-2 2-1,5-2 1,-2 0 0,0 1 12,-1-2 1,-5 2-6,-4 2 2,-8 0 1,-9 0-1,-1 0-8,0 6 13,-2-2-3,-1 0 2,1 0 5,-3 0-14,-4 1 2,0 4-2,0-3-1,10-2-4,7 0 0,9-2 5,7-2-3,4 0-1,-1 0 1,-2 0 0,-3 0-2,-7 5-2,-8 5 2,-3 2 2,-4 1-2,-2-1 0,2 1 0,2 0 0,3-1 6,1-1-5,7 1 4,-1 0 0,4 1-1,0 3-4,2-1 0,4 3 0,0 1 0,2 2 4,3 3-3,-2 1 0,-3 4 0,2 0 0,-5 2 0,2-2-1,1 1 0,2-3 0,-1 0 2,1 1-2,-2 2 1,2 0 5,1-2-4,8 0 4,5 2-3,1-1 1,4 3 4,7 3 1,2 0 0,3 3-4,0 3-3,0 3 6,0 0-2,0-1-4,2 0 2,1-1 8,-2-2 2,1-2-6,1-1-2,-2 0-1,1-1 3,1-1 2,0 2-5,4 0 1,4-3-1,1 1 4,2 1-7,3-1 0,5 0 2,5-1 0,4-2 0,4-3 3,4-2-4,5-3 0,3-1 2,8-2 4,1-5-3,1 0 5,4-2-9,0 2 5,-1-3-5,-10 1-1,-3-3-1,-11-2 0,0-3-1,-6 0 1,1-4-1,8-2 2,5 0-2,10 0 0,9 0 1,4-6 1,3 4 3,-1 0-4,-8 2-2,-9 0 2,-7 0 3,-5 2-3,-3 4 0,1-4-3,5-2 3,2 2 0,5-2 0,13 0-1,10 0 0,12 0 2,8-7 1,5 4-2,4-3-3,-1 2 3,-2 0 0,-5-1 0,-8-1-1,-4-3-3,-4 0-4,-4-1 1,-2-4-1,-3 2 5,-2-2 1,0 1 2,-3-2 0,-1 0 0,-5-1 0,-1 1-1,-5-1 1,-1 0 0,1-2 0,3-1 0,0-1-4,-1-2 3,-2-1-5,-3-4 0,-5-1-2,-5 1 7,-4-1-3,-4 3 2,-5 1 2,-2 1 0,-3-3 4,-6 0-1,1 0 1,-2-2-2,-1-2 0,-3-2 0,2-5 3,2-5-5,-4-5 0,2-1-1,-5-1 2,-2 4 1,-2 2-2,-3 6 2,0 6-2,-3 2 2,-12 1-2,-9-2 3,-3 3-3,-1-5 3,0-1-2,-1 0 11,1 1-11,3 0 5,-1-1-1,2 1 2,-3-1-4,-1 2 4,-5 1-6,-4 1 1,-8 5 3,-7 2-4,-8 1-1,-8 2 2,-2 3-2,2-2 1,3 2 1,2 3 0,8-2-1,4 4-2,9-2 3,5 2-2,3 2 0,-3-3 0,-4 2-3,-5 2 2,-14 1 1,-10 2-1,-5 0 0,-1 4 0,2-1-2,7 2 1,13 0 0,12-2 2,14 1-15,13-1-6,9 2-8,6 0-3,0 0-29,0 0-87,18 0-103,8-2 4</inkml:trace>
  <inkml:trace contextRef="#ctx0" brushRef="#br0" timeOffset="31264.607">18233 3282 836,'0'0'130,"0"0"-71,0 0-25,0 0 7,-6-80 14,28 66-23,8 1-20,5 4 0,1 6-7,1 3 1,-3 13 0,-5 20-5,-8 10 1,-12 9-2,-9 5-5,0-4 4,-16-4-14,-7-7 9,-1-9 2,3-11 0,7-11 3,7-6 1,5-5 0,2-5 5,0-20 3,20-12-8,8-8-4,7-5 4,3 5 0,-2 2 2,-4 9 4,-9 8-2,-9 9 4,-8 7 7,-3 6-8,-3 3 17,0 1-9,0 0-15,0 17 0,-3 14 0,-9 8 0,3 5 12,-1 0-6,3-3 2,7-3-4,0-1-3,0-5 1,20-5 1,3-6-2,6-5-2,0-10 1,-1-6-33,-3 0-47,-3-11-67,-2-16-151,1-6-91</inkml:trace>
  <inkml:trace contextRef="#ctx0" brushRef="#br0" timeOffset="31736.6113">19021 3206 469,'0'0'359,"0"0"-254,0 0-9,0 0-26,0 0-4,0 0-10,0-62-30,-6 66-26,-4 19-4,-4 13 4,-5 6 8,2 5 1,3-2-1,3-2 1,8-4-5,3-3-1,0-7-1,6-4-2,15-6-3,6-9-15,8-10-27,6 0 8,4-23-7,1-11 4,-6-5 21,-2-5 15,-7-1 4,-6 0 3,-2 4 5,-8 7 19,-4 6-2,-3 7 10,-5 4 2,-2 9 8,-1 2-13,0 4-5,0 2-11,0 0-13,0 10-2,0 19 0,0 9 4,0 7 8,0 2-6,0 0-2,2-2-4,11-4 0,2-3-1,0-3 0,0-6-12,1-6-44,-2-9-44,2-9-33,-1-5-203,1-10-116</inkml:trace>
  <inkml:trace contextRef="#ctx0" brushRef="#br0" timeOffset="32081.6729">19522 3259 359,'0'0'532,"0"0"-411,0 0-46,0 0-20,0 0-34,0 0-21,0 0-2,49-5 1,-4 20-16,3-2-33,-3-6-18,-8-7-4,-7 0 45,-9-5 27,-9-15 2,-5-3 72,-4-2 6,-3-2-10,0 4-2,0 3 10,0 7-20,0 7-20,0 6-6,0 0-19,2 21-12,10 17 0,4 14 4,-2 6-2,-5 3 3,-4-1-6,-5-1-2,0-3 2,-2-9-11,-9-5-23,1-9-26,0-7-48,8-12-53,2-14-303</inkml:trace>
  <inkml:trace contextRef="#ctx0" brushRef="#br0" timeOffset="32426.4874">20303 3335 889,'0'0'206,"0"0"-144,0 0-33,0 0 17,0 0-13,80-43-31,-25 37-2,-4 6-9,-7 0-73,-12 0-113,-17 0-185</inkml:trace>
  <inkml:trace contextRef="#ctx0" brushRef="#br0" timeOffset="32585.0567">20239 3517 499,'0'0'579,"0"0"-502,0 0-61,0 0 18,0 0 8,116-22-33,-46 14-9,5 2-15,-7 1-107,-8-4-224</inkml:trace>
  <inkml:trace contextRef="#ctx0" brushRef="#br0" timeOffset="33610.7337">20865 3133 761,'0'0'198,"0"0"-140,0 0-29,0 0 5,84-53 24,-43 53-6,0 4-38,-4 20-9,-5 7 0,-12 5-4,-14 2-1,-6 4 0,-15-2-1,-18-3-16,-4-9 3,5-7 7,6-10 7,10-4 0,5-4 1,4-3 2,5 0-1,2 0 5,0-8 9,5-13-16,17-6 3,8-5-3,6 0-2,2 2 2,-2 2 1,-8 6 1,-9 4 6,-8 4 10,-8 7 25,-1 3 2,-2 4-15,0 0-15,0 11-15,-12 17 2,0 9 1,-2 7 9,7-3-7,7 0-3,0-3-3,3-3 1,12-1-6,3-6-29,3-4-37,1-9-45,7-14-118,2-2-178</inkml:trace>
  <inkml:trace contextRef="#ctx0" brushRef="#br0" timeOffset="33865.4388">21636 3062 830,'0'0'197,"0"0"-149,0 0-6,0 0 27,0 0 4,0 0-48,-79 0-21,56 49 1,-2 10 5,3 6-4,5-2 4,6-1-9,5-9 4,6-3-4,0-6-1,20-9-3,8-6-5,8-15-40,2-14-19,4-3-59,0-29-156,0-15-211</inkml:trace>
  <inkml:trace contextRef="#ctx0" brushRef="#br0" timeOffset="34157.4737">22071 3045 645,'0'0'390,"0"0"-309,0 0-31,0 0 11,0 0 7,0 0-29,-7-37-35,-3 75-2,-6 16-2,-5 11 9,-3 2-8,3-5 2,5-4-1,10-7 1,6-10-3,0-7 1,9-9-4,9-8 2,0-7-1,5-6-15,0-4-22,-1-4-15,-4-11 1,-3-2-12,-2 1-36,-2 0-61,1-2-55,-2 4-21</inkml:trace>
  <inkml:trace contextRef="#ctx0" brushRef="#br0" timeOffset="34398.4756">21868 3245 699,'0'0'304,"0"0"-228,0 0-26,0 0 21,0 0-2,0 0-34,7 0-26,25 0-6,12 0-3,10 0-18,5 0-99,9-8-243</inkml:trace>
  <inkml:trace contextRef="#ctx0" brushRef="#br0" timeOffset="34729.9951">22503 3273 835,'0'0'215,"0"0"-172,0 0-18,0 0 25,0 0 1,0 0-33,136-7-14,-72 7 1,-2 0-5,-12 0-5,-16 0-60,-11 0-120,-17-3-179</inkml:trace>
  <inkml:trace contextRef="#ctx0" brushRef="#br0" timeOffset="34977.4856">22732 3153 951,'0'0'140,"0"0"-88,0 0 13,0 0 14,0 0-39,0 0-32,-8 41-7,8-3 14,0 5 8,0-1-8,0-4-11,0-4-1,0-6-3,2-4 0,-1-5-35,4-3-44,6-8-55,11-8-149,13 0-158</inkml:trace>
  <inkml:trace contextRef="#ctx0" brushRef="#br0" timeOffset="35307.519">23267 3155 935,'0'0'183,"0"0"-113,0 0-2,0 0 13,0 0-23,0 0-37,0-11-21,0 43 1,2 12 2,1 5 13,-3-1-11,0-1-2,0-7 1,0-3-4,0-7 0,0-6 1,1-6-1,1-11 0,-1-1 0,-1-6-1,0 0-5,0 0-11,0 0-13,0-6-16,-7-7-45,-7-2-41,2 1-62,5-1-74,7-4-24</inkml:trace>
  <inkml:trace contextRef="#ctx0" brushRef="#br0" timeOffset="35585.9634">22966 3033 529,'0'0'156,"0"0"-17,0 0-26,0 0-37,0 0-29,0 0-17,128-16 9,-61 16-5,2 0-9,-1 2-13,-5-1 13,-9-1-10,-11 0 1,-15 0-7,-14 0-5,-9 0-2,-5-3-2,0-1-1,0-2-53,-5 0-48,-4 3-74,2 1-124,7 0-147</inkml:trace>
  <inkml:trace contextRef="#ctx0" brushRef="#br0" timeOffset="35876.5997">23648 2916 866,'0'0'179,"0"0"-115,0 0 0,0 0 9,0 0-8,0 0-37,76-8-18,-36 52 1,-2 14 1,-4 12-2,-16 9 0,-16 7-3,-2 4-4,-34 5-2,-9-4-1,-2-8 0,2-14 0,9-17 1,4-13-1,3-12 2,1-8-1,1-6-2,1-7 1,8-1-27,4-5-39,3 0-57,4 0-108,5-17-279</inkml:trace>
  <inkml:trace contextRef="#ctx0" brushRef="#br0" timeOffset="36617.1424">21183 3965 631,'0'0'185,"-97"4"-144,45 3-28,7-1 14,8-2 39,11-1 5,7-1-29,10-1-14,7-1-3,2 0 2,26 0-7,39 0-12,35-4-7,41 0-1,33 4 2,31 0 4,17 0-5,15 8-1,1 4 2,-3-3-1,-14-2 0,-20-1 0,-27-4 2,-28-2-1,-29 0 1,-32 0-3,-28 0 4,-20-7 10,-20 2 5,-14-1 2,-3 0-4,-4 3-17,-20 0-1,-12 3-12,-11 0-31,-12 12-9,-10 6-54,-8 2-149,-4-1-66</inkml:trace>
  <inkml:trace contextRef="#ctx0" brushRef="#br0" timeOffset="37026.2138">21343 4361 499,'0'0'130,"-121"-36"-50,80 22-35,13 6 6,14 3 24,9 0 15,5 0-2,33-1-52,33-3-28,39 2-5,35 1 11,35 3 17,26 3-13,17 0 3,6 4-11,0 11 3,-15-3-4,-24 1-5,-26-3-3,-29-5 2,-29-2-1,-30-3-2,-25 0 1,-24 0 3,-11-3 14,-11-8 12,0-3-17,-12-4-13,-16 1-18,-8-3-46,-6 0-34,4-3-129,12-6-156</inkml:trace>
  <inkml:trace contextRef="#ctx0" brushRef="#br0" timeOffset="39214.2376">23400 2634 268,'0'0'147,"0"0"-81,0 0-16,0 0 7,0 0-2,0 0-20,-24-27-18,20 22 0,-2 2 11,1-1-4,2 1 5,-3 0 3,3 2-15,-1 0 3,1-1-7,-2 0 0,4 1-3,-1 1 0,1-1-5,1 1 9,0 0-1,0 0-6,0 0 3,0 0 6,0 0-2,-2-2 3,-1 0-6,-5 0 4,-2-2-12,-5 2-3,-1 0 0,1 2 0,-4 0 7,3 0-4,0-2-1,6 2 0,1-1 3,5 1 4,-1 0 0,1 0-4,-4 0 1,1 0-4,-4 0 0,1 0-1,-6 0 0,-5 5 0,0 5-1,-3 2 1,0 0 0,3 1 0,2-2 2,1 0-2,6-5-1,3 1 5,2-1-2,1 0-2,1 1 4,0 2-2,-1 4-1,-1 2 0,1 2 4,-3 3-1,-1-2 4,-1-1 2,1 2-8,1-1 5,0-1-3,5 0 0,2-4-5,1 1 4,1 0-4,0-1 3,0 2-1,0 2-2,0 0 4,-2 1-4,0 2 1,1 2 2,-1-2-2,2 0 4,0-3-2,0-1-2,0-2 1,0-3-2,7-1 8,-3-2-8,1 1 3,0-1 2,-2-1-5,-1 3 0,-1-3 0,1 7 0,-2 0 3,0 5-3,0 1 1,0 2 1,0 1-2,0-1-3,0 1 3,1-2 0,-1 1 0,0-3 1,0-1-1,0 1 2,0-1 0,0 4-1,-1-3-1,-1 3 2,1 0-7,1 1 6,0-1-1,0 0 4,0-1-4,3-3 0,6-2-3,-2-4 3,1-1 0,1-3 5,-2 0-5,1-3-2,0 0 2,3-1 2,0 2-2,2-3 1,0 1 1,2-4-2,2 3 2,-1-3-1,2 0-1,1 0 1,1 0-1,1 0 1,-1 0 0,0-3-1,-2-1 2,0 0-1,0-4-1,0 2 0,4-1 0,-4-1 0,1-2 0,0-3 2,-2 1-1,2-4 1,-2 1-2,2-3 1,-2 0 0,-1-1 1,-1 0 3,0-1-3,-2 1-1,1-3 1,-4 0 1,1 1-1,-1-2 6,-1 1-4,-1 0-1,0-3-2,0 1-1,-2 0 3,0-1 2,-4 3-5,2 0 3,-3 1 10,4 0-2,-2-1-8,1 0-2,1-2 1,1 3 1,0-2 0,-1 1-2,0-2 0,-1 2-1,-1 1 1,-2 0 0,-1 3 1,0-1-2,0 2 4,0 2-3,-5 0-1,0 2 2,1-1-1,0 0 1,1-1-1,-2 0 1,2-1 2,-1 1-2,-1 1 0,1 1 4,-2 1-5,0 0 3,-2-1-3,1-1 2,-3 2-2,1-2 0,1 1 2,1-1-1,3 3-2,-1 2 4,2-1-1,-2 1 0,1 0-3,1 0 2,0 1-1,-2-2-2,-1 2 1,2-1 0,-1 3-1,1 0 5,1 2-8,0 1 4,-2 0-11,1-2-26,-8-1-39,-2 2-28,-5 0-52,-6-5-150,-3-3-208</inkml:trace>
  <inkml:trace contextRef="#ctx0" brushRef="#br0" timeOffset="41576.1591">21084 3790 434,'0'0'112,"0"0"-64,0 0-31,0 0 11,0 0 25,0 0 7,0 0-16,-41 4-18,38-4-10,3 2-2,0-2 2,0 0 10,0 0 1,0 0 4,3 0 6,19 0 9,13 0-1,11 0-14,3-2-15,2-2-10,-1 2-2,-3 2 2,-7 0-4,-9 0-2,-10 0 0,-12 0 0,-6 0 0,-3 0-3,0 0 3,0 0 0,0 0 0,-6 0 0,-3 2-2,2-1 2,2 0 0,2 1 0,3 0-1,0-2-31,0 5-27,0 3-86,3 0-20,17-2-33</inkml:trace>
  <inkml:trace contextRef="#ctx0" brushRef="#br0" timeOffset="46326.0504">18806 3607 254,'0'0'120,"0"0"-66,0 0-7,0 0 7,0 0-9,0 0-17,0 0-8,18-9-11,-18 9 2,0 0 3,0 0-1,0 0-2,0 0-3,0 0-3,0 0-1,0 0-1,0 0-1,0 0-2,0 0-18,3 0-42,4 0-39,4-3-113</inkml:trace>
  <inkml:trace contextRef="#ctx0" brushRef="#br0" timeOffset="47436.4394">21810 3605 306,'0'0'111,"0"0"-87,0 0-18,0 0 0,0 0 28,0 0-3,3 4-22,-3-2-9,0 0 4,0-2-4,0 1 1,0-1 1,0 0-2,0 0 0,0 0 0,0 0-3,0 0 0,0 0-24,0 0-33,0 0-38,-6 0 7,-2 0-5</inkml:trace>
  <inkml:trace contextRef="#ctx0" brushRef="#br0" timeOffset="55302.0667">20717 3966 287,'-97'-3'0,"-11"3"-268</inkml:trace>
  <inkml:trace contextRef="#ctx0" brushRef="#br0" timeOffset="59914.1867">7395 6198 648,'0'0'160,"0"0"-134,0 0-21,0 0 3,0 0 28,0 0 1,0 0-32,-2 0-1,2 0-4,0 0-1,0 0 1,0 0 4,0 0 2,0 0 12,0 0-1,0-6 13,0 3-2,0-2-8,0 0-1,0 1-7,-3 0 6,3 2 3,0 2 2,0-2-2,0 2-6,0 0-10,3 0-1,13 4-4,5 14 2,5 13 2,-4 10-1,-8 12 1,-9 4-3,-5 1-1,-18-2-3,-11-5 0,-6-8-11,4-8 8,6-10 4,8-12 0,10-8 2,7-5 0,0 0-2,0-7 2,13-18 1,8-11-1,11-6 0,3-2 0,4 0 0,0 2 1,-2 9-1,-13 10 9,-6 10 8,-14 7 6,-4 6 16,0 0-12,0 0-13,0 0-6,-6 18-7,-10 8-1,-1 10 0,4 3 1,4 3-1,3-3 1,6 0 0,0-1 0,0-1-1,0-7 0,14-3-25,5-8-40,8-8-25,9-11-70,7-1-167</inkml:trace>
  <inkml:trace contextRef="#ctx0" brushRef="#br0" timeOffset="60415.4093">8135 6213 951,'0'0'169,"0"0"-124,0 0-6,0 0 35,-87-37-25,81 55-33,0 18-15,0 12 5,0 8 0,6-1 7,0 3-2,0-2-1,0-2-5,0-2-5,0-8 2,0-6-2,0-10-7,9-9-15,-1-10-10,6-9-19,9 0 9,11-20 13,6-17-25,5-9-7,1-1 30,-5 2 20,-7 2 11,-7 0 7,-5 3 17,-7 6 13,-3 5 2,-6 4 6,-3 9-8,-3 4-4,0 6 3,0 4-14,0 0 8,0 2-21,0 0-6,0 0-3,0 13-8,0 15 6,0 9 2,0 4 3,0 0-1,0 2-2,0-5 0,1-5 0,4-3 0,0-7-2,-1-7-29,3-5-41,2-5-37,6-6-114,5-8-174</inkml:trace>
  <inkml:trace contextRef="#ctx0" brushRef="#br0" timeOffset="60754.1263">8546 6414 1022,'0'0'132,"0"0"-111,0 0-16,0 0 14,0 0-4,0 0-9,11 71-4,20-64-2,5-7-14,3 0-9,1-6-5,-4-12 18,-5-6 8,-7 2 2,-11-1 9,-4 2 25,-6 6 17,-3 5 9,0 7-1,0 3-22,0 4-31,0 30-6,-1 17 0,-8 15 19,-2 3-8,1 0-10,4-2 0,0-7-1,0-3 0,0-9 0,1-9-12,3-8-30,2-9-22,0-12-85,19-10-160,12-23-353</inkml:trace>
  <inkml:trace contextRef="#ctx0" brushRef="#br0" timeOffset="60996.4134">9375 6517 1193,'0'0'53,"0"0"-41,0 0 21,0 0 5,0 0-32,0 0-6,80-26-72,-53 26-34,-10 15-151,-17 5-202</inkml:trace>
  <inkml:trace contextRef="#ctx0" brushRef="#br0" timeOffset="61134.5095">9355 6694 727,'0'0'370,"0"0"-280,0 0-41,0 0 21,0 0-8,0 0-34,4 21-24,48-21 0,13-5-4,-4-2-48,-10 2-88,-11 4-151,-19-2-364</inkml:trace>
  <inkml:trace contextRef="#ctx0" brushRef="#br0" timeOffset="64841.4901">10504 6460 951,'0'0'121,"0"0"-67,0 0-11,0 0 19,0 0-6,0 0-27,0 0-20,-12-16-7,12 16-4,7 0 0,13 0 2,9 2 3,3-2-3,-3 0-8,1 0-24,-6-12 5,-4-2 9,-7-2 2,-7 0 15,-6-1 1,0 3 2,-24 1 1,-9 5 2,-12 8-1,-4 0 4,-1 20 6,5 10 9,5 10-10,9 3 2,12 5-13,9 2 8,10 0-8,0-6 3,21-2-5,7-9-2,8-9 2,3-6-3,4-10-35,-1-8-21,-3 0-54,-8-10-127,-6-19-133</inkml:trace>
  <inkml:trace contextRef="#ctx0" brushRef="#br0" timeOffset="65110.8625">11054 5992 861,'0'0'143,"0"0"-60,0 0-33,0 0 17,0 0 4,0 0-34,-7-39-37,2 72 3,-1 17-3,0 6 2,2 3-2,-1-4 1,2-7-1,-1-9 1,-5-6-3,-6-6-5,-9-9-22,-7-3-24,-5-6-29,6-9-131,11-7-278</inkml:trace>
  <inkml:trace contextRef="#ctx0" brushRef="#br0" timeOffset="65278.0761">11189 5671 1017,'0'0'67,"0"0"-49,0 0-8,0 0-7,0 0-3,0 0-167,0 2-116,29 13-193</inkml:trace>
  <inkml:trace contextRef="#ctx0" brushRef="#br0" timeOffset="65725.4544">11536 5825 553,'0'0'449,"0"0"-401,-49 84-23,40-46 28,4-4-6,5 5-6,0-3-14,0-2-17,3-5-7,5-6-2,-2-9 2,-2-5-1,2-7-2,-3-2 1,8-1 9,14-18 28,9-6-20,11-1-12,-3 6-4,-6 11-2,-8 9 5,-6 0-5,-5 13-2,-7 7 2,1 2 0,-7-5 3,1-3-3,1-4 0,1-6-1,6-4 1,7 0 0,1-19 2,6-11 4,-4-4-5,-4-7 16,-5-4 2,-6-3-7,-7 1 1,-1 5-11,0 9 3,-3 11-5,-7 11-5,-5 11-35,1 4-32,4 23-56,6 4-64,4-3-133,22-4-214</inkml:trace>
  <inkml:trace contextRef="#ctx0" brushRef="#br0" timeOffset="66004.4222">12136 5992 159,'0'0'666,"0"0"-600,0 0 7,0 0-5,-30 93-9,19-60-14,1 2-19,3 0-21,5-6-3,2-11-1,2-8 0,12-7-1,6-3 2,7-10 3,3-17 4,-2-6 14,-7-7 20,-8-4 1,-7 0-8,-3 5-26,-3 6-6,0 11 2,-6 9-5,-4 11-1,-1 2-38,1 1-56,3 13-11,7 2-137,0-4-66</inkml:trace>
  <inkml:trace contextRef="#ctx0" brushRef="#br0" timeOffset="66693.4224">12964 5444 818,'0'0'162,"0"0"-97,0 0-5,0 0 26,0 0-9,0 0-50,-72 1-26,45 52 9,-4 16 17,0 4-18,5 4-3,6-2-3,7-6-1,10-5-2,3-13-1,3-10-2,18-11-23,5-11-54,8-15-7,6-4-91,5-20-180</inkml:trace>
  <inkml:trace contextRef="#ctx0" brushRef="#br0" timeOffset="67001.4536">13250 5491 883,'0'0'161,"0"0"-69,0 0-2,0 0-12,0 0-47,0 0-29,-6 27-1,-7 16 13,-2 2 5,1 3-11,3 3-4,3 1-2,4 0-2,1-4 4,3-7-4,0-7 0,0-9 0,0-6 0,3-7-6,7-6-6,8-6 1,6 0-11,9-10-16,2-13-42,0-4-21,-7-6-77,-9-2-62,-14-2-2</inkml:trace>
  <inkml:trace contextRef="#ctx0" brushRef="#br0" timeOffset="67160.0063">13156 5700 494,'0'0'308,"0"0"-175,0 0-56,0 0-9,0 0-12,0 0-25,-45 35-20,71-31 3,11-1-11,11-3-3,6 0-138,-2-6-356</inkml:trace>
  <inkml:trace contextRef="#ctx0" brushRef="#br0" timeOffset="67445.4365">13760 5673 975,'0'0'140,"0"0"-119,0 0-15,0 0 22,0 0 26,0 0-23,138 0-22,-77 4-3,-6-3-6,-12 0-25,-15-1-70,-12 0-123,-13 0-114</inkml:trace>
  <inkml:trace contextRef="#ctx0" brushRef="#br0" timeOffset="67675.4033">13921 5564 690,'0'0'216,"0"0"-89,0 0-25,0 0-4,0 0-15,0 0-25,-2-51-32,2 61-23,0 17-2,2 9 8,3 7 9,-5 1-13,0 0-4,0 0 1,0 0-2,0-7-27,0-7-38,0-7-60,21-13-105,19-10-222</inkml:trace>
  <inkml:trace contextRef="#ctx0" brushRef="#br0" timeOffset="67934.0507">14475 5513 1118,'0'0'87,"0"0"-23,0 0 10,0 0-23,0 0-41,0 0 3,-18 101 9,18-52-8,0-2-9,3 2 6,5-3-8,-2-9-2,0-7 0,-3-16-1,-2-5-12,2-6-18,-3-3-24,0 0-27,0-1-19,0-16-51,0-9-327</inkml:trace>
  <inkml:trace contextRef="#ctx0" brushRef="#br0" timeOffset="68127.0487">14283 5428 919,'0'0'179,"0"0"-120,0 0-6,0 0 31,0 0-29,0 0-48,144-24-5,-75 23-2,-3 0-19,-8-4-87,-9 0-93,-6-7-212</inkml:trace>
  <inkml:trace contextRef="#ctx0" brushRef="#br0" timeOffset="68397.1962">14650 5253 762,'0'0'170,"0"0"-96,0 0-15,0 0 2,0 0 16,117-19-26,-75 48-18,-3 15-3,-6 12 9,-9 9-11,-11 7-5,-13 1-9,0 0-4,-7-2-2,-10-3-1,-1-8-4,5-10-3,0-13 3,5-13-3,4-10 1,2-6-2,1-8-4,-1 0-38,-1 0-17,-4-8-49,4-10-123,0-3-383</inkml:trace>
  <inkml:trace contextRef="#ctx0" brushRef="#br0" timeOffset="69387.5573">9427 8382 1085,'0'0'102,"0"0"-91,0 0-11,0 0 0,0 0 21,102-17-21,-41 13-23,-4 4-132,-9 0-213</inkml:trace>
  <inkml:trace contextRef="#ctx0" brushRef="#br0" timeOffset="69557.7781">9512 8579 1044,'0'0'134,"0"0"-102,0 0-30,0 0 28,0 0 34,0 0-48,12 0-10,63 0-6,18 0-49,10 0-36,6-3-92,0-10-223</inkml:trace>
  <inkml:trace contextRef="#ctx0" brushRef="#br0" timeOffset="70001.284">10515 8471 1093,'0'0'118,"0"0"-108,0 0-10,0 0 0,0 0 3,0 0 4,72-4-6,-18-4-1,1-2-22,-1-5-10,-11 1-16,-9-3-4,-11 0 4,-11 0 48,-12-3 8,0 3 6,-27 1 18,-11 3-14,-6 7 6,-3 6 14,1 2 7,3 23-3,6 12-7,7 10-10,9 7 0,16 2-9,5-2-2,13-4-6,16-9-3,9-3-3,5-9-2,-1-6 0,2-8-44,1-12-69,4-3-68,2-20-244</inkml:trace>
  <inkml:trace contextRef="#ctx0" brushRef="#br0" timeOffset="70241.5585">11221 7940 1082,'0'0'85,"0"0"-31,0 0 16,0 0-17,0 0-37,0 0-13,-10 73-1,5 2 6,-2 5-2,1-3-5,-3-12 2,1-9-3,-1-12-2,-4-9 2,-5-9-12,-3-10-14,-2-12-25,0-4-43,-1-19-45,5-23-298</inkml:trace>
  <inkml:trace contextRef="#ctx0" brushRef="#br0" timeOffset="70399.4695">11291 7617 1136,'0'0'83,"0"0"-78,0 0-4,0 0-2,0 0-15,0 0-96,14 12-144,25 3-233</inkml:trace>
  <inkml:trace contextRef="#ctx0" brushRef="#br0" timeOffset="70848.6761">11628 7754 964,'0'0'171,"0"0"-158,0 0-3,-75 107 40,62-53 28,6 3-45,3 6-22,4-4-8,0-10 0,4-14-3,3-13 1,1-12 0,-5-9-1,-1-1 3,0 0 6,9-8 17,4-11 2,11-5-26,4 5-2,0 4-1,-4 13 1,-7 2-4,0 14 1,-2 12-2,-2 6 3,-3-2-2,3-6-11,-3-4-3,1-8 2,-1-8 9,4-4 2,4-6 5,4-24 6,2-10-2,-2-12 13,-6-5-1,-1-1 1,-8 1 1,0 7-5,-8 11-7,-1 8-3,0 6-3,-6 8-2,-6 6-28,1 11-43,1 0-91,9 17-231</inkml:trace>
  <inkml:trace contextRef="#ctx0" brushRef="#br0" timeOffset="71185.9514">12294 8053 1025,'0'0'118,"0"0"-108,0 0 7,0 0 28,0 0-22,-81 54-7,71-8-1,9 0-12,1-7-3,3-7 0,16-8-2,5-8-21,5-10 6,4-6 12,2-3 0,-3-17 5,-3-10 5,-10-9-2,-13-11 25,-6-9 4,-6-2 6,-25 6-27,-12 13-2,-2 14-6,0 10-3,11 13-12,16 5-58,14 1-53,4 12-228,31-3-191</inkml:trace>
  <inkml:trace contextRef="#ctx0" brushRef="#br0" timeOffset="71514.9076">12647 7703 1064,'0'0'100,"0"0"-61,0 0 16,-14-81 24,14 77-18,0 4-20,0 0-34,10 13-7,4 17 0,3 16 1,-5 12 1,-7 8-1,-5 8 1,0 3 0,0-3-2,0-6 0,0-16 1,0-11-1,7-17 0,1-14 0,-1-6-3,5-4 1,7-4-2,11-18-1,5-10-23,-2-9-17,-5-4-30,-10 2-49,-9-3-117,-9 3-173</inkml:trace>
  <inkml:trace contextRef="#ctx0" brushRef="#br0" timeOffset="71708.4268">12719 7857 746,'0'0'283,"0"0"-206,0 0-45,0 0 12,0 0 8,0 0-14,93-1-6,-37 1-10,-2 0-10,-3 0-10,-6-3-2,-8-1 0,-10 1-25,-11 1-42,-9 1-66,-7-2-137,0-1-299</inkml:trace>
  <inkml:trace contextRef="#ctx0" brushRef="#br0" timeOffset="73142.6997">13965 8194 949,'0'0'158,"0"0"-111,0 0-36,0 0-1,0 0 12,0 0-2,-9 3-13,30 3-5,12-3 2,4-3-4,6 0 0,-3 0-17,-7-9-15,-6-2-4,-12-5 19,-8-1 17,-7 0 5,0-1 6,-22 1 10,-8 7 9,-9 10 5,-10 0-9,-4 22-1,0 19 6,4 12-10,9 9 0,11 7-9,13-1 6,15-3-11,1-8-6,22-9 1,15-10 0,11-12-2,9-15-1,4-11-35,3-1-35,-3-25-54,-10-13-235,-8-9-420</inkml:trace>
  <inkml:trace contextRef="#ctx0" brushRef="#br0" timeOffset="73388.443">14641 7696 1051,'0'0'125,"0"0"-85,0 0 17,0 0-1,0 0-21,0 0-35,0 18-3,7 45 3,-1 7 4,2 2-3,-2-3 1,-5-6-2,-1-10-1,-3-10-6,-18-14-6,-12-8-16,-8-11-15,-6-10-22,-2 0-56,7-25-218</inkml:trace>
  <inkml:trace contextRef="#ctx0" brushRef="#br0" timeOffset="73549.1672">14769 7374 1076,'0'0'97,"0"0"-86,0 0-10,0 0-1,0 0-24,0 0-164,-15 25-128</inkml:trace>
  <inkml:trace contextRef="#ctx0" brushRef="#br0" timeOffset="74007.2391">15026 7682 954,'0'0'209,"0"0"-202,0 0-2,-27 107 36,22-65 13,5 2-37,0-1-13,0-7 1,0-5-5,0-11-4,0-9-21,0-8 16,2-3 6,10-6 3,10-14 11,9-6-6,4 3-4,-1 9 4,-4 10-2,0 4-3,-2 6-2,2 15 1,-2 5 1,-2 0-7,-4-3 6,-4-8-9,1-8 5,0-7 5,3-6 1,2-20 5,-2-13 13,-4-4 18,0-4-3,-6-6-18,1 0 10,-5 1-19,-4 6-3,-4 8-3,0 10-1,-4 13-13,-13 11-49,-4 4-87,-1 22-179,4 5-366</inkml:trace>
  <inkml:trace contextRef="#ctx0" brushRef="#br0" timeOffset="74375.4767">15819 7986 1055,'0'0'106,"0"0"-96,0 0 46,0 0 11,0 0-24,0 0-43,-89 11 2,71 38 2,6 4-4,9-2 0,3-1-6,0-11-39,15-8-9,6-13 20,0-10 17,4-8 14,1-8 3,-3-17 7,-2-12 5,-7-8 24,-10-10 12,-4 1-15,0 4-19,-6 12-11,-13 15-3,-10 14-1,-2 9-33,0 0-77,11 14-95,20 1-297</inkml:trace>
  <inkml:trace contextRef="#ctx0" brushRef="#br0" timeOffset="74708.7355">16409 7693 1101,'0'0'96,"0"0"-86,0 0 33,0 0 49,0 0-33,0 0-59,-54-14-4,50 59 4,1 10 2,-1 4-1,3 0 2,1 0 0,0-6-3,0-4-2,0-8 2,0-16 0,0-10 0,0-10-13,0-5-21,0 0-5,-8-18 6,-2-14-103,4-11-130,5-7-119</inkml:trace>
  <inkml:trace contextRef="#ctx0" brushRef="#br0" timeOffset="75008.8022">16103 7592 828,'0'0'102,"0"0"-37,0 0 31,0 0 3,0 0-28,0 0-41,66-31-14,26 19-2,18-6 0,2 3 3,-4 2-10,-13 1-4,-18 2 0,-18 3 5,-17-1 18,-20 2-4,-12 5 2,-6-1-4,-4 2-7,0 0-13,0 0 0,-18 0-41,-17 6-53,-13 10-84,-5-4-246</inkml:trace>
  <inkml:trace contextRef="#ctx0" brushRef="#br0" timeOffset="83632.4212">13798 7233 500,'0'0'143,"0"0"-94,0 0-14,0 0 3,0 0 27,0 0-15,0 0-19,0 0-20,-8 0 3,8 0 8,0 0 12,0 0-7,0 0 0,5 0-13,17 0-7,14-1-1,9-6-1,9-1-2,2 1-2,2 0-1,0-4 0,1 0 0,-3-4 1,3-1-1,-4 0 1,-5 1-1,-8 3 0,-4 2 0,-5-1 0,2 2 1,-4-3-1,-1 2-1,0-1 1,-4 1 1,2-2-1,2-3-2,1-1 2,2-2 2,1 0-2,3 1 0,-1-2 1,-3 3-1,-1-2 0,-3-1 2,1 2-1,-2-3-1,1 1 0,-2 1-1,-2-4 1,1-1 1,0-1 0,3-1 0,1-5-1,-1 0 0,1-3 0,-2 0 0,-2 3 0,-3 3-3,-1 1 2,-3 0 1,-2-1 1,-3 4-1,-3-2 1,0 1 3,-3-4 6,0-5-8,4-5 8,1-5-10,1-6 0,2 1 1,-3 3 0,1 7-1,-7 5 0,-4 2 2,-3 0 0,0 1 2,0-5-1,-9 0 2,1-3 5,1 1-1,1 1-7,2-3 7,1-4-9,0-7 5,1-1-4,-1-2-1,-1 0 1,1 3-3,0 6 2,-1 1 0,1 6 1,-4 2 3,3 1-3,-5 0 8,2-1-4,-2-1 1,-5 1-1,2 0-2,-1-1-3,-3 3 6,-1 1-5,-1 1 0,-1-1-1,1 1 0,0 1-1,1 4 1,3 1 1,2 0 1,1 1 1,4 0-4,-1 1 4,2-2-1,-2 0-2,-1 2 0,-5 2-5,-2 0 5,-4 0 0,-2 0 0,1-1 0,-1 1 1,2 0-2,-2 0 1,4 1-1,1 3 2,0-2-2,2 1-1,-5-2 2,4 2 0,-3-1-1,-4-1 1,-1-2 2,-6-1-2,-10 0-2,-2-2 2,-5 0 0,0 2-1,7 1 0,1 0 1,8 3 0,1 0 4,0 2-4,4 3 0,1 0 0,3 4 1,1 0-2,5 1 2,3 3-1,4 0 0,2 2-1,3 1 1,2 3 0,1-2 1,-2 1-1,-4-1 1,-4 0-1,-4-2 0,-3-1 0,-1 2 0,1 0 0,0 0 0,5 1 0,1 2 0,4-1 0,7 1 2,1 0-2,0 0 1,0 1-3,0 16 2,0 10-3,0 9 3,3 5 0,1 5 1,1-2-1,-5-9 0,0-3 0,0-11 0,0-9 0,0-8 1,0-1-1,0-3 0,0 0 5,0-5 4,-5-16 13,-2-7-16,-1-7-5,-2-8 0,1-4 1,1-3-2,2 1 1,-2 5-1,2 11 1,3 8 12,0 11 3,3 7 2,0 4-6,0 3-2,0 0-9,0 0-1,9 0-1,15 0 1,8-4 1,6-4-1,5-1 2,-3-3-1,-2 0 0,-4 1-1,-4-2 0,-5 4-4,-7 0-3,-9 3-13,-5 3-16,-2 3-12,-2 0-46,0 0-125,0 10-168</inkml:trace>
  <inkml:trace contextRef="#ctx0" brushRef="#br0" timeOffset="84831.5667">13538 7607 627,'0'0'74,"0"0"-33,0 0 6,0 0 28,0 0 7,0 0-13,5-72-33,-2 66-4,-2 5 1,-1 0 17,0 1-14,0 0-8,0 0-14,0 0 0,0 1-12,0 24 0,0 16-1,-6 26 11,-6 25 2,-1 27-3,-6 27-1,-3 14-2,-7 11-7,-10-6 0,2-13 4,3-19-5,10-22 1,11-18-1,9-14 0,4-12-1,0-12 2,0-10 1,0-18-2,0-13-1,0-10 1,0-4 1,0 0 0,0-5-1,-3-23-18,-6-18-84,5-15-43,4-18-188,3-16-127</inkml:trace>
  <inkml:trace contextRef="#ctx0" brushRef="#br0" timeOffset="86727.3961">13559 7438 467,'0'0'140,"0"0"-91,0 0-42,0 0 22,0 0 37,0 0-18,0 0-16,-12-17-18,12 13 5,0 2-9,0 0 7,0 2 14,0 0-18,0 0-8,12 0-5,15 0 0,15-3 0,12-3 2,14 1 1,13-4-1,13-1-2,10 4 0,2-5-1,7 2 0,1-2 0,5-1-5,5-3-3,-2 0-2,-1-2 10,-6-3-6,-2 3 2,-5-1-4,-4 2 7,-5 3-2,-5 5 1,-6 2 0,1 2 3,0 3-1,1-1 1,1 1 0,0-2 0,-4-3 0,-2 0-1,-6 0 1,-3-2 1,0-1-1,-1 0-2,-7 2 2,-5-1-7,-6-1 7,-4 5 0,-2-5-1,1 3 1,-1-3 0,0 1 0,0-2 1,1 2-1,-1-3 1,2 5-1,-1 4 0,-2 2 0,0 0-2,-5 0 2,0 0 0,-8 0 1,-5 0-1,-4 0 2,-4 0-2,-1 0 0,-3 0 3,1 0 2,0 0 2,-2 0 1,-3 0 1,-3 0-3,-3 4-1,-2 0-1,0 1 8,-2 1 5,1 2-6,-4 3-2,1 6 1,0 5 8,-1 8-8,0 8 0,0 8-4,-3 7 3,0 7-5,0 2 2,-6 1 0,-7 2 0,1-3-2,2 1-1,2-3-2,7-1 1,-4 0 0,-1 3 0,-2-2-2,-6 5 5,-3 2 8,-4-1-4,-4 2-7,-2-1 5,3-2 0,2 2-3,4-6-2,6-3 0,6-8-2,1-7 8,4-6-5,1-8 5,0-4-3,0-8 0,0-5-1,0-4 1,0-2-3,0 1-1,0-2-1,0 1 1,0 1 0,0 1-1,-3 0 0,-1-1 0,-4-1 1,-1-2-1,-6-1 0,-1 0 0,-9-2 0,-5 2 0,-6-2 1,-9 1-2,-3 1 1,-4 2 0,-1 1 0,0 2 0,0 3 0,-1-3-2,-3 3 2,2-3 3,-3-2-2,-3-3-1,-1-3 0,-14 0 2,-10 0-2,-11 0 0,-5-7-1,1 1-1,0 2 2,-1 4 1,0 0-1,5 0 0,9 0 0,10 0 0,9 1 0,0-1 0,-2 2 3,-7-2-3,-8 1 0,1 2-7,5 0 3,7-1 4,9-1-3,2-1 3,0 0 0,0 0 1,-1 0-1,-3 0-2,-1 1 2,1 2 0,2 0 1,5 3-1,2-1 2,5-1-2,4-1-1,-1-3-1,0 0 2,-2 0-1,-6 0 0,-2 0-6,-1 1 5,2 2 0,4 0 2,8 2-3,5 1 3,4-3 0,9 1-1,-1-1 1,5 0-1,4 0 1,3 1 1,1-3-1,4 1 0,0 0 0,3-2 0,1 0 0,2 0 1,-1 0 0,4 0-1,-1 0 0,-1 0 3,-1 0-3,-1 0 0,-4 0 0,1-2 0,-3-1 0,-3 0 0,0 0 0,3 2 0,2-1 1,4 2 8,4 0-6,3 0 0,0 0 2,0 0-5,0 0-2,1 0-29,22-1-50,8-8-199,8-4-247</inkml:trace>
  <inkml:trace contextRef="#ctx0" brushRef="#br0" timeOffset="87816.2983">17741 7916 182,'0'0'547,"0"0"-438,0 0-61,0 0 5,0 0 24,0 0-18,0 0-18,24 0-26,21-3-14,16 0 1,12 3 1,8 0 2,4 0-2,1 0-2,-7 0 0,-12-3 1,-16 2-2,-15-2 1,-20 0 0,-10 2-1,-6 1 3,0 0 9,0-2 13,0 0-2,0 0-5,0-5-18,-6 0-7,-5 0-48,-3 1-41,-3-3-214,0-4-251</inkml:trace>
  <inkml:trace contextRef="#ctx0" brushRef="#br0" timeOffset="88272.1466">18311 7699 928,'0'0'145,"0"0"-119,0 0-13,0 0 36,0 0 22,0 0-24,0 0-25,-51-25-17,54 33-4,18 7 2,6 6 9,6 1-2,5 3-3,5 1 2,4-1-7,0-3-1,-1-3 2,-6-5-2,-9-3 0,-11-4-1,-11-3 0,-6-4 0,-3 7 0,-6 6 0,-24 10 0,-14 9 5,-8 3 0,-1 4-3,8-3 3,7-4 5,10-6 0,6-5 0,6-4-4,5-5 0,5-4-5,4-2-2,2-2 1,0-1 0,0 1 0,0-2-3,0 1 2,0-3-10,0 0-18,0 0-11,3 0-43,5-9-35,5-14-217</inkml:trace>
  <inkml:trace contextRef="#ctx0" brushRef="#br0" timeOffset="89345.9638">19411 7632 886,'0'0'122,"0"0"-75,0 0-30,0 0 22,0 0 17,0 0-3,-5-36-4,5 34-15,0 0-18,0 0 0,0-2 4,0 4-5,0 0 2,2 0-3,-2 0-3,1 0-10,-1 0-1,0 0-2,0 17-4,0 16 1,0 22 5,0 14 2,0 7-2,0 8 2,-1-1-2,-5-5 1,3-10-2,-3-11 1,2-18 0,1-12 0,-1-12 0,4-9 0,-1-5 1,1-1 0,-2 0 1,2 0 2,0-1-1,0-13-3,0-3-21,7 2-18,-4 4-12,-3 3-25,0 4-27,0 4-109,-4 0-93</inkml:trace>
  <inkml:trace contextRef="#ctx0" brushRef="#br0" timeOffset="89742.1665">19093 8594 1004,'0'0'85,"0"0"-61,0 0-4,0 0 33,0 0 8,0 0-21,28 6-26,17-6-11,13 0 0,5 0 1,-2-1-4,-3-4-2,-9 4 2,-13-3 0,-11 3-7,-13 1-1,-7-1-9,-5 1-15,-11 0-9,-24 0-19,-21 12-40,-8 5-146,3 1-49</inkml:trace>
  <inkml:trace contextRef="#ctx0" brushRef="#br0" timeOffset="90024.4883">19019 8766 678,'0'0'233,"0"0"-157,0 0-29,0 0 19,0 0-6,0 0-17,2 0-30,49 0-1,19 0-7,9 0 2,2 0 4,-5 0-3,-3 0-6,-12 0-1,-15 0 1,-13 0 6,-14 0 9,-10 0-3,-7 0 1,-2 0 4,0 0-3,0 0-9,-18 0-7,-14 2-18,-9 5-97,5-1-140,18-3-431</inkml:trace>
  <inkml:trace contextRef="#ctx0" brushRef="#br0" timeOffset="90172.8556">19673 8843 1210,'0'0'79,"0"0"-74,0 0-3,0 0 25,0 0-8,0 0-19,-15-6-49,8 6-105,-7-4-202</inkml:trace>
  <inkml:trace contextRef="#ctx0" brushRef="#br0" timeOffset="94521.6517">18356 10393 731,'0'0'75,"0"0"-21,0 0-9,-36-78 10,33 64 9,1 6-2,2 3-20,-1 4-6,1 1-7,-2 0-17,-2 20-12,-5 19 2,-6 15 4,-3 3 6,1 1-6,4-1-3,7-10 1,6-7-3,0-12-1,0-9-1,0-11 1,0-6 5,3-2-2,2 0 6,5-12 3,5-9-1,9-5-5,3 3-5,3 1 2,6 9-2,2 4-1,7 9 0,-3 0 3,-2 6-3,2 10 0,-8 3 0,-3-1-1,-5-2 0,-10-6 1,-2-4 0,-8-5 1,0-1-1,0 0 1,3-17 1,3-7 0,-2-5-2,-1-8 2,0-6 0,-3-7 1,0-10-2,0-2-1,1 6 6,-2 12 2,-2 16-6,-3 14 6,0 7-2,-5 7-6,-19 0-12,-8 17-65,-9 17-36,3 11-136,11-5-173</inkml:trace>
  <inkml:trace contextRef="#ctx0" brushRef="#br0" timeOffset="94962.7086">18997 10625 721,'0'0'219,"0"0"-151,0 0-60,0 0 9,0 0 40,0 0-12,0 0-23,2 0-14,-1 0 5,-1 0 14,0 0 3,0 0-13,0 0-9,0 0-3,0 6-5,0 8 0,-4 10 0,-4 7 5,4 3-5,1 0 3,3-1-1,0-2-2,10-5 0,4-5-1,0-5 1,0-8 0,2-5 3,2-3-1,5-1-2,-1-15 3,1-6 1,-4-3-4,-3-5 2,-8-3 2,-4-3 2,-4-1 10,0 0-4,-4 6-7,-2 7 1,-3 6-6,4 6-1,2 9-54,3 0-72,0 1-243</inkml:trace>
  <inkml:trace contextRef="#ctx0" brushRef="#br0" timeOffset="95258.8649">19627 10407 868,'0'0'64,"0"0"-23,0 0-6,0 0-10,0 0 2,88-41-20,-69 41-7,-7 0-96,-6 2-164,-6 12-170</inkml:trace>
  <inkml:trace contextRef="#ctx0" brushRef="#br0" timeOffset="95405.0524">19606 10557 440,'0'0'636,"0"0"-555,0 0-53,0 0 25,0 0 20,0 0-26,-18 0-44,42 0-3,12 2-68,10 4-41,0-5-154,3-1-448</inkml:trace>
  <inkml:trace contextRef="#ctx0" brushRef="#br0" timeOffset="96071.842">20391 10381 448,'0'0'152,"0"0"-83,0 0-2,0 0 32,0 0 7,0 0-29,0 0-33,16-55-20,-16 48-6,0 0 9,0 2-10,0-1-2,0 4-3,0-3-4,0 2 3,0-1-7,0-2 0,-3 1-2,-7 1 0,-1 2 2,-2 0 0,-1 2 4,2 0-3,1 0-1,0 7-2,-1 17 0,-4 8 3,-1 5-4,1 6 12,4-4-7,3-1-6,5-2 3,4-7 0,0-4-2,1-3-1,15-4 1,6-5 0,7-6-1,4-6 0,4-1-3,-2-1-1,-6-16-2,0-5 4,-8-8-1,-2-4 5,-5-4-2,-7-2 1,-7 2-1,0-1 8,0 3 10,-15 4-9,-2 5 2,2 7 1,1 6-3,2 7-5,0 5-4,-3 2-5,-3 1-15,-6 21-56,-1 14-46,-2 7-168,1 1-191</inkml:trace>
  <inkml:trace contextRef="#ctx0" brushRef="#br0" timeOffset="96641.3603">18696 11009 828,'0'0'42,"0"0"-41,-93 10-1,74-3 0,-2-1 26,2-1 40,2 0-16,-1-3-10,5 0-11,0-1 3,2 0-9,5 1 4,1-2-4,4 1 1,1-1 6,11 0-13,37 0-9,38 0-1,48 0 0,41 0-7,34 0 7,28 0-4,12 0-3,2 0 0,-10 0 0,-20 0 7,-30-4-7,-33-4-2,-35 0 1,-35-2 2,-32 1 10,-27 4 26,-19-1-3,-8 6 9,-2-2-15,0 2-14,0 0-10,0 0-2,0 0-2,-5 0-8,-8 8-14,-11 11-51,-2 1-77,8-6-289</inkml:trace>
  <inkml:trace contextRef="#ctx0" brushRef="#br0" timeOffset="96773.3977">21084 11198 336,'0'0'810,"-91"-8"-810,29 8-61,-10 18-272,-4-1-376</inkml:trace>
  <inkml:trace contextRef="#ctx0" brushRef="#br0" timeOffset="98977.1331">19464 11200 318,'0'0'131,"0"0"-92,0 0-20,0 0-6,0 0 6,0 0 8,0 0-5,0 0-9,0 0-5,0 0-2,0 1-1,0 1-4,0-2 0,0 4 0,0-2 4,0 0-5,0-1 2,0-1 5,0 0 11,0 0-4,0 0-6,0 0-3,0 0 1,0 0 3,0 0 4,0 0-1,0 0-7,-1 0-5,-2 0-9,-3 0-36,-4-4-26,-1-6-37,-4-2-99</inkml:trace>
  <inkml:trace contextRef="#ctx0" brushRef="#br0" timeOffset="111307.2666">18597 11914 345,'0'0'503,"0"0"-439,0 0-1,0 0-22,0 0 0,0 0-23,0 0-10,-16 61-6,7 3 24,-6 7-7,-3 0-11,-1-6-2,5-9-6,5-11 3,6-11-1,3-12 0,0-9 1,0-7-2,0-6 4,0 0 12,11-23 39,10-11-32,7-12-19,6-1-1,5 6 2,2 7 3,0 14-5,-3 11 5,-6 9-4,-3 0-3,-3 11-1,0 12 0,-2 2-1,0-1 0,-4-2 0,-1-4 0,-2-4-3,-3-5-8,-2-7-4,-2-2 10,1 0 4,2-13 1,2-11 0,1-2 0,-2-6 2,-2-2 2,-3-1 1,-2-3 3,1 0 3,-1-3-3,-2 2-8,-2 1 5,-2 3-3,-1 10-3,0 10 1,0 8-2,0 7-30,-4 13-59,-14 20-79,-5 14-63,2 0-75</inkml:trace>
  <inkml:trace contextRef="#ctx0" brushRef="#br0" timeOffset="111676.4373">19314 12216 897,'0'0'134,"0"0"-111,0 0-3,0 0 27,0 0 2,0 0-31,0 0-12,-75 25-1,67 3 1,-2 5 6,3 2-1,2 3-5,0 1-3,1-3-1,4-1-1,0-6-1,0-7 2,1-11-2,12-8-1,6-3 0,5-13 1,4-13 4,-2-5-3,-4-5 1,-10-2 1,-9-6 2,-3-2-2,0 5 4,0 3 1,-6 9 3,0 11-5,0 9-6,1 7-9,0 2-85,0 3-233,5 4-372</inkml:trace>
  <inkml:trace contextRef="#ctx0" brushRef="#br0" timeOffset="112057.8712">19736 11997 886,'0'0'154,"0"0"-91,0 0-17,0 0-11,0 0 6,106-42-16,-29 34-5,4 4-2,-8 1-11,-6 0-3,-12 3 3,-14 0-7,-16 0-1,-13 0 0,-12 0-3,0 0-31,-12 0-17,-22 14-6,-17 7-22,-6 4-132,5-6-100</inkml:trace>
  <inkml:trace contextRef="#ctx0" brushRef="#br0" timeOffset="112342.7974">19737 12147 894,'0'0'182,"0"0"-116,0 0-39,0 0-3,0 0 15,0 0-13,149-39-7,-62 34-9,-2-2-2,-3 1-6,-10 0-1,-14 0 3,-17 0-4,-19 3 0,-15 0 1,-7 1-2,0-1 1,-15 0-11,-9 1-45,-4 2-11,-3 0-26,1 0-114,3 0-54,3 0-210</inkml:trace>
  <inkml:trace contextRef="#ctx0" brushRef="#br0" timeOffset="112675.2038">20104 11807 746,'0'0'138,"0"0"-27,0 0-38,0 0-20,0 0 10,0 0 0,11-64-42,-10 69-21,1 23 3,-2 14-1,0 11 23,0 7-7,0 2-13,-8-2 0,1-5-3,4-6-2,0-10 2,3-7 0,-2-4-2,-1-11 1,3-3-1,-2-6 1,2-4-1,0-3 0,0-1-1,0 0-1,0 0-32,0 0-32,8 0-45,22-15-101,15-13-124</inkml:trace>
  <inkml:trace contextRef="#ctx0" brushRef="#br0" timeOffset="113108.9502">20668 11947 731,'0'0'163,"0"0"-89,0 0-10,0 0-11,0 0-5,0 0-1,0-53-7,0 52-17,0 1-9,0 0-8,0 0 4,0 0-5,-9 13-5,-5 10 0,-3 10 3,-1 2 1,6 2 0,3 1-1,6 2 0,3 0 0,0-5-3,0-6 3,11-4-3,4-4 3,5-6-3,3-5 3,3-8-1,4-2 0,2-2 0,1-17-2,-1-8 2,-2-6 1,-5-3-2,-8 1-1,-8 4 1,-9 1 2,0 3 2,-7 2 13,-12 2-11,-3 4 5,-2 2-9,-2 8-3,0 6-4,-3 3-44,-9 22-77,-4 10-51,-2 5-211</inkml:trace>
  <inkml:trace contextRef="#ctx0" brushRef="#br0" timeOffset="113703.4476">18548 12916 746,'0'0'133,"-84"0"-118,56 0-7,6-2-7,10-1 35,5 2 45,4-1-1,3 2-18,7-5-27,32-1-18,28-2-12,33 0 3,30 0 5,31 3-6,21-1 1,18 2-8,13 1-1,5 0-1,3 3 2,-11 0 6,-16 0-6,-21 5 3,-33 3-1,-32-2-1,-35 0-1,-30-5 1,-25 2-1,-11-3 1,-7 0 0,0 0 7,0 0 5,0 0-11,0 0-2,-1 0 0,-15 0-20,-10 0-46,-13 0-16,-17 1-57,-13 10-111,-10-1-8</inkml:trace>
  <inkml:trace contextRef="#ctx0" brushRef="#br0" timeOffset="114204.722">18657 13071 379,'0'0'123,"-124"1"-37,75 2-30,9 1-13,7 0 31,9 2 16,10-4-28,7 0-15,7 0-16,7-2-2,32 0-5,30 0-3,31-2-3,36-8 1,26 0 8,25 1-2,20 2-8,16 2-6,5 1 9,2 3-7,-10 1 9,-17 0-2,-24 0-4,-32 5 0,-31-2-2,-31-1-2,-30-2-2,-24 0-4,-17 0 6,-9 0 7,-4 0 14,-1-4-3,2 1-16,-2 0-7,1 0 2,-1 3-7,0 0 3,0 0-5,3 0-4,-3 0 2,0 0-8,0 0-33,0 0-24,-14 0-72,-11 4-54,-6-4-252</inkml:trace>
  <inkml:trace contextRef="#ctx0" brushRef="#br0" timeOffset="128703.3236">14130 10995 687,'0'0'111,"0"0"-47,0 0-6,0 0 6,0 0-9,0 0-26,0 0-16,0 0-3,-4-23-2,4 19-1,0 0 5,3-1-1,-2 4 7,-1 0 6,0 1-3,0 0-5,0 0-8,0 0-8,0 22-6,-4 17 5,-9 16 1,-2 9 5,2 0-3,5 0 2,8-8-3,0-8-1,0-7 1,8-11-1,2-9 4,-4-10-2,-1-7-2,0-4 1,5 0 8,3-15 5,4-12 12,6-7-15,4 0-6,3 7 4,-1 2-8,-2 12 2,-3 6 4,-7 6-7,2 1 0,-1 5 0,1 15 2,5 1-1,-2 1-1,-2-5 0,1-5 1,-5-4-1,-6-5 0,-2-3 1,-2 0 2,1 0 0,1-15-1,1-9-1,0-9 1,1-4-2,-4-9 1,-1-3 0,1-5 0,-2 0 4,5 4 5,-3 10 3,0 10-6,-4 15-4,-2 8-1,0 7-2,0 0-23,-20 15-86,-2 12-47,-2 5-213</inkml:trace>
  <inkml:trace contextRef="#ctx0" brushRef="#br0" timeOffset="129178.4449">14836 11337 896,'0'0'130,"0"0"-103,0 0-19,0 0 13,0 0 34,0 0-21,0 0-25,-7-12-8,7 8 7,0-2-8,0 3 2,0 0 1,0 3 17,0 0 5,-8 0-17,-11 12-8,-8 10 0,0 4 5,3 6-3,9 2-2,4 0 0,8-3-1,3-5 1,0-1-2,14-8-1,9-4 3,5-9-1,7-4 1,6-2 0,-2-17 1,-2-11 1,-2-8-1,-10-5 1,-7-3 0,-12 4 21,-6 3 14,-5 7-9,-17 8-7,-9 7-8,-5 7-13,-2 10-4,3 0 4,5 6-45,9 15-58,16 5-71,5-4-238</inkml:trace>
  <inkml:trace contextRef="#ctx0" brushRef="#br0" timeOffset="129774.3141">15354 11009 458,'0'0'273,"0"0"-173,0 0-22,0 0-8,0 0-1,0 0-20,-6-63-9,9 57 0,0 2-10,-3 0 8,3 2-5,-3 0 3,0 2-16,1 0 3,-1 0-11,0 0-12,0 9 0,0 22 0,0 12 0,0 10 1,0 6 3,-4-2-4,-2-8 1,5-6-1,1-7 1,0-7-1,0-9 0,0-6 0,0-7 0,0-4 1,0-3-1,0 0 0,0 0-10,0-6-3,-3-12-31,-5 0-31,-1-2-21,1-1-18,0 1-151,8-5-73</inkml:trace>
  <inkml:trace contextRef="#ctx0" brushRef="#br0" timeOffset="130094.8329">15078 10930 736,'0'0'179,"0"0"-74,0 0-26,0 0 8,0 0-22,7-77-25,48 63-13,16-1-10,9 1-6,2 3-9,-4 1 0,-9 0 5,-13 2-6,-17 0 1,-17 4 2,-16 2-3,-6 1 2,0 1-3,-1 0 0,-23 0-8,-13 9 7,-8 13-57,-7 5-68,-2 1-160,8-8-446</inkml:trace>
  <inkml:trace contextRef="#ctx0" brushRef="#br0" timeOffset="133155.1312">14175 11864 604,'0'0'134,"0"0"-79,0 0-31,0 0 9,0 0 25,0 0 4,0 0-20,-77 10-13,77-8-5,0 0-7,8 1-9,27-3-3,23 0 18,30 0 15,24-12-21,25-6 0,13 0 4,2 1-6,-2 1-7,-6 0-3,-18 2-1,-17 0-4,-19 2 2,-29 4-2,-25 4 1,-17 0-1,-14 1 0,-5 0 0,0 2-1,-18 1-4,-13 0 3,-8 4-16,-5 8-24,0 4-16,3 1-30,2 3-124,-2-2-2,-1-1-207</inkml:trace>
  <inkml:trace contextRef="#ctx0" brushRef="#br0" timeOffset="133532.0809">14113 12168 447,'0'0'331,"0"0"-208,0 0-109,0 0-7,0 0 25,0 0 52,41 11-1,40-25-22,26-6-24,20-1-19,12 1-1,1 5-2,-10 2 1,-11 5-4,-17 1-10,-20 2 5,-22 2-7,-23 2-2,-19 1 2,-14 0 2,-4 0-2,0 0 0,0 0 1,0-1 1,0 1 1,0 0-6,0 0-14,2 0-31,10-4-43,12-4-115,11-15-167</inkml:trace>
  <inkml:trace contextRef="#ctx0" brushRef="#br0" timeOffset="134426.8845">16015 11101 842,'0'0'151,"0"0"-78,0 0-30,0 0 14,0 0 1,0 0-26,0 0-28,76-33-3,-37 30 1,-3 3-2,-11 0-1,-8 0-16,-7 0-45,-9 9-45,-1 4-101,-10-2-70</inkml:trace>
  <inkml:trace contextRef="#ctx0" brushRef="#br0" timeOffset="134635.28">16034 11211 825,'0'0'219,"0"0"-166,0 0-39,0 0 3,0 0 40,0 0-8,33 0-28,1 0-21,2 0 5,-6-3-4,-6 2-2,-6 0-49,-3-2-75,0-4-122,1-5-126</inkml:trace>
  <inkml:trace contextRef="#ctx0" brushRef="#br0" timeOffset="135091.9302">16492 11014 577,'0'0'289,"0"0"-215,0 0-7,0 0-10,0 0 17,0 0-23,-46-65-29,83 60-22,14 3 1,1 2-1,-5 0 0,-10 12-1,-13 8 0,-15 7 0,-9 5-1,-15 6 2,-24 0 2,-10-1 1,1-7-2,9-9-1,17-9 2,10-3 0,12-5 2,0-1-4,24-2 1,16-1 5,15 0-6,8-1 0,3-7-12,2-1-42,-1 2-34,-7 2-61,-11 1-72,-13-2-54</inkml:trace>
  <inkml:trace contextRef="#ctx0" brushRef="#br0" timeOffset="138053.4258">17007 10954 611,'0'0'88,"-28"77"-4,13-35-33,4-4-25,6-6 0,5-7-4,0-6 2,0-5 4,1-3-9,3-2-15,-2-2-3,-2-2 2,0 1 0,0-2-1,0 2 1,0-4 3,0 0-5,0-2 0,0 0 6,0 0 17,1-4 25,8-17-9,3-9-36,6-8-2,1-4 8,-1-3 6,3 0-11,0 1-4,-3 7 1,1 10-1,-4 10 5,-3 7 10,-4 6 9,-5 4-1,3 0-17,1 12-6,3 19 0,0 6 0,-3 8 0,-2-1 3,-1-2-3,0-5-1,4-8 0,1-5 0,1-7 0,-1-6 0,-3-3 0,0-3 1,-3-4-1,-1-1 2,-2 0-2,0 0-7,1 0-9,2 0-10,-3-9-42,0-2-32,0 2-77,-15-2-103,-7-5-300</inkml:trace>
  <inkml:trace contextRef="#ctx0" brushRef="#br0" timeOffset="138355.8987">17001 10843 855,'0'0'85,"0"0"18,0 0-50,0 0-14,0 0-14,61-74-5,-3 66-9,14 3-3,2 0-8,-3 3 1,-12-3-1,-15 2 2,-16 0-1,-12 2 1,-11 0 0,-4 1-2,-1 0 10,0 0 8,0 0-17,0 0-1,-7 0-7,-12 4-34,-4 13-30,-2 2-97,1-1-142</inkml:trace>
  <inkml:trace contextRef="#ctx0" brushRef="#br0" timeOffset="140057.2306">14582 13343 744,'0'0'140,"0"0"-35,0 0-29,-1-73-14,1 64 9,0 8-6,0 1-44,1 17-21,12 22 4,2 17 0,-2 5 13,-4 4-6,0-8-11,-5-8 1,-1-9 5,-1-10-6,-2-4 1,0-7-1,0-7-2,0-6-11,0-6-58,0 0-15,0-18 17,0-18-129,-8-13-321</inkml:trace>
  <inkml:trace contextRef="#ctx0" brushRef="#br0" timeOffset="140339.708">14316 13274 802,'0'0'117,"0"0"-41,0 0 9,0 0-4,0 0-18,0 0-34,70-51-23,19 35-1,14-2 1,5 1 3,-8 3-3,-14-3-3,-22 4 6,-23 5-1,-21 3-1,-12 4-7,-8-1 8,0 0 0,0 2-8,-9 0-3,-5 0-9,1 0-43,9 12-18,4 2-50,1 2-153,23-3 41</inkml:trace>
  <inkml:trace contextRef="#ctx0" brushRef="#br0" timeOffset="140598.0418">15317 13284 898,'0'0'173,"0"0"-139,0 0-21,0 0 6,0 0 22,0 0-13,50 0-24,-14 0-2,-4 0-2,-7 0-34,-10 0-84,-11 0-188,-4 5-179</inkml:trace>
  <inkml:trace contextRef="#ctx0" brushRef="#br0" timeOffset="140745.6229">15319 13435 1042,'0'0'102,"0"0"-63,0 0-13,0 0-13,0 0-11,126-58-2,-67 47-24,0 1-145,-2-6-239</inkml:trace>
  <inkml:trace contextRef="#ctx0" brushRef="#br0" timeOffset="141452.8017">15833 13048 503,'0'0'354,"0"0"-255,0 0-11,0 0-32,0 0 13,10-76-21,11 75-26,8 1-14,-4 2-8,-4 16 1,-9 10-4,-12 5 3,0 4-2,-15 2-2,-9-2-9,2-11-5,8-8 4,7-11 6,7-4 4,0-3-3,27 0-8,16-10 11,11-10-24,7-5-11,-5 1 15,-3 0 19,-7-2 5,-5 2 0,-8 2 7,-10 6 24,-10 7 20,-7 4 8,-6 5-12,0 0-34,0 0-9,0 14-1,-3 11-3,-6 3 14,0 0-9,3-5-5,5-7 1,1-3 2,0-6-4,0-4 1,0-3 0,0 0 3,0 0 2,0-2 8,0-14 5,0-9-12,0-7-5,10-2 0,4-1-1,3 7 2,2 7 0,-2 8-2,-2 10 4,2 3-1,1 9-2,6 17 0,1 5 2,-4 5 1,-8-5-4,-5-4 1,-5-6-1,-3-3 0,0-5-10,2-2-51,-2-2-44,0-6-57,0-3-199</inkml:trace>
  <inkml:trace contextRef="#ctx0" brushRef="#br0" timeOffset="141684.6544">16307 12791 727,'0'0'297,"0"0"-217,0 0-21,26-82-22,44 59-27,16-4 6,8 3 5,-8 1-13,-11 2-8,-15 6 1,-20 3 0,-17 6 1,-17 4-1,-6 2-1,-21 14-10,-24 19-13,-22 17-17,-18 11-68,-8 1-196,2 1-190</inkml:trace>
  <inkml:trace contextRef="#ctx0" brushRef="#br0" timeOffset="141959.2573">15910 13544 134,'0'0'986,"0"0"-871,0 0-98,94-33-6,-4 6 16,13 1 35,6 1-31,-6 3-16,-6 4-10,-15 5-1,-18 3-4,-19 4 0,-17 6 0,-10 0-13,-14 0-44,-4 19-67,-17 9-43,-28 4-214</inkml:trace>
  <inkml:trace contextRef="#ctx0" brushRef="#br0" timeOffset="142525.23">16124 13789 1005,'0'0'112,"0"0"-48,0 0-32,0 0-3,0 0-15,0 0 11,-14 112 9,-5-55-23,-2 1-7,5-4-2,8-10-1,7-15-1,1-10 0,0-12 0,0-4 1,0-3 3,6 0 0,13-22 11,8-6-14,6-4 4,0 3-4,-5 9 7,-1 6 7,-2 10-4,-1 4-9,3 0-2,0 16-1,1 4 1,-3 2-1,-2-1 0,-5-2-13,-4-7-3,-3-5 8,-5-2 4,-1-4 4,-2-1 1,4-19 4,2-15 15,4-18-14,2-2-2,-1 0 10,-4 5-9,-6 6-3,-4 12-1,0 10 0,0 10-3,-4 11-22,-11 5-96,2 22-105,2 10-196</inkml:trace>
  <inkml:trace contextRef="#ctx0" brushRef="#br0" timeOffset="142867.3461">16867 14030 1072,'0'0'138,"0"0"-86,0 0-31,0 0-1,0 0 11,0 0-26,-68 86 15,55-30-14,6 1-5,5-3 0,2-7 1,0-8 0,8-10-2,9-11-7,3-10 1,5-8 6,4-4 2,2-22 2,-3-10-3,-4-12 5,-9-9 20,-6-6 8,-9 0-7,0 2-11,-15 16-4,-13 8-9,-14 13-3,-14 12-16,-6 11-40,-2 1-23,5 18-103,16 4-287</inkml:trace>
  <inkml:trace contextRef="#ctx0" brushRef="#br0" timeOffset="144263.9204">14432 13657 871,'0'0'115,"0"0"-57,0 0-47,-104-36-6,65 36 16,0 14 13,0 17-13,2 12-9,1 13 4,4 9 2,6 8 9,3 5-5,10-3 0,10-6-8,3-11-1,3-12-4,19-6-2,7-9 2,5-7-8,9-8 2,10-9 1,8-7 0,3 0-4,-1-6-6,-8-8-24,-10-3 2,-14 3-16,-13 1-11,-17 1-6,-1 3-2,-21 3-106,-11 3-30,-6 3 104,5 0 54,7 0 41,10 0 3,8 0 29,5 0 27,3 0 40,0 0-9,0 0 17,0 0 3,0 0-35,0 0-15,0 0-10,1 0-1,25-2-10,9-2-9,5 3-9,-7 1-11,-13 0-9,-7 0 1,-7 7-4,0 9 0,-1 5 2,-1 3 1,2 2-1,-3-4 1,3-1 1,-3-1-2,-1-3 0,-2 2 0,0-1 2,0 2-2,-14 5-2,-1 1 2,2 3-25,1 3-54,6 0-55,6-9-254</inkml:trace>
  <inkml:trace contextRef="#ctx0" brushRef="#br0" timeOffset="148891.7426">15121 14506 938,'0'0'121,"0"0"-77,0 0-5,0 0 10,0 0-1,0 0-35,0 0-13,-42 52 0,29 5 12,3-2-5,3-7-4,3-6-2,2-9 1,-2-5-1,3-6 4,-2-7-3,3-7-1,-2-2 0,2-2-1,-1-4-2,1 0-46,-2-4-1,-2-21-22,-1-11-182,1-9-159</inkml:trace>
  <inkml:trace contextRef="#ctx0" brushRef="#br0" timeOffset="149139.8534">14897 14408 752,'0'0'167,"0"0"-80,0 0-27,0 0-20,0 0 10,0 0-20,41-31-23,11 20-7,4 3 2,3-1-1,-8 1 3,-7 0-1,-13-1-3,-14 3 1,-11 3 1,-3 3-1,-3 0-1,0 0-15,0 0-52,0 10-115,-13 16-118,-4 6-72</inkml:trace>
  <inkml:trace contextRef="#ctx0" brushRef="#br0" timeOffset="149579.901">15520 14850 1017,'0'0'89,"0"0"-74,0 0-2,0 0 33,0 0 12,0 0-36,-39-36-18,39 36-4,0 0-3,-3 0-1,-8 11-8,-2 14 4,-6 8 8,3 2 1,5-2-1,2-4 4,7-1-4,2-5 0,0-2 2,0-7-1,11-6-1,7-5 0,5-3 0,7-6 2,4-20-2,1-8 1,-5-9-1,-10-3 5,-9-2-3,-9 4 4,-2 7 6,-10 8-4,-12 5-4,-5 7-4,1 8-2,-1 6-34,4 3-31,7 0-62,5 7-212,8 2-207</inkml:trace>
  <inkml:trace contextRef="#ctx0" brushRef="#br0" timeOffset="150217.4438">15609 14259 608,'0'0'43,"0"0"-32,0 0-9,0 0 3,-43-82 10,31 60-3,-3-3 1,0 2-10,-3-3-3,-3 4 6,-3-1 18,-2 3 5,-6 6 3,-5 3 4,-10 7-1,-14 4-4,-10 0 4,-4 18-5,-2 23 31,5 20-16,3 22-2,10 24-15,5 18-7,15 14 1,14 8-1,20-3 2,5-13-19,33-14 0,17-17 6,12-17 2,7-14 2,2-19-8,8-16-2,4-20-1,3-14 5,-1-9-6,-2-25-2,-3-21-3,-6-18-14,-10-19 14,-13-21-2,-14-15 0,-17-7 5,-14-4 0,-6 7 1,-12 14 1,-21 14 0,-9 17 9,-4 16 9,0 18 5,1 12-5,8 14-11,7 10-2,8 10-7,6 7-1,3 0-13,3 19-53,1 17-50,0 5-106,9-6-161</inkml:trace>
  <inkml:trace contextRef="#ctx0" brushRef="#br0" timeOffset="151069.8297">19905 13968 796,'0'0'95,"0"0"28,0 0-59,0 0 4,0 0-1,0 0-23,0 0-44,-35-29-1,35 84 1,0 17 11,2 2-6,6-2-4,0-8 0,-2-12 0,-1-9-1,-5-11-2,0-7-17,0-7-39,0-9-49,-4-9-155,0-15-130</inkml:trace>
  <inkml:trace contextRef="#ctx0" brushRef="#br0" timeOffset="151321.6618">19630 13922 1030,'0'0'49,"0"0"22,0 0-50,0 0-3,0 0 0,0 0 17,85-86-24,1 66-4,7 4-3,-4-1 3,-8 2 0,-15-1-2,-20 5 3,-16 3-6,-14 3-2,-14 5 0,-2 0-19,-11 16-70,-21 23-45,-12 11-84,1 6-83</inkml:trace>
  <inkml:trace contextRef="#ctx0" brushRef="#br0" timeOffset="151644.8389">20333 14320 975,'0'0'113,"0"0"-108,0 0 0,-108 63 22,78-30 2,3 6-5,10 1-15,8-1-8,9-4 2,0-7-1,19-7-2,5-10 0,4-8 0,8-3-2,0-8 1,-3-15 2,-4-10 3,-9-5 0,-8-1 24,-9 6 0,-3 3-4,0 8 0,-16 3-7,-6 6-9,-6 4-8,0 5-9,1 4-64,8 0-51,16 0-236</inkml:trace>
  <inkml:trace contextRef="#ctx0" brushRef="#br0" timeOffset="152073.438">20786 13905 847,'0'0'170,"0"0"-125,0 0-11,0 0 10,0 0 0,0 0-32,-12-16-12,24 16-25,6 0-80,-3 0-149,-6 6-122</inkml:trace>
  <inkml:trace contextRef="#ctx0" brushRef="#br0" timeOffset="152214.3333">20772 14096 903,'0'0'197,"0"0"-168,0 0-15,0 0 1,0 0-15,116-7-39,-40-8-117,1-7-173</inkml:trace>
  <inkml:trace contextRef="#ctx0" brushRef="#br0" timeOffset="152862.3402">21251 13582 868,'0'0'72,"0"0"2,0 0-38,0 0 2,15-74-14,17 66 0,4 6-7,-1 2-13,-2 7 0,-6 19-3,-9 7-1,-11 7 0,-5 5 1,-2-4-1,0-4 1,0-7-2,0-12 1,6-4 0,10-8 0,-1-6 0,6 0-3,2-9 0,-1-15 3,0-10 0,-4-5 0,-1-3 1,-1 3 3,-3 9 3,0 13 19,-5 8 8,-3 6 1,-1 3-13,1 6-21,2 16 0,3 11 1,-2 4 0,-2 0-1,-1-5 2,-2-9-2,-2-10-1,1-4 0,-2-6 0,0-2-2,0-1 2,0 0 7,0-10 7,4-17-7,2-12-4,6-6-1,7-3 0,6 7 0,1 11 0,0 13 3,-4 9 5,-2 8 0,-3 9-6,2 23-3,-3 9-1,0 4 0,-6-1 2,-2-6-4,-3-6-5,0-9-61,0-9-48,-2-13-187,-3-1-229</inkml:trace>
  <inkml:trace contextRef="#ctx0" brushRef="#br0" timeOffset="153049.3234">21948 13275 487,'0'0'561,"-11"-86"-489,16 55-2,30 7-24,17 6-25,16 8-5,7 7-9,2 3-6,-8 0-1,-14 13-1,-22 7-59,-27 3-88,-15 7-149,-47 8-30</inkml:trace>
  <inkml:trace contextRef="#ctx0" brushRef="#br0" timeOffset="153253.4461">21564 14074 800,'0'0'153,"0"0"-47,99 6-23,-39-10-8,10-12-23,5 0-23,1 1-11,-9 4-14,-14 2-4,-17 8 0,-17 1-23,-19 10-67,-11 18-102,-38 6-145</inkml:trace>
  <inkml:trace contextRef="#ctx0" brushRef="#br0" timeOffset="153782.4816">21746 14396 793,'0'0'127,"0"0"-46,0 0-21,0 0-12,0 0-32,0 0-2,-36 109 49,23-62-31,3-4-20,4-4-6,2-7-2,4-9-2,0-8-2,0-10 0,0-5 1,0 0 3,7-5 7,17-16 16,9-10-16,10-5-10,2 9-1,-5 4 0,-7 12 1,-11 11-2,-8 0-1,-1 20-7,-4 10 8,3 2-1,-3-1-1,2-8-18,2-6 0,2-11 20,7-6 1,5-7 8,1-20 21,4-13 3,-1-7 22,-7-6-20,-5-7-7,-5 6-7,-11 2-13,-3 17-7,0 10 0,-21 16-14,-9 9-44,-6 16-32,2 21-42,8 3-119,22-2-253</inkml:trace>
  <inkml:trace contextRef="#ctx0" brushRef="#br0" timeOffset="154059.4667">22402 14640 827,'0'0'182,"0"0"-167,-14 78 43,-1-36-27,2 6-10,6-2-9,7-7-9,0-11-3,25-16 1,8-12-1,3-6 0,4-24 6,0-11-2,-6-11 10,-5-2 58,-13 3-11,-8 6-21,-8 9-7,0 9-15,-11 8-12,-14 8-6,-3 8-5,-7 3-32,-2 13-77,-5 9-80,-4 1-294</inkml:trace>
  <inkml:trace contextRef="#ctx0" brushRef="#br0" timeOffset="154840.0508">19505 13580 767,'0'0'140,"0"0"-72,0 0-9,-29-75-4,17 64 3,6 6-2,2 2-14,2 3-19,-2 25-23,-5 37 2,0 38 8,0 37 13,4 28-10,4 26-6,-2 20-4,0 14-1,-3-5-1,-4-20-1,2-28 1,-1-36 0,2-28-1,-1-23 0,-2-17 1,-1-13-1,1-17 0,0-13-14,1-11-38,4-14-22,-1-2-15,-6-38-126,3-28-315</inkml:trace>
  <inkml:trace contextRef="#ctx0" brushRef="#br0" timeOffset="156519.5309">19455 13301 675,'0'0'125,"0"0"-72,0 0-4,0 0 13,0 0 0,0 0-19,0 0-3,-3-18-14,28 9-24,16 0-1,19 2 1,26-4 3,19 0 3,18-2-8,22-1 0,10-4 8,11 1-8,8-2-1,2 0-1,9 1 2,0-3 0,5-1-11,-4-1-1,-2-3-7,-1 2 2,-9 3-4,-6 4 21,-17 6 0,-15 5 1,-19 2 0,-9 1 2,-8 0-3,-9 0-1,-7 0 0,-9 0-5,-9-1-2,-6 0-2,-11-2 5,-9 0 4,-11-2-2,-8 2 6,-11 3-1,-6 2 17,-2 0 8,-2-1-3,3 1-8,0-2-2,0 1-9,6-2 5,1-1-6,4 2-4,-1 2 0,-2-1 0,-4 2 0,-1 0-2,-2 0 0,1 6-1,-4 11 3,4 5 0,-3 10 0,5 3 2,-1 3 3,1 7-2,1 6-1,-1 3 4,-2 10-2,-2 7 0,-3 8-1,0 5 0,0 5 2,-8 7 0,-5 4-1,-3 0 2,-1 1 3,-1-2 9,6-3-10,1-2-3,6-3 2,3-5-2,1-5-2,1 0 0,-3-5-1,-3 2-1,-6-1 3,0 0-2,-4-4-1,2-3 6,4-12 2,1-4 7,6-6-2,3-4-3,0-4-4,1-1 0,10-5-4,-2-3 0,-2-3 0,3-1-1,-4-4 0,-1-1-2,-1-4 1,1-4-1,-2-2 0,0-6 0,-1-3 2,-1-3-1,2 0 1,-3 0-2,0 0 4,0 0 1,0 0-4,0 0-1,0-1 0,-10-5-11,-6-1-3,-4 3 5,-6 1 0,-3 2-3,-3 0 9,-2 1-2,-5 0 1,-2 0-7,-8 0 0,-6 0-6,-7 0 6,-15 0 0,-12-3 4,-8-3-1,-10-1 8,-3 0 1,3 0-1,3 4 0,10 2-1,12 1 1,10 0 1,6 2 3,0 10-4,0 2 0,-6 0 0,-10 1 0,-7 1 0,-9-5 0,0-2 1,-4-5-2,1-3 1,0-1-1,4 0 1,9 0 0,6 0 0,10 0 0,6 0 0,8-3 4,3 1-4,-1 0 0,1 2 0,-9 0-4,-5 0-1,-5 0-14,-1 2 1,4 5 6,4-1-2,7-4 14,8 0-3,6-2 3,4 0 0,2 0 1,2 0-1,4 1 0,3 1-1,-2-1 1,0 0 1,2 2 0,1-1 2,8-2-3,8 3 1,5-3 1,8 0 1,1 0-1,0 0 4,0 0-2,0 0-4,0 0 0,0 1-40,0 0-59,0 2-188,0 0-7</inkml:trace>
  <inkml:trace contextRef="#ctx0" brushRef="#br0" timeOffset="156655.1631">19718 15604 900,'0'0'7,"0"0"-7,0 0-222,0 0 64,0 0-103</inkml:trace>
  <inkml:trace contextRef="#ctx0" brushRef="#br0" timeOffset="163562.3335">16662 6988 309,'0'0'141,"0"0"-72,0 0-1,0 0 15,0 0-5,0 0-23,0 0-13,-31 14-15,30-13 3,1 2-7,-2-2 2,2-1-5,0 0 7,0 0 3,0 0 0,3 0 4,22-4 1,20-17-10,25-13-9,18-10-7,14-4-7,5-2 0,-1-2-1,-10 5 3,-19 4-3,-19 10 2,-22 11 12,-16 8 1,-14 10 4,-5 4 12,-1 0-9,0 0-14,0 0-4,0-2-3,0 2-2,0-1 0,0-1-19,-4 2-43,-2-1-13,-2-2-6,-2-1-105,-3-2-68,-5-3-95</inkml:trace>
  <inkml:trace contextRef="#ctx0" brushRef="#br0" timeOffset="163936.5911">17253 6511 350,'0'0'169,"0"0"-50,0 0-17,0 0-12,0 0-1,0 0-2,-54-23-37,54 23-13,0-2-2,0 1-9,0-2-7,6 2-3,11-1-8,5 2 2,8 0-6,7 0 2,9 0 2,-2 2-6,-1 1 1,-9-1-1,-9 1-2,-9 1 2,-9 2-2,-4 6-2,-3 8 2,0 8 2,-7 7-1,-8 3 2,0 0-2,1-5 3,1-5 8,6-6-2,2-3 3,3-7-9,2-2-1,0-4-2,0 0 0,0-3 1,0-2-4,0 0-14,0 1-29,0 1-65,0-3-107,0 0-102</inkml:trace>
  <inkml:trace contextRef="#ctx0" brushRef="#br0" timeOffset="179951.7675">10660 9251 601,'0'0'69,"0"0"-5,0 0-49,0 0 3,0 0 62,0 0 6,0 0-17,-58-39-34,58 37-13,0 0-3,0 1 1,0 1 1,0-1 8,-2-1-3,2 2-2,0 0 3,0 0-7,0 0-2,0 0-9,0 0-9,17-3-1,25-2 1,29-3 2,28-2 3,25-2-5,19 0 0,21 2 1,5-2 2,-1 4-3,-13 2 0,-19 2-4,-21 2 1,-23 0 3,-26 0-1,-21 2 0,-20-1 1,-13 1 1,-9-1 0,-3 1-1,0 0 3,0-2 2,-1 2-5,-22-1-6,-8 1-9,-12 0-38,-7 0-19,-2 7-44,0 4-103,-2 2-3,1-3-182</inkml:trace>
  <inkml:trace contextRef="#ctx0" brushRef="#br0" timeOffset="180417.3292">10705 9438 706,'0'0'156,"0"0"-76,-88 2-74,75 1-3,8-2-1,4-1 2,1 0 37,0 0 18,19 0-33,24 0-12,29 0-2,22-1 7,19-10 0,20 1-2,6 0-12,8 3 4,-5 1-3,-11 3 0,-14 3 1,-22 0-5,-20 0-1,-21 0 2,-22 0-3,-16 0 1,-9 0 1,-7 0-1,0 0 13,0 0 9,0 0-3,0 0-7,0 0-5,0 0-4,0 0 2,0 0-2,0 0-4,0 0 0,0 0-1,0 0 1,0 0-9,0 0-22,0 0-17,0 0-39,0 0-52,3-6-42,-3-3-48</inkml:trace>
  <inkml:trace contextRef="#ctx0" brushRef="#br0" timeOffset="190643.469">2376 11797 950,'0'0'78,"0"0"-61,0 0-3,0 0-11,34-71 15,12 68-2,12 3-9,-1 17-3,-8 18-2,-14 9 1,-19 7-3,-16 4-3,-3 2 1,-27-4-1,-11-6-3,-1-7 2,4-10 3,10-9-1,12-10 2,10-6 0,6-5 0,0 0 0,3-11 0,22-17-2,15-14 2,5-10 1,1-6-1,2-3 4,-8 5-4,-7 8 13,-9 12 10,-9 11 7,-9 11-2,-5 9-2,-1 2 1,0 3-7,0 0-13,0 0-7,0 12-8,-4 15 2,-11 12 6,6 4 0,0 5 0,6-2 0,3-4 0,0-4 0,0-7-2,9-5 1,6-6-4,10-3-11,4-9-31,8-8-19,9 0-77,11-14-58,4-23-41</inkml:trace>
  <inkml:trace contextRef="#ctx0" brushRef="#br0" timeOffset="191065.9931">3335 11634 734,'0'0'179,"0"0"-70,0 0-59,0 0-11,0 0 1,0 0-19,-31 0-15,14 41 2,-5 7-3,5 0 0,4 2-5,10-5 1,3-4-1,0-7 2,0-6-2,16-8-2,4-6-11,5-9-22,8-5 0,6-2-33,4-22-42,-1-12 21,-2-7 25,-4-1 46,-5-4 18,-7 2 4,-3 2 23,-5 2 51,-5 7 21,-7 6-2,-4 10-36,0 10-1,0 5-9,0 4-16,0 12-35,-1 21-5,-10 13 5,-2 8 7,4 5-5,3-5-1,2-1 1,4-7-2,0-3 0,0-7-38,0-6-41,8-8-122,8-15-168</inkml:trace>
  <inkml:trace contextRef="#ctx0" brushRef="#br0" timeOffset="191401.2967">3596 11739 1041,'0'0'92,"0"0"-87,0 0-3,0 0-2,0 0 3,44 76 0,7-60-3,3-8-2,6-8-35,-6 0 14,-4-14-6,-8-10 22,-10-5 7,-9-1 5,-8-3 14,-3 5 29,-6 6 13,-1 10-4,-5 8 3,0 4-22,0 0-26,0 0-12,0 21-8,0 12 8,-11 14 2,-10 6 2,-1 0 0,-4 0-4,6-1-4,6-7-58,14-6-53,0-14-139,31-17-311</inkml:trace>
  <inkml:trace contextRef="#ctx0" brushRef="#br0" timeOffset="191644.3247">4554 11731 1128,'0'0'112,"0"0"-62,0 0-42,0 0 1,0 0 21,0 0-21,4-30-9,26 28-30,6 2-62,1 0-85,-8 0-233</inkml:trace>
  <inkml:trace contextRef="#ctx0" brushRef="#br0" timeOffset="191775.2881">4624 11800 918,'0'0'238,"0"0"-196,0 0-33,0 0 35,0 0 16,0 0-49,-9-3-11,54-7-84,15-6-70,-1-2-200</inkml:trace>
  <inkml:trace contextRef="#ctx0" brushRef="#br0" timeOffset="192999.6425">5457 11862 918,'0'0'153,"0"0"-128,0 0-17,0 0 0,0 0 7,0 0 50,-23 28-1,23-28-27,0-6-13,0-19 5,0-16-22,0-13-5,9-13 2,5-8-4,2-6 0,6 1-1,1 5 1,-1 8 0,5 16 1,-5 9 7,-7 16 8,-4 12 5,-4 10-11,0 4-10,7 32-6,7 19 6,4 19 1,5 9 1,1 0-2,2-4 0,1-11 0,-2-7 0,-2-7 0,-7-8 0,-9-7-2,-2-8-8,-8-6-12,-4-7 5,0-2-15,-1-5-18,-17-4-22,-3-3-21,-3 0-158,-1-24-196</inkml:trace>
  <inkml:trace contextRef="#ctx0" brushRef="#br0" timeOffset="193195.8193">5483 11556 1123,'0'0'88,"0"0"-59,0 0-28,0 0 2,0 0 16,0 0 2,151-42-16,-63 31-5,0 7-61,-9-1-98,-12 0-274</inkml:trace>
  <inkml:trace contextRef="#ctx0" brushRef="#br0" timeOffset="193815.7404">6556 11268 851,'0'0'131,"0"0"-92,0 0-1,-105-13 12,77 36 7,3 11-11,-2 10-18,9 7-11,8 1-8,8-3-7,2-7-2,11-9 2,17-8-5,8-5-9,7-11-24,5-6-3,1-3-21,-4-4 12,-4-22 13,-8-6 33,-6-6 2,-6 1 6,-3 6 33,-9 12 18,-4 7 23,-5 8-17,0 4-12,0 0-32,0 0-16,2 16-3,3 10 0,4 7-2,4-1 4,7-5-2,3-5 0,3-6 0,1-6-4,1-3-17,4-5-13,-3-2 8,0 0 13,-7-16 6,-3-7 7,-10-4 5,-7-7-3,-2-4 14,-8-2 3,-16 0 0,-7 8-6,-3 5-4,2 13-5,4 5-4,10 6 0,9 3-1,9 0-60,6 12-46,24 2 26,18 1-150,4-8-57</inkml:trace>
  <inkml:trace contextRef="#ctx0" brushRef="#br0" timeOffset="194088.3303">7285 11337 709,'0'0'288,"0"0"-206,0 0-33,0 0-10,0 0 1,0 0-27,14 22-11,14 11 2,2 3-2,3 3 2,0-5-4,-3 1-2,-5-7-16,-7-3 6,-8-6 8,-7-5-4,-3-3 8,0 0 4,-16-2-4,-5 0 6,-4-2 1,-4 2-6,6-3-1,3-5-37,5-1-31,11 0-61,4-13-63,0-11-88</inkml:trace>
  <inkml:trace contextRef="#ctx0" brushRef="#br0" timeOffset="194284.0285">7433 11383 811,'0'0'202,"0"0"-102,0 0-15,0 0-29,0 0-24,0 0-23,-73 86 30,34-31-13,0 0-10,4-4-9,9-3-3,5-1-2,11-4-2,4-3 0,6-5-29,9-7-63,25-12-82,11-16-288</inkml:trace>
  <inkml:trace contextRef="#ctx0" brushRef="#br0" timeOffset="195032.7895">7997 11201 1003,'0'0'87,"0"0"-59,0 0 8,0 0 37,0 0-21,0 0-30,-24-29-22,24 29 0,0 0-2,0 0 2,0 4 0,0 2 0,0-2 1,0-1-1,0-2 2,0-1-1,0 2 2,-1-2-3,1 0 1,0 0 2,0 0 2,0 0-4,0 0-1,0 0 1,0 2-1,-2 10 0,-2 7-2,-1 11 1,-3 5 2,5 4-1,3 1 1,0-2 2,0-2-3,0-7 0,10-4 0,-2-6 0,5-5 0,0-5 0,-2-5-9,-4-3-10,-1-1 9,0 0 10,3-11 5,0-8-1,3-6-3,1 1 0,5 0 2,5 3-1,2 7 2,2 4 4,-2 8 2,2 2-7,1 6 0,-1 12-3,3 4 0,-6 0-2,-3-1 1,-6-5-6,-2-5-3,-5-5 3,-4-4 5,-2-2 1,5-2 1,0-17 6,1-10 4,4-9-4,-3-5 13,-5-3 0,-2-1-12,-2 6 1,0 6-5,0 10 6,-5 6-4,-11 11-5,-5 8-3,-3 0-44,-1 30-57,7 9-34,14 4-188,4-6-144</inkml:trace>
  <inkml:trace contextRef="#ctx0" brushRef="#br0" timeOffset="195353.94">8576 11472 1048,'0'0'71,"0"0"-43,0 0-2,0 0 11,0 0-8,0 0-22,9 61-2,-3-19 4,0 1-5,-1-4-1,0-2-3,3-8 1,2-6-1,2-11 0,3-6 0,1-6 0,-2 0 3,4-18-1,-6-10 5,-2-11 7,-7-8 21,-3-10-11,0-2-2,-18 7-16,-7 9-6,-6 16-1,-7 16-5,-1 11-40,5 0-54,15 20-53,16-2-248</inkml:trace>
  <inkml:trace contextRef="#ctx0" brushRef="#br0" timeOffset="195675.7981">8891 11192 111,'0'0'954,"0"0"-891,10-89-29,-4 75 12,0 5 13,0 5 8,2 4-43,2 21-22,5 15-3,-1 15 2,-8 8-1,-5 5 6,-1 1-5,0 0 1,0-9-2,0-6 1,6-12 0,0-7-1,3-10 1,-2-10-1,2-7 0,2-4-1,-2 0-3,7-9-20,-2-15-31,-1-8-73,-3-10-144,-4-5-189</inkml:trace>
  <inkml:trace contextRef="#ctx0" brushRef="#br0" timeOffset="195844.3563">8897 11284 977,'0'0'142,"0"0"-108,0 0-20,0 0 44,0 0 20,0 0-31,19-12-36,17 5-11,6 2-12,-3 5-52,-4 0-69,-5 0-273</inkml:trace>
  <inkml:trace contextRef="#ctx0" brushRef="#br0" timeOffset="196210.4307">9592 11349 835,'0'0'178,"0"0"-138,0 0 10,0 0 34,0 0-4,0 0-26,-6-15-31,43 9-14,11 0-7,9 2-2,-2 1 3,-6 0-3,-9 3-26,-10 0-42,-13 0-27,-13-3-57,-4 1-124,-13-5 17</inkml:trace>
  <inkml:trace contextRef="#ctx0" brushRef="#br0" timeOffset="196472.3103">9744 11232 549,'0'0'185,"0"0"-77,0 0-1,0 0-8,0-73-11,5 61-10,2 4-7,-4 3-5,-1 5-15,-1 0-19,2 0-21,7 26-10,2 11 3,5 13 19,-1 6-7,-2 3-14,1 0 3,-3-1-2,1-6-3,-5-8 0,4-9 0,-5-9-6,-3-9-32,-2-6-27,-2-6-47,0-5-73,0 0-199,0-23-197</inkml:trace>
  <inkml:trace contextRef="#ctx0" brushRef="#br0" timeOffset="198555.1741">10837 11194 703,'0'0'130,"0"0"-109,0 0 5,-87-7 62,62 7-3,3 0-25,5 0-18,5 0-20,4 7-8,5 6-10,3 3 0,6 6 0,27 2 3,13 0-4,17-5 4,13-6-7,5-7-13,-4-6-7,-14 0 3,-21-12 16,-22-4 1,-18-7 0,-5-2 8,-33-8-3,-21 0-1,-17 1 2,-10 4-3,-2 6-3,7 8 5,21 5-5,22 6 2,21 3-1,15 0-1,10 0-4,32-1 0,19-5-9,11-4-15,-5-7 5,-9-5 13,-16-4 10,-12-5 1,-11-5 0,-13 0 8,-6 2 30,0-2 10,-12 9-13,-6 6 7,6 6-14,2 9 0,6 6-17,-1 12-12,-1 28 0,-2 22 0,0 17 1,2 11 1,4 3 0,2-1-2,0 1 0,0-8 0,0-5 1,5-10-1,0-15 0,-1-15 1,1-12-2,-3-11-1,-2-9-8,1-6-31,2-2-25,8-2-25,13-25-46,10-15-280</inkml:trace>
  <inkml:trace contextRef="#ctx0" brushRef="#br0" timeOffset="198795.4788">11454 10801 1017,'0'0'79,"0"0"-25,0 0 11,0 0 0,0 0-23,0 0-26,49 58-5,-13 30 25,-5 18-15,-9 9-10,-11 6-10,-8-4 2,-3-13-6,-4-8-11,-23-13-30,-14-8-45,-18-5-48,-16-10-178,-7-19-338</inkml:trace>
  <inkml:trace contextRef="#ctx0" brushRef="#br0" timeOffset="199485.4541">8003 10901 546,'0'0'127,"0"0"-20,0 0-22,-85-59-7,57 49 14,0 10-33,-1 0-2,-2 35-17,4 26 4,-5 29 9,4 23-16,3 20-8,9 6-11,14-1-12,2-10 1,25-17-5,16-21-2,8-14-1,6-16 1,3-20-14,2-15-52,-2-18-57,-1-7-183</inkml:trace>
  <inkml:trace contextRef="#ctx0" brushRef="#br0" timeOffset="205718.132">8361 11970 657,'0'0'90,"0"0"-70,0 0 6,-88-11 8,75 11 13,8-1 8,4 1-11,1 0-9,0 0-21,0 0-1,1 0-4,23 0 2,15 0-9,15-2 3,8-3 8,4 1-3,4 0-4,-10 0 1,-10 2-4,-15 2-1,-11-2 0,-14 2-1,-7 0 4,-3-2-4,0 2-1,0 0 0,-18 0-3,-12 0-19,-11 0-49,-4 0-49,-4 10-35,1 5-24,2-1-74</inkml:trace>
  <inkml:trace contextRef="#ctx0" brushRef="#br0" timeOffset="205935.1135">8361 11970 288,'-54'92'195,"50"-92"-36,4 0-21,0 0-15,0 0-9,0 0-46,0 0-26,12 0-11,21 0-14,16 0-10,11 0-4,5 0-2,1 0 1,-5 0 2,-7 0-3,-8 0-1,-4 0-22,-15 0-12,-11 0-20,-14 4-66,-7 6-91,-34 4 8,-25 2-317</inkml:trace>
  <inkml:trace contextRef="#ctx0" brushRef="#br0" timeOffset="206736.4637">5706 13293 927,'0'0'60,"0"0"-20,0 0-15,0 0-7,0 0-10,0 0-2,-32 94 30,25-23-6,-2 2-20,9 0-6,0-8-2,0-10 1,3-14-2,6-16 1,-2-9-1,-4-10-1,0-6 5,3 0 3,5-19 14,8-22 13,9-11-31,5-4-4,4 6 4,1 15-4,-2 12 3,-3 15-2,-1 8 0,-5 0-2,2 17 1,-1 3 0,0 2-1,-1-1-1,-2-7 2,-4-3-1,-4-10 0,0-1-1,-1-6 4,3-17 0,-1-7 3,1-10-4,0-8-1,-5-6 3,1-7-3,-3 5 0,-6 6 4,-5 17-3,-1 12 0,0 12 6,0 9-7,-6 0-7,-10 24-56,1 13-30,9 6-112,6-4-121</inkml:trace>
  <inkml:trace contextRef="#ctx0" brushRef="#br0" timeOffset="207062.6039">6596 13551 938,'0'0'142,"0"0"-129,0 0-4,-95 63 11,80-32 4,5 7-3,7 6 1,3-3-17,0-9 0,16-8-4,4-11 2,6-4-1,-2-9-2,4 0 1,4-19-1,-1-13-1,-1-14 1,-5-6 3,-10-1-2,-8-1 5,-7 5 1,-4 10 5,-17 9-3,-9 7 1,-6 10-10,-1 10-6,3 3-29,13 7-40,14 11-147,7-8-178</inkml:trace>
  <inkml:trace contextRef="#ctx0" brushRef="#br0" timeOffset="207286.603">6920 13308 1098,'0'0'56,"0"0"-12,0 0-33,0 0-9,0 0 6,0 0-5,106-31-3,-66 31-97,-9 12-115,-14 0-162</inkml:trace>
  <inkml:trace contextRef="#ctx0" brushRef="#br0" timeOffset="207421.9146">6987 13435 926,'0'0'148,"0"0"-126,0 0-2,0 0 14,0 0 7,0 0-41,122-26-21,-65 17-107,0-2-188</inkml:trace>
  <inkml:trace contextRef="#ctx0" brushRef="#br0" timeOffset="208035.3324">7393 13148 1050,'0'0'64,"0"0"-29,0 0-6,0 0-14,0 0-10,0 0-1,91 14-4,-82 13-2,-9 5-1,0-3 0,-12-2 2,0-4 1,2-7 1,5-3-1,4-3-1,1-3-1,0 0 1,10-4-7,11-3-28,4 0 15,2-2 0,3-11 16,-3-1 5,-5-1 1,-1 0 0,-7 7 11,-3 2 4,-3 1 10,-5 5 6,0 0-16,6 0-10,0 7-4,1 8 9,2-3-4,-6 1-6,0-5 0,0-1-1,0-3 1,1-2 2,-2-1-2,1-1-1,3 0 8,3-14-6,1-11 2,5-5-2,0-4 0,3 2 0,0 5 0,0 7 7,-3 10 20,-5 9 5,3 1-17,3 18-7,1 12 1,2 7 7,-5 1-8,-4-3-7,-5-4 0,3-4-3,-4-3 0,-1-6-3,-2-5-43,1-5-59,-4-8-62,1-3-245</inkml:trace>
  <inkml:trace contextRef="#ctx0" brushRef="#br0" timeOffset="208424.7716">7920 13061 859,'0'0'166,"0"0"-136,0 0-30,0 0-14,0 0 14,107 3 0,-33-10 0,6-16-100,-7-8 13,-9-10 34,-6-10 53,-4-3 4,-9-5 43,-7 2 19,-12 6 7,-7 6-7,-10 8-18,-7 13 15,-1 14 2,-1 12-9,0 41-48,0 29-6,2 30 28,-2 16 15,0 8-15,0 1-12,0-4 0,-9-12-6,-2-9-1,2-9-8,-3-7-3,0-7 2,-2-10-4,0-12 2,-2-13-21,5-12-40,4-12-52,5-15-88,2-5-281</inkml:trace>
  <inkml:trace contextRef="#ctx0" brushRef="#br0" timeOffset="208831.52">8457 13527 950,'0'0'155,"0"0"-90,0 0-24,0 0-4,0 0-7,0 0-27,128-80 0,-67 72-1,-6 2-1,-8 6 0,-8 0 0,-11 2 0,-9 19-2,-8 10-4,-11 13 5,0 7 0,-5 6 1,-10-3 1,6-4 4,8-10 1,1-11-2,15-9-1,17-8 1,12-9 0,8-3 1,8-8-6,-5-21-4,-10-12 1,-9-8 3,-13-6 2,-10 1 1,-13 11-1,0 6 3,-26 10-3,-17 9-1,-11 9-1,-13 9 0,-2 12-27,2 20-43,6 12-68,12 5-207,13 2-164</inkml:trace>
  <inkml:trace contextRef="#ctx0" brushRef="#br0" timeOffset="209137.7721">7817 14261 951,'0'0'140,"-97"15"-80,70-11-16,12-2-2,15-2 18,16 0-1,41-5-25,31-6-29,33 1-2,18 3-6,10 2 4,4 0-1,-8 0 1,-12-1 0,-18 0 4,-24 2-5,-30 1 0,-28 2 0,-20 1-9,-13 0-10,-20 0-16,-34 0-21,-25 0-44,-14 15-30,1 7-138,8 4 17,11 1-239</inkml:trace>
  <inkml:trace contextRef="#ctx0" brushRef="#br0" timeOffset="209363.4071">7811 14589 64,'0'0'747,"-103"22"-604,76-15-95,12-4-33,15-3 8,46 0 75,27-7-12,32-10-40,20 1-20,12 0-3,2-1-7,-6 1 1,-14-2-14,-16-3 2,-18 1-1,-18 2-4,-17 3-3,-12-1-52,-6 3-82,-3 2-199,3-2-248</inkml:trace>
  <inkml:trace contextRef="#ctx0" brushRef="#br0" timeOffset="209516.8846">9304 14377 978,'0'0'179,"0"0"-109,0 0-55,0 0-11,0 0 7,0 0-10,-18 0-1,9 0-105,-3 0-205,-8-6-332</inkml:trace>
  <inkml:trace contextRef="#ctx0" brushRef="#br0" timeOffset="214496.9402">9640 13119 864,'0'0'88,"-82"-1"14,62-1-55,14 2-6,6 0 13,0 0-6,5 0-14,20 0-20,11 0-3,7 0-4,-1 0-5,-11 2-4,-8 0-28,-7 4-60,-7 1-62,-6-1-180,-3-2-174</inkml:trace>
  <inkml:trace contextRef="#ctx0" brushRef="#br0" timeOffset="214657.4894">9637 13264 1076,'0'0'79,"0"0"-68,0 0-2,0 0 8,0 0 20,0 0-18,97-6-19,-39 3-18,0 2-93,-7-1-158,-5-9-213</inkml:trace>
  <inkml:trace contextRef="#ctx0" brushRef="#br0" timeOffset="215252.3279">10226 13022 985,'0'0'70,"0"0"-32,0 0-11,0 0-14,0 0-12,81-6 5,-60 26 9,-7 2-14,-11 3 1,-3 2 0,0-1 3,-11-3-3,2-4-2,4-6 0,5-3 0,0-6 0,0-2 2,16-2 1,6 0 0,4-18 3,1-6-4,0-1 1,-2 1 3,-4 3 9,-6 9 5,-4 4 13,-4 5-6,-6 3-18,2 3-7,-1 18-1,1 9-1,0 2 4,0-3-3,5-8 0,2-7-1,2-3 2,0-5 0,-2-2 1,-4-3-2,0-1 2,-2 0 1,4-16 3,2-7-4,4-10 3,5-5-5,4-1 1,2 5 1,-1 9 15,-3 11 1,-9 8-1,1 6-5,1 0-9,3 21-4,3 3 1,-1 4 2,-2 1-1,-8-4-2,-2-2-8,-4 0-39,-3-3-68,0-8-149,0-12-293</inkml:trace>
  <inkml:trace contextRef="#ctx0" brushRef="#br0" timeOffset="215449.8664">10781 12793 1075,'0'0'51,"0"0"15,0 0-21,106-90-28,-33 71 3,9 4 5,-4 4-11,-13 3-10,-17 5-4,-23 3-7,-22 5-60,-9 19-56,-44 12-69,-31 10-77</inkml:trace>
  <inkml:trace contextRef="#ctx0" brushRef="#br0" timeOffset="215686.9552">10443 13553 898,'0'0'229,"0"0"-161,0 0-23,0 0 18,0 0-8,125-20-20,-34-2-19,9-2-9,0 2-5,-8 3-2,-13 8-3,-16 9-16,-18 2-37,-22 8-47,-20 19-60,-6 2-181,-37 2-332</inkml:trace>
  <inkml:trace contextRef="#ctx0" brushRef="#br0" timeOffset="216004.0903">10888 13868 1125,'0'0'109,"0"0"-57,0 0-3,2-73-4,1 69-6,1 4 1,-2 23-37,-2 22 6,0 20-9,0 10 2,-6 0 4,3-8-3,1-6-3,2-14 0,0-7 1,0-11-1,0-12 0,0-7-8,0-8-34,0-2-18,0 0-35,0-16-35,0-18-234</inkml:trace>
  <inkml:trace contextRef="#ctx0" brushRef="#br0" timeOffset="216204.5731">10650 13848 1093,'0'0'81,"0"0"-40,0 0 9,0 0-23,89-68-16,-15 52 5,6 4 4,5 7-11,-13 4-9,-16 1 0,-18 5-46,-18 21-79,-17 5-130,-3 2-121</inkml:trace>
  <inkml:trace contextRef="#ctx0" brushRef="#br0" timeOffset="216555.0625">11260 14272 426,'0'0'645,"0"0"-583,0 0-57,0 0-4,0 0 12,0 0 61,-3 92-29,-3-58-19,3 2-14,3-4-6,0-3-3,0-6 4,10-5-6,4-7 4,3-6-4,6-5 1,3 0 0,2-12 2,-1-12-1,-5-6 3,-7-5-1,-9-2 19,-6 0 4,0 1-7,-9 6-7,-9 5-8,-9 3-6,-1 5-1,0 11-21,-1 6-39,4 4-68,4 16-101,9-3-326</inkml:trace>
  <inkml:trace contextRef="#ctx0" brushRef="#br0" timeOffset="217716.4586">12009 13800 739,'0'0'145,"0"0"-65,0 0-2,0 0-26,0 0-2,0 0-4,0-17-11,0 17-18,0 0-2,0 0-3,0 0-4,0 0 1,0 0-7,0 0 1,0 0-3,2 8-1,5 27-9,5 17 10,-3 14 0,-2 5 2,-4 1-2,0-6 1,-3-7-1,0-10 1,0-8 0,0-6-1,0-8 0,0-7-1,0-7 0,0-4 1,0-7-1,0 1-34,0-3-18,0 0-7,0-3-5,-6-18-123,-4-13-142</inkml:trace>
  <inkml:trace contextRef="#ctx0" brushRef="#br0" timeOffset="218206.1787">12000 13768 95,'0'0'798,"0"0"-695,0 0-54,0 0-7,0 0-27,0 0-4,-49-32-6,29 58 4,-4 8-1,4-6-8,5-5 5,3-9-2,7-4-3,4-6 1,-1-4-1,2 0 0,0 0 1,0 0 2,0 0 5,0 0 26,0-14 13,14-13-14,5-10-32,3-5 2,0 1 0,0 4-3,-3 7 5,-2 10-5,-4 7 9,-4 7 5,-4 1-2,1 5-9,7 0-2,11 0-2,10 11 1,8 9 0,2 3 0,1 2 1,-1 1 0,-3-3-1,-3-2-17,-7-1-21,-6-3-18,-11-6-30,-8 1-71,-6-8-123,-3-4-114</inkml:trace>
  <inkml:trace contextRef="#ctx0" brushRef="#br0" timeOffset="219382.9203">4913 13295 489,'0'0'121,"0"0"-68,0 0 17,0 0 5,0 0 0,0 0 21,0-58-32,0 58-19,0 0-18,0 0-14,0 0-12,0 21-1,1 18 0,7 20 4,1 14 3,3 6 1,0 4 1,0-5-6,3-10-3,-2-14 1,-1-13-1,-3-16 1,-4-8-1,-2-7 1,-3-5-1,0-5 1,0 0-1,0 0 0,0 0 1,0 0-1,0 0-30,-12-5-66,-5-10-204,1-2-175</inkml:trace>
  <inkml:trace contextRef="#ctx0" brushRef="#br0" timeOffset="219906.319">4727 13759 826,'0'0'203,"0"0"-158,0 0-10,0 0 9,0 0 14,0 0-4,-6-6-22,6 6-16,0 0-7,0-1 2,0 1 2,0 0-6,0 0-2,0 0-3,12 6-2,7 14 0,9 7 1,2 4 3,0 2-4,-1 3-1,-4-2 1,-1-3 1,-6-4 0,-2-5-1,-5-5 0,-5-7 0,1-3 0,-7-4 0,0-1-1,0-2 3,0-5-2,1-21 6,4-10-5,1-8-1,6-2 1,3-3-1,2 5 0,5 0 1,1 4 0,4 7-1,0 8 1,-4 6 0,-4 7 3,-8 4-4,-6 5 0,-5 3-3,0-2 2,0 2-3,0 0-6,-5 12-37,-15 12-10,-8 7-39,-4 1-103,1-4-129</inkml:trace>
  <inkml:trace contextRef="#ctx0" brushRef="#br0" timeOffset="222833.3476">12861 13808 737,'0'0'97,"0"0"-29,0 0-12,-12-82 12,12 65-18,0-1-13,0 4-10,0-1 2,0 4-9,0 3-9,0 0 4,2 6-10,-2 0 0,0 1-1,1 1-2,-1 0 2,3 0-4,1 0-1,4 27-3,4 15 3,3 18-1,-3 9 4,-5 6-3,-3 3 3,-4 1 0,0-4-2,0-3-2,-7-7 2,-5-9 1,2-10 1,-2-10-2,4-10 0,4-9 0,-1-4-18,1-2-39,-3-8-16,-6-3-71,-3 0-96,-2-7-200</inkml:trace>
  <inkml:trace contextRef="#ctx0" brushRef="#br0" timeOffset="223231.2814">12585 14321 960,'0'0'149,"0"0"-92,0 0-21,0 0-2,0 0-11,0 0-3,-19-1-9,33 28-9,9 10 11,7 3-2,-2-3-10,2-5 3,-3-9-2,-8-7-2,-8-7 2,-5-7-5,-5-2 7,-1 0-1,2 0-2,6-9 6,4-15 2,8-9-7,2-1-2,7 5 0,0 1 2,3 8-1,2 6-1,-1 7-3,1 3 2,-7 4 1,-5 0-4,-4 0 4,-7 0-42,-7 8-28,-2 1-28,-2 1-44,-3-1-89,-23-3 31</inkml:trace>
  <inkml:trace contextRef="#ctx0" brushRef="#br0" timeOffset="224574.3745">3927 13475 767,'0'0'73,"0"0"-25,0 0-4,0 0 18,-60-73-31,57 68 16,3 4-13,0 1-14,0 1-20,9 24 1,14 18-1,2 16 4,1 11 2,-10 9-1,-7 3-5,-9-4 2,0-12 0,0-13-1,0-15 1,0-10-2,0-9 1,3-2-1,-3-2-3,0-1-11,0-1-34,0-4-94,0-6-75,-16-3-115</inkml:trace>
  <inkml:trace contextRef="#ctx0" brushRef="#br0" timeOffset="225104.8524">3748 13349 748,'0'0'108,"0"0"-64,0 0 18,0 0 15,-91-44-35,74 44-17,0 4-17,-9 16-1,-2 5-2,-2 4-1,2-1 5,3 1-3,2-3 1,7-3-7,5-8 1,7-5 3,1-5-4,3-3 0,0-2-5,0 0 0,9-6 4,10-16 1,10-12 0,2-7 1,2-3-1,-2-1 0,-1 3 1,-3 2-1,-6 7 7,-5 4 21,-3 9 5,-5 9 3,-5 7-8,2 2-14,-1 2-14,2 0 0,7 11-5,8 14 5,5 5 1,6-1 2,1-2-1,3-4-1,3-7-1,2-4-14,0-8-12,1-4-6,-2-3-14,-6-19-13,0-6 7,-7-1-13,-7 1-2,-7 2-2,-13 2-11,0 7-48,-7 3-38,-14 6-294</inkml:trace>
  <inkml:trace contextRef="#ctx0" brushRef="#br0" timeOffset="226246.8396">3305 14665 320,'0'0'166,"0"0"-98,0 0-12,0 0-22,0 0 6,0 0 0,-4 0-8,4 0-3,-2 1-19,-1 22 5,0 6 13,2 19 27,1 8-6,0 9-7,0 9 3,6 12-3,1 14-16,2 14-2,-5 12-5,-4 16-6,0 15-6,0 15-3,0 7-4,-3-3 5,-1-12-5,1-20 0,-1-19-1,1-23 1,0-21 3,0-21-3,0-18 0,0-12 1,1-14-1,-1-6-11,3-10-33,-3 0-29,-4 0-78,-5-25-103,-7-10-211</inkml:trace>
  <inkml:trace contextRef="#ctx0" brushRef="#br0" timeOffset="227025.4305">728 15843 104,'0'0'485,"-83"-13"-405,53 7-34,3 5-1,8-1 0,1 1-33,9 1-10,3 0 4,3 0 7,3 0 31,0 0 3,9-5-18,21-4-13,16-1-9,20-3-1,19 2 0,18 1-1,21 4 1,11 4 2,16 2-6,4 0 4,18 0-2,14 4-2,17-1 2,17-3 0,19 0 7,15 0 10,12 0-11,17 0-3,7 0-7,6 11 4,-1 3-4,1 2 0,-6 3-4,-1 0-6,-10-3-10,-14-3 0,-8-3 8,-16-5 9,-14 0 3,-24-1 0,-22 2 1,-19 1-2,-21 1 2,-15-2-2,-19-2 1,-21-4-1,-20 0 1,-21 0 3,-13 0 1,-12 0 14,-5 0 4,-8-1-7,-5-2-7,-3 1-4,0 2 4,0-1-6,0 1-2,0 0-7,-2 0-48,-20 7-63,-14 6-82,-16-7-197</inkml:trace>
  <inkml:trace contextRef="#ctx0" brushRef="#br0" timeOffset="231593.982">3298 14991 251,'0'0'77,"0"0"-47,0 0-25,0 0-2,0 0 32,0 0 1,20-12 7,-18 12 4,-2 0 7,0 0-10,0 0 8,0 0 5,0 0-7,0 0-24,0 0-2,0 0-8,0 0-4,0-2-8,0 2 2,0 0-5,0 0-1,0 0 0,0 0-1,0 0 1,0 0 0,0 0 1,0 0-1,0 0 4,0 0-4,0 0 0,0 0 0,0 0 1,0 0-1,0 0 0,0 0 3,0 0-2,0 0 0,0 0 4,0 0-1,0 0 7,0 0 8,1-3 6,0 1-13,3-2-7,-4 2 0,3-2-4,-3 4 0,0-3 0,3 2 2,-3-1-3,5 0-1,0 0 1,1-1 3,0 0-1,2 2-2,-1 1 1,5 0-1,-1 0 0,3 0 0,0 0 0,2 0 2,1 4-2,-1 3 0,4-1 0,-3 0 0,-3 2-1,-2-2 1,-5 0 0,-2 2-1,-2 0 1,0 3 0,1 3 0,-1 4-1,-1 3 1,10 1 0,0 2 1,4 3 0,3 1 0,2 0 0,3 1-1,1-1-2,1 1 2,-1-3 1,-5-1-1,-3-4 3,-9-2-3,-2-4-1,-6 1 1,0-3 6,0 3 2,3 2 6,-3-4 2,3 5-5,3 3-4,0 1 1,4 1-4,1 1 4,-1 0-4,1 0-1,-4 1-1,-1 3-1,-3-1 1,-2 1-1,-1-2 2,0-2-3,0 0 2,2 0-1,1-1-1,0 2 2,3 5 4,0 3-3,3 1 1,0 1 3,-2-3 4,5-2-6,-3-2-2,2-1-2,0-4 1,-3 1 2,1-2-2,2 1 2,0 0-3,1-1 3,3 2-3,-1-3 0,-1 0-1,0-4 2,1-2 1,1-4-2,0-1-1,0-1 0,-2-4 1,0-2 2,-2-1-3,0 0 2,2-3 0,-1 0 0,4 0-1,0-2 0,7-10 2,2-1-3,2-4 1,0-1-1,-4 0 3,-4-4-3,-6 2-2,-4-2 2,-1-2 0,-5-2 0,0 1-1,1 0 2,-1 1-1,3-3 0,0-1 0,0-1 0,0-2 0,3-1 0,1-3 0,1-4 0,-2 0 0,1 1 0,-1 0 0,-1-1 0,0-1 1,0-1-1,1-3 0,4 2 0,-4-2 0,2-1 2,-2 1-2,3 0 0,-2 4 0,3 1 0,-2 0 0,4 1 0,0-3 0,-2-2 0,4 2 0,-2 1 0,1 0 1,-2 1-1,0 0-1,0 4 1,-1 3 0,1 3 1,-3 8-1,-2 2 0,-1 4 0,4 5 0,1 1 1,4 6-1,5 3 0,3 0-1,4 8 0,1 10 1,-1 3 0,3 7-1,-1-2 0,-1 1 2,1-3 0,-4 2-1,1-1-1,-5 3 1,-1 1 0,-4 5 0,-1 0 0,-4 2-1,-4 1 1,-3-1 0,0-1 0,1 5-1,-1 3 3,0-1-3,2 2 3,-1-2-2,2-3 1,-1 1 3,-4-2-3,1 2 1,-1-1 1,-1 1-2,4 0 1,-1 4-1,2 1 2,7 4 0,-3-5 1,0 0 2,3-2-3,-3-7 2,-1-1-2,0-5-2,0-1 3,2-3-3,0 0 1,2-3 1,3-3 0,-2-3-2,1-1 3,1-3-3,-3-2 0,4-3-1,0-1 3,1 0 0,2-3-3,2-2 4,1-1-3,0 0 0,4 0-1,0-4 3,-1-3 0,-4-5-3,-5 0 2,1 0-2,-3-3 1,-3-2 2,2-2-3,-4 0 0,0-4 0,0-1 3,-3-3-2,1-4 0,-2-4-1,-2-1-1,0-3 1,0 0 1,1-2 0,1 1-1,1 0 0,1 3 0,2 4 0,0-3 1,1-1-1,-2-3 0,-2-2 1,-2-2-1,-4 1 0,0 4 0,-1 1 0,-1 3-1,2 3 1,0 5 0,3 4-1,0 3 1,3 1 0,0 0 1,-1 4 0,2-1-1,2-2 0,3 3 0,0-4 0,4 2 0,8-3 0,-3 1 0,3-3 0,-2 3 0,-4 1-2,-7 8 2,2 1 0,-9 4 1,-2 4-1,-1 1 0,2 0-4,6 4-1,6 13 5,1 5 2,2 2-2,0 1-1,0 5 1,0-1 0,-7 4-3,3 1 3,-6 1 0,-5 4 0,-3-3 1,-3 1-1,0-2 0,0 2 1,0-1-1,0 1 0,0-3-1,0 3 1,0 1 0,0 2 1,5 1-1,0 1 1,1 0-1,0 1 0,0 1-1,-1-2 1,3-2 2,-2-5-2,-1-2 0,3-3 0,0 0 0,0-3 1,1-1-1,-2-4 0,2-1-1,2-1 1,-1-3 1,3-3 0,3-3-1,0-6 2,0 0-1,8-5 0,1 0 1,4 0 0,-1-11-2,0-9 1,-3-5 1,-4-6-2,1-5-2,-6-3 1,-2-4 1,-1-3 1,0-3-1,-2-4 3,-2 4-4,-2 2 2,1 3-2,-5 7 1,-3-1 0,0-1 0,0-2 0,0-2 0,0 0 0,-2 1 0,1 1 1,1 3-2,0 3 1,4 5 0,8 5 0,1 2 0,-2 3-1,4 1 1,-2 2 0,1 5-1,2 2 1,-2 3 0,0 1-1,2 0 1,1 3-1,1 0-1,3 1 2,0 1 0,-2 0 0,0-1 0,0 2 0,-3 0 0,2 0-2,-4 6-2,0 8 3,-3 6 0,-2 4 1,1 5-1,-2-2 0,-4 3 1,2-2 0,-3 0-2,1 2-1,-2 2 3,-2 1 0,0 5 0,0 0 0,0 5-1,-2-1 1,-6 0 0,2 0 0,-2 1 2,2 2-2,3 3 0,-1-2 0,4 1 2,0-2-2,0-6 1,0-1 0,0-1-1,7 0 1,-1-1 0,0-1 0,0-1-1,2-3 1,0-3-1,3-1 1,4-3-2,-2-3 1,5-4 0,-3-2 3,3-5-3,0-3 2,3-1 0,3-4 0,4-2-2,3 0 1,2 0 1,1-5-2,-3-5 0,1 0 0,-4-2 0,-2-1 0,-5-1-2,-5 0 1,-4 0-14,-3-2-43,-8-1 2,-1 2-44,0-6-128,-5-1-40</inkml:trace>
  <inkml:trace contextRef="#ctx0" brushRef="#br0" timeOffset="232074.414">7272 16012 430,'0'0'177,"0"0"-100,0 0-6,0 0-2,0 0 10,0 0 10,0 0-39,5-10-31,17 10-12,12 0-2,11 0-2,9 0 5,11 0-5,10 7-2,5-1 0,3-1-1,-3-2-11,-8-3-11,-8 0 6,-7 0 8,-7 0 7,-7 0 1,-6 0 2,-1 0 6,-1 0 4,-1 0 2,1 0 0,-7 0 0,-3 0-8,-5 0-6,-4 0 2,-4 0-2,-4 0-3,-3 0-57,-5 0-116,0 0-61,-5 0-97</inkml:trace>
  <inkml:trace contextRef="#ctx0" brushRef="#br0" timeOffset="232441.3723">8461 16015 856,'0'0'187,"0"0"-137,0 0-41,0 0 14,108-3 10,-62 3 8,-1 0-9,1 5-21,-4 7-7,-3-1-3,-4 1 0,-2 1-1,-6 1 2,-8 2-2,-2 2-2,-10 0 1,-7 3-1,0-3 2,-7-1-1,-14 0-1,-5-2 1,-3-1 1,-3 1 2,3-4-2,2 0 0,1 0 0,5-1-14,0 0-79,2-5-132,-3-5-188</inkml:trace>
  <inkml:trace contextRef="#ctx0" brushRef="#br0" timeOffset="233341.2498">3390 17359 729,'0'0'148,"0"0"-83,0 0-22,0 0-4,0 0-7,0 0-2,16 4-10,-2 6-8,7 6 8,4 11-3,-2 12-4,-5 15-4,1 12-2,-9 15-7,-4 13 5,-1 8-3,-4 5-1,2 1-1,0-5-1,-3-12-4,0-15-10,0-18 6,0-19 3,0-11-7,0-10-15,0-11-23,0-3-89,0-4-21,0 0-16,0-8-179</inkml:trace>
  <inkml:trace contextRef="#ctx0" brushRef="#br0" timeOffset="233972.6267">1792 17868 634,'0'0'154,"0"0"-89,0 0-48,0 0 3,0 0 9,0 0 11,-21-9 14,21 6-17,6 1-22,18-3-10,9 2-3,16 2 1,11 1 3,20 0-2,16 0 4,19 0-5,18 0 3,22 1-4,19-1 8,20 0-6,15 0 17,10 0 3,10 0-9,8 0-7,9 0-1,5 10-7,6 6-3,-3 4 2,-6 3-5,-18-2-13,-11-2 3,-13-4-2,-10-5 5,-10-3 2,-8-6 9,-19-1 0,-26 0 4,-30-4 0,-30-8-2,-24 4 8,-17 3-6,-16 1-1,-13 1-1,-3 0-6,-25-1-39,-23-2-60,-21 2-42,-14-2-98</inkml:trace>
  <inkml:trace contextRef="#ctx0" brushRef="#br0" timeOffset="237564.5402">3551 17530 34,'0'0'229,"0"0"-229,0 0-26,0 0 26,0 0 11,0 0 9,-51-10-13,50 8 0,1 2 44,0-4 36,0 2-45,0-1-1,0-2 3,0 0 11,0 1-8,0-1-7,0 1-12,0-2-12,0 1 16,0-1-2,0-1-4,0-1-4,3-1-1,1 0-16,1-1 10,4 0 1,1-2 1,4 2-8,1-1 3,3-2-2,1 2 2,-2 1 8,-3 3-14,-2 2-5,0 1 4,-4 0-5,2 0 1,5 0-1,0 1 0,6 0-2,1 0 2,-1 1 0,3-3 3,6 1-2,-2 1-1,-1 3 0,1-5 0,-4 4 0,-4 1 0,0 0 2,-6 0-4,4 0 2,-4-2 0,6 0 0,-2 2 0,0 0 0,3 0 0,-3 0 1,4 10 5,0-2-6,1 6 0,-1 0 0,1 1 0,0 1 3,3 2 2,-4-3-2,2-1-1,-3 3 2,-6-3-4,1 4 2,-4 0-2,0 2 3,2-3 0,-4 5-2,2-1 4,0 1-1,0-1-3,0 0 0,1-2 0,2-1 1,0 1 7,0-1 0,3-1 0,0 2 4,-3-4-4,4-2-3,-3-1-2,-2-2 4,4-1-4,-3 1-2,1 3-1,-2 1 2,0 2-2,-2 3-1,1 3 0,0-2-1,-1 3 4,-2-1-2,1-3-1,-1 1 0,0-4 2,-2-1-1,-2-1-1,-3-1 1,3 2-1,0-1 0,3 5 0,0-3 1,3 3 0,1-1 2,1-2-1,2 0-1,-4 1 2,2-3-3,-1 0 6,0-2-2,-1 1 2,2-2 0,0 0 2,-3-3-3,5 2-1,-4 0-3,1 3 1,1-3-1,-3 3-1,3 1 0,-3-4 0,4 0 1,-3-2-1,0-2 2,3 1-2,0-1 0,2 0 1,3-2 2,-2-1-3,4-1 3,-1 2-3,-3-4 0,7 0 0,-4 0 2,3 0-2,-3 0 1,0 0 1,-2-3-1,-1-3-1,1-1 1,1-2 1,-2 0 4,4 3-6,-5 0-2,0-4 2,-3 3 1,4 1 1,-5-4-2,2 3 4,-3-1 9,-1-1-10,2 3 5,-4-1-6,7-2 1,-1 2 2,3-5-5,0-2 0,-2 2 1,1 1-1,-1-2 1,-2 0-2,-1 1 3,1-5-2,3 3 2,0-1-2,1 0 1,1 1 2,1 1-2,-1-4-1,-4 1 0,6 1-1,-2-2 1,-2 2 4,2-1-4,-4-3-1,4 3 1,-4 1 1,2-1 2,-2 3 2,-1-5-3,2-1 5,-2 1-3,3 0-2,-1 1 2,-1 1-1,1 0-1,0 2 0,0 1-2,-1-2 0,0 4 0,0-1 0,-4 1 0,-2 3-1,2-2 1,-1 2 0,2-2 0,1-4 0,7 2 3,1 1-3,0-5 0,3 2 0,0-2-2,-2 3 2,-2-1-1,-4 2 1,-1 1 1,0 1 0,-3 0-1,1 4 0,-1 2-2,-1 2 1,0-3 1,1 4-1,0 0 1,3 1-1,1-3-3,-2 0 4,5 0 0,-1 1 0,3-2 0,-3 2 1,0-1-1,1 3 0,-4 0 0,0 0 0,-3 0 0,-1 0 0,1 0-2,3 0 0,1 5 2,0 3 0,2 1 0,1-1-1,-2 1 0,-1 2 1,-1-2-1,-4 2-3,4 1 4,-5-2 0,0 0-1,-1-3 0,-1 4 1,0-2 2,2 1-2,0 2 0,2-1-2,2 3 2,-2 2 3,-1-3-3,0 2 0,1-1 0,-2-3-4,1 5 8,-2-6-4,3 1 0,-2 0-3,3 0 3,-1 2 3,1 0-3,0 0 0,-3-1 0,5 3-3,-3-2 3,2 1 1,-1 3 3,1-3-4,0 4 0,-2-6 0,3 2 0,-3-1-2,0-3 4,3 1-4,-3-1 4,4 0-1,-2 3-1,-1-3 0,1 2 0,-2-1 0,-1 1 0,-3 1-1,4 1 1,-3-3 0,3 0 0,-2-2 0,5-1 0,-1 2 1,-1-3-1,-1-2 0,1 4 0,1 0 0,5 0 0,-1 5-1,6-5 1,0 5 0,-2-3 2,4 4-2,-2-5 0,-1 4-4,0-7 8,-1-1-5,-1 0 2,0-2-1,-3 4 0,-2 0-4,3 3 4,-2 2 2,1 2-2,-2-1-2,2 3 2,-1-4 0,2-4 4,-3-1-4,4-2 1,-4-2 3,2 0-2,-2-4-2,1 0 5,4 0-5,-2 0 1,5 0-1,0 0 1,0 0-2,-2 0 1,-1 0 0,0 0 1,0 0 2,-5 0-3,2-8 2,-1 1 1,2 0 3,2-2 3,0-2-2,0 0 1,1-1-6,-2 3-1,2-4 1,-1 0-2,0 1 0,-2-2 0,-1-3 1,1-2 1,-1 1-2,3-2 0,-2 2-2,4 0 2,-1-1 0,-1 5 3,-2 2-3,-2 0 0,-2-1 0,-3 2 0,-2 0 1,-1-3 1,0 1-2,1 0-2,1-3 2,0 4 1,0 2-1,0 2 0,-2 1-1,-5 4-12,-1 0 0,-3 2-39,-24-1-84,-26-2-230</inkml:trace>
  <inkml:trace contextRef="#ctx0" brushRef="#br0" timeOffset="238547.1474">6778 18029 212,'0'0'6,"0"0"-5,0 0 94,0 0 43,0 0-70,0 0 0,0-11 13,0 10 7,0-1-18,0 1-11,2-5 12,11 2-30,4-5-14,5 4-2,6-1-9,8 2-9,8 1-4,5 3-1,7 0-2,4 0 1,6 0 1,5 0-2,2 0 2,-1 0-2,-2 0 0,3 0 0,2 0-1,4 2 2,2-2 0,-3 1 0,2 0-1,0-1-1,-1 3 1,3-3 0,-1 2 0,-5-2-3,1 2 4,-2-2-1,-2 0 0,-3 0-7,-4 0-1,1 0 7,-3 0-3,2-1 1,1-2 1,-6 0-5,0 2-12,-8 0 12,-1-1-1,-6 1 7,2-1 0,1 2-1,-1 0 2,-1 0 0,0 0 0,2 0 1,-3 0-2,3 0-2,-2 0 3,-1 0 1,-4 0-1,-1 0 4,-5 0-4,-4 0 1,-3 0 6,-3 0 11,-7 0 0,4 0 8,-3 0-5,0 0 4,2 0 3,1 0-6,-5 0-13,1 0-8,-4 0 0,-2 0-1,-5-2-18,-5 0-35,-3 0-50,0-2-181,-6-2-87</inkml:trace>
  <inkml:trace contextRef="#ctx0" brushRef="#br0" timeOffset="238852.3471">9965 17892 485,'0'0'247,"0"0"-141,0 0-44,0 0 73,0 0-40,0 0-15,0 0-23,-19-16-27,19 16-17,0 0-10,9 3-1,19 12-2,9 8 2,5 1-2,0 1 4,-1-1-4,0 0 0,-8-3 0,-8 0-1,-13-1-1,-9-3-5,-3 0 0,-3 0 6,-14-3 1,-6 0 0,-3-2 0,-4-2 0,-1 0-13,3 1-64,1-3-31,7-8-169,1 0-73</inkml:trace>
  <inkml:trace contextRef="#ctx0" brushRef="#br0" timeOffset="239600.1346">8221 15835 404,'0'0'104,"0"0"-16,0 0-18,0 0 28,0 0-12,0 0-19,-24-15-3,24 15-24,0 0-16,0 0 3,0 0-1,0 0-4,0 0-5,10 0-8,7 0-7,2 1-2,-2 9 0,-1 2-8,-7 7-112,-3 0-114,-6 0-46</inkml:trace>
  <inkml:trace contextRef="#ctx0" brushRef="#br0" timeOffset="240212.5126">8155 16029 540,'0'0'177,"0"0"-117,0 0-18,0 0 31,0 0 27,0 0-25,-4 0-26,19-5-26,13-4-17,11-4 0,15 1 4,13 2-6,12-1 1,10 3-3,4 1-1,2 4 0,2 1 0,-4 2 0,-5 0-1,-12-2-2,-15-2-4,-12-2-6,-13-1 8,-11 1 4,-8 2 1,-8 1 1,-6 0-1,-3 1 4,0 1-3,0-4 1,0 1-3,0-4-6,-2 0-7,-4-1 12,-1 0 0,0-4 2,-3-2-2,0-1 2,-5 2-1,3 0 7,-3 2 6,5 5-2,2 2 9,3 4-5,3 1 0,2 0-14,0 0-1,0 8-11,0 15 9,12 9 2,13 3 6,9 5-5,8-1-1,0-2-7,-5-4-17,-9-7-2,-12-8 9,-12-5 5,-4-4 8,-10-2 3,-25 1 1,-8-2 13,-2-2 0,8-1-4,7-2-3,14 1-3,7-1-3,7 1-1,2-2-66,15 0-185,25-2-17</inkml:trace>
  <inkml:trace contextRef="#ctx0" brushRef="#br0" timeOffset="240525.2667">9758 15598 1007,'0'0'88,"0"0"-23,0 0 11,0 0-15,0 0-22,0 0-27,3 6-9,4 35-2,6 12 3,1 5-2,1 4 0,0-1 2,4-2-4,1-4 2,2-8 0,0-10-1,-1-10-1,0-10-1,-5-8 1,-3-5 2,-4-4-2,-1 0-6,0-1-2,1-14-7,-3-5-13,-2-7-4,-4-2-41,0-7-33,0 9-136,-3-4-102</inkml:trace>
  <inkml:trace contextRef="#ctx0" brushRef="#br0" timeOffset="240752.0961">9914 15805 581,'0'0'288,"0"0"-166,0 0-66,0 0 14,0 0 12,0 0 0,-32-32-41,73 30-28,15-1-12,0 1-1,1 2 2,-8 0-1,-7 0-1,-14 0-20,-11 0-6,-10 0-13,-7 0-15,0 0-12,-19 0-35,-20 0-130,-18 0-29</inkml:trace>
  <inkml:trace contextRef="#ctx0" brushRef="#br0" timeOffset="247472.4404">5928 14249 445,'0'0'70,"0"0"2,0 0-17,0 0 37,0 0-18,0 0-12,0 0-6,-49-18-12,49 16-2,0 2-15,0 0 1,0 0-12,0 0-10,0 0 0,25-2-3,18-4-1,25-3-1,12-1 0,11-2 0,9-1 1,4 0-2,-4-1 2,-9 1 0,-19 3-4,-17 1 2,-19 3 0,-17 3 0,-10 2 2,-7 0 5,-2-3 11,0 0-8,-6 1-10,-10-2-1,-4 5-7,-8 0-10,-4 0-43,-5 14-64,-5 3-13,-1 2-9,-5 4-12,0-3-64</inkml:trace>
  <inkml:trace contextRef="#ctx0" brushRef="#br0" timeOffset="247808.4202">5962 14293 410,'0'0'125,"-85"4"-40,63-4-23,14 1 6,8-1 18,0 0-3,12 0-44,27 0-30,19-2-7,20-10 12,11 0 7,4 1-4,4-1-9,1 4 8,-1 0-9,-6 2-3,-12 0-2,-13 3 0,-20 1 0,-15 0-2,-14 2 3,-11 0 14,-4 0 5,-1 0 2,-1 0-4,0 0-6,0 0-10,0 0-4,0 0-3,0 0-4,0 0-23,0 0-34,-1 4-51,-7 5-14,2 3-25,-3 0 14,-3-1-76</inkml:trace>
  <inkml:trace contextRef="#ctx0" brushRef="#br0" timeOffset="252389.5047">6404 14330 420,'0'0'74,"0"0"-40,0 0-13,0 0-10,0 0 6,0 0 17,0 0 26,0-15-2,0 15-3,0-1-2,0 1 2,0-2 1,0 0-3,0 0-44,-2 2 2,1 0 1,-4 0-7,-5 13-4,-8 15 0,-6 10 1,-3 11 4,1 1 3,3 0-4,5-3-1,6-6 0,3 0-1,3 1-2,3-3 0,2-6 0,-1-10 2,2-9-3,0-9-24,-1-4-26,-2-1-19,-9 0-16,-3 0-9,-7-10-10,-4-9-30,4-6 44,-1-3 51,4-1 37,3-2 2,4 3 28,1 5 36,5 5 37,3 4-2,2 8 17,1 1-29,-2 4-12,2 1-20,0 0-42,0 17-11,0 8 11,8 6 17,7 6-2,4 1-10,3-1-10,-3-3 0,0-8-6,-6-6 0,1-7 0,-7-6-2,-4-5 0,-1-2 4,-1 0-2,1 0 6,6-9 24,6-18 9,7-10-35,4-4-5,6-1 1,1 7-1,-6 8-1,5 6 0,-6 4 0,-3 5 0,-1 1 0,-4 4 3,-6 4-3,-5 1-2,-4 0 1,-2 2-2,0 0-37,0 4-46,0 12-57,0 7-53,-18-2-83</inkml:trace>
  <inkml:trace contextRef="#ctx0" brushRef="#br0" timeOffset="256756.3007">7299 17622 582,'0'0'82,"0"0"-50,0 0 35,0 0 42,0 0 1,0 0-41,0 0-53,19-54-11,22 25 1,9 2 0,6 0-2,6 0-4,5 5 3,-1-2-1,-3 5-1,-10-1-1,-15 6 0,-15 6 0,-12 2 0,-10 3 1,-1 2 0,0 1-1,0 0 0,0 0-6,0 0-1,0 0-22,0 0-28,0 0-27,0 0-36,0 0-23,2-4-45,-2-2-214</inkml:trace>
  <inkml:trace contextRef="#ctx0" brushRef="#br0" timeOffset="257084.3892">7743 17215 686,'0'0'130,"0"0"-40,0 0-47,0 0 20,0 0-6,0 0-15,-59-13-17,62 13-16,22 0-7,15 0 2,10 9 3,2 3-5,-1 0-1,-11 2-2,-7 4-3,-11-4 4,-11 3 0,-7-4-3,-4 0 2,0-6-1,0 2 1,-6-2 1,-3 0 2,0 0-1,3-1-1,5 1 3,-1 3-3,2 4-16,0 0-75,14 1-69,12-2-51,12-10-129</inkml:trace>
  <inkml:trace contextRef="#ctx0" brushRef="#br0" timeOffset="257410.616">8677 17136 861,'0'0'106,"0"0"-67,0 0-5,0 0 19,0 0-15,0 0-13,-17-24-20,17 35-5,0 15-1,-2 11 1,2 6 5,0-2-4,0-1 1,2-5-1,6-1 3,1-7-4,-4-7 0,1-6 0,-3-7 0,-1-5-19,-2-2-34,0 0-40,0 0-55,0-7-62</inkml:trace>
  <inkml:trace contextRef="#ctx0" brushRef="#br0" timeOffset="257697.0529">8445 17043 964,'0'0'88,"0"0"-70,0 0-6,0 0 11,0 0 18,0 0-29,68-69-12,-15 63 0,0 5 0,-2-2 0,-9 3-3,-11 0-8,-9 0 4,-11 0-16,-5 0 0,-6 0-31,0 0-44,-8 4-52,-17 11 64,-9 1-24,-5-3-206</inkml:trace>
  <inkml:trace contextRef="#ctx0" brushRef="#br0" timeOffset="267599.3187">3257 10726 708,'0'0'76,"0"0"-14,0 0-45,0 0-10,-31-75-5,15 63-1,-7 1-1,-1 1 1,-3 0 4,-7 3-5,-9 3 3,-8 3 3,-10 1-4,-18 0-1,-9 11 0,-9 4-1,-3 6 1,9-1-1,9 4 0,9 1 4,7 0 0,11-1 10,10-1 1,10-3-7,13 0 1,6-1-9,7 0 3,0 4-2,0 2-1,0 4 1,0 0-1,1 6 1,-3 5 2,2 8 11,1 8 10,1 8-3,6 9-2,1 7 3,0 3-16,3 4 1,8 1-5,0 2 0,2-2 1,-2 1 0,-1-6-3,2-2 0,0-7 2,3-11 1,-3-6-1,0-11-2,3-5-1,-3-9 1,1-7 0,2-4 2,1-7-1,4-3 4,5-5-3,8-3 1,6-3 4,9 0 4,8 0-4,8-9 2,11 3-6,9-3 2,2 6-5,5 2 0,0-1-1,3 1 1,8 0 0,5-2-2,5-3 2,7 0 1,5 0-1,0 2 1,5-2 3,-1 2-2,0 4-3,-3 0 1,-7 0-1,-3 0 1,-2 0-3,-5 0 3,-4-2 3,-6 0-3,-5-2 1,-1-1 0,0 1-1,-1-1 0,-2-2 0,-1 1 0,0-1 0,0 2 0,3-1 0,3 0-2,0 2 2,0-2 0,3 2 0,-6 0 2,0-1-1,-3 4-1,2 0 1,-2 1-1,-3 0 0,0 0-2,-3 0 0,3 0 1,3 0-2,-3 0 2,-3 0 0,-3 0 0,-4 0-1,-2 0 4,-6 0-2,3 4 0,-3-1 0,3 0 0,0 1 2,-1-1-2,-3-1 0,-3 0-1,-1-2-1,3 0 2,3 0 0,2 0-2,2 0 2,2 0 1,-2 0-1,-3 0 0,-4 0 0,-7 0 0,-4 0 0,-2 0 2,-4 0 0,1 0-2,3 0 0,8 0 0,6-2 0,4 0 2,2 2-2,5 0-3,-2 0 3,2 0 0,-1 0 0,3 3-2,-1 1 3,1-1-2,0 1 1,5-2 0,1 4 4,0 0-4,7 1-1,5 0 1,3 1 4,3-2-4,3-1-3,-6 0 1,-1-2 2,-4-3-10,-5 0 5,-7 0 3,-1 0 1,-4 0 2,-7 0 1,-7-4-1,-3-4-1,-4 1-5,5 1 5,4-2 0,-3 4-1,-6 1 1,-5 3-2,-6 0 2,-5 0-1,-7 0 2,-6 0-1,-4 3 0,-7-1 0,-4-1 0,-6 0 2,3-1 3,0 0 2,0 0-2,1-2-1,4-10 1,0 0-3,-1-1 1,2-3 0,-2 0 0,0-2 0,1-1 6,-2-1-4,-2-3-2,0 1-1,-1-3 8,-3-7 0,0-5 3,-2-9-5,-4-9 0,-1-7-6,0-6-2,0-7 0,0-4 3,-1-5-2,-4-7-1,1 1 3,3 3 0,-2 3-1,0 6-1,-4 7 0,1 4 0,0 8 1,-1 4-2,3 6 0,1 4 1,-2 3-1,-1 5-1,2 1 1,-4 2 1,1 4-1,1 1-1,0 0 1,0-1-1,0 0 0,2 3-2,-1-3-4,0 3 3,-1 0 2,-1-1 0,0 2 0,-2 3-3,-2 3 1,-2 2 1,1 4 1,-3-1-1,0 2 3,0 0-1,0 4-1,-1-2-3,-1 4 3,0 0-4,-3-2 1,-2 3-2,-4-2 7,-5 6-1,-9-4 1,-11 2-1,-9 2-3,-7-3 1,-2 2 0,1-1 1,-5-3 2,3 1 0,-2-2 0,-6 0 0,2-2-1,-4 3-1,-8 2-1,-8-3 3,-7 4-2,-12-1 2,-13 3 0,-10-2 0,-10-1-8,-2-4 3,9-2-2,8 0 7,12-1-1,11-1 1,5-1 0,0 4 2,-8-3-1,-4 2-1,-10-2 0,-10 1-2,-2 0-4,-10 2 0,-7-1 5,4 1-5,3-2 3,10 1 3,11-2-1,13 3 1,9-3-3,8-1 3,1 6 0,0-3 0,-6 4 0,0 0 0,-2 3 0,1 0 0,3 1 0,8 0 0,7 0 2,8 2-1,11 0-1,7-2-5,5 1 4,0 1 2,-3 1-1,-5 0 0,-6 0-3,-7 0 3,-6 0 0,-1 0 1,-2 3-1,1 1 0,8-1 0,4 0 0,5-1 0,-1 2 0,-1-4 0,2 3 0,-5 1 0,1 1-2,-4-1 2,-1 0 0,0 1 0,0 1 0,7 0-1,2 0 1,7 1 0,4 0 0,1 0 0,2 0-1,-1 2 1,-1-2 2,0 2-1,-2 1-2,-10 3 2,-3 0-1,-5 0 0,-2 2-1,5-3 1,2 1-2,2-1 1,5-3 1,6-3 0,5 1-1,3-1 3,2 0-2,0 1 0,0 0 0,0 4 0,0 0-1,0 3 1,2-2 0,2 1 2,4 1-2,3-3 0,8 2 0,2-4 0,6-2-1,3-3 1,7 1 1,4-4-1,-2 2 0,4 0 0,-4 0 0,-2 5-1,-2-1 0,-4 8 0,-1 2 1,-2 7 0,-2-1-1,0-1 1,3-4-2,8-6 1,2-3 1,5-4-1,3-3 1,0-1 0,0-1 0,0 0 0,0 0 0,0 0 0,0 0-1,0 0 1,0 0 3,0 0-2,0 0 0,0 0-1,0-4-3,0 3-12,0-1-43,0 2-44,0 0-10,0-1-19,12-1-39,7-2-170</inkml:trace>
  <inkml:trace contextRef="#ctx0" brushRef="#br0" timeOffset="270022.5917">11906 10463 852,'0'0'96,"0"0"-61,0 0-4,0 0-10,0 0 16,0 0-14,0 0-18,-2 40-5,13-2 4,1 2-2,3 1 5,-2 0-5,4-3 3,1-3-2,1-6 3,5-5-1,2-7-4,3-4 6,5-6-2,5-7 1,2 0-2,3-2 0,-2-16 0,3-7 0,-5-7-4,-3-9 3,-4-4-1,-4-4 1,-6-3-3,-6 2 4,-4-2-2,-7 3 0,-3 0 11,-3-1-2,0 3 0,0 4 0,-4 0 0,-2 2 0,-2-1-6,2-1-1,0-3 2,-1 0 1,-1-3-3,-3 2-2,1 0-2,0 1 1,-3 0 0,-1 4 0,-5 1-1,-2 2 3,3 3 1,-1 1 0,2 3 3,2 5-3,2 2 3,0 1-3,5 4 4,0 2-4,5 5 1,0 4 1,2 4-4,1 2 5,0 3-1,0 0-5,0 0-2,0 0 2,0 0-2,0 0-1,0 3 2,0 12-5,-2 9 4,-8 7 1,-3 3 0,-2 1 1,0 1 1,-4-3-2,-1-1-1,-2-4 1,2-5 2,4-4-2,4-8-1,6-2 1,3-5 0,1-2 0,2-2 1,0 0 4,0 0-2,0-20 4,0-9 0,0-11-5,5-2-1,1 1 7,-1 2 0,5 5 0,-6 8-2,2 2 3,-3 10 8,2-1-7,-2 4 5,0 3-5,0 1-8,0 4 2,4 0-3,7 3-2,8 0 1,8 0 0,4 7 0,1 9-3,2 2 1,-6 1 0,-5 1-2,-6-2 1,-3 0-7,-5-5 1,-2 2 3,-1-6 1,-2-3 0,0-4-1,-3 1 2,5-3-1,3 0 5,7-3 0,7-5-1,5-3-12,3 1-15,3 3-16,-2 6-31,-4 1-38,-6 0-102,-9 10-78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5:49:15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2310 1944 732,'0'0'209,"0"0"-124,0 0-40,0 0 1,0 0 8,0 0-10,0 0-19,-34-3-18,34 6-3,0 4 1,9 3 6,10 0 3,2-4-8,3-1-1,7-5 0,5 0-2,1-5-1,-1-8 1,-2-1 1,-2 0-4,-9-3-2,-4 1-5,-9 0 5,-10-2-1,0-1-1,-10-1-1,-13 2-1,-4 2 3,-7 6-3,-5 7 5,-1 3 1,-2 11 0,0 16 10,5 16-2,9 6 6,8 4-1,10-2 0,10-2-5,0-7-4,13-6 0,14-9-4,6-6 2,4-8-2,5-10 0,12-3-11,2-1-27,7-17-30,-2 2-28,-6-1-109,-14 0-103,-13 1-283</inkml:trace>
  <inkml:trace contextRef="#ctx0" brushRef="#br0" timeOffset="437.7183">2848 1352 762,'0'0'232,"0"0"-191,0 0-23,0 0 42,0 0 3,0 0-13,-22-69-19,22 64-6,-3 5-2,3 0 3,0 0-18,0 20-8,0 21-1,0 16 1,0 10 2,0-3 5,0-3-4,-3-11-4,-6-12 2,-4-9-2,-5-8 2,-3-3-3,-6-7 0,-4-5-22,-2-6-44,0 0-32,6-22-58,5-15-182</inkml:trace>
  <inkml:trace contextRef="#ctx0" brushRef="#br0" timeOffset="603.8547">2729 1026 1072,'0'0'115,"0"0"-96,0 0-15,0 0 33,0 0-7,0 0-30,-12-13-30,12 16-110,2 11-108,8 1-155</inkml:trace>
  <inkml:trace contextRef="#ctx0" brushRef="#br0" timeOffset="1195.1328">3281 1234 520,'0'0'408,"0"0"-364,0 0-36,0 0 32,0 0 27,0 0-21,-27-17-31,27 17-6,-1 0 0,-8 7 8,-3 18-8,-2 12 11,-3 6 4,3 5-20,7-1 3,2-1 7,5-6-13,0-11 1,0-7-1,3-12-1,2-4 0,1-4 1,4-2 0,2 0 2,6-8 1,9-10 4,4-3-6,2 4 0,-2 4 0,-1 9-1,-5 4-1,-2 7 0,-1 15-1,-4 3 1,2-7 0,-3-2-1,-4-6 2,1-2-2,-3-5 0,2-3-8,5-3 5,3-19 4,1-12 1,-2-14 0,-1-8 2,-5-6 6,-1-1 3,-7 14 3,-5 9 2,-1 12 0,0 8-6,-13 7-11,-8 5-2,-1 8-55,-2 9-57,6 15-137,10 2-228</inkml:trace>
  <inkml:trace contextRef="#ctx0" brushRef="#br0" timeOffset="1599.4755">4051 1492 791,'0'0'260,"0"0"-218,0 0-33,0 0 42,0 0 25,0 0-42,-63-25-28,53 44-6,1 9 1,3 6 6,0 1-6,6-1 1,0-2-2,0-1 0,0-4 0,12-7-1,4-8-8,1-6 2,-1-6 0,-1 0 1,0-13 6,-2-13 1,-2-5 2,-5-6 0,-6-5 15,0 1 9,-21-4 0,-4 5-12,-4 11-6,-2 9-9,1 12-3,8 8-36,5 0-52,14 8-103,3 4-273</inkml:trace>
  <inkml:trace contextRef="#ctx0" brushRef="#br0" timeOffset="2057.0457">4384 1171 340,'0'0'639,"0"0"-590,0 0-37,0 0 49,0 0 12,0 0-10,7-79-28,-2 72-17,-4 1 6,1 4 10,-2 2-5,0 0-17,0 0-9,0 26-3,-8 19 0,-8 16 2,-2 8 9,3-1-7,10 0-2,5-8-2,2-7 2,16-11-2,3-12 0,4-15 2,0-6-2,4-9-1,-4 0-9,3-6-7,-3-11-4,-6-1-11,-6 0-17,-4 3-26,-6-1 0,-3 4-34,0-1-101,-15-1-44,-3-2-184</inkml:trace>
  <inkml:trace contextRef="#ctx0" brushRef="#br0" timeOffset="2342.7616">4328 1392 839,'0'0'239,"0"0"-181,0 0-32,0 0 48,0 0-10,0 0-41,-22-18-15,74 11 1,12 2 2,4 1-1,-4 3-4,-8 1-5,-12 0-1,-13 0 0,-13 0 0,-9 0 1,-6 0 0,-3 0 1,0 0 3,0 0-1,0 0-4,0 0-10,0 0-39,0 10-73,0 1-114,8-1-214</inkml:trace>
  <inkml:trace contextRef="#ctx0" brushRef="#br0" timeOffset="2725.4469">5452 1723 1133,'0'0'132,"0"0"-104,0 0 10,0 0 31,0 0-30,0 0-26,-37-2-13,63 0-1,13 0 1,10-3-2,1 0-30,-6 0-41,-11 5-73,-21 0-136,-12 0-207</inkml:trace>
  <inkml:trace contextRef="#ctx0" brushRef="#br0" timeOffset="2898.3608">5385 1885 603,'0'0'553,"0"0"-493,0 0-55,0 0 20,0 0 32,0 0-16,22 6-27,23-6-7,9-10-7,-4 0 0,-8 2-26,-14 2-84,-11 1-121,-14 4-211</inkml:trace>
  <inkml:trace contextRef="#ctx0" brushRef="#br0" timeOffset="5669.4086">7453 1395 696,'0'0'165,"0"0"-143,0 0-19,0 0 24,0 0 51,0 0-40,-30-29-25,27 23-7,-4 2 3,-1 0 27,-4 2-15,-6 2-3,-6 0-7,-7 21 1,-4 15 0,1 8 1,6 6-2,5 2-3,11-3-3,8-5-3,4-5-2,10-7-4,16-7 4,2-4-8,11-11-10,1-4-5,6-6-3,1-8-3,-2-12-13,-2-8 8,-7-1 17,-10-2 17,-6 1 3,-10 3 9,-7 4 23,-3 6-7,0 8 10,0 3-3,0 4 5,0 2-8,0 0-25,0 8-7,6 14-4,11 6 4,5 4 1,5-2-1,3-3-2,-2-4-6,-4-8-18,0-5-3,-11-3 0,-3-6 14,-5-1 6,-2 0 9,0-14 2,-1-10 2,-1-7-4,-1-3 9,0-1 6,0 3 1,0 5 9,-4 7 5,-6 6-7,-3 10-11,-3 4-12,-10 0-3,-5 16-13,-2 10-34,5 4-29,16-3-84,12-8-81,24-5-118</inkml:trace>
  <inkml:trace contextRef="#ctx0" brushRef="#br0" timeOffset="5940.0682">8091 1566 503,'0'0'414,"0"0"-314,0 0-72,0 0 12,0 0 2,0 0-22,0 0-20,42 41 6,-23-7-4,5-4-2,6-1-7,-3-6-8,-3-7-3,-8-4-2,-8-6 7,-8-2 11,0 0 4,-14 0 7,-23 6 7,-10 2-14,-6 2-2,5-3-29,8-3-38,16-5-52,15-3-48,9-1-5,2-17-164</inkml:trace>
  <inkml:trace contextRef="#ctx0" brushRef="#br0" timeOffset="6156.8464">8176 1619 541,'0'0'268,"0"0"-132,0 0-29,0 0-3,0 0 9,0 0-49,0-48-47,-24 78-8,-10 11 15,-6 7 7,4 4-11,6-3-8,9-6-4,5-3-2,5-7-6,7-4 0,4-8-7,0-1-38,16-9-15,19-10-69,15-1-89,13-31-385</inkml:trace>
  <inkml:trace contextRef="#ctx0" brushRef="#br0" timeOffset="6668.6137">9060 1349 1084,'0'0'144,"0"0"-131,0 0-11,-84 17 29,66 19 15,4 13-16,0 4-19,5 2-10,6-6 2,1-4-3,2-8-3,0-8-6,0-10-5,0-9-11,3-6 13,0-4 10,0 0 2,8-7 7,5-12 3,8-5-9,3 1 0,3 7-1,1 6 2,-1 8-2,0 2-1,-2 0 1,-1 14-1,0 3-1,-4-3 0,-3 2 2,-2-7-9,-2-6 1,2-3 7,-2 0 1,1-11 2,-1-12 5,-4-7 4,-3-6 12,-3-6-8,-4-2 1,-2-6-7,0 7-2,0 7-4,0 11-2,0 15-1,0 7-11,0 3-48,-4 13-91,0 12-175,4 5-351</inkml:trace>
  <inkml:trace contextRef="#ctx0" brushRef="#br0" timeOffset="7021.9993">9649 1611 966,'0'0'181,"0"0"-133,0 0-30,0 0 26,0 0-11,0 0-28,-20 66 2,17-16-4,0 0-2,2 0-1,1-6 1,0-8-1,4-10-10,10-13 5,4-8 4,0-5-1,3-5 2,8-21 0,-2-7 2,-3-13-1,-6-4 10,-5-6 4,-7 1 3,-6 8-2,0 8-10,0 11-5,-22 11-2,-3 12-3,-8 5-49,-4 7-63,10 13-87,10 0-257</inkml:trace>
  <inkml:trace contextRef="#ctx0" brushRef="#br0" timeOffset="7350.6482">10229 1287 1117,'0'0'117,"0"0"-105,0 0 2,0 0 62,0 0-26,0 0-47,-43-26-3,43 70-3,0 20 3,0 12 5,-16 4-5,-3-3-2,2-9 2,5-12 2,7-13 0,5-10-2,0-9 0,0-10 0,8-9-2,5-5-4,8 0-5,4-15-8,2-9-41,-3-3-51,-1 0-69,-4-1-224</inkml:trace>
  <inkml:trace contextRef="#ctx0" brushRef="#br0" timeOffset="7539.6036">10101 1566 6,'0'0'1091,"0"0"-1000,0 0-76,0 0 38,0 0 20,0 0-34,-57-27-31,89 21-7,12 3-1,4-3 1,0 3-1,-6 2-45,-4 0-100,-2-3-181</inkml:trace>
  <inkml:trace contextRef="#ctx0" brushRef="#br0" timeOffset="7820.4455">10910 1482 1127,'0'0'139,"0"0"-131,0 0-3,0 0 38,0 0-3,0 0-29,58-31-7,15 31 2,1 0-3,-6 0-3,-14 0-1,-16 1-43,-14-1-72,-17 0-74,-7 0-208</inkml:trace>
  <inkml:trace contextRef="#ctx0" brushRef="#br0" timeOffset="8048.5857">11100 1320 814,'0'0'211,"0"0"-168,0 0 20,0 0 36,0 0-9,0 0-31,-16-29-34,16 29-15,0 5-4,5 19-1,9 14 20,1 15-2,-3 6-16,-4 1-4,-5-4-3,-2-11-15,2-9-29,0-3-13,6-6-50,4-9-83,10-10-297</inkml:trace>
  <inkml:trace contextRef="#ctx0" brushRef="#br0" timeOffset="8506.3924">12097 1298 839,'0'0'243,"0"0"-191,0 0-29,0 0 44,0 0 1,0 0-10,0 0-27,-22-52-4,22 52-5,0 0 1,0 0-9,0 0-4,0 0-10,0 14-4,0 25-3,0 24 7,0 14 0,-2 5 1,2-7-1,0-12-16,0-14 1,0-11-3,0-13 7,0-10-1,0-9 1,-14-6 11,-5 0 2,-9 0 12,-3-7-3,4-7-1,-1 0-9,2-2-1,7 1-8,1-3-36,9-1-70,9-7-77,13-4-315</inkml:trace>
  <inkml:trace contextRef="#ctx0" brushRef="#br0" timeOffset="8850.456">11972 996 1024,'0'0'98,"0"0"-77,0 0-17,0 0 6,0 0 19,0 0-29,9-17-2,28 13 1,3-5-13,-7-2 2,-10-3-2,-7-4 3,-15-3 11,-1 1 10,-17 1 18,-16 2 17,-8 8-8,-8 7 0,1 2-6,2 0-14,12 10-8,13 2-9,11 2 0,10 3-7,0 2-22,20 2-19,13-1-51,11-5-89,0-7-174</inkml:trace>
  <inkml:trace contextRef="#ctx0" brushRef="#br0" timeOffset="9945.4651">13329 1089 516,'0'0'455,"0"0"-410,0 0-31,0 0 13,0 0 20,-97-56-7,50 57-20,-1 19-1,2 5-4,11 4 4,13 3-7,10 5-7,12 2-5,5 5 2,26-1-2,12 3 0,3-3-11,-1 0-25,-9-2-10,-17-10-10,-17-6 15,-4-8-12,-35-7 53,-17-3 8,-1-4 23,3-3 8,16 0 17,17-3-3,11-8-14,8-9-23,11-8-6,22-6-10,17-1 0,10 5-5,3 8 5,4 6 0,-5 8-2,-6 6 2,-3 2-1,-8 10 1,-10 11 0,-7 3 1,-12-1 3,-12-3 4,-4 2-8,-1-1 9,-18-1-7,-7 1-2,0-5-8,-2-4-78,11-6-114,8-6-258</inkml:trace>
  <inkml:trace contextRef="#ctx0" brushRef="#br0" timeOffset="10089.7391">13596 1208 1018,'0'0'100,"0"0"-100,0 0-30,0 0 2,0 0-99,0 0-261</inkml:trace>
  <inkml:trace contextRef="#ctx0" brushRef="#br0" timeOffset="10327.8726">13744 1538 601,'0'0'404,"0"0"-350,0 0-18,0 0 46,-59-80-13,61 51-31,19 1-22,11 7-5,5 5-4,5 9 11,0 7-6,-1 0-7,-1 12-3,-5 8-2,-8 6-3,-12 5-9,-9 5-61,-6 1-62,0-4-177</inkml:trace>
  <inkml:trace contextRef="#ctx0" brushRef="#br0" timeOffset="10853.6601">14584 1216 928,'0'0'357,"0"0"-313,0 0-40,0 0 4,0 0 7,-83 22 10,65 29-3,6 12-17,6 6-4,3-2-2,3-7 0,0-12-10,0-17-6,0-14 9,0-10 1,0-7 5,1 0 2,5-13 8,8-14-2,10-8-5,4 1 0,3 7 0,-2 10 2,-3 11-1,1 6 0,1 15-2,4 16 0,2 8-2,0-2-2,-2-6 3,-5-9 1,-5-6-3,-4-9-1,0-5-2,-3-2 5,0-16 1,-2-15 4,-4-12 5,0-6 11,0-10-8,-1-3 9,2 4-10,-3 9-7,-4 13 9,-3 13-10,0 8-3,0 10-5,-10 5-29,-6 0-26,0 21-81,6 8-76,10 4-191</inkml:trace>
  <inkml:trace contextRef="#ctx0" brushRef="#br0" timeOffset="11130.1784">15202 1590 1053,'0'0'41,"0"0"-37,0 0 13,-39 96 10,39-69-6,6-5-14,18-5-7,7-10 5,5-7-5,1-2 3,-2-18 4,-7-5-7,-6-11 11,-8-7 34,-7-4-6,-7-1-19,0 4-11,-3 8 0,-15 13-9,-3 7-3,1 13-35,1 3-45,8 5-47,9 10-237</inkml:trace>
  <inkml:trace contextRef="#ctx0" brushRef="#br0" timeOffset="11430.1936">15562 1244 454,'0'0'492,"0"0"-392,52-98-51,-30 78 19,-6 5 24,-2 6-22,-4 8-38,2 1-22,-2 23-2,1 20 4,-5 13 8,-6 10-9,0 11-5,-3 2-4,-6-3 1,8-7-2,1-15-1,1-13-1,11-13-5,0-13-5,-3-6-1,2-9 1,3 0-1,7-4-2,2-16-11,5-4-27,-6-2-37,-1-6-21,-6 0-135,-2-1-106</inkml:trace>
  <inkml:trace contextRef="#ctx0" brushRef="#br0" timeOffset="11684.9697">15725 1352 797,'0'0'249,"0"0"-190,0 0-2,0 0 24,0 0-38,0 0-4,135-13-14,-43 13-10,4 0-10,-8 0-4,-11 1 1,-11 1-1,-15-2-1,-14 0 5,-15 0-3,-10 0 4,-10 0 3,-2 0-4,0 2-5,-5 0-1,-22 8-37,-16 4-64,-11 4-92,-8 1-361</inkml:trace>
  <inkml:trace contextRef="#ctx0" brushRef="#br0" timeOffset="16056.9641">7221 2539 709,'0'0'155,"0"0"-114,0 0 18,0 0 14,0 0-12,0 0-22,0 0-24,0-11-7,0 15-8,-5 18 0,-6 11 0,4 7 8,3-2-5,4-1 0,0-6-3,20-2 3,10-6 0,8-3-3,7-6 1,10-7 0,8-6 1,10-1 1,14-7-3,10-15-1,7-6 0,5-2-8,0 3 7,-9 9 2,-11 8 1,-15 8-1,-13 2-3,-12 4 3,-12 10 0,-10-2-3,-9 1 1,-8-5 2,-7 2-4,-3-5-2,0-2 2,0-1 2,0-2 2,0 0 1,2 0-1,1 0 6,15 0-6,10-14 3,20-10 2,16-7-1,12 3 0,8 9-2,4 13 2,0 6 4,-6 22 1,-9 11-9,0 3 2,0-1 2,0-4-4,2-7 0,-4-11 1,0-10 0,0-3 2,-2-10-2,-4-18-1,-5-6 2,-8-7 0,-8-4 1,-7-5 5,-6 4-7,-7 3 2,-6 11 1,-9 14-3,-6 9 0,-3 9-1,-22 4-27,-28 26-38,-30 12-81,-20 8-121,-9 1-163</inkml:trace>
  <inkml:trace contextRef="#ctx0" brushRef="#br0" timeOffset="16688.4401">8715 3049 650,'0'0'215,"0"0"-139,0 0-20,0 0 27,0 0 0,0 0-8,0-49-36,4 59-26,2 24-12,0 16 23,2 14 5,-8 2-13,0 2-9,0-3-7,-8-9 0,-4-5-6,2-8-35,-5-8-67,1-9-51,-2-12-138,-3-14 19,-4 0-51,-3-19 325,-3-10 4,-1-2 283,6 5-103,2 8 4,9 7 7,7 7-61,3 4-22,3 0-41,0 0-38,3 20-21,17 15 13,10 11 6,6 3-16,5-1-5,2-6-6,-6-9 4,-9-9-3,-10-12 0,-9-6-1,-6-5 1,-3-1 2,2-3 3,5-25-1,6-13 1,10-9-6,8-1 2,9 6-5,4 13 4,-2 11-4,-2 11-2,-9 8-22,-8 2-19,-10 7-63,-13 16-52,-3 9-252</inkml:trace>
  <inkml:trace contextRef="#ctx0" brushRef="#br0" timeOffset="17708.3976">7233 4886 1116,'0'0'106,"0"0"-44,0 0-62,0 0-4,0 0 4,0 0 21,3 127-1,2-68-13,1-8-6,-2-6 1,-4-4-1,-4-7-1,-22-4-1,-7-6-4,-7-10 2,-2-9 6,-2-5 0,2-10-2,8-23 6,5-17-4,14-16-3,15-13 0,9-7 0,36 4 1,21 8 0,16 20 0,7 17-1,-1 20 0,-8 17 0,-19 4 4,-20 25-4,-21 13-3,-20 6-10,-11 5-12,-32 2 8,-20-5-18,-10-7-2,3-13 22,10-11 15,17-11 0,18-6 28,13-2-2,12-6 9,0-11-24,18-1-2,12 4-4,7 8 10,6 6 1,2 9-8,4 16-3,-4 7 5,-5 6-5,-3 2-2,-11-2-2,-4-4-1,-7-4-15,-6-8-27,-2-2-25,1-5-56,5-9-115,7-6-151</inkml:trace>
  <inkml:trace contextRef="#ctx0" brushRef="#br0" timeOffset="18001.2789">7849 5086 1097,'0'0'96,"0"0"-90,0 0 1,0 0-6,0 0 6,0 0-7,48-8 0,-15-3-5,-5-2-26,-5-1 0,-8 0 16,-8-1 15,-7 2 1,0 1 12,-6 4 29,-15 3 16,-1 5-14,2 0-14,1 12-3,4 13-9,0 7-4,9 4-7,6 1-7,0-1-1,18-3-11,13-4-43,13-13-65,14-13-180</inkml:trace>
  <inkml:trace contextRef="#ctx0" brushRef="#br0" timeOffset="18548.2429">8437 4584 1093,'0'0'126,"0"0"-116,0 0-10,0 0-12,0 0 0,0 0 12,-23 12 1,42-8-1,-3-4-4,-4 0 4,-7-8 0,-5-5 2,0-3 1,-6 6 6,-12 0-4,1 10 10,-2 0 0,2 29-5,4 17-7,4 21 0,6 9 0,3 5-2,0-4 0,0-12-2,0-11-7,0-14 2,-7-9 4,-1-9 2,1-10-3,4-7 3,3-5-1,0 0 1,0 0-6,22-2 6,17-9 5,6 2-4,5 9 1,-2 8 4,-5 31-4,-10 22 10,-15 19 8,-15 15 6,-9 9-8,-26 0-6,-10-8-8,0-8 9,7-9 15,9-6 4,9-5-14,14-10-18,3-10-2,8-12 0,20-7-5,8-11-29,8-10-25,3-8-72,-2-8-174,-8-26-444</inkml:trace>
  <inkml:trace contextRef="#ctx0" brushRef="#br0" timeOffset="19074.8489">9197 5067 1147,'0'0'116,"0"0"-112,0 0-4,0 0 0,0 0 8,0 0-2,59 52-6,-8-52-6,4-10-34,-6-10-26,-13-2 6,-10-3 11,-13-2 30,-11-2 19,-2 3 10,-11 2 29,-16 10 14,-9 9 2,-7 5-2,0 19-15,3 15 2,5 9-6,10 7-10,13 4 8,12 5-18,6-4-13,25-6 0,8-6-1,8-11-20,0-9-26,1-9-45,-2-10-81,-5-4-265</inkml:trace>
  <inkml:trace contextRef="#ctx0" brushRef="#br0" timeOffset="19338.0326">9756 4459 1105,'0'0'111,"0"0"-81,0 0-30,0 0 4,0 0-4,0 0 7,15 76 3,3-19-5,-4 0-3,-7-4-2,-7-6 0,-7-7-2,-16-9-10,-10-9-10,-4-9-5,0-7-36,-2-6-38,4-10-267</inkml:trace>
  <inkml:trace contextRef="#ctx0" brushRef="#br0" timeOffset="19497.4406">9797 4124 1047,'0'0'146,"0"0"-122,0 0-24,-85-20-13,83 33 12,2 11-51,12 5-58,25-4-253</inkml:trace>
  <inkml:trace contextRef="#ctx0" brushRef="#br0" timeOffset="19936.0083">10187 4267 1012,'0'0'160,"0"0"-127,0 0-29,-76 81 35,66-41 12,8 3-16,2 2-23,2-4-8,16-5-3,-3-7 1,-2-11-2,-3-8-1,-3-6-7,-4-4-3,7 0 8,8-11 3,7-10 4,6-2-3,-1 6 0,-4 9 0,-7 8-2,2 1 1,-3 18-4,-3 7 0,0-2 2,-5-5-2,1-6 0,-1-7 4,0-6 0,3 0 4,1-25 4,1-8 12,-1-15 6,-8-2 17,-5-1-20,-1-2-2,0 7-7,0 9-9,-4 11-5,-1 14-5,2 10-25,0 2-39,0 17-47,3 14-78,0 4-95,9-6-315</inkml:trace>
  <inkml:trace contextRef="#ctx0" brushRef="#br0" timeOffset="20190.263">10732 4597 767,'0'0'115,"0"0"-84,0 91 10,0-55 1,2-1-13,15-5-21,12-13-7,7-16 2,5-1 1,-2-21 22,-5-12 3,-7-9 11,-6-3 9,-12-3 5,-9 6-7,0 8-10,-15 9-12,-13 9-19,-5 9-6,-4 7-4,0 2-52,8 16-51,11 2-39,18-7-230</inkml:trace>
  <inkml:trace contextRef="#ctx0" brushRef="#br0" timeOffset="20446.0261">11211 4254 878,'0'0'264,"0"0"-216,0-81-16,0 72 51,0 6-2,0 3-40,0 25-41,-3 23 2,-6 19 2,-3 10 17,3 2-14,4-4-4,4-4 0,1-9-3,0-11 0,0-13-8,3-11-16,9-15-13,7-12-12,11 0-33,8-29-66,3-12-214</inkml:trace>
  <inkml:trace contextRef="#ctx0" brushRef="#br0" timeOffset="20560.6514">11418 4356 520,'0'0'469,"0"0"-449,0 0-20,0 0-31,0 0-4,0 0-216</inkml:trace>
  <inkml:trace contextRef="#ctx0" brushRef="#br0" timeOffset="21069.4969">11661 4046 1020,'0'0'109,"0"0"-108,6-77 4,23 61-5,10 8 13,3 8 11,0 18-21,-6 31-2,-13 20 0,-19 20 19,-4 12 7,-10 6-13,-8-3-2,9-6-10,9-8 2,10-12-1,26-9 7,13-16-5,8-19-2,7-15-1,-1-18-2,-7-1-10,-11-15-2,-18-10 7,-19-4 5,-8 4 2,-26 5 2,-17 14 28,-15 6 15,-6 30-6,-2 24-5,6 22-1,20 21-23,19 15-7,21 5-5,3 3 0,25-5 0,5-6-15,-1-14-19,-6-13-1,-10-21 20,-12-16 15,-4-15 1,-23-16-1,-18-7 2,-12-7 7,-9 0-2,1 0-2,4 0-5,12-1-16,17-6-52,11-1-109,16-12-213</inkml:trace>
  <inkml:trace contextRef="#ctx0" brushRef="#br0" timeOffset="22285.1151">13582 2392 593,'0'0'118,"0"0"-74,0 0 22,0 0-4,-98-4-12,78 23-2,6 6-19,11 6-9,3 4 3,30 2-10,28-1 1,23-4-3,28-9 1,27-9-6,20-10 0,23-4-6,15 0 0,11-4 0,5-6 1,3 1-1,-11 2 0,-10 7 0,-22 2 1,-28 22-2,-29 9 2,-28 3-2,-28 1 1,-23-4-1,-16-5-1,-15-5 1,-3-5 0,0-8 2,-1-4-1,-1-6 3,2 0-1,0 0 7,8-4 13,25-18-1,25-11-18,24-9-2,21 0 3,16 6-3,6 9-1,7 13 0,-7 10-1,-7 4 0,-6 14 0,-15 7 1,-12-1-1,-14-5 1,-13-8 0,-16-5 1,-12-2 0,-9-5 1,-7-14 4,-5-9 19,-3-5 7,-2-2 2,-4 3-13,0 4-12,0 13-9,-2 7-1,-15 8-33,-18 1-58,-18 23-79,-19 9-216</inkml:trace>
  <inkml:trace contextRef="#ctx0" brushRef="#br0" timeOffset="22564.1825">16175 3013 1054,'0'0'90,"0"0"-76,0 0 9,-14-75 38,14 75 0,12 8-34,9 31-23,4 25 0,-1 19 0,-10 13 3,-2 6-7,-1-11-1,4-14 1,5-18-17,-4-18 0,-3-14-19,-13-13-62,0-14-45,-23-5-138,-15-30-28</inkml:trace>
  <inkml:trace contextRef="#ctx0" brushRef="#br0" timeOffset="22818.3751">16079 3360 192,'0'0'438,"0"0"-187,0 0-80,0 0-94,0 0-24,0 0-29,-17-9-13,47 46 25,12 5-19,10 1-8,5-1-5,-6-9-3,-5-10 5,-13-9-6,-16-10 1,-7-4 0,-9 0 3,-1-12 14,3-15 26,6-10-38,7-9-3,9 2 0,6 5-2,6 6-2,-1 10-17,-2 15-51,-7 8-82,-13 0-154,-14 15-365</inkml:trace>
  <inkml:trace contextRef="#ctx0" brushRef="#br0" timeOffset="23986.1913">15106 4379 927,'0'0'132,"0"0"-130,0 0 3,-101-13 12,80-5 52,3-5 10,9-3-36,6 0-20,3-5-5,11 6-8,18 6-6,12 9-1,5 10 1,2 27 1,-5 31-3,-12 30 4,-19 24 11,-12 17-11,-6 1-6,-18-9-8,1-23-20,4-24 10,10-25 0,2-19-7,6-13-2,1-13-49,0-4-2,14-27 68,15-15-30,7-13-32,1-7 72,0-2 1,-2 6 11,-2 10 13,-10 15 22,-5 15 7,-10 10-8,-7 5-5,-1 3-25,0 0-16,0 7-7,0 13 7,0 1 4,0 1 0,-3-6-3,-1-6 2,2-4-3,1-6 0,1 0 0,0 0 7,0 0 2,0 0 0,0-11 4,1-5-5,11 1-6,3 7 0,-1 3 2,2 5-3,2 0-1,4 13 0,3 6 0,2-1 1,-2-4 1,-3-4-2,-3-4 1,-7-6-1,-3 0 0,-3 0 1,-5-3 0,-1-12 5,0-6 4,0-5 0,0 5 13,0 2-8,0 6-4,0 7 1,0 3-7,8 3-5,2 0-3,8 16 2,4 3 0,0 0 0,0-1 0,-4-5-6,-3-4-4,-6-6 0,-5-3 9,0 0 2,-1-7 1,2-18 4,1-8-2,0-3 1,-1 2 7,2 4-4,-1 9 1,-3 10 8,0 6 9,-2 5-3,2 11-22,2 33 5,4 27-2,-2 15 13,-2 9-13,2-1-1,-5 0-2,-2-5 1,0-3-1,0-13-2,0-12-7,-5-12-13,-1-12-8,0-11-11,3-10-35,3-15-66,0-1-128,8-31-163</inkml:trace>
  <inkml:trace contextRef="#ctx0" brushRef="#br0" timeOffset="24168.7265">16006 4606 488,'0'0'627,"0"0"-559,0 0-68,0 0 5,0 0-5,0 0 33,53 54-21,-45-19-12,-8 2-7,-5-2-44,-20 1-36,-8-8-130,3-11-154</inkml:trace>
  <inkml:trace contextRef="#ctx0" brushRef="#br0" timeOffset="24960.1167">16703 4326 871,'0'0'8,"0"0"-8,0 0-15,0 0 15,0 0 56,0 0-25,88-84-26,-77 62-1,-6 0 0,-5 0 12,0 2 13,-5 5-3,-8 2 1,3 3-5,-1 5-5,2 1 0,5 4-12,1 0-5,1 0 0,2 0-1,0 0-2,0 0 3,0 0-1,0 0 1,0 0-2,0 0 2,0 0 0,0 0 2,0 0 1,0 0 1,0 0 3,0 0 1,0 0 5,0-2 6,0-7 1,0-4-10,3-5-8,-1 5 1,-2 1-2,0 4 1,0 4-1,0 4 7,-14 8 3,-6 24-10,-7 18 6,0 18 5,4 10 0,6 8-11,6 1 3,4-1-3,2-4-1,1-10 0,-2-7-2,-2-14-12,0-12-1,-2-14 13,4-13 2,2-6-1,4-6 0,0 0-1,4 0-9,23 0 11,12-6 0,10 6 0,1 10 0,-4 28 0,-12 22 0,-16 22 0,-18 18 9,-6 8 1,-30-1 1,-4-11-5,-3-11 18,7-14 22,8-14-8,11-10-11,14-11-11,3-7-16,14-9 0,18-6-9,11-9-30,7-5-53,5-4-91,2-19-278</inkml:trace>
  <inkml:trace contextRef="#ctx0" brushRef="#br0" timeOffset="25375.3164">17328 4809 1082,'0'0'24,"0"0"-24,0 0-21,0 0 21,0 0 30,81 31-27,-49-24-3,0-6-27,-5-1-8,-4-3 5,-5-12-30,-6-4 11,-7-1 49,-5-2 2,0 2 56,-19 3 2,-4 8-9,-7 6 7,-3 3 7,-4 15-18,0 23-10,2 11-6,9 7-4,10 2-6,12 4-1,4-1-15,9-5-3,19-5-2,8-10-3,9-10-11,3-12-28,4-9-54,1-10-72,0-7-297</inkml:trace>
  <inkml:trace contextRef="#ctx0" brushRef="#br0" timeOffset="25643.2001">18006 4153 1138,'0'0'107,"0"0"-79,0 0-28,0 0-4,0 0 4,-10 113 21,22-22-1,0 9-14,0-6-6,-6-10-4,-6-16-2,0-16-6,-6-16-1,-16-17-1,-7-13 4,-4-6 3,-3-13-40,2-23-55,9-17-124,12-12-322</inkml:trace>
  <inkml:trace contextRef="#ctx0" brushRef="#br0" timeOffset="25795.7307">18141 3837 681,'0'0'442,"0"0"-405,0 0-33,0 0-5,0 0 1,0 0-83,-52-3-155,67 29-342</inkml:trace>
  <inkml:trace contextRef="#ctx0" brushRef="#br0" timeOffset="26198.23">18418 4112 1096,'0'0'89,"0"0"-85,-48 74 0,38-34 25,4 2 3,3 1-17,0 0-9,3-11-6,0-9-6,0-11-9,2-10 7,11-2 8,10 0 2,6-2 7,4-2-7,0 4-2,-2 0 1,4 0-2,-1 4 1,2 4-1,-7-2 1,-6-3 1,-4-3 1,-7 0-1,2-13 0,-7-11 0,-2-11 3,-5-10 24,0-5 12,0-5-16,0 0-13,-5 6-5,2 12-5,0 13-1,2 11-5,-1 13-48,-1 4-102,-2 21-263</inkml:trace>
  <inkml:trace contextRef="#ctx0" brushRef="#br0" timeOffset="26528.9619">19096 4427 1019,'0'0'131,"0"0"-121,0 0-10,-94 39 0,73-4 12,7 3-2,11 1-10,3-8-1,11-8-13,7-7 7,4-11 5,-4-5-1,1-5 3,-4-20 3,0-6 4,-7-4 10,-8-7 20,0 1-14,-9 6-20,-15 7-3,-3 12-26,0 7-48,11 8-69,13 0-172,4-1-187</inkml:trace>
  <inkml:trace contextRef="#ctx0" brushRef="#br0" timeOffset="26754.4473">19298 4170 466,'0'0'572,"0"0"-505,0 0-14,0 0 34,0 0-15,0 0-48,0-4-23,0 62 14,5 13 20,0 2-18,-2-2-11,-3-6-4,0-9-2,0-10-9,3-14-28,1-10-13,6-15-32,5-7-42,9-25-114,2-20-185</inkml:trace>
  <inkml:trace contextRef="#ctx0" brushRef="#br0" timeOffset="26869.9536">19463 4284 644,'0'0'254,"0"0"-125,0 0-73,0 0 4,0 0-33,0 0-27,55-48-44,-10 48-96,2 0-277</inkml:trace>
  <inkml:trace contextRef="#ctx0" brushRef="#br0" timeOffset="27360.1615">19837 3666 1029,'0'0'59,"0"0"-59,90-78 2,-37 74-2,-5 4 16,-6 21-2,-12 22-13,-14 20 4,-16 14-4,0 14 1,-26 6 9,-7 4 13,1-5-1,8-2-2,6-7 0,14-7-13,4-8-1,12-11 0,19-8-5,12-14 1,7-10 0,5-13-2,-1-10 0,-12-6-2,-10 0 1,-15-15 0,-16-4 3,-1 2 13,-24 6 28,-16 10-9,-14 1-12,1 28 3,2 23-4,5 16-13,11 17 0,10 16-4,10 8 1,13 10-5,2 2-1,14-5-1,11-5-18,-1-12-13,-7-15 0,-11-15-2,-6-18-13,-8-16-3,-25-12-41,-19-14-7,-21-8-104,-21 0-111</inkml:trace>
  <inkml:trace contextRef="#ctx0" brushRef="#br0" timeOffset="27917.0187">16509 6092 1055,'0'0'87,"-142"-22"-72,99 17-7,26 0 31,17-2 17,9-1-15,52-2-36,41-2 1,46 5 0,43 1-6,37 3 1,34 2 2,24-2 1,9 0-2,-6-3-2,-20 0-10,-23 2 10,-33-4 0,-35-2 1,-35 1 3,-34-1 2,-37 1 0,-28 0-3,-26 1-3,-18-4-1,-26-3-24,-37-1-16,-39-2-37,-41 5-32,-27 5-84,-20 8-109,-1 0 9,11 20 238,11 13 49,11 11-75</inkml:trace>
  <inkml:trace contextRef="#ctx0" brushRef="#br0" timeOffset="28268.0221">15963 6546 693,'0'0'215,"-81"0"-142,66 0-28,15-4-1,37-7 18,40-7-44,42 3-6,50 1 11,42 2 7,33 0-12,27 5-16,5 1-1,2 5 0,-10 1-1,-17-2 0,-26 0-7,-31-4 7,-36 0-1,-38-2 1,-35-1 4,-27-1-4,-22-2 1,-19-2-3,-12-4 2,-5-3-22,-11-3-17,-16 2 6,-4-1-17,-6 7-87,-2 3-110,0 3-83</inkml:trace>
  <inkml:trace contextRef="#ctx0" brushRef="#br0" timeOffset="29146.5697">7979 6701 511,'0'0'435,"-82"-1"-331,57-7-75,4 2-28,13 4 7,8-2 25,8 0 4,50 0-17,41-4-11,50 3 3,43 0 13,45 1-4,29 1-8,22-1-6,10 0-7,-5 0 2,-10 1 0,-17 3 0,-25 0-1,-29 0-1,-30 0 1,-38 0 4,-37 2 1,-38 2-6,-35-3-1,-28-1-30,-7 0-43,-44 0 13,-36 0-2,-35 5-132,-35 4-125</inkml:trace>
  <inkml:trace contextRef="#ctx0" brushRef="#br0" timeOffset="29475.4335">8428 7004 493,'-164'41'172,"22"-1"-62,22-5-58,27-6-11,30-11-1,29-7 18,28-5-7,15-6-13,52 0-9,44-2 0,52-19-9,47-6 8,43-7 4,34-3 2,22 2-13,9-1-4,3 5-2,-10 5 2,-14 7 3,-27 3-6,-31 6-10,-34 4-1,-31 1-3,-32 2-8,-32-1-16,-28 1-15,-27-1-19,-24 0-13,-17-1-10,-8-4-46,0-3-69,-21-5-114</inkml:trace>
  <inkml:trace contextRef="#ctx0" brushRef="#br0" timeOffset="46957.1517">2552 9349 986,'0'0'132,"0"0"-80,0 0-28,0 0-8,0 0 5,0 0-12,0 0-5,-21-15-4,48 17 0,7 0 0,6-2 0,0 0-2,-4-4-20,-7-9-7,-4-1 2,-13 0 6,-2-7 4,-10 2 6,0-6 5,-7 3 1,-14 4 5,-9 4 13,-7 5 0,-5 9 9,-7 0-1,-5 21 6,0 17-5,2 13-4,9 14 3,7 7 0,17 0-7,16-5-6,3-6-6,25-4-1,20-8-1,15-8 0,14-13-17,5-14-30,5-14-44,-6-4-42,-7-24-190,-16-9-118</inkml:trace>
  <inkml:trace contextRef="#ctx0" brushRef="#br0" timeOffset="47243.5043">2435 8817 1043,'0'0'103,"0"0"-82,0 0-21,0 0-1,0 0-3,127-85 4,-27 56 0,9 1-34,4-1-112,-4-4-209</inkml:trace>
  <inkml:trace contextRef="#ctx0" brushRef="#br0" timeOffset="47474.9315">3514 8379 1144,'0'0'67,"0"0"-67,0 0 8,-21 89-3,12-21 41,3 5-26,3 0-11,3-6-8,0-11-2,-6-10 1,-4-4-19,-8-10-10,-11-6-11,-9-5-19,-4-7 8,-9-4-34,2-10-163,0-2-112</inkml:trace>
  <inkml:trace contextRef="#ctx0" brushRef="#br0" timeOffset="47642.8421">3459 8150 1031,'0'0'70,"0"0"-70,0 0-23,0 0-11,0 0-14,0 0-140,16-1-158</inkml:trace>
  <inkml:trace contextRef="#ctx0" brushRef="#br0" timeOffset="48112.0151">4112 8343 906,'0'0'302,"0"0"-265,-102 2-35,82 21 4,5 5 4,6 6 8,7 8-10,2 4-7,0-1-1,5-11 0,7-7-3,-2-13-2,-1-5-3,-4-6 2,-2-3 4,-1 0 2,9-1 3,12-18 1,7-5-2,8 1-2,4 11 0,1 9-1,2 3-2,1 3-2,-1 11-23,-8-2-12,-7-2 0,-9-4 28,-9-5 2,-6-1 10,-1-2 1,0-21 10,3-12 10,-3-6 0,2-1 10,-4 1-11,0 8-2,-2 10-15,2 8-3,-3 11 0,6 4-31,0 10-96,3 17-56,4 7-78,1-3-198</inkml:trace>
  <inkml:trace contextRef="#ctx0" brushRef="#br0" timeOffset="48383.1861">4725 8638 969,'0'0'71,"0"0"-67,0 0 6,0 0 17,-25 78-6,25-52-12,15-4-9,12-4 0,3-7-11,4-9 7,0-2 1,-4-8 3,-6-17 2,-5-7 2,-8-5 2,-10-2 17,-1 4-2,-6 4 14,-16 9-21,-8 9-9,-3 9-5,-1 4-34,9 12-37,8 14-77,17-7-185</inkml:trace>
  <inkml:trace contextRef="#ctx0" brushRef="#br0" timeOffset="48840.1915">5522 8138 992,'0'0'190,"0"0"-142,-51-77-28,32 70 35,7 7-3,-4 10-13,-8 31-32,3 20-3,0 14-2,7 2 0,10-4 2,4-5-4,0-3 0,7-10-3,7-8 3,2-6-7,1-15-21,2-8-11,5-10-19,3-8-18,4-4-14,6-26-3,-2-13-84,-5-11-14,-8-4 90,-10-1 29,-9 4 8,-3 4 64,-12 8 52,-18 11 60,-6 8-29,-1 7 25,7 11-7,12 2 1,12 4-37,6 0-30,20 4-30,24 4-5,16 3 1,9-4-2,-2-1 1,-1-2-33,-14 2 1,-15 1-47,-19 1-83,-18 4-118</inkml:trace>
  <inkml:trace contextRef="#ctx0" brushRef="#br0" timeOffset="49769.7777">2307 10179 659,'0'0'206,"-82"0"-139,52 0-36,12 0-1,9 0 21,5 0 5,4 0-10,0 0-14,28-1-7,42-15-20,41-9 8,54-9 7,38-4 0,30-1-4,19 3-15,8 3 0,5 0-1,-2 2 3,-5 0-3,-12 0-1,-21 3-2,-17 1-10,-31 10-12,-35 3-1,-30 7-21,-45 4 8,-28 3-13,-32 0-29,-16 0-66,-50 15 15,-40 9 58,-34 1-17,-22 1-121,-15 0 169,0 4 43,-6 3 79,-3 7-79,-1 6-32,-2 4-57,5 0-91,7-1 180,14-5 126,8 0 51,9-1-46,5 2-66,7 0-27,5-2-6,13-5-6,10-7 14,11-10 30,14-6 5,7-2-1,7-5-10,9 2-30,11-8-6,17 2-6,12-3 7,11-1 4,34 0 4,51-7-22,61-20-10,48-11 0,40-9 7,29-4-9,7 2-1,3 7-2,-13 3 2,-16 2 3,-17 5-2,-27 3-3,-23 7 1,-26 4-1,-20 1 0,-28 5-21,-22 2-11,-29 2 11,-21 4 5,-20 0-5,-8 4-12,-3-2-5,0-2 6,-12 0-100,-12-2-114,-3-3-160</inkml:trace>
  <inkml:trace contextRef="#ctx0" brushRef="#br0" timeOffset="59587.7662">11263 2288 81,'0'0'200,"0"0"-116,0 0-17,0 0-23,0 0 19,0 0 7,0 0 1,-80-31-22,60 31 5,-1 0-25,-3 0 3,1 0-1,6 0-5,4 0-14,7 0 11,3 0 0,3 0 0,0 0 0,0 0-10,0 0-10,0 0-3,7 0-7,20 0 7,13 0 19,11 0-15,9 0 4,2 0-8,5 0 1,-2 0 0,-7-4 2,-8-1-3,-12-2-4,-13-1 3,-10 2 1,-8 4-6,-7-2 2,0 4-3,0-2-27,-7-2-8,-9 3-14,-10 1 7,-7 0 11,-7 10 5,-7 7-11,-1-1 0,2 1 33,4 0 9,3 2 0,2-2 2,1 0 5,6-4-3,6-4 12,9-4 7,9-3 11,5-2 5,1 0 4,0 0 6,0 0-10,6 0-17,14 0-9,12 0 11,11 0-1,10-4-9,9-1-3,1 4-5,-1-3 3,-4 2-7,-8-2 0,-10 2 2,-13-3-2,-9 4 1,-9 0 0,-8 1 1,-1 0 1,0-2-3,-4-1 0,-17 2 13,-19 1-13,-14 0-9,-13 4-12,-5 11 5,0-2-22,8 0 22,15-2 11,16-3 5,15-3 1,16-2-1,2 0 0,16 1 0,17-1 4,15 1 6,14-4-1,11 0-5,3 0-4,-1-4 3,-11-4 0,-12 0-3,-9 0 0,-10 6 0,-14-2-3,-9 2 3,-10-2-12,0 2-28,-17-1-24,-5 0-39,-7 3-7,-2 0 16,-6 0-61</inkml:trace>
  <inkml:trace contextRef="#ctx0" brushRef="#br0" timeOffset="61275.9275">1974 1144 603,'0'0'29,"8"-107"-5,-8 66 17,0 3-23,-15 3-10,-3 1 22,-3 4 13,-6 4 7,-4 7 10,-7 9-35,-12 10-21,-10 4-2,-10 29 13,-15 16-1,0 18-3,-3 12 1,12 11-5,10 14 3,23 6-1,25 5-4,18 0 3,1-3-4,25 0-2,2 1 5,-2 3-1,-10 2-3,-10-2 0,-6-4-3,-3-12 1,-22-11-1,-11-14 0,-5-16 0,-6-7 1,-5-11-1,0-7 2,8-9 3,14-11-5,17-9 2,13-5 1,3-1-2,33-23 10,17-9-5,19-2-4,13 5 0,9 11 2,-3 14-4,-3 5 0,-6 36-4,-18 27 0,-10 26 3,-20 22-1,-19 20 2,-15 15 0,-25 8 0,-23 9 4,-16-6-3,-8-5 8,-1-16-5,10-19 1,14-18 2,21-21-7,19-12 0,9-14 0,22-9-6,20-10-19,9-14-118,4-14-157</inkml:trace>
  <inkml:trace contextRef="#ctx0" brushRef="#br0" timeOffset="62358.9126">1785 8351 637,'0'-86'38,"0"-1"-38,0 6-11,-11 5-9,-5 7 20,-4 8 1,-5 10 28,-2 8 29,-3 7 11,-1 10-9,3 13-24,-4 13 20,-5 9-35,-6 37-8,-8 27 12,-10 35 3,0 33 3,1 22-18,5 22 6,13 0-8,14-6-7,10-11-4,15-10 4,3-19 1,-3-10-4,-8-18 1,-8-17-2,-6-16 0,-8-13 1,6-18-2,6-19 3,9-13-1,9-12-1,3-3-2,8 0-11,25-18 9,12-3-4,14 0 8,2 7 3,-1 14-1,-3 8-2,-5 36 0,-13 26-4,-17 25 2,-19 21 0,-6 10 2,-24-1 0,-4-12 1,7-14-1,7-18 2,13-12-1,4-11 6,6-8-7,25-9-1,10-12-7,12-10-37,10-12-114,10-7-87</inkml:trace>
  <inkml:trace contextRef="#ctx0" brushRef="#br0" timeOffset="63387.9964">854 10083 616,'0'0'139,"0"0"-111,0 0-19,-49 122 24,13-36 16,-6 22 1,-6 28-10,2 32 5,-3 22-2,4 22-19,6 14-4,15-1-10,14-11-5,10-22-1,39-30-4,23-21 0,13-17 4,19-11 3,9-8-1,14-10 0,11-14 0,11-17-6,9-21-5,6-17 3,3-15-15,-5-11-8,-9-9-18,-13-18-4,-21-6-27,-23-10-6,-21-6 16,-28-5 0,-19-2 28,-18 0 29,-12 4 7,-24 6 12,-13 5 4,-11 6 14,-8 6 12,-4 9-10,-1 5-8,1 3-8,11 3 15,15 5 16,16 0-5,19 1-11,11 3-7,2 0-24,31 4 6,16 10 0,21 2-4,15 1-1,15 4 3,3 5 3,-4 11-5,-19 17-2,-19 17 0,-34 15-1,-24 10-1,-9 1 0,-31-9 4,3-15 3,1-13-5,-3-10 0,0-7-2,-3-4 7,1-7-6,11-5 1,19-5-63,8-13-121,8-9-115</inkml:trace>
  <inkml:trace contextRef="#ctx0" brushRef="#br0" timeOffset="69922.4018">4588 9066 10,'0'0'38,"0"0"-18,0 0-7,0 0-12,0 0 4,0 0 14,0 0-19,-44 10 0,27-7-34,0 0-31</inkml:trace>
  <inkml:trace contextRef="#ctx0" brushRef="#br0" timeOffset="70657.0004">4452 9082 126,'0'0'151,"0"0"-57,0 0-36,0 0-19,0 0 4,0 0 14,-55-29 12,46 25-12,0 0-3,6 2-18,0 2-8,3-2 2,0 2-16,2 0-9,26 0-2,21-2 11,23 0-6,19-2-3,15 2 1,7-3-6,-1 3 3,-3-1-1,-10 1-2,-17 2 1,-18 0-1,-24 0 4,-22 0-4,-7 0-6,-9 0 3,-2 0 3,0 0 4,-13 2 6,-11 2-6,-12 4-4,-9 2-25,-11 3-9,-7 3-20,0 0 4,-2 2-13,-1-2 30,-2 3 6,-4 1 21,-7-5-3,1 2 4,2-4 1,6-4 4,9-3 0,9-3 1,13-3 8,15 0 17,11 0 3,11 0 6,2 0 16,28-6-24,26-6-14,24-3-6,19 0 2,13 1 3,1 3-7,-1 1 10,-7 3-9,-3 2-4,-11 4 0,-14 1-2,-14 0 0,-22 0-1,-17 0 1,-13 0 0,-9 0-2,0 0-13,-13 0 15,-23 7 0,-19 5-3,-18 2-40,-11 1-47,-1 0 20,0-3 34,12-2 13,13-3 16,14-3 5,19 0 2,17-2 0,10 0 0,19 1-22,23-1 21,14-1 1,12-1-40,2 0-149,3-1-73</inkml:trace>
  <inkml:trace contextRef="#ctx0" brushRef="#br0" timeOffset="71955.0784">3411 1970 476,'0'0'94,"0"0"3,0 0-46,0 0-5,0 0 21,0 0-8,-30-18-20,30 17-10,0 0-3,14-3-16,26-4-1,19-2-8,19-1 0,13-1 0,5 1 2,4-1-2,-6 1-1,-8 3 2,-16 2-2,-19 3 0,-18 3 0,-17 0-20,-8 0-69,-8 0 0,-5 0 16,-17 6-24,-8 4-9,-3 0-63,-3-3-5</inkml:trace>
  <inkml:trace contextRef="#ctx0" brushRef="#br0" timeOffset="72269.9543">3651 1971 199,'0'0'77,"-103"17"11,62-9-17,14-2-20,10-1 7,8-3-21,8-1-1,1 2 0,2-1-9,26 0 8,18 0 23,16-2-23,16 0-18,18 0-7,8-3-2,2-6-8,-2-2 4,-10-2-3,-16 1-1,-9-1 3,-19 1-2,-17 4 3,-14 0 2,-13 2 5,-6 1 15,0 0-7,0-1-2,-9 5-17,-11 1-7,-7 0-49,-11 0-35,-5 17-51,-2 3-9,5 0-119</inkml:trace>
  <inkml:trace contextRef="#ctx0" brushRef="#br0" timeOffset="72831.0996">2744 2341 109,'0'0'0</inkml:trace>
  <inkml:trace contextRef="#ctx0" brushRef="#br0" timeOffset="75776.934">2556 8891 163,'0'0'75,"0"0"-43,0 0-8,0 0-16,0 0-4,0 0 3,0 0 13,5-10 9,-5 10 1,0 0-5,0 0 3,0 0 1,0 0-2,0 0 12,0 0-4,0-3-2,0 1-11,-5 0 4,-1-2-2,-3 0-9,-1 1 2,1-2 21,1 4-4,4 1-12,2 0-1,2 0-9,0 0-4,0-1 2,0-1-8,8-2 0,14-3 15,12-4-11,8 0-4,6 1-2,-2 0 10,2 4-10,-5 2 1,-2-2-1,0 0-5,-5 2 5,-6 0 2,-6 1-2,-8 1-6,-5-1 2,-5 0 3,-2 1 1,-4 2-8,0-1 2,0 0 5,0-1-5,0 2-3,0 0-25,-13 0-37,-4 0-56,-5 3 20,1 4-83,-3-3-89</inkml:trace>
  <inkml:trace contextRef="#ctx0" brushRef="#br0" timeOffset="76378.3281">2552 8795 343,'0'0'85,"0"0"9,0 0-40,0 0 8,0 0 8,0 0-16,-71-21-13,85 16-27,17-1-3,12 0-1,7-1-5,3 3 0,4-2 2,-4-2-7,-1 4 0,-6-3 1,-12 1-1,-6 0 4,-11 0-4,-9 2 3,-6 4-2,-2-3 3,0 3 9,0 0-4,-7 0-5,-10 0 1,-11 0-5,0 0-10,-4 10-20,1 2-5,3-1-12,4-2-7,3-3 30,5 0 14,-2-3 5,1 1 2,0-3 3,6-1 1,2 2 3,6-2 6,3 0 17,0 0 5,0 0-4,13 0-23,22 0 11,12-7 4,9-3-8,8-1 0,-2 4-4,-3-2-3,-7 2-4,-12 1 0,-13 2 2,-11-2-3,-14 2 0,-2 0 0,-25 0 17,-19 1-12,-14 1-5,-5 2 1,-2 0 3,2 0-4,6 0 0,17 0 0,19 0 0,11 0 0,10 0-5,4 0-46,22 3-37,14 0-52,6-3-198</inkml:trace>
  <inkml:trace contextRef="#ctx0" brushRef="#br0" timeOffset="115696.8128">10269 5078 470,'0'0'61,"0"0"2,0 0-43,0 0 21,0 0 33,0 0 1,-30-8-23,30 8-20,0 0-15,0 0-3,0 0 3,0 0-2,8 0-6,20 0 1,11 0 1,12 0 1,7 0-4,3 0-6,6-3-2,-3-4 0,-2-3 3,-9-2-2,-8 0 1,-12 2-1,-12 3-1,-9 1 3,-8 1-2,-4 0 2,0 3-1,0-3-2,0 3-14,-4 0-37,-13 2-48,-5 0-26,-8 10 23,-1 7 18,-2 0-47,-1-1-24,1 2 59,-3-4 46,0 0 50,1-1 27,-1-3 27,1 0 10,7-5 7,4 3 29,8-6-37,4 1-3,7-1-8,5-1 15,0-1-1,0 1-34,15 1 2,11-2 0,11 0-5,8 0-12,5 0 0,4 0-5,1 0-2,-1 0-3,-3-2-4,-8 0 2,-6-3-5,-7 3 4,-8-3-1,-9 2-3,-6 3 2,-5 0 0,-2 0-2,0 0-21,0 0-32,0 0-20,0 5-65,-11 7 27,-4-1-165</inkml:trace>
  <inkml:trace contextRef="#ctx0" brushRef="#br0" timeOffset="118312.6374">10990 9191 292,'0'0'247,"0"0"-162,0 0 5,0 0-24,0 0-15,-34-77 23,32 75-28,1 0-24,1 2-11,0 0-9,-2 0 1,-1 3-1,-9 19-2,-5 18 0,-6 15 16,-4 5-7,-1 10-3,1-6 0,10-7 4,7-5 0,8-10-3,2-10-4,0-4-3,8-12 2,-2-5 0,-3-7 2,0-2-2,-2-2 4,3 0 0,3 0 19,6-14 7,5-7-21,8-5-6,-1 3 5,5 1-2,0 3-3,-1 5 2,0 6-6,-2 5 2,-6 3 2,-2 0-3,3 6 0,-4 8-2,-1 5-1,-5-1 1,1 2 4,-4-3-3,0-3 1,0-3-2,-3-5-2,-2 0 2,-1-5 0,0 0 3,3-1-3,5 0 4,4-11 3,5-10-6,4-3 4,-3-3-3,-1-4 1,-4-2-2,-3-6 2,-2-1 18,-3 0-1,-3 1-11,-3 2 0,-1 4-8,-1 8 1,0 8-2,0 8-2,0 8-4,0 1-42,-8 0-35,-1 7-38,-1 16-124,9 2 0</inkml:trace>
  <inkml:trace contextRef="#ctx0" brushRef="#br0" timeOffset="118943.3724">11456 9629 528,'0'0'129,"0"0"-44,0 0-32,0 0 23,0 0-12,0 0-33,0 0-16,-11 0 0,9 0-4,1 0 7,-5 0-3,-1 0-1,-2 0-2,-6 0-2,1 6 1,-2 9-4,1 11-3,3 5 3,0 5-1,8 0-3,4-1-1,0 0-1,0-6 3,12-7-3,1-4 2,-1-10-3,0-2 2,-3-4-2,0-2 1,4 0 3,1-12 1,3-9 2,0-5-6,-4-5 2,-4-1-2,-3-1 1,-3 1 4,-1 6 3,-2 8 2,0 6-6,0 7 3,0 1-8,0 4 0,0 0-27,0 0-48,0 0-188,0 0-88</inkml:trace>
  <inkml:trace contextRef="#ctx0" brushRef="#br0" timeOffset="119259.8816">11860 9344 755,'0'0'137,"0"0"-81,0 0-27,0 0 2,0 0-10,0 0-17,79-63 1,-52 57-2,-8 5-3,-4-2-1,-6 3-2,-4 0-59,-5 0-69,0 12-7,-11 9 20,-17 6-54,-5 0-224</inkml:trace>
  <inkml:trace contextRef="#ctx0" brushRef="#br0" timeOffset="119392.9668">11860 9344 235,'-39'98'238,"36"-97"-93,3-1-16,0 0-31,0 0 6,6 0-40,18-1-29,10-6-9,4-2-15,2 3-11,1 4 0,1 0-77,3-1-130,-2-5-121</inkml:trace>
  <inkml:trace contextRef="#ctx0" brushRef="#br0" timeOffset="119798.7699">12455 9143 742,'0'0'151,"0"0"-75,0 0-38,0 0 3,0 0 10,0 0-20,-37-39-31,34 41 0,-3 16-5,0 9 5,-2 7 5,1 2 1,3 4-3,1-2 1,3-1 1,0-6-2,3-3-2,10-5 4,3-9-2,1-3-2,-1-7 0,5-4 1,0 0 2,1-4-1,4-15 0,-1-10 5,-3-3-6,-5-7 0,-4-2-1,-10 5 3,-3 1 20,0 6 1,-10 7-7,-8 4-13,-6 6-5,-3 5-1,-1 7 0,-2 0-15,2 13-54,2 15-27,2 7-126,4 3-97</inkml:trace>
  <inkml:trace contextRef="#ctx0" brushRef="#br0" timeOffset="120398.5619">10817 10268 863,'0'0'103,"0"0"-95,-89-32-8,70 27 0,6 0 8,3 1 26,4 1-9,3 0-6,3 2-8,0-1-2,0 1-5,1 0-2,33-3 5,34-2 4,39-6 18,35-3-7,35-1-7,19 0 2,13-2-13,-1 1-1,-9 0-2,-18 5 2,-29 2-3,-28 1 5,-36 6-2,-35-2-3,-26 3 0,-17-1 0,-8 1 1,-2 2 0,0 0-1,0 0-10,-3 0-39,-19 9-19,-16 10 21,-18 6-86,-16 3-72,-13-3-51</inkml:trace>
  <inkml:trace contextRef="#ctx0" brushRef="#br0" timeOffset="120796.3004">10817 10469 579,'-79'5'212,"4"3"-158,11 7-30,16-4-14,20-1 1,13-6 17,12-1 2,3 0-15,22 0-10,29-3 29,27 0-10,32-3-9,26-13-3,24-3 0,22-2 4,13-4-1,2 0 0,0 3-8,-16-2 4,-15 8-6,-27 3 4,-27 4-1,-31 3 8,-27-1-3,-25 4 1,-17 0-2,-7 2-2,-5 1 1,0 0-1,0 0-2,0 0-8,0 0 1,0 0-3,0 0-18,0 0-37,0 0-23,0-1-80,0-9-138</inkml:trace>
  <inkml:trace contextRef="#ctx0" brushRef="#br0" timeOffset="124581.9273">14218 9224 398,'0'0'80,"0"0"-19,0 0-19,0 0 13,0 0 17,0 0-4,0 0-24,-43-20-5,43 20-1,-1 0-9,1 0-6,0 0-4,0 0-3,0-1-4,0 1 1,0 0 5,0 0-12,0 0 2,0 0-4,18 0-1,13 0-1,16-2 1,8 0-2,9-1-1,4-2 1,-2 0 1,-7 0-1,-9-1 0,-10-1-1,-11 1 0,-10 3 2,-10-1-2,-3 3 0,-6-2 0,0 1 0,0 2-1,0-2-5,0 2-23,-15 0-48,-10 2-53,-13 12-74,-4 2-44</inkml:trace>
  <inkml:trace contextRef="#ctx0" brushRef="#br0" timeOffset="124884.6036">14189 9351 226,'0'0'516,"0"0"-378,0 0-86,0 0-26,0 0 11,0 0 14,-6-11-19,40 1-22,12 1-8,11 2-1,1 2 2,0 2 1,0 1-4,-5 1 0,-7 1 1,-12 0-1,-13 0 0,-12 0 3,-6 0-3,-3 0 1,0 0-1,0 0 0,0 0-4,0 0-14,-3-2-25,-4 1-75,-2 0-87,3-8-87</inkml:trace>
  <inkml:trace contextRef="#ctx0" brushRef="#br0" timeOffset="125430.3688">14605 9013 776,'0'0'137,"0"0"-67,0 0-47,0 0 9,0 0 13,0 0-2,-14-26-15,13 26-15,1 0-6,0 0-1,0 0-3,0 0 0,0 0-2,12 7 0,10 3 4,2-1 1,1 4-6,1 2 3,1 0-2,-3 3-1,-1 0 0,-6-3 1,-2 2-1,-3-4 1,-6 1-3,0 1 3,-6 4-1,0 3 0,0 6 1,-15 6-1,-9 4 2,0 2-2,-1-2 3,1-3 3,8-2 0,4-7-1,2-1 1,6-5-3,2-7-1,2-3-1,0-3 1,0-4-2,0-2 2,0-1-1,0 0 2,0 0-3,0 0-15,0 0-7,0 0-22,0 0-32,-4-8-84,-2 0-9,-1 1 5,1-2 9,3-1-108</inkml:trace>
  <inkml:trace contextRef="#ctx0" brushRef="#br0" timeOffset="130106.1776">16828 8801 495,'0'0'315,"0"0"-192,0 0-73,0 0-8,-29-82 0,49 69-11,15 3-15,14 7-14,7 3 1,1 10-1,-3 25 0,-10 11 2,-12 13-4,-16 3 2,-13-1-2,-3-9-1,-9-11 0,-9-10-1,-7-9-3,-2-9 5,-3-4 5,0-6-3,8-3 1,8 0 0,7 0 1,7-16 4,0-6-7,1-9 1,19-6-2,10-2-8,6-2 5,-1 11 3,-6 8 2,-10 8-1,-10 9 5,-6 3 5,-3 2 12,0 0-11,0 0-12,0 6-3,0 17 2,0 7 1,-5 7 7,4 2-2,1-1-2,0 4-1,9-3-1,9 0-1,4-9-1,4-5-30,2-6-29,3-10-41,5-9-78,5-4-46,-1-28-76</inkml:trace>
  <inkml:trace contextRef="#ctx0" brushRef="#br0" timeOffset="130495.8171">17575 8891 481,'0'0'155,"0"0"-44,0 0-22,0 0 24,0 0-36,0 0-42,-1-56-35,1 74 1,0 9-1,0 10 19,-3 2-16,0 2 1,0-3-3,3-4-1,0-7-2,4-5-27,11-12-12,6-7-18,9-3-11,7-7 2,5-16-8,-2-6 27,-7-4 49,-6-5 1,-6-3 17,-5 2 30,-2 3 26,-4 9 38,-6 11-27,-4 7-32,0 7-5,0 2-9,2 6-34,6 17-3,1 14 10,4 7 3,-1 5-8,-1-1-4,0-1 0,-2-4-3,1-6-25,1-6-52,0-9-21,3-15-108,5-7-99</inkml:trace>
  <inkml:trace contextRef="#ctx0" brushRef="#br0" timeOffset="130795.8488">18026 8863 757,'0'0'140,"0"0"-59,0 0-74,0 0-5,0 0-2,0 0 6,12 38-4,12-24-2,3-8 0,1-5 0,-4-1 2,-3-4 2,-3-15-1,-5-6 6,-2-7 23,-4 1-1,-1 5 9,-5 9 11,-1 9 1,0 8-20,2 2-29,1 29-3,4 14 0,-1 17 12,-4 7-7,-2 1-2,0 1-3,2-5-22,3-10-76,4-13-24,5-18-189</inkml:trace>
  <inkml:trace contextRef="#ctx0" brushRef="#br0" timeOffset="131025.6977">18580 8956 961,'0'0'87,"0"0"-56,0 0-23,0 0-7,0 0 16,0 0-17,132-43-50,-85 43-117,-18 13-94,-14 4-179</inkml:trace>
  <inkml:trace contextRef="#ctx0" brushRef="#br0" timeOffset="131147.4379">18665 9079 509,'0'0'262,"0"0"-124,0 0-74,0 0-21,0 0-5,0 0-21,-23 13-9,63-13-8,13 0-50,5 0-163,0-7-222</inkml:trace>
  <inkml:trace contextRef="#ctx0" brushRef="#br0" timeOffset="132581.9754">19844 8742 646,'0'0'98,"0"0"-37,-59-79-33,33 62 21,1 3 27,-3 11-25,-3 3-15,-4 11-24,-4 18-7,-2 11 11,8 8 0,11 2-9,16 0-4,6-2-2,19-7 0,18-5 7,15-8-8,10-10-9,6-8-5,3-10-10,-2 0-6,-10-13 1,-12-8 4,-11-7 12,-10-4 13,-13-1 0,-9 2 4,-4 2 18,-7 7 16,-9 6-13,-1 8-3,4 7 2,0 1-9,0 9-14,1 15 1,2 5 0,6 4-1,4 0-1,0-3-1,7-5-13,8-4-3,-5-8-1,-2-6 4,-4-4 5,-4-3 9,0 0 4,0-9 10,0-6-13,0 2 0,0 1 11,0 2-1,9 4-8,6 3-3,11 3 2,3 0-2,6 0-1,-5 9 1,-7 1-1,-6 2 1,-8-2-3,-6-4-2,-2-3-1,-1-3 4,0 0 2,0 0 3,0 0 7,0-9 6,0-7-5,0 0-5,-1-2 3,-1 7 0,2 1 6,0 9 1,0 1-1,0 0-15,8 17-3,6 6 3,2 2 0,0-3 0,-4-2-1,-4-6-3,-2-8-7,-2-3-7,-3-3 18,1-6 4,5-13 3,2-10-7,9 0 0,2-3 0,7 3 0,4 4-1,3 7 0,2 11-1,-2 7 1,-3 0 1,-4 22-2,-7 6-2,-10 5 3,-10-2-1,0-1 0,-13-10-15,-2-9-2,0-4 6,7-7 4,4 0 9,4-17-2,0-13 2,7-13-12,14-10 0,6-4 12,0-8 1,9-1 1,0-2-2,-1 5 0,-2 13 4,-7 15 8,-13 17 7,-7 14 3,-2 4-1,-2 16-21,-1 25 0,-1 18 16,0 15 1,0 5-8,0 0-5,-1-4-2,-8-10-2,2-10-1,-5-10-41,0-10-20,6-11-56,6-14-134,4-10-206</inkml:trace>
  <inkml:trace contextRef="#ctx0" brushRef="#br0" timeOffset="133309.0536">20941 8822 748,'0'0'134,"0"0"-62,0 0-44,0 0-23,0 0 5,0 0-3,114-7-6,-65 17-1,-3-2-24,-10 0-25,-12-6 17,-14 1 6,-8 0 21,-2 1-4,-20 6 9,-20 5 13,-6 2 23,-5 1-14,12 1-13,15-8-4,17-3-5,7-6 0,10-2 0,25 0 15,14-2-9,8-6 0,-2 0-5,-6 8 0,-6 0 5,-5 4-5,-4 10-1,-6 2-1,-7-1 0,-4-3-6,-7-5-12,-3-3 4,-4-4 10,0 0 5,5 0 10,3-15-1,2-7-8,0-4 4,4 1 8,-5 3-2,-2 7-3,-4 7 11,-3 8 2,-3 0 6,1 0-12,1 0-12,5 0-3,5 1 0,5 8 0,-1-3 1,-4-2-1,-5-3 3,-3-1 0,0-1 4,0-18 8,1-6-4,-2-4 7,-2-5 13,-1-2-7,2 3-6,1-2-11,5 6 7,2 5 1,-1 7-3,-6 8 1,1 8 1,-1 2-10,-3 33-2,0 21-2,0 20 14,0 10-1,-15 3-9,-1-3 1,-1-5 0,1-10-5,3-11-7,1-15-33,7-17-35,5-12-31,0-15 23,24 0-87,12-25-8,6-20-215</inkml:trace>
  <inkml:trace contextRef="#ctx0" brushRef="#br0" timeOffset="133514.9567">21865 8944 365,'0'0'214,"37"-90"-26,-19 60-58,3 5-37,4 4-41,15 6-23,10 3-12,10 5-14,1 1-1,-2 3-1,-2-3 1,-8 1-2,-9-1 1,-8 0 1,-12 1-2,-9 3 0,-6 2 0,-5 0-9,0 0-42,-23 0-131,-22 11-11,-19 3-119</inkml:trace>
  <inkml:trace contextRef="#ctx0" brushRef="#br0" timeOffset="134583.7168">17034 9722 862,'0'0'43,"-102"-60"-24,47 51-19,6 7-63,7 2 63,11 0 3,11 8 44,4 12-2,5 11-24,4 9 3,7 6-11,0 3-6,12-2-6,21-7-1,15-7-4,17-9 4,19-12 4,23-10-1,23-2 2,25-10-1,27-12 0,20-6 1,26-3-4,18 2-1,3 3 0,-1 12-1,-20 2 3,-22 9 3,-25 3-3,-32 0 6,-25 15 4,-26 4 2,-23 5-9,-18 2 0,-21 2-4,-11-1 0,-12-4-1,-12-1 0,-1-4 0,0-2 0,-6-6 1,1-4 0,3-3 3,2-3-3,0 0 7,15-2-8,28-18 8,32-10-4,35-7-2,33 2 0,28 6 0,16 14-1,12 12 3,-7 3 13,-8 18-12,-8 10 0,-19 0-5,-14-2 0,-15-6 0,-17-8-2,-16-9 2,-13-3 0,-19-11 4,-11-17-3,-13-5 2,-12 1 1,-10 6-1,-9 5 19,-7 6 5,-1 8-12,0 2-7,0 5-8,0 0-1,0 0-18,-19 0-47,-21 10-24,-23 8-65,-19-3-146</inkml:trace>
  <inkml:trace contextRef="#ctx0" brushRef="#br0" timeOffset="135566.3284">18309 10221 103,'0'0'662,"0"0"-582,0 0-10,-34-83-27,31 75-6,0 3 5,2 4 4,1 1-24,0 8-21,0 31 4,0 22-1,-6 20 16,-2 6-16,-5-1-3,-5-6-2,-1-8-22,-10-11-46,-5-11-75,-2-18-55,-1-19 11,-1-13-60,0-15 53,2-26 125,3-13 70,3-2 208,5 3-45,5 9-1,9 13-8,5 13 17,4 12-47,2 6-52,2 6-55,21 20-10,12 17 11,10 10 1,3 6-4,6-2-15,-3-9 1,-5-15 2,-10-12-2,-12-11 4,-10-10-2,-3 0 4,-3-25 5,1-10-8,-1-11-1,3-2 5,-2 5 1,6 7-5,2 9-4,2 10-2,5 8-38,1 9-32,1 3-135,-10 13-126</inkml:trace>
  <inkml:trace contextRef="#ctx0" brushRef="#br0" timeOffset="136967.8548">14705 11614 616,'0'0'329,"0"0"-258,-10-84-37,10 76-12,0 8 1,0 4-9,0 31-3,0 19 16,0 18 16,-9 9-18,-14 2-19,2-6-2,-1-16 1,7-21-5,8-17 2,4-14-2,3-9 3,0 0 2,4-22 8,23-21-9,13-16-4,18 0-7,10 12 7,1 17-3,-6 23 1,-12 7 0,-9 11 1,-8 12-15,-3-1-6,-2 0 6,-1-5 0,-4-6 4,-3-10-6,-3-1 6,-5-17 12,-4-20-3,-3-13 5,-6-11-2,0 1 1,-7 6 0,-10 13 6,-5 16 24,-2 13-11,1 8-19,3 4 0,8 0-1,8 0-2,4 8-6,5 3-6,21-1-3,11-10 4,14-7-3,4-24 9,2-13-2,-9-4 5,-7-5 4,-8 4 1,-6 5 1,-11 10 8,-4 14 14,-6 6 1,-3 14 3,0 1-28,0 32 3,2 17-3,2 24 23,-4 10-15,1 2-5,-1-3-1,0-8-1,-3-14-1,0-7 0,-1-10 2,-10-11-2,1-14-6,4-8-2,3-11-3,3 0 11,0-19 9,3-12-9,15-6-7,13 0 7,5 4 0,6 11-4,1 10 3,-4 12 0,-6 0 1,-7 18 0,-3 12-4,-7 3 3,-1 3 0,-3-5 1,-3-7-2,0-9-14,-3-7-6,-2-5 4,0-3 12,3-3 6,3-20 2,2-11-1,4-5-1,-3-1 0,0 9 0,-3 7 9,-4 10 13,-2 7 10,-4 7-4,1 0-19,4 7-9,5 19-7,9 7 7,8 9 0,5-5 0,3-6-8,0-10-19,-4-10 2,-3-11-1,-2 0 9,-6-18-5,-3-16 18,-1-10 4,-7-10 0,-1-7 0,-1-2 0,-2 0 1,2 6 15,1 10-2,-2 14 23,1 15 14,-4 12-23,1 6-7,6 18-20,0 28 0,2 22 12,-9 15 0,-3 9-6,-8-1-7,-9-5-6,0-12-44,2-15-31,2-14-11,2-15-132,7-18-174</inkml:trace>
  <inkml:trace contextRef="#ctx0" brushRef="#br0" timeOffset="137119.6986">16497 11747 1072,'0'0'112,"0"0"-76,0 0-36,0 0-62,0 0 44,131 3-34,-62 5-107,8-6-193</inkml:trace>
  <inkml:trace contextRef="#ctx0" brushRef="#br0" timeOffset="137263.1793">17216 11753 938,'0'0'127,"0"0"-122,0 0 11,4 75 41,-4-41-31,0 2-15,0 3-11,-6-4-32,-6-9-108,2-15-202</inkml:trace>
  <inkml:trace contextRef="#ctx0" brushRef="#br0" timeOffset="137420.9254">17308 11453 964,'0'0'98,"0"0"-81,0 0-17,-97 0-9,80 34-35,11 5-99,6 4-54,20-11-190</inkml:trace>
  <inkml:trace contextRef="#ctx0" brushRef="#br0" timeOffset="137738.901">17539 11723 840,'0'0'194,"0"0"-167,0 0-27,0 0-2,0 0 2,0 102 16,23-56 2,7 2-11,3-1-5,-2-6-1,-4-9-1,-11-12-2,-7-10-4,-9-7 0,0-3 6,-1 0 0,-18-13 8,-1-2-8,1 4 0,5 3 0,4 7 6,-1 1 5,-4 11-6,-4 15 9,-3 9 34,3 4-36,6 1-9,9-1-3,4-7 0,0-3-26,12-7-41,18-11-79,14-11-191</inkml:trace>
  <inkml:trace contextRef="#ctx0" brushRef="#br0" timeOffset="137900.1477">18353 11825 1019,'0'0'173,"0"0"-122,0 0-51,0 0-7,0 78 5,0-25 2,0-1-82,0-8-79,0-18-220</inkml:trace>
  <inkml:trace contextRef="#ctx0" brushRef="#br0" timeOffset="138467.5859">18571 11557 222,'0'0'569,"74"-96"-496,-25 61-63,14 6-10,7-2 0,8-1 5,-11-4-5,-9 2 0,-17-4-1,-18 2 1,-12 2 4,-11 7-4,0 9 15,-15 10 55,-17 8-23,-15 28-24,-10 23-1,-8 22 14,10 16-9,14 8-3,20 2-17,14-9 0,7-14-4,8-18-3,9-17 0,1-13-2,-8-14-5,-2-8-10,2-6 17,4-16 6,3-10 4,7-5-8,-3 7-2,-8 12 31,-2 7-2,1 5-12,10 4-17,11 17 0,12 6 3,3 1 0,-1-4-2,-2-3-1,0-13 0,-8-4-8,-5-4-4,-6-10-3,-7-17 14,-6-11-5,-10-3 4,-3-1 2,0 3 1,-3 13 15,-3 9 5,2 9 3,2 8 10,1 6-34,1 24-4,0 12 4,1 12 0,21 0 0,14-2-43,15-7-65,16-10-74,12-9-110,8-12-104</inkml:trace>
  <inkml:trace contextRef="#ctx0" brushRef="#br0" timeOffset="138696.6979">20612 11376 1001,'0'0'110,"0"0"-16,0 0-80,0 0-13,0 0-1,-9 86 22,4-27-11,1 7-6,-3-3-5,-6-2-6,-9-8-78,-5-14-65,-5-13-195,1-21-282</inkml:trace>
  <inkml:trace contextRef="#ctx0" brushRef="#br0" timeOffset="138882.1429">20388 11599 673,'0'0'175,"0"0"-56,0 0-82,98-59-26,-44 59 7,9 0 15,4 13 0,-3 13-5,-4 7-20,-10 2-6,-11 1-2,-12-4 0,-12-4 0,-15-1-53,0-6-46,-26-3-113,-7-8-65</inkml:trace>
  <inkml:trace contextRef="#ctx0" brushRef="#br0" timeOffset="139316.919">20970 11287 910,'0'0'108,"0"0"-52,0 0-39,0 0-2,0 0 0,0 0-15,-26-62-31,26 82-128,2 5-22,9 3-132</inkml:trace>
  <inkml:trace contextRef="#ctx0" brushRef="#br0" timeOffset="139937.9216">21101 11639 494,'0'0'134,"0"0"-104,0 0-9,0 0 7,0 0-5,0 0 30,0 26 43,-5-26-7,-2-9-32,-4-10-41,4-3-7,4-8 11,3-2 11,0-5-2,18 2-20,2 5 0,0 9-3,1 12 1,-4 9-6,-1 5-1,-2 24-4,-3 9 1,-2 6 3,0 0 5,3-6-4,0-9-1,2-9-5,-1-9 5,-4-6 4,-1-5-4,2 0 2,-1-12 6,1-10-5,4-8-2,-5 0 1,-2 4 0,0 5 4,-1 8-4,-3 5 19,2 8-12,1 0-9,6 19-2,4 11 0,7-1 2,2 3 0,3-7 0,-2-8 1,1-7-1,-2-9-4,0-1 2,1-14 0,-3-15 2,-3-10 0,-7-6 1,-2-4-1,-2 2 0,-5 9 3,-2 12-1,-2 17 14,0 7 7,0 2-23,-15 27-5,-10 16 5,-8 12 7,9 1-4,16-6 1,8-9-4,23-7-2,17-12-8,15-9-25,11-7-56,9-6-159,-1-11-371</inkml:trace>
  <inkml:trace contextRef="#ctx0" brushRef="#br0" timeOffset="140597.5377">19298 12627 830,'0'0'116,"-13"-75"-66,12 50-11,1 3 21,0 8-3,0 6-3,0 8-14,0 20-36,0 48 3,0 37-7,-2 37 34,-16 15-13,-3-4-14,4-10-6,6-23-1,7-24 0,1-22 0,1-21-1,-1-15-20,-3-13-29,3-13-35,2-12-13,1-9-78,0-28-85</inkml:trace>
  <inkml:trace contextRef="#ctx0" brushRef="#br0" timeOffset="141527.9223">19151 12900 755,'0'0'128,"0"0"-78,0 0-38,0 0 9,-27-73 17,36 64-20,1 5 0,-4 1-11,-3 1-6,-3 2 1,0 0-2,0 0 1,0 0 3,0 0-4,0 0 2,0 0-1,0 0-1,0 0 1,0 0 8,0-1 7,0-3 15,0 0-4,0-5-13,0 1-5,0-3-6,17 0 3,8-1-6,17 2-2,9 7-1,4 3 3,-1 3-1,-11 17 1,-15 7-3,-13 1 0,-15 3-3,-5 1 2,-21-1 4,-9-3 1,0-5 3,12-7-4,8-7-12,11-6-3,4 0-9,0 1-22,6 2-18,16-2 18,10-4-29,7 0 36,3 0-8,-3-17 23,-7-2 17,-10-2 7,-13 1 7,-6 4 21,-3 3 44,0 6 16,0 5-26,-1 2-23,-2 0-26,-4 5-13,3 17 4,-2 9-4,6 3 3,0-1-1,14-4-2,14-8 0,3-6-1,2-8-2,-2-4-11,-1-3 12,-2-4 2,-8-13 0,-4-3 3,-5-1 0,-2 2 5,-3 1 3,0 7-5,-3 4 11,0 6-4,1 1-11,3 0-2,6 13-2,3 11 1,0 0 1,0 1 0,-3-4 0,-1-6-7,-2-3-8,-2-8 1,1-4 6,4 0 7,0-3 0,7-14 2,2-4 3,7 1-1,-4 5 0,-3 4 5,-5 9 12,-5 2-3,-2 0-13,1 6-1,-1 8-1,-1 1-2,-5 2-1,1 0-6,-3-1-40,2-3-41,-3-5-129,4-8-63</inkml:trace>
  <inkml:trace contextRef="#ctx0" brushRef="#br0" timeOffset="142174.0167">20247 12908 611,'0'0'237,"0"0"-152,0 0-37,0 0-14,0 0-16,0 0-18,19 6-8,-3 31 8,2 8 4,1 3 4,3-6-5,0-8-3,0-8 0,-3-10 1,-2-7 2,-3-8-3,0-1 0,1-14 1,-2-12-1,-4-13-2,-6-7 1,-3-8 1,0 1-2,-15 4 2,-1 11 1,2 12 2,5 11 7,6 11 5,2 2-11,1 2-4,0 0-6,23 0-27,16 2 23,19-2-33,11 0-55,5-2-13,-4-17-13,-6-4 57,-10-5 38,-11 0 29,-12 0 36,-10 1 42,-9 7 44,-9 6-12,-3 9-5,0 5-41,0 2-40,-9 34-24,-10 18 0,-7 18 39,6 3-15,6 0-13,9-9-6,5-8-4,0-17 3,0-14-4,3-11 1,-1-11-5,-2-5-11,0 0 15,0-21 0,-13-13 0,-5-6-15,0-6 13,4 1 2,5 11 2,5 11 6,3 14 3,1 9 6,-3 2-17,-2 25-14,2 14 13,3 9 1,11-1-58,32-8-98,20-14-103,17-17-132</inkml:trace>
  <inkml:trace contextRef="#ctx0" brushRef="#br0" timeOffset="142363.7167">21368 12766 816,'0'0'117,"0"0"-63,0 0 5,-27-72 2,27 72-30,11 0-30,17 18 0,9 9-2,-4 9 2,-10 4-2,-18 9-4,-9 3-10,-36 9-39,-17-1-128,-3-2-128</inkml:trace>
  <inkml:trace contextRef="#ctx0" brushRef="#br0" timeOffset="142482.3855">21236 13334 552,'0'0'251,"0"0"-142,0 0-48,0 0-4,83-1-21,-49-11-33,6 0-3,2-4-140,-1-6-242</inkml:trace>
  <inkml:trace contextRef="#ctx0" brushRef="#br0" timeOffset="142702.0035">21846 12808 1001,'0'0'90,"0"0"-90,0 0 5,0 0 0,31 85 37,-24-41-13,-7 5-21,0 2-2,-18 1-6,-10-4-37,-2 0-42,2-5-173,13-7-372</inkml:trace>
  <inkml:trace contextRef="#ctx0" brushRef="#br0" timeOffset="142841.6611">21772 13468 993,'0'0'157,"0"0"-138,0 0-17,0 0 23,0 0 12,0 0-26,-4 8-11,-7 0-74,-7-1-106,-5-7-416</inkml:trace>
  <inkml:trace contextRef="#ctx0" brushRef="#br0" timeOffset="151144.1716">12410 12847 493,'0'0'97,"0"0"-37,0 0-6,0 0-34,0 0 36,0 0-5,0 0-30,-40-35-10,25 64-10,-7 16 10,-8 16 24,-3 11-5,5-2-14,8-4-11,13-9 2,7-11-4,3-11 1,25-12-1,5-9 0,7-11 2,3-3 0,2-14-1,3-14 5,-5-8-7,-2-4-2,-8-7-4,-13-2-4,-14-2-2,-6-1 9,-6 2 1,-20 5 2,-1 5 3,-6 4-2,3 9 0,5 11-3,7 7-1,3 9-25,7 0-47,4 25-77,4 14-8,0 6-84</inkml:trace>
  <inkml:trace contextRef="#ctx0" brushRef="#br0" timeOffset="151339.3406">12812 13318 547,'0'0'231,"0"0"-162,0 0-52,0 0-6,0 0 38,0 0 19,0 66-34,0-41-20,0 5-6,-2 3-6,-10 6-2,-7 3-13,-9 2-83,-4-4-149,1-12-233</inkml:trace>
  <inkml:trace contextRef="#ctx0" brushRef="#br0" timeOffset="152259.925">13816 12816 372,'0'0'420,"0"0"-333,0 0-16,0 0-54,0 0-16,-85 18 24,19 34 4,-14 12-6,-10 5-13,5-5-5,6-7 0,16-14-5,14-14 2,19-13 2,14-5 5,10-7-5,6-3 0,0-1 5,0 0-3,0-11 3,6-19-9,12-12-9,9-5-5,4 4 14,0 8 6,-4 11-4,-8 9 5,-9 9 4,0 6-4,0 0-3,4 19-2,6 10 2,4 9 1,3 4-2,-1 0 3,2-2-6,2-7 1,-3-6 0,0-7-1,-4-6-9,-3-8-3,-1-6 3,0 0 2,0-12 5,3-17-1,3-10-1,2-13-9,0-8 9,-3-6 4,1 4 1,-4 8-1,-7 18 0,-6 16 9,-8 13 2,0 5 6,-4 2-17,-19 10-3,-15 20 3,-12 13-6,-2 12-11,9 3-50,16-4-165,23-16-22</inkml:trace>
  <inkml:trace contextRef="#ctx0" brushRef="#br0" timeOffset="152959.0992">11958 13773 857,'0'0'176,"0"0"-119,0 0-48,0 0-9,0 0-5,0 0 5,166-34 5,-20 23 10,29-1-4,20 2-6,7-2-2,2 2-3,-19-1 1,-22 2-4,-31-4 0,-29 2-14,-30-1-14,-22 2 27,-18 3 3,-15 4 1,-8-1 0,-7 4-1,-1-2-26,4-6 4,7-8 14,13-10-4,5-10-37,3-8 29,2-9 8,-5-8-8,-4-10-15,-4-8 20,-10-9 16,-13-2 2,0-4 3,-36-1 11,-25 0-2,-23 2 3,-27 6-9,-22 5-6,-17 14 2,-11 11 8,-6 13 12,0 16 1,0 24-8,8 10 6,8 48 2,12 36-16,12 41 5,15 24-3,23 23-2,28 2-9,32-11 1,29-14-1,45-17 0,36-20-8,27-20-15,19-25-33,15-24-30,12-35-86,1-20-83</inkml:trace>
  <inkml:trace contextRef="#ctx0" brushRef="#br0" timeOffset="153617.9652">13807 13447 128,'0'0'803,"0"0"-733,0 0-63,0 0-7,128-39 0,-44 29 11,11 1 14,11-2-14,3 5-7,0 0-1,-6 4-3,-12 0-1,-17-2-29,-21-2-33,-20-2-37,-20 0 46,-13-6 45,-18-5 9,-22-1 15,-17-5 5,-9 3 37,-1 4 9,3 2-25,18 5 6,19 5-26,17 6-2,10 0-19,25 24-7,23 11 7,22 11 2,12 1-2,3 3-14,-10 2-19,-22-4 0,-26-6-11,-27-7 23,-12-12 21,-37-6 0,-20-6 49,-16-2-11,-6 0-25,5-1-11,14 3-2,23 3-38,25 2-196,24-8-179</inkml:trace>
  <inkml:trace contextRef="#ctx0" brushRef="#br0" timeOffset="154615.7518">15854 13966 172,'0'0'869,"0"0"-821,0 0-41,0 0-7,0 0-1,0 0 1,-24 28 7,16 15 5,2 7-9,3-4-1,2-5 1,1-8 0,0-11-2,0-10-1,-3-4-4,2-5 4,-2-3 1,1 0 5,-4-5 2,0-14-3,-2-7-5,7-2 1,1 0 2,0 0 1,9 4-3,5 4-1,2 10-6,-4 5-28,-6 5-19,-3 5-96,-3 17-34,-5 1-41</inkml:trace>
  <inkml:trace contextRef="#ctx0" brushRef="#br0" timeOffset="156655.9489">15842 13954 852,'0'0'127,"0"0"-96,0 0-13,-37-71 1,35 60 12,1 5 9,1 5-25,0 1-8,0 0-7,0 0 0,0 0 0,0 0-1,0 0 1,0 0 0,0 20-5,0 11 5,0 13 18,0 5 1,0 8-8,0-2-3,0-4-7,0-11 1,0-8 0,-2-11-2,2-9 0,0-6 1,0-3 3,0-3-4,0 0 3,0 0-2,0 0 2,0 0-1,0-12-2,0-6-2,0-4-7,0 2 9,5 3-1,2 7 1,0 1-1,1 5 0,7 2-4,0 2-1,5 0 5,-1 0-4,-5 17 3,-2 2-2,-1 2-2,-1-4 6,-2-4 0,-2-6-4,-2-2 3,-1-5-4,3 0 5,3 0 4,5-19-3,6-6 3,1-6-2,-1-1-1,2 1 0,0 6 0,-3 7 3,-2 6 6,-6 10-3,0 2-2,-3 2-5,1 18-3,1 7 2,-1 4 1,-1 0 0,0-6 0,2-3 0,-3-10-1,-1-5 0,-1-4-7,-2-3-6,-2 0 6,6-1 6,1-15-1,4-5-7,1 0-19,-1 2 19,-4 5 9,-2-1-13,0 2-23,-2-1 13,2 0 6,3-3-4,1-3 10,0-1 12,0 0 1,0-1-1,-1 2 3,-3 4 0,1 5 18,-3 5 6,-4 5 6,0 1-10,0 0-11,1 13-12,1 18 3,-2 13 18,0 11 1,0-2-16,0-4-5,0-8-1,1-11 1,2-10-1,-1-9-4,-1-7-10,-1-4 4,0 0 10,0-15 5,0-18-5,-9-7-18,-4-2 11,-2 8 7,0 9 4,4 11 2,5 9-5,-1 5 1,-2 5-2,-4 21 0,1 7 5,1 4-2,10-1-3,1-8-1,9-6 1,18-7 0,9-5-1,11-10-7,8 0-7,6 0 5,-2-8-10,-2-2-1,-10 0-12,-8 4 4,-12 3-13,-12 0-7,-8 1 20,-7-2 29,0-3 1,-7-4 17,-7-5 0,2-3 6,1 0 7,5-2-2,3-2-8,3-1-19,0-2 10,0 2-8,9 2 0,1 1 14,-1 3-2,-3-2-8,-3 7 3,-2 3 7,-1 4-2,0 5 19,0 1-2,0 0-23,0 0-10,0 9-7,-3 16 0,-3 12 7,2 3 1,4 2 4,0-3-5,7-3-2,13-9-15,1-7-11,4-9-2,1-7 4,5-4 3,-1-6 8,-1-18 7,0-6-4,-6-1 12,-4 4 2,-5 6 5,-6 10-3,-6 6 17,-2 5 3,0 0-13,4 2-8,-1 15-2,6 7 2,1 3 5,2-2-8,8 0 0,3-6 0,2-5-3,2-8-8,1-5-5,-4-1 2,1-1 4,-7-13 8,0-2 3,-3 0-3,-2 3 4,-3 3 4,-2 2 12,4 6-8,1 2 2,7 0-6,5 8 4,6 13 0,5 5-5,9 2-2,6-1 1,2-5-2,2-8-1,-8-6 3,-10-8-4,-10 0 2,-6-8-2,-12-12 0,-9-5 0,0-6-2,-18-3-28,-20-1-18,-9-1-44,-11 6-206,-7 2-242</inkml:trace>
  <inkml:trace contextRef="#ctx0" brushRef="#br0" timeOffset="156830.6274">17253 13997 855,'0'0'122,"0"0"-102,88-61-14,-42 48-5,1 9 16,-4 4 10,-12 11-27,-16 24-19,-15 15-138,-25 11-132</inkml:trace>
  <inkml:trace contextRef="#ctx0" brushRef="#br0" timeOffset="157001.6853">16779 14760 989,'0'0'192,"0"0"-176,0 0-14,0 0-2,134-33 6,-60 17 28,6 2-20,2 6-14,0 3 0,-3 5-70,-9 0-61,-13 0-217</inkml:trace>
  <inkml:trace contextRef="#ctx0" brushRef="#br0" timeOffset="157151.8719">17481 14805 492,'0'0'543,"0"0"-480,0 0-63,0 0 0,0 0-2,0 0 1,103-45-46,-77 32-206,-7-5-369</inkml:trace>
  <inkml:trace contextRef="#ctx0" brushRef="#br0" timeOffset="182015.7789">2301 15524 589,'0'0'216,"0"0"-106,0 0-80,0 0-13,0 0 18,0 0 8,0 0-15,-22 5-10,23 3 5,14 4 15,0-2-19,4-3-1,-1 3-8,2-6-4,-1-1-1,-1-3-3,1 0 1,1 0 0,-2-6-3,-2-7-1,-4-1-18,-3-3 9,0-5-7,-8 1 11,-1-1-14,0 6 17,-10-2-1,-5 8 2,-9 8 2,-7 2-4,-10 4-1,-5 20 5,-2 9 3,2 3 2,10 4 2,13-2-4,9-4 7,14-3-5,0-2 0,9-4-3,15-4 3,6-4 0,4-8-1,2-4-3,3-5-1,1 0-8,-7 0-60,-2-7-41,-1-8-71,-2-4-60,-2-9-97</inkml:trace>
  <inkml:trace contextRef="#ctx0" brushRef="#br0" timeOffset="182301.786">2868 14983 645,'0'0'158,"0"0"-46,-30-90-45,23 71-2,-1 5-16,8 8-8,-3 4-10,3 2-6,0 0-25,0 20 0,6 12 0,6 11 0,-2 6 2,-4-4-2,-6 2-1,0-4 1,-1-5 0,-18-3 0,-8-3-1,-9-5-52,0-5-16,-1-7-103,8-15-126</inkml:trace>
  <inkml:trace contextRef="#ctx0" brushRef="#br0" timeOffset="182468.152">2935 14552 69,'0'0'862,"0"0"-780,0 0-47,0 0-29,0 0-6,0 0-3,-13-24-44,22 58-97,4 1-151</inkml:trace>
  <inkml:trace contextRef="#ctx0" brushRef="#br0" timeOffset="183005.6195">3210 14825 721,'0'0'113,"0"0"-39,0 0-37,0 0-4,0 0-13,0 0-12,-17 59 17,13-18-8,2-4-7,2-5-7,0-5 3,0-5-5,6-4 2,2-7 1,-4-6-3,-1-3 3,0-2 1,-1 0-1,3-2 28,6-14 22,8-10-33,5-4-20,6 1 2,-3 5-1,1 9 1,-4 11-3,-2 4 0,-5 10 0,1 18-1,-5 6-3,-4 2 8,0 0-8,0-5 8,-3-10-8,3-9 7,-2-8-6,4-4 2,7-5 1,7-23 8,2-10-7,0-9 0,-5-9 2,-8-8-2,-7-3 3,-7 8-2,0 10-2,-6 14 0,-15 15 3,-6 8-3,-7 12-10,1 5-27,2 24-39,9 12-52,14 6-168,8-5-153</inkml:trace>
  <inkml:trace contextRef="#ctx0" brushRef="#br0" timeOffset="183352.2357">3850 14923 820,'0'0'122,"0"0"-81,0 0-2,0 0-2,0 0-14,0 0-19,-26 18-2,23 13-1,0 5 4,2 1-2,1 0-1,0-5-2,0-6 3,1-8-2,8-7-1,3-8 0,3-3 0,6-7 4,0-21 3,0-5-3,-5-6 0,-13-5 11,-3-3-4,-9 2-1,-15 6-8,-4 8-2,-3 11 0,2 10-4,7 8-30,7 2-33,9 6-135,6 7-78</inkml:trace>
  <inkml:trace contextRef="#ctx0" brushRef="#br0" timeOffset="183687.6385">4115 14553 801,'0'0'128,"0"0"-52,0 0-31,0-70 1,0 64 11,0 4-18,0 2-33,0 0-6,0 8 0,0 21-7,0 12 7,0 17 1,-6 6 3,-6 13-1,3-2 1,2-5-1,5-9-3,2-17 2,0-9-2,6-9 1,3-9 0,0-7 1,0-6-1,-3-2-1,0-2 0,2 0-4,0-8-28,3-12-41,1-3-56,0-6-158,-2-3-158</inkml:trace>
  <inkml:trace contextRef="#ctx0" brushRef="#br0" timeOffset="183854.976">4151 14781 831,'0'0'199,"0"0"-139,0 0-31,0 0 15,0 0-15,0 0-16,-2-15-12,38 15-2,13 0-2,-1 0-62,-6 0-31,-13 0-117,-13 0-145</inkml:trace>
  <inkml:trace contextRef="#ctx0" brushRef="#br0" timeOffset="185345.9104">2168 16206 697,'0'0'167,"0"0"-111,0 0-36,0 0-4,0 0 12,0 0 17,-21-15-16,68 11-15,21 1-5,11 0 7,18 3-2,17 0-7,17 0 3,23 0-9,13 0 1,7 0 0,4 0 1,-7 11-3,-11 2 0,-11-3 0,-18-2 4,-11-2-4,-22-4 0,-17 0 0,-19-2-2,-17 0 2,-13 0 0,-12 0 1,-6-9 0,2 0 5,-2-7-2,2-3-3,5-7 0,3-7-1,10-9 1,5-11 3,0-11-4,1-11 0,-4-8 0,-5-13 0,-4-10-2,-8-9 0,-8-8 2,-3-7-1,-1-6 1,-3-7 0,2 4-2,3 6 4,0 12-4,0 23 4,-1 14-4,-4 15 3,-1 13-1,-3 8 2,0 7 1,0 8-2,0 5-1,0 7 0,0 6-2,0 5 2,0 4 0,0 5 2,0-2-2,0-2-2,-4 0 1,-16-4-3,-10 0 1,-13 0 3,-6 0-2,-11 3 0,-13-1 2,-8-2 0,-10-1 2,-7-3-2,-8 1 0,-9-4 0,-10 2 0,-8-1 1,-16 3-1,-3 1-2,-6 8-2,-7 3-2,6 2-2,-1 15-5,8 1-1,15 0 8,11 2 1,18-2-1,18 1 4,14-3-6,15 0 7,7-2 0,8 2 0,1-1 1,5 2 1,5 1 0,4-1-1,4 0 0,5-7-1,10-3 0,3-1 1,2 0-1,4-3 1,0-2 0,1 2 0,2-3 2,0 0-2,0 3-1,-6 5 0,0 8 1,-7 7 0,1 7 1,-1 7 3,5 1-2,5 9-1,3 13 3,0 18 7,0 24-3,0 23 6,0 15 6,0 17-2,-3-1-12,-5-5 0,5-6-5,3-11 2,0-4-3,0-2 1,-1-9 0,-6-14-1,-2-21 0,-2-20 4,5-20-2,-1-16-2,4-13 1,1-9-2,2-5 2,0-1 0,0 0 8,0 0 1,5-12-1,11-6-5,1-5-3,-1-1 0,-7-2-1,-1 5-18,-4 0-49,0 4-9,4 6-121,5-1-54,11 2-115</inkml:trace>
  <inkml:trace contextRef="#ctx0" brushRef="#br0" timeOffset="186386.7943">1922 16309 441,'0'0'78,"0"0"-43,0 0-10,0 0 4,0 0 35,0 0 4,-52-53-13,47 48-8,0 2-17,0-1-3,5 3 3,0 1-6,0-3-15,13-3-8,23-1-1,25-3 0,21-2 0,15 0 5,11 3 0,5 0 5,2 2-8,-6 0-1,1 0 2,-11 1-2,-13 1-1,-17 0-4,-18 4 4,-16 1-11,-19-1-29,-8 1 11,-8 0 11,0 0 7,-22 0-14,-15 0-27,-8 0-53,-3 0-24,-6 6-42,4 0-110</inkml:trace>
  <inkml:trace contextRef="#ctx0" brushRef="#br0" timeOffset="186687.6746">1612 16370 573,'0'0'87,"0"0"-57,0 0-28,114-24-1,-27 7 1,18-3 55,14-2 1,15 3-21,-3 2-19,-4 6-9,-15 4-8,-18 4-1,-18 3-12,-19 0-57,-15 0-55,-15 0 27,-11 0-22,-10 0-60</inkml:trace>
  <inkml:trace contextRef="#ctx0" brushRef="#br0" timeOffset="187716.0449">4876 15065 358,'0'0'108,"0"0"-60,0 0-30,0 0 22,0 0 36,0 0 18,-4-3-25,2 3-15,2 0-10,-1 0-7,1 0-10,0 0-6,0 0-8,0 0-6,17-1-2,19-2 1,18 0-3,12-3-2,10 0 0,9 0 3,4 2-4,-4 0 1,-7-1-1,-11 2 0,-15 1-2,-14-1 2,-13 2 0,-10 0 2,-9-1-2,-3 1 5,-2-1 5,-1 1 9,0-2-4,0 0-5,0-2-6,2-1-2,-2 2-1,0 0-1,0 0-1,0-1-23,-2 2-30,-10 0-79,-4 1-57,2-2-20,3 0-249</inkml:trace>
  <inkml:trace contextRef="#ctx0" brushRef="#br0" timeOffset="188316.8156">5549 14796 476,'0'0'93,"0"0"-31,0 0 8,0 0 0,0 0 19,0 0 0,-40-52-37,37 45-18,-2 0-9,2 1-9,0 0 2,0 6 6,2-2-13,1 2-2,0 0-3,0 0 3,0 0-4,-2 0 2,2 0-7,0 0-1,0 7-2,0 4 3,9 5 0,9 2 1,6 5 0,3 1 1,3-3-1,-1 2 1,1-5-2,-3-4 0,-4-3 1,-7-2-1,-4-4 1,-3-2-1,-6-3 0,-3 0 0,0 0 0,0 0 0,0 0-2,0 0 1,0 6 1,0 8-7,-9 8 7,-6 8 1,-4 8 0,-1 1-1,-1 4 1,1-3 0,1-7 0,2-5-2,6-8 2,1-9 0,5-2 1,4-6-1,1-3 1,0 0 1,0 0 0,0 0 1,0 0-4,0 0 0,0 0 0,0 0-74,3 0-85,0 0-190</inkml:trace>
  <inkml:trace contextRef="#ctx0" brushRef="#br0" timeOffset="267710.2006">5501 15808 289,'0'0'294,"0"0"-228,0 0-15,0 0 7,0 0 26,0 0-16,0 0-31,5-10-3,-5 10-7,0 0-6,0 0-2,0 0 0,0 0-5,0 0 5,0 0-3,0 0-5,0 0-4,0 0 2,0 0-3,0 0-2,0 12-4,0 19 0,0 20 4,-2 19 28,-13 8-11,3-2-19,2-11 5,1-12-5,6-17-1,3-9-1,0-6 3,0-8-3,0-4 1,0-4-2,0-5-3,0 0-18,0 0-1,0 0-5,0 0-32,-11-6-30,-3-10-95,-1-9-52,0-2-98</inkml:trace>
  <inkml:trace contextRef="#ctx0" brushRef="#br0" timeOffset="268061.9822">5184 15954 122,'0'0'392,"0"0"-323,0 0-10,-80-23-11,77 22 83,3-5-10,0-4-56,24-6-27,18-8-31,18-1-3,10 0 8,12-1-1,9 2-5,1 4-6,-2-3 0,-11 7 4,-15 3-4,-16 1 0,-18 5 4,-14 4-7,-9 0 3,-7 3 0,0 0-1,0 0 1,0 0 5,0 0 1,0 0-6,0 0-9,-11 2-16,-6 15-110,-2 2-81,4 1-37</inkml:trace>
  <inkml:trace contextRef="#ctx0" brushRef="#br0" timeOffset="268887.6107">5962 16185 559,'0'0'79,"0"0"-66,0 0-6,0 0 1,0 0-3,0 0 35,-21-20-2,21 19-18,-3 1 0,-3-2 21,-2 2-25,-3 0-10,3 0-2,4 0 2,1 0 1,1 0 2,2 0-4,0 0 0,0 0-4,0 0-1,0 6 9,2 0 13,5 0-2,1-2-11,0-3-4,-1-1 0,-4 0-1,-2 0-1,1 0 3,-2 0-1,1 0 0,1 0 3,4-11 6,4-8-4,2-6-8,-1 1 0,0 3-1,-6 4 6,-5 4 0,0 4 6,0 0-3,-5 2-4,-11 3-6,-5 4-5,-5 0-54,1 14-53,5 10-93,6-2-49</inkml:trace>
  <inkml:trace contextRef="#ctx0" brushRef="#br0" timeOffset="269373.625">5861 16150 488,'0'0'74,"0"0"-70,0 0-2,0 0-1,0 0 13,0 0 5,-57 10-7,51-3-8,-1 1 14,5 4 5,-1 5 3,0 1 31,3 0-12,0 1-16,0-1-10,2-2-11,8-1-5,5-4 5,-3-4-6,6-6 5,0-1-2,1 0 10,0-2-7,-2-12 0,-1-1-1,-5-7-1,-5-2 13,-6-2 7,0-1 3,-5 0 10,-14 3-6,-1 2-7,-3 6-11,3 4-12,2 8-3,2 4-7,2 12-48,1 15-138,6 6-109</inkml:trace>
  <inkml:trace contextRef="#ctx0" brushRef="#br0" timeOffset="278516.8292">7768 15831 645,'0'0'78,"0"0"-51,0 0-23,0 0 13,0 0 34,0 0-7,0 0-31,-3-2-13,17 2 7,4 0-1,3 0-4,-2 0 0,-2 0-1,-2-2 0,-3-4-1,-3-1 2,1-2 4,1 2-4,-7-3-2,-1 2 0,-3 0-2,0-2 2,-2-1 0,-14 1 2,-2 3 1,-4 2-2,-5 5 4,0 0 8,0 0-8,-4 8-4,1 11 0,0 2 0,5 6 2,4-6-1,11 1-2,10-4-2,0-4-6,6 0 0,16-1 8,5-2 6,-2-1-2,-1-3-4,-6-1-8,-7-3-1,-5-3-8,-4 0-3,-2 3 3,0 0 5,-4 7 8,-17 6 4,-12 11 6,-7 2 1,4 4-5,5-4 5,13-1 7,8-7 1,10-2-7,0 1 2,7-3-10,20-2 3,7-4-2,11-6 8,7-5-9,0 0-11,2-12-39,-5-8 31,-7-2-20,-8-1 19,-8-2 18,-14 2 2,-8 0 5,-4 3 25,0 3 10,0 4 15,-7 8-10,2 2-4,1 3-1,2 0-16,0 0-20,0 13-4,-3 18-6,3 8 6,0 5 1,2-7 0,0-11-2,2-6 1,5-9 0,-5-4 2,0-4-2,-2-3 0,0 0 1,0 0 2,0 0 1,0 0 1,0-3-1,3-14-4,3-5-9,6-3 3,3-1 9,9 3-3,1 6 1,-4 4 1,0 6-2,-5 7 2,-4 0-2,-3 4-6,1 12-1,-1 3 7,-1 2 0,1-1 0,0-3 0,1-4 0,0-5-1,0-5 0,-4-2 1,0-1-17,0 0 1,4-1 16,1-13 2,-1-2 2,-1-1-1,-2 2-1,-1 3 2,-1 4 4,-2 4 2,-3 2-4,0 2-2,0 0-4,0 2-7,5 14 7,3 0 3,6 3 0,5-2-3,4-4-2,2-8 2,0-5 3,-1 0-3,-3-4-13,-3-13 8,0-3 4,-6-1 2,-3-3 1,-2 3 1,-4 2-1,-3 7 6,0 7 6,0 0-1,0 4-3,0 1-7,0-2-3,0 2-6,0 0 6,0 0-5,4 3-3,6 4 8,4 3 0,0-3 0,1-4 0,-5-2-7,-4-1 2,-1 0 5,1 0 1,1-11-1,2-5 1,0-1 1,-3 2 1,0 5 5,-5 1 8,-1 7 0,0-2-5,0 3-2,0 1 8,0 0-16,0 7 4,0 28-4,-4 22 3,-6 17 39,-1 6-29,2-1-9,6-7-3,3-9-1,0-13 0,0-11-1,0-8 0,0-9 0,-3-5 0,-4-6-35,1-4-46,6-7-17,0 0-235</inkml:trace>
  <inkml:trace contextRef="#ctx0" brushRef="#br0" timeOffset="279191.6609">9495 16052 637,'0'0'55,"0"0"-47,0 0-5,0 0 3,0 0 76,0 0-11,-82-53-33,67 53-29,2 0-6,1 0 14,6 0 10,6 0-12,0 0-15,10 0-17,20 6 17,13-1 0,11-5-32,6 0-44,-2-8-34,-15-15 19,-15-9 40,-20-9 42,-8-3 9,-17 0 37,-21-1 90,-7 3 10,-4 7-15,4 4-47,9 5-5,14 10-24,11 6-4,11 6-16,0 4-26,9 0-19,23 6 19,13 19 2,7 15-2,-3 21-4,-9 22-2,-13 24 4,-10 14 0,-10 0-9,-6-7-19,-1-20-15,0-19 22,0-17 7,0-17 2,0-16 11,0-11 3,0-8 1,-7-6 1,-13 0 28,-11-13-3,-9-12-21,-2-6 7,3-4-4,5 0 18,10 5 2,8 7 0,7 9-5,7 7-13,2 4-3,0 2-8,2-5-5,23-4-22,17-3-57,21-8-51,14-1-155,2-5-47</inkml:trace>
  <inkml:trace contextRef="#ctx0" brushRef="#br0" timeOffset="279382.2716">10147 15798 1116,'0'0'97,"0"0"-62,0 0-29,0 0 3,0 0-9,0 0 0,85 31 1,-25-1-1,-3 3-111,-10-2-72,-10-13-220</inkml:trace>
  <inkml:trace contextRef="#ctx0" brushRef="#br0" timeOffset="280016.4164">10225 15588 1061,'0'0'62,"0"0"-45,0 0-17,0 0-8,0 0-10,0 0 18,111-24 0,-36 26-19,-2-2-38,-10 0-13,-15-7 11,-17-11 34,-12 0 25,-12-7 10,-7 1 11,0-2 45,-4 4 1,-10 7-21,3 5 0,3 6 10,5 4-41,-1 1-12,-4 30 2,0 20-5,0 19 19,4 13-13,4 3-6,0-1-2,7-10-7,8-17-29,0-16-3,-4-22 32,-4-13 4,-3-7 5,1-1 11,3-29 23,5-11-6,3-7-25,3 5-2,-5 8 13,5 11 2,-5 11-11,-2 10 8,10 3-6,3 5-7,8 18-4,6 8 1,1 5 3,-2-3-1,-3-3 1,-5-13-3,-6-6-12,-7-9 13,-6-2-7,-3 0 3,1-4 5,-1-11 1,3-4 6,0 3-5,-4 6 0,-1 4 1,-4 4 2,-1 2-3,7 0-2,2 0 1,6 5-1,1 4-2,-2-3-7,-6 0-65,-2-4-53,-1-2-194,-4-1 8</inkml:trace>
  <inkml:trace contextRef="#ctx0" brushRef="#br0" timeOffset="280154.1358">11181 15693 708,'0'0'194,"0"0"-121,0 0-51,0 0-22,0 0-11,0 0-162,0 0-45,2 31-11</inkml:trace>
  <inkml:trace contextRef="#ctx0" brushRef="#br0" timeOffset="280535.6679">11439 15772 964,'0'0'50,"0"0"-47,0 0-3,0 0-4,0 0-5,0 0 9,13 89 3,22-51-3,1-1-3,-4-5-18,-6-5 21,-8-10 2,-12-6-2,-5-5 5,-1-6-4,-4 1 43,-22 2-5,-5-2-26,-2-1-13,6 0-12,11 0-12,3 0-33,5-5-51,5-4-25,1 5 57,1 0 40,-1 2 36,-2 2 37,3 0 68,-2 0 5,1 0-14,1 0-35,-6 0-27,-3 19-19,-6 4-11,4 10-1,3 0-3,9 1-46,0-5-121,21-11-95</inkml:trace>
  <inkml:trace contextRef="#ctx0" brushRef="#br0" timeOffset="280984.7833">12213 15646 1001,'0'0'59,"0"0"-34,0 0-25,-92-38 1,83 53-1,9 24 0,0 17 1,18 13 6,15 2-7,9-6-11,1-7-25,-4-9-13,-13-14-10,-12-11 0,-14-11 25,-5-9 27,-29-2 7,-11-2 55,-6 0 0,10-9-11,11-4 4,14-2-6,13-2 0,3-6-42,23-3-7,18 0-15,15 1 14,2 11 8,-2 7 0,-10 5 1,-7 2 5,-4 3-3,-6 11 4,-10 0-1,-2 3-3,-13-3-3,-2-1-9,-2 8-18,-2 0-87,-13-2-133,5-7-189</inkml:trace>
  <inkml:trace contextRef="#ctx0" brushRef="#br0" timeOffset="281960.3191">12606 15810 862,'0'0'47,"0"0"-47,0 0-115,0 0 7,0 0 53,0 0 48,55 19-71,-18-11-35,3-2 11,-8-2 73,-11-4 29,-9 0 31,-5 0 55,-7 0 0,0 0 5,0-10-14,0 4-4,0 0-26,-7-1 19,-2 3-18,1 1-38,2 0 14,3 1-3,2 2-2,-1 0-11,2 0-5,0 0-2,0 0-1,0 0-8,0 12-5,2 11 11,17 8 4,4 7-4,5 7 4,-1 2 1,-5-5-3,-7-5-3,-5-6-10,-7-9 5,-3-4-1,-8-2 9,-18-3 6,-4 1 10,3-4 0,11-3-3,10-4-13,6-3 0,8 0-15,25 0-25,13-22 23,12-9-52,1-13-33,-4 0 58,0 1 8,-11 10 36,-11 8 33,-13 11 86,-9 9-22,-8 2 11,-3 3-34,0 0-21,0 0-21,0 0-18,0 0-10,0 5-4,3 14 0,5 10 5,4-2-5,1 0-10,3-4-44,3-5 11,0-8-11,0-8-3,5-2 7,3-24 35,1-14 8,-1-5 5,-5 2-6,-6 7 8,-4 12 23,-1 7 57,-3 8-42,-4 4-15,4 3 4,2 0-12,5 18-14,6 4-2,4 5 1,-1-1 0,-1-5 3,-1-7-3,-4-4-4,-3-10 1,0 0 3,-2-16 4,1-11 1,-3-9 1,-1-5 0,-3-2 6,0 4 1,0 6 7,-2 11 5,-2 9 11,0 9 11,-3 4-15,0 0-15,2 4-17,4 23-5,0 15 3,-5 18 2,-1 11 2,0 7-2,0 0-49,0-6-47,0-9-28,0-9-161,0-16-99</inkml:trace>
  <inkml:trace contextRef="#ctx0" brushRef="#br0" timeOffset="282260.8467">12189 16518 1051,'0'0'152,"0"0"-138,0 0-14,0 0-27,0 0 27,181 2 10,-26 8 5,19 1-6,19 0 1,-2-1-10,-13-4 0,-19-3 0,-30-3 0,-29 0 0,-35 0 0,-25 0-2,-20 0-20,-17 0-10,-3 0-2,-20 0-40,-35 1-54,-27 11-193,-24 2-103</inkml:trace>
  <inkml:trace contextRef="#ctx0" brushRef="#br0" timeOffset="283461.5943">14542 16143 825,'0'0'117,"0"0"-70,0 0-5,0 0 11,0 0 6,0 0-30,-48-27-27,64 24 4,10-4 2,12 0 2,3-1-1,-3-2-7,-9 8 0,-8-2-2,-10 3-59,-11 1-28,0 10-87,-16 15-40,-17 8 96,-3-2-62,2-5-170</inkml:trace>
  <inkml:trace contextRef="#ctx0" brushRef="#br0" timeOffset="283721.9864">14542 16143 293,'5'100'140,"-5"-99"-71,0 4-18,13-3-5,11-2 11,15 0-2,4 0-33,5-2-22,-2-10-23,-7-2-39,-14-4 29,-7-3 17,-10-2 16,-8-1 32,0 2 66,0 5 45,-3 4-19,0 7-26,1 6-18,1 0-29,1 0-32,0 7-19,0 25-4,0 12 4,0 11 3,0-1-3,0-2-1,-2-1-45,-8-7-27,-8-4-11,-1-12-119,-6-12-101</inkml:trace>
  <inkml:trace contextRef="#ctx0" brushRef="#br0" timeOffset="285140.7013">17277 16150 427,'0'0'571,"0"0"-474,0 0-74,0 0-23,0 0 13,0 0 21,-15-4-17,18 4-17,12 0 0,10-2 6,8 0-6,2-6-6,-4 0-15,-6-3-10,-7-3 12,-7-2 3,-5-2 16,-6-2-2,0-3 0,-5 4 4,-14 1 2,-7 10 6,-8 4 11,-3 4-2,-2 12 18,0 27-12,-2 14-2,5 12-7,8 4-5,15-2-2,12-5-9,1-8-1,16-8 0,13-12-3,11-10-3,9-13-9,11-11-19,7 0-34,4-17-33,-10-12-194,-14-7-209</inkml:trace>
  <inkml:trace contextRef="#ctx0" brushRef="#br0" timeOffset="285470.1809">17879 15573 883,'0'0'146,"0"0"-76,0 0-34,0 0-5,0 0 2,0 0-33,-9 26-2,7 27 2,2 10 16,0-1-10,0-8-6,-3-12 2,-6-9-2,-13-3-21,-15-10-4,-6-3-5,-10-9-36,2-6-88,13-2-122,16-25-121</inkml:trace>
  <inkml:trace contextRef="#ctx0" brushRef="#br0" timeOffset="285626.7801">17908 15368 167,'0'0'660,"0"0"-660,0 0-14,0 0-83,0 0-30,0 0-157</inkml:trace>
  <inkml:trace contextRef="#ctx0" brushRef="#br0" timeOffset="286063.6341">18217 15549 964,'0'0'80,"0"0"-80,0 0 3,0 0 15,-68 97-3,60-70-6,3-7-5,5-9-4,0-9 1,0-2 3,0 0 23,0 0 16,8-12-2,7-2-19,0 2-18,-1 4 0,-1 7-1,1 1-3,6 0-4,7 3 4,4 7-1,0-3-3,1-5 3,-4-2-5,-4 0 5,-3-13-2,-5-12 3,-4-7 6,-2-8 1,-6-7-1,-4 3 7,0 1 1,0 13-3,0 10 0,0 12-7,0 4-4,-2 4-11,-13 16-48,-7 19-56,-2 12 7,11-2-182,13-9-171</inkml:trace>
  <inkml:trace contextRef="#ctx0" brushRef="#br0" timeOffset="286340.7398">18709 15637 888,'0'0'145,"0"0"-138,0 0-5,0 0 1,0 0 4,0 0 11,0 99-14,5-79-3,1-8-1,0-6-7,3-6 7,1 0 3,5-16 6,3-15 9,0-9-9,-3-1 18,-9 8 12,-6 10-10,0 6-29,0 6 0,-11 6-2,-5 5-7,-4 0-75,3 16-62,6 2-185,11-4-177</inkml:trace>
  <inkml:trace contextRef="#ctx0" brushRef="#br0" timeOffset="286609.7031">19191 15334 891,'0'0'144,"0"0"-92,0 0-7,0 0 29,0 0-15,0 0-52,-46-14-7,41 56 0,-2 14 5,6 3-3,1-6-1,0-6-1,7-8-6,6-12-2,4-5 3,-2-10-2,-2-6-32,5-5-34,4-1-4,7-4-76,2-17-104,-3-5-30</inkml:trace>
  <inkml:trace contextRef="#ctx0" brushRef="#br0" timeOffset="286755.1598">19211 15473 576,'0'0'149,"0"0"-85,0 0-27,0 0 7,0 0-22,0 0 4,103-12-26,-45 9-53,3-3-124,-6-3-92</inkml:trace>
  <inkml:trace contextRef="#ctx0" brushRef="#br0" timeOffset="287091.576">19713 15183 764,'0'0'183,"0"0"-85,0 0-32,0 0 1,0 0 13,0 0-25,-4-43-36,4 43-12,0 0-7,0 19-3,-2 26 3,2 16 19,-1 15-2,1 7-9,0 8 2,0 3 3,0 1-2,0-1-9,-2-5-2,2 1 1,-3-8-1,0-8 0,-1-12 2,0-15-2,1-15-1,0-9-2,0-9-7,1-7-17,-1-2-19,0-5-41,-5 0-52,-3-14-14,-1-19-240</inkml:trace>
  <inkml:trace contextRef="#ctx0" brushRef="#br0" timeOffset="287914.3171">16970 15437 642,'0'0'126,"0"0"-42,0 0-21,0 0 19,0 0-20,0 0-27,-5-42 1,13 36-11,-4 2 1,2 3-1,-2 1-9,4 23-13,4 30-3,1 33 28,-7 28 19,-6 24-14,0 13-15,0-2-7,0-11-5,0-18-6,1-17-1,7-17 1,-4-14 5,-4-16-5,0-19 1,0-16-1,0-10 0,-2-10-1,0-1 0,2 0-9,0 0-7,0-13-17,0-13-23,9-19-93,21-10-85,12-7-37,6-4-162</inkml:trace>
  <inkml:trace contextRef="#ctx0" brushRef="#br0" timeOffset="289061.8118">20100 14977 521,'0'0'149,"0"0"-119,0 0-26,0 0 36,0 0 54,0 0-34,0 6-31,-5-6-5,-16 0 29,-7-6-40,-3-5-10,2-1 6,9-3 8,9 3 17,7-2-9,4 3-5,0-4-20,23 0 0,16 6 5,10 6 0,5 3-4,0 6-1,-10 18-2,-9 2 1,-15 5-1,-17 2-6,-3-2-2,-20 1 10,-19-3 5,-1-7 13,3-5-1,8-7 5,16-6-2,6 0 7,7-4-16,0 0-9,0 0-2,0 0-6,10 0 3,18 0 3,20 0 18,18-7-9,10-7-6,0 0-1,-3 2-2,-12 1 3,-10 1-2,-13 3 0,-12 2 6,-11 1 8,-9 2 1,-6 2-1,0-2-3,0 2-6,0 0-6,0 0 0,0 0-3,0 0 3,0 0-6,0 0-40,0 0-44,-11 10-13,-17 5-68,-12-1-149</inkml:trace>
  <inkml:trace contextRef="#ctx0" brushRef="#br0" timeOffset="298930.442">6559 17562 657,'0'0'67,"0"0"-35,0 0-5,0 0 8,0 0-3,0 0 23,0 0 15,0 0-41,-36-42-20,27 55-8,-1 13 5,-4 13 9,1 5 1,7-1-8,6-5-7,0-7-1,10-8-1,10-9-1,4-6-8,4-5 10,5-3-26,1-3 12,-1-15-8,-5-2 3,-10 1-6,-10 0 21,-8 2 4,-2-2 8,-26 3 9,-10-1-1,-11-1-10,-4 5 4,2 3 1,5 6 2,14 1 3,14 2-11,13 1-5,5 0 0,5 0-15,25 0-47,10-3 52,9-3-2,9-5-10,-2 0 3,-1-2 6,-6 4 13,-5 5 2,-10 4 1,-9 0-1,-5 0 4,-10 1 6,-2 14 19,1 5 4,-2 7-14,2 0-5,2 2-11,0-3-2,3-6 1,2-6-2,-4-4-1,-1-3-1,-4-5 1,-4 0 1,-1-2-2,-2 0 2,0 0 6,3-5 0,3-15 0,0-5-8,5-5 1,-4 6-1,0 0 13,2 8-1,-3 4 0,-3 5 5,-3 3 9,0 4-3,0 0-12,1 0-11,4 8-12,2 14 5,4 7 7,4 5 6,0-7-1,1-5-5,-1-6 0,1-6-1,-4-3-3,0-7-9,-4 0 1,1 0 3,4-6 8,-1-15 1,6-4 0,-5-5 3,-2 0-1,-4 0-2,-1 5 2,-4 4-1,-2 5 4,0 9 2,0 4 12,0 3-2,0 0-14,0 0-1,0 0-2,0 16-10,1 5 10,8-1-1,3-2 1,0-4-1,6-1-2,-3-9 1,1-1-10,1-3 1,-1 0 2,-1-6 5,1-5-2,-1-1 6,-3 1 3,0 4-1,-3 2 0,1 5 0,2 0 2,5 10 5,-2 15-5,1 9-3,-1 4-1,-4 0 0,0-2-24,3-14-58,6-5-65,3-11-65,4-6-79</inkml:trace>
  <inkml:trace contextRef="#ctx0" brushRef="#br0" timeOffset="299769.3042">8090 17626 624,'0'0'99,"0"0"-86,0 0-9,-88-28 24,77 28 63,5 0-37,2 4-40,1 16-12,1 8-1,2 2 2,0-4-3,11-2-5,7-6-11,-2-7-14,-6-6-21,0-3 3,-6-2 18,0 0 30,2-10 2,5-13 24,-2-6-26,9-1 11,1 4 18,-4 8 22,4 8-27,-5 8 4,-4 2-13,2 2-14,0 14 11,3 2 2,-3 5-7,6-2-7,-5-2 0,-1-7-4,2-5-4,-7-4 5,-2-3-4,-2 0 7,1 0 5,2-6 7,3-10 3,3-3-8,1 2 1,-2 6 21,-2 5 0,2 2-12,3 2-6,4 2-1,0 0 0,3 0-2,0 9-8,1 3 0,1-4 0,2 0 0,0-2-5,0-3-13,1-2 0,-5-1-5,-2 0 5,-5-1 5,-1-10 9,-4-2 3,-5-2 1,-4-2 0,0-4 1,0-1 5,-7 1 14,-4 2 10,0 5-12,5 7 15,1 2 3,5 4 5,0 1-21,0 0-20,0 20-1,0 13 1,0 7-1,6 4 1,10 0-13,4-7-51,8-7-18,11-11-74,6-11-112,4-8-308</inkml:trace>
  <inkml:trace contextRef="#ctx0" brushRef="#br0" timeOffset="300356.4046">9459 17356 786,'0'0'88,"0"0"13,-40-86-51,35 81-8,4 5 18,1 0-2,0 12-29,0 19-21,14 17 12,3 13 9,0 3-22,1 4-4,-3-3-3,-4-5-23,-4-11-54,-7-13-34,0-9-157,-18-16-59</inkml:trace>
  <inkml:trace contextRef="#ctx0" brushRef="#br0" timeOffset="300640.3273">9253 17602 1003,'0'0'84,"0"0"-84,0 0-25,0 0 25,0 0 7,130-50 4,-69 36-6,0 0-5,-8 6 0,-6 4 2,-9 4-2,-7 0 0,-8 19-3,-1 8 3,-10 2 0,-6 4 3,-5 1 6,-1-7-8,0-4 0,0-8-2,0-4-13,-1-1-92,-8-7-152,0-3-65</inkml:trace>
  <inkml:trace contextRef="#ctx0" brushRef="#br0" timeOffset="300790.2514">9747 17400 736,'0'0'36,"0"0"-36,0 0-250,0 0 124,28 79 75,0-36-13,1 0-217</inkml:trace>
  <inkml:trace contextRef="#ctx0" brushRef="#br0" timeOffset="301329.7964">9932 17704 268,'0'0'142,"0"0"-39,0 0-54,0 0 7,0 0 14,0 0-12,-21-96-13,21 69-23,3 7 35,8 7 46,1 3-48,0 8-16,2 2-17,0 0-6,2 15-4,1 5-6,-1 2 0,-1-2-5,0-2 3,-5-5-4,0-6-1,0-3-4,-4-3-10,-3-1 1,0 0 0,3-1 10,4-16 4,4-5 0,-1-3-5,-1 2 5,-6 6 4,-1 8-3,-2 5 8,-3 4 12,3 0-12,5 0-9,6 17-1,10 7 1,1-2 2,2-3 2,-3-5-8,-2-6 0,-4-6-10,-3-2 7,-2-4 2,-2-14 2,-4-9 3,-2-6-2,-4 2 0,-1 4 1,0 8 1,0 7 6,-1 8 19,-2 4-1,-2 0-2,2 1-16,-1 21-6,1 10 0,3 5 0,3 0-2,24-6-4,11-9-14,10-8-11,9-5-16,1-9-120,-2 0-149</inkml:trace>
  <inkml:trace contextRef="#ctx0" brushRef="#br0" timeOffset="305260.8052">11021 17398 651,'0'0'120,"0"0"-65,0 0-3,0 0 28,0 0-11,0 0-23,0 0-15,-19-49 7,19 49-10,0 0-3,0 5-6,0 30-11,0 23 1,0 24 51,0 11-21,3 5-21,4-1-18,2-8 2,0-11-1,2-14-1,-5-16 0,-3-17-8,-3-9-8,0-10-16,0-4-23,-2-8-53,-7 0-16,3-20-190,6-25-166</inkml:trace>
  <inkml:trace contextRef="#ctx0" brushRef="#br0" timeOffset="305898.9491">10990 17518 662,'0'0'123,"0"0"-75,0 0-35,-46-71 32,46 58-3,4 2-3,17-2-29,6 3 1,6 4-10,3 5-1,-1 1 2,-5 0-6,-7 11 3,-7 1-6,-9 5-3,-5 1 2,-2 0 3,0 0 5,0-1 6,-2-7-2,-1-4-4,3-3 0,0-3-19,0 0-31,0 0-6,11 0 8,4 0 33,0-5 15,3-4 0,-8-1 4,-2 1 14,-4 5 25,-4 4 5,0 0 5,0 0-10,0 0-13,0 0-13,0 0-17,3 0-1,3 7-5,9 5 2,3-1-4,1-3-40,2-2 4,0-5 24,-6-1-20,-2 0-4,-7 0 31,-3 0 13,-1 0 7,1 0 35,0-5-2,4-7-22,5 0-11,2 0 15,2 5 12,3 3-2,-2 4-7,0 0-3,0 10-2,-1 10-4,0 0-8,-6 0-3,-3-1-3,-2-6-2,-4-5-2,1-4-27,-1-4-38,-1 0-38,0 0-28,-3 0-38,-9 0-162</inkml:trace>
  <inkml:trace contextRef="#ctx0" brushRef="#br0" timeOffset="306702.0481">11536 17481 620,'0'0'45,"0"0"-45,0 0 0,0 0 2,0 0 13,0 0-15,-39-33-1,30 28 1,-1 2 12,1 0 17,-3 2 1,3 1 27,4 0 0,-3 0-18,2 0-15,-1 9-11,3 8 11,4 1-18,0 1-6,11 0-1,12-7 1,9 0-21,2-6-4,2-6-20,-3 0-24,-3-4 5,-3-11 29,-8-4 34,-4 2 1,-2 3 5,-5 3 12,-4 6 69,-1 3-22,-1 2-22,2 0-18,5 0-14,5 12 13,2 2-10,-1 4-6,3 0-7,-6-3 0,1-8-13,-4-1 4,-3-5 1,-1-1 6,-1 0 2,5 0 3,3-13 10,4-2-6,4 0 1,2-1 7,3 6 2,-2 6 1,-2 4 4,-2 0-1,-4 4-13,3 17-1,-2 1-2,1 3-1,-4-3-4,2-6-2,-3-4-15,0-5 7,-5-6 6,1-1-9,-1 0-3,2-3 2,3-12 11,-1-3-2,0 3 5,-5 1 4,-1 8 4,-5 2 14,2 4 0,-2 0-6,3 0-5,4 0-5,5 0 6,3 10 2,0 1-6,3 2-7,-1-2 2,-1-3-3,1-2-18,-2-3-12,-3-1-11,2-2-33,-1-2-34,-2-15-81,-7-4 14,-4-8-37,0-1 36</inkml:trace>
  <inkml:trace contextRef="#ctx0" brushRef="#br0" timeOffset="306860.7067">12319 17398 208,'0'0'206,"0"0"-60,0 0-60,-85-55 1,75 54-3,7 1-3,3 0-29,0 0-36,0 3-16,0 10-3,0 2 1,7-5-39,8 0-8,3-5 2,3-4-20,-4-1-6,3 0-5,-5 0-63</inkml:trace>
  <inkml:trace contextRef="#ctx0" brushRef="#br0" timeOffset="307230.7521">12540 17218 794,'0'0'175,"0"0"-90,0 0-26,0 0 10,0 0 2,0 0-14,72 80-20,-66-29-29,0 4-1,0-3 2,0-9-5,4-12-1,-3-10-3,0-10-4,-3-5-18,-1-6-27,3 0-3,-6-6 6,0-17 25,0-4-42,-6-4 28,-8 11 32,-9 6 3,-4 10 1,-4 4 19,-5 9 13,4 12 11,9 2-8,14 1-21,9-2-15,13-2-5,27-1 5,11-7 0,13-3-25,5-7-37,-5-2-34,-8 0-117,-14 0-71</inkml:trace>
  <inkml:trace contextRef="#ctx0" brushRef="#br0" timeOffset="307480.4974">11587 17929 1020,'0'0'172,"0"0"-172,0 0-3,0 0-5,143 6 8,-27-6 31,22 0-17,12-10 5,1 3-10,-8 1 2,-12 0-5,-20-1-5,-24 0-1,-28-1-18,-27 3-59,-21-2-29,-11-1-144,-14 0-224</inkml:trace>
  <inkml:trace contextRef="#ctx0" brushRef="#br0" timeOffset="311140.7487">14741 17899 528,'0'0'109,"0"0"-68,0 0-26,0 0 9,0 0 98,0 0-26,0 0-24,-51-1-36,51 1-17,0 0 5,0 0-1,0-1 8,0 1-9,0 0-6,9-2-12,21 1-3,13-4 3,9 0 0,-1 1-4,-8 3 0,-12 1-26,-12 0-20,-10 0-12,-8 0-58,-1 0-13,-3 0-8,-28 13 23,-13 7-59</inkml:trace>
  <inkml:trace contextRef="#ctx0" brushRef="#br0" timeOffset="311384.9775">14626 18035 402,'0'0'186,"0"0"-107,0 0-51,0 0 4,0 0 21,0 0 83,75 13-39,-35-10-45,3 0-26,0-2-2,-4 0-16,-8 1-3,-8-2-4,-13 3-2,-5-3-7,-4 0-16,-1 0-8,0 1-11,2-1-32,1 0-26,8 0-37,6 0 4,8 0-51,7-7-203</inkml:trace>
  <inkml:trace contextRef="#ctx0" brushRef="#br0" timeOffset="311897.399">15079 17820 685,'0'0'141,"0"0"-107,0 0-5,0 0 59,0 0-13,0 0-15,-30-19-23,30 19-10,0 0 0,0 0 0,0 0-6,0 0-9,0 0-5,0 0-7,0 0-3,0 0-5,7 0 3,9 10 5,2 8 4,3 3-3,-3 5-2,-2 6-1,-7 5 0,-4 2 1,-5-3 0,0-2-3,-11-7 3,-1-8 0,0-7 1,5-3 0,-2-3 2,-2 0 1,1 0-3,4-2-14,1 2-46,1 0-41,1-5-139,3-1-148</inkml:trace>
  <inkml:trace contextRef="#ctx0" brushRef="#br0" timeOffset="312790.4105">16363 17396 502,'0'0'67,"0"0"-59,0 0 4,0 0 34,0 0 19,0 0-23,-15-81-21,7 71 10,-1 3 4,0-4 6,2 3-6,-2-1 0,-2 2 6,2 2-15,0 5 2,1-3-2,3 3-9,2 0-4,2 0-5,-5 17-5,-1 16 2,-1 17 20,0 13-5,4 9-11,-1 11-5,1 2 0,-1 3-4,0-3 0,2-1 0,3-7 0,0-8-2,-1-9 2,-5-5 2,-4-14-1,-3-7-1,-4-6 0,-2-9 2,1-9 4,-2-1-2,6-4-2,-1-5 4,1 0-6,2 0-1,2-6-28,2-11-31,7-7-111,1-6-137</inkml:trace>
  <inkml:trace contextRef="#ctx0" brushRef="#br0" timeOffset="313519.6525">16542 18498 439,'0'0'246,"0"0"-223,0 0-16,0 0-7,0 0 54,0 0 25,-30-37-56,28 32-15,1 0-4,-2 2 14,-2-3 19,2 1-5,-1 2-12,-3 2-6,0 1 0,-6 0 0,-2 0-8,-3 17-1,-3 7-5,8 4 1,1 3 7,7-2-1,5-2-1,0-1 4,5-2-2,11-5-2,4-1-4,1-2 6,2-7-8,3-2 0,-5-4-5,3-3-6,-4 0-7,-1-3 12,-2-11 1,-2-7 5,0 0 2,-6-5 1,-3 2 2,-3 1-2,-3 0 3,0 4 19,-3 5 7,-10-1-6,-1 4-6,-4 1-7,2 2-12,4 6 0,0-1-1,3 3-8,2 0-35,1 3-39,4 7-121,2-5-110</inkml:trace>
  <inkml:trace contextRef="#ctx0" brushRef="#br0" timeOffset="314319.9633">16821 17142 422,'0'0'132,"0"0"-77,0 0 1,0 0 6,0 0 45,0 0-38,-11-55-43,8 48 1,3 1 9,-2-1 0,2 0-10,0 1-4,0 4-1,0 2 9,0 0-3,-1 0-7,-2 0-12,3 0-8,0 4-8,-2 17-1,-2 14 9,0 8 19,1 1-11,1-2-2,2-9-4,0-9 0,0-7-1,0-5-1,0-8 0,0-2-1,0-2-32,0 0-11,0 1-61,0-1-89,-12 0-38,1-4-150</inkml:trace>
  <inkml:trace contextRef="#ctx0" brushRef="#br0" timeOffset="314608.0325">16582 17002 485,'0'0'151,"0"0"-54,0 0-45,0 0 7,0 0-3,0 0-24,19-28-14,16 18-12,5 0 0,-5-2 11,1 1 12,-1 0-9,-5 2-10,-4 0-9,-5 4 2,-9 0 0,-6 4-3,-3 1-17,-1 0-61,-2 0-58,0 10-57,1 7 37,1 3-181</inkml:trace>
  <inkml:trace contextRef="#ctx0" brushRef="#br0" timeOffset="314979.1188">17212 17259 699,'0'0'146,"0"0"-138,0 0 20,0 0 30,0 0 8,0 0-42,-17 46 3,13-21-7,2-3-3,2 0-11,0 0-4,3-2 4,6-3-6,0-3 0,0-3-13,0-2-23,0-6-8,-3 0 31,0-3 13,0-3 3,2-15 33,0-8-21,-2-7 3,-1-4 8,-5 4-6,0 4-12,0 9 3,-6 9-11,-8 7-3,-7 4 1,-10 8-80,-5 23-126,5-4-163</inkml:trace>
  <inkml:trace contextRef="#ctx0" brushRef="#br0" timeOffset="315573.4112">17644 17684 896,'0'0'172,"0"0"-167,0 0-5,0 0-2,0 0 0,0 0 2,0 13 0,18-6 3,-2-6-3,7-1 1,-5 0-1,0 0-6,-5 0-7,-4 0 13,-5 0 0,-4-4 5,0-2 2,0 0-3,-1 1-1,-11 2 10,0 2 3,-7 1-11,-1 1 8,-8 22-3,-3 6 22,-2 9 8,4 4-11,9 4-5,8-8-6,8-4-9,4 1-8,8-7-1,16-4-2,6-1 2,7-8-1,3-4-9,5-5-30,0-5-41,-5-1-47,-1-4-235,-6-21-295</inkml:trace>
  <inkml:trace contextRef="#ctx0" brushRef="#br0" timeOffset="315802.9023">18138 17347 935,'0'0'134,"0"0"-103,0 0-22,0 0-5,0 0-4,0 0 13,-12 126 9,1-70-20,6-10-2,2-8 4,0-9-3,-4-10-1,-7-3-8,-7-6-23,-11 0-44,-5-9-127,6-1-139</inkml:trace>
  <inkml:trace contextRef="#ctx0" brushRef="#br0" timeOffset="315972.655">18207 17098 1050,'0'0'62,"0"0"-54,0 0-8,0 0-8,0 0 1,0 0-2,-63 19-191,63 20-81,16-3-267</inkml:trace>
  <inkml:trace contextRef="#ctx0" brushRef="#br0" timeOffset="316419.9498">18400 17329 920,'0'0'102,"0"0"-99,0 0 4,0 0 47,-59 95-7,56-67-31,3 0-14,0-4 0,0-6-2,7-4 1,1-8 0,-5-4 0,3-2 3,1 0-1,6-2 4,11-17 5,8 0-7,-3 1-2,-7 8-2,-11 9-1,-6 1-4,1 0-7,2 15 3,3 4 8,0-2-1,3-4 2,-2-1-1,2-5 1,2-7 2,2 0 0,-1-4 4,0-16-1,0-5 2,-4-11 13,-5 1 12,-5 1-20,-3 3-3,0 5-1,0 10 4,-2 8-8,-1 6-5,-1 2-20,-9 12-56,-7 22-71,1 5-172,10 2-199</inkml:trace>
  <inkml:trace contextRef="#ctx0" brushRef="#br0" timeOffset="316741.4441">18991 17568 962,'0'0'168,"0"0"-162,0 0-5,0 0-1,0 0 5,0 0-4,-61 46 1,61-12-2,0-5-6,15-2-1,13-11-9,5-3 6,-3-10 1,-2-3-6,-5-3 14,-7-22 1,-4-8 9,-6-8 6,-6-6 0,0 8 9,-14 3-6,-8 13-3,0 9-11,-3 9-4,-1 5-31,2 0-28,3 19-69,11 1-147,10-7-142</inkml:trace>
  <inkml:trace contextRef="#ctx0" brushRef="#br0" timeOffset="317043.2656">19276 17337 755,'0'0'182,"0"0"-133,0 0-20,0 0 42,0 0 3,0 0-41,0-33-33,0 60 0,0 12 0,0 14 35,0-1-17,0 2-5,-4-4-11,-1-13 2,5-9-3,0-11-1,0-4-6,9-8 1,9-3-6,5-2-17,5 0-4,3-1-35,-1-15-72,-8-4-100,-11-8 42,-11-1-239</inkml:trace>
  <inkml:trace contextRef="#ctx0" brushRef="#br0" timeOffset="317172.9341">19276 17429 572,'0'0'159,"0"0"-37,0 0-33,0 0-6,0 0-49,0 0-33,51-43-2,4 36-100,7 1-20,-6-2-79,-10-5-240</inkml:trace>
  <inkml:trace contextRef="#ctx0" brushRef="#br0" timeOffset="317470.3429">19676 17109 644,'0'0'264,"0"0"-195,0 0-33,0 0 32,0 0 5,0 0-29,-11 8-30,11 34-11,0 22 44,0 13 2,0 13-19,-10 10-6,-2 5-16,2 1 0,4-8-7,6-8 7,0-11-7,9-10 0,6-6 3,3-14 2,-6-12-5,-6-17 1,-3-8-2,-3-7-12,0-5-14,-17 0-20,-22 0-23,-17-11-81,-9-15-228</inkml:trace>
  <inkml:trace contextRef="#ctx0" brushRef="#br0" timeOffset="318287.7451">17559 17251 610,'0'0'123,"0"0"-88,0 0-1,0 0 24,0 0 25,0 0-39,-21-40-7,21 40-5,0 0-5,0 0-10,0 0-3,0 0-8,0 10-4,0 27 2,0 16 16,-4 25 32,-8 18 5,-5 14-25,-2 8-15,1 4-5,5-2-6,3-11-6,6-12 0,4-19 1,0-12-1,0-23 4,0-14-2,0-15 2,0-10-4,0-2 4,0-2-2,0 0-2,0 0-2,0-3-4,0-23-22,0-11-66,4-13-40,9-2-158,7-1-62</inkml:trace>
  <inkml:trace contextRef="#ctx0" brushRef="#br0" timeOffset="319037.5111">19596 16904 577,'0'0'80,"0"0"-67,0 0 23,96-25 63,-60 25-11,-1 6-53,-6 15 5,-5 9-6,-10 4 1,-13 4-10,-1 3-4,-9 0-16,-13-5 0,-2-6 0,9-10 12,3-12-1,11-6-7,1-2 13,0 0 8,0 0-12,11 0-16,12-7 7,10-5 10,7-1-17,-1 1 1,-5 1-3,-5 5-35,-9 4-28,-6-2-20,-5 4-106,-9 0-114</inkml:trace>
  <inkml:trace contextRef="#ctx0" brushRef="#br0" timeOffset="319825.6402">20568 17133 927,'0'0'131,"0"0"-98,0 0-23,0 0 8,0 0 30,0 0-12,-25 57-27,11 25 56,-5 13-24,4-1-22,5-10-14,6-9-1,4-14 0,0-16-1,0-15 0,4-13-1,-1-10 3,-3-6-5,1-1 0,-1 0 0,0-8-5,0-19 2,0-13-16,-9-2-5,-6-4-1,-3 9 21,-2 11 0,-7 10 4,-7 13 0,-8 3 8,-2 2 2,1 14 12,10 4-8,14 1-13,12 2-1,7 4-1,11 2-1,25-2-6,18-5-22,13-6-27,12-11 3,6-5-26,-3-7-17,-9-22-17,-13-15 20,-14-11 69,-13-6 25,-10-1 5,-10 9 28,-10 4 45,-3 12 19,0 8-21,0 9-12,0 9 10,-3 7-10,1 4-14,-1 0-32,0 21-18,-2 17 0,-2 24 9,0 9 21,-1 6-25,5 5-4,3-11 0,0-6-1,18-12 2,5-12 1,0-8-3,0-11 0,-5-6-3,-6-12 2,-3-1 0,-5-3-6,1 0-7,4-11-14,2-15-19,-3-7-109,-5-6-78,-3 5-130</inkml:trace>
  <inkml:trace contextRef="#ctx0" brushRef="#br0" timeOffset="320035.225">20993 17575 937,'0'0'139,"0"0"-117,0 0 0,93-39-2,-42 33 21,6 5-5,-2 1-12,-6 0-13,-7 0-5,-10 0 1,-6 0-1,-11 0-6,-8 2-10,-7 6-40,-16 5-58,-35 8-3,-25 2-129,-26-2-206</inkml:trace>
  <inkml:trace contextRef="#ctx0" brushRef="#br0" timeOffset="325128.3791">17699 18646 101,'0'0'417,"0"0"-336,0 0-71,0 0-9,0 0 3,0 0 7,0 0 15,0 0-8,0 0-12,0 0 4,0 0 13,0 0 15,0 0 3,0 0-15,0 0-8,0 0-2,0 0 0,0 0-2,0 0 5,0 0-8,0 0 0,0 0-3,0 0-3,12 0-5,17 3 1,17 0 16,15-3 4,11 0-7,11 0 6,8 0-5,4 0-10,3 0-4,-2 0-1,2 0 2,-4 0-2,-5 0 0,-5 0 1,-10 0-2,-2 0 1,-7 0 0,-2 0 0,-8 0 1,-5 0-1,-7 0-1,-8 0-1,0 0 2,-2 0 5,0 1-5,-1 2 0,0-1-1,-1 2 2,-4-2-1,-3 1 1,-6-1-1,-3 1 1,-6-3 1,-3 1 1,-3-1 1,-3 0 0,0 0 1,0 0 7,0 1 5,0-1 4,0 0 2,0 0-1,0 0-12,0 0 1,0 0-4,0 0 3,0 0-1,0 0-3,0 0 3,0 0-3,0 0 0,0 0-3,0 0-1,0 0 2,0 0-4,0 0 3,0 0-1,0 0 0,0 0 0,0 0-1,0 0-1,0 0-14,0 0-61,-2 0-43,-8 0-134,-7-12-282</inkml:trace>
  <inkml:trace contextRef="#ctx0" brushRef="#br0" timeOffset="326320.379">19991 16748 586,'0'0'88,"0"0"-81,0 0-4,0 0 54,0 0 70,0 0-46,0 0-29,33-38-44,-5 13-4,8-1 12,6 0 7,1-1-15,8 1-1,0 2-4,-2 3 2,-7 3 0,-11 3 2,-10 6 3,-8 3-1,-9 2 4,-2 4 3,-2 0-1,0 0-8,0 0-7,0 0-2,0 0 2,0 0-33,0 0-16,-13 5-32,-6 11-17,-4 4-36,-1 3 4,2-3-12,2-1-90</inkml:trace>
  <inkml:trace contextRef="#ctx0" brushRef="#br0" timeOffset="326636.7651">20159 16743 518,'0'0'97,"0"0"-61,0 0 6,0 0 49,0 0 24,0 0-28,-4 0-33,17-7-27,13-7-18,8-6-5,4 1-1,0-1 1,-2 5 0,-6 3-1,-9 2-1,-5 2 0,-5 4 4,-4 1 1,-4 2 0,-3 1-2,0-2-1,0 2-2,0 0-2,0-2-13,0-3-10,0-3-2,0-4-74,0 2-64,3-5-13,-2 0-58</inkml:trace>
  <inkml:trace contextRef="#ctx0" brushRef="#br0" timeOffset="327039.8466">20301 16421 478,'0'0'94,"0"0"-35,0 0-6,0 0 79,0 0-12,0 0-46,-28-22-36,28 22-17,0 0 1,0 0-6,0 0-12,12-1-2,11 1 4,9 0 2,2 0-5,1 0-1,-4 0 0,-4 8-2,-6 1 0,-8-3-1,-4-1-1,-6 2 2,-3 5-6,0 5-3,0 15 9,-17 5 3,-8 9-3,-3 1 2,4-3 0,3-6 0,8-8-1,7-8 1,3-9 1,3-5-2,0-6-1,0 2 1,0-4-1,0 1-31,0-1-40,3 0-129,7 0-38,10-3-56</inkml:trace>
  <inkml:trace contextRef="#ctx0" brushRef="#br0" timeOffset="327633.6194">20964 16256 526,'0'0'105,"0"0"-48,0 0 23,0 0 5,0 0-1,0 0-11,1-48-38,-1 41 0,0 3-8,0-2-11,0 2 13,0 2-4,0 1 5,-1-2-15,1 3 0,0 0 5,0 0-11,0 0 0,0 0-2,0 0-1,0 0-1,0 0-5,0 0 0,0 0-2,0 0-1,0 0 2,0 4-4,0 19 5,0 12 4,6 13-4,-2 6 2,-1 5-2,-1 2 0,-2-5 2,1-5-1,-1-7-1,0-11 0,2-7 0,-2-9 1,0-9-1,0-2-2,0-6-1,0 0-1,0 0 4,0 0 0,0 0-1,0 0-13,0 0-10,3 0-11,1 0-14,-1 0 2,0-4-7,-2-2-70,2-1-66,-3 1-26</inkml:trace>
  <inkml:trace contextRef="#ctx0" brushRef="#br0" timeOffset="329101.4492">21896 17427 611,'0'0'141,"0"0"-102,0 0-29,0 0 6,0 0 65,0 0-4,-6-4-40,6 4-22,0 0-8,0 0 5,0 0-5,9 0-3,6 0 6,9 0-1,3 3-4,1 0 0,2 1-3,0-4-2,0 0-4,-5 0-58,-7 0-79,-15 0-87,-3 1-123</inkml:trace>
  <inkml:trace contextRef="#ctx0" brushRef="#br0" timeOffset="329359.8269">21838 17634 881,'0'0'131,"0"0"-108,0 0-7,0 0 38,0 0 15,0 0-37,8-17-25,14 13-1,6 2-3,0-1-3,1 1-2,-2 2 1,2-1-26,6 1-36,2 0-57,4 0-120,5 0-37</inkml:trace>
  <inkml:trace contextRef="#ctx0" brushRef="#br0" timeOffset="329876.7362">22699 17429 515,'0'0'144,"0"0"-88,0 0-27,0 0 31,0 0 35,0 0 7,44-46-39,-42 40-38,-2 2 1,0 4 8,0-4 1,0 2-6,0 0-2,1 0-8,-1 2 2,0 0 1,0 0-6,0 0-4,0 0-11,0 0-1,0 10-1,0 21-4,0 13 5,-11 13 8,-1 0 0,1-1-8,4-9 8,4-8-8,3-10 3,0-6-3,0-6 0,0-6 1,0-6 0,0-2-2,0-3 1,0 0 0,0 0-1,0 0-8,0 0-3,0 0-15,0 0-14,0-3-14,0-15-35,-6-4-93,-3-4-130,-1-6-173</inkml:trace>
  <inkml:trace contextRef="#ctx0" brushRef="#br0" timeOffset="330238.2552">22492 17273 722,'0'0'190,"0"0"-121,0 0-42,0 0 22,0 0 6,0 0-31,78-54-22,-21 49 2,4-1-4,2 4 2,-3 0-1,-7 2 0,-6 0-1,-13 0-4,-9 0 4,-11 0 1,-7 0-1,-7 0 0,0 0 4,0 0-2,0 0 9,0 0-2,0 0-8,0 0-1,0 0-47,0 14-46,0 5-112,-3 3-53</inkml:trace>
  <inkml:trace contextRef="#ctx0" brushRef="#br0" timeOffset="330909.6391">23161 17605 344,'0'0'50,"0"0"-37,0 0 34,0 0 53,0 0-12,85 0-7,-82 0 8,-3 0-5,0 0-12,0 0-7,0 0-17,0-1-8,0-7-24,-3 1-9,-3-1 1,0 6 6,-2-6 2,3 5-4,-1 0-8,4 2 8,1 1-2,-2 0-9,-6 10-1,-4 12 1,-4 12-1,2 1 5,2 4-5,4-6 2,8 0 0,1-4 4,0-5-6,0-4-2,3-4 1,10-5 1,3-2 0,4-5 0,2 0 3,2-4-3,3 0-1,-2 0-1,-1-6 2,-2-7 0,-5-3 2,-7-3 0,-1-1-1,-7-1 2,-2-1-2,0 0 0,0-3 0,-6 3 8,-5 1-8,4 1-1,-1 4 2,1 2-2,0 6-9,1 2-2,-2 2-34,-3 4-41,-5 0-108,1 0-126</inkml:trace>
  <inkml:trace contextRef="#ctx0" brushRef="#br0" timeOffset="332636.4146">23540 17081 516,'0'0'54,"0"0"-49,0 0 7,0 0 57,0 0 0,0 0-23,-10-52-16,10 43-19,0 0-5,0-1 15,-2-4-1,1 1-7,-2-5-8,-2-2 8,-1-3-6,-4-3 1,-2 3 12,-3-3 3,-1 3-7,-4-1 12,-1 1-5,-3 1 6,-1-1-14,1 4-3,1 2-4,1 3-2,3 3-1,4 1 3,0 4-2,5 1 2,-2 1-8,3 1 7,-2 0-5,0 1 0,-3-3 0,-4 1-2,0 0 2,-1 0-2,-3 3 2,1 0-1,-2-1 1,0 0 0,0 2-1,-1 0 1,-1 0 0,0 0-1,-4 6 3,2 0-3,5 2 5,1-1-4,3-3 1,5 6-2,-2-2-1,0 4 1,-4 1 2,0 5 2,-3 1-5,0 2 1,1 3 0,-2 0 1,1 5 0,-2-1 2,5 2 3,-2-1 3,7-4-6,3 2 7,3 0-10,2 4 5,3 3 14,-2 3-14,3-2-4,0 1 1,1-3 3,1-2 2,-2 0-2,1-1-6,-1 1 2,1 0 5,-2 1 1,1-1 7,1-2-10,1-4 6,0 3-3,0-2-2,0 0-1,0 0-1,0-5-3,0-1 3,0 1-3,0 1 4,0 0-3,4 3-1,4 3 4,0-2-4,0 1 0,1 1 0,0-1 0,3 1 0,-1 0 0,3 0-1,-2-2 1,0-3 0,2-1 0,-4-2-1,2-1 1,-3-2-1,2-1 0,-1-2 1,0-3-1,2 0 0,2-1 3,1-2-3,1 0-1,4-1-2,-1-1 3,3 0 4,2 0-3,-4 0 2,0-2-3,-2 0 1,-1 2-1,-4-2 1,2 3-1,-3-6 1,3 2 0,1-2-1,5-1 1,1 0 0,7 0-1,2 0 1,3 0-1,4-5 0,-2-4-1,-2 1 1,0 0 0,-1-2 4,-1-1-4,-1-3 1,0-2 4,-2-4-4,-1 1 0,0-5-1,1 1 2,-4-1-3,-1 4 1,-3-4 0,1-3 1,-1-4 2,-5-5-2,-1-5 0,-6-4 0,-1-7-2,-3-4 2,-1 0-3,1 2 3,-2 1-1,2 5 0,-3 5 0,-2 2 0,0 3-1,0 5 1,0-1-3,-5 1 3,-5 2 0,-1 3 2,-2 1-2,-1 1 1,1-1 1,-1 0-3,0-1 5,3 3-3,1 2-1,4-2-5,1 1 4,5 2 1,0-1 0,0 5-2,0 3 2,0 3 0,0 4 1,0-1-1,2 2 1,-2-1 0,0 2-1,0 1-1,0 0-3,0 2 4,0-1 0,0 1-1,0 3 1,0-1-1,0-1-2,0 0 1,0 2-2,0-2-2,0-4-10,0 1-24,0-4-50,-2 2-54,-8 1-221,-10 3-185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5:55:08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3107 1028 740,'0'0'123,"0"0"-90,0 0-23,0 0 13,0 0 44,0 0-12,-20-45-21,20 44-15,0 1-6,0 0 2,0 0 4,0 0-10,0 0-1,3 1-7,0 29-1,3 26 0,-6 35 21,0 35-5,-6 17 7,-10 8-10,2-8-10,4-25 0,7-15 0,0-21-1,0-14-1,3-11-1,-5-12 2,4-8 0,-4-10-2,0-10 0,3-10 0,1-3-18,-1-4-6,1 0-7,-2-14-14,-2-14-33,4-14-104,1-10-54,0-8-56</inkml:trace>
  <inkml:trace contextRef="#ctx0" brushRef="#br0" timeOffset="309.1947">2993 1232 798,'0'0'73,"0"0"-9,51-77-50,1 56-1,12 6 37,5 7-5,-2 8-19,-6 5-20,-12 23-1,-16 8-4,-19 7-1,-14 5 0,-15 1 3,-27 0 3,-9-4 3,-4-8-3,0-11 24,7-5 8,15-11 0,8-3-18,12-3-17,10-3-3,3-1 0,0 0-64,7 0-47,23 0-226</inkml:trace>
  <inkml:trace contextRef="#ctx0" brushRef="#br0" timeOffset="1260.2358">3463 2246 450,'0'0'129,"0"0"-92,0 0 28,0 0 23,0 0-33,0 0-32,-12-19-4,5 13 6,-1 4 14,1 0 13,1 2-28,-3 0-2,0 2-11,-6 14-3,-3 7-5,3 7 4,2-2-2,4-5-1,6-5-3,3-8 0,0-1-1,0-6 0,0-2-1,0-1-1,0 0 2,7-4 2,5-12-1,2-3 4,4-2-4,-3 5 4,-1 2 1,0 6-1,1 3 3,-2 5-4,-1 0-1,-1 14 4,-1 6-6,0 1 3,-2-2-4,-2-4 0,0-4 1,0-4 0,-5-3-2,1-4 0,-2 0 1,0 0 0,0 0 6,0-9 0,1-7-6,4-3 0,2-1 2,5 2-1,6 3 2,1 4-2,-2 4 12,2 7-6,-1 0 1,-1 3-7,-1 12 2,0 7-1,-3-3-1,0 0-1,-4-4-2,1-4-10,2-5 0,-1-1 5,-2-5 4,1 0-3,-1 0 3,0-14 2,1-1 1,-2 0-2,1-2 1,-3 0 1,-2-2 1,5 2 10,-4 1-1,-1 7 6,-1 4 0,-3 3 12,0 2 0,0 0-16,0 15-10,0 8 0,0 8 5,0 2-7,0-6-11,0-2-55,13-5-26,16-9-129,5-11-108</inkml:trace>
  <inkml:trace contextRef="#ctx0" brushRef="#br0" timeOffset="1482.083">4366 2054 1088,'0'0'144,"0"0"-141,0 0 4,0 0-7,7 87 25,-4-39-11,-3 8-14,0-3-29,-13 0-70,-8-8-64,6-14-205</inkml:trace>
  <inkml:trace contextRef="#ctx0" brushRef="#br0" timeOffset="1695.6276">4364 2342 787,'0'0'198,"0"0"-180,0 0-3,0 0 43,0 0-3,96-29-23,-71 33-23,2 10 3,-9 4-4,1 0 5,-8 1-5,-5-3-1,-5 2-7,-1-5-7,0 0-56,0 0-78,-4-9-234</inkml:trace>
  <inkml:trace contextRef="#ctx0" brushRef="#br0" timeOffset="2219.3023">4645 2266 817,'0'0'248,"0"0"-212,0 0-34,0 0 13,0 0 22,0 0-18,30 69-18,-21-53-1,2-8-3,-3-3-14,-4-3 1,-2-2 11,1 0 2,-3 0 3,6-6 3,3-12-2,3-4 0,4-2-1,-1 4 0,1 4 3,-2 8-3,1 5 3,0 3 0,-2 8 5,-1 18-1,-1 8 11,-4-2-11,5 1-5,-3-8-2,6-6 2,-5-7-2,-1-6 1,0-4-1,-3-2 2,3 0-2,-1-7 0,1-9-1,1-5 1,-1-2 0,-3-2 0,3 0 0,-2 4 1,-1 7 1,-3 6 1,-1 8 17,-2 0-1,0 16-10,0 9 20,0 5 4,0 1-21,6-3-10,1-5-2,2-1-11,0-4-27,3-7-34,3-7-40,4-4-165,4-9-261</inkml:trace>
  <inkml:trace contextRef="#ctx0" brushRef="#br0" timeOffset="2619.785">5892 1694 1064,'0'0'128,"0"0"-113,0 0-15,0 0 0,0 0 7,0 0-7,9-18-9,19 28-101,-5 0-151,-7 6-210</inkml:trace>
  <inkml:trace contextRef="#ctx0" brushRef="#br0" timeOffset="2744.3524">5868 1877 864,'0'0'256,"0"0"-220,0 0-21,0 0 34,0 0-11,0 0-38,42 5-56,10-5-92,1-12-278</inkml:trace>
  <inkml:trace contextRef="#ctx0" brushRef="#br0" timeOffset="3731.7761">7629 1071 741,'0'0'172,"0"0"-104,0 0-43,0 0 39,0 0 2,0 0-22,0-17-33,0 45-6,0 14-5,-5 11 11,0 0-2,0-2-9,5-2-5,0-1-43,0 3-29,-3-4-121,-3-8-129</inkml:trace>
  <inkml:trace contextRef="#ctx0" brushRef="#br0" timeOffset="4043.8528">7232 1869 856,'0'0'173,"0"0"-146,0 0-10,0 0 19,91 0 37,-27-11-23,11 3-21,8-2-12,-1 4-10,-6 0 0,-10 2-7,-15 3 0,-14 1-3,-15 0-29,-13 0-31,-9 11-49,-13 12-119,-26 5-67</inkml:trace>
  <inkml:trace contextRef="#ctx0" brushRef="#br0" timeOffset="4333.6008">7575 2283 880,'0'0'232,"0"0"-193,0 0-19,0 0 21,0 0 19,0 0-32,-40 74-13,28-23 8,3 7-4,3 0-14,1-3 0,2-2-1,0-8-1,-4-5-2,1-11-1,1-8-11,1-11-17,2-5-22,1-5-47,-1 0-27,-1-13-192,1-20-244</inkml:trace>
  <inkml:trace contextRef="#ctx0" brushRef="#br0" timeOffset="4582.0958">7285 2294 1006,'0'0'105,"0"0"-74,0 0-22,0 0 5,93-42 16,-23 25 6,9-1-19,0-1-6,-1 3-6,-14 4-2,-18 4 5,-19 2 2,-15 2-8,-8 4-4,-4 0 2,-7 0-45,-24 22-5,-16 13-54,-3 7-198,8-5-247</inkml:trace>
  <inkml:trace contextRef="#ctx0" brushRef="#br0" timeOffset="4964.9816">7997 2601 512,'0'0'590,"0"0"-524,0 0-64,0 0 1,0 0 30,-86 19 8,78 12-27,2 7-4,6 0-7,0-3 0,0-6-2,6-1 0,6-8-1,4-3 0,3-7-15,3-9 5,3-1 10,-4-9 0,0-13 4,-6-5-1,-8-4 1,-7-1 12,0 0 9,-4 3-6,-17 4-11,0 5-8,-3 4-3,0 5-46,7 5-47,12-5-88,5-8-328</inkml:trace>
  <inkml:trace contextRef="#ctx0" brushRef="#br0" timeOffset="5473.0949">9416 758 804,'0'0'102,"0"0"-44,-15-75-29,8 62 10,-2 6 25,6 6 8,-2 1-38,1 0-34,-10 37-9,-6 28 6,-12 35 3,-2 34 5,-2 26-1,2 22 3,-1 9-3,5-3-1,8-16 3,7-21-5,5-20-1,2-20 1,1-16 2,-9-15-3,-3-13 0,-10-16-7,-7-15 4,-6-14-1,0-16 0,2-6-22,-2-1-17,5-22-43,6 0-155,1-2-136</inkml:trace>
  <inkml:trace contextRef="#ctx0" brushRef="#br0" timeOffset="5931.7581">9104 2846 715,'0'0'256,"0"0"-231,0 0-14,0 0 29,0 0 27,0 0-25,-44 42-30,25-1 0,-4 6 7,5 0-6,9-6-6,6-5 0,3-8-5,0-7-2,13-10 0,5-8-4,4-3 2,5-11-3,3-18 2,1-10 0,-6-3 3,-5 0 3,-11 4-2,-9 5 1,0 6 7,-24 4-8,-16 6-1,-8 3-28,1 2-42,12 1-118,22-6-152</inkml:trace>
  <inkml:trace contextRef="#ctx0" brushRef="#br0" timeOffset="6340.2812">10395 451 989,'0'0'99,"0"0"-58,0 0-8,0 0 1,0 0-14,0 0-19,-29 38 2,13 6-3,-4 6 0,-5 3-5,-6 3-33,-8 1-9,3-4-62,5-11-162,16-17-34</inkml:trace>
  <inkml:trace contextRef="#ctx0" brushRef="#br0" timeOffset="6566.2888">10071 477 978,'0'0'137,"0"0"-110,0 0-20,0 0 19,0 0 15,0 0-23,88-58-18,-33 37 3,2 0-3,-9 7-4,-7 0-44,-6 9-57,-14 3-105,-8 2-157</inkml:trace>
  <inkml:trace contextRef="#ctx0" brushRef="#br0" timeOffset="6885.2305">10408 811 711,'0'0'108,"0"0"-76,-30 88 0,26-54 4,1 2 31,3-3-33,0-1-19,0-9-10,1-6-1,11-9 0,3-8-2,3 0 4,3-13 4,1-15-4,-4-7 9,-1-2 21,-11-1 8,-3 7-9,-3 8-8,0 9-10,-12 8-17,-14 6-3,-10 1-52,-10 24-33,-2 9-94,8-3-191</inkml:trace>
  <inkml:trace contextRef="#ctx0" brushRef="#br0" timeOffset="7398.0695">10604 1370 572,'0'0'0,"0"0"-139,0 0 120,0 0 19,0 0 101,0 0-68,-61-13-28,61 13-5,0 0 12,0 0 23,0 0-3,0 0 11,0 0 26,0 0 4,0 0-9,0 0-12,0 0-11,0 0-17,0 0-1,0 0 1,0 0-9,0 0-6,0 0-7,0 0-2,-6 1-19,-5 7-80,-5 0-131,4-5-238</inkml:trace>
  <inkml:trace contextRef="#ctx0" brushRef="#br0" timeOffset="8003.0542">11114 1728 948,'0'0'139,"0"0"-139,0 0-17,0 0 16,0 0 1,0 0 2,-8 6-2,37-6-2,3 0-23,1-4-17,-6-13-38,-4-4-12,-10 0-6,-9 1 76,-4 2 22,-12 4 38,-19 5 44,-12 7 30,-11 2-22,-7 23-27,-1 15-6,0 12 1,10 6-5,10 7-14,14-5-10,16-2-11,12-5-10,5-8-8,24-7 5,10-11-5,7-11-1,5-14-23,0 0-38,-2-13-27,-3-18-77,-11-11-223</inkml:trace>
  <inkml:trace contextRef="#ctx0" brushRef="#br0" timeOffset="8348.502">11673 1124 279,'0'0'724,"0"0"-671,0 0-42,0 0 2,0 0 2,0 0-4,-34 88 28,22-20-4,-3 2-22,0-1-6,-7-11-5,-5-11-2,-10-10 0,-11-10-13,-4-7-45,-5-5-54,5-11-232</inkml:trace>
  <inkml:trace contextRef="#ctx0" brushRef="#br0" timeOffset="8530.3452">11624 953 1102,'0'0'30,"0"0"-30,0 0-43,0 0-4,0 0-132,0 0-189</inkml:trace>
  <inkml:trace contextRef="#ctx0" brushRef="#br0" timeOffset="9008.0988">11945 1163 789,'0'0'172,"0"0"-144,-66 93-11,44-47 14,7 2 13,0 0-22,6-5-11,3-10-11,4-15 2,2-9-2,0-9 1,0 0 2,14-13 5,8-14 7,5-10-8,-4 4 3,-6 12 5,-9 9-4,-3 11-11,-2 1 0,1 9-9,3 13 3,2 6 5,4 0-2,3-8-25,4-7 11,3-13 13,5 0 3,2-15 2,0-22 0,-5-8 12,-1-10 25,-5 0-8,-2 4 3,-5 9-7,-5 9-6,-5 9-3,-2 10-12,0 7-5,-6 7-22,-18 0-67,-4 22-40,-1 5-175,13 0-167</inkml:trace>
  <inkml:trace contextRef="#ctx0" brushRef="#br0" timeOffset="9284.0903">12309 1495 637,'0'0'105,"0"0"-91,-54 93-5,54-73 1,0-8 13,18-6 1,8-6 7,11-5-4,0-20 33,-3-9 14,-8-9-10,-7-7-12,-7-3-14,-11 8-2,-1 9-6,-10 9-23,-17 13-7,-7 8-8,-6 6-35,2 0-64,12 6-132,16 1-119</inkml:trace>
  <inkml:trace contextRef="#ctx0" brushRef="#br0" timeOffset="9555.2445">12755 1099 845,'0'0'206,"0"0"-178,0 0 14,0 0 46,0 0-38,0 0-50,-25 22 6,7 28-6,-5 9 15,7 2-8,4 0-4,11-4 3,1-10-5,0-9 3,0-12-3,4-11 1,2-6-2,-2-7-33,-1-2-50,5 0-44,1-13-155</inkml:trace>
  <inkml:trace contextRef="#ctx0" brushRef="#br0" timeOffset="9702.1631">12741 1244 834,'0'0'119,"0"0"-92,0 0 18,0 0-20,0 0-25,104-4-19,-49-3-187,3-6-164</inkml:trace>
  <inkml:trace contextRef="#ctx0" brushRef="#br0" timeOffset="10012.1393">13390 914 1008,'0'0'146,"0"0"-103,0 0 23,0 0 14,0 0-20,0 0-34,-17-13-21,17 39-5,0 18 2,0 22 17,0 14-5,-6 17-4,-3 14-1,-5 8-3,4 1-5,2 2 1,-1-7-1,2-8-1,3-8 0,1-14-5,3-10-14,0-15-4,0-10-10,0-14-5,0-12-16,-4-12-40,-3-9-32,-9-3-178,-5-19-234</inkml:trace>
  <inkml:trace contextRef="#ctx0" brushRef="#br0" timeOffset="10808.2544">10907 1038 501,'0'0'155,"0"0"-99,0 0 25,0 0 19,0 0 0,0 0-52,0-12-20,0 12-4,0 0 6,-2 0 1,1 0-7,-6 12-8,-5 19-8,-7 24 15,-10 32 6,-5 25-5,-4 26-7,-7 17-1,5 0-4,2-3-1,7-5-3,1-15 0,6-13-4,4-12-2,4-15 0,2-16 0,0-15-1,1-17 0,2-15-1,2-13 2,5-6-2,2-10-5,1 0-6,1-14-14,0-18-35,0-14-26,16-14-37,14-6-191,9-9-181</inkml:trace>
  <inkml:trace contextRef="#ctx0" brushRef="#br0" timeOffset="11498.1558">13629 811 627,'0'0'159,"0"0"-115,0 0-26,0 0 46,0 0 11,96-17-40,-83 40-23,-5 9-4,-4 5-5,-4 4 3,0-5-2,-7-5-1,-2-9 3,4-11-3,1-5 12,2-5 12,1-1 11,1 0 10,0 0 1,0-2-10,4-16-25,20-2-7,7-5-6,10 4-1,2 4-12,-3 6-31,-4 7-23,-5 1-44,-7 1-183,-9-3-459</inkml:trace>
  <inkml:trace contextRef="#ctx0" brushRef="#br0" timeOffset="12284.0159">14717 1214 1066,'0'0'88,"0"0"-64,0 0-21,0 0-2,0 0 6,0 0 25,22 132 13,-13-51-22,-3 0-18,-4-7-4,1-11-1,-3-12 4,1-10-4,-1-15-10,0-12-4,0-9-1,0-5-18,-3-1 21,-9-23 0,-4-9-20,2-9 11,0-5 15,-3 3 6,-2 6 1,-5 10 4,-9 14 9,-4 11 13,-10 3 10,-5 17-9,0 11 6,5 5-10,10 2-8,12 2-4,12 0-7,13-2 0,1-2-5,29-2-3,14-11-3,16-7-31,9-10-9,7-3-7,5-18-27,-2-18 20,-5-12 12,-8-13 11,-11-10 35,-7-4 2,-14 0 10,-10 11 12,-6 15 32,-10 18 17,-7 17 19,-1 7-29,0 6-9,0 1-26,0 0-10,0 22-12,0 18-4,0 19 18,0 11 2,0 4-12,0 0 2,6-4-6,4-7-2,-1-5-2,3-11-1,-3-12-5,-1-11-9,-1-12-7,-4-6-13,-1-6-18,0-1-47,3-25-55,1-12-385</inkml:trace>
  <inkml:trace contextRef="#ctx0" brushRef="#br0" timeOffset="12475.1201">15270 1514 776,'0'0'278,"0"0"-259,0 0-6,0 0 13,94-41 22,-42 31-10,-4 3-26,-3 2-12,-15 0 0,-11 1-14,-15 1-40,-6 0-27,-32 2-180,-19-2-70</inkml:trace>
  <inkml:trace contextRef="#ctx0" brushRef="#br0" timeOffset="14017.9141">8700 3601 793,'0'0'63,"0"0"-63,0 0-18,0 0 18,-81 101 6,75-65 34,6 0-8,0-3-18,12-3 3,14-4-2,8-4-4,15-7-3,18-5-3,21-8 1,17-2-3,22-9-3,19-16 1,17-5-2,20-4 2,8-3 10,13-1-2,5 0-5,4 1 0,7 7-2,-7 5-2,-6 11 1,-6 13 1,-20 1 3,-22 2 5,-26 15-6,-34-1-1,-29 1 0,-29-3 1,-22-4-3,-16-2-1,-3 2 2,-21 0-1,-11 3 4,0-4 4,8-6-1,14-1 3,10-2 12,9-4 20,37-15-26,26-9-12,32-4-5,23 1 0,18 4 0,22 9 4,5 8-2,6 10-2,-2 0 0,-10 4-1,-4 7 1,-9 0 0,-11-6 0,-7-5 0,-10-2 0,-12-19-5,-12-8-2,-14-10 6,-12-6-1,-9-5 2,-9-7 1,-11 2 1,-4 4 2,-11 9 6,-7 9-4,-7 12 8,-10 8 3,-5 7-6,-2 2-2,0 4-9,-17 0 0,-17 0-55,-14 16-22,-1 8-112,3 1-142</inkml:trace>
  <inkml:trace contextRef="#ctx0" brushRef="#br0" timeOffset="14527.2433">12749 4128 702,'0'0'251,"0"0"-159,0 0-64,0 0-1,0 0 0,0 0-2,-5 102 39,5-29-17,0 6-28,-1-4-13,-2-11-4,1-13-2,2-14-1,-6-14-7,-7-7-16,-9-9-26,-8-7-21,-3 0-56,-1-28-192,6-15-271</inkml:trace>
  <inkml:trace contextRef="#ctx0" brushRef="#br0" timeOffset="14747.7808">12433 4081 107,'0'0'955,"0"0"-868,0 0-70,0 0-8,0 0 28,0 0-7,49-97-14,25 72-13,14 3-1,0 5 0,-7 6-2,-15 2-3,-19 5-29,-15 4-70,-17 2-78,-14 18-126,-1 8-120</inkml:trace>
  <inkml:trace contextRef="#ctx0" brushRef="#br0" timeOffset="15074.6351">13056 4603 112,'0'0'674,"-34"76"-581,19-31-47,8-2 6,7-7-2,0-8-15,7-8-22,17-10-4,9-10-4,7 0-1,5-20 0,4-12-4,-6-8-3,-5-5 2,-11 0 1,-10 5 2,-15 4 24,-2 5 48,-18 4-4,-15 5-24,-4 6-16,-2 9-11,2 5-12,8 2-7,10 2-7,10 15-48,9 4-79,0-2-143,14-9-617</inkml:trace>
  <inkml:trace contextRef="#ctx0" brushRef="#br0" timeOffset="16051.87">16670 2257 780,'0'0'264,"0"0"-212,0 0-43,0 0 3,0 0 23,0 0 3,7-30-35,10 27-3,2 3-28,-2 0-52,0 0-103,-6 13-106,-9 3-187</inkml:trace>
  <inkml:trace contextRef="#ctx0" brushRef="#br0" timeOffset="16184.7555">16649 2396 625,'0'0'202,"0"0"-91,0 0-39,0 0-23,0 0-20,0 0-15,-43 53 0,71-51-14,14-2-21,12 0-96,4-6-172,1-7-199</inkml:trace>
  <inkml:trace contextRef="#ctx0" brushRef="#br0" timeOffset="16710.2863">18084 1848 842,'0'0'91,"0"0"-57,0 0 23,0 0 34,0 0-8,0 0-36,-15-35-28,15 35-11,0 17-7,0 17 7,0 15 11,6 14-2,0 5-5,-6 1-6,0 0-3,0-3-2,0-8 0,0-7 0,-6-12-1,-1-6 0,-1-10-5,3-9-5,1-9-12,3-3-9,1-2-18,-2 0-15,-2 0-10,2-10-133,2-2-114</inkml:trace>
  <inkml:trace contextRef="#ctx0" brushRef="#br0" timeOffset="17086.5661">17672 2826 826,'0'0'217,"0"0"-184,0 0-12,0 0 39,0 0 21,0 0-33,0 0-27,44-6-16,20-1-3,10-1 0,0 2-1,-7 2-1,-4 1-1,-10 2 1,-7-2 1,-13 2-1,-12 1 1,-11-2-2,-5 2-6,-5-2-24,0 1-13,-29 1-51,-18 0-121,-16 1-212</inkml:trace>
  <inkml:trace contextRef="#ctx0" brushRef="#br0" timeOffset="17303.8037">17623 3023 875,'0'0'180,"0"0"-155,0 0 7,0 0 53,0 0-14,0 0-40,93-12-19,-29 6-5,4 1 3,-8-1-8,-9 0 0,-7-2-2,-9 1-2,-5 1-39,-9-1-80,3 1-95,-2 0-218</inkml:trace>
  <inkml:trace contextRef="#ctx0" brushRef="#br0" timeOffset="17454.8334">18386 2944 903,'0'0'193,"0"0"-162,0 0-20,0 0 33,0 0-5,0 0-39,-91-6-8,74 9-63,-2 4-63,-7-3-236</inkml:trace>
  <inkml:trace contextRef="#ctx0" brushRef="#br0" timeOffset="23225.6371">19438 1954 825,'0'0'192,"0"0"-153,0 0-34,0 0 4,0 0 15,0 0-2,0 0-9,107-16-2,-33 22-3,1-4-8,-8 3-4,-13-2-31,-15 0-31,-14-3-23,-12 0 15,-11 0 62,-2-13 12,-12-5 16,-13-1 19,-1 3 7,6 5 5,9 2-14,6 7-4,5 2-2,17 2-25,18 22 0,12 7-1,2 4 1,-6 3-1,-13-2 0,-11-5 2,-14-6-3,-5-3 0,-11-6 0,-15-3 2,-10-3 2,2-5-2,10-4 0,10 1-2,14-2-20,1 0-62,33-16-188,19-15-385</inkml:trace>
  <inkml:trace contextRef="#ctx0" brushRef="#br0" timeOffset="23513.3088">20726 1635 562,'0'0'176,"0"0"-125,0 0-38,-16-84 37,16 63 45,0 5-15,0 4-33,0 8-8,6 4-6,4 19-18,1 34-12,-4 34 15,-7 25 28,-7 14-27,-20 4 8,-6-10-19,-2-13-7,0-15 1,5-12-2,-1-14-32,0-15-56,-3-13-43,2-18-186,5-20-133</inkml:trace>
  <inkml:trace contextRef="#ctx0" brushRef="#br0" timeOffset="24262.7952">20410 2217 684,'0'0'223,"33"-81"-148,-8 54-47,10 6-3,10 7 20,8 6-18,4 8-4,-4 0-18,-8 7-1,-9 11 0,-8 6 3,-8 2-7,-10 0 2,-4-2 1,-6-1-4,0-5 1,-6-2 0,-9-4-12,0-5-17,8-3-27,7-4-27,0 0 20,22-13 24,8-10-14,3-8 42,0-2 11,-2 6 45,-3 4 31,-2 10 14,-5 8-25,-2 5-11,-4 5-22,-2 18-8,-2 6-4,0 5 3,-1-1-9,-1-3-10,-2-4 0,-2-9-3,-1-4-1,-3-9 2,1-2-2,-2-2 2,2 0 3,2 0 7,5-18-2,7-6-5,6-8-3,4-5 2,6 5 4,-1 5-1,-3 10-7,-2 11 12,-7 6-4,-1 1-2,-3 17-5,-2 6 1,-4-1-1,2 2 1,-4-5-2,2-6 0,0-5-2,-3-5-14,0-1 1,0-3-20,4 0-3,1-10-22,2-8-42,7-2-57,-5-7-8,-1 1-1,0-2 29,-2-1 139,-5 5 5,-2 3 108,-2 7 2,-3 4 15,0 6-10,0 3-22,0 1-40,0 0-34,0 3-16,0 13-6,0 3 4,0 2-5,0 0-1,0-4-47,0-3-73,0-8-77,13-6 8,5 0-3,4-8-27</inkml:trace>
  <inkml:trace contextRef="#ctx0" brushRef="#br0" timeOffset="24644.4727">21707 2052 191,'0'0'168,"37"-94"-38,-13 43-25,3 2-3,-2 7 14,-1 12-19,-3 13-5,-7 11-27,-5 6-17,-4 3-15,-3 29-14,-2 11 15,0 11 21,-9 5-20,-9 0-10,3-2-6,-2-4-5,11-5-8,5-5-3,1-8-2,11-6-1,14-7-1,9-9-7,8-12-8,3-1-3,2-14 8,-5-15 0,-9-4 5,-9-3 6,-12 7-1,-11 5 2,-1 11 1,0 6 5,0 7 7,-6 2-5,-4 19-9,-3 9 12,5 3-2,8-2-4,0-6-5,14-5-2,12-7-4,6-10-34,5-3-36,-3-7-49,-3-19-122,-11-7-67,-10-9-46</inkml:trace>
  <inkml:trace contextRef="#ctx0" brushRef="#br0" timeOffset="24782.1183">22281 1951 353,'0'0'220,"0"0"-100,0-80-29,20 80-23,8 0-38,6 0 8,2 6-7,-2 6-19,-7 0-12,-8-1-9,-11 0-88,-8-1-111,-17 1-165</inkml:trace>
  <inkml:trace contextRef="#ctx0" brushRef="#br0" timeOffset="25651.4083">20402 2575 742,'0'0'170,"-98"0"-126,46-1-38,9-2-6,16 1 19,21-6 66,22-5 17,54-6-50,48-2-41,48 7-10,34 6-1,18 7 7,10 1-2,-3 1-1,-17 11 2,-19 0-4,-30-2-2,-27-2 0,-29-4-1,-29-4 0,-29 0-8,-19 0-10,-19 0-12,-7 0-11,-31-8-23,-32 0-102,-28 2-99,-24 4-113</inkml:trace>
  <inkml:trace contextRef="#ctx0" brushRef="#br0" timeOffset="25956.2831">19933 3091 1014,'0'0'141,"0"0"-48,0 0-84,0 0-4,182-20 1,-9-2 0,35-4 3,27 3 21,11 1-6,10 2-11,-11 6-12,-20 1-1,-24 1-2,-39 6-5,-35-2-5,-36 2 3,-36 3 1,-25 1 1,-20 0-1,-10 1-17,0 1-17,-14 0-2,-12 0-3,-5 10-14,0 3-89,2-1-86,8-2-11</inkml:trace>
  <inkml:trace contextRef="#ctx0" brushRef="#br0" timeOffset="33221.2226">16997 5157 712,'0'0'119,"0"0"-79,0 0-9,0 0 30,0 0-17,0 0 0,0 0-16,40-51-4,-40 51-6,0 0-3,2 0 1,-2 0-2,0 0-3,0 0-5,0 5-6,-5 25-3,-19 15 3,-11 21 2,-5 11 8,-5 7-4,-3-4-4,4-6 5,5-12 2,11-13-4,6-10 2,4-10-1,3-9 4,0-9 6,7-6-5,5-5-2,3 0 6,0 0 9,0-16-2,0-10-13,3-4-8,13 1-1,3 4 0,1 5 1,0 8-1,2 7-1,2 5-1,1 0 1,-2 9 0,1 9 1,-3 0 0,-3 0 0,0-3 0,-3-3 0,-2-5 0,-3-3-4,2-4-8,3 0-29,6-7-17,6-18-47,1-12-90,-1-11-123,-3-11-118</inkml:trace>
  <inkml:trace contextRef="#ctx0" brushRef="#br0" timeOffset="33372.4558">17052 5084 667,'0'0'195,"0"0"-61,-20-87-63,20 76-27,17 2-7,15 3-27,10 2-7,10 4-3,4 0-1,-4 0-22,-1 0-71,-15 0-193,-16 0-181</inkml:trace>
  <inkml:trace contextRef="#ctx0" brushRef="#br0" timeOffset="33551.9781">16967 5410 903,'0'0'163,"0"0"-156,0 0 1,0 0 17,0 0 39,0 0-47,107-12-17,-53 6-2,0 0-53,-7 6-33,-10 0-94,-7 0-102</inkml:trace>
  <inkml:trace contextRef="#ctx0" brushRef="#br0" timeOffset="34060.3624">17470 5355 1003,'0'0'95,"0"0"-74,0 0-5,0 0 17,0 0-10,82-35-8,-26 35-14,8 0-1,2 0-33,-5 0-18,-13 0-19,-16 0-5,-12 0 2,-8-4 60,-12-12 13,0-5 19,-10-4 10,-12 3 25,0 3 5,3 4-7,7 5-3,7 6-9,5 4 3,0 0-29,8 7-14,16 16-6,4 10 6,0 1 2,-7 3-1,-7-2-1,-13-6 0,-1-2 3,-13-4-1,-15-1 2,-3-4-2,-1-2 0,5-4-2,3-1-6,3 1-39,9-3-21,5 0-40,7-2-178,6-5-3</inkml:trace>
  <inkml:trace contextRef="#ctx0" brushRef="#br0" timeOffset="35463.3716">4012 6936 819,'0'0'122,"0"0"-91,0 0-9,0 0 16,-37-77 23,37 68-5,0 4-23,0 3-15,0 2 1,0 0-16,0 23-3,-9 28 0,-10 31 0,-17 19 26,-9 9-13,-6 4-8,1-14-3,8-16 0,11-13-1,11-22 0,10-16 4,5-11 11,2-11-4,3-5-7,0-3-3,0-3-1,0 0 1,0-17 5,6-14-7,8-6-2,2-1 0,-2 8 2,-3 9-3,-5 9 7,-3 8-4,-1 4 0,-2 0 0,4 0-1,5 3-7,8 12 2,5 4 6,3 0 1,1-2-1,2-4 0,-4-5 0,0-2-1,-5-3-5,-7-2-22,-1-1-18,0 0-7,0 0-35,8-15-68,2-13-115,2-11-57</inkml:trace>
  <inkml:trace contextRef="#ctx0" brushRef="#br0" timeOffset="35637.953">4058 6938 680,'0'0'139,"0"0"-50,0 0-28,-34-79 0,34 68-19,12 1-19,15 1-14,10 3-7,6 2-2,1 4-13,-4 0-76,-4 0-159,-14 15-125</inkml:trace>
  <inkml:trace contextRef="#ctx0" brushRef="#br0" timeOffset="35770.3531">4120 7161 831,'0'0'245,"0"0"-208,0 0-28,0 0 8,0 0-3,0 0-6,40 48 1,20-48-9,10 0-112,6-20-262</inkml:trace>
  <inkml:trace contextRef="#ctx0" brushRef="#br0" timeOffset="35982.4708">4957 7247 1062,'0'0'98,"0"0"-98,0 0-116,0 0-176,0 0 149,0 0-222</inkml:trace>
  <inkml:trace contextRef="#ctx0" brushRef="#br0" timeOffset="36108.5615">4991 7352 722,'0'0'258,"0"0"-216,0 0-35,0 0-5,0 0-2,0 0-9,41 8-132,42-32-258</inkml:trace>
  <inkml:trace contextRef="#ctx0" brushRef="#br0" timeOffset="36913.5297">6223 7138 1109,'0'0'97,"0"0"-90,-18-104-4,27 54 5,23-6 7,13-7 7,11-8-14,8-8-6,5-5-2,-5-5-9,-7 3 7,-10 3 1,-12 10 0,-13 13 1,-14 12 3,-8 17 4,0 13 13,-3 17-1,-21 8-3,-12 36-14,-9 24 0,-6 18 4,6 5-4,17-1-1,12-7 1,16-9-2,3-12-1,19-6 1,2-10-1,4-9-1,-5-11-9,-4-11-11,-7-10 4,-3-4-4,0-4 18,-1-18 4,-1-4 2,3-1-1,-4 6 1,-1 7-2,1 6 0,-1 4 0,0 4 3,6 0-3,1 5 0,7 9 2,2 2 4,-1 0-4,0 0-2,1-8 2,0 0 1,1-8-2,1 0 2,-4 0-3,1-2 1,-3-5 0,-3 0-1,-5 1-7,0 2 0,-8 2-13,-1 2-41,0 0-42,-1 0-189,-17 0-474</inkml:trace>
  <inkml:trace contextRef="#ctx0" brushRef="#br0" timeOffset="37532.2021">6077 7625 1025,'0'0'77,"0"0"-50,0 0 11,0 0 34,0 0-33,0 0-37,-12 60 2,11-9 4,1 2-7,0-6 1,0-2-2,0-8 0,0-5 4,0-7-3,0-6-1,0-6-2,0-4 2,0-4 4,0-5-4,0 0 4,0 0 1,0-6 10,-6-15 8,4-12-20,2-8-2,0-5 1,15 0-2,9 3 0,4 9-1,1 8 1,-3 11 1,-3 12 0,-1 3 0,1 21-1,0 18 1,-3 13 2,1 6-1,-7-3-1,2-3-1,-6-8 0,-1-6 0,-3-9-1,-3-7-3,-2-10-16,-1-6-16,0-6-31,0 0-17,0-20 5,-1-15-213,-5-7-200</inkml:trace>
  <inkml:trace contextRef="#ctx0" brushRef="#br0" timeOffset="37813.8844">5692 7761 717,'0'0'208,"0"0"-154,0 0-30,0 0 19,0 0 2,0 0-10,45-53-19,-12 42-2,-3 2-7,-8 3-4,-4 3-3,-6 2-52,-2 1-70,5 0-93,6 0 23,2 3-17,2 1-31</inkml:trace>
  <inkml:trace contextRef="#ctx0" brushRef="#br0" timeOffset="38013.7769">6001 7688 123,'0'0'266,"0"0"-72,0 0-35,0 0-17,0 0-20,0 0-57,25 26-23,-7 0 2,6 12 12,3 14-5,-5 9-30,-5 11 0,-7 3-6,-10 5-8,0-7-3,0-9-3,-9-13 0,3-19-1,2-11-11,2-9-13,2-7-29,0-5-56,6-5-50,9-27-154</inkml:trace>
  <inkml:trace contextRef="#ctx0" brushRef="#br0" timeOffset="38232.4992">5831 7722 921,'0'0'168,"0"0"-137,0 0-24,0 0 5,0 0 21,0 0-10,52-22-10,38 14-10,8-3 3,3-1-6,-4 0 3,-9 4-3,-14 4-37,-21 4-49,-20 0-103,-22 0-103</inkml:trace>
  <inkml:trace contextRef="#ctx0" brushRef="#br0" timeOffset="38548.9817">6520 7932 856,'0'0'140,"0"0"-99,-37 117 5,35-65-9,2 4 16,0 0-13,0-10-29,8-11-7,5-11-1,5-10-2,2-8 0,5-6 3,2-6 1,3-19-2,-4-10 0,-5-9 0,-9-3 8,-10 2 13,-2 4-11,-3 7-7,-18 8-1,-7 7-5,-10 10-10,-4 8-43,0 1-56,16 1-149,11 5-298</inkml:trace>
  <inkml:trace contextRef="#ctx0" brushRef="#br0" timeOffset="42709.5959">6899 7889 1039,'0'0'114,"0"0"-114,0 0 0,0 0 0,0 0 10,103-6-5,-48-3-4,-1-8-2,-5 0-13,-13-3 14,-12-3 1,-11-6 1,-10 2 4,-3 2-4,0 6 13,0 10 27,0 3-1,0 6-10,0 0-24,9 4-7,11 17-2,5 7 2,3 5 1,-4 1 0,-7-5-1,-14 3-15,-3-4-33,-3-4-28,-14-3-14,1-7-140,7-10-10,9-4 0</inkml:trace>
  <inkml:trace contextRef="#ctx0" brushRef="#br0" timeOffset="43138.2778">7702 7608 14,'0'0'718,"0"0"-553,0 0-92,0 0 8,28 75 4,-61-23-7,-12 5-34,-1 0-30,3-7-7,13-7-4,11-11-2,11-12-1,5-9 0,3-7 0,0-4-3,0 0 1,11-10 2,14-21 3,6-7-2,8-3 0,2 8-1,-4 9 0,-6 16-1,-8 8 1,-7 5 5,2 22-1,-3 5-1,1 5 0,1-6-3,2-9 1,2-6-2,3-11 1,5-5 0,5-10 0,-2-15 2,-3-9 0,-12-3 1,-9-2 5,-8 3 30,-5 3 2,-17 8-9,-5 5-19,-5 8-7,-3 6-5,5 6-15,8 0-42,18 9-66,4-4-227</inkml:trace>
  <inkml:trace contextRef="#ctx0" brushRef="#br0" timeOffset="43572.174">9234 6341 922,'8'-80'0,"9"3"-105,7-4-76,3-1 181,0 8 71,-8 9 19,-10 14-32,-7 12-20,-2 13 33,0 12-4,-8 10-7,-7 15-18,-13 46-40,-12 34 8,-5 38 45,-6 29-9,6 20-22,1 18-11,3 15-5,6-2 0,2-5-5,6-18-3,-1-25 1,-4-19-2,-5-24 0,-9-18-3,-2-18-1,-1-17 4,-3-14-1,2-15 2,1-15 0,7-14-5,8-7-34,7-19-42,9-23-32,12-22-300</inkml:trace>
  <inkml:trace contextRef="#ctx0" brushRef="#br0" timeOffset="44000.2032">8776 8303 938,'0'0'185,"0"0"-163,-88 91-13,67-46 6,9-2 5,12-1-10,3-9-6,27-8 0,13-10-4,5-13-2,6-2-11,-1-18 6,-6-16-2,-10-6 9,-12-2 4,-17 1 2,-8 5 25,-9 1-12,-24 4-5,-10 3-14,-10 2-14,4 1-59,9 0-45,19-7-210,20-7-195</inkml:trace>
  <inkml:trace contextRef="#ctx0" brushRef="#br0" timeOffset="44338.8005">10101 5636 931,'0'0'100,"0"0"-43,0 0 3,0 0 12,0 0-22,0 0-41,18-2-6,-20 49-3,-13 14 4,-1 6 0,-8 2-4,-7 2-20,-5-3-67,-4-3-7,2-16-171,15-21-260</inkml:trace>
  <inkml:trace contextRef="#ctx0" brushRef="#br0" timeOffset="44558.6999">9878 5465 118,'0'0'965,"0"0"-926,0 0-32,0 0 14,-9-80 36,50 55-43,15 3-9,12-2-5,5 4-1,4 4-30,-2 1-41,-9 6-53,-13 3-173,-15 3-143</inkml:trace>
  <inkml:trace contextRef="#ctx0" brushRef="#br0" timeOffset="44847.7706">10438 5774 690,'-24'74'17,"3"7"18,3-3-14,9-15 5,9-11 4,0-13 5,18-9-15,12-19-6,9-11 9,6-5 25,0-25-10,-1-8-5,-13-7 7,-11-8 39,-13 2-18,-7 6-6,0 8-3,-13 11-18,-8 6-19,-6 6-12,-7 5-3,-6 8-12,-1 1-45,1 14-65,6 8-74,7 0-200</inkml:trace>
  <inkml:trace contextRef="#ctx0" brushRef="#br0" timeOffset="45803.1667">11100 7042 1105,'0'0'39,"0"0"-39,0 0-12,0 0 9,0 0 3,0 0 0,0 0 0,81 5-6,-48-24-13,-5-7 12,-9 1 7,-9-1 0,-10 3 2,-5 2 28,-25 10 4,-16 11-1,-14 8 11,-7 37-2,-1 22-6,6 11-13,14 7-4,17-1-5,19-6-1,12-8-9,8-7-2,23-12-4,11-11 1,3-15-14,5-11-21,4-14-55,0-2-53,-4-30-294</inkml:trace>
  <inkml:trace contextRef="#ctx0" brushRef="#br0" timeOffset="46375.5642">11779 6267 1001,'0'0'111,"0"0"-68,0 0-37,0 0-5,0 0 1,-37 112 60,20-49-19,-2-2-33,1 0-6,-1-4 1,1-6-4,-2-6-1,-5-6-34,-5-9-48,-4-5-13,3-17-182,11-8-242</inkml:trace>
  <inkml:trace contextRef="#ctx0" brushRef="#br0" timeOffset="46538.7559">11827 5917 1038,'0'0'73,"0"0"-40,0 0-23,0 0-9,0 0-1,0 0-3,-8-50-102,31 69-154,9 5-90</inkml:trace>
  <inkml:trace contextRef="#ctx0" brushRef="#br0" timeOffset="46958.4779">12157 6188 670,'0'0'214,"-52"73"-166,25-27-5,4 0-4,4-2 1,1-1-7,4-1-21,5-8-9,5-9-3,4-12-8,0-13 8,20 0 0,12-18 5,11-9 2,2-1 0,-4 10 12,-8 7-3,-7 11-7,-6 0-6,-5 20-3,1 9-2,-1 2 2,3-4 0,1-8 4,2-9-4,5-10 3,-3 0 1,3-16 3,-7-8 32,-3-7 14,-5-4-4,-5-5-23,1-2-8,-4 2-11,0 3-3,2 11-4,-2 11-11,6 11-30,9 4-67,7 14-109,11 16-39,3 7 75,-8 4-149</inkml:trace>
  <inkml:trace contextRef="#ctx0" brushRef="#br0" timeOffset="47147.1376">12698 6605 475,'0'0'115,"0"0"-62,0 0 22,0 0 62,0 0 11,0 0-111,75-76-10,-57 40 33,-8 7-1,-8 4-12,-2 9 7,-8 6-15,-17 4-38,-8 6-1,-5 0-35,9 10-71,17 7-30,12-3-225,24-9-265</inkml:trace>
  <inkml:trace contextRef="#ctx0" brushRef="#br0" timeOffset="47370.3289">13027 6134 1006,'0'0'90,"0"0"-21,0 0 19,0 0-26,0 0-51,0 0-6,6 94 5,-6-20 11,-2 6-4,-13-3-12,-3-7-3,5-10-1,4-11-1,4-11-20,5-10-22,0-9-50,0-10-14,0-9-185,12-9-331</inkml:trace>
  <inkml:trace contextRef="#ctx0" brushRef="#br0" timeOffset="48382.0019">13098 6028 981,'0'0'139,"0"0"-114,0 0 1,0 0 37,0 0-9,0 0-50,-29 45-1,7 14-3,-3 15 5,4 1-2,11-3 7,7-6-8,3-10 0,1-8-2,14-10 2,1-10-1,0-8-1,-3-10 0,-3-4 0,5-6-2,-1 0-6,5-8 8,2-11-11,0-7-16,-3 1-14,-2-1-43,-1 2-15,-1-1-155,0 3-48</inkml:trace>
  <inkml:trace contextRef="#ctx0" brushRef="#br0" timeOffset="48552.5627">13089 6309 539,'0'0'457,"0"0"-403,0 0-49,0 0 2,0 0 25,0 0-13,38-12-16,20 9-3,9 0-77,0-7-185,-9-6-302</inkml:trace>
  <inkml:trace contextRef="#ctx0" brushRef="#br0" timeOffset="48883.4431">13601 6017 0,'0'0'1074,"0"0"-994,0 0-12,0 0-3,0 0-13,0 0-18,-9-8-23,30 40-8,7 25 13,2 26 7,-8 22 7,-16 20-11,-6 18-6,-26 14-3,-19 16-7,-6 2-3,2-4 1,10-13-1,14-18 4,7-17-4,6-19-2,4-19 0,4-19-12,-2-19-25,0-21-13,-3-14-29,-5-12-77,-5-19-33,-9-33-301</inkml:trace>
  <inkml:trace contextRef="#ctx0" brushRef="#br0" timeOffset="49508.0686">11130 6100 241,'0'0'348,"0"0"-204,0 0-6,0 0-13,0 0-55,0 0-21,-7-33-12,4 46-16,-13 30-16,-13 31 23,-17 33 49,-18 28-32,-14 23-25,-10 23-5,-5 8-12,1 4-3,13-15 4,18-28-4,19-22 1,17-28 0,13-19-2,6-22 1,4-20-1,2-15-17,0-14-27,0-9-41,8-1-16,11-35-85,14-22-284</inkml:trace>
  <inkml:trace contextRef="#ctx0" brushRef="#br0" timeOffset="50070.3104">13477 5659 881,'0'0'144,"0"0"-104,0 0-23,31-73 4,10 72 15,9 1 2,3 13-22,-4 12-15,-13 8 1,-16 2-2,-20 0-2,-1-2 0,-29-4 2,-4-6 6,-1-5 0,12-9 24,9-5 7,11-4-21,3 0-6,0 4-10,17-2 0,19 0 0,20 0 10,19-2-6,13 0-4,3-2-44,-3-6-19,-13 1-110,-13-3-264</inkml:trace>
  <inkml:trace contextRef="#ctx0" brushRef="#br0" timeOffset="50791.0852">14596 6353 1069,'0'0'122,"0"0"-117,0 0-5,0 0 0,-12 95 3,3-11 34,-1 13-4,-2 3-22,1-4-7,4-8-2,-1-16-2,-1-15 2,-1-17-2,1-19-1,3-11-11,1-9 7,1-1 5,-5-17 7,-4-17-7,-8-9-14,-4 2 14,-2 11 6,0 12 10,-2 15 1,-2 3-2,-6 14-3,3 16-1,4 4 4,12 2-7,12 0-8,6-4-3,24-4 0,25-6-11,20-13-8,17-9-29,8-2-17,-2-25-14,-8-13 41,-14-13 20,-13-13 19,-12-9 2,-14 0 4,-9 7 17,-11 15 7,-8 15 17,-3 13 37,0 14-29,0 11-9,-12 11-34,-12 33-7,-10 19 2,-4 22 25,4 8-16,12 3-3,14-5-6,8-10-3,3-12-2,21-7 0,4-13-1,-2-12-29,1-13-33,4-18-65,0-6-155,1-28-449</inkml:trace>
  <inkml:trace contextRef="#ctx0" brushRef="#br0" timeOffset="50934.6622">15105 6884 1005,'0'0'51,"0"0"-41,0 0-9,128-31 6,-75 31 2,-4 7-9,-12 17-11,-21 8-153,-16 5-147</inkml:trace>
  <inkml:trace contextRef="#ctx0" brushRef="#br0" timeOffset="51459.1697">9803 8740 738,'-83'13'136,"6"0"-68,10 0-51,13-1-9,14-6 6,19-2 40,10-1 5,11-3-16,6 1-11,45-1-10,41 0 13,53-6 12,58-12-14,54-5-9,50-3-8,44-3-15,23-5 0,17-1 1,2 1-2,-6 5-13,-15 7 1,-17 9 7,-36 7-8,-37 2 12,-51 2 1,-54-6 0,-50-4-3,-46 0-9,-33-1 5,-27 1 4,-21-4 6,-6 3-3,-31 0 0,-20 4-25,-24 7-37,-28 2-21,-23 10-137,-24 5-116</inkml:trace>
  <inkml:trace contextRef="#ctx0" brushRef="#br0" timeOffset="51818.7325">10344 9124 1014,'0'0'101,"-134"-30"-70,97 22-25,17 2-3,20-4 3,17-5 13,45-9 8,45-6-6,52 3 6,46 0 2,46 8-8,34 2-11,22 5-4,8-2-6,-3 4-5,-12 3 2,-24-1 3,-30 2 0,-31-1 0,-37-2-1,-35-3 1,-36 1 0,-34-3-12,-30 2-22,-24-2-18,-19-1-40,-8-3-139,-25-3-212</inkml:trace>
  <inkml:trace contextRef="#ctx0" brushRef="#br0" timeOffset="106768.0515">3730 12343 744,'0'0'177,"0"0"-134,0 0-18,0 0 18,0 0 14,0 0-13,-12 0-22,12 0-15,0 0-6,2 0 4,17 1 2,5 3 7,6-4 0,6 0-10,4 0 2,-2 0-5,-3-7 1,-5-4-2,-5 3 0,-12-2-18,-2-2 1,-5 1 6,-6-1 3,0-1-7,0-1 5,-13 3-7,-5-1 17,-9 3 1,-3 5 1,-3 4 2,2 0-1,0 0 10,2 4 2,1 17-6,0 5-4,1 11 0,3 4 3,4 2-6,7 2 2,9-6 7,4-1-2,0-6-4,11-4-2,12-5-3,11-5-2,5-6 2,6-6 3,4-6-3,-3 0-18,-1-2-51,-9-9-37,-6-6-142,-7 0-84</inkml:trace>
  <inkml:trace contextRef="#ctx0" brushRef="#br0" timeOffset="107337.1006">4445 11606 930,'0'0'77,"0"0"-41,0 0 17,-9-80 25,9 73-18,0 6-19,0 1-27,0 0-14,0 15-5,3 21-11,9 17 16,-5 8 4,-5-2-2,-2-1-1,0-4 2,-9-2-1,-9-3-3,-6-6 2,-3-4-1,2-8 1,-4-6 2,1-4-3,9-7-16,4-5-27,3-9-22,6 0-50,6-22-162,0-24-268</inkml:trace>
  <inkml:trace contextRef="#ctx0" brushRef="#br0" timeOffset="107510.0307">4518 11239 996,'0'0'47,"0"0"-26,0 0 8,0 0-4,0-73-25,3 73-20,0 0-124,0 2-214</inkml:trace>
  <inkml:trace contextRef="#ctx0" brushRef="#br0" timeOffset="108162.271">4862 11451 726,'0'0'43,"0"0"-24,0 0 52,0 0 33,0 0-47,0 0-39,-10-10-12,3 19-2,-4 17-1,-5 17 14,-8 9 2,0 5-10,0-1-3,6-7 5,5-7-2,7-9 4,6-12-8,0-7-3,0-7-2,0-4 3,3-3-3,8 0 2,5-3 18,3-10-1,5-6-3,3-2-4,-2 7 9,-4 2-12,0 8-9,-3 4 2,2 0-2,-3 5-5,3 13 1,-2 0 4,-2-1 1,5-3 1,-6-4 2,1-3-4,-2-5 0,0-2 0,0 0 2,2-12 3,-2-9-1,-2-7 0,-2-9 2,-1-5 8,-1-7 8,-2-1 3,-1 2-2,-2 3-18,-3 8 7,0 9-8,0 10-4,0 6-2,0 9-20,0 3-37,-3 5-68,-2 21-150,5 8-126</inkml:trace>
  <inkml:trace contextRef="#ctx0" brushRef="#br0" timeOffset="108642.1174">5434 11685 760,'0'0'179,"0"0"-164,0 0 4,0 0 34,0 0-22,0 0-15,0-27-8,0 25-4,0-1-2,0 1-1,0 2 4,-6 0-1,-1 0 2,-4 0 0,-5 8 2,-4 16 2,-1 7 3,1 3 4,3 2 0,4 1-14,7-4 6,4 0-6,2-5-3,0-4 0,6-4-3,6-7 2,2-5-1,-4-4 0,2-4 1,0 0 1,1-12 10,1-11-3,-2-7 2,0-5 9,-3-2 8,-5-2 1,-2 1-2,-2 2-11,0 5-11,0 7-3,-2 7-8,-2 8-12,2 4-50,2 5-30,0 0-220,2 10-204</inkml:trace>
  <inkml:trace contextRef="#ctx0" brushRef="#br0" timeOffset="109100.1474">6050 11172 922,'0'0'76,"0"0"-56,0 0 19,0 0 9,0 0 5,0 0-23,0-38-19,0 38 3,0 0 8,0 0-6,0 0-10,0 0 0,0 0-5,0 3-1,-7 20-10,-8 15 10,-9 17 17,-6 10-1,-6 7-15,2 5 1,3-4 0,10-10-1,12-10-1,9-15 2,3-10-2,12-7 0,4-6 0,-1-9 1,0-5-1,6-1 4,-2 0-1,5-7-3,-4-5-7,-3-1-7,-5 2-20,-4 4-7,-11 1-20,0 3-5,0 3-50,-11 0-237,-4 0-151</inkml:trace>
  <inkml:trace contextRef="#ctx0" brushRef="#br0" timeOffset="109351.1003">5841 11516 987,'0'0'88,"0"0"-60,0 0 26,0 0 24,0 0-50,0 0-23,64-45-5,-25 39 0,-3 2 0,-1 4-80,-3-2-71,-3 0-277</inkml:trace>
  <inkml:trace contextRef="#ctx0" brushRef="#br0" timeOffset="109732.5415">6474 11497 1031,'0'0'137,"0"0"-117,0 0-12,0 0 43,0 0-19,0 0-8,134-35-15,-77 26-9,-11-1 0,-8 1-5,-12 1-73,-5 3-56,-10-2-95,-8-3-106</inkml:trace>
  <inkml:trace contextRef="#ctx0" brushRef="#br0" timeOffset="109960.5778">6702 11332 813,'0'0'128,"0"0"-30,0 0 5,0 0 1,0 0-51,0 0-31,-16-3-15,16 25-5,-2 9 17,1 8 4,-4 5-12,-1 5-10,0-5 0,-2-3-1,0-4-24,1-4-39,3-6-67,4-7-78,0-11-312</inkml:trace>
  <inkml:trace contextRef="#ctx0" brushRef="#br0" timeOffset="110251.041">7232 11290 1066,'0'0'145,"0"0"-104,0 0-1,0 0 24,0 0-23,0 0-38,-19 2-1,17 31-2,-4 10 15,1 4-5,-2 3-2,-2-1-5,2-7 3,1-9-5,1-7 2,-1-7-3,0-6 0,-3-1-14,-3-2-40,-2-3-26,3-5-84,9-2-171,2-20-223</inkml:trace>
  <inkml:trace contextRef="#ctx0" brushRef="#br0" timeOffset="110445.2098">6971 11235 846,'0'0'184,"0"0"-128,0 0-15,0 0 45,0 0-14,0 0-59,31-41-10,27 29 7,7-2-10,-2-1-10,-6 5-81,-6-2-73,-11-1-200</inkml:trace>
  <inkml:trace contextRef="#ctx0" brushRef="#br0" timeOffset="110705.1396">7608 10956 1097,'0'0'72,"0"0"-43,0 0 25,97-12 12,-56 44-26,-2 17-24,-12 17-7,-15 12 2,-12 6-9,-18 8-1,-28 7-1,-21 0-7,-12 0-40,-8-9-27,5-19-41,6-16-42,3-19-54,0-15-30</inkml:trace>
  <inkml:trace contextRef="#ctx0" brushRef="#br0" timeOffset="111178.5114">5965 10982 818,'0'0'75,"0"0"-10,-83-14 11,53 28-3,-5 32-11,0 20-21,-1 16 6,4 7-12,12-3-4,14 2-13,6-8-7,1-4-6,23-7-4,2-10-1,3-6-3,1-6-35,-6-4-55,-3-9-75,-6-15-301</inkml:trace>
  <inkml:trace contextRef="#ctx0" brushRef="#br0" timeOffset="112200.1455">2841 12262 995,'0'0'131,"0"0"-106,0 0-24,0 0 1,0 0 21,87-32-23,-44 28 0,-6 4-136,-9 0-153,-14 1-213</inkml:trace>
  <inkml:trace contextRef="#ctx0" brushRef="#br0" timeOffset="112331.8241">2853 12461 615,'0'0'413,"0"0"-374,0 0-38,0 0-2,0 0-7,0 0 7,86-1 0,-33-11-183,2-3-116</inkml:trace>
  <inkml:trace contextRef="#ctx0" brushRef="#br0" timeOffset="113104.9794">8361 12155 80,'0'0'1150,"0"0"-1112,0 0-36,0 0-2,0 0 2,0 0 15,0 0-17,122-31-60,-80 31-99,-16 0-231</inkml:trace>
  <inkml:trace contextRef="#ctx0" brushRef="#br0" timeOffset="113251.9916">8303 12347 953,'0'0'184,"0"0"-155,0 0-23,0 0 37,0 0 0,0 0-39,91-19-8,-25 7-72,-5-1-79,-12 1-313</inkml:trace>
  <inkml:trace contextRef="#ctx0" brushRef="#br0" timeOffset="114002.0301">9464 12172 1068,'0'0'175,"0"0"-174,0 0-1,0 0-11,0 0 11,89 5 6,-37-5-6,2-2-30,-7-11 4,-9-2-4,-11-5-1,-11-1 23,-11-2 8,-5 1 4,-9 0 6,-21 7 17,-11 3 4,-6 12-7,0 0 10,2 14 1,4 16-7,7 10-7,9 8-9,8 2 1,13 2-6,4-7-5,9-2-2,16-6 0,8-7 0,3-6-4,4-10-24,-1-7-42,3-7-51,1-5-143,-4-20-161</inkml:trace>
  <inkml:trace contextRef="#ctx0" brushRef="#br0" timeOffset="114258.5176">10314 11334 961,'0'0'164,"0"0"-111,0 0-6,0 0 9,0 0-17,0 0-32,-43 60-6,25 14 4,3 5 3,8-4-6,5-10-2,1-12 3,-5-8-3,-8-5-4,-11-7-28,-7-8-37,-8-11-40,3-14-87,6-6-226</inkml:trace>
  <inkml:trace contextRef="#ctx0" brushRef="#br0" timeOffset="114417.0917">10313 11097 839,'0'0'283,"0"0"-282,0 0-1,0 0-20,0 0-38,0 0-110,-26 40-241</inkml:trace>
  <inkml:trace contextRef="#ctx0" brushRef="#br0" timeOffset="114827.0216">10499 11425 917,'0'0'101,"-64"103"-53,37-44-14,10-12 5,10-10-1,7-13-25,0-11-8,0-7-3,11-6-2,5 0 1,11-17 13,10-8 1,5-3-4,-6 4 2,-8 9-8,-7 9-3,-2 6-4,-1 0-1,0 10 3,5 9-9,-3-3 8,0-1 1,1-3 7,-3-9-7,3-3 2,-1-3-1,0-20 12,-1-9-4,-2-12 34,-8-7 1,-5-3-15,-4 1-8,0 7-15,0 13-6,0 12 0,0 11-1,0 10-39,0 0-55,2 22-74,14 9-67,4 5-80</inkml:trace>
  <inkml:trace contextRef="#ctx0" brushRef="#br0" timeOffset="115061.7182">11011 11648 677,'0'0'154,"0"0"-65,0 0-30,-21 85-34,21-68 0,5-3-13,15-10-12,9-4 0,5-4 4,2-26 18,-5-5 1,-7-5 8,-13-3 39,-11 0-22,0 3 4,-14 4-32,-14 10-20,-6 12 0,3 12-18,6 2-72,18 7-58,7 4-215</inkml:trace>
  <inkml:trace contextRef="#ctx0" brushRef="#br0" timeOffset="115347.1492">11512 11174 1067,'0'0'125,"0"0"-83,0 0-2,0 0 22,0 0-2,0 0-60,-31-12-9,9 69 9,-15 22 9,-4 15-1,-1-3-2,9-7-4,15-15-2,10-18 0,8-13 1,0-12 1,7-9-2,6-7-4,7-10 0,4 0-19,7-14-41,11-14-74,1-9-183,-6 0-340</inkml:trace>
  <inkml:trace contextRef="#ctx0" brushRef="#br0" timeOffset="115572.6663">11361 11440 1016,'0'0'95,"0"0"-55,0 0 25,0 0 4,0 0-45,111-46-24,-65 38 1,-9 3-4,-4 2-19,-4-2-131,-5 0-254</inkml:trace>
  <inkml:trace contextRef="#ctx0" brushRef="#br0" timeOffset="117099.7751">12263 12008 1064,'0'0'88,"0"0"-85,0 0-1,0 0 18,0 0 14,0 0-28,40 0 9,-6 0-14,-11 0 5,-9 0-4,-11 0-2,-3 0 2,0 0-2,0 0 2,0 0-1,0 0 8,0 0-2,0 0 12,0 0-9,0 0-6,0 0 2,0 0-5,0 0 0,0 0-1,0 0 0,0 0 1,0 0-1,0 0 0,0 0-3,0 0 3,0 0-2,0 0 1,0 0 1,0 0 0,0 0-1,0 0 0,0 0-5,0 0-5,0 0-3,0 0 5,0 0 6,0 0 3,0 0-1,0 0 0,0 0 1,0 0-4,0 0 0,0 0 0,0 0 4,0 0 0,0 0-2,0 0-1,0 0-3,0 0-5,5 0-1,7 1 9,1 2 0,-1-3-4,0 0 7,-3-3 12,-3-9-6,-1-9-1,-5 0-1,0-5-4,-9 5 5,-15 3 14,-6 6-5,-4 10-4,-4 2 0,-2 22 3,-3 15-5,7 11 3,8 3-2,13-1 0,13-3-6,2-6-1,14-4-2,17-7 0,8-10-1,8-7-2,9-8-20,3-5-63,1-9-75,-9-15-323</inkml:trace>
  <inkml:trace contextRef="#ctx0" brushRef="#br0" timeOffset="117403.0091">12988 11182 954,'0'0'175,"0"0"-150,0 0-22,0 0 3,0 0 22,-36 111 27,31-38-28,3 2-19,2-7-3,0-8-5,-2-11 1,-5-9 0,-7-5-1,-10-9-19,-7-2-29,-8-7-52,-1-9-138,9-8-191</inkml:trace>
  <inkml:trace contextRef="#ctx0" brushRef="#br0" timeOffset="117560.2424">13124 10862 1094,'0'0'103,"0"0"-103,0 0-30,0 0 7,0 0-64,0 0-248</inkml:trace>
  <inkml:trace contextRef="#ctx0" brushRef="#br0" timeOffset="118032.0107">13346 11219 729,'0'0'336,"0"0"-322,-47 99-2,30-55 20,3 6 7,-2 2-18,-1-2-10,4-11-7,6-14-3,5-18-1,2-7 0,0-10 11,24-21 5,9-9 6,6-3-15,-4 10-4,-6 12 7,-8 11 6,-8 9-16,3 1-6,4 7-1,-4 14 1,3 5 3,-3-3 3,0-4 0,-1-7-3,1-6 2,-1-6 2,4 0 1,-3-18 5,1-9 8,0-3 11,-7-1 4,-1-2-7,-6-1-7,-1 0-3,-2-3-8,0 4-3,0 7-2,0 6-1,0 9-12,0 11-46,0 0-72,-11 22-126,-1 12-213</inkml:trace>
  <inkml:trace contextRef="#ctx0" brushRef="#br0" timeOffset="118369.2812">13867 11487 1096,'0'0'52,"0"0"-45,0 0 1,0 0 6,0 0 0,-57 110-1,40-61-11,10-8-2,7-7-13,0-12-25,10-7 11,4-9 4,-1-6 6,1-4 17,2-19 29,-2-8 2,-4-6 28,-4-4-9,-5-2-12,-1-1-16,0 4-22,0 11-1,-6 10-6,-1 7-31,1 8-82,6 1-161,0-1-465</inkml:trace>
  <inkml:trace contextRef="#ctx0" brushRef="#br0" timeOffset="118646.7387">14419 11131 1095,'0'0'122,"0"0"-88,0 0 17,0 0 4,0 0-32,0 0-23,-27 62 3,13 0 11,-4 1-4,5-3-7,1-10-1,2-6-1,5-10 0,-1-7-1,-2-9 0,0-5-2,-1-5-3,-3-4-41,-3-4-47,1-1-102,5-31-276</inkml:trace>
  <inkml:trace contextRef="#ctx0" brushRef="#br0" timeOffset="118858.0108">14143 10962 1164,'0'0'94,"0"0"-92,0 0 0,0 0 46,138-44 0,-57 31-29,1 3-13,-10 2-6,-19-1 0,-20 5-2,-18-1-24,-15 3-71,-12 0-90,-19-4-405</inkml:trace>
  <inkml:trace contextRef="#ctx0" brushRef="#br0" timeOffset="120601.8757">14820 10325 838,'0'0'151,"0"0"-142,0 0 7,-2-81 15,-2 66 23,-2 1-9,-3 0-27,-6 1-13,-5 0-3,-5 0 6,-11 1-5,-8-1-2,-7 0 5,-4-2-1,-5 2 2,0 0 2,-1 1-7,5-2 2,3 4 2,8-1 5,8 1-2,4 0 3,-1 1 0,-3 2-5,-5 3-1,-9 0-2,-2 4-2,-4 0-2,-3 0-1,2 1 0,-2 9 1,4 1-1,-2 5 1,2 4 0,4 1-2,4 1 2,6 3 0,2-1 0,3-1 0,-2 3 1,-3 5-1,-5 1 1,-4 4-1,-3 3 1,-2 0-1,3-1 0,5-4 0,4-2 8,3-3-8,3 1 1,-5 1 3,5 3 4,-5 1-5,3 2 7,2-1-9,7-3 5,6-2-2,5-2-4,1 4 0,0 2 0,0 1 1,0 5 0,-2-1-1,0 3 0,-1-4 0,-3 2 8,-1-2 6,0 1-4,-2 2-3,-1 1-4,2 0 4,0 2 0,3 1-6,3-2 3,3 5-1,-1-1-2,5 1-1,-2-3 2,1-2-2,0-4 5,-3 1-4,1-2 1,-4 2 1,1 2-2,-2-1 0,1-1 0,1-2 4,1-2 0,3 0 0,-1-4 0,2 6 2,1-1-1,1 5-1,3-1 1,3 0-2,2 3 0,5-1-3,0 1 4,0-2-5,2-1 5,10 0-5,5-2 0,3 1 1,1 0 0,4-5 2,-1-3 0,0-2 1,0-6-3,1-1 2,4-4-4,2-5 2,5 0 1,7-6-2,3-2 0,12-1 5,7-4-5,4-2 1,5 0-1,-1 0 2,4-2 1,0-6-3,-2 0 3,-6-2-3,-8 1-1,-1-2 1,-3-1 0,-1-2-2,4-1 1,0-3 1,4-1-3,-2 0 2,3-3-8,-4-1 6,-2 2 4,-2-1-2,-3 1 1,-3-1-1,-5 1 0,0 0-3,-1 0-4,3-2 4,1-2-2,6 2 2,-1-2 0,-2 0 3,-4 2 1,-4-1-1,-2 0 1,-4 0-2,0-1 4,3-1-3,1-4 1,4-2 0,2-4 0,1 1 2,-1-5-2,-1 1 0,-2-1 0,0-2 1,-4 0 0,3-1 0,-6-1-1,0 0 0,-4 0 0,-3-3 0,-2-4 0,-4-6 0,-3-4 1,-2-2 0,1 2 1,-2 7-2,-2 4 5,0 3-2,-2-3-3,-1 0-4,-4 2 4,-2 1-1,-2 0 1,-2-1 1,-1-1-1,-1-2-2,-2-2 0,0 0 2,0 2 0,0 4 1,0 4-1,-11 5-7,-1 7 6,-4 3 1,-1 3 1,0 1-1,-1 1-1,-2 1 0,0-2 0,-3 1-2,-1 1 3,-1 0 1,0-1 1,-1 5-2,5 2-1,2 3 1,2 1 1,6 2 1,1 4-4,3 2 1,0 2-28,-1 2-35,-7 4-52,-7 19-93,1 9-140</inkml:trace>
  <inkml:trace contextRef="#ctx0" brushRef="#br0" timeOffset="121204.1493">15194 11469 663,'0'0'203,"0"0"-149,0 0-11,0 0 18,0 0-18,0 0-14,76-19-19,-35 14 4,0 3 1,-2 0-8,-1 1-7,-4-2 1,-1 0-1,-6-1-6,-7 0 5,-8 2-39,-7-4-37,-5 2-140,-5-2-110</inkml:trace>
  <inkml:trace contextRef="#ctx0" brushRef="#br0" timeOffset="121452.1097">15121 11639 779,'0'0'115,"0"0"-66,0 0 2,0 0 23,0 0-42,0 0 18,118 14-4,-57-14-7,-4-2-20,-9-7-8,-7-1-5,-8 0-4,-8 2-2,-9 0-3,-9-2-6,-2-3-65,-1-3-37,-1-5-100,3-4-171</inkml:trace>
  <inkml:trace contextRef="#ctx0" brushRef="#br0" timeOffset="121828.11">15702 11194 968,'0'0'99,"0"0"-69,0 0 21,0 0 48,0 0-44,0 0-43,-38-24-12,44 32 0,15 14 1,7 3 7,1 3-5,1 1 2,-3 1-5,-5 1 4,-6-1-3,-10 3-1,-6 5-2,0 2 2,-10 2 1,-14 0 0,-5-4 3,-3-7-4,2-6 0,-2-4 3,3-7-2,5 1 2,3-5-1,9-4-2,7-1-1,5-4-20,0 2-69,8-3-49,23 0-113,14-11-54</inkml:trace>
  <inkml:trace contextRef="#ctx0" brushRef="#br0" timeOffset="122230.0295">16309 11228 791,'0'0'222,"0"0"-165,0 0 1,0 0 47,0 0-20,0 0-29,0-71-24,0 71-5,3 0-3,-3 0-3,0 0-13,0 0-4,0 0-3,0 0-1,7 19-2,4 14 2,3 14 8,0 9-4,-2 5-2,-3 6-1,2-1 1,2-3 0,-4-6-2,-2-12 0,-4-10 0,-3-8 0,0-9-3,0-1-2,0-5 0,-4-3 1,-5-3-1,3-1-11,0-4-10,-1 3-19,2-4-13,0 2-19,2-2-42,3 0-44,0 0-123,0 0-92</inkml:trace>
  <inkml:trace contextRef="#ctx0" brushRef="#br0" timeOffset="122527.631">16072 12041 424,'0'0'586,"0"0"-507,0 0-42,0 0 46,0 0 8,0 0-32,15 0-51,40-6 6,16-4-9,2 1 0,-4 5-2,-5-2-1,-9 1-1,-11 1-1,-9 0 0,-14 1-11,-9 3-13,-9-1-40,-3 1-57,-14 0-102,-19 8-314</inkml:trace>
  <inkml:trace contextRef="#ctx0" brushRef="#br0" timeOffset="122810.6762">16072 12258 958,'0'0'217,"0"0"-182,0 0-17,0 0 53,0 0-18,0 0-32,128-15-17,-55 6-2,-3 2 2,3 0-1,-7 1-3,-6 1 0,-16 2 0,-16 0-4,-12 2 3,-10 1 1,-6 0 0,0 0-1,0 0 1,0 0-1,-8-2 1,-17 1-10,-14-1-45,-7 2-106,-1-6-215</inkml:trace>
  <inkml:trace contextRef="#ctx0" brushRef="#br0" timeOffset="144285.3611">13274 13983 724,'0'0'148,"0"0"-87,0 0-19,0 0-5,0 0 6,0 0 4,0 0-17,0 0-15,-16-46-8,16 46 3,0 0-10,0 7-1,-3 23-12,-2 15 13,-1 12 8,-1 0 1,4-6-4,3-2-5,0-10 0,3-7 2,6-3 1,0-11-2,1-5-2,-1-8 0,0-3-2,3-2 3,5 0 15,5-10 0,6-8-6,2 2 11,1-1 1,1 4-6,-1 2-12,-1 1 4,0 5-6,-4 2-1,-2 3-6,-3 0 3,-1 0-1,-5 9 3,1 1-6,-7-1-7,1-3 7,-4-4 4,-3-2 3,-1 0 1,-2 0 0,3 0 6,2-13 16,6-12 5,1-10-10,0-3 3,-2-6 7,-4-4-17,-6-3 1,0 2-2,0 6-9,-7 9 1,-2 13 0,3 9-2,3 10 0,2 2-42,-2 16-59,1 22-98,2 10-148</inkml:trace>
  <inkml:trace contextRef="#ctx0" brushRef="#br0" timeOffset="144666.0814">14083 14245 863,'0'0'211,"0"0"-169,0 0-39,0 0 44,0 0 6,0 0-38,-33-6-15,30 6-1,-6 17-11,-6 14 12,-3 12 11,-3 1-3,5 4-6,4-4 2,6-4-4,6-9 0,0-7 0,8-8-2,11-8-1,5-8-12,4 0 15,5-17 7,-2-12-3,-6-5 7,-8-5 10,-11 0 16,-6 1-2,0 0-11,-15 5 3,-6 5-12,-4 7-15,4 8-2,0 9-42,0 4-66,8 4-125,5 8-661</inkml:trace>
  <inkml:trace contextRef="#ctx0" brushRef="#br0" timeOffset="146908.1004">14623 13841 478,'0'0'143,"0"0"-63,0 0 16,0 0 16,0 0-44,0 0 2,0 0-18,0-33-9,0 33-1,0 0-9,0 0 2,0 0-12,0 0-15,0 6-2,0 28-4,0 20 1,-3 19 8,-9 5 0,2-4-4,2-8-4,5-18-3,3-13 0,0-15-4,0-11 4,0-6 0,0-3 1,0 0-1,0 0 2,0 0 0,0 0-2,0-6-9,0-14-3,0-6-53,0-5-15,0 2-7,0-2-154,0 1-124</inkml:trace>
  <inkml:trace contextRef="#ctx0" brushRef="#br0" timeOffset="147269.6427">14389 13783 681,'0'0'243,"0"0"-171,0 0-41,0 0 0,0 0 8,0 0-17,49-32-20,1 21 0,7-1 0,2 0 1,-4-1-2,-8 3 1,-12 1-2,-14 4 1,-11 3 4,-9-1 1,-1 2-5,0 1 6,0 0 5,0 0-12,-1 0-8,-15 13-66,-2 12-129,-5 5-121</inkml:trace>
  <inkml:trace contextRef="#ctx0" brushRef="#br0" timeOffset="147851.8398">15003 14180 379,'0'0'456,"0"0"-373,0 0-55,0 0-2,0 0 22,0 0-10,-21-51-9,20 51-10,-2 0-3,2 0-13,-5 1-3,-5 24-2,-4 10 2,0 6 5,5-1-3,4-9 0,6-6 0,0-7-2,6-2 0,9-6 0,4-4 0,4-4-2,2-2 0,2-5 2,0-14 7,-5-6-1,-7-7 3,-9-2 10,-6-6 27,0 2-11,-17 2-5,-4 5-11,2 10-10,1 7-5,8 6-4,2 4-3,7 4-68,1 0-62,0 11-209,10 2-239</inkml:trace>
  <inkml:trace contextRef="#ctx0" brushRef="#br0" timeOffset="148154.5691">15419 13991 1003,'0'0'94,"0"0"-71,0 0-11,0 0 21,0 0-25,0 0-8,68-23-101,-31 23-110,-9 0-128</inkml:trace>
  <inkml:trace contextRef="#ctx0" brushRef="#br0" timeOffset="148296.9706">15421 14102 1069,'0'0'117,"0"0"-103,0 0-3,0 0 41,0 0-34,0 0-18,24 5-89,40-4-16,14-1-275</inkml:trace>
  <inkml:trace contextRef="#ctx0" brushRef="#br0" timeOffset="148842.0922">16021 13852 975,'0'0'86,"0"0"-64,0 0 10,0 0 35,0 0-56,0 0-2,101-73-6,-41 71-2,-6 2 1,-10 0-2,-12 16-5,-17 11-15,-15 7-7,-8 7 27,-34 3 5,-14 0 0,-7-5-3,11-8-1,14-12 2,19-5-3,16-4 5,3-1-5,22 1-8,20-3-1,18-4-18,13-3-50,5 0-89,5-7-51,-2-10 33,-8-4-72</inkml:trace>
  <inkml:trace contextRef="#ctx0" brushRef="#br0" timeOffset="149260.9886">16707 13974 337,'0'0'191,"0"0"-27,0 0 9,0 0-47,-16-75-31,10 72-30,1 3-14,1 0-29,-7 7-18,-1 17-2,-2 7 4,-1 2-3,-2 3-1,4-3 1,1-3-3,1-6 1,7-9-1,1-5 0,1-4-2,2-6 2,0 0 0,0 0 0,0 0 5,0-15-3,11-10 7,5-8-5,2-5 3,3 1 0,0 2 4,-6 7 3,-2 9 10,-7 9 7,-3 6-1,-3 4-11,0 0-19,0 7-3,0 17 1,2 10 2,4 11 11,-2-6-6,5-3-2,-2-8-1,6-5-2,1-5-1,0-8-19,4-6-3,-2-4-14,4-3-4,0-20-56,0-11-65,-2-9-176,-5-5-129</inkml:trace>
  <inkml:trace contextRef="#ctx0" brushRef="#br0" timeOffset="149559.5678">16659 13637 574,'0'0'190,"0"0"-118,0 0-2,0 0 18,0 0-10,0 0-38,2-34-12,40 18-10,14-2 2,4 2 2,1 2-2,-3-3-5,-9 4-5,-7 4 2,-13 0 4,-16 5-3,-7 3-10,-6-1-1,0 2-2,0-1 4,0 1-8,0 0 3,-15 0-45,-4 14-44,-4 7-25,7-3-304</inkml:trace>
  <inkml:trace contextRef="#ctx0" brushRef="#br0" timeOffset="157558.0492">17365 13905 521,'0'0'157,"0"0"-87,0 0 2,0 0-9,0 0 14,0 0-25,0 0-22,6-39-5,-4 38 2,-2 1 0,0 0-11,0 0-14,0 0-2,0 19-2,0 8 2,3 8 31,0 0-16,2 0-10,-2-5-3,2-5-1,-1-3 0,-1-8 0,0-5 0,-3-3 0,2-5 0,-2 1 1,0-2 3,0 0 0,0 0 7,1 0 15,3-7 0,1-12-6,3-6-15,2-5-4,2 0-3,-1 0 1,2 0 0,3 2 0,1-1 0,5 3 0,-1 1 0,3 1 0,-6 7 7,0 5-6,-5 5 0,-1 7-1,2 0-4,5 14 2,-1 16-4,1 11 4,-4 6 0,-3 0 1,-3-4 1,1-7 3,-1-4-2,-3-11-2,0-6 4,-3-6-4,-1-5 1,-2-2 0,3-2-6,-2 0 4,-1 0-8,0 0-19,0 0-20,0-2-60,-16 0-220,-8 2-220</inkml:trace>
  <inkml:trace contextRef="#ctx0" brushRef="#br0" timeOffset="160655.7202">17534 14027 447,'0'0'160,"0"0"-124,0 0-16,0 0 35,0 0 22,0 0-36,-6 0-21,6 0 8,0 0 18,0 0 5,0 0-17,0-6-4,13-13-3,8-8-21,9-4-3,7-2 15,0-4 2,2-3-1,-3-5-6,0-1-2,-3-3-3,-3 6 3,-5 6-5,-3 7 0,-5 5-3,-2 7 4,-6 6 0,-5 5 0,-2 4 6,-2 3-2,0 0-7,0 0-4,0 0-2,0 0-4,0 0-22,0 2-49,-8 12 15,-14 7-46,-7 1-135,-6 0-246</inkml:trace>
  <inkml:trace contextRef="#ctx0" brushRef="#br0" timeOffset="161142.3256">17532 13594 572,'0'0'113,"0"0"-33,0 0-11,0 0 36,0 0-36,0 0-23,-4-35-19,4 32-1,0 3 16,0 0 1,0 0-7,0 0-14,0 0-12,-2 0 1,-4 17-11,-3 18 0,-1 12 0,-1 12 3,5-2 0,1-1-2,5-4 1,0-7-2,0-7 2,0-9-2,0-8 0,0-6 0,0-5 0,0-3 0,0-2 0,0-1 0,0-1 0,0-3-3,0 0 1,0 0-14,0 0-9,0 0 0,0 0 2,0 0-11,0-7-2,5-13-12,1-8-129,0-7-26,-2 1 1</inkml:trace>
  <inkml:trace contextRef="#ctx0" brushRef="#br0" timeOffset="161444.2212">17542 13647 51,'0'0'543,"0"0"-466,0 0-14,0 0 47,0 0 3,0 0-66,0-13-36,-8 34-11,-6 20 2,-6 18 27,-2 8-3,2-6-15,6-8-9,2-11 2,5-5 4,2-8 0,2-4-4,2-8-4,1-6 3,0-6-3,0-2 0,0-1-8,0-2-21,0 0-16,0 0-61,1-16-40,11-6-70,4-7-121</inkml:trace>
  <inkml:trace contextRef="#ctx0" brushRef="#br0" timeOffset="166362.9411">13050 14958 666,'0'0'190,"0"0"-166,0 0-24,0 0-9,0 0 9,0 0 7,0 0 4,-39-22 0,39 22-11,0 0 6,0 0-5,0 0 13,0 0-2,0 0 7,0 0 12,0 0-2,0-1-4,0-1 2,0 2-9,0 0-5,-1 0-7,1 0 2,0 0-2,0 0-1,0 0-5,23 0 2,24-2 7,25 0-6,31-4 8,34 1 5,39-1-4,40 1 3,41 0-4,33-1-11,32 3 3,18 1-3,12 2 2,5 0-2,-5 0-5,-8 0 5,-14 0 6,-15 0-3,-21-1 9,-26-3 0,-28 1 6,-34 0-7,-36 2-6,-35-2-5,-38-1-4,-35-2 4,-30 0 0,-21 4 5,-11 0 0,0 0 32,0 2-8,0 0-13,-4-5-8,-9-3-2,1 0-6,-6-3-1,-4 3 0,2 1-29,-4 4-78,0 0-72,14-1-302</inkml:trace>
  <inkml:trace contextRef="#ctx0" brushRef="#br0" timeOffset="166524.1591">18665 14929 1037,'0'0'90,"0"0"-90,0 0-45,0 0-68,-81-49 12,71 45-73,1-2-189</inkml:trace>
  <inkml:trace contextRef="#ctx0" brushRef="#br0" timeOffset="169289.4485">17523 13635 251,'0'0'202,"0"0"-148,0 0-39,0 0 4,0 0 28,0 0-10,0 0-11,0 0-3,0 0 10,0 0 18,0 0 15,0 0-6,0 0-4,0 0-10,0 0-7,0 0-14,0 0-9,0 8-12,0 26-2,-3 20 6,-3 21 14,0 10-2,1 2-6,0-1-8,5-5-4,0-10 1,0-10-1,0-11-2,0-11 3,-3-11-2,1-8 1,-1-8-1,2-5 0,1-3 2,0-2-2,0-2 0,0 0-1,-2 0-8,-1 0-29,0-17-82,3-9-247,0-5-55</inkml:trace>
  <inkml:trace contextRef="#ctx0" brushRef="#br0" timeOffset="169416.6986">17608 14239 495,'0'0'319,"0"0"-232,0 0-69,0 0-17,0 0-2,0 0-36,-7-12-238</inkml:trace>
  <inkml:trace contextRef="#ctx0" brushRef="#br0" timeOffset="171328.0241">18326 13552 308,'0'0'178,"0"0"-163,0 0-15,0 0-14,0-77 14,0 60 6,0 0 13,0 3-10,0-2-4,0 1 0,-3 0 30,-2 3-12,-1-1 10,-2 1-17,0 2 3,-1 3-5,-3-2 1,0 2 0,0-1-8,-1-1 0,-2 0 49,2 2-33,-2-1-4,-2 2 4,1 0-7,0-2 15,0 2-18,1 2 18,5 0-19,-2 0-2,-1 2-7,1 2 1,-5 0-3,4 0 2,-5 0 4,-2 0-1,-3 0-2,-3 0 5,-3 0 0,-1-2-2,3 2 8,2 0-4,3 0 1,3 0-1,6 0-3,-2 0-6,4 0 7,0 0-9,-3 0 1,-2 8 1,-1 2-2,-4-1 0,0 2 1,-1 3-1,-2 0 1,0 0-1,-1 1 3,2 2-2,3-3 1,1 1 0,3-3-1,6 3 0,-3-2 3,2 5 0,-1-2 2,3 5-5,-1 1 3,1 3-3,-2 3 1,2 1 0,0 1 0,1 2 4,-1-1-4,2-2 1,1 1-2,3-1 2,-1 5-2,1-1 5,-1 3 10,-2 3-9,1 3-2,-1 0 3,1 1-4,0-1 0,2-3 3,1 2-5,2-1-1,0 1 3,0 0-1,0-1 0,2 5 3,4-3 5,1-3 1,-2-1-3,1-5-4,-2-5 1,2-3 0,3-2-6,-2-2 1,6 1 5,1-3-3,1-2-3,6 0 2,0-1-1,3-4 1,3-3-2,4-3 3,2-5-2,6-1 0,-1 0 8,6 0-4,2-13-4,-1-4-1,4-3 2,-4-4 2,-2-1-4,-4-5 0,-2-4 2,1-6 0,2-7-2,-3-4 2,-1-4-2,-5-2 2,-2-1 0,-6-3-1,-1 0 0,-2 3-1,-2 1 2,-4-2 1,-2 2-3,-2 3 2,-6 2 2,-2 6 0,-2 7 14,0 5-12,0 7 6,0 3-3,0 5-3,0 5-4,0 1 1,0 3-3,0 3-1,-2 2-5,1 3 3,-2 1 2,-5-2-13,-5 3-33,-9 0-84,-4 10-40,1 10-270</inkml:trace>
  <inkml:trace contextRef="#ctx0" brushRef="#br0" timeOffset="171774.7809">18395 13826 764,'0'0'157,"0"0"-101,0 0-38,0 0 25,0 0 23,0 0-31,20-47-20,22 30-7,20-4-7,7 4 1,2 1 3,-6 2-3,-5 2 2,-6-1-2,-10 2 2,-11 0-4,-9 3 6,-12 2 5,-8 3 4,-2 1 8,-2 1 1,0-4-7,0-1-17,0 0-5,-2 0-1,-3 2-26,2 0-13,3 1-54,0-1-98,0-1-134</inkml:trace>
  <inkml:trace contextRef="#ctx0" brushRef="#br0" timeOffset="172174.9588">18845 13502 20,'0'0'642,"0"0"-493,0 0-82,0 0 16,0 0 16,0 0-38,-55-37-30,55 37-17,0 0 2,0 0 4,0 0-10,0 0-6,3 0-4,12 4 3,11 9 2,6 1-1,4-1-1,-5 3 1,-3 0-3,-9 1 1,-6 3-2,-4 7-4,-8 5 3,-1 3 1,0 2 0,-4-2 2,-8 0 3,-5 1 3,5-5 0,-2-8-3,2-3-4,4-6 4,-2-2-2,5-3-1,2-3-2,2-3 0,1 0 0,0-3-5,0 0-32,0 0-46,10 0-78,13-12-187,11-15-280</inkml:trace>
  <inkml:trace contextRef="#ctx0" brushRef="#br0" timeOffset="175153.0299">20479 13114 137,'0'0'419,"0"0"-337,0 0-21,0 0-5,0 0 3,0 0-11,0-5-2,0 1-14,0 1-21,0 0 10,0 3 4,0-2-5,0 2-11,0 0 0,0 0 3,0 0-2,0 0-10,-3 0-4,-8 17 1,-4 6 3,0 5 5,2 2-3,7 0-2,5-2 0,1 0 2,0-2-4,13-4 2,5-2 0,3-5-1,-2-7 3,5-2-4,-2-6 2,2 0-1,-3-2-1,-1-15 2,-5-8 2,-4-6 0,-2-2 3,-6-3-2,-3 3 8,0 1 15,0 4 1,-6 2-3,-4 1-9,-3 7-10,1 5 5,-5 7-10,-1 3-7,-4 3-30,0 3-50,5 16-102,7 4-122</inkml:trace>
  <inkml:trace contextRef="#ctx0" brushRef="#br0" timeOffset="175418.858">21019 13341 1067,'0'0'93,"0"0"-71,0 0 1,0 0 35,0 0-11,0 0-27,-3-16-20,3 31-2,0 11 2,0 8 3,0 1-2,0 2-1,-12 0-1,-10 0-51,-1-1-67,1-8-104,6-13-262</inkml:trace>
  <inkml:trace contextRef="#ctx0" brushRef="#br0" timeOffset="176428.2634">21459 12961 901,'0'0'128,"0"0"-100,0 0-16,0 0 6,0 0 9,0 0-12,73-16-6,-19 16-9,-4 2 5,-9 4-10,-10-6-31,-10 0-68,-9 0-106,-6 0 29,-6-10 81,0-6-15,-11-3 115,-9 1 62,-2 0 25,2 4 16,-1 3 44,9 8-8,4 0-61,7 3-16,1 0-28,0 0-17,0 6-9,1 12 3,8 10 12,-1 6-17,-3 5-6,-5 9-1,-2 6-54,-28 0-101,-10-2-283</inkml:trace>
  <inkml:trace contextRef="#ctx0" brushRef="#br0" timeOffset="176617.8587">21504 13372 518,'0'0'602,"0"0"-537,0 0-56,0 0 9,0 0 23,0 0-33,73-36-8,-17 29-73,7 1-35,1-3-84,-3-8-149</inkml:trace>
  <inkml:trace contextRef="#ctx0" brushRef="#br0" timeOffset="176855.8017">22162 12900 739,'0'0'311,"0"0"-243,0 0-10,0 0 26,0 0-11,0 0-33,-2-63-23,2 63-17,0 8-5,0 20 3,0 13 2,0 7 0,0 6-11,0 5-36,-3-1-49,3-2-74,8-11-190,20-9-315</inkml:trace>
  <inkml:trace contextRef="#ctx0" brushRef="#br0" timeOffset="177042.8982">22583 13264 991,'0'0'186,"0"0"-141,0 0 7,0 0 7,0 0-22,0 0-23,-5-21-14,-1 22-6,-5 19-9,-5 9-9,-8 7-43,2 1-103,1-7-231</inkml:trace>
  <inkml:trace contextRef="#ctx0" brushRef="#br0" timeOffset="177477.3127">22857 12815 990,'0'0'98,"0"0"-58,0 0-36,0 0-3,0 0 26,0 0-12,116-18-15,-58 18 0,-5 0-9,-8 0-71,-14 0-52,-13 0-101,-14-1 53,-4-9 52,-9-4 62,-16-3 66,-7 1 140,0 0-34,6 5 51,7 5-34,7 2 0,9 4-45,1 0-29,2 0-24,0 0-13,0 4-12,0 18 4,0 12 0,0 8-4,2 7-20,-2 8-72,-9-3-202</inkml:trace>
  <inkml:trace contextRef="#ctx0" brushRef="#br0" timeOffset="177650.3213">23000 13236 1084,'0'0'120,"0"0"-108,0 0-6,0 0 20,0 0-22,82-18-4,-34 16-127,-2-2-174</inkml:trace>
  <inkml:trace contextRef="#ctx0" brushRef="#br0" timeOffset="178071.3516">23397 12804 1021,'0'0'95,"0"0"-78,0 0-6,118-21 22,-67 34 17,-8 16-34,-12 5-8,-17 4-8,-14 1-1,-11-3 1,-20-2 3,1-4 3,6-9-5,14-9 0,7-3-1,3-4 0,0 1 0,9 0-19,19-4-26,12-2 0,6 0-31,-1 0 6,-10-4 7,-12 1 63,-10 3 6,-8 0 43,-5 0 1,0 16 2,0 6 36,-4 8-54,-11 1-1,-9 7-16,-4-1-5,-2-4-7,2-1-5,3-5-6,8-3-63,9-4-92,8-11-167</inkml:trace>
  <inkml:trace contextRef="#ctx0" brushRef="#br0" timeOffset="178328.1476">24073 12941 796,'0'0'228,"0"0"-213,0 0-12,0 0-3,0 0-17,0 0-236</inkml:trace>
  <inkml:trace contextRef="#ctx0" brushRef="#br0" timeOffset="178497.7517">24264 12947 982,'0'0'86,"0"0"-74,0 0-4,0 0 15,0 0-23,0 0-73,53-20-279,-15 11-216</inkml:trace>
  <inkml:trace contextRef="#ctx0" brushRef="#br0" timeOffset="178610.7848">24567 12894 409,'0'0'0,"0"0"0</inkml:trace>
  <inkml:trace contextRef="#ctx0" brushRef="#br0" timeOffset="178739.9416">24835 12878 821,'0'0'158,"0"0"-144,0 0-10,0 0-4,0 0-47,0 0-330</inkml:trace>
  <inkml:trace contextRef="#ctx0" brushRef="#br0" timeOffset="180057.976">20512 14118 562,'0'0'145,"0"0"-69,0 0-65,0 0-5,0 0 23,0 0 35,-16-10-15,39 9-30,16-3-7,12 0 0,13 2 6,10-4-3,13 2-4,10-2-5,10 2-2,7-2 1,5 1-1,6 0-2,-1 2 1,3-3-2,-2-2-2,-2 1-1,-1-1 2,-1 1 4,-5-1-4,-5 2-1,-4-1 1,-6 1 3,1 0-2,-2-2-1,-2-1 0,-1-1-1,-3 0 1,-1-3-1,-4 1 1,-4 1-4,-8 1-13,-5-1 0,-4 1-7,-7 0 20,-9 1 4,-3 2 2,-7-3 0,1 2 6,-1-3-3,4 1 0,-2 2 0,2-1-3,-3 5 4,-4-4 1,-3 6 7,-3-1-5,-2 0-2,0 3-4,-2 0 6,-1-4-4,-1 4-2,0-1 6,-2 0-1,-1 1 5,-5-4 3,-1 3 2,-4-2 2,-6 2 4,-5-1-3,-1 1-3,-2 1-10,0 0-3,0-1-5,0-2-20,-6-1-48,-1 2-93,7 2-157,0 0-208</inkml:trace>
  <inkml:trace contextRef="#ctx0" brushRef="#br0" timeOffset="180190.4046">24531 13810 975,'0'0'97,"0"0"-73,0 0-15,0 0 2,0 0-11,0 0-59,-60-4-260</inkml:trace>
  <inkml:trace contextRef="#ctx0" brushRef="#br0" timeOffset="182427.967">14703 14723 488,'0'0'109,"0"0"-25,0 0 4,0 0-6,0 0 3,0 0-38,0 0-21,-25-30-18,25 28-8,3 2-7,19 0 7,13-2 8,13 0 8,10-4-9,-2-1 2,-5-1-5,-14 3 0,-11 2-4,-14 3-1,-9-3-1,-3 3-26,0 0-64,-6 0-1,-20 17-105,-11 2-39</inkml:trace>
  <inkml:trace contextRef="#ctx0" brushRef="#br0" timeOffset="182624.2994">14731 14837 424,'0'0'162,"0"0"-68,0 0-29,0 0 25,0 0 29,0 0-41,22 3-42,18-3 1,14-1 18,1-5-22,-3 0-21,-12 2-9,-11 4-3,-17 0-42,-2 0-35,-10 0-138,0 6-62,-15 6 46</inkml:trace>
  <inkml:trace contextRef="#ctx0" brushRef="#br0" timeOffset="186778.4095">21141 14933 871,'0'0'100,"0"0"-67,0 0-12,0 0 15,0 0 29,0 0-1,0 0-40,-7-65-24,7 85-4,0 23-1,1 22 5,3 16 11,-4 4-7,0 2-2,-2-7 0,-3-10 1,4-11-3,1-12-1,0-11 1,0-11-1,0-8 5,0-9-4,0-6 1,0-2 1,0 0-2,0 0 5,0 0 5,0-17 14,0-16-1,10-17-23,8-9-1,9-6 1,6 1 0,4 6 0,6 10-4,1 14 3,-7 12 1,-9 10-1,-10 8 1,-12 4-2,-6 0-11,0 0 2,0 14 8,-14 10 2,-8 4 2,-6 1-1,1-3 0,3-6 1,8-9-1,8-7 0,6-2 0,2-2 1,0 0 0,0 2-1,0 7 0,0 7-3,12 6 3,7 3 0,5 1 2,1-3-2,0-2-2,4-2-47,0 1-61,3-3-90,0-7-148</inkml:trace>
  <inkml:trace contextRef="#ctx0" brushRef="#br0" timeOffset="187005.1359">21832 15216 933,'0'0'125,"0"0"-97,0 0-23,0 0 11,0 0 15,0 0-31,-3-30-7,34 28-29,11 1-55,1 1-99,-8 0-39,-17 0-153</inkml:trace>
  <inkml:trace contextRef="#ctx0" brushRef="#br0" timeOffset="187146.3809">21840 15300 629,'0'0'252,"0"0"-225,0 0-20,0 0-4,105-7-3,-38-1-16,5-2-162,-3-2-17,-8-4-126</inkml:trace>
  <inkml:trace contextRef="#ctx0" brushRef="#br0" timeOffset="187356.7015">22348 15131 286,'0'0'378,"0"0"-162,0 0-86,0 0-42,0 0-4,0 0-31,-18-68-33,18 68-12,0 16 1,17 9 10,1 6 18,5 5-30,-3-1-2,-5-1-5,-4-1 1,-4-4-2,-6-5-22,-1-2-8,0-4-38,0-1-42,0-7-35,0-8-150,0-2-107</inkml:trace>
  <inkml:trace contextRef="#ctx0" brushRef="#br0" timeOffset="188608.0885">13777 15831 3,'0'0'727,"0"0"-614,0 0-76,0 0-6,0 0 31,0 0 5,-49-44-42,41 71-25,-6 13 0,4 12 5,3 7 4,5-2-7,2-4 0,0-7 0,8-12 4,2-8-2,4-6-2,-5-12-2,-2-4 3,-2-4-2,-2 0 9,5 0 22,6-18 7,8-7-11,4-3-13,0 1 1,0 3 3,-1 7-9,-2 7 1,-3 5-11,-1 5 0,1 2-6,0 18 0,4 5 6,3 0-2,-2-2-4,2-7 4,-6-6-4,0-5 5,-4-5-4,-5 0-5,-1 0 10,-2-15 0,-5-11 8,1-9 1,-2-7 9,0-2 1,0-2 8,-3 3-6,0 3-9,0 4-3,0 7-6,0 8-1,0 9-2,0 7-19,0 5-16,0 0-88,0 14-68,0 11-226</inkml:trace>
  <inkml:trace contextRef="#ctx0" brushRef="#br0" timeOffset="188959.9448">14551 16009 794,'0'0'261,"0"0"-223,0 0-32,0 0 4,0 0 14,0 0-5,-70 65-13,55-24-3,-1-1 1,10 2 0,3-8-4,3-4 2,0-7-4,6-6 2,10-6-20,4-8-28,5-3 46,2-3 2,1-18 1,-3-11 11,-3-10-5,-6-13 21,-10-5 17,-5 1-9,-1 5-6,-3 12-14,-12 15 4,-7 11-20,-3 10-1,-2 6-35,2 1-51,5 20-45,11 5-220,9-5-281</inkml:trace>
  <inkml:trace contextRef="#ctx0" brushRef="#br0" timeOffset="189297.3557">15042 15821 712,'0'0'341,"0"0"-288,0 0-38,0 0 24,0 0 38,0 0-44,-21-49-20,20 49-13,-2 12-4,-2 20-11,-5 20 15,-2 14 10,-3 4 2,3-6-8,3-10-2,7-15-1,2-13 3,0-7-3,0-10-1,0-6 0,0-2-1,0-1-1,0 0-33,0 0-54,0-17-38,0-14-392</inkml:trace>
  <inkml:trace contextRef="#ctx0" brushRef="#br0" timeOffset="189561.1642">14827 15724 993,'0'0'104,"0"0"-83,0 0-16,0 0-3,0 0 30,0 0-1,122-28-8,-65 20-13,-2 1 3,-5 0-8,-10 3 0,-12 0 2,-13 3-5,-9 1 0,-6 0-2,0 0-17,0 0-36,-3 3-11,-18 13-126,-7 2-252</inkml:trace>
  <inkml:trace contextRef="#ctx0" brushRef="#br0" timeOffset="189972.0631">15297 16075 962,'0'0'135,"0"0"-116,0 0-14,0 0 2,0 0 19,0 0-22,-27 6 2,18 28-5,1 3 1,5-2-1,3-3-1,0-5 0,4-7-5,12-6-11,5-8-22,-3-6 38,3 0 0,-4-10 10,0-10 2,-3-7 23,-4-4 6,-7-5-2,-3 1-1,0 0-20,0 4-10,-7 6 0,-5 6-8,3 8-43,4 9-81,5 2-119,0 0-457</inkml:trace>
  <inkml:trace contextRef="#ctx0" brushRef="#br0" timeOffset="190213.1437">15711 15898 1072,'0'0'103,"0"0"-69,0 0-34,0 0-1,0 0-2,0 0 3,62-31-50,-19 31-128,-7 4-157,-14 9-191</inkml:trace>
  <inkml:trace contextRef="#ctx0" brushRef="#br0" timeOffset="190340.5749">15808 16027 756,'0'0'281,"0"0"-239,0 0-35,0 0 12,0 0 39,0 0-54,0 7-4,47-14-33,17-4-98,7-7-266</inkml:trace>
  <inkml:trace contextRef="#ctx0" brushRef="#br0" timeOffset="191067.949">16489 15741 1095,'0'0'52,"0"0"-36,0 0-14,0 0 18,0 0-9,0 0-3,103-29-8,-81 62-4,-8 6-4,-12 2 8,-2-1 1,-2-6 1,-7-6-1,4-9-1,5-7-1,0-3-11,8-7-29,14-2 15,8-1 15,3-19 6,3-8 1,-2-5 4,-2 1 0,-4 2 3,-3 9-2,-8 5 1,-6 9 19,-8 6 6,-3 1-10,0 1-16,1 16 3,5 6 46,-2 3-37,1-1-7,1-1-6,2-6 0,0-3 2,-2-8-4,-3-5 5,0 0-3,-3-2 4,0 0 5,0 0 0,3-6 6,6-19 20,6-11-29,7-6-6,5-1 1,3 11 2,-5 7 5,-8 12 1,-8 9 6,-1 4-6,1 0-4,3 15-1,6 7 9,0 3-3,-1 1-10,-4-1-2,0-3-6,-2 0-33,1-6-44,-2-3-87,-1-9-238</inkml:trace>
  <inkml:trace contextRef="#ctx0" brushRef="#br0" timeOffset="191282.8838">17120 15574 838,'0'0'158,"0"0"-94,-4-84-37,47 62 17,23 2-13,20 1 22,8 8-25,4 4-6,-2 1-7,-9 3-3,-13 2-10,-20-1 2,-24 2-4,-20 0-1,-10 0-35,-7 0-81,-38 12 26,-22 6-170,-22-1-353</inkml:trace>
  <inkml:trace contextRef="#ctx0" brushRef="#br0" timeOffset="192039.9757">15433 17072 908,'0'0'178,"0"0"-126,0 0-9,0 0 2,0 0-7,0 0-23,5-12-15,5 54 0,3 14 17,1 3-1,-4-2-11,-1-13-4,-3-8 1,0-10-2,-5-6-11,-1-4-35,-3-2-59,-17-6-26,-6-8-292</inkml:trace>
  <inkml:trace contextRef="#ctx0" brushRef="#br0" timeOffset="192255.6916">15276 16987 1083,'0'0'92,"0"0"-19,0 0-41,0 0-7,0 0 18,0 0-21,18-57-13,33 39-9,13-1-1,6 5-8,-1 4-28,1 5-67,0 5-67,-15 0-205,-12 0-263</inkml:trace>
  <inkml:trace contextRef="#ctx0" brushRef="#br0" timeOffset="192529.8583">15794 17321 669,'0'0'158,"-31"75"-58,19-31-38,3-1-27,4 0-13,5-5-6,0-6-11,8-10-4,8-9-1,-1-8-4,3-5 4,0-2 12,0-21 3,0-9-2,-5-11 6,-8-1 19,-5 0 0,0 8-13,-5 7 2,-10 9 2,-4 4-23,0 4-6,-1 8-11,2 4-84,9 3-67,9 8-317</inkml:trace>
  <inkml:trace contextRef="#ctx0" brushRef="#br0" timeOffset="192722.7742">16304 17209 1203,'0'0'35,"0"0"-35,0 0-90,0 0 7,111-36-148,-77 47-222</inkml:trace>
  <inkml:trace contextRef="#ctx0" brushRef="#br0" timeOffset="192838.1269">16355 17427 670,'0'0'444,"0"0"-403,0 0-40,0 0-1,94-28-18,3 3-188,19-1-267</inkml:trace>
  <inkml:trace contextRef="#ctx0" brushRef="#br0" timeOffset="193407.7881">16956 16987 1072,'0'0'99,"0"0"-96,0 0 12,53-72-12,-12 68 22,-2 4-8,-5 9-17,-10 14 0,-11 4-7,-9 2 5,-4 2 2,0-1 0,0-3-3,0-6-13,0-3-14,15-7 15,11-6-2,6-5 11,1 0 1,-2-19 5,-4-9 6,-4-5 2,-3 0 3,-2 2 9,-3 7 13,-3 8 8,-8 8-3,-2 6 0,-2 2-27,0 0-11,0 0-10,0 12-14,1 7 24,7 1 8,1-4-3,1-4-5,-2-3 0,-1-5-1,-4-2 1,0-2 3,3-5 7,0-15 3,6-10-5,4-1-6,3 1 10,3 6 7,-2 6-10,-2 8 4,-1 7 0,-2 3-9,3 0-4,2 13-7,1 9 0,2 3-11,-3 5-48,-6-4-96,-2-7-220</inkml:trace>
  <inkml:trace contextRef="#ctx0" brushRef="#br0" timeOffset="193582.8125">17575 16748 1064,'0'0'88,"-15"-111"-68,17 68 33,34 5-7,13 11-4,17 9-35,11 13-7,-1 5-2,-10 17-6,-18 21-89,-29 7-98,-19 14-261</inkml:trace>
  <inkml:trace contextRef="#ctx0" brushRef="#br0" timeOffset="193785.9012">17231 17433 777,'0'0'258,"0"0"-232,79-15 6,-9-4 62,12-6-8,3 3-30,3 1-33,-6 4-14,-6 4-6,-15 10-3,-20 3-25,-17 0-75,-18 22-161,-6 5-303</inkml:trace>
  <inkml:trace contextRef="#ctx0" brushRef="#br0" timeOffset="194375.0106">17586 17626 1015,'0'0'172,"0"0"-142,0 0-15,0 0 21,0 0-10,0 0-21,-45 73 5,34-26-5,7-4-3,4-9-2,0-8 0,6-11-4,3-5 2,-1-5-3,-5-5 5,3 0 5,8-11 2,4-14 8,11-6-13,5 3 0,-1 6 0,-2 10 0,-4 12-2,-3 0-4,-3 21-9,1 14 7,2 8 6,0-5-2,0-6 2,-5-12-1,4-10 1,-3-8 2,3-2 5,-5-6 9,1-20 6,-5-5 8,-8-7-4,-5-6-16,-1-2-4,0 3-6,-9 5-6,-2 7-26,4 14-16,3 12-45,4 5-68,5 4-309</inkml:trace>
  <inkml:trace contextRef="#ctx0" brushRef="#br0" timeOffset="194621.4966">18286 17958 795,'0'0'190,"-18"72"-128,7-32-30,7-4-11,4-6-5,0-10-15,22-11 1,4-9 10,5-6 17,0-20 7,1-13 6,-7-7 3,-7-7 6,-11 0-25,-7 3-10,-1 7-16,-20 7-2,-7 10-1,-5 10-25,-3 12-64,2 4-87,8 0-326</inkml:trace>
  <inkml:trace contextRef="#ctx0" brushRef="#br0" timeOffset="194947.2428">18750 17192 159,'0'0'934,"0"0"-858,0 0-76,0 0 6,0 0 10,89-36 3,-19 28-19,-1 3-33,-8 5-107,-15 0-182,-22 0 15</inkml:trace>
  <inkml:trace contextRef="#ctx0" brushRef="#br0" timeOffset="195192.0812">18988 17263 617,'0'0'155,"0"0"-93,0 0-23,0 0-2,0 0-5,0 0-2,108 5-21,-50-24-5,-4-9 5,-11-9-5,-7 2 15,-12 1 36,-11 11 41,-9 10 8,-4 7-15,0 6-35,0 0-27,-20 25-27,-12 25 2,-8 17-1,-6 16-1,8-7-6,12 4-75,17-5-60,9-6-73,13-13-188,19-17-127</inkml:trace>
  <inkml:trace contextRef="#ctx0" brushRef="#br0" timeOffset="195298.7021">19275 17743 684,'0'0'353,"0"0"-287,0 0-33,0 0-14,0 0-19,0 0-74,-26-59-193</inkml:trace>
  <inkml:trace contextRef="#ctx0" brushRef="#br0" timeOffset="197662.1802">20650 16868 675,'0'0'251,"0"0"-170,0 0-18,0 0 10,0 0 9,0 0-37,-13-37-42,13 62-3,0 17 0,0 16 11,0 10 3,0 6-14,0-2 1,-3-7-1,0-16-7,1-16-16,2-13-5,0-12-38,0-6-10,0-2-70,0-16-137,0-17-240</inkml:trace>
  <inkml:trace contextRef="#ctx0" brushRef="#br0" timeOffset="197857.7591">20468 16779 982,'0'0'102,"0"0"-59,0 0-28,0 0-4,0 0 22,0 0-14,119-83-18,-41 67-1,3 7-6,-10 3-67,-8 6-73,-15 0-157,-15 0-147</inkml:trace>
  <inkml:trace contextRef="#ctx0" brushRef="#br0" timeOffset="198147.9358">20876 17148 859,'0'0'94,"-33"87"-28,21-43-24,9-3-7,3-6 0,0-4-20,6-11-11,6-6-4,0-7-4,4-7 4,3 0 6,6-13 15,1-12-7,1-8-7,-5-6-1,-6-1 7,-8 0 7,-3 4-3,-5 7 7,0 9-10,0 7-14,0 5 0,-6 8-4,-5 0-81,1 4-68,2 13-287</inkml:trace>
  <inkml:trace contextRef="#ctx0" brushRef="#br0" timeOffset="198323.2852">21277 16987 1129,'0'0'73,"0"0"-69,0 0-4,0 0-79,0 0-96,0 0-210</inkml:trace>
  <inkml:trace contextRef="#ctx0" brushRef="#br0" timeOffset="198456.6475">21369 17242 900,'0'0'199,"0"0"-173,0 0-14,0 0 42,0 0-54,0 0-41,24-25-238,45 3-319</inkml:trace>
  <inkml:trace contextRef="#ctx0" brushRef="#br0" timeOffset="199686.6222">21927 16712 111,'0'0'816,"0"0"-750,0 0-49,0 0 12,0 0 18,0 0-33,-26-39-12,26 37-2,3 0 9,-3 1-1,0 1 2,0 0 11,0 0 10,0 0 1,0 0-15,0 0-10,0 0-4,0 0 0,0 0 4,0 0 1,0 0 4,0-1 0,0-1-1,0-1-11,5 2 7,3-2-11,-1 1 8,0 2-8,-3 0 3,-1 15-10,-3 10-3,0 6 11,0 3 3,-4-4 0,1-9-12,3-2-3,0-8-3,17-5-15,7-3 19,2-3-11,5 0 14,3-20 3,-5-3 8,-1-6 4,-3-2-2,-2 1 3,-8 8-1,-2 3 32,-7 10-1,-3 6 0,-3 3-6,0 0-26,0 6-3,0 19-9,0 8 9,1 7 9,6-3-3,3-5-4,2-9-2,-5-9 0,0-8-1,-2-2 1,-5-4 0,2 0 5,-2 0 6,3-14 7,1-13 0,5-11-12,6-3-2,5 0-4,3 3 1,1 11-1,-5 11 8,-5 7 1,-8 6 10,0 3-16,1 2-3,5 16-4,4 7 2,0 5 1,-4 2-6,-1 3-47,-3-3-59,-5-6-66,-1-14-341</inkml:trace>
  <inkml:trace contextRef="#ctx0" brushRef="#br0" timeOffset="199867.325">22345 16477 1025,'0'0'109,"-24"-80"-28,24 50-33,17 5-15,23 2-2,12 6-19,10 8-12,-1 6 0,-8 3-2,-8 0-38,-17 15-90,-13 9-51,-15 2-203</inkml:trace>
  <inkml:trace contextRef="#ctx0" brushRef="#br0" timeOffset="200479.5538">22808 16646 864,'0'0'179,"0"0"-127,0 0-28,0 0 48,0 0 17,0 0-52,-29-46-32,32 50-4,6 18-1,4 8 8,-2 10-3,-6 1-1,-1 3-4,-2-2 2,2-4 2,3-12-4,1-5 0,0-11-5,-4-5 2,-1-4-4,-1-1 7,0 0 8,7-9-3,8-21 5,10-13-6,9-12 3,4 5-6,-2 9 0,-3 7 3,-11 13-4,-12 11 9,-9 6 17,-3 4-8,0 0-15,-5 0-3,-17 21 0,-9 8 4,-4 10-4,7-4 3,13-5-3,13-7-2,2-3-3,17 4 4,20-4-4,12 1-1,13-2-6,3-3-26,-2 0-26,-11 0-85,-18-1-67,-20-2-144</inkml:trace>
  <inkml:trace contextRef="#ctx0" brushRef="#br0" timeOffset="200771.947">22035 17300 798,'0'0'196,"0"0"-147,0 0-17,0 0 43,0 0-17,123-26-16,-16 10-12,15-5-7,6 5 7,1 6-20,-10 1 1,-10 5-9,-21 4-2,-26 0-3,-21 0-1,-20 1-45,-21 17-66,-2 6-17,-36 7-76,-21 1-177</inkml:trace>
  <inkml:trace contextRef="#ctx0" brushRef="#br0" timeOffset="201612.284">22486 17554 795,'0'0'224,"0"0"-149,0 0-34,0 0-7,0 0-4,0 0-23,-30 75 48,25-25-23,1-2-24,4 1-7,0-12 1,3-8-2,4-11 0,3-10-1,-5-8 1,-2 0 1,3 0 10,9-18-1,3-9 1,7-9-5,0 5-1,-2 8-3,-8 7-1,-6 10-1,-5 6-1,0 2-7,6 21-6,0 11 7,11 5 7,6-2-1,6-4-1,2-17 1,4-6 1,-4-10 0,-2 0 1,-4-16 4,-5-9 5,-5-8 15,-8-5 11,-8-5-9,-3-3-7,0-2-16,-17 8-4,-5 8 0,0 13-18,4 9-33,2 10-33,9 4-73,7 18-169,13 1-186</inkml:trace>
  <inkml:trace contextRef="#ctx0" brushRef="#br0" timeOffset="201882.8447">23178 17868 614,'0'0'383,"0"0"-345,0 0-13,-90 77 18,84-58-2,6 1-15,5-3-10,20-4-14,11-9 9,7-4 0,5-3 1,-2-18-4,-3-6 1,-10-5 10,-10-5 16,-12 1-6,-9 0-18,-2 5-8,-15 6-1,-13 5-4,-11 7-11,-11 12-64,-8 1-48,-4 1-126,1 8-352</inkml:trace>
  <inkml:trace contextRef="#ctx0" brushRef="#br0" timeOffset="202550.2654">20214 16525 886,'0'0'133,"0"0"-61,0 0-37,0 0-17,0 0 9,0 0-25,-28 47 3,28 48 36,0 30 3,2 27-22,14 16-17,4 7 3,-2-1-5,-2-11 0,-8-6-3,-4-12 1,-4-13-2,0-14-2,-14-19-5,-3-18 1,0-24-2,7-22-1,2-22-16,7-12-27,1-3-12,0-44-16,22-26-260</inkml:trace>
  <inkml:trace contextRef="#ctx0" brushRef="#br0" timeOffset="204118.724">20004 16525 566,'0'0'65,"0"0"-22,0 0 10,0 0 24,0 0-9,0 0-13,-11-10-18,9 10-9,2 0-3,-2 0-4,2 0 2,0 0-6,0 0-13,0 0 2,5 0-6,25-4 0,22-5 10,33-3-4,23-6-3,25-5-3,26-1-7,17-5 0,25-2 1,23 2 6,12 5 1,8 5 1,6 7-3,-6 5 1,-5 4 0,-14 3 2,-17 0-2,-20 0-1,-18 0-10,-21-1-2,-19-3 2,-20 0 11,-23 1 0,-26-2-3,-19 2 3,-19 1 0,-10-1 5,-10 1 11,-3 1 12,0 1 8,0-1 3,0 1-5,0 0-22,0 0-8,4 0-4,-3 0-2,1 0-2,5 0-2,4 0 2,5 0 4,5 2 2,0 2-1,0-2 0,2 2 1,0-2-2,4 3 1,-2 5-2,-2 6 1,-2 16-4,-5 19 4,-5 18 0,-5 19 9,-6 14-5,0 6-3,0 6 4,0 6-5,0 2 1,-3-1 8,3-6 9,0-15-15,0-11 4,1-8 6,11-6-1,-3-10-2,-2-3-3,2-4-7,-3-5 2,-3-1 3,-1-2-4,-2-6 1,0-4-1,0-8 0,0-7 1,0-4-2,3-10 0,-2-5 1,2-3 1,-3-3-2,0 2 0,2-1-1,-2-1 2,0 1-1,0-1 1,0 2-1,0 0-1,0 0 0,0-2-1,0 0 0,0 0-1,0 0 0,0 0 2,0 0 0,-5 0-1,-19 0 2,-13 2-1,-15-2 1,-8 0-2,-7 0-6,-4 0-1,-7 0 5,-3 4-3,-2 4 2,3 5 1,11 1 2,7-2 2,10 2-2,4-2 2,3-2 0,-4 0 0,-6 1 1,0-1-2,-6 0-3,-3-2-14,-7-1-2,-5-4 2,-7-3-6,-2 0-1,1 0 13,4-3 9,-4-6-2,4 4 5,2-1 3,5 4-3,0 2 1,1 0-1,0 0 0,-5 2 1,-2 4-4,0-1 3,-2 1-10,0-3 7,3-3 2,7 1 2,7-1-2,6 0 3,3 0-3,-2 0 1,-1-1 0,-3-6 0,-2-1 0,-1-2 0,-5 0-1,-1 0 2,-1 5-2,2 2 2,3 1 0,8 2-1,5 0 0,8 0 0,4 6 0,3 4 1,5-5-1,2 2 1,-1-2-1,-1-1 0,-1 0-1,3 1 0,-1 1 1,3-2 6,2 2-4,3-2 5,4 1-6,7-4 0,7 2 3,5-3-4,1 0 0,0 2-22,6-1-100,19-1-323</inkml:trace>
  <inkml:trace contextRef="#ctx0" brushRef="#br0" timeOffset="204247.9695">20440 18312 817,'0'0'71,"0"0"-71,0 0-213,0 0-74</inkml:trace>
  <inkml:trace contextRef="#ctx0" brushRef="#br0" timeOffset="220169.7257">7406 15059 932,'0'0'86,"0"0"-49,0 0-7,0 0 28,0 0-1,0 0-20,0 0-26,0 0-11,-16 45-8,16 30 8,-3 26 23,-9 12-13,-6 1-1,3-15-6,2-17-3,8-21 0,4-23 1,1-17 4,0-13-5,0-6 0,0-2 5,0 0-5,0-14-2,0-17-31,-5-15-111,1-13-60,-3-11-120</inkml:trace>
  <inkml:trace contextRef="#ctx0" brushRef="#br0" timeOffset="220451.9555">7092 15014 957,'0'0'101,"0"0"-70,0 0-9,0 0 17,0 0 14,0 0-35,52-15-1,15 12 3,15-5-10,3-1 3,-6-2-3,-6-3-4,-12 1-6,-11 1 1,-14 1 2,-14 4 1,-13 4-6,-8 3 2,-1 0-36,0 7-47,-16 23-3,-19 16-30,-11 10-187,0 1-247</inkml:trace>
  <inkml:trace contextRef="#ctx0" brushRef="#br0" timeOffset="220782.0667">7630 15566 997,'0'0'115,"0"0"-115,0 0 0,0 0 0,-28 94 3,28-64 1,0-5-2,12-3-2,7-7-7,-2-8-1,5-5 8,0-2 6,2-9 0,-3-14 1,-3-4-4,-4-7 3,-3-3 24,-6-1 15,-2 1-20,-3 5-4,0 9-4,-3 7-17,-11 8-8,-8 6 8,-9 2-51,-7 18-53,-8 16-21,4 5-213,2-1-284</inkml:trace>
  <inkml:trace contextRef="#ctx0" brushRef="#br0" timeOffset="221037.1206">6960 16087 980,'0'0'152,"0"0"-103,0 0-49,0 0-3,0 0 3,142-6 69,-36-16-38,13-1-10,2-4-13,-6 1-2,-17 4-4,-18 4 1,-25 8-3,-28 6-2,-21 4-44,-6 0-70,-17 23 16,-22 15 17,-13 9-169,-9 1-231</inkml:trace>
  <inkml:trace contextRef="#ctx0" brushRef="#br0" timeOffset="221908.7333">7308 16365 837,'0'0'148,"0"0"-123,0 0 8,0 0 20,0 0-3,0 0-24,0-23-9,0 23 2,0-2 4,0 2 6,0-1-5,0-1-7,0-2-2,0 0-3,0 1-6,0 0-2,0 3 2,0 0-6,0 3-2,0 33-8,0 23 7,0 20 3,-1 8 2,-1-6-2,2-15-4,0-17 4,0-16 4,0-15-4,0-10 0,2-7 0,2-1 1,-4 0 2,1 0 0,2 0-3,2-17 8,5-11 2,5-12-10,6-6 0,3-10-1,6-6-2,4-2-3,5-1 2,1 8 2,-6 16 2,-8 19 0,-14 12 1,-8 10 1,-4 0-2,0 14-7,-16 24 7,-14 12 6,-6 11-1,-2-3-5,3-8-1,10-15 1,8-11-2,4-13 1,9-6 1,-1-5 0,5 0 1,0 0 7,-3-4-5,3-11-1,0-1-2,0 3 0,0 7 12,0 3 8,0 3-8,6 0-12,13 13 1,8 17 1,9 9 5,1 4 0,-1 1-3,2-4-3,-5-8 0,-2-10-1,-9-8 1,-6-6-2,-7-5-6,-7-3-11,-1 0-13,1 0-4,1 0-30,4-3-59,5-17-64,0-8-405</inkml:trace>
  <inkml:trace contextRef="#ctx0" brushRef="#br0" timeOffset="222583.624">8467 15783 502,'0'0'500,"0"0"-423,0 0-59,0 0 12,0 0 40,0 0-21,-9-15-47,39 6 12,9-2-11,4 2-3,-4 6-41,-8 3-94,-14 3-125,-14 19-20,-3 3-227</inkml:trace>
  <inkml:trace contextRef="#ctx0" brushRef="#br0" timeOffset="222710.0765">8553 15898 538,'0'0'240,"0"0"-130,0 0-46,0 0-18,0 0 3,0 0-21,38 13-10,5-13-9,9-5-9,-1-3-46,-4-3-137,-9 3-120</inkml:trace>
  <inkml:trace contextRef="#ctx0" brushRef="#br0" timeOffset="226131.1842">7982 16308 475,'0'0'271,"0"0"-169,0 0-25,0 0-28,0 0 9,0 0-5,-28-35-18,28 35-28,0 18-6,6 26 2,6 22 42,3 16-5,0 7-24,-2-3-8,0-6-3,-2-12-2,2-13-3,-5-15 3,-1-12-3,-2-11 1,-2-7-1,0-8 2,-2 0-2,2-2-28,0 0-47,-3 0-18,0 0-86,0-12-79</inkml:trace>
  <inkml:trace contextRef="#ctx0" brushRef="#br0" timeOffset="226797.8115">6838 16500 435,'0'0'121,"0"0"-59,0 0-27,0 0 89,0 0-17,0 0-17,-3-27-36,3 27-15,0 0-3,0-1 7,0 0-4,0 1-11,0-3-4,0 3-3,0 0-9,0 0-2,0 0-9,0 0-1,0 6-14,0 25 4,0 19 10,0 19 27,0 13-14,0 1-7,0-3-3,0-9-2,0-14 2,0-14-1,3-9-1,2-13-1,2-8 0,-4-8 0,-2-3-6,1-2-3,-1 0-1,1 0-15,-1 0-27,1 0-13,5-3-7,4-12-93,4-6-122</inkml:trace>
  <inkml:trace contextRef="#ctx0" brushRef="#br0" timeOffset="236210.7781">9803 15015 502,'0'0'121,"0"0"-110,0 0-8,-81 10 40,62-10 42,3 0-22,5 0-19,2 0 3,6 0-4,0-6-21,3-4 8,0-2-5,7-5-18,15-2-7,8-1 0,3 6 2,0 6 0,-6 8 5,-11 0-7,-7 16-2,-9 15 2,0 11 0,-21 2 5,-7 2-5,0-7 1,7-5-1,9-12 3,9-6-3,3-7 0,1-3-3,17-4 0,8-2 3,7-4-30,2-19 28,5-5-10,-2-2 10,-2-3 4,-5 5 1,-4 3 0,-6 7 20,-9 6 2,-6 6 3,-5 6-5,-1 0-19,0 18 1,0 13-5,-7 5 2,2 1 2,4-6-3,1-7-1,0-4 0,0-4 4,0-7-3,3-3-1,-2-5-1,1-1 1,-1 0 5,5-7 5,4-18 25,4-8-29,5-7-1,2-5-3,0 5-1,0 7 0,-3 7 3,-3 11 4,-8 10 12,5 5-11,0 8-9,3 19 2,3 8 2,0 4-2,-5 2-2,-2-2-1,-2-3 1,-2-7-1,-2-5 0,-1-8-39,-2-6-30,-2-10-19,0 0-162,0-22-56</inkml:trace>
  <inkml:trace contextRef="#ctx0" brushRef="#br0" timeOffset="236427.9597">10095 14786 984,'0'0'99,"0"0"-63,0 0-2,0 0 28,82-70-37,-6 47-14,13 2-5,2-1-4,-5 1-1,-9-2-1,-16 6 0,-19 5 0,-21 4-4,-18 8-40,-6 4-17,-37 28-15,-31 15-14,-23 15-289</inkml:trace>
  <inkml:trace contextRef="#ctx0" brushRef="#br0" timeOffset="236823.8792">9579 15704 628,'0'0'164,"0"0"-128,0 0 9,0 0 53,0 0-22,0 0-24,-15-10-13,15 10-4,0-1 16,0-4-8,28-6-3,21-4-17,29-6-14,17 3 9,14-3-5,9 5-8,5-2-2,-6 4 2,-7-3-5,-17 3-1,-14 2-1,-19 0 2,-20 4 0,-17 4-6,-16 1 0,-7 3-14,-3 0-7,-33 7-15,-25 20-55,-18 9-73,-8 1-290</inkml:trace>
  <inkml:trace contextRef="#ctx0" brushRef="#br0" timeOffset="237418.5628">10041 15973 806,'0'0'165,"0"0"-133,0 0-11,-4-73 51,4 71 18,-2 2-38,1 0-45,-5 8-7,-7 24 0,2 13 2,-4 8 9,8-2-9,4-1-1,3-10 1,0-11 2,0-8-4,0-6 1,1-8 2,-1-6-3,2-1 0,-1 0 6,-1 0 1,3 0 7,4-1 16,4-8-10,0 0-17,6 4 0,0 3-1,8 2-1,6 5-2,11 10 1,0 2 0,3-4 0,-2-4-3,-9-6 1,-4-3 2,-9 0 0,-6-3 0,-1-12 0,-4-5 4,-1-10-1,-5-7 0,-2-11 3,-2-8-2,0-1 3,0 0 0,0 11-1,0 12-2,-5 9-3,-1 10-1,0 6 0,0 5-11,-4 4-57,1 3-132,1 16-205</inkml:trace>
  <inkml:trace contextRef="#ctx0" brushRef="#br0" timeOffset="238144.5898">10857 16218 69,'0'0'794,"0"0"-718,0 0-68,0 0-3,0 0 44,0 0 6,-24-50-23,24 50-25,-1 0-3,-4 0-4,-3 22 0,-1 6 3,-4 8 12,3-3-4,3 3-2,5-3 2,2-5-2,0-3-3,7-5-6,10-6 3,1-3-3,6-9 3,-2-2-6,3 0 2,-3-20 1,-3-5 5,-7-7 5,-6-5 9,-6 1 24,0 0 3,-6 3-14,-8 5-3,-3 4-16,0 9-8,-2 5-5,1 8-3,-2 2-50,0 15-96,3 7-138,2 1-321</inkml:trace>
  <inkml:trace contextRef="#ctx0" brushRef="#br0" timeOffset="242571.1074">7757 14518 381,'0'0'58,"0"0"-29,0 0-10,0 0 14,0 0 17,0 0-4,-60-79-13,59 71 2,-2-1-20,-2 1 17,-1 2 30,-10-2-55,-3 4 2,-7-1-9,-8 4 2,1 1-2,2 0 1,1 0 0,4 0 4,3 0 2,3 0-1,5 0 7,2 1-1,1 8-5,-3 1-2,-1 2-3,-7 6-1,-3 0 3,-6 3-4,-4 2 3,0-1 2,1 1 2,2-5 2,4 0 7,6-4-1,0 1 4,7-1 2,-2-1-13,6 0-2,-1 0 1,4 2-3,-5 0-3,4 4 5,-4 0-1,0 2 2,-2 5-2,-1 3 1,0 3-3,-2 6 1,1-1 1,-2 1-2,4-5 3,1-1-1,2-2 0,7 0-1,1 1 5,4 2-5,1 1 1,0 5-1,0 4 1,0 7 5,-2-1-7,-2 0 10,-1-6-10,4-3-3,1-3 1,0 0 1,0-3 0,9-1 2,6 2 1,4 1-5,0-3 6,1 0-3,1-3 1,-2-3-2,2-1 4,-2-6-4,2-5 1,-3-3 3,2-6-2,-2 0-1,-1-4 2,0 0 3,-4-2-4,1 0 0,-1 0 0,-1 0-1,3 0 4,-3 0-5,1-2 2,2-1-2,3-2 2,6-3-4,3 2 0,3-1 3,1 1-1,4-2-2,0 0 0,1 1 0,-5 1 0,-4 1 0,-3 3 0,-5 2 0,-2 0 0,-5 0 0,1 0 0,-1 0 0,1 2 0,4 2 1,1 4-3,6 2 4,4 2-3,2 1 1,1 1 0,1-2 0,-4-2 0,-3-2 0,-5-1 0,-2 0 0,-3 0 0,2 0 0,1 0 0,2 3 0,2-4-1,0 1 1,1 0 0,-1-2-1,2 0 1,-2-2 1,0-3-1,-2 3 1,-2-3-1,-1 0 4,-1 0-2,-4-3 0,4-4 1,-2-3 3,3-5 0,2-2-6,1 1 2,-3-2 3,2-2-4,-4 0 4,-1-4 0,-4-4-4,-1 1-1,-3-2 4,-3 0-2,-3-4-2,0-2 0,0-3 4,0-3-3,-2-2-1,-8 2 1,0 0-1,-2-2 2,-3 4-1,1 2-1,-2 2 0,-2 0 1,-1 6 1,-4-3 0,1-1-2,-2-1 0,3 1 0,-1-1 1,2-1-2,-2-1 2,4-1-1,2-2 0,1 3 0,0 2 1,3 2 0,0 4 0,1 0-1,4 1 0,-2 0 0,3-1 0,0 0-1,-3-1 1,3-2 2,-1 1-2,1 7 0,-2 4 0,2 6 0,-2 4-3,0 2 3,0 2 2,1 0-2,0 1-2,1 0 2,3 2 1,0 1-1,3 1 0,0-2 1,-2 2-1,2 0-1,0 0 1,-1 0-4,-4 3-52,0 17-40,1 7-37,4 4-192,0-3-291</inkml:trace>
  <inkml:trace contextRef="#ctx0" brushRef="#br0" timeOffset="243417.5702">8309 15238 529,'0'0'73,"0"0"-58,0 0-1,0 0 71,0 0-13,0 0-23,-22-34-18,25 21-15,16-1-4,9-6-6,13-2 7,11-2-4,13 0 13,9 0-2,8 0-3,9 4 3,6 3-8,6 2-7,-4 8 6,-6 7-4,-15 0 0,-16 22 2,-11 9-6,-15 4 1,-9 3-4,-8-4 3,-7-2-2,-1-7-1,-3-4 0,-3-5 2,-2-7-2,-2-5 0,-1-3 0,0-1 1,0 0 1,0 0 6,0 0-8,0 0-8,0-11-45,-17 1-167,-13 3-65</inkml:trace>
  <inkml:trace contextRef="#ctx0" brushRef="#br0" timeOffset="243785.2916">9103 15227 305,'0'0'325,"0"0"-163,0 0-68,0 0-41,0 0 0,0 0-14,24 25 14,20-11-3,13 0-23,9-1-3,4-2-11,-1-5-8,-8-4 2,-12 1-3,-16-3-2,-16 0-2,-9 0 5,-8 0 3,0-13 21,0-12 1,-8-9-25,-6-7 2,-1-4-2,6-2 10,6 0-3,3 5 3,0 3 0,10 3-11,4 6 2,3 7-2,-3 4-2,1 8-2,-6 6 0,-3 1-3,-6 4-11,0 0-20,0 0-32,0 9-60,0 18 17,-18 8-119,-8-1-118</inkml:trace>
  <inkml:trace contextRef="#ctx0" brushRef="#br0" timeOffset="245937.0132">9323 16108 479,'0'0'179,"0"0"-87,0 0-17,0 0 13,-16-77-12,16 63-13,0 3-24,0 5-5,0 4-5,0 2-2,0 7-27,0 26 1,3 18-1,6 15 10,-3 5 0,-3 1-7,5-8 0,3-7-1,1-14-2,0-12 1,-1-14 0,-7-10-1,-1-4 1,-1-3-1,-2 0 11,0 0-1,0-5 14,1-17 9,1-12-25,2-8-8,6-5 0,2 2 0,5 1 0,4 5-4,3 3 4,-1 10 1,-4 4-1,-6 12 1,-7 4-1,-5 4 0,-1 2 2,0 0-2,0 0-2,0 0-5,-3 3 4,-13 12 0,-2 7 3,-1 0 0,5 0-1,4 0 1,4-1 0,4-1-1,2 2 1,0-2 0,0 0 0,17-4-1,1-4-5,9-1 6,2-3-1,3-2-3,-4-3-15,0 0-59,-5-2-4,-7-1-82,0 0-60,-3 0 47,-6-13-124</inkml:trace>
  <inkml:trace contextRef="#ctx0" brushRef="#br0" timeOffset="246185.679">9717 16148 526,'0'0'155,"0"0"-18,-20-93-3,20 72-44,0 5-2,0 8-9,0 4-31,0 4-22,10 0-13,5 11-12,1 21 0,4 15 8,-5 12-6,-8 8-2,-4-5 1,1-4-1,1-12 0,1-8-1,0-9 0,0-8-3,-3-7-9,0-6-34,-3-2-42,0-5-22,0-1-108,-8 0-135</inkml:trace>
  <inkml:trace contextRef="#ctx0" brushRef="#br0" timeOffset="246606.0295">9143 16047 701,'0'0'129,"0"0"-40,0 0-7,0 0-8,0 0 3,0 0-24,-21-43-31,21 43-20,0 27-2,0 23 0,7 24 8,1 14 6,-2-2-9,6-7-3,3-13 0,0-10-2,1-13-1,-4-6 1,-2-10 1,-2-3 2,-4-9-3,-2-5 0,-2-6-15,3-2-39,0-2-22,-1 1-23,-2 4-104,3-1-45,-2 0-159</inkml:trace>
  <inkml:trace contextRef="#ctx0" brushRef="#br0" timeOffset="247129.9002">9013 17145 821,'0'0'174,"0"0"-151,0 0-7,0 0 25,0 0 31,0 0-10,-41 0-24,41-2-28,28-5-2,19-4 5,25-2 0,24-6-2,22-1-6,22-1 1,16-2-12,5 0 12,9-3-14,2 0 10,-2-4-2,-3 5 0,-15 5-2,-19 5 0,-22 3 1,-25 5-13,-26 4 12,-20-3-1,-16 4-11,-15 2 14,-3-1 2,-6 1 0,0 0 2,0 0-3,0 0-1,0 0-4,0 0-4,-21 9-13,-18 7-39,-13 7-25,-15 7-94,-3-3-129,-2-3-126</inkml:trace>
  <inkml:trace contextRef="#ctx0" brushRef="#br0" timeOffset="247559.5598">9428 17369 545,'-82'4'341,"9"2"-250,12 5-87,16 3-2,12-1 0,11-3 0,13-4 9,4-5 5,5-1 10,31 0 25,37-10 11,32-10-19,33-14-24,23 1-9,14-3-5,6 2 0,-1 2 1,-10 2-2,-14 2-4,-21 3 0,-24 4-3,-23 2 3,-26 6 5,-24 2-4,-18 6 1,-8 2 3,-7 0 6,0 3 10,0-1-2,0-1-11,0 2-3,0 0-4,0 0 1,0 0-2,0 0-3,0 0-1,0 0-13,0 0-24,-18 0-59,-10 0-73,-3 0-526</inkml:trace>
  <inkml:trace contextRef="#ctx0" brushRef="#br0" timeOffset="249561.2295">11275 16716 534,'0'0'409,"0"0"-350,0 0-57,0 0-2,0 0 9,0 0 42,-6 1-6,6-1-23,0 0-6,0-5 13,0-14 12,-6-11-31,1-7-6,-2-8 0,4-5 2,2-7 0,1-8-1,0-7 2,0-6-5,0-10-1,7-4-1,-4-2 0,0-2 0,-2 5 0,-1 1 0,0 5 0,0 1 0,-4 6 0,-9 4-1,1 2 3,-2 4-3,5 0 1,2 0 0,2 0-1,1-1 1,0 2 0,-1 1-1,1 12 0,-1 4 0,-1 8 1,-2 5-2,1 1 0,-2 5 2,2 1-7,-4 2 7,2 1-7,0 1-4,0 1-2,-2 1 13,-2 1-7,0-2 4,1 4 1,-4-1-4,-1-3 5,-5 1-3,-4-3-9,0-1 4,-1 1 8,-2 2-1,3 3 2,1 1 0,5 5 0,3 0 0,4 3 0,3 0 0,2 4 1,-2 4-2,1 0 1,-7 0 0,-9 2 0,-9 3-3,-12 0 2,-12 0 1,-11 14-1,-13 6-7,-12 1-3,-9 4-1,0-1 12,-2-1-4,10 1 2,5-2 2,4 2 0,4 0 1,5-1-1,4 1 0,8-1 0,3 3-1,3-1 1,4 1 0,6-1-1,3-2 4,11-5-2,10-5-1,13-7-1,6-3 1,6-3 0,0 0 0,0 0-2,0 0 1,0 0-1,0 3 2,-7 0 0,-4 6 0,-11 5-1,-11 6 1,-9 2-2,-5 0 4,3-3-2,10-3 0,13-4 0,9-6 0,9-3 0,0-2 0,3 2-2,0 2-2,0 4 3,0 1-1,0 2 2,0 5 0,3 6 0,0 6 0,-1 5 0,-2-1 1,0 6-1,0 0 1,0 2 9,0 2-3,-8-1 4,5 4-4,3 4 4,0 2 5,0 2-4,0 5-9,6-2 4,6 5 2,-3 1-4,0 2 1,-3-1-5,0 2 1,1-6 0,4-1-2,-2 1 2,1 3-2,2 2 2,-1 1 7,1-2-7,-1 0 0,0 2 2,0-1-4,-3 1 1,-2 0 0,-1-3-1,-2-2 4,0-4-1,3-6-3,-1-4 0,3-8 0,0-2 1,-1-4-1,5 0 7,-3-2-1,0 0 5,3-1-6,-2 5-3,1 3 1,1 1-2,-3 2 0,-2-4 0,1-6 1,-1-7 0,-1-4-1,-3-6-1,0-1 0,2-3 1,-5-3-1,1 0 1,-1 0-1,0-5 1,2 4-1,-2-6 1,0 0-1,1 0 1,-1 0-1,4 0-2,-2 0 2,-1 0 2,1 0 0,-2 0-1,9 0 0,6 0 0,9 0 4,9-3 3,13-4-3,5-2-3,10-1 0,13-5-2,4 1 1,8-1-2,4 2 3,-2-1-3,0 3 2,-7 1-1,-6 0 0,0 3 3,-7 0-4,-2 0 1,-6 1-2,-1-4 0,3 3 1,0-6 1,7 1 1,3-1-1,0 1 0,2-1 1,1 3-1,-2-2 0,-3 4-2,-3 0 2,-7-1-1,-2 4 2,-8-5-2,-5 7 1,-4 0 0,-12 1 1,-3 0 1,-7 2-2,-10 0 0,-3 0 0,-3 0-1,-3 0-1,0 0-4,0 0 6,0 0 0,0 0 1,0 0-1,0 0-1,0 0-4,0 0-13,0 0-29,0 0-68,0-3-128,15 0-235</inkml:trace>
  <inkml:trace contextRef="#ctx0" brushRef="#br0" timeOffset="249695.6394">11602 16999 796,'0'0'256,"0"0"-217,0 0-34,0 0-3,0 0-2,0 0-11,-56-2-103,56 2-313</inkml:trace>
  <inkml:trace contextRef="#ctx0" brushRef="#br0" timeOffset="257463.5296">23273 16717 542,'0'0'62,"0"0"-56,0 0-2,0 0 0,0 0 50,0 0-17,0 0-23,-8-38-7,8 35 1,0-2 2,0 1 5,0-2 9,0 0-9,0 0 18,0 0-9,0-1-10,-4 1-1,-2-3-5,0 2-1,0-1-5,-1-2 3,-2 0-4,1 0 2,4-1-2,-4 0 7,4-1 12,-5 1-12,3 1-5,0 1 1,0 2 4,0 2 2,0-2-1,2 2-7,-4 0 0,2 1 3,-5-2-4,1 4-2,-2-3 1,-2 1 0,2 1 3,-5-2-3,2 0 1,-1-1 4,2 0-1,0 0 4,0 0-3,2 2 2,2 0-4,2 1-1,2 1-1,-1 1 0,1 1 0,-2-2-1,2 2 0,2-1 0,-2 1 0,0 0 0,0 0 0,2 0 1,-1 0-1,1 0 0,0 0 3,-3 0-3,-3 0 1,1 0 0,-1 0 0,4 0-1,1 0 1,-1 0-1,3 0 2,0 0-2,3 1 0,0 1-4,-3 2 4,-3 0 0,-1 3 0,-1-2 1,2 1 1,-1 0 2,2-1-2,-2 1 0,-1 1 6,2 0-2,-2-2-6,5 3 1,-2 1-1,-1 2 0,1 2 3,-2 2-2,0-2 2,2-1-1,1-3-1,1 0-1,-2-1 4,2 0 3,-1 2-5,2 0 5,1 2-3,1-3-3,0-1 1,-2 4 1,2 2-3,0 4 1,-1 3 0,1 3 1,0-1 0,0 1-1,0-2-1,0-2 5,0-4-5,0 4-2,0-6 2,0 0 4,4-1-3,4-1 0,-4-3-1,4 1 0,-1 1 2,-1-1-2,3 0 2,-3-4-2,0 2 1,3 1 1,0-2-2,1 2 3,1 0-3,2 1 4,1 1-4,2-1 4,-1 0-1,1-1 0,-2-2-3,-2 0 2,0-1-2,-3-1 0,1 1 0,0-1 0,0 0 3,4 1-1,-2 0-2,3-2 2,0 0 0,1 1-2,1-4 1,4 3 4,1-4-5,-2 0 3,0 0-3,1 0 3,-1 0-2,2 0-1,0 0 1,-3 0-2,0-5 2,0-1 0,-1 2 0,0-2 0,0-3 1,1 3-1,-4-2 0,0-1 2,-3 3-3,-3-2 3,0 2 5,0-4-6,3 0-2,-3 0 0,-2 1 5,1-4 0,-1-4 0,2-2-5,2-3 0,-2 0 0,-1 2 4,-3-4-4,-2-2 0,0-2 1,-3 1 3,0 3-1,0 3-3,0 3 2,0 0 0,-5 2 0,-3-4-1,-3 0 3,-1 1-4,-4-1 2,-1 1-2,-2 1-1,2 1 1,1 5 0,6 2 0,2 0 0,2 6 2,2 0-2,-1-1 0,2 1-2,0 1-4,2 0-33,-4-1-18,-2 2-20,-2 2-99,0 0-84,4 0-116</inkml:trace>
  <inkml:trace contextRef="#ctx0" brushRef="#br0" timeOffset="259345.4635">23460 16606 63,'0'0'540,"0"0"-446,0 0-81,0 0-5,0 0 61,0 0 10,0 0-26,0 0-32,0 0-7,0 0 7,0 0 6,0 0-5,0 0-5,7 0-7,9-10-3,3-6-5,3-1-2,-1 3 2,-5 0 1,-1 0 5,-4-1-1,2-1-1,-1-2 4,-5-2-1,1-1 7,-1 1 9,-4-4-11,-1-1-9,1 0 2,-2-3-3,1 0 0,-1-3-3,2-1-2,2-1 3,-1 2-2,3 0 0,-4-1 3,0 0 0,-3 0 3,0-2-4,0 3 0,0-1 4,0 1-2,-4 4 2,-3-2-5,2 2 0,-1 7 0,3 1 1,0 5-1,-1 0-1,0 1 2,0 0 1,1-5 4,-1 0 2,-1-3 0,-1 0-9,0-1 4,-1-2-3,1 2-1,-1 1 1,3-1 0,0 4 1,2 0 2,-1 1-1,-2-2-3,0 3 1,-1-3 0,-1 4 0,-4 1-2,2 1 0,0 1-2,-4 1 3,1 1 0,-2-2 2,0 4-2,-1-2 0,1 0 0,1 2-1,1-3 0,-1 1 1,5 0 4,2-1-4,-1 3 0,1 0 0,0 0 0,1 2 0,1 1 0,-1 0 0,-1-1 0,0 2 0,2 2-2,-2-2 2,1 2-2,0 0 2,2-1 0,0 3-1,0-2 1,1 2 0,-1 0-1,0-1 1,-2-1 0,-1 2-1,-1-1 0,3 1 0,-2 0 0,0-2 1,-2 1 0,-2 1 0,4-1 0,0 1 1,-2-2-1,0 1 0,-3-1-1,-1 2 0,-3-1 1,-3 1 0,5 0 0,-1 0 0,1 0 0,-1-3 0,1 0 0,1 3 0,1-4 1,1 3-1,0-2 0,-1 2 0,0-2 0,-2 0 0,0 0 0,0 1 0,-2-1 1,1-2-1,2-1-1,2 3 0,1-2 1,1 3 0,4 0 2,-2 1-2,5 1 1,1 0-1,-2-1 1,1 1-1,1-2-1,-3 0 1,0 1 0,0-1 0,-3 2-1,1-1 1,-2 0 0,1-1 0,0 0 0,0 0 0,1 0 0,4 2 0,-1-1 0,0 1 0,0 0 0,2 0-1,0 0 0,-1 0 1,-2 0 0,0 0 0,-2 0 0,0 0 1,4 0-1,-1 0 0,2 0-1,0 0 0,-1 0 0,1 0 1,0 0 0,0 0-1,0 0 0,0 0 1,0 0-2,0 0-1,0 0-4,0 10 1,0 9 6,0 3-2,0 0 5,0 3-6,0-5 7,1-2-4,4-4 0,-2-2-2,-2-5 2,1-1 3,0-3-3,-2-1 0,0-2 0,0 2-2,0-2 5,0 0-5,0 0 4,0 0 0,0 0 0,0 0 1,0 0 2,0 0 0,0 0 0,0 0 3,0-7 4,-2-8-4,-7-4-7,0 1 1,-1-2 0,2 0 2,-1 0 1,2 4-2,1 1 0,1-1 2,1 3 1,1 1-4,0-2 2,1 5-2,1 1 0,1 0 1,0 4 0,0 2 0,0 2-2,0 0 0,0 0-1,0-2-2,3-1 0,13-2-1,10-5-18,10 0-18,1-2-35,1 2-7,1-2-131,-3-5-175</inkml:trace>
  <inkml:trace contextRef="#ctx0" brushRef="#br0" timeOffset="262144.1986">22575 12118 511,'0'0'214,"0"0"-74,0 0-66,0 0-17,0 0-15,3-77-2,16 71-29,2 4 0,-1 2-4,0 0-3,-3 13-3,-5 10-2,-9 6 2,-3 7-2,-9 3 1,-14 2 0,3-8-4,8-7 3,5-10-4,6-9 0,1-6 2,0-1 3,17 0 0,14-7 0,9-10-3,9-6-32,5-3-27,-3 1-50,-2 4 17,-8 7 4,-7 5 32,-13 5 46,-11 4 12,-10 0 1,0 0 5,0 8 16,-9 6 72,-4 3-43,-1 2 9,2 0-16,3 0-12,1-2-24,2 2 0,-1 1-7,0-1-26,-3-2-98,1-8-116</inkml:trace>
  <inkml:trace contextRef="#ctx0" brushRef="#br0" timeOffset="263103.2888">22153 11864 408,'0'0'105,"0"0"-64,0 0-26,0 0-9,0 0-2,0 0-2,16-5-1,-16 4 7,0-4 8,0 1 12,-3-2 2,-9 2 23,2-1-1,1 3-10,3 1-29,0 1 7,6 0 2,0 0-19,0 8-2,0 9-2,0 3 1,6 5-4,4 3-5,1 2-20,4 1-68,-3-5-59,-1-3-131</inkml:trace>
  <inkml:trace contextRef="#ctx0" brushRef="#br0" timeOffset="263334.2976">22014 12082 579,'0'0'114,"0"0"-75,0 0-23,85-20 12,-26 16 13,12 1-15,2 0-22,0-2-3,-14 3-1,-14-2-56,-16 2-91,-19-6-89</inkml:trace>
  <inkml:trace contextRef="#ctx0" brushRef="#br0" timeOffset="263571.3612">22154 11929 388,'0'0'415,"0"0"-301,0 0-64,0 0-26,0 0 5,0 0-9,33-1-14,-30 22-5,-3 6-1,0 12 0,0 5-39,-7 5-106,-2-2-115,3-5-294</inkml:trace>
  <inkml:trace contextRef="#ctx0" brushRef="#br0" timeOffset="263735.8409">22126 12375 788,'0'0'130,"0"0"-91,0 0-13,0 0 10,0 0-14,32-75-22,21 68-12,15 4-99,3 0-77,-6-1-144</inkml:trace>
  <inkml:trace contextRef="#ctx0" brushRef="#br0" timeOffset="281526.9113">18641 10376 615,'0'0'137,"0"0"-76,0 0-14,0 0 2,0 0-6,0 0-13,0 0-19,27-30-6,14 17-1,13-1-2,4-5 0,3-3 4,-4-2-6,-6-1 0,-8-5-2,-10-5-6,-6-4 0,-8-3 5,-7 3-1,-1-1-1,-1 7 4,-3 3 1,-1 7 3,-1 6-2,-3 8 7,-1 4 5,-1 4 5,0 1-9,0 0-9,0 8-2,-11 26 2,-18 21 2,-13 25 6,-15 19 5,-6 13-8,1 4 6,5-5-7,11-8 6,6-15 0,11-11-5,11-12 3,3-12-1,6-15-3,5-13-3,1-11 2,1-6-2,2-5-1,0-3 2,0 0 2,0 0 3,0 0 14,0-17 13,6-11-25,6-9-6,6 3-2,2 3-1,1 7-4,-1 13 4,3 7-2,-2 4-2,6 5 2,-1 17 1,4 5 1,2 4 0,-1 0-2,3-4-4,4-2-15,2-8-8,0-7-25,2-7-8,6-3-53,-2-12-20,2-14-1,-5-11 12,-3-4-6,-7-4-11,-7 1 100,0 6 41,-5 6 75,-5 7 39,-7 6-30,-3 8 1,-1 3-16,-5 4 10,0 3-1,0 0-23,0 1-34,-2 0-12,-20 19-9,-11 13 4,-7 8 8,-1 4-1,3-4 7,7-5-8,8-6 2,7-8 6,8-5-11,5-7 0,2-7-6,1-2 1,0 0-1,0 0 2,10-5 8,14-11 2,7-4-9,2-2 3,0 6 6,0 7 2,-3 6-9,1 3-1,-4 5 11,0 13-11,-5 7-2,-5-3-3,-4-1 0,-4-5-9,-3-8-5,-3-4-3,-2-4 3,-1 0 14,2 0 2,3-9 9,3-15-10,4-8 3,4-5-4,4-3 2,5 5-1,7 5 3,1 13-3,-2 11 9,-3 6-2,-4 15-4,-6 16 4,-5 5-8,-7 3 6,-4-7-4,-2-8-2,0-9 0,0-7-2,0-4 2,0-4 0,0 0 2,0 0 1,0-2 4,0-16-7,0-7-15,5-9-5,8-5-14,3-4-43,8 6-5,1 13 32,-1 14 41,-6 10 3,-3 0 4,-3 18 2,-1 2 33,2 4 6,-3 1-11,4-3-13,-5-3-7,-2-1 3,-1-7-1,-4-3-5,-1-4-2,-1-1 1,0-3 3,0 0 5,0 0 9,-6 0 14,-4-10-15,-1-12-20,3-9 3,8-6-3,0-1 1,1 7 1,15 9 1,4 8 2,2 12 4,2 2-8,1 10 5,-4 15-1,0 5-3,-2 1 1,1-3-3,-1-5 0,0-7-3,-3-4 6,-3-6-5,-5-3 2,-1-3 0,-3 0 6,4-2-6,4-17 6,3-5-3,1-5 0,-2 0 2,3 1-4,0 4 2,1 8-3,-3 10-3,1 6 3,2 0-1,0 9 1,3 7 0,1 3 1,-1-1-1,0-2 0,-4-5-2,-1-4-7,-4-4-7,-4-3 3,-1 0 4,-4-8 9,-3-11 4,0-7 0,-5-2-1,-13 3-2,0 7 5,0 8-2,6 5-1,2 5-3,4 0 0,3 0-3,3 9-1,0 1 2,0 2 1,16-3-1,2-3 2,8-6 1,1 0 0,-2 0 0,-1 0-1,-3 4-3,-3 6 3,-5 6 1,0 7 1,-5 3-1,-2-2 3,0-4-3,0-3 2,4-9-3,1-2 0,2-6 0,2 0 1,4 0 0,1-8 0,1-9 1,4-3-2,0-6 6,4-1 2,2 0-6,5 7 6,3 5-8,-3 10 4,-7 5-1,-3 4 1,-10 15-3,-1 4 3,-1 1-4,-3-5-6,-3-6-32,3-3-49,-4-7-98,-3-3-86</inkml:trace>
  <inkml:trace contextRef="#ctx0" brushRef="#br0" timeOffset="281656.8913">21244 10582 576,'0'0'171,"0"0"-147,0 0-24,0 0-79,0 0-100,0 0-256</inkml:trace>
  <inkml:trace contextRef="#ctx0" brushRef="#br0" timeOffset="281885.1619">21605 10578 741,'0'0'301,"-96"22"-248,49 2-25,14 3-7,18 3-11,15-1-8,14-1 4,23-5-6,14-8-2,5-8-36,1-7-26,0 0-15,-5 0-1,-10-2 1,-12-3-29,-13 4 6,-17 1-19,-4 0-88,-31 8 136</inkml:trace>
  <inkml:trace contextRef="#ctx0" brushRef="#br0" timeOffset="282276.8191">19701 11321 817,'-150'16'186,"20"2"-139,26-1-31,32-3-1,30-7 15,23-3-14,19 0-10,16-4-4,60 0 3,57-7 19,64-15-8,46-5-3,27 0 1,15-2 7,0 4-15,-10 0-3,-11 1 1,-21 5 5,-25 3 3,-26 0 7,-38 3-10,-35-1 2,-32 3 1,-32 2 0,-24-1 1,-16 6 11,-12 2 1,-3 2 1,0 0-14,0 0-12,0 0 0,0 0-9,0 0-28,0 0-30,0 0-54,14 2-107,11 0-86</inkml:trace>
  <inkml:trace contextRef="#ctx0" brushRef="#br0" timeOffset="283965.9913">21502 9815 572,'0'0'51,"0"0"-18,-92-58-2,64 41-23,3-1-3,3-1-1,1-2 6,3 1 8,-1-2-11,5 0 2,-3-2 28,-1 0-14,-3 0-11,-8 0 3,-3 1-10,-13-2-1,-12 2-2,-14 0 0,-16-2 1,-11 0-3,-9-3 1,-1 2 3,3-1 11,3 2 12,8 2 7,7 0-3,6 5-10,6 3-9,4 7-10,-4 2 2,-5 6-1,-6 0-2,-4 0-1,-5 13 1,-4 3-1,-1 2 1,0 1-1,-1 3 4,1 0 1,4 1-1,7 2-4,11 1 0,9 4 0,10-4 0,3 2 3,4-3-3,5 4 0,0 2 2,0 2 1,-3 9-1,-5 4 0,0 4-1,0 3-1,8 3 0,4 0 1,9 2 1,7 3-2,6 3 2,3 7 0,6 3 2,2 11 8,6 2 0,-1 1-5,5-1-4,0-1 1,0 3-2,6-3-1,13 3 0,10-7 5,9-1-4,13-3-2,9-4 4,13-4 0,13-7-1,14-7 7,17-3 2,13-7 11,16-3-2,12-7-1,16-3-3,13-7-10,10-2 6,13-3-6,10-4-1,4-4 4,-5-7-6,-7-6-4,-20-3 1,-17-20 0,-19-13 0,-8-14 3,-8-16-4,-10-14-2,-2-13-1,-8-12-12,-7-5 7,-7-6-8,-7-3 8,-12-6 2,-12 1 6,-17-4 1,-15 0 2,-17 7-1,-20 4 13,-6 11-8,-36 8-2,-22 2-3,-21 1-2,-20 6 0,-15 3-2,-15 4 1,-7 7-1,-11 9-1,-7 6-5,-1 5 6,1 12-8,8 11-3,9 10 4,10 13-10,10 9-16,13 0-21,10 12-54,10 13-96,9 5-44</inkml:trace>
  <inkml:trace contextRef="#ctx0" brushRef="#br0" timeOffset="286358.2893">18087 9432 293,'0'0'90,"0"0"-67,0 0-21,0 0-1,0 0 4,0 0 27,0 0 11,51 0-10,-50-4 13,1-4-12,-2-5-18,0-4 11,0-5 32,0-6-38,-5-5 2,-7-5-3,-5-1 14,-1 1 1,0 1-7,-2 3-4,1 5 5,0 0 4,-2 3-16,3-1-2,-2-1-5,-2 3 5,1-1-10,-6 0-1,-6 1 0,-3-1 1,-5 3-3,-4-1 1,-3 1-3,2 2 0,1 1 2,7 2-2,3 0 1,7 4 2,1 2-2,2-1 1,-5 3-1,-4-1-1,-7 0-2,-11 1 2,-9 0 0,-9 0-2,-9-2-9,-5 1 9,-1 0-5,2-1 4,8 2 3,6 0 1,9 2 0,5 2-1,6 4 0,7-2 2,3 2-2,4 2-1,2-2 1,0 0-1,-1 2 0,-6 0 1,-9 0 0,-6 0 0,-8 4 1,-5 4-3,1-2 2,2-1 0,3-1 2,0 1-2,1-1 1,-1 0-1,1 2 1,3 2 2,0 5-2,0 2 2,4 2-3,-6 4 1,0 1-1,4-2 0,-1 3 1,4-1-3,-3-3-1,-2 4 3,-5-2 0,-1 2 2,0-1 0,2 0-3,-1 3 3,-1 2 0,-2-1 2,2 1-4,0 1 0,1 1 2,3 1 4,7-1-5,2 3 1,2 2-2,-2 0 0,-1 1 2,-4 1-2,-3 0 4,-2-1 0,-1 1 2,3-3 3,-1 2 0,2-2-3,0 1-5,2 0 5,3 0-4,-1-2 3,-2 1 0,0-4-1,-2 0 1,0 1-1,-2-4 0,-1 4 2,0 0-1,0-3 0,-1 3-2,1 0-2,-1-2 6,-1 0-7,2 4 3,0 1-2,1 1 0,0 3 1,1-2-1,-1-1-1,2-2 2,0-3-1,1 2 2,5-3 1,-2-1-3,5-3 3,4-2 1,0-1-3,2 1 2,-1 1 1,2-1-4,1 0 0,2 0-1,-1 0 1,1-1-1,-1 0 0,0-1 1,0-3 0,1 1-1,1-1-1,0 0 1,5 0-2,3-1 1,0 2 0,2-3 2,5 1-2,2-3 0,8-6-7,4-3-2,6-2-1,2-2-1,1 0-3,0-8-5,0-14-30,0-11-5,4-2 17,9-1 34,0 1 4,-4 6 2,-2 7 15,-3-2 21,1 2-6,1-1-11,1-1 2,1 8 0,-4 5 2,-2 6 4,-2 4-15,0 1-4,0 0-3,0 0-4,0 2-3,-8 22 0,-13 7 1,-6 6 2,-2-2-2,-1-1 1,-3-3-1,6-2 10,0-3 1,8-2-10,3-5 5,8-8-2,3-6-4,5-1-1,0 0 0,0 1 0,0 6-2,16 3 2,12 7 2,9 0 3,11 0-4,5-3 3,0 1-2,-1-5 0,-6 2 2,-9-3-4,-5 0-1,-11-2 1,-4-3 0,-6-2-1,-4-1 1,-4-2-1,-3-3 0,0 0 1,0 0-1,0 0-3,0 0-11,0 0-12,0 0-18,0 0-27,0 1-48,0-1-151,0 0-55</inkml:trace>
  <inkml:trace contextRef="#ctx0" brushRef="#br0" timeOffset="288256.6134">21583 6436 554,'0'0'20,"0"0"-20,36-85-8,-10 51 2,0-4 6,-5-1 0,-3-1 1,-5-1 1,-1-1 0,-5 1 1,0 0 24,-6 2 13,-1 3 32,0 5 0,-4 5-14,-6 5 3,1 7 7,2 6-33,3 7 9,2 1-14,2 1-17,-3 30-12,-3 25-1,-7 29 1,-2 25 2,-4 17 13,-1 4 1,3 0-10,4-10-3,-3-9 1,2-7-4,-3-7-1,-6-12 3,-3-10-1,-12-10-2,-5-14 1,-1-11-1,1-10-2,6-12-3,4-8-38,6-11-70,5-3-111,7-26-23</inkml:trace>
  <inkml:trace contextRef="#ctx0" brushRef="#br0" timeOffset="288684.9897">21144 6919 577,'0'0'204,"0"0"-88,0 0-33,0 0-19,2-72-25,27 56-16,13 1-10,13-3-7,14 4-1,12-1-5,2 0 1,2 3-1,-7 1-1,-14 3 1,-16 4 0,-11 4-1,-19 0 0,-12 15 1,-6 10 0,0 8 2,-11 6 3,-5 0-5,6 1 7,5-3-7,5-3 4,0-5-3,18-5 0,3-7 1,6-8-2,3-6 0,-1-3 2,-2-4 0,-3-20 2,-9-8 3,-6-10 24,-9-3 7,0-2-19,-15 1 1,-13 7 6,-2 8-7,-3 7-9,2 10-9,5 9-1,4 5 0,7 0-39,0 24-65,8 9-36,2 7-145,5-2-60</inkml:trace>
  <inkml:trace contextRef="#ctx0" brushRef="#br0" timeOffset="289043.4554">21081 7547 784,'0'0'205,"0"0"-167,0 0-11,0 0 14,0 0-5,93-15-2,-8 0-10,19-2-11,9-1-5,1 2-3,-5-1-4,-15 1-1,-18 2-1,-18 2 1,-23 6 1,-19 2-1,-13 1-5,-3 1-16,-16 2-4,-22 0-34,-20 11-64,-15 13-85,-9 3-20,-6 3-127</inkml:trace>
  <inkml:trace contextRef="#ctx0" brushRef="#br0" timeOffset="289268.7353">20982 7807 630,'0'0'155,"0"0"-135,0 0-17,0 0 87,118 11 39,-27-27-63,21-4-19,14-1-16,4 3-6,1-1-10,-11 2-10,-12 4-4,-23 4 1,-29 2-2,-25 3-2,-19 4-26,-12 0-41,-21 0-22,-24 14-102,-23 6-77</inkml:trace>
  <inkml:trace contextRef="#ctx0" brushRef="#br0" timeOffset="295846.7368">21326 8378 353,'0'0'74,"0"0"-29,0 0 3,40-85 8,-16 61 23,-1 2-20,2 4-19,-1 2 4,-2 0 1,-4 1-5,-3 3 17,-7 2-10,-4 1 3,-4 2-9,0 5-8,0-1 6,0 2-15,0 1-4,0 0-7,0 0-7,0 0 1,0 0-7,0 0 1,0 0-1,0 0 1,0 0-1,0 0 3,0 0-3,0 0 2,0 0-1,0 0 1,0 0-1,0 0 0,0 0 0,0 0 3,0 0-2,-9 0 1,1-2 2,-2 1-4,9-1 3,-1 1 2,2 0-5,0-1-2,0 2 0,0 0-2,0 0-5,5 20-8,8 11 8,-2 11 8,-11 6 0,0 6 0,-27 1 0,-18-2-6,-4-3 0,4-8-4,15-13-1,14-13 10,14-9-1,2-7-7,29 0 5,17-19 1,9-7-28,10-8-5,0-6 20,-3-7 8,-2-2 8,-6-4 1,-6 2-1,-14 7 1,-10 5 5,-12 6 21,-11 7 3,-1 5-1,0 3 0,-1 8-2,-8 1-14,1 5-10,1 2 0,3 2-1,2 0-4,-1 9 1,0 21-2,0 11 3,0 4 1,0 4 0,1-2-1,-6 0 1,-6 0-1,-10 3 0,-10 2 0,-11 0-20,-6-5-32,4-5-36,10-9-69,11-9-36,13-9 59,11-9-17,2-6 55,9 0 96,16-18 18,5-4 45,5-6 25,-2 2-6,1-4 5,3 3 8,6 1 0,4 1-25,2 1-8,3 6-16,-6 3-7,-7 9 2,-7 6-16,-12 0-16,-5 3-7,-8 15 2,-7 7-3,0 8 4,-9 6 0,-10-1-3,5-6-1,8-6 1,6-11-2,0-4-2,6-6 1,10-5 2,8 0-1,2-14 2,6-13 0,2-6 1,-4-7 6,-6-1 17,-14-2 3,-10 8-21,0 7-2,-10 7-2,-17 11-4,-5 7-6,0 3-51,6 9-40,16 14-57,10-1-115,33 1 27</inkml:trace>
  <inkml:trace contextRef="#ctx0" brushRef="#br0" timeOffset="295989.0214">22445 8512 228,'0'0'404,"0"0"-269,0 0-13,24 95-5,-24-64-50,-18 0-38,-4 1-17,1-1-11,3-3-1,9-7-40,9-5-99,0-12-83,14-4-100</inkml:trace>
  <inkml:trace contextRef="#ctx0" brushRef="#br0" timeOffset="296494.0366">22899 8213 843,'0'0'142,"0"0"-106,0 0-13,0 0 14,0 0 2,0 0-11,-26-35-25,29 35-3,8 0-1,1-2 0,3 2 2,1 0-1,1 0 0,3 0 1,4 0-1,0 4 0,3 9 0,-2 4 0,-5 1-1,-8 1 1,-6-1 0,-6 2-2,0-1 1,-17-1-1,-7 1 2,2-3 0,5 2 4,6-1-3,8 1-1,3-2-1,0-1 1,11-1 1,3-4-1,-3-3-3,-6 0 3,-5 2-1,-5 2-5,-27 4 2,-11 2 4,-6 2-3,4-6-23,10-1-26,18-5-49,17-6-51,1-1-82,32-8-222</inkml:trace>
  <inkml:trace contextRef="#ctx0" brushRef="#br0" timeOffset="297032.8908">23454 7954 856,'0'0'85,"0"0"-23,12-79 9,-12 73-8,0 6 6,0 24-53,-20 27-8,-5 31-8,-8 16 18,0 4-9,6 0-3,6-12 0,7-8-5,2-8 0,0-10-1,-2-9-5,-1-10-23,-2-11-28,-3-11 11,4-9-19,2-10-42,8-4 11,6-12 70,0-21-24,7-11 35,12-9 14,5-5 1,8 2 5,7 7 12,6 13 8,-5 15 4,-4 15-1,-8 6 27,-4 6-31,-2 19-3,-3 5 5,-3 7-17,-3 1 2,-1-1-11,-1-2 4,1-7-4,4-8 0,5-6-1,-2-10 3,5-4 1,1 0 0,-3-18-1,-5-5 15,-3-6 11,-7-2 7,-4 1-5,-3 2-5,0 5-3,0 6-16,-3 5-5,0 7-2,-1 5-29,2 0-64,2 10-168,0 3-74</inkml:trace>
  <inkml:trace contextRef="#ctx0" brushRef="#br0" timeOffset="297187.2024">24143 8609 1043,'0'0'68,"0"0"-64,0 0 8,-9 80 38,-3-54-16,-3 3-21,-7 6-13,-9 5-34,-4-1-90,1-4-271</inkml:trace>
  <inkml:trace contextRef="#ctx0" brushRef="#br0" timeOffset="297529.7604">24295 8335 928,'0'0'36,"0"0"-36,0 0-46,0 0 2,0 0-89,0 0-66</inkml:trace>
  <inkml:trace contextRef="#ctx0" brushRef="#br0" timeOffset="297684.5377">24482 8300 744,'0'0'61,"0"0"-61,0 0-131,0 0 25,0 0 69,0 0-107</inkml:trace>
  <inkml:trace contextRef="#ctx0" brushRef="#br0" timeOffset="298278.0332">24868 8111 506,'0'0'21,"0"0"-21,0 0-241</inkml:trace>
  <inkml:trace contextRef="#ctx0" brushRef="#br0" timeOffset="299215.0744">24868 8111 687,'-33'-1'121,"30"1"-83,3 0-30,0 0 4,0 0 8,0 1-15,0 14-3,0 3-1,0 4 1,0 0-2,0-3 2,0-2 0,0-6 3,0-3 11,-1-4 8,-1-4 15,2 0 5,0 0-6,0 0-2,0 0 0,0-2 4,0-14-5,0-6-20,11-5-10,4-3-2,4 4 0,1-1-3,2 6 5,-1 8-5,-5 6 6,-1 7 1,-4 0-4,-1 12-3,-1 11 0,0 5 1,1 0-1,1-3 1,-1-7-1,-1-7 0,0-5-1,-2-3-8,1-3 0,7-10 9,3-14 0,5-11 0,4-9 0,0-6-1,0-8 4,-3 1-3,2 6 0,-6 10 0,-6 15 1,-5 14 10,-8 12-2,-1 7 10,0 35-19,-10 33 1,-18 28 9,-11 17 6,-3 7-6,4-3-9,7-11 1,6-12-2,1-14 0,3-16-3,-1-11-6,-5-16-4,0-9-6,3-14 10,3-10 8,8-11-1,4 0 2,2-18 5,3-14-5,4-14-1,0-7-13,18-3 3,9 5 7,3 13 1,0 13 1,-3 11 2,-9 13-2,-1 1 1,-4 7-2,0 13 3,-1 7-1,-2 3 0,2-1 1,0-5 1,3-6-1,2-10 0,-1-5 0,3-3 0,1-4 1,-4-16 5,2-7-5,-8-8 0,-2-7 8,-7-4-2,-1 2-7,0 5 2,-14 9-2,-15 14-1,-11 12-20,-21 4-66,-20 19-51,-16 14-171,-9 7-190</inkml:trace>
  <inkml:trace contextRef="#ctx0" brushRef="#br0" timeOffset="299797.9427">21429 9051 502,'0'0'358,"0"0"-246,0 0-80,0 0-12,0 0 18,0 0 2,58 0-7,-1 0-11,15 0-11,11 0-5,6-2-4,5-1-2,1 2 0,-6 1-3,-8 0-55,-14 0-83,-15 0-170</inkml:trace>
  <inkml:trace contextRef="#ctx0" brushRef="#br0" timeOffset="300228.3802">22921 9194 834,'0'0'148,"0"0"-123,0 0-18,0 0 0,0 0 27,0 0 9,16-23-15,49 21-20,21 1-3,5-1 3,-1 2-4,-9 0 2,-9 0-2,-19 0-4,-15 0 3,-20 0 2,-9 0-4,-6 0 0,-3 0 3,0 0 1,0 0-5,0 0-28,-10 6-42,-1 13-146,8-3-119</inkml:trace>
  <inkml:trace contextRef="#ctx0" brushRef="#br0" timeOffset="300731.7606">24501 9368 1001,'0'0'83,"0"0"-69,0 0-7,0 0 0,0 0 0,117-39 2,-51 36 1,2 3-8,-3 0 0,-7 0-1,-11 0-1,-9 0 2,-16 0-2,-12 0-1,-9 0-15,-1 0-14,-14 0-16,-24 4-113,-14 6-111</inkml:trace>
  <inkml:trace contextRef="#ctx0" brushRef="#br0" timeOffset="316166.4372">17458 14414 375,'0'0'110,"0"0"-87,0 0-15,0 0 14,0 0 48,0 0 22,0 0-17,0 0-25,-59 0-14,58 0-9,1 0-7,0 0-10,0 0 0,0 0-9,0 0 3,0 0-1,0 0-1,0 0 1,0 0-1,15 0-2,7-4 11,10-2-11,2 0 2,6 2 14,0-1-2,2-1 1,4 0-6,-2 0 2,-1-1 0,-6 1-2,-4 0-8,-6 1 1,-5-1-2,-7 4 3,-4-2-3,-4 3-4,-4 1-18,-3 0-57,0 0-58,0 0-33,0 1-29,-10 9-144</inkml:trace>
  <inkml:trace contextRef="#ctx0" brushRef="#br0" timeOffset="316518.9063">17357 14621 675,'0'0'158,"0"0"-60,0 0-80,0 0-13,0 0 1,0 0 24,-14 0 9,38 0-30,11-7-2,16-1-2,10 1 0,6 1 0,5-1 5,-1 4-6,-8-3 0,-12 1-3,-14 2 4,-16 2-4,-13-1 0,-3 2 3,-5 0-3,0-1 3,0 1-1,0 0-1,0 0 0,0 0-2,0 0-18,0 0-44,0 0-98,0 10-73,10 0-108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01:06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 1346 356,'0'0'21,"0"0"-21,0 0 4,0 0 18,0 0 24,33-80-1,-33 66-12,0 2 1,0 1 26,-6 1 11,-10 2-7,-2 2-8,-9 6-22,-9 0 6,-4 8-15,-8 20-1,-1 14-6,1 19 13,5 16-9,10 10 10,5 6-2,13-5-13,10-11-11,5-9 4,18-11-6,15-12-2,10-14 0,5-11 0,4-11 0,2-9-2,0-1 0,-2-21-7,-3-7-17,-10-2-2,-15-1 7,-12 1 13,-12-2 6,-6-1 4,-21 2-2,0 5 8,-1 5-3,4 10 5,7 7-2,10 3 5,5 2-4,2 2-6,2 23-1,13 11-4,9 14 1,-5 4 2,1 3-2,-6 2 2,-9-4-1,-5 0-1,0-8-1,-18-6 1,-3-7-2,-1-5-3,1-10-14,10-8-53,8-11-129,3-8-162</inkml:trace>
  <inkml:trace contextRef="#ctx0" brushRef="#br0" timeOffset="1971.7444">2813 1717 903,'0'0'122,"0"0"-114,0 0-7,0 0 9,0 0 0,0 0-10,49 6 2,-25-6-2,-5 0-15,1-13-19,-6-3-1,-5-3-5,-4-1 32,-5 0 8,0 1 2,0 2-1,-14 4 20,-3 6 28,3 7-8,-2 0-9,4 12-12,-3 16 1,4 8-4,4 4 0,4 0-12,3-2-1,4-3-4,16-8 0,4-7-2,1-8-14,3-8-8,1-4 6,-5-1 8,-2-15 4,-6-6 6,-5-4 5,1-3-4,-5 3 2,1 5 8,-4 8-3,1 9 2,-2 4 2,4 0-9,2 0-3,3 1 1,4 11 0,-2 0-1,-2 2 0,-2 0-2,-2-1-2,-2-3-4,-3-3 5,-3-4 1,0-1-10,0-2 12,0 0 1,4 0 2,-2-3 5,5-18-4,8-4 0,6-3-4,9 3 0,-2 6 1,-3 10 6,-1 8-3,-3 1-2,3 3 0,-2 12-2,-2-1 1,-1-2-1,-4 0-1,2-5-4,0-5-3,0-2-12,2 0-6,1-5-2,-1-11-9,-1-2 0,-3-1 11,-3 1 17,0 1 3,-3 2 3,-5 7 2,-1 0 1,-3 4 4,0 1 2,0 3 10,0-2-1,0 2-3,0-1-6,0 0-3,-2 1 7,0 0-7,-3 0-1,1 0-1,-2 0 1,-3 0-2,0 0 0,1 0 0,-1 0 1,1 0 11,3 0-6,2 0 3,3 0 10,0 0-8,0 0-8,0 0 3,0 0-5,0 0-1,0 0 0,0 0 2,0 0-2,0 0 0,-1 0 0,-2 0 3,-2 0-3,-1 0 0,0 0 2,-1 0-2,-1 0 0,-2 0-1,-5 2-2,1 7 2,0 0 1,3-2 0,5-3-2,3-2 2,3 0 0,0 4-2,0 4-3,0 5 5,0 5 0,0 6 0,0-1 1,6 1 0,3 0 0,3-5-1,3-4 0,4-6 0,1-8-4,5-3 2,3 0 1,1-13-12,2-5-10,0-1 0,-2-1-7,-1 0 8,1 3 14,-1 2-2,-5 1-1,2 3-17,-5 2 5,-6 3 8,-1 3 8,-7 2 3,-3 1 3,-2 0 1,1-2 0,3 0 2,-1 0 6,5-4 3,-1 2 3,-2-2-4,0 2-3,-3 0-7,-2 0 5,1 0-3,-2 0 5,0 1 0,0-3-5,-3-1 3,-8 1 9,-4 1-12,0-1 12,2 2-1,-2 2 7,9 2-4,0 0-6,6-3-4,0 3-4,0 0 3,0 0-5,0 0 0,0 0-5,0 0 3,12 0 1,10 0-2,-1 0 2,3 0-3,-3 3-8,-5 5 4,-4 9 5,-1 1-4,-1 2 7,4-1 0,2 1 0,-1-4 0,9-5 0,-2-4 2,5-4-1,0-3 1,3 0-1,0 0 0,-2-9-1,-2 1 0,-3-6-3,1 0 3,-6-3-2,-2-1 0,-2-2 4,-7 3-2,-2 0 8,-1 4 11,-4 3 16,0 5 7,0 4-18,0 1-2,0 0-10,0 3-12,0 13 3,3 5-3,5 2 1,2-4-1,6-5-6,7-5-1,2-8-5,5-1 3,3-6 6,0-15 0,-5-5-1,-4-3 4,-6-6 0,-6-5 5,-6-9 10,-3-2 7,1 3 7,-1 10 6,-3 18 17,3 9-15,0 8 0,-1 3-14,-1 26-23,-1 29 4,0 28 8,-6 17-10,-13 13-2,1 0-42,3-6-44,10-5-42,5-13-157,0-14-179</inkml:trace>
  <inkml:trace contextRef="#ctx0" brushRef="#br0" timeOffset="4410.7476">6899 1433 548,'0'0'119,"0"0"-106,0 0 31,0 0 27,0 0-5,0 0-3,-56-55-3,40 55-26,-4 6-6,-7 23-9,-4 16 6,-1 7 0,2 4-7,11-5-8,9-8-4,10-7-4,3-8 0,28-7-2,12-3 2,8-12-2,13-6-23,1 0-9,0-21-31,-6-4-49,-9-2 32,-14 1 16,-16 1 45,-12 3 19,-8 1 11,0 3 64,-17 4 10,-8 3-15,-5 10-19,0 1-11,2 0-13,4 11-11,9 3 2,6 4-7,3 2-9,6 4-2,0-2 1,6 0-3,12-4-2,1-4-10,0-3 1,-2-5-1,-5-3-1,-3-3 12,-3 0 3,0 0 0,-1-8 2,1-6 6,1 1 5,0 2 2,4 1-8,-1 2-4,4 4-1,-1 4 0,2 0-2,2 0-1,-3 0 0,0 4-3,-2 2-4,-2 1 2,-1-5-1,0-2 5,-1 0 2,-2 0 1,-2 0-1,-1 0 1,4-10 1,-1-3 1,-1 2 1,1 1 5,0 3-1,1 5-7,2 2 0,5 0 2,5 5-3,3 6-3,3 3 3,-2-1 0,1-1 0,0-7 0,-4-2-1,-3-3-3,-3 0 2,-2 0 2,-5-3 0,-3-10 3,0-3 0,0-3 2,2-2 5,0-1 3,0 2 1,3 1 0,-3 3 1,1 8 2,-4 4 5,-2 4-14,4 0-4,3 30-2,2 26 0,-4 27 13,-6 13 4,0 3-16,0-8-3,0-17 0,0-13 0,0-10 1,0-12-2,0-7 1,0-11-16,0-11-9,0-10-5,0 0-2,0-20 19,0-19-23,0-15-3,0-12 17,-3-9 20,0-9-5,1-5 0,2-2 5,0 8 2,16 14 0,6 18 0,6 20 3,-4 14-3,0 17 0,-3 0 0,-7 17-1,-4 14 1,-9 2 0,-1 1-4,0-7 3,-4-11-6,-2-6-3,5-5 2,-1-5 4,2 0 4,0-9-1,3-13-9,15-11-68,6-7 46,1-5 9,-1-6 9,-2-1 14,-4 5 1,-2 10 12,-1 10 20,-4 9 15,-2 6 17,-4 6-27,-1 6-11,-4 0-11,1 9-7,-1 20-4,0 15 12,0 9 0,0 1-14,0-5-2,9-9 0,2-8-1,5-10-1,-1-6-10,3-7 2,-1-4-13,2-5 7,-3 0 4,1-10 11,-1-11 0,-6-3 0,0 1-1,-4 5 1,-1 5 4,-2 4 1,0 8 12,-3 1-2,2 0-10,1 0-5,4 3 0,5 13 0,0 2-3,2 2 3,2-3-10,1-4-11,3-5 5,-2-4 3,-3-4-10,-3 0 9,-6 0 7,-3-5 7,-3-8 0,0-4 7,0 0 3,0 1 9,1 1-7,4 2-2,6 2 0,2 4 3,3 4-9,2 3 0,1 6-3,0 16 1,1 7-2,1 4 0,-1-4 0,0-3 0,1-6-6,-4-9-2,-1-5-2,-5-3-3,-4-3 13,1 0 0,-3-13 1,-2-7 1,0-4 9,-3-1 4,0 2 4,0 6-3,0 9 2,0 6 15,0 2 0,-1 21-25,-26 24-8,-12 18 16,-11 14 7,4-4-23,11-7 0,16-14-5,8-13-23,8-10-45,3-11-31,0-14-138,16-4-211</inkml:trace>
  <inkml:trace contextRef="#ctx0" brushRef="#br0" timeOffset="5773.9526">9880 1357 667,'0'0'263,"0"0"-233,0 0-24,0 0-2,0 0 1,0 0-1,49-79-4,-23 62 0,-1 2-37,-6-2 11,-8 1 11,-10 2 15,-1 2 1,-4-1 5,-14 3 28,-2 3 7,-5 4 8,-2 3-14,1 0-11,3 9-15,5 8-2,6 2-2,12 1-3,0 1-2,5 0-2,13 1-4,-1 2 4,-4-1 0,-9 4-10,-4 4 5,-9 6 6,-18 2 1,-2 1 2,6-7 0,5-8-1,12-7 3,6-2 0,0-4 0,25 1-4,10-4 4,8-8-4,8-1-4,-2 0-15,3-12-30,-7-7-4,-14-1 8,-7-2 37,-11-3 8,-10 2 5,-3-1 45,0 2 15,0 6-5,0 6-4,0 4 0,0 6-19,0 0-22,14 3-10,16 18 0,11 11-2,2 1 4,3-1-5,-5-2-2,-6-11 0,-6 0-11,-6-7-22,-7-7-4,-7-1-10,-3-4-2,-4 0 16,-2 0 30,0-15 3,-5-6 0,-10-5 3,-4 3 7,2 1 6,0 8 10,5 7 1,-1 7 9,-3 0-4,-6 17-20,-5 14-11,-7 7 3,0 3-2,1 0-1,6-2-1,12-5-42,12-7-45,3-7-101,26-14-109</inkml:trace>
  <inkml:trace contextRef="#ctx0" brushRef="#br0" timeOffset="6053.1979">10763 1335 974,'0'0'166,"0"0"-128,0 0 10,0 0 9,0 0-34,-12 80-9,20 5 42,-1 11-31,-2 8-17,-5-2-3,0-9-4,0-11-1,1-13 0,-1-10-2,0-9 2,0-14-22,0-8-19,0-15-31,0-10-54,9-3-124,12-30-158</inkml:trace>
  <inkml:trace contextRef="#ctx0" brushRef="#br0" timeOffset="7312.7872">10871 1445 694,'0'0'139,"0"0"-101,0 0-20,0 0 39,0 0 28,0 0-40,-65-62-31,65 57-3,0 1-3,0-4 1,2-2-5,13 0-1,3 3-3,3 4 1,-2 3-2,2 0-1,0 19 2,-6 12 0,-9 10-2,-6 8 1,0 0-1,-15-7-11,4-9-6,6-13-11,5-10-31,4-9-5,18-1-8,13-15-26,3-13 15,-3-8 24,-4-6 34,-6-5 27,-4 3 0,-1 8 29,-9 15 49,-3 11 51,-7 10-20,-1 0-26,-3 24-55,-14 14 2,-3 6 8,8-1-27,8-7-11,4-9 0,0-9-1,12-9-3,3-1-14,-5-8-3,0 0 7,-1 0 13,-1-5 1,1-9 3,-1 1 4,2 3 7,2-5 2,4 0-7,5-2-4,3-1 0,1 4-3,-1 5-1,-6 6 0,-3 3-2,-6 0-2,-3 14-3,-5 4-1,-1 3 5,0-7 0,0-5 2,0-6 0,0-3-2,4 0 2,10-6 5,4-13-3,11-10-1,-1 1 9,0 1-3,-1 5-1,-2 12-3,-2 10-1,-5 0-2,-3 20 0,-2 8 5,0 3-5,-1-3-2,2-7 1,2-8-3,2-6 0,2-7 4,2 0-9,2-7 3,-3-11 0,0-5 6,-5-4 0,-6-4-1,-3 4 2,-4 3 4,-3 7 3,0 8 2,0 4 0,0 5 2,0 0-1,-2 0-8,1 12-2,-3 8-1,4 5 0,0 2 0,0-4-4,13-4-3,6-7-14,1-6-8,6-6-4,-3 0-14,-1-16 19,-5-9 14,-4-4 12,-4-7 2,-3-3 4,-1-3 20,3 2-1,1 3 2,3 9-5,-3 11 5,-2 9-10,-2 6 3,-2 2-8,0 14-9,-2 17 1,-1 12 9,0 3-2,0 2-7,0 0-2,0-9 0,0-7-3,9-9-1,0-9-2,3-10-4,4-4 8,7-4 1,4-16 0,5-13 2,4 1-1,0 4 0,0 5 0,-3 16 0,-3 7 0,-5 12 0,-4 23 0,-6 7 5,-2 4 1,-5-4-4,-2-9 1,0-10-3,-3-9-22,-2-7-56,-1-7-135,0-1-194</inkml:trace>
  <inkml:trace contextRef="#ctx0" brushRef="#br0" timeOffset="7443.301">12495 1244 761,'0'0'0,"0"0"-176,0 0-287</inkml:trace>
  <inkml:trace contextRef="#ctx0" brushRef="#br0" timeOffset="7612.9776">12163 1048 906,'0'0'140,"0"0"-128,0 0-11,0 0-1,0 0-18,95-48-80,-49 43-251</inkml:trace>
  <inkml:trace contextRef="#ctx0" brushRef="#br0" timeOffset="8151.7239">12884 1288 952,'0'0'102,"0"0"-97,0 0 9,0 0 18,0 0 2,0 0-18,-22-37-14,15 37 5,-10 0-2,-5 9 2,-8 11 0,-5 5 1,-4 5-5,1 1 0,4-1-3,12-5 0,17-7-10,5-11-20,24-7 11,25 0 19,16-15 5,9 3-5,-4 4-4,-9 5 2,-6 3 0,-10 0-6,-6-1 2,-9-4 6,-9-1 1,-8-6 0,-2-5 4,-8-5 17,-3-7 11,0-4 3,0-4 11,0 0 4,0 2-12,0 6-10,0 11 3,0 10-7,4 8 10,4 11-35,-1 34 6,-3 29-5,-4 29 1,0 12-2,-10 6-31,3-9-53,5-11-25,2-11-42,0-14-266</inkml:trace>
  <inkml:trace contextRef="#ctx0" brushRef="#br0" timeOffset="8400.9519">13814 1094 1103,'0'0'92,"0"0"-85,0 0-2,0 0-5,0 0-1,0 0-28,-4 52-55,1-4-205,3-2-276</inkml:trace>
  <inkml:trace contextRef="#ctx0" brushRef="#br0" timeOffset="8546.4528">13929 1652 864,'0'0'206,"0"0"-155,0 0-32,0 0 30,0 0-11,0 0-38,6 0-34,17-8-143,9-15-215</inkml:trace>
  <inkml:trace contextRef="#ctx0" brushRef="#br0" timeOffset="8724.4102">14277 1273 877,'0'0'187,"0"0"-164,0 0-14,92-12 38,-45 12 4,6 0-32,2 0-19,-1 0-5,-5 0-26,-11 0-13,-12 0-37,-12 0-116,-14-1-49,0-5-332</inkml:trace>
  <inkml:trace contextRef="#ctx0" brushRef="#br0" timeOffset="11159.7456">2125 3102 417,'0'0'196,"0"0"-128,0 0-43,0 0-16,0 0-1,0 0 1,-5-2-9,5 2 7,0 0 3,20 0-2,4 0 12,9 0 9,8 0 0,6 0-5,12 0-15,7 0-3,10-2-2,10-2-3,11-4 3,5 1 7,7-2 4,0 1-3,4 0-2,6 0 1,2 0-3,3-1-5,-1-1 2,6 1 8,7-3 5,4 2-11,9-2 3,2-1-10,-3 2 1,3 0-1,-5 1 1,-6-2 0,-3 2-1,-5 0 4,-7-1-1,-3-1-3,-4-1-2,-5 0 1,0 1 1,1-3 1,1 2 1,0-1 7,0 0-6,4 1 7,1 0-4,-3 1 4,0 0-10,-8-1 5,4 1-4,-4 3 1,0 0 0,-4 2-1,-7 2-1,-6-1 1,1 2 4,-1 0-4,4-2 5,0 0 3,3-1-9,-2-3 3,-1 4 0,8 1-1,-4 2-2,0 2 0,0-1 1,-3 2-1,-6 0 3,-4 0-2,-4 0 0,-2 0-1,-1 0 2,-2 0-2,3-4-1,2-1-1,2 1 3,4 2-1,-1 1 2,0-1-2,-2 1 0,0 1 0,-4 0 2,-6 0-2,-1 0 2,-5 0 2,-1-2-4,-3 2 0,2-1 2,-4 0-2,-3-1 1,0-1-1,2-1 1,1 0-1,2-3-1,-1-2 1,4 2 0,0 0 0,-1 0 1,-2 2 0,0 0-1,-4 0 1,-4 2-1,1-2 1,-7 3 3,3-3-4,2 3 0,1-2 0,0 3 0,2 1 0,4 0 0,3 0-1,6 0 0,2 0 1,1 0 1,-3 0 0,-3 0-1,-6 0 0,-1 0 0,-5 0 1,-1-5-1,-6-3 2,-4-3-2,1 1 1,-6 2-1,0 1 0,-1 1 1,1 2 0,2 2-1,5 0 1,1-3-1,-2 3-2,1-3 2,-4-1-1,0 0 1,-5-1 0,-1-2 0,-3 1 0,1 0 0,0-3 0,-1 3 1,-3 2 0,0 0 0,-2 2-2,1 3 1,0 1 0,3 0 0,-1 0 0,3 1 1,-1 3-1,-3-2 0,-2-1 0,-2 2 4,-1-3-4,-3 0 0,-1 0 0,0 1 1,0-1-1,-3 0 0,-3 0-1,-1 0 1,-1 0 0,-3 0 0,-1 0 0,3 0 1,-2 0-1,1 0 0,2 0 0,-2 0 0,-1 0-1,-3 0 1,-2 0 0,-2 0 2,-3 0 0,-2 0 10,-1 0 2,0 0-3,0 0-5,0 0-2,0 0 3,0 0 0,0 0 0,0 0-2,0 0-5,0 0-1,-3 0-14,-16 5-43,-5 3-69,6 1-182,8-5-155</inkml:trace>
  <inkml:trace contextRef="#ctx0" brushRef="#br0" timeOffset="11280.5061">13807 2438 675,'0'0'0,"0"0"-54,0 0-59,-101 0-127</inkml:trace>
  <inkml:trace contextRef="#ctx0" brushRef="#br0" timeOffset="18793.5715">6092 4567 376,'0'0'637,"0"0"-567,0 0-39,0 0 18,-79-91 3,86 67-8,23 4-21,9 5-18,9 9-3,1 6 1,-3 8-3,-4 21 1,-14 7-1,-13 9-2,-15 6-6,-3 4-10,-33 6 8,-10-3-8,-3-5 2,3-9 8,10-14 8,15-14 0,9-10 0,11-6 3,1 0-2,9-26-2,18-15 0,11-9-12,5-2 5,4 2 3,0 1 5,-2 6 0,-3 5 2,-11 7-2,-11 5 0,-8 11 7,-9 5 4,-3 6 10,0 4 1,0 0-14,-3 2-8,-12 20 1,-6 13 2,-5 7-1,7 2 2,7-4-3,11-3-1,1 1-1,7-7 0,17 1 1,4-9-4,7-9-33,2-8-44,7-6-82,3-21-109,-2-13-26</inkml:trace>
  <inkml:trace contextRef="#ctx0" brushRef="#br0" timeOffset="19221.7823">6765 4401 580,'0'0'156,"0"0"-52,0 0-17,0 0 15,0 0-17,0 0-49,-24-31-30,15 70-5,-3 12 20,2 6-5,-1 4-5,2-1 0,3-6 1,2 1-11,2-9-1,2-8 0,0-9 0,2-11-10,11-11-25,11-7-32,11-10-43,9-30-27,4-14-31,1-13 76,-7-5 40,-8 0 33,-5 5 19,-7 5 30,-7 10 57,-9 16 29,-5 11 27,-1 8-28,0 9-40,-4 8-18,-11 0-21,0 22-27,-3 14 3,3 12 4,1 4-1,10 2 0,4-2-12,0-2 2,0-2-5,0-4 0,8-9-32,2-7-33,1-11-42,2-15-137,5-2-52</inkml:trace>
  <inkml:trace contextRef="#ctx0" brushRef="#br0" timeOffset="19535.5722">7036 4445 764,'0'0'176,"0"0"-113,0 0-62,0 0 7,0 0 9,0 0-14,30 84-3,1-71-1,4-8-37,-2-5 5,-5 0 8,-5-15 14,-7-6 11,-7-6 13,-3 0 58,-2 1 1,-1 2-15,-3 8-5,3 9 13,0 7-16,3 2-33,5 29-14,2 15 8,-4 12 14,-6 5-15,-3 1-7,0-3-1,0-6-1,-3-8-11,3-5-35,0-7-61,0-10-94,16-15-310</inkml:trace>
  <inkml:trace contextRef="#ctx0" brushRef="#br0" timeOffset="19778.6535">7864 4503 1100,'0'0'85,"0"0"-74,0 0-10,0 0 8,0 0-1,0 0-8,60-42-51,-20 42-158,-8 0-218</inkml:trace>
  <inkml:trace contextRef="#ctx0" brushRef="#br0" timeOffset="19912.6744">7864 4651 978,'0'0'192,"0"0"-165,0 0-21,0 0 13,0 0 27,0 0-46,26 4-73,42-18-126,4-9-266</inkml:trace>
  <inkml:trace contextRef="#ctx0" brushRef="#br0" timeOffset="20421.717">8731 4325 846,'0'0'112,"0"0"-106,0 0-2,0 0 20,0 0 9,0 0-19,15-34-9,-12 20-4,-1 0 4,-2-1 19,-2 3-8,-16-1 0,-7 6 8,-10 6 2,-8 1 4,-6 17 8,-5 15-5,4 11-4,8 6 1,12 6-11,16 0-3,14-4-8,2-4-8,25-5 2,13-10-2,7-9 0,6-8-9,8-11-52,2-4-49,3-11-119,-1-19-277</inkml:trace>
  <inkml:trace contextRef="#ctx0" brushRef="#br0" timeOffset="20902.766">9549 4351 1098,'0'0'36,"0"0"-36,0 0 3,0 0 4,0 0 2,0 0-5,98-9-4,-49 5-2,-5-5-16,-9-3-12,-10-4 6,-12-3 11,-12-2 13,-1-1 6,-22 2 8,-14 4 17,-10 4 4,-3 10-3,0 2 18,1 14-2,5 15-17,7 9-7,9 8-8,12 5-4,13 3-4,2-2-6,15-5-2,17-7 0,5-8-3,5-7-23,1-7-19,5-10-30,1-8-16,3 0-110,-3-17-106,-10-9-239</inkml:trace>
  <inkml:trace contextRef="#ctx0" brushRef="#br0" timeOffset="21734.1733">10008 3645 993,'0'0'111,"0"0"-76,0 0 32,0 0-3,0 0-16,0 0-18,-22-22-25,22 33-5,6 14-4,6 16 4,1 11 1,-1 6 1,-1 3-2,-2 0 0,-2-2 2,-4-6-2,-2-8 0,-1-10 0,0-9-1,-4-9 1,-11-3 0,-6-4 1,2-5 2,-7-2-1,1-3-2,1 0 0,3 0-7,2-14-54,4-7-63,3-9-154,8-16-307</inkml:trace>
  <inkml:trace contextRef="#ctx0" brushRef="#br0" timeOffset="21915.9404">9932 3301 1087,'0'0'74,"0"0"-30,0 0-2,0 0-11,0 0-21,0 0-10,-13-25-66,34 43-69,5 0-220</inkml:trace>
  <inkml:trace contextRef="#ctx0" brushRef="#br0" timeOffset="22246.5102">10774 3725 400,'0'0'0,"0"0"-34,0 0 14,0 0 20,0 0 56,0 0-56,0 7-107,-2-7-122</inkml:trace>
  <inkml:trace contextRef="#ctx0" brushRef="#br0" timeOffset="23009.7133">9983 3863 387,'0'0'119,"0"0"-85,0 0-14,0 0 1,0 0 2,0 0-16,16-29-4,-14 16-2,-2-1 2,0-3 1,0 3 43,0-2 6,-5 5 5,-3 1 5,0 5-7,3 2 23,-1 3-30,-1 0-17,-3 21-23,-4 9-3,1 8 5,1 5 7,3 6-10,3 2-5,2 0 0,4-1-3,0-10 0,5-6 0,9-9 0,2-10-6,1-7-4,0-8 4,2 0 6,0-16 0,-1-13 2,-2-8 3,-2-7 8,-3-2 15,-4 3 7,2 4-3,-5 7 5,0 8 6,-4 8 2,0 9 0,0 3-16,0 4-13,0 8-16,0 20 0,0 15 0,-1 11 4,1 2-3,4 1-1,16-10 0,8-7 0,4-9-9,5-12-18,4-15-9,-2-4-26,-4 0-41,-9-23-88,-11-6-154</inkml:trace>
  <inkml:trace contextRef="#ctx0" brushRef="#br0" timeOffset="23400.8084">10020 3848 476,'0'0'139,"0"0"-92,0 0 49,0 0 3,0 0-34,-3-85-7,-1 74-5,-1 2-21,1 5-3,-4 4-5,-3 2-4,-6 21-10,-4 13-9,3 5 7,5 2-2,7-1-6,6-1 0,0 1-2,0-5-8,9-4-35,9-10-67,7-12-65,6-11-51</inkml:trace>
  <inkml:trace contextRef="#ctx0" brushRef="#br0" timeOffset="23863.8225">10553 3515 740,'0'0'100,"0"0"-13,0 0 37,0 0-38,0 0-13,0 0-21,0-63-22,0 72-26,1 23-4,8 23 5,2 18 11,-2 11-5,-6 7-7,-3 1-2,0-9-1,6-12-1,4-15-1,9-16-3,4-15 3,-2-12-8,4-13-11,2 0-6,1-22-19,1-14-18,-6-7-78,-6-6-148,-8-1-72</inkml:trace>
  <inkml:trace contextRef="#ctx0" brushRef="#br0" timeOffset="24083.6007">10574 3767 967,'0'0'89,"0"0"-64,0 0-2,0 0 1,82-15 3,-5 8-4,10-4-16,3 0-5,-7 1-2,-11-1 0,-19 4-6,-18 3-20,-19 3-26,-15 1-27,-1 1-34,-31 22-52,-18 6 13,-15 12-228</inkml:trace>
  <inkml:trace contextRef="#ctx0" brushRef="#br0" timeOffset="25153.5397">10410 4532 606,'0'0'113,"0"0"-28,0 0 5,0 0 2,0 0-21,0 0-33,-77 0-15,77 0-14,14 0 0,17 0-7,21-3 15,17-6-6,6-4-2,10 0-7,-5 3-1,-9-2-1,-9 3 2,-11 3-1,-14 1-1,-12 1 2,-12 4-3,-9-1 1,-2 1-1,-2 0-13,-8 0-14,-22 1-14,-18 12-87,-20 6-129,-13-1-148</inkml:trace>
  <inkml:trace contextRef="#ctx0" brushRef="#br0" timeOffset="25679.7151">8326 5164 493,'0'0'571,"0"0"-496,0 0-50,0 0 1,0 0 10,0 0-2,71-25 0,26 12-8,16 2-14,14 0-5,3 2-4,-3 0 1,-11 2-4,-19 2-3,-24-1-3,-25 2-18,-26 3-16,-16-1-7,-6 1-3,-25 1 5,-23 0-53,-10 0-150,-9 8 23,6 3-87</inkml:trace>
  <inkml:trace contextRef="#ctx0" brushRef="#br0" timeOffset="26038.9408">8798 5194 902,'0'0'110,"0"0"-64,0 0 21,0 0 10,0 0-6,0 0-27,-6-35-21,6 33-5,0 2 3,0 0-3,0 6-8,0 35-8,0 29-2,-8 36 33,-8 23-10,-3 4-16,7-1-6,6-11 0,6-15 1,0-13 3,0-16-2,0-14-2,0-12 0,0-12-1,0-9-1,0-13-19,0-7-29,0-9-14,0-1-32,0-7-34,0-15-149,0-8-139</inkml:trace>
  <inkml:trace contextRef="#ctx0" brushRef="#br0" timeOffset="26429.3239">8536 6161 677,'0'0'266,"0"0"-162,0 0-55,0 0 37,0 0 2,0 0-30,-44-14-32,49 22-14,16 16 15,1 11 20,2 6-26,0 4-14,-3 2-5,-5-5-1,1-3 1,-5-10-1,-2-7-1,-1-6 1,-5-8-1,1-6-1,3-2-2,5 0 3,6-20 0,10-11 2,4-7-2,2-1 1,7-4-1,1 2 3,5 3-3,-3 5 0,-8 8-2,-11 9 1,-13 6 1,-7 4 1,-5 4-1,-1 2 0,2 0-3,-2 0-18,0 0-25,0 0-22,1 0-60,2 13-62,2 0-157</inkml:trace>
  <inkml:trace contextRef="#ctx0" brushRef="#br0" timeOffset="36660.4172">8524 4853 454,'0'0'33,"0"0"6,0 0-13,0 0-25,0 0 4,0 0 29,0 0-8,0 0-6,0-13-8,0 13-6,0 0 4,0 0-7,0-2 2,0 2-1,0 0-3,0 0 0,0 0 0,0 0-1,0 0-1,1 0-14,-1 0-22,0 0-23,0-3-60,0-1-196</inkml:trace>
  <inkml:trace contextRef="#ctx0" brushRef="#br0" timeOffset="41052.6643">8464 7700 499,'0'0'347,"0"0"-278,0 0-60,0 0 4,0 0-1,0 0 22,0 0-14,0 0-17,0 0 0,0 0 1,0 0-4,0 0 4,0 0 3,3-4 0,0-10 5,0-3-9,-1-3-1,-2-1-2,0-3 7,-2 2 2,-10-1-1,-6 4 7,0 4 10,-4 4 3,-2 7 1,-4 4-4,-8 7-12,-3 29-8,-5 12 11,-1 14 0,4 7 2,11 0-10,13-3-4,12-5 2,5-8-5,9-4 0,18-5 2,4-9-2,7-8-2,5-12 1,3-9-22,3-6-4,-2-10-5,-4-14-20,-10-2-10,-10 1-18,-12 4-65,-11 3-71,0 2-44</inkml:trace>
  <inkml:trace contextRef="#ctx0" brushRef="#br0" timeOffset="41845.9653">9022 7735 513,'0'0'403,"0"0"-300,0 0-71,0 0 2,0 0 8,0 0-2,-4 0-25,30-3-14,10-1-1,0-2-1,-1 4-30,-9 2-78,-8 0-179,-15 5-89</inkml:trace>
  <inkml:trace contextRef="#ctx0" brushRef="#br0" timeOffset="42004.3389">8992 7946 317,'0'0'731,"0"0"-646,0 0-72,0 0-2,0 0 16,0 0-3,26 1-20,14-10-4,11 0-23,7-1-65,-6-2-153,-4 2-333</inkml:trace>
  <inkml:trace contextRef="#ctx0" brushRef="#br0" timeOffset="42634.0211">10186 7452 813,'0'0'65,"0"0"-44,0 0-14,0 0 33,0 0-9,0 0-15,18-25-4,-18 15-4,0 0-6,0 2 9,-8 0 15,-17 3-21,-12 5 0,-8 2 7,-4 23-1,2 11 11,6 6 1,9 5 4,16-3-13,11 1-3,5-6-1,6-2 5,18-5-8,10-6-4,5-4 5,6-8-7,4-9-1,2-5-36,-2 0-29,-3-10-67,-8-14-142,-8-8-57</inkml:trace>
  <inkml:trace contextRef="#ctx0" brushRef="#br0" timeOffset="42903.8065">10507 7284 609,'0'0'220,"0"0"-100,0 0-8,0 0-21,0 0-2,0 0-29,3-64-31,-3 64-18,8 12-10,3 22-1,3 21 15,-1 12 8,-4 9-6,-2-1-8,2-6-6,2-6-2,-1-9-1,3-7 1,-3-9-2,-4-7-1,-5-9-20,-1-4-13,0-6-30,0-6-50,-4-6-71,-7 0-89,-7-11-227</inkml:trace>
  <inkml:trace contextRef="#ctx0" brushRef="#br0" timeOffset="43354.1091">9680 7457 709,'0'0'124,"0"0"-82,0 0 18,0 0 34,0 0-18,0 0-20,-27-47-25,27 47-14,0 3-12,0 23 0,0 17-5,0 22 41,-4 10-8,2 2-19,2 3 2,0-2-4,0-10-7,11-7 4,2-5-6,0-12-2,-1-8-1,-2-11 1,-2-9-1,-3-9 1,-4-3-1,-1-4-20,0 0-5,0-6-18,0-18-3,3-9-88,3-6-142,3 2-7</inkml:trace>
  <inkml:trace contextRef="#ctx0" brushRef="#br0" timeOffset="44644.334">11211 7478 717,'0'0'147,"0"0"-100,0 0-26,0 0 10,0 0-4,0 0-16,37 8 0,-4-8-5,1 0-2,2 0 0,-5-7-3,-1-5-1,-9 1 0,-3-4-7,-9-1 5,-7-2 3,-2 3-1,-6 1 6,-18 0 7,-5 4 10,-2 6 4,0 4 12,1 6-8,-1 19-13,-1 11-6,4 8 14,7 5-7,9-2-14,10-1-1,2-5 0,20-4-3,8-7 0,6-5-1,4-7-13,6-11-35,1-7-30,6 0-82,-3-20-161</inkml:trace>
  <inkml:trace contextRef="#ctx0" brushRef="#br0" timeOffset="44935.808">11952 6628 1044,'0'0'54,"0"0"-20,0 0-18,0 0 2,0 0-8,0 0-4,-18 26-6,18 35 3,5 8-1,1 3 0,1 0 0,-2-7-1,0-9 0,-5-14-1,0-13 0,-2-9-1,-16-7-3,-11-6-6,-5-6-12,-5-1-36,-1-2-97,6-23-123,12-15-334</inkml:trace>
  <inkml:trace contextRef="#ctx0" brushRef="#br0" timeOffset="45085.7374">11887 6423 931,'0'0'110,"0"0"-71,0 0-22,0 0-12,0 0-5,0 0-23,-2-30-219,35 44-26</inkml:trace>
  <inkml:trace contextRef="#ctx0" brushRef="#br0" timeOffset="45492.4652">12325 6575 847,'0'0'211,"0"0"-183,0 0-21,0 0-5,-15 99 47,12-54 0,3 3-18,0 1-14,9-5-8,9-7-3,-1-6 0,-1-14 2,-7-8-3,-4-8-1,-4-1-3,2 0 8,7-23 14,5-13 1,8-17-22,-1-6-2,-5-10 2,-4-2-4,-4-1-1,-6 3 3,-3 12 0,0 11 0,-2 15 0,-8 15 5,-7 14 7,-9 4-8,-10 30-4,-6 15 0,5 5-4,16 0 4,19-4 0,2-4-2,32-9 1,13-8-19,11-13-57,7-14-36,3-4-144,-4-26-368</inkml:trace>
  <inkml:trace contextRef="#ctx0" brushRef="#br0" timeOffset="46115.8356">13441 7415 797,'0'0'218,"0"0"-161,0 0-50,0 0 2,0 0-7,131-30 12,-46 20 4,9 1-10,0 1-3,-6 4-5,-14 0-8,-18 1-80,-20 0-96,-15-3-74,-17-1-150</inkml:trace>
  <inkml:trace contextRef="#ctx0" brushRef="#br0" timeOffset="46364.9607">13911 7256 634,'0'0'241,"0"0"-162,0 0-21,0 0-5,0 0-20,0 0-16,-16-7-17,41 25 0,5 4 1,1 6-1,-2 4-1,-9-3 1,-3-3 0,-8-5 1,-6-7-1,-3-1 0,-6-4 1,-18 2 4,-10-2 4,-3 0-5,8-3-4,13-3-4,13-1-55,4-2-159,35 0-105</inkml:trace>
  <inkml:trace contextRef="#ctx0" brushRef="#br0" timeOffset="46760.1581">14742 7065 860,'0'0'107,"0"0"-102,0 0 2,0 0 71,0 0-26,0 0-29,-74-27-22,53 66-1,-8 8 4,6 3-4,3-5 2,11-3 1,9-4-1,0-8-1,6-6-1,18-9-2,9-9-4,10-6 0,5-6-4,1-15 0,-4-7-2,-12-3 12,-16-1 0,-12-2 5,-5 0-2,-9 5 6,-19 4 4,-9 7-7,-8 6 1,1 5-7,4 7-2,7 0 0,8 0-40,10 9-76,6 4-62,9-1-35</inkml:trace>
  <inkml:trace contextRef="#ctx0" brushRef="#br0" timeOffset="47075.7507">14480 7107 863,'0'0'169,"0"0"-122,0 0-4,0 0 7,0 0-17,0 0-27,-2 68-1,18 4 52,0 10-23,0 6-9,-3 5-14,2-6-5,-4-5 2,-1-8-7,-3-8 0,-1-10 1,-4-11 1,1-11-3,0-10-2,0-8-18,3-9-49,7-7-46,7-4-83,11-32-137</inkml:trace>
  <inkml:trace contextRef="#ctx0" brushRef="#br0" timeOffset="47674.5913">15126 7182 753,'0'0'147,"0"0"-116,0 0 33,0 0 22,0 0-22,0 0-39,-12-26-25,10 31-4,-1 13-1,3 6 5,0 3 1,0 0-1,23-5-16,11-7-13,6-14-4,0-1 5,-2-13 6,-13-11 16,-13-6 6,-12-3 4,0-3 2,-22 1 10,-10 8 4,-4 7 2,-4 6-11,6 10 0,11 2-10,9 2-1,14 0 0,0 2-29,25 4-15,21-4-27,14-2-99,3-4-25,-5-19-2,-14-10-6,-12-7 203,-13-5 28,-8-1 182,-10 5-29,-1 4-10,0 6-62,-3 5 1,-4 6-23,2 9-31,2 5-1,3 6 6,0 0-38,0 18-23,0 16 1,2 17-1,6 14 12,2 5-7,0 4-3,1-2 3,4-9-5,4-4-25,5-6-70,10-12-40,8-14-152,7-20-113</inkml:trace>
  <inkml:trace contextRef="#ctx0" brushRef="#br0" timeOffset="48197.1779">16009 7014 760,'0'0'252,"0"0"-174,0 0-29,0 0-16,0 0 0,-100 53 6,68-13-28,4 2-6,6 0-1,10-5-4,5-9 0,7-12-10,0-7-1,10-9 8,15 0 3,9-18 6,8-7-2,-1 4-3,-7 7 0,-9 8 1,-2 4-2,-4 2-2,1 4 1,0 8 0,3 6 1,-1-1 0,4-7-2,2-6-5,5-4-1,3-7 2,-1-14-10,-4-8 13,-8-3 3,-8-5 1,-9-6 4,-6-6-2,0 1 12,0 7 0,-5 5 6,4 11 3,1 12 9,0 7-11,0 6-12,16 0-9,13 17-1,5 15 0,-1 9-1,-9 7 1,-9-2-2,-6-6 0,-3-3-3,0-8-7,2-8-7,1-6-5,2-5-10,7-6-5,10-4 3,9 0-30,12-20-154,6-12-146</inkml:trace>
  <inkml:trace contextRef="#ctx0" brushRef="#br0" timeOffset="48656.8147">17471 6711 742,'0'0'76,"0"0"-67,115-64-8,-58 34 1,4-6 18,-2-4 19,-2-8-13,-12-3-9,-11-5 12,-13-2 25,-15-6-24,-6-2-7,-9 6 7,-16 7-7,-2 9-2,0 14 7,7 13 7,6 9-5,5 8-15,-2 15-15,-7 37-3,-4 30 3,-5 31 18,3 27 0,-5 13-7,3 13-4,0 3 13,4-10-12,6-8-3,0-16-5,2-21 2,0-14-2,1-17-1,-3-15-4,-2-13-38,-6-13-29,-6-11-4,-4-15-92,-1-16-87,7-6-149</inkml:trace>
  <inkml:trace contextRef="#ctx0" brushRef="#br0" timeOffset="49316.8695">17401 7036 791,'0'0'108,"0"0"-58,0 0-15,0 0-3,0 0-24,131-39-3,-52 34-1,8-1-3,-5-1-1,-8 1-4,-17 0 1,-18-2-2,-15 2 5,-12 2 4,-11 2 7,-1 2 19,0 0-13,-3 1-7,-12 16-6,-3 3 7,5-1-2,5 1-8,8-6 0,0-1-1,15-4 2,12-8-2,7-1-1,5-4-3,2-19 4,-3-2 1,-5-5 1,-5 5-1,-6 7 4,-6 7 11,-4 10 4,-2 1-4,2 1-13,6 16-3,5 8 1,2-4 0,0 2 2,2-9-3,0-4 1,0-4 1,-5-6-1,-1 0 0,-4-1 3,0-15-1,3 1-1,-2-2 2,3 3 0,4 3 7,3 3 7,5 8-14,3 0 0,-2 2-4,2 9-4,2 1 4,1-5-12,2-6-8,-1-1 7,-1 0 12,-5-11 1,-10-3 3,-7 0 18,-8 0 18,-6 6 13,-2 1-26,-1 1-13,0 4-13,-15 2-24,-25 0-101,-17 9-121,-9 5-500</inkml:trace>
  <inkml:trace contextRef="#ctx0" brushRef="#br0" timeOffset="50688.3429">8503 9922 737,'0'0'156,"0"0"-129,0 0-22,0 0-5,0 0 5,0 0-5,0 4 0,0-4 0,2 0-10,4 0 10,1-5-1,-1-10-1,-3-4-7,-3-2 9,0-2 3,-5-1-3,-11 4 2,-2 3 11,-6 9 21,0 4-2,-4 4 0,-5 12-12,-4 21-11,-2 14 4,0 11-3,5 4 3,10 0-6,9-6-5,15-10-1,0-13-1,15-7 1,6-10 4,3-8-5,0-8 4,2 0 0,3-23-1,-2-12 2,10-12-1,-4-6 0,-2 0 5,-3 4 10,-5 8 12,-7 12-4,-10 12 8,-3 9-2,-3 8 10,0 0-27,0 9-16,-13 22 2,-8 12-2,3 12 5,0-5-5,11-3 0,7-6-2,0-9 2,3-3 0,12-6 0,2-4-7,0-4-39,5-5-26,4-4-44,5-6-145,3-3-183</inkml:trace>
  <inkml:trace contextRef="#ctx0" brushRef="#br0" timeOffset="51184.3108">8916 9984 853,'0'0'119,"0"0"-51,0 0-13,0 0 7,0 0-10,0 0-30,67 0-13,-12-6 3,5-1 1,-1-2-10,-6 2-2,-8 2-1,-12 2-12,-11 0-49,-6 2-40,-2-4-37,-2-2-51,-5-4 70,-5-5 84,-2-4 35,-2 1 16,-13-3 33,-1 0 29,5 5 43,3 3 4,5 6-35,1 5 3,2 0-39,0 3-27,10 0-19,13 0-8,7 10 4,-2 8 1,-7 6-5,-9 5 2,-10 2 0,-2 1-2,0-5 2,0-6 0,-2-5-1,-4-3-1,1-1-1,-1-2-10,2-3-41,0 1-33,2-1-89,2-2-112,0-4-194</inkml:trace>
  <inkml:trace contextRef="#ctx0" brushRef="#br0" timeOffset="51838.806">9386 9835 997,'0'0'87,"0"0"-52,0 0-10,0 0 19,0 0-4,0 0-29,12 14-9,4 19 3,0 10-3,0 4 0,-7 0-1,-3-4 2,-6-4-2,0-8 0,0-6 1,-8-8-2,-1-6 0,-2-3-1,-2-6-8,1-2-28,-2 0-28,2-2-61,3-15-182,7-3-231</inkml:trace>
  <inkml:trace contextRef="#ctx0" brushRef="#br0" timeOffset="53929.3397">9899 9821 1055,'0'0'79,"0"0"-21,0 0-29,0 0 7,0 0 2,0 0-19,9-34-17,32 57 3,8 12-1,-3 7-3,-3 8-1,-11 0 1,-13-5-2,-8-6-12,-11-10-6,0-7 14,-8-10 4,-11-2 1,-2-8 6,3-2-4,1 0 11,8-12 5,5-15-3,4-9-11,0-9-4,3-6 1,18 1-1,4 3 0,5 3 1,0 9 2,-5 8-3,-6 8-1,-9 9 1,-6 6-1,-4 4-16,2 0-48,2 7-28,4 16-56,5 5-65,8-1-89</inkml:trace>
  <inkml:trace contextRef="#ctx0" brushRef="#br0" timeOffset="54154.9071">10617 9924 365,'0'0'825,"0"0"-757,0 0-57,0 0-9,0 0 8,105-61 9,-31 52-9,-5 1-10,-15 5-1,-16 3-77,-14 0-47,-14 0-119,-10 1-73</inkml:trace>
  <inkml:trace contextRef="#ctx0" brushRef="#br0" timeOffset="54341.8482">10841 9837 508,'0'0'246,"0"0"-82,0 0-37,0 0-36,0 0-8,0 0-22,-54-25-31,57 25-25,17 6-3,5 10 10,0 6 9,-5 8-19,-9 6 3,-6 10-5,-5 4-4,0 3-54,0-4-70,0-12-133,19-16-204</inkml:trace>
  <inkml:trace contextRef="#ctx0" brushRef="#br0" timeOffset="54611.9748">11548 9768 1204,'0'0'88,"0"0"-66,0 0-6,0 0-8,0 0 3,-70 136 22,52-51-18,6 0-11,12-8-2,0-7-1,0-11 0,0-2-1,-9-12-3,-13-5 0,-4-12-12,-2-8-8,-3-10-10,-2-8-59,3-2-35,6-26-233,9-23-366</inkml:trace>
  <inkml:trace contextRef="#ctx0" brushRef="#br0" timeOffset="54769.7005">11442 9542 1067,'0'0'103,"0"0"-82,0 0-14,0 0-7,0 0-12,0 0-103,48 2-210,-20 18-343</inkml:trace>
  <inkml:trace contextRef="#ctx0" brushRef="#br0" timeOffset="55248.3552">12030 9650 878,'0'0'317,"0"0"-279,0 0-38,0 0 0,-23 101 15,23-56 12,0 0-18,0-3-5,0-7-2,0-10-2,0-13 0,0-8 0,2-4 1,-2 0 0,6-5 11,7-17 11,4-4-21,7-1 0,-1 7-2,3 10 5,-4 6-5,2 4-3,0 6 2,-2 11 1,1 3 0,1 0-2,-2-2-23,2-4-7,-2-9 15,2-5 4,0 0 13,0-20 4,-5-8 2,-2-6 20,-2-5 16,-5-9-23,-4 0-4,-5 2-1,-1 7-8,0 11-4,-3 12-2,-10 11-12,1 5-61,-3 30-71,5 8-124,10 0-98</inkml:trace>
  <inkml:trace contextRef="#ctx0" brushRef="#br0" timeOffset="55536.1773">12689 9900 700,'0'0'359,"0"0"-319,0 0-37,0 0 23,-15 90 34,14-54-17,1 0-22,7-3-18,17-10 2,4-9-4,0-8 0,0-6 1,-1 0-1,0-13 3,-2-13 4,-4-8-4,-9-2 30,-8-3-1,-4 4-18,0 8 0,-15 6-11,-16 10-4,-14 9-8,-13 2-51,-3 20-64,4 6-130,17-5-320</inkml:trace>
  <inkml:trace contextRef="#ctx0" brushRef="#br0" timeOffset="56412.0661">13738 9560 295,'0'0'680,"0"0"-574,0 0-73,0 0-15,0 0-3,0 0-12,100-6 12,-5 6-9,5-1-6,-10 1-7,-17-3-72,-21-3-8,-20-1 34,-17-2 37,-14-7 16,-1-1 14,-7-3 14,-10 5 28,2 4-8,6 5-7,5 3-1,4 3-7,0 0-25,0 10-8,0 12 0,1 10 2,-1 6-1,0 4-1,-14 3 0,-9 2-4,4 1-53,4-6-88,12-11-138,3-13-234</inkml:trace>
  <inkml:trace contextRef="#ctx0" brushRef="#br0" timeOffset="56733.5332">14681 9722 107,'0'0'1032,"0"0"-976,0 0-48,0 0 0,0 0 25,0 0-21,50-82-11,-17 54-1,3-4-15,2-8 1,-5-5 5,-7-3 4,-5-3 4,-6 2 2,-6 5-1,-2 13 6,-5 13 29,-2 11 17,0 7-8,0 0-33,0 16-11,0 17-1,0 11 1,-2 5 2,2 0-2,0 0-11,16-4-43,10-3-34,9-11-103,0-11-186</inkml:trace>
  <inkml:trace contextRef="#ctx0" brushRef="#br0" timeOffset="57356.9282">15162 9430 917,'0'0'107,"0"0"-72,0 0 3,0 0-8,0 0-12,0 0-18,44-23-7,0 17-29,0-2-9,-6-3-4,-10 0-18,-13 3 43,-8 2 24,-7 3 5,0 2 77,-2 1-41,-17 0-5,-4 14-18,-3 7 6,8 1-11,6 4-9,11 0-2,1 0 0,16-2-2,15-4-22,10-9-29,8-10-31,2-1-36,0-9-15,-9-14 57,-11-5 76,-10-5 0,-12-3 67,-8-1 67,-1 8-35,0 6 3,0 10-24,-4 9-16,1 4-15,0 0-29,-2 7-18,2 13-6,3 7 5,0 0 1,17-2-5,18-5-17,7-9-20,5-7-20,-1-4-27,-6-1-7,-7-16 9,-9-8 62,-10-6 25,-6-5 6,-7-8 51,-1-5 5,0-1-8,0 8-3,-1 9-3,-1 14 17,1 13 2,1 6-16,0 2-40,0 28-11,9 17 0,0 15 12,0 6-5,-3-3-6,3-6-2,4-8-49,10-8-54,2-14-120,0-14-223</inkml:trace>
  <inkml:trace contextRef="#ctx0" brushRef="#br0" timeOffset="57499.5388">16016 9257 962,'0'0'102,"0"0"-102,0 0-8,112-19-58,-51 19 2,-1 0-204</inkml:trace>
  <inkml:trace contextRef="#ctx0" brushRef="#br0" timeOffset="58916.8836">16680 9241 525,'0'0'150,"0"0"-109,0 0-25,0 0 12,0 0 42,0 0-21,27-45-30,-27 41 1,-4 3 21,-16 1-28,-11 0-12,-5 16 5,-5 11 2,2 4 1,0 3-7,4 1 1,5 0-6,14-5 0,13-11-39,3-11-2,27-8 31,13 0 13,11-14 4,0-5-2,0-2-1,-5 5 7,-7 3 22,-5 4 3,-6 6-16,1 3-10,-4 0-7,-2 0 4,-1 0-4,0 3 0,-3 3 0,-2-2-5,-1-4-3,-4 0 8,-2 0 3,2 0 6,-2-10 21,-1-6 10,4-5-5,-1 0-5,1-1-9,-1 2 7,-1 6-2,-3 6 6,-4 6-9,3 2-3,-2 21-19,-1 20 0,-2 11 1,-2 6 2,-2-2-4,-8-6 0,2-7 2,2-9-2,5-9-3,1-11-11,0-8-12,0-6 1,0 0 6,4-15 15,13-16-10,6-12-37,3-10 45,-1-6 5,4-10-1,5-8-3,0-5 0,2 2 4,0 14-3,-5 17 4,-7 14 15,-11 17 17,-8 9 18,-5 7-3,0 2-42,0 13-5,0 16 0,-3 10 3,-2 3 4,5-1-4,0-2-2,10-7-1,7-7 0,2-8-14,0-9-22,4-8 14,3 0 12,-1-16 8,-4-9 1,1-4 1,-1 0 2,-1 3-1,1 6-1,-5 7 2,-3 13 7,3 0-2,1 7-7,10 17 0,3 6-1,4 1 0,5 0 1,4-6-7,1-8-8,-1-7-10,-3-8 3,-7-2 5,-5 0 12,-8 0 3,-2-8 4,-3 0 2,2 2-4,0 2 5,-2 3 1,1 1 4,-1 0-6,4-2-4,3-2 1,0-1 1,3-4-1,-3-4 0,-1-2 1,-3 1-2,-6-4 3,-3 2 0,-6 1-1,-3-1 1,0 4 2,0 7-4,0 1 0,0 4 7,0 0-8,0 0 0,0 0-6,6 0-3,3 9 8,7 1 1,2-1 0,5-3 0,4-3-5,2 1 3,1-4-10,2 0 9,-1 0-11,2 0-1,-2 0-21,-1-2-47,-2-2-42,-1 0-37,1 0 66,1 0-33,-4 2-65,-1 0 153,-2 1 41,-8 1 165,-4 0-13,-4 0-14,-4 0 47,-2 0-31,0-1-51,0-1-17,0 2-30,0-1-36,0 1-20,0 0-16,0 0-107,-8 0-299</inkml:trace>
  <inkml:trace contextRef="#ctx0" brushRef="#br0" timeOffset="61985.9494">1932 12487 875,'0'0'164,"0"0"-124,0 0-34,0 0 5,0 0 22,0 0 11,0 0-24,99-16-11,-47 15-7,-7 1-2,-5 0-1,-14 0-77,-12 5-74,-12 9-107,-2-1-22</inkml:trace>
  <inkml:trace contextRef="#ctx0" brushRef="#br0" timeOffset="62188.1352">1931 12591 277,'0'0'603,"0"0"-480,0 0-86,0 0-22,0 0 14,0 0 21,6 0-17,30 0-14,10 0-1,6 0-8,-1 0-4,-5 0-4,-7 0-2,-12 0-9,-8 0-67,-7 2-44,-6-1-64,-3-1 7,-3 0-64</inkml:trace>
  <inkml:trace contextRef="#ctx0" brushRef="#br0" timeOffset="62763.8475">2277 12401 635,'0'0'156,"0"0"-58,0 0-34,0 0 17,0 0-22,0 0 5,-58-44-8,55 43-23,3 1-8,0 0 6,0 0-6,0-2-4,0 2-6,0-1 0,-3 1 3,3-1-1,0 1 5,0 0-9,0-2 1,0 2-7,0 0-5,0 0-2,0 0-1,18 2-4,7 12 4,11 6 1,6 5 2,1-3 0,-1 1-2,0-4 1,-5 0-3,-4-2 1,-8-1-7,-7-4-4,-11-1 1,-5 0-2,-2 2 8,-5 3 5,-17 5 1,-8 4 0,-4 3 1,1-2-1,0 0 0,3-1 6,5-1-1,4-5-3,6-3 0,5-5-1,1-1-2,6-2 0,0-2 0,3 0-2,0-2 1,0 0 0,0-2-20,0-1-15,0-1-15,0 0-33,12 0-22,3-3-39,7-15-159,5-9-297</inkml:trace>
  <inkml:trace contextRef="#ctx0" brushRef="#br0" timeOffset="64791.6078">4458 12283 795,'0'0'96,"0"0"-71,0 0-15,0 0 6,0 0 34,0 0-27,0 0-21,17-21-2,-7 20-2,2-1 2,-3 0 1,0-5 0,-6 0 3,0-2 1,-3 1 0,0-2 20,-3 4 10,-15 4-3,-10 2-20,-11 0 1,-6 22-7,-4 9 2,4 11 10,2 5-3,16 2 1,12 2 0,15-4-6,0-5-4,18-4 1,12-6-4,7-8 0,8-7 1,4-9-4,7-8-2,3 0-63,2-18-40,-1-10-162,-5-8-88</inkml:trace>
  <inkml:trace contextRef="#ctx0" brushRef="#br0" timeOffset="65038.3462">4883 12202 732,'0'0'186,"0"0"-49,0 0-75,-21-80 9,19 76 11,2 4-19,0 0-38,0 7-25,0 21 1,-2 16 0,-4 12 11,0 7-3,2 2-7,4-5-1,0-1 1,0-6-2,0-3 0,7-8-1,-1-5 0,-6-11-27,0-6-41,0-7-52,-3-5-82,-13-8-144</inkml:trace>
  <inkml:trace contextRef="#ctx0" brushRef="#br0" timeOffset="65442.7818">4027 12268 659,'0'0'137,"0"0"-39,0 0-15,0 0 0,0 0-15,0 0-3,-69-62-24,50 68-14,-2 28-19,0 23 4,-4 18 12,9 7-2,11 1-15,5-7 1,3-8-7,13-10 2,-2-12 5,2-12-2,-7-10-5,-1-8-2,-4-6 0,-1-4 1,0-5-40,-3-1-45,3 0-12,5-7-47,4-21-174</inkml:trace>
  <inkml:trace contextRef="#ctx0" brushRef="#br0" timeOffset="66590.5944">5634 12258 952,'0'0'146,"0"0"-111,0 0-19,0 0 0,0 0-4,0 0-6,-2-8 6,34 19 5,5-3-12,1-4-2,0-4-3,-4 0-28,-2 0-8,-7-11 3,-7-4 7,-8-4 22,-10 0 4,-4-1 4,-23 3 1,-10 6 19,-8 5-2,-7 6 15,7 0-16,5 13 0,9 6 3,11 8-4,8 2-9,11 6-7,1 3 0,10-1-2,14-1-2,10-4 5,5-5-5,3-5-8,10-7-37,0-6-22,4-9-79,-3 0-154,-2-19-169</inkml:trace>
  <inkml:trace contextRef="#ctx0" brushRef="#br0" timeOffset="66855.7634">6258 11756 843,'0'0'124,"0"0"-34,0 0-33,0 0-38,0 0-15,0 0-3,0 85 21,0-29-4,-2-3-9,1-3-8,-4-9-1,-2-4 0,-4-5-1,-4-5-33,-4-5-41,-2-10-124,2-12-180</inkml:trace>
  <inkml:trace contextRef="#ctx0" brushRef="#br0" timeOffset="67012.9208">6200 11484 1030,'0'0'63,"0"0"-55,0 0-8,0 0-27,0 0-120,0 0-36,59 57-169</inkml:trace>
  <inkml:trace contextRef="#ctx0" brushRef="#br0" timeOffset="67399.5911">6632 11742 929,'0'0'95,"0"0"-72,-39 84 27,35-48-2,4 2-8,0 1-8,9-3-14,7-3-11,-1-7-3,1-8-4,-8-6 2,1-7 1,-3-5-3,-3 0 4,4-7 4,7-20 27,7-12-31,1-17 1,-4-6-2,-3-7-1,-5-1 0,-7 5-2,-3 10 1,0 12 6,-6 15 7,-9 14 16,-4 13-12,-3 1-11,-4 20-3,1 16-4,4 8 1,12 1 0,9-2-1,3-6 0,25-4-1,11-9-11,10-8-26,7-13-51,6-3-37,0-3-167,-6-20-139</inkml:trace>
  <inkml:trace contextRef="#ctx0" brushRef="#br0" timeOffset="68667.6156">8121 12093 803,'0'0'184,"0"0"-111,0 0-59,0 0-2,0 0 8,0 0 5,9 0-14,18 0-7,10 0-1,-2 0 0,-1 0-3,-4-9-21,-3-3-24,-5-5-4,-10-1 26,-9-3 23,-3 3 5,-12 3 0,-21 4 28,-4 9-4,-12 2 4,-1 10-5,1 18 7,10 9-7,9 7-3,13 2-7,12 6-7,5-3-2,13-2 2,16-8-9,8-4 1,5-9-3,4-8-4,9-10-44,2-8-13,7 0-61,-3-8-165,-9-16-109</inkml:trace>
  <inkml:trace contextRef="#ctx0" brushRef="#br0" timeOffset="69208.0764">8394 11384 868,'0'0'134,"0"0"-54,0 0-18,0 0-9,0 0-20,0 0-22,79 28-6,-37 33 7,-5 12-4,-4 0-7,-9-8 0,-6-10-1,-8-19-12,-5-14-2,-5-11 13,0-11-1,-8 0 2,-11-17 17,-8-10-10,2-9 3,5-5 15,7-7-4,8-8-13,5-5-5,2-3-3,20 4 0,6 11-19,1 15-37,-2 15-23,0 9-123,-1 6-161</inkml:trace>
  <inkml:trace contextRef="#ctx0" brushRef="#br0" timeOffset="69469.9781">9003 11196 32,'0'0'971,"0"0"-878,0 0-44,0 0 19,0 0 12,0 0-42,-70-34-37,77 81 1,9 22 17,-5 10-4,-2 4-8,-6-2 0,3-9-4,0-11-3,4-12-2,4-10 2,-2-11-10,2-7-63,5-12-32,3-9-85,6-11-165</inkml:trace>
  <inkml:trace contextRef="#ctx0" brushRef="#br0" timeOffset="69623.5492">9063 11483 932,'0'0'127,"0"0"-82,0 0 8,0 0 17,0 0-36,0 0-31,40-19-6,19 19-16,11 0-49,2-2-128,1-5-268</inkml:trace>
  <inkml:trace contextRef="#ctx0" brushRef="#br0" timeOffset="70103.5338">10206 12110 993,'0'0'139,"0"0"-124,0 0-15,0 0-4,0 0 4,0 0 0,102 6 5,-66-6-5,-5-10-39,-4-7 25,-6-6 12,-9-4 2,-9-3 0,-3-1 4,-9 3 5,-16 4 16,-8 7 14,-4 11 0,-2 6 11,-3 5-10,-5 26-12,3 14-9,8 10 3,12 4-11,18 2-4,6-4-4,12-2 1,21-10-3,9-7-1,4-11 0,7-11-13,1-8-38,-1-8-26,-1 0-32,-4-19-141,-8-10-100</inkml:trace>
  <inkml:trace contextRef="#ctx0" brushRef="#br0" timeOffset="72084.9436">10669 11382 808,'0'0'162,"0"0"-71,0 0-35,0 0-31,0 0-11,0 0-14,-18 63 17,18-9 4,6-5-13,6-4-6,-4-8-1,-8-2 2,0-1-3,-30 0-19,-13-2-36,-7-3-99,0-9-127,12-18-298</inkml:trace>
  <inkml:trace contextRef="#ctx0" brushRef="#br0" timeOffset="72235.9847">10629 11126 917,'0'0'98,"0"0"-55,0 0-26,0 0-17,0 0-32,0 0-182,18 5-16</inkml:trace>
  <inkml:trace contextRef="#ctx0" brushRef="#br0" timeOffset="72677.8026">11060 11294 924,'0'0'157,"0"0"-143,0 0-11,0 0 29,-4 107 0,4-63 2,10 1-26,2-1-3,-6-6-4,0-9 4,-3-8-5,0-10-2,-1-7-1,3-4 3,7-5 3,9-15 12,4-3-10,4 1-2,-5 11 7,-3 8 3,-5 3-13,5 5 0,4 12 0,1 1-2,-5-3 2,1-5-4,-7-8 1,-6-2 3,-3 0 2,0-15 8,-5-14 25,-1-7 1,0-8 2,-9-5-15,-4 3-13,0 2-9,0 11 2,6 9-3,1 10-4,3 10-39,3 4-64,2 10-131,25 13-132,17 5 28</inkml:trace>
  <inkml:trace contextRef="#ctx0" brushRef="#br0" timeOffset="72909.8873">11666 11650 288,'0'0'329,"0"0"-239,0 0-29,0 0-34,0 0 11,0 0-17,0 71 14,1-73 74,19-21-14,2-8-75,4-8 10,-7-4 23,-10 3-11,-9 3-16,-2 10-8,-23 10-6,-14 16-12,-10 1-4,1 20-44,5 11-45,22-2-119,21-8-178</inkml:trace>
  <inkml:trace contextRef="#ctx0" brushRef="#br0" timeOffset="73194.929">12049 11103 483,'0'0'590,"-3"-85"-503,-1 64-14,2 9 13,2 8-28,0 4-15,0 20-43,0 23-3,0 20 3,0 14 8,0 9 1,-1 3-7,-2-4-1,3-8-1,0-9 0,10-17 0,8-10 0,-3-13 2,0-9-2,-3-8-20,3-8-26,6-3-30,10-6-19,9-18-101,-1-13-222</inkml:trace>
  <inkml:trace contextRef="#ctx0" brushRef="#br0" timeOffset="73433.0678">12164 11275 593,'0'0'344,"0"0"-253,0 0-50,0 0-12,0 0 1,82-19 9,5 18-23,7-3-5,-3 2-5,-12 0-3,-10 0 1,-14 0-1,-19-2 0,-16 4 1,-12 0 6,-8-2-5,0 2-3,0 0-2,-27 0-31,-18 16-40,-16 6-98,-8 0-167</inkml:trace>
  <inkml:trace contextRef="#ctx0" brushRef="#br0" timeOffset="76562.0014">3964 13311 383,'0'0'82,"0"0"-68,0 0-8,0 0 37,0 0 29,0 0-6,0 0-26,-44 0-6,44 0-20,0 0-3,0 0 10,0 0 21,0 0-6,0 0-10,0 0-13,0 0 2,0 0-6,0 0-1,0 0 7,0 0 4,0 0 1,0 0-14,0 0 2,0 0 1,0 0-8,0 0 1,0 0-1,0 0 2,0 0-3,0 0-2,0 0 2,0 0 0,0 0 1,0 0 0,0 0-1,0 0 1,0 0-1,0 0 1,0 0 2,0 0-3,0 0-3,0 0 3,0 0 3,0 0-2,0 0-1,0 0 0,0 0 0,4 0 0,2 0 0,2 0-1,1 0 1,3 0 0,1 1 0,5 2 0,-3-2 0,4 1 0,1-2 1,5 0-1,3 0 0,2 0 0,3 0 0,4 0-1,3 0 1,2 0 0,3 0 0,0-2 0,4 0 0,-1-3-4,7 1 2,3 2 0,3-4 0,5 4 2,3 1 0,1-2 0,1 1 1,1-2-1,4 2 0,3-1 0,5-2 0,2 1-1,5-2 1,0 1-1,3-1 0,0 2 2,0 0-1,-3 1 1,0 0-1,0-1 0,-7 1 0,-1 2 0,1-3 2,-3 4-1,-1 0 0,0 0-1,-5-1-1,0 1 1,4-2 0,3 2 2,2-2-1,2 2 0,10-1 2,1 1-1,1-1-2,-3 1 3,2 0-3,0 0 3,0 0-1,-1 0-2,-4 0 0,-1 0-1,2 0 0,1-3 1,3 0 1,-3-1-1,4 1 0,-7 2 2,-10-3-2,-7 3 3,-11 0-3,-2-1 1,-3 0-1,-1 0 0,-2-2 2,2 2-1,0-2 0,1 2 4,6-2 2,2 3 2,4-2-2,-3 0 1,0 0 0,-4-1 0,-1 1 0,-2-1-2,-2 1-1,-1 1-2,-2-3-1,0 3 1,-6-3 0,-2 0 4,-1-1-4,2 2 1,8-3-1,4 2 0,3-1-1,-5 1-1,-5 2 0,-3 2 0,-2-1-1,0 1 1,-2 0 0,-6-3-1,-4 3 1,-5 0 3,-4-5 2,-2 2 3,1 0 5,-5 0-4,1-1-3,2 1 0,-2 0 2,1-1-2,-4 2 1,3-1-4,-4 1 1,-1 0 2,-4-1 1,-3 1 7,-5 2-2,-2 1 3,-2-2-3,-1 2 0,0 0-3,0 0-5,0 0-2,0 0-3,-7 0-6,-30 2-93,-22 10-38,-20-4-192</inkml:trace>
  <inkml:trace contextRef="#ctx0" brushRef="#br0" timeOffset="77308.7797">13710 11721 911,'0'0'99,"0"0"-22,0 0-64,0 0 6,0 0 10,0 0 22,0 0-9,44 0-20,7 0-13,3 0-3,-5-2 1,-8 1-7,-10-1-10,-6 1-68,-7 1-32,-8 0-81,-10 0-80,0 0-229</inkml:trace>
  <inkml:trace contextRef="#ctx0" brushRef="#br0" timeOffset="77481.1756">13719 11854 625,'0'0'210,"0"0"-125,0 0-55,0 0 26,0 0 21,0 0-23,21 12-27,26-12-7,16 0-11,6-6-3,-4-1-6,-3-2-130,-7-6-167,-6-7-252</inkml:trace>
  <inkml:trace contextRef="#ctx0" brushRef="#br0" timeOffset="77774.0634">14192 11534 946,'0'0'93,"0"0"-16,0 0-41,0 0 3,0 0-14,0 0-14,16 14 0,29 19 7,1 5-6,0 5-7,-7 3-5,-12 2 0,-9-3 2,-12-5-2,-6-7-1,0-6 1,-12-5 1,-8-5 3,-3-1 1,0-6 3,5-1-8,4-2 5,3 1-5,3 2-24,5 2-63,3-5-89,0-5-181</inkml:trace>
  <inkml:trace contextRef="#ctx0" brushRef="#br0" timeOffset="79013.8057">15922 11479 700,'0'0'161,"0"0"-107,0 0 10,0 0-17,-9-79 12,-13 77-24,-14 2-22,-14 24-11,-1 16 1,-3 10 7,8 6 9,15 1-2,17-1-9,14-1-6,9-4 4,27-5-4,15-9 1,10-10-3,7-10-14,8-15-63,1-2-143,-6-23-201</inkml:trace>
  <inkml:trace contextRef="#ctx0" brushRef="#br0" timeOffset="79246.7815">16318 11301 974,'0'0'146,"0"0"-76,0 0 10,0 0-17,0 0-20,0 0-34,-33 7-7,33 50 7,9 12 1,-3 6-5,3-1 0,-2-4-5,-2-7 1,-2-5-1,-3-4-15,0-6-29,-9-6-52,-6-9-21,3-9-128,3-15-150</inkml:trace>
  <inkml:trace contextRef="#ctx0" brushRef="#br0" timeOffset="79628.147">15546 11437 745,'0'0'119,"0"0"-25,0 0-8,0 0-15,-19-75-9,19 70 7,-1 5-16,-1 0-30,-1 24-18,-5 23-5,-3 24 7,-4 13 19,6 0-16,6-4-6,3-6-3,0-6 0,7-8 1,5-8-2,0-9-1,-3-15 1,-3-4 0,-3-10-16,0-6-24,-3-5-51,0-3-42,0-6-127,0-25-130</inkml:trace>
  <inkml:trace contextRef="#ctx0" brushRef="#br0" timeOffset="81085.8076">17273 11418 559,'0'0'91,"0"0"-39,0 0-31,0 0 20,0 0 7,0 0-7,0 0-32,-13 2-6,26 6 49,2-1-18,4-2 13,3-4-7,2-1-21,0 0-11,3-7-4,-4-6 1,-2-4-4,-5-1 0,-5-3-2,-8-1-2,-3 0 3,0 2 1,-19 1 2,-9 6 5,-8 6 3,-6 5 6,-4 2 10,2 12-6,1 16 3,9 7-6,8 8-1,12 4 1,9 4-9,5 1-5,8-2-2,15-6 1,12-4-3,5-8 0,9-8-5,8-10-39,6-7-15,4-7-49,-1-3-190,-3-19-141</inkml:trace>
  <inkml:trace contextRef="#ctx0" brushRef="#br0" timeOffset="81999.1197">17760 10885 837,'0'0'81,"0"0"4,0 0-14,0 0-23,0 0-35,0 0-9,97 21 1,-61 19-5,-3 3 3,-8-7-2,-8-5-1,-11-11-2,-6-7-1,0-8-1,-12-5 4,-6 0 5,-4 0 6,4-14 19,4-6 7,8-3-5,6-7-16,0-6-6,14-3-10,14 0-2,7-1-10,6 9-39,1 6-30,1 7-64,0 6-108,-2 1 55,-7 1-45,-7-2 20,-11-1 223,-8-1 157,-7-3 70,-1-1-46,0-3-27,0 5-15,0 0-17,0 7-39,0 3-29,0 6-13,2 0-24,10 17-17,7 19 1,5 14 6,-6 8 15,-2 3-10,-4 0-1,3-6-4,-1-8-5,0-5 0,3-9-2,-3-6 0,2-4-13,1-9-50,0-5-56,2-9-149,-2-8-110</inkml:trace>
  <inkml:trace contextRef="#ctx0" brushRef="#br0" timeOffset="82211.7977">18366 10862 813,'0'0'168,"0"0"-95,0 0-23,0 0-8,0 0-7,0 0-16,114-11-10,-46 9-4,-1-3 0,-10 1-3,-11-2 1,-16 4-3,-13-2 0,-10 2-18,-7 2-11,0 0-12,-12 0-52,-15 2-169,-7 6-86</inkml:trace>
  <inkml:trace contextRef="#ctx0" brushRef="#br0" timeOffset="83654.9666">19684 11123 153,'0'0'597,"0"0"-485,0 0-90,0 0-17,0 0 6,0 0 9,0 0 32,0 0-3,77 26-37,-44-26-1,-2 0-10,-2 0 1,-6-2 2,-5-8 1,-8-5-4,-6 0 2,-4-3 2,-6 0-3,-15 3 3,-6 2 8,-6 7 3,-4 6-5,-3 0 8,-2 23-3,0 10-1,4 6 11,9 3-16,11 3-2,13 0-6,5-5 3,3 0-4,19-2 1,9-5 2,7-4-3,6-5-2,6-9-14,3-5-44,1-10-62,-4 0-174,-5-21-206</inkml:trace>
  <inkml:trace contextRef="#ctx0" brushRef="#br0" timeOffset="84179.8097">20269 10457 838,'0'0'89,"0"0"9,0 0-28,0 0-33,0 0-29,0 0-8,-13 92 7,13-26 4,10 3-5,4-4-5,-3-13 1,-6-7-1,-5-12 0,0-7-1,-11-6 1,-24-6-1,-9-2-3,-4-5-44,2-7-116,11-2-150</inkml:trace>
  <inkml:trace contextRef="#ctx0" brushRef="#br0" timeOffset="84356.0104">20394 10087 1051,'0'0'52,"0"0"-39,0 0-10,0 0-3,0 0-22,0 0-134,-28-2-108,66 18-316</inkml:trace>
  <inkml:trace contextRef="#ctx0" brushRef="#br0" timeOffset="84854.0719">20844 10349 555,'0'0'348,"0"0"-244,0 0-46,0 0-8,0 0-27,0 0-18,-3 38-3,-7 10 13,-2 3-7,1-2-6,5-2-2,2-7 0,4-7 3,0-12-3,0-10 0,4-11 1,7 0 2,10-9 4,4-14-2,9-3-4,1 3 3,-1 4 1,0 7 2,-1 8-4,-1 4-2,-1 4-2,-1 15-1,-2 5 0,-1-4 2,-7-5 0,-3-5-2,-3-6 2,-1-4 0,-1-5 2,1-18 4,-4-6 13,-1-7 26,-5-6-4,-3-2-13,0-1-19,0 1-3,0 5-3,0 11-3,0 13 0,0 10-10,-1 5-73,-3 20-111,4 8-140,0 3-100</inkml:trace>
  <inkml:trace contextRef="#ctx0" brushRef="#br0" timeOffset="85131.8187">21614 10572 91,'0'0'879,"0"0"-842,0 0-35,0 0-2,-52 81 11,52-53 6,3-3-10,18-5-5,3-8 4,4-6-1,-1-6 2,-3 0 12,-2-20 11,-4-12 14,-8-5 2,-5-3-9,-5 3-11,0 8 5,-15 5-18,-11 11-11,-8 9-2,0 4-26,1 11-64,8 13-56,13-1-204</inkml:trace>
  <inkml:trace contextRef="#ctx0" brushRef="#br0" timeOffset="85475.8048">22064 10265 902,'0'0'107,"0"0"-31,0 0-24,0 0 7,0 0-24,0 0-35,-35 56 1,12 10 11,1 3 1,6-1-5,8-5-5,8-3-2,0-10 4,9-7-5,11-11 1,-1-11-1,-2-8 0,-1-7 0,-3-6-16,4 0-21,1-15-15,-1-8-60,0-10-122,-4-4-56</inkml:trace>
  <inkml:trace contextRef="#ctx0" brushRef="#br0" timeOffset="85636.7071">21995 10506 880,'0'0'133,"0"0"-87,0 0 10,0 0 7,0 0-34,0 0-29,38-12-18,15 17-44,3-4-126,-5-1-229</inkml:trace>
  <inkml:trace contextRef="#ctx0" brushRef="#br0" timeOffset="85896.7382">22527 10571 1044,'0'0'83,"0"0"-41,0 0-25,0 0-3,0 0-7,127-22-1,-75 22-6,-4 0-65,-14 0-90,-11 0-142,-13 0-205</inkml:trace>
  <inkml:trace contextRef="#ctx0" brushRef="#br0" timeOffset="86112.8003">22687 10432 755,'0'0'154,"0"0"-11,0 0-35,0 0-8,0 0-12,0 0-53,-30-28-32,30 55-2,0 8 13,0 6 11,3 1-10,0 5-12,-3 0-1,0-3-2,0-1 0,0-5-43,-2-3-55,2-8-51,0-10-216</inkml:trace>
  <inkml:trace contextRef="#ctx0" brushRef="#br0" timeOffset="86790.5117">21002 10083 768,'0'0'113,"0"0"-25,-80-36-39,41 36-12,-4 0 4,-5 10-3,0 20-7,5 19-1,8 20 3,16 16 10,11 6-4,8 4-11,3 3-14,23-5-6,10-3-4,8-5-3,3-11-1,1-8-8,-2-9-71,2-11-25,-3-14-89,2-20-174</inkml:trace>
  <inkml:trace contextRef="#ctx0" brushRef="#br0" timeOffset="87654.2063">23320 10297 558,'0'0'198,"0"0"-84,0 0-20,0 0 4,0 0-43,0 0-37,-13 16-17,4 33 3,-5 8 32,2 4-12,5-2-16,7-4-4,0-5-3,8-7 1,10-12-1,6-12 3,4-10-3,8-9 2,6-12-1,3-22-2,-2-11 0,-4-11 0,-8-8 4,-13-5-4,-6-9 1,-12-1 0,0 7 0,-5 14-1,-13 22 4,-1 17 28,-3 14 3,-8 5-16,-7 18-16,-1 16-2,7 8 0,16 3 0,15 1-1,6-6-1,31-4 1,14-9 0,10-9-34,6-10-51,2-8-62,-3-1-160,-13-20-13</inkml:trace>
  <inkml:trace contextRef="#ctx0" brushRef="#br0" timeOffset="87816.2086">23878 10234 151,'0'0'388,"-14"-94"-212,-4 63 22,6 11-30,6 13-54,5 7 0,-1 1-74,2 31-39,0 15 3,2 22 24,13 11-8,7 5-16,3 1 0,-7-3-4,-4-3-25,-14 1-63,-18-7-91,-26-10-244</inkml:trace>
  <inkml:trace contextRef="#ctx0" brushRef="#br0" timeOffset="88319.7768">21509 11414 978,'0'0'136,"-126"-18"-100,100 18 19,19-2 20,7 1-14,45-3-29,38-2-8,46 1-15,41 2-4,25 1-5,13 0-2,0-3 2,-6 0-5,-19-3-14,-19-1 14,-14-1-9,-21-2 11,-11-1 0,-21 2 3,-22 2 0,-18 0 2,-20 1 0,-15 6-1,-9 1-1,-9 1-1,-4 0-6,0 0-95,-9 17-35,-9 6-40,2 2-204</inkml:trace>
  <inkml:trace contextRef="#ctx0" brushRef="#br0" timeOffset="88476.8131">23898 11509 1174,'0'0'84,"0"0"-68,0 0 8,0 0 13,0 0-26,0 0-11,-58-48-90,54 54-104,-4 3-203</inkml:trace>
  <inkml:trace contextRef="#ctx0" brushRef="#br0" timeOffset="89617.7709">4822 15012 924,'0'0'155,"0"0"-96,0 0-20,0 0 16,0 0 16,0 0-19,-40-29-15,86 12-24,18-4-3,17 1-6,-2 6-4,-9 11-25,-12 3-62,-16 7-50,-22 15-104,-20 6-129</inkml:trace>
  <inkml:trace contextRef="#ctx0" brushRef="#br0" timeOffset="89827.6266">4769 15165 827,'0'0'207,"-88"0"-107,65 0-57,16 0-14,7 0 12,0 0 10,25 0-19,28 0-12,24-10 4,22-5-4,8-4-14,-7 2 1,-12 1-5,-21 5-2,-18 2-61,-19 4-36,-15 1-8,-9-1-64,-6-6-90,0-3-97</inkml:trace>
  <inkml:trace contextRef="#ctx0" brushRef="#br0" timeOffset="90104.8325">5295 14812 617,'0'0'201,"0"0"-66,0 0-24,0 0-26,-25-73-10,25 66-15,3-2-24,18 4-23,9 2-3,7 3-3,6 0 1,2 9 1,-3 13-8,-5 3 2,-6 6-2,-10 1 0,-6 4 0,-13-2-1,-2-2 1,-18 4 1,-21 0 0,-3 1-1,-7 1-1,12-1 0,5 1-17,10-2-53,19-1-71,3-10-127,30-13-55</inkml:trace>
  <inkml:trace contextRef="#ctx0" brushRef="#br0" timeOffset="90242.5023">5589 15261 604,'0'0'290,"0"0"-105,0 0-95,0 0-20,0 0-16,0 0-32,-43-38-16,40 37-6,3 1-7,-5 0-90,-1 12-98,-1 1-165</inkml:trace>
  <inkml:trace contextRef="#ctx0" brushRef="#br0" timeOffset="103826.974">15487 12258 362,'0'0'125,"0"0"-54,0 0-13,0 0 0,0 0 7,0 0-4,0 0-9,0 0-15,-8 0-15,7 0-6,1 0 2,-2 0-5,-1 0-1,-6 0 2,2 0-7,-1 0-2,4 0 15,2 0 1,2 0-1,0 0-6,0 0-6,0 0 0,0 0-2,0 0 7,0 0-3,0 0-1,11 0-3,14 0 0,9 0-5,8 0 5,7 0-3,1 0-2,4 0 0,4 0 2,1 0-3,7 1 0,4 4 0,6-4 1,2 0-1,4-1 0,-2 0 1,4 0 3,0 0-2,-3-4-2,-3-1 0,-5-1-2,-4 1 1,-3-1 0,-2 0 0,-3 0 2,-6 2 0,-3 0-1,-5 2 1,-5 0-1,0 0 2,-3 0 0,2 0 0,-3 2-2,-2-1 0,0 1 2,0 0-1,0 0 2,0 0-3,-1 0 5,3 0 0,0 0-4,3 0 1,3 0-2,1 0 2,0 0-1,-2-1 2,2-1-2,-5 0 1,2 0-2,1 0 0,-2-1 0,1 0 2,-1 0-1,-1 2-1,-1 0 1,1-1-1,-1-1 2,2 2-1,2 1-1,0 0 4,2 0-2,1 0-2,2 0 2,1 0 0,-1 0-1,-3 0-1,-5 0 0,0 0 4,-4 0-3,-2 1-1,-1 2 0,-3-3 0,-5 0 2,-3 0-2,-5 0 0,-5 0 2,-3 0-2,-5 0-2,-2 0 2,-2 0 7,0 0-3,0 0 5,0 0-3,0 0 1,0 0-3,0 0-3,0 0 0,0 0 0,0 0-1,0 0 0,0 0-24,0 0-41,-5 0-18,-9 0-122,3 0-30,5-3-118</inkml:trace>
  <inkml:trace contextRef="#ctx0" brushRef="#br0" timeOffset="104246.1923">18939 11986 663,'0'0'131,"0"0"-27,0 0-6,0 0-14,0 0-22,0 0-7,-40-39-15,40 39-13,0 0-12,0 0-3,0 0-5,0 0 1,0 0 0,0 0-5,0 3-3,6 12 2,9 2 5,6 1-5,5 3 7,4-1-6,-1 0-3,-6-3 2,-3-4-1,-5 2-2,-8-5 2,-7 5-1,0 1 0,-9 3 0,-16 2 0,-6 6 0,-2-4 0,6-1 3,2 2-2,6-5-1,3-5 0,4 2-1,0-5-3,3-1 4,0-1 0,-4 2 0,-2 1-59,-9-2-48,-12-4-77,-14-6-211</inkml:trace>
  <inkml:trace contextRef="#ctx0" brushRef="#br0" timeOffset="105147.266">15245 12102 117,'0'0'91,"0"0"-20,0 0 39,0 0-6,0 0 9,0 0-3,18-61-18,-15 57 1,-2 1 8,-1 2-23,0 1-28,0 0-11,0 0-17,0 0-8,0 0-5,0 6-3,-16 17-6,-15 11 4,-7 7 10,3-1 1,5-5-9,7-7-5,11-4 2,2-7 1,6-7 6,2-4-7,2-3-2,0-3 1,0 3 0,2 2 3,17 2-2,15 5 4,8 0 0,3 2-5,-2 1 0,-4 0-2,-10-2-4,-7 2-35,-9-4-19,-1 0-31,-5 0-30,2-2-96,-3-4 38,0-5-182</inkml:trace>
  <inkml:trace contextRef="#ctx0" brushRef="#br0" timeOffset="107029.2563">19985 11783 289,'0'0'115,"0"0"-99,0 0-9,0 0 36,0 0 36,0 0-24,0 12-9,0-10 4,-6-2 12,-7 0 5,-2 0-33,-2 0 3,7 0 6,4 0-2,4 0 13,2 0-18,0 0-22,0 0-5,0 0-3,0 0-4,17 0-1,13 0 2,14 0 6,13 0 2,12 0-2,8 0 3,8 3-2,6 0-2,3 2-7,3-1-1,6-1 2,3 0 0,3-3-2,-2 0 2,2 0-2,-4 0 2,-1 0 1,4 0-1,-4-2-2,-3 1-1,-5 0 1,-7 1 0,-8 0 1,-2 0 0,-10-3 3,0-1 2,-8-2-2,-2 2 3,-5-3-3,-1 0 0,-3 0 1,-2 1-5,-3 0 0,-1 0 3,-1 1 2,-1-1-5,3 1 2,0 0-2,2 2 0,1 0 0,-2 0 0,-1 0-1,-2 3 1,-4 0 0,2 0 0,2 0 0,0 0 0,3 0 0,2 1 0,3 1 0,1-2 0,0 3 0,3-3 1,-1 0-1,-4 1 0,-4 0 0,-4 2 0,-3-2 0,-6 1 0,-1-2 0,-2 0 1,-1 0-1,1 0 3,-3 0-3,2 0 0,2 0 0,2 0 0,4 0 0,-3 0 0,-4 0-1,-9 0 1,-6 0 1,-7 0-1,-4 0 1,-4 0 1,0 0 1,0 0 7,0 0 8,0 0 0,0 0-6,0 0 0,0 0 0,0 0-3,0 0-5,0-2-2,0-4-2,-3-3-41,-5 2-33,0 0-34,3-2-147,2-1-53</inkml:trace>
  <inkml:trace contextRef="#ctx0" brushRef="#br0" timeOffset="107366.9218">23967 11487 636,'0'0'133,"0"0"-39,0 0-9,0 0 24,0 0-41,0 0-26,-31-34-20,31 34-8,0 0-8,0 0 4,0 0-3,0 11-5,1 6 16,17 6 6,4 3 0,5 1-9,3 1-7,-3-1-8,0-2 3,-5 0-3,-3 0 0,-7-4 0,-4-1 1,-6 0 1,-2 0-3,0 1 2,-6-1 1,-15 0-2,-5 0 1,-5 0-1,-11 0 0,-7 0-10,-9 4-67,-10-2-48,-11-5-235</inkml:trace>
  <inkml:trace contextRef="#ctx0" brushRef="#br0" timeOffset="108115.5391">20170 11632 554,'0'0'330,"0"0"-222,0 0-32,0 0-30,0 0-11,0 0 1,-28-39-9,5 39-15,-8 8-8,-6 17-2,-7 6 2,0 5 5,3-3 2,8-3-3,11-5-2,9-5 0,6-2-1,4 0 1,3 1-2,0-1 4,13 2-3,13 1 4,13-3-4,10-2 1,7-3-1,-3-3-4,-7-2-1,-11 2-42,-15 1-37,-7 2-50,-12 1-113,-1-3 16,0-3-193</inkml:trace>
  <inkml:trace contextRef="#ctx0" brushRef="#br0" timeOffset="110221.7894">7023 14919 830,'0'0'109,"0"0"-26,0 0-29,-6-72-23,6 62 19,0 6-4,-2 1-10,-7 3-10,-14 13-17,-22 18-9,-19 16 3,-11 8 2,3 3 0,16-2-5,20-3 1,15-6 0,18-7-1,3-8 0,12-9 1,18-6-1,6-7-1,8-7 1,7-3-20,8 0-52,3-10-61,-1-10-181,-4-7-131</inkml:trace>
  <inkml:trace contextRef="#ctx0" brushRef="#br0" timeOffset="110491.9563">7379 14819 684,'0'0'204,"0"0"-60,0 0-40,-1-75-26,-2 71 0,3 4-9,-2 1-44,0 26-24,-3 19 2,-4 16 5,-3 9 12,0 0-12,5-2-7,2-2 2,4-7-2,1-3 1,0-10-2,0-6-15,0-9-23,0-8-20,0-10-35,-6-9-30,-6-5-181,-5-7-167</inkml:trace>
  <inkml:trace contextRef="#ctx0" brushRef="#br0" timeOffset="110830.1857">6451 14879 753,'0'0'124,"0"0"-9,0 0-9,0 0-55,0 0 17,0 0-20,0 0-45,-35 48-1,20 27 26,-3 7 0,0 2-18,5-6-8,7-6-1,4-11 1,2-7-2,0-8 1,0-9-2,0-9-1,2-6-46,9-9-37,8-12-46,16-1-192,11-34-294</inkml:trace>
  <inkml:trace contextRef="#ctx0" brushRef="#br0" timeOffset="111408.1915">7863 15137 827,'0'0'193,"0"0"-130,0 0-60,0 0-2,0 0 1,0 0 7,16 29-3,10-21 4,3-2-5,4-6-2,0 0 0,-3 0-2,-2-8-1,-4-7-3,-6-5-5,-5-5 4,-5-1 2,-8 1 2,0 1 4,-13 8-2,-16 4 11,-8 7-6,-7 5 1,-1 7 5,3 21 5,6 10 2,9 9-3,11 2-2,11 2-7,5-4 1,5-3-2,20-7-1,8-5-3,8-9 1,4-9-4,6-9-1,1-5-59,-1-3-48,-5-22-248</inkml:trace>
  <inkml:trace contextRef="#ctx0" brushRef="#br0" timeOffset="111781.8471">8281 14568 970,'0'0'96,"0"0"-46,0 0 22,0 0-25,0 0-20,0 0-20,83-15-5,-36 53 1,-1 10-3,-9 2 0,-7 0 0,-15 0-4,-11-10-22,-4-11 1,0-15 13,0-10 12,-13-4 0,-1-10 35,-5-16-16,4-10-3,5-10-5,7-5 1,3-6-5,0 2-1,16 3-6,-1 11-1,3 11-7,-2 10-35,2 11-15,7 3-72,10 2-134,7-1 21</inkml:trace>
  <inkml:trace contextRef="#ctx0" brushRef="#br0" timeOffset="112076.3026">8876 14262 400,'0'0'375,"0"0"-238,-23-86-29,12 65-26,2 2 5,4 10-28,2 4 0,0 5-26,3 0-16,0 21-15,15 19-2,4 16 0,-2 10 7,-1 12-3,-7 4-1,-4 0 1,-2-5-4,1-4-1,4-12 1,1-8 2,-2-15-2,3-13 0,-1-12 0,-4-9 0,6-4-14,3 0-21,6-17-19,7-11-53,3-9-82,-4-6-154,-5-2-231</inkml:trace>
  <inkml:trace contextRef="#ctx0" brushRef="#br0" timeOffset="112288.4656">9005 14516 737,'0'0'220,"0"0"-142,0 0-28,0 0-13,0 0-3,0 0-14,19-2-5,36 2 8,1 0-15,-1-9-4,-10 0-3,-12 0 3,-12 5-4,-10 1 1,-11 3-1,0 0-18,-6 0-27,-20 3-45,-10 9-179,-1-1-133</inkml:trace>
  <inkml:trace contextRef="#ctx0" brushRef="#br0" timeOffset="115299.6287">10527 14546 657,'0'0'168,"0"0"-114,0 0-15,0 0 0,0 0-25,0 0-6,24-56-3,-18 49-3,-1 1-1,-2 2 3,-3 0 6,0 1 19,0 2 8,0 1-7,-14 0-2,-13 12-22,-7 17-5,-3 12 3,0 3 3,8 6-1,8 0-5,11 0 2,10-1-1,0-6-2,21-10 1,10-8-1,8-12 0,9-13 0,8 0-10,5-22-9,1-11 5,-8-7 3,-10-3 10,-11 4 1,-12 3 0,-11 9 16,-7 6 16,-3 7 12,0 7 8,0 3 5,0 4-19,0 0-37,0 3-1,0 16-5,0 13 3,0 8 2,3 2 0,18 1-3,7-4-9,4-9-19,1-10 5,-1-10-7,1-10-1,-2 0 12,1-24 20,-4-8 2,-4-7 4,-9-4-3,-7-1 8,-8-2 4,0 5 4,-21 3 0,-11 7-11,-8 7 9,0 8-7,-1 8-3,7 7-5,9 1-2,10 0-4,11 18-46,4 7-50,23 0-121,25-6-65</inkml:trace>
  <inkml:trace contextRef="#ctx0" brushRef="#br0" timeOffset="115561.8627">11542 14591 482,'0'0'463,"0"0"-386,0 0-48,0 0 6,0 0 4,0 0-31,-63 11-7,92 19 2,9 4-2,8-1 3,-4-3-4,-4-3-11,-13-7-6,-11-6 0,-6-7 13,-8-2-1,0-3 5,-4 1 0,-18-1 5,-10 0-2,-2-1-3,4-1-18,5 0-148,6-5-107</inkml:trace>
  <inkml:trace contextRef="#ctx0" brushRef="#br0" timeOffset="115795.838">11617 14589 119,'0'0'777,"0"0"-639,0 0-53,0 0-8,0 0-16,0 0-43,-36-16-18,19 51 0,-11 11 10,-4 8 7,0 2-10,3-1-1,6 0-6,8-7 0,10-8 0,5-9-14,11-6-56,26-9-41,24-16-143,11-3-166</inkml:trace>
  <inkml:trace contextRef="#ctx0" brushRef="#br0" timeOffset="116065.7886">12437 14341 1028,'0'0'88,"0"0"-27,0 0-11,-86-37-5,60 55-17,-5 21-10,-2 10 11,3 7-11,9 4 7,7-3-9,6 0-4,5 2 1,1 0-7,2-2-2,0-6-3,0-8-1,11-9-29,7-9-45,10-10-45,8-12-83,10-5-207</inkml:trace>
  <inkml:trace contextRef="#ctx0" brushRef="#br0" timeOffset="116539.003">12679 14536 960,'0'0'141,"0"0"-77,0 0-7,0 0-14,0 0-28,0 0 0,-69 75 22,63-32-25,6 0-2,0-4-7,0-5 2,0-7-2,3-10-2,0-9-1,-1-7 0,-1-1 2,1 0 4,7-8 4,11-16 19,12-6-19,5-1-10,-4 10 3,-8 9-3,-13 6-1,-4 6 1,2 0-10,2 20 8,4 6-1,1 5 0,-1-2-8,-2-5-29,-1-9-3,-4-8 31,0-7 12,1 0 2,1-22 18,3-10 26,2-9-20,-4 1 5,-3-3-5,-6 0-15,-3 4-5,0 3-5,0 5-1,-9 14-5,4 8-27,2 9-33,3 10-66,0 17-127,0 3-99</inkml:trace>
  <inkml:trace contextRef="#ctx0" brushRef="#br0" timeOffset="116845.8702">13219 14702 745,'0'0'326,"0"0"-263,0 0-58,0 0-1,0 0 22,-60 95 14,50-55-27,5 0-7,5-5-6,2-8 0,22-7-8,8-7-26,7-11-6,2-2 8,-1-9 27,-10-19 5,-9-7 26,-8-8 31,-9-5-1,-4 1 13,0 1-20,-10 11-21,-12 4-10,-4 13-17,0 6-1,2 11-19,4 1-66,8 11-78,12 4-218</inkml:trace>
  <inkml:trace contextRef="#ctx0" brushRef="#br0" timeOffset="117146.5362">13614 14372 1107,'0'0'81,"0"0"-15,0 0 7,0 0-33,0 0 6,0 0-36,21-41-10,-10 81 0,-3 13 3,-2 6-2,-6 1 3,0 1-4,0-7 0,0-5 3,5-8-3,3-5 0,-1-9 0,3-9 0,-1-7-8,5-8-15,4-3-10,7-2-26,3-17-38,-1-6-79,-4-6-183</inkml:trace>
  <inkml:trace contextRef="#ctx0" brushRef="#br0" timeOffset="117321.6016">13726 14527 920,'0'0'184,"0"0"-130,0 0-8,0 0 14,0 0-7,0 0-26,-30-12-25,48 12-2,12 0-28,10 0-29,5 5-103,6-1-298</inkml:trace>
  <inkml:trace contextRef="#ctx0" brushRef="#br0" timeOffset="117590.0333">14220 14561 1181,'0'0'87,"0"0"-42,0 0-12,0 0-2,100-35-13,-18 27-12,6 6-5,-10 0-1,-14 0-7,-18 2-72,-16 0-57,-21 0-146,-9 0-187</inkml:trace>
  <inkml:trace contextRef="#ctx0" brushRef="#br0" timeOffset="117797.5428">14487 14416 454,'0'0'419,"0"0"-266,0 0-35,0 0-9,0 0-5,0 0-40,-12-42-29,12 42-27,0 8-8,3 12 0,9 11 0,-1 8 3,-7 5-3,-4 8-4,0 2-64,5-2-53,11-8-109,15-14-214</inkml:trace>
  <inkml:trace contextRef="#ctx0" brushRef="#br0" timeOffset="118411.3406">15026 14430 1115,'0'0'98,"0"0"-2,0 0-18,0 0-15,0 0-30,0 0-33,7-26-3,-5 61-1,-2 11 4,0 6 4,0 0-2,0-5-2,-2-6 0,2-11 3,0-10-3,2-7 0,6-6-1,8-7-4,6 0-11,9-13 5,5-16-1,1-11 1,-2-10 3,-7-10 2,-7-6 2,-9-1 1,-7 9 2,-5 8 1,0 16 2,-4 13 0,-3 11 5,1 7 4,-6 3 0,-9 18-11,-9 12 2,2 11 2,7 1-3,20-3 0,1-3-1,31-9-18,16-7-38,12-11-54,0-9-55,-8-6-123,-6-19 54,-14-9 102,-6-5 132,-5-4 175,-1-4 6,-4 4-41,2 8-9,-4 14-13,-3 11-23,4 10-14,4 9-39,6 24-34,7 13 27,-1 8-4,-5 2-18,-7 0-7,-10-1-2,-8-4-1,0-2-3,-21-5-4,-13-7-40,-5-3-41,4-5-55,12-8-122,13-14-295</inkml:trace>
  <inkml:trace contextRef="#ctx0" brushRef="#br0" timeOffset="119380.2244">16270 14477 827,'0'0'206,"0"0"-112,0 0-54,0 0 17,0 0-10,0 0-15,16-24-22,44 14 3,13 3-10,-7 1-3,-17 3-36,-19 2-68,-19 1-64,-11 0-109,0-2 62,-11-4-47,-11-1 73,-2-6 189,1-2 77,1-3 143,3 0-67,4 4-14,1-1 11,7 7-7,2 0-25,4 6-39,-1 2 2,2 0-27,0 0-26,0 2-20,0 17-7,0 9 7,0 12 27,2 4-27,-1 6-5,-1 0-3,0 0-4,0-3-50,2-5-47,15-5-51,13-16-194,15-14-324</inkml:trace>
  <inkml:trace contextRef="#ctx0" brushRef="#br0" timeOffset="120241.7424">17244 14284 1027,'0'0'90,"0"0"-55,0 0 21,0 0-3,0 0-2,0 0-8,-30-55-19,30 55-20,0 0-4,0 0-1,0 0-3,0 0-1,0 0-2,0 0-2,0 0 7,0 0-1,0 0 3,0 0 2,0 0-2,0 0 1,0 0 0,0 0 3,0 0-2,0 0 1,0 0 0,0 0-3,0 0 0,0 0 2,0 0 2,0 0 3,0 0 6,0 0 1,0 0 5,0 0-2,0 0-6,0 0-1,0 0-4,0 0 2,0 0-4,0 0-1,0 0-3,0 0 0,0 0 0,2 16-4,4 11-3,1 16 7,-1 16 1,-3 8 0,-3 4-2,0 0 2,0-6-2,3-6 1,0-10-1,-1-12-3,-1-8 1,-1-12 2,0-9-2,0-5 1,-9-3 0,-17 0 2,-11 0 3,-1-3-1,-1-4 1,9 0 0,9 1-3,8 1-3,6 1-3,6 0-35,1-6-11,5-7-71,23-12-335</inkml:trace>
  <inkml:trace contextRef="#ctx0" brushRef="#br0" timeOffset="120601.765">17158 13906 984,'0'0'55,"0"0"-6,0 0-21,0 0 4,0 0-4,0 0-15,-2-69-13,37 54-4,3-4-17,-7-4 20,-5-2-4,-8-2 10,-11 1-5,-7 1 1,-4 6 20,-23 5-2,-13 11-4,-9 3 10,-1 8 6,6 15-6,14 1-10,12 2-10,12 0-4,6 3-1,7-4-2,24-3 0,13 0-31,11-7-20,3-4-29,0-6-96,-7-5-162</inkml:trace>
  <inkml:trace contextRef="#ctx0" brushRef="#br0" timeOffset="121756.2348">18293 14081 547,'0'0'149,"0"0"-48,0 0 0,-83-60-30,69 55 1,5 5-34,3 13-34,5 19-2,1 15 0,5 10 2,18 2-2,7 3-2,-3-3 0,-8-2-11,-13-8-34,-6-7-22,-1-11 32,-17-9 21,0-11 14,0-6 5,1-5 1,3 0 30,3-10 15,8-9-23,3-6-13,12-6-5,24-3 5,15 1-9,7 3 4,3 8-1,2 7-3,-8 12 7,-10 3-6,-11 9 0,-12 16-5,-11 9-2,-10 1 6,-1 1-5,-3 0-1,-12-2 2,-3 0-1,0-6-2,-1-3-37,1-6-102,3-9-132,6-10-275</inkml:trace>
  <inkml:trace contextRef="#ctx0" brushRef="#br0" timeOffset="121898.2413">18697 14197 840,'0'0'87,"0"0"-57,0 0-30,0 0-12,0 0-59,0 0-126,-9-25 6</inkml:trace>
  <inkml:trace contextRef="#ctx0" brushRef="#br0" timeOffset="122136.7869">18935 14465 487,'0'0'131,"0"0"-53,0 0 11,0 0 9,0 0 39,0 0-53,-71 12-23,73-32-44,17-3-6,11-1 4,9 3 12,6 4 0,-2 7-3,3 9-10,-5 1-5,-7 5-9,-6 15-2,-7 4 1,-10 7-25,-8 3-62,-3 1-54,0-6-196</inkml:trace>
  <inkml:trace contextRef="#ctx0" brushRef="#br0" timeOffset="122654.1354">19830 14032 1021,'0'0'96,"0"0"-24,0 0-28,0 0-38,0 0-6,0 0 0,-41 95 17,19-31-4,0 0-10,4-4-2,2-7 1,8-10-2,2-11-7,4-16-9,2-7 8,0-8 6,0-1 2,0-5 13,20-16 5,13-8-18,7 5-2,-3 7 1,-2 13-2,-4 4 3,-3 4 0,1 14-3,-6 5 2,-5-4-2,-1-3-29,-8-4-8,-2-5 33,0-7 7,4 0 1,1-21 36,4-8 9,-3-9 0,1-7-4,-5-3-13,0 0-11,-3 5-5,-2 7-2,-4 11-6,0 9-5,0 9-6,-2 7-24,-10 0-70,1 23-42,7 4-123,4 1-94</inkml:trace>
  <inkml:trace contextRef="#ctx0" brushRef="#br0" timeOffset="122903.3479">20303 14514 613,'0'0'74,"0"0"4,-33 77-45,32-56-23,1-11-7,11-5 12,17-5 21,8-5-4,5-20-23,-4-13-2,-5-7 54,-10-5 29,-9 6-28,-9 7 2,-4 11-12,-12 8-10,-20 7-29,-8 10-13,-5 1-7,9 10-75,16 11-68,20-5-191,16-6-354</inkml:trace>
  <inkml:trace contextRef="#ctx0" brushRef="#br0" timeOffset="123193.6955">20752 14118 620,'0'0'461,"0"-82"-398,-2 55 10,2 9 0,0 7-15,0 8-7,0 3-33,0 18-18,0 23-5,0 17 5,-2 12 2,-3 5-2,-2-3 2,1-1-2,2-7 0,4-10 1,0-11-1,0-14 0,0-12-14,7-10-6,3-7-3,5 0-17,9-13 20,5-13-51,-2-5-52,-7-4-84,-10 2-82</inkml:trace>
  <inkml:trace contextRef="#ctx0" brushRef="#br0" timeOffset="123359.3024">20722 14334 689,'0'0'232,"0"0"-116,0 0-34,0 0 5,0 0-20,0 0-30,6-9-32,19 5-5,13-1-64,6 3-48,3-7-241</inkml:trace>
  <inkml:trace contextRef="#ctx0" brushRef="#br0" timeOffset="123652.5762">21195 14239 924,'0'0'160,"0"0"-116,0 0-2,0 0 5,0 0-26,112-20-11,-45 20-8,2 0-2,-11 0-39,-11 0-85,-17 0-118,-19 0-27,-11 0-147</inkml:trace>
  <inkml:trace contextRef="#ctx0" brushRef="#br0" timeOffset="123832.5251">21465 14149 436,'0'0'214,"0"0"-58,0 0-20,-82-47-6,81 46-29,-1 1-23,2 0-41,-1 2-29,1 18-5,-2 9 7,2 8 31,0 2-20,0 2-11,0 0-7,0 1 3,-5-1-6,-2 0-24,1-3-88,6-7-80,7-14-268</inkml:trace>
  <inkml:trace contextRef="#ctx0" brushRef="#br0" timeOffset="124265.9722">21841 14119 1062,'0'0'113,"0"0"-40,0 0 8,0 0-35,0 0-29,0 0-15,-36 50 3,36 2 16,0 1-14,0-2-3,12-5-1,0-9 0,0-6-3,-2-13 0,-2-7-1,-5-7 1,0-4-11,6 0 2,9-17 9,7-14-1,6-11 1,-2-7-1,-7-7 1,-3-5 0,-6-3 0,-6 2 0,-7 4 0,0 11 0,-9 14 0,-9 11 1,-6 11 2,-1 10 2,-3 1-5,-1 12 0,5 12-1,5 6-1,13 4 1,6 0 0,4 0-1,28-4-11,14-5-67,14-7-30,8-12-79,-1-6-154,-9-13-238</inkml:trace>
  <inkml:trace contextRef="#ctx0" brushRef="#br0" timeOffset="124454.3317">22274 13922 616,'0'0'246,"-2"-92"-65,-4 65-56,3 13-26,3 8-1,0 6-32,0 12-47,14 21-15,10 18 4,7 13 19,0 8-16,-4 4-5,-8-1-4,-14 3-2,-5-6 0,-36-1-35,-22-3-46,-17-5-77,-5-10-123,-2-16-222</inkml:trace>
  <inkml:trace contextRef="#ctx0" brushRef="#br0" timeOffset="124933.276">19951 13854 680,'0'0'129,"0"0"-8,0 0-23,0 0-38,-85-45-22,47 63 6,-4 20-12,2 19 14,4 12 7,11 9-17,12 5-10,10 0-15,3-6-4,16-3-4,17-9-2,12-8-1,1-12-9,3-7-62,-4-17-73,-5-17-200</inkml:trace>
  <inkml:trace contextRef="#ctx0" brushRef="#br0" timeOffset="125953.4484">10141 14072 865,'0'0'68,"0"0"-3,7-95-26,-1 65-15,2 2 14,-2 5 13,-4 10 5,-2 4-22,0 6-2,-17 3-16,-11 0-16,-8 18-4,0 14 4,3 8 0,11 11 1,10 11 1,12 10 2,6 7-1,21 6 6,4 3-5,-4 5 3,-9 5-1,-15 2-3,-3 2 1,-14-5-3,-7-6-1,2-19-2,9-17 2,4-18 0,6-9 0,0-10 0,10-8-1,28-7 1,23-3-14,24-11-36,21-15-68,19-14-187,9-12-327</inkml:trace>
  <inkml:trace contextRef="#ctx0" brushRef="#br0" timeOffset="126953.2027">22677 13486 924,'0'0'78,"0"0"-41,-41-84-10,41 71 12,6 0 18,18 3-23,9 4-9,10 6-14,2 0-5,1 17-3,-9 11 1,-4 12 2,-9 11 4,-7 17 10,-8 11 8,-2 9 4,-6 9-12,-1 8-5,0 6 1,0 3-8,0-3-4,0-8-3,0-7 0,0-11 0,0-6-1,0-14 1,0-8-1,0-10 1,0-11-2,-11-7-1,-11-5 1,-7-9-11,-6-2-9,-14-6-35,-11-3-44,-8-4-78,-13 0-242</inkml:trace>
  <inkml:trace contextRef="#ctx0" brushRef="#br0" timeOffset="128256.964">6432 15855 788,'0'0'120,"0"0"-70,0 0-37,0 0-7,0 0 34,0 0 10,-72-7 3,71 7-23,1 0-7,0 0-6,0 0-7,31 0-1,30 0-1,36 0 16,39-5-8,33-7-13,25-4-1,18-1 0,7 3-1,0 1 1,-5 0-2,-10 3-1,-21-1 1,-21 5-1,-34 4 2,-34-2-1,-33 2 1,-30 0-1,-18 0 3,-12 1 0,-1 1 15,0 0 39,0-3-21,-12 0-12,0 0-11,-3 0-13,6 2 0,5 1 1,2 0-1,2 0 0,0 0-3,0 0 1,0 0-1,0 0 3,0 0-2,0 0-3,0 0-7,0-1-12,0 1-22,0 0-40,0 0-48,0 0-147,0 0-12</inkml:trace>
  <inkml:trace contextRef="#ctx0" brushRef="#br0" timeOffset="129374.332">11153 15798 660,'0'0'111,"0"0"-96,-106-8-14,85 8 0,10-2 5,7 1 14,2 1 34,2 0-21,-1-1-15,1 1-8,0-2 18,-3 2 8,-1 0-13,-6 0-7,-7 0-4,-3 0-8,-4-1 2,-4-2 9,-3 0 14,-4-1-1,-2-1-6,-3 0-3,4 1 0,2 0-5,7 1 1,12 2-10,9 1 4,6 0 1,28 0-3,44 0 1,41 0 2,38 0-8,33 0-1,21 3 2,13 2-3,13 1 0,1 0-2,-4-1 2,-9-1 2,-19-1 0,-18-2-2,-18 1 0,-27-2 0,-20 0 0,-32 0 5,-25 0 4,-25 0 10,-20 0 10,-11 0-1,-4 0 1,0 0-6,0 0-4,0 0-8,0 0-3,0 0-4,0 0-3,0 0-1,0 0 0,0 0 0,0 0-2,0 0 1,0 0 0,0 0-4,0 0-8,0 0-6,0 0-11,2 0-15,0 0-59,-1 0-65,-1 4-210,0-4-78</inkml:trace>
  <inkml:trace contextRef="#ctx0" brushRef="#br0" timeOffset="130822.7134">18836 15434 588,'0'0'97,"0"0"-46,-104-4-35,78 4 25,4-1 20,3 1 22,-1 0-3,-4 0-29,-1 0-24,-2 0-1,2 1 0,5 2 1,4-3 6,4 0-4,5 0-5,5 0-3,2 0-3,0 0 1,32-3-5,34-12-8,42-9-5,43 1 1,31-4 4,31 2-6,21 0-3,17 3 2,5 5 1,-11 5-5,-16 6 1,-25 5-18,-31 1 6,-31-1 9,-34-1 6,-34-4 1,-32 0 0,-23 0 3,-13 2 2,-6-4 13,0-1 10,0 1-11,0-3-8,0 4 1,0 3-3,0 1 2,-2 0-7,1 3-2,1 0 0,0 0-1,0 0 0,0 0-2,0 0-2,0 0-4,0 0-8,0 0-10,-3 0-22,-9 4-27,-11 9-21,-8 1-137,-1-4-118</inkml:trace>
  <inkml:trace contextRef="#ctx0" brushRef="#br0" timeOffset="140969.6439">8418 15104 211,'0'0'98,"0"0"-28,0 0-23,0 0 9,0 0 3,0 0-5,0 0-19,0 0-10,0 0 4,0 0 8,0 0 4,0 0-15,0 0-9,0 0-5,0 0-4,-3 4-3,-1-2-1,-1 0-4,0 0 3,4 0-2,1-2 0,-2 0 11,2 0 11,0 0 1,-1 0-3,1 0 2,-3 0 2,3 0 3,0 0-8,0 0-7,0 0-7,0 0 3,0 0-1,0 0-3,0 0 1,10 0 1,16 0-3,8-8-4,2 2-1,4 0 0,-1 1 1,-5 1 3,-4 1-3,-6 1 1,-11 0-1,-5 1 1,-6-1 2,-2 2-1,0 0 1,0 0-1,0 0-1,0 0 0,0 0-1,0 0-3,0 0 0,0 0-10,-5 0-12,-3 0-33,1 0-36,0 3-26,2 1 15,-1 0-11,2 1-59,-1-2-31</inkml:trace>
  <inkml:trace contextRef="#ctx0" brushRef="#br0" timeOffset="141486.8219">8430 15191 324,'0'0'142,"0"0"-69,0 0-22,0 0-11,0 0 12,0 0-1,-12 0-4,8 0-2,-4 0-16,0 0-11,-1 0 16,-2 0 7,1 0-9,3-1-1,1 0 12,5 1-7,1 0-9,0 0-10,0 0-11,0 0 6,0 0-10,1 0 5,22 0-6,11 0 4,9 0-4,2-2 0,6 1 0,-8-2 2,-6 3-2,-8-3 0,-7 2-1,-11 1 1,-6 0 0,-3 0 3,-2 0 3,0 0 1,0 0 1,0 0 2,0 0-5,0 0-5,0 0 2,0 0-3,0 0 0,0 0 0,0 0-9,0 0-40,0 0-49,0 4-152,-12 9 77,-9 3-88</inkml:trace>
  <inkml:trace contextRef="#ctx0" brushRef="#br0" timeOffset="145065.4302">7188 16720 731,'0'0'134,"0"0"-52,0 0-12,0 0-18,0 0 1,-49-73 11,49 69-16,5 2-18,19 2-15,13 0-11,12 13-3,8 14 2,-5 12-2,-4 10 1,-11 8-2,-10 2 1,-10-2-1,-9-8-6,-8-9-20,0-7 15,-11-9 8,-5-10 3,-3-4 0,4-10 2,2 0 5,2-17 4,2-16 3,4-16-10,5-6-2,0-1 1,22 2-3,3 4 0,5 6 9,0 2 4,-2 9-2,-1 5-4,-6 6-5,-5 4-1,-7 11 1,-6 1-2,-1 6-1,-2 0-35,0 0-49,0 16-69,-2 7-83,2 5 17</inkml:trace>
  <inkml:trace contextRef="#ctx0" brushRef="#br0" timeOffset="146347.8318">8055 16662 592,'0'0'204,"0"0"-103,0 0-30,0 0 13,0 0-31,0 0 14,-38-50-12,36 48-22,2 2-3,-1 0 0,1 0-8,0 0-9,0 0-5,0 0-6,0 0-2,1 4-1,20 8 1,18 3 2,10 0 1,10 2-3,6-3 4,-3-1-3,-4 3-1,-9-2 0,-14-1 0,-9-5 0,-12-1 0,-9-4 0,-2-2-1,-3 0-1,0 1-2,0 6 4,-8 0-2,-12 9 0,-6 3 3,-3 4-1,-6 2 0,2 4 0,-4 1 0,6 0 4,1-4-4,6-3 0,6-8 0,6-1 0,3-5 1,3-3-1,3-4 0,3-1-1,-3-2 2,3 2-2,0-2 1,0 0 0,0 0 1,0 0-1,0 0-6,0 0-35,0 0-41,0 0-21,20 0-121,13-12-69</inkml:trace>
  <inkml:trace contextRef="#ctx0" brushRef="#br0" timeOffset="146863.3264">8955 16683 616,'0'0'118,"0"0"-61,0 0 13,0 0-3,0 0-20,0 0 5,-64-54-31,55 51-14,-2 1-2,1 2 8,-2 0-5,-3 5-6,-3 13-2,0 8 8,-1 5 7,4 2 1,3 5 0,8-2-6,4-3 2,0-3-5,13-6-5,10-2 4,8-2 4,6-4-5,3-5 1,4-7-4,-1-4-2,-6 0-4,-9 0-5,-5-15 9,-10-10 2,-4-5-2,-7-9 7,-2-3-6,0 3 3,-9 0 19,-6 6 13,-6 3-22,-3 6 15,0 6-14,-2 5-9,1 3-3,0 6-6,3 2 0,5 2-30,1 2-48,10 17-35,6-1-171,0-2-23</inkml:trace>
  <inkml:trace contextRef="#ctx0" brushRef="#br0" timeOffset="148666.7477">9938 17209 995,'0'0'117,"0"0"-61,0 0-52,0 0-4,0 0-5,0 0 0,-43 42 5,19-6-9,0 2-68,9 0-106,6-8-76</inkml:trace>
  <inkml:trace contextRef="#ctx0" brushRef="#br0" timeOffset="149225.807">10598 16751 974,'0'0'91,"0"0"-42,0 0-2,0 0 5,0 0 8,0 0-7,-33-62-20,33 62-10,0 0-9,0 0-8,0 0-6,0 0-5,9 11 4,15 11 1,7 5 1,0 5-1,-2 3 1,-6 0-1,-5-1 0,-9-4 0,-6-2-2,-3-3-10,0-6 6,-6-2-1,-4-9 6,4-3-1,3-4 0,3-1 2,0 0 8,0-21 0,0-12-4,0-11-4,8-7-1,12-2 1,6-5-1,2 2 1,3 5-1,-4 11-6,-7 13-5,-7 15-23,-10 11-40,-3 1-59,0 19-265,-12 7-90</inkml:trace>
  <inkml:trace contextRef="#ctx0" brushRef="#br0" timeOffset="149550.0292">10970 16923 781,'0'0'112,"0"0"-42,0 0 20,0 0-23,0 0-7,0 0-1,-19-44-18,19 40-17,0 2-3,0 0 0,-1 0-5,1 1-3,0 1 2,-2 0-8,-2 0-3,4 0-4,0 0 1,0 0-4,0 0-2,0 0-32,-3 0-68,-2 11-54,5 2-87,0-6-20</inkml:trace>
  <inkml:trace contextRef="#ctx0" brushRef="#br0" timeOffset="149869.776">11357 16690 820,'0'0'186,"0"0"-109,0 0-8,0 0 7,0 0-16,0 0-31,-15-36-21,-6 36-7,-16 2-1,-12 11-1,-8 4 1,3 3 0,8-3 1,12 3-2,7-4-3,9 4 4,7-1 0,7 1 1,4 6-3,0 1 4,12 0-1,12-2 1,4 0 0,6-3 0,2-5 1,1 2-3,2-2-39,3-6-43,3 1-45,6-8-170,2-4-84</inkml:trace>
  <inkml:trace contextRef="#ctx0" brushRef="#br0" timeOffset="150224.8228">11663 16844 772,'0'0'167,"0"0"-56,0 0-26,-6-79-15,3 70 12,0 5-25,2 3-22,1 1-23,0 0-10,0 3-2,0 16-7,0 7 7,0 6 0,0-2 1,7-2-1,8 0-1,7-7 0,9-1-6,5-5-11,5-7-1,-1-6-5,-3-2 13,-7-2 11,-5-17 0,-8-5 5,-6-8 1,-6-7 14,-5-6-3,0-2-5,-15 3-4,-10 6-8,-5 10 0,-7 6 0,-7 13-6,-2 9-46,6 7-68,12 20-103,20 4-118</inkml:trace>
  <inkml:trace contextRef="#ctx0" brushRef="#br0" timeOffset="150478.7298">12376 16905 1003,'0'0'86,"0"0"-33,0 0-47,0 0-1,0 0 45,0 0 0,64 62-35,-61-36-9,-3 7-2,-3 1-4,-25 5-10,-17 4-73,-10-8-110,-3-7-259</inkml:trace>
  <inkml:trace contextRef="#ctx0" brushRef="#br0" timeOffset="151648.3465">13315 16611 897,'0'0'93,"0"0"-11,0 0-51,0 0 18,0 0 13,0 0 2,-75-63-20,75 63-29,0 0-12,0 0-3,0 0 0,0 0 0,0 0-4,0 0 1,0 0-4,0 0 0,-2 0 4,2 0 1,-1 0 2,-1 0 2,1 0 2,-1 0 1,1 0-5,-1 0 5,1 0 4,1 0-5,0 0 4,0 0-3,0 0 0,0 0-2,0 0-3,12 0-7,12 7-1,11 9 8,7 6 0,3 3 2,-2 5-3,-4-2 4,-7 0-6,-11-6 1,-8-5-2,-12-2-4,-1-4 5,0-1-8,-12-3 11,-1-1 0,0-3 7,5-2-5,3-1-2,4 0 7,1-1 10,0-18 2,0-9-16,0-8-1,8-5-1,9-3 2,1 3 0,3 6-2,-3 8-1,-6 9 0,-6 8-1,-3 6-5,-3 4-32,0 0-67,0 4-102,2 12-200</inkml:trace>
  <inkml:trace contextRef="#ctx0" brushRef="#br0" timeOffset="151821.1916">13883 16617 731,'0'0'241,"0"0"-178,0 0-10,0 0-4,0 0-29,8-76-9,14 75-11,7 1-72,4 0-114,0 8-94,-8 7-249</inkml:trace>
  <inkml:trace contextRef="#ctx0" brushRef="#br0" timeOffset="151956.3945">13987 16776 427,'0'0'459,"0"0"-368,0 0-89,0 0 29,0 0 12,0 0-43,51-8-133,7-4-146,8-4-139</inkml:trace>
  <inkml:trace contextRef="#ctx0" brushRef="#br0" timeOffset="152323.9169">14514 16565 773,'0'0'179,"0"0"-106,0 0-15,0 0 6,0 0-6,0 0-38,-57-14-20,53 40 0,1 8 4,3 3 2,0 0-2,16-4 1,6 0-1,1-5-1,4-6-2,0-7 0,-4-7 0,-3-5 2,-2-3 2,-2 0 1,-1-12-2,1-10 13,-3-8 4,-4 0 5,-5-5-11,-4-1 1,0 0-7,-8 2-1,-8 5-3,-6 3-4,-2 9 0,-3 3-1,-3 10-6,-3 4-32,2 13-52,-1 23-25,6 6-145,8 2-75</inkml:trace>
  <inkml:trace contextRef="#ctx0" brushRef="#br0" timeOffset="152765.6552">13534 17187 737,'0'0'147,"-106"-7"-85,64 6-30,12 1 27,12 0 13,8 0 4,7 0-21,1 0-29,2 0-15,0 0-6,3-2 1,35-2-1,26-1 18,25-3-13,14 0-5,6-1-4,1 1-1,1-2 2,-2-3 0,-6 3-1,-8 1-1,-13-1 1,-11 4 1,-16-1-1,-16 1 0,-13 2 1,-12 0 1,-7 2 2,-7 2-2,0 0 0,0 0 0,0 0-3,0 0-4,-19 0-22,-12 13-46,-20 12 0,-7 0-58,-8 1-152,-1-2 42</inkml:trace>
  <inkml:trace contextRef="#ctx0" brushRef="#br0" timeOffset="153109.9713">13286 17363 624,'0'0'163,"-107"0"-84,77 2-34,13 0-21,12-2 0,5 0 39,19 0 12,37 0-14,35 0-54,35 0-1,18-2 6,15 0 1,-1-3-4,-8-1-2,-5 1-2,-12-2-5,-14-2 3,-14 2 6,-22-2 3,-22 4 0,-20-1 0,-20 2 8,-12 2 5,-8-2 7,-1 3-3,0 1-9,0-1-13,-5-4-7,-14-2-6,-10 4-25,-15-1-64,-8 4-25,-3 0-125,1 0-253</inkml:trace>
  <inkml:trace contextRef="#ctx0" brushRef="#br0" timeOffset="156057.7165">9276 14005 339,'0'0'77,"0"0"-76,0 0 1,0 0-2,0 0 4,-69-75 9,62 67 19,-1 1-8,2 1-8,0-1 22,2 1 9,-2 1-31,3 3 7,0-1-2,-2 1 1,1-3-13,0 1-8,-1 1 3,2-1 3,-2 1 7,1 0-2,-3 0-3,-2-1 6,-5 1-12,-5-2 0,-3 1-1,-3 1-1,-1-1 1,-1 1 6,0-2 0,8 3 3,4-2-1,4 2 8,5 1 1,3-2 2,-1 3-5,-4 0-10,-5 0-3,-8 0-2,-9 0 1,-4 0-2,-3 0 1,-1 6-1,1-1 1,6 0 3,2-3 13,7 0 0,7-1-2,4-1 2,4 0-6,4 0-2,0 0-4,-1 3 2,-1 1-6,-4 1-1,-1 5 0,-5 3 1,-3 0-1,0-1 1,-1 0 1,-2 1-2,1-2 1,-2 0 0,1-1 4,-1 0 2,7 0 5,-1-1-5,2-1 2,3 2-3,-2 0-3,3 1-3,-5 1 3,1 4-3,-3 3 2,1 1-1,-1-2 0,0 2 2,1-6-1,2 1-1,0-2 5,3 0-3,2-1-1,-1 2 1,1 0 1,1 3 0,-1 0-3,-1 5 9,-2 2-1,-1 5 1,-1 1 5,-4-1-2,6-1 2,0-3-8,0-3-4,5-2 3,-1-2-4,2 1 0,-1 2 0,1 0 1,1 1 0,2 4 10,0-1-4,0 0 4,-1 0-10,0-1 5,-1-1-5,1 1 1,-2-3-3,1-1 1,-1-1 0,-1-3-1,4-1 1,-2-4 0,4 1 1,-1-1-2,-1 2 1,-1 0-1,-1 3-1,-3 2 7,0 4-4,2-1-2,-3 2 2,-1 3-2,1-3 4,1-2 0,1-3-1,2-1-1,2 2 0,0-3 0,3 1-2,-1 3 3,1 0-3,0 1 4,0 1-2,0 0-3,0 0 2,0-3 0,0 3-2,0-1-3,0-2 3,0 0 3,1 0-2,4-2-1,-1-2 2,2-1 3,0-4-5,-1 1 2,-1-3-1,2 4 1,0 1-2,4 2 1,-2-2 1,4 1 0,-2-2-2,-1 1 0,-1-2 1,2-3 1,-2 0-2,-2-1 0,1-1 0,2 0 3,-2-1-2,4 2-1,4 2 1,1-1-1,5-2 1,3 2 1,4 0-1,2-3 0,4 2 1,-1-1 0,0-1-1,-3 0-1,-3 0 1,-6 0 0,1-3-1,-4 1 1,2-1 0,-1-2 0,3 0-1,6 0 1,0 0 1,1 0-1,0-3 0,5-4-1,3 0 2,2-1 0,-2-2-1,-2 3 1,-4-2-2,-7 4 1,3-2 0,-4-2-1,3-1 0,2 0 1,4-6-1,2 1 2,2-2-2,-1-3 2,4-4-3,-3-1 1,0-3 0,-2-2 0,0-2 3,1-3-3,1 0 0,-2 1 1,-3 2-1,-2 4 0,-4 3 1,-3 0 1,1-3 3,2 0-4,2-3-1,1-2 0,1-1 1,-1-5-1,-3-4 1,-2-4-1,-2-2 1,-2 0-1,-1 2 1,-3 6 0,-5 6 0,-4 2 3,-3 2-3,-3 0 0,0-1 4,0 1-1,0 0-3,0-1 0,0 2 0,0-1-1,0 2 2,-3-3 1,0-4-2,0 0 1,-1-2-1,-4-1-1,-2 4 0,-2 1 0,-3 5-1,2 1-1,-2 3 2,1 1 0,1 5 0,-2 0 0,0 3 0,-1 3 0,-1 1 0,-1 4-1,1 1 0,0 1 1,1 2-1,1-1 3,-2 3-3,5-1 1,0 2 0,4-2 0,3 2 0,2-1 1,3 2-1,-3-2 1,0 0 0,-5-1-1,0-3 0,-1 2-1,-2 0-1,-1 0-9,0 2-10,-1 2-8,-2 0-11,-1 0-14,-4 0-31,-4 0-55,-1 10-146,1-3-162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03:4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6744 1064 602,'0'0'116,"0"0"-55,0 0 5,0 0-29,0 0 13,0 0 4,-6-43-21,6 42-10,0 1-8,0 0-1,0 0-4,0 0-3,0 0-2,0 0-3,0 0 0,0 0-2,0 0-1,0 3 1,0 11 0,0 10 3,3 6-1,2 3 0,2 3 1,2 3-3,-3 1 1,-2 4 1,-1 9 1,-2 7-2,-1 8 0,0 6-1,0-1 0,0 4 2,0-4-1,0 1 0,0 1 3,0-2 0,0 0 0,0-4 1,4-3-2,-1 0-2,0-4-1,-3-2 4,4 3 1,-1 2-3,-3 2-1,3 3 1,0-7 3,0 6-5,2-1 5,1 3-1,-2 4-3,3-2 4,-4 2-4,2-6 1,-2 0-2,0-1 1,2-8 0,-4 3 10,-1 5 5,0 6-8,0 5 1,-6 6-4,-2 1 0,-6 4-4,2 7 5,-2 8-3,2 3-1,3-4-1,3-8-1,5-12 1,1-11-1,0-13 4,0-7 0,7-4-3,2-7 4,-3-7-5,0-5 2,-6-5 1,0-6-3,0-6-2,0 1 2,-4-7-12,-7-6-25,-5-1-29,-7-17-84,-2-31-173,-3-20-148</inkml:trace>
  <inkml:trace contextRef="#ctx0" brushRef="#br0" timeOffset="1941.3015">4314 3019 567,'0'0'112,"0"0"-104,0 0-8,0 0-10,0 0 10,0 0 13,-17-2 8,17 0-11,3 1-6,9 1 2,7 0 8,5-1 14,9-1-5,6 1-6,10-1-3,8-1-6,9 2-7,5-2 0,10 0 4,1 0-5,1 2 0,4-2 0,-5 2 0,6-1-3,-5-2 2,-2-2 0,-2-2 1,3-5 0,2 0 3,4-2 18,0 2 15,1 2 4,1 5-19,-2 2-12,-6 3-9,-3 1 2,-3 0-3,-3 0 1,-6 0-4,-1 0 2,-5 0 2,0 0 1,2-5-1,10-2 1,5 1-1,7-3 0,6-1-1,4 2-6,2-1 7,0 1-6,-4 2 5,-2-1-1,-3 3 2,0-1-2,-2 3-1,-2 2-1,-2-1 1,-2-1-10,1 0 1,2 0 5,1-1 1,1 0-1,0-1-2,2 2 6,-1 0 3,-4 0-3,-1 0 5,1 1-2,-1 1 2,2-1-1,3-1 2,-4 0-2,-1-1-2,1-1 2,1 1-1,0 0 0,-1 1 2,-3 2-5,-1 0 3,0 0 0,-3 0-1,-2 0-4,5 0 0,-2 0-4,4 0 3,1 0 6,-6-5 5,-4 0-3,1-1-2,1 0 2,3 2 2,6 1 0,2 2-4,-1 1 5,1 0-2,1 0 3,0 0-5,-4 0 1,2 0 0,-1 0-2,0 4 0,0-1 0,-3 0-2,-4-1 2,-1 0 0,1-2 0,0 0 0,2 0 0,-4 0 0,2 0-1,-4-4-11,1 2 7,-2 1-5,-4 1 10,-2 0 0,0-1 0,-1 1 3,4 0 11,0 0 2,2 0-9,-4 0-2,-1 0-4,-2 0-1,-1 0 2,0 0-1,0-5 5,2 2 9,-1 0 3,3 3-10,0 0 2,4 0-6,4 0-2,-3 0-2,1 0 0,-1 0-1,-2 0 1,-1 0-1,-1 0 2,-2 0-1,-3 0 0,-3 0 1,-1 0-1,1 0 2,0 0-2,-2 0 0,-1 0 1,-3-8-1,-4 2 2,3-5-1,-2 3 9,-3-1-5,3 1 2,-1 2-5,3-1 2,-5 3-1,0-1 0,-4 2 0,-2 2-1,-3 1-2,1 0 0,1 0 4,2 0 1,0-1-4,1-3 6,-1 2-6,-2-2 3,0-2 0,0 0-3,1 2 2,-1 0-5,1 0 4,2 1-2,-2 0 0,-3 3 0,-1 0 0,-3 0 2,-1 0-2,-1 0 1,3 4 10,-1 3-2,-2 0 2,-3 0 3,-4-1-6,-3-3 3,-6-3-2,-3 0-1,-4 0 0,-5 0-5,-2 0-2,1 0 1,-2 0-2,0 0-31,0 0-90,0-9-156,-5-5-156</inkml:trace>
  <inkml:trace contextRef="#ctx0" brushRef="#br0" timeOffset="2318.111">15951 2412 778,'0'0'181,"0"0"-110,0 0-22,0 0 7,0 0-8,0 0-21,-18-13-18,22 18-8,11 10 4,6 1 4,3 1-3,0 2-6,0 0 2,-1 3-1,-4 1 0,-3 1-1,-9 2 0,-7 3-3,0 2 3,-12 3 0,-16 3 1,-8-1 1,-5-3 4,-1 1 9,1-8 8,5-2-11,4-5-3,3 0-7,7-5-1,6-3-1,2-1-20,4-4-64,-7-3-37,-3-3-213</inkml:trace>
  <inkml:trace contextRef="#ctx0" brushRef="#br0" timeOffset="3350.8472">6681 1016 545,'0'0'170,"0"0"-94,0 0-31,0 0 54,0 0 11,0 0-53,-1 0-28,1 0-11,-2 0-1,-2 0 4,-11 10-4,-12 8-9,-9 9-5,-4 8-1,1 0 5,6-1-6,6-4 2,8-8 1,9-8 1,5-5-3,5-7-2,0-2 1,0 0 1,0 0 4,0-6 6,17-16-4,6-8-5,6-7-2,-2 1 0,-6 7 5,-2 6 0,2 5-3,-6 6-2,-2 3-1,2 6 0,4 2-5,7 1-41,8 0-36,10 15-30,12 1-143,8-4-204</inkml:trace>
  <inkml:trace contextRef="#ctx0" brushRef="#br0" timeOffset="23402.2219">6340 2866 186,'0'0'185,"0"0"-135,0 0-44,0 0 15,0 0 27,0 0-24,0 0-20,0 0-3,0 0 3,0 0 8,0 0 10,0 0-2,0 0-3,0 0-2,0 0-1,0 0 0,0 0-4,0 0 4,0 0 7,0 0 6,0 0-2,0 0-1,0 0 6,0 0-7,0 0-4,0 0 0,0 0-5,0 0-5,0 0-4,0 0 0,0 0-5,0 0 10,0-8-1,1-1-7,5-2 0,0-1-2,1 2 10,-1-3-6,-1 1-4,0-1 1,4-1-1,-1-1 0,0-1 1,1-1 0,-1 2 1,0-1-1,-2 4-1,2-1 6,-2-1-1,1 6 0,-1-7-1,-2 5-1,1-2 1,3-1-3,-1 2 1,0-2-1,-1 0-1,0 1 2,0 1 0,0-1-1,2-2 0,-4 4 0,4-2 0,-4 3 0,3-1 2,-1 1 0,-1 1-3,0-1 2,4 2 1,-2-1 0,-3 0 3,4-2-4,-2-2 0,0 2 1,1-1 1,-1 1 2,0 0 1,0 2-4,0-1 1,0 1-1,1-2-1,-2-2-1,6 1-1,-1 0 1,-3 0-1,2-1 2,-2 3-2,3-1 0,-1 1 0,0 1 0,-1 0 1,1-1 0,1 1-1,0 0 1,-3 0-1,1-2 1,1 0 1,1 1-2,-1-1 0,0 1 1,0-2 1,-2 5-2,-1-1 1,-1 0-1,-2 0 3,2 1-3,0 0 0,0-2 1,-1 1-1,2-2 0,0 1 0,0 0 0,3-2-1,0-2 2,0 1 0,1 1-1,-1 0 0,-4 2 0,3 1 0,-1 2 1,-3-4-1,2 1-1,0 0 1,0 2 0,3-4 0,-1 3 1,-1-1-1,2-4-1,3 0 1,-3-2 1,3-1-1,0 1 0,-3 6 3,-2-3-3,-1 3 1,2-1-2,-1 0 1,2-1-2,1-2 2,1 2 0,3-2 3,-1 0-7,0 2 5,1 1-1,-2 0 0,1-1 0,-3 3 0,1-1 0,-1-1 0,-1 3 0,2-2 0,2 2 0,-1-4 0,1 2 2,2 1-2,-2 0 0,0 0 0,-3 0 0,-1 1 0,0 1 0,2-1 0,-2 0 0,4 1 0,1-1 0,-1-1 3,0 0-3,-1 0 0,2 2 0,-4 0 1,2 2-1,-5 0 0,1 1 0,1-3 0,4 1 2,-2 0-1,2-2 0,3-2 5,2 1-4,-1-3-1,4 1-1,1 2 1,-2 1-1,0 1 0,-2 2 0,-6 0 3,-1 2-3,-4 1-1,2 0 1,-1 0-1,-2 0 2,4 0-1,2 4 0,2 2 2,5 1-2,2 1 4,0 3 0,1 2-3,3-1 0,-4 5 0,2-4 0,-4-3-1,-1 5 0,-3-6 0,-3 7 0,-2-3 0,-1 0 1,-1 2 0,0 0-1,0-1 1,3 4-1,0-1 0,4 1 1,3 0-1,-2 3 0,7-1 1,-4-1 0,-1-3-1,-3-2 3,-1 0-3,-4-1-2,-1-1 2,-2 3 2,-2 0 0,-2-2 0,2 5 2,-2-2-2,4 4 0,-1 0 5,1-1-4,1 0-1,4 1 1,-3-2-3,1 0 5,2 2-5,-3-3 1,3 3 1,1-1-2,-1 1 7,3 1 1,-1 1-1,2 2-2,-4-1 1,6 4-3,-3-1 3,-2 1-1,4 1-4,-3-3 0,0 0 4,4-2-2,-3 2-1,-2-1-2,4 0 3,-3 2-2,1 2 0,2-2 3,-2 0-4,1 1 0,-1-3 6,3-2-3,-2 1 0,1-3-2,-2 0 2,1-2 0,-2 1-2,0 0 3,-2 3-3,-1 0 0,1 2 2,0 1-2,-2-2 0,4-1 2,-2 2-3,4-2 2,-1-1-1,3-1 8,-3-4-1,1 0-5,-2-3 1,-1 2-1,-1 0 1,1-3-4,-2 1 1,-1 1-1,2-2 1,-3 3 0,2-1-1,0 0 1,0 1 1,1 1-2,1-1 0,-1 1 3,2 0 3,-2-1-2,0 0-3,2 1 0,-1-1 1,0-3-1,-3-1-1,1 1 1,-1-2-1,1 2 1,-1-2 0,3 2-1,-2 1 0,2 0 2,-1 1-2,3 1 0,-1-1 0,3-1 1,0 2 0,-1-4-1,-2 3 0,-2-1 0,1-2 1,-1-3 0,0-1-1,-2 1 1,0-2 0,4 0-1,-2 2 0,3 0 0,-4 3 0,5 0 0,-6 2 2,1-1-2,1 0 2,-3-2-2,-2-1 0,2-1 0,2-4-2,-1 2 5,1 0-3,2-1 0,1 1 0,0-1 1,0 1-1,1-1 1,-3 1-1,1 1 0,-3-2 0,0-1 3,-3 0-3,2-2 0,0 2-3,-2 0 3,2 0 0,2-1 3,1 0-5,1 0 2,-1-2 0,0 2 2,1-3-2,-2 4 0,2-2 0,-2 1 1,-2-1-1,1-1 0,-4 4 0,-1-4-1,5 1 1,-1-2 0,0 0 2,-2 0-2,2 0 0,-1 0 0,2 0 0,1 0 0,0 0 0,0 0 1,1 0-1,1-3 0,-1 0-1,0-2 1,-1 0 0,-1 1 0,2-2 0,-4 1 0,4-1 0,-1-2 0,0 2 0,-1 0 0,1-1 0,1-2 0,1 2 3,-1-2-3,0 0 0,0 2 0,-2-4 0,-1 3 0,3 0-2,0-3 2,0 1 0,0 0 0,-3-1-1,1 2 1,-2 3 0,1-1 0,-2 1 1,2-3-1,0 0-1,2 1 1,-1-2 1,2-1-1,-1 1 0,-1-1 0,0 0 0,-1 0 0,2-5 0,-2 0 1,1-1-1,0 0 0,-2-1 0,-2 0 0,2-1 0,-1 4 0,-3 2 0,1 2 1,-1 1 0,1 0-1,-1-3 0,2 1 0,3-5 1,0-2-1,0-1 0,1-3-1,1 0 1,0 1 0,0 0 0,-2-1 0,-1 5 0,-2 3 1,0 0-1,-2 2 0,1-1 0,-1-3 0,3 1 0,1-2 2,1-2-3,0 0 2,-1 0-1,2 1 0,-2-1 0,2 0 0,0 2 0,-2-1-1,-2 3 1,1-1 4,-1 0-4,0-1 2,0 0-2,-3-2 3,5-1 3,-2-5-2,0-3-3,1 1 0,0 3-1,1 1 0,-1 2 0,-1 3 0,2-1 0,-4 2 2,2 2-1,0 0 0,-2-1 0,-1-2 0,3-1-1,-1-4 4,1 4-3,3 0-1,-5 1 0,1 5 0,-1 1 0,-2-1 0,2 1 3,-1-2-2,0 0-1,3-3 1,-3 2 0,2-2 0,-1-5-1,1 1 1,-1 0 0,3 0 0,1 0-1,-2 2 0,3-1 1,1 3-1,-1 2 0,-1 2-1,1 2 1,-2 0 0,-2 2 1,-1 2 1,1 0-2,-1-1-1,3 1 0,1-3 1,-1-3 0,4 0 0,-1-3 0,1 3 0,-2-4 1,0 4 0,0-1-1,-2 0 0,2 3 0,0-2 0,0 1 0,2-1 0,2-1 0,-3 1 0,2-3 0,-1 3 0,-2 1 0,-2 1 1,2 4-1,-2 1 0,0 0 0,0-1 0,2 1-2,-2 0 2,1 2 1,-2-1 0,4-1-1,-2 0-1,-2 0 1,3 2 0,-2 0 0,2 0 0,-1-1 0,2 0-1,-3 1 1,2 0 0,-1 1-1,-1 2 1,2-2 0,0 2 0,2-1 0,-3 1 0,0-1 0,-3 2-1,2 1 0,3 0 1,1 0-2,-1 0 2,4 0 0,-2 0-1,1 0 1,-3 0-2,0 0 2,1 0 0,0 0-1,1 0 1,1 0 0,2 0 0,0 0 0,-1 3 0,-1 0 0,-3 0 0,1-1 0,1 2 0,-4-3 0,2 1-1,-2 1 1,-2-1 0,2 1 0,0 0 0,2 1 0,-4 1 0,4 1 0,2-2 0,-4 2 0,2-2 0,-1 2-1,1-1 0,3 2 1,-2-1 0,1-1 1,0 1-2,0-1 1,-4 1 0,-2 0 0,0 0 0,-3 1-2,1-1 1,-1 2-1,0 2 2,1 2 0,3 0 0,0-1-1,0 0 2,1 0-1,-1 3 0,1-3 0,2 3 3,-1 2-6,-1-3 6,-1 3-3,2 0 0,-2 1-1,0-3 1,0 2 0,2 1 0,-2 0 0,2 2 0,1-1 0,0 0 0,-1 1 0,1-5 0,0 4 0,-2 0 0,0-1 2,0 3-2,0 2 0,-1-3 0,1 3 1,1 0-1,0 1-2,-2 1 1,1-1 2,0 1-4,0 2 3,1-1 0,-1 2 2,3-1-2,0 1 0,2 3 1,2 0-1,3 2 1,-1 1 1,0-2-3,0-3 1,1-3 0,-5 0 0,2-3-1,-4 0 2,-2 1-1,2-1 0,-2 0-1,-1-4 1,1 0 0,-3 1 1,0 1 0,1 1 0,0 0 0,1 1 0,-2-2 0,2 0-1,-2 0 1,4 1 0,-3-2-1,1-1 0,2 2 0,-2-1 1,1 0 0,-2-2-1,2 0 0,0-2 1,-3 2-1,3-1 1,0 1-2,1-1 1,1-1 0,1 0 0,0 0 1,1 1-1,-1 1 0,0-1 0,0 0 0,-3 0 0,-2-2 1,-1 2-2,3-3 1,-3 3-1,3 2 1,0-4 1,1 3 0,3-3-2,0 2 1,0 0 0,1 1 1,-2-1 0,-2 1-1,3-3-1,0 2 0,1-1 2,-2 1-1,5 0 1,-1-1 0,0 0-1,1-4 0,-1 3 0,-2-2 1,1 1 0,-6-3 0,0-1 0,-2-2-1,0-3 1,-1 4-1,1-2 1,-1 0 0,0-1-2,-1 0 2,1 1-1,-1 0 0,2 2 1,1 0-1,4 1 1,-2-3-1,5 0 2,-1-2-1,0 1 0,0-3 0,0 3 0,2-1-1,-6-1 0,2 2 0,-1-2-1,-2 1 2,2-1 1,1 1-2,2-3 1,1-1 0,2 0 0,0 0-1,1 0 0,-2 0 0,1 0 0,-1 0 1,-1 0 0,-1 0-1,-1 0 0,-1 0 0,-2 0 0,1 0 0,-1 0 0,1-1 0,0 1-1,-1 0 2,0 0-1,-3 0 1,2 0-2,-1-1 0,2-1 1,-1 1 1,0 0-1,0-1 1,3 1-1,-3-2-1,2 0 1,0 1 0,1-3 2,3 1-2,-3 0 0,4-2-1,-3 1 1,3-1 0,-3 1 0,1 0 1,-2 1 1,-2-4-1,-1 3-1,0-2-1,0-1 1,0 3 1,0-3-1,1-1 0,-1-2 1,2 1-1,-2-1 0,0-1 0,-2 1 2,3 1-2,1-3 0,0 1 0,0 1 2,0-4-2,1 0 0,0-4 0,1 0 1,0-2-1,1 0 0,1 3 0,-5 2-1,2 0 2,-3-1 0,-1 2 0,1-1-1,-1 2 1,1-1-1,1-2 4,-1-1-4,2-3 0,0-1 0,2 1 1,-1 1 0,0 2-1,-2 2 1,-2 1 0,0 1 1,-2 0 0,1 1 1,0-2 1,1 2-2,-2-5 0,6 2 0,-6-5-1,1 1 3,1-5-4,2 1 0,-1 1 0,0 1 0,0-2 0,-1 4 1,-1-1 0,-1 3-1,0 1 0,0 2 4,-2 0 3,1 2-3,-1 0-1,-1 0-1,0 2-2,0 2 1,0 2 0,0 2 3,-2-1 2,1 1 3,-2 0-2,1 1 1,1 0-1,-1-1-1,1 3-4,-1-2 0,-1 1 1,0 0-1,0 1 1,0 2-2,0-2-1,0 0 1,0 1-1,0 0-1,0-3-6,0 0-18,-4 1-40,-17-1-23,-13 1-115,-17-4-298</inkml:trace>
  <inkml:trace contextRef="#ctx0" brushRef="#br0" timeOffset="25082.6431">6605 2286 294,'0'0'168,"0"0"-123,0 0-31,0 0 20,-96-2 20,79 4-13,-7 3-7,3 0 1,0 0 7,2-2 3,1 0-6,0-2-11,9 1 10,0-1-9,6 1 9,3-2-10,0 1-17,0 1-9,7 1-2,19-1 1,14-2 19,10 0-6,11 0-6,10-14-5,11-3 0,6-3-1,3 1-2,-3-1 0,-10 2-11,-11 0 6,-20 5 3,-15 5 2,-17 4 1,-14 1 0,-1 2 13,-10 1 16,-18 0-26,-1 0-3,-8 1-1,1 9 0,2 1-1,0-3 0,-2 4-1,-2 1-7,-3-1 1,-3 3-14,1-3 8,0-1 5,1 0 7,4-3 2,0-2-1,2-4 1,5 1 0,4-2 4,6-1 2,9 0 7,6 0-1,6 0 4,0 0-4,8 0-12,23-2 0,17-10 0,14-2 0,12 2-1,3 1 0,5 1-6,-3 2-9,-7 2-13,-5 0-28,-13 4-51,-15 2-31,-20-2-65</inkml:trace>
  <inkml:trace contextRef="#ctx0" brushRef="#br0" timeOffset="26205.3691">5340 2162 466,'0'0'147,"0"0"-121,0 0-14,0 0 69,0 0-10,0 0-32,18-6-28,-18 5-2,0 1 25,0-3 34,0 0-6,0-2-37,0-3-17,-6 1 3,-6 1-1,-6 2-5,0 1-4,2 3 7,-5 0 2,4 16 2,-3 14-3,-4 6-1,6 8 8,3 0 0,12-4-9,3-6-4,9-4 4,13-7-6,7-8 1,3-8 0,6-7-1,2 0-2,2-12-14,-8-5-14,-9 1-11,-11 3-28,-14 5-76,0 8-16,-24 0-70</inkml:trace>
  <inkml:trace contextRef="#ctx0" brushRef="#br0" timeOffset="30549.9806">5713 1999 41,'0'0'361,"0"0"-290,0 0-56,0 0 8,0 0 15,0 0-25,0 0-12,0 0 1,0 0 3,0 0 17,0-1-1,0-1-7,-6 2 16,2-1-12,-2 0 18,-2-1-14,2 1-5,3 1-3,-1 0 6,2 0-1,1 0-9,1 0 3,-2 0-10,-2 0 6,-5 4 3,1 8-1,0 0-6,0-2 2,6-3 0,2 1 3,0-6-3,0 2-7,0-2 2,0 0 2,0 0-4,0-2 2,0 0-2,0 0 2,0 0 6,0 0-7,0 0 5,0 0 0,0 0-6,0 0 0,0 0-2,0 0-5,0 0-6,0 0-4,0 0 1,0 0-11,0 0-28,0 0-44,0 0-17,5 0-88</inkml:trace>
  <inkml:trace contextRef="#ctx0" brushRef="#br0" timeOffset="30626.1125">5713 1999 420</inkml:trace>
  <inkml:trace contextRef="#ctx0" brushRef="#br0" timeOffset="31216.3192">5713 1999 420,'10'-4'159,"-10"1"-123,-6 2-2,3-1 39,0 1-9,-2 1-26,0 0-33,-1 0-1,-3 0 3,-1 3 5,-1 8-3,2 0 5,2 1 10,-2 1 5,3-1-6,4 4 3,1-2-17,1 2-4,0 1 7,0 1-10,0-1 1,6-2-3,6-1 1,0-3 2,1-5-2,2-4-2,0 0-3,0-2 3,-3 0-5,3-2 1,-3-6 1,-3-6 4,-2 3-1,1-1 1,-2 0 3,-3 2 0,0 0-2,0 4 6,-3 0 9,1 0 4,1 3-10,-2 3 3,0 0-1,2 0-9,1 0-3,3 0 0,5 7 0,2 7 5,2 2-3,0-2-2,3-3 1,1-2-1,0-2-5,-2-5-4,-3-2-3,-1 0 6,-4 0 6,-1-1 0,-3-12 1,0-2 0,-5-2 3,0-2-1,0-2 2,0 2 4,-9 0-4,2 3-3,-2 3 4,1 4-4,-1 3 3,0 5-5,-1 1 0,-8 0-11,6 1-22,-4 10-15,4 0-49,7-3-52,5-2-59,0-6-305</inkml:trace>
  <inkml:trace contextRef="#ctx0" brushRef="#br0" timeOffset="31557.0601">6116 1944 463,'0'0'231,"0"0"-165,0 0-32,0 0 65,0 0-24,0 0-60,-27-8-15,33 16-3,12 4 3,3 1 3,3-1-2,-1-2-1,1 1-4,-6-3 3,0-1-3,-7-1 4,-5-2-1,-5-2 1,-1-2 3,0 1 1,0 2 20,-7 2-4,-10-1-14,1 0-6,-2 0-5,1-2-37,3 0-40,3-2-58,4 0-7,2 0-26,2-5-66</inkml:trace>
  <inkml:trace contextRef="#ctx0" brushRef="#br0" timeOffset="31801.9526">6116 1944 343,'28'14'216,"-28"-26"-136,-3 4-7,3-2 54,-4 5-12,1-1-47,1 3-29,2 3 2,-1 0-5,-4 2-22,-2 20-11,-6 7 7,-3 9 8,3-1-5,3-1-6,1-1 4,4-4 1,-1-4-7,5-4-5,-1-8 2,2-3-2,0-6-1,0-2-31,0-4-36,3 0-37,12-10-127,6-13-42</inkml:trace>
  <inkml:trace contextRef="#ctx0" brushRef="#br0" timeOffset="32493.253">6355 1826 630,'0'0'157,"0"0"-127,0 0 21,0 0 67,0 0-49,0 0-48,0-9-8,0 9 2,0 0-8,-2 6-3,-4 9-2,0 7 1,0-2-3,5-4 2,1 0-2,0-5 3,9-1-1,16-5-2,9-5 0,8 0-1,3-4 0,-3-11-12,-6-2-1,-11 0 2,-9 1 11,-11-2 1,-5 1 3,-8 2 0,-19 4 1,-11 4-2,-9 5 0,-9 2 0,-5 0-2,14 7 2,7 1-2,17-2 0,12-3 0,8-2-1,3 1-2,1-2-18,18 0-6,8 0 10,-2-13 1,4-4 1,-6-3 15,-7 1 0,-6-1 1,-7 0 15,-1-1 11,-2 4 4,0 1-5,0 2 2,-2 3-5,-4 0-2,2 5 11,1 4 0,1-1-2,2 3-3,0 0-18,0 0-6,0 14-3,3 14 0,9 10 9,3 8 0,0 0-7,1 4 1,-2-5 0,2-2-2,-2-5 0,-1-7-1,-1-5-11,-1-3-49,-2-4-44,2-5-53,-1-6-227</inkml:trace>
  <inkml:trace contextRef="#ctx0" brushRef="#br0" timeOffset="51808.5986">6407 1669 243,'0'0'90,"0"0"-83,0 0 13,0 0-3,0 0-6,0 0 17,0 0-14,-17 0-10,17-2 20,0 1 26,-1 1-9,1-1-10,-3-1-7,0-1-8,0 1 14,-3-1-22,3 0-3,3 2 11,-2-1 20,2 2 5,0 0-30,0 0-11,0 4 1,0 12-1,0 7 18,0 2 10,5 3-7,1 0-2,4-2 6,1-2-11,1-6 0,3-2-4,-3-4 1,1-7-3,-3-2 13,-5-3 6,3 0-6,-3 0-1,0-2-1,4-15 1,-2-6-2,0-6-14,-2-2-1,-5-3-1,0 0-2,0 3 2,0 3-1,-5 4 0,-2 2 1,-5 3 4,-4 2 3,1 3 0,-1 1 4,1 5-3,5 4 4,2 1 8,0 3-14,-2 0-4,-8 11-4,-3 13-1,3 5-1,0-4 2,8-3 3,5-5-3,5-4-1,0-1 0,2 0 1,14-1 0,8-1 0,8-3-1,6-5-16,5-2-33,-2 0-27,-4 0-165,-7-6-56</inkml:trace>
  <inkml:trace contextRef="#ctx0" brushRef="#br0" timeOffset="52989.7501">6924 1401 98,'0'0'430,"0"0"-396,0 0-27,0 0-4,0 0-3,0 0 8,-28-14 5,28 14-13,0 0-8,0 0-25,0 0-8,2 0 22,11 4-23,2 1-93,7-2-16</inkml:trace>
  <inkml:trace contextRef="#ctx0" brushRef="#br0" timeOffset="53184.0691">7321 1404 437,'0'0'102,"0"0"-75,0 0 6,0 0 26,0 0 8,0 0-46,45 0-12,-16 0-9,3 0-2,8 0-55,4 0-28,1 0-35,2 0-88</inkml:trace>
  <inkml:trace contextRef="#ctx0" brushRef="#br0" timeOffset="53448.1563">7787 1407 172,'0'0'194,"0"0"-117,0 0-4,0 0-38,0 0 9,94 12-24,-64-7-15,1 0-5,6 5-4,1-1-16,0-2-36,-5-1-57,-5-5-52,-5-1 113,-5 0 52,-9 0 21,-5 0 43,-2 0 73,-2 0 5,0 0-39,0 0-2,2 0-26,-2 0-42,2 0-23,1 0-10,5 0-42,4 0-94,2 0-48</inkml:trace>
  <inkml:trace contextRef="#ctx0" brushRef="#br0" timeOffset="53617.8481">8431 1511 833,'0'0'176,"0"0"-145,0 0-20,0 0 3,0 0-14,0 0-70,8 0-140,1 0-55</inkml:trace>
  <inkml:trace contextRef="#ctx0" brushRef="#br0" timeOffset="53851.3897">9068 1377 217,'0'0'562,"0"0"-520,0 0-42,0 0 0,0 0-2,0 0-8,105 0-154,-69 0-42</inkml:trace>
  <inkml:trace contextRef="#ctx0" brushRef="#br0" timeOffset="54032.5886">10083 1346 916,'0'0'80,"0"0"-75,0 0-5,0 0-6,0 0-38,81-7-138,-43 0-180</inkml:trace>
  <inkml:trace contextRef="#ctx0" brushRef="#br0" timeOffset="54205.1701">10878 1295 948,'0'0'96,"0"0"-74,0 0-8,0 0-14,0 0-12,0 0-118,79-17-166,-48 13-171</inkml:trace>
  <inkml:trace contextRef="#ctx0" brushRef="#br0" timeOffset="54363.8079">11442 1291 798,'0'0'148,"0"0"-87,0 0-2,0 0-20,0 0-17,0 0-22,23 0-27,-15 0-120,-6-2-169</inkml:trace>
  <inkml:trace contextRef="#ctx0" brushRef="#br0" timeOffset="55726.4142">1934 1515 777,'0'0'184,"0"0"-87,0 0-54,0 0 24,0 0-4,0 0-25,0 0-38,9-35 8,37 35-13,8 4 6,0 17-2,-7 11 1,-6 2-4,-13 3-5,-9-1-19,-11-3 4,-8-3 11,0-4 9,-21-6 4,-3-4 2,0-6 2,0-7 7,5-3 29,10 0 9,1-16-18,7-13-19,1-14-12,4-18 0,23-8-1,6-5-2,4 5-1,-7 18 0,-9 19-25,-12 19-25,-4 11-26,-5 2-124,0 4-254</inkml:trace>
  <inkml:trace contextRef="#ctx0" brushRef="#br0" timeOffset="55948.0491">2680 1329 942,'0'0'118,"0"0"-83,0 0-18,0 0-17,0 0 5,0 0-10,124-55 5,-74 44-150,-8 0-167</inkml:trace>
  <inkml:trace contextRef="#ctx0" brushRef="#br0" timeOffset="56093.4217">2796 1504 818,'0'0'255,"0"0"-224,0 0-20,0 0-1,0 0-10,0 0-22,102-48-125,-47 16-160</inkml:trace>
  <inkml:trace contextRef="#ctx0" brushRef="#br0" timeOffset="56415.3503">3265 1144 953,'0'0'146,"0"0"-87,0 0-5,0 0-13,0 0-41,0 0-14,-17 57 14,17-24 2,5 4 0,5-1-2,5-4-1,5-2 1,0-11 0,3-8-20,-5-9 8,1-2 10,3-14 2,-5-15 8,1-6-3,-12-2 7,-6-3 13,0 2-2,-8 1 3,-13 7-13,-2 9-3,-6 9-10,-5 10-5,-5 2-47,-5 27-33,0 14-48,4 5-125,5 3-69</inkml:trace>
  <inkml:trace contextRef="#ctx0" brushRef="#br0" timeOffset="56843.3423">2094 2242 670,'0'0'348,"0"0"-297,0 0-47,0 0-3,0 0 6,0 0 15,-2-15 7,92-17-1,35-11 0,30-2 4,21-5-17,9 0-7,9 1-3,-10 3 8,-13 4-12,-32 7 4,-32 10-2,-38 9 0,-33 7-2,-23 5 0,-10 0 3,-3 4 3,0 0-3,-12 0-4,-16 0-22,-12 18-52,-14 8-3,-6 7-90,-4 2-119,-3-3-133</inkml:trace>
  <inkml:trace contextRef="#ctx0" brushRef="#br0" timeOffset="57197.6115">2255 2453 891,'0'0'124,"0"0"-120,0 0-1,0 0 0,0 0 16,0 0 36,7-9-38,84-22 6,37-12-1,26-6-2,24-2-1,7 0-13,0 3 0,-9 4-3,-21 9 4,-25 6-3,-29 8-2,-34 5 0,-26 6 2,-22 4-2,-13 3 0,-6 3 8,0-4 22,0 2-6,-12-1-26,-10 3-37,-7 0-22,-8 11-52,-8 9-211</inkml:trace>
  <inkml:trace contextRef="#ctx0" brushRef="#br0" timeOffset="59128.3854">6889 6182 441,'0'0'68,"0"0"-2,0 0-25,0 0 8,0 0 26,0 0-3,0 0 4,-5-66-10,5 66-13,0 0-2,0 0-20,0 0-4,0 0-12,0 0-3,0 0-6,0 0 0,0 3-6,0 19 1,0 9 3,0 7-2,3 5 4,6 2 0,2 5-3,-3 8 0,-2 8 0,-3 3-1,-3 7 7,0 4-4,0 7-2,0 9-2,-6 5 1,2-1-1,1 0 4,3-6-5,0-3-1,0-3 1,0 0 1,0-2 0,6 4-1,3-1 0,-1 7 4,0 2 5,-5 5-4,-3 0-4,0 3 1,0-1 1,-8-7-1,-5-2-2,3-5 0,0-5 5,-1 1-4,-2-1 0,4 1 0,0 1 0,3 3-1,3 2 1,1 1 1,2-4-1,0-2-1,0-2 2,0-5 0,0-2-1,0-6 3,0-1-1,0-3-2,0 0 1,0-2 2,0 0-2,0-1-2,0 2 6,2-1-6,-2 4 1,0-2-1,0-3 1,0-3-1,0-2 1,0-8-1,0-8 1,-6-8-1,5-12 0,-1-8 0,2-9 0,-1-5 0,1-3-11,0 0-9,-5-7-23,-3-27-36,-6-18-288,-4-16-254</inkml:trace>
  <inkml:trace contextRef="#ctx0" brushRef="#br0" timeOffset="60958.1915">4135 8826 350,'0'0'0,"0"0"-36,0 0-61,0 0 18,0 0 79,0 0 109,-2-27-38,4 27-17,-2 0-10,1 0-1,2 0-14,0-2-11,-1 2 1,2-2 1,-1 2 3,3-1 1,9-2-1,3 1 3,12-2 19,7 1-7,11-3-9,5 2-9,13 0-8,9 2-8,10-2-1,8 0-1,6-1-2,4 1 1,3-1 6,3-1 7,1 0-4,2 0 2,2-1 3,-1 1 1,0 2-5,5 1 5,-1 3-6,-1 0-5,6 0-3,1 0 2,1 0 0,4 0-3,0 0 2,-1 0-3,-6 0 0,1 0-4,-5 0 4,-4 0 3,-3 0-2,1 0 1,2 0-2,-1-3 0,4-4 0,5 0-1,-2 1 1,1 1-2,-2 1 2,-6 1 0,-2 0 0,-5 1 0,0-2 0,1-1 0,3 1 1,0-2-2,3 1-2,0-3 3,0 3-5,6 0 0,7 0 5,6 2-1,2 1 1,0 2 0,-2-1 0,-2 1 1,0 0-2,-4-1 0,-1 1 1,0-2 2,3-1-1,-2 0 0,4-2 1,4 0 2,2-1-1,-4-3 1,-1 1-2,-10 0-4,-4-1 2,-3 2 0,-4 1 0,0 1 0,-3 0 0,-4 4 0,0-1 0,-2 2 0,2 0 2,-1 0-2,1 0 0,-2 0 0,0 0-2,3 0 0,-6 0 3,-2 0-2,1 2-3,-2 0-4,3-2-25,0 0 13,2 0 4,-2 0 13,-3 0-1,-3 0 4,-4 0 1,1 0-1,0 0 5,3 0 7,0-4-3,3 0-3,-1-2-4,-7 0-2,-5 0 1,-8 1-1,-3 1 0,-2-2 1,-2 0 1,-3-1 0,-4 1 12,-2 1 6,-3 1-7,1 2-4,0-2-2,0 2 1,-2 1 3,-1-2-1,0 1-5,-2 0 2,0-2 2,-1 0 2,-1 3-4,1 0-5,-2-1 7,2 1-9,-3-1 3,0 1 3,-1 0-4,4-3-2,-2 0 3,-1 0-1,-3-1 5,-3 0-7,-5 1 9,-3 0 2,-2 0 2,-3 1-8,-4 1-1,-2-1-3,-2 1 3,-1 1 3,0-2 2,-3 3 15,1 0-3,-5 0 1,-4 0-10,-1 0-5,-2 0-3,-2 0-4,-2 0 1,1 0-1,-1 0 2,0 0 0,0 0-2,0-1-16,0-4-57,0-2-146,-3-3-162</inkml:trace>
  <inkml:trace contextRef="#ctx0" brushRef="#br0" timeOffset="61362.7979">16677 8035 756,'0'0'110,"0"0"-34,0 0 30,0 0-21,-55-72-11,55 72-21,0 0-21,0 0-24,2 0-8,17 15 0,8 6 10,3 6-8,1 3-2,1 0 0,-4 5 1,-1-2-1,-8-1 0,-7-1 0,-7-1-3,-5 2 2,-5 5 1,-23 2 0,-10 6 0,-7 2 6,-2 0-6,2-1 6,5-7 3,7-4 3,12-6-3,5-6-1,9-8-7,6-7 0,1-4-1,0-2 0,0-2-3,0 0-40,0 0-27,-10-2-24,-19-22-107,-20-13-520</inkml:trace>
  <inkml:trace contextRef="#ctx0" brushRef="#br0" timeOffset="62381.4521">6826 6113 835,'0'0'152,"0"0"-79,0 0-28,0 0 12,0 0-9,0 0-19,0-27-21,0 27-8,0 6-9,-12 16 9,-3 11 0,-6 4 10,8-3-2,0-5-3,5-9-5,3-3 0,2-9 0,3-3 1,0-2 0,0-3 4,0 0 6,0 0 7,0-16-1,5-17 8,14-11-25,2 2-4,5 6 3,0 9 1,-2 10 0,-4 8 1,1 8-2,1 1-1,6 10 1,5 11-5,-1 7 6,3 4-9,-2 0-59,-3 1-20,3-9-110,-6-14-218</inkml:trace>
  <inkml:trace contextRef="#ctx0" brushRef="#br0" timeOffset="63283.138">1832 6461 940,'0'0'130,"0"0"-78,0 0-27,0 0 21,0 0-11,0 0-30,53-17 9,13 19-9,2 15 2,-7 5-7,-5 4 0,-12 5 2,-13-4-2,-11 2-15,-14-4-10,-6-5 1,-3-4 14,-15-7 10,-4-5 3,-1-4 5,1-2 13,4-18 16,6-13-6,6-10-19,4-12-9,2-10 7,6-4-8,17 4-1,-1 12 0,2 14-1,-6 17-5,-9 12 4,-6 8-7,-3 2-57,0 12-70,0 14-153,-11 6-39</inkml:trace>
  <inkml:trace contextRef="#ctx0" brushRef="#br0" timeOffset="63843.4753">2443 6161 794,'0'0'190,"0"0"-133,0 0-4,0 0 7,0 0 5,0 0-24,-12 0-13,12 2-17,0-2 4,0 3-10,6 0-3,18 3 0,16 0 3,11-1-4,13-2 0,0 0 4,-3 1-5,-13 2-9,-17 2-4,-10 4-20,-12 2 16,-9 9 8,0 10 6,-24 9 3,-4 1 3,-2-4 7,2-7 1,5-7 4,8-5 1,6-4-4,1-8-5,6-3-5,2-4-2,-3 1 0,3-2 0,0 0 0,0 0 0,0 0-35,0 0-32,0 0-23,21-16-83,7-11-151</inkml:trace>
  <inkml:trace contextRef="#ctx0" brushRef="#br0" timeOffset="64249.1568">3096 6078 607,'0'0'162,"0"0"-59,0 0 6,-3-74-40,-4 67 0,2 2 1,4 4-38,-1 1-13,1 0-12,-5 5-7,-3 16 0,-6 9 1,7 2-1,2 2 3,5 1 1,1-1-3,0-2 1,7-1-2,9-3 0,9-4 1,2-5 1,7-7-2,2-4 0,-2-8 0,-2 0-6,-7 0-9,-9-16 13,-5-7 2,-11-9 6,0-5 5,-6-2-6,-15-1 16,-4 5 8,0 3 4,-4 6-18,3 6-3,0 4-2,0 7-4,-1 5-6,-2 4-7,2 0-56,1 21-70,10 6-108,7 0-194</inkml:trace>
  <inkml:trace contextRef="#ctx0" brushRef="#br0" timeOffset="72297.2457">6302 8732 188,'0'0'101,"0"0"-67,0 0-21,0 0 16,0 0 2,0 0-23,3 0-3,0-3 13,-1 2-6,-1-2-2,1-1 0,-1-1 1,2 0-8,-3 0 2,2 0 2,-2 5-7,0-2 1,0 2-1,0 0 1,0-3 0,0 3-1,0-3 0,3 1 0,-2 0 0,-1 1 8,1-2 12,-1 1 0,0 1-2,0 0 5,5-2-8,-2 0-10,-1-1 2,1 1 0,-2 1-1,2-2-1,-1-1 0,2 1-3,1-2 3,2-1-1,-3-1 2,2 2-2,-1 2 5,-3-2-4,4 0 3,-2-1-3,2-2 9,-2 3-2,-1 0-10,2 0 5,-2 2-1,0 1-4,0 1 1,0-2-2,1 1 0,-1-1 0,2-3 0,2-1-1,1-1 1,-1 1-1,0 2 0,-1-4 1,-1 5-1,0-1 2,-1 1-2,2 0 1,-3 0-1,0 1 0,0-2 1,1 1-1,1-1 1,1 0-1,-4 0 0,9 1 0,-5-1-1,0 0 3,2 0-2,0 0 0,-2-1 0,1 0 0,2 0 3,1 0-3,-3 1 0,1-1-2,0 0 2,-3 1 7,3-1 1,-1-1-2,-1 4-3,1-5 1,-1 2-3,0-2 0,-1 3 2,4-2-2,-2 3 0,1-2 3,-1 1-4,1 1 0,-1-1 3,4 1-3,-2-1 0,-1 0 1,0-1-1,-2-1 2,3 4-2,-2-3 2,-1 3 0,-1 0-2,-1 0 1,0-1 0,1 2 0,0-3 1,5-1-2,-2 0 1,2-3-1,2 4 0,0 0 0,0 0 0,-2-2 2,-2 4-2,-2-1 0,-3 4 0,-2 0 0,1-1 1,2 2-1,-1-4 0,3 2 0,0-3 0,3-2 0,0 2 0,0-1 0,2 1 0,-1-1 0,-1 3 0,-4-1 0,0 3 0,-2-3 1,3 2-1,-1-1 0,-1-1 0,2 2 0,2-2-1,0-1 1,1 2 0,-1-1 0,0 0 1,-1 0-2,-1 2 2,-2-2-1,1 3 0,-1-2 0,1 0-1,-1 0 2,4 1-1,-2-2 1,0 1-1,1-1 0,2-1 0,0 1 0,-1 0 0,2-3 0,-1 3-2,-3 2 4,0-2-3,0 4 2,1-2-2,-1 0 2,2-1-2,-2 2 1,4-3 0,-1 1 0,0-1 1,3 0-1,-2 0-1,1-1 1,-4 4 0,5-1 0,-3-1 0,-3 0 0,1 0 0,-4 2 0,-1 1 0,-2 0 1,0 0 0,0 0 0,0 0-1,0 0-13,0 0-45,0 0-23,0 0-42,-6 0-116</inkml:trace>
  <inkml:trace contextRef="#ctx0" brushRef="#br0" timeOffset="77696.0135">7045 8099 307,'0'0'142,"0"0"-105,0 0 21,0 0-27,0 0-9,0 0-1,2-27-10,1 19 3,1 0-1,1-1-7,2 0 2,-1 2 3,0-3-3,3 0-2,3 2 8,0-1-6,0-1 0,6 0-3,-3 0-1,3 0 2,1 0-2,-4 2 1,7-2 7,-1 2 0,-3-3 0,3 4-5,0 0-4,-2-3 3,2 4-5,1-3 1,-2-2-2,4 1 1,-2-1-1,1-1 0,2 1 5,-3 2-4,2-1 5,-3 4-3,0-1 11,-2 1-8,-2 0-1,2 2 2,-2 0-2,0 3 1,3-2 3,-1 3-4,2 0-3,3 0-2,1 0 2,-2 0 0,-2 0-2,-1 0 0,-3 0-1,2 0 3,-2 3 2,5 2-1,-3 1 5,0 2-5,1 1 2,1 0-3,-1 1 0,2 2-1,-1-2 0,-2-1 1,2 0-1,-3 0-1,-3 1 0,-3-1 1,3 2-1,-3 0 1,1-1 0,-1 2 13,0 1-5,1 1 5,1 0-2,1 0-1,0 1 5,3 1 2,-3 0-7,1-1-9,1 2 1,-1 0-1,-1-1 0,3 3 0,-2 1 1,-3-1-2,1 1 1,-1-2-1,1 3 3,-1-2-4,-4 0 5,2-1-1,-1-1-3,-3-1-1,3-1 5,0 0-5,0-2 6,-2 3-6,2-2 7,-1 0-3,0 1-1,2-1 0,-1 2-1,-1 1 1,0-1-1,0 2 2,0 0-2,0-1 2,-2-1-1,4 2 2,-2-1-1,0 0-3,1-1 0,-1 2 3,6-1-1,-3 0-3,1 0 1,1 1-1,-2 0 4,-1-2-4,0 1 2,0-2-3,0 2 3,-2 0 0,0 1-1,0-2 0,0 0 2,0-3-2,-1 3 5,3 0-6,0 1 4,1-3-4,1 1 1,-2 1-2,2-3 4,-2 4-3,-1-3 0,2-2 1,-3 2-1,0-1-3,3 1 3,-2 0 0,-1-3 3,0 3-2,2-2-1,-2 1 0,1 0-3,0-1 3,1 2 0,1-1 5,-2 2-5,2-2 1,2 1 1,-1-1-2,2 1 0,-3-2 0,1 0 0,-2 1 0,1-1 2,1 0-1,-2-3 0,1 1-1,-1 0 1,0-1-1,2 1 0,2 1 0,0 0 0,-1-1 2,5 1-2,-4-2 0,1-1 1,-2 2 0,-2-8-1,0 4 0,-3-1 1,-3-1-1,-2 0 0,3 0 0,-2-3 0,1 2 1,0-1-1,0 0 4,1 2-3,-2-2-1,1-2 0,0 2 0,-2 0 3,5 0-3,-3 0 1,2-2-1,1 1 0,1-1 3,-2 0-3,2 0 3,0 0-3,1 0 1,-1 0 0,1 0 0,2 0 0,-2 0-1,0 0 0,0 0 0,2 0 1,-1-1-1,2-2 0,1-2 0,-3 2 3,2-2-3,-3 4 0,2-2 0,-4 3 0,2-1 0,-1-2 0,1 1 0,-1 1 0,0 0 0,2-2 0,1 1 1,0-2-1,-1 1 0,1 0 0,-2 1 0,-1 1 0,0 0 0,-1-2 0,1 0 1,0-2-1,0-1 1,-1 0-1,3 1 0,0-3 0,0 1 1,3-3 0,-3-2 0,4-1 0,-2 1 0,-1-1-1,-1 2 0,0-2 2,1 1-2,0-3 1,1 0-1,1-1 0,2-1 0,1 2 0,1-2 1,2-1-1,-3 2 0,-2 1 0,1 2 0,-3-2 0,0 5 0,-1 0-1,-2-2 1,-1 5 1,2-3-1,-1 0 0,-1 0 0,1-3 4,2-3-2,-2-2 8,0-1-8,0 1 0,-2 0 2,0 4 0,0-2 5,-2 3-3,-1-4 4,3 2-7,-2-3 3,1-1 1,2-2 6,1-3-5,-1-4-7,5 1-1,0-4 4,1 0-3,1 0-1,-1 1 1,-1-1 1,2-2 0,-1 0 3,2-1 0,-3 1-2,1 0 0,2 1-1,-3-2-2,3 0 4,0-4-4,3-2 0,-3 3-1,3-1 1,-2 1 0,-4 6 0,1 5 0,-2 3 0,-1 5 0,-1-2 0,3 0 0,-3-1 1,3 1 1,0-3-2,0-2-1,3-3 0,-1-3 1,2 1 0,1 0 4,-2 1-4,0 3-1,0 4 1,-3 1-2,3 2 4,-3 3-2,-2-1 0,4-2 0,-1 0 0,1 0 0,3-1 0,-2 1 0,3-2-3,0 2 6,-3-1-3,1 1 0,-1-1-1,-1 1 1,0 0 1,3-1-1,2 0 0,5 0 0,0 0 0,3 0-1,-1 0 0,-4 0 0,0 3-1,-3-1 0,-1 1 2,-1 2 0,-1 0 0,0 1 0,1 3 0,-1-2 0,-1 1-1,3 3-1,1-2 2,4 2 1,-1-1-1,4 2 0,0-1 0,1 1-1,-3 2 1,-3 2 1,-2 1-1,-2 2-1,2 1 1,-1 0 0,-2 0-1,2 0 1,0 0 0,-1 0-1,2 1 0,0 7 0,-2 2 0,4 0 1,-2 4 1,2-6-1,-2 4 0,2 0-3,1-3 3,1 4 0,2-2 0,0 1 1,-1 3-1,-1-3 2,1 3-4,-4-1 2,3 0 0,-4 2 1,-2 0-1,0 3 0,-2-1-6,5 4 6,0 0 3,3 0-3,2 0-1,0 1 1,1 4-1,-4-4 1,2 2-3,-1 2 3,-1 1 0,-3-1-2,-1 4 2,0-1 4,0 4-4,-2 2 0,1-3 2,0 4 1,0-2-1,1 0-1,0 1 0,0-1 2,3-2-1,-2 2 0,-3 0 1,2 1-1,0 3 1,0-1 2,3 0 1,1-1 3,-1-3-3,0-3 3,-3-2-4,1 1 1,-1 1-3,2 3-1,0 2-2,1 4 0,0 1 1,-3 1-1,0-3 1,3 2 2,-2 2-1,1-1-2,0 4-1,1-2 0,1 3 1,0 1 0,-2-5 0,1-1 2,-2-4 1,1 0-3,-1 1 0,1-3 2,-3 3-1,0 0 2,1-1 1,0 1-4,-4-5 4,4-3-3,-2-4-1,1-1 0,3 0 3,-2-3-2,4 2 0,0 0 0,1 0 0,-3 1-1,-1 1 0,-2 0 0,0-1 1,-1 1 2,5-1-2,0-2 1,1-3 1,0-4 2,-2 0-3,2-3 1,-1-1-1,0 0 1,-1-1-3,-1-1 0,0 0 4,0-1-3,-2-1 0,1-2-2,-3-3 3,0 2-1,-2-4 0,1 3-1,0-1 0,1-1 2,3 2-4,0-3 6,-1 3-6,-1-2 5,-1 0-6,0 2 6,-1-1-3,-3-1 1,2 1-1,-4 0 0,2 1 0,1-3 0,-3 2 0,4 0 1,-2-1-1,2-2 1,-1 1 0,1-2-1,-1 0 1,1 0 0,1 0 0,2 0 0,1-4-1,-4 0-2,2 2 2,-3-4 4,0 2-4,0 0 0,-2-1 1,-1 0-1,0-1 0,0 1 2,3 0-1,1-2 0,1-1-1,4 0 0,-2 2 0,-3-4 0,2 0 0,-3 2 1,0-1-1,-1-4 1,0 0-1,-1-4 2,0-1-4,2 0 3,-1-3-1,-1 0 0,2-1 1,-1-3-1,2 2 0,1-3 1,-2 1-1,3-2 1,-1-1-1,2-3 0,-1-2 0,0 4-1,0 0 2,-5 1-1,2 1 2,-1-1-2,-1-1 0,0 1 0,2-1 1,-1-4-1,2-1 0,-1-5 0,3 1 0,-3 1 0,0 6 1,-3 1 0,0-1-1,-1 2 0,2 0 0,-3-2 0,2-2 1,0-1 0,4-4-1,1-3 3,5-4-3,3-2-6,1-3 6,2 2-6,-5 7 2,0 3 2,-3 4 2,-2 2-2,-1 0 4,2 2-4,0-1 5,-1-1-7,3-2 0,1-7-6,0-2 5,4-9-1,-2-2 0,6 0 1,-1 2-8,0 4 11,-2 8-1,-5 6 6,-4 8-4,-3 5 2,-3 2-2,1 3 2,1-2-2,0 2 1,0-1 0,4-3-2,0-3 2,1-1-2,5-2 1,-1-3-5,0 2 5,1 2-10,-3 2 5,-3 3 5,0 4 1,-3 0-1,1 1 0,-1 5 2,3-3-1,0 1 0,4 0-1,5-1-1,4 4-2,5-1 1,4 1-5,-1 1 4,-3 3-1,-4 3 0,-3 1 1,-4 1-1,-1 0 4,-1 0 2,1 0-1,-1 0 0,1 0-1,-3 4 1,2 4 0,0 1 0,1 2 0,1 0-1,1 3-1,0 1 2,-1 1 0,0 0 0,-1 4-1,0 0 1,0 0 2,-2-1-1,-4 2-2,-1-3-2,-4-2 3,0 0 2,-1 1-2,2-1 0,-4 0-2,2 0 0,0 3 4,0-3-6,0 5 4,0-3-1,0 4 2,1 1-1,1 3 0,3 4-1,0 1 1,4 4 1,1-3-1,-2 1 0,2 0 0,-3-1-3,-1 0 5,0 1-4,-3 2 1,1 0 1,-3 1 1,-3 4 0,2-1-1,-3 0 0,4-2-1,-1 0 1,0 0 0,0 1 0,2-1 1,-1 1-2,0 0 2,2-4-1,-1 1 0,-1-1 0,1-2 1,-4 1 0,3-1-2,-1 0 2,-1 1-2,4 1 2,0-2-1,3 0 0,-2 0 1,3-1-1,-2-2 0,-1-3 1,0-1-1,0 1 0,1-1 0,0 2 0,-1 0 0,-1 0 0,-2-3 0,-2-2 1,-2-3-2,-2-3 4,-2-7-6,-4 0 6,1-7-5,-2-2 4,0 0-4,0 0-5,0 0-53,0-9-27,-6-21-166,-21-18-571</inkml:trace>
  <inkml:trace contextRef="#ctx0" brushRef="#br0" timeOffset="81507.2588">6590 8357 447,'0'0'80,"0"0"-68,0 0-11,0 0-1,0 0-1,0 0-10,0 0 11,-34-1 0,28 8 1,1 2 4,-3 0 7,0 2 12,-2 3 3,-2 2-6,0 0-2,-2 1 3,-2 2-3,1-1 3,-1 2-1,-2-1-3,3 1-3,-3 0 7,0 2 0,-1-2 8,-3 1-5,5 1-4,-1-4-7,4 1-6,0-1 1,3-3-4,-1 1 0,3-4 1,-1 2-1,1-4 1,-3 1 1,0 1 6,3 2-3,-4-1 0,1 1-3,1-2 0,-2 2-2,4-1 0,0-1 0,-3-1 3,4-2-1,2-3-1,-1-1 2,3-1-4,-2 0 1,-3 2 2,-3 2-2,0-1-5,-2 4 5,-2-1-4,5 0 3,1 0-4,3-4 0,2 0 0,1-2 0,-1-1 3,2 1-1,0-3-1,-4 2-1,2 0 2,-4 1 0,-2 1 3,0 1-5,0 0 5,0-2 1,2-2-4,3 2 4,1-3 1,2 0 0,0-1 2,0 0 3,-1 0 9,-2 0-10,-3 0-8,0 0-1,-3-1-1,3-5 4,-4 2-4,4 1-1,-2-2 1,-1 2 1,3 1 6,-3 0-7,-1-1 6,-1 0-3,-2 0 2,0 3 0,-2-1-4,3-1-1,-3 1 3,7 0 5,-2 1-4,3-4 3,-4 4-2,1-1 0,1-3-4,-1 2-1,0 0 3,0-1-1,1 1 1,-3-1-1,2 0 1,-2 2 0,-3-3-2,6 3 6,-3 0-5,5-3 4,-1 1-3,-1 0 4,3-1-1,-3-2-4,-1 2-2,2-2 1,-3 1 0,2 0-2,-3 0 1,0-1-2,3 0 4,-3 2-5,3-2 4,0 0 0,0 0-2,-1-1 0,2 0 0,1 1 1,-2-1 0,0 1 0,0 0 0,-1 2-1,2 0 0,2 1 0,2 2-3,1-2 3,1 0 0,1 0 0,-1-1 0,-3-1 0,0-1 0,-1-1 1,0-1-1,-3 0 1,2 0-1,0 2 1,-1 0-2,6 2 3,-1 0-1,3 2 0,-1-1-1,0 2 0,0-2 0,0 0 0,-2 2 0,3-4 1,-3 0-2,-3 3 2,3-1-1,0 1 0,2 0 0,-1-1 0,2 1 0,-3 0 0,2 0 0,-2 0 3,0 2-3,-1-2 1,-2 1-3,1-2 4,-1 1-1,1 0-1,1-2 0,0-1 0,-4-1 2,2-1-2,-1 2 0,4 0 0,-3 2 4,0-1-4,3 2 0,-2-3 0,2 2 1,0 2-1,-2-2 0,2 0-3,-2-1 8,2 2-7,-3-2 3,3 0-1,-1 2 0,-1-3 1,-5 1-1,1 1 0,3-1-1,-4 1 1,2 2 0,2-3 0,2 2 0,2-2 0,1 4 0,-1-2-1,1 2 1,-3-2 0,-4 0 0,3 0 0,-3 0 0,2 0-1,-2 1 1,1 0 1,-1-1-1,2-1 0,0 0 0,-4 0 0,4-1-1,0 1 1,-3 2 0,3-1 0,-4 0 0,2 1 0,-2-2 1,-5 3-2,4-2 1,-3 1 0,-1 1-2,7-1 2,-3 1 0,0 0 5,3 0-5,-3 0-1,-1 0 1,-3 0-2,1 4 0,1 0 2,5 0 0,-2 0 0,3 0-1,-1-1 1,1 0 0,-1-1 0,1-1 0,-2 1 0,3 0 1,3 0-1,1 0 0,1-1 0,-3-1 0,1 1-1,0 3 1,-5-2 0,1 1 0,-1 0 0,1 2 0,-2-2 0,1 1 0,4-1 0,-2 0 0,5-2 0,1-1-1,1 2 1,2-1-2,-1 2 0,-4 3 0,-4 0 1,-1 1 0,1 2 1,-2-3 0,1-1 0,4 0 1,0 0-1,-1 1 0,-2 1 0,0 0-1,-2-1 1,2 0 0,3-4 0,2 1 0,0-2 2,3-1-2,-5 2 1,-4-1 0,-2 3 0,-3-1-1,-1 1-1,2 0 0,4-3 0,1 0 2,4-1-2,4 0 1,1 0-15,0 2-35,0-2-43,0 0-45,7-4-230</inkml:trace>
  <inkml:trace contextRef="#ctx0" brushRef="#br0" timeOffset="82064.1913">3975 8492 222,'0'0'372,"0"0"-330,0 0-40,0 0-1,0 0 1,0 0-2,0 0-3,18 9-14,-9-6-7,-1 1-8,6 0-41,0-4-125</inkml:trace>
  <inkml:trace contextRef="#ctx0" brushRef="#br0" timeOffset="82285.2644">4317 8475 575,'0'0'165,"0"0"-107,0 0-50,0 0 2,0 0 18,0 0-9,50-36-17,-41 36-2,3-1 0,5-2-10,5-1-36,6-3-27,5-3-27,-3 0-33,1 0-213</inkml:trace>
  <inkml:trace contextRef="#ctx0" brushRef="#br0" timeOffset="82580.9427">4892 8313 323,'0'0'100,"0"0"-64,0 0 6,0 0 42,0 0-14,0 0 2,44-28-7,-37 25-29,-1 3-12,-3 0-15,2 0-9,2 0-7,6 0-80,7 0-41,4 0-206</inkml:trace>
  <inkml:trace contextRef="#ctx0" brushRef="#br0" timeOffset="82820.7752">5534 8197 518,'0'0'70,"0"0"-51,0 0 29,88-21 27,-60 17-33,-1-2-35,3 1-7,2 0-45,3-4-60,1 0-137</inkml:trace>
  <inkml:trace contextRef="#ctx0" brushRef="#br0" timeOffset="83037.2164">6405 8011 596,'0'0'84,"0"0"-34,0 0 28,94-30 5,-73 24-34,-4 0-31,0 0-13,3 0-5,-2 1-1,4-1-59,5-2-88,6-2-87</inkml:trace>
  <inkml:trace contextRef="#ctx0" brushRef="#br0" timeOffset="83248.4667">7099 7806 600,'0'0'194,"0"0"-131,0 0-32,0 0 54,82-43-25,-65 40-34,-2 0-18,-2 3-6,-1 0-2,1 0 0,-1 0-3,3 0-61,3-2-91,1-2-57,1-3-176</inkml:trace>
  <inkml:trace contextRef="#ctx0" brushRef="#br0" timeOffset="83452.4823">7748 7685 521,'0'0'224,"0"0"-123,0 0-31,0 0 20,84-44-34,-73 38-35,0 2-17,2-2-2,-1-1-2,6 0-14,1 0-77,7-1-132,4-3-70</inkml:trace>
  <inkml:trace contextRef="#ctx0" brushRef="#br0" timeOffset="83690.9691">8570 7347 609,'0'0'93,"0"0"-12,0 0 11,88-41 16,-66 34-39,1 0-35,-7 0-6,2 1-12,-4 2-6,0 1-8,0 0-2,1 2-47,0-1-110,4-3-150</inkml:trace>
  <inkml:trace contextRef="#ctx0" brushRef="#br0" timeOffset="84180.4963">10548 7119 445,'0'0'437,"0"0"-390,109-47-40,-61 34-2,-3-1 25,-2 0-22,-3 3-8,1 0-43,-2-2-36,4 1-49,0-5-48,2 1-174</inkml:trace>
  <inkml:trace contextRef="#ctx0" brushRef="#br0" timeOffset="84351.4618">11466 6906 492,'0'0'168,"0"0"-94,0 0-10,88-18 10,-63 10-4,2 3-33,0-1-35,1-2-2,4 2-28,0-4-117,6 0-145</inkml:trace>
  <inkml:trace contextRef="#ctx0" brushRef="#br0" timeOffset="84533.4492">12257 6803 675,'0'0'182,"0"0"-150,0 0 40,0 0 5,94-27-44,-69 18-25,-1 1-8,-2-1-23,-2-2-152,-3-3-193</inkml:trace>
  <inkml:trace contextRef="#ctx0" brushRef="#br0" timeOffset="85206.0537">13756 6632 706,'0'0'162,"0"0"-132,0 0-17,0 0-9,0 0 7,111-21-11,-68 17-82,8-2-140,5-3-105</inkml:trace>
  <inkml:trace contextRef="#ctx0" brushRef="#br0" timeOffset="85408.2981">14773 6472 669,'0'0'165,"0"0"-143,0 0-6,107-36 37,-66 29-16,3 0-28,5-2-9,5 0-56,8 0-98,7-2-82</inkml:trace>
  <inkml:trace contextRef="#ctx0" brushRef="#br0" timeOffset="85580.7367">15714 6293 560,'0'0'262,"0"0"-204,0 0-48,0 0 25,82-36 23,-50 29-39,6-2-19,2 3-4,2-1-121,0-4-114,5 1-247</inkml:trace>
  <inkml:trace contextRef="#ctx0" brushRef="#br0" timeOffset="85723.0855">16316 6161 708,'0'0'145,"0"0"-92,0 0-5,0 0-1,0 0-27,0 0-20,87-26-2,-61 20-126,6-1-122</inkml:trace>
  <inkml:trace contextRef="#ctx0" brushRef="#br0" timeOffset="85872.0373">16879 6076 711,'0'0'259,"0"0"-186,0 0-44,0 0 21,86-51-2,-61 42-43,2 2-5,3-2-102,-6-1-326</inkml:trace>
  <inkml:trace contextRef="#ctx0" brushRef="#br0" timeOffset="88136.4896">15885 8701 281,'0'0'129,"0"0"-46,0 0-16,0 0 24,0 0-53,0 0 9,0 0 0,31-63-28,-23 54 10,0-1-12,-1 0-4,-1 1 5,0-2 18,0 1-13,-2-1 3,2-3-4,-2 0-4,3-2 2,0-4-17,5-1-1,0 0 3,2-2-1,2 2-4,0-4 2,4 3 0,-3 0-2,0-2 1,-2 3 1,-2-3-1,2 0 4,-4-4-1,-2-3-2,1-2 0,-1 0-2,-2 1 0,0-1 0,4-1 3,0 3-3,1-1 0,3-1 0,1-4 0,2-1 0,1 1 0,-5 1 2,-2 3-4,-2 2 4,-2 0-4,-2-1 4,-2 3-2,2-1 0,1-5 0,2 1 0,2-5 0,5-2-2,-1-5 2,2 2 0,-1-2-1,-7 1 1,-2-1 0,-1 1-1,-3-2 1,5-5-1,-1 1 1,2-1 0,7 1 2,1 1-2,5-1 0,5 2-2,-2 2 2,-2 2 0,-1 7 0,-5 7 1,-2-1-1,-3 6 1,-2 1-1,1 0 0,-2 4 0,1 1 0,0 0 0,1 2 0,2-1 0,2 0 0,3 0 0,0 2 0,-2 1 4,4 2-2,-4-1 2,0 2 1,0 1 0,0 1-3,-3 0 4,2 0 0,-1-2 0,0 1-2,2-2 7,1 2 1,1-1-7,2 0 2,0 2 1,-3 1-7,2 4 1,-2 4 1,-2-2-3,-3 4 0,1 0 1,-1 0-1,2 0 2,4 5-2,5 2 1,2 3-1,5-2 4,2 1-4,2 1 0,-1-4 1,-3 3 0,-2 1 2,-7 3-2,1 2 1,-4 4 0,-6 1-1,2 2 0,-1 2-1,-1 5 1,3 1-1,-3 5 1,9 7-1,-2 3 1,5 5-1,4 6 3,1 3-3,2 3 4,-1 2-4,1 0 1,2 4 0,1 4 0,2-3 3,3 0-1,-3-3 8,0 1-3,-2 2-7,-4 0 4,-5 2-2,-4-2 0,-9-2 1,0-1-4,-2-1 1,1-4 1,2 0-2,5 0 0,0 0 1,0 0 0,1 3 0,-2-4 1,1 1-2,-3-8 1,-1 0-1,2-2 3,-2-2-2,1-1-1,2-7 6,-1-3 1,-4-4-2,1-6-1,-1-3-1,-6-6-1,0-5-1,-3-3 1,-1 0 0,-1-5-2,-1-2 0,0-2 0,0 3-39,0-2-76,-1 1-148,-7-4-248</inkml:trace>
  <inkml:trace contextRef="#ctx0" brushRef="#br0" timeOffset="88286.9618">18393 8897 932,'0'0'162,"0"0"-144,0 0-14,0 0 8,0 0-12,0 0-64,-3 0-221,3-7-371</inkml:trace>
  <inkml:trace contextRef="#ctx0" brushRef="#br0" timeOffset="90012.1569">9673 7063 741,'0'0'187,"0"0"-140,0 0-6,0 0 26,0 0-13,0 0-6,-54-39-9,53 31-11,-2-2-3,3-5-14,0-4-6,10-8-5,12-7-3,8-2 3,7-8 2,2-3 0,0 1-2,-6 2 0,-8 9 2,-10 5-1,-6 10 3,-9 0 2,0 6 2,0 5 4,-9 2-8,-7 2 3,-5 4-7,-6 1 1,-1 0-2,-1 3-1,5 5 2,1 0-1,10-1 0,3-2 1,6-3-1,2 0-1,2-2-1,0 0-2,0 0 1,0 0 1,22-9-1,14-11 4,13-7 5,5-2-4,-1-2 2,-1 1-3,-6 7 0,-12 4 2,-10 8 1,-12 7-3,-5 4-5,-4 0-5,3 7-1,2 12 11,2 6 1,1 2 4,-1 1-4,2-3-1,0 0 0,-1-5 2,2-2 2,-1 1-8,0-2-13,1 0-85,7-5-82,5-9-180</inkml:trace>
  <inkml:trace contextRef="#ctx0" brushRef="#br0" timeOffset="90512.6616">10680 6085 915,'0'0'151,"0"0"-114,0 0-25,0 0 18,0 0-6,0 0-20,0 0-2,67-13-3,-34 10 1,-3 0-21,-7-2-14,-6 0 8,-5-1 8,-9-2 19,-3-5 0,-2 1 8,-19 1-7,-7 2 9,-6 8 17,-2 1 4,-2 5 0,1 17-1,3 8-11,8 2 8,7 5-12,13 0-6,6 1-5,3-3-1,22-2-2,10-6-2,8-8 3,8-2-4,4-9-24,3-6-39,-4-2-59,-3-2-240</inkml:trace>
  <inkml:trace contextRef="#ctx0" brushRef="#br0" timeOffset="91092.6973">11017 5522 959,'0'0'116,"0"0"-73,0 0 12,0 0 31,0 0-15,0 0-66,34-41-3,15 66-1,1 9 1,-1 5 1,-9 4 0,-8-4-6,-12-3-5,-11-10-40,-9-7 15,0-5 20,-15-7 13,-10-4 7,-2-3 6,5-2 12,7-14 8,4-4 0,9-8-17,2-4-7,0-8-7,17-6-2,10-2-1,4 3 0,0 7 1,-2 11-30,-11 12-26,-2 9-37,-5 6-79,-4 0-174,5 3-180</inkml:trace>
  <inkml:trace contextRef="#ctx0" brushRef="#br0" timeOffset="91594.9634">11760 5210 767,'0'0'152,"0"0"-80,0 0-2,0 0 31,0 0-6,0 0-32,-9-42-31,9 42-3,0 0-6,0 0-7,0 0-9,0 2-7,0 18-3,0 15 0,0 13 3,0 6 6,3 5-4,7-1 2,7-4-1,2-4-3,7-6 0,-4-12 0,3-6 1,-7-9-1,-2-9-3,-6-4-11,-3-2-7,-2-2-10,3-4 3,3-13 2,1-7-76,4-3-15,-2-4-116,-1-5-146</inkml:trace>
  <inkml:trace contextRef="#ctx0" brushRef="#br0" timeOffset="91805.4485">11929 5396 723,'0'0'204,"0"0"-100,0 0-41,0 0 26,0 0-8,0 0-45,22-40-24,11 32-6,3 1-6,-4 2 0,2 1 2,-6 1-2,-8 3-27,-6 0-69,-11 0-66,-3 0-166,-6 5-216</inkml:trace>
  <inkml:trace contextRef="#ctx0" brushRef="#br0" timeOffset="93084.7114">12367 4940 792,'0'0'94,"0"0"-71,0-75-15,-3 54 18,-7 1 41,-4 2-31,-5 3-28,-5-1-5,-2 2-2,-5 0 2,-6 2-3,-2 1 4,-7 1-3,-2 2 0,-2 2 4,2 2 2,-1 0 0,4 4 10,-3 0-3,0 0-6,-1 0-5,-3 6 2,-1 6-3,0 2 1,-4 6 1,-4 0 4,3 2 4,-2 2-4,8 0 9,2-1-10,9 1-1,2-1 2,6 3-5,2 1 0,3 1 3,4 2-4,-3 0-2,0-1 2,-4 2 6,-4 0 0,-6 1 8,-2 1-4,3 1-2,2 0-1,4 0-2,4 2-3,1 1 2,5 1 0,2 3-2,2-1-2,6-1 0,0 2 2,4-3 2,-1 0-4,0 4 4,3 0 4,0-2-9,2 2 10,2-2-4,0 0-6,4-1 0,0-2 2,0 0 5,0 0-6,4-5 1,8 0-1,0-2 6,4 0-8,1-1 1,2 2 0,2-3 0,0 1 1,-1-4-1,2-2 1,-4 1-1,2-3-1,0-2 1,1 1 0,3-4-1,4 1 1,2-3 2,4-2-1,5-2-2,6 0 0,3 0 2,3-6 2,6 0-4,1 0 3,1-4 0,2 0-2,0 0 1,2-5-1,-2-6-1,-4-2 4,1-2-4,0-3-3,3-5 2,3-3 1,2-3 0,-2-2 1,0-2 2,-3-2-3,-1 0 0,-5-2 1,-1-1-1,-6 1 2,-5-2-1,-3-2 0,0-4 2,-2-8-3,-2-1 0,0-3 7,-4 2-7,0 4-1,-5 0 1,-4 2 1,-5 4 1,-3 0-2,-7 2 0,-2 2 12,-5 0-5,2 2-4,-3 0 0,0-1-1,0-1-2,0 0 3,0-3-2,0-1 0,0 3 3,-3 1-3,-3 5 0,-3 3-1,0 5 0,-4 1 3,2 2-2,-3 3 1,3 3 0,-1 0 2,-1 3-3,5 4-1,-1 0 0,-1 3 1,2 0-1,-1 4-3,-1 1-15,-3 4-21,-8 0-21,-11 8-41,-13 13-97,-10 1-217</inkml:trace>
  <inkml:trace contextRef="#ctx0" brushRef="#br0" timeOffset="101696.725">5112 9113 483,'0'0'119,"0"0"-90,0 0-5,0 0-12,0 0 3,0 0 4,0 0-9,0 0-10,9-23-2,12 23-15,10 4-13,9 1-33,9-3-78,5-2-243</inkml:trace>
  <inkml:trace contextRef="#ctx0" brushRef="#br0" timeOffset="102039.7331">5814 9099 559,'0'0'63,"0"0"-50,0 0-7,0 0-5,0 0 0,99-3 0,-53 3-1,7 0-5,3 0-23,-1 1-38,-1 3-10,-3 2-4,-2-1-5,-6-3 31,2 0 30,-5-2 24,-2 0 5,-1 0 16,-8 0 44,4 0 22,-3 0-32,-3 0 1,2 0 2,-1 0-21,3 0-10,2 0 11,4 0-12,-4 2-12,1 5-11,-2 3-3,-1 4-40,2-6-48,3 3-112</inkml:trace>
  <inkml:trace contextRef="#ctx0" brushRef="#br0" timeOffset="102214.4673">7453 9267 391,'0'0'107,"0"0"-50,88 12-27,-59-8 6,3 1 6,-1 0-12,5 1-23,0 1-7,7 3-1,0-2-78,3-1-139</inkml:trace>
  <inkml:trace contextRef="#ctx0" brushRef="#br0" timeOffset="102400.6037">8367 9430 529,'0'0'99,"0"0"-64,0 0-29,90 17 29,-62-13 24,5 1-6,2 2-27,6-1-21,7 1-5,4 4-27,8-2-61,8 1-19,5 0-59,2-1-189</inkml:trace>
  <inkml:trace contextRef="#ctx0" brushRef="#br0" timeOffset="102699.2157">9411 9610 430,'0'0'117,"0"0"-63,0 0-4,90 9 29,-66-6-9,6 0-31,5 1-19,4 2-19,5-1 1,5 2-2,4-1-19,2 1-41,4-1-33,-1 2-5,2-2-38,0 0-43,1 1 70,-5 0 109,-5 1 38,-9 1 45,-5-1 41,-6 2-35,-4-2-17,-4-2-22,-5 2 4,1-2 0,-1 1-13,4-1-18,2 0-19,3 2-4,0-4-103,-5-2-115</inkml:trace>
  <inkml:trace contextRef="#ctx0" brushRef="#br0" timeOffset="103525.0745">10543 9772 292,'0'0'129,"0"0"-81,0 0 28,0 0 1,0 0-6,80 7 12,-62-6-15,-2 4-13,5-2-28,3 3-17,7 3-10,8 0-1,9 3-90,10-2-84,6 0-51</inkml:trace>
  <inkml:trace contextRef="#ctx0" brushRef="#br0" timeOffset="103721.2479">11633 9975 294,'0'0'423,"0"0"-335,0 0-81,88 0 0,-49 6 8,6 0-6,7 4-7,8 0-2,4 2-32,7-2-70,5-1 0,5-1-60,-2-3-117</inkml:trace>
  <inkml:trace contextRef="#ctx0" brushRef="#br0" timeOffset="103885.0943">12912 10081 461,'0'0'122,"89"1"-73,-47 4-31,-2 1 9,1-2 26,-1 2 9,-2 3-32,6-2-18,5 0-7,2 4-5,3-1-52,2-1-78,4-3-110</inkml:trace>
  <inkml:trace contextRef="#ctx0" brushRef="#br0" timeOffset="104065.8865">14396 10206 778,'0'0'102,"0"0"-69,87-3-10,-54 3-6,4 0-10,0 0-5,5 0-2,8 0-12,6 8-55,3-3-106,2-2-59</inkml:trace>
  <inkml:trace contextRef="#ctx0" brushRef="#br0" timeOffset="104216.0063">15314 10238 674,'0'0'129,"0"0"-120,0 0-5,88 0 11,-61 0 7,4 0-22,8 4-25,5 1-159,4-3-242</inkml:trace>
  <inkml:trace contextRef="#ctx0" brushRef="#br0" timeOffset="104491.5342">16081 10319 662,'0'0'91,"0"0"-88,80 0 10,-43 0 18,4 0-21,8 6-10,7 6-38,4 0-46,3 1 10,-1-1-11,-5-4 6,-10 0 7,-8-2 7,-8-2 65,-3-1 7,-3-2 62,2 2 22,2-1-27,1 1-18,5 2-16,4-1-25,1 0-5,4 0-57,0-1-175</inkml:trace>
  <inkml:trace contextRef="#ctx0" brushRef="#br0" timeOffset="104643.4636">17434 10440 524,'0'0'86,"0"0"-61,91 0 20,-57 0-17,2 0-28,4 6-12,2 4-102,0 0-109</inkml:trace>
  <inkml:trace contextRef="#ctx0" brushRef="#br0" timeOffset="104800.2905">18042 10519 594,'0'0'73,"0"0"-37,82 12-7,-52-6-7,0 0-22,0 2-17,3 3-93,2-2-184</inkml:trace>
  <inkml:trace contextRef="#ctx0" brushRef="#br0" timeOffset="104966.4465">18842 10726 804,'0'0'80,"0"0"-54,0 0-20,0 0-6,90 0-13,-53 0-137,5 0-68</inkml:trace>
  <inkml:trace contextRef="#ctx0" brushRef="#br0" timeOffset="105115.3448">19345 10826 503,'0'0'178,"0"0"-121,0 0-37,0 0-14,0 0-6,99 13-61,-70-6-94,5 0-169</inkml:trace>
  <inkml:trace contextRef="#ctx0" brushRef="#br0" timeOffset="105262.3835">19679 10903 506,'0'0'145,"0"0"-100,0 0 22,0 0 27,0 0-26,0 0-52,94 12-16,-76-8 0,-1-1-69,-1-3-153,-3 0-428</inkml:trace>
  <inkml:trace contextRef="#ctx0" brushRef="#br0" timeOffset="106100.2418">18423 8954 230,'0'0'130,"0"0"-76,0 0 13,0 0 6,0 0-4,0 0-8,0-22 20,0 16-51,-9 2-29,-13 4-1,-8 0-114,-5 0-112</inkml:trace>
  <inkml:trace contextRef="#ctx0" brushRef="#br0" timeOffset="107402.1797">18254 8994 707,'0'0'113,"0"0"-60,0 0-44,0 0 26,0 0 50,0 0-27,-14 0-25,14 0-17,0 0-4,0 0 5,0 0 7,3 6-4,5 2 3,3 2-7,2 4-1,-1 4-1,3 7-2,3 3-4,0 7 3,0 2-3,4 1-3,2 3-2,-1-2 0,3 4-1,4-3 0,0 2 1,-2-2-1,2 1-1,-6 0-2,1 0 1,-4-4 0,-1-2 2,-5-1-2,4-4 1,-1-1 0,0-1-2,3-2 2,-1-2 0,3-2 0,-1 0 0,2-2 0,-3 0 2,-2-2-5,2 1 5,1-1-5,1 0 3,4-3-1,3 2 2,1 0-2,0 0 0,-2-2-2,-2-1 3,-2-1-1,-4-1 0,1 0 0,-1 0 2,0-1-2,-2 0 0,2-1-1,1 0 4,0-1-2,3 0-1,-3-1 0,2-2 1,0 1-1,0-2 1,-2-1 0,-4-1-1,0 0 1,-2-2 1,-2 1 0,4-2 1,-2 0 2,5 0 2,0 0-4,1 0 0,-2 0 0,-1-6 0,-1 0 1,1-1 2,-3-2-1,4 0 0,-3-2-1,4-1 5,-1-1-3,2-2-1,0-1 0,-1-1-3,-2 1 2,2-3 2,1 0-3,-2-1 2,-1 0-1,2-2-1,-3-2 4,4 2-7,-3-1 1,1-1 1,-2 2 0,1-5 3,-1 1-4,3-1 0,3-5 0,0-2 1,1-1-2,4-2 2,-3-2 1,3-2-3,-2-1 0,-5 1-4,2 1 3,-5 4 1,-1-1 1,-1 3-1,-1 0 0,0-2 0,1 0 0,-1-2-1,4 1 1,-4 3 1,5 2-1,-3-2 0,-2 0 0,2-3-1,-3-6 1,1-1 0,1-1 0,-1 3 1,-4 2-1,1 5 0,-2 5 1,-3 4-1,-1 2 0,2 4 0,-4 1-2,3 1 4,0-1-1,1-1-1,-2 0 0,1-1 0,-1-1 0,0 1 0,-2 0 0,-2 3 0,0 0 0,-1 6 0,-1 2 0,1 0 0,-2 4-1,0 0 2,1 2-1,-1 0 0,0 2 0,0 1 0,0-2-1,0 1-6,0-1-33,-12 3-25,-21 0-89,-19 0-121,-15 0-280</inkml:trace>
  <inkml:trace contextRef="#ctx0" brushRef="#br0" timeOffset="108708.4207">16401 8478 54,'0'0'296,"0"0"-205,0 0-57,0 0-2,0 0 0,0 0-9,0 0-6,38 0 0,-10 0-4,9-2 7,12 0 52,7 0-40,11 2-16,10 0 0,14 0 3,13 0-10,12 0-1,5 0 2,2 0-3,-2 0 3,-1 0 5,-5 0-6,0 0 8,-5 0-5,0-4-10,-2-2 7,2 1-4,0 2-3,1-2 9,-4 1-3,-3 2 1,-2-3 4,-2 4-4,-1-2 1,-1-3-5,-6 3 5,-5 0-7,-5 1 3,-3 2 0,-3 0-6,2 0 6,-4 0 1,4 0-5,-2 0 1,1 0-2,-3 0 4,-1 0-3,-2 0-2,0 0 0,-1 0 1,-1 0 0,-4 5 0,-5 1-2,-2 1 1,5 2 0,-1 1 1,7-2-1,-1 1-1,0-2 1,2-3 0,1-1 3,-1-3-2,-1 0 0,-2 0 1,-5 0-2,-3 0 0,-1 0 0,4 0 1,0 0 0,5 0 5,2 0-1,-7 0-1,1 0-1,-5 0 0,-5 9 4,2-2 1,-6 3 3,-1 0-4,-1-3 0,-2 0 0,0-1-5,-5 0 4,-4-3-1,-3 0 0,-3-2-3,-5 2 9,-4-3-2,-4 0 5,-4 0 8,0 0-3,-2 0-5,-2 0-6,-2 0-3,-2 0 3,-2 0-3,-3 0-3,0-4 1,-5-5-3,-23-2-88,-11-1-167,-3-4-147</inkml:trace>
  <inkml:trace contextRef="#ctx0" brushRef="#br0" timeOffset="109133.2854">22116 8343 130,'0'0'708,"0"0"-638,0 0 19,0 0-4,0 0 8,0 0-30,-22-30-32,22 30-22,0 6-9,8 3 12,2 2-1,4 3-6,1 4 5,2 4-6,5 7 7,11 3 2,5 2 1,1 2-8,1-6 3,-2 1-3,-7-4-5,-7-2 0,-11-2-1,-13-1-1,-6 2 1,-29 5 1,-18 2 1,-10 0 8,5 0 8,8-3 5,12-2-10,13-1-8,9 0-3,7-3-2,7-2 0,2-2 0,0-6-20,0 0-28,0-6-35,0-2-37,-1-4-93,-23-1-136</inkml:trace>
  <inkml:trace contextRef="#ctx0" brushRef="#br0" timeOffset="111617.1002">2350 13010 1002,'0'0'33,"0"0"45,0 0-45,0 0 9,-65-86 5,87 68-7,24-2-24,20 5-14,10 9-1,10 6 6,-9 12-7,-12 17-3,-20 6-2,-17 7-28,-14-1-1,-14 1 23,0 0 10,-21-6 2,-8-3-1,-2-5 0,3-6 2,7-8 2,10-5-4,5-5 0,6-4 1,0 0 7,0-6 4,0-19 5,0-11-14,9-11 1,2-4 3,7-6 10,-5 3-5,-1 7 4,-1 10-5,-4 14-1,-4 7-6,0 8-3,0 6-1,-3 2-16,0 0-76,0 21-85,3 6-72,4 0 0</inkml:trace>
  <inkml:trace contextRef="#ctx0" brushRef="#br0" timeOffset="112366.5974">3337 12747 693,'0'0'140,"0"0"-53,0 0-5,0 0-6,0 0-23,0 0-3,17-60-9,-15 53-5,1-1-7,-2 2-7,1 2-1,-2 1 6,0 3-9,0 0-9,0 10-9,-11 19-3,-19 16 3,-7 8 2,0 2 1,1-3-3,12-5 0,5-8 3,7-6-3,3-8 0,3-8 0,2-8 1,3-5-1,1-3 0,0-1 1,0 0 5,0 0 0,0-5 8,0-6 13,0-1-25,11-2-2,2 4 1,2 3-1,3 7-2,7 0-1,1 7 1,4 13-1,1 2 3,3 1-4,-1 1-7,-3-5-10,-3-3-10,-1-4-26,-3-5-21,1-2-24,0-5-79,-2 0-113</inkml:trace>
  <inkml:trace contextRef="#ctx0" brushRef="#br0" timeOffset="112817.3067">3798 12790 795,'0'0'131,"0"0"-68,0 0-14,0 0 9,0 0-17,0 0-18,-56-57-16,50 55-3,0 2 3,0 0 0,-1 2-2,-5 12-2,-1 10 4,3 3-2,3 6 2,3 1-5,4 1 6,0 2 5,0-1-7,4 0-6,12-4 5,4-7-3,1-2 3,4-12-3,2-3-1,1-8-1,-1 0 0,-2-6-4,-5-13 4,-2-6 6,-9-5-5,-8-5 7,-1-3 4,-1-1 9,-16 1 10,-2 1-14,-3 5-1,-2 5-3,6 3-5,-3 7-2,9 4-4,-3 8-2,5 5-10,-4 0-45,-1 23-77,3 3-112,-1-4-205</inkml:trace>
  <inkml:trace contextRef="#ctx0" brushRef="#br0" timeOffset="114248.4655">6905 12728 481,'0'0'73,"0"0"-18,0 0-4,0 0 8,0 0-9,0 0 2,0 0 15,-15-37-18,14 37-7,1 0-16,-2 0-7,2 0-9,-3 2-7,-1 13-2,-1 5 4,-1 5 7,2 5-7,1 1 5,3 6 2,0 2 6,0 7-2,0 4-9,3 5 7,3 3-4,-2 5 0,1 5 0,4 5 3,-6 4-7,1 7 2,1 5-3,-2 13-4,-2 7 4,1 8-5,-2 3 2,0-6 0,0-8-2,1-13 0,5-13 1,-2-3 0,1 0-1,-2 4 1,0 8-1,2 8 1,-2 7 0,-2 4 0,-1 5-1,0-1 0,0 2 1,-9 1-1,0-8 0,3-14 1,3-12-1,3-14 0,0-7-1,0 3 1,0 3 0,0 5 1,0 0-1,0-1 2,0 1-2,1 4 1,2 1 0,0-3-1,2-5-2,-2-10-3,0-9 1,3-7 1,-4-8 3,-1-4 0,-1-5 3,0-2-3,0-4 1,0-5-1,0-3 1,-1-3 0,-10-1-1,2-2-1,-6-1-18,2-4-23,-7 0-20,2-4-68,-3-13-102,2-15-106</inkml:trace>
  <inkml:trace contextRef="#ctx0" brushRef="#br0" timeOffset="115799.1823">3742 15143 585,'0'0'116,"0"0"-79,0 0-29,0 0-5,0 0 3,0 0 12,-21 0 21,20 0-4,1 0-12,0 0-18,0 0-3,0 0-2,0 0 0,19 0 6,15 0 16,14 0-1,20 0-10,12 0-2,11-8-9,9-2 0,4 1 1,-2 5-1,-4 3 0,-7 1 0,-4 0 0,-4 3 0,1 4-2,4-1-1,10-2 3,11-4 4,9 0-3,7 0-2,10-7 2,5-7-1,6 0 0,7 0 0,-1 0 2,1 4-1,-3-1 0,-9 3 0,-8 3-1,-7 0 1,-4 1-2,-2 0 1,4-1 0,0 0-1,0-1-3,4 0-15,1 0 9,2 0 8,0 1 1,1-1 1,-3 2-2,7 0 4,-2-2-2,3 3 0,-2-2 5,5-4-5,-3 1 2,-1 0 1,3-3-3,-6 1 0,2 1 0,1 3-1,-4-1 1,-3 0 3,-2-2-3,-9 2 0,-5-2 1,-7 5-1,-9 3 0,-1 1 0,2 0 3,8 0-3,3 1 23,3 3 18,-6 0-7,-3 0-17,0 0-4,0-4-8,4 0-4,4 0 1,3 0-1,2 0-1,0 0 1,-4 0 6,-4 2-5,-5 0-1,-3 0 3,-1-2-3,2 4-1,-1-3 1,-3 1-2,0-1 1,-6-1 0,0 0-1,2 0-1,2 0 2,4 0 0,0-8 0,-2 2 0,-6 6 3,-3-3-2,-5 3-1,0-1 0,1-2-1,-5 0 1,-5-4-2,0-1 2,-3 1-3,3 2-3,3-2 5,2 3 0,0-2 0,2 1 0,-1 2-13,1 0-1,1 3-5,-2 0 7,-5 0 7,1 8 6,-5 1-3,-6 0 6,-12-2-3,-6 2 11,-11 2 14,0-3-4,-7 0-12,0-1-9,-3 0 2,-5-3-5,0 1-20,-4-5-103,-7 0-121,-4-16-395</inkml:trace>
  <inkml:trace contextRef="#ctx0" brushRef="#br0" timeOffset="117548.6704">14650 14752 314,'0'0'25,"0"0"-25,0 0-28,0 0 28,0 0 33,0 0 30,-36-18-24,36 16-20,-2-3-19,2 1-15,-2 2 5,-3-1 7,-1 3 3,-3 0 0,-4 0 2,2 0 4,2 0 5,5 0 36,4 0 17,0 0-16,0 0-8,0 0-6,0 0 7,0 0 6,0 0 0,10 0-16,5 0-22,8 0-3,3 0-5,6 0 0,7 0 2,6 0-3,5 3 2,7 3 0,7-3-2,3 1 1,4 2-1,9-3 2,5 0-1,4-2 0,4-1-2,1 0 1,7 0 0,5 0 1,6 0-1,1 0 0,2 0 6,0 0-5,-1 0-1,2 1 1,-3 1 0,-2-2-1,-2 0 0,-6 0-2,2 0 3,0 0-2,1 0 2,-2 0-2,0 0 2,2-4 0,2-2-1,5 0 1,5 1-1,6-2 0,4 0 0,4 0-1,6 1 0,3 1 1,-4 5 0,-3-2 2,-1 2 0,-3 0-2,-8 0 0,-5 0-2,-7 0 2,-5 4 0,-3-2 0,0-2-1,-2 0 1,-2 0 0,2-4 1,0-8 2,0-2-1,3 1 0,-3 2-2,-3 5 1,-2 6-1,-1 0 1,2 2-1,3 10 0,3 3 2,3-1-2,-2-1 1,1-1 1,-4-3-1,-1 0 0,-2-4-1,-5-3 0,-2 0-1,-5-2 1,-2 1 0,2-1 0,-4 2 1,1-2 9,-6 1 29,0 0-13,-4-1 3,-5 0-12,-4 2 3,-2-2-5,-3 1-7,3 1 0,2-2-5,1 0 1,2 0 1,-5 0-4,-2 0-1,3 0 1,-3 0 0,1 1-1,-2 4 3,-7-1-1,-9 0 3,-7 0 2,-6-2-2,-6-2 3,0 0 5,-7 0 1,1 0 7,-7 0-9,-2 0-4,-3 0-5,-1 0 1,-2-2-4,1-8-13,-3-5-63,0-2-122,0-1-111</inkml:trace>
  <inkml:trace contextRef="#ctx0" brushRef="#br0" timeOffset="117863.1863">23342 14461 767,'0'0'105,"0"0"-55,0 0 11,0 0 20,0 0-29,0 0-23,-8-4-25,29 20-3,9 6 9,6 1-5,-3 2 0,2 0-4,-6 0 0,-8 3-1,-9-2 0,-12 4-1,0 0 0,-17 3 1,-9 4 3,-6 2-1,1 4 8,1-3-2,4-2-8,1-1 3,3-6-3,-3-2-15,-5-6-79,-9-12-200,-12-11-282</inkml:trace>
  <inkml:trace contextRef="#ctx0" brushRef="#br0" timeOffset="119091.8785">7144 12639 753,'0'0'82,"0"0"-67,-84 2-15,47 17 27,-2 5 20,-3 4-14,-4 3-13,1 1-7,4-5 0,3-2 5,4-5 3,6-2-5,5-5-2,8-4-4,5-6 9,7-2 12,2-1 4,1 0 4,0-14-2,0-12-23,3-7-13,14-7 3,7-5 7,3-6 6,4-3 3,-5 6-10,1 8 1,-10 11 12,-6 9 1,-2 9-10,-6 6-2,0 4-2,0 1-9,9 0-1,12 9-7,15 9 7,13 6-1,9 1 1,3 6-34,8 2-43,-1-1-46,-5-4-86,-10-8-234</inkml:trace>
  <inkml:trace contextRef="#ctx0" brushRef="#br0" timeOffset="120322.8701">5006 12446 511,'0'0'140,"0"0"-58,0 0-7,0 0-23,0 0 8,0 0-19,6-14-29,-6 14-12,0 0-5,0 0-7,0 0-29,0 4 6,0 7-45,4 2-32,7 2 37,7-3-104</inkml:trace>
  <inkml:trace contextRef="#ctx0" brushRef="#br0" timeOffset="120540.5907">5601 12765 588,'0'0'75,"0"0"-53,0 0-14,109 29 0,-82-15-1,-3-1-7,0 3-5,1-2-62,2-1-78,4-4-255</inkml:trace>
  <inkml:trace contextRef="#ctx0" brushRef="#br0" timeOffset="120744.0886">6729 13096 586,'0'0'44,"0"0"-15,0 0-4,0 0-6,0 0-4,61 78 0,-18-69-15,8-3-55,0-6-79,0 0-286</inkml:trace>
  <inkml:trace contextRef="#ctx0" brushRef="#br0" timeOffset="120969.0786">8401 13321 472,'0'0'176,"0"0"-142,0 0-34,0 0 0,0 0 3,0 0-1,72 22-2,-40-16-17,3 1-72,5 1-231</inkml:trace>
  <inkml:trace contextRef="#ctx0" brushRef="#br0" timeOffset="121148.5669">9692 13534 813,'0'0'104,"0"0"-104,0 0-67,0 0 37,0 0-37,83 0-78,-45 5-152</inkml:trace>
  <inkml:trace contextRef="#ctx0" brushRef="#br0" timeOffset="121337.2555">10905 13680 718,'0'0'62,"0"0"-59,0 0-1,107-9-2,-69 9 1,8 0-1,11 0-2,5 1-111,7 4-164</inkml:trace>
  <inkml:trace contextRef="#ctx0" brushRef="#br0" timeOffset="121524.2665">12379 13789 928,'0'0'161,"0"0"-153,109-17-6,-64 14-1,-2 3 1,5 0-4,1 0-30,3 3-95,5 4-148</inkml:trace>
  <inkml:trace contextRef="#ctx0" brushRef="#br0" timeOffset="121689.2217">14020 13914 814,'0'0'0,"0"0"-90,85-23-224</inkml:trace>
  <inkml:trace contextRef="#ctx0" brushRef="#br0" timeOffset="122003.4302">15890 13830 432,'0'0'628,"0"0"-571,0 0-40,0 0-17,0 0-2,0 0-52,62-25-193,-41 19-376</inkml:trace>
  <inkml:trace contextRef="#ctx0" brushRef="#br0" timeOffset="122874.2132">16738 15794 445,'0'0'224,"0"0"-184,0 0-39,0 0 4,0 0 18,0 0-5,-5-3-18,-10 3-1,-12 0-9,-14 0-27,-9 0-76,-2 0-158</inkml:trace>
  <inkml:trace contextRef="#ctx0" brushRef="#br0" timeOffset="123030.7639">15869 15889 245,'0'0'320,"0"0"-320,-99 0-80,68 0-279</inkml:trace>
  <inkml:trace contextRef="#ctx0" brushRef="#br0" timeOffset="123203.4598">14617 15968 446,'0'0'0,"0"0"-268</inkml:trace>
  <inkml:trace contextRef="#ctx0" brushRef="#br0" timeOffset="123367.1983">13687 16081 617,'0'0'45,"0"0"-45,-102 25-150,67-16-105</inkml:trace>
  <inkml:trace contextRef="#ctx0" brushRef="#br0" timeOffset="123630.5189">12368 16121 636,'0'0'56,"0"0"-51,0 0 39,0 0 43,0 0-33,0 0-42,-59 17-7,47-3-5,2-2-57,-6-2-114,-4-4-215</inkml:trace>
  <inkml:trace contextRef="#ctx0" brushRef="#br0" timeOffset="123797.6875">11394 16267 678,'0'0'40,"0"0"-40,-105 20-65,70-10 36,-2-1-68,-5-2-21,-10 1-187</inkml:trace>
  <inkml:trace contextRef="#ctx0" brushRef="#br0" timeOffset="123982.4873">10047 16476 276,'0'0'171,"-153"24"-171,79-13-26,9-1 3,11-1 23,17-5 120,10-1-20,12 0-56,6-3-34,3 2-10,1 1-42,-1 1-136</inkml:trace>
  <inkml:trace contextRef="#ctx0" brushRef="#br0" timeOffset="124143.1572">9067 16673 896,'0'0'96,"0"0"-96,0 0-60,0 0 43,0 0 17,0 0-82,-60 65-123,35-49-318</inkml:trace>
  <inkml:trace contextRef="#ctx0" brushRef="#br0" timeOffset="124271.635">8252 16943 294,'0'0'52,"-104"34"-52,50-13-34,-1 1-3,-2 1-88</inkml:trace>
  <inkml:trace contextRef="#ctx0" brushRef="#br0" timeOffset="124531.6733">6324 17793 132,'0'0'13,"0"0"50,0 0 33,0 0-11,-78 66-85,67-63-50,4-3-164</inkml:trace>
  <inkml:trace contextRef="#ctx0" brushRef="#br0" timeOffset="126101.1636">6420 14966 404,'0'0'89,"0"0"-87,0 0-1,0 0-1,0 0 0,0 0 2,-31 14-4,31-12 4,0-1 8,0-1 10,-3 0 3,3 0-4,-1 0 5,1 0 3,0 0-3,0 0 2,0 0-4,0 0-6,-2 0 0,2 0-9,0 0-7,-1 0 0,-5 1-16,1 2-31,2 0-5,-2-3-12,5 0 49,0 0 15,0 0 47,0 0 0,0 0-20,0 0-14,0 0-1,0 0-12,0 0-11,0 0-44,-4 0-67,0 0-148</inkml:trace>
  <inkml:trace contextRef="#ctx0" brushRef="#br0" timeOffset="126183.083">6420 14966 218</inkml:trace>
  <inkml:trace contextRef="#ctx0" brushRef="#br0" timeOffset="131961.7319">6420 14966 218,'-71'18'133,"71"-19"-77,0 1-46,0 0 15,0 0 35,0 0-30,0 0-30,0 0 0,0 0-3,0 0 3,0 0 2,0 0 3,0 0 10,0-1 22,0 1-1,0 0-12,0 0-10,0 0-2,0 0-6,0 0 3,0 0-5,0 0 5,0-3 1,1-2 11,1-3 7,3-2-6,1-3-21,-1 3-1,1-2 3,-4 2-3,4 4 0,-3 3 0,-2-1 0,2 3 0,0-3-1,0-1-4,0 0-1,1-2 0,1-3 4,2 2 2,2-3-2,0 1 2,-1 0-1,-2 2 1,1-2-3,-4 0-3,1 1 0,-1-2-6,-1-2-1,6 1 0,-1-1 6,-1-4 3,1 1-2,2-1 2,-2 0-1,6 1 4,-4 2 1,0 0 0,2 0 0,-1 0 1,3 1-1,-1-4 0,0 2 1,3-3-1,-3-3 1,1 2-1,-1-3 3,4 3 3,-2 1-1,-2 0 3,1 0 4,-2 1-3,2-1-3,-1-2-2,4-1 1,1-2 2,2 1 10,1 1-2,2 0-8,-3 4-3,-1 0-2,0 0-1,-3 1 3,0 1-3,-1-3 0,-1 2-1,1-1 1,0-1 0,4 0 3,1 0-3,0 0 0,3-2 1,2 1 0,-1-7-1,0 1 0,2-3 0,1-1 1,-4 2-2,-2 4 0,-4 0 7,-4 9-7,1-2 1,-2 5-1,-1 0 5,3-1-1,1 0-2,2 0 1,-1 0-1,3-2-2,1 1 1,-2-2 6,4 0-1,-2 3 3,-1-2 0,-1 1-2,-3 1 2,-1 4 3,0-2-7,-3 3 0,-1 0-1,3-1-2,0 1-2,3-2 0,0-2 0,4 3 3,-1-3-3,3 1 0,0 2 0,-1 1 0,-3 0 0,-3 3 1,1 1 0,-3 2 0,1-1-1,-1 0 2,7 0-1,1-2-1,5-2 3,2-2-3,3-3 2,0 0-1,-1 0 4,-1 1 13,1 0 3,-5 5 2,-6 1-10,-2 1-2,-4 3-5,-1 0-2,1 0-1,-1 0-1,6 0 0,1 0-1,6 4 2,3-1 3,4 0-5,0 1 2,1 0-1,-3 0 3,-5 2-5,-7 1 0,-2 0 0,-6-1 0,0 3 1,-1-1 1,1 0-1,4 2-1,1 1 0,4 2 5,5 1-1,0 0 1,1 2 1,-3 1-4,-1-1 0,-3 3-1,-2 0-1,-2 1 1,-2 2 1,-2 0-1,-1-1-1,-1 1 0,2 2 2,-3-4-1,0 3-1,3-2 1,-2 2-1,1-1 0,1 0 1,1-2-1,-1 2 0,2-1 0,-1 1 1,-1-1 0,2-1-1,-1 0 1,0 0 0,3 1-1,0 2 0,2 1 5,1 1-4,1 3 1,8-2 1,2 2-1,1-1-1,2 0 0,-3 1-1,-2 2 0,-5-1 1,0 1 1,0-3-2,-4 3 0,4-3-2,-2 2 2,4-1 0,-1-1 0,5-1 2,2-1-2,2 1 2,1-2-1,4 2 2,0-2 4,-1 0 0,-1 2-1,-2-1-1,-4 1-4,-2 1 0,0 1 3,-3 1-3,-1-3 1,-2-2-1,2 1-1,0-2 0,0-3 1,1 2 0,0-4 0,1 2 2,-2 0-2,3 1 3,-2 1-4,-1 1 1,1 0 1,-1 1-1,-3-1 0,3-1-1,-3 0 1,-2-4-1,1-2 0,-1-1 1,2-2-1,-1 0 1,3-1 0,0-1 1,1 1 0,-3 0 0,5 2-2,-5-3 0,0 1 0,-1-1 0,-1 2 0,2-3 0,-2 0 1,1 1-1,-2-3 0,1 3-1,-4-3 1,3 3 0,-5-4 0,1 4 0,2 0 0,1-2 0,-2 0 0,2-2 1,-1 0-1,3-1 2,-2 0-2,5-3 3,0 3-3,-4 0 2,3-1-4,-3 2 2,3 0 0,-2 2 1,2 0 2,-1-1-3,-1-2 1,-1 4 4,1-3-5,-1 0 2,1 1-1,-2 0-1,2 2 1,-1 2 3,6-1 7,-2-1-1,1 1-4,-1-1-5,2-2 1,-3-1 0,3 0 2,0 3-4,-2-4 2,1 2-2,-4 3 1,2-4-1,-3 0 0,0-1 1,-2 0-1,2 0 0,-1-2 1,2 0-1,-2 1 0,2-1 0,0-2 1,1 1 0,-1 1 0,2-2-1,-4 1 1,2 0-1,-6-2 0,2 3 0,-1 0 0,-1 0 0,0-2 0,2 0 2,1 1-2,1-2 1,3-1-1,0 0 1,1 0-1,1 0 1,-2 0-1,0 0-1,1 0 1,-3 0 2,2 0-2,0-4 0,1 2 0,4-6 1,-1 1-1,5-2 3,-1-2-3,-3 0 0,2-4-1,-4 2 1,0-2 1,1-2 0,-4 2-1,0-3 0,0-1 0,1 0-1,-3-2 2,1 1-1,-1 0 0,0 0 0,-1 1 0,2-3 0,-1 1-1,3-1 1,-2 4 0,2 1 0,0-2-1,-2 1 1,3-1 0,0 2 1,-2-4 0,0 0-1,-1 0 0,-1-1-1,2 1 1,-4 0 1,5-1-1,-3 0 0,1-3 0,-1 0 0,3-2 0,1 1 0,0 0 1,0 2-2,2 2 2,-3 0-1,1 2 1,-1 1-1,0 3 0,1-3 3,-2 3-3,2-3 1,-1 3-1,1-4 0,1 2 1,-2 3-1,1-3 1,-1 0-2,1-2 2,2-2-1,0 0 1,2 1-1,-1 0 0,0 2-1,1 1 1,1 3 0,-1-2 0,-2 1 0,0 3-1,1-1 1,-2 0 2,4-2-2,1 0 0,-1-3 0,1 1 0,1 0-1,-2 2 1,0 1 0,-2 2 1,-3 0-1,1 4 0,-4-1-1,-1 4 1,1-1 0,-1-2 0,2 1-2,1-2 1,0-1 2,5-1-1,-3 1 0,1-1 0,1 3 0,-2-1 0,0 2 0,1 1 0,-4 1 0,2 0 0,1 1 0,-1-1 0,2-1 1,1 1-1,1-1-1,0 1 1,0 0 0,-2 0 0,0 1 0,-1 1 0,0 0 0,-2 1 0,-2 0 0,2 0 0,0 1 0,-2 1 0,5-2 0,1 0 2,1 0-1,1 2-1,-2-1 0,-2 2 0,-2-1 0,-1 1 0,-2 0-1,2 0 1,-2 0-1,1 0 0,1 0 1,2 0 0,2 4 0,4-1 0,1 1 0,2-1 0,2 3-1,1 0-3,0 3 3,-2-2-2,-3 1 3,0 0-1,-5 0-2,0 1 3,-2-2-1,-1 0 0,0 1 0,-2 1 1,2-1 0,0-1-4,2 1 4,-1 1 0,-1 1 0,1 0 0,-4 1-1,2 1 0,-5-2 0,3 3 0,-1 0 1,1 1-1,0 0 1,1 3 0,0 2 0,3 0-2,0 1 2,-1 1 0,3-2 0,-4 2 0,2-2 0,-4 2-3,1-1 3,-2 2 0,-1-2 2,1 3-4,2 2 2,-3-2-2,2 2 4,0 2-2,0 2 0,-2-3 0,4 0 2,-4 0-1,4-4-1,-2 0 0,1 0 0,2 2 0,0-3 0,0-1 0,1-1 0,0 0-1,0 0 3,-2-1-2,0 2 0,-1-1 0,1 1 1,1-2-1,-1 1 0,0-3 2,2 0-2,-2-1 0,0 1 1,0-3-1,-1 3 1,2-2 0,-3 2 1,1-2 0,0 1-1,-3 1-1,0-2 1,1 0-1,2-1 0,-2-1 0,3 0 2,0-1-2,-1 0 2,0-2 0,0 1-1,-1 0 0,1-2 0,-2 2-1,0-1 0,0-1 0,1 2-1,-3-2 3,-1 1-2,0-2 0,0-1 1,2 0 1,0 2-2,5-3 1,-1 1 2,0-2-3,0 2-1,-1-4 1,0 3 1,0-2 1,-3-2 1,2 1-2,-1-1-1,-1 0 0,0 1-1,2 1 1,-1-2 3,0 0-3,0 1 0,0-2 0,-1 0 0,-1 0 2,4 0-1,-2 0-1,3-2 1,-1-5 0,3 0 0,0 1-1,-2-3 1,0 0-1,-1-1-1,-2 1 1,0-1 0,-3 0 1,2-3 0,-1 1-1,1 0 0,-2-1 0,-2 2 1,4-2-1,-1-1 0,0 2 1,0-4-1,1 2 1,2-3-1,2 1 0,0 1 0,1-2 0,0 2 0,1-5-1,-2 0 1,-1-4 3,3-1-3,-3-4 0,4-6 0,0 1 0,-1 3 0,4 2 0,-5 2 1,1 4-3,-2 3 4,0 2-4,-1 1 5,0-1-3,4 1 0,0-4 0,5 0 1,2-2-2,0 1 1,0 0-3,-3 3 3,0-1 0,-3 4 0,-2 2 0,-5 1 0,3 1 0,-2-2 1,1 3-1,1-4 0,2 0 0,0-2 0,4 0 1,-1 0-1,1 1 0,-4 1-2,2-1 2,0 2 1,-1-1-1,-1 1 0,1 0 4,-1-1-4,0 4-1,-2 0 1,3-1 2,1 1-2,-1 0-1,4-1 1,-3 3-1,1-3 1,0 4 0,0-1 0,1 1 4,-2 1-7,0 1 6,-1 0-3,-3 0 0,2 2 0,0 0 0,3-1 0,3 1-2,0 0 2,2 0-1,-4 2 1,1 0-2,-4 2 0,-1-2-1,-3 2 2,-2 0 1,0-2 0,0-2 0,2 2 0,-4 0 0,9-1 0,-5 0 0,4 1-1,-1 1 2,-1 1-2,0-1 1,0 1 0,1 0 0,2-2-1,-3 1 1,3 1-1,2 0 1,-1 0 0,1 0-1,0 0 1,-1 0 0,-2 0 0,-1 0-3,-1 0 3,-2 0 0,-2 5 0,4 0-1,-1 0-1,1 1 2,5-2 0,-1 2 0,-1 1 0,3-1 1,-2 0-1,-2 3 0,-3-2-1,0 2-1,-4 0 1,0-1 1,0-2-1,-3 3 0,-1-1 1,3-1 0,0 0 0,1 3 0,-1-1 0,2 2-1,1-1 0,0 1 1,1-1 1,2 2-1,0-2 1,3 0-3,1 1 3,1-1-2,0 0 2,0-2-1,-4 0 1,2 0-1,0-1 0,-1 0-1,0 0-3,4-1 0,-4 1 1,0 0 1,0 0-2,-4-2 1,1-1 3,-2 1 0,-1-3 0,0 1-1,1 0 2,-2 0-1,7 1 0,-4 1 0,3-1 0,1 1-4,-4 0-8,0-1 1,-3 0 5,0-1 5,-1 0 0,-3-2 0,0 2-1,1-1 2,-1 1 0,0-1-3,3 3 2,-1-4-2,-1 6 3,0-4 0,-2-2-1,-4 0 1,-2-1 0,-2 0 0,0 0 0,0 0 1,0 0-1,0 0-13,0 0-30,-5 0-67,-8-2-313</inkml:trace>
  <inkml:trace contextRef="#ctx0" brushRef="#br0" timeOffset="134498.1988">7456 11801 301,'0'0'713,"0"0"-656,0 0-45,0 0 5,0 0 5,0 0-7,149-10 0,-72 24-3,-11 13-12,-17 5 0,-20 0 0,-16-5-4,-13-1 4,0-3-5,-21-2 5,-16-2 0,-9 0 1,-2-5 6,9-4-7,17-3 1,11-5-1,11-2 2,0 0 2,14-19-4,17-11-13,9-9-12,5 0 25,-2-2-1,-5 4 0,-7 6 2,-7 8 6,-8 9 29,-8 6 12,-7 5-8,-1 3-14,0 0-15,-1 14-9,-14 13 1,0 10 5,3-1 2,9-2-9,3-4-2,3-6 1,21-5-17,7-6-25,15-6-25,7-7-41,5-3-40,0-21 42,-8-8 43,-7-9 63,-14-4 5,-6-2 31,-8 7 35,-8 5 55,-6 14-31,-1 7 4,0 9-22,0 3-23,0 2-28,-10 6-26,-3 19 6,-5 7-4,7 7 5,7-4-5,4-3 0,0-4-2,19-4-1,7-7 1,4-5-5,4-8-16,4-4-5,0 0-5,1-11 2,-5-13 17,-4-7 5,-6-7 7,-7-5 0,-3-1 8,-5 3-6,-4 8 25,-1 8 7,-4 13-1,0 6 5,0 6 2,0 9-40,0 19 2,0 14-2,3 10 4,3-1 2,1-2-5,2-7-1,5-7 0,-1-7-12,3-4-36,1-3-40,1-9-48,-2-11-160,-2-1-265</inkml:trace>
  <inkml:trace contextRef="#ctx0" brushRef="#br0" timeOffset="134781.1303">8693 11818 697,'0'0'218,"0"0"-86,0 0-98,0 0 15,0 0-12,0 0-21,25-35-15,36 32-2,12-6-8,-1-4-20,-8-2 3,-18-5 14,-13-2 12,-18-1 5,-12 3 27,-3 6 50,0 9 11,0 5-33,-3 0-37,-9 25-21,-6 14 6,0 12 27,5 4-18,8 2-13,4-4-2,1 0-2,0-7-10,0 0-47,-2-7-45,-11-5-72,-4-10-289</inkml:trace>
  <inkml:trace contextRef="#ctx0" brushRef="#br0" timeOffset="136319.3459">7090 5888 954,'0'0'84,"0"0"-27,-13-79-33,36 56-1,15 5-5,8 7 18,8 10-21,-1 1-12,-6 7 0,-12 15-3,-18 8-6,-12 7-24,-5 2 4,-24-1 9,-9-6 4,0-7 3,10-8 9,10-9 1,7-5 0,6-3 1,0 0 3,0-7 3,8-14-2,11-11-5,3-5-1,1 1 1,-1-3 7,-1 8 9,-6 4 9,-3 7 0,-9 9 19,-3 6 0,0 4 1,0 1-10,0 0-21,0 0-14,0 1 0,-6 19-5,-1 7 3,-3 6-1,7-2 3,3-4 0,0-3-25,20-6-8,7-7-24,7-8-16,9-3-9,4-6-63,0-19 10,-2-4 43,-6-1 92,-11-6 0,-10 2 73,-9 4 11,-3 0 35,-6 5-33,0 5-15,0 6 1,0 7-8,0 5-8,-2 2-19,-2 2-37,-2 23-2,-1 14 2,-7 13 0,4 5 3,4-4-3,6-6-2,0-9 2,12-9-21,13-8-12,5-9-44,4-12-10,6 0-20,2-18-85,2-15 14,-6-11 80,-8-10 74,-6-4 24,-9 0 53,-6 7 74,-3 9 8,-4 13 23,-2 15-77,0 6 23,0 8-22,0 3-55,0 24-27,0 11 3,0 10 18,0 2 0,0 3-17,1-4-3,11-5-1,0-6-13,1-11-39,3-10-43,2-9-11,-1-8-100,-2-1-46,-6-23-34</inkml:trace>
  <inkml:trace contextRef="#ctx0" brushRef="#br0" timeOffset="136588.3814">8154 5861 248,'0'0'217,"-27"-84"-64,21 61 20,3 14-27,1 6-51,2 3-42,0 0-27,9 0-26,20 0-5,11 0 4,8-2 1,-2-8-33,-3-5-1,-6-5 30,-11-4 4,-6-3 11,-10 2 41,-6 3 18,-4 7 26,0 10 3,0 5-31,0 0-39,0 12-29,0 18 4,-1 12 0,-6 8 2,1 5-4,1 1-2,0 2-6,-1-2-41,-1-1-37,-2-5-85,0-12-183</inkml:trace>
  <inkml:trace contextRef="#ctx0" brushRef="#br0" timeOffset="137738.4884">6835 735 910,'0'0'177,"0"0"-146,0 0 1,0 0-7,0 0-7,0 0-9,69-14-9,-36 35-6,-7 6 6,-8 4-4,-10 0-11,-8-3 6,0-4 5,0-5 4,-3-5 0,0-6 0,3-6 0,0-2-1,0 0-1,0 0 2,0-15 0,4-8-4,10-6-5,0-3 9,0-1 1,1 1-1,-5 5 4,-2 9 5,-4 9 6,-4 6 13,0 3 10,0 0-22,0 0-16,0 0-5,0 10-7,0 10 12,0 3-1,8-1 4,2-2-6,8-5-12,3 0-38,7-7-36,5-5-113,3-3-55,-5-4-200</inkml:trace>
  <inkml:trace contextRef="#ctx0" brushRef="#br0" timeOffset="138127.7578">7299 642 671,'0'0'179,"0"0"-16,0 0-55,0 0-29,0 0-20,0 0-59,-27 13 5,29 30-5,9 10 18,0-2-12,1-1-2,3-6-2,0-4-2,3-10-9,-1-7-24,-3-10-25,4-5-9,0-8-28,-2-4-7,2-19 51,-5-11 35,-5-5 16,-7-8 19,-1-5 37,0-3 18,0 3-22,-3 8 6,2 11 7,-1 17-11,1 10 4,1 6-7,0 0-46,0 20-5,6 13-7,12 7 7,6 4 4,2-3-3,0-3 1,2-6-2,-4-3-2,-4-7-37,-3-3-64,-9-6-30,-3-8-213,-5-5-258</inkml:trace>
  <inkml:trace contextRef="#ctx0" brushRef="#br0" timeOffset="138458.343">7530 732 942,'0'0'138,"0"0"-107,0 0-23,0 0-8,0 0 2,0 0 0,128-11 0,-59-1-2,-5-2-10,-10-5-30,-15-2 2,-14-1 23,-10-3 15,-5 0 4,-7 2 4,-3 1 23,0 3 3,0 8 5,0 2 4,-1 6 13,1 3-20,0 0-36,0 21-6,0 18-3,12 11 9,6 7 19,-5-3-15,4-5-1,-5-4-2,-6-7-1,-5-5-23,-1-5-43,-10-5-34,-16-5-112,1-11-102</inkml:trace>
  <inkml:trace contextRef="#ctx0" brushRef="#br0" timeOffset="138585.7314">8024 839 712,'0'0'346,"0"0"-207,0 0-40,0 0-35,0 0-17,0 0-29,9-15-18,-15 32-31,-9 5-109,-1-1-209</inkml:trace>
  <inkml:trace contextRef="#ctx0" brushRef="#br0" timeOffset="147337.237">12459 12614 68,'0'0'461,"0"0"-388,0 0-25,0 0 32,0 0 21,0 0-5,0 0-20,0 0-18,-16-70-16,15 70-7,1 0-12,0 0-9,0 0-3,0 0-6,10 2-2,16 2 2,9-4 2,8 0 3,5 0-5,1-7-1,-4-4-3,-5-3 0,-8-2-2,-8 3-3,-11-4-7,-7 1-1,-6-1 8,0-1-9,-1-2 0,-16 4 8,-5 2 4,-2 5 0,-1 5-1,-7 4 0,-2 0 1,-6 4-3,1 13 4,-3 13-1,2 11-1,2 6 1,6 4 2,6 4 0,10-6 0,10-1 3,6-7 4,3-4 1,22-7 0,8-5 4,9-6-5,9-7-2,8-7-3,9-5-1,-4 0-2,-5-4-33,-13-6-61,-19 0-149,-12-4-101</inkml:trace>
  <inkml:trace contextRef="#ctx0" brushRef="#br0" timeOffset="148103.0907">13368 12041 716,'0'0'165,"0"0"-57,0 0-50,27-72 2,-21 62 2,-3 4-6,-1 4-15,-2 2-29,0 0-12,0 19-11,-11 9 11,-11 8 5,-8 1-2,-4 0 0,-4-4-3,-2 1 4,-2-5-4,3-5 1,5-5 0,4-8 0,11-5 1,7-4 1,7-2-1,4 0 3,-1-4 1,2-14 3,0-8-7,0-3-2,0-5 1,8-3 0,1 3 0,3 3 1,-2 6 10,-1 5-1,0 8-2,-5 6 4,-2 3-8,1 3-2,3 2-3,5 16-3,6 8 3,6 3 0,-2 3 2,4 2-2,2-4 0,1-1 0,0-8 0,-1-3-18,0-3-32,-4-6-36,2-6-3,-1-3-117,0-3-87</inkml:trace>
  <inkml:trace contextRef="#ctx0" brushRef="#br0" timeOffset="148498.1815">13659 11815 641,'0'0'164,"0"0"-94,0 0 1,0 0 7,20-72-17,-16 65-20,2 3-20,-3 3 4,-3 1 5,0 0 3,0 0-15,0 0-16,0 3-2,0 17 1,0 10 0,0 9 9,0 4 3,0 6-4,0 2-7,0 1 8,0-2-6,0-4 1,0-7-4,6-5-1,4-12 4,2-9-3,-1-4-1,1-4 2,-1-5-2,2 0 3,3-2 2,-1-14-5,4 0-7,-2-4-7,-1 2-21,-1-1-1,-3 1-22,-6 3-6,-6-1-79,0 2-114,0-2-123</inkml:trace>
  <inkml:trace contextRef="#ctx0" brushRef="#br0" timeOffset="148689.0366">13793 12000 761,'0'0'174,"0"0"-55,0 0-67,0 0 8,0 0-34,0 0-18,82-41-8,-32 38 2,-2 2-1,-5 1-1,-12 0-59,-12 0-33,-10 1-107,-9 9-6,-15 2-37</inkml:trace>
  <inkml:trace contextRef="#ctx0" brushRef="#br0" timeOffset="149333.1501">12615 13078 614,'0'0'73,"0"0"-43,-91 5 29,85-5 38,6 2 32,0-2-72,31 0-31,24 0 2,30 0 2,15-6 5,15-5-15,5-2-12,0 1 0,3-1-6,-7 3-2,-13 2 1,-16 0 2,-19 4-2,-24 1 0,-23 2-2,-13-1 0,-8 2-26,-1 0-9,-23 0 5,-18 5-41,-13 10-135,-11-2-77</inkml:trace>
  <inkml:trace contextRef="#ctx0" brushRef="#br0" timeOffset="149977.5342">12591 13291 881,'0'0'108,"0"0"-90,0 0 4,0 0 33,0 0 7,0 0-16,79-2-14,25-6-23,22-2-2,11 0-2,5-3 2,-1 2-3,-9 2-4,-13-1 1,-17 1 2,-21 1 0,-18 1-2,-19 0-1,-16 3 1,-12 0 3,-8 2 14,-7 2 11,-1 0-12,0-2 0,0 2-5,0 0-10,0 0 1,0 0-3,0 0 0,0 0-1,0 0-1,0 0-2,0 0 0,0 0 3,0 0-2,0 0 3,0 0 1,0 0-1,0 0 0,0 0 2,0 0-1,0 0-1,0 0 3,0 0-2,0 0 2,0 0-1,0 0-1,0 0 0,0 0-1,0 0 3,0 0-3,0-1 1,0 1-1,0 0 0,0 0-1,0 0 1,0 0-1,0 0 0,0 0 0,0 0-5,0 0-4,0 0-21,0 0-18,0 0-30,-9 0-58,-12 1-153,-10-1-99</inkml:trace>
  <inkml:trace contextRef="#ctx0" brushRef="#br0" timeOffset="153113.8237">13410 11880 481,'0'0'126,"0"0"-77,0 0-42,0 0 1,0 0 33,0 0 7,-49-16-24,46 12-17,-2 3-4,-2-4 1,-1 2 6,-4-1-9,-5 3 7,-9-1-8,-5 2 4,-5 0 0,-4 0 1,-1 0 10,-3 5-1,3 5-3,2 1-4,7 3-1,3 0 4,8 3-2,7 5 1,5 5-1,1 3 10,2 7 17,3 1-8,3 1-1,0 0-7,0 1-7,9-3 1,8-3-2,4-5 7,2-2-9,7-5-1,-1-6-7,5-6 3,0-4 2,-1-6 2,0 0 11,-2 0-4,-1-6-1,-2-9-7,-1-5-2,-3-5 1,1-4-1,-1-3-1,3-1-2,-1-3 1,-1 1-2,-1 1 2,-5 0-1,-1 2 6,-9 1-1,-6 0 2,-3 3 8,0 4-6,-11 2 3,-6 4 0,-1 1-7,-5 1-1,0 3-1,0 4-3,4 2-2,4 2 0,6 4 1,6 1-2,3-1 1,0 1-33,0 0-46,0 0 1,0 0-122,0 8-32,0 1 15</inkml:trace>
  <inkml:trace contextRef="#ctx0" brushRef="#br0" timeOffset="153990.4812">15184 11866 985,'0'0'80,"0"0"-18,0 0-28,-75-81 27,75 68 11,21 3-49,18 4-13,7 6-7,2 0-3,-2 19 0,-8 9-1,-12 9 0,-9 6 0,-17 2-5,-12-1-8,-31-4 1,-17-6 6,-12-8 4,-7-5 3,4-6 0,7-8 0,10-4 0,15-3 0,13 0 7,16-4 11,11-13 6,3-8-15,0-6-2,15-4-5,9-1-1,4 3 2,0 4 2,-2 8-4,-9 10 0,-6 7 1,-5 4 6,3 6-8,8 19 0,1 11 0,7 7 5,0 3-5,2 1 0,4-1 0,4-2 0,-1-7 4,1-8-4,-9-7-4,-5-7-27,-7-5-12,-5-5-14,-1-5 0,0 0-16,4 0-21,4-15-126,3-6-34,1-5-294</inkml:trace>
  <inkml:trace contextRef="#ctx0" brushRef="#br0" timeOffset="154613.1814">15906 11828 596,'0'0'133,"0"0"-66,0 0-10,0 0 29,0 0-5,0 0-31,3-10-24,-3 10-9,0 0-1,0 0 9,0 0 5,0 0 2,0 0 2,0-2-7,0 1-3,0-2 0,0-1-6,0 1-14,0-1 0,0 3 5,0-2-1,0 3-4,0 0-3,0 0 0,0 0-1,0 0-2,-2 11-4,-22 14 0,-13 8 6,-10 7 2,-4-6-1,1-2 0,4-4-1,8-7 1,11-5 2,13-9-3,8-5 1,6-1 0,0-1-1,0 2 3,0 0-1,0 0-2,11 6-1,9 3 0,6 6 1,2 2 0,4 1 0,-1-1-3,2-1 3,-2-2 0,-5-6-2,-3-1-33,-5-3-36,-1-2-37,2-4-30,5 0-124,2-6-52</inkml:trace>
  <inkml:trace contextRef="#ctx0" brushRef="#br0" timeOffset="155138.0054">16192 11909 655,'0'0'138,"0"0"-29,0 0-44,0 0-4,0 0-13,0 0-17,0-50-18,0 50-7,0 0-3,0 0 2,0 0 5,0 0-2,0 0-2,0-1-1,0-1 8,-1-3-1,-5 1-7,-3 0-3,0 1 5,0 0-2,1 3 3,0 0 5,0 0-9,-2 4-2,-5 19-2,0 4 2,0 5 3,8 4 1,3-2-5,4-2 2,0-4 1,8 0-4,11-6 4,3-4-2,4-5 1,3-3-1,0-7 1,3-3-2,-2 0 4,-2-6-1,-1-11-3,-5-9 2,-4-4 0,-3-7 0,-8-4 1,-4 0 6,-3 4 7,0 5-2,-9 6-3,-8 6-6,-2 4-4,-4 5-4,-1 5 1,-3 6-8,0 0-44,3 20-39,0 9-24,2 5-140,1 3 12</inkml:trace>
  <inkml:trace contextRef="#ctx0" brushRef="#br0" timeOffset="155573.7125">15163 12362 559,'0'0'153,"0"0"-101,-85 9-19,68-8 26,12 0 41,1-1-24,3 0-33,1 2-16,0-2-1,0 0 2,8 0 14,23 0-9,24 0-1,23 0-13,14 0-5,15 0-10,5 0-2,5 0-2,-1 0 1,-6 0 0,-16 6-1,-16-2 0,-15 0 0,-19-2 1,-15-2 3,-14 0-4,-11 0 0,-4 2-3,0-2 3,0 0-3,0 2-13,-13 2-20,-20 5-17,-12 4-15,-4-1-121,-3 2-52,0 0 6</inkml:trace>
  <inkml:trace contextRef="#ctx0" brushRef="#br0" timeOffset="155903.8127">15211 12643 644,'0'0'114,"0"0"-62,0 0-18,0 0 25,0 0 34,0 0-28,-58 4-20,102-4-13,23 0-16,17-8 2,16 0 8,1-1-7,2 3-1,-1 2-8,-13 1-1,-13 1-4,-11-2-2,-13 1-2,-13 0 2,-14 2-1,-12-1 0,-9 2 1,-4-1-2,0-1 2,0 1-1,-11 1-2,-19 0-32,-15 0-45,-8 4-31,0 9-143,7-2-33</inkml:trace>
  <inkml:trace contextRef="#ctx0" brushRef="#br0" timeOffset="157757.1635">13887 11548 398,'0'0'136,"0"0"-66,0 0-42,0 0-5,0 0-5,0 0 20,-26-79 9,26 74 5,0-2-15,0 0 15,-2-4-2,-13-3-33,-7 3-11,-10-5-5,-4 2 0,-7 2 7,0 2 0,0-1 0,0 3 8,5-1 0,5 0-7,3 5-2,5-2-7,0 3 5,1 3-1,-2 0 3,-2 0-5,-5 0-1,-1 0 0,-3 0-1,-2 3 0,2 4 0,-2 2 0,0-1 0,2 2 4,1 0-3,3 2 0,3-1-1,2 1 2,0 2-1,-1 0 0,0 4 1,-1-5 1,-2 3-2,0-1 1,-1 2-1,1 2 1,3-2 2,2-1-4,3 2 3,4-2-2,0-2 5,-1 3 6,4-3-6,-1 0 1,3 2-3,-1 0 2,-1 3-5,0 7 5,-6 5-4,1 4 0,-5 2 9,-4 3 0,-2-3-2,-2 1 0,3-1 2,0-3-4,2-2-4,4-4 9,2 0-4,3-1-3,3-1-1,-1 3-1,4 3 3,-2 5 1,4 3-2,0 3 1,0 0-4,3-2 1,0 1 2,5 0-2,-2 0 1,2 1 2,1-5-2,1 1 0,1-3 0,2-1 3,0 2 2,0-3-5,0-1 0,0-3-1,11 1-2,1 0 2,0-1-2,5-1 0,3 1-1,1-2 1,4-1 2,0-2-3,4-3 0,1 0 0,1-4 3,3 1-1,2-3-1,0-1 3,4-2-4,0-1 2,2-2-3,3-3 3,4-3 2,7-4-2,6 0 0,5 0-2,2 0 1,-2 0-1,-3-6 0,-1-3 0,-3-1-1,4-1-1,-3 0 2,-2-1 3,0 2-2,-1-2 0,3-1-1,3-3 0,3 0 2,4-4-1,-3-3 0,-4-2 0,-1-2 0,-1-2 1,4-4-2,1-1 0,-3-1 0,-4-2 0,-10-3-1,-4 0 1,-4-8 0,-2-3 2,-2-6-4,0-2 3,-4-1-1,-4 0 1,-3 1 0,-3 0 0,-5-2-1,-1 2 0,-6 0-1,-3 4 1,-6-1 0,-3 4-1,0 1 1,-5 1 3,-9 0-3,-5 4 1,0-1-1,-5 3 1,-1 3 1,-3 4-2,-2 2 0,-1 3 0,2 4 0,2 4 1,3 2-1,2 6 0,5 3-1,1 2 0,3 1 1,-2 4 0,3 0 0,-1 5-3,-3 1 0,2 0-28,-1 1-23,-3 18-37,4 6-19,-2 9-133,6 6-8</inkml:trace>
  <inkml:trace contextRef="#ctx0" brushRef="#br0" timeOffset="158849.8732">14215 12715 617,'0'0'99,"0"0"-83,0 0 0,0 0 45,0 0 8,0 0-19,2-3-27,-2 3-13,0 0 1,0 0 9,0 0-4,0 2-9,0 9-3,0 5 29,1 4-3,1 1-14,1 0-2,2 0 1,-1 0 0,2 0-7,1 0 0,1 2 5,2 0-2,1-1-3,1 1 1,1-1-2,5 0-4,3 0 7,6 0-8,7-2 3,5 0 0,6-1 0,4-3-3,3-2 3,8 2-4,-1-3 2,2 0-3,-1-3 1,0-3 5,1-3-4,6-3 1,2-1-1,6 0 1,2 0 1,-2-3-4,-5-5 0,-3 1 0,-3-3 0,3 2 0,5-1 0,5-3 0,3 2 1,6-3-1,-1 2 2,-3 1-2,-7 1 0,-7 2 3,-5 1-3,-3 1 0,-4 0 1,-5 2-1,-6-3 0,-8 1-1,-5 2 1,-9 2-1,-3-1 1,-10 1 0,-1 1 0,-3 0 0,-2 0 0,3 0 0,-3 0 0,1 0 1,-4 0-1,-1 0-2,0 0-17,0 0-46,0 0-29,0 0-153,0-4-137</inkml:trace>
  <inkml:trace contextRef="#ctx0" brushRef="#br0" timeOffset="159367.5155">16465 12872 673,'0'0'251,"0"0"-153,0 0-79,0 0 34,0 0 15,0 0-16,-55-31-14,54 31-20,-1 0-2,2 0-8,-1 0 4,1 0 2,-3 0 1,1 0-2,1 0 2,1 0 1,0 0-1,0 0-5,0 0-3,0 0 1,0 0-1,1 0-6,16 6 4,13 9 0,9 1 10,8 4-10,-2 2-4,1 2 1,-4 0-2,-2-1 0,-9 0 0,-10-5-4,-6-3-11,-10-1 5,-5 0 3,0 2 4,-19 5 3,-8 0 0,-8 0 3,-2-3-2,1-1 1,5-3 1,5-3-2,6-3 0,5-2-1,4-1 0,2-2 0,6-2 0,2 1-6,1-2-30,0 1-22,0-1-47,0 0-43,0 0-236</inkml:trace>
  <inkml:trace contextRef="#ctx0" brushRef="#br0" timeOffset="161274.377">17544 12464 277,'0'0'408,"0"0"-315,0 0-6,0 0 16,0 0-25,0 0-11,0 0-27,0-38-26,0 55-14,0 15 0,8 18 5,0 2 5,3 2 2,-2-5-6,1-8-6,2-4 6,0-8-5,-1-7 1,-3-3 1,-5-8-3,1-3 0,-4-3 0,0-4 1,0-1-2,0 0 0,0 0-1,-15 0 2,-6-1-1,-3-12-7,-1-1 0,-1-3 4,0-1 4,-6 0 0,-5 8-5,-5 6 5,-1 4 0,2 3-2,3 17 2,8 3-1,6 2 1,10 4 2,13-3 0,1 1-1,19-2 0,24-6 2,13-5-1,15-5 3,9-8-3,10-1-2,9-1 0,-4-15-15,-9-2-4,-22-4 15,-21 3 2,-21-2 2,-14 1 0,-8-1 11,0-1-8,-2 1 3,-11 1 0,1 4-2,-3 1 0,5 7 1,1 2 2,-3 6 3,3 0-8,-7 6-2,-1 13 0,0 5 3,6 2-2,6 3 0,5-1 2,5-2-1,21-1-1,12-2 3,14-5-4,11-6 4,7-3-4,6-4-18,-5-1-8,-11-1-7,-16-2-9,-16-1-10,-15 0-5,-10 0-3,-3 0 22,-8-5-102,-15-4-157</inkml:trace>
  <inkml:trace contextRef="#ctx0" brushRef="#br0" timeOffset="163029.4677">18790 12662 665,'0'0'133,"0"0"-113,0 0 12,0 0 7,0 0 38,-31-72-17,19 69-22,-9 3-23,-6 0-12,-7 4 1,-5 16 3,4 4-1,6 1 9,8 1-12,13-3 1,7 1-4,1 2 6,12-2-4,19 1 1,12-5-1,8-1-2,6-2-37,9-4-35,2-6-63,7-4-11,-8-3 38,-11 0 31,-14-6-2,-13-13 59,-10-2 20,-7 1 31,-3 1 46,-3 0 3,0 4-1,-2 2-6,1 3-25,-1 4-21,-2 0-5,-1 6-13,2 0-4,-3 0-5,0 0 0,0 0 0,0 0-2,0 0-1,0 0 3,0 0 0,0 0 4,0 0 10,0 0 4,0 0 11,0 0 6,0 0-10,0 0-2,0 0-7,0 0-5,0-2-7,0 2-2,0 0 0,0 0-1,0 0-1,0 0 3,0 0-3,0 0 0,0 0 0,0 0 0,0 0 1,0 0-1,0 0 0,0 0 0,0 0 1,0 0-1,0 0 0,0 0 2,0-6 1,0-1 3,0-4 7,-10 1-13,-4 3-1,-2 0 1,-2 6-1,-1 1 1,1 0-1,1 14 0,3 5 0,6 5 0,8 2 0,0-1 1,15-1-3,11-4 1,7-5 2,3-2-3,-3-6 1,-3-5-6,-6-2 2,-8 0 1,-3-9 5,-3-8 3,-6-3-1,-4 1 4,0 2 7,0 0 0,0 7-6,0 1 12,-1 7 15,1 2 3,0 0-26,0 0-11,0 0-7,0 5-8,15 11 13,13 2 2,12 0 0,5-4 0,6-2-13,-5-5-5,-5-3-1,-11-4 1,-12 0 11,-3-6 6,-10-9 1,-4-5 5,-1-3 2,0-2 10,0 2-4,-7 1 0,-3 4 8,2 3 7,3 6-1,4 4 1,1 1-1,0 4-7,0 0-7,0 0-11,0 0-2,0 12-8,7 6 8,10 4 1,-1 1-1,4-2 0,-2-2 1,-1-4-1,3-3-2,-1-3-8,4-5-4,0-4 3,0 0 10,-1 0 1,1-15 0,-3-4 1,-3-3 2,-1 2-1,-5-1 0,-4 6 3,-4 2 7,-1 5 5,-2 2-6,0 4-1,0 2 3,0 0-8,0 0-5,0 0-3,1 24-2,1 17 5,2 17 0,-1 14 2,2 6 0,4 2-2,-2-2 1,3-8-1,-2-5-1,-1-8 1,-2-7 1,-2-8-1,0-12 0,-3-9 0,0-5-3,0-7-16,0-6-19,0-3-18,0-2-8,6-24 14,9-14-229,7-16-140</inkml:trace>
  <inkml:trace contextRef="#ctx0" brushRef="#br0" timeOffset="163257.9908">20341 12627 931,'0'0'152,"0"0"-59,0 0-9,0 0-33,0 0-25,0 0-25,7 18 0,0 17-1,4 1 2,-3-3-2,-2-4-2,0-4 2,-4-7-1,-2-2-10,0-6-48,0-5-24,0-2-22,-5-3-188,4-6-201</inkml:trace>
  <inkml:trace contextRef="#ctx0" brushRef="#br0" timeOffset="163410.7633">20343 12334 905,'0'0'115,"0"0"-85,0 0-25,0 0-5,0 0-1,0 0-136,10 10-71,28 21 7</inkml:trace>
  <inkml:trace contextRef="#ctx0" brushRef="#br0" timeOffset="163960.2049">20601 12618 551,'0'0'254,"0"0"-156,0 0-14,0 0-20,0 0-20,0 0-13,5-79 4,17 65-18,5 3-8,3 6 9,3 4-4,5 1-5,-2 0-4,3 7-3,-5 1-2,-4-3 1,-6-2 1,-5-2-1,-8-1 1,-3 0 1,-3-9 7,0-9 11,-2-4 4,-2-5 4,1-1-4,-2-3-10,1 6 6,2 5-1,0 4 5,-1 10-5,-1 4 3,5 2-15,0 30-8,3 23-1,0 27 1,-2 26 1,-7 9 1,0 7-2,0-9 0,0-8-3,8-13-8,5-11-11,-1-16-4,-4-18 7,-8-14 14,0-16-2,0-8 5,0-9 2,-10-2 13,-9-20 30,-4-14-23,3-9-9,7-6 5,10 0 0,3 1-14,4 2-2,15 10 0,7 7-8,-1 3-35,-1 9-23,-3 3-49,-3 2-103,-6-1-264</inkml:trace>
  <inkml:trace contextRef="#ctx0" brushRef="#br0" timeOffset="165258.3392">22197 12072 117,'0'0'734,"0"0"-646,0 0-76,0 0-10,0 0 4,0 0 13,0 0 10,39 0-8,-3 0-17,3 0 2,-11 0-3,-4 0-3,-9-3 0,-11-7 0,-4-2 5,-1 2-1,-24-2-3,-14 5-1,-15 4-1,-6 3 1,2 0 3,9 14 4,10 6 6,17 2-4,10 3-5,12 4-1,5 1 2,24 2-4,4-3 5,-1 2-5,-10 0-1,-13-6-5,-9-2-9,-2-3 12,-20-7 0,-2 1 2,2-4 2,7-4-1,7-4-1,8-2 0,12 0 13,27 0-6,18 0-4,10 0 3,3-6-5,-2-1 0,-12-3-1,-12-2 0,-15-5 1,-13-2 0,-11-1 2,-5-2 13,0 2 6,-12 1 18,-2 2 20,1 7-27,7 4-10,3 4 19,3 2-22,0 0-14,14 14-5,18 14-1,14 7 2,10 3-1,-2 0 1,-2-4-2,-12-4-48,-12-7-25,-10-7-4,-10-6-2,-8-8-34,0-2 27,-20-1 75,-7-17 11,0-4 0,5-7 4,7 0 30,5 4 27,7 4 0,1 9 3,2 6-15,0 5 11,0 1-28,-6 0-32,-6 14-3,-7 10 3,-6 8 1,-1 1-1,8 0 2,5 0-2,8-2-47,5 1-25,4-6-96,21-11-135,9-13-355</inkml:trace>
  <inkml:trace contextRef="#ctx0" brushRef="#br0" timeOffset="165504.9319">22942 12049 907,'0'0'158,"0"-77"-77,0 61 11,0 11-20,0 7-28,3 34-40,6 26-3,4 26 14,2 17 9,0 15-12,0 5-4,3-6-4,1-11-3,-1-10-1,-3-16 0,-9-12-1,-6-9-4,0-15-30,0-10-8,0-13-58,-4-12-25,4-11-180,0-7-15</inkml:trace>
  <inkml:trace contextRef="#ctx0" brushRef="#br0" timeOffset="166329.0122">23032 12325 700,'0'0'109,"-7"-78"-34,9 53 5,20 11-3,13 3-44,6 11-13,4 0-10,1 17 0,-8 10-10,-13 4-1,-13 5 0,-12-3 1,0-1 0,0-3 0,-9-5 1,5-7-1,2-6 0,2-7-1,0-2-12,0-2 7,3-2 6,11-17 8,8-8-3,2-6 1,3-3 7,-1-2 8,6 1 2,2 9-7,2 8 5,-5 12 0,-4 8-5,-6 0-15,-3 8 1,0 12-2,-2 2 0,1-1 0,-5-7 0,-3-5 1,-4-5-1,-4-4 0,-1 0 0,2 0 11,4-11 6,1-11 7,2-11-24,1-2 16,0-5-2,5-4-6,-1 0 2,2 2-6,-3 11-3,-3 12 5,-6 12 4,0 7-3,-4 5-7,3 24-6,-1 14 6,-1 10 2,1 4-2,-2 1 0,4-2 0,7-3 0,5-10-3,4-10-4,2-11-16,-1-8-11,-3-6 11,-3-8 10,-2 0 13,0-16 3,0-13-1,-3-7-1,3-5 4,1-2-5,4 10 0,-2 11 1,-4 12 1,0 10-2,1 7 0,1 21-7,4 8 7,-1 4 3,3-4-1,2-1 0,-2-10-2,1-5 2,-1-9-2,-6-5 1,-3-6 7,-1 0-6,-4-9-2,0-13-18,-6-6-31,0-8-29,-3-5-55,-21-4-188,-6-3-104</inkml:trace>
  <inkml:trace contextRef="#ctx0" brushRef="#br0" timeOffset="166495.5547">24080 11991 753,'0'0'150,"0"0"-24,0 0-74,0 0-34,127-51 8,-66 51 7,5 0-6,0 7-15,-7 2-4,-13-3-6,-17-2-2,-20 0 0,-9 1-24,-32-4-63,-27 5-127,-22-4-87</inkml:trace>
  <inkml:trace contextRef="#ctx0" brushRef="#br0" timeOffset="174440.2484">11381 13360 285,'0'0'92,"0"0"-46,0 0-33,0 0-1,0 0 19,0 0-10,0 0-8,0 0-1,-21 0 10,18 2 19,0 2-1,0 2-8,0-4-11,3 1-2,0-3-8,0 1 4,0-1-1,0 0 11,0 0 14,0 0 9,0 0 10,0 0-9,9 0-13,4 0-19,8-2-9,2-8 4,3 3 8,4-5-12,2-1-3,2-2-3,-1-3 1,0-2-2,-2-1 0,-1-3-1,0 0 1,-2-1 0,-3-1 3,-2 1-3,-4 3-1,-2-1 2,-3 4-1,-1 2-1,-3 2 1,-1 1 0,-2 4 2,-2 3-3,-2 1 4,-2 5 1,-1 1 0,0-2-3,0 2-1,0 0 0,0 0 0,0 0-1,0 0 0,0 0-5,0 0-14,-13 0-9,-6 0-29,-4 0 8,-4 0-7,0 0-1,-1 0-2,3 0 19,5 0 18,4 0 18,7 0 2,3 0 2,2 0 2,2 0 18,2 0 14,0 0 5,0 0-6,0 0 2,0 0 1,0 0 6,0 0 10,9 0-26,7-4-18,5-1-3,3 0-2,4 2 7,-2-2-2,1 2-1,-5-1 0,-4 1-3,-6 1 2,-5 1-2,-4 0 0,-1 1-1,-2 0-3,0 0 1,0 0-1,0 15 0,0 6 0,0 3 1,0 5 2,0-3 2,3-2 6,1-1 1,0-5-6,0-4-2,-3-4-3,1-3 2,-1-3-2,1 0 0,-2-3-1,0-1 0,0 1 0,0 1-25,0 0-35,0 6-80,0-3-59,-10-2-89</inkml:trace>
  <inkml:trace contextRef="#ctx0" brushRef="#br0" timeOffset="178552.2541">14180 16498 483,'0'0'117,"0"0"-40,0 0 30,1-73-26,-1 57 10,0 9-16,0 3-21,0 4-19,0 4-29,0 31-6,-7 21 0,-2 22 8,1 7 2,2 6-6,1-4-1,2-9-3,3-16 2,0-13-1,0-16-1,0-10 0,0-12 1,0-6 0,0-3-1,0-2 0,0 0 2,0 0 2,0 0-3,0 0 3,0 0-2,0 0 1,0 0 0,0 0-2,0 0 4,0 0-3,0 0-2,0 0 1,0-4 0,0-6-1,0-3 1,-3 2-1,-2-4 1,0 1 0,1-1-1,-2-3 0,-3 1 0,2-1-1,-4 2-1,-5-3 2,-5 0 0,-8-2-4,-6 5-2,-2 0 1,-2 9 4,-2 3 0,0 4-2,3 1 2,4 18 1,6 4 0,5 3-2,11 3 1,9-1 1,3-1-1,9-1 2,21-3-2,18-3 2,14-6 1,18-10-1,12-4-2,14-1 0,3-18-15,-3-1-8,-12-1 6,-18 2-5,-24 2-12,-22 0 11,-19 1 24,-10-1 4,-1-2 14,-1 0 8,-13 1-13,-7 4-7,-1 2 5,-4 5-10,-5 4 0,-3 3 4,-2 0-3,-1 13 0,5 8 6,7-1-4,10 1 0,12 1-2,3-2-1,4-1 1,22-3-1,7-4 2,7-4-2,2-7 1,2-1-1,-6 0 2,-8-5-2,-10-2-1,-11-2 0,-5-1 5,-4-4 1,0 2 19,0 1-11,0 4-2,0 4 15,0 1-8,0 2-19,0 0-1,0 0-7,0 10 0,3 9 3,7 1 5,6 1-2,2-3 2,0-4 0,0-2-3,-5-8-1,-1 0-1,-7-4 3,-4 0 2,4-4 11,-2-10-1,6-5-10,1-2 3,-1 6 4,3-2-6,0 5 7,-3 8-4,3 1 0,1 3-4,2 0 0,5 9-2,-1 8-1,-1 4-3,-3 0 2,-5-4-14,-1-4-2,-2-6 10,-3-4 9,-4-3-2,0 0 3,0 0 1,0-5 6,4-13 6,2-5-12,3-3-1,-1 6 3,-1 3 13,1 7-12,-5 4 16,0 3-10,-3 3 4,0 0-13,3 0-1,3 0-5,5 15-1,4 6 6,9-1 1,1-1-1,5-5 0,2-3 0,-1-3-1,-3-4-2,-4-3-1,-6-1-5,-3 0 6,-4-1 3,-2-13 2,1-4 2,0-6-1,1 1-3,-1-4 8,-2 2 4,-2 0-2,0 3-2,0 8 6,-4 5 12,0 5 2,-2 4-7,1 0-21,2 5 0,4 27-8,0 23 7,-1 21 1,-3 13 1,-3 0 0,0-3 0,-1-11 0,-5-11 0,3-10-1,1-8-1,2-11 1,0-11 1,0-8-1,0-7-9,3-4-29,3-2-17,3-3-42,3 0 6,4-22-122,-1-12-120</inkml:trace>
  <inkml:trace contextRef="#ctx0" brushRef="#br0" timeOffset="179033.1602">15399 17023 470,'-5'-83'154,"5"20"-24,5 15 0,18 14-21,7 12-34,8 12-27,-1 10-22,2 0-5,-11 16-12,-11 9-8,-13 4-1,-4 2 1,-21 2 0,-11-1-1,-6-5-4,7-2-13,9-9-22,11-7-21,11-7-58,4-2-5,25-2 90,10-13-1,7 1-7,0-1 37,-3 7 4,-2 0 63,-7 4 23,-9 0-10,-6 4-31,-6-1-33,-7 1-5,8-3-2,-2-1 4,3-2-7,0-5 3,0 0 2,-3-4-2,-3 1 0,-2-1 1,-4 2 29,-3 5 26,0 5 12,0 3 1,0 0-31,-11 4-37,-9 16-1,-2 7-6,1 3 3,9-3-3,12-2 1,0-5 0,18-1-34,20-7-22,12-7-22,11-5-64,5-6-211,1-21-202</inkml:trace>
  <inkml:trace contextRef="#ctx0" brushRef="#br0" timeOffset="179440.2365">16376 16623 614,'0'0'223,"0"0"-48,21-81-41,-21 76-15,0 5-32,0 0-50,0 5-26,0 27-10,0 17 1,0 13 16,-8 1-7,2 0-9,2-9-1,-1-10 1,2-7-2,2-9 0,-1-5-1,2-12-2,0-4-9,0-5-3,0-2-4,0 0 17,-5-6 2,-9-14 0,-11-4-3,-13 3-5,-14 8 6,-13 11-5,-3 2 4,7 7 1,18 11 4,22-1 0,21 3 1,12 2-3,40-3 7,20-3-4,14-10 3,8-6 0,3 0-6,-4-12 0,-8-2-5,-16 3-11,-19 3-41,-18 5-58,-15 3-17,-12 0-210,-5 0-63</inkml:trace>
  <inkml:trace contextRef="#ctx0" brushRef="#br0" timeOffset="181577.7138">17978 16506 617,'0'0'92,"0"0"-62,0 0 45,0 0-28,-95-29-1,57 46-17,-2 14-13,6 6-1,10 5 4,14-3-9,10 4-8,3-2 5,20-3-5,7-2 6,-5-11-8,-8-7 4,-7-7-4,-10-4-6,0-2-12,-20-4 18,-8-1 7,0 0-6,8 0 8,11 0 4,6-3 24,3-4 1,8-6-12,21-5-26,12-1-4,9 2 4,5 1 0,5 6 1,-2 6-1,-3 4 4,-12 0 1,-11 7 2,-16 10-3,-15 4 1,-1 4-4,-5 5 3,-13-4-3,-3-1 1,3-4-2,3-6 0,8-7 0,2-2 0,5-4-8,0-2-46,0 0-78,0-4-52,0-18-58</inkml:trace>
  <inkml:trace contextRef="#ctx0" brushRef="#br0" timeOffset="181982.8343">18159 16637 204,'0'0'849,"0"0"-783,0 0-32,0 0 2,0 0-14,0 0-22,-5-51-4,1 51-63,3 14-142,1 6-16,0-3 15</inkml:trace>
  <inkml:trace contextRef="#ctx0" brushRef="#br0" timeOffset="182439.147">18317 16706 773,'0'0'208,"0"0"-204,0 0-4,0 0 0,0 0 19,6 73 22,3-46-32,-2-2-6,-2-4 0,-1-4-2,-2-5 0,-1-6 1,1-2-2,-2-3 1,0-1 0,0 0 5,1-1 6,1-13 35,2-7-32,2 1-6,5 0 4,1 3 12,5 1-14,7 4-10,0 2 4,6 5-4,-2 5-1,-2 0-5,-1 17 4,-1 8-8,-4 0 8,-4 0-5,-1-6-21,-2-5 1,-2-4-10,-1-8 4,3-2 3,1 0-2,2-6-20,-1-13-29,0-4-12,-1-2-26,-3-8-30</inkml:trace>
  <inkml:trace contextRef="#ctx0" brushRef="#br0" timeOffset="184158.3976">18756 16647 653,'0'0'178,"0"0"-107,0 0-16,0 0-21,0 0-34,0 0 0,-3 62 0,22-19 3,4 1-3,2 2 0,-1-11-37,-4-4-9,-9-6 0,-11-10-1,0-3 30,-5-5 17,-12-7 2,0 0 20,1-3 24,4-10 2,7-7-17,5-5-18,0-6-7,17-2-6,11 0-6,5 5 6,3 8 3,-5 6 6,-10 7 10,-6 4 1,-11 3-9,-2 5-11,1 15 2,0 11 0,1 7 2,2 2 0,4 0-2,7-3-1,8-8-1,5-7 1,3-9-1,1-8-2,-4-5-5,-3 0 1,-3-19 5,-6-6 1,-2-5 2,-8-4 0,-8-1 6,0-1 7,-6 3 0,-15 3-7,-6 4 18,-3 7-5,1 5-10,-3 4-9,2 10-2,5 0 0,8 0-1,10 0-6,7 0-3,6 12-20,21 0 21,12-2 1,13-7-31,7-3-38,4 0 26,-3-7 30,-5-9 9,-7 2 12,-11-2 5,-13 7 27,-12 5 38,-8 4-31,-4 0-23,0 16-15,2 13 6,1 7 27,3 1-12,1-3-12,6-2-3,1-6-2,-2-7-1,1-3-1,-5-7-1,-2-3-2,-4-3-1,-1-3-30,-1 0-11,3 0-18,-3-13-18,0-13-179,0-11-250</inkml:trace>
  <inkml:trace contextRef="#ctx0" brushRef="#br0" timeOffset="184284.1449">19627 16547 611,'0'0'91,"0"0"-83,0 0-8,0 0-23,0 0-48,0 0-82,-15-6-62</inkml:trace>
  <inkml:trace contextRef="#ctx0" brushRef="#br0" timeOffset="185341.3703">19779 16483 580,'0'0'117,"0"0"-22,0 0-23,0 0 21,0 0-21,87-54-39,-65 81-19,3 13 13,-4 9 3,0 4-7,-5-4-14,-4-4-5,-1-4 0,-4-6-3,-2-8 1,-4-6-2,-1-8 2,2-5-2,-2-3-4,0-5-9,0 0 5,0 0 8,0-9 8,0-6-3,-6-2-4,-8 1 1,-2 6-1,-9 6-1,-2 4-1,-8 0 1,1 10-1,4 10 2,8 2-1,13 3 2,9-2-2,9-1-4,30-2 4,16-7 4,15-6-4,12-7-14,8 0 0,2 0-11,-2-11 8,-13-3 0,-17-3 4,-17 0 9,-20-2 3,-11 0 1,-8 1 3,-4-1 8,0 1 5,-19 4-5,-6 1-3,-3 2-8,-2 6 2,5 5 3,7 0 5,8 0-6,5 5 2,5 10-5,0 3 1,3 2 0,21-1 2,9-1 0,10-3-4,9-2 2,6-6-2,2-1-1,-4-6-9,-10 0-5,-12 0 10,-10-7 5,-10-12 1,-6-6 2,-5-7 0,-3-8-3,0-1 1,0-1 0,-13-3-1,-2 1 1,0 2 5,2 7 10,1 6 3,4 8 15,5 6 10,3 9-7,0 4 4,0 2-14,0 0-21,0 19-6,12 20-5,6 15 5,1 9 1,-4 0 0,3-1 0,0-5-2,5-5 1,2-5 0,4-12-1,3-7-3,1-9-21,3-6 2,0-9 0,-2-4 7,-1 0 11,-5-22 5,1-7 0,-3-11 1,-3-1 0,-7 7 1,-4 8 2,-9 15 2,-2 9 6,-1 2-12,0 13-4,0 18-5,2 13 8,7 4 1,7-1-1,4 0-1,4-2-9,1-6-3,-6-6 4,-8-7 9,-11-8-2,0-5-23,-27-2 4,-10-1-18,-9 0-84,-4-3-150,-10 1 2</inkml:trace>
  <inkml:trace contextRef="#ctx0" brushRef="#br0" timeOffset="185851.9165">18074 17664 542,'-103'-13'100,"5"4"-60,5 1-30,9 0 24,8 0 65,11 4 32,15 1-14,9 1-63,12 1-11,13 1-9,7 0-8,9 0-6,0 0-5,28 0-6,47 0 12,50 0-7,52 0-5,52 4-1,44 1-7,28 2 2,20 3-2,12-2-1,-4 0-1,-5 0 0,-12-1 0,-20-1-8,-26-3-8,-35-3 8,-40 0 8,-43 0-1,-54 0 2,-46 0-19,-38 0 0,-26-10 3,-50-3-5,-38-1 6,-38 6 1,-21 3-25,-19 5-14,-17 0-45,-22 3-107,-21 8-312</inkml:trace>
  <inkml:trace contextRef="#ctx0" brushRef="#br0" timeOffset="186318.1007">16344 18123 846,'0'0'175,"0"0"-138,0 0-12,0 0 9,0 0 34,0 0-42,204-78-21,-31 51 7,38 1 1,34-2-7,36 3-5,23 1 3,21-2 0,17 5-2,-1 2-2,-6-1 2,-18 4-2,-36 4 10,-40 0-3,-46 3-2,-52-1-2,-42-4-3,-35 2-4,-30 1 4,-17-2 4,-11 6 22,-8-1 17,0 2-20,0 4-13,0 0-1,0 2-9,0 0-3,0 0-30,-5 0-54,-7 9-16,-7 4-88,-2-3-142</inkml:trace>
  <inkml:trace contextRef="#ctx0" brushRef="#br0" timeOffset="200183.361">24383 14674 376,'0'0'231,"0"0"-112,0 0-6,0 0-26,0 0-45,0 0-9,0 0-4,36-14-21,-36 19-6,0 15-1,0 11 5,-3 17 4,-13 9 24,1 9 6,-2 2-5,4-4-13,5-4-6,4-5-8,4-5 1,0-5-4,10-11-2,7-8 1,5-10 1,2-6-2,3-9 1,1-1 1,0 0 0,2-10-2,0-6-1,0-1 3,-1 1-1,-3 0-2,-2 4 2,-5 1-2,-8 5-1,-4 0-1,-3 4 1,-4-5 2,0 0-3,-8 0-47,-20-2-85,-11 0-170,-2-4-101</inkml:trace>
  <inkml:trace contextRef="#ctx0" brushRef="#br0" timeOffset="200441.7657">24446 14986 907,'0'0'155,"0"0"-108,0 0-5,0 0 45,0 0-50,0 0-26,72-34-3,-28 34-3,3 0-2,-3 0-3,-7 0 0,-7 0 1,-12-3 0,-6 3-1,-7-3-18,-5 0-23,0-3-26,-17 0-16,-18-9-255,-12-4-156</inkml:trace>
  <inkml:trace contextRef="#ctx0" brushRef="#br0" timeOffset="201674.207">22967 8313 778,'0'0'83,"0"0"-29,0 0 14,0 0-10,12-81-3,-9 74 5,-3 3-22,2 4-2,-2 0-12,0 0-16,0 0-3,0 8-5,0 23 1,0 19-1,-6 15 15,-5 9 6,4 3-15,-3 0 1,7-4-6,3-5 3,0-7-3,0-8 3,0-7-4,3-9 1,5-10 0,-2-11-1,-1-6-1,-1-5 1,-1-5 4,9 0-2,9 0 3,12-11-2,7-3-2,2-3-1,-5 6 0,-4 0 3,-4 2-3,-7 1-2,-6 3 2,-8-1-1,-4 2-9,-4-4-18,0 1-27,-6-5-80,-18 2-146,-9-3-72</inkml:trace>
  <inkml:trace contextRef="#ctx0" brushRef="#br0" timeOffset="201964.491">22979 8691 929,'0'0'171,"0"0"-116,0 0-18,0 0 31,0 0-8,0 0-26,9-28-19,35 25-9,14 3-6,-3 0 0,-4 0 0,-7 0 0,-11 0 0,-8 0 2,-11 0-1,-6 0-1,-7 0 0,-1 0 0,0 0-13,0 0-3,0 0-26,0 0-33,-7 0-41,-12 0-169,-4 0-48</inkml:trace>
  <inkml:trace contextRef="#ctx0" brushRef="#br0" timeOffset="203087.7055">16649 1991 1028,'0'0'102,"0"0"-6,0 0-60,0 0 3,0 0 12,0 0-12,-15-8-17,15 23-22,0 23 0,9 24 0,-2 20 17,-4 12 5,-3 11-15,0-5-4,-1-10 0,-5-14-3,0-17 3,5-9 0,-1-10 2,2-11-2,0-7-2,0-9-1,7-5 0,8-8 0,9 0 3,2 0-3,5-10 0,-3-6-3,-4 3-5,-3-1-9,-5 2-1,-4-1-4,-4-1-6,0-2-17,0-3-54,3-6-44,5-2-186,2-5-154</inkml:trace>
  <inkml:trace contextRef="#ctx0" brushRef="#br0" timeOffset="203417.7882">16614 2423 1022,'0'0'124,"0"0"-80,0 0 2,0 0 8,0 0-9,0 0-24,89-46-10,-24 33-4,5 3-2,-1 1 1,-6 3-6,-14 0 5,-13 4 2,-14-2 4,-13 4-1,-6 0 5,-3-1-3,0 1-1,0 0-6,0 0 1,0 0-6,0 0-1,0 0-27,0 0-31,0 0-62,0 1-154,-8 4-227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10:41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1396 911,'0'0'120,"0"0"-95,0 0-25,0 0 0,0 0 6,-10 84 39,19-9 12,-6 5-23,-3 1-15,0-9-7,0-9-8,0-11 0,-2-14-2,2-9-2,0-10-1,0-6-31,0-8-45,0-3-44,0-2-175,0-10-102</inkml:trace>
  <inkml:trace contextRef="#ctx0" brushRef="#br0" timeOffset="330.5477">1446 1600 950,'0'0'131,"0"0"-116,-40-73 10,40 47 36,31-4-13,20 0-19,22 8-9,15 7-10,7 13-1,1 2-6,-10 24-3,-14 16-4,-20 13-1,-25 5-23,-18 2-4,-9-1 21,-34 2 6,-20-10 5,-13-1 3,-9-7-1,0-10 31,4-4 4,14-10-11,18-5-9,17-8-8,13-3-5,10-3-4,0 0-34,22 0-54,20-16-31,18-7-133,14-11-176</inkml:trace>
  <inkml:trace contextRef="#ctx0" brushRef="#br0" timeOffset="547.5588">2447 1416 1088,'0'0'114,"0"0"-82,0 0-1,0 0 20,0 0-21,0 0 15,15 119-12,-4-70-15,-3-6-15,-5-7-1,-1-9-2,-2-7-20,0-6-32,0-5-46,0-8-80,0-1-227</inkml:trace>
  <inkml:trace contextRef="#ctx0" brushRef="#br0" timeOffset="779.6313">2174 1307 563,'0'0'644,"0"0"-590,0 0-46,0 0-2,0 0 16,0 0 11,45-33-10,34 22-16,3-1-1,3 2-5,-12 1-1,-13 3-5,-12 0-16,-17 3-46,-10 3-27,-20 0-25,-2 12-102,-34 9-104</inkml:trace>
  <inkml:trace contextRef="#ctx0" brushRef="#br0" timeOffset="1199.8659">1283 2567 1205,'0'0'172,"0"0"-172,0 0-9,129-35 3,4 5 6,35-1 15,20 4 22,19 0-15,7 4-20,2 2 5,-7 1-6,-11 2-2,-20 2 0,-26-1-4,-24 3 4,-32 2 1,-29 2 0,-28 2 0,-20 4 1,-14 2 1,-4 2 1,-1 0 7,0-1 0,0-1-6,0 1-4,0-2-28,0-1-20,0 0-25,0-4-71,0 0-115,-3-2-195</inkml:trace>
  <inkml:trace contextRef="#ctx0" brushRef="#br0" timeOffset="4670.699">4168 1323 581,'0'0'151,"0"0"-88,0 0-1,0 0 17,-99-40 18,69 40-34,-6 0-7,-4 19-30,-3 15-1,-1 8-1,4 11-8,13 0 2,11 0-12,16-4-6,0-8-1,32-9 1,16-6 0,12-9-1,6-7-18,4-8-24,9-2-8,-3-2 4,0-15-20,-10-5-21,-17 0 16,-13-2 51,-17 4 21,-10 1 5,-9 1 46,0 5 25,-10 0-13,-14 2-18,-9 9-8,-7 2-18,-5 8 2,0 14-6,9 3-2,10-4-6,12-4-2,11 0-5,3-3-4,3 1-2,21-2-10,10-2-5,2-10-3,6-1-1,-3 0 2,-2-6 10,-7-4 11,-6 0 2,-5 4 1,-1 2 1,-5 3 3,3 0 4,-2 1-4,1 0-3,-1 0 0,-4 0-1,-2 3 3,-1 0-2,-3 1-2,-1-1 0,-1 0-1,1-3 2,-3 2 1,3-2 0,5-2 1,6-14 0,7-11-1,5-2-1,4 1 4,1 1 0,-2 11-2,-3 7 3,-4 9 3,-5 14-5,-2 17 1,-3 3-2,-1-4 0,0-7-3,-2-7 0,2-6 0,-1-3-3,-4-4 2,-3-3-1,-2 0 2,1 0 2,2-12 5,2-10-3,5-7 6,1-1 8,7-2 0,3-2-5,2 2-2,0 3-3,0 8-1,-2 12 4,-5 9 0,-2 17-5,-5 34 4,-5 25 14,-5 20 14,-11 7-18,-13 2-14,5-7-3,1-10-2,10-10 7,-2-12-8,1-10 2,0-9-2,0-14-17,7-13-19,2-11-52,0-9-11,2-13-21,11-25-73,4-19 33,-8-15 96,-3-14 64,-6-13 33,0-10 40,11 3 22,5 9-4,6 15-5,11 18-45,-3 20-2,-2 20-15,-4 17 8,0 9-6,-5 29-12,-4 11-7,-6 5-4,-3-2-3,-6-7-1,0-10-22,0-12 5,0-10 9,0-6-7,0 0-11,12-12-6,10-19 9,8-13-42,3-17 24,1-13 38,2-8-4,3 2 8,0 11 2,-5 15 27,-7 13 17,-9 17 17,-8 12-6,-7 9-6,-3 3 10,0 13-33,-4 23-15,-16 14 23,-3 15 11,-3 6-27,7-2-19,4-4-1,12-7 0,3-14-1,0-12 1,9-11-15,4-5-1,1-8-14,4-6 1,1-2 3,7-6 4,0-14-1,3-10 8,-4 0 13,-4-3 2,-8 5 2,-2 0 9,-4 12 11,-7 5 3,3 5 6,-3 6-3,0 0-19,0 14-9,0 16 0,0 1 10,0 2-4,9-8-5,2-6-2,5-5-5,6-7-18,5-3-9,9-4-8,4 0 0,-2-5 24,-1-9 14,-9-3 2,-7-5-13,-7-3 3,-6-4 11,-3-3 4,-5 7 16,0 7 17,0 8 15,0 7 2,0 3-12,0 0-22,0 19-14,1 12-1,10 9 16,4 0-10,0-6-11,1-6 0,4-6-8,2-7-8,3-2-12,2-6 4,-3-4 11,-9-3 10,-4 0-26,-10 0 14,-1-6 15,0-3 5,-4 3 25,-10 0-5,-4 6 6,-6 0-1,-8 25-1,-9 15-9,-2 9-3,3 1-7,7-3-7,13-8-3,7-8-2,7-3-16,6-6-35,6-5-26,19-7-80,14-4-248</inkml:trace>
  <inkml:trace contextRef="#ctx0" brushRef="#br0" timeOffset="5863.988">7236 1320 241,'0'0'781,"0"0"-750,0 0-31,0 0-15,0 0 15,0 0 6,52 1 0,-20-1-6,-2 0-6,-9-10-8,-5-2 1,-4 0-3,-6-1 1,-6-1 15,0 0 1,-9 2 15,-9 4 14,-4 5 8,-3 3-12,2 0-6,2 6 5,-1 11-5,2 11-10,4 1 2,7 7-6,9-2-6,0 0 0,7-2-4,11-5-9,3-5 0,-8-10-13,-2-5-3,-8-4 2,-3 0 18,0 1 9,-11 3 0,-12 1 5,-7 4 11,1 1 8,9 1 13,8 4-4,9 1-7,3 0-22,16-1 3,26-5-7,14-6 0,15-7-15,5 0-39,0-17-16,-9-5-15,-15-3-3,-18 3 48,-23 1 40,-11-5 22,-6 5 100,-22 0-30,-2 0-25,0 10 7,9 4-13,8 4-10,10 3-9,3 0-27,0 21-15,18 15 0,12 12 2,11 1 1,1-5-3,0-7-4,-4-7-26,-9-8-12,-10-4-7,-7-5-5,-6-6-23,-4-5 14,-2-2 26,-3-4 30,-15-15 7,-4-6 7,2 0 11,2 3 13,3 7 5,2 8 17,2 4 13,-9 3-11,-12 4-19,-12 20-19,-6 9-12,-1 4 1,5 2-2,12-3-4,7 0-7,16-4-28,11-4-53,2-8-79,29-14-295</inkml:trace>
  <inkml:trace contextRef="#ctx0" brushRef="#br0" timeOffset="6343.2148">8073 1377 860,'0'0'188,"0"0"-171,0 0 11,0 0 33,0 0-1,0 0-29,-43 158 26,34-51-4,0 4-28,5-6-11,1-9-8,3-11-4,0-16-2,0-13-1,0-11-6,0-9-28,-5-10-40,-1-9-75,3-15-127,3-2-88</inkml:trace>
  <inkml:trace contextRef="#ctx0" brushRef="#br0" timeOffset="6549.4124">7991 1686 856,'0'0'106,"20"-73"-94,5 50 1,5 9 32,0 9-1,-4 5-23,-5 5-14,-7 15-7,-8 11 0,-6 0-25,0-1-56,-9-6-58,7-10 20,2-7 34,20-7 16,17 0-28,6-5-113</inkml:trace>
  <inkml:trace contextRef="#ctx0" brushRef="#br0" timeOffset="7209.4029">8446 1619 381,'0'0'226,"0"0"-64,0 0 11,0 0-25,0 0-71,0 0-22,-32 0-36,7 23-4,6 5-13,10-3-2,9-4-4,5-4-10,16-6-2,9-4-23,1-7 3,0 0 8,-2-7 18,-10-11 6,0-6 4,-8 2 5,-2 0-1,1 3 18,-4 4 15,-2 5-1,1 4-5,-5 6-14,8 0-17,2 16-1,3 6 1,2 1 3,-1-3-2,-5-7-1,2-2-4,-5-7 0,-3-4-2,-1 0 3,-2 0 3,0 0 9,0-9 0,0-11-5,6-8-3,0-1 6,9-1 1,1 3-6,5 6 0,-2 6 2,0 9 16,-2 6-8,0 7-8,4 18-4,-2 7-1,-1-1 1,0 0 0,-3-9-4,0-6-6,-5-4-5,0-6 6,-5-3 0,-4-3-4,1 0 7,1 0 6,0-5 2,6-13 1,1-6-3,1-1 1,-2 1-1,1 2 2,-1 3-1,-3 5-1,-1 7 2,-2 6 7,-3 1-3,3 0-6,2 3 0,3 10-2,3 7-1,0 0 1,0-1-27,-1-4-30,-1-3-15,-3-2-56,-3-3-182,-3-4-118</inkml:trace>
  <inkml:trace contextRef="#ctx0" brushRef="#br0" timeOffset="7813.6928">9162 1239 874,'0'0'188,"0"0"-155,0 0-11,0 0 7,0 0 14,-16 74 15,16-3-2,0 7-40,6-2-15,-1-12-1,2-8 3,0-12-3,-4-9-29,-1-7-30,-2-10-31,0-6 4,0-9-67,0-3 75,0 0 78,-3-19 12,1-8 5,2-4 16,2-1 13,22 1-7,10 3-12,6 5-2,8 12-1,-5 11 6,-1 0 2,-5 20-9,-5 3 14,-10 3-1,-5-3-13,-4-4-17,-6-3-4,-7-4-2,0 1-58,-3-4-79,-7-7-223</inkml:trace>
  <inkml:trace contextRef="#ctx0" brushRef="#br0" timeOffset="7959.4566">9622 1510 1027,'0'0'167,"0"0"-157,0 0-10,0 0-5,0 0-21,0 0-128,-52-2-493</inkml:trace>
  <inkml:trace contextRef="#ctx0" brushRef="#br0" timeOffset="8144.2861">9414 1185 1048,'0'0'120,"0"0"-120,0 0 4,0 0-4,0 0 17,129-62-16,-73 53-1,-5 6-156,-11-2-322</inkml:trace>
  <inkml:trace contextRef="#ctx0" brushRef="#br0" timeOffset="8676.3515">10122 1521 857,'0'0'127,"0"0"-127,0 0 0,0 0 63,-84-43 13,65 43-43,-2 18-28,-3 16-1,-1 2 3,-1 5-3,1 1-2,-2-5-2,6-9-20,12-9-15,9-13-6,0-6 20,23-4 21,14-15 12,8-5-6,4-2-4,-3 5 0,3 0-1,-2 4 0,-4 0-1,-9 1 0,-7 0-2,-9-10 2,-6-2 1,-6-6 6,-5 0 20,-1 3 12,0 3 10,0 3 1,0 8-7,0 7 4,0 5-1,0 5-3,0 0-18,0 19-22,0 25 0,0 19 25,0 15-12,0-1-12,0-1-4,4-5-6,-4 1-19,0-1-44,0-4-55,0-9-98,0-17-280</inkml:trace>
  <inkml:trace contextRef="#ctx0" brushRef="#br0" timeOffset="8890.6465">10826 1520 1283,'0'0'89,"0"0"-88,0 0 1,0 0-2,0 0 0,0 0-1,-37-32-81,32 71-111,4 4-241</inkml:trace>
  <inkml:trace contextRef="#ctx0" brushRef="#br0" timeOffset="9159.462">11176 1591 66,'0'0'1139,"0"0"-1096,0 0-33,0 0 17,79-77 7,-14 73-14,11 4-20,10 0-7,-5 10-51,-13 2-35,-14 1-7,-14-1-138,-14-6-87</inkml:trace>
  <inkml:trace contextRef="#ctx0" brushRef="#br0" timeOffset="10123.0212">4430 2644 583,'0'0'111,"0"0"-111,0 0-53,0 0 34,-63-86 19,54 72 67,-1 2 32,1 6-17,6 0-1,0 3-20,0 2-26,1 1-8,-1 0-2,2 0-11,1 0-7,0 0 5,0 0 5,0 0 5,1 0-3,27 0-5,24 0-9,31-3 10,33-11-2,35-5-3,45-4 5,33-2-9,37-1 7,27 0-12,30 3 3,22-1-4,22 1 1,19 1-1,5-6 0,12 0 5,-3 4-5,-6 0 4,-13 7-1,-22 6-2,-24 4 3,-33 3 6,-43 0-8,-43-2-2,-48-2 0,-46 0-1,-42 2 1,-30 0 0,-26 1 5,-17 2 2,-7 0 10,0-1 11,0-1 4,-1-2-20,-8 0-11,1 3-2,4-1-15,1 1-27,-2 0-64,-1-3-121,-1-2-536</inkml:trace>
  <inkml:trace contextRef="#ctx0" brushRef="#br0" timeOffset="10275.38">11236 2189 1102,'0'0'69,"0"0"-69,0 0-120,0 0-58,0 0 6,-81-25-61</inkml:trace>
  <inkml:trace contextRef="#ctx0" brushRef="#br0" timeOffset="11805.5963">5655 4151 1081,'0'0'113,"0"0"-91,0 0-7,-52-78 24,71 51 12,21 1-21,18 7-16,8 13-11,-5 6-3,-10 8-1,-18 21-3,-18 6-11,-15 10-10,-15 9 15,-31 0 8,-9-1-2,2-15-9,12-11 13,18-14 2,13-10 5,10-3 10,0 0-17,14-12 1,18-13 7,14-8-7,9-9-1,3-2 0,-1-1 1,-9 1 2,-8 6-4,-13 12 4,-12 9-2,-9 6 1,-4 8 1,-2 3 14,0 0-1,0 0-5,0 4-1,-10 22-8,0 9 8,0 9 0,8 0-9,2-4-1,0-5-1,16-4-1,1-8-21,5-3-34,8-8-65,5-12-151,12 0-228</inkml:trace>
  <inkml:trace contextRef="#ctx0" brushRef="#br0" timeOffset="12247.0966">6699 3832 958,'0'0'124,"0"0"-100,0 0-9,0 0 38,0 0 13,0 0-38,0-1-19,0 1-5,0 0 2,0 0 12,0 0 7,-7 0-13,-13 0-3,-7 0 6,-5 0-11,2 0 1,8 0 9,11 0 10,6 0 5,4 0-14,1 7-14,-4 15-1,-2 14-7,0 14 6,1 11 1,1 3 0,-1 2 2,-4 0-2,2-8 0,-2-8 0,1-8 0,1-10-1,6-8 1,1-12-2,0-1 0,7-5-4,12-3 5,11-3-4,6 0-5,7-6-22,-1-8-34,1-3-68,2-5-109,-5-1-171</inkml:trace>
  <inkml:trace contextRef="#ctx0" brushRef="#br0" timeOffset="12637.5464">6899 4113 603,'0'0'413,"0"0"-331,0 0-24,0 0 31,0 0-3,0 0-39,5-56-24,3 56-16,3 14-5,0 17 6,-1 8 0,-7 6-7,-3 3-2,0-11-2,0-9-6,0-11 4,0-8 5,0-6 0,0-3 0,0 0 5,0-7-2,0-16 6,0-14-5,4-8 0,11-5-2,9-2-2,6 8 3,6 8 0,-5 11 8,-4 12 1,-2 9 2,-4 4-1,0 11-5,-2 18-3,-3 10 8,-5 3-7,-3-1-6,-7-3 0,-1-6-1,0-3-18,0-5-24,0-8-36,0-6-76,0-10-189</inkml:trace>
  <inkml:trace contextRef="#ctx0" brushRef="#br0" timeOffset="12981.6802">7369 3762 1144,'0'0'85,"0"0"-71,0 0 34,0 0 22,0 0-36,0 0-20,24-51-10,-2 51 2,-4 0 16,-4 16-7,-5 16-10,-6 9 11,-3 12 1,0 4 9,0 4-2,-5 2-17,5 1-2,0 1-2,0-7-3,15-3 2,0-8-2,4-9 0,-7-8-2,-3-10-3,-3-4-4,-6-8 8,0 0-13,-13 1-8,-8-2 0,-5-3-49,4-4-52,7-3-114,12-22-594</inkml:trace>
  <inkml:trace contextRef="#ctx0" brushRef="#br0" timeOffset="13223.6997">7948 4020 1273,'0'0'116,"0"0"-110,0 0-3,0 0 26,0 0-7,0 0-22,137-63-38,-86 59-47,-11 4-109,-16 4-274</inkml:trace>
  <inkml:trace contextRef="#ctx0" brushRef="#br0" timeOffset="13333.4895">8075 4196 971,'0'0'196,"0"0"-165,0 0-25,0 0 6,0 0-12,107-4-30,-40-21-217,-6-1-417</inkml:trace>
  <inkml:trace contextRef="#ctx0" brushRef="#br0" timeOffset="14106.8693">5967 5097 861,'0'0'160,"-81"0"-127,56-3-25,13 0 1,9 0 51,3-1 5,0 1-26,27 0-39,21-1 8,29-2 5,29-1 6,33-2 2,22-7-11,16-3 1,8-3-10,-7-2-1,-16 1 3,-23 4-2,-28 3-1,-34 6-1,-31 4-8,-25 2-14,-21 4-11,-16 0-32,-32 0 32,-19 6-9,-18 6-24,-16 6-28,-13 1 64,-10 6 10,-14 8-76,-16 3-109</inkml:trace>
  <inkml:trace contextRef="#ctx0" brushRef="#br0" timeOffset="14383.5079">5725 5366 515,'0'0'210,"0"0"-100,0 0-84,0 0-12,0 0 26,82 10 69,16-31-49,31-8-8,28-8-8,26-1 5,4 0-8,5 1-18,-11 4-9,-15 6 0,-19 6-4,-23 5-5,-20 5 8,-25 4-6,-21 2-6,-22 2 3,-18 2-4,-15 1 0,-3 0-5,0 0-19,-17 0-25,-16 0-37,-11 9-71,-4 3-196</inkml:trace>
  <inkml:trace contextRef="#ctx0" brushRef="#br0" timeOffset="17090.6457">9170 3757 847,'0'0'180,"0"0"-165,0 0-13,0 0 5,0 0 25,0 0-1,0 0-23,12-25-3,-6 10-3,-2 0 0,-4 1 1,0 3 1,-2 1 11,-21 6 19,-17 4 4,-13 19-17,-14 22 3,-9 18 10,9 5 5,13-1-15,20-5 2,22-5-15,12-6 1,12-4-5,27-7-5,16-9-2,9-12 0,7-8-1,3-7-19,-4 0-13,-4-6-26,-11-6-44,-18-2-21,-18 1-141,-19 0-72</inkml:trace>
  <inkml:trace contextRef="#ctx0" brushRef="#br0" timeOffset="24274.045">10096 3711 950,'0'0'154,"0"0"-127,0 0-22,0 0 20,0 0 50,0 0-22,0 0-33,-9-66-16,9 60-2,0 3 2,0 2 2,0 1-2,0 0-3,0 0-1,-1 0-3,-14 22 3,-10 16 0,-10 12 7,-5 3 2,-2-3-4,2-2-4,1-6 3,-1-1 0,1-4-3,9-9-1,9-7 6,8-9-6,9-7 0,2-3 0,2-2 5,0 0-3,0-13 2,0-14-4,0-10 2,0-7 2,0-2-3,0-1 0,2 0 0,4 8-1,2 0 7,-2 8 2,0 7-1,0 5-1,-1 5 5,-1 5 2,-1 3-2,-1 2-3,-2 2-5,0 2-2,6 0-2,4 6-4,8 19 2,9 10 2,1 9 8,2 1-5,-4 1-2,-1-5 0,-3-6 4,-3-3-5,1-6 1,-2-1-1,-5-7-4,-1-2 0,-4-6-4,-4-5-4,2 0-2,-3-5 2,0 0-3,-1 0 0,2 0-18,-1 0-42,0-8-41,-3-6-55,0-2-221</inkml:trace>
  <inkml:trace contextRef="#ctx0" brushRef="#br0" timeOffset="25181.4846">10375 3388 912,'0'0'185,"0"0"-153,0 0 3,0 0 40,0 0-14,0 0-23,0 0-35,-13-4-3,13 33 0,0 6 0,0 2 5,3-5-5,-3-4 1,1-6 0,-1-7-1,0-6 0,0-4 0,0-3 0,0-2 0,0 0 2,0 0 5,0-14 0,0-13 2,0-11-7,2-4-1,10-1 2,6 1 0,3 9 2,-2 8 1,0 7 1,-5 9 7,-4 6-6,4 3-8,1 6-1,4 18 1,0 7 2,-1 5 4,0 2-3,-4-4-2,-3-2 1,-2-7-2,-1-3-1,-2-6 0,0-2-9,-3-4-14,0-3-17,1 1-31,2-4-61,2-4-108,4 0-164</inkml:trace>
  <inkml:trace contextRef="#ctx0" brushRef="#br0" timeOffset="26096.7834">8849 4735 568,'0'0'149,"0"0"-125,-103 1-24,72 1-3,2-2 3,3 0 68,11 0 26,1 0-3,8 0-42,6 0-17,0-3-3,0 2-3,0-1-10,12-1-9,28 0-2,28-5-5,32-3 10,34-4 12,22-5-5,16-1-13,10-1-2,2 0 0,-2-1 0,0 3 0,-11 1 1,-13 2-2,-16 0-1,-24 3 2,-25 3 1,-27 3 0,-21 3 0,-24 0-2,-10 4 2,-11 1-3,0 0 0,0 0 0,-14 0 0,-4 0 0,-9 5-51,1 3-8,-6 0-45,-2 4-95,-8-2-21,-6 1-215</inkml:trace>
  <inkml:trace contextRef="#ctx0" brushRef="#br0" timeOffset="26605.7199">8663 5088 744,'0'0'174,"-130"9"-145,80-7-29,19 2-21,18-4 21,10 0 56,3 0 31,13-4-53,33-9-17,26-5-15,31-2 1,33-5 14,24-1 6,26-3-3,14 1-12,4 1-6,2 2-1,-8 4 2,-10-1 1,-17 1-4,-16 1 1,-24 2 2,-19 4 17,-21 3-4,-22 3-3,-20 0-4,-18 1-5,-16 4 7,-9 0 5,-6 3 17,0 0 3,0 0-8,0 0-10,0 0-9,0 0-5,0 0-3,0 0 1,0 0 1,0 0-3,0 0-3,0 0-7,0 0-11,0-3-20,-8 0-36,-9-5-32,-15 0-87,-5-6-217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8T06:11:28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1570 639,'0'0'287,"0"0"-200,0 0-56,-88 0 4,79-1 16,2-2 26,7 1-19,0 1-24,0 0-20,0-3-8,4-6-3,16-5 5,10-1 0,9 3-8,5 9 0,-2 4-5,1 17 0,-6 14 4,-10 10-4,-15 7-2,-12 1-5,-20 4 1,-21 0 4,-11-7 4,6-7 3,5-9 2,12-16 2,15-7-3,10-5 0,4-2 1,0 0-2,0-6 1,3-17-1,16-11 0,9-12-4,5-2 4,6 1 2,4-2-2,3 3 0,-1 1 1,-2 5 0,-8 7 1,-13 6-1,-8 8 2,-10 5 4,-4 5 5,0 3-3,0 1 0,0 5-2,0 0-3,-3 0 3,-9 23-7,-4 17-1,-5 15 1,0 1 5,3-3 0,9-6-2,6-8-3,3-3 0,3-6 1,18-7-1,3-6-2,6-5 1,4-6-22,1-5-38,5-1-87,5-8-98,4-20-70</inkml:trace>
  <inkml:trace contextRef="#ctx0" brushRef="#br0" timeOffset="381.4555">4836 1404 725,'0'0'137,"0"0"-72,0 0 23,0 0-19,0 0-23,0 0-14,0-37-14,0 37-1,0 0 1,0 0 5,0 0-7,0 0-8,0 0-4,0 0 1,0 0 4,0 0-3,0 0 4,0 0-6,-5 15-4,-2 12 0,-7 19 2,-5 10 3,-2 6-5,2-2 3,4-8-3,8-13 0,7-8 0,0-5 0,0-2 2,14-6-2,4-3 1,0-9 3,3-2-4,1-4-16,-2 0-26,2 0-41,2-10-10,6-11-111,4-5-47,2-7-161</inkml:trace>
  <inkml:trace contextRef="#ctx0" brushRef="#br0" timeOffset="779.3282">5161 1504 613,'0'0'284,"0"0"-148,0 0-53,0 0 8,0 0-20,0 0-36,-2-22-29,2 50-4,5 8 12,1 4-5,0-3-2,-2-5-4,-2-2-2,-2-8-1,0-3 0,0-7-2,0-5-1,0-3 3,0-4 0,0 0 3,0 0 1,0 0 3,0-14 3,0-15-9,2-14-2,15 0 2,7-4-3,4 1 4,2 9-4,-6 5 4,-1 13-2,-3 13 3,-5 6 1,3 8-2,-4 14 0,-1 9 7,-5 5-6,-2-2 1,-3-2-4,0-8 0,-2-6-1,-1-4-22,0-7-30,0 0-47,0-7-72,0 0-240</inkml:trace>
  <inkml:trace contextRef="#ctx0" brushRef="#br0" timeOffset="1073.2562">5623 1219 785,'0'0'239,"0"0"-184,0 0-2,0 0 8,0 0-4,83-23-27,-58 46-14,-3 10-13,-7 14 2,-9 17 1,-6 14 0,0 5 4,-12 0-5,2-11-5,5-10 3,5-14-1,0-10-2,0-8 0,5-12 2,-1-8 2,-2-4-4,-1-5 1,-1-1-2,0 0-1,0 0-20,-9-3-41,-10-11-65,4-9-235</inkml:trace>
  <inkml:trace contextRef="#ctx0" brushRef="#br0" timeOffset="1351.682">6217 1501 1131,'0'0'127,"0"0"-113,0 0 23,0 0 14,0 0-24,0 0-22,87-66-5,-50 58-8,-4 8-88,-8 0-85,-10 12-180</inkml:trace>
  <inkml:trace contextRef="#ctx0" brushRef="#br0" timeOffset="1478.4258">6288 1653 978,'0'0'124,"0"0"-92,0 0 12,0 0 33,0 0-52,0 0-25,78 7-19,-21-21-97,0-5-181</inkml:trace>
  <inkml:trace contextRef="#ctx0" brushRef="#br0" timeOffset="3351.9012">7363 1273 225,'0'0'414,"0"0"-342,0 0 12,0 0 1,0 0 39,-97-52-59,69 54-25,-5 24-9,-3 11-6,2 9 6,5 6 3,7 5-14,13-3-7,8-1 3,1-7-8,4-10 0,15-8-8,7-9 1,5-4-1,8-11-9,6-4-49,7 0-62,3-13-161,-1-17-285</inkml:trace>
  <inkml:trace contextRef="#ctx0" brushRef="#br0" timeOffset="4101.5408">7937 1394 989,'0'0'165,"0"0"-139,0 0-21,0 0 15,0 0 17,0 0-27,-1 13-3,29-12-3,5-1-1,3 0-2,-3-6-1,-8-4-32,-4 0 1,-9-1 7,-9 2 24,-3-1 0,0 0 6,-24 4 2,-9 5 8,-7 1 7,-6 9 9,2 16-3,7 7 9,7 8-14,8 3-1,10 3-4,9-3-12,3-6-6,6-8-1,16-5-3,7-10 2,6-5-15,5-6-18,4-3-33,5-1-47,-2-20-88,-4-5-197</inkml:trace>
  <inkml:trace contextRef="#ctx0" brushRef="#br0" timeOffset="4405.7662">8500 644 964,'0'0'140,"0"0"-114,0 0 20,0 0 25,0 0-34,0 0-29,-8 50-7,8 11 18,0 7-3,0 1-7,0-4 0,0-5-4,0-8-2,2-7 1,-2-8-4,0-8 0,0-10-2,0-6-7,0-6-32,0-5-41,-5-2-52,1 0-137,4-10-220</inkml:trace>
  <inkml:trace contextRef="#ctx0" brushRef="#br0" timeOffset="4881.2658">8437 736 997,'0'0'112,"0"0"-96,-3-87-8,36 61 14,15 4 1,7 4-11,3 6-7,-4 7-5,-8 2-3,-12 3 3,-12 0-3,-12 0-10,-10 4-2,0 12-6,-18 9 21,-13 11 2,-10 2 4,0-1 1,9-10 7,14-7 11,11-6-5,7-2-6,0 0-11,1 4-3,17-3 2,6 3-1,7-2 2,1-1-3,2 3-2,-4-4-7,-8 3-3,-7-4 4,-9-2 4,-6 1 0,0-1 3,-12 2 1,-14 0 29,-10 4-1,-5-2 12,0-1-3,3-2-10,10-3-3,8-2-14,10-2-8,7-2-2,3-1-11,0 0-44,0 0-53,16 0-65,13-16-340</inkml:trace>
  <inkml:trace contextRef="#ctx0" brushRef="#br0" timeOffset="5589.7894">8997 769 824,'0'0'236,"0"0"-195,0 0 22,0 0 20,0 0-28,0 0-35,-9-23-20,9 38-5,3 8 1,6 8 4,-2 2 1,-4-1-1,-3-1-1,0-4 1,0-6 1,-3-7-1,-1-7 0,1-2-1,3-5 3,0 0 5,0 0 4,0-22 13,0-11-4,1-15-20,16-9 3,6 1-1,4 4-2,3 9 1,-6 15 2,-5 12 9,-6 11 0,-3 5-12,0 8-2,2 22-1,3 12 3,-3 9 6,-2 0-3,-1-5-3,1-10 1,3-9-1,-1-10 0,1-6-4,4-7-8,2-4-6,2 0-11,4-17-23,1-6-45,-4-2-12,-2-1-157,-4 0-274</inkml:trace>
  <inkml:trace contextRef="#ctx0" brushRef="#br0" timeOffset="6736.9915">7743 2202 219,'0'0'519,"0"0"-479,0 0-35,-85 3 3,84-3 39,1 0 44,21 0-31,30 0-33,26-4-3,26-9-8,24-2-12,18-1 3,14 0-1,4 0-1,-2 0 1,-3 3 1,-16 0-3,-18 4-3,-22 1-1,-27 0 3,-24 4-3,-21 2 0,-20 2-1,-10 0 0,0 0-7,-28 0-3,-17 2 7,-19 14-84,-15 5-98,-17 1-75</inkml:trace>
  <inkml:trace contextRef="#ctx0" brushRef="#br0" timeOffset="7088.4293">7691 2510 1087,'0'0'105,"0"0"-105,0 0-5,0 0-40,0 0 45,126-49 9,-12 27 8,28 0 13,28-1-2,17 2-23,1 0-4,-5 1 9,-14 4-9,-18 0 1,-23 4-1,-25 0 0,-25 3 0,-20 2 6,-24 4 7,-16 0-11,-12 3 2,-6-1 10,0 1 7,0 0-9,0 0-13,-6 0-11,-13 4-42,-11 15-64,-12 1-107,-6 0-303</inkml:trace>
  <inkml:trace contextRef="#ctx0" brushRef="#br0" timeOffset="9411.6308">12933 1346 880,'0'0'168,"0"0"-110,0 0-26,0 0 19,0 0 8,0 0-11,0 0-28,-27 23-17,4 41 5,-5 14 11,-12 2-6,-5-2-8,-1-9-5,1-9 3,6-8-2,6-13 1,8-11-1,7-7-1,6-11 0,3-6 0,6-4 1,-1 0 8,-4-14 16,-1-14-6,-3-11-13,5-11-2,7-2 0,0-3-2,3 6 4,13 5-5,1 7 6,-1 8-1,-4 9-3,-3 9 8,-3 8-11,-5 3 0,4 0-2,7 11-7,7 14 7,9 12 2,4 0 4,1 2-3,1-2-2,-3-5 2,-2-2-2,-1-4 1,-7-7-5,-3-1-18,-6-4-10,-2 1-12,-2-2-23,-1 0-53,1-6-22,6-7-203,6 0-247</inkml:trace>
  <inkml:trace contextRef="#ctx0" brushRef="#br0" timeOffset="9654.3438">13174 1563 149,'0'0'916,"0"0"-845,0 0-55,0 0 16,0 0 27,0 0-25,11-28-34,14 25 0,2 3-83,-5 0-31,-8 6-138,-11 11-101</inkml:trace>
  <inkml:trace contextRef="#ctx0" brushRef="#br0" timeOffset="9780.8406">13176 1714 560,'0'0'346,"0"0"-212,0 0-81,0 0-11,0 0 21,0 0-7,-33 25-49,63-25-7,15-9-37,13-2-92,6-6-181</inkml:trace>
  <inkml:trace contextRef="#ctx0" brushRef="#br0" timeOffset="10312.1826">13786 1614 1064,'0'0'71,"0"0"-67,0 0 0,0 0 9,0 0 38,0 0-21,36 0-23,4 0-1,8 0 1,-5 0-4,-7-4-3,-8-4 0,-12 2 0,-9-1 0,-6-5-1,-1 2-3,0-2 0,-18 1-8,-9 2 12,-13 4-2,-3 5 2,-5 0 2,5 8 4,5 13 7,7 9 2,9 5 7,5 4-3,11-2 2,6 1-8,0-1 1,9-4-8,12-8-5,8-4-1,5-10 0,7-5-5,4-6-29,7 0-29,5-20-65,-3-11-131,-6-8-163</inkml:trace>
  <inkml:trace contextRef="#ctx0" brushRef="#br0" timeOffset="11559.7794">14232 982 828,'0'0'194,"0"0"-143,0 0 7,0 0 10,-31-80 0,28 72-3,1 4-28,2 2-13,0 2-9,-1 0-12,1 6-3,0 23-8,0 21 8,0 21 8,0 11-1,-9 5 1,-8 1-7,5-7 3,5-10-4,1-9 1,5-14 0,1-12 0,0-14-2,0-10 1,0-8 0,0-3-4,0-1-12,0 0-4,0 0 1,3-15-12,1-8-46,-3-7-49,-1-1 6,0-3-169,2-5-86</inkml:trace>
  <inkml:trace contextRef="#ctx0" brushRef="#br0" timeOffset="12106.8593">14263 1098 695,'0'0'159,"0"0"-130,0 0 25,0 0 48,0 0-37,0 0-26,-48-53-31,56 42-5,14-3-3,7 0 4,5 2-4,0 0 4,1 5-1,-4 2-1,-6 4-2,-5 1 0,-5 0 0,-7 2-4,-3 12-1,-5 3 3,0 2 2,-13 4 0,-11 2 1,-3-3 2,6-5-2,3-6 4,11-6-3,5-3 0,2-1 4,0-1-1,0 0-4,0 1-2,8 3 3,5 2 1,7 0 1,0 5 1,0 4-2,2 3-3,-6 3 0,-8 0-1,-7 1 1,-1 2-1,-13-4 1,-12-3 7,-11-3 5,0-5 14,3-5 8,5-4 0,7 0-13,7 0-9,9 0-3,5 0-3,0 0-6,0-11-10,0-2-65,0 2-12,16 4-92,2 7-231</inkml:trace>
  <inkml:trace contextRef="#ctx0" brushRef="#br0" timeOffset="12522.0104">13643 2156 761,'0'0'195,"0"0"-135,0 0 8,0 0 1,0 0 8,0 0-35,49-5-13,16-11-4,22 0-3,11-4-3,3 3-10,-4 4-5,-9-2-3,-14 5-1,-19 2 0,-16 4-1,-19 4-6,-14-2-24,-6 2-29,-9 0-14,-33 12-8,-24 10-105,-19 8-137</inkml:trace>
  <inkml:trace contextRef="#ctx0" brushRef="#br0" timeOffset="12765.8973">13511 2451 733,'0'0'272,"0"0"-235,0 0-15,0 0 10,0 0 45,151-19 10,-49-1-56,15-2 5,3 2-23,-5 2 3,-10 4-11,-15 0-2,-17 1 1,-16 3-4,-22 3 3,-17 1-3,-11 2-2,-7 0 1,0-3-39,0-3-85,-17-4-44,2-6-275</inkml:trace>
  <inkml:trace contextRef="#ctx0" brushRef="#br0" timeOffset="14301.2177">14965 1220 53,'0'0'547,"0"0"-506,0 0-33,0 0 21,56-76 27,-47 62 8,0-2-12,0 0 1,-6-6-6,-2 0 10,-1-4-10,0 0-10,0 0-15,-7 1 8,-8 1 3,5-1-1,-4 2-10,5 1 0,2-2-3,1 1-1,0 1 2,0-2-12,0 4 3,-2 0-4,-3 3 9,-1 2-4,-9 3-9,-3 1-2,-8 0-1,-3 3 1,-2 0 0,1-1 0,-3-1 1,-4 2 2,-5-2 0,-10 3-2,-13 3 1,-14 4-3,-15 0 0,-11 0 0,-16 9 1,-10 5-1,-7 0 1,-3 4-1,4 0 0,4 1-1,10-3 1,8 3 1,7 2-1,0 0-1,-1 2 1,-1-2 1,0 2-1,5-2 0,11-2 0,8 3-1,10-6 0,9 0 0,13-2-1,15-6 1,14-2 0,12-1 2,8-4 0,5 0-1,-3 1 0,-3 0 0,-3 4 0,-4 0-1,3 1 1,-1 1-2,2 1 2,5 0-2,2 0-1,-1 1 3,2 4-3,2 8-2,5 11 5,0 15-1,2 20 1,17 19 3,2 15-1,2 8 0,-1 6-1,-3-6 0,2-7 1,0-9 0,-4-9-2,-4-5 3,-9-5-1,-4-4 2,0-5 0,-16-6-2,-4-4 2,1-8 3,7-9-3,3-9-1,6-7 0,3-9-3,0-6-1,9-1 1,18-4 0,19-3 2,22-4 1,24-22 4,24-5-6,20-3 2,25 1-2,11 1 2,13 6-3,7 2-3,-5 4-2,-5 4 4,-15 5-1,-18 2-7,-18 3 1,-19 2 4,-15 0 3,-18-1-5,-7 2 4,-8 2 2,-4-1 0,-6 1 0,-5 0 0,-6-1-2,-4-1 2,-5 2 3,-1-3-3,0 2 1,1 2-1,0-3 0,-1 2 0,-1 1 0,-6-2 0,0-3-1,-3-5 0,-3-5 1,-2-5 1,-6-7 0,-2-7-1,-3-10 0,3-7 1,-1-10-1,4-6 0,-2-6 1,-1-6-1,-3 0 1,-2-5-1,-1 2 1,-2-4 1,-1 9 2,1 9 5,-1 12-3,1 9 2,-2 9-3,3 1 0,-3 5-4,1 7 6,-1 0-4,0 5 0,0 6-3,0-1 0,0 6 1,0 3 1,0 3-2,0 0 0,0 2 0,0 1 0,0 0 0,0 0-2,0 0 2,0 0-1,0 0 0,0 0-1,0 0-5,0 0-8,0 0-5,-4 0-20,-14 0-48,-15 5-64,-5 7-218,5-3-281</inkml:trace>
  <inkml:trace contextRef="#ctx0" brushRef="#br0" timeOffset="14446.9309">15060 1154 552,'0'0'489,"0"0"-466,0 0-23,-100 3-72,76 9-72,2-1-45,-2-3-257</inkml:trace>
  <inkml:trace contextRef="#ctx0" brushRef="#br0" timeOffset="22731.4854">2256 4863 1122,'0'0'107,"0"0"-67,0 0-35,0 0 0,0 0 0,0 0 4,0 0 1,81 48-2,-39 7-6,-8 2 0,-4 1 0,-9-4-2,-8-8-11,-7-10 3,-6-14-1,0-8 4,0-8 5,0-4 1,-2-2 17,-5 0 12,3-16-4,-1-15-20,5-13-4,0-9 0,2-5 0,17-4-2,3-1 1,-1 6-1,2 10-13,-4 18-18,-10 12-44,-3 15-78,-3 2-217</inkml:trace>
  <inkml:trace contextRef="#ctx0" brushRef="#br0" timeOffset="23422.1091">2795 5039 825,'0'0'184,"0"0"-153,0 0-23,0 0 13,0 0 16,0 0-6,43 33-15,-21-37-9,-1-8-3,-1-5-3,-4-3-1,-4-4-9,-2-1 1,-7 1 7,-1 6 1,-2 1 3,0 10 11,-12 6 17,-6 1 4,-6 10-22,-4 17 0,1 9 5,5 3-2,11 0-11,10-1-2,1-2-2,4-5-2,19-6 1,6-9-3,10-7-23,10-9-27,8-4-5,0-23-3,-2-6-8,-6-8 2,-11-4 65,-10-1 2,-10 4 19,-8 3 31,-7 8-10,-3 9 9,0 8 17,0 10 5,0 3-36,-9 1-21,-4 10-1,4 8-9,4 3-4,5-1-2,2-7-3,22 1 5,7-7 0,8-7-14,0 0-14,2 0-9,-5-15 0,-6-1 25,-7-7 7,-6-7 5,-6-8 2,-2-6 2,-5-6 8,1 5 28,-2 6-1,0 15-5,0 11 3,-3 9 0,0 4-6,6 5-26,1 23 0,4 19 14,-2 12 9,-8 11-17,-1 2-11,0-4 0,0-4-25,0-4-29,2-1-54,11-8-124,7-17-585</inkml:trace>
  <inkml:trace contextRef="#ctx0" brushRef="#br0" timeOffset="24256.124">4569 4670 1070,'0'0'19,"0"0"-19,0 0-23,0 0 22,0 0 1,0 0 0,89-42-32,-44 32-76,-8-1 27,-10 0 12,-12-1 19,-9 1 50,-6-1 11,-8 4 81,-17 2 31,-15 6-40,-5 0-23,-4 2-12,4 10-2,12 3 17,11 1-28,14 1-19,8 3-6,0 8-10,11 4 0,14 2 1,-1 2 0,0 0-1,-6-1-12,-12 2-12,-6-3 2,0 1 9,-24-3 7,0-7 6,3-7 6,11-7-3,4-8 9,6-3-1,7 0-11,19 0 0,18-6 6,13-10-6,2-6-19,1 1-22,-13-3-9,-8 4 19,-17 3 20,-10 3 11,-11 0 13,-1 0 25,0-1 25,-7 3-18,-2 4 7,3 2-13,6 4 0,0 2-16,0 0-23,6 14-1,16 11 1,8 3 6,9 1-4,-3-3-2,0-3-10,-3-6-21,-5-7-10,-4-3-12,-8-3-2,-9-4-9,-5 0 41,-2-8 23,0-8 7,-3-6 8,-9 1 23,0 1-4,3 8-8,0 6 12,5 5 5,-2 1-15,-11 13-23,-11 19-3,-11 16 2,-4 6-4,9-1 0,8-5-14,17-9-35,9-8-36,6-15-17,23-13-82,8-3-138</inkml:trace>
  <inkml:trace contextRef="#ctx0" brushRef="#br0" timeOffset="25110.1313">5334 4753 907,'0'0'145,"0"0"-106,0 0 22,0 0 26,0 0-17,0 0-15,-48-65-23,48 84-32,0 35 7,2 21-7,8 19 14,-2-1-1,5-7-10,1-14 0,2-8-3,-1-11-1,-2-6 0,-8-6-17,-5-4-16,0-7-37,-18-5-53,0-12-72,5-13-225</inkml:trace>
  <inkml:trace contextRef="#ctx0" brushRef="#br0" timeOffset="25350.5167">5361 4749 929,'0'0'99,"-3"-76"-45,3 62-25,0 10 18,0 4-9,0 0-24,19 4-12,8 13-2,7 9 0,-5 4 1,-14 10-2,-15 8 2,-9 7 6,-30 6 8,-9-6 2,2-6-15,12-11-2,14-7-7,17-6-75,3-13-50,30-12-183,15-5-217</inkml:trace>
  <inkml:trace contextRef="#ctx0" brushRef="#br0" timeOffset="25480.2913">5795 4853 856,'0'0'110,"0"0"-110,0 0-46,0 0-31,0 0-196</inkml:trace>
  <inkml:trace contextRef="#ctx0" brushRef="#br0" timeOffset="25622.5159">5873 5042 971,'0'0'165,"0"0"-126,0 0-37,-82 0-1,82 0-1,3 0-81,22 0-319</inkml:trace>
  <inkml:trace contextRef="#ctx0" brushRef="#br0" timeOffset="25758.4773">6093 5009 940,'0'0'192,"0"0"-174,0 0-18,0 0 0,0 0-69,0 0-317</inkml:trace>
  <inkml:trace contextRef="#ctx0" brushRef="#br0" timeOffset="26537.229">2501 7349 669,'0'0'209,"0"0"-135,-114 4-47,76 29 15,5 16 10,13 8-7,17 10-16,3 3-13,33-2-13,3-2 1,0-5-4,-9-2-17,-17-6-18,-10-5-3,-7-8 20,-23-14 17,-6-8 1,2-11 6,1-7 13,3-3 7,9-19-11,11-10-11,10-8-3,21-3 0,26-3-1,16 6 6,9 5 2,7 10-3,-3 10-2,-5 8 10,-18 7-3,-20 2-1,-17 18-9,-16 5 0,0 4 0,-18 2 0,-10-2-22,-2-3-50,3-9-151,8-14-218</inkml:trace>
  <inkml:trace contextRef="#ctx0" brushRef="#br0" timeOffset="26680.2741">2774 7570 1016,'0'0'0,"0"0"-147,0 0-32,0 0 119,0 0-19,0 0-271</inkml:trace>
  <inkml:trace contextRef="#ctx0" brushRef="#br0" timeOffset="27067.6406">2959 7635 808,'0'0'196,"0"0"-167,0 0-8,0 0-3,0 0-4,-11 73-4,35-51-3,-1 1-7,-10 1-1,-7 1-14,-6 2 0,-3-5 1,-12-6 8,3-6 6,3-8 2,3-2 8,-1 0 10,7-16-10,0-7-10,5-8-1,17-1 1,8-1 1,4 3 2,3 9 3,2 6 6,-6 8 6,-2 5 4,-6 2-11,-5 2 1,-1 12-6,-7 0-4,0 1-1,2-1-1,-1-6 0,1 3-20,6-5-31,0-4-46,2-2-131,-1 0-47</inkml:trace>
  <inkml:trace contextRef="#ctx0" brushRef="#br0" timeOffset="27771.7864">3519 7582 888,'0'0'157,"0"0"-118,0 0-10,0 0 34,0 0-23,0 0-30,-45 49-5,45-5-1,0 1-4,6-4 0,17-3-19,4-6-23,-3-6-11,-3-4 0,-11-4-34,-10-6 17,0-3 49,-19-5 21,-5-4 46,1 0 20,4-2-28,6-11-17,9-1 3,4-7-11,6-4-9,19 0-4,9 0-3,1 6 1,-1 6-1,-6 8 3,-4 2-3,-2 3 3,-5 0 6,-7 8-6,-2 2 1,-2 1-3,-3-4 2,1-1 0,-4-5 1,0 1-1,0-2-6,0 0 6,0-3 6,0-11 0,0-6-5,0 2 2,0-1 6,3 5 4,0 4 3,5 3 1,2 2-2,5-1-7,6-1-4,4 0-3,2 0 0,-2-2 1,-2 0 2,-8-3-4,-5-1 1,-4-2 1,-1 0 3,-4 5 2,-1 0 17,0 3 0,0 1 4,0 3-2,0 3 2,0 0-10,-1 0-9,1 0-8,0 10 1,0 10-2,1 11 1,8 3 2,1 0-3,1-1-23,-2 0-58,1-3-54,-2-5-125,1-7-420</inkml:trace>
  <inkml:trace contextRef="#ctx0" brushRef="#br0" timeOffset="29070.8342">3994 7442 956,'0'0'109,"0"0"-80,0 0 23,0 0 18,0 0-28,0 0-28,-16 91-3,16-21 16,0-4-12,0-7-12,10-9-2,1-10-1,-2-11-1,1-9-2,-4-8-8,-1-8-10,-4-4-5,-1 0 18,0-6 8,-9-15 0,-13-4-2,-5 1 0,2 5 2,5 8 3,10 3 2,5 8-3,5 0 5,0 0-7,0 10-5,9 8 5,15 3 0,6-7-2,13-5 1,2-7-11,7-2-16,3-5 3,-2-7-1,-4 4 17,-7 8 6,-8 0 3,-7 6 9,-6 10 23,-9 1-4,-5 4-20,-1-4-2,-5-6-3,1-6-3,-2-5-20,0 0-52,0-1-9,0-14-103,0-8-76,0-2 66,0-3 97,0-3 97,0-2 96,0 3 21,0 8 19,0 7 35,-3 10-5,0 5-68,-1 0-40,-1 13-24,2 9-5,3 5-5,0-1-21,9-5 1,18-7-2,7-9-2,8-5-16,1-4-26,0-17-8,-4-4 4,-7-5 4,-12-4 11,-8-2 26,-7-3 5,-5-1 22,0 7 8,0 8 18,0 9 20,-3 11 7,1 5-20,2 0-19,0 18-22,0 18-3,0 14 26,0 6-20,0 1-14,0 1-3,0 0-23,5 1-17,4 2-43,-1-1-96,5-8-210</inkml:trace>
  <inkml:trace contextRef="#ctx0" brushRef="#br0" timeOffset="29528.0096">5521 7306 1088,'0'0'87,"0"0"-87,0 0-49,0 0 40,0 0 9,0 0 2,80-20-2,-61 20-10,-7 0-14,-7 0 15,-5 0-5,-3 0 8,-19 0 3,-10 8 3,-8 4 19,1 4 12,3 4 0,5 2-10,9 2 0,7 1-1,10-2-8,5 2-4,0 0-2,8-1-6,10-3 0,2-3 0,-1-2 0,-3-2-5,-1-3-17,-5 1-3,-2-3-2,-2-1 5,-5 0-11,-1-1-18,2-2-67,1-1-32,4-4-66</inkml:trace>
  <inkml:trace contextRef="#ctx0" brushRef="#br0" timeOffset="31622.4111">5628 7403 741,'0'0'155,"0"0"-131,0 0-9,0 0 36,0 0 20,0 0-37,0 0-11,-54-19-22,41 54 9,-5 13-4,0 7 6,2 2-11,8-4 2,5-4-3,3-6-8,0-6-11,0-9-1,0-8 6,0-7 4,0-7 8,0-6 2,0 0 2,0-4 16,0-21-7,0-6-9,18-7 0,15 0 1,10 3-1,2 10-2,1 11 2,-9 10 3,-8 4 2,-8 5 9,-3 14 5,-8 4 7,-4 4-9,-6-1-6,0 0-13,0-5 0,-13-1 0,-1-4-49,2-4-23,6-7-158,6-5-137</inkml:trace>
  <inkml:trace contextRef="#ctx0" brushRef="#br0" timeOffset="32432.7186">5868 7525 5,'0'0'682,"0"0"-675,0 0-7,0 0-2,0 0-1,0 0 3,56 51-4,-36-47-16,1-4 11,-6 0 9,-2 0 13,-5 0 4,-8 0 31,0 0 51,0 0 25,0 0-27,0 0-55,0 5-25,0 24-11,0 13 1,-2 10 30,1 3-22,1-2-13,0-2 1,0-3-3,0-2 0,-3-6-3,-12-6-30,0-12 9,6-11 8,3-7 15,5-4 1,1-4-2,0-21-2,3-17-32,19-10 15,8-8 17,7 2-4,5 6-4,-2 9 12,-2 15 13,-10 13 12,-9 10 13,-8 5-10,-7 4-1,-1 15 11,-3 6-5,0 4-8,0-3-13,0-4-5,0-5-7,0-3 1,2-7-1,5-2-10,4-5-12,4 0-1,2-20 11,7-12 6,-3-9 2,2-4 4,-3-2 0,4 5 2,-3 12-2,2 13 9,-3 14 23,-3 3-12,1 17-14,-3 12 6,3 2-3,0-1-8,1-8 2,3-6-3,2-12-8,-1-4 4,-3-6 0,1-16 4,-6-7 1,-5-4 2,-2-3 8,-3 0 5,-2 6 11,0 10 2,-3 10 7,0 10 9,1 0-24,4 30-21,-4 20 0,1 20 22,-2 5-12,0-6-10,8-6-10,6-10-16,7-11-14,-3-9-26,3-13-77,-1-12-157,2-8-333</inkml:trace>
  <inkml:trace contextRef="#ctx0" brushRef="#br0" timeOffset="32606.5882">7174 7421 657,'0'0'558,"0"0"-558,0 0-7,0 0-56,0 0-9,0 0-179,-69 87-427</inkml:trace>
  <inkml:trace contextRef="#ctx0" brushRef="#br0" timeOffset="32726.7871">7190 7834 1064,'0'0'105,"0"0"-98,0 0-2,0 0-5,0 0-75,-12-77-271</inkml:trace>
  <inkml:trace contextRef="#ctx0" brushRef="#br0" timeOffset="32853.7626">7481 7681 959,'0'0'172,"0"0"-168,0 0-4,0 0-4,0 0-44,0 0-173,103-59-409</inkml:trace>
  <inkml:trace contextRef="#ctx0" brushRef="#br0" timeOffset="33656.0194">6095 5029 956,'0'0'138,"0"0"-78,0 0-30,0 0-3,0 0 4,0 0-30,9-7-1,43 2 0,18 1-88,12 0-22,-4-4-175,-11-1-427</inkml:trace>
  <inkml:trace contextRef="#ctx0" brushRef="#br0" timeOffset="43424.0458">13215 1123 611,'0'0'119,"0"0"-70,0 0-15,0 0 9,0 0 23,0 0-16,0 0-28,0 0-10,-6-10 4,0 8 16,-2-3-2,-4 1-28,2 0 9,-2 0-9,1 2 3,-1 1-2,-2 1-3,-2 0 0,-1 0 0,0 0 2,-2 0 2,0 0-4,-1 3 1,-1 2 0,0 2-1,3 0 0,1 0 1,-2 0 0,0 2 0,-2-1 0,-1 0-1,-7 3 1,1-3 0,1 1-1,2-1 1,4-2 0,3-1 1,3-1 0,3 1 0,-1 0 2,4 2-2,-2 3 1,1 0-3,-3 4 4,-1 5-4,-2 2 0,-2 2 0,-2 5 0,1 1 1,0 2 0,1 0 0,0 0 3,3-2-1,4-4-1,1-1-1,1-2 1,0 0 1,-3 0 0,-1 4-1,-2 2 3,-3 1 3,-1 0 2,2 0-4,-2-4-1,7 0 5,-1-3-4,5-2 4,2 1-6,1 1-2,1 4-1,0 5 3,-2-1 0,1 5-1,1 0 2,-2-3-3,3 0 2,1-2-4,-1-1 3,3-1-2,0-2 0,0-1 1,0-2 1,8-2-1,-2-3-1,1-2 3,2-2 0,1-1-1,0-1-1,0-5 1,3 2-1,2-4-1,3-1 4,4-2-2,0-2-1,3 0 2,3 0 0,4 0-3,-1-4 1,-3-3 1,2-1-2,0 0-1,0-1 1,1-1 2,-1-3-2,1-1 0,0-2 0,-1-3 0,2-1-1,-6-3 3,1-1-2,-3-2 1,0 1-1,-2 2-1,-1-2 0,-4 1 0,-1 3 1,-1-4-3,0 0 5,-1-1-5,0-2 5,-2-3-2,0 0 0,2-3 0,-1-2-1,2 0 0,-1-2-3,0 1 4,-5 3-1,-1 2 1,-4 4 2,-2 0-4,-1 2 3,1 1-1,-2 1-1,0 2 0,0 3 1,0-1 0,0 2-1,0-1 0,0-2 1,0 2-1,0-3 1,0 4 0,0-1-1,0 2 1,0 0-1,-2 4 1,1 0 0,-2 1 1,1 3-1,-1-1 1,0 0 0,2 1-1,-1 1 1,2-1 0,-3 1 0,2 0-2,-1-2 2,-2 2 0,0-1 1,-1 1 1,1 1 0,2 0-1,1 2 2,-3 0-3,3 0 2,-4-1-2,1 1 2,-5-2 0,2 0-1,-2 0 0,-3 1 0,0 2 3,-2-1-5,0 3-1,-2-1 0,-1 3-5,-3 0-7,1 4-38,-7 16-42,-2 4-46,-5 1-282</inkml:trace>
  <inkml:trace contextRef="#ctx0" brushRef="#br0" timeOffset="48061.3811">2632 5772 113,'0'0'119,"0"0"-44,0 0-20,0 0-7,0 0-8,0 0-7,0 0-13,-4 0-3,2 0-6,1 0 0,1 0 0,-2 0 6,2 0-10,0 0 11,0 0 7,0 0-7,0 0 3,0 0 10,0 0 6,-1 0 0,-1 0-4,2 0-8,0 0-7,0 0-4,0 0-3,0 0-4,0 0 3,0 0 7,0 0-6,0 0 0,0 0-3,0 0-6,0 0 3,0 0-3,0 0 2,0 0 7,2 0-5,1 0 5,0 0-2,1 0 3,2 0-1,5 0-1,3 0-2,0 0-1,7 2-4,-3 1-1,3-2-1,4 2 1,2-2-2,7-1 2,5 0 0,10 0-1,9-10 1,9-3-1,10-4 0,9-2-1,8-1 3,9 1 5,4 2-2,1 4-3,1 3-2,0 6-1,-3 4 2,-3 0-1,-5 0-2,-4 0 0,0 0 0,-8 0 1,0-4 3,-3-1-1,-5-2-2,-2-1 0,-9-2 1,-12-1 0,-7 0 3,-8-1 1,-6 1-2,-5 0 10,-7 1-4,-3 1 3,-2 2-7,-5 1-3,-6 4 0,-3 0-1,-3 2-1,0 0 0,0 0-3,0 0-19,0 0-13,-8 0-47,-8 0-38,-8 10-16,-7 0-21,-6-2-178</inkml:trace>
  <inkml:trace contextRef="#ctx0" brushRef="#br0" timeOffset="48900.9183">2823 5884 427,'0'0'54,"0"0"-14,0 0-25,0 0-11,0 0 7,0 0 27,-76 0 22,75 0 0,1 0-15,-2 0-19,2 0-4,0 0-4,0 0-3,0 0 4,0 0 4,0 0-2,2 6-6,15 4 12,9 1-1,11 1-3,14 0-16,14-4 9,19-2-6,17-3 1,15-3 1,13 0-7,6-7 6,12-9-8,11-3 2,5-1-2,6-3-1,4-2-2,-5 5 0,1-1 2,-13 6 0,-9 4-2,-10 8 0,-21-2 1,-13 4 0,-16 1-1,-19 0-4,-14-2 4,-14 2 3,-17-1-3,-8-1 0,-9 0 2,-6-1 6,0 1 14,0 1 4,0 0 3,0 1 0,0 0-12,0-2 1,0 2-11,0 0 6,0-2-6,0 2-1,3 0-4,-2 0-1,-1 0 0,2 0 3,-2-1-4,0 1-2,0 0 2,0 0 4,0 0-4,0 0 0,0 0-1,0 0-3,0 0-6,0 0-12,0 0-27,0 0-9,0 0-16,0 0-87,-8 0-46,-13-1-159</inkml:trace>
  <inkml:trace contextRef="#ctx0" brushRef="#br0" timeOffset="61866.8268">10545 3910 678,'0'0'263,"0"0"-202,0 0-36,0-76-5,0 62 15,2 4 12,1 2-3,-2 6-13,1 2-18,-1 0-9,1 0-4,-2 17-9,0 23 9,-11 17 1,-23 15 15,-10 13-8,-9 3-6,2-7 6,2-10-7,10-16 1,12-12-2,7-14 0,6-8 0,4-7 1,4-7-1,3-3 2,3-4 0,-2 0 12,-2-11 18,-2-15-22,1-12 1,0-7-8,2-2-2,3 0 0,0 1 2,0 7-3,0 5 0,4 11 6,2 11 1,-5 8 1,-1 4-2,2 0-6,4 4-3,7 17-2,10 9 5,5 6 0,3 0 0,2-2 1,2-4 0,-3-4-1,0-3 0,-7-4 0,-3-5 0,-5-3-5,-4-3-14,-4-3-28,-4-3-21,-1 1-11,0-3-29,2 0-175,2 0-9</inkml:trace>
  <inkml:trace contextRef="#ctx0" brushRef="#br0" timeOffset="62565.3501">11172 3910 819,'0'0'197,"0"0"-139,0 0-32,0 0 11,0 0 11,0 0-12,-24 3-30,42 10-5,9 3 4,1 1-1,6 2 0,-2 1-4,-7-1 0,-4-1 0,-10 4-1,-4-1 0,-7-1-2,0 5 3,-18 2 0,-7-1 1,-5-1 2,3-2-3,3-1 2,3-2-1,2-4 6,5 0-2,4-5-4,2-1 3,4-1-3,1-3 1,3-4-2,0 0 0,0-1-6,0 1-5,0-2-30,0 0-50,3 0-121,13 0-47,11-15-200</inkml:trace>
  <inkml:trace contextRef="#ctx0" brushRef="#br0" timeOffset="62844.7768">11631 3943 897,'0'0'172,"0"0"-126,0 0 0,0 0 29,0 0-20,0 0-25,-3-15-30,3 53 0,0 16 8,5 7-1,-2-1 4,-2-2-10,3-7-1,-1-6 0,0-6 2,1-10-2,0-7 0,-2-6 0,-2-8 0,0-6-3,0-2-29,0 0-43,-12 0-39,-12 0-27,-5 0-213</inkml:trace>
  <inkml:trace contextRef="#ctx0" brushRef="#br0" timeOffset="63351.7493">10814 3814 710,'0'0'112,"0"0"-69,0 0 51,0 0-10,0 0-22,0 0 0,-12-37-30,12 40-17,0 23-12,11 16 18,2 19 13,-6 11-10,-3 6-10,-2 0 1,-2-6-9,2-8-5,2-9-1,5-9 1,-1-6-1,-1-6 0,-2-6-3,-4-4-32,-1-3-62,0-6-25,-3-3-161,-10-11-80</inkml:trace>
  <inkml:trace contextRef="#ctx0" brushRef="#br0" timeOffset="63785.836">9929 3948 701,'0'0'138,"0"0"-44,0 0-11,-27-72-21,24 66 16,-1 6 12,4 0-44,0 33-43,0 23-3,0 20 26,0 15 0,0 3-18,0-5-7,0-7 4,4-10-5,7-12 0,1-5 2,0-11-2,-2-7 0,-2-11 0,-2-5-1,-2-9-12,-3-6-20,1-4-17,-2-2-27,1-3 14,4-18-23,4-11-189,4-4-124</inkml:trace>
  <inkml:trace contextRef="#ctx0" brushRef="#br0" timeOffset="64964.4276">13720 3636 748,'0'0'194,"0"0"-119,0 0-33,0 0 26,0 0 1,0 0 3,36-66-35,-36 66-26,-8 19-11,-21 17 0,-22 15 5,-19 10 8,-15-2-7,-2-2-6,10-10 4,14-10 3,18-9-7,16-8 0,12-9 0,5-5 5,9-4-4,2-2 3,1 0-2,0 0 3,0-8 0,0-13 0,4-5-5,8 0 4,0 5-4,2 4 2,0 3 1,1 9 1,3 5 1,6 0-4,7 7-1,7 15 1,5 3-1,3 4 2,-1 0-3,0-1 2,-3-4-1,-7-4 0,-5-3-25,-3-6-23,-6-5-45,-6-6-18,3 0-65,-5-13-89,3-18-135</inkml:trace>
  <inkml:trace contextRef="#ctx0" brushRef="#br0" timeOffset="65194.7378">13959 3634 430,'0'0'452,"0"0"-290,0 0-93,0 0 18,0 0-2,0 0-26,12-64-35,-12 92-24,2 19 2,9 17 14,1 6 6,0 2-16,0-5-3,1-4-1,-2-12-2,-2-6 0,-2-10-1,-4-7 1,-3-4-27,0-7-36,-10-5-51,-11-6-53,-6-6-213</inkml:trace>
  <inkml:trace contextRef="#ctx0" brushRef="#br0" timeOffset="65535.8596">13132 3684 789,'0'0'235,"0"0"-176,0 0-42,0 0 27,0 0 41,0 0-17,-63-38-45,63 87-20,0 22 7,-4 20 21,-3 1-19,-1-1-7,2-10-5,2-10 2,1-13-1,3-13 1,0-11-4,0-10 7,0-11-8,0-6 3,3-4-4,0-3-13,4 0-17,11-10-35,15-18-38,12-11-113,11-4-146</inkml:trace>
  <inkml:trace contextRef="#ctx0" brushRef="#br0" timeOffset="66389.8785">14880 3582 967,'0'0'73,"0"0"-60,0 0-2,0 0 29,0 0 6,0 0-21,0-14-15,0 14-9,0 0-1,0 0 1,0 0 1,0 0-1,0 0 1,0 0 2,0 0 6,0 0 3,0 0 1,-8 2-5,-16 13 1,-13 13 7,-17 5-9,-8 9-4,-4-1-3,8-3 1,14-5 0,14-6-2,14-9 0,11-4-1,5-4 0,0 0 1,20-1 2,13-5 0,7 2 5,11-4-1,2-2-5,-2 0 3,-2 0-4,-5 0 0,-8 2-25,-8-2-49,-7 1-21,-5-1-104,-1 0-89</inkml:trace>
  <inkml:trace contextRef="#ctx0" brushRef="#br0" timeOffset="66696.5583">15245 3493 401,'0'0'651,"0"0"-574,0 0-22,0 0 2,0 0 6,0 0-4,-12-43-45,12 80-11,0 18-3,0 20 15,0 8-2,-5-4-3,4-9-10,-2-10 4,3-8-4,0-9 0,3-6-2,4-8-6,1-8-10,0-9-19,-1-5-25,-4-4-51,0-3-41,-3-4-215</inkml:trace>
  <inkml:trace contextRef="#ctx0" brushRef="#br0" timeOffset="67124.6477">13604 4649 979,'-88'4'104,"16"2"-90,23-4-8,22-2 0,20 0 42,7 0 41,29-12-51,46-9-26,42-4-5,47-4-1,34 3 10,18-1 0,14 3-9,-5 0-5,-10 4 2,-13 1-2,-23 2 8,-29 4 13,-27 0-19,-35 1 0,-30 4 9,-25 3-10,-21 2 6,-9 0 8,-3-3 3,-2-6-10,-20 1-10,-17-5-17,-7 6-56,-2 6-72,18 1-199</inkml:trace>
  <inkml:trace contextRef="#ctx0" brushRef="#br0" timeOffset="67282.3654">15915 4432 1111,'0'0'137,"0"0"-130,-96-23-4,76 21 0,6-2-3,2 4-65,6 0-117,3-4-314</inkml:trace>
  <inkml:trace contextRef="#ctx0" brushRef="#br0" timeOffset="72916.845">18718 3170 1030,'0'0'100,"0"0"-73,0 0-1,0 0 23,0 0-10,0 0-25,0 0-8,-107 128 5,67-57 1,-2 0-10,0-2-2,6-5 0,5-12 1,6-11-1,3-12 3,2-10-2,1-8 1,3-5-2,4-6 7,-1 0 0,1-8 8,0-17-2,2-14-13,4-11 4,2-7-4,4-2 1,0 5 0,8 9-1,4 10 3,-2 11 1,-3 12-3,-3 8 6,-1 4 1,3 1-8,9 20-9,6 9 9,6 6 2,1 3 2,3 4-2,-1-2-2,0 0 0,-2-5 0,-5-5-14,-7-5-21,-4-5-54,-6-2-41,-3-6-138,2-9-146</inkml:trace>
  <inkml:trace contextRef="#ctx0" brushRef="#br0" timeOffset="73090.7393">18800 3417 1070,'0'0'102,"0"0"-58,0 0-21,0 0 15,0 0-17,0 0-21,5-15-64,21 22-58,0 5-118,2 5-130</inkml:trace>
  <inkml:trace contextRef="#ctx0" brushRef="#br0" timeOffset="73230.7295">18889 3574 882,'0'0'203,"0"0"-176,0 0 9,0 0 28,0 0-28,0 0-36,88-22-1,-26 5-94,2-2-49,-4-2-176,-6-3-248</inkml:trace>
  <inkml:trace contextRef="#ctx0" brushRef="#br0" timeOffset="73493.9606">19386 3269 764,'0'0'257,"0"0"-172,0 0-21,0 0 26,0 0-18,0 0-38,-28-24-31,24 61 1,-3 15-1,-1 15 22,3 0-12,2 4-12,3-6 1,0-6 1,0-7 7,2-10-4,1-11 0,-2-8-2,-1-7-2,0-8-2,0-2 0,0-5-4,0-1-33,0 0-11,5-4-61,7-17-119,6-8-524</inkml:trace>
  <inkml:trace contextRef="#ctx0" brushRef="#br0" timeOffset="73757.1">20269 3652 1225,'0'0'94,"0"0"-94,0 0 1,0 0-1,-3 75 36,-5-40-11,-10 1-21,-5 1-4,-6-3-27,-3 1-53,4-4-78,12-7-293</inkml:trace>
  <inkml:trace contextRef="#ctx0" brushRef="#br0" timeOffset="74282.1352">21207 3185 898,'0'0'184,"0"0"-144,0 0-34,0 0-4,0 0 54,-20 100 21,-8-47-38,-8 5-21,-6-2-10,1-5-8,6-8 2,6-7 4,6-11-5,7-7 1,7-8-1,2-7 1,5-3-1,-1-2 4,-2-23 5,-2-12 1,-1-10-11,5-3 3,1 3 0,2 6 12,0 6 2,2 9-9,4 12 11,-1 7 12,-4 7-8,7 0-14,8 14-8,7 15-1,5 8 5,1 8-3,-3 1-2,0 3-3,-4 0-18,-1-8-35,-3-2-28,-3-11-103,1-14-226</inkml:trace>
  <inkml:trace contextRef="#ctx0" brushRef="#br0" timeOffset="74501.3252">21554 3316 943,'0'0'208,"0"0"-162,0 0-31,0 0-1,0 0-2,0 0-12,14-24-21,10 34-105,1 7-151,-3-1-143</inkml:trace>
  <inkml:trace contextRef="#ctx0" brushRef="#br0" timeOffset="74627.3171">21619 3554 352,'0'0'653,"0"0"-565,0 0-33,0 0 1,0 0 7,0 0-13,-17 23-50,50-23-40,12-11-118,10-9-228</inkml:trace>
  <inkml:trace contextRef="#ctx0" brushRef="#br0" timeOffset="74837.5427">22063 3454 1082,'0'0'159,"0"0"-138,0 0-16,0 0 0,81-33-5,-14 31-9,4-1-139,-3-3-175,-12-3-215</inkml:trace>
  <inkml:trace contextRef="#ctx0" brushRef="#br0" timeOffset="75038.2281">22563 3249 755,'0'0'282,"0"0"-203,0 0 2,0 0 15,0 0-22,0 0-18,-28-49-29,26 59-24,-1 17 2,1 12 22,1 8-1,-1 5-23,0 5-3,-3 6-1,1 5-34,-5 4-35,-3-5-45,2-9-107,2-12-423</inkml:trace>
  <inkml:trace contextRef="#ctx0" brushRef="#br0" timeOffset="75414.5349">21308 4091 817,'0'0'228,"0"0"-188,0 0-20,0 0 48,0 0 11,0 0-22,162 0-26,-33-6-9,19 0-10,1-2-7,-6 1-5,-10-2 2,-15 0 0,-23 1-2,-21-2 0,-27 2-1,-23 2-8,-18 4-12,-6 2-36,-30 0-68,-32 0-64,-29 0-252</inkml:trace>
  <inkml:trace contextRef="#ctx0" brushRef="#br0" timeOffset="75789.0355">18729 4321 1001,'0'0'204,"0"0"-151,0 0-45,0 0 8,0 0 21,0 0-2,109-22-29,-19 12-6,21 3-8,13 2-86,8-5-100,0-3-270</inkml:trace>
  <inkml:trace contextRef="#ctx0" brushRef="#br0" timeOffset="76209.7133">21249 4353 745,'0'0'447,"0"0"-383,0 0-59,146 1-1,-40-1-4,10-1 8,6-4-8,-2-5-117,-14-5-203</inkml:trace>
  <inkml:trace contextRef="#ctx0" brushRef="#br0" timeOffset="79240.6672">18691 4494 777,'0'0'156,"0"0"-88,0 0-57,0 0-3,0 0 7,0 0 4,0 0 17,136 0-14,-51 0-11,6-4-3,-4-4-7,-11 2 1,-11-3-2,-12 2 0,-12 0 0,-11 2-5,-12-1 3,-10 3-13,-4 2-3,-4-1-23,0 2-95,0 0-109,0 0-194</inkml:trace>
  <inkml:trace contextRef="#ctx0" brushRef="#br0" timeOffset="80776.8415">11913 6328 848,'0'0'185,"0"0"-142,0 0-8,0 0 19,-59-73 27,59 58-34,24-3-22,13 3-16,14 6-4,4 9 2,0 0 5,-6 16-12,-11 14-3,-15 7 2,-17 5-6,-6 6 7,-26 4-2,-18-2 1,-9-2-4,1-12 5,10-11 0,15-10 0,13-9 0,11-5 1,3-1 0,0 0 2,0-5-1,6-16-2,12-13-9,11-7-2,2-2 11,5 0 0,1 1 2,-6 7 0,-5 5 5,-7 11 6,-8 9 6,-7 6-10,-4 4 11,0 0-20,1 0 0,2 14-7,2 11 7,1 10 6,0 3 0,3 1-6,-2-1 0,1-1 0,-1-1-3,4-3-41,2-2-51,9-12-86,10-14-258</inkml:trace>
  <inkml:trace contextRef="#ctx0" brushRef="#br0" timeOffset="81548.2621">12751 6163 607,'0'0'441,"0"0"-385,0 0-23,0 0 33,0 0-14,0 0-27,20-65-14,-20 65-6,0 0 2,0 0 1,0 0-2,-6 0-6,-15 0 0,-10 9 13,-8 7-8,-2 6-4,9 0 3,10 7 0,7 6-1,9 9 0,6 5 6,0 4 2,6-2-5,12-4-4,0-1 0,-5-3-1,-5-2-1,-7-2 0,-1-2 1,-4-5-1,-7-9 0,2-6-3,6-9 2,3-5-19,0-3-57,20-1-28,17-21 9,15-14-116,5-9-48,0-4 94,-7 1 80,-6 1 86,-9 6 144,-9 8 43,-7 7 38,-10 7-77,-6 6-45,-3 4-6,0 6-21,0 3-34,0 0-22,0 0-20,0 14-8,0 13 7,2 6 1,3-1 7,0-1-4,1-8-3,0-3 0,-1-6 0,-2-6-1,-2-4 0,-1-4-2,0 0 3,3 0 1,-3 0 2,1-6 5,4-13 0,2-9-8,7-6 0,5 2 0,2 2 3,0 4 1,0 8 11,-5 8 11,-2 6-9,-1 4-6,2 1-10,3 18 0,-3 7 2,-3 7 0,-3 1-3,-8-1 0,-1-2-5,0-4-24,0-5-22,0-5-32,0-8-84,0-9-122,12-2-227</inkml:trace>
  <inkml:trace contextRef="#ctx0" brushRef="#br0" timeOffset="81847.3369">13404 6159 993,'0'0'105,"0"0"-48,0 0 30,0 0-24,0 0-13,0 0-29,21-55-13,-5 55-6,-1 7 2,3 16 1,-3 9 4,-4 12-2,-3 11 5,-6 8-2,-2 0-1,0 0 1,0-2-6,0-8-4,0-4 0,0-9 0,0-7 0,0-10 0,0-7 0,0-6 0,0-2-3,-5-1-12,-8 0-32,-5-2-51,3-5-124,11-10-480</inkml:trace>
  <inkml:trace contextRef="#ctx0" brushRef="#br0" timeOffset="82076.0445">13978 6420 1168,'0'0'149,"0"0"-133,0 0-8,0 0-8,0 0-3,0 0-31,97-35-128,-66 35-129,-17 7-280</inkml:trace>
  <inkml:trace contextRef="#ctx0" brushRef="#br0" timeOffset="82202.6609">14025 6582 238,'0'0'843,"0"0"-741,0 0-68,0 0 6,0 0 13,0 0-53,15 13-14,32-16-61,9-10-111,2-6-302</inkml:trace>
  <inkml:trace contextRef="#ctx0" brushRef="#br0" timeOffset="84946.219">14957 6165 833,'0'0'214,"0"0"-174,0 0-9,0 0 28,-91-49 12,73 49-19,-3 1-23,-3 23-22,-4 16-3,0 9 13,4 7-3,7 2-8,10-3-4,7-7-2,2-7-3,20-8-1,12-8 3,14-8-26,11-11-37,16-6-60,13-8-70,9-21-199</inkml:trace>
  <inkml:trace contextRef="#ctx0" brushRef="#br0" timeOffset="85561.6715">15813 6104 306,'0'0'252,"0"0"-123,0 0-7,0 0 2,0 0-27,0 0-38,-4-2-18,3 0-11,1-1-7,0 2 5,-3 1-1,3-2-6,0 0-3,0 0 1,0-3 2,0-2-10,0-2 0,-2 0 1,1-2-3,-1-2 4,-1 2 12,2 0-7,-2 3 0,1 2 5,0 3-1,1 3-9,1 0-9,-2 9-4,2 19-15,-1 14 15,-1 13 3,2 0 0,0 0-2,0-5-1,5-10 0,6-8-8,-5-9-9,4-6-22,-4-9-12,0-5-44,1-3-86,7-5-226</inkml:trace>
  <inkml:trace contextRef="#ctx0" brushRef="#br0" timeOffset="85818.1696">16122 5866 1132,'0'0'89,"0"0"-53,0 0 7,0 0-12,0 0-22,0 0 2,57 114 6,-23-53-8,-8 1-8,-10 0-1,-16-2-9,-1 0-38,-32-4-16,-15-6-54,-8-9 10,-7-7-109,2-14-8,4-9-141</inkml:trace>
  <inkml:trace contextRef="#ctx0" brushRef="#br0" timeOffset="86092.7151">15491 5961 116,'0'0'897,"0"0"-816,-67-83-32,52 77 29,8 6-2,-2 3-30,-2 33-27,-5 14-16,1 14 18,5 0 0,10-2-16,0-3-1,3-2-2,14-2-4,7-8 1,3-9-15,4-9-34,8-9-51,8-16-81,6-4-277</inkml:trace>
  <inkml:trace contextRef="#ctx0" brushRef="#br0" timeOffset="86476.569">16113 5589 708,'0'0'477,"0"0"-421,0 0-28,0 0-8,0 0-8,0 0-11,21 4-1,4 32 3,-1 1-3,-7-8-1,-5-5 1,-6-7-2,-3-6 0,-2-5-1,-1-6 3,0 0 1,0 0 7,0-11 26,0-14 2,0-10-28,0-1 2,5-1-2,11 3 9,1 7 8,-1 7 0,-1 8-2,0 7-11,1 5-7,5 5-5,9 17-4,4 12 3,5 5-2,0 7-17,-1 0-31,-5 4-18,-4 3-84,-8-5-178</inkml:trace>
  <inkml:trace contextRef="#ctx0" brushRef="#br0" timeOffset="86874.9905">15600 6961 539,'0'0'201,"0"0"-110,0 0-29,0 0 4,0 0 5,0 0-6,72 2-2,-4-18-18,17-3-14,6 1-17,2 0-5,-7 5-8,-11 1 2,-15 6-3,-21 6-45,-19 0-70,-20 9-180,-20 11-124</inkml:trace>
  <inkml:trace contextRef="#ctx0" brushRef="#br0" timeOffset="87062.422">15591 7261 1033,'0'0'202,"0"0"-202,0 0 15,137 8-2,-34-8 53,17-9-22,7-7-22,-1 0-16,-8-2-6,-16 7-7,-23 1-18,-27 9-57,-34 1-98,-18 4-159,-36 13-192</inkml:trace>
  <inkml:trace contextRef="#ctx0" brushRef="#br0" timeOffset="96661.8211">14705 6850 4,'0'0'631,"0"0"-527,0 0-65,0 0 9,0 0-2,0 0-2,0 0-6,45-1-20,-12-3-10,4-2-4,-4 2-3,-5 3 0,-7-1-2,-7 2 0,-7 0-64,-7 0-57,0 0-16,-26 17 41,-18 9-103</inkml:trace>
  <inkml:trace contextRef="#ctx0" brushRef="#br0" timeOffset="96811.4243">14624 7013 433,'0'0'166,"0"0"-64,0 0-12,0 0-16,0 0-7,88 15-16,-47-15-25,8-8-13,-1-1-8,2 0-5,-6 3-3,-11 4-97,-14 2-85,-19 0-85</inkml:trace>
  <inkml:trace contextRef="#ctx0" brushRef="#br0" timeOffset="98489.6158">11311 9701 718,'0'0'133,"0"0"-67,0 0-57,0 0-7,-84-7 2,78 7-1,6 0 14,-1 0 5,1 0-6,0 0-9,0 0-6,0 0-1,0 0-5,6 0 5,13 0 10,14-1-5,16-1 3,18-2-4,14-2-3,11-1-1,8-1 3,6-1-6,6-1 2,9 0 1,3 1 0,3-4 0,1 3 0,5-1 1,-2-1 3,-1 1 2,3 2-6,1 1-4,0 4 2,5 1-2,-5 3 3,-7 0 1,-8 0-12,-4 0 10,-8 0-19,-3 0 21,-3 0 5,-6-5-5,1-1 0,1-2 4,5-1-3,2-1 7,-3 0-3,1 0-4,-1 0 0,-4 0 3,-1 1-3,-2 0-1,-3 0 4,-6-1-8,-3 2 8,3-3-2,1 1 3,4 0 1,-1 2-4,-1-1 3,2 2 3,-5-1-7,0 3 1,3-1 4,1 2-6,6 1 0,-1 0 0,1 1 0,-2 1 0,-2 1 0,-2 0 0,0 0 0,2 0-2,2 0 2,3 0 0,-2 0 0,-2 0 0,1 0-1,1 0 2,3 0-2,0 0 1,-2 0-1,-4 0 1,-1 0 0,-2 0 3,-3 1-2,-1 2-1,0-1 0,3 1-1,1 0 1,-2-2 0,1-1 2,-2 0-2,3 0 0,-3 0-2,0 0 2,-3 0 0,0 3 1,-2-2 2,-2 2 0,-3-2-3,-4-1 10,-2 0-3,-2 0-1,2-1-1,-5-6 0,-5-3 0,0 1-3,-5 2 5,-1 1-1,-2 0-3,-2 0-2,2 3 5,-3-1-3,2 1-2,-1 1 0,-2 2 2,-1 0-2,-3 0 2,-2 0 2,-1 0-5,-9 0 0,-4 0 4,-4 0-4,-6 0 0,-4 0 3,-3 0-2,-7-1 3,-2 1 0,-1 0 9,0-3-4,0 3-9,0-1-2,0 0-6,-14 1-1,-9 0-22,-19 0-53,-13 5-98,-9-5-122</inkml:trace>
  <inkml:trace contextRef="#ctx0" brushRef="#br0" timeOffset="101333.8508">16709 5981 270,'0'0'66,"0"0"-30,0 0 14,0 0 9,0 0 2,0 0-20,-18 0-7,-4 5 9,-10 6 11,-8 3-5,-5 2-12,-1-1-23,5-1 6,7-1-4,4 2 11,5-3-12,4-1-1,7-1-12,4-5 1,9 0-3,1-3-1,0 0 0,0-1 1,16-1 4,14 0 11,15 0-4,10-10-8,6-1-3,0 0-13,-4 0 1,-9 1-19,-4 1 7,-8 0-9,-7 1 28,-9 2 5,-10 2 7,-5 2-5,-5 0 8,0 2 3,0 0-4,0 0-1,-5 0-8,-15 0 0,-8 4-3,-7 9 6,-2-2-3,4 1 0,1-2 2,6-1 6,4 0 2,4-3 2,5-1-6,6-1 1,7-4-4,0 0-3,0 0-3,12 0 3,14 0 13,12 0-5,7-6-8,3-4 0,-6 1-1,-8 1-2,-10 4-4,-12-1 4,-9 4 2,-3 0-2,0 1-5,-18 0-2,-15 0-23,-11 14-37,-8 4-28,-4 3-48,-1-3-269</inkml:trace>
  <inkml:trace contextRef="#ctx0" brushRef="#br0" timeOffset="102907.7382">14137 8894 359,'0'0'313,"0"0"-253,0 0-32,0 0 20,0 0 5,0 0 35,-2-28-24,2 26-37,0 2-6,0 0 2,0 0-4,0 0 0,0 0-3,0 0 3,0 0-1,-1 0 2,-1 0-3,2 0-5,-2 0-4,2 0-6,0 0 0,-1 0-1,1 0-1,0 4-4,-2 10 4,1 11 2,-1 7 1,2 5 0,0 8-1,0 4 1,0 6-1,0 5 1,0-4-3,5-3 0,3-6 0,-1-5 2,0-5-2,-1-4 0,-1-7 1,-1-4 0,1-4-1,-4-2 0,1-2-1,-2 0 1,0-3 0,1 0-1,-1-2 1,0-3 1,0-5-1,0 2 0,0-3 1,2 0-1,-2 0 4,3 0-1,-3 0 2,0 0 2,0 0-1,0-4-4,0-3-2,0-2-3,0-1-19,4-2-39,7-6-56,8-4-217,9-6-182</inkml:trace>
  <inkml:trace contextRef="#ctx0" brushRef="#br0" timeOffset="103936.7722">14824 8775 258,'0'0'158,"0"0"-80,0 0-25,0 0 13,0 0 42,0 0-26,0 3-26,0-2-10,0-1-5,-1 2 2,-1-2-11,1 0-8,1 4-5,-2 10-9,1 11-6,-2 13 21,0 13 18,-2 5-25,4 6-6,1 4 5,0 3-10,0-3-2,0-5-2,1-11-2,7-10 1,-2-8 1,-2-11-3,1-6-1,-2-6 0,-3-6 1,0-2 0,0-1 1,0 0-1,0 0 2,0 0-1,0 0 0,0 0-2,0 0-13,1 0-20,2 0-4,6-13-8,7-8-121,7-9-146</inkml:trace>
  <inkml:trace contextRef="#ctx0" brushRef="#br0" timeOffset="104429.7052">15842 8860 601,'0'0'89,"0"0"-50,0 0 7,0 0 33,0 0 28,0 0-35,0-59-30,0 59-21,0 0-8,0 0-4,0 0-4,0 12 1,0 13-2,1 12 26,7 7-1,1 3-15,4 3-1,-1-1-7,2-1 1,-1-4-5,-4-5 4,-3-5-6,-1-7 1,-4-8-1,-1-5 0,0-3-1,0-2-1,0-3-11,0-2-41,0-3-23,0-1-91,3 0-83,7-12-117</inkml:trace>
  <inkml:trace contextRef="#ctx0" brushRef="#br0" timeOffset="104793.119">16585 8813 952,'0'0'79,"0"0"-52,0 0-23,0 0-2,0 0 9,18 74 41,-8-28-14,-1 7-6,-1 0-16,-2 2 3,-3 2-13,-2-2 4,-1-8-5,3-7-3,-2-13-1,1-7 0,1-9 1,-2-5-2,1-5 1,-1-1-1,-1 0 0,0 0-1,0-8-22,0-11-79,0-2-139,0-1-59</inkml:trace>
  <inkml:trace contextRef="#ctx0" brushRef="#br0" timeOffset="105137.6062">17301 8881 932,'0'0'103,"0"0"-52,0 0-25,0 0-2,0 0-5,0 0-11,12 43 7,3 2 18,-3 4-16,1 2 0,-4 4-9,-1 0 2,-4-3-7,-1-8 3,0-7-4,0-12-2,0-8 1,-3-4-1,0-8 0,1-2-3,-1-2-28,2-1-59,1 0-49,4 0-228</inkml:trace>
  <inkml:trace contextRef="#ctx0" brushRef="#br0" timeOffset="105473.819">18111 8918 905,'0'0'133,"0"0"-89,0 0-25,0 0-3,0 0-8,0 0-2,3 58-3,4-8 24,1 6-1,1 1-19,-1-2 4,0-4-2,0-7-4,-5-9 4,-2-8-7,-1-6-1,0-6-1,0-7 2,0-4-2,0-2-1,0-2-15,2 0-52,1 0-32,10-5-155,4-19-206</inkml:trace>
  <inkml:trace contextRef="#ctx0" brushRef="#br0" timeOffset="105805.2544">18773 9013 604,'0'0'345,"0"0"-265,0 0-33,0 0-7,0 0 4,0 0 18,26-57-31,-22 57-29,1 6-2,5 14-2,2 11 2,-6 9 3,-3 6 1,-3 4-1,0 0 1,2-6-3,-1-6-1,5-10 2,-1-11-1,-1-2 0,2-7-2,-2-3 0,-1-2-15,0-3-53,2 0-15,1 0-107,3-8-112</inkml:trace>
  <inkml:trace contextRef="#ctx0" brushRef="#br0" timeOffset="106157.2719">19434 8915 894,'0'0'112,"0"0"-78,0 0-26,0 0 8,0 0 4,0 0 0,20 86 16,-14-30-8,-2 9-9,1 4 11,-1-3-15,2-9-2,0-6-8,-1-10-1,-1-9 0,1-6-3,-2-9-1,0-4 1,-1-8-1,-2-3-4,0-2-37,0 0-35,0 0-91,-8-2-131,-4-16-147</inkml:trace>
  <inkml:trace contextRef="#ctx0" brushRef="#br0" timeOffset="107651.7849">14111 8862 486,'0'0'170,"0"0"-73,0 0-50,0 0 30,0 0 26,0 0-62,-18-30-41,18 35-4,0 7 4,0 1 2,11-1 0,1-2 3,2-3 0,-1-4-4,-2-2 4,-3-1-5,-2 0 4,-3 0 2,-3-14 2,0-1-3,0-4 5,-6 3 3,-5 3 2,0 2 1,3 5-1,2 4 3,3 2-11,0 0-7,0 0-8,3 16-27,0 6-31,10-2-166,23-6-76</inkml:trace>
  <inkml:trace contextRef="#ctx0" brushRef="#br0" timeOffset="107987.699">14736 8687 847,'0'0'127,"0"0"-76,-89-43-37,68 41 18,9 2 17,5 0-12,5 7-31,2 12-5,0 6 0,0 1-1,19-2 0,4-3-9,2-6-15,-2-3-8,-1-6 13,-3-4 2,-4-2 17,-4-4 0,-4-13 7,-7-4 6,0-1 20,0-2-1,-3 1-4,-9 6 1,5 6-24,1 7-5,-3 4 0,0 0-19,0 18-64,6 7-57,3-6-193</inkml:trace>
  <inkml:trace contextRef="#ctx0" brushRef="#br0" timeOffset="108390.1164">15458 8693 688,'0'0'105,"0"0"-69,0 0-5,0 0 28,0 0-18,0 0-31,-9 10 4,9-1 5,0-2-15,0-2 7,15-4-3,8-1-4,7 0 1,-1-7 1,-2-10-5,-7-1 2,-10 3-3,-7 1 13,-3 2 22,0 2 9,-15 4-15,-7 6-3,-8 0-14,0 10-6,3 8-3,11 4-3,13 1-2,3 2-1,10-2-24,19-2-26,12-5-46,9-7-229</inkml:trace>
  <inkml:trace contextRef="#ctx0" brushRef="#br0" timeOffset="108881.4445">16579 8769 568,'0'0'404,"0"0"-355,0 0-49,0 0 0,0 0 4,0 0 0,43 13-1,-15-13 6,-1 0-9,-6 0-1,-6 0 1,-9-11 0,-6-2 2,0-1 8,-5 2 11,-12 1 6,-3 5 7,-1 3 0,1 3-11,1 0-8,5 9-15,6 6 0,8 6-3,0 0-37,21 0-41,15-5-142,9-7-133</inkml:trace>
  <inkml:trace contextRef="#ctx0" brushRef="#br0" timeOffset="109255.3528">17277 8801 662,'0'0'209,"0"0"-105,0 0-53,0 0-4,0 0-8,0 0-19,2-6-15,11 6-3,5 4 3,6-2 0,1 1-1,-4-3-3,-5 0 0,-7 0-1,-4-3 3,-5-5 0,0-3 3,0 1 2,-11 4 14,-5 2 5,-3 2-16,-4 2-8,1 0-1,4 2-2,5 10 0,10 3-9,3 3-67,20 1-62,20-7-184</inkml:trace>
  <inkml:trace contextRef="#ctx0" brushRef="#br0" timeOffset="109603.1278">18086 8725 940,'0'0'119,"0"0"-102,0 0-13,-86-16 15,66 19 18,4 14-18,6 4-13,9 3-6,1 1-1,8 0-1,17-5-6,3-6-12,0-4-1,-2-8 8,-10-2 8,-6 0 5,-7-4 5,-3-12 4,0 1 17,0-2 1,-10 3-9,0 4-2,-3 3-16,5 4-1,0 3-5,7 0-68,1 13-126,13-3-77</inkml:trace>
  <inkml:trace contextRef="#ctx0" brushRef="#br0" timeOffset="109923.1837">18651 8726 943,'0'0'121,"0"0"-79,0 0-9,0 0 10,0 0 6,0 0-49,15-21-2,0 37-2,1 1 4,1-1-6,-5-2-28,-1-4 0,-5-4 11,1-5 13,-1-1 10,-2 0 3,-1-13 5,-3-3 13,0-2 19,0 2-6,-7 0-19,-6 6-12,5 7-3,-1 3 0,7 0-1,1 8-67,1 12-23,7-3-245</inkml:trace>
  <inkml:trace contextRef="#ctx0" brushRef="#br0" timeOffset="110303.0156">19566 8716 927,'0'0'135,"0"0"-111,0 0-7,0 0 13,0 0-13,0 0-13,-33 38 4,33-11-8,0-1 0,19-5 0,7-5-1,5-6-12,-4-7 3,-8-3 7,-4 0 3,-10-13 0,-5-7 10,-2-5 15,-19-2 22,-5 4-3,0 3-15,-1 6 4,6 5-20,8 8-9,2 1-4,7 1-4,1 19-35,3 7-24,0 4-60,6 0-190,12-3-205</inkml:trace>
  <inkml:trace contextRef="#ctx0" brushRef="#br0" timeOffset="111624.0946">14217 10120 473,'0'0'180,"0"0"-125,0 0-37,0 0 14,0 0 58,0 0-18,40 2-31,-13-4-17,3-2 3,1 0-15,5 1-3,5-1 3,6-1 3,10 2-7,5-1-4,13-2-2,12-2-1,8-2 5,12 2-3,10-3-2,11 1 0,7 0 3,8 1-4,0 1 0,3-2 3,2 1-3,-5 2-3,-1-1 3,2 1 3,-3 0-2,1-1-2,-6 0-2,-4-1 3,-2-1 0,-2 0 1,-1-2-3,-2 4 0,1 0 1,-1 0 1,-4 3 1,-6 1-1,-9 3-4,-7-1 4,-6 2 1,-5-1 0,2-1-2,-1-2 2,1 1 0,-2-2-1,-2 3 1,-1 1-2,-4 1 2,-1 0 0,-2 0 0,-2 0-1,-7 0 0,-3 0 0,-4 0 1,-1 0-1,-1 0 1,0 0-1,-2 0 3,-3 0 1,-3 0-2,-6 0 4,-4 0 6,-3 0 1,-6 0 4,-5 0 0,-8 0 5,-7 0 5,-7 0-2,-5 0-3,-1 0 2,0 0-10,0 0-6,0 0-8,0-3-3,0 3-6,-4-2-39,-4-1-46,-2-2-73,4-4-130,3-2-96</inkml:trace>
  <inkml:trace contextRef="#ctx0" brushRef="#br0" timeOffset="111929.8158">19864 9635 835,'0'0'163,"0"0"-129,0 0-14,0 0 46,0 0 6,0 0-8,-60-40-39,60 40-14,0 0-11,0 9-6,17 11 6,6 7 17,12 8-1,2-2-5,4 3-11,-5-4 3,-5-1-1,-7-4-2,-8-6 1,-7-6-3,-9-4 1,0-3-4,-13 2 5,-23 1-3,-18 3 2,-21-2-38,-14-2-50,-16-2-30,-5-4-248</inkml:trace>
  <inkml:trace contextRef="#ctx0" brushRef="#br0" timeOffset="112704.5076">14463 9971 317,'0'0'122,"0"0"-20,0 0 8,0 0 41,0 0-22,0 0-55,-6-33-39,-1 35-8,-4 19-11,-9 10 36,-13 8 0,-6 4-7,-5-2-15,3-6-10,5-7-7,6-5 17,9-9-14,9-5 0,6-7-2,5-2 1,1 0 4,0 0-5,0 0-1,0 0-10,1 0-3,16 2-11,13 8 11,14 9 5,13 6-5,-2 5-2,4 4-67,-3-4-34,-2-5-61,-6-13-282</inkml:trace>
  <inkml:trace contextRef="#ctx0" brushRef="#br0" timeOffset="114968.7113">16197 7486 524,'0'0'110,"0"0"-33,0 0-4,0 0 16,0 0 19,0 0-42,-47-45-23,45 43-6,2 1 6,0 1 1,0 0-19,0 0-24,0 22-1,0 15 0,0 16 16,5 7 2,0 6-11,0 2 0,-2-1-7,-2-4 1,-1-8 0,0-10 1,0-10-2,0-12-2,0-4 1,0-4-23,-9-7-26,-6-1-26,-4-7-36,-2 0-121,0-11 6,1-13-82</inkml:trace>
  <inkml:trace contextRef="#ctx0" brushRef="#br0" timeOffset="115298.5082">16013 7964 67,'0'0'288,"0"0"-96,0 0-32,0 0 32,-49-71-48,46 69-58,2 2-24,1 0-24,0 9-31,0 17-4,8 11 30,12 1-4,7 3-17,6-2-4,4-5-1,-1-6-4,-4-10-2,-3-5 3,-8-9-4,-6-1 3,-8-3 1,-2 0 0,-2-7 3,3-18 9,4-9-7,2-3-6,1 2 2,1 3-1,4 5-2,0 3-2,2 4-1,-4 6 1,-5 6-1,-5 5 1,-4 1-1,-1 2-17,2 0-68,2 2-70,1 12-68,4 4-38,4-1-127</inkml:trace>
  <inkml:trace contextRef="#ctx0" brushRef="#br0" timeOffset="115420.4113">16504 8063 237,'0'0'521,"0"0"-352,0 0-115,0 0-16,0 0-7,0 0-31,-13 7-4,5 1-207,1 2-44</inkml:trace>
  <inkml:trace contextRef="#ctx0" brushRef="#br0" timeOffset="117225.7705">12078 11453 826,'0'0'130,"0"0"-58,0 0-32,0 0-9,0 0-1,0 0-9,0 0-3,80-20-11,-36 52-2,-3 12-5,-10 8-2,-11 3 1,-17 1-1,-3 0-8,-23-1-9,-15-9 0,-2-9 9,-2-9 6,7-10 4,10-7 4,9-6-2,10-5 4,3 0-2,3-9 4,0-16-7,9-9-1,13-7-3,9-2 3,4-2 0,2-1 3,2 4 1,-8 0 6,-7 14 15,-8 11-2,-10 8 5,-4 8-9,-2 1-14,0 19-5,-2 17 0,-8 11 18,-3 2-2,5 0-15,7-5 4,1-3-3,0-6-2,10-7 1,9-4-1,7-7-6,3-7-33,9-5-51,2-5-55,5 0-160,-5-21-193</inkml:trace>
  <inkml:trace contextRef="#ctx0" brushRef="#br0" timeOffset="117977.3811">12915 11476 756,'0'0'127,"0"0"-58,0 0-25,0 0-13,0 0-2,0 0-19,2-46-9,-2 38 0,0 0 1,0-2-1,0 0 2,-10 0 1,-6 4 1,-2 1 6,3 5-3,2 0 8,5 2-8,3 21-2,4 18-3,1 13 16,0 9-9,12 0-3,4-4 0,-5-3 1,-4-3-5,-2-6 0,-5-3 0,0-8-3,0-10 0,2-8-3,9-10-26,6-8-31,10 0-1,13-16-49,6-13-29,3-8 28,-5-3 84,-6 1 27,-5 1 0,-4 2 41,-9 1 61,-6 7 3,-5 6 0,-6 6-29,-3 6-4,0 6 0,0 4-22,0 0-36,0 2-14,4 17-2,2 9 2,3 3 7,0 1 1,-2-4-6,1-4 0,-2-7-1,1-2 0,-2-6-1,-4-7 0,-1-2 0,0 0 1,0 0 6,0-2 4,2-18 1,1-7-8,6-7 2,6-3-6,3 2 2,4 7-1,0 7 2,-4 8 4,0 10 2,-3 3-4,3 7-4,-2 17 1,-1 7 5,-4 3-1,-2 0-4,-5 0-2,-1-4 0,0-1-15,3-5-27,0-5-60,6-10-52,0-9-169,4 0-126</inkml:trace>
  <inkml:trace contextRef="#ctx0" brushRef="#br0" timeOffset="118289.67">13634 11481 637,'0'0'187,"7"-91"-75,5 63-26,6 7-21,0 5-4,-1 6-12,2 7-9,-4 3-16,-2 0-14,-4 19-4,-3 11 4,-3 7 2,-3 12 5,0 7-3,0 3-6,0-2-5,2-5 4,9-1-4,3-5-1,2 0-1,-1-4 0,-5-2 0,-1-7-1,-6-3 1,-3-6-1,0-6 0,-3-1-2,-10-2-2,0-2 2,-5 0 2,4-4-27,4-5-79,6-4-94,4-14-354</inkml:trace>
  <inkml:trace contextRef="#ctx0" brushRef="#br0" timeOffset="118549.0765">14345 11610 1043,'0'0'113,"0"0"-56,0 0-18,0 0 3,0 0-32,91-67-10,-44 61-33,-4 6-104,-13 0-131,-17 6-183</inkml:trace>
  <inkml:trace contextRef="#ctx0" brushRef="#br0" timeOffset="118678.6853">14419 11758 715,'0'0'247,"0"0"-175,0 0-27,0 0-5,0 0 12,0 0-47,40 10-5,6-10-61,5-4-139,-8-6-191</inkml:trace>
  <inkml:trace contextRef="#ctx0" brushRef="#br0" timeOffset="120606.8064">15169 11386 561,'0'0'156,"0"0"-57,0 0-36,0 0-5,0 0 1,-9-74-15,3 66-16,-3 2 8,0 6 6,-7 0-8,-10 20-24,-7 26-1,-7 14 11,0 13 18,3 5-18,13-7-3,15-5-12,9-11-4,17-10 1,18-10 0,8-8-2,12-10-7,10-7-57,8-10-62,0 0-225</inkml:trace>
  <inkml:trace contextRef="#ctx0" brushRef="#br0" timeOffset="123199.6776">22447 2577 638,'0'0'66,"0"0"-20,-72-95-28,45 66 6,0-3 19,0 3 0,2 1-15,-2 5-3,3 5 3,-7 2-13,-6 0 1,-7 3-10,-6 4-1,-7 0-1,-4 2-2,-3 3 4,-2 0-6,4 1 7,2 2 0,3 1 1,2 0 8,-3 0-6,-1 0 0,-3 8-6,1 3 6,-1 5-7,3 4-2,-1 7 0,5 2 6,1 7-3,8 2-2,4 2 1,5 4 8,3 0-7,-1 4 4,-1 0 0,2 4 0,1 2-3,2 0 8,3 5-1,1-1 2,3 6-3,6 2-1,3-2-4,6 5 3,4 2-2,5 2 1,0 5-2,8 8 1,11 1-1,4 1 4,3-4-2,3-7-2,-1-2-2,2-3-1,0-3-1,-2-5 0,1 0 2,-3-3-3,1-5 1,2 0-1,2-6-1,6-4 0,5-7 1,4-2 0,4-7 0,5-3 0,5-4 0,8-3 1,8-1 0,7-2 2,3-7-4,-1-1 4,0-9-9,-1 0 8,-1-2-3,2-14 0,-6-3 0,2-4 0,-5-3 2,0-2 0,-1-2 2,1-6-3,-2-5 0,5-5 1,1-6-2,0-4 1,-4-1-1,-7-3-3,-7 0 2,-4 1 1,-5 2 0,-3 0-3,-5 6 3,-6 0 0,-6 1 0,-11 0 3,-4-5-4,-9-7 1,-6-9 0,-3-5 0,-1-4 1,-16-3 2,-5 1-2,-2-1 0,0 4 4,2 9-1,1 5 4,0 8-1,1 2-2,-2 4 2,-2 5-1,-4 5-1,1 3-1,-7 5 0,-3 5-3,-5 3-1,-7 2 2,-8 7-2,-6 0 2,-4 4-2,0 6-1,0 2 0,4 2-10,6 0-4,10 2-8,11 0-5,12 0-22,10 2-31,7 10-30,1 5-146,2 0-50</inkml:trace>
  <inkml:trace contextRef="#ctx0" brushRef="#br0" timeOffset="124306.5446">16076 11622 919,'0'0'154,"0"0"-109,0 0-20,0 0 21,0 0-7,0 0-23,85-35-13,-24 26-3,-3 4 0,0 5-65,-7 0-65,-6 3-184,-6 4-344</inkml:trace>
  <inkml:trace contextRef="#ctx0" brushRef="#br0" timeOffset="124726.6476">16707 11341 910,'0'0'103,"0"0"-60,0 0 13,0 0 7,0 0-12,0 0-38,-21 21-8,30 21 5,7 9 18,1 3-18,1-2-5,-4-5-1,2-7-2,-4-5-1,-5-9-2,0-3 0,-2-7-8,-2-2-31,2-6-59,4-4-8,4-4-200,5-3-82</inkml:trace>
  <inkml:trace contextRef="#ctx0" brushRef="#br0" timeOffset="124969.0104">17017 11260 898,'0'0'145,"0"0"-74,0 0-18,0 0 18,0 0-41,0 0-14,60 9-5,-8 41 16,-4 18-5,-14 12-15,-17 3-6,-17-5-1,-8-5-1,-21-10-27,-9-8-12,-6-5-18,-4-8-45,0-10-119,-1-13-106</inkml:trace>
  <inkml:trace contextRef="#ctx0" brushRef="#br0" timeOffset="125306.8774">15937 11315 862,'0'0'110,"0"0"-64,0 0-26,-82 38 21,58 12 12,6 15-2,4 7-20,11 0-16,3-8-5,7-7 2,21-6-6,10-3-6,11-4-3,14-6-31,11-9-59,13-14-114,8-15-166</inkml:trace>
  <inkml:trace contextRef="#ctx0" brushRef="#br0" timeOffset="125780.7735">17237 11042 697,'0'0'214,"0"0"-132,0 0-59,0 0-10,0 0 52,0 0-12,79 70-19,-55-39-18,-5-4-7,-7-7-7,-6-7 1,-4-5-3,-2-5-1,0-3 1,0 0 6,-2 0 28,-11-11 19,-2-10-29,0-11-19,6-3 3,3 0 3,6 2-6,0 10 14,12 4-8,2 8 3,3 10-5,4 1-9,5 4 2,9 18-2,4 9-1,0 6-1,-1 5-28,0 1-53,-10 3-47,-1-8-84,-8-8-287</inkml:trace>
  <inkml:trace contextRef="#ctx0" brushRef="#br0" timeOffset="127986.4102">10999 14829 579,'0'0'133,"0"0"-76,0 0-42,0 0-14,0 0 11,0 0 47,-15-17 32,32 10-45,8-1-19,12 0-18,6 0 7,-1 6-6,-1 2 1,-1 0-6,-6 0-5,2 0 3,4 0-1,9 1 2,8 2-2,13-2 3,11-1-2,12 0 3,18 0-2,12-7-3,15-6 5,6-5 6,5-1-3,0 4 5,-3 0 0,-13 7-2,-8 3-10,-10 4-2,-7 1 1,-3 0 0,0 0-1,1 0 0,-3 0 0,2 0-1,5 0 2,3 0-1,-1-4 3,0-7-2,2 3-1,-3 0 1,2 2-1,2 1-3,-1 1 1,2 0 4,2-2 1,3 0 0,3-3-2,-1 1-2,4-1 1,0-1-2,-3 3 1,1 0 1,-2 0 1,-7 1 1,-7 1-2,-6 1 0,-5 1 3,-1 0-3,2-1 0,0-1 0,3 1 0,0 1 1,5-2-1,-3 3-2,4-2 1,-2 0 2,1 1-1,-2-1 1,1-1 0,1 0-1,-4-1 4,-2 0-4,-1-2 0,-1 4 0,5-2-4,7 0 4,0 2-1,1-2 2,-6 0 2,-7 4-3,-5 0 1,-5 2-1,-4-2 3,-4-1-3,-4-1-4,-2-2 4,4 2 0,0-2 0,6 2-2,0 2 1,-1 0 1,-5 2 0,-2 0 0,-8 0 0,-8 2 0,-6 6 0,-4 2 0,1-2 1,2-1-1,6-1 0,2-6 0,1 0 0,-2 0 0,-4 0 0,-8 0 0,0 0 0,-7-1 1,-1-2 0,-6 3 0,-4 0-2,-5-2 1,0 2 0,-4-1 3,0 0-2,2-1 2,2-1-2,1 0 3,5 2-1,3-1-2,0 0 2,1 0 4,-2 0-4,-1 0 1,-5 0 1,-1 0 0,-6 2 2,-3 0-5,-6 0 4,0 0 0,-6 0-4,0 0 0,0 0 0,0-2 3,1 2 12,-2-3-1,-2 2-1,1-1-4,-2 2-2,1-2-2,-2 2-5,-1 0 0,0-2-1,0 2-1,0-4-28,-4-2-64,-21-2-80,-13-5-222</inkml:trace>
  <inkml:trace contextRef="#ctx0" brushRef="#br0" timeOffset="131250.5464">14844 12350 682,'0'0'66,"0"0"-9,0 0-28,0 0 3,0 0 2,89-34-8,-38 26 18,-2 2-24,0 3-15,-4 0 3,-5 2-6,-10 1-1,-12-2 3,-9 2-4,-9 0-5,0 0-112,-7 6-72,-19 9 22,-11-1-346</inkml:trace>
  <inkml:trace contextRef="#ctx0" brushRef="#br0" timeOffset="131415.0803">14914 12461 853,'0'0'166,"0"0"-119,0 0-34,0 0-1,0 0 26,0 0-15,25-17-23,7 14 0,5 3-20,6 0-93,-7 0-157,1 0-200</inkml:trace>
  <inkml:trace contextRef="#ctx0" brushRef="#br0" timeOffset="133040.9817">13831 8620 141,'0'0'400,"0"0"-392,0 0-8,0 0-74,114 23-57,-61-16 42</inkml:trace>
  <inkml:trace contextRef="#ctx0" brushRef="#br0" timeOffset="133282.3762">14928 8606 627,'0'0'89,"0"0"-80,0 0-8,81 0 17,-41 0 27,7 0-32,7 1-13,5 1-44,4-1-41,0 1 12,-2-2-36,-2 0-124</inkml:trace>
  <inkml:trace contextRef="#ctx0" brushRef="#br0" timeOffset="133401.725">15708 8612 286,'0'0'136,"0"0"-52,0 0-27,85 0-24,-69 0-11,2 0-8,-3 2-14,-3 6-2,-5-4-77,-7-4-241</inkml:trace>
  <inkml:trace contextRef="#ctx0" brushRef="#br0" timeOffset="134292.8097">12926 8457 545,'0'0'118,"0"0"-50,0 0-21,0 0 21,0 0 18,0 0-25,41-66-8,-41 66-20,-15 0-22,-12 5-7,-6 17-2,-1 9 2,1 2 2,6 1 1,11 0-4,11-3 1,5-5-3,11-1 1,20-6 2,11-7 0,4-4-1,6-8-3,-1 0-1,-6 0-3,-12-8-16,-13 2-7,-14 2-23,-6 2-36,0 2-50,-16 0-39,-2 0 120,0 0 55,5 3 1,5 0 4,4-2 5,4 1 7,0-2 12,0 0-6,0 2-9,0-1-4,3 3-10,0 0-16,-3 0-117</inkml:trace>
  <inkml:trace contextRef="#ctx0" brushRef="#br0" timeOffset="145112.8483">15101 13728 355,'0'0'125,"0"0"-57,0 0-22,0 0 6,0 0 38,0-76-4,0 67-38,0-1-2,0 1-4,0 1-4,0 0-6,0 2-3,0 0 0,0 0-6,0 2-2,0 1 9,0 2 0,0 1-12,0 0 0,0 0-8,0 0-3,0 0-4,0 0-2,0 0-1,0 0 0,0 0-5,0 0 2,0 9-1,0 11 4,-2 6 1,-3 5 1,2 4-2,-1 5 0,2 0-1,2 3 1,0-3 1,0 2 0,0-3 0,0 3 1,2-2 1,-2 2-3,0 1 1,0-1-1,0-1 1,0-3-1,0-4 0,3-3 0,-3-4 0,0-2 1,0-3-1,0 1 2,0 1-2,0 1 2,-3-3-1,1 1 1,-1-2-2,2-1 0,-1-3 1,2 0 0,0 0-1,0-3 0,0 0 1,0-4 0,0-1-1,0-2 0,0 0 0,0 1 1,0-2-1,0 2 0,2 1 0,1 1 1,-2 0-1,1-3 0,1 2 1,-2-5-1,1-3 0,-2 1 0,0-2 1,0 0-1,0 0 3,0 0 1,0 0 1,1 0 12,-1 0-4,0 0-3,0 0-5,2-3-5,-2-5 0,0-2-18,0 0-44,0-7-56,0-10-147,0-8-195</inkml:trace>
  <inkml:trace contextRef="#ctx0" brushRef="#br0" timeOffset="145953.7456">15066 13578 339,'0'0'136,"0"0"-91,0 0-2,0 0 12,0 0 14,0 0-23,-5-3-26,5 3-9,0 0-2,0 0 12,0 0 6,0 0-17,0 0 3,0 0 2,0-2 8,0 1 3,0-2-7,0-1-4,0-2-11,0-1 1,0 0-5,0-2 11,0 1-6,0-2 5,0 1-2,-5 2 0,-2 3 1,4 2-6,-1-1 4,1 3-2,3 0-3,0 0-2,-1 0-3,-2 3-3,3 9 6,0 1-2,0 1 4,0-4-2,0-2 4,8 0-4,0-5 1,-2-1 1,-3 0-1,0-2-1,-1 0 2,-2 0 3,1 0 1,-1 0 3,0-2 7,0-6-11,0 2 9,0 3 13,0 0-13,0 3-5,0 0-1,0 0-2,0 0-6,0 0 0,0 0-8,0 0-17,-6 0-27,-8 12-52,-2 2-61,1-6-157</inkml:trace>
  <inkml:trace contextRef="#ctx0" brushRef="#br0" timeOffset="148848.9797">15967 14616 99,'0'0'56,"0"0"-29,0 0 4,0 0 11,0 0 7,0 0-17,-49-19 9,47 19 17,2 0-5,0 0 12,0 0-17,0 0 6,0 0-2,0 0-1,0 0-4,0-1 2,0 1-1,0 0 9,0 0-8,0 0-17,0 0-4,0 0-7,0 0-4,0 0 4,0 0-9,0 0-3,0 0-4,0 0-2,0 6-3,0 10 4,2 3 12,2 4-3,-2 1-7,-1 1 6,-1 6 2,0 3-4,0 8-2,0 4-2,0 1-1,0 3-2,-3-1 3,-1-3-5,-1 0 3,2 1-4,-1 2 2,-2-2-1,0-1 4,2-5-3,2-3 2,1-1-2,1-4 2,0 0-3,0 1 1,0 0 2,0 3 0,0-1-1,0 2 1,0-2-3,0-3 2,-4-3 0,-2-6-2,3-4 4,-2-5-4,2-3-1,0-2 0,1-5 0,2-3 3,0-2-2,0 0 0,0 0 0,0 0 3,0 0-4,0 0 3,0 0-3,0 0 0,0 0 0,0 0-4,0 0-8,0 0-19,0 0-3,0-2-17,0-4-1,0-5-13,0-1 19,0 4 14,0-2 0,-1 2 26,-2 1 6,-2-1 4,1 1 15,-1 1 7,-1 2 3,2 1 1,1 1-4,0 2-1,0 0-17,0 0 0,-3 0-4,-1 11-3,-2 7 4,3 3 2,2 1 0,4 0 0,0 3-2,0-4 5,13-2-9,3-4 2,3-3-2,4-8-1,0-4 0,3 0 6,-3-6-6,-3-10 14,-4-6-10,-5-2 2,-6-1 4,-5-3 4,0 3 8,-8 1 0,-8 2-6,1 4-3,-2 4 4,5 4-12,5 7-4,0 1-1,-1 2-9,1 0-53,-3 10-85,6 2-142,4-3-307</inkml:trace>
  <inkml:trace contextRef="#ctx0" brushRef="#br0" timeOffset="150189.7713">16773 13512 482,'0'0'108,"0"0"-57,0 0 7,0 0 5,0 0-9,0 0-14,-6-8 11,6 8 1,0 0-6,0 0-10,0 0-6,0 0 2,0 0 4,0 0 2,0 0 2,0 0-19,-3 0-5,2 0-3,1 0-13,0 0 0,0 0-3,0 0-2,0 5-2,0 13 7,0 7 3,0 6-2,0 6 1,0 5-1,5 4 3,0-2-2,-1 0 4,-1-7-6,-3-2 1,0-1 0,0-2 7,0 2-7,0 1 0,0-1 3,0 0-3,0 0 1,2-2-2,1 0 1,-2-3 1,-1-2-1,0 0 3,0-2-4,0 0 1,0 0 1,0 0-2,0 0 0,0-4 1,0-1 0,0-1-1,0-7 1,0 0 0,2-4-1,-1 0 1,-1-2-1,2-3 0,-2 0-1,0-2 2,1 0-2,1-1 2,-2 0-1,0 0 0,0 0 1,1 0 4,-1 0-1,0 0 0,0 0 1,0 0-2,0 0-1,0 0-2,0 0 0,0 0-1,0 0-1,0 0-5,0 0-11,0 0-31,0 0-51,0 0-25,4-8-111,4-18-302</inkml:trace>
  <inkml:trace contextRef="#ctx0" brushRef="#br0" timeOffset="150735.2442">16815 13349 607,'0'0'60,"0"0"5,0 0-1,0 0-1,0 0-2,0 0-12,-57-42-25,54 42-13,-3 1-11,-2 13 6,4 3-1,2-2-5,2-3-3,0 0 3,14-4 1,4-4-1,3-4 0,3 0-10,-1-6 1,-4-14 9,-5-5 3,-8-6 6,-6 0 0,0-2 8,-17 5 16,-6 3-10,-2 9 9,-1 6-4,-1 7-8,2 3-3,1 3-12,2 16-4,4 6-1,7 6 0,8 6-10,3 7-50,6-1-66,21-4-226</inkml:trace>
  <inkml:trace contextRef="#ctx0" brushRef="#br0" timeOffset="152184.9199">17707 14534 245,'0'0'106,"0"0"10,0 0-21,0 0 7,0 0 26,0 0-63,-12-34-28,-2 29-26,2 0 15,3 2 5,-1 2 3,6-2-9,-1 3 2,2-3-1,1 2 1,2-1 7,0 2-8,0 0 0,0 0-3,0 0-7,0 0-5,0 0-7,0 0-4,-3 13-5,0 11 5,-1 9 7,0 6 2,1 7-4,0 6-1,1 7 2,2 6-2,0 4-4,0 0 4,0-1-2,0-2-2,0 1 2,0 0-1,0-2-1,0-3 1,0-4-1,0-5 1,0-4-1,0-6 1,0-4 0,0-9 2,0-4-3,2-6 2,-2-6 3,0-3-2,0-1-2,0-2 0,0-1 1,0-1-1,0-2-1,0 0 0,0-4 1,0 0-2,0 0-2,1 0-8,1 0-11,-2 0-8,1 0-24,-1 0 0,2 0 12,-2-8-5,1-1 2,-1 1 32,0-3 13,0 0 0,0 0 2,0 0 10,0-4 12,0 5-5,-3-1 5,0 4 2,-2 1 14,0 3-10,-1 3-3,-6 0-14,0 0-9,-7 7-2,2 11 4,-4 5 5,6 4-2,3 1 5,3 3-5,9-1-5,0 0-4,0-3 1,8-5-1,8-5-6,4-5 6,4-5 0,1-7 1,3 0-1,-3-4 0,-2-14 6,-1-4-5,-4-1 5,-6-1-5,-6 0 5,-6 1 2,0 3 18,-4 2-3,-10 1-5,-2 5-7,1 4-2,2 2-3,4 3-6,4 3-11,0 0 9,1 0-56,-2 0-65,-2 0-154,7 0-145</inkml:trace>
  <inkml:trace contextRef="#ctx0" brushRef="#br0" timeOffset="153278.6129">18554 13321 553,'0'0'56,"0"0"-26,0 0 52,0 0 8,0 0 10,0 0-27,23-49-22,-23 49-13,0 0-5,0 0-7,0 0-7,0 0 1,0 0-7,0 0-7,0 0-2,0 5-4,0 12 0,0 10 10,0 6 12,0 11-8,0 5 3,1 6-6,8 5 0,-3 5-7,3 1 2,0 0-2,1-1-2,-4-4-1,0-5 1,-1 0 3,-2-6-5,-2-3 1,-1-5-1,0-6 5,0-4-5,0-5 6,0-5-2,0-3 2,0-1-1,0-6 0,0-3-3,0-4 1,0-1-1,0-2-1,0-2-1,0 0 3,0 0-2,0 0 0,0 0 2,0 0 3,0 0-2,0 0 2,0 0 1,0 0-5,0 0 0,0 0 0,0-4-2,0-6-32,0-1-41,-1-3-53,-2-7-118,-2-5-169</inkml:trace>
  <inkml:trace contextRef="#ctx0" brushRef="#br0" timeOffset="153795.828">18584 13089 637,'0'0'92,"0"0"-68,0 0 3,0 0 21,-95 0-2,80 27 1,4 4-12,5 0-16,6-4-9,0-9-6,12-7-1,3-5 2,1-6 1,1 0 6,2-19-7,-3-11 4,-3-2-1,-9-5 16,-4 0 0,0 2 9,-9 4-15,-10 8 4,-2 10 1,-2 5-7,-2 8-13,0 3-3,1 19-4,7 12-2,10 9-35,7 2-61,12 5-127,21-6-143</inkml:trace>
  <inkml:trace contextRef="#ctx0" brushRef="#br0" timeOffset="154733.6731">19652 14431 628,'0'0'163,"0"0"-108,0 0-19,0 0 46,0 0-39,0 0-21,0-4-18,0 4 1,0 0-3,0 0 4,0 0 6,0 9 6,0 6 21,0 3-7,0 9 7,0 7-8,-1 8-14,-2 12 6,-2 9-7,2 14-3,3 6-3,0 3-4,0-5-4,9-3 4,4-3-3,-5-3 0,-3-3 1,-5-6-3,0-7 3,0-5 1,0-7-4,0-6 0,0-7 3,0-5-4,-6-8 1,2-5 0,1-3-1,2-5 0,1-2 2,0-3-4,0 0 2,0 0-2,0 0-22,0 0-28,0-2-46,11-9-81,5-3-198,2 0-135</inkml:trace>
  <inkml:trace contextRef="#ctx0" brushRef="#br0" timeOffset="155048.727">19700 15561 629,'0'0'159,"0"0"-90,0 0 3,0 0 18,0 0-26,0 0-28,-77-24-15,66 24-6,0 12 10,0 5 3,2 5-2,2 3-9,7 3-9,0 1 0,0-3-7,8-6-1,6-5-3,5-9 1,2-2 2,1-4 2,4 0-1,-3-16 6,-3-7 0,-8-5 2,-6-5 1,-6 0 2,0-2-1,0 1 4,-15 3-12,0 4-3,0 4 0,0 2-45,9 2-50,6-2-21,2-8-279</inkml:trace>
  <inkml:trace contextRef="#ctx0" brushRef="#br0" timeOffset="155880.6909">20632 13240 357,'0'0'330,"0"0"-237,0 0-25,0 0 25,0 0-17,0 0-35,0 0-13,-6-19-12,5 19 0,-1 0 2,1 0 3,-2 0 9,-2 0-10,3 0-12,-6 11-7,-2 12 0,-7 13 35,2 6-6,4 3-21,6 5 2,5 4-3,0 3-2,6 8-1,10 0 2,-2 3-7,-1-3 1,-2-3 1,-5 0-2,-4 1 0,-2-3 2,0 0-1,0 0 0,0-5 0,0-5-1,-5-4-1,0-5 1,1-8 2,1-3-2,1-7 0,1-5 0,1-6 0,0-4 0,0-6 1,0 0 0,0-2-1,0 0 2,0 0 5,0 0-7,0 0 8,0 0-5,0-9-3,1-6-2,4-7-23,-2 0-37,1-8-31,-1-3-56,1-10-242</inkml:trace>
  <inkml:trace contextRef="#ctx0" brushRef="#br0" timeOffset="156322.5992">20695 13154 552,'0'0'93,"0"0"31,0 0-82,0 0 15,0 0 11,-88-69-11,71 69-24,3 0-21,2 0-6,6 1-3,0 9 0,6 0-3,0 2 2,0-2-4,6-2-2,10-4-8,7-4 3,2 0 9,2-14 3,-5-15 4,-5-4-4,-7-7 3,-7 2 0,-3 5 12,0 11 10,-15 9 10,-10 13-4,-11 0-21,-9 25-7,2 11 2,9 7-5,12 4-2,20 2-1,2-3-19,33-3-64,17-14-219</inkml:trace>
  <inkml:trace contextRef="#ctx0" brushRef="#br0" timeOffset="157606.6979">20600 14380 217,'0'0'103,"0"0"-46,0 0 6,0 0 2,0 0 2,0 0-23,0 0-2,-68 0-13,54 0 3,2 0 7,1 0 1,2 3-11,3-2-9,2-1-5,2 2-3,2-2 4,0 0 15,0 0 22,0 0-12,0 0-11,0 0-13,0 0-3,0 0-4,0 0-9,0 0-1,2 0-1,11 0 1,13 0 13,10 0-5,11 0-1,11-4-6,8-1 2,7 0 0,8-1-1,5 4 0,7-3-1,2 4-1,4-2 1,1 1 2,1-2-3,-3 0-1,-4-1 0,-4-2-8,-5-1-1,-3 3 0,-4 0 7,-8 0-3,-11 3 3,-8-4 3,-11 2 0,-5 0-1,-7 0 1,-1 0 0,-3 1 0,-5 2 0,1-1-2,-5 2 2,-5 0 3,-3 0-3,-4 0-1,-3 0-1,2 0 2,-2 0 5,1 0-1,-1 0 0,2 0-2,-2 0-1,0 0 1,1 0 1,1 0-1,-2 0 0,2 0 1,-2 0 0,0 0 1,0 0 2,0 0-6,0 0 1,0 0-4,0 0 3,0 0-39,0 0-39,-2-2-83,-7-2-84</inkml:trace>
  <inkml:trace contextRef="#ctx0" brushRef="#br0" timeOffset="162130.4447">20685 8849 419,'0'0'110,"0"0"-43,0 0 2,0 0-19,0 0 12,0 0-12,0-11-5,0 11-5,0 0-20,0 0-12,0 0-2,0 0-2,0 0-3,0 0 5,0 0-2,0 0 2,0 0 4,0 0 0,0 0 1,0 0-2,0 0-3,0 0-2,0 0 4,0 0-2,0 0 0,0 0 1,0 0-1,0 0 1,0 0-2,0 0 0,0 0 4,0 0-4,0 0 0,0 0 2,0 0-2,0 0-3,0-3 5,0 0-2,6-1-4,3-2 0,1 1-1,0-3 0,4 3-1,2 0 1,-1 0 0,5 2 1,0-1-1,0 1 0,2-2 0,2 2 0,-2-1-1,-2 1 2,-1 2-3,-2-3 4,2 2-3,-2-2 4,0 2-3,6-1 0,-1 1 0,2 2 1,3 0 0,1 0-1,2 0 0,1 0 0,2 0-1,-3 0 0,-3 0 1,1 0 0,-2 0 2,-4 0-2,1 3 0,-4-1 0,0 0 0,1 3 0,-1-2 0,1 0 0,0 2 3,4 0-3,0 1-1,2 2 0,0-2 0,2 4 0,3-1 0,-3 1 1,-3 0 0,-1-2 2,-3 0-2,0 2 0,1 0 1,-1-3-1,3 5 0,0-2 2,7 2-5,0 1 4,2 2-1,2 1 2,-2-1 3,-2 1-4,-3 1 1,-3-3-2,-1 0 0,-3 1 0,2 0 0,-3-1 1,1 3 0,-1 0 0,1 1-1,-3 2 2,4-2 3,0 4-2,2-1 0,-1 1-3,0 4 2,0-1-1,-3 3 5,-3 0-4,-2 2 3,-2-1-4,0 3 8,0 3-4,-3-1 1,2 2-1,-3 1-1,2-1 0,-4-2 0,3 3 1,-1-1-2,2 0 1,-1-1-2,-2 1 2,-2 1-1,-3-2-1,-2 3 0,-1 0-1,0 0 0,0 2 0,-3-3 0,-4 5 0,-2-3 5,3 4-6,-1-1 1,0-1 2,3-2 0,-1 2 1,1-6 5,-2 2-8,0-1 2,2-1 4,-1 1-7,-2 1 5,0-1-4,-1 1 7,0-3 0,1 0-8,-2 0 3,2 0 0,0-1-1,1 2 0,-1-3 2,0 1-2,-1-1-2,-1 1 2,0 1 3,-1-1 0,1 0-3,0-2 2,0-3-3,-2 0 7,2-1-3,-2 1-1,-3 1-3,1 1 5,-4 4 2,0 0-7,-2 1 4,0 1-3,1-2-2,-1-2 5,1-2-3,1-1 1,0-2 0,0 0-2,-1-1 2,2 0 2,-4 0 0,3 1 0,-4 2-4,-2 4 2,-1 0 1,-2 0-1,-1-1-3,1-2 5,1-1-3,0 0 2,2-1-3,4 0 2,1-1 0,4-1-2,0-1 3,0 0-3,-1-1 2,2-3-2,0-4 0,0-1 3,0-4-4,3 0 5,-1-5-3,1-1-1,5-3 0,2-3-1,3 0 2,0 0-2,0 0 1,-1-7-3,-1-14-12,2-8-10,0-8-3,0-7 4,11-5-11,2-2 10,-2 1 7,-4 6 12,-1 4 5,0 9 0,-3 6 1,0 8-1,-3 6 14,0 5 16,0 5-9,0 1-4,0 0-15,0 0 0,0 12-4,-2 14 5,-8 9 3,-6 7 12,-1 7-8,-2 5 0,0 0 12,0-3-5,5-5-4,2-5 2,4-6-5,5-7-2,3-11-5,0-7-1,0-3-1,12-6 1,16-1 0,16 0 3,12-8-3,12-10 0,1 0-2,-3 2 1,-3 1-3,-12 3 2,-11 4 0,-13 1 0,-15 2 0,-6 3 0,-6 2 0,0 0 2,0 0-3,0 0 1,0 0-2,0 0 0,0 0-8,0 0-10,0 0-18,0 0-20,0 0-20,0 1-80,-6 6-56,-10-3-184</inkml:trace>
  <inkml:trace contextRef="#ctx0" brushRef="#br0" timeOffset="175989.5981">15081 13469 555,'0'0'137,"0"0"-93,0 0-5,0 0 30,0 0 19,0 0-31,0 0-29,0 0-18,-38-19-6,38 19 3,0 0-7,0 0 5,0 9-2,0 0-1,6-5 3,1 2-5,0-4-12,6-2 12,-2 0 11,5-2-8,-1-10 3,-3-5 2,-2-3-5,-5-2 4,-5-2-3,0 3 2,-6 2 10,-12 9 2,-2 4 4,-5 6-4,0 0-11,-2 6-3,5 13 0,8 3-1,10 2-3,4-1-1,0-3-3,16-2 0,11-5 2,5-8-4,-1-5-21,0 0-8,-2 0-22,-10-11-128,-13-5-72,-6-1-198</inkml:trace>
  <inkml:trace contextRef="#ctx0" brushRef="#br0" timeOffset="176563.3305">13610 13283 878,'0'0'91,"0"0"-63,0 0 0,0 0 35,0 0-4,0 0-35,-21-37-15,51 31-7,8 0 3,4 0-3,-1 6 4,-1-1-6,-3 1 2,-6 0-1,-5 0-1,-11 0-1,-9 0-3,-5 0-32,-1 0-15,0 0-7,0 0-63,-5 0-68,3 0-62</inkml:trace>
  <inkml:trace contextRef="#ctx0" brushRef="#br0" timeOffset="176860.0322">13759 13062 805,'0'0'125,"0"0"-27,0 0-60,0 0 26,0 0 8,0 0-34,-18-35-24,18 51-14,0 10 0,7 10 6,-1 5-3,-3 2-2,0-2 1,-1-3 1,0-3-3,1-4-7,0-1-20,0-4-56,5-5-44,6-9-219,8-7-314</inkml:trace>
  <inkml:trace contextRef="#ctx0" brushRef="#br0" timeOffset="177129.7546">14384 13052 862,'0'0'150,"0"0"-86,0 0-45,0 0 11,-103-43 18,66 68-15,-2 10-12,11 4-18,11-1 6,13-1-8,4-4 1,4-2 0,20-6-1,7-4-1,10-9 3,6-5-3,3-7-14,3 0-22,-3 0-2,-9-3-16,-9 1-12,-16 2-101,-10 0-109</inkml:trace>
  <inkml:trace contextRef="#ctx0" brushRef="#br0" timeOffset="177903.3249">13572 15987 813,'0'0'149,"0"0"-118,0 0-8,0 0 32,0 0 4,0 0-11,-31 0-31,49 0-12,14 0 0,11 0 5,6 0-4,2 0-6,-1 2-16,0 5-95,2-5-115,3-2-180</inkml:trace>
  <inkml:trace contextRef="#ctx0" brushRef="#br0" timeOffset="178403.2068">14478 15852 725,'0'0'101,"0"0"-85,0 0 15,0 0 28,0 0-12,0-72-23,-9 64 8,-7 2 4,-7 6-16,-10 0 0,-10 14-2,0 11 10,4 10 3,6 4-7,15 3-10,12 4-5,6-4-2,3-3-1,26-6-1,8-8-4,10-7-1,5-9-4,3-8-6,-3-1-24,-6-3-7,-10-10-15,-9-1-1,-11 1-44,-11 1-8,-5 6 13,-10 2-75,-16 4-279</inkml:trace>
  <inkml:trace contextRef="#ctx0" brushRef="#br0" timeOffset="178584.8016">14472 16349 883,'0'0'169,"0"0"-160,0 0-9,0 0-1,0 0-57,0 0-213,16 0-134</inkml:trace>
  <inkml:trace contextRef="#ctx0" brushRef="#br0" timeOffset="179979.7113">14954 6879 237,'0'0'0</inkml:trace>
  <inkml:trace contextRef="#ctx0" brushRef="#br0" timeOffset="180679.8668">12600 6829 534,'0'0'126,"0"0"-52,0 0-28,0 0-7,0 0-14,0 0 4,-28-18 9,28 18-8,0 0-11,0 0-8,0-1-8,0 1-3,0-1-17,0-2-37,0 0-30,8-3-82,-2-1-6</inkml:trace>
  <inkml:trace contextRef="#ctx0" brushRef="#br0" timeOffset="185334.6153">11960 11043 176,'0'0'383,"0"0"-322,0 0-22,0 0-27,0 0-5,-81-65 10,62 61-9,1-1 8,0 4 3,3-3 10,0 2 7,0 2-12,-3 0-1,1 3-9,-2 11-5,0 6 6,2 5 8,0 5 5,-1 9-4,0 8-3,2 11 3,3 12-7,3 13 2,7 11 12,3 4 0,0 1-15,5-5-8,3-4-2,-1-7-3,0-3 0,2-8 0,-2-8-1,-2-5-2,-3-6 1,-2-7-1,0-9 1,0-9 0,-2-10 5,-1-6-6,1-7-1,2-5 1,0 0 2,0 0-1,4 0-1,18-2 0,20-11 13,17-5-7,17 1-3,8 4 0,7 5-1,0 6 0,0 2-2,-1 0 0,-7 5 0,-4 5-1,-3-1-5,3-2 4,5-2-1,5-5 2,7 0 1,2 0-4,7-6 4,1-2 1,2 2 1,-8 2-2,-7 2 0,-13 2 0,-11 0-23,-9 0-4,-8 0 10,0 0 17,0 0 0,5 0 0,6 0-2,2-4 2,7 2 2,6-3-2,1-2 0,7 0 0,2 1 3,-4 2-3,-11 4 2,-9 0-4,-12 0 4,-5 0-4,-3 0 2,0 4 0,5 0 0,2-1 2,5-2-6,7-1 9,4 0-10,6 0 5,2 0 0,1 0 0,0-1 0,1-2 0,3 0-1,3 3 1,4 0 0,1 0 1,3 0 1,-3 0 0,1 0-2,1 0 0,-4 0 4,-1 0-6,2 0 4,-5 0-2,-1 0 0,-4 0-6,2 1 3,0 5 3,-1 0 0,2-1 3,0-1-3,3-2 2,2-2 0,-5 0-2,0 0 2,-9 0-3,-3 0 2,-2-5 0,-1-2-1,-6-2 3,-6-1-2,-7-2 6,-6 2-3,-5 0 3,-4 3 6,-4 0-6,-3 3 3,-4 1-1,-2 0-9,0 0 3,-6 1-2,-1 1 0,-3-4 4,2-3 1,0-6 7,3-3 2,1-8-7,1-6-4,0-9-1,-1-8-2,-1-10 1,-4-11-2,-5-11 0,-4-7 0,0-8 0,-6-2 0,-6 0 2,0 8-2,-1 10 2,4 11 7,0 8-8,2 6 2,2 4-1,0 3 0,1 6 2,1 4-4,-2 1 2,-2 4-3,-2-1 3,0-1 0,-3 3-1,0 2-2,1 3 1,0 5 0,2 5 0,1 0-1,2 4-2,-1 1 3,0 1 0,1 2-2,-2-1 0,-4 2-2,0 0-2,-10 2 6,-4-1-1,-9 2-1,-9 0-6,-12-1 8,-10 3 0,-4-2-1,-3 2 1,7-2-2,2 2 0,0 2 3,-5 0-2,-2 0-2,-2 0 3,-5 0-1,-1 0 4,-8 0-1,-2 0-2,-4 0-2,-3 0-1,0 2 0,-3 4-5,7 2-1,4-2 6,9-2 0,7-1 2,2 1-1,-3-2 2,1 1-2,-2 3 1,-5-2-14,-6 2-7,-3-2 7,-3 1 5,-3-5 4,-2 0 1,-2 0 1,2 0 3,2 0 0,5 0 1,2 0 2,4-5-2,0-2-1,3 0 1,4-2 0,-2 1 2,6 3-2,1 0 0,0 4 0,-2 1 4,-5 0-4,2 0 0,-3 0 0,4 3 0,5-2-4,-2-1 4,1 0 0,-3 0-1,-3 0 1,-2 0 0,0 0 3,-5 0-2,-2 0-1,2 0 0,-1 0 1,5 0 0,0 5-1,-1-1 1,3-1-2,-1 2 3,6-1-4,3 2 0,-1 2 2,3 0 0,-4 1 2,7-1-5,1 1 3,4-3 0,3-1 3,9-1-3,2 0 0,7-2 0,8 0 0,4-2 1,4 0 0,6 0 1,1 0-1,0 0 0,3 0 0,1 0-1,3 0 0,0 0 0,3 0 0,3 0 2,2 0-1,-1 0 1,1-2 1,1 0 0,0 2 0,0 0 10,0 0-7,0 0 0,0 0-4,0 0 0,0 0-2,0 0 0,0 0 3,0 0-3,0 0-4,0 0 1,0 0-1,0 11-3,0 14 6,0 13 1,0 6 2,0 5-2,0 1 0,0-2 0,0-6 3,0-7-3,0-8-2,0-7 2,0-10 0,0-4 0,0-4 0,0-2 0,0 0 4,0 0-3,0 0 4,0 0-4,0 0 0,0 0-2,0 0-9,0-4-19,-2-6-42,2-1-104,0-3-37,0-2-48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4240" y="202680"/>
              <a:ext cx="7580880" cy="568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800" y="191880"/>
                <a:ext cx="760320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8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23240" y="327600"/>
              <a:ext cx="8244720" cy="4958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520" y="316800"/>
                <a:ext cx="8266320" cy="49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4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9240" y="369360"/>
              <a:ext cx="8583120" cy="6424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20" y="362880"/>
                <a:ext cx="8602920" cy="64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8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7920" y="267120"/>
              <a:ext cx="8385480" cy="5789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255960"/>
                <a:ext cx="8409240" cy="58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9680" y="329040"/>
              <a:ext cx="5961600" cy="535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880" y="317160"/>
                <a:ext cx="5983200" cy="53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1880" y="137160"/>
              <a:ext cx="8396640" cy="6519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128520"/>
                <a:ext cx="8417880" cy="65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4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7760" y="289440"/>
              <a:ext cx="8358840" cy="644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80" y="280440"/>
                <a:ext cx="8381160" cy="64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6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22760" y="123120"/>
              <a:ext cx="8086320" cy="6523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" y="113760"/>
                <a:ext cx="8108280" cy="65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8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5160" y="358200"/>
              <a:ext cx="7999560" cy="5903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720" y="351000"/>
                <a:ext cx="8021880" cy="59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9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9520" y="178560"/>
              <a:ext cx="8252640" cy="6346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60" y="167400"/>
                <a:ext cx="827532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1880" y="398160"/>
              <a:ext cx="3768840" cy="1537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0" y="390240"/>
                <a:ext cx="378684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4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3</cp:revision>
  <dcterms:created xsi:type="dcterms:W3CDTF">2006-08-16T00:00:00Z</dcterms:created>
  <dcterms:modified xsi:type="dcterms:W3CDTF">2022-04-28T08:47:01Z</dcterms:modified>
</cp:coreProperties>
</file>