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9T05:42:18.9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1843 982 138,'0'0'196,"0"0"-71,0 0-48,0 0 8,0 0 8,0 0-12,0 0-33,0 0-12,-6 1 2,6-1-3,0 0-2,0 0 1,0 0-2,0 0-5,-3 0-4,3 0 1,0 0-5,0 0-1,0 0-4,0 0-3,0 0-4,0 0-3,0 5-4,0 9-4,0 16-8,9 19 12,6 18 0,-5 18 4,-4 14-4,-4 4 4,-2-5-1,1-10-3,1-14 0,2-16 0,-2-6 0,2-12 1,-1-10-1,0-10 2,-3-8-2,3-6 0,-3-3-2,0-3 1,3 0 1,-3 0-12,3-4-19,-1-14-26,1-12-84,-3-8-184,0-3-154</inkml:trace>
  <inkml:trace contextRef="#ctx0" brushRef="#br0" timeOffset="323.0542">1892 1158 750,'0'0'122,"0"0"-89,0 0 0,-4-76 8,29 63 0,11 3-35,10 6 11,6 3-14,-2 1-3,-7 4-5,-9 14-19,-11 5-16,-13 4 1,-10 2 8,-8 1 17,-23-3 14,-6-6 17,0-5-8,-1-7 12,5-1 16,7-4-16,6-1-5,10-3-13,7 0-1,3 0-2,0 0-59,3 0-195,19 0-246</inkml:trace>
  <inkml:trace contextRef="#ctx0" brushRef="#br0" timeOffset="1155.6793">2373 1294 771,'0'0'208,"0"0"-208,0 0 10,0 0 7,0 0 15,0 0-32,49-5 0,-37 3-16,-3 1 1,-2-4-5,-4 0 15,0-2 5,0-2 3,-3 1 4,0 2-6,0 4 9,-6 2-3,-7 0-1,-5 5-3,-6 19-2,0 10-1,3 5 4,9-1 1,8-1-4,4-7 1,3-4-1,16-8 14,12-6-15,5-8 0,8-4 3,9-7-6,4-15-3,-2-7-31,-7 0 25,-8-1-9,-14 0 16,-12 1 5,-9-1 6,-5-2 5,0 3 3,0 1 10,-2 8-4,-5 9 4,1 6 7,0 5-13,0 0-18,-3 0 3,0 9-7,-1 5 2,7 0-6,3-1 4,1-2-5,20-2 7,9-3 2,3-2 4,1-3-3,-3 2-1,-1 3 0,-9 2 0,-1 5-1,-6-1 1,-6 2-4,1-1 4,-6-1 0,-1-4-1,2-1 1,-3-2-1,2-4-6,0 0-1,-1-1-9,-1 0 5,1 0 9,1 0 2,3 0 2,4-9 1,4-7 4,2 0-1,-1 1-4,6 1 3,-5 3 2,2 8 3,0 3 3,-1 0 0,2 7-11,-4 9 0,1 7 1,1-3 1,-4 1 2,-3-5 0,-2-8-5,-5-3-1,2-2-1,-1-3-50,2 0-44,0 0-172,4-10-316</inkml:trace>
  <inkml:trace contextRef="#ctx0" brushRef="#br0" timeOffset="1323.8698">3257 1169 902,'0'0'72,"0"0"-65,0 0 5,0 0-4,0 0-8,0 0-215,-7-4-55,23 10-246</inkml:trace>
  <inkml:trace contextRef="#ctx0" brushRef="#br0" timeOffset="1619.7418">3390 1223 479,'0'0'368,"0"0"-336,0 0-23,0 0 28,-24 82-3,24-49-18,0-1-11,0-3-4,6-4-1,11-8-1,2-7-1,1-9-2,2-1 4,2-3 11,1-14 12,-1-2 2,-3-6 2,-6 3 15,-3-2-8,-9 2 0,-3 1 2,0 5-11,-15 0-25,-12 3-2,-12 3-6,-7 7-7,2 3-53,7 0-48,18 3-101,19 2-330</inkml:trace>
  <inkml:trace contextRef="#ctx0" brushRef="#br0" timeOffset="2227.552">4024 1113 805,'0'0'86,"0"0"-28,0 0 12,0 0 23,0 0-16,0 0-33,-58-69-44,58 70-3,0 20-19,1 15 22,4 10 5,-2 7-4,-3 0 4,0-6-4,0-6 0,0-7 0,0-8-1,0-7-1,0-7 1,0-6-2,-3-4-9,3-2-12,-5 0 10,-3-12 11,-6-9-3,-7-5 5,-4-1 0,-4 1 1,3 6 0,0 9 6,1 7 2,-2 4-9,-6 14-1,-1 18-1,6 6-1,8 3 3,14-4-5,6-5-6,15-5 2,15-9 4,7-9 5,8-9-5,4 0 2,0-12 2,2-10-3,-3-8 3,-3-2 1,1-1 0,-4 3 3,0 9 0,-5 8 0,-4 8 5,-7 5 9,-2 0-11,-3 11-1,2 10 2,-4 2-4,-4 2 0,2-1-2,-3-6 0,-3-6 0,-4-2-1,-2-6-5,-5-2-51,0-2-63,0-2-133,-8-16-291</inkml:trace>
  <inkml:trace contextRef="#ctx0" brushRef="#br0" timeOffset="2358.1342">4366 1227 267,'0'0'662,"0"0"-630,0 0-23,0 0 1,0 0-10,0 0-150,-21-6-228</inkml:trace>
  <inkml:trace contextRef="#ctx0" brushRef="#br0" timeOffset="2708.2859">4694 1289 664,'0'0'234,"0"0"-204,0 0 19,-81-13 8,72 13-15,-1 15-37,3 5 0,1 5 2,4 1-2,2-1-3,0-3-1,5 0-1,6-7-1,6-3-1,-5-4 1,6-7-8,-3-1 4,1 0-8,2-5 13,0-8 5,2 0-2,0 2 4,0 5-2,0 1-2,1 5 15,3 0-11,3 2-2,0 11-2,-3 0-3,-5-3 0,-4-1-6,-4-6-25,-2-3-41,-1 0-125,0-13-161</inkml:trace>
  <inkml:trace contextRef="#ctx0" brushRef="#br0" timeOffset="3390.3146">4909 1254 675,'0'0'150,"0"0"-130,0 0 23,0 0 7,0 0-50,0 0-36,7-74-99,35 52-16,4-3 20,-4-2-14,-3-4 55,-5-3 90,-5-1 156,-10-1 41,-7 4-60,-7 5-14,-5 6-36,0 7-18,0 7 7,0 2-9,0 5-37,-2 0-29,-4 12-1,-3 19-18,-9 14 18,3 9 13,3-2-10,9 2-3,3-5 1,0-5-2,15-5 1,9-6-1,2-5 1,5-4-1,3-7-8,-4-6-25,-6-5-7,-5-5-3,-5-1 17,-4 0 25,-4 0 2,-3-4 6,3-4-1,-2 0-2,2 3 15,-6 5-2,0 0-16,0 0-1,2 0-8,1 0 0,3 1 2,0 5 7,1-3-21,2-3 6,-1 0 10,1 0 5,-3 0 3,2-9 5,-2-2 8,0-2 1,2 2 19,-3 2-11,-1 7 1,-3 2 5,2 4-31,2 25-5,1 24 5,0 18 13,-5 5-4,-1 3-6,0-10-2,2-12 0,1-10-1,1-10 3,-1-11-3,0-10 0,-3-9-1,3-5-45,-1-2-54,2-4 8,4-19-113,6-11-358</inkml:trace>
  <inkml:trace contextRef="#ctx0" brushRef="#br0" timeOffset="3574.4836">5467 1192 864,'0'0'62,"0"0"-47,0 0 25,0 0 25,0 0-43,0 0-22,85-46-54,-31 36 3,2-2-136,-2 2-252</inkml:trace>
  <inkml:trace contextRef="#ctx0" brushRef="#br0" timeOffset="4394.6146">6733 1345 670,'0'0'256,"0"0"-249,0 0-4,0 0 18,0 0 19,0 0-18,-88-24-19,65 41 3,4 3 0,6 2 6,7-4-12,6 0-1,2-3-2,26-2 1,14-6 2,13-6-5,0-1-28,-7-11-12,-15-14 40,-17-4 5,-16-6 8,-4-2 23,-28-1 9,-5-1-13,-1 2 4,12 6 1,11 5-3,15 1 1,5 1-30,32-2-15,18-6 11,11 0-15,7-4 9,-3 0-13,-7 5 3,-16 2 20,-18 2 12,-13 2 10,-16 2 18,0 1 9,-12 4-15,-10 8-11,-2 10-13,-1 14-9,-1 39-1,-1 34 0,-3 35 1,2 31 2,1 25 0,2 9-2,7-6-1,12-21 0,6-30 0,10-30-9,10-31 8,-4-24 0,-8-20 2,-7-15 1,-1-10 1,0-5 7,-1-27 3,-18-11-9,-13-13-4,-16-6-5,-23-3 0,-16 0 2,-20 8-15,-4 18-7,10 15 14,22 18 10,33 6 1,34 0 0,21 8-8,58 2 8,42-4 7,38-6-2,22 0-5,8-9-54,-6-6-13,-21-2-24,-29-1-18,-40 3-77,-41 1 86,-35 0 22,-10 1 13,-31 2-50,-7 1-44</inkml:trace>
  <inkml:trace contextRef="#ctx0" brushRef="#br0" timeOffset="5134.9299">8425 1188 942,'0'0'142,"0"0"-104,0 0-20,0 0 34,0 0-17,0 0-30,6 72 17,3-27-15,-1 6-6,-4 4-2,-4 3-10,0-6-54,0-6-74,0-12-63,0-15-149</inkml:trace>
  <inkml:trace contextRef="#ctx0" brushRef="#br0" timeOffset="5406.8621">8315 1332 580,'0'0'309,"-89"-76"-255,65 52-7,19 4 36,5 4-2,36 2-60,24 7-19,20 7-2,13 0-2,-2 24 2,-14 10 2,-17 7-2,-20 4-4,-23 0-11,-17-5 5,-3-5 5,-38-5 5,-17-8 2,-14-3 10,1-5-12,13-8 7,22-4-5,18-1-2,16-1 0,2 0-46,26 0-101,23-9-187</inkml:trace>
  <inkml:trace contextRef="#ctx0" brushRef="#br0" timeOffset="5606.3369">9256 1238 1065,'0'0'68,"0"0"-48,0 0 31,0 0-13,0 0-29,0 0 14,9 89-14,-4-53-7,-4-4-2,-1 0-3,0-3-60,0-3-104,-6-14-117,-1-12-329</inkml:trace>
  <inkml:trace contextRef="#ctx0" brushRef="#br0" timeOffset="5848.2235">8925 1155 301,'0'0'616,"0"0"-558,0 0-29,0 0 32,0 0-9,0 0-30,118-52-18,-18 48 3,5-3-7,-4 0 0,-16 1 7,-18-2 2,-25 6 11,-23-2-6,-13 2-1,-6 2 4,0-2-17,0 2-6,-10 0-83,-10 8-89,3 0-263</inkml:trace>
  <inkml:trace contextRef="#ctx0" brushRef="#br0" timeOffset="6870.3723">10692 1102 599,'0'0'44,"0"0"-14,0 0 35,0 0 2,0 0-28,0 0-28,11-66-4,-11 63 10,0 3 21,-8 0-27,-22 12-10,-12 14 50,-10 11-24,4 5-3,9-1-4,14-5 11,15-3-15,10-7-9,0-5 0,11-5-7,16-3 0,12-4 0,9-8-46,7-1-77,3 0-143,-1-11-149</inkml:trace>
  <inkml:trace contextRef="#ctx0" brushRef="#br0" timeOffset="7635.2355">11027 1128 639,'0'0'182,"0"0"-122,0 0 30,0 0 0,0 0-35,0 0-36,-55-64 6,33 69-7,-4 17-8,-1 4-4,2 7-4,4-1-2,12 0-2,9-2 2,0-7-4,21-4-15,12-6-26,6-5 24,0-7-13,-5-1 13,-7-1 9,-3-15 12,-8-2 5,-2-4 2,-3 0 1,-2 0 10,5 0 6,-1 7-6,1 2 1,3 7-10,-3 6-9,1 0 0,-2 9-7,-4 8 1,0 1-6,-4-1-15,-4-3 3,-1-6 4,0-2 9,0-2-2,0-4 11,0 0 2,0 0 19,0-4 24,0-9-16,0-3-21,3-1 7,6-2-3,6 5-7,0 3-2,3 6 4,-2 5 10,2 0-15,-1 12-5,5 8 1,0 1 3,2-3-2,-3-5-10,-2-4 5,-2-7 1,-2-1 3,-3-1 4,1 0 5,-1-8 3,3-6-7,-1-4 12,3-2-5,0-1 0,4-1 4,-1 1 0,2 0-5,0 2 4,-3 6 8,-4 3-2,-6 5 12,-3 5 0,-2 0-9,1 22-19,1 18-1,5 9 16,-1 7-1,2 6-8,4 4-5,-2-2 1,3-2-2,-4-11-1,-6-9-1,-7-9-7,0-9-48,-1-5-40,-13-6-21,-2-7-64,1-6-87,0 0-32</inkml:trace>
  <inkml:trace contextRef="#ctx0" brushRef="#br0" timeOffset="8251.569">11702 1448 244,'-14'-72'214,"4"-5"-87,7 10 20,3 10-33,0 15-29,7 14-12,13 15-22,3 7-13,9 6-27,2 5-4,4 12-4,-4 7-3,-9-1 0,-9-1-1,-11-1-8,-5-6 2,0-2-3,-9-3-1,-6-2-4,8-6-24,3-2-20,4 0 33,0-6 19,7-15-95,12-6-33,5-5 128,3-5 7,1 0 6,-3-1 24,2 0 16,-3 3 39,-4 1-18,-1 7-14,-8 7-8,-4 6 6,-7 7-2,0 5-11,0 2-17,0 2-21,-6 21-16,-11 9 16,1 9 8,4-2-4,9-5-2,3-5 0,0-5-2,8-7 0,5-6-1,-1-6-2,-1-1-7,-1-4-7,0 0 14,1-4-2,-2-10 5,1-1-9,-4-2 6,0 0 0,-1-2 3,1 5 2,-2-1-1,0 6 1,-1 3-1,-1 3-1,-2 3 4,0 0 0,0 0-4,0 0-1,0 0-7,0 0-2,0 9 6,0 3 4,0 2 1,0 0-1,-3 4-48,0 1-97,3-2-143,0-3-327</inkml:trace>
  <inkml:trace contextRef="#ctx0" brushRef="#br0" timeOffset="8961.4447">12370 1150 775,'0'0'35,"0"0"-35,0 0 20,0 0 34,0 0-46,0 0-8,0 0-12,82-16-15,-67 10 3,-6-1 19,-3 0 5,-6-2 2,0-1 32,0 0-6,-6 2 3,-6 6-11,-6 2 4,-6 4-7,-3 18-6,2 4 2,9 4-4,13 0-9,3-5 3,22-3-4,11-6 3,3-6 1,0-6-3,-7-4-4,-2 0-16,-5-6 20,-6-12 0,-3-3 1,-7-6 12,-3 0 22,-2 3 9,-1 6 5,0 7-3,0 7 7,0 2-19,3 2-27,12 0-7,8 13-8,11 6 8,12 4 4,3-3-4,-1-3-1,-3-4-25,-9-5-9,-13-4-17,-9-1 34,-11-3 13,-3 0 5,0-2 6,0-11 2,0-4-3,-1 0 7,-3 0-4,1 2 4,2 6 5,-1 1 6,-1 8 3,3 0 0,-5 0-20,-4 16-6,-6 14-6,-6 10 6,-3 4 4,4 0-4,3-1-1,6-2-1,2-6-52,6-4-66,3-9-62,0-13-254</inkml:trace>
  <inkml:trace contextRef="#ctx0" brushRef="#br0" timeOffset="10078.279">14234 930 857,'0'0'100,"0"0"-97,0 0-2,0 0-1,0 0-9,0 0-16,-2 1 23,24 5-5,-6-4-14,-5-2 21,-11 0 6,0 0 9,-6-1 10,-18-6-20,-7 3 16,-6 4-10,-5 0 6,5 10 1,7 6-13,9 4 2,12 2-7,9-1 1,12 1-2,24 1-2,10-3 3,0-5 0,-10 0 0,-17-5-17,-13-1-5,-6-1 3,-17-1 19,-10 0 3,1-1 5,11-4-2,8-1 5,7 2 2,0 3-13,28 1-5,12 4 5,17 0 0,6-1 0,-1-2-25,0-2-20,-13-5-28,-9-1-10,-13 0 32,-15-15 51,-7-7 86,-5-4 19,0-2-16,-10 3-12,-1 3 9,3 7-22,4 8-10,4 7-10,0 0-34,4 5-10,26 15 0,9 10 1,9 2 1,-2 0-2,-5-2-3,-9-5-19,-10-9-14,-7-4-16,-7-7 0,-4-3 18,-4-2 23,0 0 11,0-2 12,0-8-6,-4-1-2,-5 2 23,-5 4-13,-10 5-1,-10 0-8,-11 5 5,-7 15 1,0 2-3,7 3-8,14-3 0,13 0-1,10-1-6,8-2-50,0-2-80,21-7-147</inkml:trace>
  <inkml:trace contextRef="#ctx0" brushRef="#br0" timeOffset="11279.3725">14971 1170 505,'0'0'207,"0"0"-139,0 0 5,0 0 22,0 0-14,0 0-15,0 0-21,-24-65 3,24 68-42,0 23-1,0 14 3,7 10 29,-4 9-8,0 4-17,-3 5-5,0 1-6,0-4-1,0-7 0,0-13-5,0-8-47,0-9-45,0-9-46,0-8-116,-2-9-224</inkml:trace>
  <inkml:trace contextRef="#ctx0" brushRef="#br0" timeOffset="11516.0494">14952 1251 42,'0'0'668,"0"-80"-594,17 60-41,10 13 41,4 7-22,5 0-15,-5 13-23,-4 10-2,-11 0-10,-13 0 2,-3-3 4,-4-2 5,-15-2 2,-5-1 1,0-2-11,3-2 2,3 2-7,11 1-86,7-2-152,0-4-263</inkml:trace>
  <inkml:trace contextRef="#ctx0" brushRef="#br0" timeOffset="13065.1082">15570 1144 491,'0'0'141,"0"0"-125,0 0 50,0 0 53,-83-36-50,67 36-39,-3 16-19,-1 6 6,3 3-7,7 3-3,4-3-4,6 0-5,0-7 2,0-2-1,6-8 1,2-4-14,-2-3 3,2-1 11,3-1 18,0-13-11,3-6-2,4-2-1,1-1 1,5-1-3,4 3 2,2 7 2,2 7-5,-3 5 5,-2 2-6,-2 9-1,-5 11-5,-4 5 4,-2 0-1,-2-3-8,-6-4 4,0-7 6,-3-3 0,-2-6 2,-1-2-1,0 0 4,0 0 23,0-2 6,0-11-7,6-3-10,8-2 4,5-4-7,5 0 0,4-2-1,1 5-9,-4 5 8,-6 8 0,-5 4-2,-5 2-4,-1 4-4,0 17-1,0 6 0,-2 3 1,4-2-2,0-4 1,1-8-7,-1-5-3,-4-7 4,0-3-1,0-1 0,4 0 7,3-4 7,2-8-4,4-2-3,-1-2 5,-5 0-4,0-1-2,-5 1 2,-3 0 1,-4 1 0,-1 2 1,0 6-3,0 2 1,0 4 2,0 1-3,-1 0 0,-6 7-4,1 12-2,-1 3-1,7 2 6,0-4-6,9-5 3,11-3-10,2-5-2,3-6-9,-1-1 6,-3 0 9,-3-4 10,-3-7 1,-3-5 3,-5-1-2,-1-1 4,-1 0 8,-2 0-4,-2 1-4,3 1 3,1 1-2,-2 2 0,0 4-7,0 4 11,-3 0 9,0 2-6,2 0-1,-1 1 1,1 0-3,-2 0 6,0 2-5,0 0-11,0 0-1,0 2-3,0 17-8,1 6 11,2 6 1,3 0 0,4-3-1,2-5-2,3-5 2,-3-6-6,0-8 1,-2-3 4,-3-1 1,3 0 0,2-1 4,0-8-4,-1-2 2,0 0-2,-2 1 1,-1-2-1,3 4 0,-1 0 0,-1 1-1,-1 1 1,-2 1 0,-3 4-5,-3 1-20,0 0-28,0 7-17,2 11 16,-1-1-84,5-1-136,6-6-197</inkml:trace>
  <inkml:trace contextRef="#ctx0" brushRef="#br0" timeOffset="13327.7633">16707 1005 600,'0'0'108,"0"0"-30,-2-84 30,2 70-15,0 6-13,0 3-22,0 5-20,0 0-3,0 0-35,0 12-5,0 15-2,0 10 7,0 7 7,0 5-6,0-1-1,0-4 0,0-3-28,0-7-86,0-8-93,0-13-206</inkml:trace>
  <inkml:trace contextRef="#ctx0" brushRef="#br0" timeOffset="13559.5289">16743 1151 789,'0'0'107,"0"0"-84,0 0 29,0 0-2,91-28-7,-55 28-33,-3 1-3,-5 13-2,-3 3 6,-4 3-5,-1 0 5,-7-3-6,-4-2-5,-5-2-4,-4-1-9,0 2-84,-6-6-120,-4-5-265</inkml:trace>
  <inkml:trace contextRef="#ctx0" brushRef="#br0" timeOffset="13726.4296">17056 1054 889,'0'0'117,"0"0"-102,0 0 7,0 0 51,0 0-73,0 0-42,0-28-122,33 28-226</inkml:trace>
  <inkml:trace contextRef="#ctx0" brushRef="#br0" timeOffset="14264.3839">17464 1144 856,'0'0'40,"0"0"-21,0 0 37,0 0 0,0 0-43,0 0-13,-97 0 0,79 16-1,4-2 3,4-3-2,0-1 0,2-4 1,3-2 0,4-4-1,1 0 1,0 0-2,14 0-4,15-6 4,6 2 2,5 4 19,0 0-11,2 13-9,4 2 0,-1 0-15,-2-7-24,-9-5 18,-4-3 21,-6 0 4,-7-20 20,-3-7 32,-6-8 18,-2-6-8,-5-4-17,4-3-16,1 0 15,1 2-25,1 11-1,-2 8 12,-3 14 8,0 8-17,-2 5-2,-1 20-23,0 22-18,0 22 18,0 14 4,7-1-4,4 0-11,4-2-28,1-3-39,-2-7-17,-4-10-10,-8-18-75,-2-17-170</inkml:trace>
  <inkml:trace contextRef="#ctx0" brushRef="#br0" timeOffset="14596.2206">16955 798 907,'0'0'94,"0"0"-58,0 0 26,136-56-6,-67 41-16,6 5-36,-2 0 0,-11 5-4,-18 2-36,-14 3-70,-18 0-93,-12 0-261</inkml:trace>
  <inkml:trace contextRef="#ctx0" brushRef="#br0" timeOffset="17857.5894">18168 1030 267,'0'0'259,"0"0"-153,0 0-13,0 0-13,0 0-13,0 0-13,-18-17-33,18 17-9,-3 0-4,-3 6-5,-6 11-1,-3 6 6,2 6-4,5 4-4,8 6 2,8 3-2,27 0-1,13-3-2,3-7-6,-7-9 7,-11-9-8,-16-8 20,-12-4-7,-5-2 20,0 0 37,-22 0-4,-15-8-24,-15 2-22,-6 4-10,6 2-1,13 0-2,13 2-100,16 9-120,10-6-217</inkml:trace>
  <inkml:trace contextRef="#ctx0" brushRef="#br0" timeOffset="18046.9078">18204 1138 656,'0'0'241,"0"0"-156,0 0-33,0 0-20,0 0-4,-75 116 14,45-45-29,0 2-12,-1 6-1,1 5 0,-6 1-125,-1-1-190,0-9-376</inkml:trace>
  <inkml:trace contextRef="#ctx0" brushRef="#br0" timeOffset="25122.9771">5622 3821 576,'0'0'285,"0"0"-234,0 0-37,0 0 27,0 0 11,0 0-23,0 0-19,-3 6 1,3-6 8,0 0 7,0 0-8,6-7-7,6-9-8,0 0 6,-3-3-7,-5-1-2,-4-2 0,0-1 8,0 1-7,-22 4-1,-12 8 0,-14 10 0,-15 0-1,-7 31 1,-3 16 2,3 11-1,3 9 1,13 4 4,14-3 4,19-5-8,18-13 1,3-8-2,15-11 1,16-6-4,8-9 2,10-7 0,8-9 0,4 0-4,2 0-41,1-13-55,-3 1-60,-3-6-211</inkml:trace>
  <inkml:trace contextRef="#ctx0" brushRef="#br0" timeOffset="25709.596">6548 3898 845,'0'0'159,"0"0"-137,0 0 13,0 0 44,0 0-34,0 0-45,-16 2-7,29-2 6,7 0 1,4 0 0,-2-4 5,-4-4-5,0-1-9,-6-3-6,-3-2-4,-5-2 18,-4-1-7,0-1 8,-10 4 0,-10 6 1,-9 7-1,-12 1 0,-8 12 2,-9 17 4,3 8 12,10 6-2,9 2-2,18 1-7,14-5 3,4-2-7,12-7 2,18-3-3,11-7-2,7-9 0,7-3-4,6-8-17,2-2-68,3-1-32,1-16-177,-3-6-252</inkml:trace>
  <inkml:trace contextRef="#ctx0" brushRef="#br0" timeOffset="26211.4735">7089 3385 582,'0'0'174,"0"0"-95,0 0-2,0 0 4,0-81 6,0 69-41,0 4-11,0 1 2,0 3-6,0 4-5,-2 0-10,1 4-16,1 25-15,-2 10 5,-1 11 10,2 3 5,-1 0 0,2-4-3,0-10-2,0-7 1,0-11-1,-1-6-1,-16-1-10,-12 0-1,-15 2-57,-6-2-85,3-4-101,17-10-142</inkml:trace>
  <inkml:trace contextRef="#ctx0" brushRef="#br0" timeOffset="27457.3346">7381 3292 262,'0'0'305,"0"0"-221,0 0-2,0 0 23,0 0-18,0 0-41,0-15-21,0 15-15,-5 11-10,-14 18-4,-12 17 4,-10 8 37,-6 8-17,-1-2-11,2-7 5,5-4-1,4-16-7,10-6 4,3-11-2,4-6 4,3-2 3,-1-6 4,3-2-8,-4 0 0,1-12-4,0-9-1,3-6 1,5-5 3,4-6 2,4-6-4,2-4-5,0-4-5,3 2 5,11 6-6,2 5 4,1 7-2,-3 10 2,0 7 10,-1 5-1,-5 3 2,-4 5-6,-1 2-6,3 0-3,3 2-3,3 20 1,4 13 0,1 10 5,2 11 3,-1 1-3,3 1 0,0-5 1,-1-7-1,0-10 1,-2-11-1,-1-8 0,-4-6-24,-6-3-19,1-6-36,1 0-20,4-2-40,2 0-154,5-6-112</inkml:trace>
  <inkml:trace contextRef="#ctx0" brushRef="#br0" timeOffset="27990.8149">7629 3148 344,'0'0'159,"0"0"-63,0 0 11,0 0 23,0 0-36,0 0-32,3-77-20,-3 73 6,0 3 5,0 1-13,0 0-16,0 0-15,0 0-9,0 0-6,0 20-9,0 14 14,0 16 1,0 14 1,0 8-1,-2 7 4,-13 4 5,-2-3-4,3-5-5,5-13 1,4-13 0,5-17-1,0-10 1,0-12-1,13-7-5,4-3 1,7 0-4,2-10-8,2-7-28,-3 0-6,-4-2-14,-6 2-11,-5-2-66,-2-1 13,-5 1-82,0-2-111</inkml:trace>
  <inkml:trace contextRef="#ctx0" brushRef="#br0" timeOffset="28791.758">7566 3648 342,'0'0'118,"0"0"-31,0 0-14,0 0 2,0 0-10,0 0-14,-16 20-10,16-20 18,0 0 5,0-16 7,0-9-42,0-7-1,4-4 1,8-4-5,5-3 3,9-3-14,9 1-2,9 4-10,3 4 0,0 9 7,-5 8 2,-4 10 4,-7 9-5,-4 1-9,-7 25 2,-2 14-3,-3 12 2,-4 6 2,1 5 2,0 1-5,1-7-1,0-9 1,2-11 0,-1-9-15,-7-7-23,-2-8-20,-2-2-50,-3-3-27,0-5-154,0-2-243</inkml:trace>
  <inkml:trace contextRef="#ctx0" brushRef="#br0" timeOffset="29473.7654">7563 3330 261,'0'0'348,"0"0"-253,0 0 2,0 0 11,0 0-36,-22-76-18,20 73-2,2 3-23,0 0-13,-1 0-16,-2 20-11,-8 13 8,1 15 3,-4 10 3,-2 5 1,7 4-2,6-3-2,3-8 1,0-9-2,0-11 1,7-10 0,1-11 0,-2-8 0,-2-6 0,-1-1 2,5-2 14,2-18 35,2-9-30,4-12-9,1-7-4,3-8 1,5-2-4,5-3-4,4 5 0,2 8-1,1 13 0,-9 9 2,-11 12 1,-5 14 7,-2 3-10,-1 24-3,3 16 3,0 15 4,2 5-4,-1 4 4,0-5-3,2-9-1,-3-7-18,-4-9-45,-5-8-18,-3-5-52,-2-7-171,-10-10-217</inkml:trace>
  <inkml:trace contextRef="#ctx0" brushRef="#br0" timeOffset="30156.7535">7663 3562 94,'0'0'123,"0"0"-36,0 0-33,0 0 11,0 0-1,0 0-5,-2-3-18,2 3-15,-3 0-18,2 5-2,-2 2-1,-4 1-5,1 1-31,-2-2-65,-1-3-50,-1-2-116</inkml:trace>
  <inkml:trace contextRef="#ctx0" brushRef="#br0" timeOffset="31341.9908">4949 4669 585,'0'0'193,"0"0"-165,0 0-26,0 0 2,0 0 19,0 0 35,-35-14-9,35 14-23,0 0-25,19 0 9,33 0-8,45 0 11,46-6 0,42-2-6,37-1-4,26 0-3,19 3 2,9 3 1,-5 2 0,-5 1-3,-26 0-4,-25 0 4,-33 0 6,-43 0-4,-35 0-4,-41 0-5,-30 0-4,-21 0-7,-12 0-15,-12 0 1,-36 0 24,-29 0-13,-31 0-26,-23 0-43,-17 5-21,-14 3-24,-13 0-217</inkml:trace>
  <inkml:trace contextRef="#ctx0" brushRef="#br0" timeOffset="31723.6937">5064 4959 534,'0'0'204,"0"0"-204,0 0-38,0 0 38,0 0 0,0 0 80,136-29-14,-26 16-30,35-1-5,34-5-3,28 2-9,22 1-2,9 5-4,1 1 1,-6 4-10,-15 0 5,-20 1-2,-29-2 7,-31-1 2,-35 2-1,-35 0 10,-30 1-16,-23 2 8,-13 2 16,-2 1 2,0 0-13,0 0-18,0 0-4,-5 0-5,-7 0-37,-7 1-66,-10 12-18,0-2-110,6-7-125</inkml:trace>
  <inkml:trace contextRef="#ctx0" brushRef="#br0" timeOffset="32955.3353">9910 3784 556,'0'0'216,"0"0"-157,0 0-8,0 0 30,0 0-5,0 0-22,-42 7-36,54-4-17,16-1 5,10 0 13,4-2-19,-1 2-8,-8-1-35,-11 2-95,-16 0-186,-6 1-137</inkml:trace>
  <inkml:trace contextRef="#ctx0" brushRef="#br0" timeOffset="33282.7365">9825 3917 631,'0'0'81,"0"0"-81,0 0 10,0 0 32,0 0 11,101 15-53,-47-15-26,0 0-35,-2-11-2,-6-3 26,-5-4-4,-8-4 41,-11 0 43,-5-6 46,-9 2 12,0-2-21,-4 0-4,0 2-14,1-1-2,-1 9-21,-1 6 7,0 8-10,2 4-11,2 4-25,8 21 1,2 12-1,0 9 6,-4 7-4,-5-1-2,-5-1-16,-3-6-31,0-5-19,-13-7-16,-10-3-69,1-10-195</inkml:trace>
  <inkml:trace contextRef="#ctx0" brushRef="#br0" timeOffset="34600.3404">12758 3773 375,'0'0'527,"0"0"-483,0 0-41,0 0 11,0 0 28,0 0-19,-7 23-21,36-15 8,12-3 4,6-5 0,5 0-6,-4 0-3,-2-8-4,-8-5-2,-5-6-5,-10-2-4,-10-6 9,-4 2-1,-9 0 2,0 0 3,-11 2 1,-14 2-3,-8 8 3,-4 9 2,-5 4 12,-6 17 2,-2 16-7,6 10 6,2 6 1,12 3-3,13 0-2,10-1-8,7-5-7,10-3 4,16-5-4,7-9 0,9-4-2,1-10-3,8-4-29,3-7-25,4-4-10,2 0-48,-2-14-129,-8-8-116</inkml:trace>
  <inkml:trace contextRef="#ctx0" brushRef="#br0" timeOffset="35340.5215">13573 3057 672,'0'0'128,"0"0"-37,0 0-18,0 0 15,0-74-10,0 69-32,-1 4-17,0 1-6,-1 5-23,-2 20-3,-3 14 3,2 11 3,4 9-3,1 3 1,0-2-1,0-2-1,0-6 1,0-10-7,-11-7-16,-14-4-2,-10-9 7,-2-3 0,-1-7 0,6-6-22,10-4-22,4-2-57,7-10-126,8-15-213</inkml:trace>
  <inkml:trace contextRef="#ctx0" brushRef="#br0" timeOffset="35536.8174">13631 2707 747,'0'0'123,"0"0"-74,0 0-27,0 0-7,0 0-15,0 0-30,-5-49-252,14 66 17</inkml:trace>
  <inkml:trace contextRef="#ctx0" brushRef="#br0" timeOffset="36084.988">13939 2942 666,'0'0'194,"0"0"-156,0 0-27,0 0 16,0 0-1,0 0 15,-52 95-31,48-66-6,2 1-2,2-3 3,0-4-2,0 0 2,0-8-4,0-4 0,0-6 0,0-3 4,0-2-5,0 0 29,8 0 17,8-8-12,7-6-10,7 3-22,2 1-2,0 6-1,-4 4 0,-4 0-5,-2 8 5,-4 9-1,0 1-5,1 1-4,-4-4-1,-1-6 6,-5-5-1,0-4 6,0 0 1,4-6 13,-1-12 0,3-5 16,-2-5 4,1-1-8,-2-4-4,-3-1 0,-2 2-1,-7 0-8,0 5-5,0 4-6,0 7-1,-7 5-4,5 9-17,-1 2-55,0 5-68,3 15-101,0 4-104</inkml:trace>
  <inkml:trace contextRef="#ctx0" brushRef="#br0" timeOffset="36420.2017">14496 3131 825,'0'0'57,"0"0"-56,0 0 12,0 0 21,0 0 0,-6 89-24,6-63-3,0 1-7,0-4 3,7-3-1,6-9-2,1-3 0,1-5 0,0-3 5,-1 0 18,0-3-3,-1-9 3,-1-4 10,-2-3-2,-6-3 0,-2-2-7,-2 1-4,0 0-4,0 3-12,-6 3-4,-10 7-1,-4 6-9,-1 4-57,2 0-51,10 8-125,9 2-352</inkml:trace>
  <inkml:trace contextRef="#ctx0" brushRef="#br0" timeOffset="36891.3899">14981 2971 829,'0'0'138,"0"0"-98,0 0-29,0 0 10,0 0 11,0 0-8,-3 86-19,3-53-2,0-3-1,0-8-2,-4-4-3,-2-5 3,-2-6 0,2-2 1,-1-2 5,2-3-2,4 0 0,-1 0 13,2-13 23,0-7-19,0-4-8,13-6 3,7-2 1,7-2-7,3 3-3,0 4 7,-2 7-1,-6 9 0,-8 7 7,-5 4-1,-2 3-19,-3 19 1,4 11-1,-5 5 2,0 1 0,2 0-1,-1-6-2,-1-3-7,3-7-26,-3-5-21,0-6-12,-2-2-33,-1-4-62,0-6-209</inkml:trace>
  <inkml:trace contextRef="#ctx0" brushRef="#br0" timeOffset="38031.7682">12934 4623 370,'0'0'113,"0"0"-35,-100 0 2,81 0-5,11 0 29,7-3-24,1-1-24,12-3-27,31-2-8,22-2-20,29 2 1,24 1-2,27 2-4,28-3-24,23 5 9,16-4 18,2 1 1,1 3 1,-11-3 1,-17 1-2,-23 0 1,-21 2 10,-26 0 12,-28 0-2,-23-2 0,-29 1 3,-20 3 6,-13 0-14,-4 0-10,0 2-6,-27 0-7,-25 0-1,-23 0-52,-19 11-10,-16 3-84,-5-2-99,-1 0-136</inkml:trace>
  <inkml:trace contextRef="#ctx0" brushRef="#br0" timeOffset="38414.9849">13047 4838 594,'0'0'226,"-119"9"-176,85-5-43,14 0-7,14-2 9,6-2 58,0 0 7,35 0-20,33-10-29,44-3-22,40-1 6,33 1-1,29 4 1,17 4-8,10 4 2,3 1 2,-10 0-5,-18 0 0,-20 0 4,-30 0-3,-31 0 3,-30-3-4,-29-5 0,-28 2 1,-20 0 3,-15 1 15,-11 5 20,-2 0-5,0 0-14,0 0-16,0 0-4,0 0-1,0 0-13,0 1-61,-14 11-51,-4-1-13,-1-6-274</inkml:trace>
  <inkml:trace contextRef="#ctx0" brushRef="#br0" timeOffset="39501.9198">19102 3057 473,'0'0'384,"0"0"-315,0 0 1,30-77 14,-29 64 7,-1 6-28,0 4-29,0 3-27,0 3-7,-21 21-1,-17 12 1,-13 11 5,-6 2 1,2 0-6,4-5 0,-1-4-2,6-4 3,1-8-2,0-3 1,8-8 0,5-2 1,13-8 0,7 0-1,7-7 0,5 0 5,0-3 3,0-19 7,10-13-11,9-7 0,6-5 6,5-2-1,1 1 0,1 6 5,-1 3-3,-1 9 13,-2 7-10,-8 10 7,-2 6-5,-6 7-9,5 0-7,4 20-3,8 11 0,8 5 2,3 9 1,2-3 0,0 0-2,-6-3 2,-5-2-18,-7-7-17,-9-6-25,-8-6-2,-7-5-16,0-4-41,0-6-44,0-3-54,0 0-15,6-6-120</inkml:trace>
  <inkml:trace contextRef="#ctx0" brushRef="#br0" timeOffset="39827.1972">19574 3194 611,'0'0'254,"0"0"-203,0 0 11,0 0 40,0 0-16,0 0-46,-22-31-24,60 28-11,17 2-4,13 1 2,7 0-2,-3 0 1,-8 0-1,-11-2-1,-12-4-2,-13-1-3,-9 0-26,-8-3-12,-8 0-24,-3 0-36,0-1-121,0-1-91</inkml:trace>
  <inkml:trace contextRef="#ctx0" brushRef="#br0" timeOffset="40169.8074">20065 2998 519,'0'0'252,"0"0"-163,0 0-21,-85-50 10,72 46 6,4-1-29,6 4-28,2 1-12,1 0-2,0 0-4,0 0-1,0 0 0,1 0-4,18 10 3,10 5 19,8 5-10,4 2-7,3 4-7,-7 2-1,-4-1-1,-11 0 1,-8-3 0,-11-3-1,-3-2 0,0-1 0,-15-3 1,-4-1 0,-2-3 0,3-2-1,-1-1 2,5-1-2,-1-1 0,5 0-14,2 4-71,0-6-78,6-4-190</inkml:trace>
  <inkml:trace contextRef="#ctx0" brushRef="#br0" timeOffset="43135.7649">20606 2964 675,'0'0'224,"0"0"-188,0 0-31,0 0 24,0 0 26,-3 85-19,3-44-20,0 2-16,0 1 5,0 0-5,1-4-33,4-6-34,-1-3-83,0-11-109,-2-5-96</inkml:trace>
  <inkml:trace contextRef="#ctx0" brushRef="#br0" timeOffset="43574.0525">20661 2984 353,'0'0'175,"0"0"-97,0 0 15,0 0 13,0 0-12,0 0-39,0-48-19,0 48-10,0 10-4,0 21-18,-2 17 39,-2 13-3,-2 8-18,-1 3 0,4-1-8,3 0-8,0-6-6,0-6 4,0-7-3,0-15-1,1-12 0,-1-13 0,0-6-1,0-5-5,0-1-17,0 0-9,0 0-6,0-12-27,-5-11-58,4-8-125,1-6-159</inkml:trace>
  <inkml:trace contextRef="#ctx0" brushRef="#br0" timeOffset="44527.2668">20619 2977 659,'0'0'93,"0"0"-25,0 0-14,0 0-19,0 0-2,84-58-23,-41 58-10,-1 7 5,-6 11-4,-14 1-1,-17 6-5,-5 2-5,-7 3 10,-17-1 0,1-2 10,2-2-1,4-6-8,5-5-1,5-3 0,0-4-4,5-4-55,2 1-50,0-4 12,13 0-44,14 0 86,6-15 10,1-3 45,-2-2 17,-4 0 18,-4 3 13,-3-3 28,-5 6 16,-4 3-22,-6 6 16,-4 3-24,-2 2-22,0 0-40,0 4-6,0 13 6,-2 4 11,1 3-3,1-3-6,0-1 2,4-6-1,11-2-2,0-7-1,4-1 0,-1-4 1,0 0 6,1-8 0,0-5 0,-2-8 9,2 0 8,-2-2 21,-1 1-5,-1 3-1,-1 3-6,-8 7-1,-3 6-3,-2 3-6,-1 0-23,0 17-10,0 6 6,0 4 3,2 0 1,-1-5-25,4-2-42,-2-6-15,0-3-16,4-6-18,-3-5-53,3 0 37,-1-10 100,0-10 32,0 0 52,2-2 27,3 3-24,4 1 15,3 5 6,6 3-31,2 9-10,4 1-15,-5 7-13,-3 14-7,-5 5 0,-9-3-5,-3-2-3,-5-6-16,0-5 12,-16-6-4,-6-4 16,-6 0 4,3-3 5,5-12 3,4 1-6,10-4 0,3 2-3,3 0-3,0-1-1,1-2-8,10 1-14,2-4-19,2-1-40,3-1-7,0-2 21,0 6 20,1 1 4,-4 7 23,4 1-41,-4 4-44,0 6-49,-6-2-56</inkml:trace>
  <inkml:trace contextRef="#ctx0" brushRef="#br0" timeOffset="45489.0332">21554 2752 602,'0'0'160,"0"0"-42,0 0-39,0 0 19,0 0-17,0 0-72,-26-20-8,23 59-1,-5 15 16,-2 3-6,1 2-9,4-6 1,4-5-4,1-8-6,0-11-34,10-8 2,2-8-4,0-6-10,-1-7 17,0 0 26,2 0 11,-2-13 1,0-3 6,-1-3 0,2-2 10,-3 0-6,2 1-2,-3 5 5,-2 2 2,-1 6 6,-2 4 10,-3 3-1,0 0-11,0 0-20,0 15 2,1 3-2,6 2 4,3 0-3,2-3-1,7-3-4,1-3-6,-3-7-6,-4-4 10,-2 0 6,-3 0 7,-4-12 2,1-3 0,-4-2 7,1 1 14,-1 1-10,1 2-10,-2 3 5,3 2 0,-2 4-4,-1 1 2,0 3 2,0 0 0,0 0-15,0 11-9,0 12 9,0 7 0,8 0-1,5-2 1,6-5-1,5-5 3,0-3-5,0-8 4,-2-4-2,-3-3 0,-3 0 1,-3-16 4,1-6 1,-5-3 1,0 0 1,-2 3 9,-1 0-2,-2 7 6,-1 3-1,-1 8-7,-1 2 9,-1 2-20,0 11-1,0 24-13,-3 17 13,-13 19 5,-8 8-4,-1 3-1,-2 3 0,2 2 0,-1-1-4,4-5-15,-2-6-14,0-11-13,3-10 3,3-10-42,1-12-42,6-11-128,8-15-336</inkml:trace>
  <inkml:trace contextRef="#ctx0" brushRef="#br0" timeOffset="45906.4167">22577 2944 706,'0'0'92,"0"0"-77,0 0 20,0 0 11,0 0-19,0 0-11,-10 73-16,4-51-6,-5-2-120,2-9-234</inkml:trace>
  <inkml:trace contextRef="#ctx0" brushRef="#br0" timeOffset="46065.6062">22544 2801 679,'0'0'164,"0"0"-135,0 0-21,0 0-8,0 0-41,0 0-174,70-49-201</inkml:trace>
  <inkml:trace contextRef="#ctx0" brushRef="#br0" timeOffset="47213.779">22797 2977 505,'0'0'205,"0"0"-189,0 0 3,0 0 56,0 0-9,0 0-32,-32-29-18,32 19-5,4-3 10,8 1 13,0-2-15,3 3-3,0-1 1,2 5-9,-3 4-8,1 3 0,-3 0-5,0 13 2,1 6 2,-1 2-4,3-4-5,-3-2-12,0-4 8,-3-4-1,-5-5 6,-1-2 8,-1 0 1,1 0 14,1-9 3,2-2-3,0-1 7,-1 5 3,1 2-1,0 3 0,7 2-23,4 0 0,9 0 2,6 0-4,-1 2 1,-3 3-2,-4-4-1,-9-1-3,-2 0 7,-6 0 0,-1 0 1,-2-6 2,-1 0 4,-1 1-3,2 3-4,-3-3 2,1 3-1,1-1 0,-3 0-1,1 0-1,-1 0 1,0 2-1,0-1 1,0 2-1,0 0 1,0 0-10,0 0-18,0 0-6,2 0-5,-2 0 5,1 0 0,-1 0 7,2 0 27,-1 0 9,1-3 11,2-2 1,-1-1-9,0-1 5,1 0-1,-2 3-6,0 1-1,-2 3 6,0 0-6,0 0-9,0 0-1,3 1-6,1 14 3,4 0 4,1 2 1,5-3 1,0-2-2,4-5-2,-2-4-8,1-3 7,-4 0 3,-1-6 3,-7-10 2,-1-2 2,-4-5 9,0-3-2,0 1 12,0 1 4,0 4 1,-2 7 0,-1 6 0,2 7-3,-2 6-25,-2 32-3,-3 21 0,0 20 0,-1 11 1,-4 6 1,-7 1 2,-8-2-4,-5-5-6,-6-11-16,-5-14 3,-4-17 16,0-18 3,6-17 1,11-9 6,12-4-3,16-6 5,3-23 4,10-11-8,26-11-5,13-8-2,11-6-5,3-3-11,5-7-8,-1 2 4,0 6 14,-4 7-6,-10 12-2,-2 14 14,-10 8 1,-7 7 1,-4 6-4,-6 7 4,-6 2-1,-9 2 1,-3 2-3,-5 0 1,-1 0-33,0 7-44,0 4-100,0 0-89</inkml:trace>
  <inkml:trace contextRef="#ctx0" brushRef="#br0" timeOffset="47384.3073">23802 2919 701,'0'0'83,"0"0"-76,0 0 35,0 0 21,0 0-63,0 0-100,0 0-14,2-3 15,7 8-89</inkml:trace>
  <inkml:trace contextRef="#ctx0" brushRef="#br0" timeOffset="47459.234">23802 2919 242,'-11'13'0,"-2"-13"-94</inkml:trace>
  <inkml:trace contextRef="#ctx0" brushRef="#br0" timeOffset="49034.5148">5361 4504 488,'0'0'136,"0"0"-79,0 0 9,31-73 20,-23 59-16,2 4-20,-4 1-17,-3 3 1,-1 5 19,-2 1-1,0 0-27,0 0-25,0 12-7,0 14 7,0 13 11,6 13 8,-3 10-6,1 9 4,2 4-1,-2-1-8,1-6-4,1-8-1,-1-4-1,0-6-1,-5-5-1,0-11 0,0-7-2,0-8-5,-7-2 1,-2-7-5,-5 0-22,0-1-60,-3-3-24,1-5-93,2-1-81</inkml:trace>
  <inkml:trace contextRef="#ctx0" brushRef="#br0" timeOffset="49433.4912">5270 5042 136,'0'0'583,"0"0"-485,0 0-31,0 0 33,0 0-9,0 0-21,-27-19-43,27 19-27,0 17 5,7 9 10,7 9 9,8 5-3,2 0-11,-1 2 0,2-6-3,-1-3-5,-2-2 0,-5-7-1,-7-6 1,-1-8-2,-5-6 2,-2-3-1,1-1 0,-3 0 5,6 0 12,6-13 29,3-11-24,9-5-19,4-4 2,2-1-2,-2-4-3,5 1-1,-3 1 0,-5 9-1,-7 6 1,-6 9-2,-9 9-17,-3 3-27,0 0-27,-3 11-43,-19 14-13,-8 7-34,-3-3-189</inkml:trace>
  <inkml:trace contextRef="#ctx0" brushRef="#br0" timeOffset="52752.832">5391 5791 621,'0'0'136,"0"0"-63,0 0-5,0 0-12,0 0-5,0 0-9,0 0-9,-11-43-17,11 43-7,0 16-9,0 19 0,-4 19 18,-5 8 11,-3 7-12,0-6-8,-1-6 5,5-8-7,2-13-6,6-11 1,0-9 0,0-8 0,0-5-2,0-3 2,0 0-2,0 0 4,0 0-4,0 0-7,0-13-20,0-9-72,-3-3-11,0-3-66,-3-3-70,6-5-47</inkml:trace>
  <inkml:trace contextRef="#ctx0" brushRef="#br0" timeOffset="53014.8367">5313 5804 423,'0'0'163,"0"0"-50,0 0-26,0-78 17,-3 71-11,-1 5-38,-1 2-29,-5 0-26,-14 12 0,-6 11 10,-10 4-5,1 0-4,3-1 3,11-4-3,4-4 1,6-5-2,9-7 0,3-3-2,3-3 1,0 0-2,0 0 3,6-4-6,15-11 6,9 0-41,1 2-64,-3 5-144,-5 1-81</inkml:trace>
  <inkml:trace contextRef="#ctx0" brushRef="#br0" timeOffset="53419.2726">5091 6267 758,'0'0'184,"0"0"-158,0 0-16,0 0 33,0 0 6,89-6-35,-37 0-14,-2 2-1,-7 3 1,-10-1-43,-12 2-54,-17 0-93,-4 9-1,-28 5-11,-17 3 91,-6-2 111,-2-1 101,15-3 40,12-5 16,12-2-52,14-2-37,0-1-15,26-1-26,15 0 38,13 0-13,4-7-30,2-7-17,3 0 3,-5 0-8,-12 4-7,-16 3-41,-20 4-75,-10 3-62,-6 0 44,-22 0 32,-3 7-79</inkml:trace>
  <inkml:trace contextRef="#ctx0" brushRef="#br0" timeOffset="57329.9774">14459 2248 271,'0'0'85,"0"0"-59,0 0 0,0 0 45,-86-37 5,79 31-7,-3-1-19,2-2-9,-2 2-1,-2-4 0,-2 3-11,-3 0-10,-4-1-8,-6 2-6,-2 0-2,0 1-2,0 1 1,-1-1 1,1-1 2,0 1 4,0 0-2,0 2 1,-1 0-6,-1 1 5,-1 0-5,1-1-2,0 2 2,-5 0 0,-3 2-1,-8 0-1,-5 0 2,-2 0 0,0 0-1,2 0 0,5 0 0,4 0-1,6 0 4,3 0 2,2 0 4,3 0 1,0 0-4,-1 3-4,-1 2 0,-3 2-1,-5 3 0,-4 0-2,2 0 1,1 2 2,3-2-2,1 0-1,2-1 0,-1 2 0,-1-2 1,1 0 0,2 0 3,0 2-1,-1 1-2,1 2 3,-3 3-4,5 0 0,1 0 0,2 1 0,2 2 2,-1-2-1,0 3-1,2 0 0,-2 2 2,1 2-1,-4 0 2,0 1 2,2-1 0,2 2-3,1-3 0,1 2 3,0-1-2,-3 3 0,-1-2 1,1 2 0,0 1-4,3 2 3,0-1-1,5 3-1,-2-3 2,2-1 0,2 1 1,1-2 1,1 2-1,0-1-1,1 0 5,-2 0-3,3-1 5,-4 2-6,2 0 5,-2 2 1,0-1-1,-2 3-5,-1 3 3,2-1 2,1 1 2,4-2-2,3-1-6,0 1 2,2 4-2,2 3 2,0 0-2,-1 0 1,2-4 2,1-4-3,-2 2 1,4 0-2,-1-3 1,0 3-1,-1 1-1,1-2 3,2 1-2,-2 1-1,0-2-1,-1 0 1,1 1-1,2-1 1,-2-3-1,3 0 0,0-1 0,0-2 0,0 5 0,0-1 3,1 3 1,7-1-4,-2 0 1,4 1 2,-2-3 3,2-1-6,2-1 4,2 1-4,-1 4 3,5-2-1,4 2 0,1-1-2,7-2 0,1-2-1,5-2 1,1-1 2,0 1-1,2-2 0,0 2 0,-4-1 1,-3 1 0,-5-1-1,-5-3-1,-2-1 3,-3 0-3,-2-5 5,2-1-1,-2 1 1,6 0 0,1 1 3,5 1 1,3-1-4,0 0-1,-2-3 0,2-1-2,0 1 0,3-4 10,4 3-2,7-2-5,7 1-4,12 2 3,1 2 0,2-2-4,-2 1-4,-8 0 4,0-2-1,-4-2 0,-1-2 0,-3 0 1,-4-2 0,-2-1-1,-2-2 4,5 0-3,0 0 0,2-1 1,4-1-1,2 3 2,2 1-2,0-1 0,0 2 0,-1 1 1,3-2 0,4 0-1,4 1 2,5-1-2,-3-2 0,-2-2-2,-7 0 2,-7-1-2,-2 0 0,-3-1-2,-5-2 4,2-1 0,-5 0 1,4 0-1,0 0 1,3 0 0,1 0-1,5-7 0,4 0-2,2-5 2,2 0-1,1 1 1,-2 1-1,-4 0 2,-5-2-1,-4 2 1,-2-2-1,2 1 1,-5 0-1,2-1 0,-5-1-1,-1 1 1,-3-2 0,1 1 0,-4-2-1,0 0 0,0 0 1,3-2 0,1 2 0,0-2 0,-2 1 0,0 1 1,-5 1 0,-1 0 0,-1-3 0,-1-2-1,0 0 3,0-4-3,-1-1 1,1-2 0,0 0 1,2-3 1,0 1-1,3-1 3,-1-1-2,-1 3 1,-2-1 2,-5 4-1,1 1-1,-1-2 0,0 1-3,1-2 2,-1-3 1,0-3-2,1-2-1,1-6 0,-2 0 0,2-1-1,-3 7 0,-2 3 0,-1 0 1,-2-2-1,0 1 0,-1-2 3,0 0-3,-1-2 0,-3 0 1,3 1-1,-3-4 0,0 0-1,1-4 1,1 1 0,-4-4 0,1 1 0,-3-4-2,0-2 2,-1 1 0,-1 0-1,-1-1 1,-1 3-2,-1 3 1,0-4 1,0 2 0,-3-2-2,-6 4 2,-2 4 0,0 2 2,0 2-2,-2 0 0,3 0 0,-7 1 0,5 1-1,-2-1 1,-3 0 0,-2-3 0,-4-1-3,-5-3 2,-2 0 1,-3-3-1,-4 3 1,1 0 0,0 3-1,2 0 2,3 3-1,2 5 0,3 6 1,0 1-2,1 4 2,-1 0-2,-4 5 1,-2-2-3,-8 0 3,-4-1 0,-2-1-1,-2 3 1,-2-8-1,-4-3 1,-5-4 0,-10-1 4,-3 2-4,-10 1 0,-6 2 0,0 3-2,-9 1 2,3-1-2,1 1 2,4 0-2,5 0 2,8 2 0,8 1 1,3 5-2,3 3 1,1 1 0,-1 5 0,1 0 0,-6 2 0,-7 3 2,-10-1-2,-6 0 1,0 2-2,1-1-3,6 1 4,2 0 0,5 1-1,9-2 1,7 2-2,7 0 1,8 0-7,6 0-15,8 3-10,8 3-14,7 0-17,9 0-25,3 2-16,4 3-72,0 1-38,0-8-84</inkml:trace>
  <inkml:trace contextRef="#ctx0" brushRef="#br0" timeOffset="59539.9252">13898 4947 344,'0'0'101,"0"0"-60,0 0-8,0 0 43,0 0-5,0 0-14,0 0-18,1-23-12,4 21 10,-1-1-3,-2 1 7,-2 2-6,0 0-4,0-1-8,0 1 0,0 0-6,0 0-10,0 0-7,0 7-3,0 14 3,0 12 7,-3 9 16,-5 9-9,0 8-5,1 10-1,-3 9-4,-5 6 8,-2 10-9,-2 5 4,1 2-7,6-1 6,5-9-4,5-9-2,2-13 4,0-10 2,0-7 1,0-6-1,0-10-1,0-7 0,0-6-4,0-5 3,-1-5-4,1-4 3,0-5-3,0-1 0,0-2 1,0-1 1,0 0 1,-2 0-3,1 0-13,-5 0-45,0-10-21,-2-5-46,-2-4-75,0-2-33,2-3-62</inkml:trace>
  <inkml:trace contextRef="#ctx0" brushRef="#br0" timeOffset="59968.2167">13653 6041 314,'0'0'231,"0"0"-84,0 0-41,0 0-5,0 0-26,0 0-8,-39-51-7,39 51-25,0 0-15,0 0-20,0 4-5,0 18 5,2 5 16,10 9 4,0 2-5,1 4-2,4-3 1,-5-1-8,-1-2-1,-2-10-1,-1-6-4,-4-4 2,1-10-2,-2-4 0,-3 0 2,0-2 2,0 0 16,1 0 22,2 0 0,6-14-8,6-9-17,5-5-17,0-1 0,3 1 1,-5 4 1,1 5-1,-2-1-1,-3 6 1,-2 1 0,-1 6 1,-7 4-2,-2 0-3,-2 2 3,0 1-1,0 0-32,0 0-33,0 0-22,-12 0-63,-8 11-34,-5 2-175</inkml:trace>
  <inkml:trace contextRef="#ctx0" brushRef="#br0" timeOffset="64318.8077">8531 2003 535,'0'0'97,"0"0"-41,0 0 6,0 0 24,0 0-31,0 0-11,0 0-5,-74-37-7,89 37-26,24 0 1,20 0 1,19 1-3,11 2 4,14 1-6,9-4-2,4 0-1,-4 0-1,-9 0 1,-21 0 3,-17 0-3,-22-1 7,-22-2 9,-11 2 8,-10-1 7,0 2 0,0 0-10,0 0-13,0 0-8,0 0-35,0 7-71,-16 15-32,-7 2-99</inkml:trace>
  <inkml:trace contextRef="#ctx0" brushRef="#br0" timeOffset="71357.4537">20901 5157 828,'0'0'158,"0"0"-135,0 0 7,0 0 46,0 0-18,0 0-33,0 0-25,-39 0 1,63 0-1,15 0 13,9 0-1,7-5-4,-3-8-7,-10-4 0,-11 0-1,-10-4 0,-12-3 1,-9-1-1,-2-1 0,-24 5-1,-12 4 0,-8 10 1,-5 7-1,-4 4 2,-3 26-1,4 14 5,6 8 2,10 5-1,14 1 1,11-6-1,13-2-4,0-6-2,25-7 1,8-6 0,6-9 0,7-6-2,6-6-1,0-10-3,5 0-20,-5 0-57,-6-10-34,-8-6-17,-6-4-130,-11-1 5</inkml:trace>
  <inkml:trace contextRef="#ctx0" brushRef="#br0" timeOffset="71633.4152">21538 4632 986,'0'0'60,"0"0"-21,0 0-2,0 0-7,0 0-25,0 0-5,0 106 6,0-49-5,-18-4 0,-13-6-1,-2-6-18,-1-7-65,2-9-32,4-10-63,1-12-88</inkml:trace>
  <inkml:trace contextRef="#ctx0" brushRef="#br0" timeOffset="71803.7207">21441 4342 117,'0'0'763,"0"0"-716,0 0-33,0 0-3,0 0-11,0 0-3,42-60-48,-20 79-144,7 1-65</inkml:trace>
  <inkml:trace contextRef="#ctx0" brushRef="#br0" timeOffset="72092.2022">21950 4441 116,'0'0'546,"0"0"-469,0 0-19,0 0 19,0 0 6,0 0-51,-41-24-11,19 55-9,-5 13 17,0 7-4,4 8-12,11-2 0,6-2-9,6-4 3,0-10-7,3-6 1,10-6-3,2-8-23,0-6-29,3-7-21,3-6-81,4-2-67,5-3-31</inkml:trace>
  <inkml:trace contextRef="#ctx0" brushRef="#br0" timeOffset="72435.7059">22238 4527 575,'0'0'95,"0"0"-31,0 0-5,0 0 1,0 0-4,0 0-30,-12-23-10,12 23 1,-2 0-2,1 0-5,-1 0-10,-2 0 0,-3 9-1,-1 3 1,0-1 4,4 0 1,-2-5-5,2 0 2,2 1-1,-1-1-1,-3 1 0,0 3-2,0-2-88,-1-3-160,7-5-138</inkml:trace>
  <inkml:trace contextRef="#ctx0" brushRef="#br0" timeOffset="73038.5549">21938 4501 703,'0'0'106,"0"0"-64,0 0 0,0 0-10,0 0-11,0 0 19,-31 99-12,23-57-12,1 1-2,2-5 0,2-2 0,1-7-8,2-3-1,-1-2-3,-3-3-1,-1-3 1,-1-6-1,0-2 5,2-5-5,2-3 1,2-2 0,0 0 1,0 0 11,0-2 13,5-13 3,10-7-28,6 2 2,-2 1 1,1 1 3,-3 9-6,-2 3-1,0 6-1,-1 0 0,2 19-4,1 12 4,0 3 1,2 1 0,0-2-1,0-10 0,-2-7 0,-1-7 0,-1-9 0,6 0 3,2-10 3,3-12 2,-2-7-7,0-4 11,-4-5 8,-3-3 8,-1-4-3,-5-6 4,-1-5-14,-5 4-5,-5 7-10,0 13-1,0 11 1,-15 10-3,1 8-23,-3 3-48,1 11-48,3 15-40,10 4-153,3-3-271</inkml:trace>
  <inkml:trace contextRef="#ctx0" brushRef="#br0" timeOffset="73329.348">22436 4714 752,'0'0'147,"0"0"-136,0 0-5,0 0 39,0 81-16,2-53-16,7 0-10,4-1 1,0-6-1,1-6-3,-2-6-1,-2-6 1,1-3 4,1 0 11,-2-7 14,2-9 10,0-6 0,-6 0-9,-5-3-4,-1 1-8,0 2-6,-6 3-12,-10 3-3,0 5-2,-2 5-58,7 4-47,10 2-24,1 0-196,10-2-33</inkml:trace>
  <inkml:trace contextRef="#ctx0" brushRef="#br0" timeOffset="73561.7551">22732 4523 736,'0'0'110,"0"0"-34,4-80-2,-2 66 14,-1 6-21,-1 8-26,0 4-41,0 28-4,-16 15 4,-10 16 39,-2 8-13,4-2-16,6-3-3,9-11 0,9-8-3,0-9-4,5-9 0,13-3-44,4-5-39,6-7-68,7-14-170,4 0-319</inkml:trace>
  <inkml:trace contextRef="#ctx0" brushRef="#br0" timeOffset="73862.4904">23130 4549 771,'0'0'146,"0"0"-72,0 0 17,0 0-4,0 0-25,0 0-37,-6-65-25,-2 71-1,-5 18-2,-6 11 3,-4 10 10,1 8-4,5-2 0,3 0 0,6-5-1,7-10-4,1-6 2,0-9-3,1-4 1,11-7-1,4-5 0,1-2 4,4-3-4,1 0-11,3 0-30,-3-6-20,0-4-13,-5-5-27,-6-1-111,-2-3-134</inkml:trace>
  <inkml:trace contextRef="#ctx0" brushRef="#br0" timeOffset="74035.0614">22960 4680 903,'0'0'55,"0"0"-30,0 0 22,0 0 27,0 0-74,0 0 3,-7-4-6,53 12-50,10-8-117,7 0-297</inkml:trace>
  <inkml:trace contextRef="#ctx0" brushRef="#br0" timeOffset="74447.3447">23480 4761 936,'0'0'58,"0"0"-54,0 0-1,0 0 21,93-10-17,-35 10-7,-2 0-28,-9 0-84,-16-3-50,-12-4 0,-11-5 50,-8-3 104,0-4 8,-1-1 68,-12-2 29,0 4 6,0 5 2,6 1-21,1 6-15,3 4-2,0 2-17,1 0-16,-1 1-30,-5 19-1,1 10 9,0 3 9,1 4-13,0-3-6,5 0-2,-1-2 0,2-4-59,0-4-74,18-6-112,6-8-129</inkml:trace>
  <inkml:trace contextRef="#ctx0" brushRef="#br0" timeOffset="74675.7414">24037 4590 686,'0'0'211,"0"0"-151,0-73 5,0 66 46,0 7-20,0 4-85,0 23-6,-2 11 0,-3 12 4,-3 1-1,2-2 2,6-6-1,0-11-4,9-6-14,13-9-53,5-10-40,2-7-65,-4-4-252</inkml:trace>
  <inkml:trace contextRef="#ctx0" brushRef="#br0" timeOffset="75052.4138">23782 4429 865,'0'0'72,"0"0"-38,0 0 24,0 0 17,0 0-48,0 0-26,136-45 3,-62 45-2,-3 0 0,-6 0 2,-17 0-4,-12 0 5,-16 0 4,-10 0 5,-10 0 2,0-2-7,0-1-9,0 2-4,0 1-56,0 0-60,0-2-163,11-1-250</inkml:trace>
  <inkml:trace contextRef="#ctx0" brushRef="#br0" timeOffset="75287.927">24459 4188 891,'0'0'116,"0"0"-63,0 0 37,0 0-18,0 0-32,0 0-27,63 35-1,-29 24 5,-4 7 5,-9 5-5,-8 2-9,-13 8-6,0 1-1,-22-2-1,-17-2-1,-10-9-26,-9-9-9,-5-5-23,-3-6-38,4-3-41,10-10-258</inkml:trace>
  <inkml:trace contextRef="#ctx0" brushRef="#br0" timeOffset="76060.7899">21344 6166 793,'0'0'117,"0"0"-103,-94-24-8,72 20 7,8 1 48,7 2 3,7 1-16,0 0-41,34-3-1,30-1 8,38-1-6,32-3 2,26 1-1,20 3-4,11 1-3,8 3-1,3 0 1,-9 0 0,-16 0-2,-23 0 2,-29 0-2,-32 0 0,-29 0 2,-28 0 1,-18 0-1,-15-3-2,-3-2 3,-9 5-5,-28 0 2,-24 0-30,-30 4-36,-23 13-36,-22-1-151,-7 2-186</inkml:trace>
  <inkml:trace contextRef="#ctx0" brushRef="#br0" timeOffset="76411.2243">21198 6353 848,'0'0'179,"-139"-2"-152,96 2-25,22 0 1,21 0 0,7 0 55,47 0-33,36 0 11,50 2-24,40-1 2,31 1-8,29 2-3,3 2-2,2 1-1,-15 4 4,-19-2 2,-25 1-6,-33-7-6,-32-2 6,-36-1 3,-33 0 2,-25-3-1,-17-4 16,-8-4 17,-2 0-12,0 0-17,-10 0-8,-8 2-3,-11 3-12,-8 4-30,-12 2-35,-8 0-31,-8 5-22,-4 2-139,-6-4-255</inkml:trace>
  <inkml:trace contextRef="#ctx0" brushRef="#br0" timeOffset="83034.6567">2719 9045 856,'0'0'150,"0"0"-112,0 0-17,0 0 35,0 0 6,0 0-37,0 0-19,-23 4-3,35-2 11,9 3 11,6-4-6,4-1-13,5 0-4,3-4-2,7-8-1,-1-5-2,-3-1-12,-8-1-4,-10 0-19,-6-2 24,-11 3 4,-4-1 5,-3 0 3,-1 2 2,-20 5-3,-9 3-5,-6 7 8,-7 2-1,-9 3 7,2 19 1,-2 7 3,5 4-3,8 5 12,6 2-8,9-1 3,9-1 9,9-7-7,6-4-5,3 0 2,17-6-4,8 0-6,6-4-3,5-3 0,3-2-2,4-7-7,3-2-16,0-3-24,-2 0-49,-4-3-80,-6-11-186</inkml:trace>
  <inkml:trace contextRef="#ctx0" brushRef="#br0" timeOffset="83612.805">3351 8292 498,'0'0'404,"0"0"-354,0 0 1,0 0 29,-30-73 6,27 67-26,0 4-26,2 1-11,1 1-7,0 0-6,0 12-10,0 21-5,0 11 5,0 6 8,0 5-5,0 0 0,8-4-3,2-4-1,0-11-1,-5-11 2,-5-11-1,0-2-4,-25-3 5,-8-2 0,-6-4 10,4 0-10,9-3-18,12 0-39,8-3-52,6-16-62,3-9-326</inkml:trace>
  <inkml:trace contextRef="#ctx0" brushRef="#br0" timeOffset="83846.2111">3227 7905 898,'0'0'116,"0"0"-62,0 0-6,0 0 18,0 0-4,-28-76-35,28 73-27,0 3-5,0 0-45,19 10-49,10 10-36,5-2-243</inkml:trace>
  <inkml:trace contextRef="#ctx0" brushRef="#br0" timeOffset="84602.6199">3779 8158 607,'0'0'210,"0"0"-158,0 0 8,0 0 27,0 0-18,0 0-61,-23 10-1,15 40 12,-1 7 14,3-6-17,3-5-8,3-11-1,0-7-4,0-9 3,0-8-4,2-5-1,1-5 1,-2-1-1,2 0 7,0 0 7,3-13 7,5-5-9,3-5-12,0 2-1,7 3 2,0 2-2,0 8 0,-4 4 3,0 4-3,-1 6-1,4 15 1,4 5-1,1 2 2,2 1-3,-5-5 1,-1-8-4,0-9-1,-3-7 6,-2 0 1,2-20 3,0-7-1,0-8 5,-9 0 13,2-5 8,-6-1-2,-3-4 2,-2-2-11,0 1-6,-3 5-11,-15 10-1,0 9-5,-3 12-12,-2 10-30,3 2-43,6 25-64,8 8-79,6 3-205</inkml:trace>
  <inkml:trace contextRef="#ctx0" brushRef="#br0" timeOffset="84986.364">4433 8356 794,'0'0'169,"0"0"-154,0 0 17,0 0 36,0 0-39,0 0-17,-45 30 3,30-8 8,6 2-2,2 1-8,1 5-9,5-4 5,1 2-9,0-3 0,0-6 0,14-4-4,4-3-6,5-8 4,0-4 5,4 0 1,-3-10 9,-3-11-6,-3-4 6,-6-7 15,-7 1 14,-4-5 9,-1-1-11,0 4-15,-12 3-14,-7 7-6,-7 7-1,-5 7-14,-9 9-48,4 0-56,6 13-117,22-1-358</inkml:trace>
  <inkml:trace contextRef="#ctx0" brushRef="#br0" timeOffset="85928.7344">4676 8174 419,'0'0'180,"0"0"-112,0 0 33,0 0 28,0 0-48,0 0-28,0-31 0,0 31-14,0 1-10,0 15-10,3 6 22,5 7-1,-4 3-12,2-5-11,-5 2-12,1-6 0,-2-2-5,0-7 3,0-5-3,0-3-6,0-2 2,0-2 4,0-2 4,0 0-1,0 0 6,0 0 1,0-6 2,-3-13-7,0-9 4,3-7 1,0-8-4,3-4-5,12 0 0,6 5 0,1 7 0,1 9-1,-1 8 1,0 5 3,-5 9-1,2 4-1,-2 0-1,-1 16-1,-2 11 1,-1 12 4,-3 7-1,2 4-2,-1-2 1,1-7-2,-1-5 0,0-7 0,-2-8-2,-3-7 0,-2-2-14,1-2-22,-5 2-32,3-2-45,0 2-89,1-5-186</inkml:trace>
  <inkml:trace contextRef="#ctx0" brushRef="#br0" timeOffset="86639.3769">5275 8231 620,'0'0'259,"0"0"-187,0 0-10,0 0 48,0 0-18,0 0-51,-77-38-20,88 35-18,23-1 0,15-1 11,8 0-7,-2-1-2,-2 0-3,-4-1-2,-9 1 0,-10-1-1,-11 2-6,-13 2-23,-6 0-17,0 1-21,-12 2-37,-16 0-145,-11 0-55,0 0-29</inkml:trace>
  <inkml:trace contextRef="#ctx0" brushRef="#br0" timeOffset="86888.9374">5379 8107 546,'0'0'237,"0"0"-147,0 0 3,-2-76-17,2 58-1,8 8-20,-2 4-13,-2 2-8,1 4 0,2 6-17,4 19-11,-2 14 30,-2 11-8,-4 5-17,-3 1-6,0-8-4,0-7-1,0-9-16,1-3-38,4-9-26,4-2-55,12-12-94,4-6-305</inkml:trace>
  <inkml:trace contextRef="#ctx0" brushRef="#br0" timeOffset="87469.1873">6068 7985 1047,'0'0'129,"0"0"-113,0 0 56,0 0-2,0 0-48,0 0-18,-36 46 3,26-3 5,-5 2-7,6 0 2,0-5-7,0-9 5,5-9-3,-1-10-1,2-5 0,2-7-1,1 0 1,0 0 4,0 0 0,0 0 14,0-13 9,0-12-18,0-9-6,0-4-1,9-3 0,8 4-1,-3 5 3,1 5 2,-3 9 0,-3 4 6,1 5-1,-5 6 0,4 3-4,1 0-8,6 8 0,4 12-3,1 9 2,0 4 1,-1 3-3,-4 0-10,4-9-6,-5-7 3,-3-10-2,-4-7 15,-4-3 3,1 0 4,6-17 7,1-13 11,5-8-2,-2-2 13,-3 1-19,1-3-10,-4 4 0,-3-1-4,-3 0-3,-1 7-30,-2 3-41,0 8-48,0 4-69,0 3-266</inkml:trace>
  <inkml:trace contextRef="#ctx0" brushRef="#br0" timeOffset="87716.3619">6492 7632 1045,'0'0'72,"0"0"-21,0 0 25,0 0-17,86-53-2,-47 68-25,3 19-12,-7 12 10,-6 8-1,-11 10-7,-9 1-15,-9 6-6,-4-2-1,-20 0-1,-14-2-30,-11-1-26,-14-8-26,-11-5-29,-11-12-81,1-10-203</inkml:trace>
  <inkml:trace contextRef="#ctx0" brushRef="#br0" timeOffset="88299.4733">4621 7851 616,'0'0'109,"0"0"-31,0 0 3,0 0-1,0 0-24,0 0-16,-6-33-18,4 41-15,-5 20-5,-4 15 28,3 13 21,2 2-15,4 7 13,2 3-20,0 1-13,16-7-7,7-6-5,2-8-2,2-5 1,-2-4-3,-2-7-16,1-5-30,1-9-29,3-7-33,7-11-46,2 0-177</inkml:trace>
  <inkml:trace contextRef="#ctx0" brushRef="#br0" timeOffset="89289.1829">7587 8618 280,'0'0'667,"0"0"-595,0 0-50,0 0 34,0 0 2,0 0-50,9 0-1,16 0-10,6 0 3,-6 0-116,-6 0-72,-10 0-160</inkml:trace>
  <inkml:trace contextRef="#ctx0" brushRef="#br0" timeOffset="89438.3919">7594 8730 822,'0'0'162,"0"0"-149,0 0 27,0 0 42,0 0-68,0 0-9,56 2-10,-6-4-3,7-4-99,-3-5-170</inkml:trace>
  <inkml:trace contextRef="#ctx0" brushRef="#br0" timeOffset="89965.9444">8776 8492 929,'0'0'157,"0"0"-149,0 0-2,0 0 47,0 0-13,0 0-33,42-5-1,-11 6-5,3-1 3,1 0-4,-3 0-4,-3 0-19,-8 0-6,-6-10 8,-8-3 13,-4-1 8,-3 0 0,0-1-3,-10 0-8,-10 2 4,-6 5 7,-4 4 11,-5 4-7,-4 4 12,-4 20 1,-3 13-2,1 13 13,5 6 7,6 3-7,8-3-5,13-2-13,11-8-2,2-7-6,21-8-2,12-7 0,7-8 2,4-6-2,9-7-35,4-3-43,6 0-51,-2-16-135,-8-10-349</inkml:trace>
  <inkml:trace contextRef="#ctx0" brushRef="#br0" timeOffset="90251.2119">9486 7907 1066,'0'0'57,"0"0"-43,0 0 15,0 0 0,0 0-19,-33 109 26,32-32-8,-1 0-16,1-6-4,-4-11-4,-2-12-1,-8-15-3,1-5 1,-3-10-1,-6-3 0,1-7-6,-5-8-22,-1 0-43,5-2-73,8-22-110,10-13-328</inkml:trace>
  <inkml:trace contextRef="#ctx0" brushRef="#br0" timeOffset="90407.3427">9505 7543 985,'0'0'76,"0"0"-61,0 0 15,0 0-20,0 0-10,0 0-111,6 27-63,17 5-177</inkml:trace>
  <inkml:trace contextRef="#ctx0" brushRef="#br0" timeOffset="90895.518">9816 7846 580,'0'0'365,"0"0"-329,0 0-36,-16 72 72,3-27 37,1 3-75,2 4-22,7-5-5,3-8 11,0-8-10,0-12-5,0-11-3,0-4 2,0-4 5,0 0 7,0 0 19,2-11 5,4-7-8,4-3-26,0 1 0,4 0 0,1 6-4,0 8 0,0 6 2,1 0-2,1 10-7,6 15 6,1 2-1,2-2 2,4-3 0,-1-7-2,3-9-1,-1-6 3,-1 0 0,1-20 1,1-15 5,-6-5 15,-6-10 15,-8 0 1,-9 0-15,-3 0-11,0 7-9,-14 4-2,-7 9-4,2 12-14,1 15-41,0 3-34,2 26-49,2 11-50,7 4-215</inkml:trace>
  <inkml:trace contextRef="#ctx0" brushRef="#br0" timeOffset="91195.1934">10387 8217 851,'0'0'78,"0"0"-61,0 0 56,0 86-31,0-60-19,8 0-14,7-6-5,5-7-2,3-7 0,-1-6 4,4 0 5,-3-8-3,0-12 11,-5-3 29,-5-8 7,-7-5-9,-6 1-2,0-5-13,-18 3-18,-7 6-13,-5 5-5,3 14-3,-1 10-50,4 2-57,5 11-83,11 6-282</inkml:trace>
  <inkml:trace contextRef="#ctx0" brushRef="#br0" timeOffset="91640.9377">10750 7949 1081,'0'0'58,"0"0"-12,0 0 15,0 0-25,0 0-27,-8 76 1,17-26-5,3 0-4,-1-3-1,-4-9 0,-4-12-4,-3-11-7,0-6 3,0-4 1,-3-5 5,-7 0 2,-4-10 14,4-13-4,5-8 8,5-10 2,0-8-6,17-2-6,9 0-4,6 9-2,-1 10 3,-4 12 0,-9 8 3,-4 9 15,-3 3-8,0 11-14,1 16 3,3 10 11,-3 6-9,-1 3-6,0 1 0,0-5 0,-1-5-21,-6-6-23,-4-7-35,0-1-22,-3-6-97,-10-8-237</inkml:trace>
  <inkml:trace contextRef="#ctx0" brushRef="#br0" timeOffset="92702.4837">11987 8386 17,'0'0'902,"0"0"-840,0 0-42,-80 10 18,80-3 21,0 3-44,2 3 0,20 0-10,9-3-3,8-8-2,6-2 2,1 0 6,-4-8-8,-6-9 2,-10 1-2,-9-3 0,-9 2 8,-8-1-6,0 3 4,-12 3-3,-12 5 19,-7 4-3,-5 3-4,-4 12 0,-1 16 2,5 9 6,4 6 0,9 6-1,11-1-2,9-2 4,3-2-19,6-7-5,19-7-2,8-5 0,5-11-12,7-6-33,5-8-18,2-4-39,4-21-74,-1-14-158,-6-7-133</inkml:trace>
  <inkml:trace contextRef="#ctx0" brushRef="#br0" timeOffset="92944.0417">12621 7869 651,'0'0'193,"0"0"-91,0 0-9,0 0-33,0 0-42,0 0-10,-14 92 43,5-25-25,5 0-20,1 2-3,1-7-3,1-9 0,-2-15 1,-6-12-1,-8-10-7,-8-4-16,-6-8 2,-5-3-51,-3-1-56,5-7-161,4-17-286</inkml:trace>
  <inkml:trace contextRef="#ctx0" brushRef="#br0" timeOffset="93117.7287">12566 7671 167,'0'0'934,"0"0"-893,0 0-21,0 0 18,0 0-38,0 0-3,-16-40-88,45 63-13,8 2-133,0 2-147</inkml:trace>
  <inkml:trace contextRef="#ctx0" brushRef="#br0" timeOffset="93797.6076">13007 7924 632,'0'0'216,"0"0"-156,0 0 30,0 0 3,0 0-39,0 0-54,-6 1 3,0 37 6,-1 5 27,2 4-26,1-1-9,1-7 1,1-9-2,2-10 0,0-11 0,0-6 0,0-3 2,0 0 2,0 0 9,8-16-3,8-7 6,8-2-15,3 0-1,-3 11 0,0 5 0,-3 6-1,-1 3 0,0 10-4,1 13 1,-1 1 2,2-2 2,-3-5 0,0-7 1,1-8 2,5-2 1,3-17 3,4-15 9,-2-7 24,-5-8 1,-3 0-3,-7 2-6,-7-2-14,-8 0-8,-2 3-10,-20 4-2,-14 9-10,-3 14-24,0 13-21,3 4-45,10 25-83,8 7-143,16 1-268</inkml:trace>
  <inkml:trace contextRef="#ctx0" brushRef="#br0" timeOffset="94089.4299">13631 8143 908,'0'0'101,"0"0"-94,-63 81 34,51-49 4,9 0-15,3-1-25,0-3-5,12-12-3,3-5 0,4-9 3,-1-2 12,3 0-1,-5-20 19,-2-5 15,-8-6 6,-6-6 4,0-1-21,-12-1-22,-12 6-12,-4 6 0,-3 8-17,-1 13-64,6 6-63,10 4-120,11 8-494</inkml:trace>
  <inkml:trace contextRef="#ctx0" brushRef="#br0" timeOffset="94456.9567">14098 7881 901,'0'0'95,"0"0"-64,0 0 68,0 0 1,0 0-45,0 0-30,-8-34-5,7 34 8,-1 0 1,0 0-11,-3 0-14,-6 16-4,-11 18 0,-6 12 15,-8 10 22,2 1-26,8-3-9,7-6 2,5-9-4,8-12 0,2-8-1,2-12-16,1-1-29,1-5-37,0-1-17,0 0-24,9-18-8,13-10-332</inkml:trace>
  <inkml:trace contextRef="#ctx0" brushRef="#br0" timeOffset="94704.1335">14075 7893 579,'0'0'186,"0"0"-36,2-91-33,-2 77 1,0 5-26,0 8-23,0 1-22,1 0-28,13 21-14,5 9 20,11 8 22,3 2-18,5 3-9,1 0-6,0-4-7,-1-3-6,-7-3-1,-7-10-7,-8-6-26,-4-7-22,-6-4-19,-1-5-19,2-1-20,3-8-28,7-17-89,3-12-219</inkml:trace>
  <inkml:trace contextRef="#ctx0" brushRef="#br0" timeOffset="94945.3997">14626 7708 493,'0'0'272,"0"0"-121,-3-79-36,-5 68 15,1 4-37,3 6-33,-2 1-11,-4 12-35,-6 17-6,0 14 39,-1 7-8,8 3-20,3-1-3,5-2-2,1-5-7,0-5-5,0-6-2,-2-8-9,-3-4-37,-4-4-24,-4-1-41,-5-3-61,1-10-129,-3-4-332</inkml:trace>
  <inkml:trace contextRef="#ctx0" brushRef="#br0" timeOffset="98425.8177">11500 9214 459,'0'0'101,"-83"0"-78,48 0 8,11-1 51,8-2 25,9 1-19,2 1-37,4 1-19,1 0-9,0 0-5,0 0-1,0 0-4,0 0 0,0 0-5,0 0 1,0 0-3,7-4-4,18-3 6,16-1 15,16 1-15,11 0-3,14 1-3,12 3 0,12 0-2,9 3 1,10 0 0,9 0-1,1 0 0,5 3-7,2 4-16,-4 0 17,0 0 2,-3-1-7,-3-2 0,-1-1-4,1-2 15,0-1 0,-4 0-2,4 0 2,1 0 0,-2 0 5,-4-4-5,-7-1-1,-6 0 1,-5 1 4,-6 1-4,-2 2-1,-8 1 1,-10 0 0,-5 0-1,-11 0 1,-3 0 4,-3 0-2,-6 0 0,-4 0 2,-7 0-4,-7 0 6,-4-2-4,-5-3 8,-3 0-9,-4 0 8,0 1 3,2-2-8,-1 0 6,-1 0-2,3 1-5,1-3 4,0 1-4,-2 0 3,-7-5 2,-3 0 7,-5-4 6,-3-5 1,-2 1-3,-3-5-11,1-2-1,-1-5-4,0-2 0,0-8 3,2-7-3,-2-5-2,0-7-1,0 0 1,0-7-1,0 0 0,0 1 1,0 0-1,1 3 0,4-5 0,2-8-2,0 1 2,-2 2-1,-1 7 0,-2 4 0,-2 6-1,0 0-5,0 5 1,-3 4 1,-5 4 2,-1 2-1,1-2 1,0 2 0,2 2 1,1 5 0,2 5 2,2 7 0,1 3 0,0 3 0,-3-2 0,3 2 2,-1 2-2,-4-2-1,-2 2-1,1-2-1,-4-1 2,0 1-1,0 3 2,2 2 0,0 1 2,3 5-2,-1 2 0,1 0-2,-1-1 0,-4-1-1,-3-1 2,-7 0 1,1 0 0,-5 1-1,-3 2 1,-4 0 0,-5 1-1,-5 3 0,-6-1 1,-7-1-4,-5 2 4,-2-3-2,-2 1 1,0-2 0,-2 1-1,-6-1-1,-8 1 0,-9 2-2,-7-1-6,-5 2-1,-8 0 9,3 0-2,-3 2 2,1 2 1,1-1 0,-1-1-2,4 0 4,2-2-4,-1 0-3,-2 0-1,0 0-1,3 3-6,-1-1 12,2 4-2,2-1 5,4 2 0,0-1 1,-2 1-1,4-3-3,2-1-6,8 0 0,3 1 0,4 0 7,1 3 1,1-2 0,1 1 1,-2 1-1,2-2 0,-1 4-2,6-2 3,6 0-2,11 1-1,10-2 3,7 1 2,7 2-2,1 1-2,0 1 1,0 1-1,-2-1 1,5-1 0,4-3 0,3-1-4,6 1 5,3-3-4,3-1 3,0 2-4,1-5 3,2 4 0,0-3 2,0 0-2,0 3 1,0-1 2,0 2-1,0 4 0,-1 3 0,-3 5 0,2 7 1,0 6 0,2-1 2,0 1 4,0 0-3,0-2 1,0 4 0,0 4 5,0 5 1,4 4 11,0 4 1,2 3-7,1 2-8,1 2 0,2 5 0,-1 3-7,-3 1 4,0 0-1,-3-2 3,0 2 0,-3 0 1,3 2-5,-3 0-3,0-2 8,0-5-5,0-2-3,0-5 3,0 0-1,0-1-3,0 3 2,0-1 0,0-1 7,3-2-4,1-2-4,1 2 0,1-2 0,0-2 2,3 0 0,-3-5 3,0-8 1,-3-3-3,-3-5 1,1-9-4,-1 2 4,0-2-2,0 0 1,0 2 1,0-4-1,0-1 3,0-3-3,2-5-3,-1-2 2,-1-2 3,0-1 0,0-1 4,0 0 0,0 0-1,0 0-3,0 0-5,0 0-2,0 0-37,0 0-43,0-11-70,-1-9-167,1-5-357</inkml:trace>
  <inkml:trace contextRef="#ctx0" brushRef="#br0" timeOffset="102363.9847">13076 9314 151,'0'0'449,"0"0"-369,0 0-38,0 0 25,0 0 10,0 0-18,0 0-24,-14-13-5,14 12 0,0 1 8,0 0 2,0 0-12,0 0-7,0 0-11,0 0-5,0 16-4,0 14 5,11 9 27,-4 11-19,1 9-2,-4 3-6,-1 3 1,0-6-7,0-7 1,0-9 1,-2-10-2,1-9-1,-1-10 1,-1-5 0,0-5-1,0-2-13,0-1-24,0-1-27,-7 0-29,-21 0-54,-9 0-213</inkml:trace>
  <inkml:trace contextRef="#ctx0" brushRef="#br0" timeOffset="102789.2855">12851 9772 734,'0'0'206,"0"0"-142,0 0-26,0 0 45,0 0-17,0 0-30,-13-4-27,15 11-8,17 10 15,6 8 29,10 3-8,-1 2-20,4 2-8,-1-1-6,0-1 0,-4-4-2,-7-6 1,-9-5-2,-6-7 0,-8-5 0,-2-3 0,-1 0 0,2 0 5,-1 0 3,10-9 2,4-12 6,7-7-12,3-3-1,1 1 2,-2-1-1,3 2-3,0 0 0,1 5-1,-6 6 0,-4 4 0,-8 6-1,-5 5-2,-4 1-1,-1 2-31,0 0-39,0 2-19,-14 15-78,-8 5-51,-3-4-186</inkml:trace>
  <inkml:trace contextRef="#ctx0" brushRef="#br0" timeOffset="105038.5981">13340 10457 629,'0'0'101,"0"0"-51,0 0 10,0 0 19,0 0-30,0 0-23,0 0-2,-4 0 10,4 0 10,0 0-2,-1 0-8,1 0-4,0 0-7,0 0-6,0 0-14,-1 15-3,-1 16 0,-1 15 0,-3 13 13,0 11-6,-2 2-5,3-4 1,2-10-2,3-6 0,0-12-1,0-9 1,0-8-1,0-8 0,0-8 0,0-3 0,0-2 1,0-1 2,0-1-1,0 0-1,0 2 3,0-2-2,0 0-2,0 0-5,0 0-23,3-5-34,0-3-77,-1 2-22,-2 3-133</inkml:trace>
  <inkml:trace contextRef="#ctx0" brushRef="#br0" timeOffset="105489.3917">12871 11326 579,'0'0'230,"0"0"-170,0 0-3,0 0 30,0 0-6,0 0-36,-16 0-37,44 0-5,23-1 30,21-6-11,16-4-5,9 1 1,1 0-14,-3 1 9,-10-1-9,-7-1-4,-15 4 0,-19 0 8,-13 3-7,-17 2 1,-9 0 0,-5 0-2,0 2-5,0 0 5,0 0-10,-21 0-23,-13 10-23,-16 6-46,-3 3-51,-2 1-182,7 0-122</inkml:trace>
  <inkml:trace contextRef="#ctx0" brushRef="#br0" timeOffset="105865.1582">12873 11540 552,'0'0'96,"0"0"-44,0 0 6,0 0 32,0 0-22,0 0-25,-47 8-6,47-8 9,0 0 3,0 0-11,20 0-25,16-9 16,18-4-10,13-1 5,15-2-11,7 1-3,7 2-9,-1-2 1,-5 3 1,-7 2-3,-11 0 3,-14 4-2,-13 1 2,-14 2 0,-11 2 1,-10 1 5,-8 0 0,-2 0-5,0 0-4,0 0-2,0 0-22,-5 0-51,-2 8-55,2 4-124,5 2-252</inkml:trace>
  <inkml:trace contextRef="#ctx0" brushRef="#br0" timeOffset="106002.1689">13898 11497 929,'0'0'99,"0"0"-68,0 0-18,0 0-13,0 0-15,0 0-190,-45-28-418</inkml:trace>
  <inkml:trace contextRef="#ctx0" brushRef="#br0" timeOffset="109976.9955">13037 8572 237,'0'0'129,"0"0"-73,0 0-12,0 0 29,0 0 6,0 0-30,-1 3-21,-1-3-4,1 0 7,-2 0 4,-2 0-12,-2 0-13,2 0 1,-2 0 0,2 0 3,1 0-7,2 0 1,1 0-2,1 0 3,0 0 8,0 0-6,0 0 4,0 0-4,0 0-3,0 0 2,0 0-4,7 0-4,20 4-2,13 2 37,22-2-26,17 0-7,16-1 1,15-2-1,10-1-3,3 3 1,1 0-1,-3 1 2,-12 1 2,-14-1-4,-15-1-2,-18-2-1,-14-1 0,-6 0 2,-9 0-1,-8 0 1,-5 0 3,-3 0 2,-2 0 0,0 0-2,-4 0-3,-4 0 0,-4 0 0,-3 0 0,0 0-1,0 0-4,0 0-6,-8 2-29,-20 10-25,-17 3-60,-13-2-134</inkml:trace>
  <inkml:trace contextRef="#ctx0" brushRef="#br0" timeOffset="111917.663">13176 8779 298,'0'0'71,"0"0"-51,0 0-2,0 0 37,0 0 14,0 0-18,-39-7-17,37 7 0,1 0 12,1 0-4,0 0-2,0 0-12,0 0-5,0 0-8,1 0-15,25 0 3,18 0 47,19 4-21,21-2-14,16-2 1,13 0-5,11 0-2,6 0-5,-2 0-2,-6 0-2,-8 0 0,-14 0 0,-8 0 0,-8 0-1,-11 0 3,-6 0-2,-12 0 0,-6 0 0,-7-2 7,-3-3-3,-2 0 2,-4 1 3,-4-2 1,-7 1-4,-4 3 0,-6-1 4,-5-1 3,2 0-2,-6 1 1,5-4 6,-2 0 0,1-3 2,2-5-12,1 1 4,-1-5 1,5-2-11,-4-3 7,-2-6 3,-1-2-5,-4-6-4,0-6 3,-3-4-2,0 0-3,0-6 2,0 0-3,0 0 0,-3-5 0,-4 3 1,1 1-1,0 4 0,0 6 1,0 4-1,0 1 0,1 2 0,2 1 3,-1 0-3,-1 2 0,2 4 0,-1 1 1,2 4-1,1 5 0,-3 1 1,1 1 0,0 1 1,1 0-2,-1 0 4,2 0 4,-1-1-4,1 2 0,1 2-1,0 2 1,0 2-4,-2 2 2,0 3 0,1 0-2,-2 6 2,3-2-2,0 1 0,-2 1 0,-1 0-2,-1-1 2,1-1 0,0 1 0,0 0-1,-3-1 2,-4-1-2,-5 1 1,-6 0 0,0-2 0,-6 3 0,0 0 0,-4-1 0,-4 2-1,1 0 1,-2 0 0,1 0-1,-1 0 1,-3 0 1,-1 0-1,-5 0 0,-1 0 0,-3 0 0,2 0 0,2 0 0,5 0 0,3 0 0,0 3 0,3 2 1,-1-1-1,1 1-1,-4-1 0,1-2-3,-6 0 2,1 2-2,2-2 2,-3-2-4,5 0 5,1 0-3,1 2 1,1 0-2,2 0 1,3 0 1,3-1-1,0 1 1,-1-1 3,-1-1 0,-1 2-1,-1-2 0,0 0 1,-1 0-2,1 0-1,1 1-2,3 0 4,2 1 0,1-1-1,5 0 1,-2 2 1,-3 0-3,-1 0 2,-1-2 0,-1 3 1,-1-4 1,1 2-1,5 1-1,2-2 1,3 2 0,3 1 0,-1 0 0,5 1 0,-2-4 0,5 3 0,-1-4 0,3 2-1,2-2 1,2 2 0,-1-1 0,-2 1-1,0 3-1,-1-1 1,-1 0 1,0 1 3,2-3-3,-2 3 0,3-1 0,0-1-3,1 2-2,1 4 4,-1 0-2,-2 4 3,1-1 0,-2 3 2,2 3-2,-1 2 2,3 2 1,-1 5 2,1 4 2,1 6 1,0 3 0,0-1 6,0 0-6,4-2-5,-1 5-1,-2-2 3,-1 7 2,0-4-6,0 0 4,0-1-1,0-3-1,0-2 1,-5 1-3,2 1 2,0-4 2,1 0-1,2-4-1,0-3 1,-1-4 1,1-1-1,0-3-2,0-5 0,0 2 1,0-5 0,0-1-3,-2-1 3,2-1-2,0-4-1,0-1 1,0-4 3,0 0-2,0 0 1,0 0-1,0 0 0,0 0 0,0 0-2,0 0-1,0 0-22,0 0-30,0 0-56,6 0-83,10-12-375</inkml:trace>
  <inkml:trace contextRef="#ctx0" brushRef="#br0" timeOffset="113590.6825">17204 9260 548,'0'0'162,"0"0"-94,0 0-13,0 0 10,-18-79 4,17 72-28,1 2-14,0 4-5,0 1 14,-2 0-12,-2 11-24,-7 23-1,-4 13 1,-1 9 19,-2-1-6,7-2-8,4-3-2,7-5 3,0-6-5,6-6-1,6-11 1,0-4-1,0-10 2,-5-4-2,-2-3 1,-1-1 2,6-2 21,1-16 15,7-6-29,0-5 7,3 2-2,1 2-7,1 5-5,-1 3 4,-1 6 7,-5 4 0,-1 6-3,-3 1-11,0 0 0,6 15-3,-2 8-3,1 5 6,2 1 0,-4 0 2,1-5-2,-4-6-10,-2-7 7,-2-4-3,-2-5 4,-1-2 2,2 0 3,5-9 3,2-10 0,2-7-4,-1-4 5,3-3 3,-3-5-2,1-5 0,-5-2 12,-2-4-4,-5-2-9,-4 2-6,0 6 0,0 10-2,-4 9 0,-4 10-5,4 8-30,2 4-51,2 2-41,0 20-101,0 10-102,12 3-64</inkml:trace>
  <inkml:trace contextRef="#ctx0" brushRef="#br0" timeOffset="114086.0504">17911 9475 655,'0'0'92,"0"0"-68,0 0 62,0 0-12,0 0-35,0 0-14,66-11 4,-65 10 14,-1 0 4,0-1-8,0 0-9,0 1-11,0 1-8,0 0-7,0 0-4,-3 0-2,-8 3 2,-5 12 9,-4 6-4,-4 5 1,7 3 0,0 4 4,6-2-2,3 0-3,5-3-2,3-6-2,0-3 1,0-5-1,8-3-2,4-5 2,6-3 0,0-3 2,4 0 3,0-3-1,1-11-3,-4-1 1,1-5-1,-7-3 2,-3-2-1,-7-5 6,-3-2 2,0-2 6,-3 2-7,-11 0-6,-2 10-4,2 4-3,-3 5 1,1 7-8,2 6-38,1 0-63,4 2-81,6 13-76,3-2-70</inkml:trace>
  <inkml:trace contextRef="#ctx0" brushRef="#br0" timeOffset="114834.3408">18232 9235 747,'0'0'142,"0"0"-71,0 0 2,0 0 16,22-72-15,-20 72-44,-2 8-30,0 18 3,0 9 15,0 8 0,0 3-5,0-4-8,-8 0 2,0-4-5,-3-3-1,0-4-2,0-5 1,-1-5-1,1-6 0,2-4 1,5-5 2,1-1 0,3-5 1,0 0 0,0 0 3,0 0 5,0-12 23,0-9-13,0-7-16,6-5-1,4-1-3,1 1 2,-1 0-1,3 2 1,-1 1 1,-1 5 0,1 5 0,-3 1 6,0 6 3,-2 3-1,-3 4 2,-2 5-1,0 1-4,4 0-8,8 9 0,4 10-1,8 8 6,-1 3-3,2 4-2,0-2-1,-5 1 1,1-3-1,-4-1 0,-4-9 0,-4-2-1,-4-8-2,-4-7 2,-3-1 0,0-2 1,0 0 3,0 0 3,1-4 2,5-13 5,2-6-10,5-5-3,-1-5 0,4-6 3,1-6-1,1-3-1,-3 0 3,-1 6 0,-3 5 6,-5 10 9,-1 6-2,-4 9-8,-1 4-5,2 6-4,-2 0-2,0 2-8,4 0-41,-1 0-49,1 9-43,5 13-79,9 2-177</inkml:trace>
  <inkml:trace contextRef="#ctx0" brushRef="#br0" timeOffset="115288.7339">19060 9363 688,'0'0'167,"0"0"-114,0 0 18,0 0 29,0 0-46,0 0-45,85-34 0,-48 26 7,-4 1 0,-3 2-11,-8 0-5,-8 2 0,-3 3-17,-3 0-92,-6 0-85,-2 11-133</inkml:trace>
  <inkml:trace contextRef="#ctx0" brushRef="#br0" timeOffset="115473.2955">19045 9496 548,'0'0'302,"0"0"-236,0 0-25,0 0 56,0 0-5,0 0-63,-13 0-22,38 0 11,9-5-10,7 1-8,0-1-9,1 2-57,6 2-95,0-1-193</inkml:trace>
  <inkml:trace contextRef="#ctx0" brushRef="#br0" timeOffset="116888.6963">19816 9226 435,'0'0'165,"0"0"-123,0 0 3,0 0 16,0 0-46,0 0 14,-28 0-15,10 0 5,3-1 10,-1-3-5,2 1 5,2-2 3,3-2-8,5 1 5,2 0-7,2 0 2,0-1 0,2-2-13,11 0-10,7 3-1,-1 0 7,2 4-1,-3 2-6,-5 0 1,-2 19-2,-10 9 3,-1 8-2,-10 6 8,-15 0-5,-7-4 0,1-3-2,3-5 1,5-7 1,7-7 1,8-7-1,8-5 2,0-3 8,5-1 2,25 0 13,12 0 21,11 0-19,4-4-11,-1-6-13,-2 1 3,-6-2-5,-11 3-2,-10 3 3,-9 0-5,-9 3-37,0-1-91,1 1-133,-2-1-254</inkml:trace>
  <inkml:trace contextRef="#ctx0" brushRef="#br0" timeOffset="117477.3879">20209 9238 853,'0'0'68,"0"0"5,0 0 13,0 0-31,0 0-19,0 0-25,0-28-10,0 58 9,-8 5 19,-7 3-1,-3-2-11,1-4-7,5-4-7,-1-1 0,5-7-1,2-5-1,3-5 0,1-6 0,2-2-1,0-2 1,0 0 2,0 0 7,0 0 32,0-6 6,2-12-20,8-7-21,7-4-2,-1-5 3,5-1-8,4-5 6,-1 1-5,0 2 2,-4 9-3,-1 6 1,-9 9 10,-5 6 5,-4 2-2,-1 5 1,0 0-15,0 2-3,0 22-6,3 7 9,3 8 2,2 1 0,4-5 0,2 1-2,3-5 0,2-6 0,-2-5 1,2-8-1,-3-3-4,-2-6 1,0-2-5,0-1 1,1 0-10,0 0-4,-1-11-9,-3 0-15,-8 0-15,-3-4-19,0 1-79,-13 0-77,-5-4-163</inkml:trace>
  <inkml:trace contextRef="#ctx0" brushRef="#br0" timeOffset="117823.1156">20123 9101 334,'0'0'224,"0"0"-94,0 0-18,0 0-3,0 0-26,0 0-28,22-13-17,19 4-6,15-1-18,5 1 15,0 0-1,-3 1-10,-6 0 9,-5-1-3,-7 2 0,-12 4-7,-11 0 8,-11 3-18,-6 0-1,0 0-6,0 0-16,0 0-40,-18 6-45,-12 10-7,-8 2-49,-8-1-214</inkml:trace>
  <inkml:trace contextRef="#ctx0" brushRef="#br0" timeOffset="124794.3436">20819 9178 673,'0'0'156,"0"0"-92,0 0-8,0 0 15,0 0-7,0 0-37,0 0-26,6-31 9,9 31 13,3 8-6,-2 6 5,-2 2-14,-1 0 3,-3 3-5,0 1 0,-2-5-4,-4 1 5,-2-2-7,-2-5 1,0 1 0,0-1 0,0-2-1,0-1 3,-3 0-1,0-1 0,0-2-1,3-2 0,0-1 1,0 0 1,0 0 1,0 0 4,0 0 6,0-11 14,0-6-20,0-3-6,0-5-1,2 0 4,5-5-4,4 3 0,0 2 0,2 2 1,-1 6 4,-2 4 0,-1 4 0,0 0 2,0 5 1,-3 0-4,0 4-5,3 0-2,4 6-1,4 10 2,2 9 1,-1 3 0,1 3 0,-1-1-2,-4-8 4,-4-5-3,-1-5 1,-8-5 0,-1-4-3,0-1 0,0-2 0,0 0 3,0 0 2,0 0 0,0 0 4,0 0 0,0-2 1,2-10-3,2-10-4,4-5-1,4 0-1,1-3 2,-1 6 1,3 3-1,0 4 1,0 6 2,-1 1-2,-3 4 6,0 6-3,1 0-3,3 3-1,1 16 0,2 8-1,-2 6 1,-4 1 0,-1-4 0,-1-3 0,-4-5 0,-1-4 0,-4-6-1,1-2 1,-2-3 0,1-2 0,0-3 0,1 1 0,0-3-2,-2 0 2,1 0-13,2 0-11,0 0-23,1 0-34,1 2-75,1-2-101,6 3-103</inkml:trace>
  <inkml:trace contextRef="#ctx0" brushRef="#br0" timeOffset="132429.1724">17704 10879 736,'0'0'112,"0"0"-70,0 0 5,0 0 7,0 0 2,0 0-31,0 0-17,-23-47-8,23 68-4,2 11 4,0 11 21,-2 7-4,0 0-11,-2-2 1,-4-5-4,-2-11-2,5-7 1,0-11-1,2-7 0,1-4 2,0-3 1,0 0 7,0 0 13,0 0 4,0 0-2,12-11-6,6-2-12,4 1-5,7 1-1,-3 5-1,4 6 0,-3 0-1,-2 3-2,-1 13 1,-7 0-2,-1 2 2,-5-7 1,-4-4-2,-1-3 0,0-3 2,-3-1-1,1 0 1,2 0 0,4-15 8,3-9-1,-1-7-2,-2-7 23,-1-3-5,-4-7-9,-1-3-2,-2 1-4,-2 3-8,0 9 0,0 12-1,0 8-3,0 11-37,0 7-33,0 5-91,4 19-185,6 2-53</inkml:trace>
  <inkml:trace contextRef="#ctx0" brushRef="#br0" timeOffset="132812.8731">18318 11042 764,'0'0'155,"0"0"-116,0 0-3,0 0 24,0 0-23,0 0-37,-4-9-5,-6 32 5,-1 6 14,0 5 5,0 1-10,2 0-2,3-3 3,6-6-8,0-5-2,0-9 1,0-5 0,9-4-2,4-3 2,4 0 5,5-8 4,2-12 1,0-3-5,-2-8-1,-6-5 14,-4-4 14,-7-2-4,-4-1-11,-1 8 1,0 5-19,-10 10 0,-9 9-6,-10 11-13,-10 8-75,-10 22-108,-6 2-151</inkml:trace>
  <inkml:trace contextRef="#ctx0" brushRef="#br0" timeOffset="133179.0705">17280 11589 694,'0'0'209,"0"0"-161,0 0 21,0 0 37,0 0-47,0 0-36,0 0-3,145-45 5,-29 25 4,18 0 7,14-1-12,6 2-15,-7-2 3,-11 2-3,-21 1 0,-26 2 5,-30 4-7,-28 5 0,-20 4-4,-11 1-3,0 2-1,-2 0-30,-26 9-54,-20 16-26,-14 10-55,-12 2-203</inkml:trace>
  <inkml:trace contextRef="#ctx0" brushRef="#br0" timeOffset="133959.9891">17555 11880 719,'0'0'111,"0"0"-85,0 0 38,0 0 7,0 0-23,0 0-31,3-2-5,14-7 16,9-2-13,-1 0 9,4 4-4,-1 6 1,-7 1 1,-9 4-20,-9 17 6,-3 9-8,-3 5 6,-14 2 1,1 0-4,4-9-3,5-6-2,7-6 0,0-4-12,0-6-7,13-3-10,12-3 3,8 0-10,3-6 1,4-10 32,0-6 5,-4 0 6,-3 1-1,-3 1 5,-8 3 24,-7 9-2,-7 3-13,-7 3 5,-1 2-11,0 0-13,0 9-4,0 14 4,-7 6 5,-1 0 1,1-4-3,2-7-2,1-5 1,4-4-2,0-5 0,0-2 0,0-2 0,0 0 0,0 0 5,0 0 10,12-15 7,6-7-1,6-7-19,4-3 2,3 0 0,-1 0 1,-2 4-4,-2 4 15,-10 9 2,-6 6 6,-6 6 4,-4 3-12,0 0-10,0 3-6,4 17-2,4 9 2,-1 6 9,3 0-8,-1-4 1,1-6-2,-1-3 1,-1-7-1,-2-4-2,-1-5-4,-2-3-12,-2-1-14,2-2-14,-3 2-21,0 0-45,0-2-93,-6 0-215</inkml:trace>
  <inkml:trace contextRef="#ctx0" brushRef="#br0" timeOffset="134205.3964">18078 11841 1020,'0'0'112,"0"0"-78,0 0 25,0 0-21,0 0-29,0 0 0,130-77-9,-69 63 2,-1 1 1,-8 1 2,-10-1-2,-11 2-3,-10 4 0,-10 2 0,-10 3-9,-1 2-69,0 0-107,0 2-352</inkml:trace>
  <inkml:trace contextRef="#ctx0" brushRef="#br0" timeOffset="134663.0981">19342 11123 764,'0'0'167,"0"0"-124,0 0-12,0 0-2,0 0-4,97-14-25,-57 14 0,-7 0-29,-17 0-94,-12 5-146,-4 6-157</inkml:trace>
  <inkml:trace contextRef="#ctx0" brushRef="#br0" timeOffset="134809.5661">19351 11304 513,'0'0'349,"0"0"-260,0 0-44,0 0-6,0 0-13,88-26-16,-47 20-10,1 3-9,3 2-82,3-5-176,-5-1-249</inkml:trace>
  <inkml:trace contextRef="#ctx0" brushRef="#br0" timeOffset="135526.9469">20256 10787 889,'0'0'128,"0"0"-56,0 0 0,0 0-12,0 0-49,0 0-6,3 39-5,11-1 6,-4 3 1,-4-4-6,-3-5 0,-3-7-1,0-10 0,0-7-4,0-4 1,0-2 3,0-2 5,0 0-1,0 0 5,0 0 2,0-13 8,0-8-13,0-5-1,6-6 3,14-3-5,2 2-3,2 4 0,1 8-2,-1 4 1,-2 10 0,-5 6-1,-2 1 0,-2 0 1,3 13 0,0 7-1,1 7 1,-3-2-5,-1-4-12,-4-2-5,-3-9-5,-6-6 8,0-2 10,0-2 2,0 0 5,-4 0 3,-4 0 10,0-9-2,6-4 4,2 0 9,0-8-12,3-1-2,15-6 2,4 3-5,3 3 2,0 4 4,-2 8-4,-5 4 7,-4 6 15,-5 0-11,2 2-9,3 14-1,2 6 1,2 3-6,-1 2 0,-4-1-2,0 4-6,-7 3-44,-6 1-39,0 5-98,-4-6-320</inkml:trace>
  <inkml:trace contextRef="#ctx0" brushRef="#br0" timeOffset="135954.6254">20158 11407 465,'0'0'487,"0"0"-411,0 0 10,0 0-6,0 0-41,95-72-18,-21 58-2,9 2-5,3 1 5,1 0 1,-2 2-10,-5-3 0,-11 1-2,-7 1 0,-13 0-1,-12 1-3,-10 5-2,-14 0-2,-8 4-2,-5 0-27,-14 7-46,-30 18-46,-17 7-21,-8 4-344</inkml:trace>
  <inkml:trace contextRef="#ctx0" brushRef="#br0" timeOffset="136697.0262">20526 11622 986,'0'0'105,"0"0"-74,0 0 31,0 0-7,0 0-30,0 0-25,-8-23-1,0 32-7,-6 16 8,-6 11 26,-6 4 3,1 1-8,-2 0 3,5-1-3,-1-5-8,3-3-13,3-8 5,2-6-4,3-3 0,6-6 1,5-7-2,1-2 0,0 0 1,0 0 1,0 0 3,1-10 2,10-15-2,6-10-4,2-7 1,3 0-2,2 0 0,-2 4 0,2 5 4,-3 3 5,1 5 1,-4 3 6,0 3-3,-1 5 2,0 3 1,-3 4-8,-1 3 0,-1 4 0,0 0-6,2 8-2,3 16 0,0 5 4,4 7 0,-2-3-2,4 2-2,-2-7 0,1-5 0,-6-9-1,-4-4 1,-3-6 0,-6-4 1,-1 0 2,1 0 5,1-10 7,4-8 15,3-7-19,0-5 5,1-3-2,0 0-8,0-7-3,3 3 2,-3 5-4,-1 3-1,-2 11 1,-4 4-1,1 5 0,-3 4-1,-1 3-11,-2 2-27,0 0-31,0 0-34,0 2-20,-8 13-35,-13 8-110,-3-3-139</inkml:trace>
  <inkml:trace contextRef="#ctx0" brushRef="#br0" timeOffset="138991.7573">16619 10716 403,'0'0'137,"0"0"-47,0 0-6,0 0-1,0 0 6,-3-75-46,3 65-5,1 3 1,1 2 3,-2 4 5,0-2-5,0 3-10,0 0-18,0 0-10,0 0-3,0 3-2,0 11-2,1 15 3,4 17 9,-3 19-4,-2 21 3,0 24 5,0 19-3,0 20-1,0 19-7,-7 7-1,-4-2 0,3-13-1,-1-20 0,3-13 1,-2-17-1,1-8 2,1-12-2,2-11 1,1-9-1,3-12 0,0-10 1,0-16 0,0-13-1,0-10 0,0-7 0,0-2 2,0 0-2,1 0-4,-1 0-4,3-11-18,0-11-35,3-14-66,5-13-156,1-12-192</inkml:trace>
  <inkml:trace contextRef="#ctx0" brushRef="#br0" timeOffset="140649.3478">16650 10574 334,'0'0'131,"0"0"-52,0 0-2,0 0 10,0 0-20,0 0-16,-14-17-31,14 16-15,0-2 6,13-1 7,7-6 14,8 0-22,6-1-2,12-1 0,12-1-1,16-4-5,14 1 0,15 1-1,9-4 0,11 2 5,1 4-5,1-3 4,-5 0 0,-7-1-3,-4 1-2,-3-4 0,-3-3 0,2 0 2,-1 2 1,0-1 0,-2 1-1,-1 2 3,-4 1 0,-3 1-5,0 2 4,-1 1-2,-4-1-1,-3-1 0,-3 3 2,0-4-2,-4 4 4,-4-2-4,-3 0 1,-3 2 0,-1 2 0,-1 2 0,-1 0-1,1 0 2,-3 0-2,1 2 3,3-3-4,-3 1 3,1 1-2,-2-2-1,-4 1 1,-4 1-1,-1-1 1,0 1 2,0 1 1,-3 1-1,0-1-2,-4 2 1,1-2 4,-1 1-5,-1 0 1,-2 2-1,0-2 0,-3 3 0,-6-1 2,-5 1 0,-1 1 3,-5 0 2,-1 0 0,-2 0-3,-1 1 1,0-1-1,1 1-2,0 1-1,1-1 5,1 1-5,-2 0 4,-3 0-3,-3 0 7,-3 0-3,0 0-1,-5 0 10,-2 0-6,-3 0 0,-2 0 2,-1 0-6,0 0 1,2 0-3,1 0-3,3 5 3,-2 3 7,1 2-4,-1 0-2,1 2-2,0-2-1,-1 1 2,0 0 0,1 0-4,-2 2 1,1 5-1,-1-1 1,-1 7-1,-2 6 0,0 7 0,0 6 3,0 7 0,-8 6 3,-5 7-6,-1 6 1,-2 4 0,3-3 1,2-1-2,-1 0 2,5 2-1,1 1 1,0-3-2,-3-1 0,1-4 0,1-1 0,-1 0-1,0 0 1,0-2 3,1-4-1,-3 0-1,2-6 1,-1 6 2,1 1-3,2-2 0,-1-1 3,4-2-1,0-1-1,0 3 2,3 2 0,-2-3-3,2 0 4,0-2-3,0-5-2,0-5 2,0-3 4,0-3-5,-1-6 0,-1-5-1,-1-3 0,2-1 0,-1-2 0,1-3 3,-3 2-1,2-5-1,1-2 1,-1-1-1,1-1 0,1-2 1,0-2-2,0-3-1,0 1 1,0-2 1,0-1-1,0 0 1,0 0 2,0 0-2,0 0-1,0 0-6,0 0-12,0 0-32,-11 0-87,-19 0-91,-20 4-142</inkml:trace>
  <inkml:trace contextRef="#ctx0" brushRef="#br0" timeOffset="143066.4716">16634 12866 224,'0'0'153,"0"0"-93,0 0-11,0 0 17,0 0-1,0 0-13,0 0-20,0-5 1,0 5 5,0 0 2,0-2-2,0 2-6,0 0 3,0 0-4,0 0-1,0-1-16,0 0 3,3-5-10,9-1 2,3-4-5,9-3-4,6 3-1,5 1-1,11 2 2,5 2-1,6 4 1,1-2 0,2 4 1,-4-3 0,3 0-2,-4-1 0,5-3 1,1 1 2,0-3-2,0 2 0,1-1 1,-3 0-1,-1 1 0,0 2-1,-2 0 2,-7-1-1,-3 2 0,-4-2 1,-6 2-2,2-2 1,1 2-1,2 0-1,3-2 3,1 0-2,3 0 2,-2-2-1,0 1 0,-2 1 1,-4-4 0,0 2 0,-1 0-1,0 1 0,1-2 0,2 2 1,1 0-1,5 2 0,0-1 2,4 4-2,1-4 1,1-2-1,-2 2 0,4-1 0,-4 2 2,-4-2-2,-1 0-2,-6 0 2,-4-2 0,0 4-1,-3-3 1,2-1 0,2 0 0,6-2 1,-2 1-1,2 1 0,0 1 0,-1 0 1,2 1-1,-3-2 0,-2 2 0,0-4 0,-1 3 1,-1 0-1,-2-1 0,-1 2 0,1 2-1,-5-2 1,-1 3 0,-3 0 1,-1 1 2,-1 0-3,0 0 0,0 3 0,-1-2 0,2 2-1,-1 0 1,0-1 0,4-1 0,-1-1-2,0 1 2,-2-2 0,-2 3-1,-2-2 1,1 0 1,0 0-1,-3 2-1,1-2 1,-5 0-1,2 0 2,0 2-1,-2-1 0,4 0 0,-4 1 0,1 0 0,1-1 0,-2 2-1,3-2 1,-1 0 0,4 0 0,2-1 2,-1 0-2,-1 0-1,-1 0 1,-3 0 3,0 2-3,-5 1 0,2 0 0,-3 0 0,1 0 0,1-1 0,1 1 1,0-2-1,1 2 0,1-1 1,0 1-1,-3-2 1,1 2-1,-2-1 0,-1 1 0,2-1 1,-2-3-1,-1 4 2,-2-2-2,1 2 1,0-1 1,-3-2 3,2 2 1,0-1-4,3-1-1,2 2 3,-1 0-3,0-1-1,1-1 0,-4 2 1,-1-1 0,-3-1 0,-2 3 2,-2 0 6,-2 0 4,0 0 1,3 0-3,0 0-3,5 0-6,4-1-2,1 1 1,-2 0 3,-1-1-4,-4 1 4,-3-2-3,-2 0 19,1 2 0,-2 0 1,0-1-3,0 1-3,0 0-8,0 0-3,0 0-3,0 0-1,0 0 1,0 0 1,0 0-2,0 0 1,0 0 2,0 0-2,0 0 2,0 0-1,0 0-1,0 0-1,0 0 0,0 0-1,0 0-9,0 0-45,0 0-96,-12-3-261</inkml:trace>
  <inkml:trace contextRef="#ctx0" brushRef="#br0" timeOffset="160576.828">2705 9731 106,'0'0'75,"0"0"-46,0 0-8,0 0-2,0 0 13,0 0 4,0 0-5,0 0 2,-9 0 8,8 0-2,-5 0-10,2 0-5,-1 0 3,2-2-11,0 2 7,0 0-10,1-1 11,-1 1 6,3 0-9,0 0-8,0 0 0,0 0 0,0 0-2,0 0 0,0 0-1,0 0 5,0 0 1,0 0-7,0 0-5,6-2 3,5 2 13,11 0 11,2 0-17,7 0-1,4 0-7,1 0-4,1-2 5,3-3 1,-1 1-6,1-1 0,-1-1 0,3 1 3,-3-3 7,-2 4-10,6-2 10,-1 4-9,0-1 1,4 1-1,3 2 0,5-3-2,7 2-1,2-1 5,-2-2-4,0 2 1,-4-1 1,-4 0-1,-4 1 4,2-1-6,-6 2 0,0-2 1,-2 0-1,-3 1 0,-1-1 0,-1 1 5,2-2-2,3 0-1,2 1-2,6-1 0,-3 0 1,2 1 0,-2-1 5,-5 0-6,-2 1 0,-3 0 2,-4 2 0,-1-2-1,-3 1-1,0 0 1,-1-1 3,0 1-4,5-2 1,5 2 3,3 0-2,1-2 2,4 2-1,-1-1-1,0 0-1,2-1 0,0 0-1,-1 1 1,-2 0-1,0-1 2,-5 1-2,-1-1-2,1-1 2,2 3 2,0-1-1,2 1 0,-2 0 2,1-1 2,-2 1-5,-1-1 0,-2 0 0,0 0 2,-1 0-1,1 0 0,-2 1 1,0 1 0,2 0-1,1 0 1,-3 1 0,-2 0 1,-1-3-3,-3 3 0,0 0-1,-5 0 1,3-2 0,2-1 5,-2 2-4,4-1 2,-1-2-1,2 2 1,-2-1 2,1 1 0,-1 1 0,2-2-4,-5 1-1,-1 2 2,-5 0-2,-2 0-1,-4 0 1,1 0 0,-3 0 0,0 0 1,1 0 1,-3 0 0,-2 0 0,2 0 2,-1 0 1,0 0-1,1 0 1,-1 0-3,1 0 2,-3 0-1,0 0-1,-3 0 3,1 0 1,-2 0 2,-2 0 4,-2 0 1,1 0 1,-2 0-2,0 0 3,0 0-5,0 0-1,0 0-3,0 0 2,0 0-3,0 0-1,0 0-2,0 0 1,0 0-3,0 0 0,0 0 1,0 0-1,0 0 1,0 0 0,0 0 0,0 0 0,0 0 2,0 0-3,0 0 1,0 0-1,0 0 0,0 0 0,0 0 0,0 0 1,0 0 0,0 0-1,0 0 3,0 0-3,0 0-2,0 0 2,0 0-1,0 0 0,0 0 1,0 0 0,0 0-18,-2 0-42,-10 0-46,-6 3-17,-13 6-54,-3-2-109</inkml:trace>
  <inkml:trace contextRef="#ctx0" brushRef="#br0" timeOffset="173158.1887">18068 13748 922,'0'0'69,"0"0"-46,0 0 0,0 0 41,0 0-18,0 0-33,0 0-13,-46 41-4,34 18 4,-6 9 15,4 1-5,0-5-1,1-8 4,3-6-5,1-9 9,2-9-1,1-8-5,3-8-3,-2-6-1,2 1-5,-1-6-1,2 1-1,2-1 0,-1-2-2,1 0-33,0-2-35,0-1-57,0 0-69,0-15-140</inkml:trace>
  <inkml:trace contextRef="#ctx0" brushRef="#br0" timeOffset="173457.942">18033 13895 663,'0'0'177,"0"0"-85,0 0-32,0 0 27,-1-73-18,1 73-22,0 0-27,0 0-11,13 2-7,13 15 10,8 6 9,2 4-6,0 3 6,2 1-13,0-3 1,-1 0-4,-3-3-4,-2 0-1,-7-5 0,-6-4 0,-7-3-6,-4-5-20,-5-2-16,-1-2-26,-2-2-17,0-2-23,0 0-127,5 0-24,1-19-136</inkml:trace>
  <inkml:trace contextRef="#ctx0" brushRef="#br0" timeOffset="173801.2502">18548 13816 78,'0'0'655,"0"0"-542,-1-94-28,1 72-12,0 5 1,0 5-19,0 6-15,0 2-16,0 2 0,0 2-9,0 0-3,0 0-7,0 0-5,0 24-5,7 15 5,-1 16 22,-4 7-8,-2 1-6,0-4-2,0-4-2,0-5-3,-2-5 1,2-7-1,0-5-1,-2-11 0,2-7 0,0-5 0,0-4 0,0-5 0,-1-1-1,1 0-11,0 0-19,0 0-18,0-2-22,0-13-34,9-8-167,15-4-187</inkml:trace>
  <inkml:trace contextRef="#ctx0" brushRef="#br0" timeOffset="174207.8816">19226 13886 886,'0'0'94,"0"0"-45,0 0 36,0 0-12,0 0-46,0 0-13,85-43-12,-35 33-1,-5 3-1,-9 0 0,-11 3-41,-10 4-53,-12 0-48,-3 1-170,-9 10-160</inkml:trace>
  <inkml:trace contextRef="#ctx0" brushRef="#br0" timeOffset="174353.2081">19366 13940 613,'0'0'288,"0"0"-214,0 0-18,0 0 38,0 0-25,0 0-50,12 0-11,21 0-3,4 0-5,-1 0-18,-8 4-101,-8-1-92,-7-2-184</inkml:trace>
  <inkml:trace contextRef="#ctx0" brushRef="#br0" timeOffset="181200.8506">20087 13487 754,'0'0'157,"0"0"-90,0 0-19,0 0 7,0 0-36,0 0-19,0 0-4,0 65 4,10-20 11,-3-1 0,-2-2-8,-4-5-2,1-9 0,-2-8 1,0-10-1,0-8 1,0-2 0,0 0 5,0 0 18,0 0 4,0 0 7,0-3 0,0-16-3,4-8-22,3-5-11,4 1 0,0 4 3,2 4-2,-1 8-1,-1 5 2,-1 4-2,-1 6-2,3 0-2,4 0 2,3 15-2,-2 3-3,-1 2 7,-2 1-8,-5-5-8,-1-4-2,-6-5-1,0-3 8,-2-2-1,0-2 6,0 0 6,0 0 4,1 0 3,2-2 0,3-14 4,3-6-11,4-5 0,1 0-2,5 3 2,-2 5 0,-1 1 1,-1 10 6,-3 0 8,-2 8-3,4 0-6,-1 3-5,5 16 4,2 6 1,-3 5-3,-1 3-2,-5-1 0,-2-3-1,-3-4-1,-1-4-4,-1-3-31,0-4-31,1-1-58,1-7-60,6-6-130</inkml:trace>
  <inkml:trace contextRef="#ctx0" brushRef="#br0" timeOffset="181561.6925">21071 13309 784,'0'0'119,"0"0"-75,0 0 7,0-82 30,0 70-24,0 5-17,0 2-23,0 3 11,0 2-5,-1 0-20,-8 6-3,-11 24-6,-5 18 6,-11 21 31,3 12-8,11 6-8,8 7 6,13 1 0,1-1-5,6-5-4,15-8-5,4-6-2,5-7-3,1-6-2,4-7 0,-4-7-1,-3-9-20,-3-6-38,-3-9-26,-2-7-27,3-11-46,-1-6-212</inkml:trace>
  <inkml:trace contextRef="#ctx0" brushRef="#br0" timeOffset="183932.1564">21473 13377 479,'0'0'121,"0"0"-46,0 0 15,0 0-7,0 0-28,0 0-21,-37-50-28,49 41 5,5-1-4,2 2-7,-1 1 16,-3 4-11,-7 3-3,-4 0 8,-2 0-8,-2 15-2,0 7 7,-3 7 0,-8 2 0,-1 0-4,5-4-1,5-4-2,2-5-1,0-7-1,8 0-3,10-7-7,4-1-1,2-3 2,3 0 10,-2-13 1,2-5 3,-2-4 0,0-5 1,-2 0 7,-1 3 6,-1 6 6,-7 5 18,-4 6 2,-7 4-11,-3 3-11,0 0-21,0 10-1,0 14 1,-3 6 0,-7-1 6,2-1-5,2-8 1,0-2-1,2-8-1,1-3 0,0-4-1,3-1 1,0-2 1,0 0 5,0 0 1,0 0 4,0-16 13,3-6-16,10-5-6,2-2-2,3 2 1,3 5 0,-3 5-1,-3 7 4,-6 6 6,-6 4 5,3 0-11,3 8-2,4 12-1,6 9 5,1 0-2,-2 0-4,-2-5 0,-4-8-1,-3-3-16,-3-6-28,-4-3-34,1-2-85,-3-2-156</inkml:trace>
  <inkml:trace contextRef="#ctx0" brushRef="#br0" timeOffset="184175.145">21881 13197 927,'0'0'99,"0"0"-43,0 0 6,45-83-36,13 60-7,8 4-16,1 2-3,-4 3 1,-7 5-1,-10 1 5,-16 4-5,-16 4-7,-10 0 3,-4 12-48,-29 20-46,-27 13 23,-17 7-223,-10 6-366</inkml:trace>
  <inkml:trace contextRef="#ctx0" brushRef="#br0" timeOffset="184402.5474">21502 13747 247,'0'0'670,"0"0"-584,0 0-39,0 0 24,0 0-1,0 0-40,21-3-7,45-10 11,10-4-11,-2 2 1,-6-1-18,-13 5-3,-10 3-3,-18 2-1,-14 5-30,-10 1-26,-3 2-72,-6 18-87,-24 7-145</inkml:trace>
  <inkml:trace contextRef="#ctx0" brushRef="#br0" timeOffset="184938.5386">21595 13995 972,'0'0'106,"0"0"-68,0 0 33,0 0-27,0 0-44,0 0-9,-18 34 9,10 3 0,3 4 3,3-2 0,1-8-3,1-4 0,0-9 0,0-7-1,0-5 1,0-6 0,0 0 4,0 0 9,0 0 13,3 0-7,10-5-3,2-7-6,4 1-8,2 2-2,0 1-1,0 5-1,-1 3 1,-1 0-1,-3 0-2,-4 6-1,-1 1 3,-1 0 1,-3-2-4,-2-2-3,-1-3 0,-2 0 4,1 0 4,6 0 3,0-15 14,0-5-8,2-4 9,-3-3-1,-1-7-8,0-1-6,0 3-2,-3 2 0,-1 8-1,-3 7-2,0 8-6,0 4-18,0 3-30,0 13-85,0 13-128,0 2-148</inkml:trace>
  <inkml:trace contextRef="#ctx0" brushRef="#br0" timeOffset="185296.4903">22206 14137 1016,'0'0'86,"0"0"-63,0 0 40,0 0-18,0 0-44,0 0-1,-40 2-6,28 18 6,-3 5 1,2 2 3,-1 1 1,7-2-5,4-4 0,3-1-1,0-5-1,0-5 0,10-5-3,7-6 5,5 0 6,5 0 13,1-14-2,-2-5 11,-4-6 3,-7-2 6,-5-2-1,-4-2-22,-6 1-9,0 3-5,0 3-1,-13 5-9,0 3-47,3 5-48,5 0-71,5-1-246</inkml:trace>
  <inkml:trace contextRef="#ctx0" brushRef="#br0" timeOffset="185770.0179">22787 12983 513,'0'0'182,"0"0"-57,0 0-17,0-75-22,0 64 18,-2 5-36,1 4-20,1 0-9,0 2-13,0 0-4,0 0-11,7 2-6,17 17 1,9 17 14,1 17-5,-2 22-12,-7 21 7,-10 17-5,-11 13 0,-4 8-2,-16 2-2,-15-7-1,-4-12 0,-1-19-5,2-18 1,1-15 3,-1-17 0,5-15 1,6-9-2,5-11-4,9-6-5,3-5-45,-6-2-42,-6 0-51,-6-17-151,-3-10-378</inkml:trace>
  <inkml:trace contextRef="#ctx0" brushRef="#br0" timeOffset="186672.1471">17113 13652 432,'0'0'160,"0"0"-38,0 0-14,0 0-15,0 0-30,4-77-25,-1 70-11,-1 3 6,-1 2-5,-1 2-2,0 0-11,0 0-8,0 0-7,0 18-3,0 22 3,0 29 21,0 28 8,0 28 1,0 25-9,-1 18-12,-10 17-8,0-4 0,0-12-1,5-28 0,1-27-2,1-22 0,-3-20 4,1-18-1,3-20-1,1-16-9,2-11-13,0-7-21,0 0-9,6-25-35,11-19-31,2-21-258</inkml:trace>
  <inkml:trace contextRef="#ctx0" brushRef="#br0" timeOffset="188207.5793">17101 13380 429,'0'0'143,"0"0"-29,0 0-69,0 0 17,0 0 6,0 0-37,-12-20-23,14 19 0,5-2 4,8 0 17,1-1-9,10 1-4,7 0-3,13 0 1,13-3-6,15-1 0,17-4-3,13 2 0,11-1-2,3 2-3,-1-1-1,-3-1 0,-1 1 2,-3-2-2,-6 1 1,-6-2-1,1-1 0,2-5-1,5 0 2,13-2-1,5 0 0,8-3 1,-5 3 0,-8 1-1,-12 4 1,-14 6 0,-16 0-2,-7 1-7,-9-1 4,-5 1 4,1-2 1,2-2-1,5 1 1,12-2 0,8-1 0,7 0 0,-1 0 0,-3 1-1,-4 3 0,-3-4 1,-2 4 0,-4-1 2,-2 0-6,-4 1 6,3-1-2,3 3 1,1-3-1,1 4 0,-2 0 0,3 1 0,3 0 1,4 0 0,-5 0-1,0 0 0,-6 0-2,0-1 2,-5 0 0,1 0 0,0-3 1,-1-2-1,0 1 1,-4-1 0,-2-1 0,-2 0-1,-2 2 0,-4 1 1,0 1 0,-1 0-1,3 5 0,3-2 0,-2 2 0,1-1 0,-2-1-1,-4 1-1,0 0 2,-1-4 1,4 3-1,3 2-3,2-2 3,-1 3 2,-4 2-2,-4 0-1,-5-1 1,-4 0 4,-6 1-4,-4-2 1,-6 1 0,-3 0-1,-5-4 4,-4 4-1,-3 0 0,-2 1 4,-5 1 0,-1 0-1,-1 0-4,-1 0-2,-1 0-8,3 13 8,-1 7 9,-1 2 6,-1 7-4,0 4-3,0 5 0,0 5 5,-7 3-1,-2 4-7,-1 6-5,2 2 6,3 3-3,2 3-2,2 2 8,1 0-1,0 0-1,0 2 1,0 2-3,0 1-1,0 2-1,0 4-3,-7-1 1,-1 0 1,-1-2-2,-3-4 0,5-1-1,2-3 1,2 0 3,3-2-1,0-4 1,0-4 2,0-4 3,9-2 2,3-1-1,-3-4-2,0-2-1,0 0 1,-5-5-4,-1-6 5,-3-2-5,0-5-3,0-5 2,0-1-2,0-4 3,0-3-2,0-1-1,0-4 1,0-2 0,0-2-1,0-1 1,0-2-1,0 0 0,0 0 0,0 0 0,0 1-8,0 4-38,-7 2-74,-21 8-34,-17 2-71,-18 0-263</inkml:trace>
  <inkml:trace contextRef="#ctx0" brushRef="#br0" timeOffset="190404.6787">17199 15373 362,'0'0'130,"0"0"-110,0 0 7,0 0 33,0 0-15,0 0-26,-24 6-8,24-6 3,0 0 16,0 0 4,0 0 0,0 0-10,0 0 1,0 0-20,14 0 2,8 0 14,10 0-5,8-2-7,11-6-8,7 3 2,5-1-3,4 0 1,6 2 0,6 0 1,4 3-2,-3-2 1,-5 0-2,-5 2 0,-4-1 1,-3 0-1,0-1 1,-2-2 0,2-1-1,2-2 1,8 0 0,5-1 0,4 1 3,3 2 4,0 2 3,-1 2-1,-2 2 1,-6 0-10,-10-2 0,-10 0-1,-11 1 1,-9-2 0,-5 1-6,-1-2 2,3 0-2,1-2 3,6-2 3,5 1-1,1 2 1,3-2 0,-1 1 0,3 0 0,1 0 0,3-1 0,1 0-1,2 0-2,-3-2 1,-1 3-3,-2-1-6,-4 1 3,4-2 6,-3 2 2,5 0 4,-2 0-4,-3-3 0,2 0 2,-6 2-1,1-3 8,3 2 1,4 2-4,2-1-2,1 2 6,-2 2-4,-2 0 0,0 2-1,2-2 0,-3 2-3,1-1 0,2 1-1,1-1-1,-1 1 3,1-1-3,2 0 0,-3 2 1,2 0-1,2-2 0,-4-2 3,3 0-3,-2 1 0,-2-2-2,-2 0 4,1 0-3,-3 1 1,-1 0 0,2 1-2,-5-3 4,1-2-2,-3 1 0,0 2 1,2 0-1,1 0 0,5 4 2,1-2-2,-1 0 0,0 0 0,-2 3 2,-4 0-2,-2 0 0,-3-1 0,2-4 0,1 3 0,0-3 0,1 2 0,-1 2 0,-4-1 0,-6 0-1,-2 2 0,-3-2 1,-1 0 0,0 0 0,0-2 0,1 0-2,-1-1 2,0 1 2,3-2-2,-2 3 0,2 2 0,-3-2 1,0 3-1,-2-3 0,-1-1 1,0-1-1,-2 2 0,0 0 0,-3-1 0,0 0 0,-3 1 0,-2-3 1,-2 2-1,1 0 0,-1 0 0,1 2 1,-4 0-1,-3 2 0,-3 0 0,-1 0 0,-1 0 0,-1 0-1,0 0 1,0 0 3,0 0-2,3 0 0,5 0-1,2 0 0,1 0 3,0 0-2,-2 0-1,-1 0 0,-5 0 0,0 0-1,1 0 3,-4-2-2,0 2 0,0 0 1,0 0 5,0 0 3,0 0 0,0 0-6,0 0-3,0 0 0,0 0-1,0 0-1,0 0 2,0 0 0,0 0-2,0 0 1,0 0-19,-4 0-44,-5 0-100,-2 0-62</inkml:trace>
  <inkml:trace contextRef="#ctx0" brushRef="#br0" timeOffset="205423.0407">3062 15019 913,'0'0'94,"0"0"-64,0 0-28,0 0 6,0 0 41,0 0-2,0 0-29,0 0 7,19-7-8,11 7-11,0 0-1,4 0-2,1-3 2,-5-7-3,-2-2-2,-6 1 0,-4-4-9,-8-5 3,-2 1 1,-8-1 0,0-3 1,0 3 1,-14 1 2,-9 6 1,-6 1 0,-5 6 1,-5 6-1,-4 0 0,-5 12 0,-1 11 1,4 10 0,2 8 2,6 3 6,5 6-1,7 0 2,13-2 0,6-3 1,6-6-3,1-4-5,16-7 2,11-5-1,4-4 1,2-6-5,9-2-3,-1-7 3,7-4-3,2 0-9,-2-1-34,-4-10-70,-2-2-43,-9-6-177</inkml:trace>
  <inkml:trace contextRef="#ctx0" brushRef="#br0" timeOffset="205866.55">3675 14108 440,'0'0'283,"0"0"-180,0 0-36,0 0 4,0-75 2,-3 71 4,2 4-21,-1 0-32,2 0-24,0 25-1,0 18 1,0 16 29,-1 10-9,1 0-14,0-1 0,0-4-6,0-7 1,0-6 0,-5-7-1,-4-8-5,-7-10-13,-4-5 7,-4-7 6,-2-2-9,0-8-23,3-4-32,1 0-45,3-11-112,7-21-160</inkml:trace>
  <inkml:trace contextRef="#ctx0" brushRef="#br0" timeOffset="206051.8272">3538 13861 892,'0'0'65,"0"0"-45,0 0-10,0 0 7,0 0-17,0 0-44,0-45-148,19 65-97</inkml:trace>
  <inkml:trace contextRef="#ctx0" brushRef="#br0" timeOffset="206655.7094">4154 14037 650,'0'0'167,"0"0"-113,0 0 17,0 0-12,0 0 0,0 0-26,0-8-33,0 45 0,0 12 42,0 8-8,-3-1-19,-2-2-9,3-9-4,2-7 1,0-9-1,0-7-1,0-10 0,0-4 0,0-7-1,0-1 4,0 0 2,0 0 4,5-4 4,3-15-4,5-5-10,4 0 2,2 3-2,-1 4-2,0 9 1,-6 6-1,0 2 2,-2 0-5,4 13 1,2 5 2,5 1 2,2-3-2,2-2 2,0-6-7,3-6-2,-1-2-7,-3 0 5,0-8 10,-5-10 1,-5-7 2,-6-7 4,-4-3 12,-4-8 6,0-2 0,0-4-12,-10-1-3,-1 8-4,-1 8-5,0 12-2,2 12-8,-1 10-34,-1 2-78,3 25-66,5 8-93,4 0-137</inkml:trace>
  <inkml:trace contextRef="#ctx0" brushRef="#br0" timeOffset="207044.7238">4742 14304 760,'0'0'74,"0"0"-49,0 0 2,0 0 13,0 0-13,0 0-23,-19 21-2,8-1 11,2 4 9,1 3-3,1 3-7,3 1 7,4-2-7,0 1-7,0-3-4,7-5-1,9-4-2,5-5-6,2-7-17,2-6 11,2 0 4,-2-6 8,-4-12 2,-3-7 8,-9-2 3,-3-8 23,-6-1 27,0-3-13,-12 0-6,-9 3-26,-4 6-16,-7 9-8,-5 9 2,-3 11-66,9 1-91,11 6-216</inkml:trace>
  <inkml:trace contextRef="#ctx0" brushRef="#br0" timeOffset="208290.7605">5198 14109 700,'0'0'157,"0"0"-96,0 0-1,0 0 4,0 0-19,0 0-38,-18 16-4,18 9-3,0 7 22,0 2-3,0 2-11,0-2 2,2-4-3,4-3-6,-5-4 3,1-7-2,-2-5 0,0-6-1,0-3 0,0-2 3,0 0 0,0 0 7,0 0 15,0-3 9,0-12-10,1-10-22,2-8-2,5-4-1,4-4-1,5 0 0,4 2 0,-1 2 1,2 6 0,-1 4 0,-1 9 0,-4 4 0,-4 7 0,-2 7 3,-1 0-3,0 15-3,3 21 3,0 11 3,2 10-1,0 1 1,3-1-3,2-8 0,-1-9 0,-3-9-4,-3-6 0,-5-8-11,-2-6-15,-2-3-5,-3-4-21,3 2-43,0-3-35,-3-3-214</inkml:trace>
  <inkml:trace contextRef="#ctx0" brushRef="#br0" timeOffset="209166.3358">2462 13975 403,'0'0'229,"0"0"-147,-27-89-17,17 72-10,4 5 9,0 1-19,5 5 2,1 2-18,0 2-1,0 2-7,0 0-9,0 0-2,0 7-9,0 14 2,0 12 12,0 6 7,0 10-2,7 8-7,2 12 0,3 16 0,4 14 0,2 12-5,3 12-5,3 10-1,-2 11-2,-4-1 0,-3-3 0,-9-9 0,-6-17-1,0-17 0,-2-15 0,-11-17 1,4-18-2,0-12 2,6-14 1,0-10-1,3-7 0,0-4-2,0 0-2,0 0-22,0 0-22,0-13-28,-6-10-23,-3-14-136,-1-10-89</inkml:trace>
  <inkml:trace contextRef="#ctx0" brushRef="#br0" timeOffset="210080.7502">2325 13746 86,'0'0'248,"0"0"-214,0 0-6,-20-74 19,16 64 21,-1 5 49,2-1-20,2 2-31,-3 2-10,1 1-13,0-2-9,0 2-1,1 0-12,2-1-7,0-2 3,2-2-13,24-6-4,18-1 0,23-2 9,18 3-5,28-2-2,22-2-2,27-2 1,26-5-1,25 1 0,19-1 0,11 4 2,8 4 1,2 4-3,-1 4-1,-6 3-3,-11 4 0,-17 0-5,-17 0-2,-22 0-17,-24 2 21,-22-2-3,-23 0 10,-27 0 7,-25 0-7,-22-3 2,-16-1 3,-11 0 6,-4 4 9,-5-1-1,0 1-1,0 0-1,0 0 2,0 0-8,0 0-6,0 0-4,0 0-1,0 8-1,1 9 1,5 4 4,5 5-1,1 7-3,4 10 4,2 10 3,0 15-2,3 9 3,-5 4-4,2 2 4,-1 4-3,0 0-3,1 5 0,-6 1 0,-4 4 2,-5 6-3,-3 7 0,0 9 0,-8 6-1,-9-6-4,0-9 4,1-18-1,2-13-1,5-16 2,2-10 2,1-11 1,4-8-3,1-8 0,1-5 2,0-5 4,0-4-5,0-4 0,1-1 0,2-3-1,0-1-8,-3 1-15,0-1-27,0 1-61,-13 3-78,-19-3-87,-11 2-180</inkml:trace>
  <inkml:trace contextRef="#ctx0" brushRef="#br0" timeOffset="210897.3763">2341 15843 339,'0'0'428,"0"0"-343,0 0-64,0 0 6,0 0 15,0 0-12,60-45-7,-20 38-4,14 4-19,23-1 1,20 0 5,21 0 5,27-4-6,22 2-5,29-1 5,16 3-2,20-1-2,7 4-2,1 1-1,-4 0-8,-17 0-5,-17 0 7,-23 0 7,-23 0 1,-23 0 3,-27 0-1,-21 0 4,-22-2 13,-20-5-6,-16 0 10,-11 2 9,-7-1 11,-4 2-8,-4 1-9,1 0-4,-2 3-7,0 0-7,0 0-6,0 0 0,0 0-2,0 0-2,0 0-1,0 0-2,1 0-23,1 0-28,5 0-39,3 1-33,7 2-160,5-3-175</inkml:trace>
  <inkml:trace contextRef="#ctx0" brushRef="#br0" timeOffset="219187.8082">6426 14739 777,'0'0'126,"0"0"-73,0 0-31,0 0 42,0 0 11,0 0-38,0 0-37,-12-3 1,54 3 11,7 0-1,2 0-2,-2 0-3,-4 0-4,-3 0-2,-4 0 2,-3-3 0,-10-1 1,-4-2-2,-5 4 0,-5-3 0,-5 4-1,-4 1 1,-2 0-1,0 0-17,0 0-25,-8 0-43,-10 18-3,-16 7-69,1 0-145</inkml:trace>
  <inkml:trace contextRef="#ctx0" brushRef="#br0" timeOffset="219502.7653">6363 14931 645,'0'0'169,"0"0"-121,0 0-1,0 0 18,0 0-8,0 0-20,-6 0-25,50 2 20,14-2-7,5 0-12,-2 0-7,-1 0 4,-4-4-10,-3-2 1,-6 2 3,-8-2-3,-6 4 5,-11-2 0,-8 2-5,-7 1 3,-4-1-4,-3 2 0,0 0-3,0 0-12,0 0-24,0 0-47,0-3-42,0 0-179,4-6-194</inkml:trace>
  <inkml:trace contextRef="#ctx0" brushRef="#br0" timeOffset="219958.3289">6954 14564 24,'0'0'732,"0"0"-619,0 0-51,0 0 0,0 0 21,0 0-16,-47-50-34,45 50-22,1 0-5,-1 0-2,2 0 3,0 0-1,0 0-3,0 4 5,3 8 21,15 1 5,3 5-8,1-1-8,4 2-11,0 2-4,1 1-3,-3 3 0,-6 1 0,-2 6 0,-8 1-3,-8 4 0,0 3-10,0 1 9,-17 0 1,-5-4 1,-3-5-1,-2-2 3,3-5 2,-1-2 0,4-3-2,-3-4 1,6-2 0,5-1 0,2-3-1,5-2 0,3-4-1,2 0-2,1-3-7,0 1-40,1 1-47,20-3-69,15-2-179</inkml:trace>
  <inkml:trace contextRef="#ctx0" brushRef="#br0" timeOffset="220505.2961">7934 14764 821,'0'0'112,"0"0"-95,0 0-9,0 0 19,0 0 0,0 0-21,33 2 7,6 0-10,3-2-3,1 0-5,-4-2-23,-3-10 7,-6-8-3,-8 0 24,-8-3 2,-6 2 4,-6-1 1,-2 1 11,0 0 5,-12 4-1,-3 5-3,-6 3-1,-3 9 5,-5 4-5,-6 23-10,-5 13 10,-2 12 16,5 18-10,6 8-6,6 5 4,8-1-15,12-9 1,5-7-7,5-10-1,17-8-1,6-10 1,2-11 0,3-6-1,0-8-8,1-10-15,2-3-20,1 0-15,3-13-49,1-11-119,-4-8-113</inkml:trace>
  <inkml:trace contextRef="#ctx0" brushRef="#br0" timeOffset="220943.9095">8784 13846 604,'0'0'190,"0"0"-103,0 0-21,0 0 18,0 0-3,0 0-47,-8-50-34,8 76 4,0 17-4,0 15 16,9 10-7,-2 5-2,-5 3-5,-2-2-1,0-10-1,-18-8 0,-9-10 1,-7-10 1,-5-5 1,-6-10-2,3-6-2,6-8-1,8-4-36,6-3-49,10-3-57,7-21-165</inkml:trace>
  <inkml:trace contextRef="#ctx0" brushRef="#br0" timeOffset="221161.1254">8768 13555 526,'0'0'356,"0"0"-293,0 0-33,0 0 8,0 0-32,0 0-6,-16-16-112,31 38-59,3 3-91</inkml:trace>
  <inkml:trace contextRef="#ctx0" brushRef="#br0" timeOffset="221497.5939">9375 13772 674,'0'0'176,"0"0"-109,0 0-6,0 0 2,0 0-10,0 0-22,-36-36-17,28 36-8,-4 7 3,-4 15 1,-4 10 14,-4 12 3,-1 9-1,-2 6 2,3 4 0,5-1-9,7-3-9,6-3-2,6-5-3,0-9-4,0-4-1,13-9 0,2-5-12,3-5-32,3-7-44,11-9-36,6-3-36,5-3-175</inkml:trace>
  <inkml:trace contextRef="#ctx0" brushRef="#br0" timeOffset="221976.2991">9640 13981 637,'0'0'152,"0"0"-45,0 0-25,0 0-3,0 0-49,0 0-30,-6 9 0,6 23 14,0 5 2,0 2-8,0-4-6,0-2 0,0-6-1,1-8 0,4-7-1,-2-7 0,-2-3 0,1-2 5,1 0 6,4 0 11,8-4 1,9-11-10,7 2-13,2 5 0,-3 6 0,-5 2-2,-5 4 1,-2 15-8,-1 4 6,2 0 2,-2-4-1,-3-6 2,-1-5 1,-7-4 3,0-4-1,3 0-3,4-13 16,3-11 13,1-6 1,-3-3 3,-4-3-5,-2 0-4,-5-3-7,-3 1-2,0 1-15,-11 6-1,-4 8-4,2 8-5,3 7-57,8 8-46,2 5-115,0 12-261</inkml:trace>
  <inkml:trace contextRef="#ctx0" brushRef="#br0" timeOffset="222410.0668">10305 14158 882,'0'0'77,"0"0"-49,0 0 29,0 0 3,0 0-28,0 0-32,-40-2 0,31 22 0,-5 8 15,1 3-6,4 2-6,2-1 4,7 1 6,0-5-7,0-2-6,6-3-1,10-5-1,5-5 1,1-7 1,4-4 1,0-2 6,0 0 4,-1-13-6,-5-7 0,-5-7 6,-7-3 22,-5-2 5,-3-2 2,0 3-6,-3 4-5,-8 1-8,2 7-12,0 3-8,-3 4-1,1 3-8,-1 6-39,-7 3-54,0 8-60,2 6-202</inkml:trace>
  <inkml:trace contextRef="#ctx0" brushRef="#br0" timeOffset="223604.4388">10629 14039 544,'0'0'153,"0"0"-98,0 0 22,0 0 20,0 0-18,0 0-18,-21-18-15,21 18-6,0 0-3,0-3-18,24-1-15,16-2 19,16-3-14,12 1 1,2 1-7,0 0 0,-4 1-1,-12 1-2,-17 3 1,-16 0-1,-15 0-1,-6 2 0,0 0-9,0 0-5,-9 0-19,-15 0-34,-7 0-52,-5 6-82,3 2-116,5-2-176</inkml:trace>
  <inkml:trace contextRef="#ctx0" brushRef="#br0" timeOffset="223858.4651">10832 13924 547,'0'0'202,"0"0"-96,0 0-14,0 0-2,-13-83-8,13 76-27,1 3-27,8 4-6,-1 0-7,3 4-1,3 19 2,-2 5 0,-2 6-4,-6 2 1,-2 3-10,-2-1-1,0-6-2,0-2 0,0-3-3,0-5-22,0 0-26,3-3-32,15-4-67,9-6-145,7-9-100</inkml:trace>
  <inkml:trace contextRef="#ctx0" brushRef="#br0" timeOffset="224607.682">11285 13861 836,'0'0'93,"0"0"-51,0 0 31,0 0-14,0 0-57,0 0 15,57-17-16,-27 34-1,-6 3 0,-9 4 0,-12 4 0,-3 1 0,-11 3 4,-10-2 3,0-1 3,4-5-5,11-5-3,6-8-2,0-3 0,13-1-6,15-2 6,14-5 0,6 0-20,3-4-22,-1-14-3,-8-4 20,-4-2 15,-6-2 10,-5 4 0,-6 1 9,-5 1 8,-5 4 22,-7 5 7,-2 5-5,-2 3 7,0 3-18,0 0-28,0 5-2,0 14-5,-9 12 5,-1-1 0,1 1 1,1-3 0,5-5-1,0-5 0,1-4 0,1-7 1,1-2-1,0-5-1,0 0 1,0 0 4,0 0 2,0-8 13,6-13 4,10-8-21,7-4-2,4-2 0,1 1 0,-1 2 1,0 3-1,-8 7 1,-3 6 3,-8 8 7,-5 5 2,-1 3-3,1 4-10,1 20-5,6 9 5,1 3 7,1 0-5,1-3-2,1-3 1,0-7-2,-3-5 1,1-7-4,-3-5-6,-2-2-8,2-2-20,1-2-15,-2 0-11,0 0-27,-2-2-81,-2-13-159</inkml:trace>
  <inkml:trace contextRef="#ctx0" brushRef="#br0" timeOffset="224839.9016">11757 13809 796,'0'0'164,"0"0"-121,0 0-4,0 0 28,0 0-46,0 0-8,46-14-7,11 14-1,0-4-5,-7 2-2,-13-2-59,-13-1-74,-9-2-122,-9-2-77</inkml:trace>
  <inkml:trace contextRef="#ctx0" brushRef="#br0" timeOffset="225216.0242">12172 13504 724,'0'0'158,"0"0"-91,0 0-1,0 0-3,0 0-16,0 0-10,70-49-19,-38 62-8,3 15 10,-1 10 4,-4 12 5,-8 17-4,-10 9-8,-12 9-4,0-2-6,-10-3-5,-11-5 0,-1-11-1,5-8-1,2-12 0,6-12 0,2-7 0,4-9 0,-1-6 1,4-5-1,0-3 0,0-2-2,0 0-24,0 0-18,0 0-22,0 0-22,7 0-88,3 0-167</inkml:trace>
  <inkml:trace contextRef="#ctx0" brushRef="#br0" timeOffset="226424.7835">12940 13703 745,'0'0'168,"0"0"-130,0 0 19,0 0 16,0 0-37,0 0-34,0 0 0,-18 80 8,18-33 5,-2 0 4,-5-5-10,0-3 3,-1-6-1,-1-6-1,2-8-4,2-7 2,2-7-2,2-3-2,1-2 0,0 0 7,0 0 23,0-13 6,0-9-4,1-14-35,9-5 1,6-7-2,-1-8 0,4-1-1,5 1-2,3 3 1,2 10 2,3 6-1,-1 9 0,0 7 1,-4 9 0,-4 7 1,-2 5-1,-2 8-4,-4 27-1,1 15 4,-5 13 1,-5 8 5,-2-2-4,1-4-2,-2-11 3,-2-8-2,-1-12 1,0-8-1,0-11-1,0-9 1,0-5-3,0-1-6,0 0-13,2 0-9,2 0-11,4-2-46,2-8-98,3-3-226</inkml:trace>
  <inkml:trace contextRef="#ctx0" brushRef="#br0" timeOffset="227992.6684">10634 14872 646,'0'0'156,"0"0"-107,0 0-41,0 0 48,0 0 10,-8-85-46,47 66-15,21-1 6,20 1-10,17 2 12,15 2-5,12 7 0,9 0-3,5 2-3,-5-1 1,-12 0-3,-18 0 0,-21-1-4,-21 2 4,-21 0 2,-16 2 5,-12 1-4,-9 3 10,-3 0 0,0 0-5,0 0-8,0 0-1,0 0 0,0 0-2,-13 0-38,-13 7-2,-10 11-37,-5-2-81,-4 1-133</inkml:trace>
  <inkml:trace contextRef="#ctx0" brushRef="#br0" timeOffset="228446.577">10742 15025 398,'0'0'172,"0"0"-93,0 0-25,-85 6 15,85-6 2,0 0-14,0 0-33,18 0-21,13 0 30,19-2-11,17-8 1,14 3-8,17-3 0,14 1-4,15-1-4,6-2-3,-3-3-4,-6 0-1,-16-1 1,-18 0 0,-16 0 0,-22 5 0,-19 3 2,-15 2 5,-15 4 26,-3 2 7,0 0-11,0 0-6,0 0-16,0 0-5,0 0 2,0 0-4,0 0-4,0 0-7,0 0-29,0 0-15,0 4-30,-5 6-11,-11 0-55,0-3-89</inkml:trace>
  <inkml:trace contextRef="#ctx0" brushRef="#br0" timeOffset="236303.0504">12751 13649 439,'0'0'81,"0"0"-8,0 0-3,0 0-18,0 0-9,0 0-21,0 0-10,-2-41-1,2 37 4,0 3 0,0 0 0,0 1 2,0-2 7,0 2-4,0-2 0,0 2 3,0 0-2,0 0 1,0 0-2,0 0 0,0 0-1,0 0-5,0 0-4,0 0-10,0 5 1,8 12 0,5 7 6,0 3-4,2 1 0,0 0-2,1-3 0,-2-2 1,-1-5-2,-4-5 0,-4-4 2,-2-5-1,-3-3 0,0-1-1,0 0 8,0 0 4,0 0-1,0 0-1,0 0-2,0 0-5,0 0-1,0 0 0,0 0-1,0 0-1,0 0 0,0 0-2,0 0-21,0 2-37,0 8-33,0 1-36,0 4-44,-8 1-71</inkml:trace>
  <inkml:trace contextRef="#ctx0" brushRef="#br0" timeOffset="239576.9543">13622 13618 495,'0'0'120,"0"0"-57,0 0-35,-54-72 13,41 55 22,4 2-30,1-2-16,-1 2 4,1-1 0,3 0-12,-1-1 11,-4 0 1,1 1-11,-2 0 1,-1 1-4,0-1 9,0 0 2,-1 2-8,-1 0 1,0 2-4,1 0-1,3 2 0,-2 0-3,3 3-3,-1 1 2,-3 0-2,2 1 0,-5 0 1,-3 1-1,0 0 0,0 3 0,-1-1 1,1 0-1,1 1 3,-3 0-2,3 1 1,0 0 3,1 0 1,-2 0-2,-1 0-3,-4 4 0,-1 3 0,-2 2-1,0 0 0,-2 1 4,1-2-4,1-1 1,2 1 0,0-1-1,1 0 0,1-1 0,1 3 2,0 0 0,3-3-1,3 3 1,1-4-1,0 1 0,0 3 0,1-1 0,0 0 0,-2 3 1,1 0 2,-2 2-4,1-1 3,0 4 1,3-1-4,0 1 3,3 0-1,-1-1 0,-1 2 1,2 3 0,-2 2-2,2 4 2,-1 0 0,3 3 3,0 0 0,2 1-3,1-2 0,1 0-2,1-2 4,0 2-5,-3 2 2,3 0 2,1 0 1,2 0-3,0-3-1,0 1 1,0 2 0,0-2 0,3-1 3,3 3-4,-1-5 0,1 0 3,-3-1-4,1 0 3,1-3-3,2 0 1,0-1-1,4 0 0,1 1 2,6 2-1,3-2 5,0 2-6,3-3 3,2 2 0,0-4-2,0-2 1,-3-1-1,4-1-1,1 0 0,2-1-2,1 3 2,2-4 3,0 1-3,-1-3 0,1-2-2,-5-1 2,0-3 4,0-1-4,2-1 5,0-2-3,1 0 0,4 0-2,-3 0 1,4-6 1,-3-2-1,1-6 2,0-2-3,2 1 2,0-6-2,-1 3 1,2-3-1,-5 0 1,0-2-1,-2-1 2,-5-1-1,1-3 1,-3-1 4,-2-1 5,-1-3-8,-1-2 0,-4-3-3,1-1 2,-2-1-2,-2 2 0,-2 0 0,-4 4 0,1 4 3,-4 1-4,-1 2 1,-1 0-2,-1 2 2,0 1 0,0 2 2,0 1-2,0 1 0,0 2-1,-6-2 1,-4 2-2,0 2 2,-4 0 0,1 4 0,-3 1-2,-3 1-1,-3 3-17,0 1-22,1 4-22,-1 2-34,-2 5-42,3 13-127,0 2-189</inkml:trace>
  <inkml:trace contextRef="#ctx0" brushRef="#br0" timeOffset="240395.1428">13050 14675 485,'0'0'164,"0"0"-94,0 0-25,0 0 31,0 0 2,0 0-18,-7-21-18,7 19-2,0 2-3,0 0-12,0 0-7,-2 0-5,2 0-12,0 18 2,0 14 0,0 20 13,0 10 6,0 8-8,0-1 0,0-8-9,0-5-3,0-6 0,0-4-2,0-8 1,0-10 1,0-7-2,0-8-2,0-2 2,-4-5-4,-6 0-30,-7-1-27,-4-3-30,-3-2-13,-5 0-108,5 0-58,1-7-90</inkml:trace>
  <inkml:trace contextRef="#ctx0" brushRef="#br0" timeOffset="240709.2506">12803 15212 527,'0'0'180,"0"0"-89,0 0-17,0 0-1,0 0-12,0 0-17,-43-23-16,41 24-20,2 18-8,0 6 31,0 7-1,6 1-14,12 0-8,3-6-5,1-2 0,-4-8-2,0-5 1,-5-3-2,-3-5 1,1-1 1,-5-3 4,0 0 3,4 0 17,-1-5-2,5-10-8,4-3-8,-2 0-5,5-1 0,0 2-3,-3 4-1,0 4-10,-3 2-22,3 3-52,1 2-99,1 0-221</inkml:trace>
  <inkml:trace contextRef="#ctx0" brushRef="#br0" timeOffset="241266.9287">12949 16356 974,'0'0'109,"0"0"-92,0 0-17,0 0 0,0 0 22,0 0 13,25 109-24,-16-70-8,-9 0-3,0-2-17,-10 0-65,-13-5-122,-5-10-268</inkml:trace>
  <inkml:trace contextRef="#ctx0" brushRef="#br0" timeOffset="242533.8029">12442 16321 513,'0'0'472,"-44"-84"-404,41 58-30,3 0 0,33 2-14,24 3-5,27 5-19,13 13 0,-3 3 0,-16 5-47,-25 19-58,-37 13-6,-16 13-66,-46 11 20,-24 9 42,-8 1 75,9-5 40,19-8 22,22-11 41,18-10 20,10-9-14,10-7-31,22-8-19,16-6 12,12-7 3,5 0-21,2 0-7,-4-20-6,-3-3 0,-7-7 3,-8-2 14,-7 0 49,-14 0-5,-8 6-8,-10 5-7,-6 7 7,0 5 2,0 5-12,0 4-16,0 0-21,0 0-6,0 8-14,0 12 6,3 6 8,0-1 1,1-1 2,-2-2-6,-2-8 2,0 0-2,0-7 2,0-3-3,0-1-3,0-3 7,0 0 1,0 0 7,6-6-4,6-10-4,4-4-1,7-4 1,2 5-3,0 1 3,-1 8 0,-3 4 3,4 6 8,-1 3-10,3 20 4,-3 4-3,-2 5 0,-2-4-1,-7-6 0,-1-5 0,-5-7-1,0-3 0,-3-5-1,-2-1 3,-1-1 0,4 0 3,3-10 5,4-11-10,5-7-3,-2-5 3,-1-3 0,-1-4-5,-3-4-6,0 4 7,-2 3 1,-1 9 3,-2 8 2,-2 4-1,0 5 2,-3 3-1,0 2 6,0 4 3,0 1-6,0 1-4,0 0-1,0 0-8,0 18-1,-5 8 6,1 11 3,2 1 0,2 2 0,0-3-1,2-3 1,13-2-1,1-5 1,5-7-1,3-4-7,4-6-8,0-5-9,0-5-15,0 0 5,-3 0 8,-3-15 11,-2-1 14,-5-4 2,-5-1 5,1 3-2,-5 1 1,-5 3 20,-1 6-1,2 3-3,-2 2 4,0 3-7,0 0-17,0 0-11,0 15-1,3 4 12,4 4-1,5-1 3,2-4-4,0-1 1,3-5-2,-1-5 1,-2-3-6,2-4 5,-1 0 3,0 0 13,0-5-12,3-8 6,-2-1-3,5 0-1,0 6-3,-3 2-1,0 6 1,1 0 4,2 1-3,3 12 0,0-1-1,-2-1 0,-2-3 0,-3-2-2,-5-3-15,-4-3-64,-4 0-46,-4-10-219</inkml:trace>
  <inkml:trace contextRef="#ctx0" brushRef="#br0" timeOffset="242724.8244">13838 16260 768,'0'0'85,"0"0"-78,0 0 4,0 0 29,0 0-40,0 0-81,124-26-118,-61 34-158</inkml:trace>
  <inkml:trace contextRef="#ctx0" brushRef="#br0" timeOffset="244098.3933">14676 16580 570,'0'0'179,"0"0"-179,0 0-33,0 0 12,0 0 19,0 0-4,8-50-21,-3 47 8,-1-3 19,-2 2 21,-2-1 14,0-2-17,0 0 0,-5 1-1,-6-3-15,-3-1 14,0 2-4,-2 1 2,7 0 1,0 4 11,6 1 9,1 2 5,2 0-18,0 22-22,0 20 0,0 20 40,3 14-6,11 6-26,2-1-7,-1-7 2,-6-9-3,-5-11-13,-4-12-6,-10-12 10,-15-14 7,-1-10 2,4-6 2,7 0 0,8-1 1,7-16 6,0-9-9,0-5-19,20-11-15,9-2-12,5-4-2,4 1-9,0-3 23,4 1 34,-3 2 3,-3 2 4,-6 4 38,-7 4 3,-9 9 16,-7 7-20,-4 8 8,-3 7 2,0 3 3,0 3-40,0 0-17,0 6-11,0 15-3,3 6 14,8 4-3,5 2-2,4-6-26,0-5 1,-3-6 10,-2-8 7,-6-3 0,-2-5 13,5 0 4,0-12 17,3-9-10,3-3 8,3-1 1,2-1-6,4 3-6,-1 4 2,1 6-9,-10 9 9,-3 4-5,-1 6-5,-4 19-11,4 6 9,-2 0 2,0-6 2,0-6-2,-2-10 1,-1-5 3,3-4-3,2 0-1,0-2 12,5-16-8,-4-6-4,3 1 2,-4-7 0,-2 0-2,-2-6 10,-3-2-2,-1-3-1,0 1 11,0 6-13,-3 4 7,-1 7 10,-1 9-3,0 6-15,0 5 6,0 3-4,-6 3-6,-10 19-7,1 11 7,2 3-1,11 8-1,2-4 2,11-3 0,11-2 0,5-7 0,-1-5-2,0-5-6,2-6-5,-4-3-5,-3-3-1,-3-5-2,-11-1 9,-2 0 12,-4 0 3,-1-3-3,2-7-8,-1 1 0,2 1 5,2 2 2,4-2-2,0 2-9,3 5-11,-1 1 11,-1 0 9,-4 1-3,2 13-4,1 2 10,3 0 0,6-3 1,6-7 4,2-3-4,5-3 2,0 0 0,6 0 3,-2-9-6,-1 3-4,-3 2 4,-5 2 2,-4 2 5,-1 0 1,0 6 0,-3 6-4,0 4-1,-5-2-3,2-1 0,-3-3-1,-2-3-1,-2-4-25,-5 1-44,-3-4-192,0-4-8</inkml:trace>
  <inkml:trace contextRef="#ctx0" brushRef="#br0" timeOffset="244306.6789">15848 16354 851,'0'0'140,"0"0"-115,0 0 19,0 0 22,0 0-43,91-77-22,-45 74 4,-3 3-10,-12 0-19,-11 0-76,-12 5-145,-8 6-148</inkml:trace>
  <inkml:trace contextRef="#ctx0" brushRef="#br0" timeOffset="256608.6524">13591 13515 162,'0'0'136,"0"0"-82,0 0-12,0 0 11,0 0-5,0 0 3,0 0-8,5-4-1,-5 2 7,0 2-3,0 0 7,0-1-10,0-2-5,0 2-9,0-1-17,0 0 4,0 2 4,0 0-10,0-2 4,0 1-6,0-3-4,8-3 4,5-2-5,11 0-2,12-4 0,12-1-1,11 0 3,7-1-3,4 0 1,-4-2 0,-11 1-1,-6-2 0,-10 2 3,-11 4 1,-8 3 2,-7 3 4,-7 4 4,-3 2 5,-3 0-4,0 0-8,0 0-7,0 0 0,0 0-5,0 0 0,0 2-2,0 2-14,0 1-18,0 1 20,-6 1-29,-1 1-21,-4-1-26,2 2 16,-1 1-38,-5 1 4,-2 3-38,-1-1 72,1-1-112</inkml:trace>
  <inkml:trace contextRef="#ctx0" brushRef="#br0" timeOffset="257224.9802">13660 13627 351,'0'0'174,"0"0"-71,0 0-37,0 0 17,0 0-21,0 0-20,-13-61-21,34 48-8,10 1-2,13-4-2,11-1-4,12 2 7,7-1-5,1 1 3,-2 0-7,-9 1 0,-11 4 3,-9 1-2,-9 2 3,-9 1-1,-9 2 3,-7 1 3,-7 2 0,-1 1-2,-2 0-5,0 0 1,0 0-6,0 0 0,0 0-4,0 0-5,0 3-23,0 1-14,0-1-9,-3 3-42,-6 1-55,3-4-66,2-3-165</inkml:trace>
  <inkml:trace contextRef="#ctx0" brushRef="#br0" timeOffset="257687.4963">14215 13283 388,'0'0'141,"0"0"-53,0 0-35,0 0 6,0 0 6,0 0-17,-28-23-24,28 23-11,0 0-11,0 0-2,0 0-4,0 6 4,0 5 2,8-3-1,4 4 8,7-2-4,5 1 6,3 0 26,1-1-21,-5 0-3,-4-1-4,-7-3-3,-5 2-3,-5 1-2,-2 4 2,0 1-1,0 3-1,-8 1 8,1 1-2,-4-1-3,0-1-1,0 1-1,0 0 1,1-4-2,1 3-1,0-3 0,3 4-4,-1 1-50,4 1-53,1 0-80,2-3 20,0-7-254</inkml:trace>
  <inkml:trace contextRef="#ctx0" brushRef="#br0" timeOffset="263119.8826">9438 14863 245,'0'0'107,"0"0"-24,0 0-46,0 0 6,0 0 22,0 0-10,0 0-25,-1 0-13,1 0 5,0 0 7,0 0 5,3 0-17,6 0-4,3-4 4,4-1 0,8-2-4,9 1-4,9 2-2,14 0-2,13 0 0,13 2-2,12 0 1,12 0-2,15 2 1,6 0-2,8 0-1,4 0 0,-2 0 0,-2 0-1,-5 0 1,-13 0 0,-14 0-4,-16 0-3,-14 0 5,-16 0-3,-5 0 5,-9-1-1,-9-3 1,-7-2 0,-6 2 1,-3 1-1,-7 3 0,-6 0 0,-3 0-1,-2 0-3,0 0-9,0 0 2,0 2-11,-9 5-18,-10 1-8,-10 3-64,-12 0-65,-6-1-87</inkml:trace>
  <inkml:trace contextRef="#ctx0" brushRef="#br0" timeOffset="263697.0745">9938 15104 458,'0'0'112,"0"0"-64,0 0-10,0 0 21,0 0-2,0 0-28,-34 0-18,53 0-10,23 0 39,22 0-16,26 0-7,19-4-3,15 0 4,13-2-13,0 2 0,5 0-3,-6-1 1,-10 2-3,-14 1 2,-15 1-2,-13-2 0,-14 0 2,-11 0-2,-9-1 1,-15 1 1,-12 0-2,-8 2 0,-6 1 0,-3-2 0,0 2 2,-5 0-2,-1 0 0,0 0-1,0 0-1,0 0-2,0 0 3,0 0 1,0 0-1,0 0-1,0 0-5,0 0-3,0 0 3,0 0-3,0 2-11,-5 2-11,-6 0-15,2 2-21,-6 2-42,-2-2-42,-3-1-109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9T05:46:50.5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2231 2400 864,'0'0'115,"0"0"-103,0 0-11,0 0 10,0 0 38,0 0-14,1 4-31,29-4 22,10-2-20,1-8-1,-2-3 1,-4 0-6,-5-1 3,-4 0-7,-7 2 1,-3-1 2,-7 1-3,-4 1 4,-5 1-2,0-1-3,-5-1 2,-11 0 1,-4 2 0,-5 4-3,-8 6 5,-6 0 1,-5 6 1,0 16-2,-2 7 13,6 8 1,1 9 2,9 8 5,6 0-2,7-2-5,11-4-8,6-9 3,0-10-5,14-4-4,9-10 0,10-5 0,10-6 0,6-4 0,8 0-21,6-4-70,1-12-55,-3-6-102,-3-7-189</inkml:trace>
  <inkml:trace contextRef="#ctx0" brushRef="#br0" timeOffset="432.8083">2874 1591 670,'0'0'136,"0"0"-54,0 0-11,0 0 5,0 0 18,0 0-31,-14-46-30,13 46-31,-2 14-2,-2 21 0,1 17 5,-3 12 6,4 5-8,0-2-1,-2-1 0,2-8 0,-3-8-2,-3-4 0,-1-11-1,-4-5-2,-5-9-2,0-7 4,-1-6-10,2-5-10,-1-3-36,-2 0-40,0-17-67,3-14-228</inkml:trace>
  <inkml:trace contextRef="#ctx0" brushRef="#br0" timeOffset="635.3188">2720 1198 964,'0'0'64,"0"0"-39,0 0-17,0 0 4,0 0-12,0 0-22,30-27-98,2 44-144,3 3-359</inkml:trace>
  <inkml:trace contextRef="#ctx0" brushRef="#br0" timeOffset="997.9911">3414 1519 11,'0'0'883,"0"0"-844,0 0-30,0 0 5,0 0 34,0 0-9,-28-36-32,25 36-7,-6 9-10,-3 19 10,-6 13 19,-6 9-5,-1 10 8,1 6-1,1-1 13,2-2-6,7-8-12,5-5-10,6-11-1,3-6-3,0-8 0,0-5-2,14-8-3,6-3-21,10-8-63,7-1-44,9-11-99,2-14-97</inkml:trace>
  <inkml:trace contextRef="#ctx0" brushRef="#br0" timeOffset="1521.1438">3674 1745 501,'0'0'208,"0"0"-141,0 0 43,0 0-28,0-76-12,0 74-13,0 2-21,0 0-36,0 22 4,0 6-4,-5 12 38,-2 4-17,-4-1-10,5-2-2,1-3-4,3-5-3,0-7-1,1-6 2,1-9-2,0-5-1,0-5-4,0-1 4,0 0 8,4-5 6,8-12 23,3-5-29,3 0 0,0 1-2,1 4-4,-1 6 3,-1 5-5,-1 6 0,-1 0-4,1 4-2,-1 13 1,3 1 2,-1 2 3,3-4 0,1-2 0,-1-7 2,-1-3-1,-4-2-1,1-2 3,-2 0-1,1-6 1,0-8 1,-2-6-2,-2-3 0,-4-8 4,-2-5 16,-5-8 1,0-6-10,0 3-4,-3 5-7,-8 9 3,-5 9-5,-4 9-6,-5 9-6,1 6-62,3 6-102,8 11-133</inkml:trace>
  <inkml:trace contextRef="#ctx0" brushRef="#br0" timeOffset="2022.7741">4366 1940 679,'0'0'178,"0"0"-171,0 0 17,0 0 45,0 0-25,0 0-25,-7-14-12,6 14 1,0 0 21,-3 0-8,-4 1-18,-4 13-1,-4 6 7,-1 7 8,4 1-5,5 2-1,4 1 4,4-6-13,0-2-2,2-4 0,15-7 0,7-5 0,0-3 10,4-4-7,2 0 2,-3-7-3,0-8 9,-5-7-8,-5-2-1,-7-1 17,-4-3 16,-6 1 17,-3 2-30,-13 1-4,-8 4-6,-6 6-12,-3 4 0,-1 7-8,2 3-55,9 0-71,12 3-130,11 1-526</inkml:trace>
  <inkml:trace contextRef="#ctx0" brushRef="#br0" timeOffset="2465.2159">4587 1765 894,'0'0'103,"0"0"-80,0 0 66,0 0 8,0 0-48,0 0-37,34 0 4,26 0 7,10 0 0,0 0-11,-8 0-4,-5 0-8,-12-4 0,-11 0-2,-11 2-11,-13 0-39,-8 2-15,-2 0-6,-8 0-31,-14 0-43,-7 0-145,3 0 50,3 0 47,7 0 33</inkml:trace>
  <inkml:trace contextRef="#ctx0" brushRef="#br0" timeOffset="2695.6753">4906 1739 161,'0'0'167,"0"0"-45,0 0 18,0 0-1,0 0-13,-9-74-54,6 60 13,3 2-25,0 4 2,0 3 0,0 2-7,0 1-11,-2 2-21,1 0-20,-2 17 2,3 11-4,-3 8 18,1-1-4,1 1-11,-1-1-3,-2-1-1,-2-1 0,2-5-17,4 1-57,0-9-72,9-6-150,16-13-477</inkml:trace>
  <inkml:trace contextRef="#ctx0" brushRef="#br0" timeOffset="3841.1174">5349 1645 509,'0'0'271,"0"0"-211,0 0-9,0 0 30,0 0-3,0 0-27,-9-3-25,9 3-10,0 0 7,0 0 8,0 0 1,0 0-9,0-1-5,-3 1-1,2 0-2,1 0-7,-2 0-4,2 0 0,0 0-4,0 0 1,0 0 0,0 0 0,0 0-1,0 0 1,0 0-1,0 0 1,0 0-1,0 0-1,0 0 1,0 0 0,0 0 1,0 0-1,0 0 0,0 0 0,0 0 0,0 0 0,0 0-1,0 0 0,0 0 1,0 0-1,0 0-1,0 0 2,0 0 0,0 0 0,0 0 0,0 0-1,0 0 0,0 0 0,0 0 0,0 0 1,0 0 1,-1 0 0,1 0 1,0 0 0,0 0 1,0 0 0,0 0 0,0 0-2,0 0 3,0 0-2,0 0 2,0 0 0,0 0-1,0 0-3,-2 1-6,-4 17-5,-3 14 6,-6 11 5,2 4 4,0-3-3,2-1-1,5-10-1,1-7 1,1-8 2,1-6-1,2-6-1,-1-6 0,2 0 1,0 0 2,-1 0 3,-1 0 2,-1-14 1,2-4-6,-3-6-2,4-1-1,0-1 0,0-1-2,0-1-1,0 5 3,10 2-4,1 4 1,3 3 1,-1 4 2,-1 3-6,-3 5 4,-3 2 1,0 0-4,-3 15-1,0 13-2,-3 9 8,0 7 0,0 1 1,-3-3-1,0-5 1,-3-8-1,6-7 0,0-6-1,0-6-2,0-4 2,0-5-2,0-1-9,0 0-18,0 0-31,0 0-44,0 0-22,-4-1-139,-2-12-66</inkml:trace>
  <inkml:trace contextRef="#ctx0" brushRef="#br0" timeOffset="4273.192">5279 1857 618,'0'0'166,"0"0"-111,0 0 23,-27-72-3,27 50-19,3 0-10,9 2-34,9 5 1,4 3-13,-1 4 18,3 5-8,-2 3-1,-2 0 0,-4 19-7,-3 7 1,-5 9 1,-11 3 5,0-1-6,-12 2-1,-13-6 1,1-3 0,3-3-3,0-6 3,9-4 0,0-3-1,6-4-2,6-3 0,0-3 0,0 0-6,11-4 6,11 2 7,5-2 10,3 0-5,-1 0-7,3 0 0,1-6-4,-2 2 0,-4-2-2,-5 3 0,-8-1-5,-7 0-32,2 0-32,-3-4-46,0-1-82,3-4-82,3-3-126</inkml:trace>
  <inkml:trace contextRef="#ctx0" brushRef="#br0" timeOffset="4739.001">5873 1728 740,'0'0'206,"0"0"-134,0 0 26,0 0-10,0 0-49,0 0-37,-5 14 5,-1 19-2,-1 4 9,-1-3-7,1 2-6,-2-6 1,3-4-2,0-3 1,4-7 0,1-5-1,-1-5 1,2-4-1,0-2 1,0 0 1,0 0 7,0-5 7,0-15 12,0-7-25,11-9-3,2-1 0,4 0 0,1 1 0,1 3-2,-1 6 2,-4 12 0,-3 8 11,-6 4-1,-2 3-3,1 11-7,2 14 0,6 9 2,-1 4 8,2-1-8,-1-3 1,0-6-3,0-4 0,-3-8 0,-2-6-4,-2-6-28,-1-2-23,-4-2-25,0 0-2,0-10 3,0-12-175,-10-5-152</inkml:trace>
  <inkml:trace contextRef="#ctx0" brushRef="#br0" timeOffset="4907.6991">5744 1567 727,'0'0'164,"0"0"-107,0 0-10,0 0 28,0 0-41,0 0-34,17-18-1,41 17-50,11-2-66,-4-3-114,-6-6-89</inkml:trace>
  <inkml:trace contextRef="#ctx0" brushRef="#br0" timeOffset="5120.681">6137 1439 455,'0'0'266,"0"0"-130,0 0-46,0 0-24,0 0-22,0 0-25,63 47 7,-35-1 10,-3 12-11,-4 7-11,-12 3 3,-6-2-5,-3-4-12,-9-6 1,-15-13-2,0-6-2,3-9 3,2-7 1,7-5-1,3-6-47,8-5-58,1-5-74,0 0-291</inkml:trace>
  <inkml:trace contextRef="#ctx0" brushRef="#br0" timeOffset="6351.0846">6626 1570 812,'0'0'207,"0"0"-164,0 0-36,0 0-5,0 0 27,0 0 26,2 99-30,8-66-17,-3-1-5,-2-3-1,-2-3-1,0-5 0,-3-4 2,0-6-2,0-3-1,0-4 1,0-3-1,0-1 3,0 0 7,0 0 6,-3-16 24,3-11-27,0-10-10,0-7 0,6-3-3,12 0-1,4 8 1,5 4 4,-4 11 3,-3 9 0,-6 10 17,1 5-15,-2 9-9,4 22-1,6 14 1,-5 8 9,2 7-5,-7-2-4,2-3 0,-3-7 0,-1-10 1,-4-9-1,-3-9 0,-1-4-1,-1-5-1,-1-4-12,1-4-38,0-3-25,8 0-83,11 0-68,4-15-186</inkml:trace>
  <inkml:trace contextRef="#ctx0" brushRef="#br0" timeOffset="6718.3982">7760 1923 946,'0'0'83,"0"0"-73,0 0 30,0 0 46,0 0-37,0 0-49,-17 4 3,45-4 1,7 0 13,5 0-5,-4 0-12,-6 0 0,-5-3-56,-6 0-80,-8 3-56,-11 0-158</inkml:trace>
  <inkml:trace contextRef="#ctx0" brushRef="#br0" timeOffset="6928.6942">7727 2080 773,'0'0'189,"0"0"-160,0 0 6,0 0 68,0 0-36,0 0-44,36 2 0,10-2-8,-1-6 0,4-3-14,-7 4-1,-5-3-17,-4 0-37,-7 6-33,-9-3-45,-8 1-114,-4-2-271</inkml:trace>
  <inkml:trace contextRef="#ctx0" brushRef="#br0" timeOffset="7804.2146">9353 1871 55,'0'0'824,"0"0"-792,0 0-31,0 0 5,-16 77 40,43-67-3,6-2-21,7-7-12,3-1-7,1 0 2,-1-6 1,-9-7-4,-9-1-1,-11-1-1,-10-3 5,-4-3 1,0 1 0,-18 0 5,-7 3 11,-8 4-5,-3 5 5,-4 8-4,1 0 1,0 12 5,2 15-6,4 9-3,5 8 2,9 5-4,11 1 5,8 1-5,0-3-8,15-5 3,12-6 0,6-4-6,4-8-2,8-5-1,4-7 0,9-7-19,4-6-45,2 0-60,-3-5-74,-9-19-305</inkml:trace>
  <inkml:trace contextRef="#ctx0" brushRef="#br0" timeOffset="8234.2438">10232 1407 534,'0'0'233,"0"0"-136,0 0-7,-18-80-2,15 70 15,-2 6-37,1 4-18,2 0-30,1 16-18,-2 22 2,2 16-2,-1 9 13,2 2-7,0-3-6,2-4 0,2-4 0,-3-8-2,-1-10-2,-4-8-7,-14-9-17,-9-6-8,-2-7-13,-6-3-43,2-3-46,7-9-191</inkml:trace>
  <inkml:trace contextRef="#ctx0" brushRef="#br0" timeOffset="8428.9194">10223 1071 22,'0'0'958,"0"0"-921,0 0-34,0 0-3,0 0-12,0 0-79,21-29-177,10 48-219</inkml:trace>
  <inkml:trace contextRef="#ctx0" brushRef="#br0" timeOffset="8911.382">10638 1201 833,'0'0'139,"0"0"-119,0 0-2,0 0 13,0 0 18,-20 97 6,13-49-30,0 2-8,-1-2-10,1-6-3,1-7 1,3-11-4,-3-7 0,6-10 0,0-6 0,0-1 1,0 0 4,0-3 7,13-11-1,5-6-6,5 1-4,-3 5 3,1 2-5,-4 10-6,0 2 3,2 0 3,3 6-6,0 6 4,-1 1 1,3-5-4,0-6 5,1-2 1,0 0 0,-3-7 8,-2-12 7,-5-4 29,-1-6 0,-7-6-14,-1-8-10,-5-1-9,-1 3-7,0 4-4,-2 8 0,-10 8-2,-2 7-7,5 10-52,5 4-50,4 13-84,0 7-177,9 4-283</inkml:trace>
  <inkml:trace contextRef="#ctx0" brushRef="#br0" timeOffset="9207.7009">11157 1488 692,'0'0'97,"0"0"-78,0 0 19,-6 101 15,8-70-9,14 2-26,2 0-10,6-7-5,4-6 0,-4-8-1,1-10-1,-7-2 1,-1 0 9,-5-7 22,-3-11 25,-1-3 8,-5-6-6,-3-4-17,0-3-8,-16 0-12,-8 5-12,-2 5-11,-8 8-1,-7 11-12,2 5-50,5 2-62,11 15-54,17-6-314</inkml:trace>
  <inkml:trace contextRef="#ctx0" brushRef="#br0" timeOffset="9695.4902">11644 1313 966,'0'0'114,"0"0"-103,0 0-9,0 0 8,0 0 0,-7 85 8,12-39-12,10-4-3,-3-8-3,-5-8 2,-4-8-1,-3-5 1,0-6-1,-4-3 3,-8-4 2,-1 0 5,0-5 6,4-12 25,5-7 3,1-5-22,3-10-5,10-4-7,14-4-3,8 3-8,3 9 1,1 11 6,-4 12 1,-7 10 1,-7 2-3,-3 16-6,-5 20 0,2 9 4,-4 6-1,-1-3-2,1-6-1,-1-9 0,0-8-1,-2-6-33,-2-5-46,0-8-75,2-6-167</inkml:trace>
  <inkml:trace contextRef="#ctx0" brushRef="#br0" timeOffset="10522.9328">12727 1891 891,'0'0'45,"0"0"-38,0 0 1,0 0 36,0 0 7,111 45-26,-57-45-25,-3-10-3,-5-8 2,-11 1 0,-12-4 1,-11 1-1,-12-2 0,0 2 1,-19 4 6,-17 1-3,-6 9 5,-7 4 7,-2 2 21,-2 10 5,2 17-4,5 8-3,7 6-11,12 4-6,11 4 2,14-5-13,2 0-6,21-3 2,12-7-4,7-6-2,8-7-12,3-8-56,2-9-42,-1-4-28,-4-7-230</inkml:trace>
  <inkml:trace contextRef="#ctx0" brushRef="#br0" timeOffset="10813.5396">13384 1325 827,'0'0'101,"0"0"-32,0 0-10,0 0 10,0 0-27,0 0-31,-19-24-11,15 67-8,-1 17 8,4 7 3,1 4-2,0-5 1,0-3-1,0-7 2,0-12-3,0-9-4,-2-9 4,-16-8-6,-5-7-14,-7-5-55,0-6-47,0 0-115,4-15-227</inkml:trace>
  <inkml:trace contextRef="#ctx0" brushRef="#br0" timeOffset="10990.125">13202 1119 998,'0'0'102,"0"0"-70,0 0-26,0 0 1,0 0-7,0 0-32,29 4-67,22 13-170</inkml:trace>
  <inkml:trace contextRef="#ctx0" brushRef="#br0" timeOffset="11734.5919">13702 1425 826,'0'0'120,"0"0"-110,0 0 13,0 0 46,0 0-18,0 0-21,-13-41-29,16 34 7,4 0-1,0 3 8,0-2-3,-3 4-7,-2 2-1,-2 0-4,0 0 0,1 19-6,-1 17-1,2 12 7,-2 4 2,0-6 1,1-4-3,4-6 0,1-10 0,0-10-2,0-7-8,1-8-3,2-1-2,5 0 15,5-10 4,5-6-1,1-2 2,-1-3-4,1 1 0,-1-2 4,0-1 0,-4 3 5,-3 2 1,0 7 3,-10 3 5,-4 8-2,-1 0-17,-2 15 0,0 12 0,0 5 9,-2 0-6,1-2-3,1-5-1,0-9 1,0-5 1,0-6-1,0-5 0,0 0 0,1 0 5,2-5 12,5-12 7,5-7-17,1-1 3,3-3-2,1 2-6,3-2 6,1 3 1,0 4-4,-5 8-3,-6 8 11,-2 5 1,-5 2-10,5 18-2,2 5-2,2 7 1,-1-6 0,3-2 0,-3-4-1,4-5-3,-4-6-21,0-5-38,-2-4-54,-7-7-120,-3-18-286</inkml:trace>
  <inkml:trace contextRef="#ctx0" brushRef="#br0" timeOffset="11904.9774">14053 1346 870,'0'0'119,"0"0"-95,0 0 22,22-79 1,23 62-34,12 5-13,10 1-7,1 7-118,-3 0-116,-9-1-316</inkml:trace>
  <inkml:trace contextRef="#ctx0" brushRef="#br0" timeOffset="12428.2829">14727 1395 875,'0'0'155,"0"0"-151,0 0 6,0 0 43,-61 93 15,54-64-41,-1 3-22,4-4-2,1-1-1,0-7-1,0-7-1,3-8 0,-3-2 1,3-3 1,0 0 4,0-3 9,0-13 13,0-10-5,6-10-16,7-7 2,9 0 0,1 1-1,1 4-4,0 9 12,-7 10 7,-6 8-5,-5 11-4,-1 0-14,1 21 0,5 13 0,1 5 6,3 1-4,0-3-2,3-8 0,0-7 0,-2-7 0,-4-8 0,-1-2-7,-7-4 6,2-1 1,-1 0 6,-1-9-1,2-5 1,-2-1-1,-1-3-4,-1-1-1,4-1 0,-3 3-1,-3 6 0,0 3-28,0 8-22,0 0-32,-12 3-82,-11 6-108,-3 1-339</inkml:trace>
  <inkml:trace contextRef="#ctx0" brushRef="#br0" timeOffset="12958.9578">14556 1408 889,'0'0'109,"0"0"-72,0 0 28,0 0-13,0 0-39,0 0-7,-15 97 17,12-49-9,3 0-7,0-1 0,0-6-5,0-4 0,0-11-2,4-7 0,-2-11 2,-1-5-2,-1-3 0,2 0 3,2 0 6,1-9 21,2-11 9,2-6-32,7-5 8,3-5-8,4-3-1,9-2-4,7-4 1,7 2-3,2 9 0,-4 7-5,-7 12 5,-11 10 13,-7 5-5,-5 8-8,-4 17 1,-1 8-1,0 4 3,-3 2 0,-1-2-3,2-1 0,-4-5 0,4-3-3,-2-7-9,-2-4-16,-3-5-18,0-1-25,0 1-65,-11-5-81,-8-3-260</inkml:trace>
  <inkml:trace contextRef="#ctx0" brushRef="#br0" timeOffset="13438.3494">14560 1478 689,'0'0'175,"0"0"-121,0 0 18,0 0 2,0 0-36,0 0-15,33 49 4,-16-15-5,2-1-2,-3 0-11,-2-1-5,-1-2 1,-4-7-5,-4-7 0,-4-5 0,1-5 2,-2-3-1,0-3-1,0 0 7,0 0 3,2-3 16,3-15 20,7-9-33,4-7-9,7-5 2,5 1-5,3 1 2,-1 5-3,-2 7 8,-4 12 8,-6 7 3,-3 6-2,0 0-10,-2 14-7,3 9 2,1 2-2,-2 3 0,0 0 0,-3 2-3,-7 1-38,-5 0-48,-2-3-66,-19-4-117,-1-7-540</inkml:trace>
  <inkml:trace contextRef="#ctx0" brushRef="#br0" timeOffset="15584.1716">12384 2713 555,'0'0'194,"0"0"-171,0 0-23,0 0 11,-87-21 16,83 20 37,2 1 5,2 0-30,0 0-17,0 0-22,22 0 1,23 0 2,33 0 8,31 0-4,31 0-1,26 0-5,19 0 6,11 0-9,4 0 3,6 0-1,0 0 5,-6 7-1,-2 2 12,-7-2-8,-4 2 5,-12-2-3,-8-3-8,-12 0 1,-19-4 13,-12 0 3,-17 0-19,-19 0 12,-18-5-4,-17-4-7,-17 2 10,-13-1-11,-11-2 22,-6-4-4,-3-6-11,-3-7 9,0-4-7,0-11-4,0-7-3,0-6-1,0-4-1,0 1 0,0 0 3,0-3-2,0-2-1,0-3-1,0 2 1,0 2 1,0-1 0,0-2-2,0-1-2,0-2 1,0 5-8,0 7-12,-2 4 8,-4 6 0,-3 1 4,-4 0 7,-2-4 3,-4-2-4,-3 0 1,0 3-8,-2 4 4,-1 3 6,0 1-7,-2 4 8,-3 1 0,0 2-3,0 1 5,-1-1-2,-1 1 0,-1 0 0,1 2 0,3 4 0,1 2 5,4 8-3,3 4-4,6 5 1,-1 5-4,3 2 4,-7 0 1,-3 0-1,-10 0-4,-6 2 5,-9 5 0,-4 1 0,-5-1 0,-4 0 0,-11 4 0,-11 0 0,-17 3 0,-15 0 1,-11 3 1,-2-1-2,-3-4 0,1 2 2,2-7-1,0 2-2,-1 0 3,5-1-4,4 3 2,3 1 0,7 2-1,7 1 2,7 2-1,12-1 1,9-3-1,4-1 0,9-2 2,4 0-2,3-2-2,3 0-18,8 0-6,7-3 24,13 0 1,6-4 1,11-1 0,4 0 2,3 0-2,0 0 0,0 0 0,0 0 0,0 0 0,0 0 0,0 0 0,0 4 1,0 1-1,-2 6-7,-2 6 6,-7 7 1,2 7 0,-1 6 1,-3 7 0,2 6-1,2 8 3,2 11 3,2 4 8,1 8 5,-2 2 5,4 4-8,-1 6-2,0-4-2,-4 3-9,-2-2-1,-3-1 0,-6 1-2,-4-1 1,1 1-1,-2-3 4,4-7-4,8-6 1,5-6-1,6-8 0,0-5 0,5-9 0,9-10-2,2-7 2,-3-6 0,1-7 0,-5-6 0,-6-6 0,0-2 3,-3-2-2,1 0 2,-1 0 0,0 0 4,0 0-2,0 0-1,3-12-4,4-4-10,-1 0-47,5-3-58,1-6-148,3-6-248</inkml:trace>
  <inkml:trace contextRef="#ctx0" brushRef="#br0" timeOffset="17174.7622">15160 1558 364,'0'0'135,"0"0"-115,0 0-11,0 0 36,0 0 28,0 0-41,0 0-23,-3 1-1,3-1 4,-1 3-10,-7-1 5,-3 3-6,-2 0-1,3-2-5,2-1 0,5-2 2,-1 0 2,4 0 1,0 1 1,0-1 5,0 0 0,0 0 2,0 2 1,0-2 2,0 0 5,0 0-1,0 0-1,0 0 5,0 0 4,0 0 5,0 0 1,0 0-5,0 0-7,6 0-7,9 0 20,12 0-13,13-2 0,10-4-10,15-1 12,13 1-16,13-2 5,14 3 3,10 1-1,7 1-4,-2 1-2,-1 2-3,-8 0 0,-17 0-1,-16 0 8,-16 0-5,-17 0 0,-17 0-3,-13 0-1,-8 0 1,-5 0 4,-2 0 2,0 0 9,0 0-8,0 0-4,0 0-3,0 0-4,0 0-16,0 0-45,0 0-17,0 0-124,0 0-57</inkml:trace>
  <inkml:trace contextRef="#ctx0" brushRef="#br0" timeOffset="17487.6291">16497 1433 482,'0'0'242,"0"0"-156,0 0-45,0 0 17,0 0 8,0 0-21,-68-34-43,71 42 5,19 9-7,6 3 11,3 0 9,1 4-11,-9-2-8,-8-1 0,-6 1-1,-9 2 1,0 1 0,-4 4 0,-17-1 0,-4-1 2,-2-3 1,1-2 2,-2-6 1,6-3-7,4-5 3,7-1-3,7-6 0,2 1-19,2-2-57,0 0-148,14 0-54,14-3-85</inkml:trace>
  <inkml:trace contextRef="#ctx0" brushRef="#br0" timeOffset="17909.8371">16713 1577 511,'0'0'237,"0"0"-137,0 0-32,0 0 5,0 0-5,0 0-43,46-28-23,-35 49-2,-1 5 5,-2 4-1,2-3-2,-4 0 0,-1-2-1,-1-9 0,-4-3-1,0-6-2,0-4-7,0-3 9,0 0 0,-8 0 41,-2-6-5,4-8-9,5-5-5,1-6-9,0-4-4,17-5-5,9 0 2,4 2-1,-1 5 0,-1 7 7,-5 8 2,-3 8-6,-6 4 0,1 2-6,-4 16-1,1 7 1,-5 4 0,-1 0 0,-1 1 1,-1-2-3,1-2 0,1-5-6,1-3-32,7-4-46,7-3-63,5-8-95,4-3-193</inkml:trace>
  <inkml:trace contextRef="#ctx0" brushRef="#br0" timeOffset="18313.5637">17334 1624 819,'0'0'143,"0"0"-115,0 0 2,0 0 25,0 0-4,0 0-45,121-17-5,-78 16-2,-5-4-4,-9 0-5,-5 0-5,-9 0 15,-9-2 1,-6-3-1,0 2 1,-2-4 6,-12 2-2,0 2-5,5 2 4,3 5-3,6 1-1,0 0-4,7 3-11,13 12 15,4 4 0,-2-3 2,-5 3-2,-8-4 0,-5 0-1,-4-3 1,-2 2-1,-17-3 2,-6 1 2,2-1 3,1-1-6,4 6-27,12-2-89,6-5-222</inkml:trace>
  <inkml:trace contextRef="#ctx0" brushRef="#br0" timeOffset="18905.1824">17984 1574 415,'0'0'138,"0"0"-74,0 0 26,0 0 9,0 0-13,0 0-31,-4-21-13,4 21-7,-2-1 5,2 1 2,-1 0-6,1 0-11,0 0-9,0 0-16,0 3-6,0 9 0,0 7 6,0 2 1,0-1-1,0 2 0,3-1-1,-2 4 0,-1-3-63,0-1-40,-1-4-129,-8-11-139</inkml:trace>
  <inkml:trace contextRef="#ctx0" brushRef="#br0" timeOffset="19098.5011">17856 1404 900,'0'0'69,"0"0"-56,-8-84 20,22 67-2,16 10-31,4 5-2,4 2-94,-7 7-135,-12 15-84</inkml:trace>
  <inkml:trace contextRef="#ctx0" brushRef="#br0" timeOffset="20217.611">17825 1667 553,'0'0'104,"0"0"-57,0 0-11,0 0 18,0 0-1,0 0-38,128 68-3,-67-68-12,-3-15-34,-6-5 34,-8-5 3,-11-2 26,-11-2 21,-4 1 18,-8 8 13,-7 8-13,-3 6-9,0 5-10,0 1-35,0 5-14,0 17-7,-1 7 7,-1 7 0,2-3 0,0 0 0,0-6-1,5-7 1,-1-8 1,-2-8 0,-1-2 0,1-2-1,-2 0 7,1 0 3,2-6 2,6-10 33,0-5-39,5-4 1,3-2 6,0 4-6,2 1-6,-1 8 6,-6 9 8,-4 5-7,2 0-8,0 10-2,8 12 1,3 6 1,5 3 1,-1-4-1,2-4-3,-4-9-4,-1-3 3,-6-8-2,-3-3 2,1 0 4,-2 0 3,1-14 0,4-2 0,-2-5-2,1-1 0,0-5-1,-2-3 2,1-2-2,-3-2 0,-3-2 2,-6 0-1,-3-1-1,0 6 0,0 6-1,0 6 1,0 6 3,-6 5-3,3 2 0,-2 5-1,-1 1-2,-7 5-2,1 17-2,-6 9 4,4 4 1,4 2 2,7-2-3,3-1 2,2-2-2,12-3 0,3-6-19,2-4 1,0-4 3,3-7-8,1-5 8,0-3 15,3 0 3,-4-3 4,-3-9-2,-3 1 5,-5-3-3,-2 2 1,-5 3 7,-1 3-5,-3 5 5,0 1-7,0 0-5,4 2-8,6 16 4,3 4 4,5 1 0,6-2 0,0-5-1,0-2 1,-1-4-8,-5-4-9,-7-6 14,-4 0 3,-2 0 3,-1-3 5,2-8 1,2-2-4,-2 1-1,1 1-3,3-1-1,-1 7-1,-1 3 1,0 2-4,0 0-1,1 17-5,3 8 10,5 4 0,3-2 0,6-8 0,1-6 5,4-9-5,-1-4 4,-2 0 9,1-2-2,-7-13 4,-5 0-3,-6-2-6,-8-3-5,-3-1-1,0 0-23,-17 0-48,-6-1-106,-4-1-194</inkml:trace>
  <inkml:trace contextRef="#ctx0" brushRef="#br0" timeOffset="20371.3073">18932 1458 824,'0'0'136,"0"0"-122,0 0-10,0 0 5,0 0-9,79-17-42,-14 21-210,1 3-117</inkml:trace>
  <inkml:trace contextRef="#ctx0" brushRef="#br0" timeOffset="20909.9493">19419 1608 631,'0'0'71,"0"0"-49,0 97-7,19-65 13,3-4-1,3-5-19,-3-6-8,-7-10 0,-2-7 37,-5 0 42,-2-10 6,0-9-18,2-5-11,0-2 7,5-5-17,3 2-2,3-2-11,5 3-5,5 4-6,-3 7-10,-4 8 5,-3 9-8,-9 3-6,-1 29-3,-4 13 0,-2 11 2,0 2-2,3-4 0,4-8 0,3-9 0,4-11 0,-1-11 0,7-10 2,3-5-2,6 0 2,0-9-2,1-9 1,0 0 1,-3-1-1,-5 5 1,-6 2-2,-6 5 2,-9 5-1,-2 2-1,-2 8-7,0 22-3,0 10 10,0 11 2,-6 3-2,-1-2 0,2 0 1,5-4-1,0-6-24,0-3-39,0-6-13,2-5-42,11-9-100,0-9-253</inkml:trace>
  <inkml:trace contextRef="#ctx0" brushRef="#br0" timeOffset="22859.4017">13877 1960 144,'0'0'131,"0"0"-86,0 0-14,0 0 21,0 0 6,0 0-16,1-3 28,-1 3 7,-1 0-2,-2-1-12,0 1-13,-1-2-18,-1 2-8,4 0 0,-1 0-3,2 0-2,0 0-7,0 0 1,0 0-2,0 0-8,0 0-3,15 0 0,13 0 11,14 0 1,15 0-5,4 0-2,1 0-2,-3 0 4,-8-3-5,-10 0 2,-10 1 4,-12 0 0,-11-1-1,-5 2-3,-3 1-1,0 0-3,0 0-2,0 0-4,-1 0-9,-17 0-23,-9 4-40,-6 6-98,-4 0-174</inkml:trace>
  <inkml:trace contextRef="#ctx0" brushRef="#br0" timeOffset="23181.9301">13783 2098 395,'0'0'247,"0"0"-171,0 0-55,0 0 44,0 0 22,0 0-51,10-2-9,32-2-12,14-1-7,9 0 12,6 3-8,0-2 7,-1 1-3,0 1 1,-5 0 0,-9 0-6,-13 2 5,-18-1-8,-13-1 1,-9 2-3,-3 0-3,0 0 0,0 0-6,0 0 3,0 0-37,-3 0-39,-9 10-22,-2 3-111,-2-4-165</inkml:trace>
  <inkml:trace contextRef="#ctx0" brushRef="#br0" timeOffset="24634.9153">13695 2752 544,'0'0'219,"0"0"-158,0 0-24,0 0 32,0 0 14,0 0-16,-2-14-34,2 9 8,0 4 14,0 1-20,0 0-11,0 0-18,0 14-6,-1 21 0,-4 13 5,-2 12 14,1 5-5,2 2-3,2-2-6,2-5-2,0-4-3,3-12 0,6-6 1,0-13-1,-5-8 1,-1-5 0,-3-9-1,0 0-2,0-3-3,0 0-26,-6 1-21,-5-1-39,-3 0-42,2 0-40,3-4-92,2-7 30,1-3 35</inkml:trace>
  <inkml:trace contextRef="#ctx0" brushRef="#br0" timeOffset="24959.0465">13599 3273 181,'0'0'203,"0"0"-40,0 0 21,0 0-33,0 0-63,0 0-18,-47-44 6,47 44-23,0 0-20,0 0-14,0 0-12,0 16-7,9 8 13,5 2 11,2 0-3,3 1-14,2-2-4,-2-3-1,4-4 0,-3-7-2,-5-3 2,-1-4 0,-5-4 1,-2 0 7,-1 0 9,4-12 12,1-5-12,1-5-14,1-2-3,1-2 2,1 1-3,-2 1-1,2 4-3,-4 6-3,2 4-34,-1 10-26,1 0-59,2 10-43,0 13-130,-2 3-165</inkml:trace>
  <inkml:trace contextRef="#ctx0" brushRef="#br0" timeOffset="25467.8786">13759 3916 875,'0'0'87,"0"0"-75,0 0 9,0 0 63,0 0-5,0 0-38,-16 13-26,16-13-4,0 0 4,8-5 7,5-10-22,3-6 4,-3-2 9,1 0 2,1 1-2,-6 0 12,-2 4 3,-1 5-7,-5 6-2,-1 4-4,0 3-10,0 0-5,0 10-7,2 23-2,1 16 8,-2 14 2,1 3 1,-2 0-2,0-3 2,2-7-2,-2-4-1,0-3 1,0-6-1,0-8 0,-2-4-11,-4-9-19,-2 0-20,4-4-13,0-1-47,-1-1-34,-1-2-121,0-5-140</inkml:trace>
  <inkml:trace contextRef="#ctx0" brushRef="#br0" timeOffset="25744.8524">13685 4536 198,'0'0'640,"0"0"-525,0 0-75,0 0 24,-81 0 34,81 0-21,0 0-38,6-2-25,21-3-5,9-1 4,10-3 0,2-1-5,7 2-4,0-4 2,1 4-6,-9 0 4,-13 3-3,-10 1 0,-16 4-2,-7-2 1,-1 2-2,0 0-8,0 0-17,0 0-20,0 0-28,0 0-50,0 0-21,0-4-151,3-8-97</inkml:trace>
  <inkml:trace contextRef="#ctx0" brushRef="#br0" timeOffset="26337.1567">14205 4159 574,'0'0'189,"0"0"-130,30-92-33,-18 60 18,-2 0 2,-2 0-10,-1-1-20,-4-1-10,-3 0 3,0-2-6,-5-6 9,-14 2-2,-4-5-5,-7-2 0,-8 2 7,-9 4-4,-10 9 0,-16 7 9,-6 11-12,-11 14 19,-13 4-18,-7 35 11,-8 24-4,0 19 9,15 11 0,18 9-2,24 4 5,24 9 3,25 2-7,12 1 0,25-3-10,20-3-4,4-6-7,6-14 0,0-12-2,4-20-4,-1-20-9,4-20 0,9-19 1,8-1 4,4-32 3,11-12 4,6-14 1,-6-11-6,-10-7 7,-13-3 1,-21-6-6,-13-2-4,-12-9 7,-13 0 2,-10-4 1,-2 2 0,-9 11 7,-12 10 9,-8 7 0,-2 10 5,-5 6-7,-2 5-6,2 7 3,2 10-10,4 9 0,6 11-1,6 8-3,3 4-6,4 0-48,2 24-40,2 13-49,3 10-73,-1 1-55</inkml:trace>
  <inkml:trace contextRef="#ctx0" brushRef="#br0" timeOffset="31497.7826">2274 3049 459,'0'0'75,"0"0"-63,0 0-5,0 0 16,0 0 28,0 0-3,0 0-20,-3-11-17,0 11-8,3 0-3,0 0 0,0 0 0,0 0 7,-3 0 9,3 0 9,0 0-1,0 0-3,-3 0-3,3 0-3,-4 0 4,4 0 1,0 0-3,0 0-7,0 0-1,0 0-1,0 0-2,0 0-5,0 0 4,0 0-5,0 0-2,0 0 2,10 0 0,7 0 12,11 0 0,8 0-4,10 0-4,12 0 4,11 0-2,13 0 4,7-1-8,-2-1 4,-5 2-6,-9 0 0,-6 0-1,-10 0 1,-6 3 0,-7 1 0,-5-2-2,-5-1-1,-2-1 3,-1 0 0,1 0 0,5 0 5,4 0-4,4-3 1,6-1-2,4-1 1,5 3 0,1-2 0,2 4-1,0 0 0,2 0 0,-4 0 0,0 0 3,-10 0-2,-6 0-1,-8 2 0,-4 2 0,0 1-1,0-1-3,4-2 4,6-1 0,5-1 4,7 0-1,5 0-2,-2 0-1,3 0-4,-1 1 4,-2 1-2,0 1 1,-1-2 0,-2 0 2,2 3 4,-1-4-5,4 0 1,7 0-1,2 2 0,8-2 2,-3 1-2,-3 1 0,-1-1 0,-4-1 2,-2 0-1,-1 0 3,-4 0 0,3 0-2,-3 0 11,1 0-12,-2 0 3,-5 0 1,2 0-3,-3 0 5,-1-1-7,-1-1 0,2 1 8,-1-1-7,0 2 2,-2-3-2,-7 2 7,-2 0-6,-3-2 4,-2 0 0,1 2-4,-4 0-1,3-1 11,1 2-11,0-1 1,2-1 0,-2 2 1,-3 0-2,-3 0 0,-1 0 3,-5 0-4,-5 0 2,-5 0 2,-5 0-4,-3 0 1,-4 0 4,-1 0-1,-1 0 3,0 0-2,0 0 2,0 0-2,0 0-1,0 0-4,0 0 2,0 0-2,0 0 0,0 0 0,0 0 0,0 0 3,0 0-3,0 0 1,0 0-1,0 0 0,0 0 1,0 0 0,0 0-1,0 0 2,0 0-1,0 0-1,0 0 0,0 0-3,2 0 1,-2 0-14,0 0-28,0 0-28,0 0-11,0 7-82,0 0-1,-11-1-85</inkml:trace>
  <inkml:trace contextRef="#ctx0" brushRef="#br0" timeOffset="34773.7095">9274 2819 222,'0'0'70,"0"0"-44,0 0 25,0 0 20,0 0-15,0 0-6,0 0-21,-32-16-21,22 16 6,0-1 11,0 1 10,2 0-6,2 0-6,3-1-5,0 1 9,3 0 2,0 0-2,0-2-7,0 2-4,0 0-8,0 0-2,0-1-6,0 1-4,0-2 4,9 1 0,6-2 13,12 0-9,7 1-2,12 0 3,8-2 8,9 1 0,4-1-2,5 1 4,2 1-7,4 0-8,-2 2 11,-6 0-4,-6 0-2,-7 0-5,-2 0 0,-4 0-2,2 0 5,1 0 2,-3 0-5,0 0 0,-4 0 2,0-1 4,0-2-3,1 2-2,3-1 5,-5 0-6,-1 1 4,-5 1-1,-2 0-3,-3 0 1,1 0-3,-5 0 4,2 0-1,-2 0 1,0 0 2,1 0-4,-2 0 2,0-1-1,0-1 4,1 2-5,-1-2 2,-5 2 2,2 0-3,-1 0-1,-3 0 1,1-2 3,-1 2-2,-1-1-1,-3-2 1,-4 3-1,-3 0 0,-3-2-1,-1 2 1,-1 0 1,3 0-1,-1-2 0,2 0 3,1 1-2,0 1-1,6-1 2,-5-1-3,0 0 0,-1 1 0,-1 1 0,1 0 0,-3 0 1,-2-1-1,-2 1 2,-1 0-1,-4 0 2,2 0-2,-2 0 0,1 0 1,0 0-2,4 0 0,1 0 0,2 0 1,2 0 4,0 0-1,2 0-1,3 0 2,-1 0 0,-1 0-1,1 0-3,-4 0 0,0 0 1,0 0-1,-4 0-1,-3 0 0,1 0 1,-3 0-1,1 0 1,1 0-1,0 0 1,3 0 0,1 0 2,4 0-1,-2 0 0,0 0 0,1 0 0,3 0-2,-3 0 0,0 0 1,-3 0-1,-1 0 2,-1 0-2,-2 0 1,-2 0 0,-1 0 5,0 0-1,0 0 5,2 0 0,-2 0-3,0 0-3,0 0-3,0 0-1,0 0 1,0 0-1,0 0 0,0 0-2,0 0 1,0 0 0,0 0-1,0 0-5,0 0-30,0 0-39,-6 2-49,-9 0-132,-11-2-349</inkml:trace>
  <inkml:trace contextRef="#ctx0" brushRef="#br0" timeOffset="55591.6243">5258 2357 43,'0'0'245,"0"0"-156,0 0-38,0 0-6,0 0 4,0 0 4,0 0-11,0 0-10,-6 0-1,4 0 1,1 0 0,1 0 5,-3 0-8,2 0 0,-1 0 3,1 0-4,-1 0-12,2 0-4,0 0 6,0 0-5,0 0-12,0 0-1,12 0 0,12-3 9,16-2-3,8 0-5,9-6 2,13 4-1,6 0-2,2-2 1,2 1 1,-7 2-1,-10 4 0,-14-2 0,-16 2 0,-14 2 1,-11 0-2,-7 0-4,-1 0 4,0 0 2,0 0-2,0 0 0,0 0 0,0 0 4,0 0-4,0 0-6,-3 0-10,-12 0-17,-4 0-59,-7 6-82,1 2-49,3 0-56</inkml:trace>
  <inkml:trace contextRef="#ctx0" brushRef="#br0" timeOffset="56092.2218">5210 2513 293,'0'0'179,"0"0"-84,0 0-55,0 0 2,0 0 18,0 0-8,45 0 1,-2-3-32,14-5 5,9 2-3,8-4-8,7 0-6,8 3-4,5-4 0,2 4 2,-5 0-5,-11 1 4,-19 0 1,-20 3-6,-22 2 0,-11 1 2,-8 0-3,0 0 4,0 0 22,0 0-5,0 0-8,0 0-9,0 0 1,0 0-5,0 0 2,0 0-2,0 0 0,0 0 0,0 0-2,0 0 0,0 0-12,0 0-14,0 0-5,-5 0-2,-1 0-36,3 0-18,-4 1 6,1 2-25,-3 2 2,-3-1-20,0-1-62</inkml:trace>
  <inkml:trace contextRef="#ctx0" brushRef="#br0" timeOffset="70826.7266">890 1024 762,'0'0'115,"0"0"-83,0 0 1,0 0 23,0 0 13,0 0-16,0 0-37,-35-16-16,35 38-18,0 13 18,6 12 24,0 4-11,-1 3-10,2 3 0,-4-5 0,5-7-2,-2-8-1,1-9 0,0-6-11,-1-6-76,-1-4-45,-2-8-138,-3-4-227</inkml:trace>
  <inkml:trace contextRef="#ctx0" brushRef="#br0" timeOffset="71164.7057">682 1095 631,'0'0'169,"0"0"-122,0 0-43,0 0 13,0 0 24,91-61-7,-31 59-5,9 2-23,-4 0-3,-1 14-3,-14 15 4,-13 8-4,-13 8 0,-14 7-6,-10 2 6,-4 0 0,-19-7 1,-7-7 0,-8-8 8,2-7-8,2-4 3,1-7 3,9-2-4,9-3-3,7-6 0,5-2-1,3-1-53,0 0-88,17 0-105,10-16-78</inkml:trace>
  <inkml:trace contextRef="#ctx0" brushRef="#br0" timeOffset="71442.6936">1512 1030 767,'0'0'175,"0"0"-114,0 0 0,0 0 10,0 0-4,0 0-27,0-45-38,0 58-2,1 16-14,8 9 14,0 8 2,0-2-1,0 4 0,0 0 1,-2-1-1,-2-3-1,-2-12 0,-3-5-5,0-9-53,0-5-35,-3-7-58,-5-6-108,-2 0-97</inkml:trace>
  <inkml:trace contextRef="#ctx0" brushRef="#br0" timeOffset="71674.6552">1356 953 778,'0'0'151,"0"0"-111,0 0-3,0 0-1,0 0 6,84-84-11,-45 73-18,4 2-13,-3 4-7,-5 2 7,-4 1 2,-4 2-2,-9 0-27,-3 0-63,-11 5-15,-4 6-90,-6 4-69</inkml:trace>
  <inkml:trace contextRef="#ctx0" brushRef="#br0" timeOffset="71994.7058">718 1795 767,'0'0'119,"0"0"-95,0 0-18,0 0 35,0 0 50,0 0 5,124 1-52,-42-18-26,6-1-11,-2-2 1,-3 2 10,-9-3-11,-4 7 1,-10-1-7,-11 5 0,-15 5-1,-20 0-5,-7 5-18,-7 0-57,-7 7-18,-24 15 23,-16 6-80,-8 3-182</inkml:trace>
  <inkml:trace contextRef="#ctx0" brushRef="#br0" timeOffset="72259.619">769 2044 653,'0'0'193,"0"0"-143,0 0-29,0 0 40,0 0 12,0 0-15,30-9-27,35-7-19,17-2 11,3-2-14,-1 0-3,-4 3 7,-9-3-7,-10 4-6,-8 4 0,-11 1 2,-10 3-2,-13 2 0,-10 2-12,-6 4-27,-3 0-38,0 0-43,-3 0-114,-6 0-66</inkml:trace>
  <inkml:trace contextRef="#ctx0" brushRef="#br0" timeOffset="73159.1564">1956 910 414,'0'0'84,"0"0"-23,-44-91-24,33 60 9,2-1 19,-3 0-30,2 2 17,-2-1-12,-3-1-11,-1 3-17,-7 0 19,-5 0-9,-11-1-11,-10 4-3,-14 3-6,-16 6-2,-15 5 0,-6 4 0,-6 7 2,-1 1-3,5 4 2,7 23 5,4 17 7,9 17 3,7 18 0,11 15-1,12 15-3,19 11 3,18 14-4,15 6-6,21 3 15,19-4-13,14-12-1,1-14-5,6-16 1,0-15 0,-1-17-2,0-13 0,1-17-2,3-12 1,3-17 0,5-6 0,13-16-2,9-20 3,3-12-16,0-10 10,-6-13 3,-9-13 3,-10-10-3,-11-7 7,-14-8 4,-9-8 9,-11 3 11,-8 1-3,-9 7 1,-5 17-5,-2 13-2,-3 8-5,0 14 2,-3 11-16,-9 7 1,-3 12-1,-3 8-3,3 4 1,3 6-14,-1 5-28,4 1-48,1 1-17,-5 14-139,3-2-60</inkml:trace>
  <inkml:trace contextRef="#ctx0" brushRef="#br0" timeOffset="133876.2253">1015 5907 460,'0'0'93,"0"0"-69,0 0-11,0 0 12,0 0 35,0 0-8,-17-19-8,15 19-18,2-2-4,0 1-4,0 1-1,0 0-5,0 0-3,0 0 5,0 0-7,0 0-7,0 0-4,0 0 4,14-1 2,12 1 7,5 0-6,14 0-3,12 0-9,16 0-2,28-2 11,18-2 2,17-7-2,13 0-7,8-3 3,10 0 4,0-3 0,-1 5 7,2 1-1,-11 2-4,1 2-2,-7-2 0,-6 3-2,4-1 1,0 3 1,0 0 3,5 4-2,-3 0 0,-2 0-1,-4 8-2,-10 2 1,-5 0 1,-9-2 0,-5 0-1,-5-3 1,2-1 3,5-1 0,6-3 8,3 0-6,-2 0 2,-1 0-7,-2 0 0,-1 0 3,0-1-3,-2-2 3,2-2-2,4 2-1,-1 1 0,-2-4 1,-5 3-2,-8 0 2,-6-1-1,0 3 2,-5 1 0,1 0 12,-4 0-10,-2 0-1,-5 0-1,-3 0 1,-2 0 0,1 0-1,2 0 3,-2 0 6,2 0-8,7 0 1,10 0 2,22 3 5,18 2-5,17 6 17,17 7-7,11 4-12,5 6-4,4 0-20,-2-1 1,-4-5-3,-1-4 12,-1-3 9,-1-5 1,3-4-5,-1-5-1,1-1 6,4 0 0,5-1 2,2-9 0,-1-3-2,2 1 0,-2-5 0,-2 0 1,0 3-1,0-2 0,-1 2 0,-1-3 0,-3-1-2,3 0-5,-1-4 1,2 0-5,-1-2 3,0-2 8,-2 1 0,1 1 1,2-1 1,2 1 2,4 0-2,-2 1 6,5-1-5,-1 1 1,-1 1 0,5 1-3,-4 1 1,-4 0 1,-1 0-3,-9 1 0,-2 2 0,-4-2 0,-1 2 0,-3-1 6,0 3-6,-4-2 0,-1 0 1,-5 4-1,4 0 2,1 0-1,1 1 6,3 0 1,-1 3-5,2 0-2,-3 2 2,-2 3-4,-2 0 2,-3-1-1,-6 4 2,-4-3-2,-5 2 0,-1 2 1,-4 0-4,2 0 4,0 0-1,-8 0 0,2 2 1,-5 2-2,-10 0 0,1 2 1,-4-2 0,-3 3 1,-1 1-1,-2 0 0,-6 0-1,-5-1-3,-10-1-3,-10 0 5,-8-2 0,-10 0-1,-10-1 2,-5-2 2,-5 0-1,-3 1 2,-1-2-1,-2 1-1,-4-1-1,-6 2 1,-10-2 0,-7 0 3,-10 0 8,-4 0 1,-6 0 3,-2 0 5,0 0-6,0 0-5,0 0-4,0 0-5,0 0-2,0 0 1,0 0 0,0 0 0,0 0 1,0 0-3,0 0-34,0 0-22,0 1-41,-3 4-68,-8-5-51</inkml:trace>
  <inkml:trace contextRef="#ctx0" brushRef="#br0" timeOffset="140309.8554">5350 7711 197,'0'0'289,"0"0"-235,0 0-14,0 0-16,0 0 31,0 0 18,0 0-9,-7-12-29,7 12-13,0 0-5,0 0 2,0 0-6,0 0-3,0 0-4,0 0 0,0 0-1,0 0-3,0 1-1,0 12 2,0 4-1,0 6 6,1 5-6,7 4 0,-2 4-2,5 0 0,0 1 0,1 2 3,0 9-2,-3 15-1,-3 7 0,-4 9 21,-2-1-13,0-2-6,0 3 0,0 3-1,0 4 5,0 3-1,0 4 2,6-2-6,-2 1 0,6 0-1,-2 0 0,0-2 1,2-1-1,-4 1 1,-2-2-1,-2-1 4,-2 2-4,0-1 1,1-4-1,2-1 0,3-1 0,0-4 3,5-4-1,-4-2 6,1 1 0,-4 1 0,-4 4 1,0 0-6,0-1 2,0 4 2,-7 3-6,2 2 2,4 2-2,1-4 2,0-2-3,0 0 0,6 0 6,-2 1-5,-1 3 0,-3 4 1,0 1 1,0-1-2,0-5 1,0-3-2,0-6 2,3-1-2,6 0 0,0-2 1,3 0 0,-3 2 2,-3 0 4,-3 1 0,-3 2 1,0 3-3,0 0 2,0-1-4,0-3 6,-3-3-1,0-3 1,3-2-4,0-2-2,0 0-1,0-4 5,4-3 0,2-2-2,-1-1-5,-1-3 3,-1 0 2,-3 0-3,0 1 0,0 3-1,0 5-1,0 6 0,-9 3 0,2-4 0,-1-6 0,2-8 0,0-10 0,-1-8 0,1-12-3,1-10 3,2-7-2,2-6-8,-4-1-16,-3-5-9,-3-20-52,-4-11-35,0-5-171,-1-8-140</inkml:trace>
  <inkml:trace contextRef="#ctx0" brushRef="#br0" timeOffset="142493.8564">1636 11356 55,'0'0'104,"0"0"-91,0 0-12,0 0 14,0 0 64,0 0 19,0 0-39,-77 1-4,77-1 0,0 0-7,0 0-1,0 0-10,0 0-8,0 0-10,0 0-12,0 0 8,0 0 27,2-1-11,4-4-3,6 1 3,2 0-16,5 0 2,2 2-16,4 0-1,8 1 9,6 1-6,10-3-1,6-3 1,6 0 0,11-1-3,4-2 0,6 2 0,6-3 0,1 2 0,1-2-3,1-1 2,-3 3-6,-4-1 6,2 0-28,-7-3 26,5 0 3,-1-2 0,4-1-2,2 1 2,1 0 5,2 3-5,1 0-8,1 0-14,0-1 15,0 2-6,-2 4 13,1-2-1,-2 2 2,-5 1-5,-2-1 8,-2-2 0,3 2-2,1 2 0,1 1-2,2 0 0,1 0 0,1 3 0,-1-3-11,-4 2 6,-4 1 8,0 0-6,-3 0 3,-4 0-2,-2 0 2,-3 0 0,3 0 1,5 0-1,-2 0 0,3-1-2,-1-3 1,-2 4 1,0-3 0,1 2 0,-2-1-1,-1-1-3,3 2 4,0-2 4,2 0-4,2 0 0,-2 1 7,0-2-7,1 2-3,4 0 3,3-3 3,-2 2-2,-2 1-1,-5 2 0,-2 0 0,-5 0 0,0 0 4,-3 0-4,4 0 5,1 0-5,10 0 2,-2-2 0,-2-1 0,-3 1-2,-3 1-12,2-1 8,1-1 2,0 1-11,0-3 12,-4 4 2,-2-3-1,0 2 13,0 2-6,2 0 4,2 0-9,2 0-2,-2 0 0,0 0 1,-4-3 0,-5 1 0,-3-1 7,-2 2-7,3-1 10,1 1 4,3 1-12,4 0 8,1 0-9,0 0-1,2 0 2,1-1-3,1-2 0,-1 0 2,-1 0-1,-2-1 2,-1 0-3,2 0-7,-3 0 5,-1-2-11,-2-2 11,-2-1-9,0 1 11,-5 2-3,1 0-8,-7 0 10,-4 2 1,-2 1 6,1 0-2,0 2 1,1-1-5,3 2 0,4 0 3,1 0 2,2 0-5,-3 0 0,0 0-1,-1 0 2,4 0-2,-2 2-12,-1 3 9,-6 2 3,-3-1 0,-1 1-8,-1-3-1,0 2-2,1-4 5,0 2 4,0-2-5,-1 0 1,-4-1 5,-3 3-2,-2-4 3,-2 1 2,-3-1 18,-2 0-13,-5 0 2,-1 0 1,0 0 0,-3 0-5,-3 0 1,1 0 0,-2 0 4,-1 0 1,-1 0 5,0 0-5,-3 0 0,1-1 2,-3-1 0,-2 0 9,-2 1-9,-2 1 5,-4-2 1,0 2-4,0 0-3,0 0-6,0-1-5,0 1-7,0-3-29,0-4-41,0 0-119,0-7-85</inkml:trace>
  <inkml:trace contextRef="#ctx0" brushRef="#br0" timeOffset="142936.1078">12252 10665 502,'0'0'126,"0"0"-67,0 0-22,0 0 49,0 0-8,0 0-31,-24-14-31,24 14-16,0 6 2,14 9 32,1 3-3,5 0-11,2 4-14,3-2 5,0 1-2,0 1-3,-2-1-5,-5-1 3,-3 2 1,-6-3-3,-3 1-1,-5-1 0,-1-1 5,0-1 3,0-1-7,-10 0 3,-7-3 1,1 0 0,-5-3 11,-1-2 1,2 0-8,1-1-3,1 3-5,-2 0-2,0 1-2,3 3-16,1 1-35,4-3-37,10 1-25,2-7-138,0-6-177</inkml:trace>
  <inkml:trace contextRef="#ctx0" brushRef="#br0" timeOffset="144218.5791">5358 7619 568,'0'0'118,"0"0"-74,0 0 17,0 0 38,0 0-38,0 0-23,-8-53-7,5 53-5,-4 0-11,-9 16-11,-13 13 9,-10 11 0,-4 2-2,3-3-7,10-4 2,6-8-6,9-5 2,8-8 3,1-4-1,5-4-4,1-3 0,0-3 0,0 0 2,0 0 5,0 0-2,13-20 6,9-7-1,5-8-10,5-8 2,-1-2-2,4-2 0,-3 1 1,-4 9-1,-4 9-3,-5 8 3,-8 9 11,-2 7 10,-6 0 0,0 4-7,3 0-5,4 0-8,10 9 0,5 8 4,3 2-4,2 3 0,4-4-1,-2 1 0,-4-1-3,2 0-25,-7-5-32,-4 1-59,-6-7-71,-4-4-147</inkml:trace>
  <inkml:trace contextRef="#ctx0" brushRef="#br0" timeOffset="146985.3017">2322 11351 130,'0'0'128,"0"0"-92,0 0-28,0 0 4,0 0 11,0 0 2,0 0-17,0 0-8,0-2 6,0 0 13,0 0 6,0 1-6,0 0 5,0-1 13,0 0 4,0 2-7,0 0-1,0-2 3,0 0-1,0 1-5,0-1-17,0 1 12,0-1 22,0 1-12,0 1-16,0-2 2,0 2-8,0 0-1,0 0-3,0 0-5,0 0 2,0 0-3,0 0-3,0 0-6,0 5 5,0 8 1,-6 0 9,0 2 0,3 2-3,1 1-4,1 3 1,-2 4 2,1-2-2,1 2-1,-1 4-1,1-1 2,-1 3 2,-2-2-4,0-3 2,-4 2-2,2 1 1,-3-2 1,0 3 0,3-1-1,0-1-2,3-2 1,-1-3-1,4-1 1,0-5 3,0 1-4,0-2 0,0 2 0,0-1 2,0 2-2,0 2 0,0 2 0,0 0 0,0 1 1,0-3-1,0-2 0,0 0 1,0-2 0,0 0-1,0-1 4,0-1-4,0 0 2,0 1 0,0 0-1,0 4 0,0 0 0,0 3 0,0 0 0,0 2 0,0 0-1,0 4 1,0-3 2,0 0-3,0-1 2,0-4-1,0 3-1,0 0 2,0 1 2,0 2 0,0 0-2,0 2 0,0 1-1,0-3 1,-3 0-1,-1-2-1,-1-3 4,5-3-2,-3 3 0,0-4 0,3 1-2,0-3 0,0 1 0,0 0 1,0-1-1,0 2 1,0 0 2,0-2-2,0 1-1,0 4 0,0 0 1,0 2-1,0-2 2,0-3-2,0 1-1,0-5 1,0-2 4,0 0-4,0-5 0,0-2 0,0 1 0,3-4-2,-3 0 2,0 0 0,0-1 1,0-1 1,0 1-1,0-1 1,0 0 0,0 0-1,0 0-2,0 0-1,0 0 2,0 0 0,0 0-6,0 0-5,0 0-16,0 0-13,0 0-45,0 0-105,0 0-80</inkml:trace>
  <inkml:trace contextRef="#ctx0" brushRef="#br0" timeOffset="149808.1282">2213 13208 141,'0'0'214,"0"0"-137,0 0-41,0 0 4,0 0 3,0 0-8,0 1-14,0-1-8,0 0-3,0 0-2,0 0-3,0 0-5,0 0 5,3 0-2,-3-1 1,3-2 3,0-1 2,2 0 0,0 1-8,-3-2 2,5 1-3,1-3 0,-1 1 1,2-2-1,3 2 0,-4-4 1,6 2-1,-3 0 0,5-4 0,-2 0 2,2-1-1,-1 1 6,0-2 5,-3 2-2,2 1-4,0-1 1,-2 2-6,0 0 0,3-1-1,-3 1 0,0 0 0,0-4-2,4 2-2,-1-2 3,0-2 0,3 3 1,-2-5 0,0 4 0,-2 1 0,-2 1 1,0 2-1,-3 2 0,0 3 0,-3-2 0,1-1 0,1 1 1,1-1-1,3-2 0,-2-1 0,4-3 0,-1-2 0,4-1 0,-1 0-2,1 0 3,0-3-2,1 2-1,0-3 2,1 3 1,-3 1-1,1-1-1,-3 0-4,-1 2 3,1 0-4,-1 3 6,-1-3 0,2 0 0,2-1 0,-1-1 0,3-1 0,1 0-1,-1-1 1,4-1 0,-4 2 0,2-2 0,-3 5 0,0-3 2,1 3-3,-2 1 1,1-1-1,-4 3 1,2 0 2,-1-2-2,3 1 0,0-1 0,2-2 0,0 0 0,-2 1 0,2-3 4,-1 2-4,0 0 1,-4 2-1,0-1 1,-3 0-1,4-1 1,-3 1 2,1-1-3,-1 0 1,2-2-1,-1 3 1,-1 2-2,3 2 2,-2-1-1,-1 2 0,2 0 0,-2 1 0,-1 0 3,0-2 1,0 1-1,-1-1-2,0-2 3,1-2-1,-1 1 2,2 1-5,0-4 2,-2 0-2,1 1 0,1 1 1,-2-3 5,2-2-3,3-2 4,-1 2-4,2 1 4,-4-1 3,3 6-9,-2 1 8,-2-1-1,4 1-6,-2 1 2,0 0 4,1 1-6,1-1 4,-3 1 2,1 2-4,1-2 1,-4 1 0,3 1-1,-2-1 5,-2 1-6,1-2 6,-2 2-8,1-2 6,-3 2-5,1 3-1,1 0 0,-1 0 1,-1 1 1,-3 1-2,3 1-1,-3-2 2,1 2-2,1-2 0,1-1 1,0-1 2,1 2-3,-1 0 2,-2 1 0,1-1 1,0 0 2,-1 2-5,2-3 4,0 1-3,0-1 3,0 0-4,3 1 1,-4-2-1,3 2 0,-3-4 1,6 2 0,2-2 0,-1-4 0,1 1 1,4 1 2,-6 2 1,0 0 0,-5 2 3,3 1-1,-2-2 2,-1 3-3,0-1-5,-1 4 4,-2 2-4,0-1 2,-3 0 0,0 2-1,0 0 4,0 0 0,0 0 0,0-2-1,0 2-2,0 0 3,0 0-2,0 0-2,0 0-2,0 0-1,0 0-5,0 0-11,-6 0-28,-3 0-30,-2 0-170,1 0-68</inkml:trace>
  <inkml:trace contextRef="#ctx0" brushRef="#br0" timeOffset="152638.5312">4218 11080 274,'0'0'103,"0"0"-73,0 0 9,0 0 20,0 0-6,0 0-26,0 0-8,0 0 4,0 0 8,0 0-11,0 0 3,0 0-5,0 0 2,0 0 1,0 0 2,0 0 0,0 0 4,0 0-1,0 0-4,0 0-1,0 0-2,0 0-2,0 0-6,0-6-7,0-3 1,0 0-3,0-1 1,0-3-2,0-1 5,0-2-5,0 0 5,0-2 1,2 0-2,-1-1-5,1 2 4,-1-2-1,-1 1-2,0-2 3,0 1-2,0-4 1,0 0 0,0-1 3,0 1-4,0 1 1,0-2-3,0 2 4,0 1-3,0-2 0,0-1 2,0-2-1,0 3 1,0 1 2,0 0-4,0 1 5,-1-1-1,1-2-3,-2 2 0,2-2 2,0 0-3,0 2 4,0 1-4,0 2 4,-1-2-4,1-2-1,-3 0 1,1 1 1,1-2-2,-1 0 1,2 2 3,0 1 0,0 3-1,0 1 4,0 1-3,0 1-2,0 0-2,2 1 1,-1-3-1,-1 1 2,2-1-1,-2 0-1,0 3 5,0-1 0,0 3-3,0 1 0,0-1 0,0 4-2,0 0 1,0-1 0,0 1-1,0 0 0,0-2 1,0 0 1,0 0-2,1-3 0,1 0 1,-1 1-1,2-1 0,-3-1 0,1 1 1,1-1-1,0 0 0,-2 0 0,1 0 0,-1 1 0,0 1 0,0 1 0,3 2 0,-3 0 0,0 0 0,1 4 0,-1 1 3,0 0-2,0 2 0,0 1 2,0-1-1,0 2 0,0 0-1,0-1 1,0 1-1,0 0-1,0 0 0,0 0 0,0 0 0,0 0-1,0 0-2,0 0 2,0 0-3,0 0 0,0 0-5,0 0-40,-4 1-48,-2 10-48,-1-5-108,2-2-142</inkml:trace>
  <inkml:trace contextRef="#ctx0" brushRef="#br0" timeOffset="153936.1627">4193 9599 257,'0'0'101,"0"0"-77,0 0-2,0 0 35,0 0 11,0 0-28,-6-8-15,6 8 1,0 0 12,0 0-3,0 0-16,0 0-2,0 0-1,0 0 1,0 0 0,0 0-5,0 0-2,0 0-1,0 0-1,4 0 1,11 0 2,3 0-3,6 0-2,4 0-1,2 0-2,1 0-2,1-3 0,1 0 0,-2 2-1,-2-2 1,0 2-1,-4-1 1,1 0-1,-1 1 0,2 0 1,0-2 2,1 0-2,0 0-1,-2 2 0,2 0 1,-1 1-1,-3 0 0,0-1-1,0 1 1,-2 0 0,-4 0 1,0 0-2,-1 0 4,0-2-3,1-1 1,-4 2-1,1-1-1,-1 2 1,-2-1 1,3-1 0,-1 0-1,-1-1 5,1 1-4,-1 0 6,-1-2-5,0 3 1,0-1 4,-3 0-1,1 2-5,-1-2 2,0 0 0,-1 1 1,-1-1 0,3 2-1,-2 0-1,1-1 1,0 0-2,-2 1 0,1-2-1,-2 1-1,4-1 1,1 1 1,-2-1-1,2 1 0,-3-1 0,-4 2 2,-2 0-2,1-1 2,3 1 1,0-1 2,0 1-1,1-2-1,2 0-3,3 1 2,2 1-1,-5-1 0,2 0 1,-5 1-2,-1-3 1,1 3 0,-5 0-1,1 0 2,-2 0 1,0 0 0,0 0 8,0 0-3,0 0-1,0 0-3,0 0 2,0 0-3,2 0-2,0 0 0,1 0 0,-1 0 0,-1-2 2,-1 2 0,0 0 4,0 0 9,0 0-2,0 0-2,0 0 3,0 0-6,2 0-1,-1-3-4,2 2-2,2-1-2,-1 0 2,-1 2-2,-1 0 0,-2 0 1,0 0 0,0 0-1,0 0 1,0 0 3,0 0-3,0 0-1,0 0 2,0 0-2,0 0 0,0 0 1,0 0-1,0 0 0,0 0-2,0 0-2,0 0-8,0 0-42,-8 0-47,-8 0-129,-8 3-73</inkml:trace>
  <inkml:trace contextRef="#ctx0" brushRef="#br0" timeOffset="156524.9514">5552 9499 294,'0'0'134,"0"0"-116,0 0-2,0 0 42,0 0 9,0 0-23,-3-12-16,3 9-3,0-2 14,0 2 0,0-1-18,0-1-6,0 0 6,0-1-7,0-3-2,0 0 0,0-1 4,0-2-8,0 1 1,0-4 3,0 1 4,0 1-8,0-4-3,-3 0 4,3-3-7,0-2 4,0-2-1,0-4-1,0 1 3,0 0 1,0 0 1,0 1-1,-3 1 0,0 1-4,1 0-2,-1 0 1,2 0 4,-1 1-3,1 1-2,1-1 7,0 2-2,0-2-2,0-1 0,0 0 0,0 1 1,0-2-3,1 1-3,5 0 5,-1 1 1,-2-2-2,2 3 2,-4-1-1,1 3-2,0 4 3,0 0 3,-2 3-5,1 1 2,1 0 0,-2 4-3,1-2 0,1 2-2,-2-1 2,1 1-3,1 0 3,-2-2-3,1 2 2,-1 0-2,2 1 1,-1 0 0,1 1 0,-2-1 2,1 1 0,-1-2 0,2 2 0,-1-2-1,-1-1 1,0 3-1,0-3 5,0 0-4,0 1 1,0 3-1,0-4 1,0 3 0,0 1 0,0-3 1,0 2-2,0 2 0,0 0 1,0-2 2,2 2-3,-2 2 1,0-3-1,0 4 0,0-1-1,0 2 1,0 0-2,0 0 1,0-1-1,1 1-1,-1 0 0,0 0-1,0 0 1,0 0-1,0 0-1,0 0-2,0 0-9,0 0-30,0 0-38,-1 9-56,-10 3-46,-3 2 0,0-1-118</inkml:trace>
  <inkml:trace contextRef="#ctx0" brushRef="#br0" timeOffset="158938.2451">5424 8418 105,'0'0'214,"0"0"-162,0 0-14,0 0 39,0 0-5,0 0-34,-3-19-25,3 14-7,0 3-3,0-2 1,3 2-1,-2 1 6,2-2 13,-1 3-3,-1 0 3,2-1 0,-2-1-1,1 2 4,-2 0 6,0 0 4,0 0-2,0 0-6,0 0-8,0 0-5,0 0-5,1 0-5,4 0 1,4 0 0,4 0-1,4 0 1,2 0 0,5 0 0,2 0-3,3 0 3,3 0-4,5 0 4,2-1-3,1-1 0,6 1-2,2-2 0,-2 0 2,-1 0-2,1 0 1,-4 1-2,1-3 0,-1 0 1,-6 3 2,0 0-1,-5-2-1,-1 2 0,0-1 0,-2 0 2,2 3-2,0-2 0,1 1 1,2 0-1,0 1 0,-2 0 0,2 0 0,-3 0 0,-5 0-1,-1 0 1,-2 0-2,-1 0 4,1 0-2,1 0 0,-2-3 0,3 0 0,1 0 1,2-1-1,-3 2 0,0-2 1,-1 2-1,0-1 0,-4-1 0,2 2 0,-3 0-2,-3 0 5,3 1-6,-5-1 3,2 1 0,-1 1 1,-1-1 2,2 1-3,0 0 0,0 0-1,0 0 1,0 0 1,-3 0 0,-1 0-1,-2 0 0,-1-2 1,-3 2-1,0-2 0,0 2 0,1-1 1,2 1-1,2-1 0,3 1 1,-2 0-1,0-1 1,-2-2-1,-1 3 0,0 0 0,-4 0 0,-1 0 4,-3 0-4,0 0-1,0 0 1,0 0 2,0 0-2,0 0 0,0 0 1,0 0-1,0 0 0,0 0 3,0 0-3,0 0 0,0 0 1,0 0-1,0 0 5,0 0-1,0 0-1,0 0-1,0 0-2,0 0 2,0 0 0,0 0-2,0 0-6,0 0 2,0 0 0,-9 0 4,-3-3 10,-7-1 15,-4-2-5,4 0 1,1 0 38,6 2-11,6 1-28,3 3-9,3 0-4,0-1-4,0 1-3,0 0-3,0 0-5,0 0 7,0 0-4,0 0 5,0 0 0,0 2 1,0 6 0,1-2 2,2-1-2,0 1-1,-1-2 0,1 1 0,2-3 1,-4 1-1,2-1 1,-1-1 0,-2 0-1,2 1 0,-2-2 0,2 1 2,-2 1-2,1-1 1,-1 0-1,0 2 0,2 0 0,-1 2 0,2 1 0,-1 1 0,-1 0 0,1 2 0,-1-1 0,1 0 0,-1 3 0,-1-3 0,1 2 0,1 0 0,-2 1 1,0 2-1,0 1 0,0 1 0,0-1 0,0 4 0,0-2-1,0 5 3,0-3-2,0 0 1,2 0-2,-2-1 1,3 1 0,-2 1 0,1-1 0,-2 0 1,4-1-1,-4-1 0,0 1 1,3 0-1,-3 0 0,0 1 0,0-3 0,0 3-1,0 0 1,0-1 1,0 2-1,0-2 0,0 0 0,0 1 1,0-3 0,0 2-1,0-1 0,0 2 1,0-3-1,0 0 0,0-2 1,0-3-1,0 1 0,0 1 0,0 0 0,0 3-2,0 1 3,0-4-1,-3 1 1,3-4 1,-4 0-2,4-2 0,0 2 0,-2-5 0,2 4 1,-1-2-1,-1 0 0,2-1 0,-1 2 0,1-2 1,0 3-1,0 0 1,0 1-1,0-1 0,0 3 0,0 0 0,0 0 1,0 0-1,0-1 0,0-2 0,0-1 0,0 0 0,0 0 0,0-1 0,0 2 0,0-2 0,0-1 1,0 0-1,0 1 0,0 0 0,0-1 1,0 0-1,0 0-1,0-3 1,0 2 0,0-3 1,0 0-1,0-1-1,0 0 1,0 3 0,0 0 0,0 1 1,0 0 4,1 3-4,1-1 0,1-1-1,-3 0 0,4-2 0,-4-2 1,3-1 2,-3 0-2,0 2-1,0-2 0,0 0 2,0 0 0,0 0-1,0 0-1,0 0 4,0 0-3,0 0 1,0 0-1,0 0-1,0 0-2,0-3-13,-3-7-44,-11-6-103,0 0-313</inkml:trace>
  <inkml:trace contextRef="#ctx0" brushRef="#br0" timeOffset="162451.5792">7169 9442 142,'0'0'82,"0"0"-51,0 0-5,0 0 42,0 0 4,0 0-15,3-14-9,-3 14 2,0 0 1,0 0 7,0-2-11,0 2-6,0-1-3,2 1-5,-2 0-3,0 0-2,0 0-9,0 0-2,0 0-8,0 0-3,0 0 0,0 0-3,0 0-2,0 0 2,1 0-5,4 0 4,1 0-2,2 0 1,1 1-1,4 5 2,0 0-2,0 0 0,2 3 1,-1-2-1,2 1 0,-1 0 1,0 3-2,-1-4 2,0 0-1,1 3 0,0-2-1,-3 1 1,2 0 1,2 1-1,-1 0 0,3-2 0,1 2 2,-4 0-1,4-1-1,-4-2-1,-3-1 0,2 0 2,-4-1-1,2-1 0,-6 0 0,6 1 0,-2 1 0,-1-1 0,0 0 0,0 1 0,0 1-2,2 1 2,3 0 0,0 2 0,7 1 0,-6 0 0,7 0 2,-1 2-2,-3 1 0,1-1 0,-2 2 0,-1-3 0,-2-1 0,-1 0 0,-1-1 0,3 1-3,-3-1 3,1 2 0,1-2 2,-2 0-1,2 0-1,2-1 0,1 2 0,4 0 1,-1-1-1,3 2 0,1-1 1,0 1-1,-1-2 2,-1 1-2,0 1-4,-2 1 4,1 0 0,-4-3 0,-3 2 1,2-1-1,-4-3 0,-1 0 0,4 2 3,-2 2-2,3-3-1,0 2 1,-2 0-1,1 0-2,0 2 2,-1-2 0,-1 1 2,0-1-2,0 1 0,0-1 0,0 1-2,2 1 2,-1-1 1,2 1 1,-1 0-3,1-3 2,-1 3-1,3-3 1,-4 2 4,-1-2-4,-1-1 1,-3 2 3,0-2 2,1 1-6,-1 0 2,0 0 0,2-2-2,-2 1 2,1-1 0,0 2 0,1 1 0,1 0 0,0 2 2,0-2-4,0 0 2,-2-3 2,-1 3-1,1-4-4,1 2 2,0 0-2,0-2 1,0 2 1,2 0-2,-2-3 1,1 2-1,1-3 3,-4 2-2,3-1-1,1 1 2,-2-1 1,2 0-3,-2 0 2,2-1-1,-3 0 1,1-1-2,-2 2 0,0-2 0,0 2 0,-2-1 0,-1 3 0,5-2 0,-4 0 2,1 2-1,-1-3-1,2 2 2,-2 0-2,1-1 1,-2 0-1,1 0 1,1 0 0,-4-2-1,4 2 0,-4-2 1,5 2 0,-3 0 0,0-1-1,0 2 0,1 2 1,1-3 1,-2 2-2,2-2 3,2 1-1,-3-2-1,1-1 0,-1 0 2,0 2-2,0-3 0,-3 0-1,1 1 1,-1-1 0,-1 0-1,2 2 1,2-3-1,-3 4 0,4-2 2,0 4-2,-1 1 2,2-2 0,-2 1-2,1-1 1,-1 0 1,2-1-2,-4-1 1,2 1-1,-1-2 1,1 2-1,-1-2 1,2 0 1,-2 3 0,-1-5-2,0 1 4,0 0-3,-4-1-1,1-1 0,-1 0 0,1 1 1,-2-2 0,3 2-1,-2 0 0,1-2 0,1 2 2,-2 0-2,1-1 1,-2-1 1,0 0-1,0 2 0,0-2 1,0 0 1,0 0 1,0 0-4,0 0 0,0 0-4,0 0-27,-2 0-57,-11 0-80,-6 0-172</inkml:trace>
  <inkml:trace contextRef="#ctx0" brushRef="#br0" timeOffset="165734.9733">9264 11533 607,'0'0'162,"0"0"-138,0 0-14,0 0 48,0 0 2,0 0-33,0 0-27,-51-74 3,60 68 12,9-4-7,6 0-5,3 1-1,-1 3 2,1 2-2,-6 0 6,-1 4-4,-5 0 8,-2 0-1,-4 12-5,-3 11 9,-4 8 6,-2 7 2,0 4-13,-8-3-7,-11-2 2,-2-7 4,-2-3-6,3-7 9,4-4-2,7-5-1,5-7-4,4-1-1,0-3-4,0 0 0,18 0 0,16 0 12,8 0-4,9 0-3,2-4-2,-1-1-1,-2-1-2,-4 1 1,-7 0 1,-8-1-1,-8 2 0,-8 1 2,-11 1-1,-4 0-1,0 2-2,-9 0-38,-25 0-124,-20 5-191</inkml:trace>
  <inkml:trace contextRef="#ctx0" brushRef="#br0" timeOffset="166378.2725">7591 11500 210,'0'0'148,"0"0"-80,0 0 13,0 0 61,0 0-23,0 0-7,-22-82-34,22 74-28,0 2 1,0 5 9,0 1-15,-2 0-15,1 0-14,-2 21-14,-4 14 8,2 16 27,0 8-11,1 2-13,0 2-7,2-8-3,2-3-1,0-11-2,0-6 0,0-8 0,0-7 0,0-8-2,0-7 1,0-2-7,0-1-8,0-2-6,0 0-12,0 0-16,0 0-23,0-8-38,0-11-199,-9-5-260</inkml:trace>
  <inkml:trace contextRef="#ctx0" brushRef="#br0" timeOffset="168342.699">4181 11633 915,'0'0'120,"0"0"-93,0 0-2,0 0 22,0 0 6,0 0-37,0 0-10,88-46-2,-40 34-1,1 2-2,-6 2 1,-3 1-2,-10 3 0,-3 1-9,-9 0-19,-4 0-33,-6 0-30,-6 0-11,-2 0-87,0-3-92</inkml:trace>
  <inkml:trace contextRef="#ctx0" brushRef="#br0" timeOffset="168675.2963">4712 11307 857,'0'0'186,"0"0"-115,0 0-41,0 0 46,0 0-14,0 0-31,-37-43-31,37 48-10,0 19 10,1 14 1,4 9 16,-2 3-4,-2 6-6,-1 0-6,0-3 8,0-6-5,0-8 0,0-4-4,0-7 2,2-6-2,-2-6 0,1-6 0,2-3-2,-3-4-3,3-2-22,-2-1-11,1 0-15,-1 0-25,2 0-30,2 0-22,1-10-191</inkml:trace>
  <inkml:trace contextRef="#ctx0" brushRef="#br0" timeOffset="170346.8536">2077 10957 604,'0'0'222,"0"0"-140,0 0-51,0 0 16,0 0 21,0 0-18,-18-35-32,18 35-14,9 0 1,14-2-1,2 2 7,5 0-6,1 0-2,2 0-2,1 0 0,-2-1 3,-7 0-4,-10-1-4,-3 2-4,-9 0-25,-3 0-27,0-1-2,0 1-42,0-1-206,0-7-66</inkml:trace>
  <inkml:trace contextRef="#ctx0" brushRef="#br0" timeOffset="170865.9918">2513 10682 594,'0'0'146,"0"0"-73,0 0-30,0 0 12,0 0-16,0 0-22,49-70-15,-16 66 8,0 4-8,2 0 12,-9 0-5,-5 13 0,-8 5-4,-10 5 2,-3 7 5,-3 4 12,-21 2 5,-6-1-15,2-6-1,4-4-1,11-9 5,10-5-10,3-6-2,0 1-1,0-2-3,12-4 1,13 0 4,8 0 4,6 0-5,4-6-3,-1-6 5,1 1-5,5 0-2,-3-2 0,-1 1 2,-2 3 5,-9-1 1,-2 1 8,-10 3-2,-4 2 0,-7 3-6,-6-1-3,-4 2-5,0 0 0,0 0-1,0 0-6,0 0-24,-4 17-69,-15 5-22,-8 5-135,-9-6-370</inkml:trace>
  <inkml:trace contextRef="#ctx0" brushRef="#br0" timeOffset="173017.73">2432 13203 371,'0'0'210,"0"0"-121,0 0-40,0 0 44,0 0 6,0 0-44,-7 0-38,7 0-7,0 0 4,0 0-4,10 0 5,5 0-1,3-2 2,6 0-7,1 0-1,2 2-5,3-2-2,-3 2-1,-5-1 0,-4-2-9,-4 3-23,0 0-6,-3 0-46,2 0-25,2 0-7,3 0-5,5 0 20,2 0-34,5 0-50</inkml:trace>
  <inkml:trace contextRef="#ctx0" brushRef="#br0" timeOffset="173417.0504">3660 13089 544,'0'0'148,"0"0"-113,0 0 24,0 0 21,0 0-43,0 0-22,-6-6-11,15 6 0,6 0 3,3 0 6,6 0-9,4 0-3,0 0 2,1 0-1,-1 0-2,-1 0-2,0 0-19,1 0-84,4 0-49,-1-2-20,3-4-139</inkml:trace>
  <inkml:trace contextRef="#ctx0" brushRef="#br0" timeOffset="173840.3533">4764 13019 645,'0'0'167,"0"0"-140,0 0-1,0 0 6,0 0-7,88 1 0,-52-1-20,0 0-4,-2 0 0,2 0 3,-3 0-2,-2 0-1,-4-4 5,-5 2-2,-4 2 0,-6 0 0,-3 0 2,-4 0-6,-2 0 0,-3 0-1,0 0-20,0 0-48,0 0-163,0 0-157</inkml:trace>
  <inkml:trace contextRef="#ctx0" brushRef="#br0" timeOffset="174288.9628">5877 12966 379,'0'0'500,"0"0"-429,0 0-55,0 0 34,0 0-12,0 0-7,52-16-17,-2 10-4,0 1-4,-5 0-2,-9-1-4,-9 0-13,-5 2-51,-7 0-29,-3 1-69,-1-2-80,0 1-121</inkml:trace>
  <inkml:trace contextRef="#ctx0" brushRef="#br0" timeOffset="174658.5355">6368 12758 672,'0'0'209,"0"0"-163,0 0 0,0 0 18,0-74 3,0 66-17,0 4-27,0 4 3,0 0 0,0 0-10,0 11-13,1 17 1,4 14 15,3 9 9,-1 2 1,0 4-15,-1-5 0,-1-2-7,-2-1-2,-2-5-4,1-7-1,1-6 0,-1-5 3,0-7-3,-2-8-4,0-4-3,3-4-11,-3-3-12,0 0-5,0 0-17,0 0-18,0 0-13,0-11-26,0-7-186,0-5-154</inkml:trace>
  <inkml:trace contextRef="#ctx0" brushRef="#br0" timeOffset="176706.4304">5898 9376 532,'0'0'179,"0"0"-114,0 0-40,0 0 40,0 0 25,0 0-31,-27-40-22,27 38-18,0 2-4,0 0 8,0 0-3,0 0-6,0 0-3,0 7-3,0 17 2,0 11 25,2 7-6,2 4-2,-1 4-16,0 0-1,2-1-1,-1-6-8,3-5 1,-2-7-1,-1-6-1,-2-11-2,-2-3 1,3-6-11,-3-3-26,0-1-31,0-1-22,0 0-12,0-19-199,0-12-236</inkml:trace>
  <inkml:trace contextRef="#ctx0" brushRef="#br0" timeOffset="177637.0697">4798 8328 410,'0'0'240,"0"0"-204,0 0-19,-86 1 27,69-1 34,-1 0-19,5 0-30,0 0-10,5 0 2,2 0 12,5-3 2,1-1-11,0-5-9,0 0-15,10-1 9,8 1 4,6 0-9,0 5 5,1 4-4,-1 0-1,-1 0 7,-7 18-6,-4 5-3,-9 7 1,-3 6 0,-15 3 3,-13 2-2,-7-3 1,1-4-3,6-5 3,7-10-5,9-5 7,7-7 2,5-4-5,0 0-4,3-2 0,17 2 2,11-1 13,9-2-5,2 0-4,0 0-4,1 0-1,-9 0 0,-4 0 0,-9 0 2,-4 0-2,-8 0 3,-1 0 4,-6 0-8,-2 0-2,0 0 0,0 0-12,0 0-43,0 0-55,-2 6-69,-6 2-88,2-2-202</inkml:trace>
  <inkml:trace contextRef="#ctx0" brushRef="#br0" timeOffset="180983.2889">12950 11126 532,'0'0'123,"0"0"-57,0 0-12,0 0 23,0 0-7,0 0-36,-1-73-12,1 68-3,0 1-2,0 2 0,0 0 12,0 2 1,0 0-1,0 0-3,0-1 0,0 1-5,0 0-6,0 0-8,0 0 1,0 0-4,0 0-2,0 0-4,0 14 4,0 13 0,3 11 10,-2 8 7,-1 4-5,0 5 1,0-2-6,0 1-1,0 0-5,0-1 1,0-5-3,2-7 1,1-10 0,0-6-2,-2-10 0,-1-5 0,2-1 0,-1-6 0,2 0 0,-1 0-1,2 0 1,8-2 0,3-1 3,12 0 5,6 0-4,4-7-3,3-5-1,1-2-1,-5 0-4,-5 2 2,-7 4-4,-8 3 5,-7 3 1,-8 1 1,-1 1 0,0 0 0,0-1 1,0 1 0,0 0-1,0 0-2,0 0-26,0 0-38,0 0-85,-7 0-83,-6-3-162</inkml:trace>
  <inkml:trace contextRef="#ctx0" brushRef="#br0" timeOffset="181448.6637">12980 11361 535,'0'0'151,"0"0"-64,0 0 13,0 0-3,0 0-27,0 0-23,-16-17-27,17 14-9,23-1-2,15-2 17,15 1-18,5 3-1,2-1 5,-1 1-12,-3 1 0,-11 1 3,-10-3-2,-9 2-1,-11-1 9,-10 2 6,-4 0 4,-2 0 2,0 0-3,0 0-12,0 0-6,0 0-2,0 0-28,0 0-44,-6 0-63,-9 0-125,-6 0-172</inkml:trace>
  <inkml:trace contextRef="#ctx0" brushRef="#br0" timeOffset="189833.0664">5424 6884 645,'0'0'128,"0"0"-98,0 0-2,0 0 43,0 0 4,0 0-20,0 0-16,-53-23-28,59 18-7,17-3 10,12 2-1,7 3-12,6 3 5,-5 0-4,-5 16-2,-10 4-4,-7 1 4,-11 1-1,-8-1 1,-2 1 0,-6 1 0,-18-4 2,-3 2 5,2-7-4,7-7-2,7-2 0,9-4 0,2-1-1,0 0-2,0 0 2,0 0-2,5-11 2,9-12 5,5-8 0,5-7-4,2-4 2,0 1 3,3-1-4,-3 5 3,1 5 5,-7 7 7,-2 7-1,-9 10 8,-6 5-2,-3 3-8,0 0-14,0 13-1,0 13-2,-6 11 3,-6 5 5,-2 0-4,5 0 0,3-3-1,5-2 1,1-6-1,0-5-2,3-6 2,10-3-8,4-1-17,2-5-26,-1-3-24,1-2-102,-1-5-170,-1-1-29</inkml:trace>
  <inkml:trace contextRef="#ctx0" brushRef="#br0" timeOffset="190395.5939">6189 6715 404,'0'0'191,"0"0"-122,0 0-15,0 0 24,0 0 24,0 0-41,-14-39-31,13 39-7,-1 0-1,0 0 8,-1 0-13,-5 8-16,-7 17-1,-3 7 19,-2 6 5,1 1-12,6 2-3,7-3 5,5-1-8,1 0-1,3-5-3,14-1-2,3-6-5,2-9-15,2-3-37,3-9-32,4-4-6,4 0-65,5-20-5,-2-10 39,0-6 2,-5-9 84,-8-3 40,-5-4 73,-4 4 12,-4 5-3,-4 7 35,-3 6-8,-2 6 1,-3 8-45,0 6-6,0 6 1,0 4 1,0 0-25,0 0-25,0 11-11,0 19 0,0 8 9,0 9 5,-3-1-8,-2-2 10,0-3-2,-1-6-11,4-2 1,-2-8-4,2-1-22,2-13-75,0-5-89,0-6-274</inkml:trace>
  <inkml:trace contextRef="#ctx0" brushRef="#br0" timeOffset="190769.3791">6534 6764 909,'0'0'75,"0"0"-75,0 0 2,0 0 6,0 0 8,0 0-13,47 22 0,-5-20 3,1-2 1,-1 0-7,-6-9-2,-4-10 2,-4-2 2,-9-3 6,-4-1 3,-3 2 27,-5 3-1,-2 1 6,-4 6-2,-1 5-9,0 5 0,0 3-10,0 0-11,0 5-11,0 22-3,-4 9 3,-5 7 6,-3 1-3,7-1-2,2-3-1,1-2-2,2-2-17,0-3-49,0 0-47,0-2-35,0-6-271</inkml:trace>
  <inkml:trace contextRef="#ctx0" brushRef="#br0" timeOffset="191234.8555">6029 7452 921,'0'0'69,"-88"11"-42,49-5 51,2-1 13,12-1-27,4-2-31,12-1-19,4-1-4,5 0-4,0 0 3,0 0-9,17 0 1,23 0-1,29 0 10,19 0-4,15-1-2,10-5-4,2-4 0,0 5-4,1-1 0,-10 3-13,-10 0 13,-13 3-1,-15-3 0,-19 2 5,-19 0-1,-15 1 2,-11 0-1,-4 0 0,0 0 1,0 0-1,-4 0-1,-16 0-2,-13 2-14,-8 11-30,-9 2-43,-2 3-44,-5 0-147,2-1-269</inkml:trace>
  <inkml:trace contextRef="#ctx0" brushRef="#br0" timeOffset="191616.655">5973 7846 813,'0'0'127,"0"0"-122,0 0-3,0 0 36,0 0 62,0 0-35,-72-36-57,106 29 6,26-4-13,25 0 3,18 1 4,19 0-3,7 2-2,4-1 3,-7 3-6,-8 0 5,-15 2-5,-16 0 0,-19-2 4,-20-1 4,-17 2 9,-14 2 6,-13-1 12,-4 1-7,0-1-3,0-2-8,-3-1-17,-7 0-2,2 3-40,4 2-27,4 2-63,2 0-107,29 0-314</inkml:trace>
  <inkml:trace contextRef="#ctx0" brushRef="#br0" timeOffset="191791.0265">7580 7643 921,'0'0'145,"0"0"-133,0 0 0,0 0 51,0 0-1,0 0-53,-56-35-9,56 35-75,0 0-44,-6 6-144,-4 2-56</inkml:trace>
  <inkml:trace contextRef="#ctx0" brushRef="#br0" timeOffset="199334.4177">14333 8322 704,'0'0'93,"0"0"-84,0 0-1,0 0 41,0 0 10,0 0-22,0 0-21,-46 0 0,46 0 2,-1 0 1,1 0-2,0 0 4,0 0-5,0 0 0,9 0-13,19 0 11,15-4 21,10-1-12,9-1 10,2-2-12,-4 1 0,-3-3-4,-5 2-2,-9-3-8,-7 1 0,-9 4 1,-9 0-1,-9 1-5,-3 2 2,-1 2-4,-2 1-1,-3 0 0,0-1-2,0 1-22,0 0-16,0 0-27,0 0-18,-1 0-1,-14 7-56,-6 8-28,-4 2-19,-5 0-111</inkml:trace>
  <inkml:trace contextRef="#ctx0" brushRef="#br0" timeOffset="199670.8258">14406 8467 384,'0'0'193,"0"0"-84,0 0-37,0 0 13,0 0-4,0 0-19,-44 7-15,44-7-8,0 0-11,7 0-10,20 0-9,12 0 29,14 0-12,4 0-15,5 0 0,-3 0-5,-5-2-6,-7 2 0,-9 0 0,-13 0 2,-8 0 1,-11 0-3,-5 0 0,-1 0-3,0 0 1,0 0-3,0 0-5,0 0-22,0 0-22,0 0-47,0 0-68,0 0-90,0-9 25</inkml:trace>
  <inkml:trace contextRef="#ctx0" brushRef="#br0" timeOffset="200266.3792">14776 8032 566,'0'0'115,"0"0"-48,0 0-24,0 0 20,0 0 31,0 0-32,-61-48-24,61 48-7,0 0-5,0 0-4,0 0 1,0 0-7,0 0-1,-1 0-2,1 0-9,0 1 3,1 15-5,15 8 23,7 5 2,7 3-8,3 1-8,4-3-2,0-3-2,-2 0-1,-4-4-3,-4 0-3,-3-4 1,-3-5 0,-5 0-1,-9-3 0,-2 4-2,-5 1 2,0 11 0,-15 9 1,-12 8 5,-10 8-2,-3-3 0,-2-4 3,-4-2 3,8-6-3,4-3 5,4-7-2,6-6-3,6-5-3,3-3 2,6-2-6,3-5 2,5-6-2,1 2-1,0-2 1,0 0 0,0 0 2,0 0-4,0 0-4,0 0-17,3 0-25,14-4-21,8-9-43,9-3-55,5-5-127,0 2-79</inkml:trace>
  <inkml:trace contextRef="#ctx0" brushRef="#br0" timeOffset="202649.5401">16307 7981 416,'0'0'105,"0"0"-58,0 0-2,0 0 49,0 0-7,0 0-35,-50-25-14,50 23-7,0 1 3,0 1 1,0-1-1,0-5-12,6-2-8,13-1-12,8-1 2,5 6 8,6 4-4,2 1-2,0 25-1,-7 13 0,-9 8-5,-12 6 1,-12-2 0,0-7-2,-16-7 1,-14-3 0,-7-6 3,-2-4-2,0-5 2,9-6-2,14-6 1,8-2-2,8-5-2,0 0-2,0 0 1,0 0 1,9-6 2,12-14 2,6-9 5,4-3 1,5-2-2,-2-2 0,2 0 2,-1 1 1,-3 2 2,-3 7 0,-5 2 2,-7 8-2,-5 3 6,-4 5-5,-5 1 3,-1 3 5,-2 1-11,0 3 1,0 0-2,0 0 1,0 0-8,0 4-1,-7 24-7,-6 15 3,-8 12 4,0 8 5,3-5-5,2 0 1,7-3-1,4-4 1,4-6-1,1-7-2,0-9-1,7-7 0,11-5-3,2-7-30,7-6-26,8-4-20,7 0-131,3-18-146</inkml:trace>
  <inkml:trace contextRef="#ctx0" brushRef="#br0" timeOffset="203107.4999">17319 7957 468,'0'0'191,"0"0"-129,0 0-7,0 0 29,0 0-14,22-74-28,-22 66-10,0 1-7,0 0 3,0 3-3,0 1 2,0 2-14,0 1-5,-7 0-7,-12 3 5,-8 19 2,-11 10-2,-1 12 3,5 9-6,7 6 5,10 3-3,10-4 5,7-3-8,0-8 0,17-3 0,8-2-1,5-9 4,4-5-4,5-6-1,3-10-7,1-6-16,-1-6-10,-5 0-32,-2-1-8,-7-14-27,-3-1-61,-6-5-37,-5 3-16</inkml:trace>
  <inkml:trace contextRef="#ctx0" brushRef="#br0" timeOffset="205557.9263">17586 8032 106,'0'0'443,"0"0"-378,0 0-22,0 0 45,0 0 10,0 0-67,0 0-22,9-64 13,21 56-3,5 1-3,1 3 2,-1 2 4,-7 2-7,-7 2-1,-9 17-9,-11 12-1,-1 11 6,-18 7-1,-16 3-3,-5-4-3,1-9 3,7-5-5,10-9 0,11-5 0,6-6 2,4-5 3,0-3 0,0-4-1,12 0 9,8-2 19,9 0-5,5 0-2,5 0 0,-2-4-12,-1-4-3,-1 1 0,-9-2 2,-5 4-12,-10 1 0,-8 1-1,-2 3-1,-1 0-19,0 0-31,0 0-47,2 0-78,6 0-257</inkml:trace>
  <inkml:trace contextRef="#ctx0" brushRef="#br0" timeOffset="205869.7835">18045 8147 792,'0'0'119,"0"0"-82,0 0 33,0 0 5,0 0-48,0 0-16,44-30-7,-3 24-4,3 5-1,3-2-2,0 3-82,0 0-50,-3-6-119,-3-1-61</inkml:trace>
  <inkml:trace contextRef="#ctx0" brushRef="#br0" timeOffset="206279.5712">18656 7820 287,'0'0'513,"0"0"-423,0 0-44,0 0 35,0 0 5,0 0-26,-2-31-37,0 31-7,1 0-3,-1 0 4,-5 8-15,0 17-1,-5 9 11,-4 9 13,2 2-9,6 4-3,1 1 2,6 1-9,1-4-1,0-2-5,3-10 1,8-6-1,0-5 1,-2-11-2,0-4 1,-6-6 0,3-2 0,-5-1 0,2 0 1,3 0-1,9 0 2,5-7-5,3-4-3,3 1-14,-1 0-19,-1 1-25,0 1-44,3 1-31,-3-2-95,-5-1-25</inkml:trace>
  <inkml:trace contextRef="#ctx0" brushRef="#br0" timeOffset="206545.8734">18620 8066 833,'0'0'113,"0"0"-76,0 0 34,0 0-18,0 0-18,0 0-31,98-42 0,-54 36 4,0-1-8,-5 3 0,-8 2-5,-8-2-60,-10 2-51,-3-3-58,-4-1-92,1-3-150</inkml:trace>
  <inkml:trace contextRef="#ctx0" brushRef="#br0" timeOffset="206917.2134">19026 7708 737,'0'0'160,"0"0"-83,0 0-38,0 0 61,0 0-4,0 0-46,-39-51-44,39 51-6,6 4 0,12 11 9,7 13 13,6 11-7,-4 12 2,-6 15-6,-13 16 2,-8 17-3,-6 3-2,-24 0-3,-3-12-5,-3-17 0,2-14 3,4-14-1,3-11-1,6-11 0,11-9 0,5-6-1,5-5-2,0-3-30,0 2-32,0-2-18,9 0-82,6-7-71,0-10-235</inkml:trace>
  <inkml:trace contextRef="#ctx0" brushRef="#br0" timeOffset="207831.7733">16183 9088 562,'0'0'190,"0"0"-147,0 0-32,0 0 18,0 0 35,0 0-13,-33-8-22,33 8-7,0 0-9,0 0 3,0 0 13,0 0-4,0 0-2,0-1-3,19 0-8,25-1 19,28-4-1,32-2-13,25-3-9,27 1-1,19 0-7,20 1-3,13 0 3,11 4 2,-2 0-2,-12-1 0,-15-1 0,-24-1-1,-22-2 1,-23-2 0,-27-1 2,-24 4 0,-24-1 2,-17 1-4,-16 5 28,-7 2-4,-6 0-9,0 2-1,0 0-12,0 0-2,0 0-6,-3 0-32,-19 7-34,-19 8-32,-16 3-18,-12-1-186,-5-6-245</inkml:trace>
  <inkml:trace contextRef="#ctx0" brushRef="#br0" timeOffset="208349.5598">16491 9228 401,'0'0'237,"-88"0"-159,58 0-54,11 0 11,8 0 20,6 0 5,5 0-19,0 0-10,0 0-16,0 0-5,17 0 11,25-3 32,25-4-11,25-5-17,32-3-17,33-2-5,28 0 2,25 5 2,19 4-4,5 3 6,-3 4-9,-4 1 1,-18 0-1,-19 0 3,-24 0-3,-27 0 3,-27 0-3,-26 0 5,-21-5 4,-23-2 11,-17 2 7,-9-1 12,-8 4-11,-7 0-4,-1 2 6,0 0-19,0 0-9,0 0-2,0 0-1,0 0-4,0 0-19,0 0-18,-3 0-24,-12 0-43,-6 0-36,-6 0-139,2 3-213</inkml:trace>
  <inkml:trace contextRef="#ctx0" brushRef="#br0" timeOffset="208511.4625">19149 9159 617,'0'0'246,"0"0"-192,0 0-38,0 0 19,0 0 25,0 0-16,0-21-44,-10 18-37,-8 3-86,-4 0-134,1 0-54</inkml:trace>
  <inkml:trace contextRef="#ctx0" brushRef="#br0" timeOffset="229512.2923">16309 10853 736,'0'0'171,"0"0"-131,0 0-18,0 0 48,0 0 12,0 0-51,0 0-31,16-47 5,23 37 2,6 4 1,1 5-2,-3 1-4,-7 4-2,-11 17 0,-14 14-7,-11 11 7,-6 6 7,-30 4 0,-12-2-7,2-8 3,5-6-1,12-11-2,11-4 0,10-11 0,5-6 0,1-5-2,2-3 1,0 0 0,0 0 0,8-10 1,12-13 4,7-12 2,6-5-4,1-6 14,0 3-3,-5-1-5,-5 5 3,-5 6-2,-10 7 9,-5 12-1,-3 7 6,-1 3 10,0 4-14,0 0-17,0 4-2,0 21-6,-4 12 2,-3 11 4,1 5 1,4-4 0,2 0-1,0-3 0,0-3 0,2-6-2,10-2-5,3-7-33,3-5-20,7-7-27,8-6-87,11-10-156,7-6-213</inkml:trace>
  <inkml:trace contextRef="#ctx0" brushRef="#br0" timeOffset="229834.218">17471 10476 857,'0'0'99,"0"0"-72,0 0 7,0 0 60,0 0-23,0 0-51,-84-39-20,65 78 0,-8 16 5,-3 15 15,1 11-3,2 6 2,7 2-4,7-4-3,8-9-4,5-5-2,2-8-6,19-4-1,5-6 1,9-9-10,7-6-24,7-9-48,7-12-61,6-14-114,0-3-340</inkml:trace>
  <inkml:trace contextRef="#ctx0" brushRef="#br0" timeOffset="230475.5247">17801 10889 777,'0'0'128,"0"0"-97,-85-18 23,74 16 40,10 2-16,1-1-38,0 1-38,7 0-2,23 0 0,12 0 12,12 0-6,1 0-2,1 0-2,-4 0-4,-5 0 3,-13 0-2,-10 0-10,-14 0-44,-6 0-35,-4 0-27,0 0-96,0 0-93</inkml:trace>
  <inkml:trace contextRef="#ctx0" brushRef="#br0" timeOffset="231281.7926">18697 10460 462,'0'0'125,"0"0"-49,0 0-14,0 0 22,0 0-5,0 0-15,-67-66-31,64 65-5,2 1-2,-4 0-6,-11 18-13,-9 18-5,-8 20 29,-2 7-3,7 9-2,8 2-7,9-2-3,6-3 2,5-3-8,0-9-7,19-5-3,8-6 0,6-5 0,3-10-6,4-5-30,2-9-42,-5-9-44,-1-5-100,-7-3-34</inkml:trace>
  <inkml:trace contextRef="#ctx0" brushRef="#br0" timeOffset="231830.8011">19024 10618 522,'0'0'144,"0"0"-61,0 0 31,0 0-29,0 0-27,0 0-19,9-69-3,-9 66 8,0 3 3,0 0-12,0 0-22,0 5-13,-4 20 0,-9 11 15,-4 9 9,2 6-11,-2 0-6,5-3-4,5-2-2,6-3-1,1-5 1,0-4-1,0-3 0,11-11-2,3-2-1,4-9-8,3-5 3,4-4 0,2 0-4,3-7-9,0-5-18,-5-2-26,-1-2-19,-6 4-8,0-1-110,-6 1-26,-2 1-170</inkml:trace>
  <inkml:trace contextRef="#ctx0" brushRef="#br0" timeOffset="232141.9365">18917 10740 840,'0'0'129,"0"0"-76,0 0 11,0 0-3,0 0-40,0 0-19,60-16 12,-10 16-11,2 0 0,-5 0-5,-4 0 2,-11 0 0,-7 0 0,-9 0-5,-5 0-46,-5 0-27,2 0-26,1 0-90,-1 0-142</inkml:trace>
  <inkml:trace contextRef="#ctx0" brushRef="#br0" timeOffset="232550.5608">19551 10753 825,'0'0'102,"0"0"-45,0 0 37,0 0 3,0 0-41,0 0-34,-35-6-22,58 6 0,8 0 4,9-1 2,1-4-6,-2 4-3,-2-2-57,-1-2-36,4 4-50,0-2-93,0-1-101</inkml:trace>
  <inkml:trace contextRef="#ctx0" brushRef="#br0" timeOffset="232930.5243">20046 10604 854,'0'0'127,"0"0"-98,0 0 36,0 0-7,0 0-34,0 0-18,103-39-3,-60 43 5,-7 13-5,-11 4-3,-8 4 3,-8 2-1,-9 1-1,-7-1 12,-26 0-5,-6-5 4,1-1-4,13-8-3,13-6-1,12 1-4,0-1-4,15 0 0,18 1 4,11-2 8,5-4-4,3-1-4,-6-1-2,-3 0-19,-7 0-64,-2 0-49,-5-4-101,-7-5-136</inkml:trace>
  <inkml:trace contextRef="#ctx0" brushRef="#br0" timeOffset="233208.1564">20555 10447 943,'0'0'79,"0"0"-13,0 0-22,0 0-19,0 0 6,49 94 31,-16-31-20,-4 4-5,-7-4-13,-13-3-6,-9-4-8,-5-5-7,-22-5-3,-6-4-5,-1-6-27,3-4-32,2-5-38,10-6-70,7-11-326</inkml:trace>
  <inkml:trace contextRef="#ctx0" brushRef="#br0" timeOffset="233687.8492">21217 9937 803,'0'0'119,"0"0"-63,0 0 4,0 0 4,0 0-22,0 0-26,39 106 44,6-11-13,3 23-15,-4 12 2,-9 8-8,-22-3-9,-13-10-9,-7-10-5,-23-15-1,-5-12-2,1-13 0,1-14 0,2-9 0,3-9 0,1-12 0,3-7 1,4-5-1,3-7-13,1-2-22,3-3-28,1-2-39,1-3-80,4-2-273</inkml:trace>
  <inkml:trace contextRef="#ctx0" brushRef="#br0" timeOffset="234665.4098">15943 11980 750,'0'0'119,"0"0"-105,0 0-14,0 0-1,0 0 1,0 0 9,-46-11 10,45 11-7,1 0 2,0 0 10,0 0-1,-2 0 8,2 0 7,0 0 1,0 0-12,0 0-3,6 0-17,27 0 17,27-3-14,28 1-1,39-2-1,45 0-1,48 1-4,53 3-1,46 0-2,41 2-3,35 12 3,21 4 2,11 3-2,-2 0-4,-10 1 4,-24-4 0,-23-3 6,-29-2-3,-39 0-3,-42-3 0,-46-5-1,-54-5-29,-49 0 26,-48-7 4,-33-9 6,-23-4 32,-5 0 5,0 3-8,-11 3-8,1 5-15,4 6-2,3 3-6,3 0-2,0 0-2,0 0-7,0 0-13,0 0-25,0 2-10,0 6-34,0 2-15,-8-4-86,-9-6-191</inkml:trace>
  <inkml:trace contextRef="#ctx0" brushRef="#br0" timeOffset="236907.4658">18933 11422 261,'0'0'213,"0"0"-119,0 0-55,0 0 5,0 0 36,0 0-9,-51 0-33,51 0-14,0 0-5,0 0 4,0 0-3,0 0 0,0 0-3,0 0 2,0 0 0,0 0-6,0 0-2,0 0-8,0 0-3,14 0 0,14 0 5,18 0 15,19 0-7,12 0-7,12 0 0,10 2 0,6 2-4,8 3 1,2-1-2,-2 0-2,1-2 2,-10-2-1,-4-2 3,-9 0 0,-9 0-3,-9 0 0,-13 0-2,-12 0 2,-12-2 0,-7-2 1,-3 2 0,-7 0-1,-4 2 0,-2 0 0,-7 0 0,-3 0 0,-1 0-1,-2 0 1,0 0 0,0 0-5,0 0 5,0 0 0,0 0-1,0 0 1,0 0 5,0 0-5,0 0 5,0 0-5,0 0 0,0 0 0,0 0 0,0 0-11,0 0-43,-5 0-38,-1 0-136,-2 0-136</inkml:trace>
  <inkml:trace contextRef="#ctx0" brushRef="#br0" timeOffset="237456.5838">20465 11276 428,'0'0'290,"0"0"-207,0 0-71,0 0 18,0 0 49,0 0-21,-50-26-32,50 26-11,-2 0 5,1 0 14,1 0 4,0 0-1,-2 0-6,2 0-3,0 0-3,-1 0-1,1 0-8,0 0 0,0 0-4,0 0-3,0 0-8,0 0-1,1 6-6,14 10 6,10 8 4,6 1-2,3 1 1,0-1-3,-3-3 0,-7-2 0,-6-8 0,-8-1 0,-7-7-3,-1-2 3,-2-2 2,0 0 0,0 4-2,-2 4 0,-10 9 0,-4 4 3,-2 0-1,0-2-1,5-4-1,-2 1 0,3-4 1,0 1-1,3-5 0,0 0 0,-1 1-6,0-4-22,-4 4-17,-10 3-39,-7-4-66,-8-3-166</inkml:trace>
  <inkml:trace contextRef="#ctx0" brushRef="#br0" timeOffset="238323.8621">18999 11246 436,'0'0'167,"0"0"-76,0 0-13,0 0 20,0 0-37,0 0-23,6-13-14,-6 13 0,0 0-7,0 0 4,-5 10-21,-14 9 11,-4 9 24,-3 0-6,-1-2-16,4-4-2,5-4 6,2-5 0,4-3-6,2-5-2,5-3-4,5-1 3,-1-1 1,1 0 4,0 0 1,0 0 3,0 0 0,0 0-3,0 0-12,0 0-2,3 10-3,13 6 3,8 5 1,10 4 5,5-2-3,3-2-2,-4-2-1,-6-4 0,-13-4 0,-5-4 0,-8-3-2,-6-2-9,0-2 0,0 0-11,0 0-21,0 4-36,1 2-39,7-2-25,3-4-184</inkml:trace>
  <inkml:trace contextRef="#ctx0" brushRef="#br0" timeOffset="243176.8349">19324 8088 496,'0'0'199,"0"0"-136,0 0-10,0 0 19,0 0 16,0 0-11,0 0-20,-6-20-25,22-1-22,11-4-2,8 0 4,5 2 6,1 1-9,0 2-1,-5 4 0,-2 3-2,-4 1 0,-3 2 2,-3 0-3,-9 2 2,-4 5 4,-5-1-4,-3 2 3,-1 1-1,-2 1-3,0 0-3,0 0-3,0 0 0,0 0-1,0 0-1,0 0 1,0 0-22,0 0-29,0 0-27,3 4-58,8 8-76,3 2-36</inkml:trace>
  <inkml:trace contextRef="#ctx0" brushRef="#br0" timeOffset="244054.7154">21888 10974 778,'0'0'123,"-100"-20"-96,56 16-13,11 3 28,14-1 19,10 2 0,6 0-21,3 0-18,0-1-5,0-3-3,31-4 0,24-6 12,27-5-17,17-1-1,5-3 6,-1 2-11,-3 2 3,-12 1-5,-16 2 0,-17 4 2,-19 3 3,-16 3 4,-9 2-6,-6 4 5,-4-2-9,-1 2 2,0 0-2,0 0-3,0 0-28,0 0-22,0 0-44,-10 16-61,-16 1-82,-13 2-52</inkml:trace>
  <inkml:trace contextRef="#ctx0" brushRef="#br0" timeOffset="253096.4807">7966 15312 671,'0'0'153,"0"0"-117,0 0-8,-84-51 10,77 39 20,5 1 2,2-1-15,0-4-37,11 0 2,11 1 16,8-1-7,7 7 3,5 2-13,0 7-8,-6 0-1,-8 18 0,-6 6-3,-10 5-1,-10 5 4,-2 3-1,-11-3-3,-17-5 0,-5-4-2,3-9 6,6-5-2,10-6 0,8-3-4,6-2 0,0 0-2,0-3-3,13-16-26,7-6 32,3-7-6,4-2 11,0-2 2,-3 3 2,-3 3 0,-4 8 3,-4 3 7,-6 8 2,-3 5-5,-2 5 8,-2 1-1,0 0-17,0 0-1,0 7-7,0 17 7,0 9 14,0 6 2,4 1-11,2-1 0,2-6-5,4-1 1,-3-4-1,1-3-1,5-3-48,3-3-41,6-7-58,9-7-188,3-5-87</inkml:trace>
  <inkml:trace contextRef="#ctx0" brushRef="#br0" timeOffset="253869.9007">8621 15189 518,'0'0'303,"0"0"-218,0 0-32,0 0 0,-52-75 9,46 72-10,4 2-21,1 1-17,-4 0-14,-4 11 0,-6 13 0,-1 10 5,-4 3 4,8 2-4,7-5-5,5-3-2,0-3-2,14-5-6,13-5-21,11-5-25,5-7-24,6-6-15,0 0-78,-2-17-15,-5-8 45,-7-7 21,-12-6 122,-4-4 18,-8 0 105,-4 1-36,-6 5 14,1 9 39,-2 7-18,0 11-46,0 7 0,0 2-6,0 0-43,0 13-26,0 15-1,-3 9 39,-4 4-16,3-1-8,0-1-6,4-2-6,0-5-3,0-3-2,3-7-32,6-5-26,3-7-43,-2-5-21,2-5-77,2-1 34,-4-17 78,-3-7 47,-4-6 42,-3-1 28,0-1 24,0 7 16,0 8 47,0 7 13,0 6-20,0 5-64,0 0-43,5 0-1,15 0-11,8 0 11,2 3-25,4-3-14,-6 0-5,-4-4 30,-3-12 14,-7-3 9,-4-1 28,-3-4 14,-4 6 1,-1 3 19,-2 7 0,0 6-5,0 2-18,0 2-48,0 22 12,0 11-5,0 12 16,-2 2-9,-2-1-13,-1-5 1,4-4-2,1-6-18,0-3-24,0-4-33,1-4-67,13-9-141,7-9-315</inkml:trace>
  <inkml:trace contextRef="#ctx0" brushRef="#br0" timeOffset="254163.3128">9686 15220 664,'0'0'295,"0"0"-246,0 0-27,0 0 30,0 0-25,0 0-25,0 0-4,49-4-87,-20 4-26,-7 0-140,-11 2-154</inkml:trace>
  <inkml:trace contextRef="#ctx0" brushRef="#br0" timeOffset="254302.5054">9686 15220 559,'-3'95'280,"-9"-92"-199,8-3-32,4 0 19,0 0-25,7 0-43,16 0-46,14 0-9,9 0-104,-1 0-195</inkml:trace>
  <inkml:trace contextRef="#ctx0" brushRef="#br0" timeOffset="255363.9084">10443 14166 529,'0'0'65,"0"0"-25,76-79-39,-32 44 3,7-9 22,-3-3 30,-2-5-2,-9-2-24,-11-1-21,-12 4-7,-12 5-4,-2 8 4,-13 7 28,-19 8 2,-8 12-12,-11 11-3,-7 0 1,2 28-1,9 18 3,11 23-1,15 18 5,17 23-4,4 19 4,12 9-8,14 10-10,3 3-2,-7 1-2,-6-3-1,-15-11-1,-1-10-2,-31-15 2,-17-20-11,-15-13 3,-11-13 8,-1-16 0,4-12 3,18-11 17,16-10-1,17-9-5,14-4-9,6-2-5,3 4-6,26 5 6,14 8 0,12 8 1,5 6 6,-5 10-6,-10 12-1,-17 18-2,-16 23 1,-12 14 0,-7 19 1,-23 5 8,-4 0 9,2-1-2,10-3-3,13-4 5,9 2 15,9-6-6,21-10-17,6-15-8,7-21-1,0-20 0,5-21-1,-2-13-4,0-13-11,-1-10-18,-3-2-12,-5-23-16,-1-10 3,-2-13 15,-1-10-6,-6-7-66,-3-14-69,-8-3-100</inkml:trace>
  <inkml:trace contextRef="#ctx0" brushRef="#br0" timeOffset="262831.2258">13773 13879 690,'0'0'147,"0"0"-77,0 0-39,0 0 17,0 0 30,0 0-21,0 0-50,-54-25-7,88 23 0,17-1 9,16 3-9,3 0-26,-1 0-102,-7 0-74,-5 0-111</inkml:trace>
  <inkml:trace contextRef="#ctx0" brushRef="#br0" timeOffset="263102.4112">14253 13686 714,'0'0'111,"0"0"-50,0 0-12,0 0-38,0 0 10,0 0-3,75 89-11,-60-48-5,-7-2-2,-8-5-2,0-5 2,-9-6 9,-8-2-8,1-5 4,5-4 0,6-7-3,5-3-2,0-2 0,6 0-2,21 0 2,16 0 3,11-2-3,7-9-23,5-1-60,-9 0-95,-5-4-71</inkml:trace>
  <inkml:trace contextRef="#ctx0" brushRef="#br0" timeOffset="263973.377">15202 13524 600,'0'0'196,"0"0"-112,0 0-7,0 0 0,0 0-9,0 0-18,3-59-40,1 80-10,1 12 0,1 13 24,-3 4-6,-3 4-13,1-3-3,3-3-1,5-8-1,4-11-2,4-4-25,6-6-22,-1-9-23,7-4-9,3-6-20,0 0-10,-2-13 41,-7-12 70,-3-2 4,-7-5 41,-2 1 18,-6 3 20,-2 9-16,-3 8-15,0 9 25,0 2-25,0 0-52,0 11-3,0 15-4,0 6 7,5 2 4,7-3-3,6-6-1,0-8-5,-2-7-4,-1-6 4,-1-4 5,-2 0 10,5-14-2,-3-6 5,-1-1 2,-7-1 11,-4-3-8,-2 1-18,-3-1-8,-21 3-20,-12 0-86,-3 5-118,-1 2-207</inkml:trace>
  <inkml:trace contextRef="#ctx0" brushRef="#br0" timeOffset="264138.3576">15351 13564 931,'0'0'99,"0"0"-49,0 0 12,0 0-52,79-50 0,-7 45-12,13 4 2,6 1-60,0 0-111,-9 0-305</inkml:trace>
  <inkml:trace contextRef="#ctx0" brushRef="#br0" timeOffset="264705.9575">16753 13586 725,'0'0'174,"0"0"-128,0 0-7,0 0-8,0 0-16,91-20-15,-23 20-2,7 0-91,0 0-86,1 0-53,-7-2 8,-11-13-76,-13-5 300,-15-5 93,-16-4 95,-9-3 34,-5 1-19,0 0-55,-10 3-52,-1 5-19,4 8-9,4 7 10,1 4-23,2 4-21,0 0-30,0 8-4,0 20 0,0 13 7,8 9 6,3 7-11,3 2-1,-2 5-1,0 5-20,-6 0-51,-6-1-42,0-9-88,-10-13-282</inkml:trace>
  <inkml:trace contextRef="#ctx0" brushRef="#br0" timeOffset="267632.1241">11752 14956 408,'0'0'158,"0"0"-34,0 0-25,0 0-13,0 0-22,0 0-24,0 0-5,-3-65-7,2 65-3,1 2-18,0 17-7,0 12 0,0 13 8,0 6 9,0 1-13,-6-2 0,0-6-2,3-7 1,1-9-3,2-8 0,0-6-8,0-5-54,4-2-37,9-6-123,-1-2-83</inkml:trace>
  <inkml:trace contextRef="#ctx0" brushRef="#br0" timeOffset="270893.8497">14050 15230 736,'0'0'114,"0"0"-43,0 0-45,0 0 7,0 0-12,0 0-18,61-44-3,-10 41-36,4 0-78,-2 2-96,0-5-88</inkml:trace>
  <inkml:trace contextRef="#ctx0" brushRef="#br0" timeOffset="271096.6888">14545 14972 608,'0'0'217,"0"0"-129,-10-70-10,7 61 18,3 9-19,0 5-51,0 26-26,0 12 0,4 16 21,-2 6-6,-1 8-11,-1 1-4,0-5 0,2-4-24,7-13-60,6-11-40,4-16-103,7-18-187</inkml:trace>
  <inkml:trace contextRef="#ctx0" brushRef="#br0" timeOffset="271623.1052">15451 14796 939,'0'0'122,"0"0"-87,0 0-14,0 0-16,-5 70 1,1-7 39,-5 1-27,3 2-12,0 2-5,3-4 1,3-7-2,0-14 0,0-14-2,6-13-4,0-11 3,-3-3 3,2-2 1,5-3 12,6-17 3,7-9-10,11-3-5,2 2 0,0 3-1,-1 8 0,-5 10 0,-7 9-6,-2 5 0,-6 20-11,-1 4 12,0 1 3,2-3 1,-2-7-9,-1-6 8,-4-8-2,-4-6 4,1 0 2,2-10 20,3-11 11,-1-7-23,-2-2 7,-8-1-12,0 0-5,-18 1-9,-12 1-45,-7 3-98,-4 3-190</inkml:trace>
  <inkml:trace contextRef="#ctx0" brushRef="#br0" timeOffset="271806.4901">15435 14923 883,'0'0'113,"0"0"-67,0 0 21,0 0-2,0 0-39,0 0-6,152-51-18,-63 49 0,1 2-2,-10 0-59,-10 0-93,-13 0-128,-15 0-324</inkml:trace>
  <inkml:trace contextRef="#ctx0" brushRef="#br0" timeOffset="272454.767">17692 14887 660,'0'0'65,"0"0"-57,0 0 17,0 0 41,-14-73-4,11 56-31,-3 3-12,-3 1 5,-2 3 6,-5 4 2,-3 6-12,-6 0-12,-5 22-3,-3 10 9,3 7 4,4 4-3,7 0 4,9-5-5,9-1-11,1-2-3,10-4 0,15-1 1,10-10 2,5-3-1,9-7-2,2-7-7,1-3 7,-4-5-6,-6-14 6,-11-9 9,-10-8 0,-11-5 2,-7-4 17,-3-2-2,0 5-3,-16 5-12,-4 5-8,-5 11-3,-2 4-1,-5 12-39,-10 5-56,-6 2-102,-7 18-301</inkml:trace>
  <inkml:trace contextRef="#ctx0" brushRef="#br0" timeOffset="273132.7216">14532 16180 247,'0'0'660,"0"0"-565,0 0-31,0 0 4,0 0-17,0 0-31,-12-30-18,12 61 0,3 15 2,1 10-1,-1 4-3,-1 6-6,2 4-54,10-7-97,10-11-163</inkml:trace>
  <inkml:trace contextRef="#ctx0" brushRef="#br0" timeOffset="273699.0085">15539 16126 917,'0'0'68,"0"0"-18,0 0-24,0 0 1,0 0-14,0 0-2,-10 80 32,18-25-22,1 2-7,-1-3-8,4-8 1,-3-9-6,0-9-1,0-10 2,-1-7-1,-1-5-1,-3-4 0,-1-2 0,2 0 0,3-2 7,7-15 4,9-4-8,4 0-3,-1 4 0,-7 8-3,-5 9-1,-6 0-7,-2 21-11,2 8 11,0 2 6,3-2 4,3-5-14,0-11 3,1-6 6,2-7 6,2 0 4,-3-14 9,0-7 20,-8-2 6,-6-5-19,-3 0-12,-3-2-8,-21 1-11,-9 3-66,-9 4-138,4 1-261</inkml:trace>
  <inkml:trace contextRef="#ctx0" brushRef="#br0" timeOffset="273866.2966">15523 16301 871,'0'0'104,"0"0"-63,0 0-18,0 0 52,0 0-34,0 0-24,97-33-17,-22 32-11,5 1-68,0 0-131,-2 0-233</inkml:trace>
  <inkml:trace contextRef="#ctx0" brushRef="#br0" timeOffset="274952.3929">17850 16068 818,'0'0'110,"0"0"-67,0 0 6,21-72-9,20 62-12,11 7-13,3 3-4,-3 0-6,-9 0-4,-16 2 1,-15 0-2,-9-2 0,-3 0-9,-3 0 7,-20 2 4,-5 1 1,-3 0-3,4 0-3,6-2-4,6 2 5,6-1 2,0-1-1,5-1-2,2 1 1,-1-1 1,3 0 0,0 0 1,0 0 0,0 0-1,0 0 2,0 0 0,0 0 3,0 0 0,0 0 3,0 0-1,0 0 3,0 0-3,0 0-2,0 0 1,0 0-2,0 0-2,0 0 0,0 0 0,0 0 1,0 0-2,0 0 4,0 0-3,-1 0 6,-4-2-3,-1-7-4,-4 3-2,-1 4 1,-8 2-2,-6 17-6,-4 15 9,-6 9 0,6 0 5,13-3 0,8-2-5,8-5 0,6 0-1,19-5-2,10-2 0,8-5 3,6-7 9,6-7-7,1-5-2,-2 0-1,-8-17-1,-7-9 2,-11-10 6,-6-6 1,-8-3 15,-10-2-3,-4 1 7,0 2 2,-12 3-17,-13 7-9,-6 9-1,-4 6-2,2 10-1,2 4-1,7 5-21,8 0-31,5 12-15,4 9-15,7 3 14,-2 0-39,2-3-4,-1-1-14,-5-4 26,-6-4 0,-2-4-36,0-1-9</inkml:trace>
  <inkml:trace contextRef="#ctx0" brushRef="#br0" timeOffset="275943.2261">14584 16299 552,'0'0'179,"0"0"-125,0 0 18,0 0 6,0 0-35,0 0-23,0-19-20,0 41 3,0 9 13,0 8 29,0-2-23,3 0 0,8-4-5,5-4-3,5-2-8,7-4-1,7-7 1,3-4-3,1-8 3,0-4-5,-3 0 7,-5-17-5,-7-8-3,-8-9 7,-7-8-1,-9-7-1,0-2 9,-12 2 1,-15 9 5,-6 11-2,-7 6-12,-2 15 2,-3 8-5,0 0-3,6 14-2,7 11-4,15 11-67,17 3-73,7 1-60,38-9-173</inkml:trace>
  <inkml:trace contextRef="#ctx0" brushRef="#br0" timeOffset="276643.9762">18156 16073 516,'0'0'170,"-82"-4"-115,44-3 23,5-1 3,8 2-22,3 4-34,7 0-16,3 1-7,5 1-2,5 0 0,2 0-1,0 0 1,0 0 0,0-1 3,0 1 4,0-5 1,0-1 8,-3-3 11,-5-3-27,-8 2-24,-12 3-74,-9 1-281</inkml:trace>
  <inkml:trace contextRef="#ctx0" brushRef="#br0" timeOffset="277054.4862">17508 16321 721,'0'0'194,"0"0"-151,0 0 17,0 0 20,0 0-53,90-88 3,-42 60-7,5-6 5,5-3-3,0-4-2,-2-5-7,-4-6-1,-4 0 1,-5 3-8,-6 9-5,-7 10 7,-10 10 9,-11 9 3,-6 5 1,-3 3-3,0 3-15,0 0-5,0 20-8,0 23-2,-2 21 10,-4 17 4,2 4-3,2-1 1,2-6-1,0-6-1,0-10 0,2-10 0,2-12-1,-2-12 1,-2-7-4,0-4-30,0-3-36,-5-1-19,-4-3-64,-3-5-152,5-5-351</inkml:trace>
  <inkml:trace contextRef="#ctx0" brushRef="#br0" timeOffset="277328.2193">17866 16593 675,'0'0'232,"0"0"-189,0 0-9,0 0 62,0 0-18,0 0-53,27 0 2,42 0-13,11-1 1,2-1 3,-1-1-12,-7 0 10,-11-2 4,-15-1-3,-15 4-1,-15-4 2,-9 4-10,-8 1-6,-1 0-2,0 1-1,0 0-19,0 0-34,-9 4-31,-13 14-30,-14 3 5,-13-4-190</inkml:trace>
  <inkml:trace contextRef="#ctx0" brushRef="#br0" timeOffset="278721.477">11848 16192 69,'0'0'65,"0"0"-31,0 0 3,0 0-7,0 0-30,0 0-4,-2-18-22,-1 18-5,2 0-15,-1 0-27</inkml:trace>
  <inkml:trace contextRef="#ctx0" brushRef="#br0" timeOffset="279247.7867">11848 16192 53,'-9'-18'82,"9"18"-3,0 0 27,0 0-28,-3 0-17,3 0-27,0 0-6,-1 0-1,1 0 5,-5 0-1,-1 0 1,-6 0-11,-4 0-6,2 0 15,1-3 14,7-1 8,3 1 5,3-3 10,0 0-12,6-4-38,16-3-13,9 0-4,5 5 3,3 5-2,0 3 10,-8 6-11,-10 20 0,-12 14 5,-9 9-4,-15 8 4,-19-1 2,-5-7-4,-3-6-2,8-12 4,7-6-2,12-10-1,9-7 0,6-6-1,0-2 0,0 0 1,21 0 0,12 0 24,10-2 0,4-8-18,0-2 0,0 3-8,0-2 2,-2 4 2,-2-3 1,-7 1 5,-9 3 4,-12 1-8,-8 5-2,-7 0-1,0 0 6,0 0-9,0 0-1,0 0 1,0 0-7,0 0-33,0 0-50,0 0-50,0 6-159,-3 0-228</inkml:trace>
  <inkml:trace contextRef="#ctx0" brushRef="#br0" timeOffset="282310.9768">14357 17595 73,'0'0'786,"0"0"-681,0 0-49,0 0-15,0 0-6,0 0-19,0 0-15,-19 65 33,19-11 16,0 3-28,7 1-16,2-3-5,-1-3 0,2-4-1,-2-8 0,-1-3-2,3-4-26,-1 0-17,4-4-37,7 1-42,9-10-164,8-14-163</inkml:trace>
  <inkml:trace contextRef="#ctx0" brushRef="#br0" timeOffset="282805.3437">15591 17426 694,'0'0'300,"0"0"-224,0 0-52,0 0-21,0 0 3,0 0 8,0 94 19,0-27-12,0 0-15,0-7-1,0-3-5,0-9 1,13-11-1,1-10 1,1-9-1,-3-8-6,-5-6 0,1-4 0,-4 0 6,4 0 9,4-17 2,1 0-6,-1 6-3,-4 3 2,-4 8 3,-4 0-7,1 2-18,2 20 0,5 3 18,4 1 4,4-4-4,2-7-14,6-10 9,1-5 5,4 0 4,-3-13 2,-5-8-1,-7-1 11,-11-4 5,-3-3-6,-5-3-15,-20 1-8,-9 2-58,-2 2-139,0 2-260</inkml:trace>
  <inkml:trace contextRef="#ctx0" brushRef="#br0" timeOffset="282947.6951">15639 17684 973,'0'0'88,"0"0"-62,0 0 38,0 0-10,0 0-54,149-39-16,-40 36-59,15-2-93,1-6-351</inkml:trace>
  <inkml:trace contextRef="#ctx0" brushRef="#br0" timeOffset="283554.4544">17981 17451 901,'0'0'117,"0"0"-94,0 0 20,0 0 2,0 0-20,0 0-10,87 3 2,-51 38 4,-8 2-11,-11-7-1,-12-4-8,-5-4 3,-22-2-4,-14-5 5,0-4-2,8-7 3,12-5 0,14-4-6,2 2-3,24-3-2,24 2 5,16-2 3,13 0 6,4 0-5,-3 0-1,-3 0 2,-1-5-5,-6 4 1,-8-3 3,-9-1 1,-12 0 7,-11-1 4,-7 2-9,-11 2 1,-5-1-3,-5 3-5,0-3-11,0-1-40,-17 1-51,-21-6-126,-22-1-361</inkml:trace>
  <inkml:trace contextRef="#ctx0" brushRef="#br0" timeOffset="290906.0096">2292 13189 128,'0'0'21,"0"0"-16,0 0 13,0 0 23,0 0 1,0 0 1,0 0-8,27-18 1,-24 16-5,-2 1-8,1-1-1,-2 1-1,1-3-5,1 2 1,-1-2-3,4 1-2,-4-2-1,4-1-9,1 1 1,1-1 0,-1-2 0,5 2-3,-4-2 0,2 0 7,0 1-2,-3 0 3,0-1 1,3 1-3,-2 0 6,-1 0 5,2-2-6,-2 2-4,1-1-2,4-1 5,-4 1-8,2 0-2,0 0 3,-3 1-3,0 0 1,3 0-1,-5 1 5,2 1-4,-1-1 9,1 1 2,0-1 4,1-1-4,-1 2-3,-1-3-2,4 3 1,-1-5-1,1 2-5,-1 0 1,3-1 2,0 0 0,1 0-1,0 0 8,0-2 0,-1 3 2,0-2-8,-2 2 3,1-5 2,3 1-3,0-1 1,2 0-4,-4 1 5,5-3-9,-4 1 2,0-2-2,0 3 1,1 1 2,-2 0-2,-1 0 3,-1 2-3,0-1-1,3-1 4,-3 2-2,3-3-3,1-1 1,1 0 0,-1-2 0,2 2-1,0-1 0,-3 2 2,3 1 0,-5 1-1,-1 1 0,-1 0-1,2 0 1,1 0 0,-2 3 4,1-3-3,-1 1 0,-1-2-1,5 2 2,-3-1-3,-1 0 0,0 0 1,2-1-1,-2 2 0,2-1 1,-2 3-1,2-4 0,-1 2 1,1-3-1,1 2 1,1 0 0,-2 1 0,-2 1 0,1 0-1,-4-1 0,5 1 3,0-3-1,-2 4-1,0 0 0,0-2-1,2 1 2,-2-2-1,4 0-1,-3-2 0,1 1 0,4 2 0,-5-4 2,2 3-2,0-1 0,-1 1 1,0 0-1,0 2 0,-2-4 1,6 3-1,-3-3 0,1 1 2,-1 0-2,0 1 2,0-2 0,0 2 1,0-1 0,0 1-3,-2-1 0,2 0 0,2-3 1,-4-1-1,5 1 0,-6 0 0,4 2 1,-2 3-1,-2-2 0,1 0 0,-1 3 0,-1-3 0,2 1 1,0 0-1,1-1 0,1-2 1,0 1-1,0-1 0,1-1 0,1 0 1,-1 2-1,-3 0 0,1 1 0,1 1 0,-2-4 2,0 4-2,1-3-2,3 1 2,-4-2 0,3 0 0,-2 2 0,4-2 0,-3-1 0,1-3 2,1 0-1,-2-3-1,2 1-1,-3-2 1,5 3 0,-4-1 0,-1 2 0,4 2 1,-6 1 0,-2 2-1,2 2 0,0 0 0,-3-1 0,6 0 0,-5 2 1,2-2-1,0-1 0,0 1 0,0-1 0,-1 2 0,2 0 1,-1-1-1,0 2 0,1 0 0,-1 0 1,-1-1 0,1 0-1,1-1 2,1-1 1,-3-1 0,4-1 2,-3 1 2,2-1-5,-1 0 2,-1 3-2,0-1 1,0 3 4,-3-1-2,0 4 5,-1 0-5,-1 1 2,1 0-3,-1 0 1,2 0-2,-2 1 1,4-2 1,-2 3-2,-1 0-2,0-1 3,-4 0-1,1 3 2,-2-1 3,0 3 4,0 0 3,0-2-5,0 2-7,0 0-3,0 0-2,0 0-2,0 0-18,0 0-31,0 0-26,0 2-116,0 8-73</inkml:trace>
  <inkml:trace contextRef="#ctx0" brushRef="#br0" timeOffset="292282.1852">11251 13743 401,'0'0'140,"0"0"-47,0 0-26,0 0 13,0 0 5,0 0-27,20-72-19,-20 60-17,0 0-6,-11-2 0,-5-1-3,-7 2-13,-1 2-5,-4 4 5,1 3 4,2 4 7,3 0 3,5 0-4,1 6-6,5 10-1,2 13-3,0 9 5,3 12 5,3 8 0,3 6-2,0 3 6,0 0-2,0 4 2,3-6-7,5-3-6,1-7 2,-3-10 0,-2-6-3,-1-7-1,-1-2 1,-1-9 0,1-3 3,2-3-3,6-3-2,7-2-20,10 1-17,10-3-20,15-3-20,11-5-103,14 0-122</inkml:trace>
  <inkml:trace contextRef="#ctx0" brushRef="#br0" timeOffset="292788.3714">12644 13708 604,'0'0'95,"0"0"-69,0 0 11,0 0 41,0 0-39,0 0-37,13-51 17,6 47-7,-1 3-2,0 1 4,-5 0-1,-1 0-1,-1 3-5,1 16-3,1 9 1,2 11 9,-2 6-4,-1 8-4,0-1 5,-2 3 0,1-2-6,-5-2 1,-2 0-3,-4-2 1,0-2-1,0-3 0,-10-2 1,-2-9-2,-3-2-2,-1-6-2,-8-4-1,-6 0-11,-9-7-7,-8 1-21,-1-5-52,2-1-73,4-5-69</inkml:trace>
  <inkml:trace contextRef="#ctx0" brushRef="#br0" timeOffset="293187.7298">11409 14624 618,'0'0'155,"0"0"-94,0 0 17,0 0 5,0 0-49,0 0-28,61-41-6,11 39 8,10-1 0,6 0-4,5-1-4,-1-1 0,-1 0 1,-7 1 1,-13-1-2,-8 1 0,-14-1-1,-13 5-1,-14-2-29,-11 2-15,-10 0-58,-1 0-80,-6 0-26</inkml:trace>
  <inkml:trace contextRef="#ctx0" brushRef="#br0" timeOffset="294235.8909">11420 17325 129,'0'0'628,"0"0"-559,0 0-53,0 0 23,0 0 0,0 0-18,-46-71 0,38 68-5,0 0-1,-2-2-3,-6 3-3,-1 0 15,1 2-8,2 0-9,3 0 5,0 0-3,5 9-4,-7 8 1,-1 5-2,-5 11 8,2 5-2,1 8-4,2 4-5,1 5 5,6 1-2,2-1-1,4-1-3,1-5-2,0-2 2,0-4 0,6 0 6,3-4-6,1-3-3,0-3 1,2-3 2,5-7 0,-2-3 0,4-6-3,0-4-25,6-1-28,4-5-18,10 2-61,7-6-114,5 0-246</inkml:trace>
  <inkml:trace contextRef="#ctx0" brushRef="#br0" timeOffset="294910.9538">12770 17280 233,'0'0'488,"0"0"-376,0 0-56,0 0-4,0 0-7,0 0-11,30-63-16,-9 61-14,4 2-3,2 0 4,-6 0-1,-3 9 3,-2 2-2,-2 3 7,-3 4 7,0 3 1,-4 5-3,2 3 1,-3 5-5,-1 5-4,-2 3 1,-3 4-8,0 1-1,0 4 1,0 1 1,0 0-2,0 1 1,4-3-1,8 0 0,0-3-1,2 2 1,2-6-1,-3-4 0,4-6-5,-4-7-6,0-5 1,-2-5-5,-3-2-12,-1-5-19,-4-2-8,-2-1 8,-1-2-40,0-1-131,0-3-77</inkml:trace>
  <inkml:trace contextRef="#ctx0" brushRef="#br0" timeOffset="295322.6919">11515 18536 632,'0'0'248,"0"0"-170,0 0-41,0 0 20,0 0-26,0 0-24,148-6 14,-26-1-16,10-7 2,2 2-7,-8 2-3,-15-3-2,-22 6-30,-23 0 0,-20 1-39,-19 3-4,-15 2 23,-10 1-20,-2 0 8,-23 0-102,-17 10-47</inkml:trace>
  <inkml:trace contextRef="#ctx0" brushRef="#br0" timeOffset="295549.1709">11642 18772 356,'0'0'525,"0"0"-433,-79 2-64,76-2 24,3 0 21,30 0-55,34 0-4,26-7-1,23-9-9,9-4 7,2 0-11,-9 3-9,-14 4-46,-22 4-35,-21-1-65,-19 3-167,-15-2-198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9T05:54:22.6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2252 4016 298,'0'0'688,"0"0"-645,0 0-37,0 0 12,0 0 31,0 0 18,-51-53-33,84 39-27,13 4-2,3 8-3,-2 2 3,-1 5-5,-6 22-1,-7 8-1,-11 11-4,-14 2 2,-8 2-16,-8-5 0,-19-2 20,-10-6 5,-4-7-2,-3-2 1,7-11-1,11-5 0,14-8-1,12-4-2,0 0-11,23-23-2,20-13 8,5-12-5,9-2-5,-2-6 2,0 1-11,-6 1 13,-3 4 6,-7 6 5,-15 9 12,-9 8 6,-9 10 5,-6 7-1,0 6 2,0 4-5,0 0 13,-4 0-14,-10 21-17,-7 12 1,-1 11 4,-4 1 3,7 5 6,4 0-8,5-4 3,5-1-9,4-6 2,1-6-3,0-5-6,0-6-6,7-4-17,8-6-20,5-8-22,5-4-36,9-4-24,5-22-84,1-7-1,1-10 25,-1-8 14,-6-3 146,-4-3 31,-6 0 162,-2 2 2,-5 6-34,-2 6 9,-6 12-24,-4 12-8,-5 7-27,0 10-16,0 0 4,0 2-20,0 3-17,-11 26-9,-13 16-6,-2 10 15,-1 8-8,4-2-10,6-6-1,7 0-1,5-11-3,5-7-8,0-7-1,3-5-12,12-9-25,2-6-19,3-7-52,7-3-49,-1-3-211</inkml:trace>
  <inkml:trace contextRef="#ctx0" brushRef="#br0" timeOffset="416.0188">3078 4004 874,'0'0'90,"0"0"-74,0 0-5,0 0 8,0 0 15,0 0-34,55 67-1,-13-67-35,4-14-22,-2-3-37,-7-2-32,-7 1 42,-9 3 38,-11 0 47,-7 3 32,-3 2 37,0 0 12,0 1 8,-1 4-26,-4 1-13,1 1-25,-1 3-3,-2 0 2,-8 12-6,-5 23-4,-8 18 13,0 6-10,2 2-12,6-6 1,6-8 0,4-11-2,5-7-4,2-8 0,3-7-15,0-5-36,0-7-41,2-2-68,8 0-130</inkml:trace>
  <inkml:trace contextRef="#ctx0" brushRef="#br0" timeOffset="958.3745">3318 3965 809,'0'0'140,"0"0"-126,0 0 15,0 0 34,0 0 4,-58 90-32,42-33-20,1 2-6,-1-4-1,4-5 5,0-11-3,6-6 0,4-11-5,2-6-5,0-4 0,0-6-6,0-3-29,6-3-38,11 0-25,3-6-63,4-13-137,-1-6-98</inkml:trace>
  <inkml:trace contextRef="#ctx0" brushRef="#br0" timeOffset="1142.7603">3229 4150 768,'0'0'154,"0"0"-114,0 0-7,0 0 19,0 0-6,0 0-40,-22 21-6,53-21-29,2-10-36,4-7-78,-4 1-227</inkml:trace>
  <inkml:trace contextRef="#ctx0" brushRef="#br0" timeOffset="1341.3648">3445 4044 809,'0'0'149,"0"0"-125,0 0 2,0 0 26,0 0 19,0 0-38,54 102-32,-54-62-1,-6 3 6,-18-4-5,-1-2-1,-2-3-49,0-5-62,3-5-151,9-7-340</inkml:trace>
  <inkml:trace contextRef="#ctx0" brushRef="#br0" timeOffset="1581.5229">3723 4038 1129,'0'0'64,"0"0"-64,0 0-15,0 0 8,0 0 6,122-32-138,-83 27-268</inkml:trace>
  <inkml:trace contextRef="#ctx0" brushRef="#br0" timeOffset="1700.5209">3798 4154 726,'0'0'261,"0"0"-221,0 0-11,0 0 22,0 0-4,0 0-47,50 35-16,5-57-118,-3-3-231</inkml:trace>
  <inkml:trace contextRef="#ctx0" brushRef="#br0" timeOffset="2865.7581">5910 2569 630,'0'0'122,"0"0"-122,89-94 0,-48 61 1,0-2 27,-8 2 18,-10 1-34,-10 1-12,-13 2-2,-6 0 2,-28 3 10,-14 1 8,-13 7 16,-8 7-6,-2 7 6,1 4-6,10 0-2,12 16-9,11 13-6,16 11-1,11 16 2,10 13 11,5 13 12,24 14-26,8 7-6,5 8-1,4 10 1,-4 4-3,-6 6 0,-12 7-3,-14 8-13,-10 11-6,-10 2 2,-20-5 20,-11-8 2,-6-16 4,-8-9 3,-5-11 9,-6-8-4,-1-13 2,0-14 2,0-12 4,4-9 0,8-6 5,9-4-12,16-4-12,16 0-3,14-1-5,2-2 0,23 1-6,2-2-9,4 2 7,1 4-1,-1 6-11,-1 8 13,-7 11 11,-4 7 1,-10 12 6,-6 12 6,-3 8 5,0 10 1,-15 11 10,-9 5-12,-4 12-4,-7 7-4,-2 6 2,-5 10 0,-1 8 0,1 12-1,-1 6 7,3 5-1,1 1-5,1-5-2,7 0-2,9-10-6,13-9 5,9-14 1,2-14-6,27-14 0,7-16-2,6-19-3,7-19-7,0-18-11,2-19-12,-2-20-15,-6-17-26,-7-7-60,-6-32-79,-8-17-143</inkml:trace>
  <inkml:trace contextRef="#ctx0" brushRef="#br0" timeOffset="15104.7767">9709 2587 893,'0'0'49,"0"0"-30,0 0-11,0 0 18,0 0 43,0 0-26,0 0-29,0 0-12,-38-23-2,57 23 12,8 0-9,5 0-2,6 0 5,3 0-3,2 0-3,-4 0 1,-3 0-1,-3 0 0,-8 0-5,-6 0-69,-2-1-14,-3-4-138,-2 1-126</inkml:trace>
  <inkml:trace contextRef="#ctx0" brushRef="#br0" timeOffset="15863.0892">10404 2339 862,'0'0'110,"0"0"-85,0 0-18,0 0 13,0 0 51,0 0-16,-23-25-30,23 28-20,0 17-2,4 7 8,-2 9 15,-2 5-7,0 0-7,-13 0-3,-6-1-4,-3-4 1,2-5-3,-1-6 2,4-5-3,7-7 0,4-5 0,6-2-2,0-1 2,10-2-1,17 0 0,15-3 1,5 0 0,6-3-1,5-5-2,-6 1 0,-4 0-4,-12-2-1,-11 5 2,-10 0-7,-12 2 0,-3-3 6,0-4-5,0 0 9,-3-3 1,-7 2 0,-1 0 2,2 3-2,-1-2 0,3 2 0,0-1 1,3 2 1,-2 0-1,0 2 5,0 0 0,3-1 6,-1 2-2,2 0 1,1 3-1,1 0 1,0 0-4,-3 12-4,-8 27-3,-2 15 8,-8 12 5,0 0-6,-1-6-6,1-2 1,6-8 1,-1-2-2,2-7 1,1-5-1,2-8-2,2-9 2,4-6-1,1-4 0,4-7 0,0-2 0,0 2-3,0-2-13,0 0-14,0 0-16,0-13-15,8-10-55,7-10-43,8-5-237</inkml:trace>
  <inkml:trace contextRef="#ctx0" brushRef="#br0" timeOffset="16858.8017">11368 2274 344,'0'0'297,"0"0"-213,0 0-23,0 0 33,0 0 4,0 0-16,-13-26-40,2 56-25,-1 18 11,-11 9 16,-1 5-14,-1 1-12,-3-2-5,-2 0-7,1-9-5,1-7-1,6-9-5,7-12-23,5-9-24,8-4-40,2-9-9,15-2-96,18-5-21,8-18 54,4-10-24,-1-2 167,-9-3 21,-5 2 149,-3 3-18,-6 8 6,-6 5 22,-5 7-23,-8 5-39,-2 4-11,0 4-11,0 0-30,0 0-15,0 0-16,0 16-7,0 9 2,0 6 5,0 0-4,1-2-9,4-5 1,4-2 0,1-6-2,-1-2-3,6-6 1,1-3-8,-1-4-3,2-1-3,1 0 5,1-12 10,0-8-1,-5-5 4,1-3-2,-5 0 9,-4 1 3,-4 4-2,-2 9 12,0 4 4,0 7-12,-2 3-13,-7 0-1,-6 0-4,-3 1-34,-1 9-36,5 0-91,6-4-147</inkml:trace>
  <inkml:trace contextRef="#ctx0" brushRef="#br0" timeOffset="17083.5727">11491 2388 811,'0'0'301,"0"0"-278,0 0-20,0 0 20,0 0 53,0 0-42,3-56-34,51 51-4,4-2-20,-1 1-14,5-1-62,0-4-122,-3-3-433</inkml:trace>
  <inkml:trace contextRef="#ctx0" brushRef="#br0" timeOffset="17436.7217">12588 2373 990,'0'0'147,"0"0"-135,0 0-11,0 0 4,0 0 70,0 0-19,3-13-40,36 13-15,8 0 6,0 0-5,-6 0-2,-8 0 0,-5 0-15,-8 0-22,2 0-26,1-6-47,1-2-56,6-3-226</inkml:trace>
  <inkml:trace contextRef="#ctx0" brushRef="#br0" timeOffset="17958.2545">13144 2194 870,'0'0'147,"0"0"-131,0 0-11,0 0 59,0 0 18,0 0-36,-77-30-46,99 30 1,10 0-1,8 2 3,2 2-3,-4 0 2,-5 2-1,-4 2-1,-7-4 1,-6 3-1,-5 2 0,-7-2-1,-4 3 1,0 3 2,-3 3 2,-19 3 0,-8 4 6,-3 1-2,2 1-2,6-1 1,8 1-6,7-2 1,5 4-2,5 0 0,0 4-2,9 1 1,7-2-7,1-3-4,1-1 0,-6-3 11,-2-2 1,-4-5 2,-3-4 1,-3-2 1,0-2 7,0-2 2,-3 2-2,-12 1 3,-7-1-1,-11-2-4,-10 2-8,-7 0-1,-5-1-21,2-1-26,-1 0-59,6 0-141,2-2-495</inkml:trace>
  <inkml:trace contextRef="#ctx0" brushRef="#br0" timeOffset="21079.3844">9644 4626 800,'0'0'139,"0"0"-115,0 0-12,0 0 14,0 0 46,0 0-14,-39-22-28,57 20-11,9-4-14,13-4-1,4 2 1,2-4 0,-4 0-4,-5 3-1,-10 0-19,-8 2-40,-8 1-60,-4-2-119,2 2-196</inkml:trace>
  <inkml:trace contextRef="#ctx0" brushRef="#br0" timeOffset="21998.3694">10242 4382 384,'0'0'222,"0"0"-112,0 0-45,0 0 13,0 0-4,0 0-20,-50-19-28,48 19-19,2 0-3,0 0-4,0 0 1,0-2 0,0 2 0,0 0 0,0 0 4,0 0 4,0-1 8,0 1 6,0 0-3,0 0-1,-1 0-10,1 0 1,0 0 0,0 0-4,0-1 1,0 1-7,0-2 1,4 2 6,16-3-6,2 1 3,7-2-3,-1 4-1,-3 0-1,-4 0 1,-4 0 0,-4 3 0,-7 0-1,-5 2-1,-1 0-2,0 4-8,0 0 12,-13 5 10,-5 1 3,-1 1-7,4-4-2,4-3 0,2 0 0,5-2 0,2 2-2,0 0-2,2 0 0,0 3 0,0-2 0,4-2-1,2 3 1,4 2 0,-1-1 3,5 5-3,2 1 0,1 0 0,2 1-1,2-1-1,-3-2 2,-1-1-1,-4-1 1,-5-3-2,-3 0-5,-5 1-1,0 0 0,-3 3 8,-12-1 7,-6 3-4,-1-3-1,-5-2 2,0 0 8,-1-4 5,2-2 0,4 2-1,2-5-5,7 0-6,4-2-3,5-1-1,2 0-1,2 0-10,0 0-21,0-10-37,0-8-69,19-7-160,6-1-349</inkml:trace>
  <inkml:trace contextRef="#ctx0" brushRef="#br0" timeOffset="22619.2567">11263 4293 814,'0'0'133,"0"0"-123,0 0 5,0 0 52,0 0 30,0 0-37,0 12-42,-5 44 18,-14 15 6,-3 3-15,2-6-15,7-8-9,7-14-2,6-12-1,0-14-2,0-7 1,0-7 0,5-4-3,-3-2 3,6 0 0,1-4 1,4-13 4,7-4-1,2-4 0,2-2-2,0 5 1,-2 6-1,-5 7-1,-3 8-1,-3 1-3,2 5-10,-1 13 12,5 1 2,1-2-1,1-3 1,5-5-6,-6-4 5,-4-5-4,-1 0 5,-3 0 5,3-10 0,-2-7 1,-3-1 4,-1-3-3,-4-2-5,-3-2-2,0-1-2,0 0-26,-15-1-30,0 2-75,0 2-89,5 2-317</inkml:trace>
  <inkml:trace contextRef="#ctx0" brushRef="#br0" timeOffset="22790.7085">11366 4389 917,'0'0'181,"0"0"-152,0 0-16,0 0 49,0 0 8,0 0-43,-31-13-27,65 10-5,14-3-16,10-1-30,3-1-95,0-3-181</inkml:trace>
  <inkml:trace contextRef="#ctx0" brushRef="#br0" timeOffset="23069.5231">12246 4414 1140,'0'0'82,"0"0"-82,0 0-10,0 0 10,0 0 40,0 0-29,90-9-11,-35 9-27,2-2-65,-4-6-59,-2-2-180</inkml:trace>
  <inkml:trace contextRef="#ctx0" brushRef="#br0" timeOffset="23536.3128">12837 4267 928,'0'0'47,"0"0"-44,0 0 24,0 0 6,0 0 31,0 0-33,0 0-25,61 42-3,-61-9 16,0 3 9,-19-3-15,-12-1 18,-5-7-23,-3-2 2,6-7 3,6-6 5,11-2-1,10-5-7,6-2-10,0 2-7,25-1-2,17-2 8,12 0 1,8 0-3,0 0-6,-6-6 2,-4 1 5,-8-1 2,-8 2 0,-7 0 1,-8 2 0,-6-1-1,-3 2 0,-4 1 2,-2 0-2,-2-2 0,-2 2-3,-1 0-41,-1 0-73,0 0-65,-17 0-332</inkml:trace>
  <inkml:trace contextRef="#ctx0" brushRef="#br0" timeOffset="25022.1172">9560 6286 680,'0'0'202,"0"0"-141,0 0-25,0 0 6,0 0 27,0 0-34,20-9-24,15 3 0,9-1-11,-6 2 0,5-1-19,-2 1-71,0-2-51,1-2-179,1 1-181</inkml:trace>
  <inkml:trace contextRef="#ctx0" brushRef="#br0" timeOffset="25283.9046">10105 6098 623,'0'0'317,"0"0"-272,0 0-43,0 0 5,0 0 30,88 11 13,-73 9-43,-12 7-7,-3 3 0,-25 1 7,-13 2 26,1-4-28,9-6 11,10-9-1,12-7 4,6-2-15,6-5 3,24 0-2,13 0-5,12-10-3,8-6-47,3-5-52,1-1-23,3-5-181,-2-1-55</inkml:trace>
  <inkml:trace contextRef="#ctx0" brushRef="#br0" timeOffset="25739.6024">11115 5815 939,'0'0'100,"0"0"-74,0 0 38,-37 112 22,18-55-34,1-2-27,1-2-15,5-6-10,5-10 2,6-9-2,1-8-2,0-6-2,5-7-6,4-4 0,0-1 9,3-2-1,0 0 2,6-10 7,-3-5-2,5 3-2,-4 5-1,-6 4-1,1 3-1,-2 0-6,4 11 0,0 3 6,4 0 0,-2-3-10,3-5 4,-2-4-1,0-2 2,3 0 5,0 0 0,0-16 11,1-1 6,-6 0 2,-5 0 1,-6 4 0,-3-1-11,-3 2-9,-14-1-3,-3 2-32,-2-1-36,4 2-67,6-2-107,6 1-244</inkml:trace>
  <inkml:trace contextRef="#ctx0" brushRef="#br0" timeOffset="25905.6347">11278 5934 132,'0'0'877,"0"0"-788,0 0-72,0 0 25,0 0 30,0 0-31,9-40-36,37 30-5,14-4-21,6-2-46,-1-2-90,-5-1-239</inkml:trace>
  <inkml:trace contextRef="#ctx0" brushRef="#br0" timeOffset="26181.5431">12550 5986 1069,'0'0'140,"0"0"-140,0 0-7,0 0 3,0 0 4,91-37 10,-11 31-10,8 1-143,-2-5-143,-10-7-156</inkml:trace>
  <inkml:trace contextRef="#ctx0" brushRef="#br0" timeOffset="26350.4162">13164 5707 924,'0'0'210,"0"0"-170,0 0-15,0 0 37,0 0 6,-85 18-22,68 27-21,8 4-18,5 2-7,-1 1-7,2 4-38,-7-2-45,-5 0-92,-6-9-287</inkml:trace>
  <inkml:trace contextRef="#ctx0" brushRef="#br0" timeOffset="27123.5461">9676 7799 874,'0'0'182,"0"0"-134,0 0-30,0 0 4,0 0 29,0 0-31,83-14-10,-29 10-10,-6-2-65,-2-1-92,-7-1-143,-6-3-145</inkml:trace>
  <inkml:trace contextRef="#ctx0" brushRef="#br0" timeOffset="27307.3246">10126 7606 708,'0'0'267,"0"0"-177,0 0-3,0 0-1,0 0-24,0 0-28,-4-18-16,4 47-15,-3 9-2,-2 9-1,-7 2-9,2 4-41,1 4-33,2 1-83,7-5-136,0-7-260</inkml:trace>
  <inkml:trace contextRef="#ctx0" brushRef="#br0" timeOffset="27780.6762">10926 7888 792,'0'0'130,"0"0"-88,0 0 21,0 0 28,0 0-14,0 0-41,0 0-16,18-41-14,29 35-4,4 1-2,-1-1-3,-6 0-19,-8 1-37,-9 0-18,-11 1-1,-4 0 11,-7-2-2,-5-2-6,0-3 20,-11 1-27,-4 0 47,-4 3-23,4 0-22,4 1-17,5 0 15,4-1-24,2 1 22</inkml:trace>
  <inkml:trace contextRef="#ctx0" brushRef="#br0" timeOffset="28314.8332">11139 7632 389,'0'0'112,"0"0"-48,0 0 52,0 0 23,0 0-23,0 0-30,-16-32-22,10 43-21,-8 25-12,-5 14 22,-3 10-10,2 3-15,4-2-7,4-6-7,6-5-8,0-4-6,5-10 0,1-7-3,0-8-6,0-7-7,0-7-7,0-4-7,0-3-9,7 0 4,5 0 10,4-10 17,8-7 4,0-1 0,1-1 1,-1 1 3,-4 5 0,-3 4 1,-3 9 0,-4 0 2,-2 15-2,-1 10 6,1 7 5,5 1-6,4-4-6,2-7-3,2-9-9,1-7-7,1-6-8,-1 0 15,-1-14 12,0-9 16,-3-2 12,-5 0-1,-4 0 7,-2 0 2,-4 2-5,-3 2-13,0 0-2,0 5-8,-6 3-6,-10 5-2,-2 6-5,-1 2-32,-2 0-51,9 9-55,6 7-200</inkml:trace>
  <inkml:trace contextRef="#ctx0" brushRef="#br0" timeOffset="29909.9838">13049 7579 507,'0'0'200,"0"0"-173,0 0-12,0 0 62,0 0 27,0 0-30,-18-48-39,1 62-16,-12 21-4,-11 16 19,-1 9 7,8-2-23,11-4-13,11-6 0,11-6-5,0-10-6,20-11-9,11-9-6,6-10-2,10-2 6,2-16 4,-2-12 1,-2-6 12,-10-2 3,-10-3 32,-10 0 4,-9 1 6,-6 0 0,0 2-19,-16 5-10,-11 5-16,-6 7-5,-6 9-42,-7 10-75,1 0-70,6 10-402</inkml:trace>
  <inkml:trace contextRef="#ctx0" brushRef="#br0" timeOffset="34815.2365">6665 2724 448,'0'0'98,"0"0"-92,0 0-4,0 0 21,0 0 45,0 0-35,0 0-29,-7 0-2,7 0 0,0 0 26,0 0 11,0 0 2,0-1 3,0-1-3,0 2-7,0 0-2,0-1-14,0 0-1,0-4-5,3-2 4,16-1-10,8-2-5,4-2-1,5 8 3,-3 0-2,-5 4 0,-1 0-1,-11 0 0,-2 10-2,-8 6 2,-6 2 1,0 3 8,-3 2 1,-15-1-4,-3-2 3,0 0-2,0-7-1,5-1 1,2-4 1,4-2 0,5-1-6,1-1 4,4 0-3,0 1-1,0 1-1,0 0 2,0 0 2,10-1-5,5 4 1,2-1 1,0 3 1,0 1 0,1 0-1,-3 0-2,-5 2-1,1 0 0,-8 0 1,-3 2 1,0 0 1,0-2 0,-2-1 0,-7-1 0,-3-4 1,3-2 3,-1 0 4,0-1 2,-1 0-1,0-3-4,0 1 2,2 2-6,1-4-1,2 1 0,2-2-2,4 0 1,0 0-1,0 0 0,0 0-4,0 0-14,0 0-20,0 0-30,0 0-20,4-8-120,10-5-63</inkml:trace>
  <inkml:trace contextRef="#ctx0" brushRef="#br0" timeOffset="35326.1073">6904 2644 419,'0'0'333,"0"0"-254,0 0-26,0 0 22,0 0 22,0 0-9,-41-49-41,41 49-13,0 0-7,-1 0-4,-1 12-3,-2 19-4,-6 13 7,-4 12 10,-5 1-15,-4 4-3,2-1-2,-2-3-6,7-5-1,2-7-6,5-5 1,6-9-1,3-9 0,0-5 0,3-5-3,16-6-3,8-6-6,13 0 2,2-6 0,7-13-3,1-1 0,-9 0 4,-7 7 4,-11 1 1,-8 5-1,-9 2-2,-6 3-12,0-2-11,0 0-17,0-2-33,0 0-33,0 2-21,-3-2-163,-3-1-62</inkml:trace>
  <inkml:trace contextRef="#ctx0" brushRef="#br0" timeOffset="35616.1084">6905 2813 803,'0'0'174,"0"0"-136,0 0-7,0 0 36,0 0-15,0 0-39,10-14-2,23 14-10,5 0 5,-1 0-4,2-4 3,-9 0-5,-8 0 0,-6 0-7,-10 2-19,-3-1-17,0 2-37,3-2-43,2 0-202,7 3-199</inkml:trace>
  <inkml:trace contextRef="#ctx0" brushRef="#br0" timeOffset="35880.3782">7326 2838 1017,'0'0'82,"0"0"-70,0 0 2,0 0 49,0 0-24,0 0-30,37 0-9,11 0-4,1 0-1,-6 0-14,-10 0-23,-11-5-39,-8-1-13,-8-2-62,-4-2-55,-2 0-16</inkml:trace>
  <inkml:trace contextRef="#ctx0" brushRef="#br0" timeOffset="36135.5418">7561 2695 437,'0'0'193,"0"0"-104,0 0 32,0 0-3,0 0-2,0 0-35,-31-41-22,28 41-18,-6 21-13,-3 14-2,-5 12 8,0 3-4,2-3-9,3 0-8,0-3-4,3-6-5,0-6-4,0-3-3,1-9-17,0-1-31,5-6-24,3-3-28,0-6-81,9-4-211</inkml:trace>
  <inkml:trace contextRef="#ctx0" brushRef="#br0" timeOffset="36773.1645">7840 2671 725,'0'0'220,"0"0"-197,0 0-1,0 0 53,0 0 5,0 0-41,5-20-27,1 30 2,-6 8 19,0 7 3,0 4-11,-8 1-8,-8-2-5,0-3 1,2-3-5,7-4-1,2-4-2,5-5-2,0 0-2,14-2 0,17-3-1,11-2 5,4-2-5,6 0-1,-1-3-4,-9-6-2,-8 2-2,-10-1 4,-10 1 0,-6-2 5,-6 0 4,-2-1-3,0-2 0,-6 4 7,-8-4-8,1 3 2,-2 3-1,3 1-1,2 3 2,5 0 0,1 2-2,1 0 1,0 0 0,0 0 4,-2 0-2,-2 0-3,-4 11 6,-1 8-4,-2 6 8,-3 8-3,-1 9-1,3 3-2,-1 2-1,4-3-2,0-4-1,3-6 1,3-4-1,0-6 0,-1-3 0,5-9-2,-2-2-7,2-4-13,1-4-11,-1 2-13,-1-4-7,-1 0-36,-1 0-40,-3 0-94,0-5-111</inkml:trace>
  <inkml:trace contextRef="#ctx0" brushRef="#br0" timeOffset="37588.4729">7005 2571 339,'0'0'137,"0"0"-98,0 0 21,0 0 44,0 0 5,0 0-18,0-45-41,-3 40-9,3 1-3,-1 0-1,1 3 6,0-1-5,0 2-8,-2 0 0,-1 7-12,-6 30-10,-9 16 6,-4 13 12,-5 5-9,0-7-13,2-2 2,1-3-2,3-5-1,3-6-1,-1-9-2,8-7 1,4-6 0,1-9 0,3-5-1,3-6-1,0-3 1,0 0-2,0-1-2,0 0-3,7 1 7,5-2-5,3-1 2,3 0-2,3 0 2,0 0-4,0-1-5,0-6-5,-1 1-11,-6-4-14,-3 2-35,-3 0 5,-5-2-9,2-1-75,-1-4-68,1 3-61</inkml:trace>
  <inkml:trace contextRef="#ctx0" brushRef="#br0" timeOffset="37939.7328">6911 2849 401,'0'0'308,"0"0"-242,0 0-31,0 0 45,0 0 0,0 0-26,-7-10-28,26 10-20,6 0 0,5 0 7,1 0-4,1 0 1,-4-4-6,-3-2-2,-5 2-1,-9 0 0,-4 3-2,-6 0-10,-1 1-10,0 0-11,0 0-16,0 0-42,0 0-57,0 0-78,0 0-129</inkml:trace>
  <inkml:trace contextRef="#ctx0" brushRef="#br0" timeOffset="39595.3918">7072 4514 950,'0'0'81,"0"0"-69,-101-50-7,96 43 42,5-2 40,18 0-45,21 1-25,18 5-16,4 3 1,-5 6-1,-11 14-1,-13 4 0,-15 4-4,-14 1-1,-4 10 5,-38 10 3,-22 14 4,-18 8 4,0-2-6,7-7 2,23-14 10,19-17 10,14-10-8,16-8-8,0-3-11,12-1 0,20-3 0,9-4 8,8-2-5,8 0-3,-2-13-2,3 1 2,-3 0 2,-5 2-2,-3 2-1,-3 2 0,-7 0 1,-10 4-1,-5-1 2,-6 0 0,-5 1 0,-5 1-1,-3 1 1,-3 0-2,0 0-1,0 0-7,0 0-30,0 0-14,0 1-45,-6 15-69,-13 3-65,-1 1-208</inkml:trace>
  <inkml:trace contextRef="#ctx0" brushRef="#br0" timeOffset="43484.1977">6875 6347 985,'0'0'117,"0"0"-117,0 0 7,60-102-4,-14 70 24,4-2-11,-1 0-15,-4 2 4,-7 5-5,-8 1 0,-10 9 4,-7 2-2,-7 4 2,-5 5 10,-1-1 15,0 3 0,0-2-8,0 3 0,0 0 1,0 3-4,0 0-9,0 0-2,0 0-6,0 0-1,0 0-1,0 0-2,0 0 0,0 0 3,0 0 0,0 0 0,0 0 0,0 0 1,0 0-1,0 0 1,0 0 3,0 0-2,0 0-1,0 0-1,0 0-1,0 0 1,0 0 1,0 0-1,0 0 2,0 0-1,0 0 0,0 0-1,0 0 1,0 0-1,0 0 0,0 0 0,0 0 0,0 0 0,0 0 0,0 0-1,0 0 0,0 0 0,0 0 1,0 0 0,0 0 1,0 0-1,0 0 1,0 0 0,0 0-1,0 0 0,0 0 0,0 0 1,0 0-1,0 0 1,0 0-1,0 0 0,0 0 0,0 4 0,0 24 1,0 15 11,-7 17 7,-14 14-11,-3 8-1,-1 0-6,8-7 0,3-5-1,3-10 1,3-11-1,4-8 1,1-7-1,-2-9-1,3-5 1,0-6 1,2-7-1,0-3 0,0-1-2,0 0 1,0-2-3,0 1 1,0-1-5,0-1-3,0 2-5,0-1-12,0-1-15,0 0-11,0 0-30,0-7-16,-3 0-37,-1 1-107,-2 3-17</inkml:trace>
  <inkml:trace contextRef="#ctx0" brushRef="#br0" timeOffset="43793.0971">6898 6847 560,'0'0'256,"0"0"-184,0 0-18,0 0 26,0 0 10,0 0-37,-47 3-33,70 0 0,11-3-10,14 0 6,7 0-6,0-4-5,2-6-3,-2 0 0,-1 3-1,-8-4-1,-3 6 2,-7 1-2,-9 0 0,-9 4 1,-8-1-2,-5 1 1,-4 0 0,1 0-3,-2 0-9,0 0-31,1 0-69,1 6-85,-1 4-291</inkml:trace>
  <inkml:trace contextRef="#ctx0" brushRef="#br0" timeOffset="70471.0462">7691 7782 711,'0'0'207,"0"0"-163,0 0-3,0 0 44,0 0-2,0 0-35,0-31-28,0 31-13,0 0 7,0 0 5,0 0 0,0 0-2,0 21-2,0 20 10,-4 18 5,-9 11-3,-6 3-12,0-3-5,4-5-3,2-5-5,2-8 3,1-4-2,3-9-1,2-9 0,0-8-1,4-7 0,1-6-1,0-4-1,0-4 1,0-1-3,9 0 0,9 0-1,3-9-1,4-7 0,2-2 1,-2 1 3,-1-1-3,-4 2 1,-3 1 2,-1 3-1,-5 3 1,-3 2-1,-4 5-4,-2 0-3,-1 2-4,-1 0-6,0 0-11,0 0-15,0 0-15,0 0-24,0 0-33,0-2-52,-4-6-175</inkml:trace>
  <inkml:trace contextRef="#ctx0" brushRef="#br0" timeOffset="70879.186">7788 8011 650,'0'0'241,"0"0"-180,0 0-9,0 0 33,0 0-2,0 0-38,5-17-19,35 7-13,11-5-7,4-1 3,0-2-5,-7 2-2,-5 2 1,-7 2-3,-9 1 4,-9 3 12,-8 3 4,-4 3 7,-5 1-3,-1 1-2,0 0-13,0 0-9,0 0-1,0 0-5,0 0-35,-4 3-31,-14 13-14,-7 5-69,-5 2-126,3 0-301</inkml:trace>
  <inkml:trace contextRef="#ctx0" brushRef="#br0" timeOffset="113607.7458">2626 12130 621,'0'0'156,"0"0"-117,0 0-19,0 0 9,0 0 21,0 0-24,-46 10-17,46-10-5,0 0 2,0 0 13,0 0 4,0 0 5,0 0-3,0 0 3,0 0 1,0 0-3,0 0-1,3-5-17,18-6 20,10-1-21,5 2-1,7 10 1,2 0-1,-3 22-2,-5 13-4,-10 8-4,-12 2 3,-15-1 1,0 2 1,-26-4 1,-5-2-2,0-6 0,-1-7 1,4-7 0,7-6-2,9-7 0,8-5-4,4-2-2,0 0-3,3-8-25,15-18 9,3-13 15,7-6 8,0-4 1,-1-2 2,3 2 0,-3 5 2,-5 9 4,-4 9 7,-3 9 2,-5 8 1,-7 5 0,-1 4 1,-2 0-15,0 20 2,0 20 10,0 15 11,-12 6-14,2 0-5,5-7-4,5-8-2,2-10 1,17-8-1,2-6 0,7-6-13,1-8-5,-4-5-13,3-3-25,-4 0-39,-1-7-22,-1-10-150,-1-2-72</inkml:trace>
  <inkml:trace contextRef="#ctx0" brushRef="#br0" timeOffset="114425.055">3985 11674 324,'0'0'118,"0"0"-71,0 0-10,0 0 38,0 0 23,0 0-13,42-79-12,-40 67-28,-2 0-9,0-1-8,0 2 9,-8 0-7,-5 1-10,1 0-1,-1 6 3,-3 1-2,0 3-3,-5 27-1,-3 30 0,-9 25 14,-1 23 7,3 6-23,7-2-4,8-5-6,10-14 0,6-11 0,0-12 1,11-12-4,6-9-1,8-9-1,-1-8-5,3-8-20,3-9-38,1-4-47,0-8-20,2 0-232</inkml:trace>
  <inkml:trace contextRef="#ctx0" brushRef="#br0" timeOffset="115155.0086">4170 12047 878,'0'0'67,"0"0"-61,0 0-1,0 0 35,0 0-19,84-64-3,-41 59-11,-7 5-5,-10 0 1,-10 19 6,-13 8-4,-3 4 28,-11 4-18,-17-3-2,-2-2 8,2-4 8,6-10-2,9-6-9,7-5-3,6-4-9,0 1-6,8 0-4,17-2-16,7 0-1,5-10-22,5-7-24,-1-8-3,1-4-30,1-8-89,-2-4 20,-4-6 59,-4 1 68,-6 3 42,-8 7 50,-4 9 17,-6 8 66,-5 3-9,-1 4-15,-3 4-31,0 2-12,0 5-6,0 1-11,0 0-13,0 1-17,0 23-8,-3 15 19,-11 11 1,-3 6-12,-2-1-1,3-2-1,5-5-4,8-10-5,3-7 2,0-6-1,0-8-7,12-4 0,1-4-2,2-5-4,0-4-6,3 0-12,0 0-17,-1-4-5,0-8-20,1-2-31,-1-3-14,2-2-91,-1-1-36,0-1-66</inkml:trace>
  <inkml:trace contextRef="#ctx0" brushRef="#br0" timeOffset="115368.0234">4725 12049 716,'0'0'269,"0"0"-202,0 0-26,0 0 11,0 0 17,0 0-38,-44-5-31,63 5-5,8 0 4,4 0-14,2-3-49,-2-3-77,-4-1-205</inkml:trace>
  <inkml:trace contextRef="#ctx0" brushRef="#br0" timeOffset="115791.1022">5128 12134 703,'0'0'213,"0"0"-166,0 0 6,0 0 36,0 0-5,0 0-41,-24 0-35,62-6 3,12-1-6,4 0-5,-2 1 1,-6 1-1,-10 2-2,-9 0-18,-7 2-19,-10-1-17,-7 1-30,-3 1 1,0 0-119,-19 0-27,-2 0-152</inkml:trace>
  <inkml:trace contextRef="#ctx0" brushRef="#br0" timeOffset="116075.4984">5295 12001 450,'0'0'412,"0"0"-335,0 0-44,0 0 41,0 0 33,0 0-30,-15-48-44,15 54-16,0 18-1,0 9 22,0 12-12,0 2-8,-10 0-4,-1-2-8,1-2-4,-2-7-2,5-3 0,-1-5-10,1-6-26,7-3-24,0-4-21,0-6-54,15-8-43,5-1-206</inkml:trace>
  <inkml:trace contextRef="#ctx0" brushRef="#br0" timeOffset="116319.1161">5640 11907 747,'0'0'211,"0"0"-144,0 0 6,0 0 6,0 0-12,0 0-22,18 51-11,-12-12-7,-5 1-8,-1-2-11,0-3-5,0-4-3,-7-3-8,-2-7-39,2-2-14,5-7-38,2-6-89,2-6-219</inkml:trace>
  <inkml:trace contextRef="#ctx0" brushRef="#br0" timeOffset="116585.6471">5993 11571 853,'0'0'185,"0"0"-159,0 0-3,0 0 47,0 0 23,102 118-39,-80-54-24,-11 2-14,-8 5-1,-3-2-5,-14-3-8,-14-1-2,-8-8 0,-4-1-30,-3-6-30,-6-3-22,1 0-76,-3-5-153,6-10-425</inkml:trace>
  <inkml:trace contextRef="#ctx0" brushRef="#br0" timeOffset="117202.0133">3544 13068 174,'0'0'722,"0"0"-665,0 0-52,-84 0-1,74 0 26,1 0 42,1-3-5,1 2-24,1-1-18,3 2-3,3-1-3,0-1 0,12-4-6,36-4-3,32-9-8,34-5 0,32-3 4,24-2-5,22-4-1,17 0-3,10-1 3,13-1 0,2 1 0,-7 0 5,-14 1-3,-23 1 15,-22 6 12,-32 1-7,-29 3-2,-32 6-9,-29 1 0,-22 7 8,-14 0 6,-10 0 3,0 0-1,-4-4-15,-18 0-12,-11 4-7,-12 2-35,-1 6-53,8 0-45,22 0-114,16 6-400</inkml:trace>
  <inkml:trace contextRef="#ctx0" brushRef="#br0" timeOffset="117382.0597">6496 12568 1052,'0'0'186,"0"0"-164,0 0-22,0 0 1,0 0 5,0 0-6,-61-34-47,77 33-133,9 0-127,-2-3-283</inkml:trace>
  <inkml:trace contextRef="#ctx0" brushRef="#br0" timeOffset="191161.4693">4212 12432 153,'0'0'95,"0"0"-66,0 0-11,0 0 6,0 0 17,0 0-1,0 0 1,0-16 5,0 15-2,0 0 10,0-1 0,0 1-7,0-1-16,0 1-9,0-1-5,0 1 3,0-2-8,0 2-2,0-1 2,0 0-1,0 2 6,2 0-1,-2-1-4,0 1-4,1 0-2,-1-1-3,2 1 8,-1 0-4,1-2-1,1 2 2,-1-2 2,0 2-3,4 0 2,-5-2-2,1 2 2,1 0-5,0-3 2,3 0-1,-3 3 1,6-2-2,1 0 5,1 2-5,5 0 3,-1 0-5,4 0 0,0 0 0,3 0 0,2 2 0,1 0-2,3-2 3,-2 2-3,1-2 0,-5 0 0,2 0 1,-6 0-1,0 0 2,-5 0-2,-1 0 4,-3 0 2,3 0-2,-2 0 1,1 0-1,-1 0-1,2 0-2,0 0 0,1 0 0,1 0 0,-1 0-1,-1 0 0,2 0 0,-1 0 0,-1 0 0,1 0-1,-2 4 1,1-4 0,0 2 1,-2 0-1,-1 0 0,0 0 2,-3 0-2,2 0 0,-2-2 0,2 1 1,-3 0-1,1 1 0,-3-1 0,3 1 0,-1 1 0,0-2-3,-2 1 3,3-1-2,-1 0 1,-1 1 1,1-1 0,-4 1 0,2-1 0,0-1 0,0 3 1,0-3 0,-3 0-1,3 0 1,-3 1-1,0-1 2,0 0-2,0 0 1,0 0-1,0 0 0,0 0 2,0 0-2,0 0 1,0 0-1,0 0 0,0 0-3,0 0 3,0 0-3,0 0 3,0 0 2,0 0-1,0 0 3,0 0-3,0 0 1,0 0 0,0 0 0,0 0-2,0 0 3,0 0-3,0 0 0,0 0 0,0 0-1,2 0 1,-2 0-2,0 0 2,0 0 2,0 0-1,0 0-1,0 0 0,0 0-1,0 0 3,0 0-4,0 0 2,0 0 0,0 0-2,0 0-2,0 0 4,0 0 1,0 0-1,0 0-5,0 0 5,0 0-6,0 0-2,0 0-5,0 0-10,0 0-11,0 0-14,0 0-39,-11 5-61,1-2-85,-1 2-195</inkml:trace>
  <inkml:trace contextRef="#ctx0" brushRef="#br0" timeOffset="192091.3135">5006 12322 223,'0'0'153,"0"0"-86,0 0-2,0 0 16,0 0 29,0 0-15,0-17-18,0 14-13,0 0-25,-6 1-8,5 1 3,-3 0-1,4 1-7,0 0-7,0 0-7,0 0-4,-1 0 0,1 0-2,0 0-1,0 0-3,0 0 2,0 0-4,0 10 2,1 1 1,7 3-2,-1 2 2,-1-4-3,-1 2 4,-2 3-4,0-3-1,-2 2 1,1-1 0,0-2 0,-2-2 0,0-1-2,0 0 2,0 1-6,0-3 3,-7 0 1,-2-1 2,0-1 0,-3-1 0,0 0-1,-2 1-2,-1 1-14,-5 0-23,0 3-19,0-2-34,2-2-132,3 0-140</inkml:trace>
  <inkml:trace contextRef="#ctx0" brushRef="#br0" timeOffset="193180.3889">4397 12357 357,'0'0'136,"0"0"-75,0 0-2,0 0-6,0 0 8,0 0-19,-1-20-6,1 19-7,0-2 3,0 0 0,0-1-4,1 0-1,1 1-1,-2-1-8,1-1 2,-1 0-6,0 0-7,2 2-3,-2 3 11,0-1-5,1 1-2,-1 0-4,0-1 1,0 1-2,0 0-3,0 0 0,0 0 2,0 0-2,0 0 2,0 0 4,0 0-5,0 0 3,0 0 6,0 0 4,0 0-1,0 0 0,0 0-1,0 0-11,0 0 7,0 0 1,-3 5-4,-6 7-3,-6 2 3,2 0-3,-2-1 0,1 0-1,1-2 3,3-3-3,-1-2 0,8-1 0,0-2 2,0-1-2,3-2 2,0 0-2,0 0 0,0 0 1,0 0 2,0 1-4,0-1 5,0 0-5,0 1 0,0 5-2,0 1 2,0 5 0,9 1 0,2 0-7,2-1 7,-1 0-28,2-1-4,-3-3-40,-3 3-8,-2 0-127,-2 2-62,1-2-216</inkml:trace>
  <inkml:trace contextRef="#ctx0" brushRef="#br0" timeOffset="213760.9388">2419 14856 731,'0'0'91,"0"0"-71,0 0 1,0 0 7,0 0-12,0 0-2,122-98-9,-68 70 11,3 0 6,-1 6 1,-8 6 7,-15 7-7,-9 9-8,-9 0-15,-9 9-14,-6 14 13,0 6-1,-6 7 4,-20 2 10,-5-1-7,0-2-3,-1-4-2,7-6-3,8-7 0,6-8 1,8-5-7,3-5-2,0 0 2,0 0 1,10-12 8,5-9 3,9-6 5,1-5-8,2-5 1,0-1-1,1-2 4,-2 8 8,-4 5 6,-10 8 3,-2 11 7,-5 2 5,-4 6-4,1 0-13,1 0-16,0 22 0,-2 12 5,-1 12 20,0 1-11,0 1-14,0-6 0,5-4-3,5-6-19,4-5-27,9-7-50,4-7-22,5-12-222,5-1-192</inkml:trace>
  <inkml:trace contextRef="#ctx0" brushRef="#br0" timeOffset="214058.8514">3532 14453 845,'0'0'126,"0"0"-105,0 0-7,0 0 19,-82-29 21,65 45-29,-8 23-16,-9 21-4,-3 15 29,-1 10-4,2 3-9,5-3 0,9-2-4,8-11-10,7-9-3,7-8-3,0-11-1,16-6-3,6-7-8,7-10-20,5-7-42,5-8-38,4-6-133,5-1-280</inkml:trace>
  <inkml:trace contextRef="#ctx0" brushRef="#br0" timeOffset="214891.1615">3944 14715 758,'0'0'184,"0"0"-142,0 0-31,0 0 27,0 0-18,0 0-8,83-65-12,-55 65-3,-11 14-2,-14 13 0,-3 9-2,-30 7 7,-15 3 21,-10 0-14,7-9 8,10-7 1,15-16 6,16-3-2,7-7-20,15-3 5,19-1-5,15 0 7,7-10-3,2-4-4,-3 0-45,1 0-30,-2 0-43,-1-2-185,-3-1-264</inkml:trace>
  <inkml:trace contextRef="#ctx0" brushRef="#br0" timeOffset="215228.2313">4734 14471 896,'0'0'67,"0"0"-48,0 0 20,0 0 35,0 0-18,-88 55-25,60 4-7,1 8-2,2 3-5,2-5-2,4-5 0,4-3 0,0-3-4,3-4-7,2-3-4,2-9 0,5-10-10,3-6-16,0-4-19,18-8-54,12-7-11,7-3-85,4-5-106</inkml:trace>
  <inkml:trace contextRef="#ctx0" brushRef="#br0" timeOffset="215560.8521">5085 14557 746,'0'0'179,"0"0"-124,0 0-3,0 0 28,0 0-14,0 0-23,-53 16-29,27 35 2,-11 14 6,4 4 0,6-2-5,4-5-4,9-6-1,6-6 0,5-10-6,3-8-3,0-9-3,0-7-2,9-4-2,1-7-5,-2-4-8,4-1-15,6 0-3,0-6-16,6-13-23,-1-4-40,4 0-52,-3-1-113,-1-1-68</inkml:trace>
  <inkml:trace contextRef="#ctx0" brushRef="#br0" timeOffset="215804.1551">4885 14911 870,'0'0'213,"0"0"-147,0 0-33,0 0 16,0 0-1,0 0-16,18-20-26,22 19-3,5-2-3,-3-1-13,-2 0-31,-6-3-58,-1 1-90,-2 2-250</inkml:trace>
  <inkml:trace contextRef="#ctx0" brushRef="#br0" timeOffset="216192.73">5355 14864 861,'0'0'177,"0"0"-146,0 0-18,0 0 24,0 0 13,0 0-30,97-34-13,-37 27-4,-4 0-3,-8-1-1,-8-1-35,-8 0-66,-10 0-37,-10 4-136,-11-1-8</inkml:trace>
  <inkml:trace contextRef="#ctx0" brushRef="#br0" timeOffset="216458.5207">5649 14693 463,'0'0'231,"0"0"-137,0 0 11,0 0-14,0 0 10,-9-72-13,6 72-28,3 0-20,0 0-3,-3 0-6,-5 19-12,-6 15-3,-6 8 7,4 2-16,1-3-4,0-5-3,7-1-4,1 0-27,1-3-25,3-3-15,3-3-46,0-6-52,0-5-218</inkml:trace>
  <inkml:trace contextRef="#ctx0" brushRef="#br0" timeOffset="216779.272">6047 14464 839,'0'0'185,"0"0"-140,0 0-17,0 0 42,0 0 9,0 0-29,-13-21-31,23 47-9,4 11 4,1 0 4,-4-2-7,-5-2-11,-1-4-3,-5-1-10,0-3-33,0-2-19,0-2-50,3-2-58,6-7-218</inkml:trace>
  <inkml:trace contextRef="#ctx0" brushRef="#br0" timeOffset="217021.8784">6399 14575 776,'0'0'182,"0"0"-127,0 0 25,0 0 13,0 0-22,0 0-40,-25 14-17,1 26 17,-9 11 13,2-1-19,1-1-12,0-6-1,4-2-8,3-6-4,2-2-6,9-2-26,6-6-39,6-1-18,0-6-99,23-8-107,5-6-168</inkml:trace>
  <inkml:trace contextRef="#ctx0" brushRef="#br0" timeOffset="217284.3458">6499 14896 139,'0'0'560,"0"0"-464,0 0-69,0 0 17,0 0 35,0 0-34,69 31-21,-60-13 2,-9-1 24,0 1 23,0 0-10,-10-2-29,-1-3-2,9-5-9,2-4-21,0-2-2,0 4-14,16-6-8,7 0-32,9 0-46,4-18-37,-3-3-124,6-4-111</inkml:trace>
  <inkml:trace contextRef="#ctx0" brushRef="#br0" timeOffset="217546.1826">7103 14365 864,'0'0'154,"0"0"-121,0 0-5,0 0 69,-23 112-12,23-56-39,0 4-22,0-1-12,0-3-7,-3-4-3,-11-7-2,-4-3-7,-7-3-31,-2-4-23,-6 0-50,-1-4-97,3-6-341</inkml:trace>
  <inkml:trace contextRef="#ctx0" brushRef="#br0" timeOffset="217890.3277">7381 14194 768,'0'0'199,"0"0"-158,79-57-29,-46 53 34,1 4 49,-1 3-22,-6 31-41,-6 20-12,-14 18 3,-7 12-3,-18 11 1,-23 3-15,-9 1 1,-3-5-2,-2-6-5,-1-9-5,5-4 2,-2-10-35,-4-7-23,-2-5-58,0-10-95,5-8-357</inkml:trace>
  <inkml:trace contextRef="#ctx0" brushRef="#br0" timeOffset="218722.5203">2835 15843 518,'0'0'203,"0"0"-120,0 0-16,0 0 14,0 0-4,0 0-17,-27-6-18,27 6-19,-1-2-7,1 2-2,0 0 2,0-2 4,13-4-3,29-1 0,28-5-16,36 2 0,37-4 1,41 2-2,38-1 0,27 5-1,30 0 1,21 4-9,18 1 0,4 1 4,-3-1 0,-13 1-3,-24-2 3,-25 0 5,-36-3 3,-38-2-3,-41 2-6,-45-4 5,-35 3 1,-32 1 10,-19 1 9,-11-4 18,0-1 21,-4-1-32,-6 2-4,1 0-1,2 8-11,4 0-5,0 2-5,3 0-10,0 0-40,0 0-38,13 0-37,10 2-132,10 0-214</inkml:trace>
  <inkml:trace contextRef="#ctx0" brushRef="#br0" timeOffset="218877.6605">7359 15666 1064,'0'0'113,"0"0"-93,0 0-14,0 0 1,0 0-7,0 0-15,-24-35-106,3 35-195</inkml:trace>
  <inkml:trace contextRef="#ctx0" brushRef="#br0" timeOffset="487934.8501">10080 12120 583,'0'0'161,"0"0"-91,0 0-34,0 0 32,0 0-3,0 0-16,0 0-12,-40-48-10,40 45-7,0-2 1,0-1-4,6 1-13,11 1-1,7 4-2,6 0-1,-4 16-6,-1 16 1,-7 10 0,-12 3-5,-6 1-14,-5-5-15,-14-9 20,-1-7-6,3-9 15,3-6-3,5-7 3,8-3-3,1 0 10,0-9 0,0-13-17,15-13-47,6 0 32,7-5 24,1-1 11,2 1 8,-6 1 21,-3 5-8,-4 7 6,-6 6 12,-4 8-5,-4 8-2,-4 5 13,0 0-23,0 0-22,0 20 4,0 15 3,-3 7 15,0 2-10,2-2-7,1-5-5,0-6-3,0-1-36,7-7-46,14-7-43,3-7-87,6-9-244</inkml:trace>
  <inkml:trace contextRef="#ctx0" brushRef="#br0" timeOffset="488416.6093">10712 11887 710,'0'0'181,"0"0"-114,0 0-1,0 0 26,0 0-34,0 0-51,0-41-7,-1 73-1,-7 13 1,-2 8 25,4-4-17,2-5-6,4-7-2,0-3 1,0-8 3,6-1-2,4-2-2,2-4-16,3-5-43,6-3-21,4-8-21,3-3-39,4-3-6,-1-16 4,-1-6 77,-4-6 65,-4-2 14,-3-3 25,-5-3 56,-3-1 5,-5 3 0,-4 3-13,-2 7-22,0 8 3,0 10 10,0 6-7,0 3-29,0 5-35,0 24-3,-5 18-2,-1 12 21,2 1-9,2-4-13,2-4-2,0-8 2,0-5-2,2-6-31,2-7-31,1-7-40,1-11-45,0-8-185,0-8-186</inkml:trace>
  <inkml:trace contextRef="#ctx0" brushRef="#br0" timeOffset="488715.9886">11018 12091 506,'0'0'314,"0"0"-257,0 0-57,0 0-14,0 0 14,88 15 0,-49-9-17,-1-6-64,-7 0 31,-4 0 50,-7-10 16,-7-6 45,-3-2 48,-5-3-28,2 3 9,-4 5-14,0 5-14,-3 6-8,0 2-15,0 0-17,0 3-20,0 22-2,0 10 0,0 10 10,-2 3-10,-7 2 0,-1 0-14,1 3-62,4-3-65,5-9-130,4-14-405</inkml:trace>
  <inkml:trace contextRef="#ctx0" brushRef="#br0" timeOffset="488951.2313">11782 12061 1026,'0'0'129,"0"0"-120,0 0-9,0 0-14,0 0 13,90-8-96,-45 30-184,-11 1-216</inkml:trace>
  <inkml:trace contextRef="#ctx0" brushRef="#br0" timeOffset="489075.5501">11830 12253 784,'0'0'198,"0"0"-153,0 0 4,0 0 29,0 0-63,0 0-15,64-6-60,2-2-112,4-4-271</inkml:trace>
  <inkml:trace contextRef="#ctx0" brushRef="#br0" timeOffset="489928.3359">13531 11065 264,'0'0'124,"0"0"-112,119-66-2,-77 39 16,-6-3 29,-8-9 23,-10-2-6,-8-7-7,-10-4-30,-8 3 5,-24-1 10,-16 5 19,-11 2-39,-9 6 44,1 8-41,8 10 10,14 7-12,18 10-20,15 2-11,11 27-2,1 29-9,0 34 11,22 30 3,14 27-3,7 21 3,0 20-3,-14 7 0,-19 0-1,-10-11-35,-37-18-2,-18-23 8,-13-21 24,-3-22 4,-4-15 4,4-15-2,9-15 5,16-13 5,17-9-2,18-2-5,11 5 5,0 7-7,28 7-1,8 3 3,5 6-2,6 7 0,0 12 0,-7 15-2,-6 17 2,-22 24 0,-12 33 0,-36 29-1,-31 28 5,-17 20 3,-3 6 0,3 0 3,18-14-6,15-16 5,13-14 8,17-15 23,12-7-2,9-2-18,10-7-17,20-9-2,9-4-1,6-13-1,1-12-4,2-20-7,-2-26-11,-7-24-9,-8-28-5,-10-21-7,-4-18-23,3-19 10,12-36 27,12-31-30,4-31-108,3-25-197</inkml:trace>
  <inkml:trace contextRef="#ctx0" brushRef="#br0" timeOffset="491116.8375">18136 10582 797,'0'0'183,"0"0"-113,0 0-32,0 0 38,0 0-12,0 0-26,0 0-23,-43-8-15,79 0 1,16-1-1,16 3 0,3-2-16,-2 4-61,-4 0-44,1 0-45,1-6-150,-12-4-151</inkml:trace>
  <inkml:trace contextRef="#ctx0" brushRef="#br0" timeOffset="491485.6633">18864 10344 653,'0'0'245,"0"0"-170,0 0-34,0 0 29,0 0 3,0 0-37,6-39-36,23 58 6,4 10-6,-11 12 3,-18 8-7,-4 5 5,-33 0-2,-13-4 2,0-10 7,6-12-7,12-10 1,16-9 1,7-5 0,5-3 0,0 1-3,0 2-4,24 2 3,15 2-5,17-3 5,12-1-35,6-4-56,4 0-46,4 0-190</inkml:trace>
  <inkml:trace contextRef="#ctx0" brushRef="#br0" timeOffset="492443.455">19944 10032 563,'0'0'310,"0"0"-216,0 0-7,0 0 7,0 0-16,0 0-35,2-54-34,-2 76-9,0 19-6,0 15 6,0 6 8,0 0-2,9-8-6,10 0-4,7-7-19,1-6-7,0-12-23,-4-10 7,-5-12 5,-7-7 22,-4 0 19,-1-21 9,3-9 3,-4-7 18,-1 6 13,-1 9-12,-3 10 12,0 11-6,0 1-26,0 1-11,3 27-15,9 13 10,4 8 3,11-4 2,3-9-18,6-11-1,-4-12 4,-3-7 7,-7-6 1,-5 0 7,-5-13 12,-3-11 9,-3-2-4,-6-1 4,0 2-4,-9 3-17,-20 3-6,-13 6-12,-10 6-73,-6 7-61,8 0-204,9 0-230</inkml:trace>
  <inkml:trace contextRef="#ctx0" brushRef="#br0" timeOffset="492607.3598">19973 10179 847,'0'0'125,"0"0"-89,0 0 12,0 0 7,49-73-47,13 64-8,17 7-7,16 2-77,3 0-42,0 8-128,-9-4-246</inkml:trace>
  <inkml:trace contextRef="#ctx0" brushRef="#br0" timeOffset="493040.0521">21291 10271 919,'0'0'146,"0"0"-118,0 0-26,0 0-2,0 0 2,83-6-2,-17 13-7,3 5-96,-3-2-105,-9-7-224</inkml:trace>
  <inkml:trace contextRef="#ctx0" brushRef="#br0" timeOffset="493260.0868">21879 10024 809,'0'0'144,"0"0"-84,0 0 21,0 0 15,0 0-49,0 0-43,0 7 3,0 40 8,0 11 13,0 5-21,0 8-1,-2 1-6,-3 3-17,4-6-44,-1-6-66,-1-16-67,-1-15-218</inkml:trace>
  <inkml:trace contextRef="#ctx0" brushRef="#br0" timeOffset="498742.7128">21729 10125 385,'0'0'166,"0"0"-121,0 0-7,0 0 39,0 0 17,0 0-17,0 0-53,-57-44 5,57 35-17,0 2 31,2-1-30,8-2-4,5 3-9,2 3 8,-1 0-6,1 4-2,0 0 0,-3 4-2,1 11 0,-8 5 2,-4 2-1,-3 4-1,-3 1 2,-12-4 0,-4 1 1,0-4 0,5-2 4,1-3-2,4-5-3,4-4 0,2 3-3,1-2 3,2 2 0,0 1 2,0 0-1,2 1-1,10 2 2,6-1-2,6 2 0,1 0-1,1 1 1,2-2 4,-10 1-4,-8 4-3,-7 0 3,-3 2-2,-1 1-1,-17-2 3,-6 1 0,0-3 3,0-2-2,1-2 7,1-5 2,2-3-2,1 0 0,2-3-6,3 0-2,1-2-2,4 0-25,3 0-35,3 0-39,3-8-110,0-8-128</inkml:trace>
  <inkml:trace contextRef="#ctx0" brushRef="#br0" timeOffset="499066.5825">22117 9983 769,'0'0'131,"0"0"-52,0 0-28,0 0 40,0 0-6,0 0-46,0-55-26,0 55-13,0 26-2,0 20 2,0 26 2,-9 25 29,-12 15-4,0 3-13,-1-3-5,4-8-6,3-12-3,2-7 2,-2-9-2,-3-11 0,-2-13 0,1-12-1,2-12-1,3-8-17,3-9-12,4-1-25,2-7-66,5-3-70,0-4-190</inkml:trace>
  <inkml:trace contextRef="#ctx0" brushRef="#br0" timeOffset="499438.4706">22260 10614 980,'0'0'102,"0"0"-86,0 0 49,0 0 7,0 0-61,0 0-10,39 23 0,-18 15-1,-12 3-1,-9-1 1,0-3 5,-11-6-5,-5-2 1,2-8 0,5-6 0,5-8 0,4-4-1,0-1-1,9 0-1,15-2 2,16 0 6,7-2-3,5-10 1,0-5 5,-4 1-4,-4 0-5,-8 4 1,-11 6-1,-11 3 3,-9 2-3,-5 1-6,-2 0-39,-28 0-63,-18 0-42,-13 0-131,-3 0-45</inkml:trace>
  <inkml:trace contextRef="#ctx0" brushRef="#br0" timeOffset="500422.6265">21644 10097 408,'0'0'133,"0"0"-107,0 0-4,0 0 62,0 0-31,0 0-29,-21-15-7,21 11 19,0-3 1,0-3-16,0 3 14,0-1-10,6-2-6,9 0-3,6-2-14,3 2-2,1 2 2,0 2 2,-2 5 7,-5 1-9,1 0 1,-5 20-2,-3 9 1,-6 11-1,-5 1-1,0-2 1,-6-4-3,-10-7 2,-1-6-3,-1-3 3,1-5 1,1-2 0,0-1 1,6-6 3,2-2-3,5-1-2,3-2 0,0 0 1,0 0 2,0 0-3,6 0-4,13 0 4,7 2 19,9-1-3,1 2-11,2 3-4,-2 4 0,-7 5-1,-6 9-2,-11 5-3,-9 4 1,-3 1 4,0 0 3,-18-3-3,-12-5 0,-6-2 2,-4-8 3,1-3-3,3-5 5,5-5 2,7-2 5,7 1-2,6-2-3,8 0 0,0 1-1,3-1 2,0 0-2,0 0-3,0 0-5,0 0-24,0 0-38,3 0-30,-2-1-197,-1-5-159</inkml:trace>
  <inkml:trace contextRef="#ctx0" brushRef="#br0" timeOffset="517026.5668">18503 12214 455,'0'0'139,"0"0"-95,0 0 63,0 0-35,0 0-63,0 0-5,107-35 3,-71 35-5,-4 0-1,-13 0-1,-8 0 0,-8 2-2,-3-1-9,0 4 10,-14 2 1,-12 8 33,-9 4 18,2 0-25,10-1-20,8 0 0,7-1 2,8 2 11,0 2-19,8 3 0,14 1 2,2 0-1,3-2-1,0 0 3,-4 1-3,-2-1 2,-6-2 1,-2 3-3,-2-4 0,-5 1-2,-3-7-5,-3-3-2,0-2-8,-4-3 13,-19 1 3,-11 2 2,-10-4 12,-8 0-12,4-4 4,2-1-4,15 0 1,13 0 0,14 0-2,4 0-13,1-2-102,23-15-141,9-3-20</inkml:trace>
  <inkml:trace contextRef="#ctx0" brushRef="#br0" timeOffset="517282.4356">19026 12256 552,'0'0'173,"0"0"-51,0 0-6,0 0-60,0 0-56,0 0 15,-38 112 20,-3-24 51,-4 6-48,-7 3-14,1-5-5,0-10-5,0-12-7,6-8-7,8-11-1,7-7 1,12-9 0,11-6-36,7-9-40,0-5-44,6-4-115,16-11-78</inkml:trace>
  <inkml:trace contextRef="#ctx0" brushRef="#br0" timeOffset="517573.4274">18963 12845 559,'0'0'181,"0"0"-127,0 0-50,0 0 32,0 0 37,46 92-44,-46-58-24,-4-3-5,-20-3 52,-2-5-12,-1-7 9,7-4-11,11-7-6,6-2-19,3-3-13,1 0-7,30 0 7,18 0-6,16-12 6,11-8-46,2-5-22,2-5-27,-1-3-100,-3 1-48,-7 3-164</inkml:trace>
  <inkml:trace contextRef="#ctx0" brushRef="#br0" timeOffset="518067.4391">20283 12265 296,'0'0'540,"0"0"-467,0 0-55,0 0 9,-40 97 43,19-41-26,0 4-21,-1 1-8,2-3-9,0-6 10,4-12-13,5-15-2,3-12 2,5-9-1,2-2 1,1-2 1,0 0 14,0 0 15,0-5-12,7-7-21,4-1-5,1 6-3,-3 4 8,0 3 3,2 0-3,1 15-2,2 6-3,2 1 4,3-4 0,3-5-4,5-8-5,2-5 10,4 0 0,0-15 6,-2-8 16,-4-4-3,-8 3-3,-10 2 4,-7 0-11,-2 3-9,-5-1-5,-17 2-2,-9 8-57,-5 3-84,0 1-231</inkml:trace>
  <inkml:trace contextRef="#ctx0" brushRef="#br0" timeOffset="518234.9045">20283 12402 850,'0'0'98,"0"0"-42,87-56-6,-38 44-19,6 5-22,-4 5-9,-12-1-10,-16 3-60,-18 0-107,-5 0-136,-34 0-150</inkml:trace>
  <inkml:trace contextRef="#ctx0" brushRef="#br0" timeOffset="518745.2867">17804 12691 795,'0'0'121,"0"0"-80,0 0 30,0 0-13,0 0-27,104-41-10,-62 34-17,-5 1-4,-7 2-8,-5 4-26,-3-2-28,-2-1-59,4 0-116,-2-4-75</inkml:trace>
  <inkml:trace contextRef="#ctx0" brushRef="#br0" timeOffset="519474.8455">21565 12366 865,'0'0'118,"0"0"-92,0 0 17,0 0 4,0 0-20,0 0-27,109-18-39,-47 16-67,4-3-123,-2-6-115</inkml:trace>
  <inkml:trace contextRef="#ctx0" brushRef="#br0" timeOffset="519667.5812">22180 12075 697,'0'0'186,"0"0"-77,0 0 5,0 0-15,0 0-24,0 0-51,-23-46-22,8 86 1,-1 13 13,-1 8-7,5 3-9,7 3-3,5 0-17,0-1-46,7 2-59,5-7-66,-1-6-298</inkml:trace>
  <inkml:trace contextRef="#ctx0" brushRef="#br0" timeOffset="520551.3298">18293 14358 541,'0'0'208,"0"0"-117,0 0-16,0 0-8,0 0-20,0 0-18,15-6-6,22 1-17,20-1-2,13-1-4,3 3-20,-3 1-36,-7 3-108,-12 0-167</inkml:trace>
  <inkml:trace contextRef="#ctx0" brushRef="#br0" timeOffset="521124.8001">19126 14049 763,'0'0'169,"0"0"-83,0 0-56,0 0-16,0 0 6,-8 91 25,8-22-19,0 8-24,2 2-2,1-1-10,0 1-71,6 1-67,2-11-286</inkml:trace>
  <inkml:trace contextRef="#ctx0" brushRef="#br0" timeOffset="521684.7114">20240 14037 362,'0'0'565,"0"0"-482,0 0-67,-75 72 31,52-23 19,0 2-29,4 2-25,-1-5-8,5-9-3,2-8 1,4-9-2,5-8 0,-1-8 0,5-1 1,0-4 1,0-1 3,0 0-5,0 0-9,11-2 9,9-10 5,3 2 3,2 6-2,-1 4-3,-2 14-3,1 15-2,7 11-2,0-1 4,1-6 0,0-11-1,1-13-11,-2-9 12,1-1 0,-1-18 9,-5-4 14,-4-4 2,-11 2-5,-4 2-10,-6 1-10,0-2-6,-1 4-22,-19 2-61,-5 2-89,0 1-363</inkml:trace>
  <inkml:trace contextRef="#ctx0" brushRef="#br0" timeOffset="521833.2279">20311 14194 871,'0'0'119,"0"0"-69,0 0 11,0 0-19,111-78-28,-38 69-14,3 5-18,0 3-113,-6 1-261</inkml:trace>
  <inkml:trace contextRef="#ctx0" brushRef="#br0" timeOffset="523070.6334">21784 13972 252,'0'0'331,"0"0"-297,0 0-13,0 0 23,0 0-22,0 0-22,-12-26-41,20 26-13,5 0 47,-1 0 7,-4 0 4,-4 0 14,-4 0 25,0 0 13,0 0 4,0 0-6,0 0 0,0 0-7,-7 0-13,2 0-11,1 0-2,1 0 3,3 0 9,0 0-16,0 0-17,23 0 1,18 0 20,15-6-8,13-4-13,3-4-6,-2-1-35,-9 0-39,-9 1-100,-10 1-97,-12 1-164</inkml:trace>
  <inkml:trace contextRef="#ctx0" brushRef="#br0" timeOffset="523405.9268">22475 13744 762,'0'0'147,"0"0"-103,0 0 0,0 0 1,0 0-17,-64 83 1,44-33-10,7-3-15,3-5-3,7-3-1,3-11-10,8-7-18,14-6 7,1-8 0,4-7 21,1 0 1,-2-12 2,2-12 17,-7-4 2,-3-3 5,-7 0 4,-8-4-2,-3 3-5,0 3-24,-2 3 3,-15 8-6,-2 10-7,-2 8-79,3 3-73,7 16-321</inkml:trace>
  <inkml:trace contextRef="#ctx0" brushRef="#br0" timeOffset="523545.8854">22751 13968 969,'0'0'76,"0"0"-60,0 0 7,0 0-23,0 0-19,0 0-120,79-25-213</inkml:trace>
  <inkml:trace contextRef="#ctx0" brushRef="#br0" timeOffset="523760.6001">23135 13869 739,'0'0'180,"0"0"-122,0 0-17,0 0-21,0 0-18,7 81 3,6-30-4,5-6-1,-1-5-4,0-8 4,-7-11 0,-6-10 4,-4-5-4,-2-6 1,-27 0 33,-13 0-6,-9 0-28,6 0-82,14-3-211</inkml:trace>
  <inkml:trace contextRef="#ctx0" brushRef="#br0" timeOffset="523952.1056">23304 13724 950,'0'0'97,"65"-104"-53,-10 70 15,10 7 3,7 9-18,-5 8-16,-11 4-27,-22 6-1,-15 0-24,-14 0-34,-5 10-52,-20 11-56,-26 6-72,-15 0-44</inkml:trace>
  <inkml:trace contextRef="#ctx0" brushRef="#br0" timeOffset="526141.1703">18247 15938 898,'0'0'109,"0"0"-71,0 0-13,0 0 5,0 0-29,0 0-2,94-26-20,-21 26-40,-3 0-124,-10 0-126</inkml:trace>
  <inkml:trace contextRef="#ctx0" brushRef="#br0" timeOffset="526461.9789">18836 15783 631,'0'0'205,"0"0"-123,0 0-38,0 0 10,0 0-19,0 0-10,-52 94 10,34-51-14,9-1-21,9-2-2,0-6-8,13-8-15,12-9-5,6-11 10,6-6 13,2-8 7,-2-17 5,-4-10 9,-12-3 11,-8-3 9,-13-4 14,0 0-1,-18 1-20,-9 5-19,2 9-8,3 13-4,10 10-42,7 7-80,5 12-166,0 10-215</inkml:trace>
  <inkml:trace contextRef="#ctx0" brushRef="#br0" timeOffset="526587.6198">19115 15893 573,'0'0'0,"0"0"-8,0 0-226</inkml:trace>
  <inkml:trace contextRef="#ctx0" brushRef="#br0" timeOffset="526791.7658">19369 15877 829,'0'0'199,"0"0"-159,0 0-27,0 0 34,-60 85-18,76-37-24,7 0 0,-2-5-5,-9-11-17,-12-9-1,-3-6 5,-33-9 8,-11-2-6,-2-6-23,7 0-26,16-3-55,17-16-154,9-6 26</inkml:trace>
  <inkml:trace contextRef="#ctx0" brushRef="#br0" timeOffset="526905.2232">19248 15986 366,'0'0'223,"40"-76"-1,-20 43-58,-4 5-69,0 6-26,7 1-43,5 6-26,11 7-34,8 5-101,4 3-310</inkml:trace>
  <inkml:trace contextRef="#ctx0" brushRef="#br0" timeOffset="527345.4051">20626 15519 1102,'0'0'170,"0"0"-144,0 0-26,0 0 0,-86 121 6,62-42-6,6 6-1,6-8-6,7-6-38,5-13-16,0-16 20,0-15 22,5-15-4,-3-11 15,1-1 8,1-7 18,5-14 15,5-7-18,5-2-15,2 13 15,0 7-5,-2 10-6,3 0-4,1 21 0,4 9-5,1 1 5,-3-6 3,-5-10-1,-8-10 2,-5-5 10,2-5 43,-3-22 7,2-9-41,-5-4-17,-3 3-6,0 6-37,-5 7-41,-6 5-95,3 5-263</inkml:trace>
  <inkml:trace contextRef="#ctx0" brushRef="#br0" timeOffset="527488.0882">20650 15790 956,'0'0'191,"0"0"-142,0 0-4,0 0 11,0 0-55,67-72-1,20 72-67,13 0-91,0 3-242</inkml:trace>
  <inkml:trace contextRef="#ctx0" brushRef="#br0" timeOffset="527864.8243">22403 15615 1123,'0'0'137,"0"0"-131,0 0 2,0 0 28,0 0 2,-89-3-33,79 51-5,10 8-5,4 1-3,31-6-15,13-12-13,8-9 12,-1-13 9,-7-13-1,-10-4 12,-12-15 4,-11-19 17,-14-15 31,-1-8 6,-22-4-17,-16 2 6,-9 7-28,-4 13-15,-6 14-3,4 13-22,3 12-63,6 10-50,12 18-164,14 2-422</inkml:trace>
  <inkml:trace contextRef="#ctx0" brushRef="#br0" timeOffset="609593.7187">15458 12741 154,'0'0'0,"0"0"-42</inkml:trace>
  <inkml:trace contextRef="#ctx0" brushRef="#br0" timeOffset="609978.5788">15471 12422 242,'0'0'127,"0"0"-76,0 0-51,0 0-5,-75-74-13,63 67 13,3 3 5,6 3 4,1 1 20,2 0 15,-1 0-3,-1 0 29,1 0 20,-1 0-4,1 0-12,1 0-2,-2 0-4,2 0-11,-1 0-19,-5 8-12,-3 25-18,-3 22 23,-4 24 15,-1 11-20,3 9-6,4-2-9,9-8-2,1-7-1,1-10-2,13-15 1,-4-13-2,-4-14 2,-3-14-1,-3-8-1,0-6 0,0-2 6,0 0 1,0 0-7,0 0-2,-10 0-19,-10-8-61,-6 0-25,-9 5-164,1 0-101</inkml:trace>
  <inkml:trace contextRef="#ctx0" brushRef="#br0" timeOffset="610669.491">14699 14382 778,'0'0'151,"0"0"-101,0 0-11,-4-80-1,40 67-24,14 7-12,10 6 6,-1 0-7,-5 8 1,-12 12-2,-14 4-3,-17 5-2,-11 1 4,-17 9 1,-38 1 6,-18 2-3,-9-8 4,5-6-3,19-14 3,20-3 34,20-7 3,11-2-20,7-2-15,0 0-9,14 4-7,27 0 4,20 2 3,21-6 12,3 0-5,3 0-7,-8 0 0,1 0 4,-5 0-2,-12 0-2,-10 0 0,-18 0-1,-18 0 0,-12 0 0,-6 0-4,0 0-7,0 2-19,0 1-24,-6 6-53,-12 2-83,-10-4-75</inkml:trace>
  <inkml:trace contextRef="#ctx0" brushRef="#br0" timeOffset="611130.1202">15079 10291 4,'0'0'0</inkml:trace>
  <inkml:trace contextRef="#ctx0" brushRef="#br0" timeOffset="670213.1315">14356 16059 151,'0'0'69,"0"0"-15,0 0 9,0 0-16,0 0 4,0 0-14,0 0-15,0 0 12,0 0 12,-5-12 1,4 9-12,-1 2-20,1-2 25,-1 1 9,0 1-4,1-2-14,1 2-14,-1-1-4,1 1 15,0 1-14,0 0 3,-2 0-6,2 0 2,0 0 0,0-1-1,0-1-5,0 2 8,0-1-7,0 1 2,0 0-9,0 0-1,2 0-2,16-3 2,10-3 11,9-1-8,4 1-2,-1 0 3,-1 0-4,-5 1 1,-7 3 3,-5-2-4,-7 4 0,-6-1 0,-3 1 0,-1 0 0,-2 0 1,-2 0 0,1 0 0,-2 0 0,0 0 0,1 0-1,2 0 3,-3 0-3,0 0 0,0 0 0,0 0 0,0 0-1,0 0-12,0 0-27,0 0-114,0 3-88,0 0-80</inkml:trace>
  <inkml:trace contextRef="#ctx0" brushRef="#br0" timeOffset="670976.9844">14857 15900 214,'0'0'123,"0"0"-69,0 0-9,0 0-5,0 0-1,0 0-10,-64-31-22,63 30 1,1 1 10,0 0 1,0 0-4,0-3 18,0-1-10,0-2-6,7 0-2,2 2 20,1 0-21,7 0-7,1 4 1,1 0-3,-1 0 5,-3 0 0,0 0 2,-7 8-4,0 3 12,-2 2-1,-6 2-5,0 5-3,0 7 1,-15 7 19,-10 3-14,-1 1-8,0-1-1,5-6-5,3-6 1,6-6-2,3-6-1,6-5 0,2-4-1,1-2-1,0-2 1,0 0 2,0 0-2,0 0-4,9 0 4,11 0 18,9 0-7,2 0 1,0 0-2,1 0-10,-2-6 8,-2 0-8,2 0 2,-4 0 4,-3-1-3,-4 2 0,-4 0 7,-6 3-5,-3 2 2,-4-2-1,-1 2-5,-1 0-1,0 0 1,0 0-1,0 0-6,0 0-17,0 0-16,0 0-40,0 0-98,0 0-54,0 0-238</inkml:trace>
  <inkml:trace contextRef="#ctx0" brushRef="#br0" timeOffset="671823.9672">15309 15840 305,'0'0'79,"0"0"4,0 0-10,0 0 11,0 0-14,0 0-15,38-59-1,-37 55 4,2 3-14,-3-1-4,0 2-7,0 0-4,0 0-8,0 0-6,0 0-1,0 0-5,0 9-6,0 13 1,0 10 34,-4 10-17,-2 3-5,-2 4-6,5-2-6,1-3-1,2-7-1,0-9-2,-1-5 4,-1-8-4,1-3 0,-1-6 0,1 1 1,-1 0-1,-2-1 0,1 1-3,0 2 1,-1-3 2,1 1 0,3-2 0,0-4-1,0 2-8,0-3 3,0 0 1,0 0 2,0 0-2,10 0 5,10 0 0,9 0 0,4 0 0,2-9-15,-1-3-3,2 1-1,-6 1 9,-5 1 8,-4 2 2,-6 1 0,-2-2 4,-5 4-1,-2-1-2,-3 3 5,0 2-4,-2 0 9,-1 0-6,0 0-4,0 0-1,0 0-2,0 0 0,0 0-15,0 0-23,0 0-37,0 0-112,0 0-24,-4 5-16</inkml:trace>
  <inkml:trace contextRef="#ctx0" brushRef="#br0" timeOffset="672456.6921">15446 15995 247,'0'0'262,"0"0"-185,0 0-10,0 0 5,0 0-2,0 0-26,-13-10-23,13 10-2,0 0 5,0 0 5,0 0-3,0-2-4,0-2-10,5-2-9,12-2 14,12-2-16,8 1-1,4 0-1,3 2 1,-1 1-2,-4 3 0,-6 0-1,-9 3 2,-8 0-13,-7 0 14,-6 0 5,-1 0-3,-2-1-2,0 1 15,0 0-3,0 0-3,0 0 0,0 0-6,0 0 2,0 0-5,0 0 0,0 0-2,0 0-1,0 0-28,0 0-24,0 0-67,-9 0-90,-3 0-79</inkml:trace>
  <inkml:trace contextRef="#ctx0" brushRef="#br0" timeOffset="798804.3913">14476 11783 498,'0'0'55,"0"0"-47,0 0-2,0 0-6,0 0 29,0 0-25,0 0 4,8 0 13,2 0 3,0 0 16,-1 0 1,1 1-11,-1 0 4,6 1 4,4 0-1,5-1-5,4 0-15,10-1-8,5 0 5,9 0-10,8 0 9,3-7-5,2-3 1,1 0-3,2-4-1,-1 4-3,2-2 4,-5 3-2,-4-1-4,-8 2 0,-7 0 0,0 2 0,-5 2-1,0-1 1,2 3 0,-3 1 0,1 0 1,-1 1-1,0 0-4,0-2 4,-4 2 4,0 0-2,-2-3-2,-4 2 0,1-2-1,-1 0 3,0-2-2,1 1 3,2-2-2,-3 1 2,3-1-3,-2 2 0,-2 0-3,-1 1 3,-1-2 0,3 1 1,1 0-2,1 0 1,2 1 0,6-2 3,1 1-3,5 1 0,-6-1-4,-5 2 4,-4-2-1,-5 2 1,-1-1-1,-5 1 2,2 1-2,0-2 2,-1 2 0,0-2-1,1 0-3,2-1 2,1 0 1,2 0 2,1-1-2,-2 1 0,4-1 3,-2-1-3,1 1 1,2-2-1,-3 4 4,0-1-4,-3 2 0,-2 0 0,-6 1 3,-5 0-2,-2 1 2,-8 0-3,-1 0-2,0 0-9,0 0 7,0 0-8,0 0 12,0 0 4,-7 0 1,-14 6-2,-7 6-3,-10 2-9,-5-1-13,-2 2 7,-2-2-5,-4-1 17,-3 1 3,0-3 0,-2-1 3,0-1-4,-3-4 2,-3 1 0,1-3 2,2 0-3,2-2 0,5 0 3,2 0-5,1 0 4,2 0-2,0 0 0,0-2 2,-1 0-1,-1-1 0,-1 1-1,-2-2 0,-1 1 0,-2 1-1,-3-1 1,0 3 4,2 0-4,1 0 2,1 1-8,6 6 6,3 2 0,4-1 4,3 0-4,1 1 0,-2-2 0,2 2-2,-1-3 4,3-1-2,-5-2 1,2-1-2,2-2 1,-4 0 0,4 0 5,-1 0-5,4 0 3,5 0-2,8 0-1,6 0-2,6 0 2,5 0 3,0 2-3,-7 0-1,-2 3 0,-6-2 0,-3 1 1,-4 0 0,-4 0 0,-2 1 0,1-1 0,6-3 0,8 0 1,4 2 0,7-3 1,4 2-4,1-2 2,0 0-2,0 1-6,0 2-1,3 0 8,7 2 0,1-2-7,4 1 8,6-2 6,4-2-4,5 0 3,3 0 3,4 0 1,0 0 1,3 0-5,-2 0-3,0-2 0,2 0-1,-2-3 0,5 1-2,5 1 2,4 1 5,8-1-6,7 0 1,3 1-1,0 1 0,4-1-1,0-1 1,1 1 2,2-1-2,-1 2 0,0-2-1,-2 0 1,-4-2-6,-3-1 3,-3 0 2,-7 0-6,-2-2 5,-3 1 0,-1 0 2,-2 3 0,5-1 3,2 2-3,-1 0 0,3-3-3,-2 2 1,2-2 2,-1 0 1,-2 2-1,0 0-7,-5 0 7,2-2 1,-6 0-1,3 1-1,-4-1-1,0 2 1,-6-1 1,-4 2 1,-6 1 0,-7 0 0,-5 2 0,-4 0-1,-3-2 0,1 2 1,-5 0-1,0 0 3,-3 0-1,0 0-1,0 0 1,-2 0 5,2 0-4,-3 0 2,0 0 1,0 0-2,0 0 2,0 0-5,0 0-1,0 0 0,0 0 0,0 0-1,0 0-3,0 0-7,0 2-83,-4 8-214</inkml:trace>
  <inkml:trace contextRef="#ctx0" brushRef="#br0" timeOffset="860303.5929">14836 10784 712,'0'0'182,"0"0"-160,0 0-18,0 0 29,-91-27 38,78 23-13,2 1-33,1 0-11,4-1 4,0 2 14,6-1-5,0 2-4,0-5-19,7-4-1,19-5 9,11-4-2,8 1-10,4 6 2,-7 4 1,-5 8-3,-10 2-3,-9 30-5,-17 16-1,-2 18 3,-35 16 3,-18 3-11,-4-5-15,5-12 4,12-14 16,16-14 9,10-15 1,9-13-1,6-6-3,0-6-9,12 0 9,16-4 3,8-10 4,6-3-3,-1 3 5,0-4-6,-2 4-18,0-4-38,-1 1-33,-1 2-113,-2 0-82</inkml:trace>
  <inkml:trace contextRef="#ctx0" brushRef="#br0" timeOffset="860701.4641">15419 10515 947,'0'0'101,"0"0"-54,0 0 23,0 0 4,0 0-30,0 0-30,-14-53-14,14 78-6,0 17 6,0 16 24,-3 8-1,-11 11-19,-2 0 7,1-2-7,2-7-1,7-11 0,4-16-3,2-9 0,0-11-1,2-8-1,12-6 2,4-6 2,6-1 0,4 0-2,1-13-21,-2-5-5,-5 1-13,-4-1-13,-7 2-32,-6 1-24,-5 1-2,0 2-168,-10-2-42</inkml:trace>
  <inkml:trace contextRef="#ctx0" brushRef="#br0" timeOffset="860900.5391">15317 10901 871,'0'0'161,"0"0"-121,0 0 10,0 0 3,0 0-31,0 0-8,53-25-3,-14 17-11,6-1-33,-3 0-72,4-1-120,-1-4-436</inkml:trace>
  <inkml:trace contextRef="#ctx0" brushRef="#br0" timeOffset="861304.8815">15764 10826 649,'0'0'232,"0"0"-195,0 0 16,0 0 38,0 0-1,0 0-52,-22 0-30,37 0 10,10 0 13,11 0-13,7-6-5,5 0-5,0-2-4,-4 1-3,-9 1-2,-9 0 0,-12 2-16,-6 2-36,-7 2-45,-1 0-13,0 0-48,-1 0-97,-13 0-59</inkml:trace>
  <inkml:trace contextRef="#ctx0" brushRef="#br0" timeOffset="861593.9823">15945 10657 594,'0'0'251,"0"0"-171,0 0-10,0 0 22,0 0-3,0 0-36,-18-49-31,18 53-19,0 23 0,0 12 19,0 17 15,-6 3-13,-2 1-10,-1-6-8,-1-4-1,3-6-4,2-8-1,0-5-1,2-6 0,3-11-16,0-6-26,0-4-20,13-4-66,13 0-56,9-16-176</inkml:trace>
  <inkml:trace contextRef="#ctx0" brushRef="#br0" timeOffset="862133.0122">16295 10647 448,'0'0'370,"0"0"-288,0 0-50,0 0 25,0 0 30,0 0-29,-19-50-52,37 43 7,7-2 4,5 0-10,1 2 2,1 1-6,-5 4 1,-4 2 0,-6 0 3,-5 0-6,-6 0 1,-3 9-2,-3 3-4,0 9 4,-3-1 12,-14 5 4,-2-2-9,0-3-3,6 3 1,3-2-5,6-1 0,1 1 1,3 1-1,0 3-1,10 0 1,10-1-2,5 1 2,-1-3-1,-2 0 0,-2 0 1,-7-2 0,-3 0 0,-5-4 1,-4-3-1,-1 1 2,0-5 14,0 2 2,-13-3 20,-12 0-3,-12 4-10,-18 1-25,-13 1-24,-4 2-74,2 0-123,7-8-459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9T06:09:34.4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3178 2651 703,'0'0'169,"0"0"-149,0 0-15,0 0 18,0 0 29,0 0-10,-18-57-18,24 45-22,9-1 3,5-1 4,5 0 5,6 1-2,2 6-3,3 7-2,3 0-7,-2 17-1,-7 16-3,-12 13-3,-13 6-2,-5 0 5,-8-3-2,-19-9 1,-1-6-3,-2-8 8,3-5 8,4-4-3,7-6-2,9-9-3,5-2-1,2 0-15,0-7-7,12-18 12,7-8 2,7-4 3,2-8 6,0 0 3,4-1 1,-4 3 0,-2 5 11,-6 5-6,-6 10 8,-5 9-2,-5 8 2,-2 1 8,-2 4-14,0 1 0,0 0-2,0 0-7,0 0-2,0 3-1,0 16 1,0 16 13,-2 7 9,-4 3-4,-2 1-17,-4-4 1,10-6 4,0-4-6,2-7-1,0-7-4,3-5 0,14-4-31,2-5-48,10-4-23,-1 0-209,5-18-113</inkml:trace>
  <inkml:trace contextRef="#ctx0" brushRef="#br0" timeOffset="501.4859">4018 2404 739,'0'0'69,"0"0"-40,0 0 47,0 0 0,0 0-34,0 0-27,-31-18-15,19 28 4,-2 14 14,-9 14 5,-1 10 2,-1 7 1,6 0-10,6-2 4,7-8-2,6-7-11,0-8-7,12-7-4,6-8-3,7-3 0,-1-5-45,5-7-24,0 0-18,1-4-88,1-18-37,-1-4 26,-4-9 19,-4-4 134,-1-5 40,-6-5 74,1 3 53,-1 4-11,0 8-21,-4 7 38,-1 11-35,-3 6 2,-4 6-30,-3 4-16,0 0-9,0 5-27,0 24-13,-4 15 35,-5 8 11,2 1-38,5-4-3,2-12-8,0-5 0,6-11-2,10-7-3,1-6-39,3-6-45,0-2-22,0 0-243</inkml:trace>
  <inkml:trace contextRef="#ctx0" brushRef="#br0" timeOffset="832.6185">4242 2635 686,'0'0'198,"0"0"-198,0 0-24,0 0 24,0 0 0,108 23-1,-70-36-94,-7-2 18,-6-3 55,-8 0 22,-6-5 67,-4 6 49,-1 1 2,-3 5-16,0 4-20,-1 7-12,1 0-35,4 0-24,3 18-3,1 9 6,-2 6-9,-7 2-3,-2-1 0,0 1-2,0-1-38,-8 1-93,-1-5-133,7-11-342</inkml:trace>
  <inkml:trace contextRef="#ctx0" brushRef="#br0" timeOffset="1410.1491">5325 2188 715,'0'0'112,"0"0"-112,0 0-11,0 0 11,0 0 44,0 0-20,67-85-16,-59 69-4,-4-1-3,-4-1 4,0 4 13,-7-1 7,-11 5-7,-6-1 14,-1 4-8,-2 3 9,-1 4-2,3 0 3,5 0-4,3 14-6,5 14-13,5 9-5,1 9 8,6 8-6,0 3-6,0 4 1,0 3 1,0 3-3,0 6 3,0 9-1,0 7 2,-15 6 5,-4 4 7,-1 0-2,1-3 2,7-10-6,6-10-2,6-13-2,0-8 7,3-14 0,12-10-10,4-8-4,1-9 0,5-9-2,2-5-27,1 0-34,0-14-59,1-11-56,-4-7-302</inkml:trace>
  <inkml:trace contextRef="#ctx0" brushRef="#br0" timeOffset="3914.9455">6144 2267 483,'0'0'89,"0"0"-73,0 0 17,0 0 58,0 0-2,0 0-20,-25-60-29,16 55-5,0 1 17,-2 1-11,-2 2 1,-3 1-8,-7 0-14,-3 14-4,-3 9 3,5 4-3,3 9 1,11-3-10,6 6-4,4 3 0,17 2-3,15 2-5,8 2 5,9 2-4,2-2 2,-6-5-19,-6-9 3,-13-3-15,-11-4 18,-15-3 3,0-2 10,-24-1 2,-12-3 4,-10 0 11,0-5 5,-2-3 2,9-6-4,10-4 7,9 0-8,10 0-5,4-13-12,6-4 0,0-5-5,1-3-9,17-5-3,8-2-32,5-2-40,5-4-37,1 0-222</inkml:trace>
  <inkml:trace contextRef="#ctx0" brushRef="#br0" timeOffset="6201.7404">6820 2229 561,'0'0'187,"0"0"-127,0 0 13,0 0 9,0 0 3,-82-14-35,64 51-37,-3 13 15,5 11 17,4 5-20,6 4-8,3 0-2,3-1-4,0-11-6,0-8-5,4-13-1,7-7-2,2-11-18,7-9-22,2-7-30,8-3-34,4-13-77,5-17-83,0-6-182</inkml:trace>
  <inkml:trace contextRef="#ctx0" brushRef="#br0" timeOffset="6518.0607">7054 2294 637,'0'0'116,"0"0"12,0 0-32,0 0-2,0 0-15,0 0-35,-12-42-22,11 42-9,-2 21-5,-4 14 3,-4 14 20,2 7-6,-3 4-9,3 6-5,0-1-1,3-5-7,6-11 1,0-12-4,3-11-1,14-8-3,3-7 3,3-3-2,-1-8-13,2 0-8,0 0-8,-5-10-15,-4-4-25,-3-4-23,-3-3-12,-6-5-116,-3 0-48</inkml:trace>
  <inkml:trace contextRef="#ctx0" brushRef="#br0" timeOffset="6718.5551">6915 2521 854,'0'0'161,"0"0"-126,0 0 28,0 0 26,0 0-52,0 0-36,-8 0-1,38-4 0,4-5-1,8 0-39,1-1-63,0 0-97,-3 0-264</inkml:trace>
  <inkml:trace contextRef="#ctx0" brushRef="#br0" timeOffset="7077.0681">7465 2458 820,'0'0'299,"0"0"-275,0 0-22,0 0 68,0 0 14,0 0-63,-33-10-21,70 10 9,9 0-4,9-3 2,4-3-5,-3 2-2,-10-2 0,-9 0-6,-12 0-25,-12 1-24,-4 1-34,-6 0-44,-3 0 0,0-2-181,-12 1-39</inkml:trace>
  <inkml:trace contextRef="#ctx0" brushRef="#br0" timeOffset="7371.7871">7641 2319 603,'0'0'160,"0"0"-64,0 0 4,0 0 8,0 0-21,0 0-31,0 0-21,-47-50-9,47 51-7,0 25-13,0 11 11,0 13 26,0 0-16,2 2-10,2-5-6,-1-4-2,2-4 1,-4-7-9,1-5 1,-2-9-2,1-7-1,1-4-12,-1-3-26,3-4-22,1 0-18,4 0-47,5-11-37,5-12-119,6-11-180</inkml:trace>
  <inkml:trace contextRef="#ctx0" brushRef="#br0" timeOffset="8353.8882">8194 2207 481,'0'0'143,"0"0"-121,0 0 51,0 0 70,0 0-55,0 0-46,-43-5-9,43 4-4,0-2 6,0-1-18,6-2-7,11-2 7,6-1-10,6 2-7,-1 3 3,-1 1-2,-1 3-1,-2 0 1,-6 0-2,-6 0 0,-3 6-2,-7 4-3,-2 5-5,0-2 11,-5 3 0,-10 0 4,2-1 7,2-3-5,3-3-3,6-1-3,2-1 0,0 0-2,0 2 0,13 1 2,5 1 3,5 1 0,3 1-3,1-2-2,0-4-6,-6-1-5,-3-2 5,-9-1 5,-4-1 3,-5-1-1,0 2 1,-8 2 5,-14 1 27,-7 2-8,-3 2 1,-1-1-1,1-1-10,7 1-2,5-3-5,6-1-7,6-2-2,7-2-24,1-1-45,0 0-41,16-4-179,7-13-81</inkml:trace>
  <inkml:trace contextRef="#ctx0" brushRef="#br0" timeOffset="8623.7142">8663 2087 863,'0'0'79,"0"0"-36,0 0 44,0 0-1,0 0-50,0 0-23,46 64 11,-40-11 32,-6 5-17,0 1-5,0-1-14,-6-8-6,-2-3 4,0-3-6,-3-5-4,3-3-8,1-8-1,0-6-1,7-6-29,0-7-41,3-5-19,19-4-43,9-4-60,5-20-192</inkml:trace>
  <inkml:trace contextRef="#ctx0" brushRef="#br0" timeOffset="8893.5232">8913 2404 651,'0'0'113,"0"0"-48,0 0 23,0 0 0,0 0-47,0 0-25,94-47-2,-73 49 11,-6 12-6,-8 7-17,-7 2 18,0 2 11,-6 2 2,-14-2 3,-1-5 2,6-2-17,6-6-9,9-4-12,0-2 0,7-5-7,20-1 2,7-1-6,8-18-23,0-6-27,-3 0-52,-3-3-41,-7-1-213,0-3-89</inkml:trace>
  <inkml:trace contextRef="#ctx0" brushRef="#br0" timeOffset="9201.9227">9317 1908 926,'0'0'46,"0"0"-1,0 0 63,0 0-20,0 0-57,0 0-22,78 55-1,-53 2 18,-7 12-7,-12 8 1,-6 2-3,0-1-7,-17-7-10,0-8 7,-2-12 3,1-8 11,4-11-10,2-11-9,1-8 0,6-9-4,2-2-23,3-2-55,0 0-54,0-20-90,22-12-563</inkml:trace>
  <inkml:trace contextRef="#ctx0" brushRef="#br0" timeOffset="9625.9916">10002 2198 881,'0'0'189,"0"0"-173,0 0 7,0 0 82,0 0-24,0 0-56,11-13-20,42 5 3,16-2 2,9-1-4,-4 1-5,-8 0 1,-9 1-2,-7 3 0,-11 0 1,-9 2 1,-8 2-1,-13 0 14,-6 2 0,-1 0 9,-2-2-5,0 2-1,0 0-11,0 0-7,0 0-1,0 0-19,0-2-39,-8 2-45,-4 0-86,-4-4-260</inkml:trace>
  <inkml:trace contextRef="#ctx0" brushRef="#br0" timeOffset="11901.5453">11157 2039 419,'0'0'53,"0"0"-23,0 0 21,0 0 51,0 0-8,0 0-27,-84-56-9,77 49-12,6 0 2,1-1 8,0 1-18,0-3-12,13-2 5,18-3-16,8 1-9,9 3 16,3 7 2,4 4-7,0 22-3,-3 20-11,-10 15-2,-17 5-2,-20 2-6,-5-3 7,-35-5-9,-12-10 5,-8-7-8,2-13 12,1-6 5,9-7 6,8-7-3,10-6 6,9 0 6,8-2-1,8-15-7,0-9-12,12-4-5,17-7 5,5 0 10,5 3-10,-2 3-4,-3 9-23,-2 7-9,-3 5-49,-3 5-50,-4 2-211,1 1-254</inkml:trace>
  <inkml:trace contextRef="#ctx0" brushRef="#br0" timeOffset="12231.373">11867 1808 563,'0'0'554,"0"0"-536,0 0-1,0 0 59,0 0-4,0 0-39,-31-47-29,28 47-4,-4 18 0,-10 17 6,-5 20 17,-4 8-5,1 6-4,1 3-1,6 3-1,3-8-6,8-5-4,7-7-2,0-8 3,6-7-3,13-8-1,3-7-1,1-9-19,1-8-22,4-8-20,4-1-27,5-25-60,6-10-72,-1-9-168</inkml:trace>
  <inkml:trace contextRef="#ctx0" brushRef="#br0" timeOffset="12517.9347">12182 1840 554,'0'0'193,"0"0"-81,0 0-9,0 0 1,0 0-14,0 0-48,0-61-29,-3 88-7,-7 13 15,-2 15 11,-2 5-20,2-1-3,5-1 2,4-5 1,3-8-9,0-8-1,9-6-1,4-11 0,2-4 1,-3-8-2,-2-5-4,-4-3-6,4 0-29,4-3-21,1-15-55,3-3-38,-3-3-186,-3-2-121</inkml:trace>
  <inkml:trace contextRef="#ctx0" brushRef="#br0" timeOffset="12716.8722">12118 2052 300,'0'0'616,"0"0"-540,0 0-46,0 0 52,0 0 6,0 0-70,-49 0-18,69 0 10,5 0-1,3 0-9,0-6-19,2 4-43,4-4-61,5-2-142,-2-1-254</inkml:trace>
  <inkml:trace contextRef="#ctx0" brushRef="#br0" timeOffset="12942.3295">12549 2074 1065,'0'0'106,"0"0"-97,0 0 24,0 0 31,0 0-27,0 0-29,106 0-3,-64 0-1,-4 0-4,-8-1-2,-13-1-37,-5 1-59,-8 0-101,1-4-288</inkml:trace>
  <inkml:trace contextRef="#ctx0" brushRef="#br0" timeOffset="13843.0422">13137 1830 475,'0'0'105,"0"0"-63,0 0 65,0 0 37,0 0-65,0 0-38,-46-20-2,46 18 11,0 2-2,0 0-14,0-2-15,4-2-9,15 0 1,8-2 9,6 0-16,2 2-2,-4 4-2,-4 0 0,-5 0 0,-8 4-2,-5 5-2,-9 2-1,0 3 0,-3 4 5,-17 2 1,-2-1 16,-2 0-10,6-3 1,3-4 0,7-2-2,5-3-3,3-2-3,0 5-2,0-2 2,10 2 0,6 4 0,2 0 2,1 0 0,-1 0-2,-3-2-1,-4-2-3,-2 0 1,-5-3 3,-4 1-1,0-2-2,-2 3 2,-17 0 1,-5 1 5,-3 0-1,-1-2-1,1-1-2,6 1-1,3-4 0,6-3-24,8 1-52,4-2-38,0 0-124,12-13-231</inkml:trace>
  <inkml:trace contextRef="#ctx0" brushRef="#br0" timeOffset="14123.2626">13589 1781 729,'0'0'275,"0"0"-231,0 0 36,0 0 20,0 0-59,0 0-31,-6 80 30,-12-22 6,-4 3-16,-2-2-5,-1-4-1,0-4-5,3-7-9,-2-2 0,-1-7-5,1-5-5,6-5-4,3-7-22,10-5-36,5-5-41,0-5-42,23-3-51,8-6-214</inkml:trace>
  <inkml:trace contextRef="#ctx0" brushRef="#br0" timeOffset="14390.7054">13605 2149 703,'0'0'149,"0"0"-96,0 0 19,0 0 1,0 0-27,0 0-23,93-4-2,-83 26 0,-8 5-15,-2 0 7,0 0 10,-17-2-6,0-4 2,4-8-8,7-6-2,6-4-1,0-3-8,5 0-1,23 0 1,13-13 4,8-7-4,5-4-34,1 1-40,-2-3-41,-3-1-70,-7 1-118,-7 0-218</inkml:trace>
  <inkml:trace contextRef="#ctx0" brushRef="#br0" timeOffset="14668.2824">14153 1639 716,'0'0'214,"0"0"-173,0 0 28,0 0 31,0 0-23,0 0-48,52 3-12,-39 47 18,-3 11 6,-10 9-6,0 2-9,0 0-11,-13-4-4,-4-8-8,-9-4-3,-2-11 0,-3-4-22,3-11-32,8-7-36,11-12-71,9-11-133</inkml:trace>
  <inkml:trace contextRef="#ctx0" brushRef="#br0" timeOffset="15269.6974">14647 1199 954,'0'0'33,"0"0"-29,0 0 12,0 0 63,0 0-21,0 0-36,103-45-15,-63 45 3,-1 11 6,-5 7-1,-4 8 3,-5 6-5,-7 10 0,-5 13 9,-8 8 0,-2 7-2,-3 7 8,0-2-10,0-2 5,0 6-9,0-3 1,0 3-3,0 4 5,0-2-4,3 7-1,-1 0-4,-2 5-2,0 3 2,0 0-6,-5-5-1,-5-8 0,-1-17 2,-7-9-1,-7-11 0,-10-9 9,-8-8 6,-3-8-1,1-6 0,0-5-5,1-6-7,11-4-4,6 0-8,9 0-32,5-18-23,7-4-53,6-8-85,0-7-329</inkml:trace>
  <inkml:trace contextRef="#ctx0" brushRef="#br0" timeOffset="32460.0303">11523 1638 174,'0'0'182,"0"0"-123,0 0-33,0 0 18,0 0 13,0 0 16,0 0-17,-9-31-17,9 26-1,-2 2-2,-1 0-16,0 1 4,-1-3-6,-2 2-7,1-1 4,1-1 11,1 2-7,-3-1-6,1 0-4,-3 1 2,0-1-3,-1 2-3,1-2-2,-3 2 5,-1-1-7,-3 0 2,-2 2 4,1-2-3,-2 3-2,-1 0-1,2 0 1,-2 0 0,-2 0 5,1 0-6,-2 5 4,-2 6 0,-1 1-5,-4 2 5,0-1-3,3 4 3,1-3-3,4 4 2,2 0 6,2 5-8,1 1 8,2 1-7,4 3 4,1 0-2,3 1 0,5-3 4,1 3 1,0-3-9,0-3 8,10 3-8,3-3 7,4-2-3,4-2-5,0-2 2,4-1 2,1-2-4,3-4 3,2-2-3,7-3 8,-4-1 0,0-2 1,-1 0 1,-3-1-4,-3 2-1,-6 1 5,-2 2-7,1 2 1,-5 0 0,-1 2-3,2 0-1,-3 1 0,-3 6-1,1-1 1,-5 6 0,-2 0 0,-4-2 1,0 1-1,0-1 0,0-2 0,-9 1 2,-6 0-2,-7-1 1,-6 2 4,-7 2-2,-4-1-1,2-2 0,2-2 2,5-4-2,7-6 0,4 0 6,-2-2-2,3-5 2,-1 0-2,-1 0 5,2-6-6,2-8 11,4-4-7,4-6 3,2 1-6,5-3 0,1-1-6,0-1 4,3 0-3,14-4 1,3 0-2,6-3 1,-4 6-1,-1 5 1,-5 7-3,-4 6 2,-3 1 0,-3 2 0,0 4-12,-4 3-16,-2-1-36,1 2-28,1 0-36,3 0-105,5 0-57,4 0-152</inkml:trace>
  <inkml:trace contextRef="#ctx0" brushRef="#br0" timeOffset="32857.5748">11424 1969 491,'0'0'72,"0"0"-42,0 0-8,0 0 13,0 0-4,0 0-30,-15-31-1,12 31 5,0-2 0,-1 0 6,-4 2 4,-1-1 0,-4 1 1,1-1 0,-3 1 3,2 0-2,-1 0-8,1 0-6,4 0-3,0 0 3,-1 0-2,-1 1 0,-1 4 0,2-3-1,1 4-34,6-4-123,3 0-54,0-2-156</inkml:trace>
  <inkml:trace contextRef="#ctx0" brushRef="#br0" timeOffset="33324.7495">11354 1596 242,'0'0'95,"0"0"-67,0 0-8,0 0 3,0 0 15,0 0-4,-46-30-1,35 27-7,-2 2 2,-5 1-7,-4 0-21,-7 0-27,-3 7-46,-4 4-79</inkml:trace>
  <inkml:trace contextRef="#ctx0" brushRef="#br0" timeOffset="210956.1595">3665 7655 168,'0'0'164,"0"0"-90,0 0-25,0 0-16,0 0-3,0 0 11,0 0 8,-5 0-6,5-1-12,0 0 1,0-1-6,2 0 2,8 2 17,6 0-20,5 0-11,3 0-6,8 0-5,9 0-2,9 0-1,8 0 1,6 0 3,6 0-4,0 0 0,6 0 0,9 0 8,8-2-4,4-7-2,1-1 4,5 1-1,0 0 3,4 2-7,1 1-1,8 1 8,-1 3-8,6-2 2,-3 3-4,-2-2 1,2 0 1,1-1 2,7-1-2,2 0-2,8-1 2,9 0-2,-2-4 2,3 3-10,-5 2 6,0-1-12,-4 2 2,2-1-2,-6 2-23,-2 1-14,3 2 8,-5 0-7,-3-1 21,-2 1 25,-9 0 2,2 0 4,-7 0 0,3 0 5,-7 0-4,-4 0-1,-7 0 4,-4 0-1,-1 0 9,-2 0 17,-2 0 0,1 0 3,4 0 3,3 0-5,6 0-11,1 0-8,4 0-2,-1 1-8,2 4 5,3-3-2,6-1 1,0 1-3,-2-1 2,2 1 5,-6-1 0,-5 2-2,4-2 3,4 1-5,1-2 3,-2 0-4,2 0-3,2 0 3,-5-2-4,0-2 2,-2 0-2,-5 0 0,-3 0-1,1-1 1,2 1 1,-1 1 1,-4-1 0,-5-1 0,-1-1-2,1 2 0,4 0 0,5 0 1,1 2 0,4 0-1,-3 2-1,-1 0 0,-2 0-1,1 4 2,-4 2 0,-1-2 2,-3-4-2,2 0 0,-1 0 1,1-2-1,-4-6 3,-4-2-3,-3 0 0,-4 0-3,-5 2 0,1-1 0,-3 1 3,-3 2 0,2-2 1,-1 2-1,3-3-2,1 0 2,0 2 1,3-1-1,3 2 5,0 3-5,4 0 0,-2 3-2,-6 0 2,1 0-4,-2 0 4,1 0 0,2 0-2,-4 0-6,2 0 1,-2 0-3,1-1-1,-3-5 4,-6 1 0,-2 1 5,-3-1 1,1 1 2,-3 1 6,-1 1 2,-4 0 1,0 1-6,-3-1 8,2 2-1,2-2-2,1 1-2,4-2 2,-1-1-3,-2-1-5,0 0 2,-3 1-3,-1-2 0,2 3 0,-3-1-2,0 3 1,-1-1 1,-3 1 0,-4 0 0,-3 1 0,-3-2 1,-3 2-1,-4-1 3,-3 1 0,-3 0 0,-3 0 1,-3-2 2,0 2-3,-6-3 5,-4 2-2,-3 0-5,-5 1 1,-1 0-2,-2 0 0,0-1 0,0-2-6,-2-3-17,-22 1-1,-13-5-98,-15-3-95,-14-5-214</inkml:trace>
  <inkml:trace contextRef="#ctx0" brushRef="#br0" timeOffset="212732.6489">10023 4360 385,'0'0'123,"0"0"-54,0 0 0,0 0-1,0 0-5,0 0-3,0-8-17,0 8-17,0 0-11,3 0-1,-3 0 5,0 0-3,0 0-7,0 0-2,0 0-2,0 0 1,0 0-5,0 0-1,0 0-2,0 11 2,0 4 2,5 6 6,-2 7 8,1 2-9,2 5 8,3 5 0,-2 2-1,0 4-4,5 3-5,-2 2 1,-3 0-4,1-2 0,-2-4 0,-5-3-2,2 2 1,-3-2-1,0 1 0,0-1 1,0-1-1,0 0 0,0-4 2,0-2-2,0 0 0,0-1 0,0 1 0,0-1 0,0 0 1,0 1-1,0 1 0,3 0 1,3 1-1,-1-1 0,2-1 1,-1-4-1,1 0 2,-2 1-2,-1 2 0,1 3 2,-3 5-1,-1 2 1,1 3-1,-2-4 0,0-2 2,1-3-2,2-1 0,4-2-1,1 1 1,-2-1 0,0 0 2,-4 3 1,2 0-1,-4 3 2,2-2-1,0 2-3,0 4 0,2-1 0,1 3 1,-1 0-2,2-1 3,-3-1-2,3 3-1,-3 0 2,-2-4 0,1-3-2,-2-4 0,1-4 0,-1 0 3,0-2-1,0 0 0,0 2 2,0 0 2,0 1-1,0 1 0,0-4-2,0-1-1,0-2-1,0-4 1,0 1-2,3 0 0,2 0 3,3 0-3,-4 3 2,2-3-2,-3-1 7,0-3-6,-2-2 0,1-5 1,-2 0-1,0-2 0,0-1 0,1 0 4,-1 2 1,0-2-1,0-4-2,0 0-2,0-4 1,0-1 0,0 0 0,0-2 0,1 0 0,-1 1 0,0-1-2,0 0 0,0 0-26,-4-5-39,-9-18-59,-1-13-152,1-8-188</inkml:trace>
  <inkml:trace contextRef="#ctx0" brushRef="#br0" timeOffset="213812.9698">10017 4338 383,'0'0'220,"0"0"-104,0 0-22,0 0-21,0 0-26,0 0-16,17-19-15,-17 19-10,0 0 1,0 0 1,0 0-6,0 0-1,-6 13-1,-15 7 13,-6 6 23,0 0-21,3-2-2,2-4-3,6-5-1,5-2-4,3-5 1,5-6-3,2 0-2,1-2-1,0 0 5,0 0 1,0 0 3,0 0 4,0 0 3,1-8 6,8-6-8,1-4-8,1 2-4,1 1 6,-3-1 3,0 4 0,-4 5-1,-1 3 10,-2 2 2,-1 2-14,4-3-5,4 0-3,5-3 1,3 1-1,4 0 0,0 3-2,-3 2 0,3 0 2,7 0-6,3 0-24,10 4-17,5 4-29,5-1-22,-2-2-47,-7-5-236</inkml:trace>
  <inkml:trace contextRef="#ctx0" brushRef="#br0" timeOffset="215291.1082">13748 7319 493,'0'0'100,"0"0"-22,0 0 5,0 0 33,0 0-38,0 0-36,-20-18-8,20 18-4,0 0 5,0 0-4,0 0-14,0 0-10,0 0-7,0 6-1,7 13 1,12 7 13,4 3 5,5 0-3,1-1-10,1-3-1,-4-4 3,-2-4-6,-7-2 0,-4-6-1,-5-2-1,-5-4 0,-2 0-6,-1-3-16,0 0-1,0 0 6,0 0 5,0 0 2,0 0 2,0 0 7,2 0 2,-2-13 3,0-4-2,0-1 1,0 4 20,0 1-3,0 4 2,-2 4 5,1 3 2,-1 2-2,1 0-11,1 0-9,0 0-6,0 0-1,-2 0-2,-4 3-2,-5 14 4,-3 6 1,-7 3 2,1 0-2,-3 2-8,-1 4-18,-2 2-59,5 2-39,4-4-173,6-4-287</inkml:trace>
  <inkml:trace contextRef="#ctx0" brushRef="#br0" timeOffset="217802.9878">13741 8207 666,'0'0'90,"0"0"-33,0 0 18,0 0 12,0 0-11,0 0-27,-7-11-24,7 11-7,0 0 2,0 0 6,0 0-6,0 0-3,0 0 1,0 0 3,0 0-5,0 0 3,0-2-7,0 2-2,0-1 0,0 1-7,0 0-1,0 0 1,0 0-3,0 0 0,0 0-1,0 0 1,0 0 0,0 0-1,0 0 1,0 0 0,0 0 0,0 0 0,0 0 1,0 0-1,0 0 0,0 0-1,0 0 1,0 0 0,0 0 1,0 0-1,0 0 0,0 0 0,0 0 0,0 0 0,0 0 0,0 0 1,0 0-1,0 0 0,0 0 0,0 0-1,0 0 1,0 0 0,0 0-1,0 0-1,0 0 0,0 0 2,0 0-2,0 0 2,0 0-1,0 0 0,0 0-2,0 0-5,0 8 8,0 4 1,0-1 0,0-6-1,0-1 0,0 1 0,0-4 0,0 3 0,0 0 0,0 0 0,0 5 0,0 5 1,0 2-1,0 6 0,0 5 0,0 8 0,0-1 1,0 7 1,0 1-2,0-2 0,0 1 1,0-3 0,4-5-1,4-5 0,0-3 1,0-3 0,0-5-1,-1-3 0,2-5-1,-2-1 1,2-3-1,2-2-5,-1-2 2,2-1 2,3 0-1,2 0 0,0 0-2,1-7-1,-3-4-3,-1 1-6,-1 1-2,-2-1-9,-5-2-18,-2 1-11,-4-1-32,0 1-17,-6 0-126,-6 0-42</inkml:trace>
  <inkml:trace contextRef="#ctx0" brushRef="#br0" timeOffset="219476.0916">13886 8101 331,'0'0'78,"0"0"-52,0 0 4,0 0 27,0 0 8,0 0-27,0 0-13,0-69 7,0 65-7,-5-3-5,-2-1 11,-3 0-2,-4 2 0,-2-4 1,-4 2-5,-1 1-4,1 1-4,3 4-1,2 2-2,3 0 0,2 0-1,-4 11-6,2 9-1,1 9 2,2 3 3,7 5-2,2 3-7,0-1 13,19 3-9,10-2-4,2-2 13,3-3-1,4-1-5,-2-1-4,1-4-2,-1 1-2,-6 0 1,-5-1-3,-7 1 2,-6 1 0,-5-3-1,-1-2 0,-6-4 0,0-2 0,0-3 1,-18 0-1,-7-3 0,-9-3 5,-5-3 1,-3-3-2,2-4 1,5-1 4,9 0 9,7 0 8,6-2 3,4-10-7,3-2-8,5-7-10,1-7 1,0-7-5,7-4-2,14-5-6,5 1-12,3 4-26,4 6-21,-3 7-23,0 9-68,-3 4-157</inkml:trace>
  <inkml:trace contextRef="#ctx0" brushRef="#br0" timeOffset="219837.6205">14260 8107 756,'0'0'126,"0"0"-108,0 0 27,0 0 35,0 0-15,0 0-18,-10-65-22,8 65-5,2 0-10,-9 8-5,-4 24-3,-8 21 3,-4 12 6,1 4 2,5-5-2,6-4-5,9-6 0,4-4 0,0-9-6,1-3 4,13-4-4,7-7-1,0-7-26,6-6-44,6-9-26,4-5-49,1-4-152,0-21-115</inkml:trace>
  <inkml:trace contextRef="#ctx0" brushRef="#br0" timeOffset="220112.8702">14499 8149 555,'0'0'126,"0"0"-29,0 0 36,0 0-29,0 0-46,0 0-36,-27-13-19,18 53-2,-4 10 28,2 4-5,5-3-14,3-4 4,2-3-2,1-5 2,0-3-11,0-2-1,4-5 1,4-7-1,-2-4-1,3-5-2,-2-2-14,1-3-25,2-6-29,3 0-25,3-2-55,3 0-45,-3-6-30</inkml:trace>
  <inkml:trace contextRef="#ctx0" brushRef="#br0" timeOffset="220545.4646">14397 8422 573,'0'0'191,"0"0"-137,0 0-37,0 0 42,0 0-8,0 0-40,33-9-11,-4 4-21,2 3-40,0-1-51,2 1-54,-5 1-54</inkml:trace>
  <inkml:trace contextRef="#ctx0" brushRef="#br0" timeOffset="220840.3129">14712 8439 852,'0'0'85,"0"0"-76,0 0-7,0 0 30,0 0-19,0 0-13,77-4-35,-36 4-99,0-1-35,-7-2-111</inkml:trace>
  <inkml:trace contextRef="#ctx0" brushRef="#br0" timeOffset="221913.723">15049 8176 371,'0'0'217,"0"0"-139,0 0-37,0 0 39,0 0 27,0 0-51,-41-63-32,48 57-17,13 0-2,5 5-2,2 0 5,4 1-3,-7 0-3,-4 0-2,-4 0 0,-9 0 0,-2 5 0,-5 4-3,0 7-1,-2 4 4,-11 3 0,0 4 4,2-2-4,8 4 2,3 3-1,0-1-1,9 2-10,12-4-11,1-4-5,-2-4-12,-3-7 29,-6-3 8,-2-6 1,-6-2 1,-3-3 9,0 0 19,0 0 4,0 0-13,-18 0-7,-7 0-8,-4 0-5,7 0-37,7 0-31,12 0-48,3 0-51,11-13-86</inkml:trace>
  <inkml:trace contextRef="#ctx0" brushRef="#br0" timeOffset="222123.8704">15551 8104 645,'0'0'206,"0"0"-165,0 0-20,-19 82 53,0-23 14,0 3-32,3-6-21,-4-5-12,1-3-8,-2-3-3,-1-3-12,-1-4-3,2-5-70,5-3-71,12-11-227</inkml:trace>
  <inkml:trace contextRef="#ctx0" brushRef="#br0" timeOffset="222573.1205">15702 8406 589,'0'0'206,"0"0"-175,0 0-30,0 0 26,0 0 16,0 0-19,0 31-4,-2-13-13,2 2 2,0-1-8,0-1 10,6-4-5,9-4 2,3-5-6,3-5-1,1 0-1,1-3-16,0-11-18,1-7-38,-3-3 16,-4-4 27,-7-5 29,0-3 8,-1-5 29,2-4 23,5-4-11,1 8-18,5 9 1,-1 9 19,-4 15-10,-3 8-3,-6 15-16,-8 34-15,0 20 14,-15 21 19,-21 5-20,-7 0-13,-9 0-7,-5-3-44,-3-7-114,5-12-126,12-10-266</inkml:trace>
  <inkml:trace contextRef="#ctx0" brushRef="#br0" timeOffset="222720.2816">15669 9113 739,'0'0'259,"0"0"-190,0 0-16,0 0 19,0 0-25,0 0-47,0 0 0,1 0-74,1-10-95,-2-1-271</inkml:trace>
  <inkml:trace contextRef="#ctx0" brushRef="#br0" timeOffset="224327.6359">5107 7532 45,'0'0'153,"0"0"-76,0 0-31,0 0-17,0 0 0,0 0 0,0 0 0,14-16 2,-13 11 7,2 4 5,-3-1 12,0 2 12,0 0-5,0 0 1,0 0 4,0 0-17,3-1-9,-3 1-6,0-1-5,0 1-5,0 0 0,3 0-8,-3 0-7,0 0-6,3 0-4,0 1-2,2 19-2,2 12 4,-2 8 0,0 5 0,-2 2 0,3 0-33,2 1-57,5-4-135,1-8-123</inkml:trace>
  <inkml:trace contextRef="#ctx0" brushRef="#br0" timeOffset="225286.4979">4897 8299 632,'0'0'115,"0"0"-54,0 0-17,0 0 35,0 0-1,0 0-19,-15-23-30,15 23-19,0 0-3,0 11-5,0 24 0,1 17 14,4 15 22,-5 14-18,0 6-5,0 0 0,0-7-1,0-10-11,6-12 1,3-12-2,2-6-1,0-9 0,0-9 2,-1-8-1,-1-3-2,0-9-2,3-2-9,0 0-3,4-5-4,1-11-7,-1-5-9,1-1-21,-6-2-18,-3-2-37,-2-1-61,-6 1-63,0-3-149</inkml:trace>
  <inkml:trace contextRef="#ctx0" brushRef="#br0" timeOffset="226174.6029">4888 8322 422,'0'0'94,"0"0"-29,0 0-7,0 0 29,0 0 39,0 0-38,-78-63-27,68 63-22,-1 10-17,-3 17-8,0 15 1,4 14-2,7 12-4,3 10-2,4 2-2,22 1 1,8-7-6,9-7 3,-1-10-6,4-10-2,-12-6-15,-8-9-1,-16-6 0,-10-6 10,0-5 8,-25-5 3,-14-4 6,-10-5 16,-2-1 4,0 0 6,11-7 10,9-4 9,10-6-19,9-2-16,8-5-14,4-3-2,5-6-5,21-5-18,11-3-19,8-1-29,4 1-23,-1 1-47,3 4-100,-7 0-34</inkml:trace>
  <inkml:trace contextRef="#ctx0" brushRef="#br0" timeOffset="226473.456">5337 8318 635,'0'0'161,"0"0"-88,0 0-7,0 0 3,0 0 16,0 0-29,-45-21-39,33 52-14,-6 15 2,-2 11 22,3 9-5,4 6-10,5-1 3,8-4-1,0-6-8,0-12-5,18-6-1,2-8 0,5-8-3,5-10-29,3-10-43,10-7-23,5-7-36,4-19-196</inkml:trace>
  <inkml:trace contextRef="#ctx0" brushRef="#br0" timeOffset="226751.1671">5695 8435 198,'0'0'502,"0"0"-413,0 0-21,0 0 18,0 0-2,0 0-27,-58-53-35,58 65-21,-5 19 9,-2 16 29,1 7-4,0 7-7,5-2-9,1-4-1,0-3-9,1-8-1,14-9-8,3-9 4,1-6-2,4-7-2,0-7-8,2-6-26,1 0-36,1-6-55,-2-14-96,-5-2-155</inkml:trace>
  <inkml:trace contextRef="#ctx0" brushRef="#br0" timeOffset="226921.529">5656 8634 648,'0'0'173,"0"0"-126,0 0-23,0 0 27,0 0-10,0 0-41,-22 0-13,61 0-43,10 0-83,-1 0-128</inkml:trace>
  <inkml:trace contextRef="#ctx0" brushRef="#br0" timeOffset="227110.7849">5944 8583 878,'0'0'74,"0"0"-58,0 0-16,90 2 18,-31-2-8,4 0-10,-5 0-11,-7 0-121,-11-3-73,-13-1-109</inkml:trace>
  <inkml:trace contextRef="#ctx0" brushRef="#br0" timeOffset="227314.358">6205 8487 422,'0'0'217,"0"0"-144,0 0 11,0 0 52,0 0-36,0 0-25,-46-25-44,46 34-17,-3 12-4,0 7 34,0 6-9,-3 0-22,3 0-11,-3 1-2,-1 3 0,1-1-58,6-1-102,0-9-234</inkml:trace>
  <inkml:trace contextRef="#ctx0" brushRef="#br0" timeOffset="227808.0715">6431 8318 844,'0'0'91,"0"0"-85,0 0-2,0 0 9,0 0 9,104-30-13,-78 30-6,-6 5-2,-8 5-2,-9 0 1,-3 5-2,0 2 2,-1 7 2,-10 1 9,-1 3-6,1 4 4,9-3-5,2 1-1,0-2-2,2-1 1,20-2-2,3-4 2,6-1-1,2-4-1,-3-3 0,-9-5 0,-8-4-2,-8-1 2,-5-3 2,-6 3 1,-22-1 23,-13 4-13,-6 4-12,5-3-1,7 3-11,18-1-43,17-5-153,0-4-218</inkml:trace>
  <inkml:trace contextRef="#ctx0" brushRef="#br0" timeOffset="228058.7857">6917 8375 879,'0'0'122,"0"0"-105,0 0 33,0 0 22,0 0-37,0 0-14,30 59 21,-30 6-14,0 7 1,-23 1-12,-2-5-11,1-11-6,8-7-3,8-7-34,8-5-30,0-7-82,12-11-161,12-7-442</inkml:trace>
  <inkml:trace contextRef="#ctx0" brushRef="#br0" timeOffset="228575.4137">7148 8636 283,'0'0'505,"0"0"-418,0 0-45,0 0 20,0 0-10,0 0-17,8-48-21,-4 47-6,-4 1 6,0 0 10,0 0 4,0 0-8,0-2-3,0 2-3,0 0-4,0-2-4,0 2-1,0 0-3,0 0-1,0 0 2,0 0 3,0 0 0,0 0-3,0 0 0,0 0 0,0-1-2,3-5 0,8-1-1,6-1-1,5 0 0,-2 4 1,-5 1 0,0 3-2,-7 3-1,-5 20-2,-3 11 5,0 4 4,-12 0-1,-5-2 0,5-7-1,8-8 2,4-4-2,0-7 0,4-6-2,17-4 1,3 0-1,9-4-24,-2-13-45,-4-4-64,-1-4-132,-8-4-190</inkml:trace>
  <inkml:trace contextRef="#ctx0" brushRef="#br0" timeOffset="228769.6108">7447 8243 650,'0'0'214,"0"0"-126,0 0-34,0 0-3,16 73 25,-10-17-9,-5 6-30,-1 1-30,0 3-3,0 1-4,-17 2-24,-13 1-75,-12-1-88,-8-2-309</inkml:trace>
  <inkml:trace contextRef="#ctx0" brushRef="#br0" timeOffset="229143.0413">4657 9532 1086,'0'0'84,"0"0"-84,0 0 4,0 0-2,177-51 25,-48 30-3,20-1-12,15 2-7,12-3-5,0-3 0,-2 4 1,-9-1-1,-16 3 0,-12 4-30,-16 0-18,-15 4-39,-21 1-15,-19 2-124,-17 1-84</inkml:trace>
  <inkml:trace contextRef="#ctx0" brushRef="#br0" timeOffset="229318.5767">7045 9321 407,'0'0'307,"0"0"-285,0 0-22,0 0-41,0 0-18,0 0-63</inkml:trace>
  <inkml:trace contextRef="#ctx0" brushRef="#br0" timeOffset="270371.652">2750 15427 106,'0'0'28,"0"0"-28</inkml:trace>
  <inkml:trace contextRef="#ctx0" brushRef="#br0" timeOffset="270454.3342">2611 15441 39,'-28'3'74,"4"1"-57,-1 0-16,5 2-1,1-3-12,4 1-107</inkml:trace>
  <inkml:trace contextRef="#ctx0" brushRef="#br0" timeOffset="272215.1494">2412 15475 186,'0'0'163,"0"0"-116,0 0-37,0 0-8,0 0 26,0 0 31,-5 0 2,2 0-23,3 0-23,0 0-9,0 0-1,0 0 2,0 0 5,0 0 9,0 0 3,0 0-1,0 0-6,0 0 4,0 0 3,0 0 2,0 0-4,0 0-10,0 0-4,0 0-3,0 0-4,0 0 1,0 0 4,3 0-1,12 2 11,4 1 5,7 0-14,2-2-1,6 0-2,8 1-3,4 1 5,5 0-6,-3-1 0,1 0 2,-4-2-2,4 0-4,0 0 4,2 0 4,3 0-3,2-4-1,2-2-1,4-1 1,3 0 6,2-1-6,4 1 2,0 3 0,-2-2-2,-4 2 1,-5 1-1,-5 2 0,-5-1 0,0 1 0,-2 0 0,3-1-1,1 1 1,-1-2 2,4 0-2,5 2-4,1-1 4,6 0 0,6 2 0,3-4-2,6 2 1,-1-1 1,5-2 0,2-1-5,-6 1 2,-2 1 2,-6 2 1,-6 2-10,1 0-6,-1 0 8,-2 0 5,-6 0 3,3 0 0,1 0-5,3 0 5,9 0 0,6 0 0,5 0-1,4 0 1,0-2 5,0 0-4,-3 2 2,2-2-2,1 2 0,3 0 4,4 0-5,-3 0-2,-2 0 2,-4 0 0,1 0 0,-2 0-6,0 0 5,-3-4 2,-3 2 1,0-2-1,-3 3 2,-1 1-1,2-1-2,2 1 2,2 0 0,1 0-2,-3 0 0,0 1-3,-1 4 2,2-3-4,0 1 6,-2-2-1,0 1 4,-2-2-3,1 0-2,1 0 1,1 0-2,3 0 2,3 0 0,3 0 3,0 0-1,-6 0-1,0 0-1,-1-3 0,1-2 0,3 5 0,-6-4 0,-3 3 0,-4 0-1,-2 1 1,-3-2 1,-1 0 0,-1 1-1,4-1 0,-4 1 5,3 0-1,0-2-3,-1 0 9,2-1 1,4 2-11,0 2 6,3 0-6,0 0 1,2 0 4,-2 0-3,0 0 1,-4 0-2,-3 0 2,-3 0-2,-3 0-1,0 0 2,-1 0-2,4 0 0,-1 0 2,-1 0-3,-4-4 1,-3-1 0,-4 0 0,3 3 0,-1 0 1,-3 2-2,2 0 0,-5 0 1,0 0 1,-4 0 0,1 0-1,-1 0 0,4 2 0,0-1 1,-2-1 0,-1 0-1,-4 0 0,-1 0 1,0 0-1,2 0 4,0-4-4,5-2-1,-1 2 1,0-1 0,-1-1-2,-4 2 2,-1 1 0,-2 0 3,0 0-3,1 2 1,1-2-1,0-1 0,0 3-1,-2 0 0,-1 1 1,-2-2 0,-2 2 1,1 0-1,0 0 0,0 0 1,-1 0-1,2 0 1,2 0-1,0 0 0,-1 3 1,0 3-1,-5-2 0,-3 1 3,-1-1 2,-3-1 2,-6-3 12,1 4-1,-6-4-8,-2 0 10,0 0 0,-7 0 1,-4 0-7,-1 0 2,-1 0-4,-2 0-6,1 0-4,-1 0-2,0 0-3,0 0-41,0 0-30,-10 0-112,-25-11-212</inkml:trace>
  <inkml:trace contextRef="#ctx0" brushRef="#br0" timeOffset="279024.0593">7598 12600 122,'0'0'72,"0"0"-24,0 0 4,0 0-9,0 0-1,0 0 1,0 0-3,-5 0-4,5 0 6,0 0 12,0 0 7,0 0-5,0 0-2,0 0 2,0 0-6,0 0-12,0 0-9,0 0-7,0 0-2,0 0-7,0 0 1,0 0-2,0 0-2,0 0-7,0 0 2,0 0-4,0 0 0,0 0-1,0 0 0,0 3-1,0 2 0,5 3 1,3 1 0,1 3 0,3 1 2,-1 3-2,-1 2 0,2 4 1,-3 1-1,0 1 1,-2 5 1,-2-3 0,-5 5-2,0 1 5,0 1-5,0 2 0,-3-2 1,-3-1-1,0 0 1,3-2 0,0 0-1,3 0 1,0-1 0,0 1 1,0-3 0,0-2 0,3-1 3,-1-1-5,-1 2 3,-1 3 0,0 1 0,0 5-3,2 1 4,-1-1-4,2 1 0,1-3 1,1 3-1,1-6 3,-2 1-3,1-1 1,2-1 0,-1 5-1,-1-1 4,-1 1 0,2 1-2,-1-1 2,0 1 0,0-1-1,-2-4 0,0 1-1,0-3-2,0 2 0,2 1 2,1 2-2,-1-1 0,2 1 1,0-1-1,-3 0 1,-1 0-1,0 0 0,1-4 1,-2 0-1,3-5 0,-4-1 0,2 1 1,0-3-1,0 1 0,-1 0 0,1-2 1,-2-1-1,2 2 0,0-1 0,1 1 1,-2 0-1,-1-1 0,1 1-2,-2-3 2,1 1 2,1 0-2,-1-4 0,1 1 0,1-2 3,-3-1-3,3-1 0,0 2 0,-1-2-1,-1 0 2,1 0-1,-1 1 1,0 1-1,2 2 0,-3 1 2,2 3-2,-2-1 0,0 0 0,1-2 1,-1-1-1,2-2 0,-1 2 0,2 0 0,-3 0 0,2 1 0,-1-3 0,-1 0 0,2-2 0,1 2 1,-3-2-1,3 1 0,-2-1 0,1 3-1,1-2 1,-2 3 0,2-3 1,0 1 0,-3-1-1,0-1 0,3 0-1,-1 0 1,-2 1 0,3-1 0,-2 1 1,1 2-1,1 1 0,-2 0 0,0 1 1,1-1-1,-2-3-1,2-2 1,-2 1 0,1 0 0,-1-2 0,2 1 0,-1-1 0,-1-1 0,0-2 0,0 1 0,3 0 1,-3-2-1,1 0 0,1 0 0,-2 0 0,1-3 0,1 4 0,-2-1 0,1 0 0,1 0-1,-2 1 1,1 1 1,-1-4-1,2 2-1,-2-2 1,0-2 0,0 2 1,0-2-1,0 0 1,0 0 0,0 0 0,0 0-1,0 0 0,0 0 0,0 0 0,0 0-2,1 0 1,-1 0 1,0 0 1,0 0 1,0 0 0,0 0-1,0 0-1,0 0-17,0 0-47,0-18-88,0-10-410</inkml:trace>
  <inkml:trace contextRef="#ctx0" brushRef="#br0" timeOffset="280380.9409">7629 12629 230,'0'0'75,"0"0"-36,0 0 30,0 0-32,0 0 5,0 0-9,-10-42-17,8 39 13,0-1-5,1 1 12,-2 2 5,1-1-4,1 2 4,-1 0 4,-2 0-12,-2 0-17,0 0-9,-3 9-1,3 1 0,3-2-3,1-2 0,2-1-1,0-1-1,2 1 0,17-4 1,4-1-1,5 0 5,4 0-6,-4-10 5,-4-5 2,-2-1-3,-7-1-3,-2 1 4,-7 1-3,-1 0 1,-5 0 0,0 3 2,0 4-4,0-1 0,-2 3 2,-8 3 1,-8 3-1,-1 0-1,-7 0 3,-2 6 7,-1 7-7,1 0 6,3 2-4,4 4 2,3 2-2,3 1 1,3 5-4,3-1-1,6 0 1,3-2 0,0-3-4,0-4 3,11-7-3,-2-4 0,1-4-2,2-2 2,2 0 3,2-2 4,0-11 0,2-3-2,-3-4-3,0 0 1,-3-1 2,-6 3-1,-2 3-3,-4 3 0,0 2 5,0 4 2,0 3 8,0 2-10,-1 1-5,-6 0-1,-1 0 0,-1 0-3,-3 0-1,3 2 4,2 6-3,-1 0 3,8 1-11,0 3-35,0 1-22,17-1-138,9-7-56</inkml:trace>
  <inkml:trace contextRef="#ctx0" brushRef="#br0" timeOffset="282750.6557">7964 15780 388,'0'0'126,"0"0"-88,0 0 11,0 0 23,0 0-7,0 0-31,0 0-8,0-4 14,0 4-1,0 0-13,0 0-12,0 0-5,0 0-4,0 0 1,0 0 2,0 0-2,0 0 5,0 0-3,0 0 1,0 0-5,0 0 0,0 0-2,-3 0-2,-8 3 1,-5 9-1,-2 7 2,2 1-1,6-2 3,1 2 2,4-2-1,5-2-4,0-2 2,0-3-1,0-1 0,9 0-1,6-2 2,5 0 2,5-2-3,5-4 2,1-2-3,2 0-2,-2-3 0,-4-9-7,-5-3 7,-6-3 1,-3-1 1,-6-6 1,-1 0-1,-3-2 3,-3 0 6,0 0 8,0 2 10,-3 1 15,-10 2-15,-5 6-14,4 3-7,-5 2-7,0 8 0,-1 3-21,-2 0-82,10 3-130,6 3-480</inkml:trace>
  <inkml:trace contextRef="#ctx0" brushRef="#br0" timeOffset="284917.4403">8925 12531 228,'0'0'74,"0"0"-31,0 0-4,0 0-1,0 0 9,0 0-13,-24-46-12,24 42 2,0 1 16,-1 0-2,1 3 24,0 0-1,0 0-11,0 0-10,0 0-20,0 0-10,0 0-3,0 0-4,0 0-1,0 0 0,0 0 0,0 0 0,0 14 3,0 2 12,0 7 15,0 5-20,1 2 1,2 2-1,0 0-10,3 1 3,0-1 0,0 0 0,2 4 1,-4 0-5,3 4 6,-1 4 7,0 3-5,-1 0 5,6 3 3,-4-1-1,5-1-5,0-3-8,4-2 3,-1-1-4,1-2-1,2-2 5,-4 0-2,-4-1-2,4-4 2,-8 0 0,0-4 3,-2 0-6,-1-3 1,-3 5 4,0 1-2,0 0-2,0 2 1,4 1-3,-2 2 2,1-1 0,1-3-2,-1-1 0,2 0 1,-2-4-1,2-1 0,-2 2 1,1-2-1,-3 1 1,1 0 0,-2-1-1,0 1 0,0-1 0,0 2 0,0-3 1,0 0-1,0-2 0,0 0 0,3-5 1,-2 3-1,2-1 0,-3-3 0,3 3 0,-3 0 0,2-1 0,-2 0 0,0 1 0,0-2 0,0 5 2,0-3-2,0 1 0,0-1 0,0 1 0,0-1 0,1 0 0,-1 0 1,0-2-1,2-1 0,-1-1 0,2-2 1,0 4 1,1-1-4,-2 2 3,1-1-2,0 1 1,-1 1 0,-1 1 1,1-1-1,-2 1 0,0-2 0,0-1 0,0-2 1,0-1-1,0 1 2,0-2-2,0 3 0,1-3-2,1 1 2,-1-4 0,1 1 0,-1-2 3,-1-4-6,2 0 6,-1 2-3,1-2 0,-1 0 0,-1 1 0,2 0 0,-2-2 0,1 2 0,2 0 0,-2 2 0,1 0 1,-2 0-1,0-1-1,0 2 1,1-3 1,-1-2-1,0 3 0,0-3 0,0 2 0,0-1 0,0 3 1,0-2-2,0-1 2,0-3-2,0-2 2,0-2-2,0 0 1,0 0 0,2 0 1,-2 0 0,0 0-1,0 0 0,0 0 0,0 0 1,0 0 0,0 0-2,0 0 0,0 0 1,0 0 0,0 0 0,0 0-1,0 0 1,0 0 1,0 0 0,0 0 1,0 0-2,0-2-20,0-14-65,-3-5-172,0-8-234</inkml:trace>
  <inkml:trace contextRef="#ctx0" brushRef="#br0" timeOffset="285864.9409">8862 12489 185,'0'0'32,"0"0"-2,0 0 8,0 0 15,0 0-8,0 0 7,-25-31 4,24 29-20,-1 0 9,-2 2 10,-10 0 0,-2 0-15,-5 11-21,1 5 20,4 0-2,4 2-15,6 1 4,5 1-7,1 2 0,0-2-9,7-4-5,13-3 2,5-5-4,8-8 7,1 0-3,2-11-2,1-10 3,-4-8-6,-3 0 5,-6-2-1,-6 2 3,-11 4 4,-5 1 13,-2 8 0,0 3-3,-8 3 4,-13 4-12,-1 6-4,-7 0-7,-2 0-4,0 6-4,2 10 3,1 5-1,4 5 0,2 7-55,5 9-13,8 2-105,7-5-153</inkml:trace>
  <inkml:trace contextRef="#ctx0" brushRef="#br0" timeOffset="288265.8085">9237 15777 528,'0'0'182,"0"0"-81,0 0-11,0 0-25,0 0-3,0 0-29,0 0-13,0-23-5,0 23-9,0 0 1,0 14-5,0 16 0,0 15 19,0 5-3,0 11-3,0 1-8,6-1 5,-1-7-2,0-8-4,1-11-5,-1-8-1,-1-6 1,-1-5-1,0-5 1,-3-5-1,2-2 1,-2-3 1,1-1-4,1 0-4,2 0-34,5-5-47,13-22-16,13-17-156,10-20-116</inkml:trace>
  <inkml:trace contextRef="#ctx0" brushRef="#br0" timeOffset="290152.3588">10581 12422 214,'0'0'135,"0"0"-67,0 0 2,0 0-8,0 0-2,0 0-14,0-3-16,0 3-13,0 0 2,0 0-8,0 0-3,0 0 4,0 0 8,0 2 13,0 5-11,0 4-2,-1-2 16,-5 1 24,6-4-55,0 5-3,-2 5 0,-1 9 3,0 7 34,-1 1-25,-2 1 3,3 0-9,0 0-1,1-1-2,1 2 2,-1-2 0,0 2-2,0 4-1,1 0-4,-1 3 4,2-2 3,0 0-3,0-1-2,0-1 0,-1-1 2,-2-1-3,1 0 2,-1-1 3,1-3 2,1-1-5,-1 0-3,2 1 2,0 5 2,0 0-1,0 0 0,0 2-1,0 1 0,0 1-1,0 5 0,0 0-1,0-1 0,0 1 2,-1-4-2,-3 0 1,3-1-1,-2 0 0,2-2 1,-2-1 0,3-2-1,0 1 0,0-3 0,0 2 1,0 0 0,0-2-1,0 1 1,0-4-1,3 2 2,-3-2-2,0-3 0,0 0-2,0 1 2,0-1 2,0-1-2,0 1 1,0-3-1,0 1 0,0 0-1,0-3 2,0 3-1,0-1 2,-6 1-1,2-1-1,1 0 0,0 1 2,0-2 2,1-2-3,1 1 3,-1-2-4,1-2 5,1-2-5,0 1 1,-2-3 0,2 1 1,0-2-1,0 0 0,0-2-1,0 1 1,0 1-1,0 2 0,0 0 0,0 0 0,0 1 2,0 0-2,0-1 0,0 0 2,0 0-2,0-1 0,0 0 0,0-4 1,0 1-1,0-1 0,0-2 0,0-3 0,0-1 1,0-2-1,0-1 0,0 2 0,0-1 1,0 1-1,0-1 0,0 1 2,0 1 0,0-3-2,0 0 2,0-2-2,0 2 0,0-2 2,0 0 2,0 0-4,0 0 1,0 0 3,0 0-2,0 0-2,0 0-32,0-19-49,0-10-82,0-17-245</inkml:trace>
  <inkml:trace contextRef="#ctx0" brushRef="#br0" timeOffset="291075.0908">10429 12541 117,'0'0'168,"0"0"-129,0 0 7,0 0-9,0 0 34,0 0-31,-15-63 18,14 62 5,-2 1-9,0 0-40,-3 7-11,-2 14-2,-2 6 5,5-1 25,4-4-10,1-5-12,0-6 4,3-3 1,10-2 2,5-6 2,6 0 0,6-6 2,7-13-8,2-6-3,1-6-2,-3 2-5,-8 0 4,-11 4 3,-6 3 18,-11 4-6,-1 2 7,0 3 3,-19 3-16,-12 2-6,-10 5-4,-5 3-3,0 0 9,1 7-1,11 7 4,3 3-8,12-1 2,3 2-8,8 3 0,5 1-2,3 2 1,0 0 1,3-1-3,17 0-38,5-6-17,8-4-91,4-12-139</inkml:trace>
  <inkml:trace contextRef="#ctx0" brushRef="#br0" timeOffset="293964.0627">10478 15959 419,'0'0'33,"0"0"-33,0 0-10,0 0 1,0 0-5,0 0-17,9-4 21,-6 4 10,0 0 1,-3 0 5,0 0 17,0 0 31,0 0-10,0 0-2,0 0 3,0 0 10,0 0-6,0 0-12,0 0-9,0 0-9,-3 0-5,2 0 7,1 0 6,0 0 0,0 0-4,0-1-7,0-7 2,0-5-14,9-4-4,7 1-2,2 0 2,4 4 7,-2 3-6,4 4 9,-2 3-4,0 2 0,1 2 1,-2 17 2,-2 8-2,-10 9 8,-6 7-6,-3 4-2,-9 0-2,-16-3 2,-2-5-6,-4-6 2,1-3-3,1-5 8,3-6 9,4-3 3,8-8 11,5-2-4,6-5-12,1-1-2,2 0-4,0 0-1,0 0 0,8 0-2,17 0 0,11-7 12,9-4 3,3-1-12,2 0 0,-4 4-3,-5-1-2,-10 3-2,-7 2 0,-11 2 0,-8 2 1,-4 0-2,-1 0-1,0 0 0,0 0 0,0 0-2,0 0-15,0 0-50,0 3-59,0 10-26,0-2-149</inkml:trace>
  <inkml:trace contextRef="#ctx0" brushRef="#br0" timeOffset="296848.8223">6334 12707 228,'0'0'109,"0"0"-43,0 0 13,0 0-14,0 0 24,0 0-23,0 0-10,-15-30-2,12 29 11,3 1-22,0 0-15,0 0-9,0 0-9,0 0-6,-2 0-1,2 0-1,0 0 1,0 0-1,0 0 2,-1 0-3,-2 0-1,3 13 5,-3 7-4,0 10 9,0 3 12,0 3-16,0 5 4,3 4-2,0 4 3,-3 2 4,2 2-8,-2 0 2,1 0-8,-1-3 3,0 0 3,1 0 0,-2 0-6,1-1 2,-3 1 1,0-4-2,0-3-1,0 2-1,2-4 0,2 0 0,2 1 2,-3 1-2,3 0 0,-3 1 1,-3-1-1,3-4 1,-1-3 3,-1-3-4,1 0-2,-1 1 1,2-3 1,-1 1 4,3-1-4,-1 0 0,2 0 1,0 0-3,0 0 1,0-2 1,0 1 5,0-1-5,0-2 0,0-2-2,0 2 2,0-4 2,0 1-1,0 0-1,0-2 1,0 0-1,0 3 0,2 0 0,-2 0 0,0 2 0,0-2 0,0-1 1,0 1-1,0-1 0,0 1 0,0 0 0,0 0 1,0 0 0,0 1-1,0 1 0,0-3 1,0-1-1,0-5 1,0-1 0,0-2-1,0 2 2,-2 1-1,1 4 1,-1-1 3,-2-1-4,2 1-1,2-1 2,0-2 1,0 0-2,0-1-1,0-1 0,0 1 3,0-1-2,0 1 2,0 2-1,0-4 0,0 0 3,0-6-4,2-3-1,-2-3 0,4-2 0,-4-1 2,0 0 0,0 0-1,0 0-1,0 0 1,0 0 0,0 2-1,0-2 0,0 0 0,0 0 1,0 0 2,0 0-3,0 0 3,0 0 2,0 0-3,0 0 1,0 0 0,0 0-3,0 0-3,0 0-2,0 0-20,0 0 2,0 0-23,0-10-8,5-8-74,3-7-229,6-10-106</inkml:trace>
  <inkml:trace contextRef="#ctx0" brushRef="#br0" timeOffset="297593.106">6197 12689 485,'0'0'98,"0"0"-57,0 0-6,0 0 7,0 0-21,0 0-16,-47 30 5,47-16 1,0-6-1,0-2-3,6 0 17,6-3-2,3-3-4,-1 0-9,5-4 4,3-12-3,1-5-5,-1-3 6,-1-1 4,-9 0 13,-11 3 12,-1 3 12,-6 0-17,-16 4 2,-2 7-5,-3 3-13,5 5-6,1 1-8,6 21-5,3 11-2,6 11 1,3 11-7,3 8-82,5 3-19,17-3-178</inkml:trace>
  <inkml:trace contextRef="#ctx0" brushRef="#br0" timeOffset="298386.3927">5810 16067 765,'0'0'167,"0"0"-109,0 0 8,0 0 5,0 0-23,0 0-15,-15-11-13,15 11-1,21-1-7,10-2 2,8-1-1,6 2-12,-3 0-1,-2 0-3,-3 0-42,-4 0-57,-2 1-29,-4-3-110,-4-5-90</inkml:trace>
  <inkml:trace contextRef="#ctx0" brushRef="#br0" timeOffset="298733.0106">6283 15798 595,'0'0'235,"0"0"-136,0 0-36,0 0 12,0 0-9,0 0-32,0-18-19,0 18-7,0 4-2,0 18-4,0 19 15,0 14 26,0 10-20,0 2-16,0-2-1,0-9-5,0-6 0,0-6 0,0-9-1,0-4 1,-3-10-1,3-5 1,0-6-1,-2-6 0,2-2-13,0 0-20,0-2-33,0 0-31,0 0-7,5-4-120,13-14-97</inkml:trace>
  <inkml:trace contextRef="#ctx0" brushRef="#br0" timeOffset="301760.8101">11718 13472 237,'0'0'122,"0"0"-52,0 0-3,0 0-14,0 0 14,0 0 10,0 0-28,-22-49-2,22 47 2,0 0 6,-2 1-8,2 1-18,0 0-9,0-2-11,0 2 0,0 0-2,0 0-1,-1 0-1,1 0-2,0 0-2,0 0 0,0 0-1,0 13 0,0 8 2,0 7 0,0 3 7,0 1-6,0 2 2,0 2-3,0 4 1,-2 5-1,-2 2 0,-2 1 4,0 1-5,1-5 2,1 2 0,-1-4-1,2 2 1,2 1 1,-1 1-2,2-3 0,0 1 0,0-3-1,0-2 1,0-1 2,0-1-3,0-2-1,-1-1 1,-2-1 1,2-4-2,1 1 0,-2-1 0,1-2 1,1 2-1,0-3 2,0-3-1,0-3 0,0-3 0,0-1 0,0 1 2,0-2 3,0 2-3,0 1 4,0 1-4,0 0 1,0 4-1,0-1-1,0 3 1,0 2-3,0 3 2,0-5 1,0 0 0,0-2-2,0-3 0,0 5 0,0-1-1,0-2 1,-2 1 1,-1-2-2,3-3 0,-1-2 1,-1-4-1,2-4 1,-2 0-1,2 1 0,0-1 0,0 2 0,0 1 0,-1 1 1,1 2-1,0 2 1,0-4 4,0 2-4,0-4 1,0-3-1,0-3 0,0-1 1,0-3-1,0 1 0,0-1 1,0 0-2,0 0 3,0 0 0,0 0 0,0 0-1,0 0 0,0 0-2,0 0 0,0 0 1,0 0 0,0 0 6,0 0-5,0 0 5,0-1-7,1-16-45,10-5-71,4-9-107,1-8-149</inkml:trace>
  <inkml:trace contextRef="#ctx0" brushRef="#br0" timeOffset="302658.9198">11648 13369 420,'0'0'98,"0"0"-50,0 0-15,0 0-2,0 0-11,0 0 20,-12 40 10,12-22-28,0-4-4,0-2 19,0-1-9,0-6-16,0-2-5,0-3-2,0 0 0,0 0 4,0 0 4,1 0 6,6 0 9,-1-10-10,4-3-8,-4-1 4,-2 0 4,-2 2-7,-2 3 7,0 3 18,0 3-17,0 2-10,0 1-3,-6 3-6,-9 18-8,-2 5 8,1 4 1,9-6 0,5-7-2,2-6 0,0-5-2,3-3 1,6-3 4,0 0-2,2 0 4,-1-9 0,2-5-1,-5-4 2,-2 0 4,-5 4 3,0 2 5,0 5-1,0 1-13,0 6-3,0 0-4,-5 0-37,-5 2-59,-5 15-19,1 1-161</inkml:trace>
  <inkml:trace contextRef="#ctx0" brushRef="#br0" timeOffset="304349.1276">11931 12741 455,'0'0'92,"0"0"39,0 0-8,-46-71-42,43 65-7,2 4-25,1 0-24,0 2-16,0 0-8,0 0 0,6 9-1,10 12 9,5 5 2,3 5 2,0 5-6,1 2-2,-4 0-3,-2 0-1,-4-2 0,0-5-1,-6-4-3,1-4-37,-2-5-32,3-4-65,3-7-55,3-7-9,4 0-112</inkml:trace>
  <inkml:trace contextRef="#ctx0" brushRef="#br0" timeOffset="304598.7411">12283 12833 491,'0'0'115,"0"0"4,0 0-9,0 0-25,0 0-26,0 0-35,0-37-24,0 59 1,0 13 3,0 12 14,-7 6 1,1 0-6,-3-2 1,5-8-8,-1-4 0,1-10-4,1-6-1,0 0 2,1-5-3,-2-2-3,4 0-53,0 0-58,0-5-141,15-7-100</inkml:trace>
  <inkml:trace contextRef="#ctx0" brushRef="#br0" timeOffset="305085.3803">12459 13205 548,'0'0'173,"0"0"-110,0 0 15,0 0-13,0 0-24,0 0-26,-4-16-13,4 16-1,0 0 0,0 0 8,0 2-3,0 6-1,0 0-2,0 1 4,0 2 4,-10-4 3,4 0-2,0-2-6,6-4-4,0 0 0,0-1-2,0 2 0,3 0 0,13-1 7,13-1 2,6 0-2,4 0-6,4-9 1,2-1 4,1 1-6,2 0 1,-2 1 3,-1-1-2,-8 4 7,-5 0-1,-10 3 2,-7 2 2,-6-2 1,-5 2-2,-2 0-3,-1 0 0,-1-1-3,0 1-2,0 0-3,0 0 1,0 0-1,0 0-2,0 0-5,0 0-47,0 0-32,-3 11-2,-11 1-152,-6-5-186</inkml:trace>
  <inkml:trace contextRef="#ctx0" brushRef="#br0" timeOffset="308017.36">4585 13771 198,'0'0'168,"0"0"-97,0 0 8,0 0 12,0 0-19,0 0-33,0 0-16,0-12-1,0 12 0,0 0 9,0 0 5,0 0-2,0 0-8,-1 0-6,1 0-3,0 0 0,0 0-6,0 0-6,0 0-1,0 0-1,0 0-1,0 10-2,0 12 2,0 9 9,-2 4 0,1 3-2,-4 0-3,5 0 3,0 0-6,0 0-1,0 1 2,0 0-2,0 2 3,0 0-4,0 1 2,0 0-2,0 1 5,0 0 1,0-4-1,0 3-3,0 0-3,0-1 4,0-1-3,-3 1-1,-1-2 4,2-1-4,2-3 3,0-3-2,0-2 0,0-4 0,0 1 0,0-4-1,0 4 1,0-1 2,0 0-3,0-3 2,0 2 0,0 3 4,0 0-6,0-3 2,0 1-2,-1-2 2,-1-3 0,-1-3 3,0 2-2,2-1-1,-2-1-1,1-1 3,1 1-4,-2 0 2,-1-1-1,3-1 0,-2-1 1,-1-2-1,3-1-1,-1-2 2,-1 2-2,3-1 0,-3 2 0,3 0 1,-3-2 0,3-3-1,0-2 0,0-4 0,0 0 0,0-1 0,0-1 1,0 0 0,0 0-1,0 0 1,0 0-1,0 0 0,0 0 0,0 0 0,0 0 0,0 0 0,0 0 4,0 0 1,0 0-5,0-3 0,-2-12-57,1-10-61,-4-14-144,1-8-91</inkml:trace>
  <inkml:trace contextRef="#ctx0" brushRef="#br0" timeOffset="308747.1496">4569 13820 379,'0'0'83,"0"0"-42,0 0-3,0 0 20,0 0 7,0 0-25,0-15-11,0 15-17,0 0-2,4 4-1,-4 7 33,3-1-19,3 1-10,-3 0-9,3-5 1,0 1-4,0-3 2,0-2 2,0-2-2,-3 0 5,6 0 1,1-13 3,-2-2-4,-2-2-3,-6-1 10,0-1 11,0 5-4,0 1 0,-3 6 1,-8 5-14,-5 2-2,5 9-7,-4 18-3,5 0 3,4 5 1,6-5 0,0-7-1,11-7 0,8-6-1,1-7 1,0 0 2,-2-9 0,-4-8 0,-8-3 2,-6 0 2,0 1-1,0 4-1,-12 2-4,-5 6-1,1 7-20,-5 0-76,1 10-151,-2 1-171</inkml:trace>
  <inkml:trace contextRef="#ctx0" brushRef="#br0" timeOffset="309193.2203">4251 12961 529,'0'0'116,"0"0"26,0 0-49,0 0-34,0 0-17,0 0-26,-11-34-16,30 51 5,6 7 1,-1 2 0,-4 6-3,-3-1-1,-5 1-2,-3-5 0,0 0-34,0-6-60,7-2-78,2-11-110</inkml:trace>
  <inkml:trace contextRef="#ctx0" brushRef="#br0" timeOffset="309422.0532">4585 13010 703,'0'0'167,"0"0"-92,0 0-52,0 0-14,0 0 27,-12 95 1,5-57-28,2-2 2,-1 1 6,-1 0-3,-3-1-9,-1-2 2,2 1-7,6-3 0,3-4-56,0-3-28,3-6-98,21-12-102,1-7-223</inkml:trace>
  <inkml:trace contextRef="#ctx0" brushRef="#br0" timeOffset="309786.1308">4746 13325 368,'0'0'236,"0"0"-101,0 0-41,0 0-47,0 0 8,85-32-34,-70 53-7,-9 5-12,-6 6 7,0-1 4,-16 2 7,-6-3 5,0-6 5,6-6-14,7-5-1,6-7-8,3-4-2,0-2-4,16 0 5,16 0 6,8-11-4,8-3-1,-2 1-4,-1 2 2,1 1 3,-6 0-8,-1 2 6,-6 1 1,-9 1 4,-8 3 0,-10 2-6,-3 1-2,-3 0 0,0 0-3,0 0-3,0 0-21,-9 15-37,-4 5-31,2 1-134,0-4-102</inkml:trace>
  <inkml:trace contextRef="#ctx0" brushRef="#br0" timeOffset="311420.0616">5907 12187 577,'0'0'142,"0"0"-48,0 0-19,0 0-13,0 0-16,0 0-8,-27-48-18,27 48-8,0 0-5,0 0 0,0 0-6,0 8 0,0 17-1,0 12 2,0 7 8,0 2-5,0-1-1,0 0-2,0-6 0,0-3-2,0-5 2,0-4 0,0-5-1,0-5-1,0-6 2,0-3-2,0-4-1,0-1-36,0 0-17,0-3-56,3 0-159,13-9-72</inkml:trace>
  <inkml:trace contextRef="#ctx0" brushRef="#br0" timeOffset="311908.1491">7103 12035 569,'0'0'175,"0"0"-90,0 0-17,0 0-12,0 0-7,0 0-22,-22-28-16,22 28-9,0 0 4,0 0-6,0 2 0,-3 20 0,-1 11 7,-1 5 13,2 1-10,-1 1-6,4-5-3,0-1 4,0-6-4,0-4 0,0-4 1,0-2-1,0-4 0,0-3-1,0-1 0,0-2-2,0 0-33,0-2-17,0 0-53,0-3-170,4-3-210</inkml:trace>
  <inkml:trace contextRef="#ctx0" brushRef="#br0" timeOffset="312437.7086">8492 11737 717,'0'0'148,"0"0"-70,0 0-32,0 0 17,0 0-14,0 0-37,-23-23-12,23 48 0,6 12 4,7 9 7,-4 2-6,0 0 0,0-4 2,-3-3-4,0-7 0,-3-7-3,-2-8 0,-1-6 2,0-5-2,0-4 0,2-4 0,-1 2-1,4-2-17,7 0-54,9 0-28,10 0-50,9-12-133,5-5-246</inkml:trace>
  <inkml:trace contextRef="#ctx0" brushRef="#br0" timeOffset="312870.2737">9813 11599 521,'0'0'88,"0"0"30,0 0-27,0 0-13,0 0-20,0 0-9,3-42-25,-3 42-12,0 0-1,0 18-9,0 15 1,-2 12 25,-4 7 4,1 5-14,5-3-8,0 1 0,0-5-7,7-7-3,2-9 5,0-4-2,-3-11-2,-2-4 0,-1-8-1,-3-4-1,2 0 1,-2 0 0,0-3-23,0 0-34,0 0-13,0 0-100,-8 0-179</inkml:trace>
  <inkml:trace contextRef="#ctx0" brushRef="#br0" timeOffset="315831.3353">3733 15499 235,'0'0'139,"0"0"-78,0 0-13,0 0-4,0 0 17,0 0 0,0 0-24,-4-14-6,4 12 5,0-1-4,0 2-11,0-1 7,0 2-3,0 0-11,0 0 3,0 0-2,0 0-1,0 0-2,0 0 4,0 0-4,0 0 3,0 0-2,0 0-2,0 0-2,0 0-4,0 0-4,0 0-1,0 2 0,0 10 1,0 5 3,0 2-1,0 2 3,0 2-2,0 3 0,0 0 1,0 6-2,0-3 2,0 2-2,0 0-2,0-1 1,0 0-1,0 1 0,0-3 0,0 0-1,0-1 1,1 0-1,1-1 1,-1-1-1,1-3 1,-2 1 0,0-2-1,1-1 0,-1 1 1,0-2-1,0 1 0,0-2 0,0 1 2,0-1-2,0 0 0,0-1 0,3 0 0,-3 2 0,3 1 0,-3-1 1,3 3-1,-3 3 0,0-1 0,0 1 2,0-1-2,0 2 0,0-2 1,-3 1 0,0 0 0,0-2-1,2 2 3,-1-2-2,1-2 0,-1-2 2,2-4-2,0-2 0,0-4-1,0 0 0,0-2 0,0-2 1,0-1-1,0 0 0,0-4 0,0 3 0,0-2 0,0-1 1,0 0-1,0 0 0,0 0 3,0 0-1,0 0 1,0 0 1,0 0-2,0 0-1,0 0 2,0 0-3,0 0 0,0 0-5,-3-1-10,0-2 0,0-3 9,0 2 3,-1 1-2,1-1 0,0 0 4,-1-1 1,-1 1-2,-2 1 1,3 1 1,-2-1-1,-2 3 0,-1 0-2,1 0-1,-1 0 2,-1 11 0,2 6 2,1-4 3,2 2-2,1-1 1,4 2 0,0-1 0,0-1 0,0-1 1,6-3-1,1-1 0,5-1 1,0-2-2,5-2 1,-3-1 0,0-3 1,-2 0-2,-3 0 4,-2-3-1,-1-10-1,0-3 5,0-3 7,-6-3 6,0 5-3,0 0 12,0 4-5,0 3-8,-7 3-8,1 4-3,-2 3-3,-1 0-3,-1 0-10,-2 0-23,0 13-39,2 4-47,1 0-102,4-4-196</inkml:trace>
  <inkml:trace contextRef="#ctx0" brushRef="#br0" timeOffset="318959.1041">2807 15562 349,'0'0'83,"0"0"-60,0 0 4,0 0 12,0 0 3,0 0-16,-8 0-8,8 0 0,0 0 17,0 0 9,0 0-1,0 0 5,0 0-5,0 0-13,0 0 1,0 0-8,-1 0-3,1 0-5,-2 0-8,2 0 1,0 6-8,0 9 3,0 6 2,0 5 2,0 6-1,0 4-3,0 5-1,2 4 7,-2 5-2,0 5-6,0 7 3,0 4-1,0 8-1,-3-3-1,-3 3 2,6-2 0,-2-4-2,1-5 0,1-6 1,0-8 0,0-4-2,0-2 0,0-3 1,-2 3 0,2 0-1,-2 6 0,0 4 0,-1-1 3,3 2-2,-3 2-1,0-3 0,-2-3 1,1-4-1,-1-7 1,2-2-1,-1-5 1,3 0-1,-1 3 0,1 1 1,-1-1-1,-1 3 7,-1-1-7,4 0 1,0-2-1,0-2-1,0-2 1,0-4 1,0-3 0,0-3-1,0-5 0,0 3 0,0-1 2,0-1-2,0 1 0,0-2 0,0-2 1,0-2 0,3-3-1,-3-3 0,1-3 1,-1-3-1,0 0 0,0 0 3,0 0-2,0 0 1,0 0 1,0 0-3,0 0 0,0 0-20,0 0-40,0 0-94,0 0-94,0 0-124</inkml:trace>
  <inkml:trace contextRef="#ctx0" brushRef="#br0" timeOffset="319381.2868">2753 17823 205,'0'0'323,"0"0"-216,0 0-47,0 0-8,0 0 12,0 0-20,0-30-28,-3 29-9,3 0 11,-1 1 4,1 0 0,0 0-3,-2 0-4,1 0-3,-4 2-4,-1 14 2,0 4 1,3 1 1,3 1-10,0-5 9,0-1-11,0-2 4,11-2-3,5-1 0,-1-2 0,4-5-1,-2-3-1,-1-1 0,-1 0-7,1-10 0,-5-7 6,1-4 2,-5-3 1,-5-1 2,-2 1-1,0 2 9,0 4 12,-13 6 7,0 3-8,-1 5-15,0 4-7,-2 0-1,2 0-29,-1 7-34,2 8-54,5-2-166,7-3-301</inkml:trace>
  <inkml:trace contextRef="#ctx0" brushRef="#br0" timeOffset="321709.1516">3466 17249 616,'0'0'159,"0"0"-90,0 0-16,0 0-4,0 0-13,0 0-25,17-10-6,7 10 0,11 0-1,1 0-4,3 0 0,-5 0-1,5-2-46,-2-6-59,1-2-53,0-4-17,-8-1-67</inkml:trace>
  <inkml:trace contextRef="#ctx0" brushRef="#br0" timeOffset="321930.2497">3897 17013 288,'0'0'134,"0"0"-55,0 0 1,0 0 40,0 0-12,0 0-16,-10-52-42,10 52-18,0 0-8,0 0-7,0 9-4,3 8 20,7 8-5,-1 2-11,-1 0-11,-4 0-6,2 5-1,-3 1-15,5-1-64,2-5-79,6-13-212</inkml:trace>
  <inkml:trace contextRef="#ctx0" brushRef="#br0" timeOffset="322168.7831">4214 17006 810,'0'0'203,"0"0"-142,0 0-6,0 0-3,0 0-13,0 0-27,0 0-12,-39 42 9,29-2 4,-1 3-2,5 0-9,0 0-2,0-2-1,6-1-36,0-4-43,0-5-67,16-9-80,7-5-102</inkml:trace>
  <inkml:trace contextRef="#ctx0" brushRef="#br0" timeOffset="322484.9763">4303 17324 439,'0'0'220,"0"0"-103,0 0-11,0 0-24,0 0-18,91-37-12,-67 38-18,-9 9-8,0 4-8,-14 5-5,-1 2-9,-7 4 7,-11 2-4,-1-8-6,8-5-1,5-6 0,6-2-1,0-3-5,22-3 6,7 0 2,11-5-1,2-7-1,-2-2 3,0 1-3,-2 1 0,-2 1 1,-8 3-1,-8 2 1,-9 6-1,-9 0-5,-2 4-36,-9 23-24,-27 11 5,-12 10-139,-16 6-192</inkml:trace>
  <inkml:trace contextRef="#ctx0" brushRef="#br0" timeOffset="333291.1599">1997 17699 424,'0'0'170,"0"0"-85,0 0-33,0 0 4,0 0 22,0 0-27,0 0-22,-23-12-10,23 12 4,-1 0 4,1 0 0,0 0-9,0 0-4,0 0 1,0 0-6,3 0-8,13 0 3,9 0-1,3 0-1,1-3 4,4 0-6,-9 1 0,0 0-20,-8 2-17,1 0-5,-6 0-19,0 0-41,-2 2-45,0 3-38,0-4-109</inkml:trace>
  <inkml:trace contextRef="#ctx0" brushRef="#br0" timeOffset="334297.7639">2367 17462 577,'0'0'138,"0"0"-41,0 0-27,0 0-5,0 0-9,0 0-22,-11-13-18,11 13 1,0 0 0,0 0-1,0 26-5,0 17-2,0 18 42,0 8-20,0 0-25,0 3-2,0-9-4,0-6 5,0-10-5,0-8 1,0-10 0,0-6-1,3-9 0,0-5-5,-3-5-20,0-2-19,0-1-26,3-1-3,-3 0-63,0 0-132,0-10-152</inkml:trace>
  <inkml:trace contextRef="#ctx0" brushRef="#br0" timeOffset="336947.017">1940 15493 199,'0'0'83,"0"0"-51,0 0 0,0 0 16,0 0 8,0 0-20,0 0-15,-27-6 1,26 6 8,-1 0 17,1-2-3,-1 2-7,1 0-10,1 0-7,0 0-5,0 0-8,0 0-3,0 0-2,0 0-1,0 0-1,0 0-1,0 0-4,1 0 3,11 0 2,3 0 0,4 0 3,4 0-1,2 0 1,5 0-2,1 0 3,1 0-4,-1 0 0,-1 0-4,-3 0 3,-1 0-13,-3 0 10,-4 0 4,-1 0 0,-1 0 1,-1 2 0,-1-2 1,4 0-1,-1 0 1,5 0-2,-1 0-2,-1 0 2,3 0 0,1 0 2,-3 0-1,1 0-1,-4 0-3,4 0 3,-1 0 4,-1 0-3,1 0-1,-1 0 0,0 0 0,-6 0 0,0 0 1,-8 0-1,-1 0 0,-1 0 4,-2 0-1,0 0 7,0 0-3,-2 0 8,2 0-1,-3 0-4,0 0-4,0 0-5,0 0-1,0 0-2,0 0-28,0 0-39,0 3-54,-3 0-31,-12-3-199</inkml:trace>
  <inkml:trace contextRef="#ctx0" brushRef="#br0" timeOffset="337965.5186">1858 15413 378,'0'0'58,"0"0"-19,0 0-12,0 0 20,0 0-4,0 0-35,-9-2-7,9 4 2,0 3 0,3-2 0,3-2-3,0-1 7,-3 0 4,1 0 3,2 0 6,-1 0-4,1-4-5,-2-6 1,-1 3 3,-3-3 1,0 4-4,0 0-1,0 2 2,0 0-2,0 1-3,0 1 6,-3 2 2,-1 0 9,-1 0-11,-2 0-7,-2 7-6,-3 5 3,3 5 3,1 2-1,4-3 2,2 1-3,2-6-3,0 1-1,0-5-1,2-1 2,5-3-2,1-1 1,3 0-1,0-2 0,0 0 2,2 0 1,-2-4-3,-1-6 4,2-2-1,-5 1 3,-2-1-6,-2 1 6,0 1-5,-3 4 2,0-2 0,0 4 2,0 3-3,0 1 3,-6 0-3,-6 4-2,-3 11-3,0 4 3,6-1 0,3-1 1,6-3-3,0-1 1,0-5 1,2-1-2,8-3 2,-1-2-1,2-2-1,0 0-4,0 0-3,-2 0 9,6-6 0,-6-4 0,-2-1 5,-2 0-3,-5 1 7,0-1-6,0 1 3,0 0-2,0 3 4,-8 0-6,-1 3-2,-3 2-3,-4 2-2,5 0-1,-5 2-30,1 12-55,5 1-47,1-1-51,4-2-168</inkml:trace>
  <inkml:trace contextRef="#ctx0" brushRef="#br0" timeOffset="339522.2797">1880 15443 345,'0'0'107,"0"0"-83,0 0-1,0 0 14,0 0 27,0 0-14,-16-11-27,16 11-17,-2 0 1,0 0 2,-3 2 0,2 10 5,0-3 8,3-2-16,0-1-3,0-1-3,0-3 4,0 2-2,6-3-2,6-1 2,-3 0-2,0 0 0,1 0-1,-4-6 2,2-2 2,-4 0-3,-1-2 3,-3 0 3,0 2 2,0 1 2,0 0 12,-9 4 20,-3 3-19,0 0-1,0 0-10,-1 8-4,1 7 0,3 4 0,0 1-4,6-2 0,2 0-1,1-2-3,0-3 0,0-1 0,7-4 2,0-2-1,1-4-1,1-2 1,4 0-1,-2 0 1,-1-4 3,2-6 1,-4-5 4,-4 0-5,-1 0 4,-3 1-1,0 2 2,0 3 4,0 1 5,0 3-5,-1 2-8,-5 3-5,-5-3-1,1 3-17,-4 0-34,-2 10-81,1 4-186</inkml:trace>
  <inkml:trace contextRef="#ctx0" brushRef="#br0" timeOffset="340221.0807">1518 14893 432,'0'0'115,"0"0"-44,0 0-11,0 0-1,0 0-15,0 0-29,-39 36-7,36-14 9,3-5-4,0-2 0,0-4-6,0-1-2,3 0-1,7-3-1,5-3 1,-1-2 0,4-2-1,-1 0 1,-3-5-1,0-9 6,-2-3 4,-4-2 14,-2-2-8,-3-1 7,-1 4-11,-2 3-2,0 3 7,0 4 4,-3 2-4,-5 2-6,-1 4-10,-7 0-4,2 0-5,-2 14-25,1 8-26,3 1-38,6 3-136,6-6-147</inkml:trace>
  <inkml:trace contextRef="#ctx0" brushRef="#br0" timeOffset="350750.3145">12673 15343 68,'0'0'42,"0"0"-4,0 0-4,0 0 0,0 0 21,0 0 1,0 0-13,-23-13-4,23 13 2,0-1 1,0-1 11,0 2 5,0-1-5,0 1-12,0 0-11,0 0-2,0 0-4,0 0-8,0 0-2,0 0-2,0 0-3,0 0-2,0 0-6,0 0-1,0 0-1,0-2 1,0-2-1,0-1-5,5-4 0,0 1-2,-2 0 8,0 3 0,-3 3 1,0-2 0,0 4 1,0 0 6,0 0-1,0 0 0,0 0 2,-5 0-3,-4 8-2,-3 7-3,0-1 1,5-4-1,4-3-1,3 0 0,0-3 0,0-2 4,0 0-5,0-2 1,0 0-5,0 0 4,0 0-2,10-2 3,-1-8 5,1-3-1,-4-1-4,-2 1 4,-3 0-4,-1 1 0,0 0 3,0 2-3,0 4 3,-6 3 1,-6 3-2,-1 0-2,-2 0 0,-2 9-2,2 7 3,1-1-2,6 1 1,5 0-1,3-4-5,0 1 5,0-2 0,0-1-29,6-4 3,3-5 3,1-1 5,1 0 4,-1 0 15,4-6 7,-1-7 3,0-4-7,-4-2 4,-2 0 2,-6 3 6,-1 2-6,0 2-5,0 6 4,0 3 10,-11 1-13,-2 2-4,-3 0-1,-7 14 3,3 7 4,0 2-3,2 1 0,9 0-3,3-3-1,6-3 0,0-2-3,0-3-14,14-3-33,6-2-39,6-4-91,4-4-55</inkml:trace>
  <inkml:trace contextRef="#ctx0" brushRef="#br0" timeOffset="351606.8979">13717 15326 236,'0'0'142,"0"0"-118,0 0-3,0 0 16,0 0-12,0 0 4,-15-30 1,11 24-13,1 1 31,-2-1 2,2 4-7,-1 0-4,3 0-3,-1 2-8,2 0-7,0 0-13,0 0-8,0 0-4,0 0-5,0 0 1,0 0-3,0 0-4,0 0 6,0 0 9,0-4 0,0-4 14,7-4 20,-2-3-18,1-1-4,-5 2 26,-1 3-17,0 1-17,0 4 5,0 2 10,-4 4 2,-15 0-10,-10 17-8,-8 15-2,-1 4 4,10 4-1,12-5-3,14-6-1,2-4 5,11-7-4,7-7-1,6-6 4,1-5-2,-3 0 1,-2-10-3,-4-10 4,-4-3 2,-4-4 0,-7 1 1,-1 0 7,0 2 3,-17 5-3,-8 3-2,-5 8-12,1 4 0,-3 4-4,1 0-17,3 18-28,1 3-41,7 2-86,4 1-141</inkml:trace>
  <inkml:trace contextRef="#ctx0" brushRef="#br0" timeOffset="352322.8487">12530 14772 144,'0'0'295,"0"0"-222,0 0 0,0 0 16,0 0 10,0 0-13,0-42-38,-2 42-10,2 0-15,-6 0-6,-6 7-15,-1 12 0,-3 6-2,2 3 1,6 0 0,5-1-2,3-1 1,0-7-6,8-3 0,4-5-8,1-8-7,1-3 10,-1 0 11,-1-14 6,-1-6-3,-3-2 4,-3-2 7,-5-2-2,0 4-2,0 1 2,0 1-5,-7 6-1,-1 2-5,1 5-1,2 6-5,-1 1-36,-1 1-84,2 16-124,4 0-61</inkml:trace>
  <inkml:trace contextRef="#ctx0" brushRef="#br0" timeOffset="352860.7398">13435 14687 408,'0'0'132,"0"0"-121,0 0-1,0 0 33,0 0-3,0 0-35,0-10-4,0 10 0,0 0 8,0 0 20,0 0 18,0 0 14,0 0-7,0 0-17,0 0-22,0 0-10,0 0-5,0 0 0,-7 14 0,-4 9 7,4-1 3,4 2-8,3-1 0,0-1 1,6-2 0,9-6-1,6-3-1,-1-5 0,3-4 2,-1-2 1,-2-4-1,-5-13 6,-1-5 14,-4-6 9,0-1 9,-5 1-2,-4 0-11,-1 6-10,0 0-4,-12 7-5,-10 5-9,-8 7-6,-12 3-34,-9 14-63,-4 10-85,3-1-214</inkml:trace>
  <inkml:trace contextRef="#ctx0" brushRef="#br0" timeOffset="354814.4605">1780 11744 599,'0'0'168,"0"0"-67,0 0-76,0 0 15,0 0 9,-39-75-2,68 60-25,8 0-18,11 4 11,9 11 2,-7 0-3,-3 8-6,-16 14-6,-9 9-2,-13 2-2,-9 3 2,-7-3 0,-23-1-4,-6-4 3,-3-3 0,8-8 1,10-7 0,9-6 0,12-4 0,0 0-6,0 0-21,12-13-26,13-9 32,5-9 2,-3-3 13,0-6 6,-6-2 2,1 0 2,-4 2 15,-1 7 15,-8 12 18,-2 5-5,-6 12-3,-1 4-11,0 0-20,0 7-13,0 20 2,0 10-2,0 6 7,0-3-4,0-1-2,3-4 0,8 2-1,8-2-5,-2-1-46,5-6-56,2-6-17,1-9-214,1-10-131</inkml:trace>
  <inkml:trace contextRef="#ctx0" brushRef="#br0" timeOffset="355199.4272">2504 11508 708,'0'0'169,"0"0"-127,0 0-13,0 0 17,0 0 18,0 0-29,-21-47-27,15 44 0,-6-2-5,-3 5-3,-1 0 0,-2 0 0,0 0 0,7 0 1,0 8 5,2 4-5,1 8 0,2 8 0,3 9-1,3 5 5,0 4-2,9-1 6,9-4-3,1-2 0,-2-2-3,1-5-1,-2 0-1,-1-6 0,-3-5-1,-2-7 0,-4-6 0,-1-2-10,1 0-25,6-4-22,0-2-25,7 0-58,12-6-72,2-15-13</inkml:trace>
  <inkml:trace contextRef="#ctx0" brushRef="#br0" timeOffset="355605.2312">2757 11616 531,'0'0'178,"0"0"-41,0 0-29,0 0-28,0 0-9,0 0-45,-3-40-26,3 60 0,2 6 1,8 8 13,-2-1-10,2-3-1,-5-3-2,-1-3 0,-1-9-1,-3-3 1,0-4-1,0-5 4,0-2-3,0-1 2,0 0 2,0 0 3,0 0 20,0-14 3,3-11-26,3-8-3,6-7-2,-1 0 0,4 2 0,-1 6 1,2 7 0,-5 13 11,-2 6 0,-1 6-3,2 13-8,-1 17-1,5 9 3,-1 3-3,2-2 2,6-5-2,0-8-26,4-7-36,-1-9-49,-3-11-22,-2 0-124,-7-14-46</inkml:trace>
  <inkml:trace contextRef="#ctx0" brushRef="#br0" timeOffset="355888.8554">3123 11203 385,'0'0'160,"0"0"-24,0 0 2,0 0-10,0 0-58,0 0-37,14-29-25,-4 58 29,5 8 2,-2 5-17,5 5 5,4 0-7,1 1-2,-4 3-9,-5 0-4,-7-1-5,-4-6 0,-3-2 0,0-7-1,-7 1-14,-13-4-36,-7 0-30,-7 0-42,-5-3-103,-2-3-129</inkml:trace>
  <inkml:trace contextRef="#ctx0" brushRef="#br0" timeOffset="356278.7343">1961 12300 524,'0'0'221,"0"0"-171,0 0-15,-91 0 41,85 0-1,4 0-16,2 0-28,0 0-17,14 0-3,23 0 0,21-5 21,16-7-10,17-5-10,13 1-8,6-4 1,13 0-2,-4 0 7,-6 3-6,-16 2 2,-26 4-6,-27 5 0,-22 2-7,-16 4-24,-6 0-18,-13 4-10,-21 16-14,-21 6-138,-20 5-206</inkml:trace>
  <inkml:trace contextRef="#ctx0" brushRef="#br0" timeOffset="356481.0712">1995 12614 565,'0'0'282,"0"0"-243,0 0-37,130-34 2,-44 15 31,10 1 12,16-2-20,7 0-12,-7 2-9,-15 5-3,-31 5-3,-26 5-45,-25 3-127,-15 0-62,-8 10-9</inkml:trace>
  <inkml:trace contextRef="#ctx0" brushRef="#br0" timeOffset="365750.6611">16331 12821 485,'0'0'166,"0"0"-64,0 0-12,0 0-9,0 0-10,0 0-24,0 0-13,0 0-7,-57-80-1,77 68-12,7-1-13,3 3 4,1 4 3,0 6 6,2 0-7,-3 0 0,-3 16-4,-4 9 1,-7 0-4,-3 2 0,-9-4 0,-4 0-1,0-5 0,-1-2-2,-17 0 2,0-5-2,-1-1 2,7-4-9,4-4 1,5 0 4,3-1 5,0-1-1,0 0 1,0 0 5,0-13-5,2-11 0,8-2-2,2-3 4,2 2-2,1-3 6,-2 5-2,-1 1 5,-2 4-2,-3 7 5,1 0-7,-3 6 0,-2 3 10,-3 2 0,0 2-5,0 0-10,0 2 0,1 25-9,1 9 9,1 11 2,-2 1 5,4 0-7,1 0 0,2-2 0,0-3 1,1-5-1,-3-6-1,0-5-9,-3-3-48,3-2-58,3-6-54,3-9-232</inkml:trace>
  <inkml:trace contextRef="#ctx0" brushRef="#br0" timeOffset="366660.3669">17162 12518 376,'0'0'425,"0"0"-317,0 0-64,0 0-8,0 0 4,12-74-5,-12 67-18,0 2-15,0-1 3,0-2 1,0-1-6,-5-1 4,-6 2-4,-1 0 3,0 4 2,3 2 1,3 0-3,3 0 0,3 2 0,0 0-2,-2 0-1,1 0-7,-3 13 6,3 4 0,0 2 2,1-1 1,0 0 3,0 7-1,0 1 0,0 6 3,4 8 4,1 6-4,-2 3 0,1 2 1,1-2 4,0-1-8,0-4 3,0-1-6,-1-1 3,-1-1 1,2-2-3,-2-6 3,1-3-2,2-4 1,-2-7 1,3-2-1,0-7-3,1 0 1,2-3 0,-2-1-2,9-3 0,1 0-15,8-3-20,5 0-28,6 0-30,2-13-40,0-6-148,-10-5-110</inkml:trace>
  <inkml:trace contextRef="#ctx0" brushRef="#br0" timeOffset="367986.3895">17417 12649 492,'0'0'133,"0"0"-55,0 0 8,0 0-7,0 0-32,0 0-23,-24-28-13,24 25-8,9-1 2,12-3 16,4 1-13,2 2 2,-4 4 0,2 0-8,-2 0 2,-5 0-2,-2 0 0,-7 3-2,-3 0-1,-2 3 1,-4 3 0,0 2 0,0 3 4,-13 3 1,1 0-1,0-3-3,3-2-1,6-1 0,3-2 0,0 4 2,0 0-2,0 2 0,6 2 0,7-1 0,2 1 0,3-2-1,0 1 1,2 0 0,-1 0-2,-1-3-8,0 1 0,-3-2-5,-6-1 3,-1-2 3,-4-5 0,-4 0 8,0-1 1,-12 3 7,-6 0 16,-5 1-8,-2-1-5,5 1-1,1-2 2,0 1-2,2 0-1,-1-2-6,4 0 1,-4 2-3,4-2-1,3-2-5,4-2-40,6 0-70,1 0-249</inkml:trace>
  <inkml:trace contextRef="#ctx0" brushRef="#br0" timeOffset="368276.8239">17986 12768 560,'0'0'250,"0"0"-198,0 0-44,0 0 25,80-19-29,-38 15-4,0-2-26,-2 0-139,-7 0-82</inkml:trace>
  <inkml:trace contextRef="#ctx0" brushRef="#br0" timeOffset="368781.4072">18506 12580 819,'0'0'160,"0"0"-83,0 0-16,0 0-2,0 0-23,0 0-36,-3 0 4,17 28 2,1 0 2,-3 2-3,-1-3-3,-6-4-1,-2-3 1,-3-5-2,0-5 3,0-6-3,0-3 0,0-1 0,0 0 4,0 0 0,0 0-2,0 0 0,0 0 7,0 0-5,4-8 8,3-11-10,3-9 2,5-5-3,3-2 3,1 1-4,2 9 1,-6 7 6,0 8 0,-5 2 8,-5 6-2,2 2-5,1 0-8,-1 20 0,4 8 2,-1 9 1,1 1-2,-4 1 0,3-4-1,1-6 0,-3-5-2,-1-9-24,-1-2-24,0-4-41,3-3-56,4-6-80,2 0-133</inkml:trace>
  <inkml:trace contextRef="#ctx0" brushRef="#br0" timeOffset="369322.6883">18927 12353 607,'0'0'150,"0"0"-77,0 0-5,0 0 1,0 0-31,-13-80-25,29 73 0,2-1-2,6 0 8,3 1 11,0 0-9,-1 1 5,0 0-1,-4 3-4,-1 0 2,-3 3-5,-3 0 1,-3 0-3,0 0-6,1 12-3,0 5-2,1 9 2,-1 9-2,-7 5-1,-1 7 4,-5 2 4,0 2-1,0 1-7,0 1 0,-3 0 1,-5-3-4,1 2 4,0-3-4,-1 2 0,-1 2 0,0 1-1,3 0 0,2-4 1,1-6 0,3-8 0,-2-10-1,1-7 0,-2-3 0,1-7-1,-5-2 0,-1-2-1,-7 0 0,-10-1-16,-11-1-40,-10-3-46,-12 0-52,-6 0-252</inkml:trace>
  <inkml:trace contextRef="#ctx0" brushRef="#br0" timeOffset="369966.3813">16092 13597 357,'0'0'143,"0"0"-90,0 0-34,0 0 37,0 0 32,0 0 13,-55 1-21,54-1-24,1 0-5,0 0 6,0 0 0,-2 0-3,2 0-10,0 0-12,0 0-5,21 0 1,30 0-11,29 0-7,29 0 2,30 0-2,24 13-7,20 1-3,11 2-1,6 0-1,2-2 0,0-2 2,-5-1-1,-7-1-2,-9-3-6,-18-2 4,-16 0-1,-22-4 2,-27 1 4,-29-2 0,-25 0-1,-21 0-15,-12 0-11,-10 0 4,-1 0 0,-1 0-5,-26 4-23,-19 5-49,-19 2-8,-9 5-105,-8-2-69,-3 3-152</inkml:trace>
  <inkml:trace contextRef="#ctx0" brushRef="#br0" timeOffset="370401.138">16746 14003 581,'0'0'197,"-151"-14"-169,90 10-25,16 3 5,14 0 47,15-1 18,9 1-34,6 1-26,1 0-6,8 0-1,30 0-3,24 0 13,24 0 8,26 3-9,22 4-10,26 0 0,22 3-2,22 1-2,14 0 13,6 0 5,1 2-4,-6-2-1,-14-3-3,-16 1 8,-17-3-7,-26-3-6,-24-2-2,-28-1-2,-30 0 6,-25 0 2,-19 0 16,-14 0 5,-6 0-3,0-4-9,-5-3-19,-14-3-1,-11 0-53,-3 6-46,2 4-39,12 0-102,17 5-140</inkml:trace>
  <inkml:trace contextRef="#ctx0" brushRef="#br0" timeOffset="370531.7825">19342 14187 837,'0'0'171,"0"0"-131,0 0-4,0 0 14,0 0-29,0 0-21,-72-73-61,61 49-155</inkml:trace>
  <inkml:trace contextRef="#ctx0" brushRef="#br0" timeOffset="382377.6236">11548 15831 258,'0'0'316,"0"0"-277,0 0-23,0 0 27,0 0 0,0 0-28,0 0-8,-19 3 0,19-3 13,0 0 20,0 0 0,0 0-5,0 0-1,0 0-2,0 0-10,8 0-9,8-3 10,7-4-19,1 1 4,-3 2-8,2 1 1,-4 3-2,-3 0 1,2 0 0,-3 4-1,0 8-1,-3 1 2,-2 3-2,-5 0-2,-4 1 4,-1 0 1,0 0 0,-7 0 1,-5-2 0,3-5 2,1-2-2,4-6-1,0 2 0,1-2 5,-2 3 3,1 1-1,1 1-3,-2 0 1,2 2-3,0-1 0,-1-1-1,4 1 0,-2 2 1,2-2-3,0 1 0,0 1 1,0 0 0,3-2-1,6 5 4,0-1 2,3 1-1,4 4 0,0-4 1,-2 3-1,0-2-3,-4 0 1,-1-1 1,-4-4 2,1 1 1,-3-3 0,-3-1-3,0-2 5,0-2-5,0 1 5,-11 0 3,-13 3 5,-8 0 10,-4-1-10,1-1-10,9-1-7,3-2 0,8 5-13,6 0-103,7-1-94,2-4-406</inkml:trace>
  <inkml:trace contextRef="#ctx0" brushRef="#br0" timeOffset="422853.0043">4546 15911 48,'0'0'71,"0"0"-54,0 0 168,0 0-97,0 0-15,0 0 13,0 0-3,0-52-5,0 47 2,-4 0 2,-2 1-12,0-1-26,3 2 2,-2 0 8,1 2-20,1-1-3,0 1-5,1 1-6,2-1-2,0 1-13,0 0 10,0 0 1,0-2-15,0 0-1,11-2-5,14-3 5,11-3 8,6-1-8,1-1-18,-3 4-33,-7 3-51,-1 0-41,-6 1-106,-5 0-43</inkml:trace>
  <inkml:trace contextRef="#ctx0" brushRef="#br0" timeOffset="423185.1936">4873 15698 470,'0'0'174,"0"0"-100,0 0-1,0 0-34,0 0 0,0 0-25,90-58-6,-65 58 0,-3 6 11,-11 14-4,-11 8-11,-3 9 10,-27 5 25,-1-1-24,1-7-2,9-11 1,12-11-1,6-8-5,3-1-1,11-3 16,17 0 8,12 0-9,8-6-6,7-5-11,0 0-1,-6 0-4,-4 3 0,-14 0-6,-14 6-43,-10 2-39,-7 0-44,-5 0-160,-20 4 12</inkml:trace>
  <inkml:trace contextRef="#ctx0" brushRef="#br0" timeOffset="423850.6582">3526 14986 541,'0'0'201,"0"0"-110,0 0-12,0 0-1,0 0-10,0 0-19,1-4-19,19-6-13,5-3-9,2 0-5,3 2-3,-5 1-1,0 0-46,1 2-53,-1-1-81,-1 1-150</inkml:trace>
  <inkml:trace contextRef="#ctx0" brushRef="#br0" timeOffset="424275.6071">3833 14766 545,'0'0'150,"0"0"-73,0 0-10,0 0-22,0 0-13,0 0-13,91-69-3,-64 63-8,-6 4 3,-8 0 3,-8 2 0,-5 0 5,0 0-1,0 0 8,0 2-3,-2 13-10,-3 4-1,0 6 10,5 4-15,0 2-7,0 2 0,0 5 1,0-1-2,13-2-5,2-7-12,0-8-1,-1-5 18,-1-5 1,-4-5 3,-3-1-3,-3-3 0,-3 0 3,0-1-3,0 2-12,-3 4-36,-21 6 4,-13 7-43,-17 5-118,-5-1-155</inkml:trace>
  <inkml:trace contextRef="#ctx0" brushRef="#br0" timeOffset="424781.9294">2353 15058 535,'0'0'294,"0"0"-212,0 0-54,0 0 3,0 0 28,117-42-18,-76 34-33,-5-3-8,0 4-2,0 1-49,0-1-39,4 1-127,-9-4-23,-1-2-134</inkml:trace>
  <inkml:trace contextRef="#ctx0" brushRef="#br0" timeOffset="425103.2426">2808 14866 388,'0'0'168,"0"0"-43,0 0-4,0 0-18,0 0-23,0 0-24,-26-39-11,26 39-31,-2 2-12,-1 19 3,3 11 8,0 4 4,0-3-9,0-4-8,12-7 0,4-12-1,7-3-1,0-7 2,3 0 4,-1-10-1,1-11 3,-3-2-3,-3-1 6,-7 6 6,-5 7 18,-5 8 7,-2 3-13,1 9-27,-2 22-9,0 16 9,0 11 0,0 0-2,-5 9-40,-8 2-66,-5-1-72,-3-7-332</inkml:trace>
  <inkml:trace contextRef="#ctx0" brushRef="#br0" timeOffset="437773.4053">2813 12045 414,'0'0'80,"0"0"-38,0 0-15,0 0 17,0 0 12,0 0-25,0 0-21,0 0-6,-5 8-3,4-8 8,-1 0 14,1 0 16,-1 0 1,-2 0-7,-1 0-15,1 0-1,2-1 7,2 1-3,0-1-3,0-1-13,0 2-5,0 0-4,9 0 4,15 0 2,9-3-2,7 1 2,-2-3-2,-4 1 0,-4 0 0,-12-1 1,-8 1-1,-5 1 0,-5 2-1,1 1 1,2-2 1,-3 2-1,0-1-4,0 0-10,-12 1 12,-6 0-14,2 0 2,-1 0 7,1 0 0,-2 0 5,0 2-5,-1 6-6,1-3-2,0 1 2,7 0 3,3-3 7,5-2 3,1-1 1,1 1-1,1-1-1,0 0-5,0 0-42,0 0 22,4 0 0,12 0 25,4 0 2,2-5 6,5 3-7,-2-4 5,-1-1-5,-6 3 1,-7 1 0,-2 0-1,-5 2 0,-4 1 0,0 0 0,0 0-8,0 0 8,-9 0 2,-12 0-2,-4 4-3,7 2 3,2-2 0,5 0 1,8-3 0,0-1 0,3 0-1,0 0-1,0 0-14,0 0 9,6 0 6,12 0 8,3 0-8,4 0 4,-2 0-4,-2 0 0,-7 0 3,-6-3 2,-5 1-4,-3 2 0,0-3 1,0-1 6,-6 0 10,-12 0-18,-4 2-66,4 2-89,-1 0-46</inkml:trace>
  <inkml:trace contextRef="#ctx0" brushRef="#br0" timeOffset="509207.8327">16422 15426 483,'0'0'205,"0"0"-125,0 0-40,0 0 0,0 0 40,-84-55-15,79 45-26,3 4-18,2 0-1,0 5 5,0-1-9,0 0-16,9 1-7,9 1 7,7 0 19,10 3-15,-1 15-3,-4 7-1,-8 7-4,-11 1-4,-11 4 2,0-1 5,-18-2 1,-14-2 4,-2-7-4,3-7 1,5-6 1,12-6-2,9-4 1,5-2 2,0 0-3,0 0-9,12-4 0,10-18 9,14-9 0,9-8 6,0-5-5,-2 3 12,-9 4 0,-9 10 6,-11 7 24,-6 12 3,-7 4-11,-1 2-3,0 2-24,0 0-8,0 14-14,0 16 12,0 7 2,0 3 11,0-1-8,0 0 0,3-3-3,6-3-2,0-2-14,2-5-30,-1 1-41,-1-5-37,0-5-88,4-9-210</inkml:trace>
  <inkml:trace contextRef="#ctx0" brushRef="#br0" timeOffset="509710.4258">17315 15299 722,'0'0'99,"0"0"-70,0 0-10,0 0 13,78-73 9,-58 57-17,-7-1-17,-4-2-2,-4 0-2,-5-1 11,0 1-4,-8-1-7,-8 3 8,-1 3 3,4 6 11,4 2 5,6 4-7,2 2-9,1 0-14,0 0 0,-3 22-9,-3 13 9,-2 16 10,-3 8 0,3 10-2,-3 4 2,1 1 9,2-1-2,1 1 2,0-3-12,5-2 1,-2-1-6,1-4 6,3-4-1,0-2-4,0-5-2,0-8 2,3-7 0,5-10-1,0-6-2,1-4 0,0-7 0,0-3-8,3-1-34,7-1-34,8-6-29,9 0-65,7-10-210</inkml:trace>
  <inkml:trace contextRef="#ctx0" brushRef="#br0" timeOffset="510252.5955">17807 15627 632,'0'0'182,"0"0"-90,0 0-35,0 0 10,0 0 3,0 0-27,-15-16-42,48 14 0,17 2 14,13 0-11,4 0-4,-6 0-8,-8 0-44,-7 0-21,-14 0-32,-6 0-114,-8 0-58</inkml:trace>
  <inkml:trace contextRef="#ctx0" brushRef="#br0" timeOffset="511554.1786">18646 15161 515,'0'0'91,"0"0"-19,0 0-8,0 0-4,0 0 4,0 0-18,0-41-23,0 37-18,0 4 12,2-4 7,-2 4-2,0-1 4,0 1-3,0 0-9,0 0 5,0 0-10,0 0-7,-10 16-2,-14 19 0,-9 17 7,2 13 15,8 2-10,8-1-2,9-1 7,6-6 2,0-4-12,0-5-7,14-4 0,4-4 0,1-8-1,-1-6-3,0-4 4,0-5-31,1-6-18,0-2-3,1-6-23,7-5-117,0 0-53,1-8-172</inkml:trace>
  <inkml:trace contextRef="#ctx0" brushRef="#br0" timeOffset="512214.0741">18903 15436 590,'0'0'178,"0"0"-87,0 0-13,0 0-21,0 0-32,0 0-18,-4 43 28,5-13-2,5 1-15,2-1 0,-4-4-12,0-6-4,-4-3 2,0-4-2,0-4-1,0-4 0,0-3 0,-2 2 2,-1-4-2,1 0 3,2 0 3,0 0 0,-4-1 1,2-16 1,-2-8-6,2-5-3,2-2-1,0 1-2,9 2 2,7 1 2,4 3 5,1 4-5,3 3 3,7 4-3,-4 4 1,0 4 2,-3 6-2,-3 0-1,-2 19-1,-4 12-2,0 8 2,-6 8 7,-3 4-3,-3-2 2,-2-4-2,2-7-3,-1-7 0,2-9 0,-1-10-1,-2-4 0,1-6 0,0-1-2,-2 1-22,1-2-32,1 0-19,2 0-32,4-8-173,2-12-262</inkml:trace>
  <inkml:trace contextRef="#ctx0" brushRef="#br0" timeOffset="512526.1592">19502 15637 826,'0'0'181,"0"0"-95,0 0-30,0 0 7,0 0-23,0 0-25,50-35-5,-6 30-8,3 1-2,-2 1-1,-2 0-14,-2 2-31,-2-1-31,0 2-33,-1 0-86,-5 0-155</inkml:trace>
  <inkml:trace contextRef="#ctx0" brushRef="#br0" timeOffset="514028.9891">20081 15421 387,'0'0'102,"0"0"-49,0 0 6,0 0 33,0 0-6,0 0-35,-26-42-25,29 37-11,15 2 0,4 1-10,5 2-5,-4 0 0,-1 0-2,-4 0 2,-8 8 0,-4 0-3,-6 0-2,0 3-5,0-2 10,0 4 3,-9-2 3,0 2 0,2-1-4,2 3 0,2 1-2,2 0 2,1 5-2,0 3-2,0-1-2,16 1 4,4 0-5,2-3-4,0-1-3,-6-5 7,1-2-2,-6-2 6,-5-1 1,0-1 1,-2-2-1,-3 5-1,-1-3 1,0 2 0,0-2 3,-3-1-2,-10-1 5,-7-1-4,-8-1 8,-6-3-4,-1-2-3,2 0-2,4 0 1,10 0-2,2 0-30,11 0-107,6-2-118</inkml:trace>
  <inkml:trace contextRef="#ctx0" brushRef="#br0" timeOffset="514396.2978">20457 15110 617,'0'0'92,"0"0"-23,0 0 9,0 0-17,0 0-17,0 0-21,36-37-17,-19 66-3,5 12 18,2 13 6,-3 11 16,0 5-18,-6-4-7,-2-2-11,-7-3-5,-6-4-2,0-6 1,0-1-2,-7-8 0,-4-9-31,1-6-24,3-6-29,-4-9-57,-1-5-127,3-7-162</inkml:trace>
  <inkml:trace contextRef="#ctx0" brushRef="#br0" timeOffset="514877.4435">20891 14801 673,'0'0'60,"0"0"9,0 0-12,4-72 13,16 64-25,6 3-16,6 5-20,2 0-4,-1 18 2,0 14 2,-5 16 2,-6 8 10,-6 7-2,-6 0 0,-3-1 9,-4 1-19,-1 2 11,-2 7 5,0 4-6,-5 6 5,-17 6-8,-5 1-5,-2 4-7,-1-2-1,5 4-2,4 0-1,4-6 0,6-5-1,2-13 1,1-14 0,0-12-1,-1-8 0,-5-7-2,-8-6-12,-9-2-17,-8-3-28,-6 1-17,-4-1-30,-5-3-137,-6-6-178</inkml:trace>
  <inkml:trace contextRef="#ctx0" brushRef="#br0" timeOffset="515664.605">16291 16676 396,'0'0'290,"0"0"-204,0 0-63,0 0 1,0 0 37,0 0-2,-42-21-28,42 21-26,0 0-3,12 0 14,21 0-15,25 0 10,36 4-8,33-1 11,41 2-2,43 1-4,35 1-5,40 5-2,29 0 4,18 0-5,7 3-5,-9 1 3,-14-1-14,-22 2 7,-31-1 7,-24 1 2,-29-3 5,-31-3 4,-28-5 8,-35-6 5,-31 0 7,-29 0 7,-27 0 4,-20-1-3,-7-4 8,-3 4-16,0-2-9,0 1-16,0-3-4,-7-1-13,-15 2-51,-13 4-103,-5 0-120,2 0-389</inkml:trace>
  <inkml:trace contextRef="#ctx0" brushRef="#br0" timeOffset="515833.4148">20551 17037 1008,'0'0'81,"0"0"-42,0 0-39,-44-75-72,38 71-33,-2 0-200,-2-2-231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04-29T06:19:31.0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1722 5661 124,'0'0'50,"0"0"-42,0 0-3,0 0 36,0 0 25,0 0-28,0 0-15,-9 0-8,6 0 11,0 0 13,-1 0 2,-4 0-15,2-1-4,-1 1 15,-1 0-3,1 0-9,4 0 8,0 0 4,0 0-5,1 0-14,1 0-4,1 0-12,0 0 2,0 0 0,0 0-4,0 0 0,0 0 4,0 0-3,0 0-1,0 0-1,0 0 1,0 0-1,0 0 1,0 0-3,0 0 3,1 0-2,10 0 2,8 0 2,2 0-1,5 0-1,-1 0 2,-1 0-2,1 0 12,2 0-8,-1-1 10,-1-4 1,6 1-8,-4 0 5,3-1-1,-3 0 0,-4 3-4,1-1 7,-1 2-9,1-1 8,2 0-6,3-1 2,4 0 3,1 0-3,2-1 1,1 1-3,0 2-7,-4 1 3,1 0-2,1 0 0,4 0-1,4 0 0,3 0-1,6 0 1,5 0 0,-2 0 1,5 4-5,-5 0-1,2 2 4,-4 1-5,0-1 0,-1 0 6,-6 0-2,-1 0 2,-3-3-3,2 1 5,-3-2-2,0-2 0,-2 0 0,2 0 0,2 0 1,-3 0 0,5 0 2,1 0-3,-4-2 0,1 1 0,0 0 2,-2 1-2,3 0-1,3 0 0,2 0-2,0 1 2,2 3 0,1 0-8,2-1 0,-3-1 1,4 2-8,0-3 10,3 2 3,2 0-1,-3-1 4,1 0-5,0-2-6,2 1-10,-1-1 0,1 0 16,3 0-1,-4 0 2,1 0 2,-2 0 4,0 0-2,5 0 0,-2 0-2,3 0 2,-1 0 0,-5 0-13,3 0-7,2-4 11,-2 3 5,5-4 0,-4 1-2,0 0 5,-4 0-6,0-2 7,-4 2 1,1-2 0,0 1 2,0-1-2,-1 0 3,-2-2 1,0 2 11,5 0-2,4 1-3,8 0 3,6 3-11,2-2 8,-1 1-11,0 0 0,-1 2-2,1-1 1,-3 2 0,-1 0 1,-2 0-2,0-1-2,2-1 0,4 1 3,-4 0 1,5-2 0,-4 0 0,2 0 0,2 1-3,-2 0 3,-1 1-2,-2-2 2,2 3-1,1 0-9,4 0 1,0-2 2,0 1-12,-4 1 3,1-3 4,-3 3 0,-1 0 5,-2-1 0,-2 1-1,1-1 7,3-1 0,5 0-4,0-2 4,-5 0 1,-6 1 0,-9-1 0,-3 0 0,-4 2 0,1-4 4,-3 1-4,1-4 2,3 2 1,2 2 3,6 1-2,2-1 3,6 3-4,3-1 2,-2 1-3,-4 0-2,0 0 2,-1 1-1,-2-1-1,4 1 3,-2-1-3,-3-1 0,-5 1 0,-1-4-4,-3 0 7,-3 0-3,2 0 1,-1 0 2,-2 0 1,0 2-1,-3-2-3,1 4 5,-3-1-1,3 1-1,1 1 2,2 0-2,2-1-2,3-1 0,-4 1 0,0-3 0,-2 4 1,2-2-2,-2 1 0,1 0-1,-3 1 1,2-2 0,-5 1 4,-1-2-3,-5 3-1,-1 0 9,-2-3 1,-1 3-8,2 0 3,0-2-5,2 1 7,-1 1-4,-1-1-1,-1 2 0,-1 0 1,-3 0-3,-1 0 1,0 0-1,-1 0 2,2 0-2,0 0 1,-2 0 0,0 0-1,-2 0 0,-1 0 0,-1 0 0,1-1 1,-2 1-1,-4-2 0,2 2 1,-4 0-2,2 0 1,-1 0 0,0-1 0,0 1-1,-3 0 2,1 0-3,-1 0 2,0 0 0,-2 0 1,1 0 0,-5 0-1,-2 0 1,-2 0 0,0 0 0,-3 0 2,-1 0 0,-1 0-3,0 0 6,0 0-6,0 0-1,0 0-7,0 0-1,0 0-3,0 0-3,-5 0-39,-10 0-24,-11 0-83,-6 0-207</inkml:trace>
  <inkml:trace contextRef="#ctx0" brushRef="#br0" timeOffset="48471.3753">2504 5707 456,'0'0'116,"0"0"-51,0 0-24,0 0-8,0 0 3,0 0-6,0-7-11,0 7-12,3 0-2,-3-1 8,1 1 22,1 0 5,-2-2-6,0 0-6,0-2-4,0-2 0,0 0-1,1 0-5,-1-1-7,0 1 2,0 2 1,0 2 1,0 1-3,2 1-6,-2 0 2,1 0-6,1 0 1,-1-2 0,-1 1-1,2 1 6,-2 0-7,0 0 3,0 0-1,0 0-3,0 0-2,0 0-5,1 0-4,2 6-1,2 8 12,1 5 2,-2 5 2,-1 2-3,0 3 0,-3 9 2,0 8-2,0 2 1,-12-1 0,2-10 11,4-11-11,3-11 1,3-5-3,0-4 0,0-5 0,0-1 1,0 0 1,0 0 5,0 0-7,0 0-6,0 0-19,0 0-43,0 0-26,0 1-81,-3 9-100,1 0-154</inkml:trace>
  <inkml:trace contextRef="#ctx0" brushRef="#br0" timeOffset="50004.1584">3745 5589 370,'0'0'218,"0"0"-106,0 0-8,0 0 9,0 0-39,0 0-20,0 0-14,0 0-13,0 0-10,0 0-9,0 13-1,0 11-7,0 13 19,0 5-9,0-1 0,0-2 0,-3-9-8,3-6 1,0-7-3,0-7 0,0-2-3,0-4-19,3-1-30,0 1-34,0 2-23,0 1-113,-1 2-69</inkml:trace>
  <inkml:trace contextRef="#ctx0" brushRef="#br0" timeOffset="51255.9598">5449 5657 417,'0'0'429,"0"0"-374,0 0-8,0 0 12,0 0 22,0 0-20,-9-40-34,9 40-18,0 0-9,0 12-3,0 20-3,0 16 6,0 10 4,0 9-4,0 2-58,-2 0-50,-5-12-199</inkml:trace>
  <inkml:trace contextRef="#ctx0" brushRef="#br0" timeOffset="52497.6654">7119 5567 716,'0'0'181,"0"0"-127,0 0-26,0 0 15,0 0 17,0 0-27,0-3-31,1 23 1,2 10-3,-3 13 1,0 9-1,0 14-35,-15 7-73,-3 4-144,3-10-179</inkml:trace>
  <inkml:trace contextRef="#ctx0" brushRef="#br0" timeOffset="56469.8989">8834 5561 492,'0'0'232,"0"0"-117,0 0-17,0 0-17,0 0-1,0 0-30,0 0-27,0 0-17,2 4-6,4 16-2,1 12 2,0 12 0,-4 11-19,-1 10-87,-2 2-118,4-5-162</inkml:trace>
  <inkml:trace contextRef="#ctx0" brushRef="#br0" timeOffset="57581.9771">10353 5481 875,'0'0'79,"0"0"-59,0 0 18,0 0 30,0 0-19,0 0-39,25 26-5,-12 8-2,-3 9-3,-9 9 0,-1 17-32,-9 8-73,-13 2-156,1-6-181</inkml:trace>
  <inkml:trace contextRef="#ctx0" brushRef="#br0" timeOffset="58895.631">12018 5516 839,'0'0'98,"0"0"-45,0 0 9,0 0 18,0 0-26,0 0-35,-11-10-19,11 32-6,11 11 6,2 10 0,-2 9-30,-4 5-71,-4 5-116,-3 1-199</inkml:trace>
  <inkml:trace contextRef="#ctx0" brushRef="#br0" timeOffset="60615.8134">11979 5416 465,'0'0'79,"0"0"-63,0 0 26,0 0 21,0 0-12,0 0-25,-27-2-11,27 2-3,0 0 21,0 0 5,0 0 3,-1 0-15,-1 0-15,2 0-11,0 0-1,0 0-1,0 0-3,9 0 4,20 8 2,12-1-3,17 0 0,17 1-5,19-3-24,16 1 14,19 3 11,13-1-3,8 1-15,11-4 0,2-2-16,1-3 31,5 0 9,-2 0 1,4 0 5,-2-1-3,-8-3 12,-9 2-11,-13-1 0,-17 3-3,-11 0 24,-7 0 11,-10 0-4,-7 0-8,-11 0 2,-9 0-20,-3 3 5,-4 0-1,-3 1-4,-2-2 7,-7 0-1,-4 0-8,-6-1 5,-7 1 0,-7-2-1,-8 0-4,-6 2 0,-5-2 1,-5 0-2,0 0 5,0 0 5,0 0 1,0 0-10,0 0-4,0 2-3,-2 0-14,-12 3-26,-7 3-27,-5-1-65,-5 0 1,0-3-28,-5-3-121</inkml:trace>
  <inkml:trace contextRef="#ctx0" brushRef="#br0" timeOffset="64937.897">13583 5545 575,'0'0'89,"0"0"-56,0 0 27,0 0 36,0 0-18,0 0-32,0 0-17,-14-17-2,14 17 8,0 0 2,0 0-4,-1 0-14,-2 3-10,-1 14-9,-1 13 0,1 8 5,1 5-3,3 1-2,0 1-13,0 6-60,7 3-42,8-6-178,0-8-381</inkml:trace>
  <inkml:trace contextRef="#ctx0" brushRef="#br0" timeOffset="66081.0834">15017 5567 382,'0'0'139,"0"0"-18,0 0 5,0 0 7,0 0-47,0 0-20,0-37 9,0 37-41,0 0-12,-2 0-16,2 6-6,-1 18-4,1 11 3,0 10 1,0 6-28,0 10-63,1 3-58,1 0-158,-1-6-283</inkml:trace>
  <inkml:trace contextRef="#ctx0" brushRef="#br0" timeOffset="191872.663">20016 1814 624,'0'0'174,"0"0"-107,0 0-21,0 0 24,-82-33 2,82 29-11,0 2-32,2-2-26,19-4 5,8 3-1,9 2 0,2 3-7,-4 3 2,-5 16-1,-10 5-2,-5 3 0,-11 3 1,-5 0-7,-11 1-2,-18-2-4,-9-3 1,0-5-5,8-7 3,12-4 8,10-8 5,4 0-1,4-2 1,0 0-5,0 0-1,13-14-3,9-8 10,6-8 2,4-4 2,-1-1-3,1-1 15,-5 4-6,-3 7 31,-6 7-3,-9 10 3,-5 5-6,-4 3-7,0 0-10,0 9-17,2 15 1,-1 9 11,-1 4-6,0 2-3,0-1-3,3-2-1,7-2-10,1-6-36,5-2-48,4-8-14,7-8-57,5-10-159,6 0-212</inkml:trace>
  <inkml:trace contextRef="#ctx0" brushRef="#br0" timeOffset="192150.7054">20756 1626 589,'0'0'165,"0"0"-98,0 0 5,0 0 19,0 0-23,0 0-37,-43-43-18,31 68-9,-1 15 10,-2 17 12,4 9 5,1 4-8,5-3-4,5-4-1,0-8-10,3-7-1,12-7-1,1-5-6,0-10 0,0-5-2,-1-5-19,3-9-62,4-4-33,12-3-100,2-7-152</inkml:trace>
  <inkml:trace contextRef="#ctx0" brushRef="#br0" timeOffset="192621.4169">21028 1810 607,'0'0'188,"0"0"-113,0 0-17,0 0 7,0 0-7,0 0-35,52-34-18,-14 34-1,3 0-2,-5 0 4,-11 5-1,-10 0 3,-10 0-7,-5-1 1,0 6 4,-12 6 14,-8 7 14,-1 0-20,4 1-7,9 1-4,8 3-3,0-1 0,21 4 5,7-3-4,2-1 1,-3-2-1,-6-5 1,-7-3-1,-6-4-1,-6-3 0,-2-1 0,0-3 1,-10 0 3,-10 1 9,-5-1 4,-8-2-9,3 0 1,2 0-6,5 0-3,8-1-6,11 1-40,4-2-95,0-2-175</inkml:trace>
  <inkml:trace contextRef="#ctx0" brushRef="#br0" timeOffset="192991.3128">21635 1956 732,'0'0'160,"0"0"-132,0 0-24,0 0 0,84-18 28,-8 18-32,10 0-41,-1-2-227,-9-2-82</inkml:trace>
  <inkml:trace contextRef="#ctx0" brushRef="#br0" timeOffset="193830.0252">20791 1521 492,'0'0'138,"0"0"-58,0 0 13,0 0 4,0 0-41,0 0-18,62-17-4,-59 17-8,-1 0 5,-2 0 6,0 0-9,0-2-8,-12 0-12,-14-2-3,-3 2-5,-4 0 0,5 2 0,6 0 4,6 0-4,2 9 2,1 10-1,1 5 1,2 6-1,4 6-1,3 6 6,3 6 0,0 4-2,0 4 2,0-1 0,3-2 3,3-3-4,0-3-2,-2-3 0,-2-2-1,-2-5 5,0-6-4,0-4-2,0-4 1,-3-5 1,1-4 1,1-3-1,1-2-3,0-2-2,3-1 1,15 0 1,12-4-11,11-2-12,15 0-46,12 0-53,7-16-160,5-6-413</inkml:trace>
  <inkml:trace contextRef="#ctx0" brushRef="#br0" timeOffset="194526.0933">22441 1823 593,'0'0'196,"0"0"-115,0 0-25,0 0 15,0 0-14,0 0-31,0-2-23,0 25 0,0 8 6,0 6 1,0 1-3,0-3-4,1-7-2,2-6 0,-3-11 0,2-3-1,-2-6 0,0-2 5,0 0 3,0-4 38,0-12-10,0-7-19,0-7 0,9-3-3,5-5 3,6-3-5,4 5-7,0 9-1,-4 7 14,-5 9-2,-1 5-2,-4 6-12,-1 0-2,3 20-5,2 8 5,-1 5 0,3 6 0,0-3-12,-3-2-48,0-6-46,-1-8-55,-1-12-186</inkml:trace>
  <inkml:trace contextRef="#ctx0" brushRef="#br0" timeOffset="194932.5008">22979 1439 745,'0'0'152,"0"0"-123,0 0 14,0 0 17,0 0-14,0 0-18,91-48-6,-67 48-1,-3 7 8,-4 6-5,-3 2 1,0 7-11,-5 3 5,0 9-5,-3 8 2,-6 9 1,1 7 10,-1 8-6,2 6-7,-1 3-5,2 0-5,0-2 1,-1-5-2,-2-7 0,0-8-2,0-9-2,-2-9 1,-10-7-1,-7-5-13,-9-5-32,-13-3-31,-12-2-70,-12-10-196</inkml:trace>
  <inkml:trace contextRef="#ctx0" brushRef="#br0" timeOffset="195593.6719">20054 2608 787,'0'0'99,"0"0"-92,-102-26 0,83 19 18,7 1 48,6 2-9,4 2-21,2-3-5,3-1-29,29-2-5,29-4 2,30 4-2,34 1 0,36 2 6,36 5-10,36 0 0,25 0 0,17 9 3,5 8 0,-2 2-3,-14-5-1,-17 3-1,-26-3 4,-31-6-6,-35-4 6,-34-4-3,-36 0 1,-29 0 0,-26 0 9,-18-4 16,-10-2 15,-2 0-1,0-1-19,-17-2-20,-10 4-10,-12 3 10,-11 2-24,-10 2-26,-3 13-28,-7 7-29,-6-1-135,-9-2-82</inkml:trace>
  <inkml:trace contextRef="#ctx0" brushRef="#br0" timeOffset="196034.6175">20247 2756 506,'0'0'159,"0"0"-117,-95 0-27,89-2 15,6 0 48,12-1 14,40-2-47,36 0-41,46 4 6,37 1 7,36 0 4,26 6-13,22 8 0,3 6-3,-1 1-4,-10-1-2,-22-1 2,-18-5-2,-28-3 0,-33-7-3,-29-4 4,-36 0 3,-32 0 1,-22-10 18,-16 1 42,-10-1 5,-1-1-22,0 4-24,0 6-18,0-2-4,0 3-1,0 0-35,0 0-70,3 13-27,7 3-80,1-7-181</inkml:trace>
  <inkml:trace contextRef="#ctx0" brushRef="#br0" timeOffset="197763.4789">22456 2338 570,'0'0'153,"0"0"-93,0 0 9,0 0 4,0 0-25,0 0-20,-9-14-25,38 13-1,12-2 16,8 0-13,0 0-3,-1 0 7,-6 2-9,-11 1 0,-10 0 0,-10 0-46,-11 0-94,0 11-25,-23 6-17,-14 2 2,-5-2 8,2 1 79,5-4 93,8-6 126,11-2 50,9-3-33,5-3-13,2 0-31,0 0-19,0 1-15,0-1-21,0 0-20,5 0-19,14 0 10,8 0-9,4 0-2,3 0-4,2 0-39,-3 0-55,-6 4-46,-10 1-80,-10 7-81</inkml:trace>
  <inkml:trace contextRef="#ctx0" brushRef="#br0" timeOffset="198142.4363">22615 2508 693,'0'0'140,"0"0"-93,0 0 11,0 0 6,0 0-2,0 0-35,15-18-27,-13 62 7,-2 23 0,0 14 28,0 15-13,0 0-13,-3-7-3,3-8 10,0-17-12,-2-9 2,1-12-6,-2-7-15,-1-7-54,-1-4-38,-3-11-120,-1-11-98</inkml:trace>
  <inkml:trace contextRef="#ctx0" brushRef="#br0" timeOffset="198464.576">22512 3202 625,'0'0'277,"0"0"-197,0 0-46,0 0-9,0 0 7,0 0 6,0 80-2,16-32-22,4 3-3,5-5-10,1-7 6,-6-9-5,-4-9 0,-9-9-2,-4-6 0,-1-5 1,-2-1 4,0 0 25,4 0 9,5-10-7,6-13-6,6-7-21,4-3-5,5-3 3,0 5-3,1 3 0,-1 6-8,-3 3 5,-6 7-18,-3 5-29,-8 6-37,-4 1-47,-6 11-109,0 10-128</inkml:trace>
  <inkml:trace contextRef="#ctx0" brushRef="#br0" timeOffset="201179.5029">20195 4407 810,'0'0'164,"0"0"-131,0 0-6,0 0 50,0 0-8,0 0-46,0 0-15,36-72-8,16 72 0,-2 11 1,-7 13 2,-10 9-3,-11 2-2,-10 1 2,-11 1 3,-1-3-3,-13-1-6,-18-5 3,-2-6-7,0-7-7,7-3 12,10-6 5,9-2 2,4-4 1,3 0-3,0 0 0,0 0-2,0-10 0,4-13-11,8-7 10,6-8 1,0-1 4,3 0 0,-5 1 4,-1 9 13,-4 6 4,-3 9 3,-3 8-4,-3 4 6,-2 2-8,0 0-14,3 11-6,1 18 0,4 14 0,-1 6 8,2-1-3,-2 0-4,5-7-1,-1-2-14,1-3-38,3-1-31,4-7-25,7-11-132,5-12-195</inkml:trace>
  <inkml:trace contextRef="#ctx0" brushRef="#br0" timeOffset="201546.0695">20995 4286 452,'0'0'377,"0"0"-295,0 0-60,0 0 12,0 0 30,0 0-26,-57-46-28,45 42-9,-1 4 1,2 0 11,2 0 13,4 0 3,0 0-2,1 0-9,-5 20-13,-3 12 2,1 14 1,1 8-2,4 9 1,3 1-2,3-3 1,0-3-4,0-6-1,3-3 0,1-5 0,1-6-1,-4-8 0,-1-10 0,0-5-15,0-2-40,3-4-25,9-2-25,11-7-99,8 0-118</inkml:trace>
  <inkml:trace contextRef="#ctx0" brushRef="#br0" timeOffset="206931.824">21198 4486 340,'0'0'182,"0"0"-119,0 0-17,0 0 27,0 0 16,0 0-25,0 0-24,0-14-16,0 10 7,0 2 0,0 2 2,0-2-2,0 2-10,0 0-6,0-1-15,13-2 0,9 0 3,4 0 1,4 3-3,0 0 2,-3 0-6,-7 3 3,-4 6 0,-6 1-1,-7 2-6,-3 3 6,-2 5-1,-19-1-4,-7 3 5,0-2-6,0-2-5,6-6 11,6 0-1,7-4 2,4-1 0,5 1 0,0 2-4,0 1 0,15 4 2,6 2 0,6-2 1,5 2-3,-1 0 2,-1-1 0,-5-1 1,-8 0-2,-7-5-9,-6 1-1,-4-1 3,-1 0-6,-21 0 13,-11 1 3,-7-3 5,-2-2 10,3 0 6,4-1 7,7-3-4,4-2-7,4 0-4,5 0-8,5 0-1,5 0-4,5 0-20,0 0-40,8 0-134,15-7-232</inkml:trace>
  <inkml:trace contextRef="#ctx0" brushRef="#br0" timeOffset="207427.1297">21804 4695 366,'0'0'136,"0"0"-53,0 0 46,0 0 9,0 0-34,0 0-34,-21 0-15,21 0-4,0 0-20,0 0-13,0 0-18,4 0-7,17-3 7,12-3 8,7 2-6,0 0-2,-7 1-2,-6 0-35,-10 3-42,-9 0-16,-5-2-144,-3-2-161</inkml:trace>
  <inkml:trace contextRef="#ctx0" brushRef="#br0" timeOffset="213337.171">22363 4346 334,'0'0'119,"0"0"-58,0 0-13,0 0 47,0 0 8,0 0-19,0 0-29,0-43-24,0 43 5,0 0-11,-6 10-13,-15 19 3,-8 14 8,-6 10 7,4-1-2,7 0-9,3 0-8,8-1 3,5 2-7,8-4-5,0-1 1,2-8-6,14-2-11,2-7-39,6-5-48,3-10-154,2-15-148</inkml:trace>
  <inkml:trace contextRef="#ctx0" brushRef="#br0" timeOffset="213541.7869">22447 4702 754,'0'0'155,"0"0"-136,0 0-14,0 0 4,0 0-4,0 0-5,98-16-21,-47 15-149,-2-6-70,-1-6-212</inkml:trace>
  <inkml:trace contextRef="#ctx0" brushRef="#br0" timeOffset="213905.6773">22891 4490 635,'0'0'129,"0"0"-84,0 0 16,0 0 4,0 0-42,0 0-20,-46 64 9,24-18 5,-4 3-5,-3 9 5,-1 2-1,4 1-11,7-5-5,7-6 1,8-7 0,4-7-1,2-7-2,13-11-9,5-6-2,-1-8 3,2-4 10,3-3 13,-5-14-7,-1-5 1,-4-3 4,-9 2 10,-3 3 0,-2 0 3,0 4 3,-6 5-13,-7 1-9,-8 4-5,-2 1-16,-4 2-29,5 3-21,6 0-83,10 0-170</inkml:trace>
  <inkml:trace contextRef="#ctx0" brushRef="#br0" timeOffset="214200.1865">23142 4382 861,'0'0'135,"0"0"-106,0 0-6,0 0 17,0 0-13,0 0 5,48 61-23,-32-7 6,-9 9-6,-7 13 5,0 5-5,-19-1-6,-5-6-3,2-11 0,-2-11-23,2-6-18,0-8-33,3-10-30,7-9-77,4-10-77</inkml:trace>
  <inkml:trace contextRef="#ctx0" brushRef="#br0" timeOffset="214971.2466">20328 5984 921,'0'0'123,"0"0"-95,0 0-25,0 0 0,0 0 15,115-50-1,-57 63-16,-1 18 2,-12 2-3,-16 6-4,-19 1-9,-10-2-12,-22-3-12,-18-6 6,-2-5 17,5-10 14,10-8 0,13-2 1,8-4 6,6 0-7,0-2-3,6-14-16,14-10-13,9-3 28,2 0 4,0-2 6,-2 4 4,-6 3 10,-9 10 20,-6 6 5,-6 6 3,-2 2-12,0 7-23,0 19-13,-5 9 30,-5 3-13,4 3-13,5-3-4,1-4-20,0-1-50,18-8-60,5-10-140,3-9-223</inkml:trace>
  <inkml:trace contextRef="#ctx0" brushRef="#br0" timeOffset="215243.6034">21041 5967 801,'0'0'203,"0"0"-163,0 0-14,0 0 32,0 0-4,0 0-45,-19-42-9,2 78 0,-5 14 5,-2 11 16,2-2 2,3-4-11,6 1-3,6-1 2,4-4-10,3-6-1,0-4-4,12-12-36,9-8-32,7-8-33,11-13-90,7 0-88,5-18-175</inkml:trace>
  <inkml:trace contextRef="#ctx0" brushRef="#br0" timeOffset="215734.9783">21490 6084 540,'0'0'198,"0"0"-152,14-80 1,-14 73 67,0 6-38,0 1-26,-12 13-42,-6 16 12,-2 9-4,1 2 2,7-3-17,9-4 2,3-3-3,2-4-1,19-7-1,9-3-17,4-8-14,3-8-9,3 0 4,-4-3-2,-1-14 3,-7-1 18,-4-4 18,-8-3 1,-3-2 2,-3-1 17,-6 1 3,-4 6-9,0 4 9,0 4-4,-3 9-14,-8 4 8,-6 0-4,-5 12-4,0 7 8,5 3-9,6-3-1,9-1-2,2-4-2,0 0 1,11-3 0,1 4 1,-3 3 0,1 5 2,-3 6-2,0 1 2,-5 4 2,0 0 0,1-3 2,0-1-5,-1-6 2,1-5-3,-2-1 0,1-6-32,2-2-85,5-6-143,1-4-17</inkml:trace>
  <inkml:trace contextRef="#ctx0" brushRef="#br0" timeOffset="216035.1627">22073 5936 721,'0'0'232,"0"0"-187,0 0-18,0 0 24,0 0 13,90 74-34,-84-5 0,-6 13-1,0 7-11,-9-1-13,-7-6-2,-1-10-6,-1-16 3,1-15-17,-3-11-1,-1-10-38,3-9-30,0-9-53,8-2-188,0-9-282</inkml:trace>
  <inkml:trace contextRef="#ctx0" brushRef="#br0" timeOffset="216477.939">22447 6236 899,'0'0'149,"0"0"-118,0 0-23,0 0 32,0 0-17,0 0-20,37-25-3,0 25-27,0 0-25,-5 0-18,-8 0-103,-6 0-50,-8 0-17</inkml:trace>
  <inkml:trace contextRef="#ctx0" brushRef="#br0" timeOffset="216681.5157">22649 6196 175,'0'0'234,"0"0"-174,0 0-54,0 0 2,0 0-4,94-41 17,-72 35-7,-3 2 40,-10 4 64,-6 0-6,-3 0-18,0 21-36,-14 11 4,-11 11 5,-2 5-32,2-1-27,7-8-6,6-5-2,9-7-9,3-6-60,3-6-101,21-9-244</inkml:trace>
  <inkml:trace contextRef="#ctx0" brushRef="#br0" timeOffset="216981.0399">23132 6181 910,'0'0'193,"0"0"-173,-91 29-14,77-1 1,14 3 4,0 4-11,18-3-20,17-5-52,6-12-4,-2-9-4,-3-6 71,-8-3 9,-6-15 30,-4-7 42,-9-2-3,-6 0 5,-3-3-21,0 1-22,-7 4-19,-14 6-12,-3 9-9,-9 10-63,-3 1-43,-3 24-112,1 8-173</inkml:trace>
  <inkml:trace contextRef="#ctx0" brushRef="#br0" timeOffset="217196.5432">22735 6743 1021,'0'0'94,"0"0"-75,0 0 1,92 0 41,-20-4-13,4 0-34,1 1-11,-2-2-1,-6 0-3,-10 0 1,-8 1-33,-15 4-40,-12-2-45,-12 2-117,-12 0-80</inkml:trace>
  <inkml:trace contextRef="#ctx0" brushRef="#br0" timeOffset="217338.2041">23146 6873 507,'0'0'250,"0"0"-136,0 0-37,0 0-15,0 0-19,0 0-32,-28 23-11,48-23-30,6 0-48,0 0-167,-7-2-178</inkml:trace>
  <inkml:trace contextRef="#ctx0" brushRef="#br0" timeOffset="217734.5463">23500 6320 783,'0'0'196,"0"0"-162,0 0-10,0 0 7,0 0 1,0 0-32,49-59-5,-29 52-76,-2 1-76,-5 0-94,-10 0-132</inkml:trace>
  <inkml:trace contextRef="#ctx0" brushRef="#br0" timeOffset="222336.8108">20410 7824 583,'0'0'192,"0"0"-133,0 0-11,0 0 6,0 0 6,0 0-13,-15-18-34,35 15-3,6 0 2,9 3-9,2 0 3,-2 9 6,-3 12-12,-5 5 0,-9 6-1,-11 8 1,-7 1 0,-3 1-3,-22-6-7,-5-5-8,-1-8 8,4-7 10,9-8 0,6-5 4,9-3-3,3 0 1,0-4-4,0-19 0,2-4-12,16-9 14,4-1 0,5-4-6,3 1 6,0 5 2,0 7 0,-10 11 10,-5 8 4,-11 7 5,-4 2 3,2 0-15,-2 21-6,0 11 29,0 12 0,0 2-25,0-2-5,0-4-2,5-8-6,8-7-23,3-5-41,7-6-9,1-12-155,3-2-136</inkml:trace>
  <inkml:trace contextRef="#ctx0" brushRef="#br0" timeOffset="222855.06">21232 7674 576,'0'0'177,"0"0"-176,0 0 10,0 0 3,0 0 36,0 0-5,-64-66-25,55 61-12,3 2 8,2 2 9,-1-1 1,0 2-11,1 0-1,1 0 1,-1 0-3,-1 0-4,0 9-3,3 7 3,-1 11 11,3 5-2,0 7-6,0 9 11,0 8-6,0 8 5,0 2-12,0 2 1,0 0-7,0-5-1,3-3 0,1-8 3,4-9-5,-1-12-1,2-7 0,0-8 1,2-7-28,5-4-31,8-5-55,7 0-114,6-18-147</inkml:trace>
  <inkml:trace contextRef="#ctx0" brushRef="#br0" timeOffset="223439.4803">21537 7857 526,'0'0'130,"0"0"-85,0 0 0,0 0 54,0 0-32,0 0-38,32-53-18,-6 53 6,4 0 5,-3 7-5,-4 11-10,-4 2-4,-8 2-2,-6 2-1,-5 0-1,0-3-7,-20-3 8,-2-4 3,-2-5-2,3-4-1,11-3 4,5-1 3,5-1-7,0 0 0,0-14-8,12-7-4,6-5 8,2-3 4,-1 1 4,5 0 1,-5 3 6,-1 6 3,-6 6 7,-5 8 19,-5 2 8,-1 3-14,2 4-16,0 23-16,0 13 45,0 8-10,-1 4-23,1-4-5,3-2-8,3-5-2,-2-4 1,-1-8-25,2-5-44,-3-4-52,3-8-30,1-8-214</inkml:trace>
  <inkml:trace contextRef="#ctx0" brushRef="#br0" timeOffset="223771.8356">22153 8003 741,'0'0'212,"0"0"-176,0 0-33,0 0 9,0 0 9,119-17-9,-64 17-12,-1 0-10,-6 0-54,-11 0-104,-13-1-53,-11-3-139</inkml:trace>
  <inkml:trace contextRef="#ctx0" brushRef="#br0" timeOffset="351159.2171">3739 6478 414,'0'0'105,"0"0"-56,0 0-6,0 0 18,0 0-11,0 0-3,-85 97-7,69-51-2,2-3 5,3 2 9,3-7-25,8-5-23,0-3 8,0-6-2,13-5 4,2-3-9,6-5 0,3-3 3,-3-8-6,7 0-2,-4 0 1,-1-13 6,-4-7 1,-3-6 2,-5-3-4,-7-7 14,-4-1-2,0 0 9,0-3-3,-10 4-4,-6 3-4,-1 5-8,-1 7-7,6 6-1,0 9-7,0 6-7,0 0-63,-4 21-61,7 3-273</inkml:trace>
  <inkml:trace contextRef="#ctx0" brushRef="#br0" timeOffset="352240.0674">5425 6472 236,'0'0'69,"0"0"-14,0 0-11,0 0 28,0 0-14,0 0-15,-4-18 3,4 18-4,-2 0 19,2 0-6,-1-1-16,1 1 0,0-1 2,0 1-5,0-2-11,0 2-3,0 0-8,0 0 6,0 0-15,0 0-5,0 13-4,-3 13 4,0 13 13,-2 2-2,-2 1-8,7-3 4,0-5-6,0-7 0,0-3 1,0-6-1,0-4-1,0-3 2,0-3-2,0-2 0,0 0-3,0 2-51,4-3-79,5 0-57,9-5-73</inkml:trace>
  <inkml:trace contextRef="#ctx0" brushRef="#br0" timeOffset="352954.1779">6893 6554 535,'0'0'158,"0"0"-106,0 0 1,0 0 60,0 0-71,0 0-42,51-68 22,-9 66-17,-2 2 1,-3 0 2,-8 15-8,-10 12-1,-11 4 1,-8 6 14,0 1-7,-17-2-3,-10-3 0,2-7-2,1-6 6,9-8 10,3-4-4,8-2-3,2-5-5,2 1-3,0-2-3,0 0 0,0 2-1,0 0 0,15 2 2,8-2 0,8-2 5,9 0 2,6 0-6,6 0-2,5-2 2,-3-8-2,-8 3 0,-7 1 3,-15 2 3,-11 1-4,-7 2-1,-6 1 0,0 0-2,0 0-1,0 0-4,0 0-31,0 0-89,3 3-178,6 0-107</inkml:trace>
  <inkml:trace contextRef="#ctx0" brushRef="#br0" timeOffset="353537.1126">8886 6552 551,'0'0'151,"0"0"-115,0 0-11,0 0 66,0 0-6,0 0-50,-41-21-28,49 21-7,15 0 0,14 0 15,3 0-7,1 0-2,-5 4-4,-9 2-2,-5 0 3,-9 1-3,-7-1 0,-1 2-8,-5 2 8,-2 4 1,-16 5 8,-2 5 1,3-2 2,4 5-6,7-2-5,6 1 1,0 2 3,7 1-5,11-2 0,7-1 1,-1-2-1,-7-5-2,-3-3 2,-6-7 3,-5-5-3,-3-3 1,0-1 0,0 0 6,-21 0 11,-13 0-4,-11 0-12,-1 0 0,7 0-2,11 0-11,16 10-59,10-4-164,4-6-219</inkml:trace>
  <inkml:trace contextRef="#ctx0" brushRef="#br0" timeOffset="353940.8872">10193 6561 1039,'0'0'60,"0"0"-47,0 0-2,0 0 16,0 0-16,0 0-11,15 40 0,6-10 2,6-1-1,7-5-1,2-7 0,1-5-11,-4-8 8,-6-4-2,-6 0 5,-5 0 5,-7-6 6,-3-2-2,-4 0 19,-2 4 11,0 3 8,0 1-24,0 0-21,0 0-2,0 2-9,0 19 1,-5 7 8,0 5 0,4 3-22,1 3-81,0 0-49,18-9-301</inkml:trace>
  <inkml:trace contextRef="#ctx0" brushRef="#br0" timeOffset="354385.1751">12245 6604 762,'0'0'139,"0"0"-97,0 0-35,0 0 17,0 0 17,0 0-21,-17 30-12,26 8 3,11 3 2,5 2-13,2-5 7,-2-3-6,-2-4 0,-4-5 1,-5-6 0,-6-8-2,-6-2 0,-2-7 0,0-3 0,0 0 10,-6 0 31,-18 0 6,-7 0-12,-4-3-19,4-3-12,6 0-4,10 0 0,3 2-52,7-2-56,5-6-144,0-4-93</inkml:trace>
  <inkml:trace contextRef="#ctx0" brushRef="#br0" timeOffset="354557.0114">12413 6595 93,'0'0'701,"0"0"-563,0 0-79,0 0-3,0 0-13,0 0-12,99-53-12,-55 50-16,10 0-3,9 1-7,2-3-72,4-1-149,-2-6-164</inkml:trace>
  <inkml:trace contextRef="#ctx0" brushRef="#br0" timeOffset="355008.7706">13865 6397 623,'0'0'196,"0"0"-113,0 0-35,0 0 10,0 0-1,0 0-32,-21 35-24,-3-3 24,0 7-2,8-1-15,4 0-3,9 0-1,3-3-3,0-3-1,11-9 5,6-5 0,3-8-5,-4-6 1,2-4 1,-4 0 16,-3-5-6,-3-12 27,-5-5-1,-3 1-20,0 0-9,0 6-4,-11 4-5,-5 1-10,-5 10-14,-7 0-47,-6 0-58,-1 14-179,7-2-230</inkml:trace>
  <inkml:trace contextRef="#ctx0" brushRef="#br0" timeOffset="356123.271">14827 6341 889,'0'0'83,"0"0"-63,0 0-11,0 0 7,0 0 1,0 0-8,91 6 5,-31 6-12,0-4 4,-7-2-6,-7-4 4,-14-2-4,-13 0 2,-5 0 2,-10-6 6,-2 1 35,-2 0-5,0 3 3,0 2-6,0 0-23,-11 15-14,-10 20 0,-2 12 7,4 8 5,8-4-8,8 0-3,3-5 0,0-5-1,0-4-10,0-6-82,0-11-73,0-9-260</inkml:trace>
  <inkml:trace contextRef="#ctx0" brushRef="#br0" timeOffset="356284.9382">15035 6707 948,'0'0'100,"0"0"-91,0 0 0,0 0-4,0 0 12,113-3 11,-38 10-28,4-3-4,-4-4-101,-14 0-91,-14-2-112</inkml:trace>
  <inkml:trace contextRef="#ctx0" brushRef="#br0" timeOffset="358031.2483">2495 5540 406,'0'0'146,"0"0"-98,0 0-38,0 0 16,0 0 13,0 0-22,24 0 1,-14 0-2,2 0-6,-1 0 1,-5 0 5,-3 0-2,-2 0-4,-1 0-2,0 0 3,0 0 5,0 0 2,0 0-1,0 0-9,0-4-3,0 3 8,0 0-4,0 1-7,0 0 0,-1 0 2,-2 0-8,-3 0 8,1 0-2,2 6-2,0 1 0,3-1-5,0-2 1,0 0 4,0-4 0,0 0-9,0 0 9,0 0 7,0 0-1,0 0 8,0-1-4,0-8-6,0 2-2,0-1 3,0 4 8,0 2-7,-6 0 1,2 2-3,-2 0 4,0 0-8,-2 0 0,4 10-1,-2 2 1,6-2-2,0-3 2,0-1 0,0-1-10,0-2 9,0-3-19,0 0 4,6 0 9,-5 0 7,2 0 3,-1-6 6,-1-5-4,-1 0-5,0 2 6,0 1-3,0 6-3,0 0 6,0 2-6,0 0-5,-4 0-2,-8 15 0,1 5 7,1 4 0,7-5-2,3-3-47,6-6 0,12-5-31,9-5-118,0 0-194</inkml:trace>
  <inkml:trace contextRef="#ctx0" brushRef="#br0" timeOffset="358637.945">2037 5068 549,'0'0'68,"0"0"-41,0 0 17,-42 99-21,42-69 0,0-4-8,3-1-6,18-6 0,0-5 1,3-5 5,3-8-9,-4-1-2,-1-5 22,-3-15 20,-3-7 0,-5-5 0,-4-3-15,-5-1 19,-2 3-6,0 2-3,-14 5-19,-4 8-8,-3 6-12,-3 9-2,-7 3-6,-3 16-70,-1 16-65,7 1-125</inkml:trace>
  <inkml:trace contextRef="#ctx0" brushRef="#br0" timeOffset="399586.1106">3720 5732 222,'0'0'243,"0"0"-188,0 0-35,0 0-2,0 0 16,0 0-22,0 0-9,0 0-1,0 0 0,0 0 17,0 0 18,0 0 2,0 0-4,0 0-5,0 0-8,0 0-5,0 0 4,0 0-4,0-6-8,0-1-4,3-2-1,-2 2 5,1 1 5,-1-5-4,1 3-1,-2-2 1,1 2 4,-1-4-3,2 3-3,-1-2-1,2-3-3,0 2 4,0-2-6,0-2-2,0 3 5,0-2-5,0 1 1,-1 1 2,-1-1-1,1 0-1,-2 1 0,0-2 3,0 1 3,0-2-1,0-1-4,0 0-1,0 0 2,0-2 1,0 1-4,0 1 1,0-5 2,0 2-2,0-1-1,0 0 0,0 2 2,0 1 5,0 1-4,0 2-2,0-1 1,0 1-2,1 1 1,2 0-1,0-1 0,-1 1 1,2 1-1,-2 0 0,0 0 0,-2 2 3,2-2-2,-2 1 0,0 0 4,0-1-2,0 1-3,0 0 1,0-2 2,0-1-2,0-1 0,0 1 0,1-1-1,1-2 1,1 4 1,-3-3-1,3 3 0,-3-1 5,3 1-6,-3 0 1,0 0 7,0 0-4,0 1-4,0 1 2,0 0-2,0 1 1,3 0 0,-3-1-1,0 1-1,0 1 1,0-4 2,0 3-2,0-3 0,0 1-1,0 2 2,0-1 2,0 1-2,0-1-1,0 2 0,0 0 0,0 1 1,0 0-1,0-1 0,0-2 1,0 2-1,3 1 0,-3-1 4,0-1-4,0 3 3,0 0-1,0-1-2,0 1 0,0 1-1,0-3 3,0 4-3,0-1 2,0 0 3,0 0-3,2 1-1,-2 1-1,0 0-1,0 3 2,0 0 3,0 1-3,0-1 1,0 1-1,0 1-2,0 0 2,0 0 0,0 0 0,0 0 3,0 0-3,0 0-1,0 0 1,1 0 1,-1 0-1,0 0 0,0-1 0,0-1 0,0 1-1,0-1-6,0 1 5,0 1 0,0 0-2,0 0-1,0 0 0,0 0-1,0 0 3,0 0-6,0 0 5,0 0-4,0 0 1,0 0 7,0 0 0,0 0 1,0 0-1,0 3-4,0 4 4,0 4 10,0 0-10,0 0 1,0-2-1,0 0 0,0-2 2,4 0 0,4-1-4,-1-2 3,2-3-2,0 1 1,3-2-6,-1 0 6,-3 0 6,0-3-4,-2-7 4,0-3-2,1 1-3,-2-3 3,-4 1-3,-1 0 3,0 2 0,0 0-4,0 2 1,0 0 0,-7 3-1,-2-1-1,1 0-4,-1 1 1,-1 3 4,-2 0-3,0 2 3,2 2 0,-2 0-1,-1 0 1,-1 0-5,2 2 4,-1 8 0,-1 5 1,4-2 0,-2 5 0,3-1 0,0 0 0,3 1 1,6 1 0,-3-1 1,3-2-1,0-1 3,0-3-4,0-2 0,9-2-2,0-1 2,-2-4 0,2 0 0,0-3 1,3 0-3,-4 0 5,-1 0-5,3 0 4,-2-1 2,1-9-2,1-2 2,-2 1-1,-4-4-1,-1 2 1,2-1-3,-4 2 3,0-3-2,1 3 3,-2 1-3,0 1 0,0 1 0,0-1 1,0 4-2,0 1 2,-3-1 3,-3 2 8,-1 0-8,-2 2 2,-3-2 17,4 4-19,-2 0 0,-2 0-5,0 0-2,3 0 0,-4 6-22,5 9-39,7 1-52,1-1-210,3-7-246</inkml:trace>
  <inkml:trace contextRef="#ctx0" brushRef="#br0" timeOffset="412545.6792">5535 5705 189,'0'0'154,"0"0"-125,0 0-17,0 0 7,0 0 0,0 0-14,0 0-5,0 0 1,0 0 3,0 0-2,0 0-2,0 0 9,0 0 4,0 0 11,0 0-8,0 0 3,0 0-9,-1 0-3,-4 1-4,1 0-2,1-1 2,0 2-2,2-2 1,1 0 2,-2 0-1,2 1-1,-3-1-2,-1 1-25,-1 1-92,-4 0-111</inkml:trace>
  <inkml:trace contextRef="#ctx0" brushRef="#br0" timeOffset="412639.8076">5535 5705 10</inkml:trace>
  <inkml:trace contextRef="#ctx0" brushRef="#br0" timeOffset="414185.4082">5535 5705 10,'-62'21'269,"62"-21"-171,0 0-72,0 2-8,0-2 7,0 0 3,0 0-13,0 0-5,0 0-2,0 0 12,0 0 8,0 0-3,0 0-5,0 0-6,0 0-1,0 0-1,0 0-1,0 0-1,0 0 3,0 0-2,0 0-1,0 0 0,0 0 0,0 0-2,0 0 0,0 0 2,0 0-2,0-3-3,0-2 9,0 0-1,0-1-7,0 0 0,0-4-4,0 1 2,0-2 0,0-1-2,0 1 0,0-3 3,0 1 0,0 0 1,-2 0 9,1-3-2,-2 0-4,0-2 1,0 1 3,0 0 1,2-3 0,-1 3-5,-1 0-6,3-1 8,-3 1-2,3 0-5,0 0-1,0-4-2,0-3 0,0-1 1,0-4-2,3-1-4,0 0 4,0-1 2,-3 3-1,2-1 0,-2 5 5,0 2-4,0 1-1,0-2 3,0 4 1,0-4 3,0 1-6,0-3 0,0-3 0,0-4-1,0-1-2,0-3-1,7-1 2,2 4 4,0 2-4,-2 3-4,-1 2 2,-3 5 4,0-2-1,-3 3-1,0-4 1,0-1 0,0-1-1,0-1 3,0-3-3,0-1 0,0-1 1,5 2-1,-1 0 0,2-2 1,3 1-2,-3 1 1,0 2 0,-3 1 8,0 0-8,0 1 0,0 0 5,-1-4-5,2 4 2,-3-4 2,1-1 0,1 0-1,3-2-6,1-3 3,1-5 0,4-1 3,-6-1 1,0 0-4,-2 2 0,2 2 0,-2 5 0,-2 2 4,-1 1-3,1-1-2,-2 0 1,0 2-2,0-3 4,0 1 7,0-3-5,0-2-4,0-1-2,0-1 2,0-4 3,0-1-2,0 1-1,0 4-2,-2-3 2,1 4 3,-2 2-2,0 4 1,3 5 3,0 0-5,0 5 2,0 4 0,0 6-2,0 1 0,0 3 3,0 6-3,0-4 1,0 6 2,0-3-1,0 2-1,0 0-1,0 1 3,0 0-2,0 0-1,0 0 0,0 0 0,0 0 1,0 0-1,0 0 0,0 0-1,0 0 1,0 0-6,0 0 3,0 0-3,0 0 0,0 0 3,0 0 3,0 0 0,0 0 4,0 0-4,-3 0-1,2 0-2,-8 0-1,-2 7 4,-7 8 3,0 4-2,-1 2-1,7-2 0,2-1 0,4-4 1,3 0 0,3-3-1,0-1 0,0-2-7,12-2 0,7-5 7,5-1-9,1 0 7,2-15 4,0-6 1,-3-5 1,-3-1-3,-6-3 5,-7-1-6,-6 5 0,-2 2 3,0 3 9,-13 5 3,-4 5 7,-1 4-4,2 4-6,-2 3-8,-1 0-3,-1 8-1,1 11 0,-2 5-1,6 4-2,6 3-18,3 4-33,6-2-41,0-3-100,15-9-32,4-11-179</inkml:trace>
  <inkml:trace contextRef="#ctx0" brushRef="#br0" timeOffset="414634.9788">5210 2091 606,'0'0'130,"0"0"-53,0 0 10,0 0-24,0 0 9,0 0-25,-37-39-32,37 39-13,0 6-1,-3 18-1,1 5 1,-2 4 9,1-1-6,-4-4-3,4-1 0,1-5-1,-1-4 0,2-1-3,1-4-41,0 0-29,0 0-77,7-7-63,11-6-79</inkml:trace>
  <inkml:trace contextRef="#ctx0" brushRef="#br0" timeOffset="421242.6654">7023 5709 407,'0'0'129,"0"0"-100,0 0-18,0 0-7,0 0 4,0 0-8,0 0-5,0 0 3,-6-11 2,6 8 5,0 1-3,0 0 0,0-1 2,0 1 1,0 0-5,0-1 0,1 0-4,1-2-3,1 2 7,-3 0 0,3 0 1,0 2-1,0-2 0,0 0 3,-2 0-1,1 0 3,-1 0 12,1 1 22,-2 0 15,0 0-14,0 0-8,0-2-9,0-2 16,0 0-21,0-2 1,0-1 0,0 0 12,0-3-14,0-2-2,0 1-3,-3-6 12,-3 1-10,3-6-4,-3-2 8,3-7-6,0-3 2,-1-7-13,3-3 4,1-1-1,-1 3 1,-1 2-2,2 6-1,0 2 5,0 1-7,0 0-2,0-1 2,3 1 0,5-3 3,3-3-3,-1-1 0,-3 0 0,-1 1 0,0-1 0,0 5 2,-3 1-2,2 4 1,-4 2-1,2 3 1,-1 2 0,1 1-1,0 3 1,-2 0-1,1-2 0,1 0 2,-1 1-1,3-4-2,-1 2 0,1-1 1,1-1 1,0 1-1,1 1-1,-1-2 1,0 2 2,-3-1-2,0 2 0,-2-2 0,3 3 2,-3-3-2,1-2 1,-2 0-1,0-5-1,0-2 0,0-2 1,0 0 0,0 2 0,0 1 1,0 3 1,0-1-2,0 3 0,0 0 2,0-2 2,0-2-6,0 0 4,0-3 0,0-1-2,0 2 0,-2 0 0,1 2 0,-1 4 0,2 2 2,-2 0-2,1 0 2,1-3-2,0 1 0,-1-2 0,1 1 0,0 2 1,0 0-1,0 0 0,0 3 0,0 1 0,0 2 0,0 0 0,0 2 0,0 2 3,0-1-1,0 2-2,0-1 1,0-2-1,0 1 0,0 0 0,0 0 0,-2-1 0,1 0-1,1 3 1,0-1 3,0 3-3,0-1-1,0 1 1,0-1 2,0-1-1,0 4-2,0 0 1,0 1 0,0 1 0,0 0-1,0-1 1,1-1-1,3-1-1,1 0 2,0-1-2,2-1 2,-2 4 4,-1 0-4,-2 2 2,-1 0-1,-1 2-1,0-2 0,0-1-2,0 2 1,0-2 1,0 3 3,0-2-3,0-2 1,0 3 0,0 2 0,0 1-1,0 3 0,0 0-1,0 0-3,0 0-8,0 0 0,0 0 6,0 0 5,0 0 1,-1 0 0,-7 3 2,-5 7 4,-2 5-4,-1 1 5,2 3-7,3 0 0,0 2 0,5-1 1,1-1 0,5-1-1,0-3 0,0-5-1,0-3-1,11-5-4,3-2 4,3 0 2,4-9 9,1-10-2,-4-5-6,-3 2 2,-6-1 7,-6-2-10,-3 3 3,0 1 4,0 3-4,0 7 15,-8 3-11,-5 7 5,-3 1-12,-2 0 1,-3 6 1,1 8-4,5 3 2,8-1-1,4 0-8,3 1-5,0-2-2,3-1-15,16 0-13,5-2-10,9-4-97,1-6-30,4-2-209</inkml:trace>
  <inkml:trace contextRef="#ctx0" brushRef="#br0" timeOffset="427454.5154">8779 5611 61,'0'0'440,"0"0"-375,0 0-45,0 0 18,0 0 32,0 0-27,0 0-31,0 0-4,0 0 2,0 0 11,0 0 13,0 0 0,0 0-10,0 0 1,0-2-6,0-5-5,0-2-9,0 0-1,0-3-4,0-1 1,-3-2 3,1-1-2,2-5 0,-1 2 1,1-3-2,-2-2 3,1-1-4,1-2 0,0 0 3,0-2-1,0 1-2,0 0 0,0-3 0,0 1 0,0-1 1,0 2 0,0 1 3,0 2 2,0-1-6,0 1 2,0-1 6,0 2-8,4 0 1,-2 3-1,3 1 11,-4 2-4,1 0 0,-2 0 0,0 1-2,0 1 0,0 1-1,0-3-1,0 2-3,0-2 2,0 1 0,0 1-2,0-4 2,0 2-1,0-6 2,0 3-3,0 0 0,0-3-1,0 1 3,0 1 1,0-1 0,0 1-3,1 1 3,2-3 2,1 0-2,-2 0-3,4-4 2,-2 2-1,1-1 1,1 0-1,1 0 2,-2 3-3,-1-2 2,1 0-2,-4 0 0,2 2 0,-1-1 9,-1 3-9,1-3 1,-2 3-1,0-2 0,3 1 1,-3-2-1,1 1 4,-1 0-4,0 0-2,0 0 2,0-1 1,0 0 1,0 1-2,0-2 5,0 2-5,0-4 0,0 4 0,0 2 1,3 4-1,-2 0 3,1 2-2,1 0 0,-2 2 1,1 1-2,1 0 0,-2 1 0,1 0-2,-2 0 0,4-1 2,0-2 1,-1 2-1,1-5-2,-3 0 1,1 2 1,1 0 2,-2 0-2,2-2 1,-1 2 0,-1 2-1,1-1 2,-1 1-2,1 0 0,-1 1 0,1-1-2,-2-2 2,1 0 0,1 1 0,1-2 0,-2 0-1,2 1 1,-3-1 5,0 3-4,0 1-1,0-1 0,0 0 2,0 2-2,0 1-3,0 0 1,0 2 2,0 0 0,0 1 0,0-1 2,0 0-2,0 1 1,0-2 2,3 4-3,-1-2 0,1 2-3,-2-1 3,1 0 1,-1 0-1,-1-1 0,2 1 1,-2-1-1,0 1 1,0-2-1,0 1 1,0 1-1,0 2 1,0-2-2,0 2 2,0 1-2,0-1 2,0 0-1,0 1 3,0-1-3,0 0 0,0 1 0,0-1 2,0 2 1,0 1-3,0 1 3,0 0-1,0 1-1,0-1 2,0 0-2,0 2-1,0-2 0,0 2 0,0 0 0,0 0 0,0-1 0,0 1 0,0 0 0,0 0 0,0 0 0,-2 0-5,2 0 2,-1 0 2,-1-2-6,1 1 3,-1 0 4,-1-1 1,0 0-1,-1 1 1,1 0-1,-2-1-1,1 2 0,-1-2 1,2 2-3,2 0 2,-1 0-1,2 0 2,-1 0-3,-1 2 0,2 7 3,-1 1-1,1-1 0,0 0-2,0-2 3,3 0-3,6-3-3,1 0 0,5-4 1,-1 0 5,2 0 0,-1 0 2,0-11-2,-2-3 1,0-1 2,-5-4-1,-3 1 0,-4-2-2,-1 2 2,0 1 2,0 3-4,-9 2 5,-3 2 0,2 5 5,-5 0-9,0 4 0,-1 1-2,1 0 0,-3 0-4,3 11 3,0 4 0,6-1 2,3 0-1,4-3-1,2 0-2,0-1-6,2-3-17,12-4 7,5-1-8,3-2-24,-1 0-76,-3-12-99,0-5-118</inkml:trace>
  <inkml:trace contextRef="#ctx0" brushRef="#br0" timeOffset="435913.6242">10385 5629 132,'0'0'296,"0"0"-250,0 0-29,0 0-3,0 0 30,0 0-17,0 0-4,-2-22-14,2 19 4,0 2 0,0-3 1,-2 3 25,1-2-9,1 0-17,-2 2 4,2-1 29,-1 1-27,1-1-11,0 2 3,-2 0 2,2 0-1,0 0-6,0 0-4,0 0 0,-1 0 2,1 0-1,0 0 3,0 0-1,0 0 0,-2 0-1,2 0 0,-1 0-4,1 0 1,0 0 3,0 0 0,0 0-2,0 0 0,0 0 1,0 0 4,0 0 1,0 0-3,0 0 5,0-2 0,0-1 1,0-3 0,0 2-8,0-2-4,0 1 6,0-4-1,0 0-3,0-2 3,0-3-2,0 0 2,0-1-3,0-2 7,0 0-8,0-3 2,0-1 5,0 0-5,0-4 1,0 1-2,1 1 8,-1-3-8,2 1 5,-2-3-4,1 0 2,1-1-1,-1-2-3,1 3 2,1 1-2,-2 1 2,2 0 0,-1-1 0,2 1-1,-2-3-1,-1-1 0,2 2 4,-1-5-2,-1-4 2,1 3 1,-1-4-2,2 2-1,0 4-1,0-1 2,2 4-3,0 1 5,0 0 0,2-2-3,1 2 0,1 0 1,-2 0 1,0 3-4,0-3 0,-3 3 2,-1 3-1,0-1 3,2-2 2,-2 1-5,-2 0 0,2 0-1,0-3 4,0 2-4,3 0-4,0 0 4,-1 3 0,0 3 1,0-3 0,1 3-1,0-3 0,1 0 0,-1 1 2,0-1-2,-1 2 1,1-1-1,1 1 0,-2-2 0,1 1 1,-2 0 0,1-1 0,-3-3-1,0 0 0,1-2 0,-3-2 0,0 0 0,3 1 0,-3 1-1,0 5 2,1-1-1,-1 5 0,2-3 3,-1 1-3,2-2 0,-1 0-1,1 1 1,-3 0 2,0 1-1,1 1 0,-1-3 0,2 2-1,-2-1-1,0 0-1,0 1 2,0-1-1,0 0 2,0 1-1,0 0 0,0 3 0,0-1 0,0 2 0,0-1 0,0 3 2,0 1-2,0-3 0,0 0 0,0 1 0,-2-2-1,1 1 0,-1 1 1,-1-1 1,2 1-1,-2 0 0,1 0 0,-2 1 0,3 2 0,-1-3 1,0 2-1,1 2 0,1 0 0,-1 1 0,1 3-1,0 0 1,0 3 0,0 0 1,0-1-1,0 0-1,0-1 1,0-2 0,0 2 0,0-1-1,0 1 2,0 0 0,1-2-1,0 2-1,1 2 1,0 3 1,-2-4-1,0 3 0,0-3 1,0 1-1,0 2 1,1-5-1,2 1 0,-3 1 0,1-1-1,1 6 1,-2-3 0,0 0 1,0 3-1,0 0 0,0 0-5,0 0-4,0 0 4,0 0-3,0 0 0,-2 0 3,-5 0 5,-3 10 0,-4 4 0,-1 4-1,3 1-2,1-3 1,5 0-2,1-3-3,5 2 3,0-5 0,0 1-4,0-7-3,0 0-8,0-2 7,5-2 6,1 0 6,4 0 6,-1-10-1,3-4 1,-2-2 2,-1 2 5,-1-4 3,-2 2-5,-1 0-6,-2 1 4,-3 5 8,0-1-17,0 5 10,0 4-6,-4 1-4,-5 1-3,-6 0 1,-4 8 1,-5 13 1,-3 8 3,0 0-3,6-1 0,5-3-4,9 1-2,0 0-27,4-4 12,2-1 18,1-7 1,0-4-8,0-5 1,1-4-8,9-1 17,1 0 3,1-3 1,0-10 1,0-2 0,-6-1 18,-3 0 3,-1-2-5,-2 6-5,0 4-10,0 3-6,0 5 0,0 0-4,0 0-34,0 1-73,1 11-250</inkml:trace>
  <inkml:trace contextRef="#ctx0" brushRef="#br0" timeOffset="454295.8372">12051 5475 479,'0'0'88,"0"0"-73,0 0-9,0 0 36,0 0 20,0 0-24,0 1-12,0-1-6,0 0 1,0 0 15,0 0-8,0 0-3,0 0 2,0 0 0,0-1-3,0-9-19,0-1-4,0-4 13,0 1-2,0-2-4,0-1-5,0 0 4,0-2-7,0 1 8,0-3-6,0 1 0,0-3-2,1 0 0,4-3 3,-4-1-2,0 1-1,1-3 0,0 3 3,-2 1-1,0 1-4,0 1 4,0 0-3,0 0 2,0 1-1,-4-1 0,0 3 8,-2-4-3,3 2 0,2-3-3,-1-3-1,2 0 4,0-2-5,0 1 0,0 1 0,0 3 3,0 0-2,0 3 1,0 1-1,0 0-2,0-1 0,0 2 1,0-1 1,0-1-1,0 2-1,0-1 1,-1 0 0,-1 0 0,2 0 2,-1-2-2,-2 0 0,-2 0 0,1-2 1,-5 0-1,2 0 1,-1-2-1,0 7 0,1 1 3,0 4-1,5 2 1,1 1-1,-1 5-2,2-2 2,-1 0 0,1 4-2,0-2 0,0 1 1,0-1 0,0 2-1,0-3 0,0 2 0,0-1 0,0 0 1,0 0 0,0 0-1,0 0 0,0 1-2,0 0 2,0 3 0,0 0 1,0 3-1,0 0 1,0 0-1,0 0 0,0 0 0,0 0 0,0 0 0,0 0 0,0 0-1,0 0 1,0 0 0,0 0-1,0 0 1,0 0-2,0 0 0,0 0 1,0 0 0,0 0 1,0 0 0,0 0-1,0 0-3,0 0 2,0 0 0,0 0 0,0 0 1,0 0 0,0 0 0,0 0-1,-2 0 0,-4 5 2,-3 5 3,3 0-2,0 1-1,5 0 0,-1 0 0,2 2 0,0-1 0,0 0-1,8 1-2,7-5 1,0-2-1,4-2 1,-2-4-2,2 0 4,-3 0 2,1-12 3,-5-5-2,-2-1 2,-6 1-1,-4-3-3,0-2 7,0 2 7,-14 3-8,-6 1 24,-5 5-19,0 2-6,-2 8-6,1 1 2,2 0-1,-3 10-1,2 6-2,4 5 1,6 0-2,9 1-17,6 0-39,5-1-56,20-9-132,8-11-279</inkml:trace>
  <inkml:trace contextRef="#ctx0" brushRef="#br0" timeOffset="455205.5433">3589 3636 757,'0'0'162,"0"0"-108,0 0-18,0 0 12,0 0 8,0 0-29,-35-29-27,50 36 2,7 13-2,7 3 0,-1 4 1,-2 3 2,-4-2-6,-4-1-1,-5-4-48,-1 1-30,-3-5-123,5-6-48,0-8-138</inkml:trace>
  <inkml:trace contextRef="#ctx0" brushRef="#br0" timeOffset="455413.0085">3975 3579 611,'0'0'226,"0"0"-126,0 0-18,0 0 8,0 0-2,0 0-42,-33-45-46,29 75 1,-4 17 7,2 6 5,-3 4-6,1-1-2,1-5-5,3-1-8,2-2-78,2-7-53,2-5-104,17-15-84</inkml:trace>
  <inkml:trace contextRef="#ctx0" brushRef="#br0" timeOffset="455743.4653">4172 3867 498,'0'0'365,"0"0"-279,0 0-68,0 0 10,0 0 29,0 0-11,97 43-17,-87-18-27,-10 3-2,0-2 0,-7-1 10,-11-4 12,9-6-11,4-6 3,5-5-7,0-2-5,11-2 0,14 0 7,7 0 6,2-5-5,-1-7-6,-3 2 0,-5 0-2,-6 5-2,-7-1 1,-3 5-1,-3-2 0,0 2 0,-3 1-1,-3 0-59,0 0-42,0 0-59,0 2-176</inkml:trace>
  <inkml:trace contextRef="#ctx0" brushRef="#br0" timeOffset="457580.8067">12106 3321 883,'0'0'129,"0"0"-75,0 0-46,0 0-1,0 0 2,0 0-1,0 0-2,55 78 4,-30-43-10,1-3 0,-2 0-14,1-4-59,1-4-119,2-11-178</inkml:trace>
  <inkml:trace contextRef="#ctx0" brushRef="#br0" timeOffset="457787.6692">12485 3401 105,'0'0'726,"0"0"-620,0 0-63,0 0 20,0 0-20,0 0-29,-27 31-9,24 10 27,-1 3-16,2 1-5,1 2-9,-2-4 1,0 0-3,0-1-54,1-8-78,2-9-124,0-8-127</inkml:trace>
  <inkml:trace contextRef="#ctx0" brushRef="#br0" timeOffset="458150.127">12664 3646 689,'0'0'231,"0"0"-187,0 0-39,0 0 12,0 0 41,0 0-35,55 36-22,-55-13 3,0-1-4,-22 2 18,-2-1 3,1-6-7,9-4-6,11-4 10,3-5-17,13 0 1,23-2 0,16-2 15,9-3-8,2-13-1,-1 0-5,-2 1 0,-7 2 1,-3 2 4,-12 3 13,-4 2-9,-12 5-8,-7-2 3,-6 3-6,-7 0-1,-2 0-5,0 0-4,0 3-23,0 12-23,0 5-27,-1 2-162,-10 0-57</inkml:trace>
  <inkml:trace contextRef="#ctx0" brushRef="#br0" timeOffset="475508.084">13608 5506 304,'0'0'119,"0"0"-62,0 0 8,0 0 27,0 0-12,0 0-32,0 0-16,-4 3-8,4-3-3,0 1 2,0 0 5,0-1-2,-2 0 1,2 0 2,-1 0-1,1 2-5,-2-1-10,-1 5 0,-4 4-8,0 5 6,-2 5 1,1 3-2,1 2-4,2 4 2,1 6 2,-1 3-8,-1 4 5,-3 7 0,1 6-4,0 5 4,-1 3-5,0 0 4,2 0-2,3 0 2,1 0 3,0 3-5,3-1-1,0 2-2,0-3 2,0-1-1,0-1 0,0-1-2,0-2 1,0 2 0,0-4-1,0 1-2,0 1 2,0-1 5,-4 0-4,-2-1-2,3-3 0,-1-3 1,1-3 0,3-2 3,0 1-2,0-5-1,0-3 0,0-9 0,0-6 1,0-6-1,0-5 0,0-2 2,0-6-2,0-2-1,0-3 1,0 0 0,0 0 2,0 0 0,0 0 0,0 0-1,0 0-1,0 0 0,0 0-4,-2 0-3,-2-6-7,1 0 8,-2 1 5,2-1 1,-1 2 0,-2 2-4,3-1 2,-2 3 2,2 0 0,0 0 0,-3 0 0,-5 15-3,-2 2 3,2 4 2,6-2-2,4-6-2,1 1 2,0-6-7,3 1 6,8-3-16,2-4 5,0-2 5,2 0 0,0-8 7,0-9 15,-5-3-5,-3-2 4,-5 0 36,-2 0-11,0 1 1,-10 4-3,-4 5-17,-1 3-8,3 8-12,2 1-2,-2 3-25,-1 19-85,6 5-64,6-2-355</inkml:trace>
  <inkml:trace contextRef="#ctx0" brushRef="#br0" timeOffset="475840.1638">12758 8181 568,'0'0'199,"0"0"-150,0 0 9,0 0 75,0 0-37,0 0-30,-51 5-26,51-5-11,0 0-6,11 0-23,19 0 6,17-10 5,17-2-11,10-2-19,3 2-79,-1-1-53,-10-1-221</inkml:trace>
  <inkml:trace contextRef="#ctx0" brushRef="#br0" timeOffset="476102.1615">13287 7922 990,'0'0'100,"0"0"-41,0 0 2,0 0-3,0 0-42,0 0-16,-7 38 2,13 1 5,0 5-7,0-2 0,5 1-56,5-5-49,5-11-65,6-13-209</inkml:trace>
  <inkml:trace contextRef="#ctx0" brushRef="#br0" timeOffset="476413.0829">13563 8088 722,'0'0'251,"0"0"-179,0 0-21,0 0-15,0 0-16,0 88 28,2-46-11,5-1-27,3-6-2,-1-7-2,1-7-2,-1-7-2,-3-3 4,0-4-5,0-3-1,-2 3 3,-2 3-3,-2 8 0,0 9 0,-12 8 1,-6 3 1,5-3 2,10-8-4,3-9-5,17-9-2,21-9 7,11-2 0,13-21 5,7-8-5,7-3-37,2-1-42,-6-4-63,-7 0-291</inkml:trace>
  <inkml:trace contextRef="#ctx0" brushRef="#br0" timeOffset="476829.7679">15105 6057 264,'0'0'81,"0"0"-52,0 0 1,0 0 27,0 0-45,0 0-9,-46-67-1,46 61-2,0 0 0,0 0-3,0-2 0,0 1-13,0-1-45,0 1-90</inkml:trace>
  <inkml:trace contextRef="#ctx0" brushRef="#br0" timeOffset="477873.6084">14974 5710 330,'0'0'96,"0"0"-44,0 0-8,0 0-5,0 0 24,-6-71 15,6 60-38,4-1-2,-1 3 11,-1 4 31,-2 2-17,0 3-17,0 0-11,0 0-20,0 0-13,0 0-2,0 3 0,4 6 4,-1 6 2,6 0 8,-2 7-3,2 3 0,3 10 9,0 12 0,0 12-1,-3 9-4,2 7 4,-3 0-11,-2 1-8,2 5 15,-2 3-10,2 5-4,-1 2 2,0 5 0,-1 3-2,2-1 2,-1 2-1,-1 4-1,2-2-1,-1 3-1,2-2 1,1 0 4,1-5-4,2 1 0,-1-6 0,-1-4 1,-4-3-1,-3-4 0,-2-1 1,-2-1-1,0 0 0,0-3 1,-6-8 0,-4-10-1,5-8 0,1-2 0,2-7 0,2-4 0,0-4 0,0-7-1,0-2 1,0-2-1,6-2 1,2-1 0,-1-2 2,-3-1-2,1-2 0,-2 0 1,0-3 0,2 1-2,-1-3-1,0 0-10,-1-3-5,-1-3-2,-1-2 13,-1-2 5,2 0 1,-2 0 3,0 0 3,0-2-3,0-7-3,0 0-11,0 0 5,0 3 6,-3 2-8,0 1-1,-4 3 0,-5 0 3,-5 5 2,-5 12 4,-1 1 1,4 2 6,7 1-4,9-2-3,3 0 1,0-1 0,0 0 0,15-5-1,7-3-5,7-4-3,1-3-7,-1-3-13,-2 0 8,-5-9 20,-3-7 1,-9 1 5,-4-1 2,-6-2 31,0 3 14,-2 3-9,-12 2-19,-3 3-8,-5 7-14,-2 0-3,-5 2-14,0 16-47,-1 4-61,6-2-224</inkml:trace>
  <inkml:trace contextRef="#ctx0" brushRef="#br0" timeOffset="478183.1848">14453 9611 826,'0'0'271,"0"0"-203,0 0-56,0 0 13,0 0 8,0 0-28,34-17 6,35 14-11,10-1-5,6-2-73,-3-1-44,-9-3-207</inkml:trace>
  <inkml:trace contextRef="#ctx0" brushRef="#br0" timeOffset="478538.3997">15438 9361 959,'0'0'150,"0"0"-90,0 0 7,0 0-18,0 0-24,0 0-17,-14 102 12,14-37-18,0 2-2,2 6-57,7-4-68,1-6-124,-4-12-454</inkml:trace>
  <inkml:trace contextRef="#ctx0" brushRef="#br0" timeOffset="478976.5706">13484 10364 1022,'0'0'158,"-98"-24"-133,77 21-15,21 3-8,42 0 11,48 0 7,50 6 11,42 2-14,24-1-11,16-2-5,-4-4-1,-11-1-17,-18 0-4,-17-4-7,-18-9-7,-29-2-23,-28-2-24,-30-1-42,-33-1-121,-26 3 12,-8 3-195</inkml:trace>
  <inkml:trace contextRef="#ctx0" brushRef="#br0" timeOffset="479237.4602">13523 10649 1037,'0'0'176,"0"0"-176,0 0-32,90 2 13,17-2 19,29 0 7,22 0 9,23-2-8,5-6-8,1-2-3,-10 0-23,-14-1-29,-12-2-11,-22-2-42,-23-5-143,-23 1-169</inkml:trace>
  <inkml:trace contextRef="#ctx0" brushRef="#br0" timeOffset="479384.7653">15698 10551 757,'0'0'115,"0"0"-101,0 0-11,0 0 10,0 0 1,0 0-14,0 12-152,-1-12-326</inkml:trace>
  <inkml:trace contextRef="#ctx0" brushRef="#br0" timeOffset="485481.4798">2362 14249 572,'0'0'128,"0"0"-91,0 0 6,0 0 30,0 0 3,0 0-12,0 0-14,0 0-10,-40 7 0,40-18 7,12-9-41,10-6 3,11-1 4,9 5-4,10 5-6,6 9 6,8 8-4,-2 4-5,-9 22 0,-10 9-7,-17 9 5,-19 6 1,-9 5-2,-9-5 2,-22-3-10,-5-12 5,0-9 6,3-8 0,8-7 4,9-5-3,8-5 1,7-1 0,1 0 3,0-7-5,6-16 0,13-8-25,5-5 23,-1-3 2,6-1 0,0-2 4,-4 3-1,-1-1-1,-3 6 0,-5 2-2,-2 5 8,-3 7 3,-3 6 1,-5 6-4,0 4 7,-3 4-4,0 0-11,0 26-9,0 21 9,0 12 6,0 6 12,0-4-8,0-13-5,12-8-4,3-8 0,1-7-1,5-5-2,3-4 2,3-5-44,-2-6-58,2-5-111,-3 0-185</inkml:trace>
  <inkml:trace contextRef="#ctx0" brushRef="#br0" timeOffset="485955.5424">3411 14080 44,'0'0'912,"0"0"-847,0 0-65,0 0 4,0 0 2,0 0 9,44-19-11,-36 14 4,-2-4-8,-6-1 0,0-4 7,0-4-6,-3-2-1,-10 0 6,-2 2-5,-6 4 8,2 4-2,-1 5 7,4 3 2,1 2-8,0 7-3,1 20 6,0 14-7,5 11 1,3 6-3,6 5 8,0-3-1,0-4-5,9-2 2,1-9-3,-3-8 2,-2-4-2,-3-7 0,2-5 3,-1-5-2,3-6 1,1 0-5,2-3 4,5-3-4,8 0-9,5-3-44,6-1-36,1 0-149,-1-15-239</inkml:trace>
  <inkml:trace contextRef="#ctx0" brushRef="#br0" timeOffset="486377.5499">3687 14244 788,'0'0'216,"0"0"-148,0 0-3,0 0 5,0 0-26,0 0-40,-8-5-4,10 30 0,5 7 2,-3 3-2,0 2 5,-4-5-4,0-5 4,0-7-5,0-6-1,0-4 1,0-6 0,0-2 1,0-2-1,0 0 2,0 0 6,0 0-2,0-20-1,12-10-5,3-10-9,4-4 9,2 3 0,0 0-9,3 7 13,-7 9-4,-3 10 4,-3 10 8,-4 5 6,2 0-15,3 16-2,4 8 5,-1 5 4,-3-3-8,0 1-2,-3-3 0,-1-3-3,-1-2-38,-1-3-47,0-2-51,0-6-185,7-8-278</inkml:trace>
  <inkml:trace contextRef="#ctx0" brushRef="#br0" timeOffset="486764.601">4097 13896 618,'0'0'218,"0"0"-134,0 0-46,0 0 11,0 0 9,0 0-12,47-44-23,-39 44-10,0 7 2,5 8 10,-2 2 15,-2 3-14,1 6-4,-4 5 1,-1 4-1,1 5 0,-2 6-5,2 8-5,-2 7-3,-2 3-9,-2 1 3,1-7-2,4-2 0,-1-7-1,1-9 0,3-8-2,-8-9-2,0-8 1,0-5 1,-5-2-2,-4-5 4,-7 2 0,-1-5-10,-4 0-38,3 0-24,-1-5-75,8-13-193</inkml:trace>
  <inkml:trace contextRef="#ctx0" brushRef="#br0" timeOffset="488462.0394">4643 13953 783,'0'0'170,"0"0"-120,0 0-29,0 0-3,0 0 11,-80 88-1,80-48-21,0-2 5,16-2-12,8-8 4,2-6 0,3-5-4,1-5-6,-3-7-2,1-5-19,-4 0 15,-3-11 12,-6-13 3,-4-10 4,-4-3-6,-4-2 18,-2-1-6,1 5 24,1 6-1,0 5-10,0 11 5,-3 7 0,0 5-11,4 1-19,2 6-1,6 19-10,0 13 10,1 11 6,-2 3-4,0 2-2,0-5-1,4-6-53,3-8-30,2-10-34,5-7-137,-1-17-234</inkml:trace>
  <inkml:trace contextRef="#ctx0" brushRef="#br0" timeOffset="488901.7924">5458 13768 726,'0'0'193,"0"0"-138,0 0-39,0 0-1,0 0 23,0 0-19,0-25-14,0 19-4,-6-3 3,0 2-3,-6 0 4,-4 3 2,-2 0 7,1 4 4,5 0-1,2 0 9,4 0-6,4 8-18,1 17 1,1 9 0,0 12 5,0 10 4,0 9-4,0 7 0,0 5 7,0-1-8,-6-5-6,6-10 5,0-11-5,0-11 1,7-11-2,5-8 2,3-7-1,2-3-1,4-6-3,5-4-16,6 0-65,7-2-54,5-17-255</inkml:trace>
  <inkml:trace contextRef="#ctx0" brushRef="#br0" timeOffset="489501.3951">5798 13927 793,'0'0'126,"0"0"-82,0 0 17,0 0 2,0 0 8,0 0-32,-52-49-34,71 39-5,11 0 0,5 0 3,0 5 0,-4 5 2,-8 0-5,-5 0 0,-8 0-4,-4 6-1,-3 7-1,-3 4 6,0 5 4,-4 1 4,-8 3 2,0-2-4,0-1-3,6-4-2,6-1 2,0 0-3,0 0 1,0 2-1,11 2 0,2 1-3,2 1 3,3-3-1,-2-2 1,2-3 1,-4-4-1,-4-4 0,-4-4 0,-6-2 0,0-2 2,0 3 1,-5-2 17,-14 0 7,-12 4-4,-2 0-16,0 1-7,3 0 4,9-2-4,11-2-28,8-2-96,2 0-179</inkml:trace>
  <inkml:trace contextRef="#ctx0" brushRef="#br0" timeOffset="489796.3055">6335 14133 1046,'0'0'153,"0"0"-128,0 0-11,0 0 5,0 0 3,109-49-16,-49 39-6,-3 2-15,-7 1-88,-8-2-46,-2 0-158,-4-2-225</inkml:trace>
  <inkml:trace contextRef="#ctx0" brushRef="#br0" timeOffset="490153.5717">6878 13909 637,'0'0'306,"0"0"-203,0 0-35,0 0-17,0 0-25,0 0-17,12 45 30,-1-14-17,-1-1-16,-1-5-5,-3-4 1,-3-4 0,2-6-1,-4-3 0,1-6 0,-2-2-1,0 0 5,0 0 3,0-6 4,3-15 8,4-7-13,3-8-4,8-6-3,3 2 0,1 3-1,2 6 1,-7 12 9,-4 8-1,-5 7 10,-5 4-7,3 3-11,5 18-4,3 8 4,1 6 0,0-1 0,-3-2 0,7-3-48,0-7-46,1-8-69,1-5-228</inkml:trace>
  <inkml:trace contextRef="#ctx0" brushRef="#br0" timeOffset="490515.4901">7321 13480 666,'0'0'209,"0"0"-166,0 0-9,0 0 34,0 0 2,0 0-18,55-50-40,-41 78 10,1 5 17,-2 7 9,2 2-21,2 5 5,0 2 4,-3 4-14,4 4-8,-2 4-3,2 0-6,-1-2-1,2 0-1,-2-4-3,-1-2 0,-4-4 0,-5-7 2,-4-9-2,-3-8-2,-7-3-4,-23-2-4,-9 1-20,-12-5-42,-14-2-66,-10-4-103,-11-5-361</inkml:trace>
  <inkml:trace contextRef="#ctx0" brushRef="#br0" timeOffset="492255.5083">2298 15779 686,'0'0'185,"0"0"-123,0 0-35,0 0-16,0 0 4,0 0 26,3-3-10,28 0 4,17 2-3,22-3-13,27-3 2,28-3-12,29-6-7,24-1 2,29-3-4,23-5 2,21 2-2,18 2-1,12-2-8,7 5 0,12 3-10,1 1 12,6 1 0,-1 3-14,-4 3 18,-11 2 3,-23 4-1,-26-1 9,-33-4-9,-33-4 2,-37-2 2,-29-2 7,-24-3 0,-15 1 21,-13 0-13,-13 2 2,-8 2 17,-15-1-21,-1 1-8,0 1-5,1-5 0,4 0-1,2-5-2,4-5 1,3-4-3,7-6-6,4-7-1,5-7-5,-3-12 2,-4-13-24,-8-9 35,-9-3 0,-8-5-3,-7 1 4,-2-5 0,-4-6 0,-1-6 2,-3-9-2,-2 0 0,0-5 0,-5-3 0,-8 6 3,5 2 0,-1 13-2,-1 10 1,0 9 1,-5 10-3,1 12 1,-2 7 4,1 6 3,-1 1-5,1 2-3,0 5 2,0 2-2,3 7 1,-3 7 6,4 5-6,-3 5-1,-1 1 0,-6 2 0,-4 1-2,-8-1-2,-8 0 4,-11-3 1,-9 4-1,-13 0 2,-13 5-1,-11 2-1,-10 1-2,-9 4 1,-9 0 0,-10-2-2,-10 2 6,-8 0-3,-10 0 1,-9 0 2,-6 0-3,-12 0-3,-8 0 3,-9 0 0,-10 0-1,-8 0 1,-6 6 0,0 3-9,-3 0 3,-1 5 2,-1 4 4,0 4-2,10 2 2,6 1 0,18 1 0,18-1 0,17 2 0,21-2 1,25 4-1,21-2-2,23-1 2,18-2 0,13-1 0,15-4-4,10-2 1,7-1-8,4 0-3,3-1 12,0-1-4,1 0-2,-1 0 5,-2 2 2,1 2 0,-3 1 1,-3 1 2,1 3-1,0 3-2,3 10 2,5 7-1,3 14 2,3 12-2,0 16 3,6 19 2,5 13-1,3 12-4,0 8 6,8 5-3,2 11-2,2 6 8,5 4-1,6 4 5,2-10-9,0-10 0,-3-18 2,-3-18-4,-8-12 1,-3-14-4,-7-9 2,-2-7 0,-5-10 5,1-12 0,-2-12-5,-2-13 5,-2-10-1,0-7-3,-2-5 2,2 0 1,-1 0 4,-2 0 0,0 0-5,0 0 0,0-9-4,0-9-8,0-7-56,0-4-76,-3-3-263</inkml:trace>
  <inkml:trace contextRef="#ctx0" brushRef="#br0" timeOffset="492396.6456">2713 15821 960,'0'0'115,"0"0"-115,0 0-31,0 0-141,0 0-86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Signals and Systems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Class 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60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60240" y="251640"/>
              <a:ext cx="8203320" cy="5904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9440" y="241200"/>
                <a:ext cx="8226000" cy="592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966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90800" y="153720"/>
              <a:ext cx="8334000" cy="6605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144720"/>
                <a:ext cx="8353800" cy="662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889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92360" y="779040"/>
              <a:ext cx="7755120" cy="5372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1560" y="767880"/>
                <a:ext cx="7776720" cy="539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375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31360" y="415440"/>
              <a:ext cx="7086960" cy="6092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080" y="404640"/>
                <a:ext cx="7106040" cy="611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378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95800" y="500760"/>
              <a:ext cx="7901640" cy="5227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7880" y="490320"/>
                <a:ext cx="7914960" cy="524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363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</Words>
  <Application>Microsoft Office PowerPoint</Application>
  <PresentationFormat>On-screen Show (4:3)</PresentationFormat>
  <Paragraphs>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Signals and Systems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Signals and Systems</dc:title>
  <dc:creator>Dr.Raja VaraPrasad</dc:creator>
  <cp:lastModifiedBy>Dr.Raja VaraPrasad</cp:lastModifiedBy>
  <cp:revision>7</cp:revision>
  <dcterms:created xsi:type="dcterms:W3CDTF">2006-08-16T00:00:00Z</dcterms:created>
  <dcterms:modified xsi:type="dcterms:W3CDTF">2022-05-05T04:07:58Z</dcterms:modified>
</cp:coreProperties>
</file>